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61" r:id="rId3"/>
    <p:sldId id="258" r:id="rId4"/>
    <p:sldId id="260" r:id="rId5"/>
    <p:sldId id="275" r:id="rId6"/>
    <p:sldId id="262" r:id="rId7"/>
    <p:sldId id="263" r:id="rId8"/>
    <p:sldId id="265" r:id="rId9"/>
    <p:sldId id="266" r:id="rId10"/>
    <p:sldId id="271" r:id="rId11"/>
    <p:sldId id="267" r:id="rId12"/>
    <p:sldId id="268" r:id="rId13"/>
    <p:sldId id="269" r:id="rId14"/>
    <p:sldId id="294" r:id="rId15"/>
    <p:sldId id="274" r:id="rId16"/>
    <p:sldId id="270" r:id="rId17"/>
    <p:sldId id="272" r:id="rId18"/>
    <p:sldId id="273" r:id="rId19"/>
    <p:sldId id="259" r:id="rId20"/>
    <p:sldId id="278" r:id="rId21"/>
    <p:sldId id="279" r:id="rId22"/>
    <p:sldId id="281" r:id="rId23"/>
    <p:sldId id="282" r:id="rId24"/>
    <p:sldId id="283" r:id="rId25"/>
    <p:sldId id="328" r:id="rId26"/>
    <p:sldId id="284" r:id="rId27"/>
    <p:sldId id="326" r:id="rId28"/>
    <p:sldId id="327" r:id="rId29"/>
    <p:sldId id="288" r:id="rId30"/>
    <p:sldId id="317" r:id="rId31"/>
    <p:sldId id="318" r:id="rId32"/>
    <p:sldId id="325" r:id="rId33"/>
    <p:sldId id="324" r:id="rId34"/>
    <p:sldId id="323" r:id="rId35"/>
    <p:sldId id="320" r:id="rId36"/>
    <p:sldId id="321" r:id="rId37"/>
  </p:sldIdLst>
  <p:sldSz cx="9144000" cy="5143500" type="screen16x9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60A4CAF-DFE3-4551-A4D2-DDF7FA2B6B68}" styleName="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8" cap="flat" cmpd="sng" algn="ctr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8" cap="flat" cmpd="sng" algn="ctr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8" cap="flat" cmpd="sng" algn="ctr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8" cap="flat" cmpd="sng" algn="ctr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TxStyle>
        <a:font>
          <a:latin typeface=""/>
          <a:ea typeface=""/>
          <a:cs typeface=""/>
        </a:font>
      </a:tcTxStyle>
      <a:tcStyle>
        <a:tcBdr/>
      </a:tcStyle>
    </a:band1H>
    <a:band2H>
      <a:tcTxStyle>
        <a:font>
          <a:latin typeface=""/>
          <a:ea typeface=""/>
          <a:cs typeface=""/>
        </a:font>
      </a:tcTxStyle>
      <a:tcStyle>
        <a:tcBdr/>
      </a:tcStyle>
    </a:band2H>
    <a:band1V>
      <a:tcTxStyle>
        <a:font>
          <a:latin typeface=""/>
          <a:ea typeface=""/>
          <a:cs typeface=""/>
        </a:font>
      </a:tcTxStyle>
      <a:tcStyle>
        <a:tcBdr/>
      </a:tcStyle>
    </a:band1V>
    <a:band2V>
      <a:tcTxStyle>
        <a:font>
          <a:latin typeface=""/>
          <a:ea typeface=""/>
          <a:cs typeface=""/>
        </a:font>
      </a:tcTxStyle>
      <a:tcStyle>
        <a:tcBdr/>
      </a:tcStyle>
    </a:band2V>
    <a:lastCol>
      <a:tcTxStyle>
        <a:font>
          <a:latin typeface=""/>
          <a:ea typeface=""/>
          <a:cs typeface=""/>
        </a:font>
      </a:tcTxStyle>
      <a:tcStyle>
        <a:tcBdr/>
      </a:tcStyle>
    </a:lastCol>
    <a:firstCol>
      <a:tcTxStyle>
        <a:font>
          <a:latin typeface=""/>
          <a:ea typeface=""/>
          <a:cs typeface=""/>
        </a:font>
      </a:tcTxStyle>
      <a:tcStyle>
        <a:tcBdr/>
      </a:tcStyle>
    </a:firstCol>
    <a:lastRow>
      <a:tcTxStyle>
        <a:font>
          <a:latin typeface=""/>
          <a:ea typeface=""/>
          <a:cs typeface=""/>
        </a:font>
      </a:tcTxStyle>
      <a:tcStyle>
        <a:tcBdr/>
      </a:tcStyle>
    </a:lastRow>
    <a:firstRow>
      <a:tcTxStyle>
        <a:font>
          <a:latin typeface=""/>
          <a:ea typeface=""/>
          <a:cs typeface=""/>
        </a:font>
      </a:tcTxStyle>
      <a:tcStyle>
        <a:tcBdr/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874CFDC7-DE66-AA64-09F8-A73A581F23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659296C5-4FC5-33F7-10C2-085E9509E944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2715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es-PE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1;p:notes">
            <a:extLst>
              <a:ext uri="{FF2B5EF4-FFF2-40B4-BE49-F238E27FC236}">
                <a16:creationId xmlns:a16="http://schemas.microsoft.com/office/drawing/2014/main" id="{0A452651-B0EE-5B76-6C04-4812A4CE8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72;p:notes">
            <a:extLst>
              <a:ext uri="{FF2B5EF4-FFF2-40B4-BE49-F238E27FC236}">
                <a16:creationId xmlns:a16="http://schemas.microsoft.com/office/drawing/2014/main" id="{A5FD58CC-6D10-677F-0DBF-EE8D8824EDA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8;g104e860fe09_0_150:notes">
            <a:extLst>
              <a:ext uri="{FF2B5EF4-FFF2-40B4-BE49-F238E27FC236}">
                <a16:creationId xmlns:a16="http://schemas.microsoft.com/office/drawing/2014/main" id="{9A0FA1A1-1104-A12D-406B-E8982B8B74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519;g104e860fe09_0_150:notes">
            <a:extLst>
              <a:ext uri="{FF2B5EF4-FFF2-40B4-BE49-F238E27FC236}">
                <a16:creationId xmlns:a16="http://schemas.microsoft.com/office/drawing/2014/main" id="{E301C48F-A7B1-6E60-519C-B2F01C2562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14;g104e860fe09_0_321:notes">
            <a:extLst>
              <a:ext uri="{FF2B5EF4-FFF2-40B4-BE49-F238E27FC236}">
                <a16:creationId xmlns:a16="http://schemas.microsoft.com/office/drawing/2014/main" id="{1DDA802D-5EB9-4049-6E1B-D782E93B3F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415;g104e860fe09_0_321:notes">
            <a:extLst>
              <a:ext uri="{FF2B5EF4-FFF2-40B4-BE49-F238E27FC236}">
                <a16:creationId xmlns:a16="http://schemas.microsoft.com/office/drawing/2014/main" id="{C42E8E23-181D-55ED-205F-EB1CA66F22F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2;g107618b1550_0_9:notes">
            <a:extLst>
              <a:ext uri="{FF2B5EF4-FFF2-40B4-BE49-F238E27FC236}">
                <a16:creationId xmlns:a16="http://schemas.microsoft.com/office/drawing/2014/main" id="{0F5B7F83-16F0-7539-333A-4DEA8FBAE2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423;g107618b1550_0_9:notes">
            <a:extLst>
              <a:ext uri="{FF2B5EF4-FFF2-40B4-BE49-F238E27FC236}">
                <a16:creationId xmlns:a16="http://schemas.microsoft.com/office/drawing/2014/main" id="{B6EBA4DC-2531-DABB-38D7-1EB4CE1C1F0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36;g104e860fe09_0_142:notes">
            <a:extLst>
              <a:ext uri="{FF2B5EF4-FFF2-40B4-BE49-F238E27FC236}">
                <a16:creationId xmlns:a16="http://schemas.microsoft.com/office/drawing/2014/main" id="{6A35D9A6-FA9C-5397-B1F8-9978AC7C26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437;g104e860fe09_0_142:notes">
            <a:extLst>
              <a:ext uri="{FF2B5EF4-FFF2-40B4-BE49-F238E27FC236}">
                <a16:creationId xmlns:a16="http://schemas.microsoft.com/office/drawing/2014/main" id="{6C4DEC50-E9B7-9826-0641-70A3253F59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2D7358B-F85F-995A-6A48-C1A00D8DDC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5FF90CA-509A-8006-9D26-0B6A617D5F4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02;g104e860fe09_0_300:notes">
            <a:extLst>
              <a:ext uri="{FF2B5EF4-FFF2-40B4-BE49-F238E27FC236}">
                <a16:creationId xmlns:a16="http://schemas.microsoft.com/office/drawing/2014/main" id="{A2C4FA80-2D07-E8BC-D8EE-CEB94C06F2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603;g104e860fe09_0_300:notes">
            <a:extLst>
              <a:ext uri="{FF2B5EF4-FFF2-40B4-BE49-F238E27FC236}">
                <a16:creationId xmlns:a16="http://schemas.microsoft.com/office/drawing/2014/main" id="{DB585AD3-FFDF-113D-E02F-2A2E1051FC5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5;g107618b1550_0_26:notes">
            <a:extLst>
              <a:ext uri="{FF2B5EF4-FFF2-40B4-BE49-F238E27FC236}">
                <a16:creationId xmlns:a16="http://schemas.microsoft.com/office/drawing/2014/main" id="{8E582312-6C1B-89AA-4EE1-70E7B205DD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476;g107618b1550_0_26:notes">
            <a:extLst>
              <a:ext uri="{FF2B5EF4-FFF2-40B4-BE49-F238E27FC236}">
                <a16:creationId xmlns:a16="http://schemas.microsoft.com/office/drawing/2014/main" id="{39940700-8C15-008D-D210-BFEE2E765C1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g104e86102a4_1_65:notes">
            <a:extLst>
              <a:ext uri="{FF2B5EF4-FFF2-40B4-BE49-F238E27FC236}">
                <a16:creationId xmlns:a16="http://schemas.microsoft.com/office/drawing/2014/main" id="{BB3925AA-83DA-5B41-EC01-F72E91EF47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546;g104e86102a4_1_65:notes">
            <a:extLst>
              <a:ext uri="{FF2B5EF4-FFF2-40B4-BE49-F238E27FC236}">
                <a16:creationId xmlns:a16="http://schemas.microsoft.com/office/drawing/2014/main" id="{88F694CC-C27D-4B45-3592-10CBB5B0D64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66;g102f94db1f8_0_29302:notes">
            <a:extLst>
              <a:ext uri="{FF2B5EF4-FFF2-40B4-BE49-F238E27FC236}">
                <a16:creationId xmlns:a16="http://schemas.microsoft.com/office/drawing/2014/main" id="{A100D9F4-6BD1-04D7-2163-D753497DA8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567;g102f94db1f8_0_29302:notes">
            <a:extLst>
              <a:ext uri="{FF2B5EF4-FFF2-40B4-BE49-F238E27FC236}">
                <a16:creationId xmlns:a16="http://schemas.microsoft.com/office/drawing/2014/main" id="{43CD4480-47C5-CDA9-E924-7EC098730B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4;g104e860fe09_0_36:notes">
            <a:extLst>
              <a:ext uri="{FF2B5EF4-FFF2-40B4-BE49-F238E27FC236}">
                <a16:creationId xmlns:a16="http://schemas.microsoft.com/office/drawing/2014/main" id="{A2418CA7-6CC6-7A4A-B9DB-539A0E4D09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15;g104e860fe09_0_36:notes">
            <a:extLst>
              <a:ext uri="{FF2B5EF4-FFF2-40B4-BE49-F238E27FC236}">
                <a16:creationId xmlns:a16="http://schemas.microsoft.com/office/drawing/2014/main" id="{9E230CB3-7635-2F9D-97B3-896E906A1AC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46C8687-B2F6-1DED-9B5A-507E38D925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27E3C8D-319C-DCBB-A472-AFA7028F98E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31;g104e860fe09_0_270:notes">
            <a:extLst>
              <a:ext uri="{FF2B5EF4-FFF2-40B4-BE49-F238E27FC236}">
                <a16:creationId xmlns:a16="http://schemas.microsoft.com/office/drawing/2014/main" id="{F91B7E00-4AA6-3D55-9170-6638B80A8B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732;g104e860fe09_0_270:notes">
            <a:extLst>
              <a:ext uri="{FF2B5EF4-FFF2-40B4-BE49-F238E27FC236}">
                <a16:creationId xmlns:a16="http://schemas.microsoft.com/office/drawing/2014/main" id="{A5B99A09-8EF6-A394-6EC9-A0B64E785F7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90;g104e860fe09_0_154:notes">
            <a:extLst>
              <a:ext uri="{FF2B5EF4-FFF2-40B4-BE49-F238E27FC236}">
                <a16:creationId xmlns:a16="http://schemas.microsoft.com/office/drawing/2014/main" id="{3235CC8D-8704-9F37-89AE-E5760BCC05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791;g104e860fe09_0_154:notes">
            <a:extLst>
              <a:ext uri="{FF2B5EF4-FFF2-40B4-BE49-F238E27FC236}">
                <a16:creationId xmlns:a16="http://schemas.microsoft.com/office/drawing/2014/main" id="{74B90D13-0AC4-917E-CFA8-3FCBC1CA7C3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02;g104e860fe09_0_159:notes">
            <a:extLst>
              <a:ext uri="{FF2B5EF4-FFF2-40B4-BE49-F238E27FC236}">
                <a16:creationId xmlns:a16="http://schemas.microsoft.com/office/drawing/2014/main" id="{CDF23EE3-866B-96A7-01B7-E7F0AC47E1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803;g104e860fe09_0_159:notes">
            <a:extLst>
              <a:ext uri="{FF2B5EF4-FFF2-40B4-BE49-F238E27FC236}">
                <a16:creationId xmlns:a16="http://schemas.microsoft.com/office/drawing/2014/main" id="{13D0DF8D-A46E-19AC-4CB9-486C4AAF407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09;g104e860fe09_0_166:notes">
            <a:extLst>
              <a:ext uri="{FF2B5EF4-FFF2-40B4-BE49-F238E27FC236}">
                <a16:creationId xmlns:a16="http://schemas.microsoft.com/office/drawing/2014/main" id="{016F8896-C351-6B90-7859-431796D8ED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810;g104e860fe09_0_166:notes">
            <a:extLst>
              <a:ext uri="{FF2B5EF4-FFF2-40B4-BE49-F238E27FC236}">
                <a16:creationId xmlns:a16="http://schemas.microsoft.com/office/drawing/2014/main" id="{49A5E637-FD03-B66C-E92B-D9284A316F0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20;g104e860fe09_0_171:notes">
            <a:extLst>
              <a:ext uri="{FF2B5EF4-FFF2-40B4-BE49-F238E27FC236}">
                <a16:creationId xmlns:a16="http://schemas.microsoft.com/office/drawing/2014/main" id="{6E57DAF6-CE1D-727A-20A4-9FD7C3B584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821;g104e860fe09_0_171:notes">
            <a:extLst>
              <a:ext uri="{FF2B5EF4-FFF2-40B4-BE49-F238E27FC236}">
                <a16:creationId xmlns:a16="http://schemas.microsoft.com/office/drawing/2014/main" id="{4959DF20-9D97-ED57-33CD-255BA9F9175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A979ED8-09A6-2771-5E38-D07448EDA3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7ED8CF7-732F-D281-4D40-25AB99B1FE7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30;g104e860fe09_0_176:notes">
            <a:extLst>
              <a:ext uri="{FF2B5EF4-FFF2-40B4-BE49-F238E27FC236}">
                <a16:creationId xmlns:a16="http://schemas.microsoft.com/office/drawing/2014/main" id="{5729E632-36E6-DB79-6656-D32D6B0439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831;g104e860fe09_0_176:notes">
            <a:extLst>
              <a:ext uri="{FF2B5EF4-FFF2-40B4-BE49-F238E27FC236}">
                <a16:creationId xmlns:a16="http://schemas.microsoft.com/office/drawing/2014/main" id="{7122F2FD-3B72-55A4-8AFF-C9BBFC6C9C6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8;gc993b435f6_0_12:notes">
            <a:extLst>
              <a:ext uri="{FF2B5EF4-FFF2-40B4-BE49-F238E27FC236}">
                <a16:creationId xmlns:a16="http://schemas.microsoft.com/office/drawing/2014/main" id="{8B0372C0-0D18-827A-CC3E-8308D1036F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849;gc993b435f6_0_12:notes">
            <a:extLst>
              <a:ext uri="{FF2B5EF4-FFF2-40B4-BE49-F238E27FC236}">
                <a16:creationId xmlns:a16="http://schemas.microsoft.com/office/drawing/2014/main" id="{2F75A7A7-BACC-078A-B6BB-91A090101D3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5DC65E0-D18C-DC39-594B-7AE981508F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10F75A2-578D-A14C-873D-ED51944BC7C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76;g104e860fe09_0_198:notes">
            <a:extLst>
              <a:ext uri="{FF2B5EF4-FFF2-40B4-BE49-F238E27FC236}">
                <a16:creationId xmlns:a16="http://schemas.microsoft.com/office/drawing/2014/main" id="{EB644A79-6E06-F530-8E04-9BD1BBAA0E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877;g104e860fe09_0_198:notes">
            <a:extLst>
              <a:ext uri="{FF2B5EF4-FFF2-40B4-BE49-F238E27FC236}">
                <a16:creationId xmlns:a16="http://schemas.microsoft.com/office/drawing/2014/main" id="{F6FC8F3E-A761-F2C6-0CAD-8AD2BD87431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0;g104e860fe09_0_6:notes">
            <a:extLst>
              <a:ext uri="{FF2B5EF4-FFF2-40B4-BE49-F238E27FC236}">
                <a16:creationId xmlns:a16="http://schemas.microsoft.com/office/drawing/2014/main" id="{203AB36F-424D-533F-7FEE-4E70FF9840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91;g104e860fe09_0_6:notes">
            <a:extLst>
              <a:ext uri="{FF2B5EF4-FFF2-40B4-BE49-F238E27FC236}">
                <a16:creationId xmlns:a16="http://schemas.microsoft.com/office/drawing/2014/main" id="{E7DB050D-93B9-F2A8-75EB-897FA40EF92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B66B60B-6C44-B2BF-45BD-E195426333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202073A-0CBB-5654-E498-E269CD11704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65;gbee43893fe_1_18133:notes">
            <a:extLst>
              <a:ext uri="{FF2B5EF4-FFF2-40B4-BE49-F238E27FC236}">
                <a16:creationId xmlns:a16="http://schemas.microsoft.com/office/drawing/2014/main" id="{3385386D-B84C-9621-74DF-748ACD62FD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966;gbee43893fe_1_18133:notes">
            <a:extLst>
              <a:ext uri="{FF2B5EF4-FFF2-40B4-BE49-F238E27FC236}">
                <a16:creationId xmlns:a16="http://schemas.microsoft.com/office/drawing/2014/main" id="{D5176E45-EA80-1F23-72B2-A76060DD6C1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65;gbee43893fe_1_18133:notes">
            <a:extLst>
              <a:ext uri="{FF2B5EF4-FFF2-40B4-BE49-F238E27FC236}">
                <a16:creationId xmlns:a16="http://schemas.microsoft.com/office/drawing/2014/main" id="{CF645D8A-F735-9845-8B09-9D2E6A168D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966;gbee43893fe_1_18133:notes">
            <a:extLst>
              <a:ext uri="{FF2B5EF4-FFF2-40B4-BE49-F238E27FC236}">
                <a16:creationId xmlns:a16="http://schemas.microsoft.com/office/drawing/2014/main" id="{F6D0399E-8877-3928-E960-61FA63547E3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65;gbee43893fe_1_18133:notes">
            <a:extLst>
              <a:ext uri="{FF2B5EF4-FFF2-40B4-BE49-F238E27FC236}">
                <a16:creationId xmlns:a16="http://schemas.microsoft.com/office/drawing/2014/main" id="{2FE41367-888A-E09C-5E82-430260187C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966;gbee43893fe_1_18133:notes">
            <a:extLst>
              <a:ext uri="{FF2B5EF4-FFF2-40B4-BE49-F238E27FC236}">
                <a16:creationId xmlns:a16="http://schemas.microsoft.com/office/drawing/2014/main" id="{A854E236-9F3A-A051-599E-DC1A5EE211A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44CF727-3E25-A5D1-64DE-B9B8AFD0B2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07B3F45-AF16-E5AE-B0D1-37FA7401F5B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9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5;g104e860fe09_0_71:notes">
            <a:extLst>
              <a:ext uri="{FF2B5EF4-FFF2-40B4-BE49-F238E27FC236}">
                <a16:creationId xmlns:a16="http://schemas.microsoft.com/office/drawing/2014/main" id="{75DA7350-C43D-516E-B62A-937991415E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26;g104e860fe09_0_71:notes">
            <a:extLst>
              <a:ext uri="{FF2B5EF4-FFF2-40B4-BE49-F238E27FC236}">
                <a16:creationId xmlns:a16="http://schemas.microsoft.com/office/drawing/2014/main" id="{F0B5EC47-ED1A-74DC-8795-82528080665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34;g104e860fe09_0_213:notes">
            <a:extLst>
              <a:ext uri="{FF2B5EF4-FFF2-40B4-BE49-F238E27FC236}">
                <a16:creationId xmlns:a16="http://schemas.microsoft.com/office/drawing/2014/main" id="{23A220D9-E3A3-CDFC-0147-B2D47C591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635;g104e860fe09_0_213:notes">
            <a:extLst>
              <a:ext uri="{FF2B5EF4-FFF2-40B4-BE49-F238E27FC236}">
                <a16:creationId xmlns:a16="http://schemas.microsoft.com/office/drawing/2014/main" id="{D3E676D2-3BFA-87F9-BD9F-6D842AF6D6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1;g104e860fe09_0_83:notes">
            <a:extLst>
              <a:ext uri="{FF2B5EF4-FFF2-40B4-BE49-F238E27FC236}">
                <a16:creationId xmlns:a16="http://schemas.microsoft.com/office/drawing/2014/main" id="{728C7B33-F900-41F6-7C7B-D3580E898B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82;g104e860fe09_0_83:notes">
            <a:extLst>
              <a:ext uri="{FF2B5EF4-FFF2-40B4-BE49-F238E27FC236}">
                <a16:creationId xmlns:a16="http://schemas.microsoft.com/office/drawing/2014/main" id="{88DEEACB-36C8-4621-D34D-7993FD73029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31;g104e860fe09_0_87:notes">
            <a:extLst>
              <a:ext uri="{FF2B5EF4-FFF2-40B4-BE49-F238E27FC236}">
                <a16:creationId xmlns:a16="http://schemas.microsoft.com/office/drawing/2014/main" id="{556DCE02-942A-125F-D218-5FB99BBC94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332;g104e860fe09_0_87:notes">
            <a:extLst>
              <a:ext uri="{FF2B5EF4-FFF2-40B4-BE49-F238E27FC236}">
                <a16:creationId xmlns:a16="http://schemas.microsoft.com/office/drawing/2014/main" id="{4F14CF0E-8D5F-F428-E245-FB32B9D6182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67;g104e860fe09_0_104:notes">
            <a:extLst>
              <a:ext uri="{FF2B5EF4-FFF2-40B4-BE49-F238E27FC236}">
                <a16:creationId xmlns:a16="http://schemas.microsoft.com/office/drawing/2014/main" id="{29F53395-BC28-9DD9-4F63-590ECC683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368;g104e860fe09_0_104:notes">
            <a:extLst>
              <a:ext uri="{FF2B5EF4-FFF2-40B4-BE49-F238E27FC236}">
                <a16:creationId xmlns:a16="http://schemas.microsoft.com/office/drawing/2014/main" id="{66FE2E6F-3E82-E108-0D49-7AD31161954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03;g104e860fe09_0_122:notes">
            <a:extLst>
              <a:ext uri="{FF2B5EF4-FFF2-40B4-BE49-F238E27FC236}">
                <a16:creationId xmlns:a16="http://schemas.microsoft.com/office/drawing/2014/main" id="{7B8122CC-BB59-DB31-30C4-AC43BECBBC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404;g104e860fe09_0_122:notes">
            <a:extLst>
              <a:ext uri="{FF2B5EF4-FFF2-40B4-BE49-F238E27FC236}">
                <a16:creationId xmlns:a16="http://schemas.microsoft.com/office/drawing/2014/main" id="{F387B204-9431-19A5-44BB-F04E0684CE7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;p2">
            <a:extLst>
              <a:ext uri="{FF2B5EF4-FFF2-40B4-BE49-F238E27FC236}">
                <a16:creationId xmlns:a16="http://schemas.microsoft.com/office/drawing/2014/main" id="{2ACE3353-3366-94E4-882B-0BBCE53A4B1E}"/>
              </a:ext>
            </a:extLst>
          </p:cNvPr>
          <p:cNvSpPr/>
          <p:nvPr/>
        </p:nvSpPr>
        <p:spPr>
          <a:xfrm>
            <a:off x="3209324" y="0"/>
            <a:ext cx="5932800" cy="5143499"/>
          </a:xfrm>
          <a:prstGeom prst="rect">
            <a:avLst/>
          </a:prstGeom>
          <a:solidFill>
            <a:srgbClr val="980000">
              <a:alpha val="8600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0;p2">
            <a:extLst>
              <a:ext uri="{FF2B5EF4-FFF2-40B4-BE49-F238E27FC236}">
                <a16:creationId xmlns:a16="http://schemas.microsoft.com/office/drawing/2014/main" id="{2C283D8E-C414-FC62-BF33-A45D3D829C2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880923" y="2075825"/>
            <a:ext cx="4737003" cy="1455304"/>
          </a:xfrm>
        </p:spPr>
        <p:txBody>
          <a:bodyPr anchor="ctr" anchorCtr="1"/>
          <a:lstStyle>
            <a:lvl1pPr algn="ctr">
              <a:lnSpc>
                <a:spcPct val="80000"/>
              </a:lnSpc>
              <a:defRPr sz="8500"/>
            </a:lvl1pPr>
          </a:lstStyle>
          <a:p>
            <a:pPr lvl="0"/>
            <a:endParaRPr lang="es-PE"/>
          </a:p>
        </p:txBody>
      </p:sp>
      <p:sp>
        <p:nvSpPr>
          <p:cNvPr id="4" name="Google Shape;11;p2">
            <a:extLst>
              <a:ext uri="{FF2B5EF4-FFF2-40B4-BE49-F238E27FC236}">
                <a16:creationId xmlns:a16="http://schemas.microsoft.com/office/drawing/2014/main" id="{DDF6640A-18B2-D0BD-A468-74A03862E96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069902" y="3864236"/>
            <a:ext cx="4358999" cy="409495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6643811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;p13">
            <a:extLst>
              <a:ext uri="{FF2B5EF4-FFF2-40B4-BE49-F238E27FC236}">
                <a16:creationId xmlns:a16="http://schemas.microsoft.com/office/drawing/2014/main" id="{B8629FB2-3544-9164-A3EB-93B496BE4A7D}"/>
              </a:ext>
            </a:extLst>
          </p:cNvPr>
          <p:cNvSpPr/>
          <p:nvPr/>
        </p:nvSpPr>
        <p:spPr>
          <a:xfrm>
            <a:off x="-1874" y="0"/>
            <a:ext cx="5940600" cy="5143499"/>
          </a:xfrm>
          <a:prstGeom prst="rect">
            <a:avLst/>
          </a:prstGeom>
          <a:solidFill>
            <a:srgbClr val="980000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50;p13">
            <a:extLst>
              <a:ext uri="{FF2B5EF4-FFF2-40B4-BE49-F238E27FC236}">
                <a16:creationId xmlns:a16="http://schemas.microsoft.com/office/drawing/2014/main" id="{BE877BA6-7D04-A56B-4CB0-5ED9E670D7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6250" y="1742773"/>
            <a:ext cx="2336401" cy="527700"/>
          </a:xfrm>
        </p:spPr>
        <p:txBody>
          <a:bodyPr anchor="ctr" anchorCtr="1"/>
          <a:lstStyle>
            <a:lvl1pPr algn="ctr">
              <a:defRPr sz="2400"/>
            </a:lvl1pPr>
          </a:lstStyle>
          <a:p>
            <a:pPr lvl="0"/>
            <a:endParaRPr lang="es-PE"/>
          </a:p>
        </p:txBody>
      </p:sp>
      <p:sp>
        <p:nvSpPr>
          <p:cNvPr id="4" name="Google Shape;51;p13">
            <a:extLst>
              <a:ext uri="{FF2B5EF4-FFF2-40B4-BE49-F238E27FC236}">
                <a16:creationId xmlns:a16="http://schemas.microsoft.com/office/drawing/2014/main" id="{16118E40-02DE-7C2B-A39C-88ADEFE8593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76804" y="1225798"/>
            <a:ext cx="1275304" cy="593399"/>
          </a:xfrm>
        </p:spPr>
        <p:txBody>
          <a:bodyPr anchor="ctr" anchorCtr="1"/>
          <a:lstStyle>
            <a:lvl1pPr algn="ctr">
              <a:defRPr sz="30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5" name="Google Shape;52;p13">
            <a:extLst>
              <a:ext uri="{FF2B5EF4-FFF2-40B4-BE49-F238E27FC236}">
                <a16:creationId xmlns:a16="http://schemas.microsoft.com/office/drawing/2014/main" id="{D337F071-63C4-C6E1-756B-7E83BAC4F8D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7547" y="2263313"/>
            <a:ext cx="2388897" cy="484796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6" name="Google Shape;53;p13">
            <a:extLst>
              <a:ext uri="{FF2B5EF4-FFF2-40B4-BE49-F238E27FC236}">
                <a16:creationId xmlns:a16="http://schemas.microsoft.com/office/drawing/2014/main" id="{FFFB1F47-1859-1A4C-D343-E6BC4FB5824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06249" y="1742773"/>
            <a:ext cx="2336401" cy="527700"/>
          </a:xfrm>
        </p:spPr>
        <p:txBody>
          <a:bodyPr anchor="ctr" anchorCtr="1"/>
          <a:lstStyle>
            <a:lvl1pPr algn="ctr">
              <a:defRPr sz="2400"/>
            </a:lvl1pPr>
          </a:lstStyle>
          <a:p>
            <a:pPr lvl="0"/>
            <a:endParaRPr lang="es-PE"/>
          </a:p>
        </p:txBody>
      </p:sp>
      <p:sp>
        <p:nvSpPr>
          <p:cNvPr id="7" name="Google Shape;54;p13">
            <a:extLst>
              <a:ext uri="{FF2B5EF4-FFF2-40B4-BE49-F238E27FC236}">
                <a16:creationId xmlns:a16="http://schemas.microsoft.com/office/drawing/2014/main" id="{0EA42E1F-3177-5A4A-7C4C-7ACC50F261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36802" y="1225798"/>
            <a:ext cx="1275304" cy="593399"/>
          </a:xfrm>
        </p:spPr>
        <p:txBody>
          <a:bodyPr anchor="ctr" anchorCtr="1"/>
          <a:lstStyle>
            <a:lvl1pPr algn="ctr">
              <a:defRPr sz="30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8" name="Google Shape;55;p13">
            <a:extLst>
              <a:ext uri="{FF2B5EF4-FFF2-40B4-BE49-F238E27FC236}">
                <a16:creationId xmlns:a16="http://schemas.microsoft.com/office/drawing/2014/main" id="{C85A939B-782E-2890-67B4-6564189B175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77546" y="2263313"/>
            <a:ext cx="2388897" cy="484796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9" name="Google Shape;56;p13">
            <a:extLst>
              <a:ext uri="{FF2B5EF4-FFF2-40B4-BE49-F238E27FC236}">
                <a16:creationId xmlns:a16="http://schemas.microsoft.com/office/drawing/2014/main" id="{F6A3F2E1-9531-B54E-0F93-2BB132708A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46250" y="3595996"/>
            <a:ext cx="2336401" cy="527700"/>
          </a:xfrm>
        </p:spPr>
        <p:txBody>
          <a:bodyPr anchor="ctr" anchorCtr="1"/>
          <a:lstStyle>
            <a:lvl1pPr algn="ctr">
              <a:defRPr sz="2400"/>
            </a:lvl1pPr>
          </a:lstStyle>
          <a:p>
            <a:pPr lvl="0"/>
            <a:endParaRPr lang="es-PE"/>
          </a:p>
        </p:txBody>
      </p:sp>
      <p:sp>
        <p:nvSpPr>
          <p:cNvPr id="10" name="Google Shape;57;p13">
            <a:extLst>
              <a:ext uri="{FF2B5EF4-FFF2-40B4-BE49-F238E27FC236}">
                <a16:creationId xmlns:a16="http://schemas.microsoft.com/office/drawing/2014/main" id="{E1AB12D3-A4A3-C081-0470-EAEF87441C3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76804" y="3079022"/>
            <a:ext cx="1275304" cy="593399"/>
          </a:xfrm>
        </p:spPr>
        <p:txBody>
          <a:bodyPr anchor="ctr" anchorCtr="1"/>
          <a:lstStyle>
            <a:lvl1pPr algn="ctr">
              <a:defRPr sz="30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11" name="Google Shape;58;p13">
            <a:extLst>
              <a:ext uri="{FF2B5EF4-FFF2-40B4-BE49-F238E27FC236}">
                <a16:creationId xmlns:a16="http://schemas.microsoft.com/office/drawing/2014/main" id="{21628B5D-AA89-8989-D242-49742072857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9998" y="4116537"/>
            <a:ext cx="2388897" cy="484796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12" name="Google Shape;59;p13">
            <a:extLst>
              <a:ext uri="{FF2B5EF4-FFF2-40B4-BE49-F238E27FC236}">
                <a16:creationId xmlns:a16="http://schemas.microsoft.com/office/drawing/2014/main" id="{92C2FA2A-00CC-3E22-042A-1C849A1362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06249" y="3595996"/>
            <a:ext cx="2336401" cy="527700"/>
          </a:xfrm>
        </p:spPr>
        <p:txBody>
          <a:bodyPr anchor="ctr" anchorCtr="1"/>
          <a:lstStyle>
            <a:lvl1pPr algn="ctr">
              <a:defRPr sz="2400"/>
            </a:lvl1pPr>
          </a:lstStyle>
          <a:p>
            <a:pPr lvl="0"/>
            <a:endParaRPr lang="es-PE"/>
          </a:p>
        </p:txBody>
      </p:sp>
      <p:sp>
        <p:nvSpPr>
          <p:cNvPr id="13" name="Google Shape;60;p13">
            <a:extLst>
              <a:ext uri="{FF2B5EF4-FFF2-40B4-BE49-F238E27FC236}">
                <a16:creationId xmlns:a16="http://schemas.microsoft.com/office/drawing/2014/main" id="{4E5D2977-BE8C-F52A-C32B-23481366FBA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36802" y="3079022"/>
            <a:ext cx="1275304" cy="593399"/>
          </a:xfrm>
        </p:spPr>
        <p:txBody>
          <a:bodyPr anchor="ctr" anchorCtr="1"/>
          <a:lstStyle>
            <a:lvl1pPr algn="ctr">
              <a:defRPr sz="30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14" name="Google Shape;61;p13">
            <a:extLst>
              <a:ext uri="{FF2B5EF4-FFF2-40B4-BE49-F238E27FC236}">
                <a16:creationId xmlns:a16="http://schemas.microsoft.com/office/drawing/2014/main" id="{555355AC-1BB3-F6D4-9096-B8680DC953F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79997" y="4116537"/>
            <a:ext cx="2388897" cy="484796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15" name="Google Shape;62;p13">
            <a:extLst>
              <a:ext uri="{FF2B5EF4-FFF2-40B4-BE49-F238E27FC236}">
                <a16:creationId xmlns:a16="http://schemas.microsoft.com/office/drawing/2014/main" id="{94507F47-6FFA-50EC-4123-8D4147E4CBC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anchor="ctr"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16" name="Google Shape;63;p13">
            <a:extLst>
              <a:ext uri="{FF2B5EF4-FFF2-40B4-BE49-F238E27FC236}">
                <a16:creationId xmlns:a16="http://schemas.microsoft.com/office/drawing/2014/main" id="{18CF49BA-378A-B72E-3C6E-4730EAA17B3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66248" y="1742773"/>
            <a:ext cx="2336401" cy="527700"/>
          </a:xfrm>
        </p:spPr>
        <p:txBody>
          <a:bodyPr anchor="ctr" anchorCtr="1"/>
          <a:lstStyle>
            <a:lvl1pPr algn="ctr">
              <a:defRPr sz="2400"/>
            </a:lvl1pPr>
          </a:lstStyle>
          <a:p>
            <a:pPr lvl="0"/>
            <a:endParaRPr lang="es-PE"/>
          </a:p>
        </p:txBody>
      </p:sp>
      <p:sp>
        <p:nvSpPr>
          <p:cNvPr id="17" name="Google Shape;64;p13">
            <a:extLst>
              <a:ext uri="{FF2B5EF4-FFF2-40B4-BE49-F238E27FC236}">
                <a16:creationId xmlns:a16="http://schemas.microsoft.com/office/drawing/2014/main" id="{BD9DD824-1023-C622-5F40-7ACEABDD5C6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96801" y="1225798"/>
            <a:ext cx="1275304" cy="593399"/>
          </a:xfrm>
        </p:spPr>
        <p:txBody>
          <a:bodyPr anchor="ctr" anchorCtr="1"/>
          <a:lstStyle>
            <a:lvl1pPr algn="ctr">
              <a:defRPr sz="30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18" name="Google Shape;65;p13">
            <a:extLst>
              <a:ext uri="{FF2B5EF4-FFF2-40B4-BE49-F238E27FC236}">
                <a16:creationId xmlns:a16="http://schemas.microsoft.com/office/drawing/2014/main" id="{AACDEEEB-28B5-C11F-A6DF-0E05530567B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37545" y="2263313"/>
            <a:ext cx="2388897" cy="484796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19" name="Google Shape;66;p13">
            <a:extLst>
              <a:ext uri="{FF2B5EF4-FFF2-40B4-BE49-F238E27FC236}">
                <a16:creationId xmlns:a16="http://schemas.microsoft.com/office/drawing/2014/main" id="{C87A37A6-7A38-C35B-BAC8-75DFA7AB59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66248" y="3595996"/>
            <a:ext cx="2336401" cy="527700"/>
          </a:xfrm>
        </p:spPr>
        <p:txBody>
          <a:bodyPr anchor="ctr" anchorCtr="1"/>
          <a:lstStyle>
            <a:lvl1pPr algn="ctr">
              <a:defRPr sz="2400"/>
            </a:lvl1pPr>
          </a:lstStyle>
          <a:p>
            <a:pPr lvl="0"/>
            <a:endParaRPr lang="es-PE"/>
          </a:p>
        </p:txBody>
      </p:sp>
      <p:sp>
        <p:nvSpPr>
          <p:cNvPr id="20" name="Google Shape;67;p13">
            <a:extLst>
              <a:ext uri="{FF2B5EF4-FFF2-40B4-BE49-F238E27FC236}">
                <a16:creationId xmlns:a16="http://schemas.microsoft.com/office/drawing/2014/main" id="{3EB5B66C-1FA0-D478-3438-590AB3D5AEF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96801" y="3079022"/>
            <a:ext cx="1275304" cy="593399"/>
          </a:xfrm>
        </p:spPr>
        <p:txBody>
          <a:bodyPr anchor="ctr" anchorCtr="1"/>
          <a:lstStyle>
            <a:lvl1pPr algn="ctr">
              <a:defRPr sz="30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21" name="Google Shape;68;p13">
            <a:extLst>
              <a:ext uri="{FF2B5EF4-FFF2-40B4-BE49-F238E27FC236}">
                <a16:creationId xmlns:a16="http://schemas.microsoft.com/office/drawing/2014/main" id="{A3E746DF-1DF2-CCA1-225B-4ADC7EF74BA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39996" y="4116537"/>
            <a:ext cx="2388897" cy="484796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93949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1;p14">
            <a:extLst>
              <a:ext uri="{FF2B5EF4-FFF2-40B4-BE49-F238E27FC236}">
                <a16:creationId xmlns:a16="http://schemas.microsoft.com/office/drawing/2014/main" id="{9EA8D978-88D7-1A93-43C0-8C29686FCB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90050" y="3538846"/>
            <a:ext cx="4563898" cy="531897"/>
          </a:xfrm>
        </p:spPr>
        <p:txBody>
          <a:bodyPr anchor="ctr" anchorCtr="1"/>
          <a:lstStyle>
            <a:lvl1pPr algn="ctr">
              <a:defRPr sz="2400"/>
            </a:lvl1pPr>
          </a:lstStyle>
          <a:p>
            <a:pPr lvl="0"/>
            <a:endParaRPr lang="es-PE"/>
          </a:p>
        </p:txBody>
      </p:sp>
      <p:sp>
        <p:nvSpPr>
          <p:cNvPr id="3" name="Google Shape;72;p14">
            <a:extLst>
              <a:ext uri="{FF2B5EF4-FFF2-40B4-BE49-F238E27FC236}">
                <a16:creationId xmlns:a16="http://schemas.microsoft.com/office/drawing/2014/main" id="{BB6A5C53-679A-8D51-A694-4F526D77578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458147" y="1798551"/>
            <a:ext cx="6227704" cy="1740304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 sz="25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0485701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ONLY_1">
    <p:bg>
      <p:bgPr>
        <a:solidFill>
          <a:srgbClr val="FFFFFF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4;p15">
            <a:extLst>
              <a:ext uri="{FF2B5EF4-FFF2-40B4-BE49-F238E27FC236}">
                <a16:creationId xmlns:a16="http://schemas.microsoft.com/office/drawing/2014/main" id="{F0CF153F-33E1-5456-B77E-381B5F685D69}"/>
              </a:ext>
            </a:extLst>
          </p:cNvPr>
          <p:cNvSpPr/>
          <p:nvPr/>
        </p:nvSpPr>
        <p:spPr>
          <a:xfrm>
            <a:off x="-1874" y="0"/>
            <a:ext cx="5615403" cy="5143499"/>
          </a:xfrm>
          <a:prstGeom prst="rect">
            <a:avLst/>
          </a:prstGeom>
          <a:solidFill>
            <a:srgbClr val="980000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75;p15">
            <a:extLst>
              <a:ext uri="{FF2B5EF4-FFF2-40B4-BE49-F238E27FC236}">
                <a16:creationId xmlns:a16="http://schemas.microsoft.com/office/drawing/2014/main" id="{F8166E06-DF59-9555-4590-E8A3619EDA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8" y="445029"/>
            <a:ext cx="7704002" cy="572697"/>
          </a:xfrm>
        </p:spPr>
        <p:txBody>
          <a:bodyPr anchor="ctr"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3912081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8">
            <a:extLst>
              <a:ext uri="{FF2B5EF4-FFF2-40B4-BE49-F238E27FC236}">
                <a16:creationId xmlns:a16="http://schemas.microsoft.com/office/drawing/2014/main" id="{BDDA651F-3807-E014-1563-6F5BC1C4DC85}"/>
              </a:ext>
            </a:extLst>
          </p:cNvPr>
          <p:cNvSpPr/>
          <p:nvPr/>
        </p:nvSpPr>
        <p:spPr>
          <a:xfrm>
            <a:off x="-1874" y="0"/>
            <a:ext cx="5615403" cy="5143499"/>
          </a:xfrm>
          <a:prstGeom prst="rect">
            <a:avLst/>
          </a:prstGeom>
          <a:solidFill>
            <a:srgbClr val="980000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86;p18">
            <a:extLst>
              <a:ext uri="{FF2B5EF4-FFF2-40B4-BE49-F238E27FC236}">
                <a16:creationId xmlns:a16="http://schemas.microsoft.com/office/drawing/2014/main" id="{92A78A75-3B79-F90F-9078-246558E7AC0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5097" y="2612449"/>
            <a:ext cx="3000896" cy="1068000"/>
          </a:xfrm>
        </p:spPr>
        <p:txBody>
          <a:bodyPr/>
          <a:lstStyle>
            <a:lvl1pPr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4" name="Google Shape;87;p18">
            <a:extLst>
              <a:ext uri="{FF2B5EF4-FFF2-40B4-BE49-F238E27FC236}">
                <a16:creationId xmlns:a16="http://schemas.microsoft.com/office/drawing/2014/main" id="{4AA71631-755B-0CB7-E140-037989EF8C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5097" y="1506053"/>
            <a:ext cx="3735003" cy="1106396"/>
          </a:xfrm>
        </p:spPr>
        <p:txBody>
          <a:bodyPr anchor="ctr"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7286575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AND_TWO_COLUMN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0;p19">
            <a:extLst>
              <a:ext uri="{FF2B5EF4-FFF2-40B4-BE49-F238E27FC236}">
                <a16:creationId xmlns:a16="http://schemas.microsoft.com/office/drawing/2014/main" id="{BF2D07D1-8288-6385-F8D9-E78CF953AAD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90767" y="3144786"/>
            <a:ext cx="2907599" cy="452701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 sz="2500">
                <a:latin typeface="Bebas Neue"/>
                <a:ea typeface="Bebas Neue"/>
                <a:cs typeface="Bebas Neue"/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91;p19">
            <a:extLst>
              <a:ext uri="{FF2B5EF4-FFF2-40B4-BE49-F238E27FC236}">
                <a16:creationId xmlns:a16="http://schemas.microsoft.com/office/drawing/2014/main" id="{46C012FE-02B4-6921-4F96-87A229F4A31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45642" y="3144786"/>
            <a:ext cx="2907599" cy="452701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 sz="2500">
                <a:latin typeface="Bebas Neue"/>
                <a:ea typeface="Bebas Neue"/>
                <a:cs typeface="Bebas Neue"/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92;p19">
            <a:extLst>
              <a:ext uri="{FF2B5EF4-FFF2-40B4-BE49-F238E27FC236}">
                <a16:creationId xmlns:a16="http://schemas.microsoft.com/office/drawing/2014/main" id="{07B842FF-56F9-5439-5293-8852320E15F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90767" y="3636568"/>
            <a:ext cx="2907599" cy="713396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5" name="Google Shape;93;p19">
            <a:extLst>
              <a:ext uri="{FF2B5EF4-FFF2-40B4-BE49-F238E27FC236}">
                <a16:creationId xmlns:a16="http://schemas.microsoft.com/office/drawing/2014/main" id="{55892036-D677-9C47-29F1-411F47C47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45642" y="3636568"/>
            <a:ext cx="2907599" cy="713396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6" name="Google Shape;94;p19">
            <a:extLst>
              <a:ext uri="{FF2B5EF4-FFF2-40B4-BE49-F238E27FC236}">
                <a16:creationId xmlns:a16="http://schemas.microsoft.com/office/drawing/2014/main" id="{4949E16A-F3BC-A1D2-EE10-A989565AED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8" y="445029"/>
            <a:ext cx="7704002" cy="572697"/>
          </a:xfrm>
        </p:spPr>
        <p:txBody>
          <a:bodyPr anchor="ctr"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4600310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_1_1_1_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5;p21">
            <a:extLst>
              <a:ext uri="{FF2B5EF4-FFF2-40B4-BE49-F238E27FC236}">
                <a16:creationId xmlns:a16="http://schemas.microsoft.com/office/drawing/2014/main" id="{0DF77E66-2376-6DE6-CC3E-5189DDE98B9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980000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06;p21">
            <a:extLst>
              <a:ext uri="{FF2B5EF4-FFF2-40B4-BE49-F238E27FC236}">
                <a16:creationId xmlns:a16="http://schemas.microsoft.com/office/drawing/2014/main" id="{63377259-9104-6174-BB5B-AB9535E638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8" y="3206334"/>
            <a:ext cx="2336401" cy="527700"/>
          </a:xfrm>
        </p:spPr>
        <p:txBody>
          <a:bodyPr anchor="ctr" anchorCtr="1"/>
          <a:lstStyle>
            <a:lvl1pPr algn="ctr">
              <a:defRPr sz="2500"/>
            </a:lvl1pPr>
          </a:lstStyle>
          <a:p>
            <a:pPr lvl="0"/>
            <a:endParaRPr lang="es-PE"/>
          </a:p>
        </p:txBody>
      </p:sp>
      <p:sp>
        <p:nvSpPr>
          <p:cNvPr id="4" name="Google Shape;107;p21">
            <a:extLst>
              <a:ext uri="{FF2B5EF4-FFF2-40B4-BE49-F238E27FC236}">
                <a16:creationId xmlns:a16="http://schemas.microsoft.com/office/drawing/2014/main" id="{3A85A042-3F59-544B-690D-40F893B22A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9998" y="3640464"/>
            <a:ext cx="2336401" cy="484796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5" name="Google Shape;108;p21">
            <a:extLst>
              <a:ext uri="{FF2B5EF4-FFF2-40B4-BE49-F238E27FC236}">
                <a16:creationId xmlns:a16="http://schemas.microsoft.com/office/drawing/2014/main" id="{515ED1BD-B703-D592-C422-42474DB5E9B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03799" y="3208949"/>
            <a:ext cx="2336401" cy="527700"/>
          </a:xfrm>
        </p:spPr>
        <p:txBody>
          <a:bodyPr anchor="ctr" anchorCtr="1"/>
          <a:lstStyle>
            <a:lvl1pPr algn="ctr">
              <a:defRPr sz="2500"/>
            </a:lvl1pPr>
          </a:lstStyle>
          <a:p>
            <a:pPr lvl="0"/>
            <a:endParaRPr lang="es-PE"/>
          </a:p>
        </p:txBody>
      </p:sp>
      <p:sp>
        <p:nvSpPr>
          <p:cNvPr id="6" name="Google Shape;109;p21">
            <a:extLst>
              <a:ext uri="{FF2B5EF4-FFF2-40B4-BE49-F238E27FC236}">
                <a16:creationId xmlns:a16="http://schemas.microsoft.com/office/drawing/2014/main" id="{9EDA7A7D-DF00-6639-548D-3C54D05B8C8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403799" y="3643070"/>
            <a:ext cx="2336401" cy="484796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7" name="Google Shape;110;p21">
            <a:extLst>
              <a:ext uri="{FF2B5EF4-FFF2-40B4-BE49-F238E27FC236}">
                <a16:creationId xmlns:a16="http://schemas.microsoft.com/office/drawing/2014/main" id="{194938F8-E766-0133-C5F0-D8D688368A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87599" y="3208940"/>
            <a:ext cx="2336401" cy="527700"/>
          </a:xfrm>
        </p:spPr>
        <p:txBody>
          <a:bodyPr anchor="ctr" anchorCtr="1"/>
          <a:lstStyle>
            <a:lvl1pPr algn="ctr">
              <a:defRPr sz="2500"/>
            </a:lvl1pPr>
          </a:lstStyle>
          <a:p>
            <a:pPr lvl="0"/>
            <a:endParaRPr lang="es-PE"/>
          </a:p>
        </p:txBody>
      </p:sp>
      <p:sp>
        <p:nvSpPr>
          <p:cNvPr id="8" name="Google Shape;111;p21">
            <a:extLst>
              <a:ext uri="{FF2B5EF4-FFF2-40B4-BE49-F238E27FC236}">
                <a16:creationId xmlns:a16="http://schemas.microsoft.com/office/drawing/2014/main" id="{7BF478B2-A09C-8E33-E1E8-906A0CE5A84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87599" y="3643061"/>
            <a:ext cx="2336401" cy="484796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9" name="Google Shape;112;p21">
            <a:extLst>
              <a:ext uri="{FF2B5EF4-FFF2-40B4-BE49-F238E27FC236}">
                <a16:creationId xmlns:a16="http://schemas.microsoft.com/office/drawing/2014/main" id="{A3E16F2F-F4CB-140B-3AD7-C5788181BA4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anchor="ctr"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9951681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5;p22">
            <a:extLst>
              <a:ext uri="{FF2B5EF4-FFF2-40B4-BE49-F238E27FC236}">
                <a16:creationId xmlns:a16="http://schemas.microsoft.com/office/drawing/2014/main" id="{CF4E1068-FBD3-2310-F112-3224BF9CB8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0634" y="1568726"/>
            <a:ext cx="2191204" cy="527700"/>
          </a:xfrm>
        </p:spPr>
        <p:txBody>
          <a:bodyPr anchor="ctr"/>
          <a:lstStyle>
            <a:lvl1pPr>
              <a:defRPr sz="2500"/>
            </a:lvl1pPr>
          </a:lstStyle>
          <a:p>
            <a:pPr lvl="0"/>
            <a:endParaRPr lang="es-PE"/>
          </a:p>
        </p:txBody>
      </p:sp>
      <p:sp>
        <p:nvSpPr>
          <p:cNvPr id="3" name="Google Shape;116;p22">
            <a:extLst>
              <a:ext uri="{FF2B5EF4-FFF2-40B4-BE49-F238E27FC236}">
                <a16:creationId xmlns:a16="http://schemas.microsoft.com/office/drawing/2014/main" id="{CF063606-1B03-E2F1-D48D-39148A913EC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510652" y="2002846"/>
            <a:ext cx="2191204" cy="776700"/>
          </a:xfrm>
        </p:spPr>
        <p:txBody>
          <a:bodyPr/>
          <a:lstStyle>
            <a:lvl1pPr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4" name="Google Shape;117;p22">
            <a:extLst>
              <a:ext uri="{FF2B5EF4-FFF2-40B4-BE49-F238E27FC236}">
                <a16:creationId xmlns:a16="http://schemas.microsoft.com/office/drawing/2014/main" id="{F9738434-A555-2A8B-9447-27941BC9F23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750478" y="1568726"/>
            <a:ext cx="2191204" cy="527700"/>
          </a:xfrm>
        </p:spPr>
        <p:txBody>
          <a:bodyPr anchor="ctr"/>
          <a:lstStyle>
            <a:lvl1pPr>
              <a:defRPr sz="2500"/>
            </a:lvl1pPr>
          </a:lstStyle>
          <a:p>
            <a:pPr lvl="0"/>
            <a:endParaRPr lang="es-PE"/>
          </a:p>
        </p:txBody>
      </p:sp>
      <p:sp>
        <p:nvSpPr>
          <p:cNvPr id="5" name="Google Shape;118;p22">
            <a:extLst>
              <a:ext uri="{FF2B5EF4-FFF2-40B4-BE49-F238E27FC236}">
                <a16:creationId xmlns:a16="http://schemas.microsoft.com/office/drawing/2014/main" id="{79B3BC64-A51C-66DF-E526-3438BC036C0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750478" y="2002846"/>
            <a:ext cx="2191204" cy="776700"/>
          </a:xfrm>
        </p:spPr>
        <p:txBody>
          <a:bodyPr/>
          <a:lstStyle>
            <a:lvl1pPr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6" name="Google Shape;119;p22">
            <a:extLst>
              <a:ext uri="{FF2B5EF4-FFF2-40B4-BE49-F238E27FC236}">
                <a16:creationId xmlns:a16="http://schemas.microsoft.com/office/drawing/2014/main" id="{DB7B5DF9-5137-DF74-A358-1EAAEFA4486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0661" y="3118250"/>
            <a:ext cx="2191204" cy="527700"/>
          </a:xfrm>
        </p:spPr>
        <p:txBody>
          <a:bodyPr anchor="ctr"/>
          <a:lstStyle>
            <a:lvl1pPr>
              <a:defRPr sz="2500"/>
            </a:lvl1pPr>
          </a:lstStyle>
          <a:p>
            <a:pPr lvl="0"/>
            <a:endParaRPr lang="es-PE"/>
          </a:p>
        </p:txBody>
      </p:sp>
      <p:sp>
        <p:nvSpPr>
          <p:cNvPr id="7" name="Google Shape;120;p22">
            <a:extLst>
              <a:ext uri="{FF2B5EF4-FFF2-40B4-BE49-F238E27FC236}">
                <a16:creationId xmlns:a16="http://schemas.microsoft.com/office/drawing/2014/main" id="{020D78E0-84C9-83A2-623B-CCDE5B5576F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510671" y="3552370"/>
            <a:ext cx="2191204" cy="776700"/>
          </a:xfrm>
        </p:spPr>
        <p:txBody>
          <a:bodyPr/>
          <a:lstStyle>
            <a:lvl1pPr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8" name="Google Shape;121;p22">
            <a:extLst>
              <a:ext uri="{FF2B5EF4-FFF2-40B4-BE49-F238E27FC236}">
                <a16:creationId xmlns:a16="http://schemas.microsoft.com/office/drawing/2014/main" id="{A212D26F-4A98-83B8-81EB-AC3B60D7657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750497" y="3118250"/>
            <a:ext cx="2191204" cy="527700"/>
          </a:xfrm>
        </p:spPr>
        <p:txBody>
          <a:bodyPr anchor="ctr"/>
          <a:lstStyle>
            <a:lvl1pPr>
              <a:defRPr sz="2500"/>
            </a:lvl1pPr>
          </a:lstStyle>
          <a:p>
            <a:pPr lvl="0"/>
            <a:endParaRPr lang="es-PE"/>
          </a:p>
        </p:txBody>
      </p:sp>
      <p:sp>
        <p:nvSpPr>
          <p:cNvPr id="9" name="Google Shape;122;p22">
            <a:extLst>
              <a:ext uri="{FF2B5EF4-FFF2-40B4-BE49-F238E27FC236}">
                <a16:creationId xmlns:a16="http://schemas.microsoft.com/office/drawing/2014/main" id="{E0CCA53D-D95A-8210-E807-9731C4AF818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750506" y="3552370"/>
            <a:ext cx="2191204" cy="776700"/>
          </a:xfrm>
        </p:spPr>
        <p:txBody>
          <a:bodyPr/>
          <a:lstStyle>
            <a:lvl1pPr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10" name="Google Shape;123;p22">
            <a:extLst>
              <a:ext uri="{FF2B5EF4-FFF2-40B4-BE49-F238E27FC236}">
                <a16:creationId xmlns:a16="http://schemas.microsoft.com/office/drawing/2014/main" id="{60353B87-AA98-49C7-2FA1-C72EE8876A6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anchor="ctr"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947047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_1_1_1_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5;p23">
            <a:extLst>
              <a:ext uri="{FF2B5EF4-FFF2-40B4-BE49-F238E27FC236}">
                <a16:creationId xmlns:a16="http://schemas.microsoft.com/office/drawing/2014/main" id="{97437099-F4DC-66EE-173A-A3608BF32153}"/>
              </a:ext>
            </a:extLst>
          </p:cNvPr>
          <p:cNvSpPr/>
          <p:nvPr/>
        </p:nvSpPr>
        <p:spPr>
          <a:xfrm>
            <a:off x="-2002" y="1244598"/>
            <a:ext cx="9146002" cy="3453871"/>
          </a:xfrm>
          <a:prstGeom prst="rect">
            <a:avLst/>
          </a:prstGeom>
          <a:solidFill>
            <a:srgbClr val="980000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26;p23">
            <a:extLst>
              <a:ext uri="{FF2B5EF4-FFF2-40B4-BE49-F238E27FC236}">
                <a16:creationId xmlns:a16="http://schemas.microsoft.com/office/drawing/2014/main" id="{BD4AF20D-A0D5-48EF-15CA-1AA41F3F65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7547" y="1942789"/>
            <a:ext cx="2191204" cy="527700"/>
          </a:xfrm>
        </p:spPr>
        <p:txBody>
          <a:bodyPr anchor="ctr" anchorCtr="1"/>
          <a:lstStyle>
            <a:lvl1pPr algn="ctr">
              <a:defRPr sz="2500"/>
            </a:lvl1pPr>
          </a:lstStyle>
          <a:p>
            <a:pPr lvl="0"/>
            <a:endParaRPr lang="es-PE"/>
          </a:p>
        </p:txBody>
      </p:sp>
      <p:sp>
        <p:nvSpPr>
          <p:cNvPr id="4" name="Google Shape;127;p23">
            <a:extLst>
              <a:ext uri="{FF2B5EF4-FFF2-40B4-BE49-F238E27FC236}">
                <a16:creationId xmlns:a16="http://schemas.microsoft.com/office/drawing/2014/main" id="{F843CF82-D0AF-0C1B-ED31-14A09F26AC0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7547" y="1353183"/>
            <a:ext cx="2191204" cy="484796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5" name="Google Shape;128;p23">
            <a:extLst>
              <a:ext uri="{FF2B5EF4-FFF2-40B4-BE49-F238E27FC236}">
                <a16:creationId xmlns:a16="http://schemas.microsoft.com/office/drawing/2014/main" id="{F70D9315-36D8-AA39-13E1-CB6AD83FBA1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394377" y="1942798"/>
            <a:ext cx="2191204" cy="527700"/>
          </a:xfrm>
        </p:spPr>
        <p:txBody>
          <a:bodyPr anchor="ctr" anchorCtr="1"/>
          <a:lstStyle>
            <a:lvl1pPr algn="ctr">
              <a:defRPr sz="2500"/>
            </a:lvl1pPr>
          </a:lstStyle>
          <a:p>
            <a:pPr lvl="0"/>
            <a:endParaRPr lang="es-PE"/>
          </a:p>
        </p:txBody>
      </p:sp>
      <p:sp>
        <p:nvSpPr>
          <p:cNvPr id="6" name="Google Shape;129;p23">
            <a:extLst>
              <a:ext uri="{FF2B5EF4-FFF2-40B4-BE49-F238E27FC236}">
                <a16:creationId xmlns:a16="http://schemas.microsoft.com/office/drawing/2014/main" id="{A38524E4-20DE-D81F-2E0E-91DEB0921CB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394377" y="1353193"/>
            <a:ext cx="2191204" cy="484796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7" name="Google Shape;130;p23">
            <a:extLst>
              <a:ext uri="{FF2B5EF4-FFF2-40B4-BE49-F238E27FC236}">
                <a16:creationId xmlns:a16="http://schemas.microsoft.com/office/drawing/2014/main" id="{95F7D843-E315-A68C-AAE6-DB3526EBDFA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553516" y="3537173"/>
            <a:ext cx="2191204" cy="527700"/>
          </a:xfrm>
        </p:spPr>
        <p:txBody>
          <a:bodyPr anchor="ctr" anchorCtr="1"/>
          <a:lstStyle>
            <a:lvl1pPr algn="ctr">
              <a:defRPr sz="2500"/>
            </a:lvl1pPr>
          </a:lstStyle>
          <a:p>
            <a:pPr lvl="0"/>
            <a:endParaRPr lang="es-PE"/>
          </a:p>
        </p:txBody>
      </p:sp>
      <p:sp>
        <p:nvSpPr>
          <p:cNvPr id="8" name="Google Shape;131;p23">
            <a:extLst>
              <a:ext uri="{FF2B5EF4-FFF2-40B4-BE49-F238E27FC236}">
                <a16:creationId xmlns:a16="http://schemas.microsoft.com/office/drawing/2014/main" id="{53922EE5-C640-6A30-43C6-3B29A7EC7C7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553516" y="4123697"/>
            <a:ext cx="2191204" cy="484796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9" name="Google Shape;132;p23">
            <a:extLst>
              <a:ext uri="{FF2B5EF4-FFF2-40B4-BE49-F238E27FC236}">
                <a16:creationId xmlns:a16="http://schemas.microsoft.com/office/drawing/2014/main" id="{4841F0A1-1918-154B-8E93-3CAD0E46482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35247" y="3537173"/>
            <a:ext cx="2191204" cy="527700"/>
          </a:xfrm>
        </p:spPr>
        <p:txBody>
          <a:bodyPr anchor="ctr" anchorCtr="1"/>
          <a:lstStyle>
            <a:lvl1pPr algn="ctr">
              <a:defRPr sz="2500"/>
            </a:lvl1pPr>
          </a:lstStyle>
          <a:p>
            <a:pPr lvl="0"/>
            <a:endParaRPr lang="es-PE"/>
          </a:p>
        </p:txBody>
      </p:sp>
      <p:sp>
        <p:nvSpPr>
          <p:cNvPr id="10" name="Google Shape;133;p23">
            <a:extLst>
              <a:ext uri="{FF2B5EF4-FFF2-40B4-BE49-F238E27FC236}">
                <a16:creationId xmlns:a16="http://schemas.microsoft.com/office/drawing/2014/main" id="{F0AA0A81-1C05-076F-80F9-AAEC14B0C03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235247" y="4123697"/>
            <a:ext cx="2191204" cy="484796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11" name="Google Shape;134;p23">
            <a:extLst>
              <a:ext uri="{FF2B5EF4-FFF2-40B4-BE49-F238E27FC236}">
                <a16:creationId xmlns:a16="http://schemas.microsoft.com/office/drawing/2014/main" id="{EF187EE8-E396-85C6-E0C2-7815A6A989F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anchor="ctr"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7834696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7;p24">
            <a:extLst>
              <a:ext uri="{FF2B5EF4-FFF2-40B4-BE49-F238E27FC236}">
                <a16:creationId xmlns:a16="http://schemas.microsoft.com/office/drawing/2014/main" id="{2C909652-A7C0-4000-CFD8-952945285D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8" y="1750829"/>
            <a:ext cx="2305504" cy="527700"/>
          </a:xfrm>
        </p:spPr>
        <p:txBody>
          <a:bodyPr anchor="ctr" anchorCtr="1"/>
          <a:lstStyle>
            <a:lvl1pPr algn="ctr">
              <a:defRPr sz="2500"/>
            </a:lvl1pPr>
          </a:lstStyle>
          <a:p>
            <a:pPr lvl="0"/>
            <a:endParaRPr lang="es-PE"/>
          </a:p>
        </p:txBody>
      </p:sp>
      <p:sp>
        <p:nvSpPr>
          <p:cNvPr id="3" name="Google Shape;138;p24">
            <a:extLst>
              <a:ext uri="{FF2B5EF4-FFF2-40B4-BE49-F238E27FC236}">
                <a16:creationId xmlns:a16="http://schemas.microsoft.com/office/drawing/2014/main" id="{3A722ACC-2D94-7B28-139B-EED597B2810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9998" y="2134346"/>
            <a:ext cx="2305504" cy="484796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4" name="Google Shape;139;p24">
            <a:extLst>
              <a:ext uri="{FF2B5EF4-FFF2-40B4-BE49-F238E27FC236}">
                <a16:creationId xmlns:a16="http://schemas.microsoft.com/office/drawing/2014/main" id="{A9CEB62B-733B-A14F-9FB0-E98AE015FB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19270" y="1750829"/>
            <a:ext cx="2305504" cy="527700"/>
          </a:xfrm>
        </p:spPr>
        <p:txBody>
          <a:bodyPr anchor="ctr" anchorCtr="1"/>
          <a:lstStyle>
            <a:lvl1pPr algn="ctr">
              <a:defRPr sz="2500"/>
            </a:lvl1pPr>
          </a:lstStyle>
          <a:p>
            <a:pPr lvl="0"/>
            <a:endParaRPr lang="es-PE"/>
          </a:p>
        </p:txBody>
      </p:sp>
      <p:sp>
        <p:nvSpPr>
          <p:cNvPr id="5" name="Google Shape;140;p24">
            <a:extLst>
              <a:ext uri="{FF2B5EF4-FFF2-40B4-BE49-F238E27FC236}">
                <a16:creationId xmlns:a16="http://schemas.microsoft.com/office/drawing/2014/main" id="{254EF326-CC08-165D-8482-A8482422CBD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419270" y="2134346"/>
            <a:ext cx="2305504" cy="484796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6" name="Google Shape;141;p24">
            <a:extLst>
              <a:ext uri="{FF2B5EF4-FFF2-40B4-BE49-F238E27FC236}">
                <a16:creationId xmlns:a16="http://schemas.microsoft.com/office/drawing/2014/main" id="{DBD95C33-7A64-09C1-1B13-5889A4251A3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71" y="3734802"/>
            <a:ext cx="2305504" cy="527700"/>
          </a:xfrm>
        </p:spPr>
        <p:txBody>
          <a:bodyPr anchor="ctr" anchorCtr="1"/>
          <a:lstStyle>
            <a:lvl1pPr algn="ctr">
              <a:defRPr sz="2500"/>
            </a:lvl1pPr>
          </a:lstStyle>
          <a:p>
            <a:pPr lvl="0"/>
            <a:endParaRPr lang="es-PE"/>
          </a:p>
        </p:txBody>
      </p:sp>
      <p:sp>
        <p:nvSpPr>
          <p:cNvPr id="7" name="Google Shape;142;p24">
            <a:extLst>
              <a:ext uri="{FF2B5EF4-FFF2-40B4-BE49-F238E27FC236}">
                <a16:creationId xmlns:a16="http://schemas.microsoft.com/office/drawing/2014/main" id="{7417340C-B5D6-163C-0A0C-ECF1877B77C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9971" y="4123697"/>
            <a:ext cx="2305504" cy="484796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8" name="Google Shape;143;p24">
            <a:extLst>
              <a:ext uri="{FF2B5EF4-FFF2-40B4-BE49-F238E27FC236}">
                <a16:creationId xmlns:a16="http://schemas.microsoft.com/office/drawing/2014/main" id="{54AFB11D-441B-DDFE-D88E-2C4436CCFD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19243" y="3734802"/>
            <a:ext cx="2305504" cy="527700"/>
          </a:xfrm>
        </p:spPr>
        <p:txBody>
          <a:bodyPr anchor="ctr" anchorCtr="1"/>
          <a:lstStyle>
            <a:lvl1pPr algn="ctr">
              <a:defRPr sz="2500"/>
            </a:lvl1pPr>
          </a:lstStyle>
          <a:p>
            <a:pPr lvl="0"/>
            <a:endParaRPr lang="es-PE"/>
          </a:p>
        </p:txBody>
      </p:sp>
      <p:sp>
        <p:nvSpPr>
          <p:cNvPr id="9" name="Google Shape;144;p24">
            <a:extLst>
              <a:ext uri="{FF2B5EF4-FFF2-40B4-BE49-F238E27FC236}">
                <a16:creationId xmlns:a16="http://schemas.microsoft.com/office/drawing/2014/main" id="{E014856A-28DF-8C75-A701-E34E613A81A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419243" y="4123697"/>
            <a:ext cx="2305504" cy="484796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10" name="Google Shape;145;p24">
            <a:extLst>
              <a:ext uri="{FF2B5EF4-FFF2-40B4-BE49-F238E27FC236}">
                <a16:creationId xmlns:a16="http://schemas.microsoft.com/office/drawing/2014/main" id="{7ACE3FE8-17DC-50A1-5841-016A30DF09D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18543" y="1750829"/>
            <a:ext cx="2305504" cy="527700"/>
          </a:xfrm>
        </p:spPr>
        <p:txBody>
          <a:bodyPr anchor="ctr" anchorCtr="1"/>
          <a:lstStyle>
            <a:lvl1pPr algn="ctr">
              <a:defRPr sz="2500"/>
            </a:lvl1pPr>
          </a:lstStyle>
          <a:p>
            <a:pPr lvl="0"/>
            <a:endParaRPr lang="es-PE"/>
          </a:p>
        </p:txBody>
      </p:sp>
      <p:sp>
        <p:nvSpPr>
          <p:cNvPr id="11" name="Google Shape;146;p24">
            <a:extLst>
              <a:ext uri="{FF2B5EF4-FFF2-40B4-BE49-F238E27FC236}">
                <a16:creationId xmlns:a16="http://schemas.microsoft.com/office/drawing/2014/main" id="{1207C102-8D07-2507-D842-6A7FCFF841A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118543" y="2134346"/>
            <a:ext cx="2305504" cy="484796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12" name="Google Shape;147;p24">
            <a:extLst>
              <a:ext uri="{FF2B5EF4-FFF2-40B4-BE49-F238E27FC236}">
                <a16:creationId xmlns:a16="http://schemas.microsoft.com/office/drawing/2014/main" id="{2A3D45EB-D146-2807-41CF-CD7E523F232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18515" y="3734802"/>
            <a:ext cx="2305504" cy="527700"/>
          </a:xfrm>
        </p:spPr>
        <p:txBody>
          <a:bodyPr anchor="ctr" anchorCtr="1"/>
          <a:lstStyle>
            <a:lvl1pPr algn="ctr">
              <a:defRPr sz="2500"/>
            </a:lvl1pPr>
          </a:lstStyle>
          <a:p>
            <a:pPr lvl="0"/>
            <a:endParaRPr lang="es-PE"/>
          </a:p>
        </p:txBody>
      </p:sp>
      <p:sp>
        <p:nvSpPr>
          <p:cNvPr id="13" name="Google Shape;148;p24">
            <a:extLst>
              <a:ext uri="{FF2B5EF4-FFF2-40B4-BE49-F238E27FC236}">
                <a16:creationId xmlns:a16="http://schemas.microsoft.com/office/drawing/2014/main" id="{C33ED3EC-FAE5-3668-E861-62A6E5C3318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118515" y="4123697"/>
            <a:ext cx="2305504" cy="484796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14" name="Google Shape;149;p24">
            <a:extLst>
              <a:ext uri="{FF2B5EF4-FFF2-40B4-BE49-F238E27FC236}">
                <a16:creationId xmlns:a16="http://schemas.microsoft.com/office/drawing/2014/main" id="{7480CE2A-2764-BF32-628A-BF767EB315F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anchor="ctr"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63275736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1;p25">
            <a:extLst>
              <a:ext uri="{FF2B5EF4-FFF2-40B4-BE49-F238E27FC236}">
                <a16:creationId xmlns:a16="http://schemas.microsoft.com/office/drawing/2014/main" id="{07916366-8E24-C6D2-1A83-80EADBE91A58}"/>
              </a:ext>
            </a:extLst>
          </p:cNvPr>
          <p:cNvSpPr/>
          <p:nvPr/>
        </p:nvSpPr>
        <p:spPr>
          <a:xfrm>
            <a:off x="0" y="897904"/>
            <a:ext cx="9144000" cy="4245595"/>
          </a:xfrm>
          <a:prstGeom prst="rect">
            <a:avLst/>
          </a:prstGeom>
          <a:solidFill>
            <a:srgbClr val="980000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52;p25">
            <a:extLst>
              <a:ext uri="{FF2B5EF4-FFF2-40B4-BE49-F238E27FC236}">
                <a16:creationId xmlns:a16="http://schemas.microsoft.com/office/drawing/2014/main" id="{7ABBCEDF-2136-0512-1C23-111A976162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5097" y="1227499"/>
            <a:ext cx="4082101" cy="828300"/>
          </a:xfrm>
        </p:spPr>
        <p:txBody>
          <a:bodyPr anchor="ctr" anchorCtr="1"/>
          <a:lstStyle>
            <a:lvl1pPr algn="ctr">
              <a:defRPr sz="62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4" name="Google Shape;153;p25">
            <a:extLst>
              <a:ext uri="{FF2B5EF4-FFF2-40B4-BE49-F238E27FC236}">
                <a16:creationId xmlns:a16="http://schemas.microsoft.com/office/drawing/2014/main" id="{05A83FA3-533A-2B52-6E02-C5C8FAB26E5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5097" y="1933526"/>
            <a:ext cx="4082101" cy="445203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5" name="Google Shape;154;p25">
            <a:extLst>
              <a:ext uri="{FF2B5EF4-FFF2-40B4-BE49-F238E27FC236}">
                <a16:creationId xmlns:a16="http://schemas.microsoft.com/office/drawing/2014/main" id="{01AA5818-C20B-E11C-1514-790A5BF180F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346801" y="1227490"/>
            <a:ext cx="4082101" cy="828300"/>
          </a:xfrm>
        </p:spPr>
        <p:txBody>
          <a:bodyPr anchor="ctr" anchorCtr="1"/>
          <a:lstStyle>
            <a:lvl1pPr algn="ctr">
              <a:defRPr sz="62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6" name="Google Shape;155;p25">
            <a:extLst>
              <a:ext uri="{FF2B5EF4-FFF2-40B4-BE49-F238E27FC236}">
                <a16:creationId xmlns:a16="http://schemas.microsoft.com/office/drawing/2014/main" id="{0A5894D8-0E28-E246-45F8-6C648CF9921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346801" y="1933517"/>
            <a:ext cx="4082101" cy="445203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7" name="Google Shape;156;p25">
            <a:extLst>
              <a:ext uri="{FF2B5EF4-FFF2-40B4-BE49-F238E27FC236}">
                <a16:creationId xmlns:a16="http://schemas.microsoft.com/office/drawing/2014/main" id="{4ABB5266-49B5-ACB6-0DA7-F107F5574E9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530949" y="2764770"/>
            <a:ext cx="4082101" cy="828300"/>
          </a:xfrm>
        </p:spPr>
        <p:txBody>
          <a:bodyPr anchor="ctr" anchorCtr="1"/>
          <a:lstStyle>
            <a:lvl1pPr algn="ctr">
              <a:defRPr sz="62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8" name="Google Shape;157;p25">
            <a:extLst>
              <a:ext uri="{FF2B5EF4-FFF2-40B4-BE49-F238E27FC236}">
                <a16:creationId xmlns:a16="http://schemas.microsoft.com/office/drawing/2014/main" id="{7F68D3F3-2E61-70D7-F543-DC5FD457AC5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530949" y="3470797"/>
            <a:ext cx="4082101" cy="445203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3817407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;p3">
            <a:extLst>
              <a:ext uri="{FF2B5EF4-FFF2-40B4-BE49-F238E27FC236}">
                <a16:creationId xmlns:a16="http://schemas.microsoft.com/office/drawing/2014/main" id="{E110A136-3940-AA80-57C8-E05B383F4D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06703" y="1925214"/>
            <a:ext cx="4360197" cy="841796"/>
          </a:xfrm>
        </p:spPr>
        <p:txBody>
          <a:bodyPr anchor="ctr"/>
          <a:lstStyle>
            <a:lvl1pPr>
              <a:defRPr sz="6500"/>
            </a:lvl1pPr>
          </a:lstStyle>
          <a:p>
            <a:pPr lvl="0"/>
            <a:endParaRPr lang="es-PE"/>
          </a:p>
        </p:txBody>
      </p:sp>
      <p:sp>
        <p:nvSpPr>
          <p:cNvPr id="3" name="Google Shape;15;p3">
            <a:extLst>
              <a:ext uri="{FF2B5EF4-FFF2-40B4-BE49-F238E27FC236}">
                <a16:creationId xmlns:a16="http://schemas.microsoft.com/office/drawing/2014/main" id="{8BADA678-18AB-5F77-CB2D-A146E751E83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83747" y="1837569"/>
            <a:ext cx="1831497" cy="1439704"/>
          </a:xfrm>
        </p:spPr>
        <p:txBody>
          <a:bodyPr anchor="ctr"/>
          <a:lstStyle>
            <a:lvl1pPr algn="r">
              <a:defRPr sz="114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4" name="Google Shape;16;p3">
            <a:extLst>
              <a:ext uri="{FF2B5EF4-FFF2-40B4-BE49-F238E27FC236}">
                <a16:creationId xmlns:a16="http://schemas.microsoft.com/office/drawing/2014/main" id="{43C52893-F9D8-E63D-FE9B-7C338169EC8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706703" y="2809996"/>
            <a:ext cx="4360197" cy="397800"/>
          </a:xfrm>
        </p:spPr>
        <p:txBody>
          <a:bodyPr anchor="ctr"/>
          <a:lstStyle>
            <a:lvl1pPr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06322738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_1_1_1_1_1_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9;p26">
            <a:extLst>
              <a:ext uri="{FF2B5EF4-FFF2-40B4-BE49-F238E27FC236}">
                <a16:creationId xmlns:a16="http://schemas.microsoft.com/office/drawing/2014/main" id="{87F1E910-0E44-38EA-39CD-380E3634CE5C}"/>
              </a:ext>
            </a:extLst>
          </p:cNvPr>
          <p:cNvSpPr/>
          <p:nvPr/>
        </p:nvSpPr>
        <p:spPr>
          <a:xfrm>
            <a:off x="-1874" y="0"/>
            <a:ext cx="6013798" cy="5143499"/>
          </a:xfrm>
          <a:prstGeom prst="rect">
            <a:avLst/>
          </a:prstGeom>
          <a:solidFill>
            <a:srgbClr val="980000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60;p26">
            <a:extLst>
              <a:ext uri="{FF2B5EF4-FFF2-40B4-BE49-F238E27FC236}">
                <a16:creationId xmlns:a16="http://schemas.microsoft.com/office/drawing/2014/main" id="{EADD3A44-01CB-EC00-E27F-DD3384DD45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71" y="534997"/>
            <a:ext cx="4284000" cy="997802"/>
          </a:xfrm>
        </p:spPr>
        <p:txBody>
          <a:bodyPr anchor="ctr"/>
          <a:lstStyle>
            <a:lvl1pPr>
              <a:defRPr sz="6400"/>
            </a:lvl1pPr>
          </a:lstStyle>
          <a:p>
            <a:pPr lvl="0"/>
            <a:endParaRPr lang="es-PE"/>
          </a:p>
        </p:txBody>
      </p:sp>
      <p:sp>
        <p:nvSpPr>
          <p:cNvPr id="4" name="Google Shape;161;p26">
            <a:extLst>
              <a:ext uri="{FF2B5EF4-FFF2-40B4-BE49-F238E27FC236}">
                <a16:creationId xmlns:a16="http://schemas.microsoft.com/office/drawing/2014/main" id="{79E7EB11-248C-61C8-32CB-E0757246D54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5097" y="1569723"/>
            <a:ext cx="4293903" cy="1213801"/>
          </a:xfrm>
        </p:spPr>
        <p:txBody>
          <a:bodyPr anchor="ctr"/>
          <a:lstStyle>
            <a:lvl1pPr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44588062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_1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4598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>
            <a:extLst>
              <a:ext uri="{FF2B5EF4-FFF2-40B4-BE49-F238E27FC236}">
                <a16:creationId xmlns:a16="http://schemas.microsoft.com/office/drawing/2014/main" id="{2B6DDE65-2150-62DB-7D7C-08AE2E51AD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8064" y="98855"/>
            <a:ext cx="7169307" cy="649288"/>
          </a:xfrm>
        </p:spPr>
        <p:txBody>
          <a:bodyPr lIns="0" tIns="0" rIns="0" bIns="0" anchor="ctr" anchorCtr="1"/>
          <a:lstStyle>
            <a:lvl1pPr algn="ctr">
              <a:lnSpc>
                <a:spcPct val="80000"/>
              </a:lnSpc>
              <a:defRPr sz="3600">
                <a:solidFill>
                  <a:srgbClr val="27348B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95338658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D55F51C-FCF2-6CF8-9B1A-02810866BA0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>
            <a:lvl1pPr marL="0" indent="0" algn="ctr">
              <a:buNone/>
              <a:defRPr lang="en-US" sz="4050">
                <a:solidFill>
                  <a:srgbClr val="000000"/>
                </a:solidFill>
                <a:latin typeface="Arial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3BCE3B9-866C-F791-51F1-255B0430539B}"/>
              </a:ext>
            </a:extLst>
          </p:cNvPr>
          <p:cNvSpPr/>
          <p:nvPr/>
        </p:nvSpPr>
        <p:spPr>
          <a:xfrm>
            <a:off x="265514" y="848700"/>
            <a:ext cx="2670578" cy="4051916"/>
          </a:xfrm>
          <a:custGeom>
            <a:avLst>
              <a:gd name="f0" fmla="val 857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AD3333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5E4028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3A8C778-E555-E859-7A99-0102161A2390}"/>
              </a:ext>
            </a:extLst>
          </p:cNvPr>
          <p:cNvSpPr/>
          <p:nvPr/>
        </p:nvSpPr>
        <p:spPr>
          <a:xfrm>
            <a:off x="342360" y="972510"/>
            <a:ext cx="98151" cy="3199321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>
              <a:alpha val="7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5" name="Grupo 5">
            <a:extLst>
              <a:ext uri="{FF2B5EF4-FFF2-40B4-BE49-F238E27FC236}">
                <a16:creationId xmlns:a16="http://schemas.microsoft.com/office/drawing/2014/main" id="{ACCA0387-7A12-1427-F0C1-9954467DCAC4}"/>
              </a:ext>
            </a:extLst>
          </p:cNvPr>
          <p:cNvGrpSpPr/>
          <p:nvPr/>
        </p:nvGrpSpPr>
        <p:grpSpPr>
          <a:xfrm>
            <a:off x="1047033" y="1366634"/>
            <a:ext cx="1674184" cy="1419103"/>
            <a:chOff x="1047033" y="1366634"/>
            <a:chExt cx="1674184" cy="1419103"/>
          </a:xfrm>
        </p:grpSpPr>
        <p:sp>
          <p:nvSpPr>
            <p:cNvPr id="6" name="TextBox 57">
              <a:extLst>
                <a:ext uri="{FF2B5EF4-FFF2-40B4-BE49-F238E27FC236}">
                  <a16:creationId xmlns:a16="http://schemas.microsoft.com/office/drawing/2014/main" id="{0EC65913-9ED8-8122-45CB-A61DB6FAFA81}"/>
                </a:ext>
              </a:extLst>
            </p:cNvPr>
            <p:cNvSpPr txBox="1"/>
            <p:nvPr/>
          </p:nvSpPr>
          <p:spPr>
            <a:xfrm>
              <a:off x="1047033" y="1366634"/>
              <a:ext cx="1674184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itchFamily="34"/>
                  <a:ea typeface="Arial"/>
                  <a:cs typeface="Arial" pitchFamily="34"/>
                </a:rPr>
                <a:t>You can Resize without losing quality</a:t>
              </a:r>
            </a:p>
          </p:txBody>
        </p:sp>
        <p:sp>
          <p:nvSpPr>
            <p:cNvPr id="7" name="TextBox 58">
              <a:extLst>
                <a:ext uri="{FF2B5EF4-FFF2-40B4-BE49-F238E27FC236}">
                  <a16:creationId xmlns:a16="http://schemas.microsoft.com/office/drawing/2014/main" id="{530C1F7D-2704-040B-731E-9AA16B7E2C2E}"/>
                </a:ext>
              </a:extLst>
            </p:cNvPr>
            <p:cNvSpPr txBox="1"/>
            <p:nvPr/>
          </p:nvSpPr>
          <p:spPr>
            <a:xfrm>
              <a:off x="1047033" y="2000908"/>
              <a:ext cx="1674184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itchFamily="34"/>
                  <a:ea typeface="Arial"/>
                  <a:cs typeface="Arial" pitchFamily="34"/>
                </a:rPr>
                <a:t>You can Change Fill Color &amp;</a:t>
              </a:r>
            </a:p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itchFamily="34"/>
                  <a:ea typeface="Arial"/>
                  <a:cs typeface="Arial" pitchFamily="34"/>
                </a:rPr>
                <a:t>Line Color</a:t>
              </a:r>
            </a:p>
          </p:txBody>
        </p:sp>
      </p:grpSp>
      <p:sp>
        <p:nvSpPr>
          <p:cNvPr id="9" name="TextBox 60">
            <a:extLst>
              <a:ext uri="{FF2B5EF4-FFF2-40B4-BE49-F238E27FC236}">
                <a16:creationId xmlns:a16="http://schemas.microsoft.com/office/drawing/2014/main" id="{F242101E-B601-DCC6-EB2F-AAB7B9639B45}"/>
              </a:ext>
            </a:extLst>
          </p:cNvPr>
          <p:cNvSpPr txBox="1"/>
          <p:nvPr userDrawn="1"/>
        </p:nvSpPr>
        <p:spPr>
          <a:xfrm>
            <a:off x="683248" y="3016431"/>
            <a:ext cx="2037969" cy="1477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itchFamily="34"/>
              </a:rPr>
              <a:t>GOOGLE SLIDES AND FREE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itchFamily="34"/>
              </a:rPr>
              <a:t>PPT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itchFamily="34"/>
              </a:rPr>
              <a:t>TEMPLATES  </a:t>
            </a: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C8E9FE5A-5770-F961-AAC0-57292A68D155}"/>
              </a:ext>
            </a:extLst>
          </p:cNvPr>
          <p:cNvSpPr/>
          <p:nvPr/>
        </p:nvSpPr>
        <p:spPr>
          <a:xfrm rot="5400013">
            <a:off x="1948929" y="3912557"/>
            <a:ext cx="76233" cy="166846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>
              <a:alpha val="7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7" name="Grupo 14">
            <a:extLst>
              <a:ext uri="{FF2B5EF4-FFF2-40B4-BE49-F238E27FC236}">
                <a16:creationId xmlns:a16="http://schemas.microsoft.com/office/drawing/2014/main" id="{7AB0E79F-DEC0-DB19-DFE7-8BE5E43FA0A3}"/>
              </a:ext>
            </a:extLst>
          </p:cNvPr>
          <p:cNvGrpSpPr/>
          <p:nvPr/>
        </p:nvGrpSpPr>
        <p:grpSpPr>
          <a:xfrm>
            <a:off x="2141945" y="972510"/>
            <a:ext cx="679335" cy="682773"/>
            <a:chOff x="2141945" y="972510"/>
            <a:chExt cx="679335" cy="682773"/>
          </a:xfrm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97DAC1C3-DE0F-68A8-BC4D-4C3A85043B32}"/>
                </a:ext>
              </a:extLst>
            </p:cNvPr>
            <p:cNvSpPr/>
            <p:nvPr/>
          </p:nvSpPr>
          <p:spPr>
            <a:xfrm rot="10799991">
              <a:off x="2724280" y="975948"/>
              <a:ext cx="96999" cy="679335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>
                <a:alpha val="78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13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69AEB31E-52BD-6DDF-5556-C98F5D4449F6}"/>
                </a:ext>
              </a:extLst>
            </p:cNvPr>
            <p:cNvSpPr/>
            <p:nvPr/>
          </p:nvSpPr>
          <p:spPr>
            <a:xfrm rot="5400013">
              <a:off x="2433113" y="681342"/>
              <a:ext cx="96999" cy="679335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>
                <a:alpha val="78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13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8542456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Break Slide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3959904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>
            <a:extLst>
              <a:ext uri="{FF2B5EF4-FFF2-40B4-BE49-F238E27FC236}">
                <a16:creationId xmlns:a16="http://schemas.microsoft.com/office/drawing/2014/main" id="{096035B6-105D-13E8-1E58-05409C451E14}"/>
              </a:ext>
            </a:extLst>
          </p:cNvPr>
          <p:cNvSpPr/>
          <p:nvPr/>
        </p:nvSpPr>
        <p:spPr>
          <a:xfrm>
            <a:off x="8743950" y="0"/>
            <a:ext cx="400050" cy="1423784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70">
            <a:extLst>
              <a:ext uri="{FF2B5EF4-FFF2-40B4-BE49-F238E27FC236}">
                <a16:creationId xmlns:a16="http://schemas.microsoft.com/office/drawing/2014/main" id="{9CB63AE3-3181-07EB-78A9-C295300329C4}"/>
              </a:ext>
            </a:extLst>
          </p:cNvPr>
          <p:cNvSpPr/>
          <p:nvPr/>
        </p:nvSpPr>
        <p:spPr>
          <a:xfrm>
            <a:off x="7655612" y="0"/>
            <a:ext cx="1488387" cy="33213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6726339A-250A-EE46-6CE7-85CAB339B7F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336627"/>
            <a:ext cx="8679896" cy="543181"/>
          </a:xfrm>
        </p:spPr>
        <p:txBody>
          <a:bodyPr anchor="ctr" anchorCtr="1"/>
          <a:lstStyle>
            <a:lvl1pPr marL="0" indent="0" algn="ctr">
              <a:buNone/>
              <a:defRPr lang="en-US" sz="4050">
                <a:solidFill>
                  <a:srgbClr val="3B3B3B"/>
                </a:solidFill>
                <a:latin typeface="Arial"/>
                <a:cs typeface="Arial" pitchFamily="34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00120724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0;p29">
            <a:extLst>
              <a:ext uri="{FF2B5EF4-FFF2-40B4-BE49-F238E27FC236}">
                <a16:creationId xmlns:a16="http://schemas.microsoft.com/office/drawing/2014/main" id="{3F1790DF-24AB-F464-944C-DDD295A2DB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2" y="372389"/>
            <a:ext cx="7699202" cy="478203"/>
          </a:xfrm>
        </p:spPr>
        <p:txBody>
          <a:bodyPr anchorCtr="1"/>
          <a:lstStyle>
            <a:lvl1pPr algn="ctr"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27176744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Style slide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41967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;p5">
            <a:extLst>
              <a:ext uri="{FF2B5EF4-FFF2-40B4-BE49-F238E27FC236}">
                <a16:creationId xmlns:a16="http://schemas.microsoft.com/office/drawing/2014/main" id="{009E37B6-3F82-F722-6E75-F8CF36A8C09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81423" y="2303126"/>
            <a:ext cx="2907599" cy="713396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 sz="2500">
                <a:latin typeface="Bebas Neue"/>
                <a:ea typeface="Bebas Neue"/>
                <a:cs typeface="Bebas Neue"/>
              </a:defRPr>
            </a:lvl1pPr>
          </a:lstStyle>
          <a:p>
            <a:pPr lvl="0"/>
            <a:endParaRPr lang="es-PE"/>
          </a:p>
        </p:txBody>
      </p:sp>
      <p:sp>
        <p:nvSpPr>
          <p:cNvPr id="3" name="Google Shape;23;p5">
            <a:extLst>
              <a:ext uri="{FF2B5EF4-FFF2-40B4-BE49-F238E27FC236}">
                <a16:creationId xmlns:a16="http://schemas.microsoft.com/office/drawing/2014/main" id="{1F16EBF2-C73B-D475-5203-D9C9AEA0F64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836298" y="2303126"/>
            <a:ext cx="2907599" cy="713396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 sz="2500">
                <a:latin typeface="Bebas Neue"/>
                <a:ea typeface="Bebas Neue"/>
                <a:cs typeface="Bebas Neue"/>
              </a:defRPr>
            </a:lvl1pPr>
          </a:lstStyle>
          <a:p>
            <a:pPr lvl="0"/>
            <a:endParaRPr lang="es-PE"/>
          </a:p>
        </p:txBody>
      </p:sp>
      <p:sp>
        <p:nvSpPr>
          <p:cNvPr id="4" name="Google Shape;24;p5">
            <a:extLst>
              <a:ext uri="{FF2B5EF4-FFF2-40B4-BE49-F238E27FC236}">
                <a16:creationId xmlns:a16="http://schemas.microsoft.com/office/drawing/2014/main" id="{EA3D14E7-F9E4-CE0A-EABF-D0120FA030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81423" y="2917146"/>
            <a:ext cx="2907599" cy="713396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5" name="Google Shape;25;p5">
            <a:extLst>
              <a:ext uri="{FF2B5EF4-FFF2-40B4-BE49-F238E27FC236}">
                <a16:creationId xmlns:a16="http://schemas.microsoft.com/office/drawing/2014/main" id="{24938122-1719-489A-512A-A9104A3575B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836298" y="2917146"/>
            <a:ext cx="2907599" cy="713396"/>
          </a:xfrm>
        </p:spPr>
        <p:txBody>
          <a:bodyPr anchor="ctr"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6" name="Google Shape;26;p5">
            <a:extLst>
              <a:ext uri="{FF2B5EF4-FFF2-40B4-BE49-F238E27FC236}">
                <a16:creationId xmlns:a16="http://schemas.microsoft.com/office/drawing/2014/main" id="{B5805F88-D614-316E-6E13-308BE4183F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8" y="445029"/>
            <a:ext cx="7704002" cy="572697"/>
          </a:xfrm>
        </p:spPr>
        <p:txBody>
          <a:bodyPr anchor="ctr"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09420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;p6">
            <a:extLst>
              <a:ext uri="{FF2B5EF4-FFF2-40B4-BE49-F238E27FC236}">
                <a16:creationId xmlns:a16="http://schemas.microsoft.com/office/drawing/2014/main" id="{FA4C5911-ABA5-2B39-99A2-CB10B1AEA2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8" y="445029"/>
            <a:ext cx="7704002" cy="572697"/>
          </a:xfrm>
        </p:spPr>
        <p:txBody>
          <a:bodyPr anchor="ctr"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1865015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1;p7">
            <a:extLst>
              <a:ext uri="{FF2B5EF4-FFF2-40B4-BE49-F238E27FC236}">
                <a16:creationId xmlns:a16="http://schemas.microsoft.com/office/drawing/2014/main" id="{D546ED7F-ACBC-2F46-50A0-D538430F7329}"/>
              </a:ext>
            </a:extLst>
          </p:cNvPr>
          <p:cNvSpPr/>
          <p:nvPr/>
        </p:nvSpPr>
        <p:spPr>
          <a:xfrm>
            <a:off x="-1874" y="0"/>
            <a:ext cx="5615403" cy="5143499"/>
          </a:xfrm>
          <a:prstGeom prst="rect">
            <a:avLst/>
          </a:prstGeom>
          <a:solidFill>
            <a:srgbClr val="980000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32;p7">
            <a:extLst>
              <a:ext uri="{FF2B5EF4-FFF2-40B4-BE49-F238E27FC236}">
                <a16:creationId xmlns:a16="http://schemas.microsoft.com/office/drawing/2014/main" id="{1250AB96-46BE-486F-A5EA-3052FBD151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5097" y="789950"/>
            <a:ext cx="2768099" cy="883502"/>
          </a:xfrm>
        </p:spPr>
        <p:txBody>
          <a:bodyPr anchor="ctr"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4" name="Google Shape;33;p7">
            <a:extLst>
              <a:ext uri="{FF2B5EF4-FFF2-40B4-BE49-F238E27FC236}">
                <a16:creationId xmlns:a16="http://schemas.microsoft.com/office/drawing/2014/main" id="{7E48DEF3-1F1A-EF2C-0844-33CA22DAE5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15097" y="1875251"/>
            <a:ext cx="3856802" cy="2554504"/>
          </a:xfrm>
        </p:spPr>
        <p:txBody>
          <a:bodyPr anchor="ctr"/>
          <a:lstStyle>
            <a:lvl1pPr indent="-292095">
              <a:lnSpc>
                <a:spcPct val="100000"/>
              </a:lnSpc>
              <a:buClr>
                <a:srgbClr val="980000"/>
              </a:buClr>
              <a:buSzPts val="1000"/>
              <a:buFont typeface="Anaheim"/>
              <a:buAutoNum type="arabicPeriod"/>
              <a:defRPr>
                <a:solidFill>
                  <a:srgbClr val="434343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364459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6;p8">
            <a:extLst>
              <a:ext uri="{FF2B5EF4-FFF2-40B4-BE49-F238E27FC236}">
                <a16:creationId xmlns:a16="http://schemas.microsoft.com/office/drawing/2014/main" id="{84E2D707-BB61-48EC-499B-A97D62A131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5097" y="1719273"/>
            <a:ext cx="7713896" cy="1704898"/>
          </a:xfrm>
        </p:spPr>
        <p:txBody>
          <a:bodyPr anchor="ctr" anchorCtr="1"/>
          <a:lstStyle>
            <a:lvl1pPr algn="ctr">
              <a:defRPr sz="96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6035261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8;p9">
            <a:extLst>
              <a:ext uri="{FF2B5EF4-FFF2-40B4-BE49-F238E27FC236}">
                <a16:creationId xmlns:a16="http://schemas.microsoft.com/office/drawing/2014/main" id="{870A71A4-A663-7A05-6FB7-D6918206619F}"/>
              </a:ext>
            </a:extLst>
          </p:cNvPr>
          <p:cNvSpPr/>
          <p:nvPr/>
        </p:nvSpPr>
        <p:spPr>
          <a:xfrm>
            <a:off x="-45" y="952777"/>
            <a:ext cx="6153601" cy="3238201"/>
          </a:xfrm>
          <a:prstGeom prst="rect">
            <a:avLst/>
          </a:prstGeom>
          <a:solidFill>
            <a:srgbClr val="980000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39;p9">
            <a:extLst>
              <a:ext uri="{FF2B5EF4-FFF2-40B4-BE49-F238E27FC236}">
                <a16:creationId xmlns:a16="http://schemas.microsoft.com/office/drawing/2014/main" id="{C66C0853-85B8-6CD5-6B49-2694A09610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5097" y="1379710"/>
            <a:ext cx="4661099" cy="841796"/>
          </a:xfrm>
        </p:spPr>
        <p:txBody>
          <a:bodyPr anchor="ctr"/>
          <a:lstStyle>
            <a:lvl1pPr>
              <a:defRPr sz="4500"/>
            </a:lvl1pPr>
          </a:lstStyle>
          <a:p>
            <a:pPr lvl="0"/>
            <a:endParaRPr lang="es-PE"/>
          </a:p>
        </p:txBody>
      </p:sp>
      <p:sp>
        <p:nvSpPr>
          <p:cNvPr id="4" name="Google Shape;40;p9">
            <a:extLst>
              <a:ext uri="{FF2B5EF4-FFF2-40B4-BE49-F238E27FC236}">
                <a16:creationId xmlns:a16="http://schemas.microsoft.com/office/drawing/2014/main" id="{5D5D3665-5B3B-58B5-1E19-FE7DB2BDB89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5197" y="2221525"/>
            <a:ext cx="3590098" cy="1681801"/>
          </a:xfrm>
        </p:spPr>
        <p:txBody>
          <a:bodyPr anchor="ctr"/>
          <a:lstStyle>
            <a:lvl1pPr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2171975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10">
            <a:extLst>
              <a:ext uri="{FF2B5EF4-FFF2-40B4-BE49-F238E27FC236}">
                <a16:creationId xmlns:a16="http://schemas.microsoft.com/office/drawing/2014/main" id="{E4B8D6D3-44EC-3F6F-F05F-244D064302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8" y="534997"/>
            <a:ext cx="7704002" cy="447900"/>
          </a:xfrm>
        </p:spPr>
        <p:txBody>
          <a:bodyPr anchor="ctr" anchorCtr="1"/>
          <a:lstStyle>
            <a:lvl1pPr algn="ctr"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86684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4;p11">
            <a:extLst>
              <a:ext uri="{FF2B5EF4-FFF2-40B4-BE49-F238E27FC236}">
                <a16:creationId xmlns:a16="http://schemas.microsoft.com/office/drawing/2014/main" id="{A249DC25-8677-3146-4C3E-262587A9B1BB}"/>
              </a:ext>
            </a:extLst>
          </p:cNvPr>
          <p:cNvSpPr/>
          <p:nvPr/>
        </p:nvSpPr>
        <p:spPr>
          <a:xfrm>
            <a:off x="715097" y="952777"/>
            <a:ext cx="7713896" cy="3238201"/>
          </a:xfrm>
          <a:prstGeom prst="rect">
            <a:avLst/>
          </a:prstGeom>
          <a:solidFill>
            <a:srgbClr val="980000">
              <a:alpha val="4000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5;p11">
            <a:extLst>
              <a:ext uri="{FF2B5EF4-FFF2-40B4-BE49-F238E27FC236}">
                <a16:creationId xmlns:a16="http://schemas.microsoft.com/office/drawing/2014/main" id="{9FB63FCA-8977-6384-9F6B-02DCCB1B51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4046" y="1559673"/>
            <a:ext cx="6575999" cy="1511100"/>
          </a:xfrm>
        </p:spPr>
        <p:txBody>
          <a:bodyPr anchor="b" anchorCtr="1"/>
          <a:lstStyle>
            <a:lvl1pPr algn="ctr">
              <a:defRPr sz="96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4" name="Google Shape;46;p11">
            <a:extLst>
              <a:ext uri="{FF2B5EF4-FFF2-40B4-BE49-F238E27FC236}">
                <a16:creationId xmlns:a16="http://schemas.microsoft.com/office/drawing/2014/main" id="{55E5B549-9767-F5D4-A724-CF26495F65B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84046" y="3070829"/>
            <a:ext cx="6575999" cy="713396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 sz="1600"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5686969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;p1">
            <a:extLst>
              <a:ext uri="{FF2B5EF4-FFF2-40B4-BE49-F238E27FC236}">
                <a16:creationId xmlns:a16="http://schemas.microsoft.com/office/drawing/2014/main" id="{4ECD411C-1CAD-615E-54B4-DA81B11E49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9"/>
            <a:ext cx="8520598" cy="5726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es-PE"/>
          </a:p>
        </p:txBody>
      </p:sp>
      <p:sp>
        <p:nvSpPr>
          <p:cNvPr id="3" name="Google Shape;7;p1">
            <a:extLst>
              <a:ext uri="{FF2B5EF4-FFF2-40B4-BE49-F238E27FC236}">
                <a16:creationId xmlns:a16="http://schemas.microsoft.com/office/drawing/2014/main" id="{0A860CBE-B74B-C061-0C15-76D839E27D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1152473"/>
            <a:ext cx="8520598" cy="34163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s-PE" sz="3500" b="0" i="0" u="none" strike="noStrike" kern="0" cap="none" spc="0" baseline="0">
          <a:solidFill>
            <a:srgbClr val="FFFFFF"/>
          </a:solidFill>
          <a:uFillTx/>
          <a:latin typeface="Bebas Neue"/>
          <a:ea typeface="Bebas Neue"/>
          <a:cs typeface="Bebas Neue"/>
        </a:defRPr>
      </a:lvl1pPr>
    </p:titleStyle>
    <p:bodyStyle>
      <a:lvl1pPr marL="457200" marR="0" lvl="0" indent="-317497" algn="l" defTabSz="914400" rtl="0" fontAlgn="auto" hangingPunct="1">
        <a:lnSpc>
          <a:spcPct val="115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Work Sans"/>
        <a:buChar char="●"/>
        <a:tabLst/>
        <a:defRPr lang="es-PE" sz="1400" b="0" i="0" u="none" strike="noStrike" kern="0" cap="none" spc="0" baseline="0">
          <a:solidFill>
            <a:srgbClr val="FFFFFF"/>
          </a:solidFill>
          <a:uFillTx/>
          <a:latin typeface="Work Sans"/>
          <a:ea typeface="Work Sans"/>
          <a:cs typeface="Work San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5" Type="http://schemas.openxmlformats.org/officeDocument/2006/relationships/image" Target="../media/image8.png"/><Relationship Id="rId4" Type="http://schemas.openxmlformats.org/officeDocument/2006/relationships/hyperlink" Target="https://docs.google.com/spreadsheets/d/13vAw6X5U10WdCkhjr_pPrhQ63C8uRAaeyzbB24ZbyMk/copy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vino tinto en copa de vino transparente">
            <a:extLst>
              <a:ext uri="{FF2B5EF4-FFF2-40B4-BE49-F238E27FC236}">
                <a16:creationId xmlns:a16="http://schemas.microsoft.com/office/drawing/2014/main" id="{5C3A834F-F2AF-50EF-340B-6162D0E1C7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3433764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174;p31">
            <a:extLst>
              <a:ext uri="{FF2B5EF4-FFF2-40B4-BE49-F238E27FC236}">
                <a16:creationId xmlns:a16="http://schemas.microsoft.com/office/drawing/2014/main" id="{C9DCF3FC-3C8F-B4D7-DF4C-5C094EDF8AC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880923" y="2830561"/>
            <a:ext cx="4737003" cy="1455304"/>
          </a:xfrm>
        </p:spPr>
        <p:txBody>
          <a:bodyPr/>
          <a:lstStyle/>
          <a:p>
            <a:pPr lvl="0"/>
            <a:r>
              <a:rPr lang="en-US" sz="6500"/>
              <a:t>Red Wine</a:t>
            </a:r>
          </a:p>
          <a:p>
            <a:pPr lvl="0"/>
            <a:r>
              <a:rPr lang="en-US" sz="2000"/>
              <a:t>Free Template</a:t>
            </a:r>
          </a:p>
        </p:txBody>
      </p:sp>
      <p:cxnSp>
        <p:nvCxnSpPr>
          <p:cNvPr id="4" name="Google Shape;176;p31">
            <a:extLst>
              <a:ext uri="{FF2B5EF4-FFF2-40B4-BE49-F238E27FC236}">
                <a16:creationId xmlns:a16="http://schemas.microsoft.com/office/drawing/2014/main" id="{D56FF715-1896-6DA8-0A1D-3AEBEC41142A}"/>
              </a:ext>
            </a:extLst>
          </p:cNvPr>
          <p:cNvCxnSpPr/>
          <p:nvPr/>
        </p:nvCxnSpPr>
        <p:spPr>
          <a:xfrm>
            <a:off x="5973884" y="4166536"/>
            <a:ext cx="429896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grpSp>
        <p:nvGrpSpPr>
          <p:cNvPr id="5" name="Grupo 24">
            <a:extLst>
              <a:ext uri="{FF2B5EF4-FFF2-40B4-BE49-F238E27FC236}">
                <a16:creationId xmlns:a16="http://schemas.microsoft.com/office/drawing/2014/main" id="{FDE587F0-9359-9DC6-04EA-F8C1679CD0C5}"/>
              </a:ext>
            </a:extLst>
          </p:cNvPr>
          <p:cNvGrpSpPr/>
          <p:nvPr/>
        </p:nvGrpSpPr>
        <p:grpSpPr>
          <a:xfrm>
            <a:off x="5703524" y="748262"/>
            <a:ext cx="1117112" cy="1516962"/>
            <a:chOff x="5703524" y="748262"/>
            <a:chExt cx="1117112" cy="151696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3BC2DD3-B6C3-F60C-51AD-9560502F4740}"/>
                </a:ext>
              </a:extLst>
            </p:cNvPr>
            <p:cNvSpPr/>
            <p:nvPr/>
          </p:nvSpPr>
          <p:spPr>
            <a:xfrm>
              <a:off x="6192902" y="748262"/>
              <a:ext cx="395770" cy="133891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7"/>
                <a:gd name="f7" fmla="val 1346"/>
                <a:gd name="f8" fmla="val 392"/>
                <a:gd name="f9" fmla="val 383"/>
                <a:gd name="f10" fmla="val 1343"/>
                <a:gd name="f11" fmla="val 375"/>
                <a:gd name="f12" fmla="val 1342"/>
                <a:gd name="f13" fmla="val 367"/>
                <a:gd name="f14" fmla="val 1339"/>
                <a:gd name="f15" fmla="val 373"/>
                <a:gd name="f16" fmla="val 1301"/>
                <a:gd name="f17" fmla="val 361"/>
                <a:gd name="f18" fmla="val 1271"/>
                <a:gd name="f19" fmla="val 328"/>
                <a:gd name="f20" fmla="val 1249"/>
                <a:gd name="f21" fmla="val 324"/>
                <a:gd name="f22" fmla="val 1246"/>
                <a:gd name="f23" fmla="val 322"/>
                <a:gd name="f24" fmla="val 1239"/>
                <a:gd name="f25" fmla="val 321"/>
                <a:gd name="f26" fmla="val 1233"/>
                <a:gd name="f27" fmla="val 314"/>
                <a:gd name="f28" fmla="val 1191"/>
                <a:gd name="f29" fmla="val 282"/>
                <a:gd name="f30" fmla="val 1163"/>
                <a:gd name="f31" fmla="val 239"/>
                <a:gd name="f32" fmla="val 1160"/>
                <a:gd name="f33" fmla="val 228"/>
                <a:gd name="f34" fmla="val 1159"/>
                <a:gd name="f35" fmla="val 217"/>
                <a:gd name="f36" fmla="val 1150"/>
                <a:gd name="f37" fmla="val 205"/>
                <a:gd name="f38" fmla="val 1147"/>
                <a:gd name="f39" fmla="val 189"/>
                <a:gd name="f40" fmla="val 1143"/>
                <a:gd name="f41" fmla="val 1131"/>
                <a:gd name="f42" fmla="val 186"/>
                <a:gd name="f43" fmla="val 1119"/>
                <a:gd name="f44" fmla="val 174"/>
                <a:gd name="f45" fmla="val 1077"/>
                <a:gd name="f46" fmla="val 142"/>
                <a:gd name="f47" fmla="val 1054"/>
                <a:gd name="f48" fmla="val 99"/>
                <a:gd name="f49" fmla="val 1056"/>
                <a:gd name="f50" fmla="val 74"/>
                <a:gd name="f51" fmla="val 1057"/>
                <a:gd name="f52" fmla="val 61"/>
                <a:gd name="f53" fmla="val 1045"/>
                <a:gd name="f54" fmla="val 60"/>
                <a:gd name="f55" fmla="val 1021"/>
                <a:gd name="f56" fmla="val 59"/>
                <a:gd name="f57" fmla="val 897"/>
                <a:gd name="f58" fmla="val 57"/>
                <a:gd name="f59" fmla="val 774"/>
                <a:gd name="f60" fmla="val 651"/>
                <a:gd name="f61" fmla="val 623"/>
                <a:gd name="f62" fmla="val 595"/>
                <a:gd name="f63" fmla="val 58"/>
                <a:gd name="f64" fmla="val 567"/>
                <a:gd name="f65" fmla="val 55"/>
                <a:gd name="f66" fmla="val 589"/>
                <a:gd name="f67" fmla="val 49"/>
                <a:gd name="f68" fmla="val 611"/>
                <a:gd name="f69" fmla="val 632"/>
                <a:gd name="f70" fmla="val 47"/>
                <a:gd name="f71" fmla="val 759"/>
                <a:gd name="f72" fmla="val 46"/>
                <a:gd name="f73" fmla="val 886"/>
                <a:gd name="f74" fmla="val 44"/>
                <a:gd name="f75" fmla="val 1012"/>
                <a:gd name="f76" fmla="val 1016"/>
                <a:gd name="f77" fmla="val 1019"/>
                <a:gd name="f78" fmla="val 1022"/>
                <a:gd name="f79" fmla="val 30"/>
                <a:gd name="f80" fmla="val 1020"/>
                <a:gd name="f81" fmla="val 16"/>
                <a:gd name="f82" fmla="val 1017"/>
                <a:gd name="f83" fmla="val 1014"/>
                <a:gd name="f84" fmla="val 1008"/>
                <a:gd name="f85" fmla="val 1001"/>
                <a:gd name="f86" fmla="val 994"/>
                <a:gd name="f87" fmla="val 871"/>
                <a:gd name="f88" fmla="val 1"/>
                <a:gd name="f89" fmla="val 748"/>
                <a:gd name="f90" fmla="val 626"/>
                <a:gd name="f91" fmla="val 566"/>
                <a:gd name="f92" fmla="val 22"/>
                <a:gd name="f93" fmla="val 517"/>
                <a:gd name="f94" fmla="val 68"/>
                <a:gd name="f95" fmla="val 479"/>
                <a:gd name="f96" fmla="val 125"/>
                <a:gd name="f97" fmla="val 433"/>
                <a:gd name="f98" fmla="val 124"/>
                <a:gd name="f99" fmla="val 432"/>
                <a:gd name="f100" fmla="val 358"/>
                <a:gd name="f101" fmla="val 274"/>
                <a:gd name="f102" fmla="val 127"/>
                <a:gd name="f103" fmla="val 190"/>
                <a:gd name="f104" fmla="val 106"/>
                <a:gd name="f105" fmla="val 97"/>
                <a:gd name="f106" fmla="val 120"/>
                <a:gd name="f107" fmla="val 89"/>
                <a:gd name="f108" fmla="val 80"/>
                <a:gd name="f109" fmla="val 118"/>
                <a:gd name="f110" fmla="val 64"/>
                <a:gd name="f111" fmla="val 119"/>
                <a:gd name="f112" fmla="val 31"/>
                <a:gd name="f113" fmla="val 24"/>
                <a:gd name="f114" fmla="val 17"/>
                <a:gd name="f115" fmla="val 129"/>
                <a:gd name="f116" fmla="val 11"/>
                <a:gd name="f117" fmla="val 132"/>
                <a:gd name="f118" fmla="val 6"/>
                <a:gd name="f119" fmla="val 138"/>
                <a:gd name="f120" fmla="val 143"/>
                <a:gd name="f121" fmla="val 179"/>
                <a:gd name="f122" fmla="val 215"/>
                <a:gd name="f123" fmla="val 251"/>
                <a:gd name="f124" fmla="val 255"/>
                <a:gd name="f125" fmla="val 262"/>
                <a:gd name="f126" fmla="val 3"/>
                <a:gd name="f127" fmla="val 266"/>
                <a:gd name="f128" fmla="val 26"/>
                <a:gd name="f129" fmla="val 285"/>
                <a:gd name="f130" fmla="val 45"/>
                <a:gd name="f131" fmla="val 276"/>
                <a:gd name="f132" fmla="val 67"/>
                <a:gd name="f133" fmla="val 254"/>
                <a:gd name="f134" fmla="val 121"/>
                <a:gd name="f135" fmla="val 270"/>
                <a:gd name="f136" fmla="val 176"/>
                <a:gd name="f137" fmla="val 268"/>
                <a:gd name="f138" fmla="val 231"/>
                <a:gd name="f139" fmla="val 286"/>
                <a:gd name="f140" fmla="val 341"/>
                <a:gd name="f141" fmla="val 423"/>
                <a:gd name="f142" fmla="val 277"/>
                <a:gd name="f143" fmla="val 442"/>
                <a:gd name="f144" fmla="val 298"/>
                <a:gd name="f145" fmla="val 458"/>
                <a:gd name="f146" fmla="val 340"/>
                <a:gd name="f147" fmla="val 490"/>
                <a:gd name="f148" fmla="val 381"/>
                <a:gd name="f149" fmla="val 525"/>
                <a:gd name="f150" fmla="val 387"/>
                <a:gd name="f151" fmla="val 580"/>
                <a:gd name="f152" fmla="val 388"/>
                <a:gd name="f153" fmla="val 672"/>
                <a:gd name="f154" fmla="val 720"/>
                <a:gd name="f155" fmla="val 330"/>
                <a:gd name="f156" fmla="val 721"/>
                <a:gd name="f157" fmla="val 300"/>
                <a:gd name="f158" fmla="val 288"/>
                <a:gd name="f159" fmla="val 281"/>
                <a:gd name="f160" fmla="val 723"/>
                <a:gd name="f161" fmla="val 275"/>
                <a:gd name="f162" fmla="val 734"/>
                <a:gd name="f163" fmla="val 240"/>
                <a:gd name="f164" fmla="val 798"/>
                <a:gd name="f165" fmla="val 214"/>
                <a:gd name="f166" fmla="val 864"/>
                <a:gd name="f167" fmla="val 210"/>
                <a:gd name="f168" fmla="val 937"/>
                <a:gd name="f169" fmla="val 207"/>
                <a:gd name="f170" fmla="val 993"/>
                <a:gd name="f171" fmla="val 222"/>
                <a:gd name="f172" fmla="val 1043"/>
                <a:gd name="f173" fmla="val 1083"/>
                <a:gd name="f174" fmla="val 1104"/>
                <a:gd name="f175" fmla="val 305"/>
                <a:gd name="f176" fmla="val 1123"/>
                <a:gd name="f177" fmla="val 329"/>
                <a:gd name="f178" fmla="val 1139"/>
                <a:gd name="f179" fmla="val 370"/>
                <a:gd name="f180" fmla="val 1169"/>
                <a:gd name="f181" fmla="val 1203"/>
                <a:gd name="f182" fmla="val 393"/>
                <a:gd name="f183" fmla="val 1257"/>
                <a:gd name="f184" fmla="val 390"/>
                <a:gd name="f185" fmla="val 1286"/>
                <a:gd name="f186" fmla="val 1315"/>
                <a:gd name="f187" fmla="+- 0 0 -90"/>
                <a:gd name="f188" fmla="*/ f3 1 397"/>
                <a:gd name="f189" fmla="*/ f4 1 1346"/>
                <a:gd name="f190" fmla="val f5"/>
                <a:gd name="f191" fmla="val f6"/>
                <a:gd name="f192" fmla="val f7"/>
                <a:gd name="f193" fmla="*/ f187 f0 1"/>
                <a:gd name="f194" fmla="+- f192 0 f190"/>
                <a:gd name="f195" fmla="+- f191 0 f190"/>
                <a:gd name="f196" fmla="*/ f193 1 f2"/>
                <a:gd name="f197" fmla="*/ f195 1 397"/>
                <a:gd name="f198" fmla="*/ f194 1 1346"/>
                <a:gd name="f199" fmla="*/ 392 f195 1"/>
                <a:gd name="f200" fmla="*/ 1346 f194 1"/>
                <a:gd name="f201" fmla="*/ 367 f195 1"/>
                <a:gd name="f202" fmla="*/ 1339 f194 1"/>
                <a:gd name="f203" fmla="*/ 328 f195 1"/>
                <a:gd name="f204" fmla="*/ 1249 f194 1"/>
                <a:gd name="f205" fmla="*/ 321 f195 1"/>
                <a:gd name="f206" fmla="*/ 1233 f194 1"/>
                <a:gd name="f207" fmla="*/ 239 f195 1"/>
                <a:gd name="f208" fmla="*/ 1160 f194 1"/>
                <a:gd name="f209" fmla="*/ 205 f195 1"/>
                <a:gd name="f210" fmla="*/ 1147 f194 1"/>
                <a:gd name="f211" fmla="*/ 186 f195 1"/>
                <a:gd name="f212" fmla="*/ 1119 f194 1"/>
                <a:gd name="f213" fmla="*/ 99 f195 1"/>
                <a:gd name="f214" fmla="*/ 1056 f194 1"/>
                <a:gd name="f215" fmla="*/ 60 f195 1"/>
                <a:gd name="f216" fmla="*/ 1021 f194 1"/>
                <a:gd name="f217" fmla="*/ 57 f195 1"/>
                <a:gd name="f218" fmla="*/ 651 f194 1"/>
                <a:gd name="f219" fmla="*/ 58 f195 1"/>
                <a:gd name="f220" fmla="*/ 567 f194 1"/>
                <a:gd name="f221" fmla="*/ 49 f195 1"/>
                <a:gd name="f222" fmla="*/ 632 f194 1"/>
                <a:gd name="f223" fmla="*/ 44 f195 1"/>
                <a:gd name="f224" fmla="*/ 1012 f194 1"/>
                <a:gd name="f225" fmla="*/ 1022 f194 1"/>
                <a:gd name="f226" fmla="*/ 0 f195 1"/>
                <a:gd name="f227" fmla="*/ 1014 f194 1"/>
                <a:gd name="f228" fmla="*/ 994 f194 1"/>
                <a:gd name="f229" fmla="*/ 626 f194 1"/>
                <a:gd name="f230" fmla="*/ 68 f195 1"/>
                <a:gd name="f231" fmla="*/ 479 f194 1"/>
                <a:gd name="f232" fmla="*/ 124 f195 1"/>
                <a:gd name="f233" fmla="*/ 358 f194 1"/>
                <a:gd name="f234" fmla="*/ 127 f195 1"/>
                <a:gd name="f235" fmla="*/ 106 f194 1"/>
                <a:gd name="f236" fmla="*/ 120 f195 1"/>
                <a:gd name="f237" fmla="*/ 80 f194 1"/>
                <a:gd name="f238" fmla="*/ 119 f195 1"/>
                <a:gd name="f239" fmla="*/ 31 f194 1"/>
                <a:gd name="f240" fmla="*/ 129 f195 1"/>
                <a:gd name="f241" fmla="*/ 11 f194 1"/>
                <a:gd name="f242" fmla="*/ 143 f195 1"/>
                <a:gd name="f243" fmla="*/ 0 f194 1"/>
                <a:gd name="f244" fmla="*/ 251 f195 1"/>
                <a:gd name="f245" fmla="*/ 262 f195 1"/>
                <a:gd name="f246" fmla="*/ 6 f194 1"/>
                <a:gd name="f247" fmla="*/ 276 f195 1"/>
                <a:gd name="f248" fmla="*/ 67 f194 1"/>
                <a:gd name="f249" fmla="*/ 268 f195 1"/>
                <a:gd name="f250" fmla="*/ 231 f194 1"/>
                <a:gd name="f251" fmla="*/ 397 f194 1"/>
                <a:gd name="f252" fmla="*/ 298 f195 1"/>
                <a:gd name="f253" fmla="*/ 458 f194 1"/>
                <a:gd name="f254" fmla="*/ 387 f195 1"/>
                <a:gd name="f255" fmla="*/ 580 f194 1"/>
                <a:gd name="f256" fmla="*/ 388 f195 1"/>
                <a:gd name="f257" fmla="*/ 720 f194 1"/>
                <a:gd name="f258" fmla="*/ 300 f195 1"/>
                <a:gd name="f259" fmla="*/ 275 f195 1"/>
                <a:gd name="f260" fmla="*/ 734 f194 1"/>
                <a:gd name="f261" fmla="*/ 210 f195 1"/>
                <a:gd name="f262" fmla="*/ 937 f194 1"/>
                <a:gd name="f263" fmla="*/ 1083 f194 1"/>
                <a:gd name="f264" fmla="*/ 329 f195 1"/>
                <a:gd name="f265" fmla="*/ 1139 f194 1"/>
                <a:gd name="f266" fmla="*/ 393 f195 1"/>
                <a:gd name="f267" fmla="*/ 1257 f194 1"/>
                <a:gd name="f268" fmla="+- f196 0 f1"/>
                <a:gd name="f269" fmla="*/ f199 1 397"/>
                <a:gd name="f270" fmla="*/ f200 1 1346"/>
                <a:gd name="f271" fmla="*/ f201 1 397"/>
                <a:gd name="f272" fmla="*/ f202 1 1346"/>
                <a:gd name="f273" fmla="*/ f203 1 397"/>
                <a:gd name="f274" fmla="*/ f204 1 1346"/>
                <a:gd name="f275" fmla="*/ f205 1 397"/>
                <a:gd name="f276" fmla="*/ f206 1 1346"/>
                <a:gd name="f277" fmla="*/ f207 1 397"/>
                <a:gd name="f278" fmla="*/ f208 1 1346"/>
                <a:gd name="f279" fmla="*/ f209 1 397"/>
                <a:gd name="f280" fmla="*/ f210 1 1346"/>
                <a:gd name="f281" fmla="*/ f211 1 397"/>
                <a:gd name="f282" fmla="*/ f212 1 1346"/>
                <a:gd name="f283" fmla="*/ f213 1 397"/>
                <a:gd name="f284" fmla="*/ f214 1 1346"/>
                <a:gd name="f285" fmla="*/ f215 1 397"/>
                <a:gd name="f286" fmla="*/ f216 1 1346"/>
                <a:gd name="f287" fmla="*/ f217 1 397"/>
                <a:gd name="f288" fmla="*/ f218 1 1346"/>
                <a:gd name="f289" fmla="*/ f219 1 397"/>
                <a:gd name="f290" fmla="*/ f220 1 1346"/>
                <a:gd name="f291" fmla="*/ f221 1 397"/>
                <a:gd name="f292" fmla="*/ f222 1 1346"/>
                <a:gd name="f293" fmla="*/ f223 1 397"/>
                <a:gd name="f294" fmla="*/ f224 1 1346"/>
                <a:gd name="f295" fmla="*/ f225 1 1346"/>
                <a:gd name="f296" fmla="*/ f226 1 397"/>
                <a:gd name="f297" fmla="*/ f227 1 1346"/>
                <a:gd name="f298" fmla="*/ f228 1 1346"/>
                <a:gd name="f299" fmla="*/ f229 1 1346"/>
                <a:gd name="f300" fmla="*/ f230 1 397"/>
                <a:gd name="f301" fmla="*/ f231 1 1346"/>
                <a:gd name="f302" fmla="*/ f232 1 397"/>
                <a:gd name="f303" fmla="*/ f233 1 1346"/>
                <a:gd name="f304" fmla="*/ f234 1 397"/>
                <a:gd name="f305" fmla="*/ f235 1 1346"/>
                <a:gd name="f306" fmla="*/ f236 1 397"/>
                <a:gd name="f307" fmla="*/ f237 1 1346"/>
                <a:gd name="f308" fmla="*/ f238 1 397"/>
                <a:gd name="f309" fmla="*/ f239 1 1346"/>
                <a:gd name="f310" fmla="*/ f240 1 397"/>
                <a:gd name="f311" fmla="*/ f241 1 1346"/>
                <a:gd name="f312" fmla="*/ f242 1 397"/>
                <a:gd name="f313" fmla="*/ f243 1 1346"/>
                <a:gd name="f314" fmla="*/ f244 1 397"/>
                <a:gd name="f315" fmla="*/ f245 1 397"/>
                <a:gd name="f316" fmla="*/ f246 1 1346"/>
                <a:gd name="f317" fmla="*/ f247 1 397"/>
                <a:gd name="f318" fmla="*/ f248 1 1346"/>
                <a:gd name="f319" fmla="*/ f249 1 397"/>
                <a:gd name="f320" fmla="*/ f250 1 1346"/>
                <a:gd name="f321" fmla="*/ f251 1 1346"/>
                <a:gd name="f322" fmla="*/ f252 1 397"/>
                <a:gd name="f323" fmla="*/ f253 1 1346"/>
                <a:gd name="f324" fmla="*/ f254 1 397"/>
                <a:gd name="f325" fmla="*/ f255 1 1346"/>
                <a:gd name="f326" fmla="*/ f256 1 397"/>
                <a:gd name="f327" fmla="*/ f257 1 1346"/>
                <a:gd name="f328" fmla="*/ f258 1 397"/>
                <a:gd name="f329" fmla="*/ f259 1 397"/>
                <a:gd name="f330" fmla="*/ f260 1 1346"/>
                <a:gd name="f331" fmla="*/ f261 1 397"/>
                <a:gd name="f332" fmla="*/ f262 1 1346"/>
                <a:gd name="f333" fmla="*/ f263 1 1346"/>
                <a:gd name="f334" fmla="*/ f264 1 397"/>
                <a:gd name="f335" fmla="*/ f265 1 1346"/>
                <a:gd name="f336" fmla="*/ f266 1 397"/>
                <a:gd name="f337" fmla="*/ f267 1 1346"/>
                <a:gd name="f338" fmla="*/ 0 1 f197"/>
                <a:gd name="f339" fmla="*/ f191 1 f197"/>
                <a:gd name="f340" fmla="*/ 0 1 f198"/>
                <a:gd name="f341" fmla="*/ f192 1 f198"/>
                <a:gd name="f342" fmla="*/ f269 1 f197"/>
                <a:gd name="f343" fmla="*/ f270 1 f198"/>
                <a:gd name="f344" fmla="*/ f271 1 f197"/>
                <a:gd name="f345" fmla="*/ f272 1 f198"/>
                <a:gd name="f346" fmla="*/ f273 1 f197"/>
                <a:gd name="f347" fmla="*/ f274 1 f198"/>
                <a:gd name="f348" fmla="*/ f275 1 f197"/>
                <a:gd name="f349" fmla="*/ f276 1 f198"/>
                <a:gd name="f350" fmla="*/ f277 1 f197"/>
                <a:gd name="f351" fmla="*/ f278 1 f198"/>
                <a:gd name="f352" fmla="*/ f279 1 f197"/>
                <a:gd name="f353" fmla="*/ f280 1 f198"/>
                <a:gd name="f354" fmla="*/ f281 1 f197"/>
                <a:gd name="f355" fmla="*/ f282 1 f198"/>
                <a:gd name="f356" fmla="*/ f283 1 f197"/>
                <a:gd name="f357" fmla="*/ f284 1 f198"/>
                <a:gd name="f358" fmla="*/ f285 1 f197"/>
                <a:gd name="f359" fmla="*/ f286 1 f198"/>
                <a:gd name="f360" fmla="*/ f287 1 f197"/>
                <a:gd name="f361" fmla="*/ f288 1 f198"/>
                <a:gd name="f362" fmla="*/ f289 1 f197"/>
                <a:gd name="f363" fmla="*/ f290 1 f198"/>
                <a:gd name="f364" fmla="*/ f291 1 f197"/>
                <a:gd name="f365" fmla="*/ f292 1 f198"/>
                <a:gd name="f366" fmla="*/ f293 1 f197"/>
                <a:gd name="f367" fmla="*/ f294 1 f198"/>
                <a:gd name="f368" fmla="*/ f295 1 f198"/>
                <a:gd name="f369" fmla="*/ f296 1 f197"/>
                <a:gd name="f370" fmla="*/ f297 1 f198"/>
                <a:gd name="f371" fmla="*/ f298 1 f198"/>
                <a:gd name="f372" fmla="*/ f299 1 f198"/>
                <a:gd name="f373" fmla="*/ f300 1 f197"/>
                <a:gd name="f374" fmla="*/ f301 1 f198"/>
                <a:gd name="f375" fmla="*/ f302 1 f197"/>
                <a:gd name="f376" fmla="*/ f303 1 f198"/>
                <a:gd name="f377" fmla="*/ f304 1 f197"/>
                <a:gd name="f378" fmla="*/ f305 1 f198"/>
                <a:gd name="f379" fmla="*/ f306 1 f197"/>
                <a:gd name="f380" fmla="*/ f307 1 f198"/>
                <a:gd name="f381" fmla="*/ f308 1 f197"/>
                <a:gd name="f382" fmla="*/ f309 1 f198"/>
                <a:gd name="f383" fmla="*/ f310 1 f197"/>
                <a:gd name="f384" fmla="*/ f311 1 f198"/>
                <a:gd name="f385" fmla="*/ f312 1 f197"/>
                <a:gd name="f386" fmla="*/ f313 1 f198"/>
                <a:gd name="f387" fmla="*/ f314 1 f197"/>
                <a:gd name="f388" fmla="*/ f315 1 f197"/>
                <a:gd name="f389" fmla="*/ f316 1 f198"/>
                <a:gd name="f390" fmla="*/ f317 1 f197"/>
                <a:gd name="f391" fmla="*/ f318 1 f198"/>
                <a:gd name="f392" fmla="*/ f319 1 f197"/>
                <a:gd name="f393" fmla="*/ f320 1 f198"/>
                <a:gd name="f394" fmla="*/ f321 1 f198"/>
                <a:gd name="f395" fmla="*/ f322 1 f197"/>
                <a:gd name="f396" fmla="*/ f323 1 f198"/>
                <a:gd name="f397" fmla="*/ f324 1 f197"/>
                <a:gd name="f398" fmla="*/ f325 1 f198"/>
                <a:gd name="f399" fmla="*/ f326 1 f197"/>
                <a:gd name="f400" fmla="*/ f327 1 f198"/>
                <a:gd name="f401" fmla="*/ f328 1 f197"/>
                <a:gd name="f402" fmla="*/ f329 1 f197"/>
                <a:gd name="f403" fmla="*/ f330 1 f198"/>
                <a:gd name="f404" fmla="*/ f331 1 f197"/>
                <a:gd name="f405" fmla="*/ f332 1 f198"/>
                <a:gd name="f406" fmla="*/ f333 1 f198"/>
                <a:gd name="f407" fmla="*/ f334 1 f197"/>
                <a:gd name="f408" fmla="*/ f335 1 f198"/>
                <a:gd name="f409" fmla="*/ f336 1 f197"/>
                <a:gd name="f410" fmla="*/ f337 1 f198"/>
                <a:gd name="f411" fmla="*/ f338 f188 1"/>
                <a:gd name="f412" fmla="*/ f339 f188 1"/>
                <a:gd name="f413" fmla="*/ f341 f189 1"/>
                <a:gd name="f414" fmla="*/ f340 f189 1"/>
                <a:gd name="f415" fmla="*/ f342 f188 1"/>
                <a:gd name="f416" fmla="*/ f343 f189 1"/>
                <a:gd name="f417" fmla="*/ f344 f188 1"/>
                <a:gd name="f418" fmla="*/ f345 f189 1"/>
                <a:gd name="f419" fmla="*/ f346 f188 1"/>
                <a:gd name="f420" fmla="*/ f347 f189 1"/>
                <a:gd name="f421" fmla="*/ f348 f188 1"/>
                <a:gd name="f422" fmla="*/ f349 f189 1"/>
                <a:gd name="f423" fmla="*/ f350 f188 1"/>
                <a:gd name="f424" fmla="*/ f351 f189 1"/>
                <a:gd name="f425" fmla="*/ f352 f188 1"/>
                <a:gd name="f426" fmla="*/ f353 f189 1"/>
                <a:gd name="f427" fmla="*/ f354 f188 1"/>
                <a:gd name="f428" fmla="*/ f355 f189 1"/>
                <a:gd name="f429" fmla="*/ f356 f188 1"/>
                <a:gd name="f430" fmla="*/ f357 f189 1"/>
                <a:gd name="f431" fmla="*/ f358 f188 1"/>
                <a:gd name="f432" fmla="*/ f359 f189 1"/>
                <a:gd name="f433" fmla="*/ f360 f188 1"/>
                <a:gd name="f434" fmla="*/ f361 f189 1"/>
                <a:gd name="f435" fmla="*/ f362 f188 1"/>
                <a:gd name="f436" fmla="*/ f363 f189 1"/>
                <a:gd name="f437" fmla="*/ f364 f188 1"/>
                <a:gd name="f438" fmla="*/ f365 f189 1"/>
                <a:gd name="f439" fmla="*/ f366 f188 1"/>
                <a:gd name="f440" fmla="*/ f367 f189 1"/>
                <a:gd name="f441" fmla="*/ f368 f189 1"/>
                <a:gd name="f442" fmla="*/ f369 f188 1"/>
                <a:gd name="f443" fmla="*/ f370 f189 1"/>
                <a:gd name="f444" fmla="*/ f371 f189 1"/>
                <a:gd name="f445" fmla="*/ f372 f189 1"/>
                <a:gd name="f446" fmla="*/ f373 f188 1"/>
                <a:gd name="f447" fmla="*/ f374 f189 1"/>
                <a:gd name="f448" fmla="*/ f375 f188 1"/>
                <a:gd name="f449" fmla="*/ f376 f189 1"/>
                <a:gd name="f450" fmla="*/ f377 f188 1"/>
                <a:gd name="f451" fmla="*/ f378 f189 1"/>
                <a:gd name="f452" fmla="*/ f379 f188 1"/>
                <a:gd name="f453" fmla="*/ f380 f189 1"/>
                <a:gd name="f454" fmla="*/ f381 f188 1"/>
                <a:gd name="f455" fmla="*/ f382 f189 1"/>
                <a:gd name="f456" fmla="*/ f383 f188 1"/>
                <a:gd name="f457" fmla="*/ f384 f189 1"/>
                <a:gd name="f458" fmla="*/ f385 f188 1"/>
                <a:gd name="f459" fmla="*/ f386 f189 1"/>
                <a:gd name="f460" fmla="*/ f387 f188 1"/>
                <a:gd name="f461" fmla="*/ f388 f188 1"/>
                <a:gd name="f462" fmla="*/ f389 f189 1"/>
                <a:gd name="f463" fmla="*/ f390 f188 1"/>
                <a:gd name="f464" fmla="*/ f391 f189 1"/>
                <a:gd name="f465" fmla="*/ f392 f188 1"/>
                <a:gd name="f466" fmla="*/ f393 f189 1"/>
                <a:gd name="f467" fmla="*/ f394 f189 1"/>
                <a:gd name="f468" fmla="*/ f395 f188 1"/>
                <a:gd name="f469" fmla="*/ f396 f189 1"/>
                <a:gd name="f470" fmla="*/ f397 f188 1"/>
                <a:gd name="f471" fmla="*/ f398 f189 1"/>
                <a:gd name="f472" fmla="*/ f399 f188 1"/>
                <a:gd name="f473" fmla="*/ f400 f189 1"/>
                <a:gd name="f474" fmla="*/ f401 f188 1"/>
                <a:gd name="f475" fmla="*/ f402 f188 1"/>
                <a:gd name="f476" fmla="*/ f403 f189 1"/>
                <a:gd name="f477" fmla="*/ f404 f188 1"/>
                <a:gd name="f478" fmla="*/ f405 f189 1"/>
                <a:gd name="f479" fmla="*/ f406 f189 1"/>
                <a:gd name="f480" fmla="*/ f407 f188 1"/>
                <a:gd name="f481" fmla="*/ f408 f189 1"/>
                <a:gd name="f482" fmla="*/ f409 f188 1"/>
                <a:gd name="f483" fmla="*/ f410 f1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8">
                  <a:pos x="f415" y="f416"/>
                </a:cxn>
                <a:cxn ang="f268">
                  <a:pos x="f417" y="f418"/>
                </a:cxn>
                <a:cxn ang="f268">
                  <a:pos x="f419" y="f420"/>
                </a:cxn>
                <a:cxn ang="f268">
                  <a:pos x="f421" y="f422"/>
                </a:cxn>
                <a:cxn ang="f268">
                  <a:pos x="f423" y="f424"/>
                </a:cxn>
                <a:cxn ang="f268">
                  <a:pos x="f425" y="f426"/>
                </a:cxn>
                <a:cxn ang="f268">
                  <a:pos x="f427" y="f428"/>
                </a:cxn>
                <a:cxn ang="f268">
                  <a:pos x="f429" y="f430"/>
                </a:cxn>
                <a:cxn ang="f268">
                  <a:pos x="f431" y="f432"/>
                </a:cxn>
                <a:cxn ang="f268">
                  <a:pos x="f433" y="f434"/>
                </a:cxn>
                <a:cxn ang="f268">
                  <a:pos x="f435" y="f436"/>
                </a:cxn>
                <a:cxn ang="f268">
                  <a:pos x="f437" y="f438"/>
                </a:cxn>
                <a:cxn ang="f268">
                  <a:pos x="f439" y="f440"/>
                </a:cxn>
                <a:cxn ang="f268">
                  <a:pos x="f439" y="f441"/>
                </a:cxn>
                <a:cxn ang="f268">
                  <a:pos x="f442" y="f443"/>
                </a:cxn>
                <a:cxn ang="f268">
                  <a:pos x="f442" y="f444"/>
                </a:cxn>
                <a:cxn ang="f268">
                  <a:pos x="f442" y="f445"/>
                </a:cxn>
                <a:cxn ang="f268">
                  <a:pos x="f446" y="f447"/>
                </a:cxn>
                <a:cxn ang="f268">
                  <a:pos x="f448" y="f449"/>
                </a:cxn>
                <a:cxn ang="f268">
                  <a:pos x="f450" y="f451"/>
                </a:cxn>
                <a:cxn ang="f268">
                  <a:pos x="f452" y="f453"/>
                </a:cxn>
                <a:cxn ang="f268">
                  <a:pos x="f454" y="f455"/>
                </a:cxn>
                <a:cxn ang="f268">
                  <a:pos x="f456" y="f457"/>
                </a:cxn>
                <a:cxn ang="f268">
                  <a:pos x="f458" y="f459"/>
                </a:cxn>
                <a:cxn ang="f268">
                  <a:pos x="f460" y="f459"/>
                </a:cxn>
                <a:cxn ang="f268">
                  <a:pos x="f461" y="f462"/>
                </a:cxn>
                <a:cxn ang="f268">
                  <a:pos x="f463" y="f464"/>
                </a:cxn>
                <a:cxn ang="f268">
                  <a:pos x="f465" y="f466"/>
                </a:cxn>
                <a:cxn ang="f268">
                  <a:pos x="f465" y="f467"/>
                </a:cxn>
                <a:cxn ang="f268">
                  <a:pos x="f468" y="f469"/>
                </a:cxn>
                <a:cxn ang="f268">
                  <a:pos x="f470" y="f471"/>
                </a:cxn>
                <a:cxn ang="f268">
                  <a:pos x="f472" y="f473"/>
                </a:cxn>
                <a:cxn ang="f268">
                  <a:pos x="f474" y="f473"/>
                </a:cxn>
                <a:cxn ang="f268">
                  <a:pos x="f475" y="f476"/>
                </a:cxn>
                <a:cxn ang="f268">
                  <a:pos x="f477" y="f478"/>
                </a:cxn>
                <a:cxn ang="f268">
                  <a:pos x="f461" y="f479"/>
                </a:cxn>
                <a:cxn ang="f268">
                  <a:pos x="f480" y="f481"/>
                </a:cxn>
                <a:cxn ang="f268">
                  <a:pos x="f482" y="f483"/>
                </a:cxn>
                <a:cxn ang="f268">
                  <a:pos x="f415" y="f416"/>
                </a:cxn>
              </a:cxnLst>
              <a:rect l="f411" t="f414" r="f412" b="f413"/>
              <a:pathLst>
                <a:path w="397" h="1346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39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58" y="f60"/>
                  </a:cubicBezTo>
                  <a:cubicBezTo>
                    <a:pt x="f58" y="f61"/>
                    <a:pt x="f54" y="f62"/>
                    <a:pt x="f63" y="f64"/>
                  </a:cubicBezTo>
                  <a:cubicBezTo>
                    <a:pt x="f65" y="f66"/>
                    <a:pt x="f67" y="f68"/>
                    <a:pt x="f67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4" y="f76"/>
                    <a:pt x="f74" y="f77"/>
                    <a:pt x="f74" y="f78"/>
                  </a:cubicBezTo>
                  <a:cubicBezTo>
                    <a:pt x="f79" y="f80"/>
                    <a:pt x="f81" y="f82"/>
                    <a:pt x="f5" y="f83"/>
                  </a:cubicBezTo>
                  <a:cubicBezTo>
                    <a:pt x="f5" y="f84"/>
                    <a:pt x="f5" y="f85"/>
                    <a:pt x="f5" y="f86"/>
                  </a:cubicBezTo>
                  <a:cubicBezTo>
                    <a:pt x="f5" y="f87"/>
                    <a:pt x="f88" y="f89"/>
                    <a:pt x="f5" y="f90"/>
                  </a:cubicBezTo>
                  <a:cubicBezTo>
                    <a:pt x="f5" y="f91"/>
                    <a:pt x="f92" y="f93"/>
                    <a:pt x="f94" y="f95"/>
                  </a:cubicBezTo>
                  <a:cubicBezTo>
                    <a:pt x="f96" y="f97"/>
                    <a:pt x="f98" y="f99"/>
                    <a:pt x="f98" y="f100"/>
                  </a:cubicBezTo>
                  <a:cubicBezTo>
                    <a:pt x="f96" y="f101"/>
                    <a:pt x="f102" y="f103"/>
                    <a:pt x="f102" y="f104"/>
                  </a:cubicBezTo>
                  <a:cubicBezTo>
                    <a:pt x="f102" y="f105"/>
                    <a:pt x="f106" y="f107"/>
                    <a:pt x="f106" y="f108"/>
                  </a:cubicBezTo>
                  <a:cubicBezTo>
                    <a:pt x="f109" y="f110"/>
                    <a:pt x="f109" y="f70"/>
                    <a:pt x="f111" y="f112"/>
                  </a:cubicBezTo>
                  <a:cubicBezTo>
                    <a:pt x="f106" y="f113"/>
                    <a:pt x="f98" y="f114"/>
                    <a:pt x="f115" y="f116"/>
                  </a:cubicBezTo>
                  <a:cubicBezTo>
                    <a:pt x="f117" y="f118"/>
                    <a:pt x="f119" y="f5"/>
                    <a:pt x="f120" y="f5"/>
                  </a:cubicBezTo>
                  <a:cubicBezTo>
                    <a:pt x="f121" y="f5"/>
                    <a:pt x="f122" y="f5"/>
                    <a:pt x="f123" y="f5"/>
                  </a:cubicBezTo>
                  <a:cubicBezTo>
                    <a:pt x="f124" y="f5"/>
                    <a:pt x="f125" y="f126"/>
                    <a:pt x="f125" y="f118"/>
                  </a:cubicBezTo>
                  <a:cubicBezTo>
                    <a:pt x="f127" y="f128"/>
                    <a:pt x="f129" y="f130"/>
                    <a:pt x="f131" y="f132"/>
                  </a:cubicBezTo>
                  <a:cubicBezTo>
                    <a:pt x="f133" y="f134"/>
                    <a:pt x="f135" y="f136"/>
                    <a:pt x="f137" y="f138"/>
                  </a:cubicBezTo>
                  <a:cubicBezTo>
                    <a:pt x="f127" y="f139"/>
                    <a:pt x="f137" y="f140"/>
                    <a:pt x="f137" y="f6"/>
                  </a:cubicBezTo>
                  <a:cubicBezTo>
                    <a:pt x="f137" y="f141"/>
                    <a:pt x="f142" y="f143"/>
                    <a:pt x="f144" y="f145"/>
                  </a:cubicBezTo>
                  <a:cubicBezTo>
                    <a:pt x="f146" y="f147"/>
                    <a:pt x="f148" y="f149"/>
                    <a:pt x="f150" y="f151"/>
                  </a:cubicBezTo>
                  <a:cubicBezTo>
                    <a:pt x="f8" y="f90"/>
                    <a:pt x="f152" y="f153"/>
                    <a:pt x="f152" y="f154"/>
                  </a:cubicBezTo>
                  <a:cubicBezTo>
                    <a:pt x="f17" y="f154"/>
                    <a:pt x="f155" y="f156"/>
                    <a:pt x="f157" y="f154"/>
                  </a:cubicBezTo>
                  <a:cubicBezTo>
                    <a:pt x="f158" y="f154"/>
                    <a:pt x="f159" y="f160"/>
                    <a:pt x="f161" y="f162"/>
                  </a:cubicBezTo>
                  <a:cubicBezTo>
                    <a:pt x="f163" y="f164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25" y="f173"/>
                  </a:cubicBezTo>
                  <a:cubicBezTo>
                    <a:pt x="f29" y="f174"/>
                    <a:pt x="f175" y="f176"/>
                    <a:pt x="f177" y="f178"/>
                  </a:cubicBezTo>
                  <a:cubicBezTo>
                    <a:pt x="f179" y="f180"/>
                    <a:pt x="f6" y="f181"/>
                    <a:pt x="f182" y="f183"/>
                  </a:cubicBezTo>
                  <a:cubicBezTo>
                    <a:pt x="f184" y="f185"/>
                    <a:pt x="f8" y="f186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A23AD84-3315-0854-92ED-414BE8A3850C}"/>
                </a:ext>
              </a:extLst>
            </p:cNvPr>
            <p:cNvSpPr/>
            <p:nvPr/>
          </p:nvSpPr>
          <p:spPr>
            <a:xfrm>
              <a:off x="6412659" y="1479782"/>
              <a:ext cx="407977" cy="7376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0"/>
                <a:gd name="f7" fmla="val 742"/>
                <a:gd name="f8" fmla="val 344"/>
                <a:gd name="f9" fmla="val 291"/>
                <a:gd name="f10" fmla="val 239"/>
                <a:gd name="f11" fmla="val 183"/>
                <a:gd name="f12" fmla="val 206"/>
                <a:gd name="f13" fmla="val 720"/>
                <a:gd name="f14" fmla="val 219"/>
                <a:gd name="f15" fmla="val 697"/>
                <a:gd name="f16" fmla="val 213"/>
                <a:gd name="f17" fmla="val 668"/>
                <a:gd name="f18" fmla="val 210"/>
                <a:gd name="f19" fmla="val 657"/>
                <a:gd name="f20" fmla="val 207"/>
                <a:gd name="f21" fmla="val 645"/>
                <a:gd name="f22" fmla="val 200"/>
                <a:gd name="f23" fmla="val 637"/>
                <a:gd name="f24" fmla="val 188"/>
                <a:gd name="f25" fmla="val 625"/>
                <a:gd name="f26" fmla="val 187"/>
                <a:gd name="f27" fmla="val 611"/>
                <a:gd name="f28" fmla="val 595"/>
                <a:gd name="f29" fmla="val 573"/>
                <a:gd name="f30" fmla="val 186"/>
                <a:gd name="f31" fmla="val 550"/>
                <a:gd name="f32" fmla="val 527"/>
                <a:gd name="f33" fmla="val 193"/>
                <a:gd name="f34" fmla="val 464"/>
                <a:gd name="f35" fmla="val 162"/>
                <a:gd name="f36" fmla="val 422"/>
                <a:gd name="f37" fmla="val 111"/>
                <a:gd name="f38" fmla="val 389"/>
                <a:gd name="f39" fmla="val 58"/>
                <a:gd name="f40" fmla="val 355"/>
                <a:gd name="f41" fmla="val 15"/>
                <a:gd name="f42" fmla="val 310"/>
                <a:gd name="f43" fmla="val 6"/>
                <a:gd name="f44" fmla="val 244"/>
                <a:gd name="f45" fmla="val 199"/>
                <a:gd name="f46" fmla="val 7"/>
                <a:gd name="f47" fmla="val 156"/>
                <a:gd name="f48" fmla="val 21"/>
                <a:gd name="f49" fmla="val 114"/>
                <a:gd name="f50" fmla="val 33"/>
                <a:gd name="f51" fmla="val 80"/>
                <a:gd name="f52" fmla="val 49"/>
                <a:gd name="f53" fmla="val 48"/>
                <a:gd name="f54" fmla="val 63"/>
                <a:gd name="f55" fmla="val 67"/>
                <a:gd name="f56" fmla="val 5"/>
                <a:gd name="f57" fmla="val 73"/>
                <a:gd name="f58" fmla="val 85"/>
                <a:gd name="f59" fmla="val 1"/>
                <a:gd name="f60" fmla="val 165"/>
                <a:gd name="f61" fmla="val 245"/>
                <a:gd name="f62" fmla="val 325"/>
                <a:gd name="f63" fmla="val 331"/>
                <a:gd name="f64" fmla="val 339"/>
                <a:gd name="f65" fmla="val 4"/>
                <a:gd name="f66" fmla="val 342"/>
                <a:gd name="f67" fmla="val 8"/>
                <a:gd name="f68" fmla="val 375"/>
                <a:gd name="f69" fmla="val 68"/>
                <a:gd name="f70" fmla="val 399"/>
                <a:gd name="f71" fmla="val 131"/>
                <a:gd name="f72" fmla="val 405"/>
                <a:gd name="f73" fmla="val 201"/>
                <a:gd name="f74" fmla="val 278"/>
                <a:gd name="f75" fmla="val 373"/>
                <a:gd name="f76" fmla="val 332"/>
                <a:gd name="f77" fmla="val 317"/>
                <a:gd name="f78" fmla="val 377"/>
                <a:gd name="f79" fmla="val 296"/>
                <a:gd name="f80" fmla="val 393"/>
                <a:gd name="f81" fmla="val 275"/>
                <a:gd name="f82" fmla="val 407"/>
                <a:gd name="f83" fmla="val 256"/>
                <a:gd name="f84" fmla="val 425"/>
                <a:gd name="f85" fmla="val 234"/>
                <a:gd name="f86" fmla="val 445"/>
                <a:gd name="f87" fmla="val 223"/>
                <a:gd name="f88" fmla="val 471"/>
                <a:gd name="f89" fmla="val 501"/>
                <a:gd name="f90" fmla="val 559"/>
                <a:gd name="f91" fmla="val 617"/>
                <a:gd name="f92" fmla="val 675"/>
                <a:gd name="f93" fmla="val 700"/>
                <a:gd name="f94" fmla="val 712"/>
                <a:gd name="f95" fmla="val 260"/>
                <a:gd name="f96" fmla="val 718"/>
                <a:gd name="f97" fmla="val 288"/>
                <a:gd name="f98" fmla="val 724"/>
                <a:gd name="f99" fmla="val 316"/>
                <a:gd name="f100" fmla="val 729"/>
                <a:gd name="f101" fmla="val 735"/>
                <a:gd name="f102" fmla="val 737"/>
                <a:gd name="f103" fmla="val 740"/>
                <a:gd name="f104" fmla="val 382"/>
                <a:gd name="f105" fmla="val 161"/>
                <a:gd name="f106" fmla="val 372"/>
                <a:gd name="f107" fmla="val 353"/>
                <a:gd name="f108" fmla="val 24"/>
                <a:gd name="f109" fmla="val 329"/>
                <a:gd name="f110" fmla="val 20"/>
                <a:gd name="f111" fmla="val 321"/>
                <a:gd name="f112" fmla="val 18"/>
                <a:gd name="f113" fmla="val 242"/>
                <a:gd name="f114" fmla="val 17"/>
                <a:gd name="f115" fmla="val 167"/>
                <a:gd name="f116" fmla="val 93"/>
                <a:gd name="f117" fmla="val 88"/>
                <a:gd name="f118" fmla="val 81"/>
                <a:gd name="f119" fmla="val 19"/>
                <a:gd name="f120" fmla="val 79"/>
                <a:gd name="f121" fmla="val 22"/>
                <a:gd name="f122" fmla="val 65"/>
                <a:gd name="f123" fmla="val 52"/>
                <a:gd name="f124" fmla="val 51"/>
                <a:gd name="f125" fmla="val 83"/>
                <a:gd name="f126" fmla="val 36"/>
                <a:gd name="f127" fmla="val 117"/>
                <a:gd name="f128" fmla="val 110"/>
                <a:gd name="f129" fmla="val 108"/>
                <a:gd name="f130" fmla="val 175"/>
                <a:gd name="f131" fmla="val 122"/>
                <a:gd name="f132" fmla="val 142"/>
                <a:gd name="f133" fmla="val 285"/>
                <a:gd name="f134" fmla="val 164"/>
                <a:gd name="f135" fmla="+- 0 0 -90"/>
                <a:gd name="f136" fmla="*/ f3 1 410"/>
                <a:gd name="f137" fmla="*/ f4 1 742"/>
                <a:gd name="f138" fmla="val f5"/>
                <a:gd name="f139" fmla="val f6"/>
                <a:gd name="f140" fmla="val f7"/>
                <a:gd name="f141" fmla="*/ f135 f0 1"/>
                <a:gd name="f142" fmla="+- f140 0 f138"/>
                <a:gd name="f143" fmla="+- f139 0 f138"/>
                <a:gd name="f144" fmla="*/ f141 1 f2"/>
                <a:gd name="f145" fmla="*/ f143 1 410"/>
                <a:gd name="f146" fmla="*/ f142 1 742"/>
                <a:gd name="f147" fmla="*/ 344 f143 1"/>
                <a:gd name="f148" fmla="*/ 742 f142 1"/>
                <a:gd name="f149" fmla="*/ 183 f143 1"/>
                <a:gd name="f150" fmla="*/ 213 f143 1"/>
                <a:gd name="f151" fmla="*/ 668 f142 1"/>
                <a:gd name="f152" fmla="*/ 200 f143 1"/>
                <a:gd name="f153" fmla="*/ 637 f142 1"/>
                <a:gd name="f154" fmla="*/ 187 f143 1"/>
                <a:gd name="f155" fmla="*/ 595 f142 1"/>
                <a:gd name="f156" fmla="*/ 188 f143 1"/>
                <a:gd name="f157" fmla="*/ 527 f142 1"/>
                <a:gd name="f158" fmla="*/ 111 f143 1"/>
                <a:gd name="f159" fmla="*/ 389 f142 1"/>
                <a:gd name="f160" fmla="*/ 6 f143 1"/>
                <a:gd name="f161" fmla="*/ 244 f142 1"/>
                <a:gd name="f162" fmla="*/ 21 f143 1"/>
                <a:gd name="f163" fmla="*/ 114 f142 1"/>
                <a:gd name="f164" fmla="*/ 63 f143 1"/>
                <a:gd name="f165" fmla="*/ 15 f142 1"/>
                <a:gd name="f166" fmla="*/ 85 f143 1"/>
                <a:gd name="f167" fmla="*/ 1 f142 1"/>
                <a:gd name="f168" fmla="*/ 325 f143 1"/>
                <a:gd name="f169" fmla="*/ 342 f143 1"/>
                <a:gd name="f170" fmla="*/ 8 f142 1"/>
                <a:gd name="f171" fmla="*/ 405 f143 1"/>
                <a:gd name="f172" fmla="*/ 201 f142 1"/>
                <a:gd name="f173" fmla="*/ 317 f143 1"/>
                <a:gd name="f174" fmla="*/ 377 f142 1"/>
                <a:gd name="f175" fmla="*/ 256 f143 1"/>
                <a:gd name="f176" fmla="*/ 425 f142 1"/>
                <a:gd name="f177" fmla="*/ 223 f143 1"/>
                <a:gd name="f178" fmla="*/ 501 f142 1"/>
                <a:gd name="f179" fmla="*/ 675 f142 1"/>
                <a:gd name="f180" fmla="*/ 260 f143 1"/>
                <a:gd name="f181" fmla="*/ 718 f142 1"/>
                <a:gd name="f182" fmla="*/ 735 f142 1"/>
                <a:gd name="f183" fmla="*/ 382 f143 1"/>
                <a:gd name="f184" fmla="*/ 161 f142 1"/>
                <a:gd name="f185" fmla="*/ 331 f143 1"/>
                <a:gd name="f186" fmla="*/ 24 f142 1"/>
                <a:gd name="f187" fmla="*/ 316 f143 1"/>
                <a:gd name="f188" fmla="*/ 18 f142 1"/>
                <a:gd name="f189" fmla="*/ 93 f143 1"/>
                <a:gd name="f190" fmla="*/ 17 f142 1"/>
                <a:gd name="f191" fmla="*/ 79 f143 1"/>
                <a:gd name="f192" fmla="*/ 22 f142 1"/>
                <a:gd name="f193" fmla="*/ 36 f143 1"/>
                <a:gd name="f194" fmla="*/ 117 f142 1"/>
                <a:gd name="f195" fmla="*/ 239 f143 1"/>
                <a:gd name="f196" fmla="*/ 142 f142 1"/>
                <a:gd name="f197" fmla="+- f144 0 f1"/>
                <a:gd name="f198" fmla="*/ f147 1 410"/>
                <a:gd name="f199" fmla="*/ f148 1 742"/>
                <a:gd name="f200" fmla="*/ f149 1 410"/>
                <a:gd name="f201" fmla="*/ f150 1 410"/>
                <a:gd name="f202" fmla="*/ f151 1 742"/>
                <a:gd name="f203" fmla="*/ f152 1 410"/>
                <a:gd name="f204" fmla="*/ f153 1 742"/>
                <a:gd name="f205" fmla="*/ f154 1 410"/>
                <a:gd name="f206" fmla="*/ f155 1 742"/>
                <a:gd name="f207" fmla="*/ f156 1 410"/>
                <a:gd name="f208" fmla="*/ f157 1 742"/>
                <a:gd name="f209" fmla="*/ f158 1 410"/>
                <a:gd name="f210" fmla="*/ f159 1 742"/>
                <a:gd name="f211" fmla="*/ f160 1 410"/>
                <a:gd name="f212" fmla="*/ f161 1 742"/>
                <a:gd name="f213" fmla="*/ f162 1 410"/>
                <a:gd name="f214" fmla="*/ f163 1 742"/>
                <a:gd name="f215" fmla="*/ f164 1 410"/>
                <a:gd name="f216" fmla="*/ f165 1 742"/>
                <a:gd name="f217" fmla="*/ f166 1 410"/>
                <a:gd name="f218" fmla="*/ f167 1 742"/>
                <a:gd name="f219" fmla="*/ f168 1 410"/>
                <a:gd name="f220" fmla="*/ f169 1 410"/>
                <a:gd name="f221" fmla="*/ f170 1 742"/>
                <a:gd name="f222" fmla="*/ f171 1 410"/>
                <a:gd name="f223" fmla="*/ f172 1 742"/>
                <a:gd name="f224" fmla="*/ f173 1 410"/>
                <a:gd name="f225" fmla="*/ f174 1 742"/>
                <a:gd name="f226" fmla="*/ f175 1 410"/>
                <a:gd name="f227" fmla="*/ f176 1 742"/>
                <a:gd name="f228" fmla="*/ f177 1 410"/>
                <a:gd name="f229" fmla="*/ f178 1 742"/>
                <a:gd name="f230" fmla="*/ f179 1 742"/>
                <a:gd name="f231" fmla="*/ f180 1 410"/>
                <a:gd name="f232" fmla="*/ f181 1 742"/>
                <a:gd name="f233" fmla="*/ f182 1 742"/>
                <a:gd name="f234" fmla="*/ f183 1 410"/>
                <a:gd name="f235" fmla="*/ f184 1 742"/>
                <a:gd name="f236" fmla="*/ f185 1 410"/>
                <a:gd name="f237" fmla="*/ f186 1 742"/>
                <a:gd name="f238" fmla="*/ f187 1 410"/>
                <a:gd name="f239" fmla="*/ f188 1 742"/>
                <a:gd name="f240" fmla="*/ f189 1 410"/>
                <a:gd name="f241" fmla="*/ f190 1 742"/>
                <a:gd name="f242" fmla="*/ f191 1 410"/>
                <a:gd name="f243" fmla="*/ f192 1 742"/>
                <a:gd name="f244" fmla="*/ f193 1 410"/>
                <a:gd name="f245" fmla="*/ f194 1 742"/>
                <a:gd name="f246" fmla="*/ f195 1 410"/>
                <a:gd name="f247" fmla="*/ f196 1 742"/>
                <a:gd name="f248" fmla="*/ 0 1 f145"/>
                <a:gd name="f249" fmla="*/ f139 1 f145"/>
                <a:gd name="f250" fmla="*/ 0 1 f146"/>
                <a:gd name="f251" fmla="*/ f140 1 f146"/>
                <a:gd name="f252" fmla="*/ f198 1 f145"/>
                <a:gd name="f253" fmla="*/ f199 1 f146"/>
                <a:gd name="f254" fmla="*/ f200 1 f145"/>
                <a:gd name="f255" fmla="*/ f201 1 f145"/>
                <a:gd name="f256" fmla="*/ f202 1 f146"/>
                <a:gd name="f257" fmla="*/ f203 1 f145"/>
                <a:gd name="f258" fmla="*/ f204 1 f146"/>
                <a:gd name="f259" fmla="*/ f205 1 f145"/>
                <a:gd name="f260" fmla="*/ f206 1 f146"/>
                <a:gd name="f261" fmla="*/ f207 1 f145"/>
                <a:gd name="f262" fmla="*/ f208 1 f146"/>
                <a:gd name="f263" fmla="*/ f209 1 f145"/>
                <a:gd name="f264" fmla="*/ f210 1 f146"/>
                <a:gd name="f265" fmla="*/ f211 1 f145"/>
                <a:gd name="f266" fmla="*/ f212 1 f146"/>
                <a:gd name="f267" fmla="*/ f213 1 f145"/>
                <a:gd name="f268" fmla="*/ f214 1 f146"/>
                <a:gd name="f269" fmla="*/ f215 1 f145"/>
                <a:gd name="f270" fmla="*/ f216 1 f146"/>
                <a:gd name="f271" fmla="*/ f217 1 f145"/>
                <a:gd name="f272" fmla="*/ f218 1 f146"/>
                <a:gd name="f273" fmla="*/ f219 1 f145"/>
                <a:gd name="f274" fmla="*/ f220 1 f145"/>
                <a:gd name="f275" fmla="*/ f221 1 f146"/>
                <a:gd name="f276" fmla="*/ f222 1 f145"/>
                <a:gd name="f277" fmla="*/ f223 1 f146"/>
                <a:gd name="f278" fmla="*/ f224 1 f145"/>
                <a:gd name="f279" fmla="*/ f225 1 f146"/>
                <a:gd name="f280" fmla="*/ f226 1 f145"/>
                <a:gd name="f281" fmla="*/ f227 1 f146"/>
                <a:gd name="f282" fmla="*/ f228 1 f145"/>
                <a:gd name="f283" fmla="*/ f229 1 f146"/>
                <a:gd name="f284" fmla="*/ f230 1 f146"/>
                <a:gd name="f285" fmla="*/ f231 1 f145"/>
                <a:gd name="f286" fmla="*/ f232 1 f146"/>
                <a:gd name="f287" fmla="*/ f233 1 f146"/>
                <a:gd name="f288" fmla="*/ f234 1 f145"/>
                <a:gd name="f289" fmla="*/ f235 1 f146"/>
                <a:gd name="f290" fmla="*/ f236 1 f145"/>
                <a:gd name="f291" fmla="*/ f237 1 f146"/>
                <a:gd name="f292" fmla="*/ f238 1 f145"/>
                <a:gd name="f293" fmla="*/ f239 1 f146"/>
                <a:gd name="f294" fmla="*/ f240 1 f145"/>
                <a:gd name="f295" fmla="*/ f241 1 f146"/>
                <a:gd name="f296" fmla="*/ f242 1 f145"/>
                <a:gd name="f297" fmla="*/ f243 1 f146"/>
                <a:gd name="f298" fmla="*/ f244 1 f145"/>
                <a:gd name="f299" fmla="*/ f245 1 f146"/>
                <a:gd name="f300" fmla="*/ f246 1 f145"/>
                <a:gd name="f301" fmla="*/ f247 1 f146"/>
                <a:gd name="f302" fmla="*/ f248 f136 1"/>
                <a:gd name="f303" fmla="*/ f249 f136 1"/>
                <a:gd name="f304" fmla="*/ f251 f137 1"/>
                <a:gd name="f305" fmla="*/ f250 f137 1"/>
                <a:gd name="f306" fmla="*/ f252 f136 1"/>
                <a:gd name="f307" fmla="*/ f253 f137 1"/>
                <a:gd name="f308" fmla="*/ f254 f136 1"/>
                <a:gd name="f309" fmla="*/ f255 f136 1"/>
                <a:gd name="f310" fmla="*/ f256 f137 1"/>
                <a:gd name="f311" fmla="*/ f257 f136 1"/>
                <a:gd name="f312" fmla="*/ f258 f137 1"/>
                <a:gd name="f313" fmla="*/ f259 f136 1"/>
                <a:gd name="f314" fmla="*/ f260 f137 1"/>
                <a:gd name="f315" fmla="*/ f261 f136 1"/>
                <a:gd name="f316" fmla="*/ f262 f137 1"/>
                <a:gd name="f317" fmla="*/ f263 f136 1"/>
                <a:gd name="f318" fmla="*/ f264 f137 1"/>
                <a:gd name="f319" fmla="*/ f265 f136 1"/>
                <a:gd name="f320" fmla="*/ f266 f137 1"/>
                <a:gd name="f321" fmla="*/ f267 f136 1"/>
                <a:gd name="f322" fmla="*/ f268 f137 1"/>
                <a:gd name="f323" fmla="*/ f269 f136 1"/>
                <a:gd name="f324" fmla="*/ f270 f137 1"/>
                <a:gd name="f325" fmla="*/ f271 f136 1"/>
                <a:gd name="f326" fmla="*/ f272 f137 1"/>
                <a:gd name="f327" fmla="*/ f273 f136 1"/>
                <a:gd name="f328" fmla="*/ f274 f136 1"/>
                <a:gd name="f329" fmla="*/ f275 f137 1"/>
                <a:gd name="f330" fmla="*/ f276 f136 1"/>
                <a:gd name="f331" fmla="*/ f277 f137 1"/>
                <a:gd name="f332" fmla="*/ f278 f136 1"/>
                <a:gd name="f333" fmla="*/ f279 f137 1"/>
                <a:gd name="f334" fmla="*/ f280 f136 1"/>
                <a:gd name="f335" fmla="*/ f281 f137 1"/>
                <a:gd name="f336" fmla="*/ f282 f136 1"/>
                <a:gd name="f337" fmla="*/ f283 f137 1"/>
                <a:gd name="f338" fmla="*/ f284 f137 1"/>
                <a:gd name="f339" fmla="*/ f285 f136 1"/>
                <a:gd name="f340" fmla="*/ f286 f137 1"/>
                <a:gd name="f341" fmla="*/ f287 f137 1"/>
                <a:gd name="f342" fmla="*/ f288 f136 1"/>
                <a:gd name="f343" fmla="*/ f289 f137 1"/>
                <a:gd name="f344" fmla="*/ f290 f136 1"/>
                <a:gd name="f345" fmla="*/ f291 f137 1"/>
                <a:gd name="f346" fmla="*/ f292 f136 1"/>
                <a:gd name="f347" fmla="*/ f293 f137 1"/>
                <a:gd name="f348" fmla="*/ f294 f136 1"/>
                <a:gd name="f349" fmla="*/ f295 f137 1"/>
                <a:gd name="f350" fmla="*/ f296 f136 1"/>
                <a:gd name="f351" fmla="*/ f297 f137 1"/>
                <a:gd name="f352" fmla="*/ f298 f136 1"/>
                <a:gd name="f353" fmla="*/ f299 f137 1"/>
                <a:gd name="f354" fmla="*/ f300 f136 1"/>
                <a:gd name="f355" fmla="*/ f301 f1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7">
                  <a:pos x="f306" y="f307"/>
                </a:cxn>
                <a:cxn ang="f197">
                  <a:pos x="f308" y="f307"/>
                </a:cxn>
                <a:cxn ang="f197">
                  <a:pos x="f309" y="f310"/>
                </a:cxn>
                <a:cxn ang="f197">
                  <a:pos x="f311" y="f312"/>
                </a:cxn>
                <a:cxn ang="f197">
                  <a:pos x="f313" y="f314"/>
                </a:cxn>
                <a:cxn ang="f197">
                  <a:pos x="f315" y="f316"/>
                </a:cxn>
                <a:cxn ang="f197">
                  <a:pos x="f317" y="f318"/>
                </a:cxn>
                <a:cxn ang="f197">
                  <a:pos x="f319" y="f320"/>
                </a:cxn>
                <a:cxn ang="f197">
                  <a:pos x="f321" y="f322"/>
                </a:cxn>
                <a:cxn ang="f197">
                  <a:pos x="f323" y="f324"/>
                </a:cxn>
                <a:cxn ang="f197">
                  <a:pos x="f325" y="f326"/>
                </a:cxn>
                <a:cxn ang="f197">
                  <a:pos x="f327" y="f326"/>
                </a:cxn>
                <a:cxn ang="f197">
                  <a:pos x="f328" y="f329"/>
                </a:cxn>
                <a:cxn ang="f197">
                  <a:pos x="f330" y="f331"/>
                </a:cxn>
                <a:cxn ang="f197">
                  <a:pos x="f332" y="f333"/>
                </a:cxn>
                <a:cxn ang="f197">
                  <a:pos x="f334" y="f335"/>
                </a:cxn>
                <a:cxn ang="f197">
                  <a:pos x="f336" y="f337"/>
                </a:cxn>
                <a:cxn ang="f197">
                  <a:pos x="f336" y="f338"/>
                </a:cxn>
                <a:cxn ang="f197">
                  <a:pos x="f339" y="f340"/>
                </a:cxn>
                <a:cxn ang="f197">
                  <a:pos x="f306" y="f341"/>
                </a:cxn>
                <a:cxn ang="f197">
                  <a:pos x="f306" y="f307"/>
                </a:cxn>
                <a:cxn ang="f197">
                  <a:pos x="f342" y="f343"/>
                </a:cxn>
                <a:cxn ang="f197">
                  <a:pos x="f344" y="f345"/>
                </a:cxn>
                <a:cxn ang="f197">
                  <a:pos x="f346" y="f347"/>
                </a:cxn>
                <a:cxn ang="f197">
                  <a:pos x="f348" y="f349"/>
                </a:cxn>
                <a:cxn ang="f197">
                  <a:pos x="f350" y="f351"/>
                </a:cxn>
                <a:cxn ang="f197">
                  <a:pos x="f352" y="f353"/>
                </a:cxn>
                <a:cxn ang="f197">
                  <a:pos x="f354" y="f355"/>
                </a:cxn>
                <a:cxn ang="f197">
                  <a:pos x="f342" y="f343"/>
                </a:cxn>
              </a:cxnLst>
              <a:rect l="f302" t="f305" r="f303" b="f304"/>
              <a:pathLst>
                <a:path w="410" h="742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6" y="f28"/>
                  </a:cubicBezTo>
                  <a:cubicBezTo>
                    <a:pt x="f24" y="f29"/>
                    <a:pt x="f30" y="f31"/>
                    <a:pt x="f24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5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41"/>
                  </a:cubicBezTo>
                  <a:cubicBezTo>
                    <a:pt x="f55" y="f56"/>
                    <a:pt x="f57" y="f5"/>
                    <a:pt x="f58" y="f59"/>
                  </a:cubicBezTo>
                  <a:cubicBezTo>
                    <a:pt x="f60" y="f59"/>
                    <a:pt x="f61" y="f59"/>
                    <a:pt x="f62" y="f59"/>
                  </a:cubicBezTo>
                  <a:cubicBezTo>
                    <a:pt x="f63" y="f59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6" y="f74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87" y="f89"/>
                  </a:cubicBezTo>
                  <a:cubicBezTo>
                    <a:pt x="f87" y="f90"/>
                    <a:pt x="f87" y="f91"/>
                    <a:pt x="f87" y="f92"/>
                  </a:cubicBezTo>
                  <a:cubicBezTo>
                    <a:pt x="f87" y="f93"/>
                    <a:pt x="f85" y="f94"/>
                    <a:pt x="f95" y="f96"/>
                  </a:cubicBezTo>
                  <a:cubicBezTo>
                    <a:pt x="f97" y="f98"/>
                    <a:pt x="f99" y="f100"/>
                    <a:pt x="f8" y="f101"/>
                  </a:cubicBezTo>
                  <a:cubicBezTo>
                    <a:pt x="f8" y="f102"/>
                    <a:pt x="f8" y="f103"/>
                    <a:pt x="f8" y="f7"/>
                  </a:cubicBezTo>
                  <a:close/>
                  <a:moveTo>
                    <a:pt x="f104" y="f105"/>
                  </a:moveTo>
                  <a:cubicBezTo>
                    <a:pt x="f106" y="f37"/>
                    <a:pt x="f107" y="f55"/>
                    <a:pt x="f63" y="f108"/>
                  </a:cubicBezTo>
                  <a:cubicBezTo>
                    <a:pt x="f109" y="f110"/>
                    <a:pt x="f111" y="f112"/>
                    <a:pt x="f99" y="f112"/>
                  </a:cubicBezTo>
                  <a:cubicBezTo>
                    <a:pt x="f113" y="f114"/>
                    <a:pt x="f115" y="f114"/>
                    <a:pt x="f116" y="f114"/>
                  </a:cubicBezTo>
                  <a:cubicBezTo>
                    <a:pt x="f117" y="f114"/>
                    <a:pt x="f118" y="f119"/>
                    <a:pt x="f120" y="f121"/>
                  </a:cubicBezTo>
                  <a:cubicBezTo>
                    <a:pt x="f122" y="f123"/>
                    <a:pt x="f124" y="f125"/>
                    <a:pt x="f126" y="f127"/>
                  </a:cubicBezTo>
                  <a:cubicBezTo>
                    <a:pt x="f128" y="f129"/>
                    <a:pt x="f130" y="f131"/>
                    <a:pt x="f10" y="f132"/>
                  </a:cubicBezTo>
                  <a:cubicBezTo>
                    <a:pt x="f133" y="f47"/>
                    <a:pt x="f76" y="f134"/>
                    <a:pt x="f104" y="f10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D81BD90-A484-08FC-E096-B7A966ACB318}"/>
                </a:ext>
              </a:extLst>
            </p:cNvPr>
            <p:cNvSpPr/>
            <p:nvPr/>
          </p:nvSpPr>
          <p:spPr>
            <a:xfrm>
              <a:off x="5703524" y="1806369"/>
              <a:ext cx="329641" cy="2960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1"/>
                <a:gd name="f7" fmla="val 298"/>
                <a:gd name="f8" fmla="val 127"/>
                <a:gd name="f9" fmla="val 330"/>
                <a:gd name="f10" fmla="val 128"/>
                <a:gd name="f11" fmla="val 327"/>
                <a:gd name="f12" fmla="val 133"/>
                <a:gd name="f13" fmla="val 323"/>
                <a:gd name="f14" fmla="val 139"/>
                <a:gd name="f15" fmla="val 300"/>
                <a:gd name="f16" fmla="val 118"/>
                <a:gd name="f17" fmla="val 278"/>
                <a:gd name="f18" fmla="val 98"/>
                <a:gd name="f19" fmla="val 255"/>
                <a:gd name="f20" fmla="val 77"/>
                <a:gd name="f21" fmla="val 246"/>
                <a:gd name="f22" fmla="val 85"/>
                <a:gd name="f23" fmla="val 237"/>
                <a:gd name="f24" fmla="val 93"/>
                <a:gd name="f25" fmla="val 231"/>
                <a:gd name="f26" fmla="val 99"/>
                <a:gd name="f27" fmla="val 245"/>
                <a:gd name="f28" fmla="val 259"/>
                <a:gd name="f29" fmla="val 154"/>
                <a:gd name="f30" fmla="val 272"/>
                <a:gd name="f31" fmla="val 181"/>
                <a:gd name="f32" fmla="val 270"/>
                <a:gd name="f33" fmla="val 182"/>
                <a:gd name="f34" fmla="val 268"/>
                <a:gd name="f35" fmla="val 183"/>
                <a:gd name="f36" fmla="val 267"/>
                <a:gd name="f37" fmla="val 184"/>
                <a:gd name="f38" fmla="val 254"/>
                <a:gd name="f39" fmla="val 177"/>
                <a:gd name="f40" fmla="val 242"/>
                <a:gd name="f41" fmla="val 170"/>
                <a:gd name="f42" fmla="val 164"/>
                <a:gd name="f43" fmla="val 232"/>
                <a:gd name="f44" fmla="val 189"/>
                <a:gd name="f45" fmla="val 238"/>
                <a:gd name="f46" fmla="val 215"/>
                <a:gd name="f47" fmla="val 226"/>
                <a:gd name="f48" fmla="val 260"/>
                <a:gd name="f49" fmla="val 208"/>
                <a:gd name="f50" fmla="val 195"/>
                <a:gd name="f51" fmla="val 191"/>
                <a:gd name="f52" fmla="val 188"/>
                <a:gd name="f53" fmla="val 297"/>
                <a:gd name="f54" fmla="val 173"/>
                <a:gd name="f55" fmla="val 162"/>
                <a:gd name="f56" fmla="val 239"/>
                <a:gd name="f57" fmla="val 151"/>
                <a:gd name="f58" fmla="val 209"/>
                <a:gd name="f59" fmla="val 143"/>
                <a:gd name="f60" fmla="val 227"/>
                <a:gd name="f61" fmla="val 134"/>
                <a:gd name="f62" fmla="val 124"/>
                <a:gd name="f63" fmla="val 97"/>
                <a:gd name="f64" fmla="val 68"/>
                <a:gd name="f65" fmla="val 38"/>
                <a:gd name="f66" fmla="val 240"/>
                <a:gd name="f67" fmla="val 210"/>
                <a:gd name="f68" fmla="val 55"/>
                <a:gd name="f69" fmla="val 172"/>
                <a:gd name="f70" fmla="val 73"/>
                <a:gd name="f71" fmla="val 91"/>
                <a:gd name="f72" fmla="val 153"/>
                <a:gd name="f73" fmla="val 60"/>
                <a:gd name="f74" fmla="val 30"/>
                <a:gd name="f75" fmla="val 33"/>
                <a:gd name="f76" fmla="val 70"/>
                <a:gd name="f77" fmla="val 62"/>
                <a:gd name="f78" fmla="val 76"/>
                <a:gd name="f79" fmla="val 123"/>
                <a:gd name="f80" fmla="val 116"/>
                <a:gd name="f81" fmla="val 47"/>
                <a:gd name="f82" fmla="val 107"/>
                <a:gd name="f83" fmla="val 150"/>
                <a:gd name="f84" fmla="val 37"/>
                <a:gd name="f85" fmla="val 59"/>
                <a:gd name="f86" fmla="val 214"/>
                <a:gd name="f87" fmla="val 89"/>
                <a:gd name="f88" fmla="val 224"/>
                <a:gd name="f89" fmla="val 81"/>
                <a:gd name="f90" fmla="val 234"/>
                <a:gd name="f91" fmla="val 74"/>
                <a:gd name="f92" fmla="val 244"/>
                <a:gd name="f93" fmla="val 66"/>
                <a:gd name="f94" fmla="val 49"/>
                <a:gd name="f95" fmla="val 221"/>
                <a:gd name="f96" fmla="val 16"/>
                <a:gd name="f97" fmla="val 218"/>
                <a:gd name="f98" fmla="val 9"/>
                <a:gd name="f99" fmla="val 225"/>
                <a:gd name="f100" fmla="val 4"/>
                <a:gd name="f101" fmla="val 265"/>
                <a:gd name="f102" fmla="val 42"/>
                <a:gd name="f103" fmla="val 83"/>
                <a:gd name="f104" fmla="+- 0 0 -90"/>
                <a:gd name="f105" fmla="*/ f3 1 331"/>
                <a:gd name="f106" fmla="*/ f4 1 298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331"/>
                <a:gd name="f115" fmla="*/ f111 1 298"/>
                <a:gd name="f116" fmla="*/ 331 f112 1"/>
                <a:gd name="f117" fmla="*/ 127 f111 1"/>
                <a:gd name="f118" fmla="*/ 323 f112 1"/>
                <a:gd name="f119" fmla="*/ 139 f111 1"/>
                <a:gd name="f120" fmla="*/ 255 f112 1"/>
                <a:gd name="f121" fmla="*/ 77 f111 1"/>
                <a:gd name="f122" fmla="*/ 231 f112 1"/>
                <a:gd name="f123" fmla="*/ 99 f111 1"/>
                <a:gd name="f124" fmla="*/ 272 f112 1"/>
                <a:gd name="f125" fmla="*/ 181 f111 1"/>
                <a:gd name="f126" fmla="*/ 267 f112 1"/>
                <a:gd name="f127" fmla="*/ 184 f111 1"/>
                <a:gd name="f128" fmla="*/ 164 f111 1"/>
                <a:gd name="f129" fmla="*/ 232 f112 1"/>
                <a:gd name="f130" fmla="*/ 238 f111 1"/>
                <a:gd name="f131" fmla="*/ 195 f112 1"/>
                <a:gd name="f132" fmla="*/ 298 f111 1"/>
                <a:gd name="f133" fmla="*/ 184 f112 1"/>
                <a:gd name="f134" fmla="*/ 297 f111 1"/>
                <a:gd name="f135" fmla="*/ 151 f112 1"/>
                <a:gd name="f136" fmla="*/ 209 f111 1"/>
                <a:gd name="f137" fmla="*/ 124 f112 1"/>
                <a:gd name="f138" fmla="*/ 267 f111 1"/>
                <a:gd name="f139" fmla="*/ 38 f112 1"/>
                <a:gd name="f140" fmla="*/ 91 f112 1"/>
                <a:gd name="f141" fmla="*/ 153 f111 1"/>
                <a:gd name="f142" fmla="*/ 0 f112 1"/>
                <a:gd name="f143" fmla="*/ 124 f111 1"/>
                <a:gd name="f144" fmla="*/ 133 f112 1"/>
                <a:gd name="f145" fmla="*/ 76 f111 1"/>
                <a:gd name="f146" fmla="*/ 107 f112 1"/>
                <a:gd name="f147" fmla="*/ 33 f111 1"/>
                <a:gd name="f148" fmla="*/ 214 f112 1"/>
                <a:gd name="f149" fmla="*/ 89 f111 1"/>
                <a:gd name="f150" fmla="*/ 244 f112 1"/>
                <a:gd name="f151" fmla="*/ 66 f111 1"/>
                <a:gd name="f152" fmla="*/ 208 f112 1"/>
                <a:gd name="f153" fmla="*/ 16 f111 1"/>
                <a:gd name="f154" fmla="*/ 0 f111 1"/>
                <a:gd name="f155" fmla="+- f113 0 f1"/>
                <a:gd name="f156" fmla="*/ f116 1 331"/>
                <a:gd name="f157" fmla="*/ f117 1 298"/>
                <a:gd name="f158" fmla="*/ f118 1 331"/>
                <a:gd name="f159" fmla="*/ f119 1 298"/>
                <a:gd name="f160" fmla="*/ f120 1 331"/>
                <a:gd name="f161" fmla="*/ f121 1 298"/>
                <a:gd name="f162" fmla="*/ f122 1 331"/>
                <a:gd name="f163" fmla="*/ f123 1 298"/>
                <a:gd name="f164" fmla="*/ f124 1 331"/>
                <a:gd name="f165" fmla="*/ f125 1 298"/>
                <a:gd name="f166" fmla="*/ f126 1 331"/>
                <a:gd name="f167" fmla="*/ f127 1 298"/>
                <a:gd name="f168" fmla="*/ f128 1 298"/>
                <a:gd name="f169" fmla="*/ f129 1 331"/>
                <a:gd name="f170" fmla="*/ f130 1 298"/>
                <a:gd name="f171" fmla="*/ f131 1 331"/>
                <a:gd name="f172" fmla="*/ f132 1 298"/>
                <a:gd name="f173" fmla="*/ f133 1 331"/>
                <a:gd name="f174" fmla="*/ f134 1 298"/>
                <a:gd name="f175" fmla="*/ f135 1 331"/>
                <a:gd name="f176" fmla="*/ f136 1 298"/>
                <a:gd name="f177" fmla="*/ f137 1 331"/>
                <a:gd name="f178" fmla="*/ f138 1 298"/>
                <a:gd name="f179" fmla="*/ f139 1 331"/>
                <a:gd name="f180" fmla="*/ f140 1 331"/>
                <a:gd name="f181" fmla="*/ f141 1 298"/>
                <a:gd name="f182" fmla="*/ f142 1 331"/>
                <a:gd name="f183" fmla="*/ f143 1 298"/>
                <a:gd name="f184" fmla="*/ f144 1 331"/>
                <a:gd name="f185" fmla="*/ f145 1 298"/>
                <a:gd name="f186" fmla="*/ f146 1 331"/>
                <a:gd name="f187" fmla="*/ f147 1 298"/>
                <a:gd name="f188" fmla="*/ f148 1 331"/>
                <a:gd name="f189" fmla="*/ f149 1 298"/>
                <a:gd name="f190" fmla="*/ f150 1 331"/>
                <a:gd name="f191" fmla="*/ f151 1 298"/>
                <a:gd name="f192" fmla="*/ f152 1 331"/>
                <a:gd name="f193" fmla="*/ f153 1 298"/>
                <a:gd name="f194" fmla="*/ f154 1 298"/>
                <a:gd name="f195" fmla="*/ 0 1 f114"/>
                <a:gd name="f196" fmla="*/ f108 1 f114"/>
                <a:gd name="f197" fmla="*/ 0 1 f115"/>
                <a:gd name="f198" fmla="*/ f109 1 f115"/>
                <a:gd name="f199" fmla="*/ f156 1 f114"/>
                <a:gd name="f200" fmla="*/ f157 1 f115"/>
                <a:gd name="f201" fmla="*/ f158 1 f114"/>
                <a:gd name="f202" fmla="*/ f159 1 f115"/>
                <a:gd name="f203" fmla="*/ f160 1 f114"/>
                <a:gd name="f204" fmla="*/ f161 1 f115"/>
                <a:gd name="f205" fmla="*/ f162 1 f114"/>
                <a:gd name="f206" fmla="*/ f163 1 f115"/>
                <a:gd name="f207" fmla="*/ f164 1 f114"/>
                <a:gd name="f208" fmla="*/ f165 1 f115"/>
                <a:gd name="f209" fmla="*/ f166 1 f114"/>
                <a:gd name="f210" fmla="*/ f167 1 f115"/>
                <a:gd name="f211" fmla="*/ f168 1 f115"/>
                <a:gd name="f212" fmla="*/ f169 1 f114"/>
                <a:gd name="f213" fmla="*/ f170 1 f115"/>
                <a:gd name="f214" fmla="*/ f171 1 f114"/>
                <a:gd name="f215" fmla="*/ f172 1 f115"/>
                <a:gd name="f216" fmla="*/ f173 1 f114"/>
                <a:gd name="f217" fmla="*/ f174 1 f115"/>
                <a:gd name="f218" fmla="*/ f175 1 f114"/>
                <a:gd name="f219" fmla="*/ f176 1 f115"/>
                <a:gd name="f220" fmla="*/ f177 1 f114"/>
                <a:gd name="f221" fmla="*/ f178 1 f115"/>
                <a:gd name="f222" fmla="*/ f179 1 f114"/>
                <a:gd name="f223" fmla="*/ f180 1 f114"/>
                <a:gd name="f224" fmla="*/ f181 1 f115"/>
                <a:gd name="f225" fmla="*/ f182 1 f114"/>
                <a:gd name="f226" fmla="*/ f183 1 f115"/>
                <a:gd name="f227" fmla="*/ f184 1 f114"/>
                <a:gd name="f228" fmla="*/ f185 1 f115"/>
                <a:gd name="f229" fmla="*/ f186 1 f114"/>
                <a:gd name="f230" fmla="*/ f187 1 f115"/>
                <a:gd name="f231" fmla="*/ f188 1 f114"/>
                <a:gd name="f232" fmla="*/ f189 1 f115"/>
                <a:gd name="f233" fmla="*/ f190 1 f114"/>
                <a:gd name="f234" fmla="*/ f191 1 f115"/>
                <a:gd name="f235" fmla="*/ f192 1 f114"/>
                <a:gd name="f236" fmla="*/ f193 1 f115"/>
                <a:gd name="f237" fmla="*/ f194 1 f115"/>
                <a:gd name="f238" fmla="*/ f195 f105 1"/>
                <a:gd name="f239" fmla="*/ f196 f105 1"/>
                <a:gd name="f240" fmla="*/ f198 f106 1"/>
                <a:gd name="f241" fmla="*/ f197 f106 1"/>
                <a:gd name="f242" fmla="*/ f199 f105 1"/>
                <a:gd name="f243" fmla="*/ f200 f106 1"/>
                <a:gd name="f244" fmla="*/ f201 f105 1"/>
                <a:gd name="f245" fmla="*/ f202 f106 1"/>
                <a:gd name="f246" fmla="*/ f203 f105 1"/>
                <a:gd name="f247" fmla="*/ f204 f106 1"/>
                <a:gd name="f248" fmla="*/ f205 f105 1"/>
                <a:gd name="f249" fmla="*/ f206 f106 1"/>
                <a:gd name="f250" fmla="*/ f207 f105 1"/>
                <a:gd name="f251" fmla="*/ f208 f106 1"/>
                <a:gd name="f252" fmla="*/ f209 f105 1"/>
                <a:gd name="f253" fmla="*/ f210 f106 1"/>
                <a:gd name="f254" fmla="*/ f211 f106 1"/>
                <a:gd name="f255" fmla="*/ f212 f105 1"/>
                <a:gd name="f256" fmla="*/ f213 f106 1"/>
                <a:gd name="f257" fmla="*/ f214 f105 1"/>
                <a:gd name="f258" fmla="*/ f215 f106 1"/>
                <a:gd name="f259" fmla="*/ f216 f105 1"/>
                <a:gd name="f260" fmla="*/ f217 f106 1"/>
                <a:gd name="f261" fmla="*/ f218 f105 1"/>
                <a:gd name="f262" fmla="*/ f219 f106 1"/>
                <a:gd name="f263" fmla="*/ f220 f105 1"/>
                <a:gd name="f264" fmla="*/ f221 f106 1"/>
                <a:gd name="f265" fmla="*/ f222 f105 1"/>
                <a:gd name="f266" fmla="*/ f223 f105 1"/>
                <a:gd name="f267" fmla="*/ f224 f106 1"/>
                <a:gd name="f268" fmla="*/ f225 f105 1"/>
                <a:gd name="f269" fmla="*/ f226 f106 1"/>
                <a:gd name="f270" fmla="*/ f227 f105 1"/>
                <a:gd name="f271" fmla="*/ f228 f106 1"/>
                <a:gd name="f272" fmla="*/ f229 f105 1"/>
                <a:gd name="f273" fmla="*/ f230 f106 1"/>
                <a:gd name="f274" fmla="*/ f231 f105 1"/>
                <a:gd name="f275" fmla="*/ f232 f106 1"/>
                <a:gd name="f276" fmla="*/ f233 f105 1"/>
                <a:gd name="f277" fmla="*/ f234 f106 1"/>
                <a:gd name="f278" fmla="*/ f235 f105 1"/>
                <a:gd name="f279" fmla="*/ f236 f106 1"/>
                <a:gd name="f280" fmla="*/ f237 f10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5">
                  <a:pos x="f242" y="f243"/>
                </a:cxn>
                <a:cxn ang="f155">
                  <a:pos x="f244" y="f245"/>
                </a:cxn>
                <a:cxn ang="f155">
                  <a:pos x="f246" y="f247"/>
                </a:cxn>
                <a:cxn ang="f155">
                  <a:pos x="f248" y="f249"/>
                </a:cxn>
                <a:cxn ang="f155">
                  <a:pos x="f250" y="f251"/>
                </a:cxn>
                <a:cxn ang="f155">
                  <a:pos x="f252" y="f253"/>
                </a:cxn>
                <a:cxn ang="f155">
                  <a:pos x="f248" y="f254"/>
                </a:cxn>
                <a:cxn ang="f155">
                  <a:pos x="f255" y="f256"/>
                </a:cxn>
                <a:cxn ang="f155">
                  <a:pos x="f257" y="f258"/>
                </a:cxn>
                <a:cxn ang="f155">
                  <a:pos x="f259" y="f260"/>
                </a:cxn>
                <a:cxn ang="f155">
                  <a:pos x="f261" y="f262"/>
                </a:cxn>
                <a:cxn ang="f155">
                  <a:pos x="f263" y="f264"/>
                </a:cxn>
                <a:cxn ang="f155">
                  <a:pos x="f265" y="f264"/>
                </a:cxn>
                <a:cxn ang="f155">
                  <a:pos x="f265" y="f251"/>
                </a:cxn>
                <a:cxn ang="f155">
                  <a:pos x="f266" y="f267"/>
                </a:cxn>
                <a:cxn ang="f155">
                  <a:pos x="f268" y="f269"/>
                </a:cxn>
                <a:cxn ang="f155">
                  <a:pos x="f270" y="f271"/>
                </a:cxn>
                <a:cxn ang="f155">
                  <a:pos x="f272" y="f273"/>
                </a:cxn>
                <a:cxn ang="f155">
                  <a:pos x="f274" y="f275"/>
                </a:cxn>
                <a:cxn ang="f155">
                  <a:pos x="f276" y="f277"/>
                </a:cxn>
                <a:cxn ang="f155">
                  <a:pos x="f278" y="f279"/>
                </a:cxn>
                <a:cxn ang="f155">
                  <a:pos x="f255" y="f280"/>
                </a:cxn>
                <a:cxn ang="f155">
                  <a:pos x="f242" y="f243"/>
                </a:cxn>
              </a:cxnLst>
              <a:rect l="f238" t="f241" r="f239" b="f240"/>
              <a:pathLst>
                <a:path w="331" h="298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10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25" y="f42"/>
                  </a:cubicBezTo>
                  <a:cubicBezTo>
                    <a:pt x="f43" y="f44"/>
                    <a:pt x="f45" y="f46"/>
                    <a:pt x="f43" y="f45"/>
                  </a:cubicBezTo>
                  <a:cubicBezTo>
                    <a:pt x="f47" y="f48"/>
                    <a:pt x="f49" y="f17"/>
                    <a:pt x="f50" y="f7"/>
                  </a:cubicBezTo>
                  <a:cubicBezTo>
                    <a:pt x="f51" y="f7"/>
                    <a:pt x="f52" y="f7"/>
                    <a:pt x="f37" y="f53"/>
                  </a:cubicBezTo>
                  <a:cubicBezTo>
                    <a:pt x="f54" y="f34"/>
                    <a:pt x="f55" y="f56"/>
                    <a:pt x="f57" y="f58"/>
                  </a:cubicBezTo>
                  <a:cubicBezTo>
                    <a:pt x="f59" y="f60"/>
                    <a:pt x="f61" y="f21"/>
                    <a:pt x="f62" y="f36"/>
                  </a:cubicBezTo>
                  <a:cubicBezTo>
                    <a:pt x="f63" y="f36"/>
                    <a:pt x="f64" y="f36"/>
                    <a:pt x="f65" y="f36"/>
                  </a:cubicBezTo>
                  <a:cubicBezTo>
                    <a:pt x="f65" y="f66"/>
                    <a:pt x="f65" y="f67"/>
                    <a:pt x="f65" y="f31"/>
                  </a:cubicBezTo>
                  <a:cubicBezTo>
                    <a:pt x="f68" y="f69"/>
                    <a:pt x="f70" y="f55"/>
                    <a:pt x="f71" y="f72"/>
                  </a:cubicBezTo>
                  <a:cubicBezTo>
                    <a:pt x="f73" y="f59"/>
                    <a:pt x="f74" y="f12"/>
                    <a:pt x="f5" y="f62"/>
                  </a:cubicBezTo>
                  <a:cubicBezTo>
                    <a:pt x="f75" y="f76"/>
                    <a:pt x="f77" y="f73"/>
                    <a:pt x="f12" y="f78"/>
                  </a:cubicBezTo>
                  <a:cubicBezTo>
                    <a:pt x="f79" y="f73"/>
                    <a:pt x="f80" y="f81"/>
                    <a:pt x="f82" y="f75"/>
                  </a:cubicBezTo>
                  <a:cubicBezTo>
                    <a:pt x="f83" y="f84"/>
                    <a:pt x="f35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43" y="f94"/>
                    <a:pt x="f95" y="f75"/>
                    <a:pt x="f49" y="f96"/>
                  </a:cubicBezTo>
                  <a:cubicBezTo>
                    <a:pt x="f97" y="f98"/>
                    <a:pt x="f99" y="f100"/>
                    <a:pt x="f43" y="f5"/>
                  </a:cubicBezTo>
                  <a:cubicBezTo>
                    <a:pt x="f101" y="f102"/>
                    <a:pt x="f53" y="f103"/>
                    <a:pt x="f6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62567EC-919C-99ED-34BB-364BC520E493}"/>
                </a:ext>
              </a:extLst>
            </p:cNvPr>
            <p:cNvSpPr/>
            <p:nvPr/>
          </p:nvSpPr>
          <p:spPr>
            <a:xfrm>
              <a:off x="6008751" y="1889799"/>
              <a:ext cx="180081" cy="19941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0"/>
                <a:gd name="f7" fmla="val 156"/>
                <a:gd name="f8" fmla="val 34"/>
                <a:gd name="f9" fmla="val 142"/>
                <a:gd name="f10" fmla="val 79"/>
                <a:gd name="f11" fmla="val 148"/>
                <a:gd name="f12" fmla="val 104"/>
                <a:gd name="f13" fmla="val 134"/>
                <a:gd name="f14" fmla="val 163"/>
                <a:gd name="f15" fmla="val 110"/>
                <a:gd name="f16" fmla="val 65"/>
                <a:gd name="f17" fmla="val 19"/>
                <a:gd name="f18" fmla="val 159"/>
                <a:gd name="f19" fmla="val 103"/>
                <a:gd name="f20" fmla="val 24"/>
                <a:gd name="f21" fmla="val 59"/>
                <a:gd name="f22" fmla="val 50"/>
                <a:gd name="f23" fmla="val 10"/>
                <a:gd name="f24" fmla="val 102"/>
                <a:gd name="f25" fmla="+- 0 0 -90"/>
                <a:gd name="f26" fmla="*/ f3 1 180"/>
                <a:gd name="f27" fmla="*/ f4 1 200"/>
                <a:gd name="f28" fmla="val f5"/>
                <a:gd name="f29" fmla="val f2"/>
                <a:gd name="f30" fmla="val f6"/>
                <a:gd name="f31" fmla="*/ f25 f0 1"/>
                <a:gd name="f32" fmla="+- f30 0 f28"/>
                <a:gd name="f33" fmla="+- f29 0 f28"/>
                <a:gd name="f34" fmla="*/ f31 1 f2"/>
                <a:gd name="f35" fmla="*/ f33 1 180"/>
                <a:gd name="f36" fmla="*/ f32 1 200"/>
                <a:gd name="f37" fmla="*/ 156 f33 1"/>
                <a:gd name="f38" fmla="*/ 34 f32 1"/>
                <a:gd name="f39" fmla="*/ 180 f33 1"/>
                <a:gd name="f40" fmla="*/ 134 f32 1"/>
                <a:gd name="f41" fmla="*/ 65 f33 1"/>
                <a:gd name="f42" fmla="*/ 180 f32 1"/>
                <a:gd name="f43" fmla="*/ 24 f33 1"/>
                <a:gd name="f44" fmla="*/ 59 f32 1"/>
                <a:gd name="f45" fmla="+- f34 0 f1"/>
                <a:gd name="f46" fmla="*/ f37 1 180"/>
                <a:gd name="f47" fmla="*/ f38 1 200"/>
                <a:gd name="f48" fmla="*/ f39 1 180"/>
                <a:gd name="f49" fmla="*/ f40 1 200"/>
                <a:gd name="f50" fmla="*/ f41 1 180"/>
                <a:gd name="f51" fmla="*/ f42 1 200"/>
                <a:gd name="f52" fmla="*/ f43 1 180"/>
                <a:gd name="f53" fmla="*/ f44 1 200"/>
                <a:gd name="f54" fmla="*/ 0 1 f35"/>
                <a:gd name="f55" fmla="*/ f29 1 f35"/>
                <a:gd name="f56" fmla="*/ 0 1 f36"/>
                <a:gd name="f57" fmla="*/ f30 1 f36"/>
                <a:gd name="f58" fmla="*/ f46 1 f35"/>
                <a:gd name="f59" fmla="*/ f47 1 f36"/>
                <a:gd name="f60" fmla="*/ f48 1 f35"/>
                <a:gd name="f61" fmla="*/ f49 1 f36"/>
                <a:gd name="f62" fmla="*/ f50 1 f35"/>
                <a:gd name="f63" fmla="*/ f51 1 f36"/>
                <a:gd name="f64" fmla="*/ f52 1 f35"/>
                <a:gd name="f65" fmla="*/ f53 1 f36"/>
                <a:gd name="f66" fmla="*/ f54 f26 1"/>
                <a:gd name="f67" fmla="*/ f55 f26 1"/>
                <a:gd name="f68" fmla="*/ f57 f27 1"/>
                <a:gd name="f69" fmla="*/ f56 f27 1"/>
                <a:gd name="f70" fmla="*/ f58 f26 1"/>
                <a:gd name="f71" fmla="*/ f59 f27 1"/>
                <a:gd name="f72" fmla="*/ f60 f26 1"/>
                <a:gd name="f73" fmla="*/ f61 f27 1"/>
                <a:gd name="f74" fmla="*/ f62 f26 1"/>
                <a:gd name="f75" fmla="*/ f63 f27 1"/>
                <a:gd name="f76" fmla="*/ f64 f26 1"/>
                <a:gd name="f77" fmla="*/ f65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5">
                  <a:pos x="f70" y="f71"/>
                </a:cxn>
                <a:cxn ang="f45">
                  <a:pos x="f72" y="f73"/>
                </a:cxn>
                <a:cxn ang="f45">
                  <a:pos x="f74" y="f75"/>
                </a:cxn>
                <a:cxn ang="f45">
                  <a:pos x="f76" y="f77"/>
                </a:cxn>
                <a:cxn ang="f45">
                  <a:pos x="f70" y="f71"/>
                </a:cxn>
              </a:cxnLst>
              <a:rect l="f66" t="f69" r="f67" b="f68"/>
              <a:pathLst>
                <a:path w="180" h="200">
                  <a:moveTo>
                    <a:pt x="f7" y="f8"/>
                  </a:moveTo>
                  <a:cubicBezTo>
                    <a:pt x="f9" y="f10"/>
                    <a:pt x="f11" y="f12"/>
                    <a:pt x="f2" y="f13"/>
                  </a:cubicBezTo>
                  <a:cubicBezTo>
                    <a:pt x="f14" y="f2"/>
                    <a:pt x="f15" y="f6"/>
                    <a:pt x="f16" y="f2"/>
                  </a:cubicBezTo>
                  <a:cubicBezTo>
                    <a:pt x="f17" y="f18"/>
                    <a:pt x="f5" y="f19"/>
                    <a:pt x="f20" y="f21"/>
                  </a:cubicBezTo>
                  <a:cubicBezTo>
                    <a:pt x="f22" y="f23"/>
                    <a:pt x="f24" y="f5"/>
                    <a:pt x="f7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3BE15F4-1197-7849-0FE9-5F08BD591BEE}"/>
                </a:ext>
              </a:extLst>
            </p:cNvPr>
            <p:cNvSpPr/>
            <p:nvPr/>
          </p:nvSpPr>
          <p:spPr>
            <a:xfrm>
              <a:off x="6269208" y="2005782"/>
              <a:ext cx="148544" cy="14549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9"/>
                <a:gd name="f7" fmla="val 147"/>
                <a:gd name="f8" fmla="val 74"/>
                <a:gd name="f9" fmla="val 1"/>
                <a:gd name="f10" fmla="val 115"/>
                <a:gd name="f11" fmla="val 148"/>
                <a:gd name="f12" fmla="val 32"/>
                <a:gd name="f13" fmla="val 72"/>
                <a:gd name="f14" fmla="val 112"/>
                <a:gd name="f15" fmla="val 146"/>
                <a:gd name="f16" fmla="val 75"/>
                <a:gd name="f17" fmla="val 35"/>
                <a:gd name="f18" fmla="val 114"/>
                <a:gd name="f19" fmla="val 34"/>
                <a:gd name="f20" fmla="val 33"/>
                <a:gd name="f21" fmla="+- 0 0 -90"/>
                <a:gd name="f22" fmla="*/ f3 1 149"/>
                <a:gd name="f23" fmla="*/ f4 1 147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149"/>
                <a:gd name="f32" fmla="*/ f28 1 147"/>
                <a:gd name="f33" fmla="*/ 74 f29 1"/>
                <a:gd name="f34" fmla="*/ 1 f28 1"/>
                <a:gd name="f35" fmla="*/ 148 f29 1"/>
                <a:gd name="f36" fmla="*/ 72 f28 1"/>
                <a:gd name="f37" fmla="*/ 75 f29 1"/>
                <a:gd name="f38" fmla="*/ 146 f28 1"/>
                <a:gd name="f39" fmla="*/ 1 f29 1"/>
                <a:gd name="f40" fmla="*/ 74 f28 1"/>
                <a:gd name="f41" fmla="+- f30 0 f1"/>
                <a:gd name="f42" fmla="*/ f33 1 149"/>
                <a:gd name="f43" fmla="*/ f34 1 147"/>
                <a:gd name="f44" fmla="*/ f35 1 149"/>
                <a:gd name="f45" fmla="*/ f36 1 147"/>
                <a:gd name="f46" fmla="*/ f37 1 149"/>
                <a:gd name="f47" fmla="*/ f38 1 147"/>
                <a:gd name="f48" fmla="*/ f39 1 149"/>
                <a:gd name="f49" fmla="*/ f40 1 147"/>
                <a:gd name="f50" fmla="*/ 0 1 f31"/>
                <a:gd name="f51" fmla="*/ f25 1 f31"/>
                <a:gd name="f52" fmla="*/ 0 1 f32"/>
                <a:gd name="f53" fmla="*/ f26 1 f32"/>
                <a:gd name="f54" fmla="*/ f42 1 f31"/>
                <a:gd name="f55" fmla="*/ f43 1 f32"/>
                <a:gd name="f56" fmla="*/ f44 1 f31"/>
                <a:gd name="f57" fmla="*/ f45 1 f32"/>
                <a:gd name="f58" fmla="*/ f46 1 f31"/>
                <a:gd name="f59" fmla="*/ f47 1 f32"/>
                <a:gd name="f60" fmla="*/ f48 1 f31"/>
                <a:gd name="f61" fmla="*/ f49 1 f32"/>
                <a:gd name="f62" fmla="*/ f50 f22 1"/>
                <a:gd name="f63" fmla="*/ f51 f22 1"/>
                <a:gd name="f64" fmla="*/ f53 f23 1"/>
                <a:gd name="f65" fmla="*/ f52 f23 1"/>
                <a:gd name="f66" fmla="*/ f54 f22 1"/>
                <a:gd name="f67" fmla="*/ f55 f23 1"/>
                <a:gd name="f68" fmla="*/ f56 f22 1"/>
                <a:gd name="f69" fmla="*/ f57 f23 1"/>
                <a:gd name="f70" fmla="*/ f58 f22 1"/>
                <a:gd name="f71" fmla="*/ f59 f23 1"/>
                <a:gd name="f72" fmla="*/ f60 f22 1"/>
                <a:gd name="f73" fmla="*/ f61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66" y="f67"/>
                </a:cxn>
                <a:cxn ang="f41">
                  <a:pos x="f68" y="f69"/>
                </a:cxn>
                <a:cxn ang="f41">
                  <a:pos x="f70" y="f71"/>
                </a:cxn>
                <a:cxn ang="f41">
                  <a:pos x="f72" y="f73"/>
                </a:cxn>
                <a:cxn ang="f41">
                  <a:pos x="f66" y="f67"/>
                </a:cxn>
              </a:cxnLst>
              <a:rect l="f62" t="f65" r="f63" b="f64"/>
              <a:pathLst>
                <a:path w="149" h="147">
                  <a:moveTo>
                    <a:pt x="f8" y="f9"/>
                  </a:moveTo>
                  <a:cubicBezTo>
                    <a:pt x="f10" y="f5"/>
                    <a:pt x="f11" y="f12"/>
                    <a:pt x="f11" y="f13"/>
                  </a:cubicBezTo>
                  <a:cubicBezTo>
                    <a:pt x="f6" y="f14"/>
                    <a:pt x="f10" y="f15"/>
                    <a:pt x="f16" y="f15"/>
                  </a:cubicBezTo>
                  <a:cubicBezTo>
                    <a:pt x="f17" y="f7"/>
                    <a:pt x="f9" y="f18"/>
                    <a:pt x="f9" y="f8"/>
                  </a:cubicBezTo>
                  <a:cubicBezTo>
                    <a:pt x="f5" y="f19"/>
                    <a:pt x="f20" y="f9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977FF77D-8A53-9CE4-027A-5409E6D1B301}"/>
                </a:ext>
              </a:extLst>
            </p:cNvPr>
            <p:cNvSpPr/>
            <p:nvPr/>
          </p:nvSpPr>
          <p:spPr>
            <a:xfrm>
              <a:off x="6124733" y="1771778"/>
              <a:ext cx="145490" cy="1475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6"/>
                <a:gd name="f7" fmla="val 148"/>
                <a:gd name="f8" fmla="val 75"/>
                <a:gd name="f9" fmla="val 116"/>
                <a:gd name="f10" fmla="val 113"/>
                <a:gd name="f11" fmla="val 72"/>
                <a:gd name="f12" fmla="val 147"/>
                <a:gd name="f13" fmla="val 32"/>
                <a:gd name="f14" fmla="val 1"/>
                <a:gd name="f15" fmla="val 115"/>
                <a:gd name="f16" fmla="val 33"/>
                <a:gd name="f17" fmla="val 73"/>
                <a:gd name="f18" fmla="val 114"/>
                <a:gd name="f19" fmla="val 34"/>
                <a:gd name="f20" fmla="+- 0 0 -90"/>
                <a:gd name="f21" fmla="*/ f3 1 146"/>
                <a:gd name="f22" fmla="*/ f4 1 148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46"/>
                <a:gd name="f31" fmla="*/ f27 1 148"/>
                <a:gd name="f32" fmla="*/ 146 f28 1"/>
                <a:gd name="f33" fmla="*/ 75 f27 1"/>
                <a:gd name="f34" fmla="*/ 72 f28 1"/>
                <a:gd name="f35" fmla="*/ 147 f27 1"/>
                <a:gd name="f36" fmla="*/ 0 f28 1"/>
                <a:gd name="f37" fmla="*/ 73 f28 1"/>
                <a:gd name="f38" fmla="*/ 0 f27 1"/>
                <a:gd name="f39" fmla="+- f29 0 f1"/>
                <a:gd name="f40" fmla="*/ f32 1 146"/>
                <a:gd name="f41" fmla="*/ f33 1 148"/>
                <a:gd name="f42" fmla="*/ f34 1 146"/>
                <a:gd name="f43" fmla="*/ f35 1 148"/>
                <a:gd name="f44" fmla="*/ f36 1 146"/>
                <a:gd name="f45" fmla="*/ f37 1 146"/>
                <a:gd name="f46" fmla="*/ f38 1 148"/>
                <a:gd name="f47" fmla="*/ 0 1 f30"/>
                <a:gd name="f48" fmla="*/ f24 1 f30"/>
                <a:gd name="f49" fmla="*/ 0 1 f31"/>
                <a:gd name="f50" fmla="*/ f25 1 f31"/>
                <a:gd name="f51" fmla="*/ f40 1 f30"/>
                <a:gd name="f52" fmla="*/ f41 1 f31"/>
                <a:gd name="f53" fmla="*/ f42 1 f30"/>
                <a:gd name="f54" fmla="*/ f43 1 f31"/>
                <a:gd name="f55" fmla="*/ f44 1 f30"/>
                <a:gd name="f56" fmla="*/ f45 1 f30"/>
                <a:gd name="f57" fmla="*/ f46 1 f31"/>
                <a:gd name="f58" fmla="*/ f47 f21 1"/>
                <a:gd name="f59" fmla="*/ f48 f21 1"/>
                <a:gd name="f60" fmla="*/ f50 f22 1"/>
                <a:gd name="f61" fmla="*/ f49 f22 1"/>
                <a:gd name="f62" fmla="*/ f51 f21 1"/>
                <a:gd name="f63" fmla="*/ f52 f22 1"/>
                <a:gd name="f64" fmla="*/ f53 f21 1"/>
                <a:gd name="f65" fmla="*/ f54 f22 1"/>
                <a:gd name="f66" fmla="*/ f55 f21 1"/>
                <a:gd name="f67" fmla="*/ f56 f21 1"/>
                <a:gd name="f68" fmla="*/ f57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2" y="f63"/>
                </a:cxn>
                <a:cxn ang="f39">
                  <a:pos x="f64" y="f65"/>
                </a:cxn>
                <a:cxn ang="f39">
                  <a:pos x="f66" y="f63"/>
                </a:cxn>
                <a:cxn ang="f39">
                  <a:pos x="f67" y="f68"/>
                </a:cxn>
                <a:cxn ang="f39">
                  <a:pos x="f62" y="f63"/>
                </a:cxn>
              </a:cxnLst>
              <a:rect l="f58" t="f61" r="f59" b="f60"/>
              <a:pathLst>
                <a:path w="146" h="148">
                  <a:moveTo>
                    <a:pt x="f6" y="f8"/>
                  </a:moveTo>
                  <a:cubicBezTo>
                    <a:pt x="f6" y="f9"/>
                    <a:pt x="f10" y="f7"/>
                    <a:pt x="f11" y="f12"/>
                  </a:cubicBezTo>
                  <a:cubicBezTo>
                    <a:pt x="f13" y="f12"/>
                    <a:pt x="f14" y="f15"/>
                    <a:pt x="f5" y="f8"/>
                  </a:cubicBezTo>
                  <a:cubicBezTo>
                    <a:pt x="f5" y="f16"/>
                    <a:pt x="f16" y="f5"/>
                    <a:pt x="f17" y="f5"/>
                  </a:cubicBezTo>
                  <a:cubicBezTo>
                    <a:pt x="f18" y="f14"/>
                    <a:pt x="f6" y="f19"/>
                    <a:pt x="f6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A861F81-E207-B974-661B-5FE19191B321}"/>
                </a:ext>
              </a:extLst>
            </p:cNvPr>
            <p:cNvSpPr/>
            <p:nvPr/>
          </p:nvSpPr>
          <p:spPr>
            <a:xfrm>
              <a:off x="6017904" y="2083112"/>
              <a:ext cx="156682" cy="13836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7"/>
                <a:gd name="f7" fmla="val 139"/>
                <a:gd name="f8" fmla="val 77"/>
                <a:gd name="f9" fmla="val 45"/>
                <a:gd name="f10" fmla="val 138"/>
                <a:gd name="f11" fmla="val 16"/>
                <a:gd name="f12" fmla="val 117"/>
                <a:gd name="f13" fmla="val 8"/>
                <a:gd name="f14" fmla="val 86"/>
                <a:gd name="f15" fmla="val 53"/>
                <a:gd name="f16" fmla="val 14"/>
                <a:gd name="f17" fmla="val 19"/>
                <a:gd name="f18" fmla="val 43"/>
                <a:gd name="f19" fmla="val 4"/>
                <a:gd name="f20" fmla="val 50"/>
                <a:gd name="f21" fmla="val 61"/>
                <a:gd name="f22" fmla="val 3"/>
                <a:gd name="f23" fmla="val 71"/>
                <a:gd name="f24" fmla="val 94"/>
                <a:gd name="f25" fmla="val 116"/>
                <a:gd name="f26" fmla="val 7"/>
                <a:gd name="f27" fmla="val 125"/>
                <a:gd name="f28" fmla="val 33"/>
                <a:gd name="f29" fmla="val 34"/>
                <a:gd name="f30" fmla="val 126"/>
                <a:gd name="f31" fmla="val 35"/>
                <a:gd name="f32" fmla="val 127"/>
                <a:gd name="f33" fmla="val 36"/>
                <a:gd name="f34" fmla="val 151"/>
                <a:gd name="f35" fmla="val 70"/>
                <a:gd name="f36" fmla="val 145"/>
                <a:gd name="f37" fmla="val 95"/>
                <a:gd name="f38" fmla="val 132"/>
                <a:gd name="f39" fmla="val 122"/>
                <a:gd name="f40" fmla="val 111"/>
                <a:gd name="f41" fmla="val 137"/>
                <a:gd name="f42" fmla="val 81"/>
                <a:gd name="f43" fmla="val 80"/>
                <a:gd name="f44" fmla="val 79"/>
                <a:gd name="f45" fmla="+- 0 0 -90"/>
                <a:gd name="f46" fmla="*/ f3 1 157"/>
                <a:gd name="f47" fmla="*/ f4 1 139"/>
                <a:gd name="f48" fmla="val f5"/>
                <a:gd name="f49" fmla="val f6"/>
                <a:gd name="f50" fmla="val f7"/>
                <a:gd name="f51" fmla="*/ f45 f0 1"/>
                <a:gd name="f52" fmla="+- f50 0 f48"/>
                <a:gd name="f53" fmla="+- f49 0 f48"/>
                <a:gd name="f54" fmla="*/ f51 1 f2"/>
                <a:gd name="f55" fmla="*/ f53 1 157"/>
                <a:gd name="f56" fmla="*/ f52 1 139"/>
                <a:gd name="f57" fmla="*/ 77 f53 1"/>
                <a:gd name="f58" fmla="*/ 139 f52 1"/>
                <a:gd name="f59" fmla="*/ 8 f53 1"/>
                <a:gd name="f60" fmla="*/ 86 f52 1"/>
                <a:gd name="f61" fmla="*/ 43 f53 1"/>
                <a:gd name="f62" fmla="*/ 4 f52 1"/>
                <a:gd name="f63" fmla="*/ 71 f53 1"/>
                <a:gd name="f64" fmla="*/ 3 f52 1"/>
                <a:gd name="f65" fmla="*/ 125 f53 1"/>
                <a:gd name="f66" fmla="*/ 33 f52 1"/>
                <a:gd name="f67" fmla="*/ 127 f53 1"/>
                <a:gd name="f68" fmla="*/ 36 f52 1"/>
                <a:gd name="f69" fmla="*/ 145 f53 1"/>
                <a:gd name="f70" fmla="*/ 95 f52 1"/>
                <a:gd name="f71" fmla="*/ 81 f53 1"/>
                <a:gd name="f72" fmla="+- f54 0 f1"/>
                <a:gd name="f73" fmla="*/ f57 1 157"/>
                <a:gd name="f74" fmla="*/ f58 1 139"/>
                <a:gd name="f75" fmla="*/ f59 1 157"/>
                <a:gd name="f76" fmla="*/ f60 1 139"/>
                <a:gd name="f77" fmla="*/ f61 1 157"/>
                <a:gd name="f78" fmla="*/ f62 1 139"/>
                <a:gd name="f79" fmla="*/ f63 1 157"/>
                <a:gd name="f80" fmla="*/ f64 1 139"/>
                <a:gd name="f81" fmla="*/ f65 1 157"/>
                <a:gd name="f82" fmla="*/ f66 1 139"/>
                <a:gd name="f83" fmla="*/ f67 1 157"/>
                <a:gd name="f84" fmla="*/ f68 1 139"/>
                <a:gd name="f85" fmla="*/ f69 1 157"/>
                <a:gd name="f86" fmla="*/ f70 1 139"/>
                <a:gd name="f87" fmla="*/ f71 1 157"/>
                <a:gd name="f88" fmla="*/ 0 1 f55"/>
                <a:gd name="f89" fmla="*/ f49 1 f55"/>
                <a:gd name="f90" fmla="*/ 0 1 f56"/>
                <a:gd name="f91" fmla="*/ f50 1 f56"/>
                <a:gd name="f92" fmla="*/ f73 1 f55"/>
                <a:gd name="f93" fmla="*/ f74 1 f56"/>
                <a:gd name="f94" fmla="*/ f75 1 f55"/>
                <a:gd name="f95" fmla="*/ f76 1 f56"/>
                <a:gd name="f96" fmla="*/ f77 1 f55"/>
                <a:gd name="f97" fmla="*/ f78 1 f56"/>
                <a:gd name="f98" fmla="*/ f79 1 f55"/>
                <a:gd name="f99" fmla="*/ f80 1 f56"/>
                <a:gd name="f100" fmla="*/ f81 1 f55"/>
                <a:gd name="f101" fmla="*/ f82 1 f56"/>
                <a:gd name="f102" fmla="*/ f83 1 f55"/>
                <a:gd name="f103" fmla="*/ f84 1 f56"/>
                <a:gd name="f104" fmla="*/ f85 1 f55"/>
                <a:gd name="f105" fmla="*/ f86 1 f56"/>
                <a:gd name="f106" fmla="*/ f87 1 f55"/>
                <a:gd name="f107" fmla="*/ f88 f46 1"/>
                <a:gd name="f108" fmla="*/ f89 f46 1"/>
                <a:gd name="f109" fmla="*/ f91 f47 1"/>
                <a:gd name="f110" fmla="*/ f90 f47 1"/>
                <a:gd name="f111" fmla="*/ f92 f46 1"/>
                <a:gd name="f112" fmla="*/ f93 f47 1"/>
                <a:gd name="f113" fmla="*/ f94 f46 1"/>
                <a:gd name="f114" fmla="*/ f95 f47 1"/>
                <a:gd name="f115" fmla="*/ f96 f46 1"/>
                <a:gd name="f116" fmla="*/ f97 f47 1"/>
                <a:gd name="f117" fmla="*/ f98 f46 1"/>
                <a:gd name="f118" fmla="*/ f99 f47 1"/>
                <a:gd name="f119" fmla="*/ f100 f46 1"/>
                <a:gd name="f120" fmla="*/ f101 f47 1"/>
                <a:gd name="f121" fmla="*/ f102 f46 1"/>
                <a:gd name="f122" fmla="*/ f103 f47 1"/>
                <a:gd name="f123" fmla="*/ f104 f46 1"/>
                <a:gd name="f124" fmla="*/ f105 f47 1"/>
                <a:gd name="f125" fmla="*/ f10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2">
                  <a:pos x="f111" y="f112"/>
                </a:cxn>
                <a:cxn ang="f72">
                  <a:pos x="f113" y="f114"/>
                </a:cxn>
                <a:cxn ang="f72">
                  <a:pos x="f115" y="f116"/>
                </a:cxn>
                <a:cxn ang="f72">
                  <a:pos x="f117" y="f118"/>
                </a:cxn>
                <a:cxn ang="f72">
                  <a:pos x="f119" y="f120"/>
                </a:cxn>
                <a:cxn ang="f72">
                  <a:pos x="f121" y="f122"/>
                </a:cxn>
                <a:cxn ang="f72">
                  <a:pos x="f123" y="f124"/>
                </a:cxn>
                <a:cxn ang="f72">
                  <a:pos x="f125" y="f112"/>
                </a:cxn>
                <a:cxn ang="f72">
                  <a:pos x="f111" y="f112"/>
                </a:cxn>
              </a:cxnLst>
              <a:rect l="f107" t="f110" r="f108" b="f109"/>
              <a:pathLst>
                <a:path w="157" h="139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5" y="f15"/>
                    <a:pt x="f16" y="f17"/>
                    <a:pt x="f18" y="f19"/>
                  </a:cubicBezTo>
                  <a:cubicBezTo>
                    <a:pt x="f20" y="f5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cubicBezTo>
                    <a:pt x="f27" y="f29"/>
                    <a:pt x="f30" y="f31"/>
                    <a:pt x="f32" y="f33"/>
                  </a:cubicBezTo>
                  <a:cubicBezTo>
                    <a:pt x="f34" y="f20"/>
                    <a:pt x="f6" y="f35"/>
                    <a:pt x="f36" y="f37"/>
                  </a:cubicBezTo>
                  <a:cubicBezTo>
                    <a:pt x="f38" y="f39"/>
                    <a:pt x="f40" y="f41"/>
                    <a:pt x="f42" y="f7"/>
                  </a:cubicBezTo>
                  <a:cubicBezTo>
                    <a:pt x="f43" y="f7"/>
                    <a:pt x="f44" y="f7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FCF7673-4BEC-85D7-5230-28DACB92F1ED}"/>
                </a:ext>
              </a:extLst>
            </p:cNvPr>
            <p:cNvSpPr/>
            <p:nvPr/>
          </p:nvSpPr>
          <p:spPr>
            <a:xfrm>
              <a:off x="6411644" y="1986451"/>
              <a:ext cx="136337" cy="1424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7"/>
                <a:gd name="f7" fmla="val 143"/>
                <a:gd name="f8" fmla="val 67"/>
                <a:gd name="f9" fmla="val 54"/>
                <a:gd name="f10" fmla="val 138"/>
                <a:gd name="f11" fmla="val 41"/>
                <a:gd name="f12" fmla="val 134"/>
                <a:gd name="f13" fmla="val 29"/>
                <a:gd name="f14" fmla="val 128"/>
                <a:gd name="f15" fmla="val 18"/>
                <a:gd name="f16" fmla="val 122"/>
                <a:gd name="f17" fmla="val 11"/>
                <a:gd name="f18" fmla="val 114"/>
                <a:gd name="f19" fmla="val 16"/>
                <a:gd name="f20" fmla="val 99"/>
                <a:gd name="f21" fmla="val 90"/>
                <a:gd name="f22" fmla="val 15"/>
                <a:gd name="f23" fmla="val 80"/>
                <a:gd name="f24" fmla="val 13"/>
                <a:gd name="f25" fmla="val 71"/>
                <a:gd name="f26" fmla="val 60"/>
                <a:gd name="f27" fmla="val 48"/>
                <a:gd name="f28" fmla="val 37"/>
                <a:gd name="f29" fmla="val 27"/>
                <a:gd name="f30" fmla="val 26"/>
                <a:gd name="f31" fmla="val 56"/>
                <a:gd name="f32" fmla="val 9"/>
                <a:gd name="f33" fmla="val 93"/>
                <a:gd name="f34" fmla="val 130"/>
                <a:gd name="f35" fmla="val 133"/>
                <a:gd name="f36" fmla="val 65"/>
                <a:gd name="f37" fmla="val 108"/>
                <a:gd name="f38" fmla="val 109"/>
                <a:gd name="f39" fmla="val 140"/>
                <a:gd name="f40" fmla="+- 0 0 -90"/>
                <a:gd name="f41" fmla="*/ f3 1 137"/>
                <a:gd name="f42" fmla="*/ f4 1 143"/>
                <a:gd name="f43" fmla="val f5"/>
                <a:gd name="f44" fmla="val f6"/>
                <a:gd name="f45" fmla="val f7"/>
                <a:gd name="f46" fmla="*/ f40 f0 1"/>
                <a:gd name="f47" fmla="+- f45 0 f43"/>
                <a:gd name="f48" fmla="+- f44 0 f43"/>
                <a:gd name="f49" fmla="*/ f46 1 f2"/>
                <a:gd name="f50" fmla="*/ f48 1 137"/>
                <a:gd name="f51" fmla="*/ f47 1 143"/>
                <a:gd name="f52" fmla="*/ 67 f48 1"/>
                <a:gd name="f53" fmla="*/ 143 f47 1"/>
                <a:gd name="f54" fmla="*/ 29 f48 1"/>
                <a:gd name="f55" fmla="*/ 128 f47 1"/>
                <a:gd name="f56" fmla="*/ 16 f48 1"/>
                <a:gd name="f57" fmla="*/ 99 f47 1"/>
                <a:gd name="f58" fmla="*/ 13 f48 1"/>
                <a:gd name="f59" fmla="*/ 71 f47 1"/>
                <a:gd name="f60" fmla="*/ 37 f47 1"/>
                <a:gd name="f61" fmla="*/ 56 f48 1"/>
                <a:gd name="f62" fmla="*/ 9 f47 1"/>
                <a:gd name="f63" fmla="*/ 133 f48 1"/>
                <a:gd name="f64" fmla="*/ 65 f47 1"/>
                <a:gd name="f65" fmla="+- f49 0 f1"/>
                <a:gd name="f66" fmla="*/ f52 1 137"/>
                <a:gd name="f67" fmla="*/ f53 1 143"/>
                <a:gd name="f68" fmla="*/ f54 1 137"/>
                <a:gd name="f69" fmla="*/ f55 1 143"/>
                <a:gd name="f70" fmla="*/ f56 1 137"/>
                <a:gd name="f71" fmla="*/ f57 1 143"/>
                <a:gd name="f72" fmla="*/ f58 1 137"/>
                <a:gd name="f73" fmla="*/ f59 1 143"/>
                <a:gd name="f74" fmla="*/ f60 1 143"/>
                <a:gd name="f75" fmla="*/ f61 1 137"/>
                <a:gd name="f76" fmla="*/ f62 1 143"/>
                <a:gd name="f77" fmla="*/ f63 1 137"/>
                <a:gd name="f78" fmla="*/ f64 1 143"/>
                <a:gd name="f79" fmla="*/ 0 1 f50"/>
                <a:gd name="f80" fmla="*/ f44 1 f50"/>
                <a:gd name="f81" fmla="*/ 0 1 f51"/>
                <a:gd name="f82" fmla="*/ f45 1 f51"/>
                <a:gd name="f83" fmla="*/ f66 1 f50"/>
                <a:gd name="f84" fmla="*/ f67 1 f51"/>
                <a:gd name="f85" fmla="*/ f68 1 f50"/>
                <a:gd name="f86" fmla="*/ f69 1 f51"/>
                <a:gd name="f87" fmla="*/ f70 1 f50"/>
                <a:gd name="f88" fmla="*/ f71 1 f51"/>
                <a:gd name="f89" fmla="*/ f72 1 f50"/>
                <a:gd name="f90" fmla="*/ f73 1 f51"/>
                <a:gd name="f91" fmla="*/ f74 1 f51"/>
                <a:gd name="f92" fmla="*/ f75 1 f50"/>
                <a:gd name="f93" fmla="*/ f76 1 f51"/>
                <a:gd name="f94" fmla="*/ f77 1 f50"/>
                <a:gd name="f95" fmla="*/ f78 1 f51"/>
                <a:gd name="f96" fmla="*/ f79 f41 1"/>
                <a:gd name="f97" fmla="*/ f80 f41 1"/>
                <a:gd name="f98" fmla="*/ f82 f42 1"/>
                <a:gd name="f99" fmla="*/ f81 f42 1"/>
                <a:gd name="f100" fmla="*/ f83 f41 1"/>
                <a:gd name="f101" fmla="*/ f84 f42 1"/>
                <a:gd name="f102" fmla="*/ f85 f41 1"/>
                <a:gd name="f103" fmla="*/ f86 f42 1"/>
                <a:gd name="f104" fmla="*/ f87 f41 1"/>
                <a:gd name="f105" fmla="*/ f88 f42 1"/>
                <a:gd name="f106" fmla="*/ f89 f41 1"/>
                <a:gd name="f107" fmla="*/ f90 f42 1"/>
                <a:gd name="f108" fmla="*/ f91 f42 1"/>
                <a:gd name="f109" fmla="*/ f92 f41 1"/>
                <a:gd name="f110" fmla="*/ f93 f42 1"/>
                <a:gd name="f111" fmla="*/ f94 f41 1"/>
                <a:gd name="f112" fmla="*/ f95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5">
                  <a:pos x="f100" y="f101"/>
                </a:cxn>
                <a:cxn ang="f65">
                  <a:pos x="f102" y="f103"/>
                </a:cxn>
                <a:cxn ang="f65">
                  <a:pos x="f104" y="f105"/>
                </a:cxn>
                <a:cxn ang="f65">
                  <a:pos x="f106" y="f107"/>
                </a:cxn>
                <a:cxn ang="f65">
                  <a:pos x="f106" y="f108"/>
                </a:cxn>
                <a:cxn ang="f65">
                  <a:pos x="f109" y="f110"/>
                </a:cxn>
                <a:cxn ang="f65">
                  <a:pos x="f111" y="f112"/>
                </a:cxn>
                <a:cxn ang="f65">
                  <a:pos x="f100" y="f101"/>
                </a:cxn>
              </a:cxnLst>
              <a:rect l="f96" t="f99" r="f97" b="f98"/>
              <a:pathLst>
                <a:path w="137" h="143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5" y="f21"/>
                    <a:pt x="f22" y="f23"/>
                    <a:pt x="f24" y="f25"/>
                  </a:cubicBezTo>
                  <a:cubicBezTo>
                    <a:pt x="f17" y="f26"/>
                    <a:pt x="f5" y="f27"/>
                    <a:pt x="f24" y="f28"/>
                  </a:cubicBezTo>
                  <a:cubicBezTo>
                    <a:pt x="f29" y="f30"/>
                    <a:pt x="f11" y="f24"/>
                    <a:pt x="f31" y="f32"/>
                  </a:cubicBezTo>
                  <a:cubicBezTo>
                    <a:pt x="f33" y="f5"/>
                    <a:pt x="f34" y="f13"/>
                    <a:pt x="f35" y="f36"/>
                  </a:cubicBezTo>
                  <a:cubicBezTo>
                    <a:pt x="f6" y="f37"/>
                    <a:pt x="f38" y="f39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8B202F34-EFB7-F8B3-9D0B-D6B18BBEE5A3}"/>
                </a:ext>
              </a:extLst>
            </p:cNvPr>
            <p:cNvSpPr/>
            <p:nvPr/>
          </p:nvSpPr>
          <p:spPr>
            <a:xfrm>
              <a:off x="6159325" y="1897937"/>
              <a:ext cx="156682" cy="1404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7"/>
                <a:gd name="f7" fmla="val 141"/>
                <a:gd name="f8" fmla="val 18"/>
                <a:gd name="f9" fmla="val 31"/>
                <a:gd name="f10" fmla="val 53"/>
                <a:gd name="f11" fmla="val 37"/>
                <a:gd name="f12" fmla="val 82"/>
                <a:gd name="f13" fmla="val 26"/>
                <a:gd name="f14" fmla="val 105"/>
                <a:gd name="f15" fmla="val 139"/>
                <a:gd name="f16" fmla="val 12"/>
                <a:gd name="f17" fmla="val 56"/>
                <a:gd name="f18" fmla="val 140"/>
                <a:gd name="f19" fmla="val 92"/>
                <a:gd name="f20" fmla="val 123"/>
                <a:gd name="f21" fmla="val 127"/>
                <a:gd name="f22" fmla="val 80"/>
                <a:gd name="f23" fmla="val 45"/>
                <a:gd name="f24" fmla="val 64"/>
                <a:gd name="f25" fmla="+- 0 0 -90"/>
                <a:gd name="f26" fmla="*/ f3 1 157"/>
                <a:gd name="f27" fmla="*/ f4 1 141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157"/>
                <a:gd name="f36" fmla="*/ f32 1 141"/>
                <a:gd name="f37" fmla="*/ 18 f33 1"/>
                <a:gd name="f38" fmla="*/ 31 f32 1"/>
                <a:gd name="f39" fmla="*/ 105 f33 1"/>
                <a:gd name="f40" fmla="*/ 0 f32 1"/>
                <a:gd name="f41" fmla="*/ 140 f33 1"/>
                <a:gd name="f42" fmla="*/ 92 f32 1"/>
                <a:gd name="f43" fmla="*/ 45 f33 1"/>
                <a:gd name="f44" fmla="*/ 123 f32 1"/>
                <a:gd name="f45" fmla="+- f34 0 f1"/>
                <a:gd name="f46" fmla="*/ f37 1 157"/>
                <a:gd name="f47" fmla="*/ f38 1 141"/>
                <a:gd name="f48" fmla="*/ f39 1 157"/>
                <a:gd name="f49" fmla="*/ f40 1 141"/>
                <a:gd name="f50" fmla="*/ f41 1 157"/>
                <a:gd name="f51" fmla="*/ f42 1 141"/>
                <a:gd name="f52" fmla="*/ f43 1 157"/>
                <a:gd name="f53" fmla="*/ f44 1 141"/>
                <a:gd name="f54" fmla="*/ 0 1 f35"/>
                <a:gd name="f55" fmla="*/ f29 1 f35"/>
                <a:gd name="f56" fmla="*/ 0 1 f36"/>
                <a:gd name="f57" fmla="*/ f30 1 f36"/>
                <a:gd name="f58" fmla="*/ f46 1 f35"/>
                <a:gd name="f59" fmla="*/ f47 1 f36"/>
                <a:gd name="f60" fmla="*/ f48 1 f35"/>
                <a:gd name="f61" fmla="*/ f49 1 f36"/>
                <a:gd name="f62" fmla="*/ f50 1 f35"/>
                <a:gd name="f63" fmla="*/ f51 1 f36"/>
                <a:gd name="f64" fmla="*/ f52 1 f35"/>
                <a:gd name="f65" fmla="*/ f53 1 f36"/>
                <a:gd name="f66" fmla="*/ f54 f26 1"/>
                <a:gd name="f67" fmla="*/ f55 f26 1"/>
                <a:gd name="f68" fmla="*/ f57 f27 1"/>
                <a:gd name="f69" fmla="*/ f56 f27 1"/>
                <a:gd name="f70" fmla="*/ f58 f26 1"/>
                <a:gd name="f71" fmla="*/ f59 f27 1"/>
                <a:gd name="f72" fmla="*/ f60 f26 1"/>
                <a:gd name="f73" fmla="*/ f61 f27 1"/>
                <a:gd name="f74" fmla="*/ f62 f26 1"/>
                <a:gd name="f75" fmla="*/ f63 f27 1"/>
                <a:gd name="f76" fmla="*/ f64 f26 1"/>
                <a:gd name="f77" fmla="*/ f65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5">
                  <a:pos x="f70" y="f71"/>
                </a:cxn>
                <a:cxn ang="f45">
                  <a:pos x="f72" y="f73"/>
                </a:cxn>
                <a:cxn ang="f45">
                  <a:pos x="f74" y="f75"/>
                </a:cxn>
                <a:cxn ang="f45">
                  <a:pos x="f76" y="f77"/>
                </a:cxn>
                <a:cxn ang="f45">
                  <a:pos x="f70" y="f71"/>
                </a:cxn>
              </a:cxnLst>
              <a:rect l="f66" t="f69" r="f67" b="f68"/>
              <a:pathLst>
                <a:path w="157" h="141">
                  <a:moveTo>
                    <a:pt x="f8" y="f9"/>
                  </a:moveTo>
                  <a:cubicBezTo>
                    <a:pt x="f10" y="f11"/>
                    <a:pt x="f12" y="f13"/>
                    <a:pt x="f14" y="f5"/>
                  </a:cubicBezTo>
                  <a:cubicBezTo>
                    <a:pt x="f15" y="f16"/>
                    <a:pt x="f6" y="f17"/>
                    <a:pt x="f18" y="f19"/>
                  </a:cubicBezTo>
                  <a:cubicBezTo>
                    <a:pt x="f20" y="f21"/>
                    <a:pt x="f22" y="f7"/>
                    <a:pt x="f23" y="f20"/>
                  </a:cubicBezTo>
                  <a:cubicBezTo>
                    <a:pt x="f16" y="f14"/>
                    <a:pt x="f5" y="f24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04B1ED87-7FC2-1C14-35A8-04CC5AF1CA62}"/>
                </a:ext>
              </a:extLst>
            </p:cNvPr>
            <p:cNvSpPr/>
            <p:nvPr/>
          </p:nvSpPr>
          <p:spPr>
            <a:xfrm>
              <a:off x="6362806" y="2118719"/>
              <a:ext cx="141421" cy="1312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2"/>
                <a:gd name="f7" fmla="val 132"/>
                <a:gd name="f8" fmla="val 59"/>
                <a:gd name="f9" fmla="val 77"/>
                <a:gd name="f10" fmla="val 6"/>
                <a:gd name="f11" fmla="val 95"/>
                <a:gd name="f12" fmla="val 12"/>
                <a:gd name="f13" fmla="val 113"/>
                <a:gd name="f14" fmla="val 19"/>
                <a:gd name="f15" fmla="val 119"/>
                <a:gd name="f16" fmla="val 21"/>
                <a:gd name="f17" fmla="val 126"/>
                <a:gd name="f18" fmla="val 25"/>
                <a:gd name="f19" fmla="val 129"/>
                <a:gd name="f20" fmla="val 30"/>
                <a:gd name="f21" fmla="val 53"/>
                <a:gd name="f22" fmla="val 138"/>
                <a:gd name="f23" fmla="val 84"/>
                <a:gd name="f24" fmla="val 104"/>
                <a:gd name="f25" fmla="val 100"/>
                <a:gd name="f26" fmla="val 71"/>
                <a:gd name="f27" fmla="val 45"/>
                <a:gd name="f28" fmla="val 122"/>
                <a:gd name="f29" fmla="val 20"/>
                <a:gd name="f30" fmla="val 112"/>
                <a:gd name="f31" fmla="val 3"/>
                <a:gd name="f32" fmla="val 58"/>
                <a:gd name="f33" fmla="val 4"/>
                <a:gd name="f34" fmla="val 50"/>
                <a:gd name="f35" fmla="val 11"/>
                <a:gd name="f36" fmla="val 42"/>
                <a:gd name="f37" fmla="val 17"/>
                <a:gd name="f38" fmla="val 36"/>
                <a:gd name="f39" fmla="val 31"/>
                <a:gd name="f40" fmla="val 23"/>
                <a:gd name="f41" fmla="val 46"/>
                <a:gd name="f42" fmla="+- 0 0 -90"/>
                <a:gd name="f43" fmla="*/ f3 1 142"/>
                <a:gd name="f44" fmla="*/ f4 1 132"/>
                <a:gd name="f45" fmla="val f5"/>
                <a:gd name="f46" fmla="val f6"/>
                <a:gd name="f47" fmla="val f7"/>
                <a:gd name="f48" fmla="*/ f42 f0 1"/>
                <a:gd name="f49" fmla="+- f47 0 f45"/>
                <a:gd name="f50" fmla="+- f46 0 f45"/>
                <a:gd name="f51" fmla="*/ f48 1 f2"/>
                <a:gd name="f52" fmla="*/ f50 1 142"/>
                <a:gd name="f53" fmla="*/ f49 1 132"/>
                <a:gd name="f54" fmla="*/ 59 f50 1"/>
                <a:gd name="f55" fmla="*/ 0 f49 1"/>
                <a:gd name="f56" fmla="*/ 113 f50 1"/>
                <a:gd name="f57" fmla="*/ 19 f49 1"/>
                <a:gd name="f58" fmla="*/ 129 f50 1"/>
                <a:gd name="f59" fmla="*/ 30 f49 1"/>
                <a:gd name="f60" fmla="*/ 119 f50 1"/>
                <a:gd name="f61" fmla="*/ 104 f49 1"/>
                <a:gd name="f62" fmla="*/ 45 f50 1"/>
                <a:gd name="f63" fmla="*/ 122 f49 1"/>
                <a:gd name="f64" fmla="*/ 3 f50 1"/>
                <a:gd name="f65" fmla="*/ 58 f49 1"/>
                <a:gd name="f66" fmla="*/ 17 f50 1"/>
                <a:gd name="f67" fmla="*/ 36 f49 1"/>
                <a:gd name="f68" fmla="+- f51 0 f1"/>
                <a:gd name="f69" fmla="*/ f54 1 142"/>
                <a:gd name="f70" fmla="*/ f55 1 132"/>
                <a:gd name="f71" fmla="*/ f56 1 142"/>
                <a:gd name="f72" fmla="*/ f57 1 132"/>
                <a:gd name="f73" fmla="*/ f58 1 142"/>
                <a:gd name="f74" fmla="*/ f59 1 132"/>
                <a:gd name="f75" fmla="*/ f60 1 142"/>
                <a:gd name="f76" fmla="*/ f61 1 132"/>
                <a:gd name="f77" fmla="*/ f62 1 142"/>
                <a:gd name="f78" fmla="*/ f63 1 132"/>
                <a:gd name="f79" fmla="*/ f64 1 142"/>
                <a:gd name="f80" fmla="*/ f65 1 132"/>
                <a:gd name="f81" fmla="*/ f66 1 142"/>
                <a:gd name="f82" fmla="*/ f67 1 132"/>
                <a:gd name="f83" fmla="*/ 0 1 f52"/>
                <a:gd name="f84" fmla="*/ f46 1 f52"/>
                <a:gd name="f85" fmla="*/ 0 1 f53"/>
                <a:gd name="f86" fmla="*/ f47 1 f53"/>
                <a:gd name="f87" fmla="*/ f69 1 f52"/>
                <a:gd name="f88" fmla="*/ f70 1 f53"/>
                <a:gd name="f89" fmla="*/ f71 1 f52"/>
                <a:gd name="f90" fmla="*/ f72 1 f53"/>
                <a:gd name="f91" fmla="*/ f73 1 f52"/>
                <a:gd name="f92" fmla="*/ f74 1 f53"/>
                <a:gd name="f93" fmla="*/ f75 1 f52"/>
                <a:gd name="f94" fmla="*/ f76 1 f53"/>
                <a:gd name="f95" fmla="*/ f77 1 f52"/>
                <a:gd name="f96" fmla="*/ f78 1 f53"/>
                <a:gd name="f97" fmla="*/ f79 1 f52"/>
                <a:gd name="f98" fmla="*/ f80 1 f53"/>
                <a:gd name="f99" fmla="*/ f81 1 f52"/>
                <a:gd name="f100" fmla="*/ f82 1 f53"/>
                <a:gd name="f101" fmla="*/ f83 f43 1"/>
                <a:gd name="f102" fmla="*/ f84 f43 1"/>
                <a:gd name="f103" fmla="*/ f86 f44 1"/>
                <a:gd name="f104" fmla="*/ f85 f44 1"/>
                <a:gd name="f105" fmla="*/ f87 f43 1"/>
                <a:gd name="f106" fmla="*/ f88 f44 1"/>
                <a:gd name="f107" fmla="*/ f89 f43 1"/>
                <a:gd name="f108" fmla="*/ f90 f44 1"/>
                <a:gd name="f109" fmla="*/ f91 f43 1"/>
                <a:gd name="f110" fmla="*/ f92 f44 1"/>
                <a:gd name="f111" fmla="*/ f93 f43 1"/>
                <a:gd name="f112" fmla="*/ f94 f44 1"/>
                <a:gd name="f113" fmla="*/ f95 f43 1"/>
                <a:gd name="f114" fmla="*/ f96 f44 1"/>
                <a:gd name="f115" fmla="*/ f97 f43 1"/>
                <a:gd name="f116" fmla="*/ f98 f44 1"/>
                <a:gd name="f117" fmla="*/ f99 f43 1"/>
                <a:gd name="f118" fmla="*/ f100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8">
                  <a:pos x="f105" y="f106"/>
                </a:cxn>
                <a:cxn ang="f68">
                  <a:pos x="f107" y="f108"/>
                </a:cxn>
                <a:cxn ang="f68">
                  <a:pos x="f109" y="f110"/>
                </a:cxn>
                <a:cxn ang="f68">
                  <a:pos x="f111" y="f112"/>
                </a:cxn>
                <a:cxn ang="f68">
                  <a:pos x="f113" y="f114"/>
                </a:cxn>
                <a:cxn ang="f68">
                  <a:pos x="f115" y="f116"/>
                </a:cxn>
                <a:cxn ang="f68">
                  <a:pos x="f117" y="f118"/>
                </a:cxn>
                <a:cxn ang="f68">
                  <a:pos x="f105" y="f106"/>
                </a:cxn>
              </a:cxnLst>
              <a:rect l="f101" t="f104" r="f102" b="f103"/>
              <a:pathLst>
                <a:path w="142" h="132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6" y="f21"/>
                    <a:pt x="f22" y="f23"/>
                    <a:pt x="f15" y="f24"/>
                  </a:cubicBezTo>
                  <a:cubicBezTo>
                    <a:pt x="f25" y="f17"/>
                    <a:pt x="f26" y="f7"/>
                    <a:pt x="f27" y="f28"/>
                  </a:cubicBezTo>
                  <a:cubicBezTo>
                    <a:pt x="f29" y="f30"/>
                    <a:pt x="f5" y="f23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35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10951895-EA04-F43E-C4A0-833A4F6BC814}"/>
                </a:ext>
              </a:extLst>
            </p:cNvPr>
            <p:cNvSpPr/>
            <p:nvPr/>
          </p:nvSpPr>
          <p:spPr>
            <a:xfrm>
              <a:off x="6201040" y="2109557"/>
              <a:ext cx="137352" cy="1342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8"/>
                <a:gd name="f7" fmla="val 135"/>
                <a:gd name="f8" fmla="val 63"/>
                <a:gd name="f9" fmla="val 78"/>
                <a:gd name="f10" fmla="val 28"/>
                <a:gd name="f11" fmla="val 98"/>
                <a:gd name="f12" fmla="val 46"/>
                <a:gd name="f13" fmla="val 129"/>
                <a:gd name="f14" fmla="val 52"/>
                <a:gd name="f15" fmla="val 133"/>
                <a:gd name="f16" fmla="val 53"/>
                <a:gd name="f17" fmla="val 64"/>
                <a:gd name="f18" fmla="val 70"/>
                <a:gd name="f19" fmla="val 137"/>
                <a:gd name="f20" fmla="val 104"/>
                <a:gd name="f21" fmla="val 111"/>
                <a:gd name="f22" fmla="val 130"/>
                <a:gd name="f23" fmla="val 132"/>
                <a:gd name="f24" fmla="val 40"/>
                <a:gd name="f25" fmla="val 13"/>
                <a:gd name="f26" fmla="val 113"/>
                <a:gd name="f27" fmla="val 5"/>
                <a:gd name="f28" fmla="val 75"/>
                <a:gd name="f29" fmla="val 21"/>
                <a:gd name="f30" fmla="val 14"/>
                <a:gd name="f31" fmla="val 3"/>
                <a:gd name="f32" fmla="val 55"/>
                <a:gd name="f33" fmla="val 2"/>
                <a:gd name="f34" fmla="val 59"/>
                <a:gd name="f35" fmla="val 1"/>
                <a:gd name="f36" fmla="+- 0 0 -90"/>
                <a:gd name="f37" fmla="*/ f3 1 138"/>
                <a:gd name="f38" fmla="*/ f4 1 135"/>
                <a:gd name="f39" fmla="val f5"/>
                <a:gd name="f40" fmla="val f6"/>
                <a:gd name="f41" fmla="val f7"/>
                <a:gd name="f42" fmla="*/ f36 f0 1"/>
                <a:gd name="f43" fmla="+- f41 0 f39"/>
                <a:gd name="f44" fmla="+- f40 0 f39"/>
                <a:gd name="f45" fmla="*/ f42 1 f2"/>
                <a:gd name="f46" fmla="*/ f44 1 138"/>
                <a:gd name="f47" fmla="*/ f43 1 135"/>
                <a:gd name="f48" fmla="*/ 63 f44 1"/>
                <a:gd name="f49" fmla="*/ 0 f43 1"/>
                <a:gd name="f50" fmla="*/ 129 f44 1"/>
                <a:gd name="f51" fmla="*/ 52 f43 1"/>
                <a:gd name="f52" fmla="*/ 138 f44 1"/>
                <a:gd name="f53" fmla="*/ 70 f43 1"/>
                <a:gd name="f54" fmla="*/ 78 f44 1"/>
                <a:gd name="f55" fmla="*/ 132 f43 1"/>
                <a:gd name="f56" fmla="*/ 5 f44 1"/>
                <a:gd name="f57" fmla="*/ 75 f43 1"/>
                <a:gd name="f58" fmla="*/ 52 f44 1"/>
                <a:gd name="f59" fmla="*/ 3 f43 1"/>
                <a:gd name="f60" fmla="+- f45 0 f1"/>
                <a:gd name="f61" fmla="*/ f48 1 138"/>
                <a:gd name="f62" fmla="*/ f49 1 135"/>
                <a:gd name="f63" fmla="*/ f50 1 138"/>
                <a:gd name="f64" fmla="*/ f51 1 135"/>
                <a:gd name="f65" fmla="*/ f52 1 138"/>
                <a:gd name="f66" fmla="*/ f53 1 135"/>
                <a:gd name="f67" fmla="*/ f54 1 138"/>
                <a:gd name="f68" fmla="*/ f55 1 135"/>
                <a:gd name="f69" fmla="*/ f56 1 138"/>
                <a:gd name="f70" fmla="*/ f57 1 135"/>
                <a:gd name="f71" fmla="*/ f58 1 138"/>
                <a:gd name="f72" fmla="*/ f59 1 135"/>
                <a:gd name="f73" fmla="*/ 0 1 f46"/>
                <a:gd name="f74" fmla="*/ f40 1 f46"/>
                <a:gd name="f75" fmla="*/ 0 1 f47"/>
                <a:gd name="f76" fmla="*/ f41 1 f47"/>
                <a:gd name="f77" fmla="*/ f61 1 f46"/>
                <a:gd name="f78" fmla="*/ f62 1 f47"/>
                <a:gd name="f79" fmla="*/ f63 1 f46"/>
                <a:gd name="f80" fmla="*/ f64 1 f47"/>
                <a:gd name="f81" fmla="*/ f65 1 f46"/>
                <a:gd name="f82" fmla="*/ f66 1 f47"/>
                <a:gd name="f83" fmla="*/ f67 1 f46"/>
                <a:gd name="f84" fmla="*/ f68 1 f47"/>
                <a:gd name="f85" fmla="*/ f69 1 f46"/>
                <a:gd name="f86" fmla="*/ f70 1 f47"/>
                <a:gd name="f87" fmla="*/ f71 1 f46"/>
                <a:gd name="f88" fmla="*/ f72 1 f47"/>
                <a:gd name="f89" fmla="*/ f73 f37 1"/>
                <a:gd name="f90" fmla="*/ f74 f37 1"/>
                <a:gd name="f91" fmla="*/ f76 f38 1"/>
                <a:gd name="f92" fmla="*/ f75 f38 1"/>
                <a:gd name="f93" fmla="*/ f77 f37 1"/>
                <a:gd name="f94" fmla="*/ f78 f38 1"/>
                <a:gd name="f95" fmla="*/ f79 f37 1"/>
                <a:gd name="f96" fmla="*/ f80 f38 1"/>
                <a:gd name="f97" fmla="*/ f81 f37 1"/>
                <a:gd name="f98" fmla="*/ f82 f38 1"/>
                <a:gd name="f99" fmla="*/ f83 f37 1"/>
                <a:gd name="f100" fmla="*/ f84 f38 1"/>
                <a:gd name="f101" fmla="*/ f85 f37 1"/>
                <a:gd name="f102" fmla="*/ f86 f38 1"/>
                <a:gd name="f103" fmla="*/ f87 f37 1"/>
                <a:gd name="f104" fmla="*/ f8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3" y="f94"/>
                </a:cxn>
                <a:cxn ang="f60">
                  <a:pos x="f95" y="f96"/>
                </a:cxn>
                <a:cxn ang="f60">
                  <a:pos x="f97" y="f98"/>
                </a:cxn>
                <a:cxn ang="f60">
                  <a:pos x="f99" y="f100"/>
                </a:cxn>
                <a:cxn ang="f60">
                  <a:pos x="f101" y="f102"/>
                </a:cxn>
                <a:cxn ang="f60">
                  <a:pos x="f103" y="f104"/>
                </a:cxn>
                <a:cxn ang="f60">
                  <a:pos x="f93" y="f94"/>
                </a:cxn>
              </a:cxnLst>
              <a:rect l="f89" t="f92" r="f90" b="f91"/>
              <a:pathLst>
                <a:path w="138" h="135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6" y="f17"/>
                    <a:pt x="f6" y="f18"/>
                  </a:cubicBezTo>
                  <a:cubicBezTo>
                    <a:pt x="f19" y="f20"/>
                    <a:pt x="f21" y="f22"/>
                    <a:pt x="f9" y="f23"/>
                  </a:cubicBezTo>
                  <a:cubicBezTo>
                    <a:pt x="f24" y="f7"/>
                    <a:pt x="f25" y="f26"/>
                    <a:pt x="f27" y="f28"/>
                  </a:cubicBezTo>
                  <a:cubicBezTo>
                    <a:pt x="f5" y="f12"/>
                    <a:pt x="f29" y="f30"/>
                    <a:pt x="f14" y="f31"/>
                  </a:cubicBezTo>
                  <a:cubicBezTo>
                    <a:pt x="f32" y="f33"/>
                    <a:pt x="f34" y="f35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EF0B56C3-1490-FF41-ECF0-3DAE02FF118E}"/>
                </a:ext>
              </a:extLst>
            </p:cNvPr>
            <p:cNvSpPr/>
            <p:nvPr/>
          </p:nvSpPr>
          <p:spPr>
            <a:xfrm>
              <a:off x="6306854" y="1884715"/>
              <a:ext cx="129213" cy="1281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0"/>
                <a:gd name="f7" fmla="val 129"/>
                <a:gd name="f8" fmla="val 92"/>
                <a:gd name="f9" fmla="val 64"/>
                <a:gd name="f10" fmla="val 109"/>
                <a:gd name="f11" fmla="val 35"/>
                <a:gd name="f12" fmla="val 104"/>
                <a:gd name="f13" fmla="val 117"/>
                <a:gd name="f14" fmla="val 12"/>
                <a:gd name="f15" fmla="val 89"/>
                <a:gd name="f16" fmla="val 13"/>
                <a:gd name="f17" fmla="val 65"/>
                <a:gd name="f18" fmla="val 3"/>
                <a:gd name="f19" fmla="val 40"/>
                <a:gd name="f20" fmla="val 2"/>
                <a:gd name="f21" fmla="val 36"/>
                <a:gd name="f22" fmla="val 7"/>
                <a:gd name="f23" fmla="val 28"/>
                <a:gd name="f24" fmla="val 24"/>
                <a:gd name="f25" fmla="val 41"/>
                <a:gd name="f26" fmla="val 82"/>
                <a:gd name="f27" fmla="val 5"/>
                <a:gd name="f28" fmla="val 106"/>
                <a:gd name="f29" fmla="val 34"/>
                <a:gd name="f30" fmla="val 124"/>
                <a:gd name="f31" fmla="+- 0 0 -90"/>
                <a:gd name="f32" fmla="*/ f3 1 130"/>
                <a:gd name="f33" fmla="*/ f4 1 129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130"/>
                <a:gd name="f42" fmla="*/ f38 1 129"/>
                <a:gd name="f43" fmla="*/ 92 f39 1"/>
                <a:gd name="f44" fmla="*/ 129 f38 1"/>
                <a:gd name="f45" fmla="*/ 0 f39 1"/>
                <a:gd name="f46" fmla="*/ 117 f38 1"/>
                <a:gd name="f47" fmla="*/ 3 f39 1"/>
                <a:gd name="f48" fmla="*/ 40 f38 1"/>
                <a:gd name="f49" fmla="*/ 12 f39 1"/>
                <a:gd name="f50" fmla="*/ 24 f38 1"/>
                <a:gd name="f51" fmla="*/ 106 f39 1"/>
                <a:gd name="f52" fmla="*/ 34 f38 1"/>
                <a:gd name="f53" fmla="+- f40 0 f1"/>
                <a:gd name="f54" fmla="*/ f43 1 130"/>
                <a:gd name="f55" fmla="*/ f44 1 129"/>
                <a:gd name="f56" fmla="*/ f45 1 130"/>
                <a:gd name="f57" fmla="*/ f46 1 129"/>
                <a:gd name="f58" fmla="*/ f47 1 130"/>
                <a:gd name="f59" fmla="*/ f48 1 129"/>
                <a:gd name="f60" fmla="*/ f49 1 130"/>
                <a:gd name="f61" fmla="*/ f50 1 129"/>
                <a:gd name="f62" fmla="*/ f51 1 130"/>
                <a:gd name="f63" fmla="*/ f52 1 129"/>
                <a:gd name="f64" fmla="*/ 0 1 f41"/>
                <a:gd name="f65" fmla="*/ f35 1 f41"/>
                <a:gd name="f66" fmla="*/ 0 1 f42"/>
                <a:gd name="f67" fmla="*/ f36 1 f42"/>
                <a:gd name="f68" fmla="*/ f54 1 f41"/>
                <a:gd name="f69" fmla="*/ f55 1 f42"/>
                <a:gd name="f70" fmla="*/ f56 1 f41"/>
                <a:gd name="f71" fmla="*/ f57 1 f42"/>
                <a:gd name="f72" fmla="*/ f58 1 f41"/>
                <a:gd name="f73" fmla="*/ f59 1 f42"/>
                <a:gd name="f74" fmla="*/ f60 1 f41"/>
                <a:gd name="f75" fmla="*/ f61 1 f42"/>
                <a:gd name="f76" fmla="*/ f62 1 f41"/>
                <a:gd name="f77" fmla="*/ f63 1 f42"/>
                <a:gd name="f78" fmla="*/ f64 f32 1"/>
                <a:gd name="f79" fmla="*/ f65 f32 1"/>
                <a:gd name="f80" fmla="*/ f67 f33 1"/>
                <a:gd name="f81" fmla="*/ f66 f33 1"/>
                <a:gd name="f82" fmla="*/ f68 f32 1"/>
                <a:gd name="f83" fmla="*/ f69 f33 1"/>
                <a:gd name="f84" fmla="*/ f70 f32 1"/>
                <a:gd name="f85" fmla="*/ f71 f33 1"/>
                <a:gd name="f86" fmla="*/ f72 f32 1"/>
                <a:gd name="f87" fmla="*/ f73 f33 1"/>
                <a:gd name="f88" fmla="*/ f74 f32 1"/>
                <a:gd name="f89" fmla="*/ f75 f33 1"/>
                <a:gd name="f90" fmla="*/ f76 f32 1"/>
                <a:gd name="f91" fmla="*/ f77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3">
                  <a:pos x="f82" y="f83"/>
                </a:cxn>
                <a:cxn ang="f53">
                  <a:pos x="f84" y="f85"/>
                </a:cxn>
                <a:cxn ang="f53">
                  <a:pos x="f86" y="f87"/>
                </a:cxn>
                <a:cxn ang="f53">
                  <a:pos x="f88" y="f89"/>
                </a:cxn>
                <a:cxn ang="f53">
                  <a:pos x="f90" y="f91"/>
                </a:cxn>
                <a:cxn ang="f53">
                  <a:pos x="f82" y="f83"/>
                </a:cxn>
              </a:cxnLst>
              <a:rect l="f78" t="f81" r="f79" b="f80"/>
              <a:pathLst>
                <a:path w="130" h="129">
                  <a:moveTo>
                    <a:pt x="f8" y="f7"/>
                  </a:moveTo>
                  <a:cubicBezTo>
                    <a:pt x="f9" y="f10"/>
                    <a:pt x="f11" y="f12"/>
                    <a:pt x="f5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14" y="f24"/>
                  </a:cubicBezTo>
                  <a:cubicBezTo>
                    <a:pt x="f25" y="f5"/>
                    <a:pt x="f26" y="f27"/>
                    <a:pt x="f28" y="f29"/>
                  </a:cubicBezTo>
                  <a:cubicBezTo>
                    <a:pt x="f6" y="f9"/>
                    <a:pt x="f30" y="f12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D15F569-0CE5-DB1D-EEE7-E96586D79C10}"/>
                </a:ext>
              </a:extLst>
            </p:cNvPr>
            <p:cNvSpPr/>
            <p:nvPr/>
          </p:nvSpPr>
          <p:spPr>
            <a:xfrm>
              <a:off x="6501173" y="2095320"/>
              <a:ext cx="113952" cy="1231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5"/>
                <a:gd name="f7" fmla="val 124"/>
                <a:gd name="f8" fmla="val 45"/>
                <a:gd name="f9" fmla="val 15"/>
                <a:gd name="f10" fmla="val 33"/>
                <a:gd name="f11" fmla="val 29"/>
                <a:gd name="f12" fmla="val 24"/>
                <a:gd name="f13" fmla="val 40"/>
                <a:gd name="f14" fmla="val 11"/>
                <a:gd name="f15" fmla="val 47"/>
                <a:gd name="f16" fmla="val 2"/>
                <a:gd name="f17" fmla="val 55"/>
                <a:gd name="f18" fmla="val 65"/>
                <a:gd name="f19" fmla="val 87"/>
                <a:gd name="f20" fmla="val 7"/>
                <a:gd name="f21" fmla="val 107"/>
                <a:gd name="f22" fmla="val 28"/>
                <a:gd name="f23" fmla="val 111"/>
                <a:gd name="f24" fmla="val 52"/>
                <a:gd name="f25" fmla="val 74"/>
                <a:gd name="f26" fmla="val 102"/>
                <a:gd name="f27" fmla="val 99"/>
                <a:gd name="f28" fmla="val 82"/>
                <a:gd name="f29" fmla="val 112"/>
                <a:gd name="f30" fmla="val 62"/>
                <a:gd name="f31" fmla="val 123"/>
                <a:gd name="f32" fmla="val 16"/>
                <a:gd name="f33" fmla="val 109"/>
                <a:gd name="f34" fmla="val 12"/>
                <a:gd name="f35" fmla="val 106"/>
                <a:gd name="f36" fmla="val 9"/>
                <a:gd name="f37" fmla="val 100"/>
                <a:gd name="f38" fmla="val 8"/>
                <a:gd name="f39" fmla="val 95"/>
                <a:gd name="f40" fmla="val 86"/>
                <a:gd name="f41" fmla="val 76"/>
                <a:gd name="f42" fmla="val 67"/>
                <a:gd name="f43" fmla="val 6"/>
                <a:gd name="f44" fmla="val 59"/>
                <a:gd name="f45" fmla="val 51"/>
                <a:gd name="f46" fmla="+- 0 0 -90"/>
                <a:gd name="f47" fmla="*/ f3 1 115"/>
                <a:gd name="f48" fmla="*/ f4 1 124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115"/>
                <a:gd name="f57" fmla="*/ f53 1 124"/>
                <a:gd name="f58" fmla="*/ 0 f54 1"/>
                <a:gd name="f59" fmla="*/ 45 f53 1"/>
                <a:gd name="f60" fmla="*/ 40 f54 1"/>
                <a:gd name="f61" fmla="*/ 11 f53 1"/>
                <a:gd name="f62" fmla="*/ 65 f54 1"/>
                <a:gd name="f63" fmla="*/ 2 f53 1"/>
                <a:gd name="f64" fmla="*/ 111 f54 1"/>
                <a:gd name="f65" fmla="*/ 52 f53 1"/>
                <a:gd name="f66" fmla="*/ 82 f54 1"/>
                <a:gd name="f67" fmla="*/ 112 f53 1"/>
                <a:gd name="f68" fmla="*/ 16 f54 1"/>
                <a:gd name="f69" fmla="*/ 109 f53 1"/>
                <a:gd name="f70" fmla="*/ 8 f54 1"/>
                <a:gd name="f71" fmla="*/ 95 f53 1"/>
                <a:gd name="f72" fmla="*/ 7 f54 1"/>
                <a:gd name="f73" fmla="*/ 67 f53 1"/>
                <a:gd name="f74" fmla="+- f55 0 f1"/>
                <a:gd name="f75" fmla="*/ f58 1 115"/>
                <a:gd name="f76" fmla="*/ f59 1 124"/>
                <a:gd name="f77" fmla="*/ f60 1 115"/>
                <a:gd name="f78" fmla="*/ f61 1 124"/>
                <a:gd name="f79" fmla="*/ f62 1 115"/>
                <a:gd name="f80" fmla="*/ f63 1 124"/>
                <a:gd name="f81" fmla="*/ f64 1 115"/>
                <a:gd name="f82" fmla="*/ f65 1 124"/>
                <a:gd name="f83" fmla="*/ f66 1 115"/>
                <a:gd name="f84" fmla="*/ f67 1 124"/>
                <a:gd name="f85" fmla="*/ f68 1 115"/>
                <a:gd name="f86" fmla="*/ f69 1 124"/>
                <a:gd name="f87" fmla="*/ f70 1 115"/>
                <a:gd name="f88" fmla="*/ f71 1 124"/>
                <a:gd name="f89" fmla="*/ f72 1 115"/>
                <a:gd name="f90" fmla="*/ f73 1 124"/>
                <a:gd name="f91" fmla="*/ 0 1 f56"/>
                <a:gd name="f92" fmla="*/ f50 1 f56"/>
                <a:gd name="f93" fmla="*/ 0 1 f57"/>
                <a:gd name="f94" fmla="*/ f51 1 f57"/>
                <a:gd name="f95" fmla="*/ f75 1 f56"/>
                <a:gd name="f96" fmla="*/ f76 1 f57"/>
                <a:gd name="f97" fmla="*/ f77 1 f56"/>
                <a:gd name="f98" fmla="*/ f78 1 f57"/>
                <a:gd name="f99" fmla="*/ f79 1 f56"/>
                <a:gd name="f100" fmla="*/ f80 1 f57"/>
                <a:gd name="f101" fmla="*/ f81 1 f56"/>
                <a:gd name="f102" fmla="*/ f82 1 f57"/>
                <a:gd name="f103" fmla="*/ f83 1 f56"/>
                <a:gd name="f104" fmla="*/ f84 1 f57"/>
                <a:gd name="f105" fmla="*/ f85 1 f56"/>
                <a:gd name="f106" fmla="*/ f86 1 f57"/>
                <a:gd name="f107" fmla="*/ f87 1 f56"/>
                <a:gd name="f108" fmla="*/ f88 1 f57"/>
                <a:gd name="f109" fmla="*/ f89 1 f56"/>
                <a:gd name="f110" fmla="*/ f90 1 f57"/>
                <a:gd name="f111" fmla="*/ f91 f47 1"/>
                <a:gd name="f112" fmla="*/ f92 f47 1"/>
                <a:gd name="f113" fmla="*/ f94 f48 1"/>
                <a:gd name="f114" fmla="*/ f93 f48 1"/>
                <a:gd name="f115" fmla="*/ f95 f47 1"/>
                <a:gd name="f116" fmla="*/ f96 f48 1"/>
                <a:gd name="f117" fmla="*/ f97 f47 1"/>
                <a:gd name="f118" fmla="*/ f98 f48 1"/>
                <a:gd name="f119" fmla="*/ f99 f47 1"/>
                <a:gd name="f120" fmla="*/ f100 f48 1"/>
                <a:gd name="f121" fmla="*/ f101 f47 1"/>
                <a:gd name="f122" fmla="*/ f102 f48 1"/>
                <a:gd name="f123" fmla="*/ f103 f47 1"/>
                <a:gd name="f124" fmla="*/ f104 f48 1"/>
                <a:gd name="f125" fmla="*/ f105 f47 1"/>
                <a:gd name="f126" fmla="*/ f106 f48 1"/>
                <a:gd name="f127" fmla="*/ f107 f47 1"/>
                <a:gd name="f128" fmla="*/ f108 f48 1"/>
                <a:gd name="f129" fmla="*/ f109 f47 1"/>
                <a:gd name="f130" fmla="*/ f110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4">
                  <a:pos x="f115" y="f116"/>
                </a:cxn>
                <a:cxn ang="f74">
                  <a:pos x="f117" y="f118"/>
                </a:cxn>
                <a:cxn ang="f74">
                  <a:pos x="f119" y="f120"/>
                </a:cxn>
                <a:cxn ang="f74">
                  <a:pos x="f121" y="f122"/>
                </a:cxn>
                <a:cxn ang="f74">
                  <a:pos x="f123" y="f124"/>
                </a:cxn>
                <a:cxn ang="f74">
                  <a:pos x="f125" y="f126"/>
                </a:cxn>
                <a:cxn ang="f74">
                  <a:pos x="f127" y="f128"/>
                </a:cxn>
                <a:cxn ang="f74">
                  <a:pos x="f129" y="f130"/>
                </a:cxn>
                <a:cxn ang="f74">
                  <a:pos x="f115" y="f116"/>
                </a:cxn>
              </a:cxnLst>
              <a:rect l="f111" t="f114" r="f112" b="f113"/>
              <a:pathLst>
                <a:path w="115" h="124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5"/>
                    <a:pt x="f18" y="f16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6" y="f25"/>
                    <a:pt x="f26" y="f27"/>
                    <a:pt x="f28" y="f29"/>
                  </a:cubicBezTo>
                  <a:cubicBezTo>
                    <a:pt x="f30" y="f7"/>
                    <a:pt x="f1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0" y="f40"/>
                    <a:pt x="f38" y="f41"/>
                    <a:pt x="f20" y="f42"/>
                  </a:cubicBezTo>
                  <a:cubicBezTo>
                    <a:pt x="f43" y="f44"/>
                    <a:pt x="f16" y="f45"/>
                    <a:pt x="f5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3CA8A2CA-88A7-75D4-883D-D1D091DEA3CC}"/>
                </a:ext>
              </a:extLst>
            </p:cNvPr>
            <p:cNvSpPr/>
            <p:nvPr/>
          </p:nvSpPr>
          <p:spPr>
            <a:xfrm>
              <a:off x="6139994" y="2036304"/>
              <a:ext cx="126159" cy="966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7"/>
                <a:gd name="f7" fmla="val 97"/>
                <a:gd name="f8" fmla="val 124"/>
                <a:gd name="f9" fmla="val 20"/>
                <a:gd name="f10" fmla="val 121"/>
                <a:gd name="f11" fmla="val 40"/>
                <a:gd name="f12" fmla="val 118"/>
                <a:gd name="f13" fmla="val 59"/>
                <a:gd name="f14" fmla="val 103"/>
                <a:gd name="f15" fmla="val 70"/>
                <a:gd name="f16" fmla="val 87"/>
                <a:gd name="f17" fmla="val 83"/>
                <a:gd name="f18" fmla="val 71"/>
                <a:gd name="f19" fmla="val 94"/>
                <a:gd name="f20" fmla="val 66"/>
                <a:gd name="f21" fmla="val 54"/>
                <a:gd name="f22" fmla="val 96"/>
                <a:gd name="f23" fmla="val 27"/>
                <a:gd name="f24" fmla="val 91"/>
                <a:gd name="f25" fmla="val 8"/>
                <a:gd name="f26" fmla="val 77"/>
                <a:gd name="f27" fmla="val 21"/>
                <a:gd name="f28" fmla="val 36"/>
                <a:gd name="f29" fmla="val 42"/>
                <a:gd name="f30" fmla="val 19"/>
                <a:gd name="f31" fmla="val 64"/>
                <a:gd name="f32" fmla="val 82"/>
                <a:gd name="f33" fmla="val 105"/>
                <a:gd name="f34" fmla="+- 0 0 -90"/>
                <a:gd name="f35" fmla="*/ f3 1 127"/>
                <a:gd name="f36" fmla="*/ f4 1 97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127"/>
                <a:gd name="f45" fmla="*/ f41 1 97"/>
                <a:gd name="f46" fmla="*/ 127 f42 1"/>
                <a:gd name="f47" fmla="*/ 0 f41 1"/>
                <a:gd name="f48" fmla="*/ 118 f42 1"/>
                <a:gd name="f49" fmla="*/ 59 f41 1"/>
                <a:gd name="f50" fmla="*/ 71 f42 1"/>
                <a:gd name="f51" fmla="*/ 94 f41 1"/>
                <a:gd name="f52" fmla="*/ 54 f42 1"/>
                <a:gd name="f53" fmla="*/ 96 f41 1"/>
                <a:gd name="f54" fmla="*/ 0 f42 1"/>
                <a:gd name="f55" fmla="*/ 54 f41 1"/>
                <a:gd name="f56" fmla="*/ 64 f42 1"/>
                <a:gd name="f57" fmla="+- f43 0 f1"/>
                <a:gd name="f58" fmla="*/ f46 1 127"/>
                <a:gd name="f59" fmla="*/ f47 1 97"/>
                <a:gd name="f60" fmla="*/ f48 1 127"/>
                <a:gd name="f61" fmla="*/ f49 1 97"/>
                <a:gd name="f62" fmla="*/ f50 1 127"/>
                <a:gd name="f63" fmla="*/ f51 1 97"/>
                <a:gd name="f64" fmla="*/ f52 1 127"/>
                <a:gd name="f65" fmla="*/ f53 1 97"/>
                <a:gd name="f66" fmla="*/ f54 1 127"/>
                <a:gd name="f67" fmla="*/ f55 1 97"/>
                <a:gd name="f68" fmla="*/ f56 1 127"/>
                <a:gd name="f69" fmla="*/ 0 1 f44"/>
                <a:gd name="f70" fmla="*/ f38 1 f44"/>
                <a:gd name="f71" fmla="*/ 0 1 f45"/>
                <a:gd name="f72" fmla="*/ f39 1 f45"/>
                <a:gd name="f73" fmla="*/ f58 1 f44"/>
                <a:gd name="f74" fmla="*/ f59 1 f45"/>
                <a:gd name="f75" fmla="*/ f60 1 f44"/>
                <a:gd name="f76" fmla="*/ f61 1 f45"/>
                <a:gd name="f77" fmla="*/ f62 1 f44"/>
                <a:gd name="f78" fmla="*/ f63 1 f45"/>
                <a:gd name="f79" fmla="*/ f64 1 f44"/>
                <a:gd name="f80" fmla="*/ f65 1 f45"/>
                <a:gd name="f81" fmla="*/ f66 1 f44"/>
                <a:gd name="f82" fmla="*/ f67 1 f45"/>
                <a:gd name="f83" fmla="*/ f68 1 f44"/>
                <a:gd name="f84" fmla="*/ f69 f35 1"/>
                <a:gd name="f85" fmla="*/ f70 f35 1"/>
                <a:gd name="f86" fmla="*/ f72 f36 1"/>
                <a:gd name="f87" fmla="*/ f71 f36 1"/>
                <a:gd name="f88" fmla="*/ f73 f35 1"/>
                <a:gd name="f89" fmla="*/ f74 f36 1"/>
                <a:gd name="f90" fmla="*/ f75 f35 1"/>
                <a:gd name="f91" fmla="*/ f76 f36 1"/>
                <a:gd name="f92" fmla="*/ f77 f35 1"/>
                <a:gd name="f93" fmla="*/ f78 f36 1"/>
                <a:gd name="f94" fmla="*/ f79 f35 1"/>
                <a:gd name="f95" fmla="*/ f80 f36 1"/>
                <a:gd name="f96" fmla="*/ f81 f35 1"/>
                <a:gd name="f97" fmla="*/ f82 f36 1"/>
                <a:gd name="f98" fmla="*/ f83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88" y="f89"/>
                </a:cxn>
                <a:cxn ang="f57">
                  <a:pos x="f90" y="f91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89"/>
                </a:cxn>
                <a:cxn ang="f57">
                  <a:pos x="f88" y="f89"/>
                </a:cxn>
              </a:cxnLst>
              <a:rect l="f84" t="f87" r="f85" b="f86"/>
              <a:pathLst>
                <a:path w="127" h="97">
                  <a:moveTo>
                    <a:pt x="f6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7"/>
                    <a:pt x="f13" y="f7"/>
                    <a:pt x="f21" y="f22"/>
                  </a:cubicBezTo>
                  <a:cubicBezTo>
                    <a:pt x="f23" y="f24"/>
                    <a:pt x="f25" y="f26"/>
                    <a:pt x="f5" y="f21"/>
                  </a:cubicBezTo>
                  <a:cubicBezTo>
                    <a:pt x="f27" y="f28"/>
                    <a:pt x="f29" y="f30"/>
                    <a:pt x="f31" y="f5"/>
                  </a:cubicBezTo>
                  <a:cubicBezTo>
                    <a:pt x="f32" y="f5"/>
                    <a:pt x="f33" y="f5"/>
                    <a:pt x="f6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A582E140-997B-57D5-0845-CBED246885D5}"/>
                </a:ext>
              </a:extLst>
            </p:cNvPr>
            <p:cNvSpPr/>
            <p:nvPr/>
          </p:nvSpPr>
          <p:spPr>
            <a:xfrm>
              <a:off x="6276331" y="1805354"/>
              <a:ext cx="90553" cy="1007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1"/>
                <a:gd name="f7" fmla="val 101"/>
                <a:gd name="f8" fmla="val 90"/>
                <a:gd name="f9" fmla="val 71"/>
                <a:gd name="f10" fmla="val 66"/>
                <a:gd name="f11" fmla="val 82"/>
                <a:gd name="f12" fmla="val 44"/>
                <a:gd name="f13" fmla="val 20"/>
                <a:gd name="f14" fmla="val 15"/>
                <a:gd name="f15" fmla="val 97"/>
                <a:gd name="f16" fmla="val 7"/>
                <a:gd name="f17" fmla="val 84"/>
                <a:gd name="f18" fmla="val 2"/>
                <a:gd name="f19" fmla="val 59"/>
                <a:gd name="f20" fmla="val 4"/>
                <a:gd name="f21" fmla="val 36"/>
                <a:gd name="f22" fmla="val 6"/>
                <a:gd name="f23" fmla="val 9"/>
                <a:gd name="f24" fmla="val 22"/>
                <a:gd name="f25" fmla="val 41"/>
                <a:gd name="f26" fmla="val 18"/>
                <a:gd name="f27" fmla="val 80"/>
                <a:gd name="f28" fmla="val 31"/>
                <a:gd name="f29" fmla="val 50"/>
                <a:gd name="f30" fmla="+- 0 0 -90"/>
                <a:gd name="f31" fmla="*/ f3 1 91"/>
                <a:gd name="f32" fmla="*/ f4 1 101"/>
                <a:gd name="f33" fmla="val f5"/>
                <a:gd name="f34" fmla="val f6"/>
                <a:gd name="f35" fmla="val f7"/>
                <a:gd name="f36" fmla="*/ f30 f0 1"/>
                <a:gd name="f37" fmla="+- f35 0 f33"/>
                <a:gd name="f38" fmla="+- f34 0 f33"/>
                <a:gd name="f39" fmla="*/ f36 1 f2"/>
                <a:gd name="f40" fmla="*/ f38 1 91"/>
                <a:gd name="f41" fmla="*/ f37 1 101"/>
                <a:gd name="f42" fmla="*/ 90 f38 1"/>
                <a:gd name="f43" fmla="*/ 71 f37 1"/>
                <a:gd name="f44" fmla="*/ 20 f38 1"/>
                <a:gd name="f45" fmla="*/ 101 f37 1"/>
                <a:gd name="f46" fmla="*/ 0 f38 1"/>
                <a:gd name="f47" fmla="*/ 84 f37 1"/>
                <a:gd name="f48" fmla="*/ 6 f38 1"/>
                <a:gd name="f49" fmla="*/ 9 f37 1"/>
                <a:gd name="f50" fmla="*/ 59 f38 1"/>
                <a:gd name="f51" fmla="*/ 18 f37 1"/>
                <a:gd name="f52" fmla="+- f39 0 f1"/>
                <a:gd name="f53" fmla="*/ f42 1 91"/>
                <a:gd name="f54" fmla="*/ f43 1 101"/>
                <a:gd name="f55" fmla="*/ f44 1 91"/>
                <a:gd name="f56" fmla="*/ f45 1 101"/>
                <a:gd name="f57" fmla="*/ f46 1 91"/>
                <a:gd name="f58" fmla="*/ f47 1 101"/>
                <a:gd name="f59" fmla="*/ f48 1 91"/>
                <a:gd name="f60" fmla="*/ f49 1 101"/>
                <a:gd name="f61" fmla="*/ f50 1 91"/>
                <a:gd name="f62" fmla="*/ f51 1 101"/>
                <a:gd name="f63" fmla="*/ 0 1 f40"/>
                <a:gd name="f64" fmla="*/ f34 1 f40"/>
                <a:gd name="f65" fmla="*/ 0 1 f41"/>
                <a:gd name="f66" fmla="*/ f35 1 f41"/>
                <a:gd name="f67" fmla="*/ f53 1 f40"/>
                <a:gd name="f68" fmla="*/ f54 1 f41"/>
                <a:gd name="f69" fmla="*/ f55 1 f40"/>
                <a:gd name="f70" fmla="*/ f56 1 f41"/>
                <a:gd name="f71" fmla="*/ f57 1 f40"/>
                <a:gd name="f72" fmla="*/ f58 1 f41"/>
                <a:gd name="f73" fmla="*/ f59 1 f40"/>
                <a:gd name="f74" fmla="*/ f60 1 f41"/>
                <a:gd name="f75" fmla="*/ f61 1 f40"/>
                <a:gd name="f76" fmla="*/ f62 1 f41"/>
                <a:gd name="f77" fmla="*/ f63 f31 1"/>
                <a:gd name="f78" fmla="*/ f64 f31 1"/>
                <a:gd name="f79" fmla="*/ f66 f32 1"/>
                <a:gd name="f80" fmla="*/ f65 f32 1"/>
                <a:gd name="f81" fmla="*/ f67 f31 1"/>
                <a:gd name="f82" fmla="*/ f68 f32 1"/>
                <a:gd name="f83" fmla="*/ f69 f31 1"/>
                <a:gd name="f84" fmla="*/ f70 f32 1"/>
                <a:gd name="f85" fmla="*/ f71 f31 1"/>
                <a:gd name="f86" fmla="*/ f72 f32 1"/>
                <a:gd name="f87" fmla="*/ f73 f31 1"/>
                <a:gd name="f88" fmla="*/ f74 f32 1"/>
                <a:gd name="f89" fmla="*/ f75 f31 1"/>
                <a:gd name="f90" fmla="*/ f7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2">
                  <a:pos x="f81" y="f82"/>
                </a:cxn>
                <a:cxn ang="f52">
                  <a:pos x="f83" y="f84"/>
                </a:cxn>
                <a:cxn ang="f52">
                  <a:pos x="f85" y="f86"/>
                </a:cxn>
                <a:cxn ang="f52">
                  <a:pos x="f87" y="f88"/>
                </a:cxn>
                <a:cxn ang="f52">
                  <a:pos x="f89" y="f90"/>
                </a:cxn>
                <a:cxn ang="f52">
                  <a:pos x="f81" y="f82"/>
                </a:cxn>
              </a:cxnLst>
              <a:rect l="f77" t="f80" r="f78" b="f79"/>
              <a:pathLst>
                <a:path w="91" h="101">
                  <a:moveTo>
                    <a:pt x="f8" y="f9"/>
                  </a:moveTo>
                  <a:cubicBezTo>
                    <a:pt x="f10" y="f11"/>
                    <a:pt x="f12" y="f6"/>
                    <a:pt x="f13" y="f7"/>
                  </a:cubicBezTo>
                  <a:cubicBezTo>
                    <a:pt x="f14" y="f15"/>
                    <a:pt x="f16" y="f8"/>
                    <a:pt x="f5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5"/>
                    <a:pt x="f25" y="f16"/>
                    <a:pt x="f19" y="f26"/>
                  </a:cubicBezTo>
                  <a:cubicBezTo>
                    <a:pt x="f27" y="f28"/>
                    <a:pt x="f6" y="f29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781979CF-969D-94A2-E65F-690547C62068}"/>
                </a:ext>
              </a:extLst>
            </p:cNvPr>
            <p:cNvSpPr/>
            <p:nvPr/>
          </p:nvSpPr>
          <p:spPr>
            <a:xfrm>
              <a:off x="6102348" y="2142119"/>
              <a:ext cx="106829" cy="1231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7"/>
                <a:gd name="f7" fmla="val 124"/>
                <a:gd name="f8" fmla="val 93"/>
                <a:gd name="f9" fmla="val 49"/>
                <a:gd name="f10" fmla="val 82"/>
                <a:gd name="f11" fmla="val 77"/>
                <a:gd name="f12" fmla="val 53"/>
                <a:gd name="f13" fmla="val 84"/>
                <a:gd name="f14" fmla="val 1"/>
                <a:gd name="f15" fmla="val 90"/>
                <a:gd name="f16" fmla="val 2"/>
                <a:gd name="f17" fmla="val 98"/>
                <a:gd name="f18" fmla="val 4"/>
                <a:gd name="f19" fmla="val 89"/>
                <a:gd name="f20" fmla="val 31"/>
                <a:gd name="f21" fmla="val 91"/>
                <a:gd name="f22" fmla="val 56"/>
                <a:gd name="f23" fmla="val 79"/>
                <a:gd name="f24" fmla="val 81"/>
                <a:gd name="f25" fmla="val 117"/>
                <a:gd name="f26" fmla="val 33"/>
                <a:gd name="f27" fmla="+- 0 0 -90"/>
                <a:gd name="f28" fmla="*/ f3 1 107"/>
                <a:gd name="f29" fmla="*/ f4 1 124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07"/>
                <a:gd name="f38" fmla="*/ f34 1 124"/>
                <a:gd name="f39" fmla="*/ 0 f35 1"/>
                <a:gd name="f40" fmla="*/ 93 f34 1"/>
                <a:gd name="f41" fmla="*/ 77 f35 1"/>
                <a:gd name="f42" fmla="*/ 0 f34 1"/>
                <a:gd name="f43" fmla="*/ 98 f35 1"/>
                <a:gd name="f44" fmla="*/ 4 f34 1"/>
                <a:gd name="f45" fmla="*/ 107 f35 1"/>
                <a:gd name="f46" fmla="*/ 79 f34 1"/>
                <a:gd name="f47" fmla="+- f36 0 f1"/>
                <a:gd name="f48" fmla="*/ f39 1 107"/>
                <a:gd name="f49" fmla="*/ f40 1 124"/>
                <a:gd name="f50" fmla="*/ f41 1 107"/>
                <a:gd name="f51" fmla="*/ f42 1 124"/>
                <a:gd name="f52" fmla="*/ f43 1 107"/>
                <a:gd name="f53" fmla="*/ f44 1 124"/>
                <a:gd name="f54" fmla="*/ f45 1 107"/>
                <a:gd name="f55" fmla="*/ f46 1 124"/>
                <a:gd name="f56" fmla="*/ 0 1 f37"/>
                <a:gd name="f57" fmla="*/ f31 1 f37"/>
                <a:gd name="f58" fmla="*/ 0 1 f38"/>
                <a:gd name="f59" fmla="*/ f32 1 f38"/>
                <a:gd name="f60" fmla="*/ f48 1 f37"/>
                <a:gd name="f61" fmla="*/ f49 1 f38"/>
                <a:gd name="f62" fmla="*/ f50 1 f37"/>
                <a:gd name="f63" fmla="*/ f51 1 f38"/>
                <a:gd name="f64" fmla="*/ f52 1 f37"/>
                <a:gd name="f65" fmla="*/ f53 1 f38"/>
                <a:gd name="f66" fmla="*/ f54 1 f37"/>
                <a:gd name="f67" fmla="*/ f55 1 f38"/>
                <a:gd name="f68" fmla="*/ f56 f28 1"/>
                <a:gd name="f69" fmla="*/ f57 f28 1"/>
                <a:gd name="f70" fmla="*/ f59 f29 1"/>
                <a:gd name="f71" fmla="*/ f58 f29 1"/>
                <a:gd name="f72" fmla="*/ f60 f28 1"/>
                <a:gd name="f73" fmla="*/ f61 f29 1"/>
                <a:gd name="f74" fmla="*/ f62 f28 1"/>
                <a:gd name="f75" fmla="*/ f63 f29 1"/>
                <a:gd name="f76" fmla="*/ f64 f28 1"/>
                <a:gd name="f77" fmla="*/ f65 f29 1"/>
                <a:gd name="f78" fmla="*/ f66 f28 1"/>
                <a:gd name="f79" fmla="*/ f6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2" y="f73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2" y="f73"/>
                </a:cxn>
              </a:cxnLst>
              <a:rect l="f68" t="f71" r="f69" b="f70"/>
              <a:pathLst>
                <a:path w="107" h="124">
                  <a:moveTo>
                    <a:pt x="f5" y="f8"/>
                  </a:moveTo>
                  <a:cubicBezTo>
                    <a:pt x="f9" y="f10"/>
                    <a:pt x="f11" y="f12"/>
                    <a:pt x="f11" y="f5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6" y="f23"/>
                  </a:cubicBezTo>
                  <a:cubicBezTo>
                    <a:pt x="f24" y="f25"/>
                    <a:pt x="f26" y="f7"/>
                    <a:pt x="f5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539E48E5-D806-D8BE-37FF-B4EBA1A2A428}"/>
                </a:ext>
              </a:extLst>
            </p:cNvPr>
            <p:cNvSpPr/>
            <p:nvPr/>
          </p:nvSpPr>
          <p:spPr>
            <a:xfrm>
              <a:off x="6433014" y="1915238"/>
              <a:ext cx="66129" cy="7529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6"/>
                <a:gd name="f7" fmla="val 76"/>
                <a:gd name="f8" fmla="val 65"/>
                <a:gd name="f9" fmla="val 43"/>
                <a:gd name="f10" fmla="val 69"/>
                <a:gd name="f11" fmla="val 22"/>
                <a:gd name="f12" fmla="val 73"/>
                <a:gd name="f13" fmla="val 4"/>
                <a:gd name="f14" fmla="val 2"/>
                <a:gd name="f15" fmla="val 54"/>
                <a:gd name="f16" fmla="val 1"/>
                <a:gd name="f17" fmla="val 30"/>
                <a:gd name="f18" fmla="val 5"/>
                <a:gd name="f19" fmla="val 32"/>
                <a:gd name="f20" fmla="val 57"/>
                <a:gd name="f21" fmla="val 23"/>
                <a:gd name="f22" fmla="+- 0 0 -90"/>
                <a:gd name="f23" fmla="*/ f3 1 66"/>
                <a:gd name="f24" fmla="*/ f4 1 76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66"/>
                <a:gd name="f33" fmla="*/ f29 1 76"/>
                <a:gd name="f34" fmla="*/ 66 f30 1"/>
                <a:gd name="f35" fmla="*/ 65 f29 1"/>
                <a:gd name="f36" fmla="*/ 4 f30 1"/>
                <a:gd name="f37" fmla="*/ 76 f29 1"/>
                <a:gd name="f38" fmla="*/ 0 f30 1"/>
                <a:gd name="f39" fmla="*/ 5 f29 1"/>
                <a:gd name="f40" fmla="+- f31 0 f1"/>
                <a:gd name="f41" fmla="*/ f34 1 66"/>
                <a:gd name="f42" fmla="*/ f35 1 76"/>
                <a:gd name="f43" fmla="*/ f36 1 66"/>
                <a:gd name="f44" fmla="*/ f37 1 76"/>
                <a:gd name="f45" fmla="*/ f38 1 66"/>
                <a:gd name="f46" fmla="*/ f39 1 76"/>
                <a:gd name="f47" fmla="*/ 0 1 f32"/>
                <a:gd name="f48" fmla="*/ f26 1 f32"/>
                <a:gd name="f49" fmla="*/ 0 1 f33"/>
                <a:gd name="f50" fmla="*/ f27 1 f33"/>
                <a:gd name="f51" fmla="*/ f41 1 f32"/>
                <a:gd name="f52" fmla="*/ f42 1 f33"/>
                <a:gd name="f53" fmla="*/ f43 1 f32"/>
                <a:gd name="f54" fmla="*/ f44 1 f33"/>
                <a:gd name="f55" fmla="*/ f45 1 f32"/>
                <a:gd name="f56" fmla="*/ f46 1 f33"/>
                <a:gd name="f57" fmla="*/ f47 f23 1"/>
                <a:gd name="f58" fmla="*/ f48 f23 1"/>
                <a:gd name="f59" fmla="*/ f50 f24 1"/>
                <a:gd name="f60" fmla="*/ f49 f24 1"/>
                <a:gd name="f61" fmla="*/ f51 f23 1"/>
                <a:gd name="f62" fmla="*/ f52 f24 1"/>
                <a:gd name="f63" fmla="*/ f53 f23 1"/>
                <a:gd name="f64" fmla="*/ f54 f24 1"/>
                <a:gd name="f65" fmla="*/ f55 f23 1"/>
                <a:gd name="f66" fmla="*/ f56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1" y="f62"/>
                </a:cxn>
                <a:cxn ang="f40">
                  <a:pos x="f63" y="f64"/>
                </a:cxn>
                <a:cxn ang="f40">
                  <a:pos x="f65" y="f66"/>
                </a:cxn>
                <a:cxn ang="f40">
                  <a:pos x="f61" y="f62"/>
                </a:cxn>
              </a:cxnLst>
              <a:rect l="f57" t="f60" r="f58" b="f59"/>
              <a:pathLst>
                <a:path w="66" h="76">
                  <a:moveTo>
                    <a:pt x="f6" y="f8"/>
                  </a:moveTo>
                  <a:cubicBezTo>
                    <a:pt x="f9" y="f10"/>
                    <a:pt x="f11" y="f12"/>
                    <a:pt x="f13" y="f7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19" y="f5"/>
                    <a:pt x="f20" y="f21"/>
                    <a:pt x="f6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7C7AA693-C577-5D1D-AD23-80684594EEA6}"/>
                </a:ext>
              </a:extLst>
            </p:cNvPr>
            <p:cNvSpPr/>
            <p:nvPr/>
          </p:nvSpPr>
          <p:spPr>
            <a:xfrm>
              <a:off x="6330254" y="2188918"/>
              <a:ext cx="39675" cy="4476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"/>
                <a:gd name="f7" fmla="val 46"/>
                <a:gd name="f8" fmla="val 22"/>
                <a:gd name="f9" fmla="val 27"/>
                <a:gd name="f10" fmla="val 13"/>
                <a:gd name="f11" fmla="val 33"/>
                <a:gd name="f12" fmla="val 25"/>
                <a:gd name="f13" fmla="val 41"/>
                <a:gd name="f14" fmla="val 42"/>
                <a:gd name="f15" fmla="val 15"/>
                <a:gd name="f16" fmla="val 44"/>
                <a:gd name="f17" fmla="val 8"/>
                <a:gd name="f18" fmla="val 29"/>
                <a:gd name="f19" fmla="+- 0 0 -90"/>
                <a:gd name="f20" fmla="*/ f3 1 39"/>
                <a:gd name="f21" fmla="*/ f4 1 46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39"/>
                <a:gd name="f30" fmla="*/ f26 1 46"/>
                <a:gd name="f31" fmla="*/ 22 f27 1"/>
                <a:gd name="f32" fmla="*/ 0 f26 1"/>
                <a:gd name="f33" fmla="*/ 39 f27 1"/>
                <a:gd name="f34" fmla="*/ 41 f26 1"/>
                <a:gd name="f35" fmla="*/ 0 f27 1"/>
                <a:gd name="f36" fmla="*/ 46 f26 1"/>
                <a:gd name="f37" fmla="+- f28 0 f1"/>
                <a:gd name="f38" fmla="*/ f31 1 39"/>
                <a:gd name="f39" fmla="*/ f32 1 46"/>
                <a:gd name="f40" fmla="*/ f33 1 39"/>
                <a:gd name="f41" fmla="*/ f34 1 46"/>
                <a:gd name="f42" fmla="*/ f35 1 39"/>
                <a:gd name="f43" fmla="*/ f36 1 46"/>
                <a:gd name="f44" fmla="*/ 0 1 f29"/>
                <a:gd name="f45" fmla="*/ f23 1 f29"/>
                <a:gd name="f46" fmla="*/ 0 1 f30"/>
                <a:gd name="f47" fmla="*/ f24 1 f30"/>
                <a:gd name="f48" fmla="*/ f38 1 f29"/>
                <a:gd name="f49" fmla="*/ f39 1 f30"/>
                <a:gd name="f50" fmla="*/ f40 1 f29"/>
                <a:gd name="f51" fmla="*/ f41 1 f30"/>
                <a:gd name="f52" fmla="*/ f42 1 f29"/>
                <a:gd name="f53" fmla="*/ f43 1 f30"/>
                <a:gd name="f54" fmla="*/ f44 f20 1"/>
                <a:gd name="f55" fmla="*/ f45 f20 1"/>
                <a:gd name="f56" fmla="*/ f47 f21 1"/>
                <a:gd name="f57" fmla="*/ f46 f21 1"/>
                <a:gd name="f58" fmla="*/ f48 f20 1"/>
                <a:gd name="f59" fmla="*/ f49 f21 1"/>
                <a:gd name="f60" fmla="*/ f50 f20 1"/>
                <a:gd name="f61" fmla="*/ f51 f21 1"/>
                <a:gd name="f62" fmla="*/ f52 f20 1"/>
                <a:gd name="f63" fmla="*/ f53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58" y="f59"/>
                </a:cxn>
                <a:cxn ang="f37">
                  <a:pos x="f60" y="f61"/>
                </a:cxn>
                <a:cxn ang="f37">
                  <a:pos x="f62" y="f63"/>
                </a:cxn>
                <a:cxn ang="f37">
                  <a:pos x="f58" y="f59"/>
                </a:cxn>
              </a:cxnLst>
              <a:rect l="f54" t="f57" r="f55" b="f56"/>
              <a:pathLst>
                <a:path w="39" h="46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9" y="f14"/>
                    <a:pt x="f15" y="f16"/>
                    <a:pt x="f5" y="f7"/>
                  </a:cubicBezTo>
                  <a:cubicBezTo>
                    <a:pt x="f17" y="f18"/>
                    <a:pt x="f15" y="f15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CDF818BA-021F-A1A6-FC04-C2D9072CD34B}"/>
                </a:ext>
              </a:extLst>
            </p:cNvPr>
            <p:cNvSpPr/>
            <p:nvPr/>
          </p:nvSpPr>
          <p:spPr>
            <a:xfrm>
              <a:off x="6471675" y="1511320"/>
              <a:ext cx="110898" cy="7426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1"/>
                <a:gd name="f7" fmla="val 75"/>
                <a:gd name="f8" fmla="val 66"/>
                <a:gd name="f9" fmla="val 8"/>
                <a:gd name="f10" fmla="val 47"/>
                <a:gd name="f11" fmla="val 17"/>
                <a:gd name="f12" fmla="val 27"/>
                <a:gd name="f13" fmla="val 26"/>
                <a:gd name="f14" fmla="val 7"/>
                <a:gd name="f15" fmla="val 28"/>
                <a:gd name="f16" fmla="val 4"/>
                <a:gd name="f17" fmla="val 36"/>
                <a:gd name="f18" fmla="val 1"/>
                <a:gd name="f19" fmla="val 41"/>
                <a:gd name="f20" fmla="val 64"/>
                <a:gd name="f21" fmla="val 87"/>
                <a:gd name="f22" fmla="val 51"/>
                <a:gd name="f23" fmla="val 72"/>
                <a:gd name="f24" fmla="val 38"/>
                <a:gd name="f25" fmla="val 69"/>
                <a:gd name="f26" fmla="+- 0 0 -90"/>
                <a:gd name="f27" fmla="*/ f3 1 111"/>
                <a:gd name="f28" fmla="*/ f4 1 75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111"/>
                <a:gd name="f37" fmla="*/ f33 1 75"/>
                <a:gd name="f38" fmla="*/ 0 f34 1"/>
                <a:gd name="f39" fmla="*/ 66 f33 1"/>
                <a:gd name="f40" fmla="*/ 26 f34 1"/>
                <a:gd name="f41" fmla="*/ 7 f33 1"/>
                <a:gd name="f42" fmla="*/ 41 f34 1"/>
                <a:gd name="f43" fmla="*/ 1 f33 1"/>
                <a:gd name="f44" fmla="*/ 111 f34 1"/>
                <a:gd name="f45" fmla="*/ 75 f33 1"/>
                <a:gd name="f46" fmla="+- f35 0 f1"/>
                <a:gd name="f47" fmla="*/ f38 1 111"/>
                <a:gd name="f48" fmla="*/ f39 1 75"/>
                <a:gd name="f49" fmla="*/ f40 1 111"/>
                <a:gd name="f50" fmla="*/ f41 1 75"/>
                <a:gd name="f51" fmla="*/ f42 1 111"/>
                <a:gd name="f52" fmla="*/ f43 1 75"/>
                <a:gd name="f53" fmla="*/ f44 1 111"/>
                <a:gd name="f54" fmla="*/ f45 1 75"/>
                <a:gd name="f55" fmla="*/ 0 1 f36"/>
                <a:gd name="f56" fmla="*/ f30 1 f36"/>
                <a:gd name="f57" fmla="*/ 0 1 f37"/>
                <a:gd name="f58" fmla="*/ f31 1 f37"/>
                <a:gd name="f59" fmla="*/ f47 1 f36"/>
                <a:gd name="f60" fmla="*/ f48 1 f37"/>
                <a:gd name="f61" fmla="*/ f49 1 f36"/>
                <a:gd name="f62" fmla="*/ f50 1 f37"/>
                <a:gd name="f63" fmla="*/ f51 1 f36"/>
                <a:gd name="f64" fmla="*/ f52 1 f37"/>
                <a:gd name="f65" fmla="*/ f53 1 f36"/>
                <a:gd name="f66" fmla="*/ f54 1 f37"/>
                <a:gd name="f67" fmla="*/ f55 f27 1"/>
                <a:gd name="f68" fmla="*/ f56 f27 1"/>
                <a:gd name="f69" fmla="*/ f58 f28 1"/>
                <a:gd name="f70" fmla="*/ f57 f28 1"/>
                <a:gd name="f71" fmla="*/ f59 f27 1"/>
                <a:gd name="f72" fmla="*/ f60 f28 1"/>
                <a:gd name="f73" fmla="*/ f61 f27 1"/>
                <a:gd name="f74" fmla="*/ f62 f28 1"/>
                <a:gd name="f75" fmla="*/ f63 f27 1"/>
                <a:gd name="f76" fmla="*/ f64 f28 1"/>
                <a:gd name="f77" fmla="*/ f65 f27 1"/>
                <a:gd name="f78" fmla="*/ f66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1" y="f72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7" y="f76"/>
                </a:cxn>
                <a:cxn ang="f46">
                  <a:pos x="f77" y="f78"/>
                </a:cxn>
                <a:cxn ang="f46">
                  <a:pos x="f71" y="f72"/>
                </a:cxn>
              </a:cxnLst>
              <a:rect l="f67" t="f70" r="f68" b="f69"/>
              <a:pathLst>
                <a:path w="111" h="75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5"/>
                    <a:pt x="f21" y="f18"/>
                    <a:pt x="f6" y="f18"/>
                  </a:cubicBezTo>
                  <a:cubicBezTo>
                    <a:pt x="f6" y="f13"/>
                    <a:pt x="f6" y="f22"/>
                    <a:pt x="f6" y="f7"/>
                  </a:cubicBezTo>
                  <a:cubicBezTo>
                    <a:pt x="f7" y="f23"/>
                    <a:pt x="f24" y="f25"/>
                    <a:pt x="f5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5" name="Diagrama de flujo: conector fuera de página 26">
            <a:extLst>
              <a:ext uri="{FF2B5EF4-FFF2-40B4-BE49-F238E27FC236}">
                <a16:creationId xmlns:a16="http://schemas.microsoft.com/office/drawing/2014/main" id="{F9950028-89FB-50E0-A3B4-AAE9017D41B4}"/>
              </a:ext>
            </a:extLst>
          </p:cNvPr>
          <p:cNvSpPr/>
          <p:nvPr/>
        </p:nvSpPr>
        <p:spPr>
          <a:xfrm rot="10799991">
            <a:off x="5448406" y="347243"/>
            <a:ext cx="1828800" cy="2197915"/>
          </a:xfrm>
          <a:custGeom>
            <a:avLst/>
            <a:gdLst>
              <a:gd name="f0" fmla="val w"/>
              <a:gd name="f1" fmla="val h"/>
              <a:gd name="f2" fmla="val 0"/>
              <a:gd name="f3" fmla="val 10"/>
              <a:gd name="f4" fmla="val 8"/>
              <a:gd name="f5" fmla="val 5"/>
              <a:gd name="f6" fmla="*/ f0 1 10"/>
              <a:gd name="f7" fmla="*/ f1 1 10"/>
              <a:gd name="f8" fmla="val f2"/>
              <a:gd name="f9" fmla="val f3"/>
              <a:gd name="f10" fmla="+- f9 0 f8"/>
              <a:gd name="f11" fmla="*/ f10 1 10"/>
              <a:gd name="f12" fmla="*/ f10 4 1"/>
              <a:gd name="f13" fmla="*/ f12 1 5"/>
              <a:gd name="f14" fmla="*/ f8 1 f11"/>
              <a:gd name="f15" fmla="*/ f9 1 f11"/>
              <a:gd name="f16" fmla="*/ f13 1 f11"/>
              <a:gd name="f17" fmla="*/ f14 f6 1"/>
              <a:gd name="f18" fmla="*/ f15 f6 1"/>
              <a:gd name="f19" fmla="*/ f14 f7 1"/>
              <a:gd name="f20" fmla="*/ f16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19" r="f18" b="f20"/>
            <a:pathLst>
              <a:path w="10" h="10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5" y="f3"/>
                </a:lnTo>
                <a:lnTo>
                  <a:pt x="f2" y="f4"/>
                </a:lnTo>
                <a:close/>
              </a:path>
            </a:pathLst>
          </a:custGeom>
          <a:noFill/>
          <a:ln w="25402" cap="flat">
            <a:solidFill>
              <a:srgbClr val="FFFFF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26" name="Grupo 36">
            <a:extLst>
              <a:ext uri="{FF2B5EF4-FFF2-40B4-BE49-F238E27FC236}">
                <a16:creationId xmlns:a16="http://schemas.microsoft.com/office/drawing/2014/main" id="{33A8B46B-C74E-4DA0-155E-30672B839AA3}"/>
              </a:ext>
            </a:extLst>
          </p:cNvPr>
          <p:cNvGrpSpPr/>
          <p:nvPr/>
        </p:nvGrpSpPr>
        <p:grpSpPr>
          <a:xfrm>
            <a:off x="8008690" y="98590"/>
            <a:ext cx="1029019" cy="1011609"/>
            <a:chOff x="8008690" y="98590"/>
            <a:chExt cx="1029019" cy="1011609"/>
          </a:xfrm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4F0B59D0-B12E-C234-0821-C01B20E66EFA}"/>
                </a:ext>
              </a:extLst>
            </p:cNvPr>
            <p:cNvSpPr/>
            <p:nvPr/>
          </p:nvSpPr>
          <p:spPr>
            <a:xfrm>
              <a:off x="8008690" y="98590"/>
              <a:ext cx="633075" cy="61785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1"/>
                <a:gd name="f7" fmla="val 118"/>
                <a:gd name="f8" fmla="val 82"/>
                <a:gd name="f9" fmla="val 8"/>
                <a:gd name="f10" fmla="val 72"/>
                <a:gd name="f11" fmla="val 19"/>
                <a:gd name="f12" fmla="val 66"/>
                <a:gd name="f13" fmla="val 30"/>
                <a:gd name="f14" fmla="val 61"/>
                <a:gd name="f15" fmla="val 18"/>
                <a:gd name="f16" fmla="val 47"/>
                <a:gd name="f17" fmla="val 16"/>
                <a:gd name="f18" fmla="val 29"/>
                <a:gd name="f19" fmla="val 13"/>
                <a:gd name="f20" fmla="val 12"/>
                <a:gd name="f21" fmla="val 15"/>
                <a:gd name="f22" fmla="val 46"/>
                <a:gd name="f23" fmla="val 21"/>
                <a:gd name="f24" fmla="val 60"/>
                <a:gd name="f25" fmla="val 31"/>
                <a:gd name="f26" fmla="val 64"/>
                <a:gd name="f27" fmla="val 25"/>
                <a:gd name="f28" fmla="val 67"/>
                <a:gd name="f29" fmla="val 20"/>
                <a:gd name="f30" fmla="val 71"/>
                <a:gd name="f31" fmla="val 75"/>
                <a:gd name="f32" fmla="val 10"/>
                <a:gd name="f33" fmla="val 80"/>
                <a:gd name="f34" fmla="val 5"/>
                <a:gd name="f35" fmla="val 85"/>
                <a:gd name="f36" fmla="val 92"/>
                <a:gd name="f37" fmla="val 26"/>
                <a:gd name="f38" fmla="val 95"/>
                <a:gd name="f39" fmla="val 39"/>
                <a:gd name="f40" fmla="val 102"/>
                <a:gd name="f41" fmla="val 35"/>
                <a:gd name="f42" fmla="val 108"/>
                <a:gd name="f43" fmla="val 32"/>
                <a:gd name="f44" fmla="val 115"/>
                <a:gd name="f45" fmla="val 28"/>
                <a:gd name="f46" fmla="val 41"/>
                <a:gd name="f47" fmla="val 59"/>
                <a:gd name="f48" fmla="val 107"/>
                <a:gd name="f49" fmla="val 106"/>
                <a:gd name="f50" fmla="val 105"/>
                <a:gd name="f51" fmla="val 74"/>
                <a:gd name="f52" fmla="val 103"/>
                <a:gd name="f53" fmla="val 90"/>
                <a:gd name="f54" fmla="val 87"/>
                <a:gd name="f55" fmla="val 96"/>
                <a:gd name="f56" fmla="val 77"/>
                <a:gd name="f57" fmla="val 110"/>
                <a:gd name="f58" fmla="val 62"/>
                <a:gd name="f59" fmla="val 116"/>
                <a:gd name="f60" fmla="val 36"/>
                <a:gd name="f61" fmla="val 117"/>
                <a:gd name="f62" fmla="val 27"/>
                <a:gd name="f63" fmla="val 112"/>
                <a:gd name="f64" fmla="val 33"/>
                <a:gd name="f65" fmla="val 99"/>
                <a:gd name="f66" fmla="val 37"/>
                <a:gd name="f67" fmla="val 97"/>
                <a:gd name="f68" fmla="val 40"/>
                <a:gd name="f69" fmla="val 94"/>
                <a:gd name="f70" fmla="val 17"/>
                <a:gd name="f71" fmla="val 93"/>
                <a:gd name="f72" fmla="val 9"/>
                <a:gd name="f73" fmla="+- 0 0 -90"/>
                <a:gd name="f74" fmla="*/ f3 1 121"/>
                <a:gd name="f75" fmla="*/ f4 1 118"/>
                <a:gd name="f76" fmla="val f5"/>
                <a:gd name="f77" fmla="val f6"/>
                <a:gd name="f78" fmla="val f7"/>
                <a:gd name="f79" fmla="*/ f73 f0 1"/>
                <a:gd name="f80" fmla="+- f78 0 f76"/>
                <a:gd name="f81" fmla="+- f77 0 f76"/>
                <a:gd name="f82" fmla="*/ f79 1 f2"/>
                <a:gd name="f83" fmla="*/ f81 1 121"/>
                <a:gd name="f84" fmla="*/ f80 1 118"/>
                <a:gd name="f85" fmla="*/ 0 f81 1"/>
                <a:gd name="f86" fmla="*/ 82 f80 1"/>
                <a:gd name="f87" fmla="*/ 30 f81 1"/>
                <a:gd name="f88" fmla="*/ 61 f80 1"/>
                <a:gd name="f89" fmla="*/ 13 f81 1"/>
                <a:gd name="f90" fmla="*/ 12 f80 1"/>
                <a:gd name="f91" fmla="*/ 60 f81 1"/>
                <a:gd name="f92" fmla="*/ 31 f80 1"/>
                <a:gd name="f93" fmla="*/ 71 f81 1"/>
                <a:gd name="f94" fmla="*/ 15 f80 1"/>
                <a:gd name="f95" fmla="*/ 85 f81 1"/>
                <a:gd name="f96" fmla="*/ 0 f80 1"/>
                <a:gd name="f97" fmla="*/ 95 f81 1"/>
                <a:gd name="f98" fmla="*/ 39 f80 1"/>
                <a:gd name="f99" fmla="*/ 115 f81 1"/>
                <a:gd name="f100" fmla="*/ 28 f80 1"/>
                <a:gd name="f101" fmla="*/ 107 f81 1"/>
                <a:gd name="f102" fmla="*/ 71 f80 1"/>
                <a:gd name="f103" fmla="*/ 103 f81 1"/>
                <a:gd name="f104" fmla="*/ 75 f80 1"/>
                <a:gd name="f105" fmla="*/ 96 f80 1"/>
                <a:gd name="f106" fmla="*/ 46 f81 1"/>
                <a:gd name="f107" fmla="*/ 118 f80 1"/>
                <a:gd name="f108" fmla="*/ 117 f80 1"/>
                <a:gd name="f109" fmla="*/ 28 f81 1"/>
                <a:gd name="f110" fmla="*/ 112 f80 1"/>
                <a:gd name="f111" fmla="*/ 36 f81 1"/>
                <a:gd name="f112" fmla="*/ 99 f80 1"/>
                <a:gd name="f113" fmla="*/ 40 f81 1"/>
                <a:gd name="f114" fmla="*/ 94 f80 1"/>
                <a:gd name="f115" fmla="+- f82 0 f1"/>
                <a:gd name="f116" fmla="*/ f85 1 121"/>
                <a:gd name="f117" fmla="*/ f86 1 118"/>
                <a:gd name="f118" fmla="*/ f87 1 121"/>
                <a:gd name="f119" fmla="*/ f88 1 118"/>
                <a:gd name="f120" fmla="*/ f89 1 121"/>
                <a:gd name="f121" fmla="*/ f90 1 118"/>
                <a:gd name="f122" fmla="*/ f91 1 121"/>
                <a:gd name="f123" fmla="*/ f92 1 118"/>
                <a:gd name="f124" fmla="*/ f93 1 121"/>
                <a:gd name="f125" fmla="*/ f94 1 118"/>
                <a:gd name="f126" fmla="*/ f95 1 121"/>
                <a:gd name="f127" fmla="*/ f96 1 118"/>
                <a:gd name="f128" fmla="*/ f97 1 121"/>
                <a:gd name="f129" fmla="*/ f98 1 118"/>
                <a:gd name="f130" fmla="*/ f99 1 121"/>
                <a:gd name="f131" fmla="*/ f100 1 118"/>
                <a:gd name="f132" fmla="*/ f101 1 121"/>
                <a:gd name="f133" fmla="*/ f102 1 118"/>
                <a:gd name="f134" fmla="*/ f103 1 121"/>
                <a:gd name="f135" fmla="*/ f104 1 118"/>
                <a:gd name="f136" fmla="*/ f105 1 118"/>
                <a:gd name="f137" fmla="*/ f106 1 121"/>
                <a:gd name="f138" fmla="*/ f107 1 118"/>
                <a:gd name="f139" fmla="*/ f108 1 118"/>
                <a:gd name="f140" fmla="*/ f109 1 121"/>
                <a:gd name="f141" fmla="*/ f110 1 118"/>
                <a:gd name="f142" fmla="*/ f111 1 121"/>
                <a:gd name="f143" fmla="*/ f112 1 118"/>
                <a:gd name="f144" fmla="*/ f113 1 121"/>
                <a:gd name="f145" fmla="*/ f114 1 118"/>
                <a:gd name="f146" fmla="*/ 0 1 f83"/>
                <a:gd name="f147" fmla="*/ f77 1 f83"/>
                <a:gd name="f148" fmla="*/ 0 1 f84"/>
                <a:gd name="f149" fmla="*/ f78 1 f84"/>
                <a:gd name="f150" fmla="*/ f116 1 f83"/>
                <a:gd name="f151" fmla="*/ f117 1 f84"/>
                <a:gd name="f152" fmla="*/ f118 1 f83"/>
                <a:gd name="f153" fmla="*/ f119 1 f84"/>
                <a:gd name="f154" fmla="*/ f120 1 f83"/>
                <a:gd name="f155" fmla="*/ f121 1 f84"/>
                <a:gd name="f156" fmla="*/ f122 1 f83"/>
                <a:gd name="f157" fmla="*/ f123 1 f84"/>
                <a:gd name="f158" fmla="*/ f124 1 f83"/>
                <a:gd name="f159" fmla="*/ f125 1 f84"/>
                <a:gd name="f160" fmla="*/ f126 1 f83"/>
                <a:gd name="f161" fmla="*/ f127 1 f84"/>
                <a:gd name="f162" fmla="*/ f128 1 f83"/>
                <a:gd name="f163" fmla="*/ f129 1 f84"/>
                <a:gd name="f164" fmla="*/ f130 1 f83"/>
                <a:gd name="f165" fmla="*/ f131 1 f84"/>
                <a:gd name="f166" fmla="*/ f132 1 f83"/>
                <a:gd name="f167" fmla="*/ f133 1 f84"/>
                <a:gd name="f168" fmla="*/ f134 1 f83"/>
                <a:gd name="f169" fmla="*/ f135 1 f84"/>
                <a:gd name="f170" fmla="*/ f136 1 f84"/>
                <a:gd name="f171" fmla="*/ f137 1 f83"/>
                <a:gd name="f172" fmla="*/ f138 1 f84"/>
                <a:gd name="f173" fmla="*/ f139 1 f84"/>
                <a:gd name="f174" fmla="*/ f140 1 f83"/>
                <a:gd name="f175" fmla="*/ f141 1 f84"/>
                <a:gd name="f176" fmla="*/ f142 1 f83"/>
                <a:gd name="f177" fmla="*/ f143 1 f84"/>
                <a:gd name="f178" fmla="*/ f144 1 f83"/>
                <a:gd name="f179" fmla="*/ f145 1 f84"/>
                <a:gd name="f180" fmla="*/ f146 f74 1"/>
                <a:gd name="f181" fmla="*/ f147 f74 1"/>
                <a:gd name="f182" fmla="*/ f149 f75 1"/>
                <a:gd name="f183" fmla="*/ f148 f75 1"/>
                <a:gd name="f184" fmla="*/ f150 f74 1"/>
                <a:gd name="f185" fmla="*/ f151 f75 1"/>
                <a:gd name="f186" fmla="*/ f152 f74 1"/>
                <a:gd name="f187" fmla="*/ f153 f75 1"/>
                <a:gd name="f188" fmla="*/ f154 f74 1"/>
                <a:gd name="f189" fmla="*/ f155 f75 1"/>
                <a:gd name="f190" fmla="*/ f156 f74 1"/>
                <a:gd name="f191" fmla="*/ f157 f75 1"/>
                <a:gd name="f192" fmla="*/ f158 f74 1"/>
                <a:gd name="f193" fmla="*/ f159 f75 1"/>
                <a:gd name="f194" fmla="*/ f160 f74 1"/>
                <a:gd name="f195" fmla="*/ f161 f75 1"/>
                <a:gd name="f196" fmla="*/ f162 f74 1"/>
                <a:gd name="f197" fmla="*/ f163 f75 1"/>
                <a:gd name="f198" fmla="*/ f164 f74 1"/>
                <a:gd name="f199" fmla="*/ f165 f75 1"/>
                <a:gd name="f200" fmla="*/ f166 f74 1"/>
                <a:gd name="f201" fmla="*/ f167 f75 1"/>
                <a:gd name="f202" fmla="*/ f168 f74 1"/>
                <a:gd name="f203" fmla="*/ f169 f75 1"/>
                <a:gd name="f204" fmla="*/ f170 f75 1"/>
                <a:gd name="f205" fmla="*/ f171 f74 1"/>
                <a:gd name="f206" fmla="*/ f172 f75 1"/>
                <a:gd name="f207" fmla="*/ f173 f75 1"/>
                <a:gd name="f208" fmla="*/ f174 f74 1"/>
                <a:gd name="f209" fmla="*/ f175 f75 1"/>
                <a:gd name="f210" fmla="*/ f176 f74 1"/>
                <a:gd name="f211" fmla="*/ f177 f75 1"/>
                <a:gd name="f212" fmla="*/ f178 f74 1"/>
                <a:gd name="f213" fmla="*/ f179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5">
                  <a:pos x="f184" y="f185"/>
                </a:cxn>
                <a:cxn ang="f115">
                  <a:pos x="f186" y="f187"/>
                </a:cxn>
                <a:cxn ang="f115">
                  <a:pos x="f188" y="f189"/>
                </a:cxn>
                <a:cxn ang="f115">
                  <a:pos x="f190" y="f191"/>
                </a:cxn>
                <a:cxn ang="f115">
                  <a:pos x="f192" y="f193"/>
                </a:cxn>
                <a:cxn ang="f115">
                  <a:pos x="f194" y="f195"/>
                </a:cxn>
                <a:cxn ang="f115">
                  <a:pos x="f196" y="f197"/>
                </a:cxn>
                <a:cxn ang="f115">
                  <a:pos x="f198" y="f199"/>
                </a:cxn>
                <a:cxn ang="f115">
                  <a:pos x="f200" y="f201"/>
                </a:cxn>
                <a:cxn ang="f115">
                  <a:pos x="f202" y="f203"/>
                </a:cxn>
                <a:cxn ang="f115">
                  <a:pos x="f194" y="f204"/>
                </a:cxn>
                <a:cxn ang="f115">
                  <a:pos x="f205" y="f206"/>
                </a:cxn>
                <a:cxn ang="f115">
                  <a:pos x="f186" y="f207"/>
                </a:cxn>
                <a:cxn ang="f115">
                  <a:pos x="f208" y="f209"/>
                </a:cxn>
                <a:cxn ang="f115">
                  <a:pos x="f210" y="f211"/>
                </a:cxn>
                <a:cxn ang="f115">
                  <a:pos x="f212" y="f213"/>
                </a:cxn>
                <a:cxn ang="f115">
                  <a:pos x="f184" y="f185"/>
                </a:cxn>
              </a:cxnLst>
              <a:rect l="f180" t="f183" r="f181" b="f182"/>
              <a:pathLst>
                <a:path w="121" h="118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3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1"/>
                  </a:cubicBezTo>
                  <a:cubicBezTo>
                    <a:pt x="f31" y="f32"/>
                    <a:pt x="f33" y="f34"/>
                    <a:pt x="f35" y="f5"/>
                  </a:cubicBezTo>
                  <a:cubicBezTo>
                    <a:pt x="f36" y="f19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6" y="f46"/>
                    <a:pt x="f7" y="f47"/>
                    <a:pt x="f48" y="f30"/>
                  </a:cubicBezTo>
                  <a:cubicBezTo>
                    <a:pt x="f49" y="f10"/>
                    <a:pt x="f50" y="f51"/>
                    <a:pt x="f52" y="f31"/>
                  </a:cubicBezTo>
                  <a:cubicBezTo>
                    <a:pt x="f38" y="f33"/>
                    <a:pt x="f53" y="f54"/>
                    <a:pt x="f35" y="f55"/>
                  </a:cubicBezTo>
                  <a:cubicBezTo>
                    <a:pt x="f56" y="f57"/>
                    <a:pt x="f58" y="f59"/>
                    <a:pt x="f22" y="f7"/>
                  </a:cubicBezTo>
                  <a:cubicBezTo>
                    <a:pt x="f46" y="f7"/>
                    <a:pt x="f60" y="f61"/>
                    <a:pt x="f13" y="f61"/>
                  </a:cubicBezTo>
                  <a:cubicBezTo>
                    <a:pt x="f62" y="f61"/>
                    <a:pt x="f62" y="f44"/>
                    <a:pt x="f45" y="f63"/>
                  </a:cubicBezTo>
                  <a:cubicBezTo>
                    <a:pt x="f13" y="f42"/>
                    <a:pt x="f64" y="f52"/>
                    <a:pt x="f60" y="f65"/>
                  </a:cubicBezTo>
                  <a:cubicBezTo>
                    <a:pt x="f66" y="f67"/>
                    <a:pt x="f39" y="f55"/>
                    <a:pt x="f68" y="f69"/>
                  </a:cubicBezTo>
                  <a:cubicBezTo>
                    <a:pt x="f70" y="f71"/>
                    <a:pt x="f72" y="f53"/>
                    <a:pt x="f5" y="f8"/>
                  </a:cubicBez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D0A5517B-C7E5-65DD-D6B9-BFB75A4D7A76}"/>
                </a:ext>
              </a:extLst>
            </p:cNvPr>
            <p:cNvSpPr/>
            <p:nvPr/>
          </p:nvSpPr>
          <p:spPr>
            <a:xfrm>
              <a:off x="8422035" y="192133"/>
              <a:ext cx="615674" cy="9180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"/>
                <a:gd name="f7" fmla="val 175"/>
                <a:gd name="f8" fmla="val 34"/>
                <a:gd name="f9" fmla="val 109"/>
                <a:gd name="f10" fmla="val 21"/>
                <a:gd name="f11" fmla="val 94"/>
                <a:gd name="f12" fmla="val 20"/>
                <a:gd name="f13" fmla="val 80"/>
                <a:gd name="f14" fmla="val 30"/>
                <a:gd name="f15" fmla="val 69"/>
                <a:gd name="f16" fmla="val 38"/>
                <a:gd name="f17" fmla="val 61"/>
                <a:gd name="f18" fmla="val 51"/>
                <a:gd name="f19" fmla="val 60"/>
                <a:gd name="f20" fmla="val 68"/>
                <a:gd name="f21" fmla="val 73"/>
                <a:gd name="f22" fmla="val 78"/>
                <a:gd name="f23" fmla="val 87"/>
                <a:gd name="f24" fmla="val 62"/>
                <a:gd name="f25" fmla="val 105"/>
                <a:gd name="f26" fmla="val 66"/>
                <a:gd name="f27" fmla="val 107"/>
                <a:gd name="f28" fmla="val 106"/>
                <a:gd name="f29" fmla="val 103"/>
                <a:gd name="f30" fmla="val 81"/>
                <a:gd name="f31" fmla="val 98"/>
                <a:gd name="f32" fmla="val 83"/>
                <a:gd name="f33" fmla="val 90"/>
                <a:gd name="f34" fmla="val 82"/>
                <a:gd name="f35" fmla="val 67"/>
                <a:gd name="f36" fmla="val 75"/>
                <a:gd name="f37" fmla="val 56"/>
                <a:gd name="f38" fmla="val 44"/>
                <a:gd name="f39" fmla="val 65"/>
                <a:gd name="f40" fmla="val 37"/>
                <a:gd name="f41" fmla="val 31"/>
                <a:gd name="f42" fmla="val 23"/>
                <a:gd name="f43" fmla="val 13"/>
                <a:gd name="f44" fmla="val 6"/>
                <a:gd name="f45" fmla="val 76"/>
                <a:gd name="f46" fmla="val 3"/>
                <a:gd name="f47" fmla="val 89"/>
                <a:gd name="f48" fmla="val 101"/>
                <a:gd name="f49" fmla="val 113"/>
                <a:gd name="f50" fmla="val 7"/>
                <a:gd name="f51" fmla="val 117"/>
                <a:gd name="f52" fmla="val 8"/>
                <a:gd name="f53" fmla="val 16"/>
                <a:gd name="f54" fmla="val 116"/>
                <a:gd name="f55" fmla="val 112"/>
                <a:gd name="f56" fmla="val 22"/>
                <a:gd name="f57" fmla="val 108"/>
                <a:gd name="f58" fmla="val 95"/>
                <a:gd name="f59" fmla="val 18"/>
                <a:gd name="f60" fmla="val 77"/>
                <a:gd name="f61" fmla="val 74"/>
                <a:gd name="f62" fmla="val 79"/>
                <a:gd name="f63" fmla="val 84"/>
                <a:gd name="f64" fmla="val 43"/>
                <a:gd name="f65" fmla="val 54"/>
                <a:gd name="f66" fmla="val 97"/>
                <a:gd name="f67" fmla="val 86"/>
                <a:gd name="f68" fmla="val 96"/>
                <a:gd name="f69" fmla="val 91"/>
                <a:gd name="f70" fmla="val 70"/>
                <a:gd name="f71" fmla="val 126"/>
                <a:gd name="f72" fmla="val 48"/>
                <a:gd name="f73" fmla="val 46"/>
                <a:gd name="f74" fmla="val 119"/>
                <a:gd name="f75" fmla="val 35"/>
                <a:gd name="f76" fmla="val 129"/>
                <a:gd name="f77" fmla="val 25"/>
                <a:gd name="f78" fmla="val 139"/>
                <a:gd name="f79" fmla="val 151"/>
                <a:gd name="f80" fmla="val 156"/>
                <a:gd name="f81" fmla="val 17"/>
                <a:gd name="f82" fmla="val 162"/>
                <a:gd name="f83" fmla="val 167"/>
                <a:gd name="f84" fmla="val 15"/>
                <a:gd name="f85" fmla="val 172"/>
                <a:gd name="f86" fmla="val 12"/>
                <a:gd name="f87" fmla="val 4"/>
                <a:gd name="f88" fmla="val 155"/>
                <a:gd name="f89" fmla="val 5"/>
                <a:gd name="f90" fmla="val 144"/>
                <a:gd name="f91" fmla="val 134"/>
                <a:gd name="f92" fmla="val 127"/>
                <a:gd name="f93" fmla="val 120"/>
                <a:gd name="f94" fmla="val 28"/>
                <a:gd name="f95" fmla="val 114"/>
                <a:gd name="f96" fmla="val 32"/>
                <a:gd name="f97" fmla="val 110"/>
                <a:gd name="f98" fmla="val 49"/>
                <a:gd name="f99" fmla="val 55"/>
                <a:gd name="f100" fmla="val 45"/>
                <a:gd name="f101" fmla="val 42"/>
                <a:gd name="f102" fmla="+- 0 0 -90"/>
                <a:gd name="f103" fmla="*/ f3 1 118"/>
                <a:gd name="f104" fmla="*/ f4 1 175"/>
                <a:gd name="f105" fmla="val f5"/>
                <a:gd name="f106" fmla="val f6"/>
                <a:gd name="f107" fmla="val f7"/>
                <a:gd name="f108" fmla="*/ f102 f0 1"/>
                <a:gd name="f109" fmla="+- f107 0 f105"/>
                <a:gd name="f110" fmla="+- f106 0 f105"/>
                <a:gd name="f111" fmla="*/ f108 1 f2"/>
                <a:gd name="f112" fmla="*/ f110 1 118"/>
                <a:gd name="f113" fmla="*/ f109 1 175"/>
                <a:gd name="f114" fmla="*/ 34 f110 1"/>
                <a:gd name="f115" fmla="*/ 109 f109 1"/>
                <a:gd name="f116" fmla="*/ 30 f110 1"/>
                <a:gd name="f117" fmla="*/ 69 f109 1"/>
                <a:gd name="f118" fmla="*/ 61 f110 1"/>
                <a:gd name="f119" fmla="*/ 68 f109 1"/>
                <a:gd name="f120" fmla="*/ 62 f110 1"/>
                <a:gd name="f121" fmla="*/ 105 f109 1"/>
                <a:gd name="f122" fmla="*/ 73 f110 1"/>
                <a:gd name="f123" fmla="*/ 103 f109 1"/>
                <a:gd name="f124" fmla="*/ 82 f110 1"/>
                <a:gd name="f125" fmla="*/ 80 f109 1"/>
                <a:gd name="f126" fmla="*/ 69 f110 1"/>
                <a:gd name="f127" fmla="*/ 44 f109 1"/>
                <a:gd name="f128" fmla="*/ 23 f109 1"/>
                <a:gd name="f129" fmla="*/ 76 f110 1"/>
                <a:gd name="f130" fmla="*/ 3 f109 1"/>
                <a:gd name="f131" fmla="*/ 113 f110 1"/>
                <a:gd name="f132" fmla="*/ 7 f109 1"/>
                <a:gd name="f133" fmla="*/ 117 f110 1"/>
                <a:gd name="f134" fmla="*/ 16 f109 1"/>
                <a:gd name="f135" fmla="*/ 108 f110 1"/>
                <a:gd name="f136" fmla="*/ 21 f109 1"/>
                <a:gd name="f137" fmla="*/ 89 f110 1"/>
                <a:gd name="f138" fmla="*/ 18 f109 1"/>
                <a:gd name="f139" fmla="*/ 79 f110 1"/>
                <a:gd name="f140" fmla="*/ 31 f109 1"/>
                <a:gd name="f141" fmla="*/ 94 f110 1"/>
                <a:gd name="f142" fmla="*/ 65 f109 1"/>
                <a:gd name="f143" fmla="*/ 96 f110 1"/>
                <a:gd name="f144" fmla="*/ 96 f109 1"/>
                <a:gd name="f145" fmla="*/ 51 f110 1"/>
                <a:gd name="f146" fmla="*/ 118 f109 1"/>
                <a:gd name="f147" fmla="*/ 44 f110 1"/>
                <a:gd name="f148" fmla="*/ 119 f109 1"/>
                <a:gd name="f149" fmla="*/ 20 f110 1"/>
                <a:gd name="f150" fmla="*/ 151 f109 1"/>
                <a:gd name="f151" fmla="*/ 16 f110 1"/>
                <a:gd name="f152" fmla="*/ 167 f109 1"/>
                <a:gd name="f153" fmla="*/ 8 f110 1"/>
                <a:gd name="f154" fmla="*/ 175 f109 1"/>
                <a:gd name="f155" fmla="*/ 0 f110 1"/>
                <a:gd name="f156" fmla="*/ 12 f110 1"/>
                <a:gd name="f157" fmla="*/ 134 f109 1"/>
                <a:gd name="f158" fmla="*/ 28 f110 1"/>
                <a:gd name="f159" fmla="*/ 114 f109 1"/>
                <a:gd name="f160" fmla="*/ 38 f110 1"/>
                <a:gd name="f161" fmla="*/ 87 f109 1"/>
                <a:gd name="f162" fmla="*/ 46 f110 1"/>
                <a:gd name="f163" fmla="*/ 97 f109 1"/>
                <a:gd name="f164" fmla="*/ 55 f110 1"/>
                <a:gd name="f165" fmla="*/ 86 f109 1"/>
                <a:gd name="f166" fmla="*/ 45 f110 1"/>
                <a:gd name="f167" fmla="*/ 78 f109 1"/>
                <a:gd name="f168" fmla="+- f111 0 f1"/>
                <a:gd name="f169" fmla="*/ f114 1 118"/>
                <a:gd name="f170" fmla="*/ f115 1 175"/>
                <a:gd name="f171" fmla="*/ f116 1 118"/>
                <a:gd name="f172" fmla="*/ f117 1 175"/>
                <a:gd name="f173" fmla="*/ f118 1 118"/>
                <a:gd name="f174" fmla="*/ f119 1 175"/>
                <a:gd name="f175" fmla="*/ f120 1 118"/>
                <a:gd name="f176" fmla="*/ f121 1 175"/>
                <a:gd name="f177" fmla="*/ f122 1 118"/>
                <a:gd name="f178" fmla="*/ f123 1 175"/>
                <a:gd name="f179" fmla="*/ f124 1 118"/>
                <a:gd name="f180" fmla="*/ f125 1 175"/>
                <a:gd name="f181" fmla="*/ f126 1 118"/>
                <a:gd name="f182" fmla="*/ f127 1 175"/>
                <a:gd name="f183" fmla="*/ f128 1 175"/>
                <a:gd name="f184" fmla="*/ f129 1 118"/>
                <a:gd name="f185" fmla="*/ f130 1 175"/>
                <a:gd name="f186" fmla="*/ f131 1 118"/>
                <a:gd name="f187" fmla="*/ f132 1 175"/>
                <a:gd name="f188" fmla="*/ f133 1 118"/>
                <a:gd name="f189" fmla="*/ f134 1 175"/>
                <a:gd name="f190" fmla="*/ f135 1 118"/>
                <a:gd name="f191" fmla="*/ f136 1 175"/>
                <a:gd name="f192" fmla="*/ f137 1 118"/>
                <a:gd name="f193" fmla="*/ f138 1 175"/>
                <a:gd name="f194" fmla="*/ f139 1 118"/>
                <a:gd name="f195" fmla="*/ f140 1 175"/>
                <a:gd name="f196" fmla="*/ f141 1 118"/>
                <a:gd name="f197" fmla="*/ f142 1 175"/>
                <a:gd name="f198" fmla="*/ f143 1 118"/>
                <a:gd name="f199" fmla="*/ f144 1 175"/>
                <a:gd name="f200" fmla="*/ f145 1 118"/>
                <a:gd name="f201" fmla="*/ f146 1 175"/>
                <a:gd name="f202" fmla="*/ f147 1 118"/>
                <a:gd name="f203" fmla="*/ f148 1 175"/>
                <a:gd name="f204" fmla="*/ f149 1 118"/>
                <a:gd name="f205" fmla="*/ f150 1 175"/>
                <a:gd name="f206" fmla="*/ f151 1 118"/>
                <a:gd name="f207" fmla="*/ f152 1 175"/>
                <a:gd name="f208" fmla="*/ f153 1 118"/>
                <a:gd name="f209" fmla="*/ f154 1 175"/>
                <a:gd name="f210" fmla="*/ f155 1 118"/>
                <a:gd name="f211" fmla="*/ f156 1 118"/>
                <a:gd name="f212" fmla="*/ f157 1 175"/>
                <a:gd name="f213" fmla="*/ f158 1 118"/>
                <a:gd name="f214" fmla="*/ f159 1 175"/>
                <a:gd name="f215" fmla="*/ f160 1 118"/>
                <a:gd name="f216" fmla="*/ f161 1 175"/>
                <a:gd name="f217" fmla="*/ f162 1 118"/>
                <a:gd name="f218" fmla="*/ f163 1 175"/>
                <a:gd name="f219" fmla="*/ f164 1 118"/>
                <a:gd name="f220" fmla="*/ f165 1 175"/>
                <a:gd name="f221" fmla="*/ f166 1 118"/>
                <a:gd name="f222" fmla="*/ f167 1 175"/>
                <a:gd name="f223" fmla="*/ 0 1 f112"/>
                <a:gd name="f224" fmla="*/ f106 1 f112"/>
                <a:gd name="f225" fmla="*/ 0 1 f113"/>
                <a:gd name="f226" fmla="*/ f107 1 f113"/>
                <a:gd name="f227" fmla="*/ f169 1 f112"/>
                <a:gd name="f228" fmla="*/ f170 1 f113"/>
                <a:gd name="f229" fmla="*/ f171 1 f112"/>
                <a:gd name="f230" fmla="*/ f172 1 f113"/>
                <a:gd name="f231" fmla="*/ f173 1 f112"/>
                <a:gd name="f232" fmla="*/ f174 1 f113"/>
                <a:gd name="f233" fmla="*/ f175 1 f112"/>
                <a:gd name="f234" fmla="*/ f176 1 f113"/>
                <a:gd name="f235" fmla="*/ f177 1 f112"/>
                <a:gd name="f236" fmla="*/ f178 1 f113"/>
                <a:gd name="f237" fmla="*/ f179 1 f112"/>
                <a:gd name="f238" fmla="*/ f180 1 f113"/>
                <a:gd name="f239" fmla="*/ f181 1 f112"/>
                <a:gd name="f240" fmla="*/ f182 1 f113"/>
                <a:gd name="f241" fmla="*/ f183 1 f113"/>
                <a:gd name="f242" fmla="*/ f184 1 f112"/>
                <a:gd name="f243" fmla="*/ f185 1 f113"/>
                <a:gd name="f244" fmla="*/ f186 1 f112"/>
                <a:gd name="f245" fmla="*/ f187 1 f113"/>
                <a:gd name="f246" fmla="*/ f188 1 f112"/>
                <a:gd name="f247" fmla="*/ f189 1 f113"/>
                <a:gd name="f248" fmla="*/ f190 1 f112"/>
                <a:gd name="f249" fmla="*/ f191 1 f113"/>
                <a:gd name="f250" fmla="*/ f192 1 f112"/>
                <a:gd name="f251" fmla="*/ f193 1 f113"/>
                <a:gd name="f252" fmla="*/ f194 1 f112"/>
                <a:gd name="f253" fmla="*/ f195 1 f113"/>
                <a:gd name="f254" fmla="*/ f196 1 f112"/>
                <a:gd name="f255" fmla="*/ f197 1 f113"/>
                <a:gd name="f256" fmla="*/ f198 1 f112"/>
                <a:gd name="f257" fmla="*/ f199 1 f113"/>
                <a:gd name="f258" fmla="*/ f200 1 f112"/>
                <a:gd name="f259" fmla="*/ f201 1 f113"/>
                <a:gd name="f260" fmla="*/ f202 1 f112"/>
                <a:gd name="f261" fmla="*/ f203 1 f113"/>
                <a:gd name="f262" fmla="*/ f204 1 f112"/>
                <a:gd name="f263" fmla="*/ f205 1 f113"/>
                <a:gd name="f264" fmla="*/ f206 1 f112"/>
                <a:gd name="f265" fmla="*/ f207 1 f113"/>
                <a:gd name="f266" fmla="*/ f208 1 f112"/>
                <a:gd name="f267" fmla="*/ f209 1 f113"/>
                <a:gd name="f268" fmla="*/ f210 1 f112"/>
                <a:gd name="f269" fmla="*/ f211 1 f112"/>
                <a:gd name="f270" fmla="*/ f212 1 f113"/>
                <a:gd name="f271" fmla="*/ f213 1 f112"/>
                <a:gd name="f272" fmla="*/ f214 1 f113"/>
                <a:gd name="f273" fmla="*/ f215 1 f112"/>
                <a:gd name="f274" fmla="*/ f216 1 f113"/>
                <a:gd name="f275" fmla="*/ f217 1 f112"/>
                <a:gd name="f276" fmla="*/ f218 1 f113"/>
                <a:gd name="f277" fmla="*/ f219 1 f112"/>
                <a:gd name="f278" fmla="*/ f220 1 f113"/>
                <a:gd name="f279" fmla="*/ f221 1 f112"/>
                <a:gd name="f280" fmla="*/ f222 1 f113"/>
                <a:gd name="f281" fmla="*/ f223 f103 1"/>
                <a:gd name="f282" fmla="*/ f224 f103 1"/>
                <a:gd name="f283" fmla="*/ f226 f104 1"/>
                <a:gd name="f284" fmla="*/ f225 f104 1"/>
                <a:gd name="f285" fmla="*/ f227 f103 1"/>
                <a:gd name="f286" fmla="*/ f228 f104 1"/>
                <a:gd name="f287" fmla="*/ f229 f103 1"/>
                <a:gd name="f288" fmla="*/ f230 f104 1"/>
                <a:gd name="f289" fmla="*/ f231 f103 1"/>
                <a:gd name="f290" fmla="*/ f232 f104 1"/>
                <a:gd name="f291" fmla="*/ f233 f103 1"/>
                <a:gd name="f292" fmla="*/ f234 f104 1"/>
                <a:gd name="f293" fmla="*/ f235 f103 1"/>
                <a:gd name="f294" fmla="*/ f236 f104 1"/>
                <a:gd name="f295" fmla="*/ f237 f103 1"/>
                <a:gd name="f296" fmla="*/ f238 f104 1"/>
                <a:gd name="f297" fmla="*/ f239 f103 1"/>
                <a:gd name="f298" fmla="*/ f240 f104 1"/>
                <a:gd name="f299" fmla="*/ f241 f104 1"/>
                <a:gd name="f300" fmla="*/ f242 f103 1"/>
                <a:gd name="f301" fmla="*/ f243 f104 1"/>
                <a:gd name="f302" fmla="*/ f244 f103 1"/>
                <a:gd name="f303" fmla="*/ f245 f104 1"/>
                <a:gd name="f304" fmla="*/ f246 f103 1"/>
                <a:gd name="f305" fmla="*/ f247 f104 1"/>
                <a:gd name="f306" fmla="*/ f248 f103 1"/>
                <a:gd name="f307" fmla="*/ f249 f104 1"/>
                <a:gd name="f308" fmla="*/ f250 f103 1"/>
                <a:gd name="f309" fmla="*/ f251 f104 1"/>
                <a:gd name="f310" fmla="*/ f252 f103 1"/>
                <a:gd name="f311" fmla="*/ f253 f104 1"/>
                <a:gd name="f312" fmla="*/ f254 f103 1"/>
                <a:gd name="f313" fmla="*/ f255 f104 1"/>
                <a:gd name="f314" fmla="*/ f256 f103 1"/>
                <a:gd name="f315" fmla="*/ f257 f104 1"/>
                <a:gd name="f316" fmla="*/ f258 f103 1"/>
                <a:gd name="f317" fmla="*/ f259 f104 1"/>
                <a:gd name="f318" fmla="*/ f260 f103 1"/>
                <a:gd name="f319" fmla="*/ f261 f104 1"/>
                <a:gd name="f320" fmla="*/ f262 f103 1"/>
                <a:gd name="f321" fmla="*/ f263 f104 1"/>
                <a:gd name="f322" fmla="*/ f264 f103 1"/>
                <a:gd name="f323" fmla="*/ f265 f104 1"/>
                <a:gd name="f324" fmla="*/ f266 f103 1"/>
                <a:gd name="f325" fmla="*/ f267 f104 1"/>
                <a:gd name="f326" fmla="*/ f268 f103 1"/>
                <a:gd name="f327" fmla="*/ f269 f103 1"/>
                <a:gd name="f328" fmla="*/ f270 f104 1"/>
                <a:gd name="f329" fmla="*/ f271 f103 1"/>
                <a:gd name="f330" fmla="*/ f272 f104 1"/>
                <a:gd name="f331" fmla="*/ f273 f103 1"/>
                <a:gd name="f332" fmla="*/ f274 f104 1"/>
                <a:gd name="f333" fmla="*/ f275 f103 1"/>
                <a:gd name="f334" fmla="*/ f276 f104 1"/>
                <a:gd name="f335" fmla="*/ f277 f103 1"/>
                <a:gd name="f336" fmla="*/ f278 f104 1"/>
                <a:gd name="f337" fmla="*/ f279 f103 1"/>
                <a:gd name="f338" fmla="*/ f280 f10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8">
                  <a:pos x="f285" y="f286"/>
                </a:cxn>
                <a:cxn ang="f168">
                  <a:pos x="f287" y="f288"/>
                </a:cxn>
                <a:cxn ang="f168">
                  <a:pos x="f289" y="f290"/>
                </a:cxn>
                <a:cxn ang="f168">
                  <a:pos x="f291" y="f292"/>
                </a:cxn>
                <a:cxn ang="f168">
                  <a:pos x="f293" y="f294"/>
                </a:cxn>
                <a:cxn ang="f168">
                  <a:pos x="f295" y="f296"/>
                </a:cxn>
                <a:cxn ang="f168">
                  <a:pos x="f297" y="f298"/>
                </a:cxn>
                <a:cxn ang="f168">
                  <a:pos x="f289" y="f299"/>
                </a:cxn>
                <a:cxn ang="f168">
                  <a:pos x="f300" y="f301"/>
                </a:cxn>
                <a:cxn ang="f168">
                  <a:pos x="f302" y="f303"/>
                </a:cxn>
                <a:cxn ang="f168">
                  <a:pos x="f304" y="f305"/>
                </a:cxn>
                <a:cxn ang="f168">
                  <a:pos x="f306" y="f307"/>
                </a:cxn>
                <a:cxn ang="f168">
                  <a:pos x="f308" y="f309"/>
                </a:cxn>
                <a:cxn ang="f168">
                  <a:pos x="f310" y="f311"/>
                </a:cxn>
                <a:cxn ang="f168">
                  <a:pos x="f312" y="f313"/>
                </a:cxn>
                <a:cxn ang="f168">
                  <a:pos x="f314" y="f315"/>
                </a:cxn>
                <a:cxn ang="f168">
                  <a:pos x="f316" y="f317"/>
                </a:cxn>
                <a:cxn ang="f168">
                  <a:pos x="f318" y="f319"/>
                </a:cxn>
                <a:cxn ang="f168">
                  <a:pos x="f320" y="f321"/>
                </a:cxn>
                <a:cxn ang="f168">
                  <a:pos x="f322" y="f323"/>
                </a:cxn>
                <a:cxn ang="f168">
                  <a:pos x="f324" y="f325"/>
                </a:cxn>
                <a:cxn ang="f168">
                  <a:pos x="f326" y="f323"/>
                </a:cxn>
                <a:cxn ang="f168">
                  <a:pos x="f327" y="f328"/>
                </a:cxn>
                <a:cxn ang="f168">
                  <a:pos x="f329" y="f330"/>
                </a:cxn>
                <a:cxn ang="f168">
                  <a:pos x="f285" y="f286"/>
                </a:cxn>
                <a:cxn ang="f168">
                  <a:pos x="f331" y="f332"/>
                </a:cxn>
                <a:cxn ang="f168">
                  <a:pos x="f333" y="f334"/>
                </a:cxn>
                <a:cxn ang="f168">
                  <a:pos x="f335" y="f336"/>
                </a:cxn>
                <a:cxn ang="f168">
                  <a:pos x="f337" y="f338"/>
                </a:cxn>
                <a:cxn ang="f168">
                  <a:pos x="f331" y="f332"/>
                </a:cxn>
              </a:cxnLst>
              <a:rect l="f281" t="f284" r="f282" b="f283"/>
              <a:pathLst>
                <a:path w="118" h="17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7" y="f20"/>
                  </a:cubicBezTo>
                  <a:cubicBezTo>
                    <a:pt x="f21" y="f22"/>
                    <a:pt x="f21" y="f23"/>
                    <a:pt x="f24" y="f25"/>
                  </a:cubicBezTo>
                  <a:cubicBezTo>
                    <a:pt x="f26" y="f27"/>
                    <a:pt x="f15" y="f28"/>
                    <a:pt x="f21" y="f29"/>
                  </a:cubicBezTo>
                  <a:cubicBezTo>
                    <a:pt x="f30" y="f31"/>
                    <a:pt x="f32" y="f33"/>
                    <a:pt x="f34" y="f13"/>
                  </a:cubicBezTo>
                  <a:cubicBezTo>
                    <a:pt x="f13" y="f35"/>
                    <a:pt x="f36" y="f37"/>
                    <a:pt x="f15" y="f38"/>
                  </a:cubicBezTo>
                  <a:cubicBezTo>
                    <a:pt x="f39" y="f40"/>
                    <a:pt x="f24" y="f41"/>
                    <a:pt x="f17" y="f42"/>
                  </a:cubicBezTo>
                  <a:cubicBezTo>
                    <a:pt x="f17" y="f43"/>
                    <a:pt x="f26" y="f44"/>
                    <a:pt x="f45" y="f46"/>
                  </a:cubicBezTo>
                  <a:cubicBezTo>
                    <a:pt x="f47" y="f5"/>
                    <a:pt x="f48" y="f46"/>
                    <a:pt x="f49" y="f50"/>
                  </a:cubicBezTo>
                  <a:cubicBezTo>
                    <a:pt x="f51" y="f52"/>
                    <a:pt x="f6" y="f43"/>
                    <a:pt x="f51" y="f53"/>
                  </a:cubicBezTo>
                  <a:cubicBezTo>
                    <a:pt x="f54" y="f12"/>
                    <a:pt x="f55" y="f56"/>
                    <a:pt x="f57" y="f10"/>
                  </a:cubicBezTo>
                  <a:cubicBezTo>
                    <a:pt x="f48" y="f12"/>
                    <a:pt x="f58" y="f59"/>
                    <a:pt x="f47" y="f59"/>
                  </a:cubicBezTo>
                  <a:cubicBezTo>
                    <a:pt x="f60" y="f53"/>
                    <a:pt x="f61" y="f12"/>
                    <a:pt x="f62" y="f41"/>
                  </a:cubicBezTo>
                  <a:cubicBezTo>
                    <a:pt x="f63" y="f64"/>
                    <a:pt x="f33" y="f65"/>
                    <a:pt x="f11" y="f39"/>
                  </a:cubicBezTo>
                  <a:cubicBezTo>
                    <a:pt x="f66" y="f36"/>
                    <a:pt x="f31" y="f67"/>
                    <a:pt x="f68" y="f68"/>
                  </a:cubicBezTo>
                  <a:cubicBezTo>
                    <a:pt x="f69" y="f54"/>
                    <a:pt x="f70" y="f71"/>
                    <a:pt x="f18" y="f6"/>
                  </a:cubicBezTo>
                  <a:cubicBezTo>
                    <a:pt x="f72" y="f51"/>
                    <a:pt x="f73" y="f51"/>
                    <a:pt x="f38" y="f74"/>
                  </a:cubicBezTo>
                  <a:cubicBezTo>
                    <a:pt x="f75" y="f76"/>
                    <a:pt x="f77" y="f78"/>
                    <a:pt x="f12" y="f79"/>
                  </a:cubicBezTo>
                  <a:cubicBezTo>
                    <a:pt x="f59" y="f80"/>
                    <a:pt x="f81" y="f82"/>
                    <a:pt x="f53" y="f83"/>
                  </a:cubicBezTo>
                  <a:cubicBezTo>
                    <a:pt x="f84" y="f85"/>
                    <a:pt x="f86" y="f7"/>
                    <a:pt x="f52" y="f7"/>
                  </a:cubicBezTo>
                  <a:cubicBezTo>
                    <a:pt x="f87" y="f7"/>
                    <a:pt x="f5" y="f85"/>
                    <a:pt x="f5" y="f83"/>
                  </a:cubicBezTo>
                  <a:cubicBezTo>
                    <a:pt x="f5" y="f88"/>
                    <a:pt x="f89" y="f90"/>
                    <a:pt x="f86" y="f91"/>
                  </a:cubicBezTo>
                  <a:cubicBezTo>
                    <a:pt x="f81" y="f92"/>
                    <a:pt x="f56" y="f93"/>
                    <a:pt x="f94" y="f95"/>
                  </a:cubicBezTo>
                  <a:cubicBezTo>
                    <a:pt x="f14" y="f55"/>
                    <a:pt x="f96" y="f97"/>
                    <a:pt x="f8" y="f9"/>
                  </a:cubicBezTo>
                  <a:close/>
                  <a:moveTo>
                    <a:pt x="f16" y="f23"/>
                  </a:moveTo>
                  <a:cubicBezTo>
                    <a:pt x="f16" y="f69"/>
                    <a:pt x="f64" y="f66"/>
                    <a:pt x="f73" y="f66"/>
                  </a:cubicBezTo>
                  <a:cubicBezTo>
                    <a:pt x="f98" y="f66"/>
                    <a:pt x="f99" y="f47"/>
                    <a:pt x="f99" y="f67"/>
                  </a:cubicBezTo>
                  <a:cubicBezTo>
                    <a:pt x="f99" y="f34"/>
                    <a:pt x="f98" y="f22"/>
                    <a:pt x="f100" y="f22"/>
                  </a:cubicBezTo>
                  <a:cubicBezTo>
                    <a:pt x="f101" y="f22"/>
                    <a:pt x="f16" y="f32"/>
                    <a:pt x="f16" y="f23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9" name="Grupo 39">
            <a:extLst>
              <a:ext uri="{FF2B5EF4-FFF2-40B4-BE49-F238E27FC236}">
                <a16:creationId xmlns:a16="http://schemas.microsoft.com/office/drawing/2014/main" id="{F1A3545C-66A1-28EE-7698-2D5B31C97982}"/>
              </a:ext>
            </a:extLst>
          </p:cNvPr>
          <p:cNvGrpSpPr/>
          <p:nvPr/>
        </p:nvGrpSpPr>
        <p:grpSpPr>
          <a:xfrm>
            <a:off x="107515" y="4376638"/>
            <a:ext cx="520475" cy="722018"/>
            <a:chOff x="107515" y="4376638"/>
            <a:chExt cx="520475" cy="722018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9AA08801-7F27-7DF2-0BC0-CCA4513A7D16}"/>
                </a:ext>
              </a:extLst>
            </p:cNvPr>
            <p:cNvSpPr/>
            <p:nvPr/>
          </p:nvSpPr>
          <p:spPr>
            <a:xfrm>
              <a:off x="334816" y="4452295"/>
              <a:ext cx="293174" cy="6463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2513B677-5464-6D19-B423-540DF92788D9}"/>
                </a:ext>
              </a:extLst>
            </p:cNvPr>
            <p:cNvSpPr/>
            <p:nvPr/>
          </p:nvSpPr>
          <p:spPr>
            <a:xfrm>
              <a:off x="107515" y="4376638"/>
              <a:ext cx="322527" cy="71810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2" name="Elipse 42">
            <a:extLst>
              <a:ext uri="{FF2B5EF4-FFF2-40B4-BE49-F238E27FC236}">
                <a16:creationId xmlns:a16="http://schemas.microsoft.com/office/drawing/2014/main" id="{54DCB7DC-64F5-021E-8A03-F8EDFB501245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3" name="TextBox 4">
            <a:extLst>
              <a:ext uri="{FF2B5EF4-FFF2-40B4-BE49-F238E27FC236}">
                <a16:creationId xmlns:a16="http://schemas.microsoft.com/office/drawing/2014/main" id="{D88422DB-AC98-E7E0-7250-D6E739F34715}"/>
              </a:ext>
            </a:extLst>
          </p:cNvPr>
          <p:cNvSpPr txBox="1"/>
          <p:nvPr/>
        </p:nvSpPr>
        <p:spPr>
          <a:xfrm>
            <a:off x="3711412" y="4553620"/>
            <a:ext cx="5237683" cy="307777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AD3333"/>
                </a:solidFill>
                <a:uFillTx/>
                <a:latin typeface="Arial"/>
                <a:ea typeface="Arial"/>
                <a:cs typeface="Arial" pitchFamily="34"/>
              </a:rPr>
              <a:t>Insert the Sub Title of Your Presentation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24">
            <a:extLst>
              <a:ext uri="{FF2B5EF4-FFF2-40B4-BE49-F238E27FC236}">
                <a16:creationId xmlns:a16="http://schemas.microsoft.com/office/drawing/2014/main" id="{01A2C52B-BE99-3143-5413-1CEDA61FAC2E}"/>
              </a:ext>
            </a:extLst>
          </p:cNvPr>
          <p:cNvSpPr/>
          <p:nvPr/>
        </p:nvSpPr>
        <p:spPr>
          <a:xfrm>
            <a:off x="0" y="1792224"/>
            <a:ext cx="9144000" cy="3351276"/>
          </a:xfrm>
          <a:prstGeom prst="rect">
            <a:avLst/>
          </a:pr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AD3333"/>
              </a:solidFill>
              <a:uFillTx/>
              <a:latin typeface="Arial"/>
            </a:endParaRPr>
          </a:p>
        </p:txBody>
      </p:sp>
      <p:sp>
        <p:nvSpPr>
          <p:cNvPr id="3" name="Google Shape;521;p46">
            <a:extLst>
              <a:ext uri="{FF2B5EF4-FFF2-40B4-BE49-F238E27FC236}">
                <a16:creationId xmlns:a16="http://schemas.microsoft.com/office/drawing/2014/main" id="{C507573F-4E28-014D-DE6E-C234BEB5F6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2032" y="552032"/>
            <a:ext cx="7704002" cy="572697"/>
          </a:xfrm>
        </p:spPr>
        <p:txBody>
          <a:bodyPr anchorCtr="1"/>
          <a:lstStyle/>
          <a:p>
            <a:pPr lvl="0" algn="ctr"/>
            <a:r>
              <a:rPr lang="en-US" sz="6600">
                <a:solidFill>
                  <a:srgbClr val="AD3333"/>
                </a:solidFill>
              </a:rPr>
              <a:t>Sales funnel</a:t>
            </a:r>
          </a:p>
        </p:txBody>
      </p:sp>
      <p:grpSp>
        <p:nvGrpSpPr>
          <p:cNvPr id="4" name="Google Shape;522;p46">
            <a:extLst>
              <a:ext uri="{FF2B5EF4-FFF2-40B4-BE49-F238E27FC236}">
                <a16:creationId xmlns:a16="http://schemas.microsoft.com/office/drawing/2014/main" id="{D74F0710-0422-7E58-24BA-B0AEF2E9973E}"/>
              </a:ext>
            </a:extLst>
          </p:cNvPr>
          <p:cNvGrpSpPr/>
          <p:nvPr/>
        </p:nvGrpSpPr>
        <p:grpSpPr>
          <a:xfrm>
            <a:off x="3257028" y="2058012"/>
            <a:ext cx="2636407" cy="2677043"/>
            <a:chOff x="3257028" y="2058012"/>
            <a:chExt cx="2636407" cy="2677043"/>
          </a:xfrm>
        </p:grpSpPr>
        <p:sp>
          <p:nvSpPr>
            <p:cNvPr id="5" name="Google Shape;523;p46">
              <a:extLst>
                <a:ext uri="{FF2B5EF4-FFF2-40B4-BE49-F238E27FC236}">
                  <a16:creationId xmlns:a16="http://schemas.microsoft.com/office/drawing/2014/main" id="{E3C38860-9B10-64E5-5711-63720B9B4B40}"/>
                </a:ext>
              </a:extLst>
            </p:cNvPr>
            <p:cNvSpPr/>
            <p:nvPr/>
          </p:nvSpPr>
          <p:spPr>
            <a:xfrm rot="10799991">
              <a:off x="3810991" y="3333070"/>
              <a:ext cx="1546094" cy="4294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5546"/>
                <a:gd name="f4" fmla="val 40494"/>
                <a:gd name="f5" fmla="val 22196"/>
                <a:gd name="f6" fmla="val 1"/>
                <a:gd name="f7" fmla="val 8133"/>
                <a:gd name="f8" fmla="val 25661"/>
                <a:gd name="f9" fmla="val 125545"/>
                <a:gd name="f10" fmla="val 117413"/>
                <a:gd name="f11" fmla="val 103351"/>
                <a:gd name="f12" fmla="*/ f0 1 125546"/>
                <a:gd name="f13" fmla="*/ f1 1 40494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25546"/>
                <a:gd name="f20" fmla="*/ f17 1 40494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25546" h="40494">
                  <a:moveTo>
                    <a:pt x="f5" y="f6"/>
                  </a:moveTo>
                  <a:lnTo>
                    <a:pt x="f7" y="f8"/>
                  </a:lnTo>
                  <a:lnTo>
                    <a:pt x="f6" y="f4"/>
                  </a:lnTo>
                  <a:lnTo>
                    <a:pt x="f9" y="f4"/>
                  </a:lnTo>
                  <a:lnTo>
                    <a:pt x="f10" y="f8"/>
                  </a:lnTo>
                  <a:lnTo>
                    <a:pt x="f11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524;p46">
              <a:extLst>
                <a:ext uri="{FF2B5EF4-FFF2-40B4-BE49-F238E27FC236}">
                  <a16:creationId xmlns:a16="http://schemas.microsoft.com/office/drawing/2014/main" id="{57928418-35E9-87A2-592E-29EE83498937}"/>
                </a:ext>
              </a:extLst>
            </p:cNvPr>
            <p:cNvSpPr/>
            <p:nvPr/>
          </p:nvSpPr>
          <p:spPr>
            <a:xfrm rot="10799991">
              <a:off x="3891979" y="3950189"/>
              <a:ext cx="999393" cy="7848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476"/>
                <a:gd name="f4" fmla="val 74009"/>
                <a:gd name="f5" fmla="val 39246"/>
                <a:gd name="f6" fmla="val 1"/>
                <a:gd name="f7" fmla="*/ f0 1 78476"/>
                <a:gd name="f8" fmla="*/ f1 1 740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78476"/>
                <a:gd name="f15" fmla="*/ f12 1 740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78476" h="74009">
                  <a:moveTo>
                    <a:pt x="f5" y="f2"/>
                  </a:moveTo>
                  <a:lnTo>
                    <a:pt x="f6" y="f4"/>
                  </a:lnTo>
                  <a:lnTo>
                    <a:pt x="f3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525;p46">
              <a:extLst>
                <a:ext uri="{FF2B5EF4-FFF2-40B4-BE49-F238E27FC236}">
                  <a16:creationId xmlns:a16="http://schemas.microsoft.com/office/drawing/2014/main" id="{C4448EEC-ABD9-F967-87F4-A2966F6A9EB1}"/>
                </a:ext>
              </a:extLst>
            </p:cNvPr>
            <p:cNvSpPr/>
            <p:nvPr/>
          </p:nvSpPr>
          <p:spPr>
            <a:xfrm rot="10799991">
              <a:off x="3257028" y="2058012"/>
              <a:ext cx="2636407" cy="4725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0204"/>
                <a:gd name="f4" fmla="val 44560"/>
                <a:gd name="f5" fmla="val 25737"/>
                <a:gd name="f6" fmla="val 1"/>
                <a:gd name="f7" fmla="val 204467"/>
                <a:gd name="f8" fmla="*/ f0 1 230204"/>
                <a:gd name="f9" fmla="*/ f1 1 44560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230204"/>
                <a:gd name="f16" fmla="*/ f13 1 44560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30204" h="44560">
                  <a:moveTo>
                    <a:pt x="f5" y="f6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7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526;p46">
              <a:extLst>
                <a:ext uri="{FF2B5EF4-FFF2-40B4-BE49-F238E27FC236}">
                  <a16:creationId xmlns:a16="http://schemas.microsoft.com/office/drawing/2014/main" id="{EAE2C220-EBCB-5518-EA24-E16ACC19D681}"/>
                </a:ext>
              </a:extLst>
            </p:cNvPr>
            <p:cNvSpPr/>
            <p:nvPr/>
          </p:nvSpPr>
          <p:spPr>
            <a:xfrm rot="10799991">
              <a:off x="3336059" y="2718255"/>
              <a:ext cx="2065721" cy="4271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4802"/>
                <a:gd name="f4" fmla="val 40278"/>
                <a:gd name="f5" fmla="val 22750"/>
                <a:gd name="f6" fmla="val 1"/>
                <a:gd name="f7" fmla="val 152053"/>
                <a:gd name="f8" fmla="*/ f0 1 174802"/>
                <a:gd name="f9" fmla="*/ f1 1 40278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74802"/>
                <a:gd name="f16" fmla="*/ f13 1 40278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74802" h="40278">
                  <a:moveTo>
                    <a:pt x="f5" y="f6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7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9" name="Google Shape;527;p46">
            <a:extLst>
              <a:ext uri="{FF2B5EF4-FFF2-40B4-BE49-F238E27FC236}">
                <a16:creationId xmlns:a16="http://schemas.microsoft.com/office/drawing/2014/main" id="{F8689754-85B1-9A43-E9F9-EC742947A2CD}"/>
              </a:ext>
            </a:extLst>
          </p:cNvPr>
          <p:cNvSpPr txBox="1"/>
          <p:nvPr/>
        </p:nvSpPr>
        <p:spPr>
          <a:xfrm>
            <a:off x="726600" y="2523085"/>
            <a:ext cx="2065803" cy="6476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0" rIns="91421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Jupiter is the biggest planet</a:t>
            </a:r>
          </a:p>
        </p:txBody>
      </p:sp>
      <p:sp>
        <p:nvSpPr>
          <p:cNvPr id="10" name="Google Shape;528;p46">
            <a:extLst>
              <a:ext uri="{FF2B5EF4-FFF2-40B4-BE49-F238E27FC236}">
                <a16:creationId xmlns:a16="http://schemas.microsoft.com/office/drawing/2014/main" id="{365F5604-4433-A24D-0F3C-FE3358679E4D}"/>
              </a:ext>
            </a:extLst>
          </p:cNvPr>
          <p:cNvSpPr txBox="1"/>
          <p:nvPr/>
        </p:nvSpPr>
        <p:spPr>
          <a:xfrm>
            <a:off x="707014" y="3734528"/>
            <a:ext cx="2065803" cy="6476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0" rIns="91421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Venus has very high temperatures</a:t>
            </a: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Work Sans"/>
              <a:ea typeface="Work Sans"/>
              <a:cs typeface="Work Sans"/>
            </a:endParaRPr>
          </a:p>
        </p:txBody>
      </p:sp>
      <p:sp>
        <p:nvSpPr>
          <p:cNvPr id="11" name="Google Shape;529;p46">
            <a:extLst>
              <a:ext uri="{FF2B5EF4-FFF2-40B4-BE49-F238E27FC236}">
                <a16:creationId xmlns:a16="http://schemas.microsoft.com/office/drawing/2014/main" id="{B73569CD-1A1B-1BF9-6596-AB4315E1018E}"/>
              </a:ext>
            </a:extLst>
          </p:cNvPr>
          <p:cNvSpPr txBox="1"/>
          <p:nvPr/>
        </p:nvSpPr>
        <p:spPr>
          <a:xfrm>
            <a:off x="6358033" y="3133164"/>
            <a:ext cx="2065803" cy="6476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0" rIns="91421" bIns="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Despite being red, Mars is a cold place</a:t>
            </a:r>
          </a:p>
        </p:txBody>
      </p:sp>
      <p:sp>
        <p:nvSpPr>
          <p:cNvPr id="12" name="Google Shape;530;p46">
            <a:extLst>
              <a:ext uri="{FF2B5EF4-FFF2-40B4-BE49-F238E27FC236}">
                <a16:creationId xmlns:a16="http://schemas.microsoft.com/office/drawing/2014/main" id="{D1977725-B6BE-D66D-D8B8-0429D3F7F302}"/>
              </a:ext>
            </a:extLst>
          </p:cNvPr>
          <p:cNvSpPr txBox="1"/>
          <p:nvPr/>
        </p:nvSpPr>
        <p:spPr>
          <a:xfrm>
            <a:off x="6346987" y="4347706"/>
            <a:ext cx="2065803" cy="6476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0" rIns="91421" bIns="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Saturn is composed mostly of hydrogen</a:t>
            </a:r>
            <a:r>
              <a:rPr lang="en-US" sz="16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 </a:t>
            </a:r>
          </a:p>
        </p:txBody>
      </p:sp>
      <p:sp>
        <p:nvSpPr>
          <p:cNvPr id="13" name="Google Shape;531;p46">
            <a:extLst>
              <a:ext uri="{FF2B5EF4-FFF2-40B4-BE49-F238E27FC236}">
                <a16:creationId xmlns:a16="http://schemas.microsoft.com/office/drawing/2014/main" id="{44EE831F-95D6-43BC-AF5D-1CA0A85FC053}"/>
              </a:ext>
            </a:extLst>
          </p:cNvPr>
          <p:cNvSpPr txBox="1"/>
          <p:nvPr/>
        </p:nvSpPr>
        <p:spPr>
          <a:xfrm>
            <a:off x="7081808" y="2752536"/>
            <a:ext cx="1342202" cy="2961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Awareness</a:t>
            </a:r>
            <a:endParaRPr lang="en-US" sz="1600" b="1" i="0" u="none" strike="noStrike" kern="0" cap="none" spc="0" baseline="0">
              <a:solidFill>
                <a:srgbClr val="FFFFFF"/>
              </a:solidFill>
              <a:uFillTx/>
              <a:latin typeface="Bebas Neue"/>
              <a:ea typeface="Bebas Neue"/>
              <a:cs typeface="Bebas Neue"/>
            </a:endParaRPr>
          </a:p>
        </p:txBody>
      </p:sp>
      <p:sp>
        <p:nvSpPr>
          <p:cNvPr id="14" name="Google Shape;532;p46">
            <a:extLst>
              <a:ext uri="{FF2B5EF4-FFF2-40B4-BE49-F238E27FC236}">
                <a16:creationId xmlns:a16="http://schemas.microsoft.com/office/drawing/2014/main" id="{31A93C38-3E17-A372-EA2A-C05B6738E336}"/>
              </a:ext>
            </a:extLst>
          </p:cNvPr>
          <p:cNvSpPr txBox="1"/>
          <p:nvPr/>
        </p:nvSpPr>
        <p:spPr>
          <a:xfrm>
            <a:off x="7385499" y="3981919"/>
            <a:ext cx="1049402" cy="2961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Decision</a:t>
            </a:r>
            <a:endParaRPr lang="en-US" sz="1600" b="1" i="0" u="none" strike="noStrike" kern="0" cap="none" spc="0" baseline="0">
              <a:solidFill>
                <a:srgbClr val="FFFFFF"/>
              </a:solidFill>
              <a:uFillTx/>
              <a:latin typeface="Bebas Neue"/>
              <a:ea typeface="Bebas Neue"/>
              <a:cs typeface="Bebas Neue"/>
            </a:endParaRPr>
          </a:p>
        </p:txBody>
      </p:sp>
      <p:sp>
        <p:nvSpPr>
          <p:cNvPr id="15" name="Google Shape;533;p46">
            <a:extLst>
              <a:ext uri="{FF2B5EF4-FFF2-40B4-BE49-F238E27FC236}">
                <a16:creationId xmlns:a16="http://schemas.microsoft.com/office/drawing/2014/main" id="{92AA8660-CB1D-9668-FAB4-8C667041F580}"/>
              </a:ext>
            </a:extLst>
          </p:cNvPr>
          <p:cNvSpPr txBox="1"/>
          <p:nvPr/>
        </p:nvSpPr>
        <p:spPr>
          <a:xfrm>
            <a:off x="726527" y="2142466"/>
            <a:ext cx="1097700" cy="2961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Interest</a:t>
            </a:r>
            <a:endParaRPr lang="en-US" sz="1600" b="1" i="0" u="none" strike="noStrike" kern="0" cap="none" spc="0" baseline="0">
              <a:solidFill>
                <a:srgbClr val="FFFFFF"/>
              </a:solidFill>
              <a:uFillTx/>
              <a:latin typeface="Bebas Neue"/>
              <a:ea typeface="Bebas Neue"/>
              <a:cs typeface="Bebas Neue"/>
            </a:endParaRPr>
          </a:p>
        </p:txBody>
      </p:sp>
      <p:sp>
        <p:nvSpPr>
          <p:cNvPr id="16" name="Google Shape;534;p46">
            <a:extLst>
              <a:ext uri="{FF2B5EF4-FFF2-40B4-BE49-F238E27FC236}">
                <a16:creationId xmlns:a16="http://schemas.microsoft.com/office/drawing/2014/main" id="{FC726814-C0C5-83D7-146E-AF817B0740C1}"/>
              </a:ext>
            </a:extLst>
          </p:cNvPr>
          <p:cNvSpPr txBox="1"/>
          <p:nvPr/>
        </p:nvSpPr>
        <p:spPr>
          <a:xfrm>
            <a:off x="706977" y="3368741"/>
            <a:ext cx="1187403" cy="2961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Purchase</a:t>
            </a:r>
            <a:endParaRPr lang="en-US" sz="1600" b="1" i="0" u="none" strike="noStrike" kern="0" cap="none" spc="0" baseline="0">
              <a:solidFill>
                <a:srgbClr val="FFFFFF"/>
              </a:solidFill>
              <a:uFillTx/>
              <a:latin typeface="Bebas Neue"/>
              <a:ea typeface="Bebas Neue"/>
              <a:cs typeface="Bebas Neue"/>
            </a:endParaRPr>
          </a:p>
        </p:txBody>
      </p:sp>
      <p:cxnSp>
        <p:nvCxnSpPr>
          <p:cNvPr id="17" name="Google Shape;535;p46">
            <a:extLst>
              <a:ext uri="{FF2B5EF4-FFF2-40B4-BE49-F238E27FC236}">
                <a16:creationId xmlns:a16="http://schemas.microsoft.com/office/drawing/2014/main" id="{253ED522-5F0D-AF99-81C2-799AB9869782}"/>
              </a:ext>
            </a:extLst>
          </p:cNvPr>
          <p:cNvCxnSpPr>
            <a:stCxn id="15" idx="1"/>
            <a:endCxn id="24" idx="3"/>
          </p:cNvCxnSpPr>
          <p:nvPr/>
        </p:nvCxnSpPr>
        <p:spPr>
          <a:xfrm>
            <a:off x="726527" y="2290517"/>
            <a:ext cx="3934736" cy="146304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  <a:tailEnd type="arrow"/>
          </a:ln>
        </p:spPr>
      </p:cxnSp>
      <p:cxnSp>
        <p:nvCxnSpPr>
          <p:cNvPr id="18" name="Google Shape;537;p46">
            <a:extLst>
              <a:ext uri="{FF2B5EF4-FFF2-40B4-BE49-F238E27FC236}">
                <a16:creationId xmlns:a16="http://schemas.microsoft.com/office/drawing/2014/main" id="{9ACAFCDA-0D77-EB2B-A27D-D87DE12CBAA3}"/>
              </a:ext>
            </a:extLst>
          </p:cNvPr>
          <p:cNvCxnSpPr>
            <a:stCxn id="16" idx="1"/>
            <a:endCxn id="22" idx="3"/>
          </p:cNvCxnSpPr>
          <p:nvPr/>
        </p:nvCxnSpPr>
        <p:spPr>
          <a:xfrm>
            <a:off x="706977" y="3516792"/>
            <a:ext cx="3954286" cy="146331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  <a:tailEnd type="arrow"/>
          </a:ln>
        </p:spPr>
      </p:cxnSp>
      <p:cxnSp>
        <p:nvCxnSpPr>
          <p:cNvPr id="19" name="Google Shape;539;p46">
            <a:extLst>
              <a:ext uri="{FF2B5EF4-FFF2-40B4-BE49-F238E27FC236}">
                <a16:creationId xmlns:a16="http://schemas.microsoft.com/office/drawing/2014/main" id="{F75240DC-E35A-2273-8C9D-BD2043D5A2B6}"/>
              </a:ext>
            </a:extLst>
          </p:cNvPr>
          <p:cNvCxnSpPr>
            <a:stCxn id="14" idx="3"/>
            <a:endCxn id="21" idx="1"/>
          </p:cNvCxnSpPr>
          <p:nvPr/>
        </p:nvCxnSpPr>
        <p:spPr>
          <a:xfrm flipH="1">
            <a:off x="4137760" y="4129970"/>
            <a:ext cx="4297141" cy="146304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  <a:tailEnd type="arrow"/>
          </a:ln>
        </p:spPr>
      </p:cxnSp>
      <p:cxnSp>
        <p:nvCxnSpPr>
          <p:cNvPr id="20" name="Google Shape;541;p46">
            <a:extLst>
              <a:ext uri="{FF2B5EF4-FFF2-40B4-BE49-F238E27FC236}">
                <a16:creationId xmlns:a16="http://schemas.microsoft.com/office/drawing/2014/main" id="{7FFFB3E8-1F6A-44A0-89E4-63122AD300B7}"/>
              </a:ext>
            </a:extLst>
          </p:cNvPr>
          <p:cNvCxnSpPr>
            <a:stCxn id="13" idx="3"/>
            <a:endCxn id="23" idx="1"/>
          </p:cNvCxnSpPr>
          <p:nvPr/>
        </p:nvCxnSpPr>
        <p:spPr>
          <a:xfrm flipH="1">
            <a:off x="4137760" y="2900587"/>
            <a:ext cx="4286250" cy="149385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  <a:tailEnd type="arrow"/>
          </a:ln>
        </p:spPr>
      </p:cxnSp>
      <p:sp>
        <p:nvSpPr>
          <p:cNvPr id="21" name="Google Shape;540;p46">
            <a:extLst>
              <a:ext uri="{FF2B5EF4-FFF2-40B4-BE49-F238E27FC236}">
                <a16:creationId xmlns:a16="http://schemas.microsoft.com/office/drawing/2014/main" id="{CBC52584-122B-517F-9E40-06F96EE28152}"/>
              </a:ext>
            </a:extLst>
          </p:cNvPr>
          <p:cNvSpPr txBox="1"/>
          <p:nvPr/>
        </p:nvSpPr>
        <p:spPr>
          <a:xfrm>
            <a:off x="4137760" y="4128223"/>
            <a:ext cx="523503" cy="2961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300" b="0" i="0" u="none" strike="noStrike" kern="0" cap="none" spc="0" baseline="0">
                <a:solidFill>
                  <a:srgbClr val="A72424"/>
                </a:solidFill>
                <a:uFillTx/>
                <a:latin typeface="Bebas Neue"/>
                <a:ea typeface="Bebas Neue"/>
                <a:cs typeface="Bebas Neue"/>
              </a:rPr>
              <a:t>1</a:t>
            </a:r>
          </a:p>
        </p:txBody>
      </p:sp>
      <p:sp>
        <p:nvSpPr>
          <p:cNvPr id="22" name="Google Shape;538;p46">
            <a:extLst>
              <a:ext uri="{FF2B5EF4-FFF2-40B4-BE49-F238E27FC236}">
                <a16:creationId xmlns:a16="http://schemas.microsoft.com/office/drawing/2014/main" id="{44A611F4-60E1-BA1C-B8D8-2E40E1C74C6A}"/>
              </a:ext>
            </a:extLst>
          </p:cNvPr>
          <p:cNvSpPr txBox="1"/>
          <p:nvPr/>
        </p:nvSpPr>
        <p:spPr>
          <a:xfrm>
            <a:off x="4137760" y="3515072"/>
            <a:ext cx="523503" cy="2961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300" b="0" i="0" u="none" strike="noStrike" kern="0" cap="none" spc="0" baseline="0">
                <a:solidFill>
                  <a:srgbClr val="A72424"/>
                </a:solidFill>
                <a:uFillTx/>
                <a:latin typeface="Bebas Neue"/>
                <a:ea typeface="Bebas Neue"/>
                <a:cs typeface="Bebas Neue"/>
              </a:rPr>
              <a:t>2</a:t>
            </a:r>
          </a:p>
        </p:txBody>
      </p:sp>
      <p:sp>
        <p:nvSpPr>
          <p:cNvPr id="23" name="Google Shape;542;p46">
            <a:extLst>
              <a:ext uri="{FF2B5EF4-FFF2-40B4-BE49-F238E27FC236}">
                <a16:creationId xmlns:a16="http://schemas.microsoft.com/office/drawing/2014/main" id="{99EAD123-6698-8137-1742-9847E53186FC}"/>
              </a:ext>
            </a:extLst>
          </p:cNvPr>
          <p:cNvSpPr txBox="1"/>
          <p:nvPr/>
        </p:nvSpPr>
        <p:spPr>
          <a:xfrm>
            <a:off x="4137760" y="2901921"/>
            <a:ext cx="523503" cy="2961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300" b="0" i="0" u="none" strike="noStrike" kern="0" cap="none" spc="0" baseline="0">
                <a:solidFill>
                  <a:srgbClr val="A72424"/>
                </a:solidFill>
                <a:uFillTx/>
                <a:latin typeface="Bebas Neue"/>
                <a:ea typeface="Bebas Neue"/>
                <a:cs typeface="Bebas Neue"/>
              </a:rPr>
              <a:t>3</a:t>
            </a:r>
          </a:p>
        </p:txBody>
      </p:sp>
      <p:sp>
        <p:nvSpPr>
          <p:cNvPr id="24" name="Google Shape;536;p46">
            <a:extLst>
              <a:ext uri="{FF2B5EF4-FFF2-40B4-BE49-F238E27FC236}">
                <a16:creationId xmlns:a16="http://schemas.microsoft.com/office/drawing/2014/main" id="{73B1E6A5-25A2-E91A-C0FE-A665EE8B98B9}"/>
              </a:ext>
            </a:extLst>
          </p:cNvPr>
          <p:cNvSpPr txBox="1"/>
          <p:nvPr/>
        </p:nvSpPr>
        <p:spPr>
          <a:xfrm>
            <a:off x="4137760" y="2288770"/>
            <a:ext cx="523503" cy="2961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300" b="0" i="0" u="none" strike="noStrike" kern="0" cap="none" spc="0" baseline="0">
                <a:solidFill>
                  <a:srgbClr val="A72424"/>
                </a:solidFill>
                <a:uFillTx/>
                <a:latin typeface="Bebas Neue"/>
                <a:ea typeface="Bebas Neue"/>
                <a:cs typeface="Bebas Neue"/>
              </a:rPr>
              <a:t>4</a:t>
            </a:r>
          </a:p>
        </p:txBody>
      </p:sp>
      <p:cxnSp>
        <p:nvCxnSpPr>
          <p:cNvPr id="25" name="Google Shape;543;p46">
            <a:extLst>
              <a:ext uri="{FF2B5EF4-FFF2-40B4-BE49-F238E27FC236}">
                <a16:creationId xmlns:a16="http://schemas.microsoft.com/office/drawing/2014/main" id="{09FB85FB-B343-5908-52A4-C2DCFB6C873C}"/>
              </a:ext>
            </a:extLst>
          </p:cNvPr>
          <p:cNvCxnSpPr/>
          <p:nvPr/>
        </p:nvCxnSpPr>
        <p:spPr>
          <a:xfrm>
            <a:off x="-14328" y="294372"/>
            <a:ext cx="1998603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sp>
        <p:nvSpPr>
          <p:cNvPr id="26" name="Freeform 5">
            <a:extLst>
              <a:ext uri="{FF2B5EF4-FFF2-40B4-BE49-F238E27FC236}">
                <a16:creationId xmlns:a16="http://schemas.microsoft.com/office/drawing/2014/main" id="{700D82C1-F5BE-E0B4-037A-A36F9CA66413}"/>
              </a:ext>
            </a:extLst>
          </p:cNvPr>
          <p:cNvSpPr/>
          <p:nvPr/>
        </p:nvSpPr>
        <p:spPr>
          <a:xfrm flipH="1">
            <a:off x="7738878" y="88587"/>
            <a:ext cx="1401519" cy="908035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Freeform 5">
            <a:extLst>
              <a:ext uri="{FF2B5EF4-FFF2-40B4-BE49-F238E27FC236}">
                <a16:creationId xmlns:a16="http://schemas.microsoft.com/office/drawing/2014/main" id="{1A01E60A-039D-2C6C-0A2B-F69AD404EC62}"/>
              </a:ext>
            </a:extLst>
          </p:cNvPr>
          <p:cNvSpPr/>
          <p:nvPr/>
        </p:nvSpPr>
        <p:spPr>
          <a:xfrm>
            <a:off x="-14328" y="63495"/>
            <a:ext cx="1440244" cy="933126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8" name="Grupo 31">
            <a:extLst>
              <a:ext uri="{FF2B5EF4-FFF2-40B4-BE49-F238E27FC236}">
                <a16:creationId xmlns:a16="http://schemas.microsoft.com/office/drawing/2014/main" id="{833D70C1-D6D8-F834-35FD-71DB3D381318}"/>
              </a:ext>
            </a:extLst>
          </p:cNvPr>
          <p:cNvGrpSpPr/>
          <p:nvPr/>
        </p:nvGrpSpPr>
        <p:grpSpPr>
          <a:xfrm>
            <a:off x="107515" y="4376638"/>
            <a:ext cx="520475" cy="722018"/>
            <a:chOff x="107515" y="4376638"/>
            <a:chExt cx="520475" cy="722018"/>
          </a:xfrm>
        </p:grpSpPr>
        <p:sp>
          <p:nvSpPr>
            <p:cNvPr id="29" name="Freeform 4">
              <a:extLst>
                <a:ext uri="{FF2B5EF4-FFF2-40B4-BE49-F238E27FC236}">
                  <a16:creationId xmlns:a16="http://schemas.microsoft.com/office/drawing/2014/main" id="{C368A7B0-C88E-05BC-5393-4994D349318B}"/>
                </a:ext>
              </a:extLst>
            </p:cNvPr>
            <p:cNvSpPr/>
            <p:nvPr/>
          </p:nvSpPr>
          <p:spPr>
            <a:xfrm>
              <a:off x="334816" y="4452295"/>
              <a:ext cx="293174" cy="6463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DB81651D-C241-CDD5-F5A3-CF0AB67B209B}"/>
                </a:ext>
              </a:extLst>
            </p:cNvPr>
            <p:cNvSpPr/>
            <p:nvPr/>
          </p:nvSpPr>
          <p:spPr>
            <a:xfrm>
              <a:off x="107515" y="4376638"/>
              <a:ext cx="322527" cy="71810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1" name="Elipse 34">
            <a:extLst>
              <a:ext uri="{FF2B5EF4-FFF2-40B4-BE49-F238E27FC236}">
                <a16:creationId xmlns:a16="http://schemas.microsoft.com/office/drawing/2014/main" id="{7898991E-5F35-B5CB-536B-DBABED874FA2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17;p42">
            <a:extLst>
              <a:ext uri="{FF2B5EF4-FFF2-40B4-BE49-F238E27FC236}">
                <a16:creationId xmlns:a16="http://schemas.microsoft.com/office/drawing/2014/main" id="{3246260F-7EE5-2FB2-2851-CCC61EDF179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THE SLIDE TITLE GOES HERE!</a:t>
            </a:r>
          </a:p>
        </p:txBody>
      </p:sp>
      <p:sp>
        <p:nvSpPr>
          <p:cNvPr id="3" name="Google Shape;418;p42">
            <a:extLst>
              <a:ext uri="{FF2B5EF4-FFF2-40B4-BE49-F238E27FC236}">
                <a16:creationId xmlns:a16="http://schemas.microsoft.com/office/drawing/2014/main" id="{B7D49235-4657-39BC-DF7B-6C31BD36164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15097" y="1875251"/>
            <a:ext cx="4163400" cy="2554504"/>
          </a:xfrm>
        </p:spPr>
        <p:txBody>
          <a:bodyPr anchor="ctr"/>
          <a:lstStyle/>
          <a:p>
            <a:pPr marL="0" lvl="0" indent="0">
              <a:lnSpc>
                <a:spcPct val="100000"/>
              </a:lnSpc>
              <a:buNone/>
            </a:pPr>
            <a:r>
              <a:rPr lang="en-US"/>
              <a:t>Do you know what helps you make your point clear?</a:t>
            </a:r>
            <a:br>
              <a:rPr lang="en-US"/>
            </a:br>
            <a:r>
              <a:rPr lang="en-US"/>
              <a:t>Lists like this one:</a:t>
            </a:r>
          </a:p>
          <a:p>
            <a:pPr marL="241301" lvl="0" indent="-190496">
              <a:lnSpc>
                <a:spcPct val="100000"/>
              </a:lnSpc>
              <a:spcBef>
                <a:spcPts val="1600"/>
              </a:spcBef>
              <a:buSzPts val="1000"/>
              <a:buAutoNum type="arabicPeriod"/>
            </a:pPr>
            <a:r>
              <a:rPr lang="en-US"/>
              <a:t>They’re simple </a:t>
            </a:r>
          </a:p>
          <a:p>
            <a:pPr marL="241301" lvl="0" indent="-190496">
              <a:lnSpc>
                <a:spcPct val="100000"/>
              </a:lnSpc>
              <a:buSzPts val="1000"/>
              <a:buAutoNum type="arabicPeriod"/>
            </a:pPr>
            <a:r>
              <a:rPr lang="en-US"/>
              <a:t>You can organize your ideas clearly</a:t>
            </a:r>
          </a:p>
          <a:p>
            <a:pPr marL="241301" lvl="0" indent="-190496">
              <a:lnSpc>
                <a:spcPct val="100000"/>
              </a:lnSpc>
              <a:buSzPts val="1000"/>
              <a:buAutoNum type="arabicPeriod"/>
            </a:pPr>
            <a:r>
              <a:rPr lang="en-US"/>
              <a:t>You’ll never forget to buy milk!</a:t>
            </a:r>
          </a:p>
          <a:p>
            <a:pPr marL="0" lvl="0" indent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-US"/>
              <a:t>And the most important thing: the audience won’t miss the point of your presentation</a:t>
            </a:r>
          </a:p>
        </p:txBody>
      </p:sp>
      <p:cxnSp>
        <p:nvCxnSpPr>
          <p:cNvPr id="4" name="Google Shape;420;p42">
            <a:extLst>
              <a:ext uri="{FF2B5EF4-FFF2-40B4-BE49-F238E27FC236}">
                <a16:creationId xmlns:a16="http://schemas.microsoft.com/office/drawing/2014/main" id="{B4D5CDA1-E8C2-1FED-F129-417DA6ED41A8}"/>
              </a:ext>
            </a:extLst>
          </p:cNvPr>
          <p:cNvCxnSpPr/>
          <p:nvPr/>
        </p:nvCxnSpPr>
        <p:spPr>
          <a:xfrm>
            <a:off x="-14328" y="294372"/>
            <a:ext cx="1998603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sp>
        <p:nvSpPr>
          <p:cNvPr id="5" name="Rectángulo 1">
            <a:extLst>
              <a:ext uri="{FF2B5EF4-FFF2-40B4-BE49-F238E27FC236}">
                <a16:creationId xmlns:a16="http://schemas.microsoft.com/office/drawing/2014/main" id="{177F938C-28CB-D74F-9FB1-A0194082960E}"/>
              </a:ext>
            </a:extLst>
          </p:cNvPr>
          <p:cNvSpPr/>
          <p:nvPr/>
        </p:nvSpPr>
        <p:spPr>
          <a:xfrm>
            <a:off x="4878497" y="1231696"/>
            <a:ext cx="3937580" cy="3065928"/>
          </a:xfrm>
          <a:prstGeom prst="rect">
            <a:avLst/>
          </a:prstGeom>
          <a:blipFill>
            <a:blip r:embed="rId3">
              <a:alphaModFix/>
            </a:blip>
            <a:stretch>
              <a:fillRect/>
            </a:stretch>
          </a:blipFill>
          <a:ln w="25402" cap="flat">
            <a:solidFill>
              <a:srgbClr val="AD3333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6" name="Grupo 6">
            <a:extLst>
              <a:ext uri="{FF2B5EF4-FFF2-40B4-BE49-F238E27FC236}">
                <a16:creationId xmlns:a16="http://schemas.microsoft.com/office/drawing/2014/main" id="{E2AA0DA2-110A-036F-0BD8-8B705AA7836F}"/>
              </a:ext>
            </a:extLst>
          </p:cNvPr>
          <p:cNvGrpSpPr/>
          <p:nvPr/>
        </p:nvGrpSpPr>
        <p:grpSpPr>
          <a:xfrm>
            <a:off x="8034476" y="-7991"/>
            <a:ext cx="1109523" cy="1211816"/>
            <a:chOff x="8034476" y="-7991"/>
            <a:chExt cx="1109523" cy="1211816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436ABB93-3091-8B15-EA5F-CA7F9420BAD2}"/>
                </a:ext>
              </a:extLst>
            </p:cNvPr>
            <p:cNvSpPr/>
            <p:nvPr/>
          </p:nvSpPr>
          <p:spPr>
            <a:xfrm>
              <a:off x="8379689" y="45994"/>
              <a:ext cx="764310" cy="3210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39"/>
                <a:gd name="f7" fmla="val 352"/>
                <a:gd name="f8" fmla="val 414"/>
                <a:gd name="f9" fmla="val 312"/>
                <a:gd name="f10" fmla="val 428"/>
                <a:gd name="f11" fmla="val 333"/>
                <a:gd name="f12" fmla="val 427"/>
                <a:gd name="f13" fmla="val 332"/>
                <a:gd name="f14" fmla="val 450"/>
                <a:gd name="f15" fmla="val 313"/>
                <a:gd name="f16" fmla="val 475"/>
                <a:gd name="f17" fmla="val 292"/>
                <a:gd name="f18" fmla="val 501"/>
                <a:gd name="f19" fmla="val 272"/>
                <a:gd name="f20" fmla="val 526"/>
                <a:gd name="f21" fmla="val 250"/>
                <a:gd name="f22" fmla="val 539"/>
                <a:gd name="f23" fmla="val 239"/>
                <a:gd name="f24" fmla="val 551"/>
                <a:gd name="f25" fmla="val 238"/>
                <a:gd name="f26" fmla="val 566"/>
                <a:gd name="f27" fmla="val 245"/>
                <a:gd name="f28" fmla="val 572"/>
                <a:gd name="f29" fmla="val 248"/>
                <a:gd name="f30" fmla="val 580"/>
                <a:gd name="f31" fmla="val 246"/>
                <a:gd name="f32" fmla="val 588"/>
                <a:gd name="f33" fmla="val 247"/>
                <a:gd name="f34" fmla="val 240"/>
                <a:gd name="f35" fmla="val 590"/>
                <a:gd name="f36" fmla="val 231"/>
                <a:gd name="f37" fmla="val 225"/>
                <a:gd name="f38" fmla="val 582"/>
                <a:gd name="f39" fmla="val 211"/>
                <a:gd name="f40" fmla="val 587"/>
                <a:gd name="f41" fmla="val 203"/>
                <a:gd name="f42" fmla="val 597"/>
                <a:gd name="f43" fmla="val 192"/>
                <a:gd name="f44" fmla="val 637"/>
                <a:gd name="f45" fmla="val 152"/>
                <a:gd name="f46" fmla="val 676"/>
                <a:gd name="f47" fmla="val 111"/>
                <a:gd name="f48" fmla="val 715"/>
                <a:gd name="f49" fmla="val 70"/>
                <a:gd name="f50" fmla="val 746"/>
                <a:gd name="f51" fmla="val 37"/>
                <a:gd name="f52" fmla="val 782"/>
                <a:gd name="f53" fmla="val 13"/>
                <a:gd name="f54" fmla="val 828"/>
                <a:gd name="f55" fmla="val 832"/>
                <a:gd name="f56" fmla="val 21"/>
                <a:gd name="f57" fmla="val 835"/>
                <a:gd name="f58" fmla="val 41"/>
                <a:gd name="f59" fmla="val 63"/>
                <a:gd name="f60" fmla="val 777"/>
                <a:gd name="f61" fmla="val 77"/>
                <a:gd name="f62" fmla="val 743"/>
                <a:gd name="f63" fmla="val 129"/>
                <a:gd name="f64" fmla="val 699"/>
                <a:gd name="f65" fmla="val 168"/>
                <a:gd name="f66" fmla="val 639"/>
                <a:gd name="f67" fmla="val 220"/>
                <a:gd name="f68" fmla="val 577"/>
                <a:gd name="f69" fmla="val 269"/>
                <a:gd name="f70" fmla="val 506"/>
                <a:gd name="f71" fmla="val 305"/>
                <a:gd name="f72" fmla="val 437"/>
                <a:gd name="f73" fmla="val 340"/>
                <a:gd name="f74" fmla="val 367"/>
                <a:gd name="f75" fmla="val 290"/>
                <a:gd name="f76" fmla="val 335"/>
                <a:gd name="f77" fmla="val 226"/>
                <a:gd name="f78" fmla="val 321"/>
                <a:gd name="f79" fmla="val 159"/>
                <a:gd name="f80" fmla="val 324"/>
                <a:gd name="f81" fmla="val 93"/>
                <a:gd name="f82" fmla="val 331"/>
                <a:gd name="f83" fmla="val 334"/>
                <a:gd name="f84" fmla="val 33"/>
                <a:gd name="f85" fmla="val 338"/>
                <a:gd name="f86" fmla="val 339"/>
                <a:gd name="f87" fmla="val 7"/>
                <a:gd name="f88" fmla="val 326"/>
                <a:gd name="f89" fmla="val 121"/>
                <a:gd name="f90" fmla="val 300"/>
                <a:gd name="f91" fmla="val 222"/>
                <a:gd name="f92" fmla="val 293"/>
                <a:gd name="f93" fmla="val 325"/>
                <a:gd name="f94" fmla="val 314"/>
                <a:gd name="f95" fmla="val 353"/>
                <a:gd name="f96" fmla="val 320"/>
                <a:gd name="f97" fmla="val 383"/>
                <a:gd name="f98" fmla="+- 0 0 -90"/>
                <a:gd name="f99" fmla="*/ f3 1 839"/>
                <a:gd name="f100" fmla="*/ f4 1 352"/>
                <a:gd name="f101" fmla="val f5"/>
                <a:gd name="f102" fmla="val f6"/>
                <a:gd name="f103" fmla="val f7"/>
                <a:gd name="f104" fmla="*/ f98 f0 1"/>
                <a:gd name="f105" fmla="+- f103 0 f101"/>
                <a:gd name="f106" fmla="+- f102 0 f101"/>
                <a:gd name="f107" fmla="*/ f104 1 f2"/>
                <a:gd name="f108" fmla="*/ f106 1 839"/>
                <a:gd name="f109" fmla="*/ f105 1 352"/>
                <a:gd name="f110" fmla="*/ 414 f106 1"/>
                <a:gd name="f111" fmla="*/ 312 f105 1"/>
                <a:gd name="f112" fmla="*/ 450 f106 1"/>
                <a:gd name="f113" fmla="*/ 313 f105 1"/>
                <a:gd name="f114" fmla="*/ 526 f106 1"/>
                <a:gd name="f115" fmla="*/ 250 f105 1"/>
                <a:gd name="f116" fmla="*/ 566 f106 1"/>
                <a:gd name="f117" fmla="*/ 245 f105 1"/>
                <a:gd name="f118" fmla="*/ 588 f106 1"/>
                <a:gd name="f119" fmla="*/ 247 f105 1"/>
                <a:gd name="f120" fmla="*/ 225 f105 1"/>
                <a:gd name="f121" fmla="*/ 597 f106 1"/>
                <a:gd name="f122" fmla="*/ 192 f105 1"/>
                <a:gd name="f123" fmla="*/ 715 f106 1"/>
                <a:gd name="f124" fmla="*/ 70 f105 1"/>
                <a:gd name="f125" fmla="*/ 828 f106 1"/>
                <a:gd name="f126" fmla="*/ 0 f105 1"/>
                <a:gd name="f127" fmla="*/ 839 f106 1"/>
                <a:gd name="f128" fmla="*/ 63 f105 1"/>
                <a:gd name="f129" fmla="*/ 699 f106 1"/>
                <a:gd name="f130" fmla="*/ 168 f105 1"/>
                <a:gd name="f131" fmla="*/ 506 f106 1"/>
                <a:gd name="f132" fmla="*/ 305 f105 1"/>
                <a:gd name="f133" fmla="*/ 290 f106 1"/>
                <a:gd name="f134" fmla="*/ 335 f105 1"/>
                <a:gd name="f135" fmla="*/ 93 f106 1"/>
                <a:gd name="f136" fmla="*/ 331 f105 1"/>
                <a:gd name="f137" fmla="*/ 0 f106 1"/>
                <a:gd name="f138" fmla="*/ 339 f105 1"/>
                <a:gd name="f139" fmla="*/ 21 f106 1"/>
                <a:gd name="f140" fmla="*/ 324 f105 1"/>
                <a:gd name="f141" fmla="*/ 325 f106 1"/>
                <a:gd name="f142" fmla="*/ 314 f105 1"/>
                <a:gd name="f143" fmla="+- f107 0 f1"/>
                <a:gd name="f144" fmla="*/ f110 1 839"/>
                <a:gd name="f145" fmla="*/ f111 1 352"/>
                <a:gd name="f146" fmla="*/ f112 1 839"/>
                <a:gd name="f147" fmla="*/ f113 1 352"/>
                <a:gd name="f148" fmla="*/ f114 1 839"/>
                <a:gd name="f149" fmla="*/ f115 1 352"/>
                <a:gd name="f150" fmla="*/ f116 1 839"/>
                <a:gd name="f151" fmla="*/ f117 1 352"/>
                <a:gd name="f152" fmla="*/ f118 1 839"/>
                <a:gd name="f153" fmla="*/ f119 1 352"/>
                <a:gd name="f154" fmla="*/ f120 1 352"/>
                <a:gd name="f155" fmla="*/ f121 1 839"/>
                <a:gd name="f156" fmla="*/ f122 1 352"/>
                <a:gd name="f157" fmla="*/ f123 1 839"/>
                <a:gd name="f158" fmla="*/ f124 1 352"/>
                <a:gd name="f159" fmla="*/ f125 1 839"/>
                <a:gd name="f160" fmla="*/ f126 1 352"/>
                <a:gd name="f161" fmla="*/ f127 1 839"/>
                <a:gd name="f162" fmla="*/ f128 1 352"/>
                <a:gd name="f163" fmla="*/ f129 1 839"/>
                <a:gd name="f164" fmla="*/ f130 1 352"/>
                <a:gd name="f165" fmla="*/ f131 1 839"/>
                <a:gd name="f166" fmla="*/ f132 1 352"/>
                <a:gd name="f167" fmla="*/ f133 1 839"/>
                <a:gd name="f168" fmla="*/ f134 1 352"/>
                <a:gd name="f169" fmla="*/ f135 1 839"/>
                <a:gd name="f170" fmla="*/ f136 1 352"/>
                <a:gd name="f171" fmla="*/ f137 1 839"/>
                <a:gd name="f172" fmla="*/ f138 1 352"/>
                <a:gd name="f173" fmla="*/ f139 1 839"/>
                <a:gd name="f174" fmla="*/ f140 1 352"/>
                <a:gd name="f175" fmla="*/ f141 1 839"/>
                <a:gd name="f176" fmla="*/ f142 1 352"/>
                <a:gd name="f177" fmla="*/ 0 1 f108"/>
                <a:gd name="f178" fmla="*/ f102 1 f108"/>
                <a:gd name="f179" fmla="*/ 0 1 f109"/>
                <a:gd name="f180" fmla="*/ f103 1 f109"/>
                <a:gd name="f181" fmla="*/ f144 1 f108"/>
                <a:gd name="f182" fmla="*/ f145 1 f109"/>
                <a:gd name="f183" fmla="*/ f146 1 f108"/>
                <a:gd name="f184" fmla="*/ f147 1 f109"/>
                <a:gd name="f185" fmla="*/ f148 1 f108"/>
                <a:gd name="f186" fmla="*/ f149 1 f109"/>
                <a:gd name="f187" fmla="*/ f150 1 f108"/>
                <a:gd name="f188" fmla="*/ f151 1 f109"/>
                <a:gd name="f189" fmla="*/ f152 1 f108"/>
                <a:gd name="f190" fmla="*/ f153 1 f109"/>
                <a:gd name="f191" fmla="*/ f154 1 f109"/>
                <a:gd name="f192" fmla="*/ f155 1 f108"/>
                <a:gd name="f193" fmla="*/ f156 1 f109"/>
                <a:gd name="f194" fmla="*/ f157 1 f108"/>
                <a:gd name="f195" fmla="*/ f158 1 f109"/>
                <a:gd name="f196" fmla="*/ f159 1 f108"/>
                <a:gd name="f197" fmla="*/ f160 1 f109"/>
                <a:gd name="f198" fmla="*/ f161 1 f108"/>
                <a:gd name="f199" fmla="*/ f162 1 f109"/>
                <a:gd name="f200" fmla="*/ f163 1 f108"/>
                <a:gd name="f201" fmla="*/ f164 1 f109"/>
                <a:gd name="f202" fmla="*/ f165 1 f108"/>
                <a:gd name="f203" fmla="*/ f166 1 f109"/>
                <a:gd name="f204" fmla="*/ f167 1 f108"/>
                <a:gd name="f205" fmla="*/ f168 1 f109"/>
                <a:gd name="f206" fmla="*/ f169 1 f108"/>
                <a:gd name="f207" fmla="*/ f170 1 f109"/>
                <a:gd name="f208" fmla="*/ f171 1 f108"/>
                <a:gd name="f209" fmla="*/ f172 1 f109"/>
                <a:gd name="f210" fmla="*/ f173 1 f108"/>
                <a:gd name="f211" fmla="*/ f174 1 f109"/>
                <a:gd name="f212" fmla="*/ f175 1 f108"/>
                <a:gd name="f213" fmla="*/ f176 1 f109"/>
                <a:gd name="f214" fmla="*/ f177 f99 1"/>
                <a:gd name="f215" fmla="*/ f178 f99 1"/>
                <a:gd name="f216" fmla="*/ f180 f100 1"/>
                <a:gd name="f217" fmla="*/ f179 f100 1"/>
                <a:gd name="f218" fmla="*/ f181 f99 1"/>
                <a:gd name="f219" fmla="*/ f182 f100 1"/>
                <a:gd name="f220" fmla="*/ f183 f99 1"/>
                <a:gd name="f221" fmla="*/ f184 f100 1"/>
                <a:gd name="f222" fmla="*/ f185 f99 1"/>
                <a:gd name="f223" fmla="*/ f186 f100 1"/>
                <a:gd name="f224" fmla="*/ f187 f99 1"/>
                <a:gd name="f225" fmla="*/ f188 f100 1"/>
                <a:gd name="f226" fmla="*/ f189 f99 1"/>
                <a:gd name="f227" fmla="*/ f190 f100 1"/>
                <a:gd name="f228" fmla="*/ f191 f100 1"/>
                <a:gd name="f229" fmla="*/ f192 f99 1"/>
                <a:gd name="f230" fmla="*/ f193 f100 1"/>
                <a:gd name="f231" fmla="*/ f194 f99 1"/>
                <a:gd name="f232" fmla="*/ f195 f100 1"/>
                <a:gd name="f233" fmla="*/ f196 f99 1"/>
                <a:gd name="f234" fmla="*/ f197 f100 1"/>
                <a:gd name="f235" fmla="*/ f198 f99 1"/>
                <a:gd name="f236" fmla="*/ f199 f100 1"/>
                <a:gd name="f237" fmla="*/ f200 f99 1"/>
                <a:gd name="f238" fmla="*/ f201 f100 1"/>
                <a:gd name="f239" fmla="*/ f202 f99 1"/>
                <a:gd name="f240" fmla="*/ f203 f100 1"/>
                <a:gd name="f241" fmla="*/ f204 f99 1"/>
                <a:gd name="f242" fmla="*/ f205 f100 1"/>
                <a:gd name="f243" fmla="*/ f206 f99 1"/>
                <a:gd name="f244" fmla="*/ f207 f100 1"/>
                <a:gd name="f245" fmla="*/ f208 f99 1"/>
                <a:gd name="f246" fmla="*/ f209 f100 1"/>
                <a:gd name="f247" fmla="*/ f210 f99 1"/>
                <a:gd name="f248" fmla="*/ f211 f100 1"/>
                <a:gd name="f249" fmla="*/ f212 f99 1"/>
                <a:gd name="f250" fmla="*/ f213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3">
                  <a:pos x="f218" y="f219"/>
                </a:cxn>
                <a:cxn ang="f143">
                  <a:pos x="f220" y="f221"/>
                </a:cxn>
                <a:cxn ang="f143">
                  <a:pos x="f222" y="f223"/>
                </a:cxn>
                <a:cxn ang="f143">
                  <a:pos x="f224" y="f225"/>
                </a:cxn>
                <a:cxn ang="f143">
                  <a:pos x="f226" y="f227"/>
                </a:cxn>
                <a:cxn ang="f143">
                  <a:pos x="f226" y="f228"/>
                </a:cxn>
                <a:cxn ang="f143">
                  <a:pos x="f229" y="f230"/>
                </a:cxn>
                <a:cxn ang="f143">
                  <a:pos x="f231" y="f232"/>
                </a:cxn>
                <a:cxn ang="f143">
                  <a:pos x="f233" y="f234"/>
                </a:cxn>
                <a:cxn ang="f143">
                  <a:pos x="f235" y="f236"/>
                </a:cxn>
                <a:cxn ang="f143">
                  <a:pos x="f237" y="f238"/>
                </a:cxn>
                <a:cxn ang="f143">
                  <a:pos x="f239" y="f240"/>
                </a:cxn>
                <a:cxn ang="f143">
                  <a:pos x="f241" y="f242"/>
                </a:cxn>
                <a:cxn ang="f143">
                  <a:pos x="f243" y="f244"/>
                </a:cxn>
                <a:cxn ang="f143">
                  <a:pos x="f245" y="f246"/>
                </a:cxn>
                <a:cxn ang="f143">
                  <a:pos x="f247" y="f248"/>
                </a:cxn>
                <a:cxn ang="f143">
                  <a:pos x="f249" y="f250"/>
                </a:cxn>
                <a:cxn ang="f143">
                  <a:pos x="f218" y="f219"/>
                </a:cxn>
              </a:cxnLst>
              <a:rect l="f214" t="f217" r="f215" b="f216"/>
              <a:pathLst>
                <a:path w="839" h="352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2" y="f34"/>
                    <a:pt x="f35" y="f36"/>
                    <a:pt x="f32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"/>
                  </a:cubicBezTo>
                  <a:cubicBezTo>
                    <a:pt x="f55" y="f56"/>
                    <a:pt x="f57" y="f58"/>
                    <a:pt x="f6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59" y="f83"/>
                    <a:pt x="f84" y="f85"/>
                    <a:pt x="f5" y="f86"/>
                  </a:cubicBezTo>
                  <a:cubicBezTo>
                    <a:pt x="f87" y="f11"/>
                    <a:pt x="f53" y="f88"/>
                    <a:pt x="f56" y="f80"/>
                  </a:cubicBezTo>
                  <a:cubicBezTo>
                    <a:pt x="f89" y="f90"/>
                    <a:pt x="f91" y="f92"/>
                    <a:pt x="f93" y="f94"/>
                  </a:cubicBezTo>
                  <a:cubicBezTo>
                    <a:pt x="f95" y="f96"/>
                    <a:pt x="f97" y="f15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369E9A01-5509-18D1-6914-887BCFE9C924}"/>
                </a:ext>
              </a:extLst>
            </p:cNvPr>
            <p:cNvSpPr/>
            <p:nvPr/>
          </p:nvSpPr>
          <p:spPr>
            <a:xfrm>
              <a:off x="8484818" y="368484"/>
              <a:ext cx="326751" cy="2940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9"/>
                <a:gd name="f7" fmla="val 323"/>
                <a:gd name="f8" fmla="val 116"/>
                <a:gd name="f9" fmla="val 357"/>
                <a:gd name="f10" fmla="val 118"/>
                <a:gd name="f11" fmla="val 354"/>
                <a:gd name="f12" fmla="val 124"/>
                <a:gd name="f13" fmla="val 348"/>
                <a:gd name="f14" fmla="val 133"/>
                <a:gd name="f15" fmla="val 324"/>
                <a:gd name="f16" fmla="val 107"/>
                <a:gd name="f17" fmla="val 302"/>
                <a:gd name="f18" fmla="val 83"/>
                <a:gd name="f19" fmla="val 276"/>
                <a:gd name="f20" fmla="val 55"/>
                <a:gd name="f21" fmla="val 261"/>
                <a:gd name="f22" fmla="val 85"/>
                <a:gd name="f23" fmla="val 245"/>
                <a:gd name="f24" fmla="val 114"/>
                <a:gd name="f25" fmla="val 234"/>
                <a:gd name="f26" fmla="val 146"/>
                <a:gd name="f27" fmla="val 230"/>
                <a:gd name="f28" fmla="val 158"/>
                <a:gd name="f29" fmla="val 235"/>
                <a:gd name="f30" fmla="val 175"/>
                <a:gd name="f31" fmla="val 239"/>
                <a:gd name="f32" fmla="val 188"/>
                <a:gd name="f33" fmla="val 251"/>
                <a:gd name="f34" fmla="val 271"/>
                <a:gd name="f35" fmla="val 274"/>
                <a:gd name="f36" fmla="val 309"/>
                <a:gd name="f37" fmla="val 303"/>
                <a:gd name="f38" fmla="val 287"/>
                <a:gd name="f39" fmla="val 315"/>
                <a:gd name="f40" fmla="val 273"/>
                <a:gd name="f41" fmla="val 305"/>
                <a:gd name="f42" fmla="val 263"/>
                <a:gd name="f43" fmla="val 289"/>
                <a:gd name="f44" fmla="val 247"/>
                <a:gd name="f45" fmla="val 262"/>
                <a:gd name="f46" fmla="val 232"/>
                <a:gd name="f47" fmla="val 215"/>
                <a:gd name="f48" fmla="val 205"/>
                <a:gd name="f49" fmla="val 213"/>
                <a:gd name="f50" fmla="val 211"/>
                <a:gd name="f51" fmla="val 209"/>
                <a:gd name="f52" fmla="val 310"/>
                <a:gd name="f53" fmla="val 199"/>
                <a:gd name="f54" fmla="val 191"/>
                <a:gd name="f55" fmla="val 311"/>
                <a:gd name="f56" fmla="val 281"/>
                <a:gd name="f57" fmla="val 253"/>
                <a:gd name="f58" fmla="val 224"/>
                <a:gd name="f59" fmla="val 159"/>
                <a:gd name="f60" fmla="val 250"/>
                <a:gd name="f61" fmla="val 121"/>
                <a:gd name="f62" fmla="val 117"/>
                <a:gd name="f63" fmla="val 321"/>
                <a:gd name="f64" fmla="val 112"/>
                <a:gd name="f65" fmla="val 320"/>
                <a:gd name="f66" fmla="val 109"/>
                <a:gd name="f67" fmla="val 318"/>
                <a:gd name="f68" fmla="val 106"/>
                <a:gd name="f69" fmla="val 317"/>
                <a:gd name="f70" fmla="val 101"/>
                <a:gd name="f71" fmla="val 256"/>
                <a:gd name="f72" fmla="val 161"/>
                <a:gd name="f73" fmla="val 221"/>
                <a:gd name="f74" fmla="val 202"/>
                <a:gd name="f75" fmla="val 183"/>
                <a:gd name="f76" fmla="val 200"/>
                <a:gd name="f77" fmla="val 181"/>
                <a:gd name="f78" fmla="val 198"/>
                <a:gd name="f79" fmla="val 178"/>
                <a:gd name="f80" fmla="val 189"/>
                <a:gd name="f81" fmla="val 212"/>
                <a:gd name="f82" fmla="val 120"/>
                <a:gd name="f83" fmla="val 237"/>
                <a:gd name="f84" fmla="val 97"/>
                <a:gd name="f85" fmla="val 264"/>
                <a:gd name="f86" fmla="val 72"/>
                <a:gd name="f87" fmla="val 290"/>
                <a:gd name="f88" fmla="val 63"/>
                <a:gd name="f89" fmla="val 299"/>
                <a:gd name="f90" fmla="val 53"/>
                <a:gd name="f91" fmla="val 307"/>
                <a:gd name="f92" fmla="val 41"/>
                <a:gd name="f93" fmla="val 312"/>
                <a:gd name="f94" fmla="val 58"/>
                <a:gd name="f95" fmla="val 93"/>
                <a:gd name="f96" fmla="val 225"/>
                <a:gd name="f97" fmla="val 134"/>
                <a:gd name="f98" fmla="val 194"/>
                <a:gd name="f99" fmla="val 143"/>
                <a:gd name="f100" fmla="val 186"/>
                <a:gd name="f101" fmla="val 153"/>
                <a:gd name="f102" fmla="val 164"/>
                <a:gd name="f103" fmla="val 174"/>
                <a:gd name="f104" fmla="val 204"/>
                <a:gd name="f105" fmla="val 127"/>
                <a:gd name="f106" fmla="val 231"/>
                <a:gd name="f107" fmla="val 88"/>
                <a:gd name="f108" fmla="val 210"/>
                <a:gd name="f109" fmla="val 190"/>
                <a:gd name="f110" fmla="val 169"/>
                <a:gd name="f111" fmla="val 115"/>
                <a:gd name="f112" fmla="val 142"/>
                <a:gd name="f113" fmla="val 113"/>
                <a:gd name="f114" fmla="val 129"/>
                <a:gd name="f115" fmla="val 90"/>
                <a:gd name="f116" fmla="val 149"/>
                <a:gd name="f117" fmla="val 80"/>
                <a:gd name="f118" fmla="val 64"/>
                <a:gd name="f119" fmla="val 52"/>
                <a:gd name="f120" fmla="val 163"/>
                <a:gd name="f121" fmla="val 38"/>
                <a:gd name="f122" fmla="val 17"/>
                <a:gd name="f123" fmla="val 172"/>
                <a:gd name="f124" fmla="val 31"/>
                <a:gd name="f125" fmla="val 196"/>
                <a:gd name="f126" fmla="val 32"/>
                <a:gd name="f127" fmla="val 28"/>
                <a:gd name="f128" fmla="val 26"/>
                <a:gd name="f129" fmla="val 207"/>
                <a:gd name="f130" fmla="val 23"/>
                <a:gd name="f131" fmla="val 208"/>
                <a:gd name="f132" fmla="val 16"/>
                <a:gd name="f133" fmla="val 13"/>
                <a:gd name="f134" fmla="val 195"/>
                <a:gd name="f135" fmla="val 1"/>
                <a:gd name="f136" fmla="val 170"/>
                <a:gd name="f137" fmla="val 29"/>
                <a:gd name="f138" fmla="val 150"/>
                <a:gd name="f139" fmla="val 44"/>
                <a:gd name="f140" fmla="val 145"/>
                <a:gd name="f141" fmla="val 139"/>
                <a:gd name="f142" fmla="val 67"/>
                <a:gd name="f143" fmla="val 135"/>
                <a:gd name="f144" fmla="val 76"/>
                <a:gd name="f145" fmla="val 132"/>
                <a:gd name="f146" fmla="val 81"/>
                <a:gd name="f147" fmla="val 130"/>
                <a:gd name="f148" fmla="val 69"/>
                <a:gd name="f149" fmla="val 56"/>
                <a:gd name="f150" fmla="val 99"/>
                <a:gd name="f151" fmla="val 48"/>
                <a:gd name="f152" fmla="val 74"/>
                <a:gd name="f153" fmla="val 46"/>
                <a:gd name="f154" fmla="val 60"/>
                <a:gd name="f155" fmla="val 50"/>
                <a:gd name="f156" fmla="val 30"/>
                <a:gd name="f157" fmla="val 19"/>
                <a:gd name="f158" fmla="val 100"/>
                <a:gd name="f159" fmla="val 140"/>
                <a:gd name="f160" fmla="val 137"/>
                <a:gd name="f161" fmla="val 103"/>
                <a:gd name="f162" fmla="val 82"/>
                <a:gd name="f163" fmla="val 243"/>
                <a:gd name="f164" fmla="val 70"/>
                <a:gd name="f165" fmla="val 277"/>
                <a:gd name="f166" fmla="val 21"/>
                <a:gd name="f167" fmla="val 288"/>
                <a:gd name="f168" fmla="val 5"/>
                <a:gd name="f169" fmla="val 316"/>
                <a:gd name="f170" fmla="val 9"/>
                <a:gd name="f171" fmla="val 295"/>
                <a:gd name="f172" fmla="val 294"/>
                <a:gd name="f173" fmla="val 39"/>
                <a:gd name="f174" fmla="val 301"/>
                <a:gd name="f175" fmla="val 47"/>
                <a:gd name="f176" fmla="val 339"/>
                <a:gd name="f177" fmla="val 92"/>
                <a:gd name="f178" fmla="val 122"/>
                <a:gd name="f179" fmla="val 45"/>
                <a:gd name="f180" fmla="val 91"/>
                <a:gd name="f181" fmla="val 54"/>
                <a:gd name="f182" fmla="val 66"/>
                <a:gd name="f183" fmla="val 87"/>
                <a:gd name="f184" fmla="val 105"/>
                <a:gd name="f185" fmla="val 110"/>
                <a:gd name="f186" fmla="val 89"/>
                <a:gd name="f187" fmla="+- 0 0 -90"/>
                <a:gd name="f188" fmla="*/ f3 1 359"/>
                <a:gd name="f189" fmla="*/ f4 1 323"/>
                <a:gd name="f190" fmla="val f5"/>
                <a:gd name="f191" fmla="val f6"/>
                <a:gd name="f192" fmla="val f7"/>
                <a:gd name="f193" fmla="*/ f187 f0 1"/>
                <a:gd name="f194" fmla="+- f192 0 f190"/>
                <a:gd name="f195" fmla="+- f191 0 f190"/>
                <a:gd name="f196" fmla="*/ f193 1 f2"/>
                <a:gd name="f197" fmla="*/ f195 1 359"/>
                <a:gd name="f198" fmla="*/ f194 1 323"/>
                <a:gd name="f199" fmla="*/ 359 f195 1"/>
                <a:gd name="f200" fmla="*/ 116 f194 1"/>
                <a:gd name="f201" fmla="*/ 348 f195 1"/>
                <a:gd name="f202" fmla="*/ 133 f194 1"/>
                <a:gd name="f203" fmla="*/ 276 f195 1"/>
                <a:gd name="f204" fmla="*/ 55 f194 1"/>
                <a:gd name="f205" fmla="*/ 234 f195 1"/>
                <a:gd name="f206" fmla="*/ 146 f194 1"/>
                <a:gd name="f207" fmla="*/ 239 f195 1"/>
                <a:gd name="f208" fmla="*/ 188 f194 1"/>
                <a:gd name="f209" fmla="*/ 309 f195 1"/>
                <a:gd name="f210" fmla="*/ 303 f194 1"/>
                <a:gd name="f211" fmla="*/ 263 f195 1"/>
                <a:gd name="f212" fmla="*/ 289 f194 1"/>
                <a:gd name="f213" fmla="*/ 215 f195 1"/>
                <a:gd name="f214" fmla="*/ 205 f194 1"/>
                <a:gd name="f215" fmla="*/ 209 f195 1"/>
                <a:gd name="f216" fmla="*/ 310 f194 1"/>
                <a:gd name="f217" fmla="*/ 191 f195 1"/>
                <a:gd name="f218" fmla="*/ 311 f194 1"/>
                <a:gd name="f219" fmla="*/ 224 f194 1"/>
                <a:gd name="f220" fmla="*/ 121 f195 1"/>
                <a:gd name="f221" fmla="*/ 323 f194 1"/>
                <a:gd name="f222" fmla="*/ 112 f195 1"/>
                <a:gd name="f223" fmla="*/ 320 f194 1"/>
                <a:gd name="f224" fmla="*/ 101 f195 1"/>
                <a:gd name="f225" fmla="*/ 315 f194 1"/>
                <a:gd name="f226" fmla="*/ 202 f195 1"/>
                <a:gd name="f227" fmla="*/ 183 f194 1"/>
                <a:gd name="f228" fmla="*/ 198 f195 1"/>
                <a:gd name="f229" fmla="*/ 178 f194 1"/>
                <a:gd name="f230" fmla="*/ 146 f195 1"/>
                <a:gd name="f231" fmla="*/ 212 f194 1"/>
                <a:gd name="f232" fmla="*/ 72 f195 1"/>
                <a:gd name="f233" fmla="*/ 290 f194 1"/>
                <a:gd name="f234" fmla="*/ 41 f195 1"/>
                <a:gd name="f235" fmla="*/ 312 f194 1"/>
                <a:gd name="f236" fmla="*/ 134 f195 1"/>
                <a:gd name="f237" fmla="*/ 194 f194 1"/>
                <a:gd name="f238" fmla="*/ 164 f195 1"/>
                <a:gd name="f239" fmla="*/ 174 f194 1"/>
                <a:gd name="f240" fmla="*/ 231 f195 1"/>
                <a:gd name="f241" fmla="*/ 88 f194 1"/>
                <a:gd name="f242" fmla="*/ 169 f195 1"/>
                <a:gd name="f243" fmla="*/ 115 f194 1"/>
                <a:gd name="f244" fmla="*/ 90 f195 1"/>
                <a:gd name="f245" fmla="*/ 149 f194 1"/>
                <a:gd name="f246" fmla="*/ 52 f195 1"/>
                <a:gd name="f247" fmla="*/ 163 f194 1"/>
                <a:gd name="f248" fmla="*/ 31 f195 1"/>
                <a:gd name="f249" fmla="*/ 196 f194 1"/>
                <a:gd name="f250" fmla="*/ 26 f195 1"/>
                <a:gd name="f251" fmla="*/ 207 f194 1"/>
                <a:gd name="f252" fmla="*/ 13 f195 1"/>
                <a:gd name="f253" fmla="*/ 17 f195 1"/>
                <a:gd name="f254" fmla="*/ 158 f194 1"/>
                <a:gd name="f255" fmla="*/ 58 f195 1"/>
                <a:gd name="f256" fmla="*/ 139 f194 1"/>
                <a:gd name="f257" fmla="*/ 81 f195 1"/>
                <a:gd name="f258" fmla="*/ 130 f194 1"/>
                <a:gd name="f259" fmla="*/ 48 f195 1"/>
                <a:gd name="f260" fmla="*/ 83 f194 1"/>
                <a:gd name="f261" fmla="*/ 50 f195 1"/>
                <a:gd name="f262" fmla="*/ 50 f194 1"/>
                <a:gd name="f263" fmla="*/ 100 f195 1"/>
                <a:gd name="f264" fmla="*/ 23 f194 1"/>
                <a:gd name="f265" fmla="*/ 137 f195 1"/>
                <a:gd name="f266" fmla="*/ 103 f194 1"/>
                <a:gd name="f267" fmla="*/ 277 f195 1"/>
                <a:gd name="f268" fmla="*/ 21 f194 1"/>
                <a:gd name="f269" fmla="*/ 324 f195 1"/>
                <a:gd name="f270" fmla="*/ 0 f194 1"/>
                <a:gd name="f271" fmla="*/ 303 f195 1"/>
                <a:gd name="f272" fmla="*/ 301 f195 1"/>
                <a:gd name="f273" fmla="*/ 47 f194 1"/>
                <a:gd name="f274" fmla="*/ 122 f195 1"/>
                <a:gd name="f275" fmla="*/ 80 f194 1"/>
                <a:gd name="f276" fmla="*/ 91 f195 1"/>
                <a:gd name="f277" fmla="*/ 45 f194 1"/>
                <a:gd name="f278" fmla="*/ 67 f195 1"/>
                <a:gd name="f279" fmla="*/ 69 f194 1"/>
                <a:gd name="f280" fmla="*/ 105 f194 1"/>
                <a:gd name="f281" fmla="+- f196 0 f1"/>
                <a:gd name="f282" fmla="*/ f199 1 359"/>
                <a:gd name="f283" fmla="*/ f200 1 323"/>
                <a:gd name="f284" fmla="*/ f201 1 359"/>
                <a:gd name="f285" fmla="*/ f202 1 323"/>
                <a:gd name="f286" fmla="*/ f203 1 359"/>
                <a:gd name="f287" fmla="*/ f204 1 323"/>
                <a:gd name="f288" fmla="*/ f205 1 359"/>
                <a:gd name="f289" fmla="*/ f206 1 323"/>
                <a:gd name="f290" fmla="*/ f207 1 359"/>
                <a:gd name="f291" fmla="*/ f208 1 323"/>
                <a:gd name="f292" fmla="*/ f209 1 359"/>
                <a:gd name="f293" fmla="*/ f210 1 323"/>
                <a:gd name="f294" fmla="*/ f211 1 359"/>
                <a:gd name="f295" fmla="*/ f212 1 323"/>
                <a:gd name="f296" fmla="*/ f213 1 359"/>
                <a:gd name="f297" fmla="*/ f214 1 323"/>
                <a:gd name="f298" fmla="*/ f215 1 359"/>
                <a:gd name="f299" fmla="*/ f216 1 323"/>
                <a:gd name="f300" fmla="*/ f217 1 359"/>
                <a:gd name="f301" fmla="*/ f218 1 323"/>
                <a:gd name="f302" fmla="*/ f219 1 323"/>
                <a:gd name="f303" fmla="*/ f220 1 359"/>
                <a:gd name="f304" fmla="*/ f221 1 323"/>
                <a:gd name="f305" fmla="*/ f222 1 359"/>
                <a:gd name="f306" fmla="*/ f223 1 323"/>
                <a:gd name="f307" fmla="*/ f224 1 359"/>
                <a:gd name="f308" fmla="*/ f225 1 323"/>
                <a:gd name="f309" fmla="*/ f226 1 359"/>
                <a:gd name="f310" fmla="*/ f227 1 323"/>
                <a:gd name="f311" fmla="*/ f228 1 359"/>
                <a:gd name="f312" fmla="*/ f229 1 323"/>
                <a:gd name="f313" fmla="*/ f230 1 359"/>
                <a:gd name="f314" fmla="*/ f231 1 323"/>
                <a:gd name="f315" fmla="*/ f232 1 359"/>
                <a:gd name="f316" fmla="*/ f233 1 323"/>
                <a:gd name="f317" fmla="*/ f234 1 359"/>
                <a:gd name="f318" fmla="*/ f235 1 323"/>
                <a:gd name="f319" fmla="*/ f236 1 359"/>
                <a:gd name="f320" fmla="*/ f237 1 323"/>
                <a:gd name="f321" fmla="*/ f238 1 359"/>
                <a:gd name="f322" fmla="*/ f239 1 323"/>
                <a:gd name="f323" fmla="*/ f240 1 359"/>
                <a:gd name="f324" fmla="*/ f241 1 323"/>
                <a:gd name="f325" fmla="*/ f242 1 359"/>
                <a:gd name="f326" fmla="*/ f243 1 323"/>
                <a:gd name="f327" fmla="*/ f244 1 359"/>
                <a:gd name="f328" fmla="*/ f245 1 323"/>
                <a:gd name="f329" fmla="*/ f246 1 359"/>
                <a:gd name="f330" fmla="*/ f247 1 323"/>
                <a:gd name="f331" fmla="*/ f248 1 359"/>
                <a:gd name="f332" fmla="*/ f249 1 323"/>
                <a:gd name="f333" fmla="*/ f250 1 359"/>
                <a:gd name="f334" fmla="*/ f251 1 323"/>
                <a:gd name="f335" fmla="*/ f252 1 359"/>
                <a:gd name="f336" fmla="*/ f253 1 359"/>
                <a:gd name="f337" fmla="*/ f254 1 323"/>
                <a:gd name="f338" fmla="*/ f255 1 359"/>
                <a:gd name="f339" fmla="*/ f256 1 323"/>
                <a:gd name="f340" fmla="*/ f257 1 359"/>
                <a:gd name="f341" fmla="*/ f258 1 323"/>
                <a:gd name="f342" fmla="*/ f259 1 359"/>
                <a:gd name="f343" fmla="*/ f260 1 323"/>
                <a:gd name="f344" fmla="*/ f261 1 359"/>
                <a:gd name="f345" fmla="*/ f262 1 323"/>
                <a:gd name="f346" fmla="*/ f263 1 359"/>
                <a:gd name="f347" fmla="*/ f264 1 323"/>
                <a:gd name="f348" fmla="*/ f265 1 359"/>
                <a:gd name="f349" fmla="*/ f266 1 323"/>
                <a:gd name="f350" fmla="*/ f267 1 359"/>
                <a:gd name="f351" fmla="*/ f268 1 323"/>
                <a:gd name="f352" fmla="*/ f269 1 359"/>
                <a:gd name="f353" fmla="*/ f270 1 323"/>
                <a:gd name="f354" fmla="*/ f271 1 359"/>
                <a:gd name="f355" fmla="*/ f272 1 359"/>
                <a:gd name="f356" fmla="*/ f273 1 323"/>
                <a:gd name="f357" fmla="*/ f274 1 359"/>
                <a:gd name="f358" fmla="*/ f275 1 323"/>
                <a:gd name="f359" fmla="*/ f276 1 359"/>
                <a:gd name="f360" fmla="*/ f277 1 323"/>
                <a:gd name="f361" fmla="*/ f278 1 359"/>
                <a:gd name="f362" fmla="*/ f279 1 323"/>
                <a:gd name="f363" fmla="*/ f280 1 323"/>
                <a:gd name="f364" fmla="*/ 0 1 f197"/>
                <a:gd name="f365" fmla="*/ f191 1 f197"/>
                <a:gd name="f366" fmla="*/ 0 1 f198"/>
                <a:gd name="f367" fmla="*/ f192 1 f198"/>
                <a:gd name="f368" fmla="*/ f282 1 f197"/>
                <a:gd name="f369" fmla="*/ f283 1 f198"/>
                <a:gd name="f370" fmla="*/ f284 1 f197"/>
                <a:gd name="f371" fmla="*/ f285 1 f198"/>
                <a:gd name="f372" fmla="*/ f286 1 f197"/>
                <a:gd name="f373" fmla="*/ f287 1 f198"/>
                <a:gd name="f374" fmla="*/ f288 1 f197"/>
                <a:gd name="f375" fmla="*/ f289 1 f198"/>
                <a:gd name="f376" fmla="*/ f290 1 f197"/>
                <a:gd name="f377" fmla="*/ f291 1 f198"/>
                <a:gd name="f378" fmla="*/ f292 1 f197"/>
                <a:gd name="f379" fmla="*/ f293 1 f198"/>
                <a:gd name="f380" fmla="*/ f294 1 f197"/>
                <a:gd name="f381" fmla="*/ f295 1 f198"/>
                <a:gd name="f382" fmla="*/ f296 1 f197"/>
                <a:gd name="f383" fmla="*/ f297 1 f198"/>
                <a:gd name="f384" fmla="*/ f298 1 f197"/>
                <a:gd name="f385" fmla="*/ f299 1 f198"/>
                <a:gd name="f386" fmla="*/ f300 1 f197"/>
                <a:gd name="f387" fmla="*/ f301 1 f198"/>
                <a:gd name="f388" fmla="*/ f302 1 f198"/>
                <a:gd name="f389" fmla="*/ f303 1 f197"/>
                <a:gd name="f390" fmla="*/ f304 1 f198"/>
                <a:gd name="f391" fmla="*/ f305 1 f197"/>
                <a:gd name="f392" fmla="*/ f306 1 f198"/>
                <a:gd name="f393" fmla="*/ f307 1 f197"/>
                <a:gd name="f394" fmla="*/ f308 1 f198"/>
                <a:gd name="f395" fmla="*/ f309 1 f197"/>
                <a:gd name="f396" fmla="*/ f310 1 f198"/>
                <a:gd name="f397" fmla="*/ f311 1 f197"/>
                <a:gd name="f398" fmla="*/ f312 1 f198"/>
                <a:gd name="f399" fmla="*/ f313 1 f197"/>
                <a:gd name="f400" fmla="*/ f314 1 f198"/>
                <a:gd name="f401" fmla="*/ f315 1 f197"/>
                <a:gd name="f402" fmla="*/ f316 1 f198"/>
                <a:gd name="f403" fmla="*/ f317 1 f197"/>
                <a:gd name="f404" fmla="*/ f318 1 f198"/>
                <a:gd name="f405" fmla="*/ f319 1 f197"/>
                <a:gd name="f406" fmla="*/ f320 1 f198"/>
                <a:gd name="f407" fmla="*/ f321 1 f197"/>
                <a:gd name="f408" fmla="*/ f322 1 f198"/>
                <a:gd name="f409" fmla="*/ f323 1 f197"/>
                <a:gd name="f410" fmla="*/ f324 1 f198"/>
                <a:gd name="f411" fmla="*/ f325 1 f197"/>
                <a:gd name="f412" fmla="*/ f326 1 f198"/>
                <a:gd name="f413" fmla="*/ f327 1 f197"/>
                <a:gd name="f414" fmla="*/ f328 1 f198"/>
                <a:gd name="f415" fmla="*/ f329 1 f197"/>
                <a:gd name="f416" fmla="*/ f330 1 f198"/>
                <a:gd name="f417" fmla="*/ f331 1 f197"/>
                <a:gd name="f418" fmla="*/ f332 1 f198"/>
                <a:gd name="f419" fmla="*/ f333 1 f197"/>
                <a:gd name="f420" fmla="*/ f334 1 f198"/>
                <a:gd name="f421" fmla="*/ f335 1 f197"/>
                <a:gd name="f422" fmla="*/ f336 1 f197"/>
                <a:gd name="f423" fmla="*/ f337 1 f198"/>
                <a:gd name="f424" fmla="*/ f338 1 f197"/>
                <a:gd name="f425" fmla="*/ f339 1 f198"/>
                <a:gd name="f426" fmla="*/ f340 1 f197"/>
                <a:gd name="f427" fmla="*/ f341 1 f198"/>
                <a:gd name="f428" fmla="*/ f342 1 f197"/>
                <a:gd name="f429" fmla="*/ f343 1 f198"/>
                <a:gd name="f430" fmla="*/ f344 1 f197"/>
                <a:gd name="f431" fmla="*/ f345 1 f198"/>
                <a:gd name="f432" fmla="*/ f346 1 f197"/>
                <a:gd name="f433" fmla="*/ f347 1 f198"/>
                <a:gd name="f434" fmla="*/ f348 1 f197"/>
                <a:gd name="f435" fmla="*/ f349 1 f198"/>
                <a:gd name="f436" fmla="*/ f350 1 f197"/>
                <a:gd name="f437" fmla="*/ f351 1 f198"/>
                <a:gd name="f438" fmla="*/ f352 1 f197"/>
                <a:gd name="f439" fmla="*/ f353 1 f198"/>
                <a:gd name="f440" fmla="*/ f354 1 f197"/>
                <a:gd name="f441" fmla="*/ f355 1 f197"/>
                <a:gd name="f442" fmla="*/ f356 1 f198"/>
                <a:gd name="f443" fmla="*/ f357 1 f197"/>
                <a:gd name="f444" fmla="*/ f358 1 f198"/>
                <a:gd name="f445" fmla="*/ f359 1 f197"/>
                <a:gd name="f446" fmla="*/ f360 1 f198"/>
                <a:gd name="f447" fmla="*/ f361 1 f197"/>
                <a:gd name="f448" fmla="*/ f362 1 f198"/>
                <a:gd name="f449" fmla="*/ f363 1 f198"/>
                <a:gd name="f450" fmla="*/ f364 f188 1"/>
                <a:gd name="f451" fmla="*/ f365 f188 1"/>
                <a:gd name="f452" fmla="*/ f367 f189 1"/>
                <a:gd name="f453" fmla="*/ f366 f189 1"/>
                <a:gd name="f454" fmla="*/ f368 f188 1"/>
                <a:gd name="f455" fmla="*/ f369 f189 1"/>
                <a:gd name="f456" fmla="*/ f370 f188 1"/>
                <a:gd name="f457" fmla="*/ f371 f189 1"/>
                <a:gd name="f458" fmla="*/ f372 f188 1"/>
                <a:gd name="f459" fmla="*/ f373 f189 1"/>
                <a:gd name="f460" fmla="*/ f374 f188 1"/>
                <a:gd name="f461" fmla="*/ f375 f189 1"/>
                <a:gd name="f462" fmla="*/ f376 f188 1"/>
                <a:gd name="f463" fmla="*/ f377 f189 1"/>
                <a:gd name="f464" fmla="*/ f378 f188 1"/>
                <a:gd name="f465" fmla="*/ f379 f189 1"/>
                <a:gd name="f466" fmla="*/ f380 f188 1"/>
                <a:gd name="f467" fmla="*/ f381 f189 1"/>
                <a:gd name="f468" fmla="*/ f382 f188 1"/>
                <a:gd name="f469" fmla="*/ f383 f189 1"/>
                <a:gd name="f470" fmla="*/ f384 f188 1"/>
                <a:gd name="f471" fmla="*/ f385 f189 1"/>
                <a:gd name="f472" fmla="*/ f386 f188 1"/>
                <a:gd name="f473" fmla="*/ f387 f189 1"/>
                <a:gd name="f474" fmla="*/ f388 f189 1"/>
                <a:gd name="f475" fmla="*/ f389 f188 1"/>
                <a:gd name="f476" fmla="*/ f390 f189 1"/>
                <a:gd name="f477" fmla="*/ f391 f188 1"/>
                <a:gd name="f478" fmla="*/ f392 f189 1"/>
                <a:gd name="f479" fmla="*/ f393 f188 1"/>
                <a:gd name="f480" fmla="*/ f394 f189 1"/>
                <a:gd name="f481" fmla="*/ f395 f188 1"/>
                <a:gd name="f482" fmla="*/ f396 f189 1"/>
                <a:gd name="f483" fmla="*/ f397 f188 1"/>
                <a:gd name="f484" fmla="*/ f398 f189 1"/>
                <a:gd name="f485" fmla="*/ f399 f188 1"/>
                <a:gd name="f486" fmla="*/ f400 f189 1"/>
                <a:gd name="f487" fmla="*/ f401 f188 1"/>
                <a:gd name="f488" fmla="*/ f402 f189 1"/>
                <a:gd name="f489" fmla="*/ f403 f188 1"/>
                <a:gd name="f490" fmla="*/ f404 f189 1"/>
                <a:gd name="f491" fmla="*/ f405 f188 1"/>
                <a:gd name="f492" fmla="*/ f406 f189 1"/>
                <a:gd name="f493" fmla="*/ f407 f188 1"/>
                <a:gd name="f494" fmla="*/ f408 f189 1"/>
                <a:gd name="f495" fmla="*/ f409 f188 1"/>
                <a:gd name="f496" fmla="*/ f410 f189 1"/>
                <a:gd name="f497" fmla="*/ f411 f188 1"/>
                <a:gd name="f498" fmla="*/ f412 f189 1"/>
                <a:gd name="f499" fmla="*/ f413 f188 1"/>
                <a:gd name="f500" fmla="*/ f414 f189 1"/>
                <a:gd name="f501" fmla="*/ f415 f188 1"/>
                <a:gd name="f502" fmla="*/ f416 f189 1"/>
                <a:gd name="f503" fmla="*/ f417 f188 1"/>
                <a:gd name="f504" fmla="*/ f418 f189 1"/>
                <a:gd name="f505" fmla="*/ f419 f188 1"/>
                <a:gd name="f506" fmla="*/ f420 f189 1"/>
                <a:gd name="f507" fmla="*/ f421 f188 1"/>
                <a:gd name="f508" fmla="*/ f422 f188 1"/>
                <a:gd name="f509" fmla="*/ f423 f189 1"/>
                <a:gd name="f510" fmla="*/ f424 f188 1"/>
                <a:gd name="f511" fmla="*/ f425 f189 1"/>
                <a:gd name="f512" fmla="*/ f426 f188 1"/>
                <a:gd name="f513" fmla="*/ f427 f189 1"/>
                <a:gd name="f514" fmla="*/ f428 f188 1"/>
                <a:gd name="f515" fmla="*/ f429 f189 1"/>
                <a:gd name="f516" fmla="*/ f430 f188 1"/>
                <a:gd name="f517" fmla="*/ f431 f189 1"/>
                <a:gd name="f518" fmla="*/ f432 f188 1"/>
                <a:gd name="f519" fmla="*/ f433 f189 1"/>
                <a:gd name="f520" fmla="*/ f434 f188 1"/>
                <a:gd name="f521" fmla="*/ f435 f189 1"/>
                <a:gd name="f522" fmla="*/ f436 f188 1"/>
                <a:gd name="f523" fmla="*/ f437 f189 1"/>
                <a:gd name="f524" fmla="*/ f438 f188 1"/>
                <a:gd name="f525" fmla="*/ f439 f189 1"/>
                <a:gd name="f526" fmla="*/ f440 f188 1"/>
                <a:gd name="f527" fmla="*/ f441 f188 1"/>
                <a:gd name="f528" fmla="*/ f442 f189 1"/>
                <a:gd name="f529" fmla="*/ f443 f188 1"/>
                <a:gd name="f530" fmla="*/ f444 f189 1"/>
                <a:gd name="f531" fmla="*/ f445 f188 1"/>
                <a:gd name="f532" fmla="*/ f446 f189 1"/>
                <a:gd name="f533" fmla="*/ f447 f188 1"/>
                <a:gd name="f534" fmla="*/ f448 f189 1"/>
                <a:gd name="f535" fmla="*/ f449 f1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1">
                  <a:pos x="f454" y="f455"/>
                </a:cxn>
                <a:cxn ang="f281">
                  <a:pos x="f456" y="f457"/>
                </a:cxn>
                <a:cxn ang="f281">
                  <a:pos x="f458" y="f459"/>
                </a:cxn>
                <a:cxn ang="f281">
                  <a:pos x="f460" y="f461"/>
                </a:cxn>
                <a:cxn ang="f281">
                  <a:pos x="f462" y="f463"/>
                </a:cxn>
                <a:cxn ang="f281">
                  <a:pos x="f464" y="f465"/>
                </a:cxn>
                <a:cxn ang="f281">
                  <a:pos x="f466" y="f467"/>
                </a:cxn>
                <a:cxn ang="f281">
                  <a:pos x="f468" y="f469"/>
                </a:cxn>
                <a:cxn ang="f281">
                  <a:pos x="f470" y="f471"/>
                </a:cxn>
                <a:cxn ang="f281">
                  <a:pos x="f472" y="f473"/>
                </a:cxn>
                <a:cxn ang="f281">
                  <a:pos x="f472" y="f474"/>
                </a:cxn>
                <a:cxn ang="f281">
                  <a:pos x="f475" y="f476"/>
                </a:cxn>
                <a:cxn ang="f281">
                  <a:pos x="f477" y="f478"/>
                </a:cxn>
                <a:cxn ang="f281">
                  <a:pos x="f479" y="f480"/>
                </a:cxn>
                <a:cxn ang="f281">
                  <a:pos x="f481" y="f482"/>
                </a:cxn>
                <a:cxn ang="f281">
                  <a:pos x="f483" y="f484"/>
                </a:cxn>
                <a:cxn ang="f281">
                  <a:pos x="f485" y="f486"/>
                </a:cxn>
                <a:cxn ang="f281">
                  <a:pos x="f487" y="f488"/>
                </a:cxn>
                <a:cxn ang="f281">
                  <a:pos x="f489" y="f490"/>
                </a:cxn>
                <a:cxn ang="f281">
                  <a:pos x="f491" y="f492"/>
                </a:cxn>
                <a:cxn ang="f281">
                  <a:pos x="f493" y="f494"/>
                </a:cxn>
                <a:cxn ang="f281">
                  <a:pos x="f495" y="f496"/>
                </a:cxn>
                <a:cxn ang="f281">
                  <a:pos x="f497" y="f498"/>
                </a:cxn>
                <a:cxn ang="f281">
                  <a:pos x="f499" y="f500"/>
                </a:cxn>
                <a:cxn ang="f281">
                  <a:pos x="f501" y="f502"/>
                </a:cxn>
                <a:cxn ang="f281">
                  <a:pos x="f503" y="f504"/>
                </a:cxn>
                <a:cxn ang="f281">
                  <a:pos x="f505" y="f506"/>
                </a:cxn>
                <a:cxn ang="f281">
                  <a:pos x="f507" y="f469"/>
                </a:cxn>
                <a:cxn ang="f281">
                  <a:pos x="f508" y="f509"/>
                </a:cxn>
                <a:cxn ang="f281">
                  <a:pos x="f510" y="f511"/>
                </a:cxn>
                <a:cxn ang="f281">
                  <a:pos x="f512" y="f513"/>
                </a:cxn>
                <a:cxn ang="f281">
                  <a:pos x="f514" y="f515"/>
                </a:cxn>
                <a:cxn ang="f281">
                  <a:pos x="f516" y="f517"/>
                </a:cxn>
                <a:cxn ang="f281">
                  <a:pos x="f518" y="f519"/>
                </a:cxn>
                <a:cxn ang="f281">
                  <a:pos x="f520" y="f521"/>
                </a:cxn>
                <a:cxn ang="f281">
                  <a:pos x="f522" y="f523"/>
                </a:cxn>
                <a:cxn ang="f281">
                  <a:pos x="f524" y="f525"/>
                </a:cxn>
                <a:cxn ang="f281">
                  <a:pos x="f526" y="f519"/>
                </a:cxn>
                <a:cxn ang="f281">
                  <a:pos x="f527" y="f528"/>
                </a:cxn>
                <a:cxn ang="f281">
                  <a:pos x="f454" y="f455"/>
                </a:cxn>
                <a:cxn ang="f281">
                  <a:pos x="f529" y="f530"/>
                </a:cxn>
                <a:cxn ang="f281">
                  <a:pos x="f531" y="f532"/>
                </a:cxn>
                <a:cxn ang="f281">
                  <a:pos x="f533" y="f534"/>
                </a:cxn>
                <a:cxn ang="f281">
                  <a:pos x="f479" y="f535"/>
                </a:cxn>
                <a:cxn ang="f281">
                  <a:pos x="f529" y="f530"/>
                </a:cxn>
              </a:cxnLst>
              <a:rect l="f450" t="f453" r="f451" b="f452"/>
              <a:pathLst>
                <a:path w="359" h="323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25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25"/>
                    <a:pt x="f47" y="f48"/>
                  </a:cubicBezTo>
                  <a:cubicBezTo>
                    <a:pt x="f49" y="f31"/>
                    <a:pt x="f50" y="f40"/>
                    <a:pt x="f51" y="f52"/>
                  </a:cubicBezTo>
                  <a:cubicBezTo>
                    <a:pt x="f48" y="f52"/>
                    <a:pt x="f53" y="f52"/>
                    <a:pt x="f54" y="f55"/>
                  </a:cubicBezTo>
                  <a:cubicBezTo>
                    <a:pt x="f54" y="f56"/>
                    <a:pt x="f54" y="f57"/>
                    <a:pt x="f54" y="f58"/>
                  </a:cubicBezTo>
                  <a:cubicBezTo>
                    <a:pt x="f59" y="f60"/>
                    <a:pt x="f14" y="f56"/>
                    <a:pt x="f61" y="f7"/>
                  </a:cubicBezTo>
                  <a:cubicBezTo>
                    <a:pt x="f62" y="f63"/>
                    <a:pt x="f24" y="f63"/>
                    <a:pt x="f64" y="f65"/>
                  </a:cubicBezTo>
                  <a:cubicBezTo>
                    <a:pt x="f66" y="f67"/>
                    <a:pt x="f68" y="f69"/>
                    <a:pt x="f70" y="f39"/>
                  </a:cubicBezTo>
                  <a:cubicBezTo>
                    <a:pt x="f8" y="f71"/>
                    <a:pt x="f72" y="f73"/>
                    <a:pt x="f74" y="f75"/>
                  </a:cubicBezTo>
                  <a:cubicBezTo>
                    <a:pt x="f76" y="f77"/>
                    <a:pt x="f53" y="f2"/>
                    <a:pt x="f78" y="f79"/>
                  </a:cubicBezTo>
                  <a:cubicBezTo>
                    <a:pt x="f2" y="f80"/>
                    <a:pt x="f72" y="f53"/>
                    <a:pt x="f26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21"/>
                    <a:pt x="f95" y="f96"/>
                    <a:pt x="f97" y="f98"/>
                  </a:cubicBezTo>
                  <a:cubicBezTo>
                    <a:pt x="f99" y="f100"/>
                    <a:pt x="f101" y="f79"/>
                    <a:pt x="f102" y="f103"/>
                  </a:cubicBezTo>
                  <a:cubicBezTo>
                    <a:pt x="f104" y="f59"/>
                    <a:pt x="f73" y="f105"/>
                    <a:pt x="f106" y="f107"/>
                  </a:cubicBezTo>
                  <a:cubicBezTo>
                    <a:pt x="f108" y="f84"/>
                    <a:pt x="f109" y="f16"/>
                    <a:pt x="f110" y="f111"/>
                  </a:cubicBezTo>
                  <a:cubicBezTo>
                    <a:pt x="f112" y="f12"/>
                    <a:pt x="f113" y="f114"/>
                    <a:pt x="f115" y="f116"/>
                  </a:cubicBezTo>
                  <a:cubicBezTo>
                    <a:pt x="f117" y="f28"/>
                    <a:pt x="f118" y="f28"/>
                    <a:pt x="f119" y="f120"/>
                  </a:cubicBezTo>
                  <a:cubicBezTo>
                    <a:pt x="f121" y="f110"/>
                    <a:pt x="f122" y="f123"/>
                    <a:pt x="f124" y="f125"/>
                  </a:cubicBezTo>
                  <a:cubicBezTo>
                    <a:pt x="f126" y="f78"/>
                    <a:pt x="f127" y="f48"/>
                    <a:pt x="f128" y="f129"/>
                  </a:cubicBezTo>
                  <a:cubicBezTo>
                    <a:pt x="f130" y="f131"/>
                    <a:pt x="f132" y="f129"/>
                    <a:pt x="f133" y="f48"/>
                  </a:cubicBezTo>
                  <a:cubicBezTo>
                    <a:pt x="f5" y="f134"/>
                    <a:pt x="f135" y="f136"/>
                    <a:pt x="f122" y="f28"/>
                  </a:cubicBezTo>
                  <a:cubicBezTo>
                    <a:pt x="f137" y="f138"/>
                    <a:pt x="f139" y="f140"/>
                    <a:pt x="f94" y="f141"/>
                  </a:cubicBezTo>
                  <a:cubicBezTo>
                    <a:pt x="f142" y="f143"/>
                    <a:pt x="f144" y="f145"/>
                    <a:pt x="f146" y="f147"/>
                  </a:cubicBezTo>
                  <a:cubicBezTo>
                    <a:pt x="f148" y="f24"/>
                    <a:pt x="f149" y="f150"/>
                    <a:pt x="f151" y="f18"/>
                  </a:cubicBezTo>
                  <a:cubicBezTo>
                    <a:pt x="f139" y="f152"/>
                    <a:pt x="f153" y="f154"/>
                    <a:pt x="f155" y="f155"/>
                  </a:cubicBezTo>
                  <a:cubicBezTo>
                    <a:pt x="f149" y="f156"/>
                    <a:pt x="f117" y="f157"/>
                    <a:pt x="f158" y="f130"/>
                  </a:cubicBezTo>
                  <a:cubicBezTo>
                    <a:pt x="f114" y="f156"/>
                    <a:pt x="f159" y="f90"/>
                    <a:pt x="f160" y="f161"/>
                  </a:cubicBezTo>
                  <a:cubicBezTo>
                    <a:pt x="f32" y="f162"/>
                    <a:pt x="f163" y="f164"/>
                    <a:pt x="f165" y="f166"/>
                  </a:cubicBezTo>
                  <a:cubicBezTo>
                    <a:pt x="f167" y="f168"/>
                    <a:pt x="f37" y="f5"/>
                    <a:pt x="f15" y="f5"/>
                  </a:cubicBezTo>
                  <a:cubicBezTo>
                    <a:pt x="f169" y="f170"/>
                    <a:pt x="f52" y="f122"/>
                    <a:pt x="f37" y="f130"/>
                  </a:cubicBezTo>
                  <a:cubicBezTo>
                    <a:pt x="f171" y="f124"/>
                    <a:pt x="f172" y="f173"/>
                    <a:pt x="f174" y="f175"/>
                  </a:cubicBezTo>
                  <a:cubicBezTo>
                    <a:pt x="f65" y="f164"/>
                    <a:pt x="f176" y="f177"/>
                    <a:pt x="f6" y="f8"/>
                  </a:cubicBezTo>
                  <a:close/>
                  <a:moveTo>
                    <a:pt x="f178" y="f117"/>
                  </a:moveTo>
                  <a:cubicBezTo>
                    <a:pt x="f62" y="f94"/>
                    <a:pt x="f16" y="f179"/>
                    <a:pt x="f180" y="f179"/>
                  </a:cubicBezTo>
                  <a:cubicBezTo>
                    <a:pt x="f144" y="f179"/>
                    <a:pt x="f142" y="f181"/>
                    <a:pt x="f142" y="f148"/>
                  </a:cubicBezTo>
                  <a:cubicBezTo>
                    <a:pt x="f182" y="f183"/>
                    <a:pt x="f22" y="f66"/>
                    <a:pt x="f70" y="f184"/>
                  </a:cubicBezTo>
                  <a:cubicBezTo>
                    <a:pt x="f185" y="f161"/>
                    <a:pt x="f111" y="f186"/>
                    <a:pt x="f178" y="f11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88B317F8-C37E-5153-2351-5F0F8323B325}"/>
                </a:ext>
              </a:extLst>
            </p:cNvPr>
            <p:cNvSpPr/>
            <p:nvPr/>
          </p:nvSpPr>
          <p:spPr>
            <a:xfrm>
              <a:off x="8165171" y="215048"/>
              <a:ext cx="224457" cy="2557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6"/>
                <a:gd name="f7" fmla="val 281"/>
                <a:gd name="f8" fmla="val 162"/>
                <a:gd name="f9" fmla="val 158"/>
                <a:gd name="f10" fmla="val 252"/>
                <a:gd name="f11" fmla="val 154"/>
                <a:gd name="f12" fmla="val 226"/>
                <a:gd name="f13" fmla="val 150"/>
                <a:gd name="f14" fmla="val 198"/>
                <a:gd name="f15" fmla="val 126"/>
                <a:gd name="f16" fmla="val 214"/>
                <a:gd name="f17" fmla="val 103"/>
                <a:gd name="f18" fmla="val 229"/>
                <a:gd name="f19" fmla="val 80"/>
                <a:gd name="f20" fmla="val 244"/>
                <a:gd name="f21" fmla="val 79"/>
                <a:gd name="f22" fmla="val 242"/>
                <a:gd name="f23" fmla="val 77"/>
                <a:gd name="f24" fmla="val 241"/>
                <a:gd name="f25" fmla="val 75"/>
                <a:gd name="f26" fmla="val 239"/>
                <a:gd name="f27" fmla="val 86"/>
                <a:gd name="f28" fmla="val 97"/>
                <a:gd name="f29" fmla="val 190"/>
                <a:gd name="f30" fmla="val 109"/>
                <a:gd name="f31" fmla="val 63"/>
                <a:gd name="f32" fmla="val 164"/>
                <a:gd name="f33" fmla="val 28"/>
                <a:gd name="f34" fmla="val 144"/>
                <a:gd name="f35" fmla="val 107"/>
                <a:gd name="f36" fmla="val 37"/>
                <a:gd name="f37" fmla="val 90"/>
                <a:gd name="f38" fmla="val 85"/>
                <a:gd name="f39" fmla="val 118"/>
                <a:gd name="f40" fmla="val 87"/>
                <a:gd name="f41" fmla="val 59"/>
                <a:gd name="f42" fmla="val 32"/>
                <a:gd name="f43" fmla="val 143"/>
                <a:gd name="f44" fmla="val 17"/>
                <a:gd name="f45" fmla="val 151"/>
                <a:gd name="f46" fmla="val 38"/>
                <a:gd name="f47" fmla="val 160"/>
                <a:gd name="f48" fmla="val 163"/>
                <a:gd name="f49" fmla="val 65"/>
                <a:gd name="f50" fmla="val 167"/>
                <a:gd name="f51" fmla="val 69"/>
                <a:gd name="f52" fmla="val 171"/>
                <a:gd name="f53" fmla="val 175"/>
                <a:gd name="f54" fmla="val 70"/>
                <a:gd name="f55" fmla="val 181"/>
                <a:gd name="f56" fmla="val 66"/>
                <a:gd name="f57" fmla="val 184"/>
                <a:gd name="f58" fmla="val 61"/>
                <a:gd name="f59" fmla="val 195"/>
                <a:gd name="f60" fmla="val 42"/>
                <a:gd name="f61" fmla="val 206"/>
                <a:gd name="f62" fmla="val 23"/>
                <a:gd name="f63" fmla="val 219"/>
                <a:gd name="f64" fmla="val 1"/>
                <a:gd name="f65" fmla="val 47"/>
                <a:gd name="f66" fmla="val 91"/>
                <a:gd name="f67" fmla="val 221"/>
                <a:gd name="f68" fmla="val 131"/>
                <a:gd name="f69" fmla="val 191"/>
                <a:gd name="f70" fmla="val 127"/>
                <a:gd name="f71" fmla="val 124"/>
                <a:gd name="f72" fmla="val 136"/>
                <a:gd name="f73" fmla="val 121"/>
                <a:gd name="f74" fmla="val 133"/>
                <a:gd name="f75" fmla="val 130"/>
                <a:gd name="f76" fmla="val 132"/>
                <a:gd name="f77" fmla="val 134"/>
                <a:gd name="f78" fmla="val 140"/>
                <a:gd name="f79" fmla="val 135"/>
                <a:gd name="f80" fmla="val 145"/>
                <a:gd name="f81" fmla="val 156"/>
                <a:gd name="f82" fmla="val 208"/>
                <a:gd name="f83" fmla="val 152"/>
                <a:gd name="f84" fmla="val 213"/>
                <a:gd name="f85" fmla="val 204"/>
                <a:gd name="f86" fmla="val 237"/>
                <a:gd name="f87" fmla="val 196"/>
                <a:gd name="f88" fmla="val 264"/>
                <a:gd name="f89" fmla="+- 0 0 -90"/>
                <a:gd name="f90" fmla="*/ f3 1 246"/>
                <a:gd name="f91" fmla="*/ f4 1 281"/>
                <a:gd name="f92" fmla="val f5"/>
                <a:gd name="f93" fmla="val f6"/>
                <a:gd name="f94" fmla="val f7"/>
                <a:gd name="f95" fmla="*/ f89 f0 1"/>
                <a:gd name="f96" fmla="+- f94 0 f92"/>
                <a:gd name="f97" fmla="+- f93 0 f92"/>
                <a:gd name="f98" fmla="*/ f95 1 f2"/>
                <a:gd name="f99" fmla="*/ f97 1 246"/>
                <a:gd name="f100" fmla="*/ f96 1 281"/>
                <a:gd name="f101" fmla="*/ 162 f97 1"/>
                <a:gd name="f102" fmla="*/ 281 f96 1"/>
                <a:gd name="f103" fmla="*/ 150 f97 1"/>
                <a:gd name="f104" fmla="*/ 198 f96 1"/>
                <a:gd name="f105" fmla="*/ 80 f97 1"/>
                <a:gd name="f106" fmla="*/ 244 f96 1"/>
                <a:gd name="f107" fmla="*/ 75 f97 1"/>
                <a:gd name="f108" fmla="*/ 239 f96 1"/>
                <a:gd name="f109" fmla="*/ 109 f97 1"/>
                <a:gd name="f110" fmla="*/ 162 f96 1"/>
                <a:gd name="f111" fmla="*/ 0 f97 1"/>
                <a:gd name="f112" fmla="*/ 107 f96 1"/>
                <a:gd name="f113" fmla="*/ 118 f97 1"/>
                <a:gd name="f114" fmla="*/ 87 f96 1"/>
                <a:gd name="f115" fmla="*/ 0 f96 1"/>
                <a:gd name="f116" fmla="*/ 160 f97 1"/>
                <a:gd name="f117" fmla="*/ 59 f96 1"/>
                <a:gd name="f118" fmla="*/ 171 f97 1"/>
                <a:gd name="f119" fmla="*/ 75 f96 1"/>
                <a:gd name="f120" fmla="*/ 184 f97 1"/>
                <a:gd name="f121" fmla="*/ 61 f96 1"/>
                <a:gd name="f122" fmla="*/ 219 f97 1"/>
                <a:gd name="f123" fmla="*/ 1 f96 1"/>
                <a:gd name="f124" fmla="*/ 221 f97 1"/>
                <a:gd name="f125" fmla="*/ 131 f96 1"/>
                <a:gd name="f126" fmla="*/ 136 f97 1"/>
                <a:gd name="f127" fmla="*/ 121 f96 1"/>
                <a:gd name="f128" fmla="*/ 126 f97 1"/>
                <a:gd name="f129" fmla="*/ 130 f96 1"/>
                <a:gd name="f130" fmla="*/ 140 f97 1"/>
                <a:gd name="f131" fmla="*/ 135 f96 1"/>
                <a:gd name="f132" fmla="*/ 156 f97 1"/>
                <a:gd name="f133" fmla="*/ 213 f97 1"/>
                <a:gd name="f134" fmla="*/ 204 f96 1"/>
                <a:gd name="f135" fmla="+- f98 0 f1"/>
                <a:gd name="f136" fmla="*/ f101 1 246"/>
                <a:gd name="f137" fmla="*/ f102 1 281"/>
                <a:gd name="f138" fmla="*/ f103 1 246"/>
                <a:gd name="f139" fmla="*/ f104 1 281"/>
                <a:gd name="f140" fmla="*/ f105 1 246"/>
                <a:gd name="f141" fmla="*/ f106 1 281"/>
                <a:gd name="f142" fmla="*/ f107 1 246"/>
                <a:gd name="f143" fmla="*/ f108 1 281"/>
                <a:gd name="f144" fmla="*/ f109 1 246"/>
                <a:gd name="f145" fmla="*/ f110 1 281"/>
                <a:gd name="f146" fmla="*/ f111 1 246"/>
                <a:gd name="f147" fmla="*/ f112 1 281"/>
                <a:gd name="f148" fmla="*/ f113 1 246"/>
                <a:gd name="f149" fmla="*/ f114 1 281"/>
                <a:gd name="f150" fmla="*/ f115 1 281"/>
                <a:gd name="f151" fmla="*/ f116 1 246"/>
                <a:gd name="f152" fmla="*/ f117 1 281"/>
                <a:gd name="f153" fmla="*/ f118 1 246"/>
                <a:gd name="f154" fmla="*/ f119 1 281"/>
                <a:gd name="f155" fmla="*/ f120 1 246"/>
                <a:gd name="f156" fmla="*/ f121 1 281"/>
                <a:gd name="f157" fmla="*/ f122 1 246"/>
                <a:gd name="f158" fmla="*/ f123 1 281"/>
                <a:gd name="f159" fmla="*/ f124 1 246"/>
                <a:gd name="f160" fmla="*/ f125 1 281"/>
                <a:gd name="f161" fmla="*/ f126 1 246"/>
                <a:gd name="f162" fmla="*/ f127 1 281"/>
                <a:gd name="f163" fmla="*/ f128 1 246"/>
                <a:gd name="f164" fmla="*/ f129 1 281"/>
                <a:gd name="f165" fmla="*/ f130 1 246"/>
                <a:gd name="f166" fmla="*/ f131 1 281"/>
                <a:gd name="f167" fmla="*/ f132 1 246"/>
                <a:gd name="f168" fmla="*/ f133 1 246"/>
                <a:gd name="f169" fmla="*/ f134 1 281"/>
                <a:gd name="f170" fmla="*/ 0 1 f99"/>
                <a:gd name="f171" fmla="*/ f93 1 f99"/>
                <a:gd name="f172" fmla="*/ 0 1 f100"/>
                <a:gd name="f173" fmla="*/ f94 1 f100"/>
                <a:gd name="f174" fmla="*/ f136 1 f99"/>
                <a:gd name="f175" fmla="*/ f137 1 f100"/>
                <a:gd name="f176" fmla="*/ f138 1 f99"/>
                <a:gd name="f177" fmla="*/ f139 1 f100"/>
                <a:gd name="f178" fmla="*/ f140 1 f99"/>
                <a:gd name="f179" fmla="*/ f141 1 f100"/>
                <a:gd name="f180" fmla="*/ f142 1 f99"/>
                <a:gd name="f181" fmla="*/ f143 1 f100"/>
                <a:gd name="f182" fmla="*/ f144 1 f99"/>
                <a:gd name="f183" fmla="*/ f145 1 f100"/>
                <a:gd name="f184" fmla="*/ f146 1 f99"/>
                <a:gd name="f185" fmla="*/ f147 1 f100"/>
                <a:gd name="f186" fmla="*/ f148 1 f99"/>
                <a:gd name="f187" fmla="*/ f149 1 f100"/>
                <a:gd name="f188" fmla="*/ f150 1 f100"/>
                <a:gd name="f189" fmla="*/ f151 1 f99"/>
                <a:gd name="f190" fmla="*/ f152 1 f100"/>
                <a:gd name="f191" fmla="*/ f153 1 f99"/>
                <a:gd name="f192" fmla="*/ f154 1 f100"/>
                <a:gd name="f193" fmla="*/ f155 1 f99"/>
                <a:gd name="f194" fmla="*/ f156 1 f100"/>
                <a:gd name="f195" fmla="*/ f157 1 f99"/>
                <a:gd name="f196" fmla="*/ f158 1 f100"/>
                <a:gd name="f197" fmla="*/ f159 1 f99"/>
                <a:gd name="f198" fmla="*/ f160 1 f100"/>
                <a:gd name="f199" fmla="*/ f161 1 f99"/>
                <a:gd name="f200" fmla="*/ f162 1 f100"/>
                <a:gd name="f201" fmla="*/ f163 1 f99"/>
                <a:gd name="f202" fmla="*/ f164 1 f100"/>
                <a:gd name="f203" fmla="*/ f165 1 f99"/>
                <a:gd name="f204" fmla="*/ f166 1 f100"/>
                <a:gd name="f205" fmla="*/ f167 1 f99"/>
                <a:gd name="f206" fmla="*/ f168 1 f99"/>
                <a:gd name="f207" fmla="*/ f169 1 f100"/>
                <a:gd name="f208" fmla="*/ f170 f90 1"/>
                <a:gd name="f209" fmla="*/ f171 f90 1"/>
                <a:gd name="f210" fmla="*/ f173 f91 1"/>
                <a:gd name="f211" fmla="*/ f172 f91 1"/>
                <a:gd name="f212" fmla="*/ f174 f90 1"/>
                <a:gd name="f213" fmla="*/ f175 f91 1"/>
                <a:gd name="f214" fmla="*/ f176 f90 1"/>
                <a:gd name="f215" fmla="*/ f177 f91 1"/>
                <a:gd name="f216" fmla="*/ f178 f90 1"/>
                <a:gd name="f217" fmla="*/ f179 f91 1"/>
                <a:gd name="f218" fmla="*/ f180 f90 1"/>
                <a:gd name="f219" fmla="*/ f181 f91 1"/>
                <a:gd name="f220" fmla="*/ f182 f90 1"/>
                <a:gd name="f221" fmla="*/ f183 f91 1"/>
                <a:gd name="f222" fmla="*/ f184 f90 1"/>
                <a:gd name="f223" fmla="*/ f185 f91 1"/>
                <a:gd name="f224" fmla="*/ f186 f90 1"/>
                <a:gd name="f225" fmla="*/ f187 f91 1"/>
                <a:gd name="f226" fmla="*/ f188 f91 1"/>
                <a:gd name="f227" fmla="*/ f189 f90 1"/>
                <a:gd name="f228" fmla="*/ f190 f91 1"/>
                <a:gd name="f229" fmla="*/ f191 f90 1"/>
                <a:gd name="f230" fmla="*/ f192 f91 1"/>
                <a:gd name="f231" fmla="*/ f193 f90 1"/>
                <a:gd name="f232" fmla="*/ f194 f91 1"/>
                <a:gd name="f233" fmla="*/ f195 f90 1"/>
                <a:gd name="f234" fmla="*/ f196 f91 1"/>
                <a:gd name="f235" fmla="*/ f197 f90 1"/>
                <a:gd name="f236" fmla="*/ f198 f91 1"/>
                <a:gd name="f237" fmla="*/ f199 f90 1"/>
                <a:gd name="f238" fmla="*/ f200 f91 1"/>
                <a:gd name="f239" fmla="*/ f201 f90 1"/>
                <a:gd name="f240" fmla="*/ f202 f91 1"/>
                <a:gd name="f241" fmla="*/ f203 f90 1"/>
                <a:gd name="f242" fmla="*/ f204 f91 1"/>
                <a:gd name="f243" fmla="*/ f205 f90 1"/>
                <a:gd name="f244" fmla="*/ f206 f90 1"/>
                <a:gd name="f245" fmla="*/ f207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5">
                  <a:pos x="f212" y="f213"/>
                </a:cxn>
                <a:cxn ang="f135">
                  <a:pos x="f214" y="f215"/>
                </a:cxn>
                <a:cxn ang="f135">
                  <a:pos x="f216" y="f217"/>
                </a:cxn>
                <a:cxn ang="f135">
                  <a:pos x="f218" y="f219"/>
                </a:cxn>
                <a:cxn ang="f135">
                  <a:pos x="f220" y="f221"/>
                </a:cxn>
                <a:cxn ang="f135">
                  <a:pos x="f222" y="f223"/>
                </a:cxn>
                <a:cxn ang="f135">
                  <a:pos x="f224" y="f225"/>
                </a:cxn>
                <a:cxn ang="f135">
                  <a:pos x="f224" y="f226"/>
                </a:cxn>
                <a:cxn ang="f135">
                  <a:pos x="f227" y="f228"/>
                </a:cxn>
                <a:cxn ang="f135">
                  <a:pos x="f229" y="f230"/>
                </a:cxn>
                <a:cxn ang="f135">
                  <a:pos x="f231" y="f232"/>
                </a:cxn>
                <a:cxn ang="f135">
                  <a:pos x="f233" y="f234"/>
                </a:cxn>
                <a:cxn ang="f135">
                  <a:pos x="f235" y="f236"/>
                </a:cxn>
                <a:cxn ang="f135">
                  <a:pos x="f237" y="f238"/>
                </a:cxn>
                <a:cxn ang="f135">
                  <a:pos x="f239" y="f240"/>
                </a:cxn>
                <a:cxn ang="f135">
                  <a:pos x="f241" y="f242"/>
                </a:cxn>
                <a:cxn ang="f135">
                  <a:pos x="f243" y="f242"/>
                </a:cxn>
                <a:cxn ang="f135">
                  <a:pos x="f244" y="f245"/>
                </a:cxn>
                <a:cxn ang="f135">
                  <a:pos x="f212" y="f213"/>
                </a:cxn>
              </a:cxnLst>
              <a:rect l="f208" t="f211" r="f209" b="f210"/>
              <a:pathLst>
                <a:path w="246" h="281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16"/>
                    <a:pt x="f28" y="f29"/>
                    <a:pt x="f30" y="f8"/>
                  </a:cubicBezTo>
                  <a:cubicBezTo>
                    <a:pt x="f31" y="f32"/>
                    <a:pt x="f33" y="f34"/>
                    <a:pt x="f5" y="f35"/>
                  </a:cubicBezTo>
                  <a:cubicBezTo>
                    <a:pt x="f36" y="f37"/>
                    <a:pt x="f25" y="f38"/>
                    <a:pt x="f39" y="f40"/>
                  </a:cubicBezTo>
                  <a:cubicBezTo>
                    <a:pt x="f39" y="f41"/>
                    <a:pt x="f39" y="f42"/>
                    <a:pt x="f39" y="f5"/>
                  </a:cubicBezTo>
                  <a:cubicBezTo>
                    <a:pt x="f43" y="f44"/>
                    <a:pt x="f45" y="f46"/>
                    <a:pt x="f47" y="f41"/>
                  </a:cubicBezTo>
                  <a:cubicBezTo>
                    <a:pt x="f48" y="f49"/>
                    <a:pt x="f50" y="f51"/>
                    <a:pt x="f52" y="f25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" y="f65"/>
                    <a:pt x="f26" y="f66"/>
                    <a:pt x="f67" y="f68"/>
                  </a:cubicBezTo>
                  <a:cubicBezTo>
                    <a:pt x="f69" y="f70"/>
                    <a:pt x="f32" y="f71"/>
                    <a:pt x="f72" y="f73"/>
                  </a:cubicBezTo>
                  <a:cubicBezTo>
                    <a:pt x="f74" y="f73"/>
                    <a:pt x="f68" y="f15"/>
                    <a:pt x="f15" y="f75"/>
                  </a:cubicBezTo>
                  <a:cubicBezTo>
                    <a:pt x="f76" y="f76"/>
                    <a:pt x="f72" y="f77"/>
                    <a:pt x="f78" y="f79"/>
                  </a:cubicBezTo>
                  <a:cubicBezTo>
                    <a:pt x="f80" y="f79"/>
                    <a:pt x="f45" y="f79"/>
                    <a:pt x="f81" y="f79"/>
                  </a:cubicBezTo>
                  <a:cubicBezTo>
                    <a:pt x="f82" y="f72"/>
                    <a:pt x="f67" y="f83"/>
                    <a:pt x="f84" y="f85"/>
                  </a:cubicBezTo>
                  <a:cubicBezTo>
                    <a:pt x="f82" y="f86"/>
                    <a:pt x="f87" y="f88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129AE425-B6AA-A787-3467-D6B2005BB67E}"/>
                </a:ext>
              </a:extLst>
            </p:cNvPr>
            <p:cNvSpPr/>
            <p:nvPr/>
          </p:nvSpPr>
          <p:spPr>
            <a:xfrm>
              <a:off x="8673769" y="107085"/>
              <a:ext cx="241511" cy="2187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6"/>
                <a:gd name="f7" fmla="val 240"/>
                <a:gd name="f8" fmla="val 130"/>
                <a:gd name="f9" fmla="val 118"/>
                <a:gd name="f10" fmla="val 132"/>
                <a:gd name="f11" fmla="val 113"/>
                <a:gd name="f12" fmla="val 135"/>
                <a:gd name="f13" fmla="val 109"/>
                <a:gd name="f14" fmla="val 136"/>
                <a:gd name="f15" fmla="val 104"/>
                <a:gd name="f16" fmla="val 142"/>
                <a:gd name="f17" fmla="val 78"/>
                <a:gd name="f18" fmla="val 148"/>
                <a:gd name="f19" fmla="val 53"/>
                <a:gd name="f20" fmla="val 155"/>
                <a:gd name="f21" fmla="val 28"/>
                <a:gd name="f22" fmla="val 157"/>
                <a:gd name="f23" fmla="val 22"/>
                <a:gd name="f24" fmla="val 166"/>
                <a:gd name="f25" fmla="val 16"/>
                <a:gd name="f26" fmla="val 173"/>
                <a:gd name="f27" fmla="val 15"/>
                <a:gd name="f28" fmla="val 207"/>
                <a:gd name="f29" fmla="val 10"/>
                <a:gd name="f30" fmla="val 252"/>
                <a:gd name="f31" fmla="val 24"/>
                <a:gd name="f32" fmla="val 67"/>
                <a:gd name="f33" fmla="val 245"/>
                <a:gd name="f34" fmla="val 73"/>
                <a:gd name="f35" fmla="val 225"/>
                <a:gd name="f36" fmla="val 79"/>
                <a:gd name="f37" fmla="val 205"/>
                <a:gd name="f38" fmla="val 84"/>
                <a:gd name="f39" fmla="val 220"/>
                <a:gd name="f40" fmla="val 108"/>
                <a:gd name="f41" fmla="val 235"/>
                <a:gd name="f42" fmla="val 131"/>
                <a:gd name="f43" fmla="val 250"/>
                <a:gd name="f44" fmla="val 154"/>
                <a:gd name="f45" fmla="val 248"/>
                <a:gd name="f46" fmla="val 156"/>
                <a:gd name="f47" fmla="val 246"/>
                <a:gd name="f48" fmla="val 158"/>
                <a:gd name="f49" fmla="val 244"/>
                <a:gd name="f50" fmla="val 160"/>
                <a:gd name="f51" fmla="val 219"/>
                <a:gd name="f52" fmla="val 149"/>
                <a:gd name="f53" fmla="val 195"/>
                <a:gd name="f54" fmla="val 138"/>
                <a:gd name="f55" fmla="val 170"/>
                <a:gd name="f56" fmla="val 127"/>
                <a:gd name="f57" fmla="val 164"/>
                <a:gd name="f58" fmla="val 161"/>
                <a:gd name="f59" fmla="val 152"/>
                <a:gd name="f60" fmla="val 188"/>
                <a:gd name="f61" fmla="val 206"/>
                <a:gd name="f62" fmla="val 221"/>
                <a:gd name="f63" fmla="val 112"/>
                <a:gd name="f64" fmla="val 92"/>
                <a:gd name="f65" fmla="val 199"/>
                <a:gd name="f66" fmla="val 88"/>
                <a:gd name="f67" fmla="val 91"/>
                <a:gd name="f68" fmla="val 116"/>
                <a:gd name="f69" fmla="val 61"/>
                <a:gd name="f70" fmla="val 32"/>
                <a:gd name="f71" fmla="val 20"/>
                <a:gd name="f72" fmla="val 52"/>
                <a:gd name="f73" fmla="val 82"/>
                <a:gd name="f74" fmla="val 62"/>
                <a:gd name="f75" fmla="val 65"/>
                <a:gd name="f76" fmla="val 49"/>
                <a:gd name="f77" fmla="val 50"/>
                <a:gd name="f78" fmla="val 38"/>
                <a:gd name="f79" fmla="val 34"/>
                <a:gd name="f80" fmla="val 27"/>
                <a:gd name="f81" fmla="val 68"/>
                <a:gd name="f82" fmla="val 2"/>
                <a:gd name="f83" fmla="val 129"/>
                <a:gd name="f84" fmla="val 48"/>
                <a:gd name="f85" fmla="val 114"/>
                <a:gd name="f86" fmla="val 80"/>
                <a:gd name="f87" fmla="val 123"/>
                <a:gd name="f88" fmla="val 125"/>
                <a:gd name="f89" fmla="val 128"/>
                <a:gd name="f90" fmla="val 117"/>
                <a:gd name="f91" fmla="+- 0 0 -90"/>
                <a:gd name="f92" fmla="*/ f3 1 266"/>
                <a:gd name="f93" fmla="*/ f4 1 240"/>
                <a:gd name="f94" fmla="val f5"/>
                <a:gd name="f95" fmla="val f6"/>
                <a:gd name="f96" fmla="val f7"/>
                <a:gd name="f97" fmla="*/ f91 f0 1"/>
                <a:gd name="f98" fmla="+- f96 0 f94"/>
                <a:gd name="f99" fmla="+- f95 0 f94"/>
                <a:gd name="f100" fmla="*/ f97 1 f2"/>
                <a:gd name="f101" fmla="*/ f99 1 266"/>
                <a:gd name="f102" fmla="*/ f98 1 240"/>
                <a:gd name="f103" fmla="*/ 130 f99 1"/>
                <a:gd name="f104" fmla="*/ 118 f98 1"/>
                <a:gd name="f105" fmla="*/ 136 f99 1"/>
                <a:gd name="f106" fmla="*/ 104 f98 1"/>
                <a:gd name="f107" fmla="*/ 155 f99 1"/>
                <a:gd name="f108" fmla="*/ 28 f98 1"/>
                <a:gd name="f109" fmla="*/ 173 f99 1"/>
                <a:gd name="f110" fmla="*/ 15 f98 1"/>
                <a:gd name="f111" fmla="*/ 266 f99 1"/>
                <a:gd name="f112" fmla="*/ 67 f98 1"/>
                <a:gd name="f113" fmla="*/ 205 f99 1"/>
                <a:gd name="f114" fmla="*/ 84 f98 1"/>
                <a:gd name="f115" fmla="*/ 250 f99 1"/>
                <a:gd name="f116" fmla="*/ 154 f98 1"/>
                <a:gd name="f117" fmla="*/ 244 f99 1"/>
                <a:gd name="f118" fmla="*/ 160 f98 1"/>
                <a:gd name="f119" fmla="*/ 170 f99 1"/>
                <a:gd name="f120" fmla="*/ 127 f98 1"/>
                <a:gd name="f121" fmla="*/ 152 f99 1"/>
                <a:gd name="f122" fmla="*/ 188 f98 1"/>
                <a:gd name="f123" fmla="*/ 112 f99 1"/>
                <a:gd name="f124" fmla="*/ 240 f98 1"/>
                <a:gd name="f125" fmla="*/ 91 f99 1"/>
                <a:gd name="f126" fmla="*/ 116 f98 1"/>
                <a:gd name="f127" fmla="*/ 0 f99 1"/>
                <a:gd name="f128" fmla="*/ 82 f99 1"/>
                <a:gd name="f129" fmla="*/ 62 f98 1"/>
                <a:gd name="f130" fmla="*/ 34 f99 1"/>
                <a:gd name="f131" fmla="*/ 27 f98 1"/>
                <a:gd name="f132" fmla="*/ 142 f99 1"/>
                <a:gd name="f133" fmla="*/ 123 f99 1"/>
                <a:gd name="f134" fmla="+- f100 0 f1"/>
                <a:gd name="f135" fmla="*/ f103 1 266"/>
                <a:gd name="f136" fmla="*/ f104 1 240"/>
                <a:gd name="f137" fmla="*/ f105 1 266"/>
                <a:gd name="f138" fmla="*/ f106 1 240"/>
                <a:gd name="f139" fmla="*/ f107 1 266"/>
                <a:gd name="f140" fmla="*/ f108 1 240"/>
                <a:gd name="f141" fmla="*/ f109 1 266"/>
                <a:gd name="f142" fmla="*/ f110 1 240"/>
                <a:gd name="f143" fmla="*/ f111 1 266"/>
                <a:gd name="f144" fmla="*/ f112 1 240"/>
                <a:gd name="f145" fmla="*/ f113 1 266"/>
                <a:gd name="f146" fmla="*/ f114 1 240"/>
                <a:gd name="f147" fmla="*/ f115 1 266"/>
                <a:gd name="f148" fmla="*/ f116 1 240"/>
                <a:gd name="f149" fmla="*/ f117 1 266"/>
                <a:gd name="f150" fmla="*/ f118 1 240"/>
                <a:gd name="f151" fmla="*/ f119 1 266"/>
                <a:gd name="f152" fmla="*/ f120 1 240"/>
                <a:gd name="f153" fmla="*/ f121 1 266"/>
                <a:gd name="f154" fmla="*/ f122 1 240"/>
                <a:gd name="f155" fmla="*/ f123 1 266"/>
                <a:gd name="f156" fmla="*/ f124 1 240"/>
                <a:gd name="f157" fmla="*/ f125 1 266"/>
                <a:gd name="f158" fmla="*/ f126 1 240"/>
                <a:gd name="f159" fmla="*/ f127 1 266"/>
                <a:gd name="f160" fmla="*/ f128 1 266"/>
                <a:gd name="f161" fmla="*/ f129 1 240"/>
                <a:gd name="f162" fmla="*/ f130 1 266"/>
                <a:gd name="f163" fmla="*/ f131 1 240"/>
                <a:gd name="f164" fmla="*/ f132 1 266"/>
                <a:gd name="f165" fmla="*/ f133 1 266"/>
                <a:gd name="f166" fmla="*/ 0 1 f101"/>
                <a:gd name="f167" fmla="*/ f95 1 f101"/>
                <a:gd name="f168" fmla="*/ 0 1 f102"/>
                <a:gd name="f169" fmla="*/ f96 1 f102"/>
                <a:gd name="f170" fmla="*/ f135 1 f101"/>
                <a:gd name="f171" fmla="*/ f136 1 f102"/>
                <a:gd name="f172" fmla="*/ f137 1 f101"/>
                <a:gd name="f173" fmla="*/ f138 1 f102"/>
                <a:gd name="f174" fmla="*/ f139 1 f101"/>
                <a:gd name="f175" fmla="*/ f140 1 f102"/>
                <a:gd name="f176" fmla="*/ f141 1 f101"/>
                <a:gd name="f177" fmla="*/ f142 1 f102"/>
                <a:gd name="f178" fmla="*/ f143 1 f101"/>
                <a:gd name="f179" fmla="*/ f144 1 f102"/>
                <a:gd name="f180" fmla="*/ f145 1 f101"/>
                <a:gd name="f181" fmla="*/ f146 1 f102"/>
                <a:gd name="f182" fmla="*/ f147 1 f101"/>
                <a:gd name="f183" fmla="*/ f148 1 f102"/>
                <a:gd name="f184" fmla="*/ f149 1 f101"/>
                <a:gd name="f185" fmla="*/ f150 1 f102"/>
                <a:gd name="f186" fmla="*/ f151 1 f101"/>
                <a:gd name="f187" fmla="*/ f152 1 f102"/>
                <a:gd name="f188" fmla="*/ f153 1 f101"/>
                <a:gd name="f189" fmla="*/ f154 1 f102"/>
                <a:gd name="f190" fmla="*/ f155 1 f101"/>
                <a:gd name="f191" fmla="*/ f156 1 f102"/>
                <a:gd name="f192" fmla="*/ f157 1 f101"/>
                <a:gd name="f193" fmla="*/ f158 1 f102"/>
                <a:gd name="f194" fmla="*/ f159 1 f101"/>
                <a:gd name="f195" fmla="*/ f160 1 f101"/>
                <a:gd name="f196" fmla="*/ f161 1 f102"/>
                <a:gd name="f197" fmla="*/ f162 1 f101"/>
                <a:gd name="f198" fmla="*/ f163 1 f102"/>
                <a:gd name="f199" fmla="*/ f164 1 f101"/>
                <a:gd name="f200" fmla="*/ f165 1 f101"/>
                <a:gd name="f201" fmla="*/ f166 f92 1"/>
                <a:gd name="f202" fmla="*/ f167 f92 1"/>
                <a:gd name="f203" fmla="*/ f169 f93 1"/>
                <a:gd name="f204" fmla="*/ f168 f93 1"/>
                <a:gd name="f205" fmla="*/ f170 f92 1"/>
                <a:gd name="f206" fmla="*/ f171 f93 1"/>
                <a:gd name="f207" fmla="*/ f172 f92 1"/>
                <a:gd name="f208" fmla="*/ f173 f93 1"/>
                <a:gd name="f209" fmla="*/ f174 f92 1"/>
                <a:gd name="f210" fmla="*/ f175 f93 1"/>
                <a:gd name="f211" fmla="*/ f176 f92 1"/>
                <a:gd name="f212" fmla="*/ f177 f93 1"/>
                <a:gd name="f213" fmla="*/ f178 f92 1"/>
                <a:gd name="f214" fmla="*/ f179 f93 1"/>
                <a:gd name="f215" fmla="*/ f180 f92 1"/>
                <a:gd name="f216" fmla="*/ f181 f93 1"/>
                <a:gd name="f217" fmla="*/ f182 f92 1"/>
                <a:gd name="f218" fmla="*/ f183 f93 1"/>
                <a:gd name="f219" fmla="*/ f184 f92 1"/>
                <a:gd name="f220" fmla="*/ f185 f93 1"/>
                <a:gd name="f221" fmla="*/ f186 f92 1"/>
                <a:gd name="f222" fmla="*/ f187 f93 1"/>
                <a:gd name="f223" fmla="*/ f188 f92 1"/>
                <a:gd name="f224" fmla="*/ f189 f93 1"/>
                <a:gd name="f225" fmla="*/ f190 f92 1"/>
                <a:gd name="f226" fmla="*/ f191 f93 1"/>
                <a:gd name="f227" fmla="*/ f192 f92 1"/>
                <a:gd name="f228" fmla="*/ f193 f93 1"/>
                <a:gd name="f229" fmla="*/ f194 f92 1"/>
                <a:gd name="f230" fmla="*/ f195 f92 1"/>
                <a:gd name="f231" fmla="*/ f196 f93 1"/>
                <a:gd name="f232" fmla="*/ f197 f92 1"/>
                <a:gd name="f233" fmla="*/ f198 f93 1"/>
                <a:gd name="f234" fmla="*/ f199 f92 1"/>
                <a:gd name="f235" fmla="*/ f200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4">
                  <a:pos x="f205" y="f206"/>
                </a:cxn>
                <a:cxn ang="f134">
                  <a:pos x="f207" y="f208"/>
                </a:cxn>
                <a:cxn ang="f134">
                  <a:pos x="f209" y="f210"/>
                </a:cxn>
                <a:cxn ang="f134">
                  <a:pos x="f211" y="f212"/>
                </a:cxn>
                <a:cxn ang="f134">
                  <a:pos x="f213" y="f214"/>
                </a:cxn>
                <a:cxn ang="f134">
                  <a:pos x="f215" y="f216"/>
                </a:cxn>
                <a:cxn ang="f134">
                  <a:pos x="f217" y="f218"/>
                </a:cxn>
                <a:cxn ang="f134">
                  <a:pos x="f219" y="f220"/>
                </a:cxn>
                <a:cxn ang="f134">
                  <a:pos x="f221" y="f222"/>
                </a:cxn>
                <a:cxn ang="f134">
                  <a:pos x="f223" y="f224"/>
                </a:cxn>
                <a:cxn ang="f134">
                  <a:pos x="f225" y="f226"/>
                </a:cxn>
                <a:cxn ang="f134">
                  <a:pos x="f227" y="f228"/>
                </a:cxn>
                <a:cxn ang="f134">
                  <a:pos x="f229" y="f228"/>
                </a:cxn>
                <a:cxn ang="f134">
                  <a:pos x="f230" y="f231"/>
                </a:cxn>
                <a:cxn ang="f134">
                  <a:pos x="f232" y="f233"/>
                </a:cxn>
                <a:cxn ang="f134">
                  <a:pos x="f234" y="f212"/>
                </a:cxn>
                <a:cxn ang="f134">
                  <a:pos x="f235" y="f228"/>
                </a:cxn>
                <a:cxn ang="f134">
                  <a:pos x="f205" y="f206"/>
                </a:cxn>
              </a:cxnLst>
              <a:rect l="f201" t="f204" r="f202" b="f203"/>
              <a:pathLst>
                <a:path w="266" h="240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6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18"/>
                    <a:pt x="f58" y="f55"/>
                    <a:pt x="f59" y="f60"/>
                  </a:cubicBezTo>
                  <a:cubicBezTo>
                    <a:pt x="f16" y="f61"/>
                    <a:pt x="f56" y="f62"/>
                    <a:pt x="f63" y="f7"/>
                  </a:cubicBezTo>
                  <a:cubicBezTo>
                    <a:pt x="f64" y="f65"/>
                    <a:pt x="f66" y="f50"/>
                    <a:pt x="f67" y="f68"/>
                  </a:cubicBezTo>
                  <a:cubicBezTo>
                    <a:pt x="f69" y="f68"/>
                    <a:pt x="f70" y="f68"/>
                    <a:pt x="f5" y="f68"/>
                  </a:cubicBezTo>
                  <a:cubicBezTo>
                    <a:pt x="f71" y="f38"/>
                    <a:pt x="f72" y="f17"/>
                    <a:pt x="f73" y="f74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5"/>
                    <a:pt x="f15" y="f82"/>
                    <a:pt x="f16" y="f27"/>
                  </a:cubicBezTo>
                  <a:cubicBezTo>
                    <a:pt x="f83" y="f84"/>
                    <a:pt x="f85" y="f86"/>
                    <a:pt x="f87" y="f68"/>
                  </a:cubicBezTo>
                  <a:cubicBezTo>
                    <a:pt x="f88" y="f68"/>
                    <a:pt x="f89" y="f90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97EC376B-D8B2-8A35-0F33-D2D807607AA3}"/>
                </a:ext>
              </a:extLst>
            </p:cNvPr>
            <p:cNvSpPr/>
            <p:nvPr/>
          </p:nvSpPr>
          <p:spPr>
            <a:xfrm>
              <a:off x="8166597" y="618518"/>
              <a:ext cx="186107" cy="1960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4"/>
                <a:gd name="f7" fmla="val 216"/>
                <a:gd name="f8" fmla="val 173"/>
                <a:gd name="f9" fmla="val 3"/>
                <a:gd name="f10" fmla="val 128"/>
                <a:gd name="f11" fmla="val 27"/>
                <a:gd name="f12" fmla="val 101"/>
                <a:gd name="f13" fmla="val 60"/>
                <a:gd name="f14" fmla="val 80"/>
                <a:gd name="f15" fmla="val 74"/>
                <a:gd name="f16" fmla="val 95"/>
                <a:gd name="f17" fmla="val 87"/>
                <a:gd name="f18" fmla="val 110"/>
                <a:gd name="f19" fmla="val 124"/>
                <a:gd name="f20" fmla="val 105"/>
                <a:gd name="f21" fmla="val 127"/>
                <a:gd name="f22" fmla="val 112"/>
                <a:gd name="f23" fmla="val 126"/>
                <a:gd name="f24" fmla="val 117"/>
                <a:gd name="f25" fmla="val 115"/>
                <a:gd name="f26" fmla="val 122"/>
                <a:gd name="f27" fmla="val 114"/>
                <a:gd name="f28" fmla="val 111"/>
                <a:gd name="f29" fmla="val 109"/>
                <a:gd name="f30" fmla="val 98"/>
                <a:gd name="f31" fmla="val 93"/>
                <a:gd name="f32" fmla="val 86"/>
                <a:gd name="f33" fmla="val 77"/>
                <a:gd name="f34" fmla="val 75"/>
                <a:gd name="f35" fmla="val 89"/>
                <a:gd name="f36" fmla="val 35"/>
                <a:gd name="f37" fmla="val 106"/>
                <a:gd name="f38" fmla="val 12"/>
                <a:gd name="f39" fmla="val 136"/>
                <a:gd name="f40" fmla="val 4"/>
                <a:gd name="f41" fmla="val 143"/>
                <a:gd name="f42" fmla="val 2"/>
                <a:gd name="f43" fmla="val 150"/>
                <a:gd name="f44" fmla="val 1"/>
                <a:gd name="f45" fmla="val 161"/>
                <a:gd name="f46" fmla="val 151"/>
                <a:gd name="f47" fmla="val 24"/>
                <a:gd name="f48" fmla="val 142"/>
                <a:gd name="f49" fmla="val 44"/>
                <a:gd name="f50" fmla="val 133"/>
                <a:gd name="f51" fmla="val 66"/>
                <a:gd name="f52" fmla="val 158"/>
                <a:gd name="f53" fmla="val 203"/>
                <a:gd name="f54" fmla="val 68"/>
                <a:gd name="f55" fmla="val 69"/>
                <a:gd name="f56" fmla="val 71"/>
                <a:gd name="f57" fmla="val 189"/>
                <a:gd name="f58" fmla="val 83"/>
                <a:gd name="f59" fmla="val 174"/>
                <a:gd name="f60" fmla="val 94"/>
                <a:gd name="f61" fmla="val 157"/>
                <a:gd name="f62" fmla="val 108"/>
                <a:gd name="f63" fmla="val 184"/>
                <a:gd name="f64" fmla="val 130"/>
                <a:gd name="f65" fmla="val 198"/>
                <a:gd name="f66" fmla="val 159"/>
                <a:gd name="f67" fmla="val 200"/>
                <a:gd name="f68" fmla="val 195"/>
                <a:gd name="f69" fmla="val 166"/>
                <a:gd name="f70" fmla="val 135"/>
                <a:gd name="f71" fmla="val 183"/>
                <a:gd name="f72" fmla="val 163"/>
                <a:gd name="f73" fmla="val 181"/>
                <a:gd name="f74" fmla="val 199"/>
                <a:gd name="f75" fmla="val 72"/>
                <a:gd name="f76" fmla="val 215"/>
                <a:gd name="f77" fmla="val 67"/>
                <a:gd name="f78" fmla="val 214"/>
                <a:gd name="f79" fmla="val 177"/>
                <a:gd name="f80" fmla="val 153"/>
                <a:gd name="f81" fmla="val 149"/>
                <a:gd name="f82" fmla="val 144"/>
                <a:gd name="f83" fmla="val 61"/>
                <a:gd name="f84" fmla="val 145"/>
                <a:gd name="f85" fmla="val 56"/>
                <a:gd name="f86" fmla="val 52"/>
                <a:gd name="f87" fmla="val 146"/>
                <a:gd name="f88" fmla="val 154"/>
                <a:gd name="f89" fmla="val 19"/>
                <a:gd name="f90" fmla="+- 0 0 -90"/>
                <a:gd name="f91" fmla="*/ f3 1 204"/>
                <a:gd name="f92" fmla="*/ f4 1 216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204"/>
                <a:gd name="f101" fmla="*/ f97 1 216"/>
                <a:gd name="f102" fmla="*/ 0 f98 1"/>
                <a:gd name="f103" fmla="*/ 173 f97 1"/>
                <a:gd name="f104" fmla="*/ 60 f98 1"/>
                <a:gd name="f105" fmla="*/ 80 f97 1"/>
                <a:gd name="f106" fmla="*/ 101 f98 1"/>
                <a:gd name="f107" fmla="*/ 124 f97 1"/>
                <a:gd name="f108" fmla="*/ 117 f98 1"/>
                <a:gd name="f109" fmla="*/ 127 f97 1"/>
                <a:gd name="f110" fmla="*/ 112 f98 1"/>
                <a:gd name="f111" fmla="*/ 112 f97 1"/>
                <a:gd name="f112" fmla="*/ 109 f98 1"/>
                <a:gd name="f113" fmla="*/ 110 f97 1"/>
                <a:gd name="f114" fmla="*/ 75 f98 1"/>
                <a:gd name="f115" fmla="*/ 60 f97 1"/>
                <a:gd name="f116" fmla="*/ 136 f98 1"/>
                <a:gd name="f117" fmla="*/ 4 f97 1"/>
                <a:gd name="f118" fmla="*/ 161 f98 1"/>
                <a:gd name="f119" fmla="*/ 0 f97 1"/>
                <a:gd name="f120" fmla="*/ 133 f98 1"/>
                <a:gd name="f121" fmla="*/ 66 f97 1"/>
                <a:gd name="f122" fmla="*/ 203 f98 1"/>
                <a:gd name="f123" fmla="*/ 204 f98 1"/>
                <a:gd name="f124" fmla="*/ 71 f97 1"/>
                <a:gd name="f125" fmla="*/ 157 f98 1"/>
                <a:gd name="f126" fmla="*/ 108 f97 1"/>
                <a:gd name="f127" fmla="*/ 200 f98 1"/>
                <a:gd name="f128" fmla="*/ 195 f97 1"/>
                <a:gd name="f129" fmla="*/ 106 f98 1"/>
                <a:gd name="f130" fmla="*/ 163 f97 1"/>
                <a:gd name="f131" fmla="*/ 72 f98 1"/>
                <a:gd name="f132" fmla="*/ 216 f97 1"/>
                <a:gd name="f133" fmla="*/ 67 f98 1"/>
                <a:gd name="f134" fmla="*/ 214 f97 1"/>
                <a:gd name="f135" fmla="*/ 158 f97 1"/>
                <a:gd name="f136" fmla="*/ 66 f98 1"/>
                <a:gd name="f137" fmla="*/ 144 f97 1"/>
                <a:gd name="f138" fmla="*/ 52 f98 1"/>
                <a:gd name="f139" fmla="*/ 146 f97 1"/>
                <a:gd name="f140" fmla="+- f99 0 f1"/>
                <a:gd name="f141" fmla="*/ f102 1 204"/>
                <a:gd name="f142" fmla="*/ f103 1 216"/>
                <a:gd name="f143" fmla="*/ f104 1 204"/>
                <a:gd name="f144" fmla="*/ f105 1 216"/>
                <a:gd name="f145" fmla="*/ f106 1 204"/>
                <a:gd name="f146" fmla="*/ f107 1 216"/>
                <a:gd name="f147" fmla="*/ f108 1 204"/>
                <a:gd name="f148" fmla="*/ f109 1 216"/>
                <a:gd name="f149" fmla="*/ f110 1 204"/>
                <a:gd name="f150" fmla="*/ f111 1 216"/>
                <a:gd name="f151" fmla="*/ f112 1 204"/>
                <a:gd name="f152" fmla="*/ f113 1 216"/>
                <a:gd name="f153" fmla="*/ f114 1 204"/>
                <a:gd name="f154" fmla="*/ f115 1 216"/>
                <a:gd name="f155" fmla="*/ f116 1 204"/>
                <a:gd name="f156" fmla="*/ f117 1 216"/>
                <a:gd name="f157" fmla="*/ f118 1 204"/>
                <a:gd name="f158" fmla="*/ f119 1 216"/>
                <a:gd name="f159" fmla="*/ f120 1 204"/>
                <a:gd name="f160" fmla="*/ f121 1 216"/>
                <a:gd name="f161" fmla="*/ f122 1 204"/>
                <a:gd name="f162" fmla="*/ f123 1 204"/>
                <a:gd name="f163" fmla="*/ f124 1 216"/>
                <a:gd name="f164" fmla="*/ f125 1 204"/>
                <a:gd name="f165" fmla="*/ f126 1 216"/>
                <a:gd name="f166" fmla="*/ f127 1 204"/>
                <a:gd name="f167" fmla="*/ f128 1 216"/>
                <a:gd name="f168" fmla="*/ f129 1 204"/>
                <a:gd name="f169" fmla="*/ f130 1 216"/>
                <a:gd name="f170" fmla="*/ f131 1 204"/>
                <a:gd name="f171" fmla="*/ f132 1 216"/>
                <a:gd name="f172" fmla="*/ f133 1 204"/>
                <a:gd name="f173" fmla="*/ f134 1 216"/>
                <a:gd name="f174" fmla="*/ f135 1 216"/>
                <a:gd name="f175" fmla="*/ f136 1 204"/>
                <a:gd name="f176" fmla="*/ f137 1 216"/>
                <a:gd name="f177" fmla="*/ f138 1 204"/>
                <a:gd name="f178" fmla="*/ f139 1 216"/>
                <a:gd name="f179" fmla="*/ 0 1 f100"/>
                <a:gd name="f180" fmla="*/ f94 1 f100"/>
                <a:gd name="f181" fmla="*/ 0 1 f101"/>
                <a:gd name="f182" fmla="*/ f95 1 f101"/>
                <a:gd name="f183" fmla="*/ f141 1 f100"/>
                <a:gd name="f184" fmla="*/ f142 1 f101"/>
                <a:gd name="f185" fmla="*/ f143 1 f100"/>
                <a:gd name="f186" fmla="*/ f144 1 f101"/>
                <a:gd name="f187" fmla="*/ f145 1 f100"/>
                <a:gd name="f188" fmla="*/ f146 1 f101"/>
                <a:gd name="f189" fmla="*/ f147 1 f100"/>
                <a:gd name="f190" fmla="*/ f148 1 f101"/>
                <a:gd name="f191" fmla="*/ f149 1 f100"/>
                <a:gd name="f192" fmla="*/ f150 1 f101"/>
                <a:gd name="f193" fmla="*/ f151 1 f100"/>
                <a:gd name="f194" fmla="*/ f152 1 f101"/>
                <a:gd name="f195" fmla="*/ f153 1 f100"/>
                <a:gd name="f196" fmla="*/ f154 1 f101"/>
                <a:gd name="f197" fmla="*/ f155 1 f100"/>
                <a:gd name="f198" fmla="*/ f156 1 f101"/>
                <a:gd name="f199" fmla="*/ f157 1 f100"/>
                <a:gd name="f200" fmla="*/ f158 1 f101"/>
                <a:gd name="f201" fmla="*/ f159 1 f100"/>
                <a:gd name="f202" fmla="*/ f160 1 f101"/>
                <a:gd name="f203" fmla="*/ f161 1 f100"/>
                <a:gd name="f204" fmla="*/ f162 1 f100"/>
                <a:gd name="f205" fmla="*/ f163 1 f101"/>
                <a:gd name="f206" fmla="*/ f164 1 f100"/>
                <a:gd name="f207" fmla="*/ f165 1 f101"/>
                <a:gd name="f208" fmla="*/ f166 1 f100"/>
                <a:gd name="f209" fmla="*/ f167 1 f101"/>
                <a:gd name="f210" fmla="*/ f168 1 f100"/>
                <a:gd name="f211" fmla="*/ f169 1 f101"/>
                <a:gd name="f212" fmla="*/ f170 1 f100"/>
                <a:gd name="f213" fmla="*/ f171 1 f101"/>
                <a:gd name="f214" fmla="*/ f172 1 f100"/>
                <a:gd name="f215" fmla="*/ f173 1 f101"/>
                <a:gd name="f216" fmla="*/ f174 1 f101"/>
                <a:gd name="f217" fmla="*/ f175 1 f100"/>
                <a:gd name="f218" fmla="*/ f176 1 f101"/>
                <a:gd name="f219" fmla="*/ f177 1 f100"/>
                <a:gd name="f220" fmla="*/ f178 1 f101"/>
                <a:gd name="f221" fmla="*/ f179 f91 1"/>
                <a:gd name="f222" fmla="*/ f180 f91 1"/>
                <a:gd name="f223" fmla="*/ f182 f92 1"/>
                <a:gd name="f224" fmla="*/ f181 f92 1"/>
                <a:gd name="f225" fmla="*/ f183 f91 1"/>
                <a:gd name="f226" fmla="*/ f184 f92 1"/>
                <a:gd name="f227" fmla="*/ f185 f91 1"/>
                <a:gd name="f228" fmla="*/ f186 f92 1"/>
                <a:gd name="f229" fmla="*/ f187 f91 1"/>
                <a:gd name="f230" fmla="*/ f188 f92 1"/>
                <a:gd name="f231" fmla="*/ f189 f91 1"/>
                <a:gd name="f232" fmla="*/ f190 f92 1"/>
                <a:gd name="f233" fmla="*/ f191 f91 1"/>
                <a:gd name="f234" fmla="*/ f192 f92 1"/>
                <a:gd name="f235" fmla="*/ f193 f91 1"/>
                <a:gd name="f236" fmla="*/ f194 f92 1"/>
                <a:gd name="f237" fmla="*/ f195 f91 1"/>
                <a:gd name="f238" fmla="*/ f196 f92 1"/>
                <a:gd name="f239" fmla="*/ f197 f91 1"/>
                <a:gd name="f240" fmla="*/ f198 f92 1"/>
                <a:gd name="f241" fmla="*/ f199 f91 1"/>
                <a:gd name="f242" fmla="*/ f200 f92 1"/>
                <a:gd name="f243" fmla="*/ f201 f91 1"/>
                <a:gd name="f244" fmla="*/ f202 f92 1"/>
                <a:gd name="f245" fmla="*/ f203 f91 1"/>
                <a:gd name="f246" fmla="*/ f204 f91 1"/>
                <a:gd name="f247" fmla="*/ f205 f92 1"/>
                <a:gd name="f248" fmla="*/ f206 f91 1"/>
                <a:gd name="f249" fmla="*/ f207 f92 1"/>
                <a:gd name="f250" fmla="*/ f208 f91 1"/>
                <a:gd name="f251" fmla="*/ f209 f92 1"/>
                <a:gd name="f252" fmla="*/ f210 f91 1"/>
                <a:gd name="f253" fmla="*/ f211 f92 1"/>
                <a:gd name="f254" fmla="*/ f212 f91 1"/>
                <a:gd name="f255" fmla="*/ f213 f92 1"/>
                <a:gd name="f256" fmla="*/ f214 f91 1"/>
                <a:gd name="f257" fmla="*/ f215 f92 1"/>
                <a:gd name="f258" fmla="*/ f216 f92 1"/>
                <a:gd name="f259" fmla="*/ f217 f91 1"/>
                <a:gd name="f260" fmla="*/ f218 f92 1"/>
                <a:gd name="f261" fmla="*/ f219 f91 1"/>
                <a:gd name="f262" fmla="*/ f220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0">
                  <a:pos x="f225" y="f226"/>
                </a:cxn>
                <a:cxn ang="f140">
                  <a:pos x="f227" y="f228"/>
                </a:cxn>
                <a:cxn ang="f140">
                  <a:pos x="f229" y="f230"/>
                </a:cxn>
                <a:cxn ang="f140">
                  <a:pos x="f231" y="f232"/>
                </a:cxn>
                <a:cxn ang="f140">
                  <a:pos x="f233" y="f234"/>
                </a:cxn>
                <a:cxn ang="f140">
                  <a:pos x="f235" y="f236"/>
                </a:cxn>
                <a:cxn ang="f140">
                  <a:pos x="f237" y="f238"/>
                </a:cxn>
                <a:cxn ang="f140">
                  <a:pos x="f239" y="f240"/>
                </a:cxn>
                <a:cxn ang="f140">
                  <a:pos x="f241" y="f242"/>
                </a:cxn>
                <a:cxn ang="f140">
                  <a:pos x="f243" y="f244"/>
                </a:cxn>
                <a:cxn ang="f140">
                  <a:pos x="f245" y="f244"/>
                </a:cxn>
                <a:cxn ang="f140">
                  <a:pos x="f246" y="f247"/>
                </a:cxn>
                <a:cxn ang="f140">
                  <a:pos x="f248" y="f249"/>
                </a:cxn>
                <a:cxn ang="f140">
                  <a:pos x="f250" y="f251"/>
                </a:cxn>
                <a:cxn ang="f140">
                  <a:pos x="f252" y="f253"/>
                </a:cxn>
                <a:cxn ang="f140">
                  <a:pos x="f254" y="f255"/>
                </a:cxn>
                <a:cxn ang="f140">
                  <a:pos x="f256" y="f257"/>
                </a:cxn>
                <a:cxn ang="f140">
                  <a:pos x="f256" y="f258"/>
                </a:cxn>
                <a:cxn ang="f140">
                  <a:pos x="f259" y="f260"/>
                </a:cxn>
                <a:cxn ang="f140">
                  <a:pos x="f261" y="f262"/>
                </a:cxn>
                <a:cxn ang="f140">
                  <a:pos x="f225" y="f226"/>
                </a:cxn>
              </a:cxnLst>
              <a:rect l="f221" t="f224" r="f222" b="f223"/>
              <a:pathLst>
                <a:path w="204" h="216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2" y="f19"/>
                  </a:cubicBezTo>
                  <a:cubicBezTo>
                    <a:pt x="f20" y="f21"/>
                    <a:pt x="f22" y="f23"/>
                    <a:pt x="f24" y="f21"/>
                  </a:cubicBezTo>
                  <a:cubicBezTo>
                    <a:pt x="f25" y="f26"/>
                    <a:pt x="f27" y="f24"/>
                    <a:pt x="f22" y="f22"/>
                  </a:cubicBezTo>
                  <a:cubicBezTo>
                    <a:pt x="f22" y="f28"/>
                    <a:pt x="f18" y="f28"/>
                    <a:pt x="f29" y="f18"/>
                  </a:cubicBezTo>
                  <a:cubicBezTo>
                    <a:pt x="f30" y="f31"/>
                    <a:pt x="f32" y="f33"/>
                    <a:pt x="f34" y="f13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1"/>
                    <a:pt x="f2" y="f51"/>
                    <a:pt x="f53" y="f51"/>
                  </a:cubicBezTo>
                  <a:cubicBezTo>
                    <a:pt x="f6" y="f54"/>
                    <a:pt x="f6" y="f55"/>
                    <a:pt x="f6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9" y="f68"/>
                    <a:pt x="f70" y="f71"/>
                    <a:pt x="f37" y="f72"/>
                  </a:cubicBezTo>
                  <a:cubicBezTo>
                    <a:pt x="f16" y="f73"/>
                    <a:pt x="f58" y="f74"/>
                    <a:pt x="f75" y="f7"/>
                  </a:cubicBezTo>
                  <a:cubicBezTo>
                    <a:pt x="f56" y="f76"/>
                    <a:pt x="f55" y="f76"/>
                    <a:pt x="f77" y="f78"/>
                  </a:cubicBezTo>
                  <a:cubicBezTo>
                    <a:pt x="f77" y="f68"/>
                    <a:pt x="f77" y="f79"/>
                    <a:pt x="f77" y="f52"/>
                  </a:cubicBezTo>
                  <a:cubicBezTo>
                    <a:pt x="f77" y="f80"/>
                    <a:pt x="f77" y="f81"/>
                    <a:pt x="f51" y="f82"/>
                  </a:cubicBezTo>
                  <a:cubicBezTo>
                    <a:pt x="f83" y="f84"/>
                    <a:pt x="f85" y="f82"/>
                    <a:pt x="f86" y="f87"/>
                  </a:cubicBezTo>
                  <a:cubicBezTo>
                    <a:pt x="f36" y="f88"/>
                    <a:pt x="f89" y="f72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551026BB-C7D5-9D31-B6D3-0B4CBFD9D41A}"/>
                </a:ext>
              </a:extLst>
            </p:cNvPr>
            <p:cNvSpPr/>
            <p:nvPr/>
          </p:nvSpPr>
          <p:spPr>
            <a:xfrm>
              <a:off x="8778898" y="411095"/>
              <a:ext cx="166210" cy="1804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2"/>
                <a:gd name="f7" fmla="val 198"/>
                <a:gd name="f8" fmla="val 107"/>
                <a:gd name="f9" fmla="val 104"/>
                <a:gd name="f10" fmla="val 21"/>
                <a:gd name="f11" fmla="val 101"/>
                <a:gd name="f12" fmla="val 40"/>
                <a:gd name="f13" fmla="val 98"/>
                <a:gd name="f14" fmla="val 60"/>
                <a:gd name="f15" fmla="val 119"/>
                <a:gd name="f16" fmla="val 55"/>
                <a:gd name="f17" fmla="val 137"/>
                <a:gd name="f18" fmla="val 50"/>
                <a:gd name="f19" fmla="val 156"/>
                <a:gd name="f20" fmla="val 46"/>
                <a:gd name="f21" fmla="val 157"/>
                <a:gd name="f22" fmla="val 47"/>
                <a:gd name="f23" fmla="val 158"/>
                <a:gd name="f24" fmla="val 49"/>
                <a:gd name="f25" fmla="val 51"/>
                <a:gd name="f26" fmla="val 151"/>
                <a:gd name="f27" fmla="val 145"/>
                <a:gd name="f28" fmla="val 70"/>
                <a:gd name="f29" fmla="val 136"/>
                <a:gd name="f30" fmla="val 78"/>
                <a:gd name="f31" fmla="val 127"/>
                <a:gd name="f32" fmla="val 88"/>
                <a:gd name="f33" fmla="val 93"/>
                <a:gd name="f34" fmla="val 139"/>
                <a:gd name="f35" fmla="val 99"/>
                <a:gd name="f36" fmla="val 162"/>
                <a:gd name="f37" fmla="val 111"/>
                <a:gd name="f38" fmla="val 172"/>
                <a:gd name="f39" fmla="val 132"/>
                <a:gd name="f40" fmla="val 163"/>
                <a:gd name="f41" fmla="val 161"/>
                <a:gd name="f42" fmla="val 109"/>
                <a:gd name="f43" fmla="val 152"/>
                <a:gd name="f44" fmla="val 97"/>
                <a:gd name="f45" fmla="val 147"/>
                <a:gd name="f46" fmla="val 91"/>
                <a:gd name="f47" fmla="val 148"/>
                <a:gd name="f48" fmla="val 89"/>
                <a:gd name="f49" fmla="val 175"/>
                <a:gd name="f50" fmla="val 81"/>
                <a:gd name="f51" fmla="val 186"/>
                <a:gd name="f52" fmla="val 77"/>
                <a:gd name="f53" fmla="val 75"/>
                <a:gd name="f54" fmla="val 73"/>
                <a:gd name="f55" fmla="val 71"/>
                <a:gd name="f56" fmla="val 68"/>
                <a:gd name="f57" fmla="val 184"/>
                <a:gd name="f58" fmla="val 65"/>
                <a:gd name="f59" fmla="val 169"/>
                <a:gd name="f60" fmla="val 62"/>
                <a:gd name="f61" fmla="val 154"/>
                <a:gd name="f62" fmla="val 61"/>
                <a:gd name="f63" fmla="val 150"/>
                <a:gd name="f64" fmla="val 59"/>
                <a:gd name="f65" fmla="val 58"/>
                <a:gd name="f66" fmla="val 140"/>
                <a:gd name="f67" fmla="val 53"/>
                <a:gd name="f68" fmla="val 142"/>
                <a:gd name="f69" fmla="val 143"/>
                <a:gd name="f70" fmla="val 42"/>
                <a:gd name="f71" fmla="val 146"/>
                <a:gd name="f72" fmla="val 31"/>
                <a:gd name="f73" fmla="val 155"/>
                <a:gd name="f74" fmla="val 165"/>
                <a:gd name="f75" fmla="val 8"/>
                <a:gd name="f76" fmla="val 176"/>
                <a:gd name="f77" fmla="val 14"/>
                <a:gd name="f78" fmla="val 114"/>
                <a:gd name="f79" fmla="val 36"/>
                <a:gd name="f80" fmla="val 90"/>
                <a:gd name="f81" fmla="val 87"/>
                <a:gd name="f82" fmla="val 117"/>
                <a:gd name="f83" fmla="val 120"/>
                <a:gd name="f84" fmla="val 108"/>
                <a:gd name="f85" fmla="val 103"/>
                <a:gd name="f86" fmla="val 100"/>
                <a:gd name="f87" fmla="val 94"/>
                <a:gd name="f88" fmla="val 95"/>
                <a:gd name="f89" fmla="val 74"/>
                <a:gd name="f90" fmla="val 56"/>
                <a:gd name="f91" fmla="val 45"/>
                <a:gd name="f92" fmla="val 67"/>
                <a:gd name="f93" fmla="val 20"/>
                <a:gd name="f94" fmla="val 80"/>
                <a:gd name="f95" fmla="val 9"/>
                <a:gd name="f96" fmla="+- 0 0 -90"/>
                <a:gd name="f97" fmla="*/ f3 1 182"/>
                <a:gd name="f98" fmla="*/ f4 1 198"/>
                <a:gd name="f99" fmla="val f5"/>
                <a:gd name="f100" fmla="val f6"/>
                <a:gd name="f101" fmla="val f7"/>
                <a:gd name="f102" fmla="*/ f96 f0 1"/>
                <a:gd name="f103" fmla="+- f101 0 f99"/>
                <a:gd name="f104" fmla="+- f100 0 f99"/>
                <a:gd name="f105" fmla="*/ f102 1 f2"/>
                <a:gd name="f106" fmla="*/ f104 1 182"/>
                <a:gd name="f107" fmla="*/ f103 1 198"/>
                <a:gd name="f108" fmla="*/ 107 f104 1"/>
                <a:gd name="f109" fmla="*/ 0 f103 1"/>
                <a:gd name="f110" fmla="*/ 98 f104 1"/>
                <a:gd name="f111" fmla="*/ 60 f103 1"/>
                <a:gd name="f112" fmla="*/ 156 f104 1"/>
                <a:gd name="f113" fmla="*/ 46 f103 1"/>
                <a:gd name="f114" fmla="*/ 158 f104 1"/>
                <a:gd name="f115" fmla="*/ 51 f103 1"/>
                <a:gd name="f116" fmla="*/ 136 f104 1"/>
                <a:gd name="f117" fmla="*/ 78 f103 1"/>
                <a:gd name="f118" fmla="*/ 139 f104 1"/>
                <a:gd name="f119" fmla="*/ 99 f103 1"/>
                <a:gd name="f120" fmla="*/ 182 f104 1"/>
                <a:gd name="f121" fmla="*/ 156 f103 1"/>
                <a:gd name="f122" fmla="*/ 109 f104 1"/>
                <a:gd name="f123" fmla="*/ 152 f103 1"/>
                <a:gd name="f124" fmla="*/ 89 f104 1"/>
                <a:gd name="f125" fmla="*/ 163 f103 1"/>
                <a:gd name="f126" fmla="*/ 77 f104 1"/>
                <a:gd name="f127" fmla="*/ 198 f103 1"/>
                <a:gd name="f128" fmla="*/ 71 f104 1"/>
                <a:gd name="f129" fmla="*/ 62 f104 1"/>
                <a:gd name="f130" fmla="*/ 154 f103 1"/>
                <a:gd name="f131" fmla="*/ 58 f104 1"/>
                <a:gd name="f132" fmla="*/ 140 f103 1"/>
                <a:gd name="f133" fmla="*/ 42 f104 1"/>
                <a:gd name="f134" fmla="*/ 146 f103 1"/>
                <a:gd name="f135" fmla="*/ 8 f104 1"/>
                <a:gd name="f136" fmla="*/ 176 f103 1"/>
                <a:gd name="f137" fmla="*/ 36 f104 1"/>
                <a:gd name="f138" fmla="*/ 90 f103 1"/>
                <a:gd name="f139" fmla="*/ 87 f104 1"/>
                <a:gd name="f140" fmla="*/ 117 f103 1"/>
                <a:gd name="f141" fmla="*/ 108 f104 1"/>
                <a:gd name="f142" fmla="*/ 119 f103 1"/>
                <a:gd name="f143" fmla="*/ 94 f104 1"/>
                <a:gd name="f144" fmla="*/ 104 f103 1"/>
                <a:gd name="f145" fmla="*/ 70 f104 1"/>
                <a:gd name="f146" fmla="*/ 91 f103 1"/>
                <a:gd name="f147" fmla="*/ 56 f104 1"/>
                <a:gd name="f148" fmla="*/ 45 f103 1"/>
                <a:gd name="f149" fmla="+- f105 0 f1"/>
                <a:gd name="f150" fmla="*/ f108 1 182"/>
                <a:gd name="f151" fmla="*/ f109 1 198"/>
                <a:gd name="f152" fmla="*/ f110 1 182"/>
                <a:gd name="f153" fmla="*/ f111 1 198"/>
                <a:gd name="f154" fmla="*/ f112 1 182"/>
                <a:gd name="f155" fmla="*/ f113 1 198"/>
                <a:gd name="f156" fmla="*/ f114 1 182"/>
                <a:gd name="f157" fmla="*/ f115 1 198"/>
                <a:gd name="f158" fmla="*/ f116 1 182"/>
                <a:gd name="f159" fmla="*/ f117 1 198"/>
                <a:gd name="f160" fmla="*/ f118 1 182"/>
                <a:gd name="f161" fmla="*/ f119 1 198"/>
                <a:gd name="f162" fmla="*/ f120 1 182"/>
                <a:gd name="f163" fmla="*/ f121 1 198"/>
                <a:gd name="f164" fmla="*/ f122 1 182"/>
                <a:gd name="f165" fmla="*/ f123 1 198"/>
                <a:gd name="f166" fmla="*/ f124 1 182"/>
                <a:gd name="f167" fmla="*/ f125 1 198"/>
                <a:gd name="f168" fmla="*/ f126 1 182"/>
                <a:gd name="f169" fmla="*/ f127 1 198"/>
                <a:gd name="f170" fmla="*/ f128 1 182"/>
                <a:gd name="f171" fmla="*/ f129 1 182"/>
                <a:gd name="f172" fmla="*/ f130 1 198"/>
                <a:gd name="f173" fmla="*/ f131 1 182"/>
                <a:gd name="f174" fmla="*/ f132 1 198"/>
                <a:gd name="f175" fmla="*/ f133 1 182"/>
                <a:gd name="f176" fmla="*/ f134 1 198"/>
                <a:gd name="f177" fmla="*/ f135 1 182"/>
                <a:gd name="f178" fmla="*/ f136 1 198"/>
                <a:gd name="f179" fmla="*/ f137 1 182"/>
                <a:gd name="f180" fmla="*/ f138 1 198"/>
                <a:gd name="f181" fmla="*/ f139 1 182"/>
                <a:gd name="f182" fmla="*/ f140 1 198"/>
                <a:gd name="f183" fmla="*/ f141 1 182"/>
                <a:gd name="f184" fmla="*/ f142 1 198"/>
                <a:gd name="f185" fmla="*/ f143 1 182"/>
                <a:gd name="f186" fmla="*/ f144 1 198"/>
                <a:gd name="f187" fmla="*/ f145 1 182"/>
                <a:gd name="f188" fmla="*/ f146 1 198"/>
                <a:gd name="f189" fmla="*/ f147 1 182"/>
                <a:gd name="f190" fmla="*/ f148 1 198"/>
                <a:gd name="f191" fmla="*/ 0 1 f106"/>
                <a:gd name="f192" fmla="*/ f100 1 f106"/>
                <a:gd name="f193" fmla="*/ 0 1 f107"/>
                <a:gd name="f194" fmla="*/ f101 1 f107"/>
                <a:gd name="f195" fmla="*/ f150 1 f106"/>
                <a:gd name="f196" fmla="*/ f151 1 f107"/>
                <a:gd name="f197" fmla="*/ f152 1 f106"/>
                <a:gd name="f198" fmla="*/ f153 1 f107"/>
                <a:gd name="f199" fmla="*/ f154 1 f106"/>
                <a:gd name="f200" fmla="*/ f155 1 f107"/>
                <a:gd name="f201" fmla="*/ f156 1 f106"/>
                <a:gd name="f202" fmla="*/ f157 1 f107"/>
                <a:gd name="f203" fmla="*/ f158 1 f106"/>
                <a:gd name="f204" fmla="*/ f159 1 f107"/>
                <a:gd name="f205" fmla="*/ f160 1 f106"/>
                <a:gd name="f206" fmla="*/ f161 1 f107"/>
                <a:gd name="f207" fmla="*/ f162 1 f106"/>
                <a:gd name="f208" fmla="*/ f163 1 f107"/>
                <a:gd name="f209" fmla="*/ f164 1 f106"/>
                <a:gd name="f210" fmla="*/ f165 1 f107"/>
                <a:gd name="f211" fmla="*/ f166 1 f106"/>
                <a:gd name="f212" fmla="*/ f167 1 f107"/>
                <a:gd name="f213" fmla="*/ f168 1 f106"/>
                <a:gd name="f214" fmla="*/ f169 1 f107"/>
                <a:gd name="f215" fmla="*/ f170 1 f106"/>
                <a:gd name="f216" fmla="*/ f171 1 f106"/>
                <a:gd name="f217" fmla="*/ f172 1 f107"/>
                <a:gd name="f218" fmla="*/ f173 1 f106"/>
                <a:gd name="f219" fmla="*/ f174 1 f107"/>
                <a:gd name="f220" fmla="*/ f175 1 f106"/>
                <a:gd name="f221" fmla="*/ f176 1 f107"/>
                <a:gd name="f222" fmla="*/ f177 1 f106"/>
                <a:gd name="f223" fmla="*/ f178 1 f107"/>
                <a:gd name="f224" fmla="*/ f179 1 f106"/>
                <a:gd name="f225" fmla="*/ f180 1 f107"/>
                <a:gd name="f226" fmla="*/ f181 1 f106"/>
                <a:gd name="f227" fmla="*/ f182 1 f107"/>
                <a:gd name="f228" fmla="*/ f183 1 f106"/>
                <a:gd name="f229" fmla="*/ f184 1 f107"/>
                <a:gd name="f230" fmla="*/ f185 1 f106"/>
                <a:gd name="f231" fmla="*/ f186 1 f107"/>
                <a:gd name="f232" fmla="*/ f187 1 f106"/>
                <a:gd name="f233" fmla="*/ f188 1 f107"/>
                <a:gd name="f234" fmla="*/ f189 1 f106"/>
                <a:gd name="f235" fmla="*/ f190 1 f107"/>
                <a:gd name="f236" fmla="*/ f191 f97 1"/>
                <a:gd name="f237" fmla="*/ f192 f97 1"/>
                <a:gd name="f238" fmla="*/ f194 f98 1"/>
                <a:gd name="f239" fmla="*/ f193 f98 1"/>
                <a:gd name="f240" fmla="*/ f195 f97 1"/>
                <a:gd name="f241" fmla="*/ f196 f98 1"/>
                <a:gd name="f242" fmla="*/ f197 f97 1"/>
                <a:gd name="f243" fmla="*/ f198 f98 1"/>
                <a:gd name="f244" fmla="*/ f199 f97 1"/>
                <a:gd name="f245" fmla="*/ f200 f98 1"/>
                <a:gd name="f246" fmla="*/ f201 f97 1"/>
                <a:gd name="f247" fmla="*/ f202 f98 1"/>
                <a:gd name="f248" fmla="*/ f203 f97 1"/>
                <a:gd name="f249" fmla="*/ f204 f98 1"/>
                <a:gd name="f250" fmla="*/ f205 f97 1"/>
                <a:gd name="f251" fmla="*/ f206 f98 1"/>
                <a:gd name="f252" fmla="*/ f207 f97 1"/>
                <a:gd name="f253" fmla="*/ f208 f98 1"/>
                <a:gd name="f254" fmla="*/ f209 f97 1"/>
                <a:gd name="f255" fmla="*/ f210 f98 1"/>
                <a:gd name="f256" fmla="*/ f211 f97 1"/>
                <a:gd name="f257" fmla="*/ f212 f98 1"/>
                <a:gd name="f258" fmla="*/ f213 f97 1"/>
                <a:gd name="f259" fmla="*/ f214 f98 1"/>
                <a:gd name="f260" fmla="*/ f215 f97 1"/>
                <a:gd name="f261" fmla="*/ f216 f97 1"/>
                <a:gd name="f262" fmla="*/ f217 f98 1"/>
                <a:gd name="f263" fmla="*/ f218 f97 1"/>
                <a:gd name="f264" fmla="*/ f219 f98 1"/>
                <a:gd name="f265" fmla="*/ f220 f97 1"/>
                <a:gd name="f266" fmla="*/ f221 f98 1"/>
                <a:gd name="f267" fmla="*/ f222 f97 1"/>
                <a:gd name="f268" fmla="*/ f223 f98 1"/>
                <a:gd name="f269" fmla="*/ f224 f97 1"/>
                <a:gd name="f270" fmla="*/ f225 f98 1"/>
                <a:gd name="f271" fmla="*/ f226 f97 1"/>
                <a:gd name="f272" fmla="*/ f227 f98 1"/>
                <a:gd name="f273" fmla="*/ f228 f97 1"/>
                <a:gd name="f274" fmla="*/ f229 f98 1"/>
                <a:gd name="f275" fmla="*/ f230 f97 1"/>
                <a:gd name="f276" fmla="*/ f231 f98 1"/>
                <a:gd name="f277" fmla="*/ f232 f97 1"/>
                <a:gd name="f278" fmla="*/ f233 f98 1"/>
                <a:gd name="f279" fmla="*/ f234 f97 1"/>
                <a:gd name="f280" fmla="*/ f235 f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9">
                  <a:pos x="f240" y="f241"/>
                </a:cxn>
                <a:cxn ang="f149">
                  <a:pos x="f242" y="f243"/>
                </a:cxn>
                <a:cxn ang="f149">
                  <a:pos x="f244" y="f245"/>
                </a:cxn>
                <a:cxn ang="f149">
                  <a:pos x="f246" y="f247"/>
                </a:cxn>
                <a:cxn ang="f149">
                  <a:pos x="f248" y="f249"/>
                </a:cxn>
                <a:cxn ang="f149">
                  <a:pos x="f250" y="f251"/>
                </a:cxn>
                <a:cxn ang="f149">
                  <a:pos x="f252" y="f253"/>
                </a:cxn>
                <a:cxn ang="f149">
                  <a:pos x="f254" y="f255"/>
                </a:cxn>
                <a:cxn ang="f149">
                  <a:pos x="f256" y="f257"/>
                </a:cxn>
                <a:cxn ang="f149">
                  <a:pos x="f258" y="f259"/>
                </a:cxn>
                <a:cxn ang="f149">
                  <a:pos x="f260" y="f259"/>
                </a:cxn>
                <a:cxn ang="f149">
                  <a:pos x="f261" y="f262"/>
                </a:cxn>
                <a:cxn ang="f149">
                  <a:pos x="f263" y="f264"/>
                </a:cxn>
                <a:cxn ang="f149">
                  <a:pos x="f265" y="f266"/>
                </a:cxn>
                <a:cxn ang="f149">
                  <a:pos x="f267" y="f268"/>
                </a:cxn>
                <a:cxn ang="f149">
                  <a:pos x="f269" y="f270"/>
                </a:cxn>
                <a:cxn ang="f149">
                  <a:pos x="f271" y="f272"/>
                </a:cxn>
                <a:cxn ang="f149">
                  <a:pos x="f273" y="f274"/>
                </a:cxn>
                <a:cxn ang="f149">
                  <a:pos x="f275" y="f276"/>
                </a:cxn>
                <a:cxn ang="f149">
                  <a:pos x="f277" y="f278"/>
                </a:cxn>
                <a:cxn ang="f149">
                  <a:pos x="f279" y="f280"/>
                </a:cxn>
                <a:cxn ang="f149">
                  <a:pos x="f240" y="f241"/>
                </a:cxn>
              </a:cxnLst>
              <a:rect l="f236" t="f239" r="f237" b="f238"/>
              <a:pathLst>
                <a:path w="182" h="19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3" y="f25"/>
                  </a:cubicBezTo>
                  <a:cubicBezTo>
                    <a:pt x="f26" y="f14"/>
                    <a:pt x="f27" y="f28"/>
                    <a:pt x="f29" y="f30"/>
                  </a:cubicBezTo>
                  <a:cubicBezTo>
                    <a:pt x="f31" y="f32"/>
                    <a:pt x="f31" y="f33"/>
                    <a:pt x="f34" y="f35"/>
                  </a:cubicBezTo>
                  <a:cubicBezTo>
                    <a:pt x="f36" y="f37"/>
                    <a:pt x="f38" y="f39"/>
                    <a:pt x="f6" y="f19"/>
                  </a:cubicBezTo>
                  <a:cubicBezTo>
                    <a:pt x="f19" y="f40"/>
                    <a:pt x="f39" y="f41"/>
                    <a:pt x="f42" y="f43"/>
                  </a:cubicBezTo>
                  <a:cubicBezTo>
                    <a:pt x="f44" y="f45"/>
                    <a:pt x="f46" y="f47"/>
                    <a:pt x="f48" y="f40"/>
                  </a:cubicBezTo>
                  <a:cubicBezTo>
                    <a:pt x="f32" y="f49"/>
                    <a:pt x="f50" y="f51"/>
                    <a:pt x="f52" y="f7"/>
                  </a:cubicBezTo>
                  <a:cubicBezTo>
                    <a:pt x="f53" y="f7"/>
                    <a:pt x="f54" y="f7"/>
                    <a:pt x="f55" y="f7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27"/>
                    <a:pt x="f65" y="f66"/>
                  </a:cubicBezTo>
                  <a:cubicBezTo>
                    <a:pt x="f67" y="f68"/>
                    <a:pt x="f22" y="f69"/>
                    <a:pt x="f70" y="f71"/>
                  </a:cubicBezTo>
                  <a:cubicBezTo>
                    <a:pt x="f72" y="f73"/>
                    <a:pt x="f10" y="f74"/>
                    <a:pt x="f75" y="f76"/>
                  </a:cubicBezTo>
                  <a:cubicBezTo>
                    <a:pt x="f5" y="f66"/>
                    <a:pt x="f77" y="f78"/>
                    <a:pt x="f79" y="f80"/>
                  </a:cubicBezTo>
                  <a:cubicBezTo>
                    <a:pt x="f67" y="f35"/>
                    <a:pt x="f28" y="f42"/>
                    <a:pt x="f81" y="f82"/>
                  </a:cubicBezTo>
                  <a:cubicBezTo>
                    <a:pt x="f33" y="f83"/>
                    <a:pt x="f11" y="f15"/>
                    <a:pt x="f84" y="f15"/>
                  </a:cubicBezTo>
                  <a:cubicBezTo>
                    <a:pt x="f85" y="f78"/>
                    <a:pt x="f86" y="f84"/>
                    <a:pt x="f87" y="f9"/>
                  </a:cubicBezTo>
                  <a:cubicBezTo>
                    <a:pt x="f81" y="f35"/>
                    <a:pt x="f30" y="f88"/>
                    <a:pt x="f28" y="f46"/>
                  </a:cubicBezTo>
                  <a:cubicBezTo>
                    <a:pt x="f70" y="f53"/>
                    <a:pt x="f70" y="f89"/>
                    <a:pt x="f90" y="f91"/>
                  </a:cubicBezTo>
                  <a:cubicBezTo>
                    <a:pt x="f92" y="f93"/>
                    <a:pt x="f94" y="f9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414F15AB-D781-2BDD-AEDD-90B5C61F4CFA}"/>
                </a:ext>
              </a:extLst>
            </p:cNvPr>
            <p:cNvSpPr/>
            <p:nvPr/>
          </p:nvSpPr>
          <p:spPr>
            <a:xfrm>
              <a:off x="8534543" y="771945"/>
              <a:ext cx="122172" cy="1235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5"/>
                <a:gd name="f7" fmla="val 136"/>
                <a:gd name="f8" fmla="val 67"/>
                <a:gd name="f9" fmla="val 32"/>
                <a:gd name="f10" fmla="val 104"/>
                <a:gd name="f11" fmla="val 68"/>
                <a:gd name="f12" fmla="val 31"/>
                <a:gd name="f13" fmla="val 103"/>
                <a:gd name="f14" fmla="+- 0 0 -90"/>
                <a:gd name="f15" fmla="*/ f3 1 135"/>
                <a:gd name="f16" fmla="*/ f4 1 136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35"/>
                <a:gd name="f25" fmla="*/ f21 1 136"/>
                <a:gd name="f26" fmla="*/ 67 f22 1"/>
                <a:gd name="f27" fmla="*/ 136 f21 1"/>
                <a:gd name="f28" fmla="*/ 0 f22 1"/>
                <a:gd name="f29" fmla="*/ 68 f21 1"/>
                <a:gd name="f30" fmla="*/ 0 f21 1"/>
                <a:gd name="f31" fmla="*/ 135 f22 1"/>
                <a:gd name="f32" fmla="+- f23 0 f1"/>
                <a:gd name="f33" fmla="*/ f26 1 135"/>
                <a:gd name="f34" fmla="*/ f27 1 136"/>
                <a:gd name="f35" fmla="*/ f28 1 135"/>
                <a:gd name="f36" fmla="*/ f29 1 136"/>
                <a:gd name="f37" fmla="*/ f30 1 136"/>
                <a:gd name="f38" fmla="*/ f31 1 135"/>
                <a:gd name="f39" fmla="*/ 0 1 f24"/>
                <a:gd name="f40" fmla="*/ f18 1 f24"/>
                <a:gd name="f41" fmla="*/ 0 1 f25"/>
                <a:gd name="f42" fmla="*/ f19 1 f25"/>
                <a:gd name="f43" fmla="*/ f33 1 f24"/>
                <a:gd name="f44" fmla="*/ f34 1 f25"/>
                <a:gd name="f45" fmla="*/ f35 1 f24"/>
                <a:gd name="f46" fmla="*/ f36 1 f25"/>
                <a:gd name="f47" fmla="*/ f37 1 f25"/>
                <a:gd name="f48" fmla="*/ f38 1 f24"/>
                <a:gd name="f49" fmla="*/ f39 f15 1"/>
                <a:gd name="f50" fmla="*/ f40 f15 1"/>
                <a:gd name="f51" fmla="*/ f42 f16 1"/>
                <a:gd name="f52" fmla="*/ f41 f16 1"/>
                <a:gd name="f53" fmla="*/ f43 f15 1"/>
                <a:gd name="f54" fmla="*/ f44 f16 1"/>
                <a:gd name="f55" fmla="*/ f45 f15 1"/>
                <a:gd name="f56" fmla="*/ f46 f16 1"/>
                <a:gd name="f57" fmla="*/ f47 f16 1"/>
                <a:gd name="f58" fmla="*/ f48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3" y="f54"/>
                </a:cxn>
                <a:cxn ang="f32">
                  <a:pos x="f55" y="f56"/>
                </a:cxn>
                <a:cxn ang="f32">
                  <a:pos x="f53" y="f57"/>
                </a:cxn>
                <a:cxn ang="f32">
                  <a:pos x="f58" y="f56"/>
                </a:cxn>
                <a:cxn ang="f32">
                  <a:pos x="f53" y="f54"/>
                </a:cxn>
              </a:cxnLst>
              <a:rect l="f49" t="f52" r="f50" b="f51"/>
              <a:pathLst>
                <a:path w="135" h="136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9"/>
                    <a:pt x="f12" y="f5"/>
                    <a:pt x="f8" y="f5"/>
                  </a:cubicBezTo>
                  <a:cubicBezTo>
                    <a:pt x="f13" y="f5"/>
                    <a:pt x="f6" y="f9"/>
                    <a:pt x="f6" y="f11"/>
                  </a:cubicBezTo>
                  <a:cubicBezTo>
                    <a:pt x="f6" y="f10"/>
                    <a:pt x="f13" y="f7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465E0322-C977-05D1-E380-AA0E4545A253}"/>
                </a:ext>
              </a:extLst>
            </p:cNvPr>
            <p:cNvSpPr/>
            <p:nvPr/>
          </p:nvSpPr>
          <p:spPr>
            <a:xfrm>
              <a:off x="8663821" y="764840"/>
              <a:ext cx="116494" cy="1363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7"/>
                <a:gd name="f7" fmla="val 151"/>
                <a:gd name="f8" fmla="val 2"/>
                <a:gd name="f9" fmla="val 31"/>
                <a:gd name="f10" fmla="val 28"/>
                <a:gd name="f11" fmla="val 4"/>
                <a:gd name="f12" fmla="val 65"/>
                <a:gd name="f13" fmla="val 93"/>
                <a:gd name="f14" fmla="val 22"/>
                <a:gd name="f15" fmla="val 122"/>
                <a:gd name="f16" fmla="val 46"/>
                <a:gd name="f17" fmla="val 85"/>
                <a:gd name="f18" fmla="val 106"/>
                <a:gd name="f19" fmla="val 115"/>
                <a:gd name="f20" fmla="val 86"/>
                <a:gd name="f21" fmla="val 143"/>
                <a:gd name="f22" fmla="val 47"/>
                <a:gd name="f23" fmla="val 17"/>
                <a:gd name="f24" fmla="val 133"/>
                <a:gd name="f25" fmla="val 7"/>
                <a:gd name="f26" fmla="val 84"/>
                <a:gd name="f27" fmla="val 14"/>
                <a:gd name="f28" fmla="+- 0 0 -90"/>
                <a:gd name="f29" fmla="*/ f3 1 127"/>
                <a:gd name="f30" fmla="*/ f4 1 151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127"/>
                <a:gd name="f39" fmla="*/ f35 1 151"/>
                <a:gd name="f40" fmla="*/ 2 f36 1"/>
                <a:gd name="f41" fmla="*/ 31 f35 1"/>
                <a:gd name="f42" fmla="*/ 93 f36 1"/>
                <a:gd name="f43" fmla="*/ 22 f35 1"/>
                <a:gd name="f44" fmla="*/ 106 f36 1"/>
                <a:gd name="f45" fmla="*/ 115 f35 1"/>
                <a:gd name="f46" fmla="*/ 17 f36 1"/>
                <a:gd name="f47" fmla="*/ 133 f35 1"/>
                <a:gd name="f48" fmla="*/ 7 f36 1"/>
                <a:gd name="f49" fmla="*/ 106 f35 1"/>
                <a:gd name="f50" fmla="+- f37 0 f1"/>
                <a:gd name="f51" fmla="*/ f40 1 127"/>
                <a:gd name="f52" fmla="*/ f41 1 151"/>
                <a:gd name="f53" fmla="*/ f42 1 127"/>
                <a:gd name="f54" fmla="*/ f43 1 151"/>
                <a:gd name="f55" fmla="*/ f44 1 127"/>
                <a:gd name="f56" fmla="*/ f45 1 151"/>
                <a:gd name="f57" fmla="*/ f46 1 127"/>
                <a:gd name="f58" fmla="*/ f47 1 151"/>
                <a:gd name="f59" fmla="*/ f48 1 127"/>
                <a:gd name="f60" fmla="*/ f49 1 151"/>
                <a:gd name="f61" fmla="*/ 0 1 f38"/>
                <a:gd name="f62" fmla="*/ f32 1 f38"/>
                <a:gd name="f63" fmla="*/ 0 1 f39"/>
                <a:gd name="f64" fmla="*/ f33 1 f39"/>
                <a:gd name="f65" fmla="*/ f51 1 f38"/>
                <a:gd name="f66" fmla="*/ f52 1 f39"/>
                <a:gd name="f67" fmla="*/ f53 1 f38"/>
                <a:gd name="f68" fmla="*/ f54 1 f39"/>
                <a:gd name="f69" fmla="*/ f55 1 f38"/>
                <a:gd name="f70" fmla="*/ f56 1 f39"/>
                <a:gd name="f71" fmla="*/ f57 1 f38"/>
                <a:gd name="f72" fmla="*/ f58 1 f39"/>
                <a:gd name="f73" fmla="*/ f59 1 f38"/>
                <a:gd name="f74" fmla="*/ f60 1 f39"/>
                <a:gd name="f75" fmla="*/ f61 f29 1"/>
                <a:gd name="f76" fmla="*/ f62 f29 1"/>
                <a:gd name="f77" fmla="*/ f64 f30 1"/>
                <a:gd name="f78" fmla="*/ f63 f30 1"/>
                <a:gd name="f79" fmla="*/ f65 f29 1"/>
                <a:gd name="f80" fmla="*/ f66 f30 1"/>
                <a:gd name="f81" fmla="*/ f67 f29 1"/>
                <a:gd name="f82" fmla="*/ f68 f30 1"/>
                <a:gd name="f83" fmla="*/ f69 f29 1"/>
                <a:gd name="f84" fmla="*/ f70 f30 1"/>
                <a:gd name="f85" fmla="*/ f71 f29 1"/>
                <a:gd name="f86" fmla="*/ f72 f30 1"/>
                <a:gd name="f87" fmla="*/ f73 f29 1"/>
                <a:gd name="f88" fmla="*/ f7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79" y="f80"/>
                </a:cxn>
              </a:cxnLst>
              <a:rect l="f75" t="f78" r="f76" b="f77"/>
              <a:pathLst>
                <a:path w="127" h="151">
                  <a:moveTo>
                    <a:pt x="f8" y="f9"/>
                  </a:moveTo>
                  <a:cubicBezTo>
                    <a:pt x="f10" y="f11"/>
                    <a:pt x="f12" y="f5"/>
                    <a:pt x="f13" y="f14"/>
                  </a:cubicBezTo>
                  <a:cubicBezTo>
                    <a:pt x="f15" y="f16"/>
                    <a:pt x="f6" y="f17"/>
                    <a:pt x="f18" y="f19"/>
                  </a:cubicBezTo>
                  <a:cubicBezTo>
                    <a:pt x="f20" y="f21"/>
                    <a:pt x="f22" y="f7"/>
                    <a:pt x="f23" y="f24"/>
                  </a:cubicBezTo>
                  <a:cubicBezTo>
                    <a:pt x="f25" y="f6"/>
                    <a:pt x="f5" y="f15"/>
                    <a:pt x="f25" y="f18"/>
                  </a:cubicBezTo>
                  <a:cubicBezTo>
                    <a:pt x="f23" y="f26"/>
                    <a:pt x="f27" y="f12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C602BAA4-CEF3-D26C-A786-1B373AFCB0F3}"/>
                </a:ext>
              </a:extLst>
            </p:cNvPr>
            <p:cNvSpPr/>
            <p:nvPr/>
          </p:nvSpPr>
          <p:spPr>
            <a:xfrm>
              <a:off x="8780315" y="764840"/>
              <a:ext cx="112233" cy="1363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"/>
                <a:gd name="f7" fmla="val 149"/>
                <a:gd name="f8" fmla="val 120"/>
                <a:gd name="f9" fmla="val 15"/>
                <a:gd name="f10" fmla="val 91"/>
                <a:gd name="f11" fmla="val 17"/>
                <a:gd name="f12" fmla="val 65"/>
                <a:gd name="f13" fmla="val 5"/>
                <a:gd name="f14" fmla="val 37"/>
                <a:gd name="f15" fmla="val 3"/>
                <a:gd name="f16" fmla="val 33"/>
                <a:gd name="f17" fmla="val 8"/>
                <a:gd name="f18" fmla="val 23"/>
                <a:gd name="f19" fmla="val 12"/>
                <a:gd name="f20" fmla="val 19"/>
                <a:gd name="f21" fmla="val 75"/>
                <a:gd name="f22" fmla="val 98"/>
                <a:gd name="f23" fmla="val 26"/>
                <a:gd name="f24" fmla="val 121"/>
                <a:gd name="f25" fmla="val 49"/>
                <a:gd name="f26" fmla="val 88"/>
                <a:gd name="f27" fmla="val 105"/>
                <a:gd name="f28" fmla="val 113"/>
                <a:gd name="f29" fmla="val 84"/>
                <a:gd name="f30" fmla="val 140"/>
                <a:gd name="f31" fmla="val 133"/>
                <a:gd name="f32" fmla="val 13"/>
                <a:gd name="f33" fmla="val 130"/>
                <a:gd name="f34" fmla="val 125"/>
                <a:gd name="f35" fmla="+- 0 0 -90"/>
                <a:gd name="f36" fmla="*/ f3 1 124"/>
                <a:gd name="f37" fmla="*/ f4 1 149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124"/>
                <a:gd name="f46" fmla="*/ f42 1 149"/>
                <a:gd name="f47" fmla="*/ 0 f43 1"/>
                <a:gd name="f48" fmla="*/ 120 f42 1"/>
                <a:gd name="f49" fmla="*/ 5 f43 1"/>
                <a:gd name="f50" fmla="*/ 37 f42 1"/>
                <a:gd name="f51" fmla="*/ 12 f43 1"/>
                <a:gd name="f52" fmla="*/ 19 f42 1"/>
                <a:gd name="f53" fmla="*/ 98 f43 1"/>
                <a:gd name="f54" fmla="*/ 26 f42 1"/>
                <a:gd name="f55" fmla="*/ 105 f43 1"/>
                <a:gd name="f56" fmla="*/ 113 f42 1"/>
                <a:gd name="f57" fmla="*/ 19 f43 1"/>
                <a:gd name="f58" fmla="*/ 133 f42 1"/>
                <a:gd name="f59" fmla="+- f44 0 f1"/>
                <a:gd name="f60" fmla="*/ f47 1 124"/>
                <a:gd name="f61" fmla="*/ f48 1 149"/>
                <a:gd name="f62" fmla="*/ f49 1 124"/>
                <a:gd name="f63" fmla="*/ f50 1 149"/>
                <a:gd name="f64" fmla="*/ f51 1 124"/>
                <a:gd name="f65" fmla="*/ f52 1 149"/>
                <a:gd name="f66" fmla="*/ f53 1 124"/>
                <a:gd name="f67" fmla="*/ f54 1 149"/>
                <a:gd name="f68" fmla="*/ f55 1 124"/>
                <a:gd name="f69" fmla="*/ f56 1 149"/>
                <a:gd name="f70" fmla="*/ f57 1 124"/>
                <a:gd name="f71" fmla="*/ f58 1 149"/>
                <a:gd name="f72" fmla="*/ 0 1 f45"/>
                <a:gd name="f73" fmla="*/ f39 1 f45"/>
                <a:gd name="f74" fmla="*/ 0 1 f46"/>
                <a:gd name="f75" fmla="*/ f40 1 f46"/>
                <a:gd name="f76" fmla="*/ f60 1 f45"/>
                <a:gd name="f77" fmla="*/ f61 1 f46"/>
                <a:gd name="f78" fmla="*/ f62 1 f45"/>
                <a:gd name="f79" fmla="*/ f63 1 f46"/>
                <a:gd name="f80" fmla="*/ f64 1 f45"/>
                <a:gd name="f81" fmla="*/ f65 1 f46"/>
                <a:gd name="f82" fmla="*/ f66 1 f45"/>
                <a:gd name="f83" fmla="*/ f67 1 f46"/>
                <a:gd name="f84" fmla="*/ f68 1 f45"/>
                <a:gd name="f85" fmla="*/ f69 1 f46"/>
                <a:gd name="f86" fmla="*/ f70 1 f45"/>
                <a:gd name="f87" fmla="*/ f71 1 f46"/>
                <a:gd name="f88" fmla="*/ f72 f36 1"/>
                <a:gd name="f89" fmla="*/ f73 f36 1"/>
                <a:gd name="f90" fmla="*/ f75 f37 1"/>
                <a:gd name="f91" fmla="*/ f74 f37 1"/>
                <a:gd name="f92" fmla="*/ f76 f36 1"/>
                <a:gd name="f93" fmla="*/ f77 f37 1"/>
                <a:gd name="f94" fmla="*/ f78 f36 1"/>
                <a:gd name="f95" fmla="*/ f79 f37 1"/>
                <a:gd name="f96" fmla="*/ f80 f36 1"/>
                <a:gd name="f97" fmla="*/ f81 f37 1"/>
                <a:gd name="f98" fmla="*/ f82 f36 1"/>
                <a:gd name="f99" fmla="*/ f83 f37 1"/>
                <a:gd name="f100" fmla="*/ f84 f36 1"/>
                <a:gd name="f101" fmla="*/ f85 f37 1"/>
                <a:gd name="f102" fmla="*/ f86 f36 1"/>
                <a:gd name="f103" fmla="*/ f8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92" y="f93"/>
                </a:cxn>
                <a:cxn ang="f59">
                  <a:pos x="f94" y="f95"/>
                </a:cxn>
                <a:cxn ang="f59">
                  <a:pos x="f96" y="f97"/>
                </a:cxn>
                <a:cxn ang="f59">
                  <a:pos x="f98" y="f99"/>
                </a:cxn>
                <a:cxn ang="f59">
                  <a:pos x="f100" y="f101"/>
                </a:cxn>
                <a:cxn ang="f59">
                  <a:pos x="f102" y="f103"/>
                </a:cxn>
                <a:cxn ang="f59">
                  <a:pos x="f92" y="f93"/>
                </a:cxn>
              </a:cxnLst>
              <a:rect l="f88" t="f91" r="f89" b="f90"/>
              <a:pathLst>
                <a:path w="124" h="149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4" y="f5"/>
                    <a:pt x="f21" y="f15"/>
                    <a:pt x="f22" y="f23"/>
                  </a:cubicBezTo>
                  <a:cubicBezTo>
                    <a:pt x="f24" y="f25"/>
                    <a:pt x="f6" y="f26"/>
                    <a:pt x="f27" y="f28"/>
                  </a:cubicBezTo>
                  <a:cubicBezTo>
                    <a:pt x="f29" y="f30"/>
                    <a:pt x="f25" y="f7"/>
                    <a:pt x="f20" y="f31"/>
                  </a:cubicBezTo>
                  <a:cubicBezTo>
                    <a:pt x="f32" y="f33"/>
                    <a:pt x="f17" y="f34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6DCAEA8C-A3BB-B35A-AEA0-7B6DEF10EEC6}"/>
                </a:ext>
              </a:extLst>
            </p:cNvPr>
            <p:cNvSpPr/>
            <p:nvPr/>
          </p:nvSpPr>
          <p:spPr>
            <a:xfrm>
              <a:off x="8415204" y="769101"/>
              <a:ext cx="113650" cy="1306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5"/>
                <a:gd name="f7" fmla="val 143"/>
                <a:gd name="f8" fmla="val 20"/>
                <a:gd name="f9" fmla="val 108"/>
                <a:gd name="f10" fmla="val 52"/>
                <a:gd name="f11" fmla="val 106"/>
                <a:gd name="f12" fmla="val 80"/>
                <a:gd name="f13" fmla="val 119"/>
                <a:gd name="f14" fmla="val 109"/>
                <a:gd name="f15" fmla="val 120"/>
                <a:gd name="f16" fmla="val 112"/>
                <a:gd name="f17" fmla="val 118"/>
                <a:gd name="f18" fmla="val 114"/>
                <a:gd name="f19" fmla="val 123"/>
                <a:gd name="f20" fmla="val 95"/>
                <a:gd name="f21" fmla="val 142"/>
                <a:gd name="f22" fmla="val 60"/>
                <a:gd name="f23" fmla="val 35"/>
                <a:gd name="f24" fmla="val 126"/>
                <a:gd name="f25" fmla="val 11"/>
                <a:gd name="f26" fmla="val 110"/>
                <a:gd name="f27" fmla="val 78"/>
                <a:gd name="f28" fmla="val 9"/>
                <a:gd name="f29" fmla="val 51"/>
                <a:gd name="f30" fmla="val 19"/>
                <a:gd name="f31" fmla="val 22"/>
                <a:gd name="f32" fmla="val 46"/>
                <a:gd name="f33" fmla="val 73"/>
                <a:gd name="f34" fmla="val 4"/>
                <a:gd name="f35" fmla="val 90"/>
                <a:gd name="f36" fmla="val 7"/>
                <a:gd name="f37" fmla="val 14"/>
                <a:gd name="f38" fmla="+- 0 0 -90"/>
                <a:gd name="f39" fmla="*/ f3 1 125"/>
                <a:gd name="f40" fmla="*/ f4 1 143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125"/>
                <a:gd name="f49" fmla="*/ f45 1 143"/>
                <a:gd name="f50" fmla="*/ 125 f46 1"/>
                <a:gd name="f51" fmla="*/ 20 f45 1"/>
                <a:gd name="f52" fmla="*/ 119 f46 1"/>
                <a:gd name="f53" fmla="*/ 109 f45 1"/>
                <a:gd name="f54" fmla="*/ 114 f46 1"/>
                <a:gd name="f55" fmla="*/ 123 f45 1"/>
                <a:gd name="f56" fmla="*/ 35 f46 1"/>
                <a:gd name="f57" fmla="*/ 126 f45 1"/>
                <a:gd name="f58" fmla="*/ 9 f46 1"/>
                <a:gd name="f59" fmla="*/ 51 f45 1"/>
                <a:gd name="f60" fmla="*/ 73 f46 1"/>
                <a:gd name="f61" fmla="*/ 4 f45 1"/>
                <a:gd name="f62" fmla="+- f47 0 f1"/>
                <a:gd name="f63" fmla="*/ f50 1 125"/>
                <a:gd name="f64" fmla="*/ f51 1 143"/>
                <a:gd name="f65" fmla="*/ f52 1 125"/>
                <a:gd name="f66" fmla="*/ f53 1 143"/>
                <a:gd name="f67" fmla="*/ f54 1 125"/>
                <a:gd name="f68" fmla="*/ f55 1 143"/>
                <a:gd name="f69" fmla="*/ f56 1 125"/>
                <a:gd name="f70" fmla="*/ f57 1 143"/>
                <a:gd name="f71" fmla="*/ f58 1 125"/>
                <a:gd name="f72" fmla="*/ f59 1 143"/>
                <a:gd name="f73" fmla="*/ f60 1 125"/>
                <a:gd name="f74" fmla="*/ f61 1 143"/>
                <a:gd name="f75" fmla="*/ 0 1 f48"/>
                <a:gd name="f76" fmla="*/ f42 1 f48"/>
                <a:gd name="f77" fmla="*/ 0 1 f49"/>
                <a:gd name="f78" fmla="*/ f43 1 f49"/>
                <a:gd name="f79" fmla="*/ f63 1 f48"/>
                <a:gd name="f80" fmla="*/ f64 1 f49"/>
                <a:gd name="f81" fmla="*/ f65 1 f48"/>
                <a:gd name="f82" fmla="*/ f66 1 f49"/>
                <a:gd name="f83" fmla="*/ f67 1 f48"/>
                <a:gd name="f84" fmla="*/ f68 1 f49"/>
                <a:gd name="f85" fmla="*/ f69 1 f48"/>
                <a:gd name="f86" fmla="*/ f70 1 f49"/>
                <a:gd name="f87" fmla="*/ f71 1 f48"/>
                <a:gd name="f88" fmla="*/ f72 1 f49"/>
                <a:gd name="f89" fmla="*/ f73 1 f48"/>
                <a:gd name="f90" fmla="*/ f74 1 f49"/>
                <a:gd name="f91" fmla="*/ f75 f39 1"/>
                <a:gd name="f92" fmla="*/ f76 f39 1"/>
                <a:gd name="f93" fmla="*/ f78 f40 1"/>
                <a:gd name="f94" fmla="*/ f77 f40 1"/>
                <a:gd name="f95" fmla="*/ f79 f39 1"/>
                <a:gd name="f96" fmla="*/ f80 f40 1"/>
                <a:gd name="f97" fmla="*/ f81 f39 1"/>
                <a:gd name="f98" fmla="*/ f82 f40 1"/>
                <a:gd name="f99" fmla="*/ f83 f39 1"/>
                <a:gd name="f100" fmla="*/ f84 f40 1"/>
                <a:gd name="f101" fmla="*/ f85 f39 1"/>
                <a:gd name="f102" fmla="*/ f86 f40 1"/>
                <a:gd name="f103" fmla="*/ f87 f39 1"/>
                <a:gd name="f104" fmla="*/ f88 f40 1"/>
                <a:gd name="f105" fmla="*/ f89 f39 1"/>
                <a:gd name="f106" fmla="*/ f9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95" y="f96"/>
                </a:cxn>
                <a:cxn ang="f62">
                  <a:pos x="f97" y="f98"/>
                </a:cxn>
                <a:cxn ang="f62">
                  <a:pos x="f99" y="f100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95" y="f96"/>
                </a:cxn>
              </a:cxnLst>
              <a:rect l="f91" t="f94" r="f92" b="f93"/>
              <a:pathLst>
                <a:path w="125" h="143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5"/>
                    <a:pt x="f18" y="f19"/>
                  </a:cubicBezTo>
                  <a:cubicBezTo>
                    <a:pt x="f20" y="f21"/>
                    <a:pt x="f22" y="f7"/>
                    <a:pt x="f23" y="f24"/>
                  </a:cubicBezTo>
                  <a:cubicBezTo>
                    <a:pt x="f25" y="f26"/>
                    <a:pt x="f5" y="f27"/>
                    <a:pt x="f28" y="f29"/>
                  </a:cubicBezTo>
                  <a:cubicBezTo>
                    <a:pt x="f30" y="f31"/>
                    <a:pt x="f32" y="f5"/>
                    <a:pt x="f33" y="f34"/>
                  </a:cubicBezTo>
                  <a:cubicBezTo>
                    <a:pt x="f35" y="f36"/>
                    <a:pt x="f11" y="f37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16CE5D73-3C53-267A-F1BF-6D35C7C458F5}"/>
                </a:ext>
              </a:extLst>
            </p:cNvPr>
            <p:cNvSpPr/>
            <p:nvPr/>
          </p:nvSpPr>
          <p:spPr>
            <a:xfrm>
              <a:off x="8587102" y="892701"/>
              <a:ext cx="133538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6"/>
                <a:gd name="f7" fmla="val 126"/>
                <a:gd name="f8" fmla="val 70"/>
                <a:gd name="f9" fmla="val 90"/>
                <a:gd name="f10" fmla="val 8"/>
                <a:gd name="f11" fmla="val 108"/>
                <a:gd name="f12" fmla="val 15"/>
                <a:gd name="f13" fmla="val 125"/>
                <a:gd name="f14" fmla="val 23"/>
                <a:gd name="f15" fmla="val 130"/>
                <a:gd name="f16" fmla="val 25"/>
                <a:gd name="f17" fmla="val 135"/>
                <a:gd name="f18" fmla="val 30"/>
                <a:gd name="f19" fmla="val 137"/>
                <a:gd name="f20" fmla="val 36"/>
                <a:gd name="f21" fmla="val 62"/>
                <a:gd name="f22" fmla="val 136"/>
                <a:gd name="f23" fmla="val 92"/>
                <a:gd name="f24" fmla="val 112"/>
                <a:gd name="f25" fmla="val 109"/>
                <a:gd name="f26" fmla="val 89"/>
                <a:gd name="f27" fmla="val 56"/>
                <a:gd name="f28" fmla="val 34"/>
                <a:gd name="f29" fmla="val 10"/>
                <a:gd name="f30" fmla="val 61"/>
                <a:gd name="f31" fmla="val 9"/>
                <a:gd name="f32" fmla="val 35"/>
                <a:gd name="f33" fmla="val 11"/>
                <a:gd name="f34" fmla="val 17"/>
                <a:gd name="f35" fmla="val 22"/>
                <a:gd name="f36" fmla="val 19"/>
                <a:gd name="f37" fmla="val 40"/>
                <a:gd name="f38" fmla="val 18"/>
                <a:gd name="f39" fmla="val 48"/>
                <a:gd name="f40" fmla="val 14"/>
                <a:gd name="f41" fmla="val 57"/>
                <a:gd name="f42" fmla="val 64"/>
                <a:gd name="f43" fmla="val 4"/>
                <a:gd name="f44" fmla="+- 0 0 -90"/>
                <a:gd name="f45" fmla="*/ f3 1 146"/>
                <a:gd name="f46" fmla="*/ f4 1 126"/>
                <a:gd name="f47" fmla="val f5"/>
                <a:gd name="f48" fmla="val f6"/>
                <a:gd name="f49" fmla="val f7"/>
                <a:gd name="f50" fmla="*/ f44 f0 1"/>
                <a:gd name="f51" fmla="+- f49 0 f47"/>
                <a:gd name="f52" fmla="+- f48 0 f47"/>
                <a:gd name="f53" fmla="*/ f50 1 f2"/>
                <a:gd name="f54" fmla="*/ f52 1 146"/>
                <a:gd name="f55" fmla="*/ f51 1 126"/>
                <a:gd name="f56" fmla="*/ 70 f52 1"/>
                <a:gd name="f57" fmla="*/ 0 f51 1"/>
                <a:gd name="f58" fmla="*/ 125 f52 1"/>
                <a:gd name="f59" fmla="*/ 23 f51 1"/>
                <a:gd name="f60" fmla="*/ 137 f52 1"/>
                <a:gd name="f61" fmla="*/ 36 f51 1"/>
                <a:gd name="f62" fmla="*/ 112 f52 1"/>
                <a:gd name="f63" fmla="*/ 109 f51 1"/>
                <a:gd name="f64" fmla="*/ 34 f52 1"/>
                <a:gd name="f65" fmla="*/ 9 f52 1"/>
                <a:gd name="f66" fmla="*/ 35 f51 1"/>
                <a:gd name="f67" fmla="*/ 22 f52 1"/>
                <a:gd name="f68" fmla="*/ 48 f52 1"/>
                <a:gd name="f69" fmla="*/ 14 f51 1"/>
                <a:gd name="f70" fmla="+- f53 0 f1"/>
                <a:gd name="f71" fmla="*/ f56 1 146"/>
                <a:gd name="f72" fmla="*/ f57 1 126"/>
                <a:gd name="f73" fmla="*/ f58 1 146"/>
                <a:gd name="f74" fmla="*/ f59 1 126"/>
                <a:gd name="f75" fmla="*/ f60 1 146"/>
                <a:gd name="f76" fmla="*/ f61 1 126"/>
                <a:gd name="f77" fmla="*/ f62 1 146"/>
                <a:gd name="f78" fmla="*/ f63 1 126"/>
                <a:gd name="f79" fmla="*/ f64 1 146"/>
                <a:gd name="f80" fmla="*/ f65 1 146"/>
                <a:gd name="f81" fmla="*/ f66 1 126"/>
                <a:gd name="f82" fmla="*/ f67 1 146"/>
                <a:gd name="f83" fmla="*/ f68 1 146"/>
                <a:gd name="f84" fmla="*/ f69 1 126"/>
                <a:gd name="f85" fmla="*/ 0 1 f54"/>
                <a:gd name="f86" fmla="*/ f48 1 f54"/>
                <a:gd name="f87" fmla="*/ 0 1 f55"/>
                <a:gd name="f88" fmla="*/ f49 1 f55"/>
                <a:gd name="f89" fmla="*/ f71 1 f54"/>
                <a:gd name="f90" fmla="*/ f72 1 f55"/>
                <a:gd name="f91" fmla="*/ f73 1 f54"/>
                <a:gd name="f92" fmla="*/ f74 1 f55"/>
                <a:gd name="f93" fmla="*/ f75 1 f54"/>
                <a:gd name="f94" fmla="*/ f76 1 f55"/>
                <a:gd name="f95" fmla="*/ f77 1 f54"/>
                <a:gd name="f96" fmla="*/ f78 1 f55"/>
                <a:gd name="f97" fmla="*/ f79 1 f54"/>
                <a:gd name="f98" fmla="*/ f80 1 f54"/>
                <a:gd name="f99" fmla="*/ f81 1 f55"/>
                <a:gd name="f100" fmla="*/ f82 1 f54"/>
                <a:gd name="f101" fmla="*/ f83 1 f54"/>
                <a:gd name="f102" fmla="*/ f84 1 f55"/>
                <a:gd name="f103" fmla="*/ f85 f45 1"/>
                <a:gd name="f104" fmla="*/ f86 f45 1"/>
                <a:gd name="f105" fmla="*/ f88 f46 1"/>
                <a:gd name="f106" fmla="*/ f87 f46 1"/>
                <a:gd name="f107" fmla="*/ f89 f45 1"/>
                <a:gd name="f108" fmla="*/ f90 f46 1"/>
                <a:gd name="f109" fmla="*/ f91 f45 1"/>
                <a:gd name="f110" fmla="*/ f92 f46 1"/>
                <a:gd name="f111" fmla="*/ f93 f45 1"/>
                <a:gd name="f112" fmla="*/ f94 f46 1"/>
                <a:gd name="f113" fmla="*/ f95 f45 1"/>
                <a:gd name="f114" fmla="*/ f96 f46 1"/>
                <a:gd name="f115" fmla="*/ f97 f45 1"/>
                <a:gd name="f116" fmla="*/ f98 f45 1"/>
                <a:gd name="f117" fmla="*/ f99 f46 1"/>
                <a:gd name="f118" fmla="*/ f100 f45 1"/>
                <a:gd name="f119" fmla="*/ f101 f45 1"/>
                <a:gd name="f120" fmla="*/ f102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07" y="f108"/>
                </a:cxn>
                <a:cxn ang="f70">
                  <a:pos x="f109" y="f110"/>
                </a:cxn>
                <a:cxn ang="f70">
                  <a:pos x="f111" y="f112"/>
                </a:cxn>
                <a:cxn ang="f70">
                  <a:pos x="f113" y="f114"/>
                </a:cxn>
                <a:cxn ang="f70">
                  <a:pos x="f115" y="f114"/>
                </a:cxn>
                <a:cxn ang="f70">
                  <a:pos x="f116" y="f117"/>
                </a:cxn>
                <a:cxn ang="f70">
                  <a:pos x="f118" y="f110"/>
                </a:cxn>
                <a:cxn ang="f70">
                  <a:pos x="f119" y="f120"/>
                </a:cxn>
                <a:cxn ang="f70">
                  <a:pos x="f107" y="f108"/>
                </a:cxn>
              </a:cxnLst>
              <a:rect l="f103" t="f106" r="f104" b="f105"/>
              <a:pathLst>
                <a:path w="146" h="126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6" y="f21"/>
                    <a:pt x="f22" y="f23"/>
                    <a:pt x="f24" y="f25"/>
                  </a:cubicBezTo>
                  <a:cubicBezTo>
                    <a:pt x="f26" y="f7"/>
                    <a:pt x="f27" y="f7"/>
                    <a:pt x="f28" y="f25"/>
                  </a:cubicBezTo>
                  <a:cubicBezTo>
                    <a:pt x="f29" y="f23"/>
                    <a:pt x="f5" y="f30"/>
                    <a:pt x="f31" y="f32"/>
                  </a:cubicBezTo>
                  <a:cubicBezTo>
                    <a:pt x="f33" y="f18"/>
                    <a:pt x="f34" y="f16"/>
                    <a:pt x="f35" y="f14"/>
                  </a:cubicBezTo>
                  <a:cubicBezTo>
                    <a:pt x="f18" y="f36"/>
                    <a:pt x="f37" y="f38"/>
                    <a:pt x="f39" y="f40"/>
                  </a:cubicBezTo>
                  <a:cubicBezTo>
                    <a:pt x="f41" y="f29"/>
                    <a:pt x="f42" y="f43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AC72495D-7B98-2E7E-F1E8-08FFE4AD20C5}"/>
                </a:ext>
              </a:extLst>
            </p:cNvPr>
            <p:cNvSpPr/>
            <p:nvPr/>
          </p:nvSpPr>
          <p:spPr>
            <a:xfrm>
              <a:off x="8588529" y="658294"/>
              <a:ext cx="129277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3"/>
                <a:gd name="f7" fmla="val 127"/>
                <a:gd name="f8" fmla="val 74"/>
                <a:gd name="f9" fmla="val 56"/>
                <a:gd name="f10" fmla="val 119"/>
                <a:gd name="f11" fmla="val 41"/>
                <a:gd name="f12" fmla="val 109"/>
                <a:gd name="f13" fmla="val 25"/>
                <a:gd name="f14" fmla="val 106"/>
                <a:gd name="f15" fmla="val 10"/>
                <a:gd name="f16" fmla="val 103"/>
                <a:gd name="f17" fmla="val 6"/>
                <a:gd name="f18" fmla="val 95"/>
                <a:gd name="f19" fmla="val 4"/>
                <a:gd name="f20" fmla="val 83"/>
                <a:gd name="f21" fmla="val 13"/>
                <a:gd name="f22" fmla="val 28"/>
                <a:gd name="f23" fmla="val 38"/>
                <a:gd name="f24" fmla="val 14"/>
                <a:gd name="f25" fmla="val 63"/>
                <a:gd name="f26" fmla="val 89"/>
                <a:gd name="f27" fmla="val 2"/>
                <a:gd name="f28" fmla="val 112"/>
                <a:gd name="f29" fmla="val 19"/>
                <a:gd name="f30" fmla="val 133"/>
                <a:gd name="f31" fmla="val 34"/>
                <a:gd name="f32" fmla="val 65"/>
                <a:gd name="f33" fmla="val 135"/>
                <a:gd name="f34" fmla="val 90"/>
                <a:gd name="f35" fmla="val 134"/>
                <a:gd name="f36" fmla="val 96"/>
                <a:gd name="f37" fmla="val 129"/>
                <a:gd name="f38" fmla="val 101"/>
                <a:gd name="f39" fmla="val 124"/>
                <a:gd name="f40" fmla="val 115"/>
                <a:gd name="f41" fmla="val 108"/>
                <a:gd name="f42" fmla="val 105"/>
                <a:gd name="f43" fmla="val 113"/>
                <a:gd name="f44" fmla="val 88"/>
                <a:gd name="f45" fmla="val 117"/>
                <a:gd name="f46" fmla="val 80"/>
                <a:gd name="f47" fmla="val 123"/>
                <a:gd name="f48" fmla="+- 0 0 -90"/>
                <a:gd name="f49" fmla="*/ f3 1 143"/>
                <a:gd name="f50" fmla="*/ f4 1 127"/>
                <a:gd name="f51" fmla="val f5"/>
                <a:gd name="f52" fmla="val f6"/>
                <a:gd name="f53" fmla="val f7"/>
                <a:gd name="f54" fmla="*/ f48 f0 1"/>
                <a:gd name="f55" fmla="+- f53 0 f51"/>
                <a:gd name="f56" fmla="+- f52 0 f51"/>
                <a:gd name="f57" fmla="*/ f54 1 f2"/>
                <a:gd name="f58" fmla="*/ f56 1 143"/>
                <a:gd name="f59" fmla="*/ f55 1 127"/>
                <a:gd name="f60" fmla="*/ 74 f56 1"/>
                <a:gd name="f61" fmla="*/ 127 f55 1"/>
                <a:gd name="f62" fmla="*/ 25 f56 1"/>
                <a:gd name="f63" fmla="*/ 106 f55 1"/>
                <a:gd name="f64" fmla="*/ 4 f56 1"/>
                <a:gd name="f65" fmla="*/ 83 f55 1"/>
                <a:gd name="f66" fmla="*/ 38 f56 1"/>
                <a:gd name="f67" fmla="*/ 14 f55 1"/>
                <a:gd name="f68" fmla="*/ 112 f56 1"/>
                <a:gd name="f69" fmla="*/ 19 f55 1"/>
                <a:gd name="f70" fmla="*/ 135 f56 1"/>
                <a:gd name="f71" fmla="*/ 90 f55 1"/>
                <a:gd name="f72" fmla="*/ 124 f56 1"/>
                <a:gd name="f73" fmla="*/ 103 f55 1"/>
                <a:gd name="f74" fmla="*/ 96 f56 1"/>
                <a:gd name="f75" fmla="*/ 113 f55 1"/>
                <a:gd name="f76" fmla="+- f57 0 f1"/>
                <a:gd name="f77" fmla="*/ f60 1 143"/>
                <a:gd name="f78" fmla="*/ f61 1 127"/>
                <a:gd name="f79" fmla="*/ f62 1 143"/>
                <a:gd name="f80" fmla="*/ f63 1 127"/>
                <a:gd name="f81" fmla="*/ f64 1 143"/>
                <a:gd name="f82" fmla="*/ f65 1 127"/>
                <a:gd name="f83" fmla="*/ f66 1 143"/>
                <a:gd name="f84" fmla="*/ f67 1 127"/>
                <a:gd name="f85" fmla="*/ f68 1 143"/>
                <a:gd name="f86" fmla="*/ f69 1 127"/>
                <a:gd name="f87" fmla="*/ f70 1 143"/>
                <a:gd name="f88" fmla="*/ f71 1 127"/>
                <a:gd name="f89" fmla="*/ f72 1 143"/>
                <a:gd name="f90" fmla="*/ f73 1 127"/>
                <a:gd name="f91" fmla="*/ f74 1 143"/>
                <a:gd name="f92" fmla="*/ f75 1 127"/>
                <a:gd name="f93" fmla="*/ 0 1 f58"/>
                <a:gd name="f94" fmla="*/ f52 1 f58"/>
                <a:gd name="f95" fmla="*/ 0 1 f59"/>
                <a:gd name="f96" fmla="*/ f53 1 f59"/>
                <a:gd name="f97" fmla="*/ f77 1 f58"/>
                <a:gd name="f98" fmla="*/ f78 1 f59"/>
                <a:gd name="f99" fmla="*/ f79 1 f58"/>
                <a:gd name="f100" fmla="*/ f80 1 f59"/>
                <a:gd name="f101" fmla="*/ f81 1 f58"/>
                <a:gd name="f102" fmla="*/ f82 1 f59"/>
                <a:gd name="f103" fmla="*/ f83 1 f58"/>
                <a:gd name="f104" fmla="*/ f84 1 f59"/>
                <a:gd name="f105" fmla="*/ f85 1 f58"/>
                <a:gd name="f106" fmla="*/ f86 1 f59"/>
                <a:gd name="f107" fmla="*/ f87 1 f58"/>
                <a:gd name="f108" fmla="*/ f88 1 f59"/>
                <a:gd name="f109" fmla="*/ f89 1 f58"/>
                <a:gd name="f110" fmla="*/ f90 1 f59"/>
                <a:gd name="f111" fmla="*/ f91 1 f58"/>
                <a:gd name="f112" fmla="*/ f92 1 f59"/>
                <a:gd name="f113" fmla="*/ f93 f49 1"/>
                <a:gd name="f114" fmla="*/ f94 f49 1"/>
                <a:gd name="f115" fmla="*/ f96 f50 1"/>
                <a:gd name="f116" fmla="*/ f95 f50 1"/>
                <a:gd name="f117" fmla="*/ f97 f49 1"/>
                <a:gd name="f118" fmla="*/ f98 f50 1"/>
                <a:gd name="f119" fmla="*/ f99 f49 1"/>
                <a:gd name="f120" fmla="*/ f100 f50 1"/>
                <a:gd name="f121" fmla="*/ f101 f49 1"/>
                <a:gd name="f122" fmla="*/ f102 f50 1"/>
                <a:gd name="f123" fmla="*/ f103 f49 1"/>
                <a:gd name="f124" fmla="*/ f104 f50 1"/>
                <a:gd name="f125" fmla="*/ f105 f49 1"/>
                <a:gd name="f126" fmla="*/ f106 f50 1"/>
                <a:gd name="f127" fmla="*/ f107 f49 1"/>
                <a:gd name="f128" fmla="*/ f108 f50 1"/>
                <a:gd name="f129" fmla="*/ f109 f49 1"/>
                <a:gd name="f130" fmla="*/ f110 f50 1"/>
                <a:gd name="f131" fmla="*/ f111 f49 1"/>
                <a:gd name="f132" fmla="*/ f112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6">
                  <a:pos x="f117" y="f118"/>
                </a:cxn>
                <a:cxn ang="f76">
                  <a:pos x="f119" y="f120"/>
                </a:cxn>
                <a:cxn ang="f76">
                  <a:pos x="f121" y="f122"/>
                </a:cxn>
                <a:cxn ang="f76">
                  <a:pos x="f123" y="f124"/>
                </a:cxn>
                <a:cxn ang="f76">
                  <a:pos x="f125" y="f126"/>
                </a:cxn>
                <a:cxn ang="f76">
                  <a:pos x="f127" y="f128"/>
                </a:cxn>
                <a:cxn ang="f76">
                  <a:pos x="f129" y="f130"/>
                </a:cxn>
                <a:cxn ang="f76">
                  <a:pos x="f131" y="f132"/>
                </a:cxn>
                <a:cxn ang="f76">
                  <a:pos x="f117" y="f118"/>
                </a:cxn>
              </a:cxnLst>
              <a:rect l="f113" t="f116" r="f114" b="f115"/>
              <a:pathLst>
                <a:path w="143" h="127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5" y="f9"/>
                    <a:pt x="f21" y="f22"/>
                    <a:pt x="f23" y="f24"/>
                  </a:cubicBezTo>
                  <a:cubicBezTo>
                    <a:pt x="f25" y="f5"/>
                    <a:pt x="f26" y="f27"/>
                    <a:pt x="f28" y="f29"/>
                  </a:cubicBezTo>
                  <a:cubicBezTo>
                    <a:pt x="f30" y="f31"/>
                    <a:pt x="f6" y="f32"/>
                    <a:pt x="f33" y="f34"/>
                  </a:cubicBezTo>
                  <a:cubicBezTo>
                    <a:pt x="f35" y="f36"/>
                    <a:pt x="f37" y="f38"/>
                    <a:pt x="f39" y="f16"/>
                  </a:cubicBezTo>
                  <a:cubicBezTo>
                    <a:pt x="f40" y="f41"/>
                    <a:pt x="f42" y="f12"/>
                    <a:pt x="f36" y="f43"/>
                  </a:cubicBezTo>
                  <a:cubicBezTo>
                    <a:pt x="f44" y="f45"/>
                    <a:pt x="f46" y="f47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D92E1EDC-0B96-AE13-2F1C-53528C4AC3F7}"/>
                </a:ext>
              </a:extLst>
            </p:cNvPr>
            <p:cNvSpPr/>
            <p:nvPr/>
          </p:nvSpPr>
          <p:spPr>
            <a:xfrm>
              <a:off x="8533125" y="1007769"/>
              <a:ext cx="127860" cy="994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110"/>
                <a:gd name="f8" fmla="val 7"/>
                <a:gd name="f9" fmla="val 23"/>
                <a:gd name="f10" fmla="val 33"/>
                <a:gd name="f11" fmla="val 14"/>
                <a:gd name="f12" fmla="val 54"/>
                <a:gd name="f13" fmla="val 6"/>
                <a:gd name="f14" fmla="val 73"/>
                <a:gd name="f15" fmla="val 91"/>
                <a:gd name="f16" fmla="val 5"/>
                <a:gd name="f17" fmla="val 10"/>
                <a:gd name="f18" fmla="val 128"/>
                <a:gd name="f19" fmla="val 17"/>
                <a:gd name="f20" fmla="val 134"/>
                <a:gd name="f21" fmla="val 20"/>
                <a:gd name="f22" fmla="val 139"/>
                <a:gd name="f23" fmla="val 30"/>
                <a:gd name="f24" fmla="val 36"/>
                <a:gd name="f25" fmla="val 64"/>
                <a:gd name="f26" fmla="val 127"/>
                <a:gd name="f27" fmla="val 86"/>
                <a:gd name="f28" fmla="val 101"/>
                <a:gd name="f29" fmla="val 98"/>
                <a:gd name="f30" fmla="val 75"/>
                <a:gd name="f31" fmla="val 51"/>
                <a:gd name="f32" fmla="val 107"/>
                <a:gd name="f33" fmla="val 29"/>
                <a:gd name="f34" fmla="val 88"/>
                <a:gd name="f35" fmla="val 8"/>
                <a:gd name="f36" fmla="val 70"/>
                <a:gd name="f37" fmla="val 46"/>
                <a:gd name="f38" fmla="+- 0 0 -90"/>
                <a:gd name="f39" fmla="*/ f3 1 140"/>
                <a:gd name="f40" fmla="*/ f4 1 110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140"/>
                <a:gd name="f49" fmla="*/ f45 1 110"/>
                <a:gd name="f50" fmla="*/ 7 f46 1"/>
                <a:gd name="f51" fmla="*/ 23 f45 1"/>
                <a:gd name="f52" fmla="*/ 73 f46 1"/>
                <a:gd name="f53" fmla="*/ 0 f45 1"/>
                <a:gd name="f54" fmla="*/ 128 f46 1"/>
                <a:gd name="f55" fmla="*/ 17 f45 1"/>
                <a:gd name="f56" fmla="*/ 140 f46 1"/>
                <a:gd name="f57" fmla="*/ 36 f45 1"/>
                <a:gd name="f58" fmla="*/ 101 f46 1"/>
                <a:gd name="f59" fmla="*/ 98 f45 1"/>
                <a:gd name="f60" fmla="*/ 29 f46 1"/>
                <a:gd name="f61" fmla="*/ 88 f45 1"/>
                <a:gd name="f62" fmla="+- f47 0 f1"/>
                <a:gd name="f63" fmla="*/ f50 1 140"/>
                <a:gd name="f64" fmla="*/ f51 1 110"/>
                <a:gd name="f65" fmla="*/ f52 1 140"/>
                <a:gd name="f66" fmla="*/ f53 1 110"/>
                <a:gd name="f67" fmla="*/ f54 1 140"/>
                <a:gd name="f68" fmla="*/ f55 1 110"/>
                <a:gd name="f69" fmla="*/ f56 1 140"/>
                <a:gd name="f70" fmla="*/ f57 1 110"/>
                <a:gd name="f71" fmla="*/ f58 1 140"/>
                <a:gd name="f72" fmla="*/ f59 1 110"/>
                <a:gd name="f73" fmla="*/ f60 1 140"/>
                <a:gd name="f74" fmla="*/ f61 1 110"/>
                <a:gd name="f75" fmla="*/ 0 1 f48"/>
                <a:gd name="f76" fmla="*/ f42 1 f48"/>
                <a:gd name="f77" fmla="*/ 0 1 f49"/>
                <a:gd name="f78" fmla="*/ f43 1 f49"/>
                <a:gd name="f79" fmla="*/ f63 1 f48"/>
                <a:gd name="f80" fmla="*/ f64 1 f49"/>
                <a:gd name="f81" fmla="*/ f65 1 f48"/>
                <a:gd name="f82" fmla="*/ f66 1 f49"/>
                <a:gd name="f83" fmla="*/ f67 1 f48"/>
                <a:gd name="f84" fmla="*/ f68 1 f49"/>
                <a:gd name="f85" fmla="*/ f69 1 f48"/>
                <a:gd name="f86" fmla="*/ f70 1 f49"/>
                <a:gd name="f87" fmla="*/ f71 1 f48"/>
                <a:gd name="f88" fmla="*/ f72 1 f49"/>
                <a:gd name="f89" fmla="*/ f73 1 f48"/>
                <a:gd name="f90" fmla="*/ f74 1 f49"/>
                <a:gd name="f91" fmla="*/ f75 f39 1"/>
                <a:gd name="f92" fmla="*/ f76 f39 1"/>
                <a:gd name="f93" fmla="*/ f78 f40 1"/>
                <a:gd name="f94" fmla="*/ f77 f40 1"/>
                <a:gd name="f95" fmla="*/ f79 f39 1"/>
                <a:gd name="f96" fmla="*/ f80 f40 1"/>
                <a:gd name="f97" fmla="*/ f81 f39 1"/>
                <a:gd name="f98" fmla="*/ f82 f40 1"/>
                <a:gd name="f99" fmla="*/ f83 f39 1"/>
                <a:gd name="f100" fmla="*/ f84 f40 1"/>
                <a:gd name="f101" fmla="*/ f85 f39 1"/>
                <a:gd name="f102" fmla="*/ f86 f40 1"/>
                <a:gd name="f103" fmla="*/ f87 f39 1"/>
                <a:gd name="f104" fmla="*/ f88 f40 1"/>
                <a:gd name="f105" fmla="*/ f89 f39 1"/>
                <a:gd name="f106" fmla="*/ f9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95" y="f96"/>
                </a:cxn>
                <a:cxn ang="f62">
                  <a:pos x="f97" y="f98"/>
                </a:cxn>
                <a:cxn ang="f62">
                  <a:pos x="f99" y="f100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95" y="f96"/>
                </a:cxn>
              </a:cxnLst>
              <a:rect l="f91" t="f94" r="f92" b="f93"/>
              <a:pathLst>
                <a:path w="140" h="110">
                  <a:moveTo>
                    <a:pt x="f8" y="f9"/>
                  </a:moveTo>
                  <a:cubicBezTo>
                    <a:pt x="f10" y="f11"/>
                    <a:pt x="f12" y="f13"/>
                    <a:pt x="f14" y="f5"/>
                  </a:cubicBezTo>
                  <a:cubicBezTo>
                    <a:pt x="f15" y="f16"/>
                    <a:pt x="f7" y="f17"/>
                    <a:pt x="f18" y="f19"/>
                  </a:cubicBezTo>
                  <a:cubicBezTo>
                    <a:pt x="f20" y="f21"/>
                    <a:pt x="f22" y="f23"/>
                    <a:pt x="f6" y="f24"/>
                  </a:cubicBezTo>
                  <a:cubicBezTo>
                    <a:pt x="f6" y="f25"/>
                    <a:pt x="f26" y="f27"/>
                    <a:pt x="f28" y="f29"/>
                  </a:cubicBezTo>
                  <a:cubicBezTo>
                    <a:pt x="f30" y="f7"/>
                    <a:pt x="f31" y="f32"/>
                    <a:pt x="f33" y="f34"/>
                  </a:cubicBezTo>
                  <a:cubicBezTo>
                    <a:pt x="f35" y="f36"/>
                    <a:pt x="f5" y="f3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D4A7DBA-799D-4B01-60C2-D88024C46348}"/>
                </a:ext>
              </a:extLst>
            </p:cNvPr>
            <p:cNvSpPr/>
            <p:nvPr/>
          </p:nvSpPr>
          <p:spPr>
            <a:xfrm>
              <a:off x="8588529" y="1107219"/>
              <a:ext cx="127860" cy="966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106"/>
                <a:gd name="f8" fmla="val 5"/>
                <a:gd name="f9" fmla="val 21"/>
                <a:gd name="f10" fmla="val 25"/>
                <a:gd name="f11" fmla="val 14"/>
                <a:gd name="f12" fmla="val 43"/>
                <a:gd name="f13" fmla="val 7"/>
                <a:gd name="f14" fmla="val 61"/>
                <a:gd name="f15" fmla="val 2"/>
                <a:gd name="f16" fmla="val 64"/>
                <a:gd name="f17" fmla="val 68"/>
                <a:gd name="f18" fmla="val 72"/>
                <a:gd name="f19" fmla="val 1"/>
                <a:gd name="f20" fmla="val 92"/>
                <a:gd name="f21" fmla="val 113"/>
                <a:gd name="f22" fmla="val 136"/>
                <a:gd name="f23" fmla="val 46"/>
                <a:gd name="f24" fmla="val 134"/>
                <a:gd name="f25" fmla="val 70"/>
                <a:gd name="f26" fmla="val 109"/>
                <a:gd name="f27" fmla="val 88"/>
                <a:gd name="f28" fmla="val 86"/>
                <a:gd name="f29" fmla="val 105"/>
                <a:gd name="f30" fmla="val 37"/>
                <a:gd name="f31" fmla="val 9"/>
                <a:gd name="f32" fmla="val 76"/>
                <a:gd name="f33" fmla="val 50"/>
                <a:gd name="f34" fmla="+- 0 0 -90"/>
                <a:gd name="f35" fmla="*/ f3 1 141"/>
                <a:gd name="f36" fmla="*/ f4 1 106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141"/>
                <a:gd name="f45" fmla="*/ f41 1 106"/>
                <a:gd name="f46" fmla="*/ 5 f42 1"/>
                <a:gd name="f47" fmla="*/ 21 f41 1"/>
                <a:gd name="f48" fmla="*/ 61 f42 1"/>
                <a:gd name="f49" fmla="*/ 2 f41 1"/>
                <a:gd name="f50" fmla="*/ 72 f42 1"/>
                <a:gd name="f51" fmla="*/ 1 f41 1"/>
                <a:gd name="f52" fmla="*/ 136 f42 1"/>
                <a:gd name="f53" fmla="*/ 109 f42 1"/>
                <a:gd name="f54" fmla="*/ 88 f41 1"/>
                <a:gd name="f55" fmla="*/ 37 f42 1"/>
                <a:gd name="f56" fmla="*/ 92 f41 1"/>
                <a:gd name="f57" fmla="+- f43 0 f1"/>
                <a:gd name="f58" fmla="*/ f46 1 141"/>
                <a:gd name="f59" fmla="*/ f47 1 106"/>
                <a:gd name="f60" fmla="*/ f48 1 141"/>
                <a:gd name="f61" fmla="*/ f49 1 106"/>
                <a:gd name="f62" fmla="*/ f50 1 141"/>
                <a:gd name="f63" fmla="*/ f51 1 106"/>
                <a:gd name="f64" fmla="*/ f52 1 141"/>
                <a:gd name="f65" fmla="*/ f53 1 141"/>
                <a:gd name="f66" fmla="*/ f54 1 106"/>
                <a:gd name="f67" fmla="*/ f55 1 141"/>
                <a:gd name="f68" fmla="*/ f56 1 106"/>
                <a:gd name="f69" fmla="*/ 0 1 f44"/>
                <a:gd name="f70" fmla="*/ f38 1 f44"/>
                <a:gd name="f71" fmla="*/ 0 1 f45"/>
                <a:gd name="f72" fmla="*/ f39 1 f45"/>
                <a:gd name="f73" fmla="*/ f58 1 f44"/>
                <a:gd name="f74" fmla="*/ f59 1 f45"/>
                <a:gd name="f75" fmla="*/ f60 1 f44"/>
                <a:gd name="f76" fmla="*/ f61 1 f45"/>
                <a:gd name="f77" fmla="*/ f62 1 f44"/>
                <a:gd name="f78" fmla="*/ f63 1 f45"/>
                <a:gd name="f79" fmla="*/ f64 1 f44"/>
                <a:gd name="f80" fmla="*/ f65 1 f44"/>
                <a:gd name="f81" fmla="*/ f66 1 f45"/>
                <a:gd name="f82" fmla="*/ f67 1 f44"/>
                <a:gd name="f83" fmla="*/ f68 1 f45"/>
                <a:gd name="f84" fmla="*/ f69 f35 1"/>
                <a:gd name="f85" fmla="*/ f70 f35 1"/>
                <a:gd name="f86" fmla="*/ f72 f36 1"/>
                <a:gd name="f87" fmla="*/ f71 f36 1"/>
                <a:gd name="f88" fmla="*/ f73 f35 1"/>
                <a:gd name="f89" fmla="*/ f74 f36 1"/>
                <a:gd name="f90" fmla="*/ f75 f35 1"/>
                <a:gd name="f91" fmla="*/ f76 f36 1"/>
                <a:gd name="f92" fmla="*/ f77 f35 1"/>
                <a:gd name="f93" fmla="*/ f78 f36 1"/>
                <a:gd name="f94" fmla="*/ f79 f35 1"/>
                <a:gd name="f95" fmla="*/ f80 f35 1"/>
                <a:gd name="f96" fmla="*/ f81 f36 1"/>
                <a:gd name="f97" fmla="*/ f82 f35 1"/>
                <a:gd name="f98" fmla="*/ f83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88" y="f89"/>
                </a:cxn>
                <a:cxn ang="f57">
                  <a:pos x="f90" y="f91"/>
                </a:cxn>
                <a:cxn ang="f57">
                  <a:pos x="f92" y="f93"/>
                </a:cxn>
                <a:cxn ang="f57">
                  <a:pos x="f94" y="f89"/>
                </a:cxn>
                <a:cxn ang="f57">
                  <a:pos x="f95" y="f96"/>
                </a:cxn>
                <a:cxn ang="f57">
                  <a:pos x="f97" y="f98"/>
                </a:cxn>
                <a:cxn ang="f57">
                  <a:pos x="f88" y="f89"/>
                </a:cxn>
              </a:cxnLst>
              <a:rect l="f84" t="f87" r="f85" b="f86"/>
              <a:pathLst>
                <a:path w="141" h="106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5"/>
                    <a:pt x="f18" y="f19"/>
                  </a:cubicBezTo>
                  <a:cubicBezTo>
                    <a:pt x="f20" y="f13"/>
                    <a:pt x="f21" y="f11"/>
                    <a:pt x="f22" y="f9"/>
                  </a:cubicBezTo>
                  <a:cubicBezTo>
                    <a:pt x="f6" y="f23"/>
                    <a:pt x="f24" y="f25"/>
                    <a:pt x="f26" y="f27"/>
                  </a:cubicBezTo>
                  <a:cubicBezTo>
                    <a:pt x="f28" y="f29"/>
                    <a:pt x="f14" y="f7"/>
                    <a:pt x="f30" y="f20"/>
                  </a:cubicBezTo>
                  <a:cubicBezTo>
                    <a:pt x="f31" y="f32"/>
                    <a:pt x="f5" y="f33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EA006DA-AF93-13EF-5BA2-17AA0D2F5175}"/>
                </a:ext>
              </a:extLst>
            </p:cNvPr>
            <p:cNvSpPr/>
            <p:nvPr/>
          </p:nvSpPr>
          <p:spPr>
            <a:xfrm>
              <a:off x="8034476" y="519068"/>
              <a:ext cx="144904" cy="15200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9"/>
                <a:gd name="f7" fmla="val 167"/>
                <a:gd name="f8" fmla="val 133"/>
                <a:gd name="f9" fmla="val 87"/>
                <a:gd name="f10" fmla="val 146"/>
                <a:gd name="f11" fmla="val 111"/>
                <a:gd name="f12" fmla="val 144"/>
                <a:gd name="f13" fmla="val 161"/>
                <a:gd name="f14" fmla="val 132"/>
                <a:gd name="f15" fmla="val 147"/>
                <a:gd name="f16" fmla="val 121"/>
                <a:gd name="f17" fmla="val 135"/>
                <a:gd name="f18" fmla="val 109"/>
                <a:gd name="f19" fmla="val 101"/>
                <a:gd name="f20" fmla="val 139"/>
                <a:gd name="f21" fmla="val 95"/>
                <a:gd name="f22" fmla="val 153"/>
                <a:gd name="f23" fmla="val 88"/>
                <a:gd name="f24" fmla="val 85"/>
                <a:gd name="f25" fmla="val 166"/>
                <a:gd name="f26" fmla="val 83"/>
                <a:gd name="f27" fmla="val 80"/>
                <a:gd name="f28" fmla="val 77"/>
                <a:gd name="f29" fmla="val 75"/>
                <a:gd name="f30" fmla="val 127"/>
                <a:gd name="f31" fmla="val 50"/>
                <a:gd name="f32" fmla="val 27"/>
                <a:gd name="f33" fmla="val 3"/>
                <a:gd name="f34" fmla="val 2"/>
                <a:gd name="f35" fmla="val 125"/>
                <a:gd name="f36" fmla="val 1"/>
                <a:gd name="f37" fmla="val 122"/>
                <a:gd name="f38" fmla="val 119"/>
                <a:gd name="f39" fmla="val 18"/>
                <a:gd name="f40" fmla="val 103"/>
                <a:gd name="f41" fmla="val 36"/>
                <a:gd name="f42" fmla="val 54"/>
                <a:gd name="f43" fmla="val 69"/>
                <a:gd name="f44" fmla="val 48"/>
                <a:gd name="f45" fmla="val 59"/>
                <a:gd name="f46" fmla="val 42"/>
                <a:gd name="f47" fmla="val 35"/>
                <a:gd name="f48" fmla="val 34"/>
                <a:gd name="f49" fmla="val 37"/>
                <a:gd name="f50" fmla="val 33"/>
                <a:gd name="f51" fmla="val 38"/>
                <a:gd name="f52" fmla="val 31"/>
                <a:gd name="f53" fmla="val 47"/>
                <a:gd name="f54" fmla="val 56"/>
                <a:gd name="f55" fmla="val 41"/>
                <a:gd name="f56" fmla="val 65"/>
                <a:gd name="f57" fmla="val 45"/>
                <a:gd name="f58" fmla="val 71"/>
                <a:gd name="f59" fmla="val 52"/>
                <a:gd name="f60" fmla="val 84"/>
                <a:gd name="f61" fmla="val 46"/>
                <a:gd name="f62" fmla="val 86"/>
                <a:gd name="f63" fmla="val 40"/>
                <a:gd name="f64" fmla="val 23"/>
                <a:gd name="f65" fmla="val 13"/>
                <a:gd name="f66" fmla="val 16"/>
                <a:gd name="f67" fmla="val 120"/>
                <a:gd name="f68" fmla="val 124"/>
                <a:gd name="f69" fmla="val 64"/>
                <a:gd name="f70" fmla="val 68"/>
                <a:gd name="f71" fmla="val 74"/>
                <a:gd name="f72" fmla="val 114"/>
                <a:gd name="f73" fmla="val 76"/>
                <a:gd name="f74" fmla="val 81"/>
                <a:gd name="f75" fmla="val 90"/>
                <a:gd name="f76" fmla="val 79"/>
                <a:gd name="f77" fmla="val 89"/>
                <a:gd name="f78" fmla="val 96"/>
                <a:gd name="f79" fmla="val 72"/>
                <a:gd name="f80" fmla="val 99"/>
                <a:gd name="f81" fmla="val 104"/>
                <a:gd name="f82" fmla="val 100"/>
                <a:gd name="f83" fmla="val 115"/>
                <a:gd name="f84" fmla="val 93"/>
                <a:gd name="f85" fmla="+- 0 0 -90"/>
                <a:gd name="f86" fmla="*/ f3 1 159"/>
                <a:gd name="f87" fmla="*/ f4 1 167"/>
                <a:gd name="f88" fmla="val f5"/>
                <a:gd name="f89" fmla="val f6"/>
                <a:gd name="f90" fmla="val f7"/>
                <a:gd name="f91" fmla="*/ f85 f0 1"/>
                <a:gd name="f92" fmla="+- f90 0 f88"/>
                <a:gd name="f93" fmla="+- f89 0 f88"/>
                <a:gd name="f94" fmla="*/ f91 1 f2"/>
                <a:gd name="f95" fmla="*/ f93 1 159"/>
                <a:gd name="f96" fmla="*/ f92 1 167"/>
                <a:gd name="f97" fmla="*/ 133 f93 1"/>
                <a:gd name="f98" fmla="*/ 87 f92 1"/>
                <a:gd name="f99" fmla="*/ 144 f93 1"/>
                <a:gd name="f100" fmla="*/ 161 f92 1"/>
                <a:gd name="f101" fmla="*/ 109 f93 1"/>
                <a:gd name="f102" fmla="*/ 121 f92 1"/>
                <a:gd name="f103" fmla="*/ 88 f93 1"/>
                <a:gd name="f104" fmla="*/ 167 f92 1"/>
                <a:gd name="f105" fmla="*/ 83 f93 1"/>
                <a:gd name="f106" fmla="*/ 166 f92 1"/>
                <a:gd name="f107" fmla="*/ 75 f93 1"/>
                <a:gd name="f108" fmla="*/ 127 f92 1"/>
                <a:gd name="f109" fmla="*/ 3 f93 1"/>
                <a:gd name="f110" fmla="*/ 0 f93 1"/>
                <a:gd name="f111" fmla="*/ 119 f92 1"/>
                <a:gd name="f112" fmla="*/ 54 f93 1"/>
                <a:gd name="f113" fmla="*/ 69 f92 1"/>
                <a:gd name="f114" fmla="*/ 35 f93 1"/>
                <a:gd name="f115" fmla="*/ 36 f92 1"/>
                <a:gd name="f116" fmla="*/ 38 f93 1"/>
                <a:gd name="f117" fmla="*/ 31 f92 1"/>
                <a:gd name="f118" fmla="*/ 65 f93 1"/>
                <a:gd name="f119" fmla="*/ 45 f92 1"/>
                <a:gd name="f120" fmla="*/ 52 f92 1"/>
                <a:gd name="f121" fmla="*/ 86 f93 1"/>
                <a:gd name="f122" fmla="*/ 34 f92 1"/>
                <a:gd name="f123" fmla="*/ 87 f93 1"/>
                <a:gd name="f124" fmla="*/ 0 f92 1"/>
                <a:gd name="f125" fmla="*/ 124 f93 1"/>
                <a:gd name="f126" fmla="*/ 64 f92 1"/>
                <a:gd name="f127" fmla="*/ 114 f93 1"/>
                <a:gd name="f128" fmla="*/ 76 f92 1"/>
                <a:gd name="f129" fmla="*/ 79 f93 1"/>
                <a:gd name="f130" fmla="*/ 89 f92 1"/>
                <a:gd name="f131" fmla="*/ 72 f93 1"/>
                <a:gd name="f132" fmla="*/ 99 f92 1"/>
                <a:gd name="f133" fmla="*/ 84 f93 1"/>
                <a:gd name="f134" fmla="*/ 104 f92 1"/>
                <a:gd name="f135" fmla="+- f94 0 f1"/>
                <a:gd name="f136" fmla="*/ f97 1 159"/>
                <a:gd name="f137" fmla="*/ f98 1 167"/>
                <a:gd name="f138" fmla="*/ f99 1 159"/>
                <a:gd name="f139" fmla="*/ f100 1 167"/>
                <a:gd name="f140" fmla="*/ f101 1 159"/>
                <a:gd name="f141" fmla="*/ f102 1 167"/>
                <a:gd name="f142" fmla="*/ f103 1 159"/>
                <a:gd name="f143" fmla="*/ f104 1 167"/>
                <a:gd name="f144" fmla="*/ f105 1 159"/>
                <a:gd name="f145" fmla="*/ f106 1 167"/>
                <a:gd name="f146" fmla="*/ f107 1 159"/>
                <a:gd name="f147" fmla="*/ f108 1 167"/>
                <a:gd name="f148" fmla="*/ f109 1 159"/>
                <a:gd name="f149" fmla="*/ f110 1 159"/>
                <a:gd name="f150" fmla="*/ f111 1 167"/>
                <a:gd name="f151" fmla="*/ f112 1 159"/>
                <a:gd name="f152" fmla="*/ f113 1 167"/>
                <a:gd name="f153" fmla="*/ f114 1 159"/>
                <a:gd name="f154" fmla="*/ f115 1 167"/>
                <a:gd name="f155" fmla="*/ f116 1 159"/>
                <a:gd name="f156" fmla="*/ f117 1 167"/>
                <a:gd name="f157" fmla="*/ f118 1 159"/>
                <a:gd name="f158" fmla="*/ f119 1 167"/>
                <a:gd name="f159" fmla="*/ f120 1 167"/>
                <a:gd name="f160" fmla="*/ f121 1 159"/>
                <a:gd name="f161" fmla="*/ f122 1 167"/>
                <a:gd name="f162" fmla="*/ f123 1 159"/>
                <a:gd name="f163" fmla="*/ f124 1 167"/>
                <a:gd name="f164" fmla="*/ f125 1 159"/>
                <a:gd name="f165" fmla="*/ f126 1 167"/>
                <a:gd name="f166" fmla="*/ f127 1 159"/>
                <a:gd name="f167" fmla="*/ f128 1 167"/>
                <a:gd name="f168" fmla="*/ f129 1 159"/>
                <a:gd name="f169" fmla="*/ f130 1 167"/>
                <a:gd name="f170" fmla="*/ f131 1 159"/>
                <a:gd name="f171" fmla="*/ f132 1 167"/>
                <a:gd name="f172" fmla="*/ f133 1 159"/>
                <a:gd name="f173" fmla="*/ f134 1 167"/>
                <a:gd name="f174" fmla="*/ 0 1 f95"/>
                <a:gd name="f175" fmla="*/ f89 1 f95"/>
                <a:gd name="f176" fmla="*/ 0 1 f96"/>
                <a:gd name="f177" fmla="*/ f90 1 f96"/>
                <a:gd name="f178" fmla="*/ f136 1 f95"/>
                <a:gd name="f179" fmla="*/ f137 1 f96"/>
                <a:gd name="f180" fmla="*/ f138 1 f95"/>
                <a:gd name="f181" fmla="*/ f139 1 f96"/>
                <a:gd name="f182" fmla="*/ f140 1 f95"/>
                <a:gd name="f183" fmla="*/ f141 1 f96"/>
                <a:gd name="f184" fmla="*/ f142 1 f95"/>
                <a:gd name="f185" fmla="*/ f143 1 f96"/>
                <a:gd name="f186" fmla="*/ f144 1 f95"/>
                <a:gd name="f187" fmla="*/ f145 1 f96"/>
                <a:gd name="f188" fmla="*/ f146 1 f95"/>
                <a:gd name="f189" fmla="*/ f147 1 f96"/>
                <a:gd name="f190" fmla="*/ f148 1 f95"/>
                <a:gd name="f191" fmla="*/ f149 1 f95"/>
                <a:gd name="f192" fmla="*/ f150 1 f96"/>
                <a:gd name="f193" fmla="*/ f151 1 f95"/>
                <a:gd name="f194" fmla="*/ f152 1 f96"/>
                <a:gd name="f195" fmla="*/ f153 1 f95"/>
                <a:gd name="f196" fmla="*/ f154 1 f96"/>
                <a:gd name="f197" fmla="*/ f155 1 f95"/>
                <a:gd name="f198" fmla="*/ f156 1 f96"/>
                <a:gd name="f199" fmla="*/ f157 1 f95"/>
                <a:gd name="f200" fmla="*/ f158 1 f96"/>
                <a:gd name="f201" fmla="*/ f159 1 f96"/>
                <a:gd name="f202" fmla="*/ f160 1 f95"/>
                <a:gd name="f203" fmla="*/ f161 1 f96"/>
                <a:gd name="f204" fmla="*/ f162 1 f95"/>
                <a:gd name="f205" fmla="*/ f163 1 f96"/>
                <a:gd name="f206" fmla="*/ f164 1 f95"/>
                <a:gd name="f207" fmla="*/ f165 1 f96"/>
                <a:gd name="f208" fmla="*/ f166 1 f95"/>
                <a:gd name="f209" fmla="*/ f167 1 f96"/>
                <a:gd name="f210" fmla="*/ f168 1 f95"/>
                <a:gd name="f211" fmla="*/ f169 1 f96"/>
                <a:gd name="f212" fmla="*/ f170 1 f95"/>
                <a:gd name="f213" fmla="*/ f171 1 f96"/>
                <a:gd name="f214" fmla="*/ f172 1 f95"/>
                <a:gd name="f215" fmla="*/ f173 1 f96"/>
                <a:gd name="f216" fmla="*/ f174 f86 1"/>
                <a:gd name="f217" fmla="*/ f175 f86 1"/>
                <a:gd name="f218" fmla="*/ f177 f87 1"/>
                <a:gd name="f219" fmla="*/ f176 f87 1"/>
                <a:gd name="f220" fmla="*/ f178 f86 1"/>
                <a:gd name="f221" fmla="*/ f179 f87 1"/>
                <a:gd name="f222" fmla="*/ f180 f86 1"/>
                <a:gd name="f223" fmla="*/ f181 f87 1"/>
                <a:gd name="f224" fmla="*/ f182 f86 1"/>
                <a:gd name="f225" fmla="*/ f183 f87 1"/>
                <a:gd name="f226" fmla="*/ f184 f86 1"/>
                <a:gd name="f227" fmla="*/ f185 f87 1"/>
                <a:gd name="f228" fmla="*/ f186 f86 1"/>
                <a:gd name="f229" fmla="*/ f187 f87 1"/>
                <a:gd name="f230" fmla="*/ f188 f86 1"/>
                <a:gd name="f231" fmla="*/ f189 f87 1"/>
                <a:gd name="f232" fmla="*/ f190 f86 1"/>
                <a:gd name="f233" fmla="*/ f191 f86 1"/>
                <a:gd name="f234" fmla="*/ f192 f87 1"/>
                <a:gd name="f235" fmla="*/ f193 f86 1"/>
                <a:gd name="f236" fmla="*/ f194 f87 1"/>
                <a:gd name="f237" fmla="*/ f195 f86 1"/>
                <a:gd name="f238" fmla="*/ f196 f87 1"/>
                <a:gd name="f239" fmla="*/ f197 f86 1"/>
                <a:gd name="f240" fmla="*/ f198 f87 1"/>
                <a:gd name="f241" fmla="*/ f199 f86 1"/>
                <a:gd name="f242" fmla="*/ f200 f87 1"/>
                <a:gd name="f243" fmla="*/ f201 f87 1"/>
                <a:gd name="f244" fmla="*/ f202 f86 1"/>
                <a:gd name="f245" fmla="*/ f203 f87 1"/>
                <a:gd name="f246" fmla="*/ f204 f86 1"/>
                <a:gd name="f247" fmla="*/ f205 f87 1"/>
                <a:gd name="f248" fmla="*/ f206 f86 1"/>
                <a:gd name="f249" fmla="*/ f207 f87 1"/>
                <a:gd name="f250" fmla="*/ f208 f86 1"/>
                <a:gd name="f251" fmla="*/ f209 f87 1"/>
                <a:gd name="f252" fmla="*/ f210 f86 1"/>
                <a:gd name="f253" fmla="*/ f211 f87 1"/>
                <a:gd name="f254" fmla="*/ f212 f86 1"/>
                <a:gd name="f255" fmla="*/ f213 f87 1"/>
                <a:gd name="f256" fmla="*/ f214 f86 1"/>
                <a:gd name="f257" fmla="*/ f215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5">
                  <a:pos x="f220" y="f221"/>
                </a:cxn>
                <a:cxn ang="f135">
                  <a:pos x="f222" y="f223"/>
                </a:cxn>
                <a:cxn ang="f135">
                  <a:pos x="f224" y="f225"/>
                </a:cxn>
                <a:cxn ang="f135">
                  <a:pos x="f226" y="f227"/>
                </a:cxn>
                <a:cxn ang="f135">
                  <a:pos x="f228" y="f229"/>
                </a:cxn>
                <a:cxn ang="f135">
                  <a:pos x="f230" y="f231"/>
                </a:cxn>
                <a:cxn ang="f135">
                  <a:pos x="f232" y="f231"/>
                </a:cxn>
                <a:cxn ang="f135">
                  <a:pos x="f233" y="f234"/>
                </a:cxn>
                <a:cxn ang="f135">
                  <a:pos x="f235" y="f236"/>
                </a:cxn>
                <a:cxn ang="f135">
                  <a:pos x="f237" y="f238"/>
                </a:cxn>
                <a:cxn ang="f135">
                  <a:pos x="f239" y="f240"/>
                </a:cxn>
                <a:cxn ang="f135">
                  <a:pos x="f241" y="f242"/>
                </a:cxn>
                <a:cxn ang="f135">
                  <a:pos x="f228" y="f243"/>
                </a:cxn>
                <a:cxn ang="f135">
                  <a:pos x="f244" y="f245"/>
                </a:cxn>
                <a:cxn ang="f135">
                  <a:pos x="f246" y="f247"/>
                </a:cxn>
                <a:cxn ang="f135">
                  <a:pos x="f248" y="f249"/>
                </a:cxn>
                <a:cxn ang="f135">
                  <a:pos x="f250" y="f251"/>
                </a:cxn>
                <a:cxn ang="f135">
                  <a:pos x="f252" y="f253"/>
                </a:cxn>
                <a:cxn ang="f135">
                  <a:pos x="f254" y="f255"/>
                </a:cxn>
                <a:cxn ang="f135">
                  <a:pos x="f256" y="f257"/>
                </a:cxn>
                <a:cxn ang="f135">
                  <a:pos x="f220" y="f221"/>
                </a:cxn>
              </a:cxnLst>
              <a:rect l="f216" t="f219" r="f217" b="f218"/>
              <a:pathLst>
                <a:path w="159" h="167">
                  <a:moveTo>
                    <a:pt x="f8" y="f9"/>
                  </a:moveTo>
                  <a:cubicBezTo>
                    <a:pt x="f10" y="f11"/>
                    <a:pt x="f6" y="f8"/>
                    <a:pt x="f12" y="f13"/>
                  </a:cubicBezTo>
                  <a:cubicBezTo>
                    <a:pt x="f14" y="f15"/>
                    <a:pt x="f16" y="f17"/>
                    <a:pt x="f18" y="f16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9" y="f7"/>
                    <a:pt x="f24" y="f25"/>
                    <a:pt x="f26" y="f25"/>
                  </a:cubicBezTo>
                  <a:cubicBezTo>
                    <a:pt x="f27" y="f22"/>
                    <a:pt x="f28" y="f20"/>
                    <a:pt x="f29" y="f30"/>
                  </a:cubicBezTo>
                  <a:cubicBezTo>
                    <a:pt x="f31" y="f30"/>
                    <a:pt x="f32" y="f30"/>
                    <a:pt x="f33" y="f30"/>
                  </a:cubicBezTo>
                  <a:cubicBezTo>
                    <a:pt x="f34" y="f35"/>
                    <a:pt x="f36" y="f37"/>
                    <a:pt x="f5" y="f38"/>
                  </a:cubicBezTo>
                  <a:cubicBezTo>
                    <a:pt x="f39" y="f40"/>
                    <a:pt x="f41" y="f9"/>
                    <a:pt x="f42" y="f43"/>
                  </a:cubicBezTo>
                  <a:cubicBezTo>
                    <a:pt x="f44" y="f45"/>
                    <a:pt x="f46" y="f44"/>
                    <a:pt x="f47" y="f41"/>
                  </a:cubicBezTo>
                  <a:cubicBezTo>
                    <a:pt x="f41" y="f48"/>
                    <a:pt x="f49" y="f50"/>
                    <a:pt x="f51" y="f52"/>
                  </a:cubicBezTo>
                  <a:cubicBezTo>
                    <a:pt x="f53" y="f41"/>
                    <a:pt x="f54" y="f55"/>
                    <a:pt x="f56" y="f57"/>
                  </a:cubicBezTo>
                  <a:cubicBezTo>
                    <a:pt x="f58" y="f44"/>
                    <a:pt x="f28" y="f31"/>
                    <a:pt x="f26" y="f59"/>
                  </a:cubicBezTo>
                  <a:cubicBezTo>
                    <a:pt x="f60" y="f61"/>
                    <a:pt x="f62" y="f63"/>
                    <a:pt x="f62" y="f48"/>
                  </a:cubicBezTo>
                  <a:cubicBezTo>
                    <a:pt x="f9" y="f64"/>
                    <a:pt x="f9" y="f65"/>
                    <a:pt x="f9" y="f5"/>
                  </a:cubicBezTo>
                  <a:cubicBezTo>
                    <a:pt x="f11" y="f66"/>
                    <a:pt x="f67" y="f51"/>
                    <a:pt x="f68" y="f69"/>
                  </a:cubicBezTo>
                  <a:cubicBezTo>
                    <a:pt x="f68" y="f70"/>
                    <a:pt x="f38" y="f71"/>
                    <a:pt x="f72" y="f73"/>
                  </a:cubicBezTo>
                  <a:cubicBezTo>
                    <a:pt x="f40" y="f74"/>
                    <a:pt x="f75" y="f60"/>
                    <a:pt x="f76" y="f77"/>
                  </a:cubicBezTo>
                  <a:cubicBezTo>
                    <a:pt x="f73" y="f75"/>
                    <a:pt x="f29" y="f78"/>
                    <a:pt x="f79" y="f80"/>
                  </a:cubicBezTo>
                  <a:cubicBezTo>
                    <a:pt x="f73" y="f19"/>
                    <a:pt x="f74" y="f81"/>
                    <a:pt x="f60" y="f81"/>
                  </a:cubicBezTo>
                  <a:cubicBezTo>
                    <a:pt x="f82" y="f80"/>
                    <a:pt x="f83" y="f84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BCF60190-37D7-800A-016E-77F67EC1AC63}"/>
                </a:ext>
              </a:extLst>
            </p:cNvPr>
            <p:cNvSpPr/>
            <p:nvPr/>
          </p:nvSpPr>
          <p:spPr>
            <a:xfrm>
              <a:off x="8481983" y="892701"/>
              <a:ext cx="105128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8"/>
                <a:gd name="f8" fmla="val 106"/>
                <a:gd name="f9" fmla="val 22"/>
                <a:gd name="f10" fmla="val 97"/>
                <a:gd name="f11" fmla="val 51"/>
                <a:gd name="f12" fmla="val 100"/>
                <a:gd name="f13" fmla="val 79"/>
                <a:gd name="f14" fmla="val 104"/>
                <a:gd name="f15" fmla="val 91"/>
                <a:gd name="f16" fmla="val 125"/>
                <a:gd name="f17" fmla="val 64"/>
                <a:gd name="f18" fmla="val 38"/>
                <a:gd name="f19" fmla="val 114"/>
                <a:gd name="f20" fmla="val 14"/>
                <a:gd name="f21" fmla="val 72"/>
                <a:gd name="f22" fmla="val 6"/>
                <a:gd name="f23" fmla="val 43"/>
                <a:gd name="f24" fmla="val 8"/>
                <a:gd name="f25" fmla="val 34"/>
                <a:gd name="f26" fmla="val 16"/>
                <a:gd name="f27" fmla="val 26"/>
                <a:gd name="f28" fmla="val 24"/>
                <a:gd name="f29" fmla="val 21"/>
                <a:gd name="f30" fmla="val 36"/>
                <a:gd name="f31" fmla="val 13"/>
                <a:gd name="f32" fmla="val 50"/>
                <a:gd name="f33" fmla="val 7"/>
                <a:gd name="f34" fmla="val 65"/>
                <a:gd name="f35" fmla="val 69"/>
                <a:gd name="f36" fmla="val 3"/>
                <a:gd name="f37" fmla="val 75"/>
                <a:gd name="f38" fmla="val 82"/>
                <a:gd name="f39" fmla="val 11"/>
                <a:gd name="f40" fmla="val 89"/>
                <a:gd name="f41" fmla="val 15"/>
                <a:gd name="f42" fmla="val 96"/>
                <a:gd name="f43" fmla="val 18"/>
                <a:gd name="f44" fmla="+- 0 0 -90"/>
                <a:gd name="f45" fmla="*/ f3 1 116"/>
                <a:gd name="f46" fmla="*/ f4 1 128"/>
                <a:gd name="f47" fmla="val f5"/>
                <a:gd name="f48" fmla="val f6"/>
                <a:gd name="f49" fmla="val f7"/>
                <a:gd name="f50" fmla="*/ f44 f0 1"/>
                <a:gd name="f51" fmla="+- f49 0 f47"/>
                <a:gd name="f52" fmla="+- f48 0 f47"/>
                <a:gd name="f53" fmla="*/ f50 1 f2"/>
                <a:gd name="f54" fmla="*/ f52 1 116"/>
                <a:gd name="f55" fmla="*/ f51 1 128"/>
                <a:gd name="f56" fmla="*/ 106 f52 1"/>
                <a:gd name="f57" fmla="*/ 22 f51 1"/>
                <a:gd name="f58" fmla="*/ 116 f52 1"/>
                <a:gd name="f59" fmla="*/ 104 f51 1"/>
                <a:gd name="f60" fmla="*/ 38 f52 1"/>
                <a:gd name="f61" fmla="*/ 114 f51 1"/>
                <a:gd name="f62" fmla="*/ 6 f52 1"/>
                <a:gd name="f63" fmla="*/ 43 f51 1"/>
                <a:gd name="f64" fmla="*/ 24 f52 1"/>
                <a:gd name="f65" fmla="*/ 21 f51 1"/>
                <a:gd name="f66" fmla="*/ 65 f52 1"/>
                <a:gd name="f67" fmla="*/ 0 f51 1"/>
                <a:gd name="f68" fmla="*/ 82 f52 1"/>
                <a:gd name="f69" fmla="*/ 11 f51 1"/>
                <a:gd name="f70" fmla="+- f53 0 f1"/>
                <a:gd name="f71" fmla="*/ f56 1 116"/>
                <a:gd name="f72" fmla="*/ f57 1 128"/>
                <a:gd name="f73" fmla="*/ f58 1 116"/>
                <a:gd name="f74" fmla="*/ f59 1 128"/>
                <a:gd name="f75" fmla="*/ f60 1 116"/>
                <a:gd name="f76" fmla="*/ f61 1 128"/>
                <a:gd name="f77" fmla="*/ f62 1 116"/>
                <a:gd name="f78" fmla="*/ f63 1 128"/>
                <a:gd name="f79" fmla="*/ f64 1 116"/>
                <a:gd name="f80" fmla="*/ f65 1 128"/>
                <a:gd name="f81" fmla="*/ f66 1 116"/>
                <a:gd name="f82" fmla="*/ f67 1 128"/>
                <a:gd name="f83" fmla="*/ f68 1 116"/>
                <a:gd name="f84" fmla="*/ f69 1 128"/>
                <a:gd name="f85" fmla="*/ 0 1 f54"/>
                <a:gd name="f86" fmla="*/ f48 1 f54"/>
                <a:gd name="f87" fmla="*/ 0 1 f55"/>
                <a:gd name="f88" fmla="*/ f49 1 f55"/>
                <a:gd name="f89" fmla="*/ f71 1 f54"/>
                <a:gd name="f90" fmla="*/ f72 1 f55"/>
                <a:gd name="f91" fmla="*/ f73 1 f54"/>
                <a:gd name="f92" fmla="*/ f74 1 f55"/>
                <a:gd name="f93" fmla="*/ f75 1 f54"/>
                <a:gd name="f94" fmla="*/ f76 1 f55"/>
                <a:gd name="f95" fmla="*/ f77 1 f54"/>
                <a:gd name="f96" fmla="*/ f78 1 f55"/>
                <a:gd name="f97" fmla="*/ f79 1 f54"/>
                <a:gd name="f98" fmla="*/ f80 1 f55"/>
                <a:gd name="f99" fmla="*/ f81 1 f54"/>
                <a:gd name="f100" fmla="*/ f82 1 f55"/>
                <a:gd name="f101" fmla="*/ f83 1 f54"/>
                <a:gd name="f102" fmla="*/ f84 1 f55"/>
                <a:gd name="f103" fmla="*/ f85 f45 1"/>
                <a:gd name="f104" fmla="*/ f86 f45 1"/>
                <a:gd name="f105" fmla="*/ f88 f46 1"/>
                <a:gd name="f106" fmla="*/ f87 f46 1"/>
                <a:gd name="f107" fmla="*/ f89 f45 1"/>
                <a:gd name="f108" fmla="*/ f90 f46 1"/>
                <a:gd name="f109" fmla="*/ f91 f45 1"/>
                <a:gd name="f110" fmla="*/ f92 f46 1"/>
                <a:gd name="f111" fmla="*/ f93 f45 1"/>
                <a:gd name="f112" fmla="*/ f94 f46 1"/>
                <a:gd name="f113" fmla="*/ f95 f45 1"/>
                <a:gd name="f114" fmla="*/ f96 f46 1"/>
                <a:gd name="f115" fmla="*/ f97 f45 1"/>
                <a:gd name="f116" fmla="*/ f98 f46 1"/>
                <a:gd name="f117" fmla="*/ f99 f45 1"/>
                <a:gd name="f118" fmla="*/ f100 f46 1"/>
                <a:gd name="f119" fmla="*/ f101 f45 1"/>
                <a:gd name="f120" fmla="*/ f102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07" y="f108"/>
                </a:cxn>
                <a:cxn ang="f70">
                  <a:pos x="f109" y="f110"/>
                </a:cxn>
                <a:cxn ang="f70">
                  <a:pos x="f111" y="f112"/>
                </a:cxn>
                <a:cxn ang="f70">
                  <a:pos x="f113" y="f114"/>
                </a:cxn>
                <a:cxn ang="f70">
                  <a:pos x="f115" y="f116"/>
                </a:cxn>
                <a:cxn ang="f70">
                  <a:pos x="f117" y="f118"/>
                </a:cxn>
                <a:cxn ang="f70">
                  <a:pos x="f119" y="f120"/>
                </a:cxn>
                <a:cxn ang="f70">
                  <a:pos x="f107" y="f108"/>
                </a:cxn>
              </a:cxnLst>
              <a:rect l="f103" t="f106" r="f104" b="f105"/>
              <a:pathLst>
                <a:path w="116" h="128">
                  <a:moveTo>
                    <a:pt x="f8" y="f9"/>
                  </a:moveTo>
                  <a:cubicBezTo>
                    <a:pt x="f10" y="f11"/>
                    <a:pt x="f12" y="f13"/>
                    <a:pt x="f6" y="f14"/>
                  </a:cubicBezTo>
                  <a:cubicBezTo>
                    <a:pt x="f15" y="f16"/>
                    <a:pt x="f17" y="f7"/>
                    <a:pt x="f18" y="f19"/>
                  </a:cubicBezTo>
                  <a:cubicBezTo>
                    <a:pt x="f20" y="f12"/>
                    <a:pt x="f5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5"/>
                  </a:cubicBezTo>
                  <a:cubicBezTo>
                    <a:pt x="f35" y="f36"/>
                    <a:pt x="f37" y="f24"/>
                    <a:pt x="f38" y="f39"/>
                  </a:cubicBezTo>
                  <a:cubicBezTo>
                    <a:pt x="f40" y="f41"/>
                    <a:pt x="f42" y="f43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15AB24EF-6EF1-5027-2C97-52CB45C22974}"/>
                </a:ext>
              </a:extLst>
            </p:cNvPr>
            <p:cNvSpPr/>
            <p:nvPr/>
          </p:nvSpPr>
          <p:spPr>
            <a:xfrm>
              <a:off x="8720651" y="891274"/>
              <a:ext cx="106545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8"/>
                <a:gd name="f8" fmla="val 52"/>
                <a:gd name="f9" fmla="val 66"/>
                <a:gd name="f10" fmla="val 7"/>
                <a:gd name="f11" fmla="val 81"/>
                <a:gd name="f12" fmla="val 13"/>
                <a:gd name="f13" fmla="val 96"/>
                <a:gd name="f14" fmla="val 21"/>
                <a:gd name="f15" fmla="val 100"/>
                <a:gd name="f16" fmla="val 23"/>
                <a:gd name="f17" fmla="val 104"/>
                <a:gd name="f18" fmla="val 29"/>
                <a:gd name="f19" fmla="val 106"/>
                <a:gd name="f20" fmla="val 34"/>
                <a:gd name="f21" fmla="val 61"/>
                <a:gd name="f22" fmla="val 91"/>
                <a:gd name="f23" fmla="val 82"/>
                <a:gd name="f24" fmla="val 110"/>
                <a:gd name="f25" fmla="val 58"/>
                <a:gd name="f26" fmla="val 26"/>
                <a:gd name="f27" fmla="val 126"/>
                <a:gd name="f28" fmla="val 105"/>
                <a:gd name="f29" fmla="val 16"/>
                <a:gd name="f30" fmla="val 80"/>
                <a:gd name="f31" fmla="val 18"/>
                <a:gd name="f32" fmla="val 9"/>
                <a:gd name="f33" fmla="val 24"/>
                <a:gd name="f34" fmla="val 39"/>
                <a:gd name="f35" fmla="val 8"/>
                <a:gd name="f36" fmla="+- 0 0 -90"/>
                <a:gd name="f37" fmla="*/ f3 1 116"/>
                <a:gd name="f38" fmla="*/ f4 1 128"/>
                <a:gd name="f39" fmla="val f5"/>
                <a:gd name="f40" fmla="val f6"/>
                <a:gd name="f41" fmla="val f7"/>
                <a:gd name="f42" fmla="*/ f36 f0 1"/>
                <a:gd name="f43" fmla="+- f41 0 f39"/>
                <a:gd name="f44" fmla="+- f40 0 f39"/>
                <a:gd name="f45" fmla="*/ f42 1 f2"/>
                <a:gd name="f46" fmla="*/ f44 1 116"/>
                <a:gd name="f47" fmla="*/ f43 1 128"/>
                <a:gd name="f48" fmla="*/ 52 f44 1"/>
                <a:gd name="f49" fmla="*/ 0 f43 1"/>
                <a:gd name="f50" fmla="*/ 96 f44 1"/>
                <a:gd name="f51" fmla="*/ 21 f43 1"/>
                <a:gd name="f52" fmla="*/ 106 f44 1"/>
                <a:gd name="f53" fmla="*/ 34 f43 1"/>
                <a:gd name="f54" fmla="*/ 82 f44 1"/>
                <a:gd name="f55" fmla="*/ 110 f43 1"/>
                <a:gd name="f56" fmla="*/ 0 f44 1"/>
                <a:gd name="f57" fmla="*/ 105 f43 1"/>
                <a:gd name="f58" fmla="*/ 9 f44 1"/>
                <a:gd name="f59" fmla="*/ 24 f43 1"/>
                <a:gd name="f60" fmla="+- f45 0 f1"/>
                <a:gd name="f61" fmla="*/ f48 1 116"/>
                <a:gd name="f62" fmla="*/ f49 1 128"/>
                <a:gd name="f63" fmla="*/ f50 1 116"/>
                <a:gd name="f64" fmla="*/ f51 1 128"/>
                <a:gd name="f65" fmla="*/ f52 1 116"/>
                <a:gd name="f66" fmla="*/ f53 1 128"/>
                <a:gd name="f67" fmla="*/ f54 1 116"/>
                <a:gd name="f68" fmla="*/ f55 1 128"/>
                <a:gd name="f69" fmla="*/ f56 1 116"/>
                <a:gd name="f70" fmla="*/ f57 1 128"/>
                <a:gd name="f71" fmla="*/ f58 1 116"/>
                <a:gd name="f72" fmla="*/ f59 1 128"/>
                <a:gd name="f73" fmla="*/ 0 1 f46"/>
                <a:gd name="f74" fmla="*/ f40 1 f46"/>
                <a:gd name="f75" fmla="*/ 0 1 f47"/>
                <a:gd name="f76" fmla="*/ f41 1 f47"/>
                <a:gd name="f77" fmla="*/ f61 1 f46"/>
                <a:gd name="f78" fmla="*/ f62 1 f47"/>
                <a:gd name="f79" fmla="*/ f63 1 f46"/>
                <a:gd name="f80" fmla="*/ f64 1 f47"/>
                <a:gd name="f81" fmla="*/ f65 1 f46"/>
                <a:gd name="f82" fmla="*/ f66 1 f47"/>
                <a:gd name="f83" fmla="*/ f67 1 f46"/>
                <a:gd name="f84" fmla="*/ f68 1 f47"/>
                <a:gd name="f85" fmla="*/ f69 1 f46"/>
                <a:gd name="f86" fmla="*/ f70 1 f47"/>
                <a:gd name="f87" fmla="*/ f71 1 f46"/>
                <a:gd name="f88" fmla="*/ f72 1 f47"/>
                <a:gd name="f89" fmla="*/ f73 f37 1"/>
                <a:gd name="f90" fmla="*/ f74 f37 1"/>
                <a:gd name="f91" fmla="*/ f76 f38 1"/>
                <a:gd name="f92" fmla="*/ f75 f38 1"/>
                <a:gd name="f93" fmla="*/ f77 f37 1"/>
                <a:gd name="f94" fmla="*/ f78 f38 1"/>
                <a:gd name="f95" fmla="*/ f79 f37 1"/>
                <a:gd name="f96" fmla="*/ f80 f38 1"/>
                <a:gd name="f97" fmla="*/ f81 f37 1"/>
                <a:gd name="f98" fmla="*/ f82 f38 1"/>
                <a:gd name="f99" fmla="*/ f83 f37 1"/>
                <a:gd name="f100" fmla="*/ f84 f38 1"/>
                <a:gd name="f101" fmla="*/ f85 f37 1"/>
                <a:gd name="f102" fmla="*/ f86 f38 1"/>
                <a:gd name="f103" fmla="*/ f87 f37 1"/>
                <a:gd name="f104" fmla="*/ f8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3" y="f94"/>
                </a:cxn>
                <a:cxn ang="f60">
                  <a:pos x="f95" y="f96"/>
                </a:cxn>
                <a:cxn ang="f60">
                  <a:pos x="f97" y="f98"/>
                </a:cxn>
                <a:cxn ang="f60">
                  <a:pos x="f99" y="f100"/>
                </a:cxn>
                <a:cxn ang="f60">
                  <a:pos x="f101" y="f102"/>
                </a:cxn>
                <a:cxn ang="f60">
                  <a:pos x="f103" y="f104"/>
                </a:cxn>
                <a:cxn ang="f60">
                  <a:pos x="f93" y="f94"/>
                </a:cxn>
              </a:cxnLst>
              <a:rect l="f89" t="f92" r="f90" b="f91"/>
              <a:pathLst>
                <a:path w="116" h="12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6" y="f21"/>
                    <a:pt x="f19" y="f22"/>
                    <a:pt x="f23" y="f24"/>
                  </a:cubicBezTo>
                  <a:cubicBezTo>
                    <a:pt x="f25" y="f7"/>
                    <a:pt x="f26" y="f27"/>
                    <a:pt x="f5" y="f28"/>
                  </a:cubicBezTo>
                  <a:cubicBezTo>
                    <a:pt x="f29" y="f30"/>
                    <a:pt x="f31" y="f8"/>
                    <a:pt x="f32" y="f33"/>
                  </a:cubicBezTo>
                  <a:cubicBezTo>
                    <a:pt x="f33" y="f29"/>
                    <a:pt x="f34" y="f3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BC6F1A5-227A-056D-0C0C-204717DA87BC}"/>
                </a:ext>
              </a:extLst>
            </p:cNvPr>
            <p:cNvSpPr/>
            <p:nvPr/>
          </p:nvSpPr>
          <p:spPr>
            <a:xfrm>
              <a:off x="8479139" y="659712"/>
              <a:ext cx="100867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0"/>
                <a:gd name="f7" fmla="val 126"/>
                <a:gd name="f8" fmla="val 18"/>
                <a:gd name="f9" fmla="val 107"/>
                <a:gd name="f10" fmla="val 48"/>
                <a:gd name="f11" fmla="val 104"/>
                <a:gd name="f12" fmla="val 75"/>
                <a:gd name="f13" fmla="val 101"/>
                <a:gd name="f14" fmla="val 106"/>
                <a:gd name="f15" fmla="val 93"/>
                <a:gd name="f16" fmla="val 111"/>
                <a:gd name="f17" fmla="val 78"/>
                <a:gd name="f18" fmla="val 119"/>
                <a:gd name="f19" fmla="val 66"/>
                <a:gd name="f20" fmla="val 50"/>
                <a:gd name="f21" fmla="val 35"/>
                <a:gd name="f22" fmla="val 113"/>
                <a:gd name="f23" fmla="val 21"/>
                <a:gd name="f24" fmla="val 105"/>
                <a:gd name="f25" fmla="val 15"/>
                <a:gd name="f26" fmla="val 102"/>
                <a:gd name="f27" fmla="val 9"/>
                <a:gd name="f28" fmla="val 94"/>
                <a:gd name="f29" fmla="val 8"/>
                <a:gd name="f30" fmla="val 88"/>
                <a:gd name="f31" fmla="val 60"/>
                <a:gd name="f32" fmla="val 11"/>
                <a:gd name="f33" fmla="val 32"/>
                <a:gd name="f34" fmla="val 17"/>
                <a:gd name="f35" fmla="val 59"/>
                <a:gd name="f36" fmla="val 2"/>
                <a:gd name="f37" fmla="+- 0 0 -90"/>
                <a:gd name="f38" fmla="*/ f3 1 110"/>
                <a:gd name="f39" fmla="*/ f4 1 126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110"/>
                <a:gd name="f48" fmla="*/ f44 1 126"/>
                <a:gd name="f49" fmla="*/ 110 f45 1"/>
                <a:gd name="f50" fmla="*/ 18 f44 1"/>
                <a:gd name="f51" fmla="*/ 101 f45 1"/>
                <a:gd name="f52" fmla="*/ 106 f44 1"/>
                <a:gd name="f53" fmla="*/ 66 f45 1"/>
                <a:gd name="f54" fmla="*/ 126 f44 1"/>
                <a:gd name="f55" fmla="*/ 21 f45 1"/>
                <a:gd name="f56" fmla="*/ 105 f44 1"/>
                <a:gd name="f57" fmla="*/ 8 f45 1"/>
                <a:gd name="f58" fmla="*/ 88 f44 1"/>
                <a:gd name="f59" fmla="*/ 35 f45 1"/>
                <a:gd name="f60" fmla="*/ 17 f44 1"/>
                <a:gd name="f61" fmla="+- f46 0 f1"/>
                <a:gd name="f62" fmla="*/ f49 1 110"/>
                <a:gd name="f63" fmla="*/ f50 1 126"/>
                <a:gd name="f64" fmla="*/ f51 1 110"/>
                <a:gd name="f65" fmla="*/ f52 1 126"/>
                <a:gd name="f66" fmla="*/ f53 1 110"/>
                <a:gd name="f67" fmla="*/ f54 1 126"/>
                <a:gd name="f68" fmla="*/ f55 1 110"/>
                <a:gd name="f69" fmla="*/ f56 1 126"/>
                <a:gd name="f70" fmla="*/ f57 1 110"/>
                <a:gd name="f71" fmla="*/ f58 1 126"/>
                <a:gd name="f72" fmla="*/ f59 1 110"/>
                <a:gd name="f73" fmla="*/ f60 1 126"/>
                <a:gd name="f74" fmla="*/ 0 1 f47"/>
                <a:gd name="f75" fmla="*/ f41 1 f47"/>
                <a:gd name="f76" fmla="*/ 0 1 f48"/>
                <a:gd name="f77" fmla="*/ f42 1 f48"/>
                <a:gd name="f78" fmla="*/ f62 1 f47"/>
                <a:gd name="f79" fmla="*/ f63 1 f48"/>
                <a:gd name="f80" fmla="*/ f64 1 f47"/>
                <a:gd name="f81" fmla="*/ f65 1 f48"/>
                <a:gd name="f82" fmla="*/ f66 1 f47"/>
                <a:gd name="f83" fmla="*/ f67 1 f48"/>
                <a:gd name="f84" fmla="*/ f68 1 f47"/>
                <a:gd name="f85" fmla="*/ f69 1 f48"/>
                <a:gd name="f86" fmla="*/ f70 1 f47"/>
                <a:gd name="f87" fmla="*/ f71 1 f48"/>
                <a:gd name="f88" fmla="*/ f72 1 f47"/>
                <a:gd name="f89" fmla="*/ f73 1 f48"/>
                <a:gd name="f90" fmla="*/ f74 f38 1"/>
                <a:gd name="f91" fmla="*/ f75 f38 1"/>
                <a:gd name="f92" fmla="*/ f77 f39 1"/>
                <a:gd name="f93" fmla="*/ f76 f39 1"/>
                <a:gd name="f94" fmla="*/ f78 f38 1"/>
                <a:gd name="f95" fmla="*/ f79 f39 1"/>
                <a:gd name="f96" fmla="*/ f80 f38 1"/>
                <a:gd name="f97" fmla="*/ f81 f39 1"/>
                <a:gd name="f98" fmla="*/ f82 f38 1"/>
                <a:gd name="f99" fmla="*/ f83 f39 1"/>
                <a:gd name="f100" fmla="*/ f84 f38 1"/>
                <a:gd name="f101" fmla="*/ f85 f39 1"/>
                <a:gd name="f102" fmla="*/ f86 f38 1"/>
                <a:gd name="f103" fmla="*/ f87 f39 1"/>
                <a:gd name="f104" fmla="*/ f88 f38 1"/>
                <a:gd name="f105" fmla="*/ f8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1">
                  <a:pos x="f94" y="f95"/>
                </a:cxn>
                <a:cxn ang="f61">
                  <a:pos x="f96" y="f97"/>
                </a:cxn>
                <a:cxn ang="f61">
                  <a:pos x="f98" y="f99"/>
                </a:cxn>
                <a:cxn ang="f61">
                  <a:pos x="f100" y="f101"/>
                </a:cxn>
                <a:cxn ang="f61">
                  <a:pos x="f102" y="f103"/>
                </a:cxn>
                <a:cxn ang="f61">
                  <a:pos x="f104" y="f105"/>
                </a:cxn>
                <a:cxn ang="f61">
                  <a:pos x="f94" y="f95"/>
                </a:cxn>
              </a:cxnLst>
              <a:rect l="f90" t="f93" r="f91" b="f92"/>
              <a:pathLst>
                <a:path w="110" h="126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7"/>
                  </a:cubicBezTo>
                  <a:cubicBezTo>
                    <a:pt x="f20" y="f18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5" y="f31"/>
                    <a:pt x="f32" y="f33"/>
                    <a:pt x="f21" y="f34"/>
                  </a:cubicBezTo>
                  <a:cubicBezTo>
                    <a:pt x="f35" y="f5"/>
                    <a:pt x="f30" y="f36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83C38BA5-DCDB-ACB7-4351-0C4B5FFBC4A3}"/>
                </a:ext>
              </a:extLst>
            </p:cNvPr>
            <p:cNvSpPr/>
            <p:nvPr/>
          </p:nvSpPr>
          <p:spPr>
            <a:xfrm>
              <a:off x="8719224" y="658294"/>
              <a:ext cx="105128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7"/>
                <a:gd name="f8" fmla="val 23"/>
                <a:gd name="f9" fmla="val 27"/>
                <a:gd name="f10" fmla="val 2"/>
                <a:gd name="f11" fmla="val 54"/>
                <a:gd name="f12" fmla="val 80"/>
                <a:gd name="f13" fmla="val 17"/>
                <a:gd name="f14" fmla="val 104"/>
                <a:gd name="f15" fmla="val 32"/>
                <a:gd name="f16" fmla="val 61"/>
                <a:gd name="f17" fmla="val 108"/>
                <a:gd name="f18" fmla="val 89"/>
                <a:gd name="f19" fmla="val 106"/>
                <a:gd name="f20" fmla="val 96"/>
                <a:gd name="f21" fmla="val 98"/>
                <a:gd name="f22" fmla="val 103"/>
                <a:gd name="f23" fmla="val 91"/>
                <a:gd name="f24" fmla="val 115"/>
                <a:gd name="f25" fmla="val 67"/>
                <a:gd name="f26" fmla="val 120"/>
                <a:gd name="f27" fmla="val 53"/>
                <a:gd name="f28" fmla="val 48"/>
                <a:gd name="f29" fmla="val 124"/>
                <a:gd name="f30" fmla="val 41"/>
                <a:gd name="f31" fmla="val 119"/>
                <a:gd name="f32" fmla="val 34"/>
                <a:gd name="f33" fmla="val 111"/>
                <a:gd name="f34" fmla="val 19"/>
                <a:gd name="f35" fmla="val 109"/>
                <a:gd name="f36" fmla="val 10"/>
                <a:gd name="f37" fmla="val 105"/>
                <a:gd name="f38" fmla="val 20"/>
                <a:gd name="f39" fmla="val 77"/>
                <a:gd name="f40" fmla="val 49"/>
                <a:gd name="f41" fmla="+- 0 0 -90"/>
                <a:gd name="f42" fmla="*/ f3 1 116"/>
                <a:gd name="f43" fmla="*/ f4 1 127"/>
                <a:gd name="f44" fmla="val f5"/>
                <a:gd name="f45" fmla="val f6"/>
                <a:gd name="f46" fmla="val f7"/>
                <a:gd name="f47" fmla="*/ f41 f0 1"/>
                <a:gd name="f48" fmla="+- f46 0 f44"/>
                <a:gd name="f49" fmla="+- f45 0 f44"/>
                <a:gd name="f50" fmla="*/ f47 1 f2"/>
                <a:gd name="f51" fmla="*/ f49 1 116"/>
                <a:gd name="f52" fmla="*/ f48 1 127"/>
                <a:gd name="f53" fmla="*/ 0 f49 1"/>
                <a:gd name="f54" fmla="*/ 23 f48 1"/>
                <a:gd name="f55" fmla="*/ 80 f49 1"/>
                <a:gd name="f56" fmla="*/ 17 f48 1"/>
                <a:gd name="f57" fmla="*/ 108 f49 1"/>
                <a:gd name="f58" fmla="*/ 89 f48 1"/>
                <a:gd name="f59" fmla="*/ 91 f49 1"/>
                <a:gd name="f60" fmla="*/ 108 f48 1"/>
                <a:gd name="f61" fmla="*/ 53 f49 1"/>
                <a:gd name="f62" fmla="*/ 127 f48 1"/>
                <a:gd name="f63" fmla="*/ 34 f49 1"/>
                <a:gd name="f64" fmla="*/ 115 f48 1"/>
                <a:gd name="f65" fmla="*/ 10 f49 1"/>
                <a:gd name="f66" fmla="*/ 105 f48 1"/>
                <a:gd name="f67" fmla="+- f50 0 f1"/>
                <a:gd name="f68" fmla="*/ f53 1 116"/>
                <a:gd name="f69" fmla="*/ f54 1 127"/>
                <a:gd name="f70" fmla="*/ f55 1 116"/>
                <a:gd name="f71" fmla="*/ f56 1 127"/>
                <a:gd name="f72" fmla="*/ f57 1 116"/>
                <a:gd name="f73" fmla="*/ f58 1 127"/>
                <a:gd name="f74" fmla="*/ f59 1 116"/>
                <a:gd name="f75" fmla="*/ f60 1 127"/>
                <a:gd name="f76" fmla="*/ f61 1 116"/>
                <a:gd name="f77" fmla="*/ f62 1 127"/>
                <a:gd name="f78" fmla="*/ f63 1 116"/>
                <a:gd name="f79" fmla="*/ f64 1 127"/>
                <a:gd name="f80" fmla="*/ f65 1 116"/>
                <a:gd name="f81" fmla="*/ f66 1 127"/>
                <a:gd name="f82" fmla="*/ 0 1 f51"/>
                <a:gd name="f83" fmla="*/ f45 1 f51"/>
                <a:gd name="f84" fmla="*/ 0 1 f52"/>
                <a:gd name="f85" fmla="*/ f46 1 f52"/>
                <a:gd name="f86" fmla="*/ f68 1 f51"/>
                <a:gd name="f87" fmla="*/ f69 1 f52"/>
                <a:gd name="f88" fmla="*/ f70 1 f51"/>
                <a:gd name="f89" fmla="*/ f71 1 f52"/>
                <a:gd name="f90" fmla="*/ f72 1 f51"/>
                <a:gd name="f91" fmla="*/ f73 1 f52"/>
                <a:gd name="f92" fmla="*/ f74 1 f51"/>
                <a:gd name="f93" fmla="*/ f75 1 f52"/>
                <a:gd name="f94" fmla="*/ f76 1 f51"/>
                <a:gd name="f95" fmla="*/ f77 1 f52"/>
                <a:gd name="f96" fmla="*/ f78 1 f51"/>
                <a:gd name="f97" fmla="*/ f79 1 f52"/>
                <a:gd name="f98" fmla="*/ f80 1 f51"/>
                <a:gd name="f99" fmla="*/ f81 1 f52"/>
                <a:gd name="f100" fmla="*/ f82 f42 1"/>
                <a:gd name="f101" fmla="*/ f83 f42 1"/>
                <a:gd name="f102" fmla="*/ f85 f43 1"/>
                <a:gd name="f103" fmla="*/ f84 f43 1"/>
                <a:gd name="f104" fmla="*/ f86 f42 1"/>
                <a:gd name="f105" fmla="*/ f87 f43 1"/>
                <a:gd name="f106" fmla="*/ f88 f42 1"/>
                <a:gd name="f107" fmla="*/ f89 f43 1"/>
                <a:gd name="f108" fmla="*/ f90 f42 1"/>
                <a:gd name="f109" fmla="*/ f91 f43 1"/>
                <a:gd name="f110" fmla="*/ f92 f42 1"/>
                <a:gd name="f111" fmla="*/ f93 f43 1"/>
                <a:gd name="f112" fmla="*/ f94 f42 1"/>
                <a:gd name="f113" fmla="*/ f95 f43 1"/>
                <a:gd name="f114" fmla="*/ f96 f42 1"/>
                <a:gd name="f115" fmla="*/ f97 f43 1"/>
                <a:gd name="f116" fmla="*/ f98 f42 1"/>
                <a:gd name="f117" fmla="*/ f99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104" y="f105"/>
                </a:cxn>
                <a:cxn ang="f67">
                  <a:pos x="f106" y="f107"/>
                </a:cxn>
                <a:cxn ang="f67">
                  <a:pos x="f108" y="f109"/>
                </a:cxn>
                <a:cxn ang="f67">
                  <a:pos x="f110" y="f111"/>
                </a:cxn>
                <a:cxn ang="f67">
                  <a:pos x="f112" y="f113"/>
                </a:cxn>
                <a:cxn ang="f67">
                  <a:pos x="f114" y="f115"/>
                </a:cxn>
                <a:cxn ang="f67">
                  <a:pos x="f116" y="f117"/>
                </a:cxn>
                <a:cxn ang="f67">
                  <a:pos x="f104" y="f105"/>
                </a:cxn>
              </a:cxnLst>
              <a:rect l="f100" t="f103" r="f101" b="f102"/>
              <a:pathLst>
                <a:path w="116" h="127">
                  <a:moveTo>
                    <a:pt x="f5" y="f8"/>
                  </a:moveTo>
                  <a:cubicBezTo>
                    <a:pt x="f9" y="f10"/>
                    <a:pt x="f11" y="f5"/>
                    <a:pt x="f12" y="f13"/>
                  </a:cubicBezTo>
                  <a:cubicBezTo>
                    <a:pt x="f14" y="f15"/>
                    <a:pt x="f6" y="f16"/>
                    <a:pt x="f17" y="f18"/>
                  </a:cubicBezTo>
                  <a:cubicBezTo>
                    <a:pt x="f19" y="f20"/>
                    <a:pt x="f21" y="f22"/>
                    <a:pt x="f23" y="f17"/>
                  </a:cubicBezTo>
                  <a:cubicBezTo>
                    <a:pt x="f12" y="f24"/>
                    <a:pt x="f25" y="f26"/>
                    <a:pt x="f27" y="f7"/>
                  </a:cubicBezTo>
                  <a:cubicBezTo>
                    <a:pt x="f28" y="f29"/>
                    <a:pt x="f30" y="f31"/>
                    <a:pt x="f32" y="f24"/>
                  </a:cubicBezTo>
                  <a:cubicBezTo>
                    <a:pt x="f9" y="f33"/>
                    <a:pt x="f34" y="f35"/>
                    <a:pt x="f36" y="f37"/>
                  </a:cubicBezTo>
                  <a:cubicBezTo>
                    <a:pt x="f38" y="f39"/>
                    <a:pt x="f13" y="f40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0B262675-881C-77C8-F1FF-9F62A27DDC34}"/>
                </a:ext>
              </a:extLst>
            </p:cNvPr>
            <p:cNvSpPr/>
            <p:nvPr/>
          </p:nvSpPr>
          <p:spPr>
            <a:xfrm>
              <a:off x="8155231" y="430993"/>
              <a:ext cx="125016" cy="2500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7"/>
                <a:gd name="f7" fmla="val 275"/>
                <a:gd name="f8" fmla="val 69"/>
                <a:gd name="f9" fmla="val 274"/>
                <a:gd name="f10" fmla="val 50"/>
                <a:gd name="f11" fmla="val 233"/>
                <a:gd name="f12" fmla="val 56"/>
                <a:gd name="f13" fmla="val 191"/>
                <a:gd name="f14" fmla="val 66"/>
                <a:gd name="f15" fmla="val 147"/>
                <a:gd name="f16" fmla="val 47"/>
                <a:gd name="f17" fmla="val 159"/>
                <a:gd name="f18" fmla="val 28"/>
                <a:gd name="f19" fmla="val 171"/>
                <a:gd name="f20" fmla="val 9"/>
                <a:gd name="f21" fmla="val 183"/>
                <a:gd name="f22" fmla="val 5"/>
                <a:gd name="f23" fmla="val 175"/>
                <a:gd name="f24" fmla="val 3"/>
                <a:gd name="f25" fmla="val 169"/>
                <a:gd name="f26" fmla="val 163"/>
                <a:gd name="f27" fmla="val 6"/>
                <a:gd name="f28" fmla="val 12"/>
                <a:gd name="f29" fmla="val 154"/>
                <a:gd name="f30" fmla="val 18"/>
                <a:gd name="f31" fmla="val 151"/>
                <a:gd name="f32" fmla="val 70"/>
                <a:gd name="f33" fmla="val 124"/>
                <a:gd name="f34" fmla="val 98"/>
                <a:gd name="f35" fmla="val 80"/>
                <a:gd name="f36" fmla="val 112"/>
                <a:gd name="f37" fmla="val 25"/>
                <a:gd name="f38" fmla="val 114"/>
                <a:gd name="f39" fmla="val 16"/>
                <a:gd name="f40" fmla="val 123"/>
                <a:gd name="f41" fmla="val 8"/>
                <a:gd name="f42" fmla="val 128"/>
                <a:gd name="f43" fmla="val 131"/>
                <a:gd name="f44" fmla="val 1"/>
                <a:gd name="f45" fmla="val 134"/>
                <a:gd name="f46" fmla="val 2"/>
                <a:gd name="f47" fmla="val 17"/>
                <a:gd name="f48" fmla="val 132"/>
                <a:gd name="f49" fmla="val 31"/>
                <a:gd name="f50" fmla="val 44"/>
                <a:gd name="f51" fmla="val 113"/>
                <a:gd name="f52" fmla="val 90"/>
                <a:gd name="f53" fmla="val 95"/>
                <a:gd name="f54" fmla="val 136"/>
                <a:gd name="f55" fmla="val 82"/>
                <a:gd name="f56" fmla="val 77"/>
                <a:gd name="f57" fmla="val 201"/>
                <a:gd name="f58" fmla="val 81"/>
                <a:gd name="f59" fmla="val 222"/>
                <a:gd name="f60" fmla="val 242"/>
                <a:gd name="f61" fmla="val 253"/>
                <a:gd name="f62" fmla="val 264"/>
                <a:gd name="f63" fmla="val 76"/>
                <a:gd name="f64" fmla="val 73"/>
                <a:gd name="f65" fmla="val 71"/>
                <a:gd name="f66" fmla="+- 0 0 -90"/>
                <a:gd name="f67" fmla="*/ f3 1 137"/>
                <a:gd name="f68" fmla="*/ f4 1 275"/>
                <a:gd name="f69" fmla="val f5"/>
                <a:gd name="f70" fmla="val f6"/>
                <a:gd name="f71" fmla="val f7"/>
                <a:gd name="f72" fmla="*/ f66 f0 1"/>
                <a:gd name="f73" fmla="+- f71 0 f69"/>
                <a:gd name="f74" fmla="+- f70 0 f69"/>
                <a:gd name="f75" fmla="*/ f72 1 f2"/>
                <a:gd name="f76" fmla="*/ f74 1 137"/>
                <a:gd name="f77" fmla="*/ f73 1 275"/>
                <a:gd name="f78" fmla="*/ 69 f74 1"/>
                <a:gd name="f79" fmla="*/ 274 f73 1"/>
                <a:gd name="f80" fmla="*/ 66 f74 1"/>
                <a:gd name="f81" fmla="*/ 147 f73 1"/>
                <a:gd name="f82" fmla="*/ 9 f74 1"/>
                <a:gd name="f83" fmla="*/ 183 f73 1"/>
                <a:gd name="f84" fmla="*/ 0 f74 1"/>
                <a:gd name="f85" fmla="*/ 163 f73 1"/>
                <a:gd name="f86" fmla="*/ 18 f74 1"/>
                <a:gd name="f87" fmla="*/ 151 f73 1"/>
                <a:gd name="f88" fmla="*/ 112 f74 1"/>
                <a:gd name="f89" fmla="*/ 25 f73 1"/>
                <a:gd name="f90" fmla="*/ 128 f74 1"/>
                <a:gd name="f91" fmla="*/ 0 f73 1"/>
                <a:gd name="f92" fmla="*/ 137 f74 1"/>
                <a:gd name="f93" fmla="*/ 3 f73 1"/>
                <a:gd name="f94" fmla="*/ 44 f73 1"/>
                <a:gd name="f95" fmla="*/ 82 f74 1"/>
                <a:gd name="f96" fmla="*/ 80 f74 1"/>
                <a:gd name="f97" fmla="*/ 242 f73 1"/>
                <a:gd name="f98" fmla="*/ 76 f74 1"/>
                <a:gd name="f99" fmla="*/ 275 f73 1"/>
                <a:gd name="f100" fmla="+- f75 0 f1"/>
                <a:gd name="f101" fmla="*/ f78 1 137"/>
                <a:gd name="f102" fmla="*/ f79 1 275"/>
                <a:gd name="f103" fmla="*/ f80 1 137"/>
                <a:gd name="f104" fmla="*/ f81 1 275"/>
                <a:gd name="f105" fmla="*/ f82 1 137"/>
                <a:gd name="f106" fmla="*/ f83 1 275"/>
                <a:gd name="f107" fmla="*/ f84 1 137"/>
                <a:gd name="f108" fmla="*/ f85 1 275"/>
                <a:gd name="f109" fmla="*/ f86 1 137"/>
                <a:gd name="f110" fmla="*/ f87 1 275"/>
                <a:gd name="f111" fmla="*/ f88 1 137"/>
                <a:gd name="f112" fmla="*/ f89 1 275"/>
                <a:gd name="f113" fmla="*/ f90 1 137"/>
                <a:gd name="f114" fmla="*/ f91 1 275"/>
                <a:gd name="f115" fmla="*/ f92 1 137"/>
                <a:gd name="f116" fmla="*/ f93 1 275"/>
                <a:gd name="f117" fmla="*/ f94 1 275"/>
                <a:gd name="f118" fmla="*/ f95 1 137"/>
                <a:gd name="f119" fmla="*/ f96 1 137"/>
                <a:gd name="f120" fmla="*/ f97 1 275"/>
                <a:gd name="f121" fmla="*/ f98 1 137"/>
                <a:gd name="f122" fmla="*/ f99 1 275"/>
                <a:gd name="f123" fmla="*/ 0 1 f76"/>
                <a:gd name="f124" fmla="*/ f70 1 f76"/>
                <a:gd name="f125" fmla="*/ 0 1 f77"/>
                <a:gd name="f126" fmla="*/ f71 1 f77"/>
                <a:gd name="f127" fmla="*/ f101 1 f76"/>
                <a:gd name="f128" fmla="*/ f102 1 f77"/>
                <a:gd name="f129" fmla="*/ f103 1 f76"/>
                <a:gd name="f130" fmla="*/ f104 1 f77"/>
                <a:gd name="f131" fmla="*/ f105 1 f76"/>
                <a:gd name="f132" fmla="*/ f106 1 f77"/>
                <a:gd name="f133" fmla="*/ f107 1 f76"/>
                <a:gd name="f134" fmla="*/ f108 1 f77"/>
                <a:gd name="f135" fmla="*/ f109 1 f76"/>
                <a:gd name="f136" fmla="*/ f110 1 f77"/>
                <a:gd name="f137" fmla="*/ f111 1 f76"/>
                <a:gd name="f138" fmla="*/ f112 1 f77"/>
                <a:gd name="f139" fmla="*/ f113 1 f76"/>
                <a:gd name="f140" fmla="*/ f114 1 f77"/>
                <a:gd name="f141" fmla="*/ f115 1 f76"/>
                <a:gd name="f142" fmla="*/ f116 1 f77"/>
                <a:gd name="f143" fmla="*/ f117 1 f77"/>
                <a:gd name="f144" fmla="*/ f118 1 f76"/>
                <a:gd name="f145" fmla="*/ f119 1 f76"/>
                <a:gd name="f146" fmla="*/ f120 1 f77"/>
                <a:gd name="f147" fmla="*/ f121 1 f76"/>
                <a:gd name="f148" fmla="*/ f122 1 f77"/>
                <a:gd name="f149" fmla="*/ f123 f67 1"/>
                <a:gd name="f150" fmla="*/ f124 f67 1"/>
                <a:gd name="f151" fmla="*/ f126 f68 1"/>
                <a:gd name="f152" fmla="*/ f125 f68 1"/>
                <a:gd name="f153" fmla="*/ f127 f67 1"/>
                <a:gd name="f154" fmla="*/ f128 f68 1"/>
                <a:gd name="f155" fmla="*/ f129 f67 1"/>
                <a:gd name="f156" fmla="*/ f130 f68 1"/>
                <a:gd name="f157" fmla="*/ f131 f67 1"/>
                <a:gd name="f158" fmla="*/ f132 f68 1"/>
                <a:gd name="f159" fmla="*/ f133 f67 1"/>
                <a:gd name="f160" fmla="*/ f134 f68 1"/>
                <a:gd name="f161" fmla="*/ f135 f67 1"/>
                <a:gd name="f162" fmla="*/ f136 f68 1"/>
                <a:gd name="f163" fmla="*/ f137 f67 1"/>
                <a:gd name="f164" fmla="*/ f138 f68 1"/>
                <a:gd name="f165" fmla="*/ f139 f67 1"/>
                <a:gd name="f166" fmla="*/ f140 f68 1"/>
                <a:gd name="f167" fmla="*/ f141 f67 1"/>
                <a:gd name="f168" fmla="*/ f142 f68 1"/>
                <a:gd name="f169" fmla="*/ f143 f68 1"/>
                <a:gd name="f170" fmla="*/ f144 f67 1"/>
                <a:gd name="f171" fmla="*/ f145 f67 1"/>
                <a:gd name="f172" fmla="*/ f146 f68 1"/>
                <a:gd name="f173" fmla="*/ f147 f67 1"/>
                <a:gd name="f174" fmla="*/ f14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0">
                  <a:pos x="f153" y="f154"/>
                </a:cxn>
                <a:cxn ang="f100">
                  <a:pos x="f155" y="f156"/>
                </a:cxn>
                <a:cxn ang="f100">
                  <a:pos x="f157" y="f158"/>
                </a:cxn>
                <a:cxn ang="f100">
                  <a:pos x="f159" y="f160"/>
                </a:cxn>
                <a:cxn ang="f100">
                  <a:pos x="f161" y="f162"/>
                </a:cxn>
                <a:cxn ang="f100">
                  <a:pos x="f163" y="f164"/>
                </a:cxn>
                <a:cxn ang="f100">
                  <a:pos x="f165" y="f166"/>
                </a:cxn>
                <a:cxn ang="f100">
                  <a:pos x="f167" y="f168"/>
                </a:cxn>
                <a:cxn ang="f100">
                  <a:pos x="f165" y="f169"/>
                </a:cxn>
                <a:cxn ang="f100">
                  <a:pos x="f170" y="f158"/>
                </a:cxn>
                <a:cxn ang="f100">
                  <a:pos x="f171" y="f172"/>
                </a:cxn>
                <a:cxn ang="f100">
                  <a:pos x="f173" y="f174"/>
                </a:cxn>
                <a:cxn ang="f100">
                  <a:pos x="f153" y="f154"/>
                </a:cxn>
              </a:cxnLst>
              <a:rect l="f149" t="f152" r="f150" b="f151"/>
              <a:pathLst>
                <a:path w="137" h="27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5" y="f26"/>
                  </a:cubicBezTo>
                  <a:cubicBezTo>
                    <a:pt x="f27" y="f1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5"/>
                  </a:cubicBezTo>
                  <a:cubicBezTo>
                    <a:pt x="f43" y="f44"/>
                    <a:pt x="f45" y="f46"/>
                    <a:pt x="f6" y="f24"/>
                  </a:cubicBezTo>
                  <a:cubicBezTo>
                    <a:pt x="f45" y="f47"/>
                    <a:pt x="f48" y="f49"/>
                    <a:pt x="f42" y="f50"/>
                  </a:cubicBezTo>
                  <a:cubicBezTo>
                    <a:pt x="f51" y="f52"/>
                    <a:pt x="f53" y="f54"/>
                    <a:pt x="f55" y="f21"/>
                  </a:cubicBezTo>
                  <a:cubicBezTo>
                    <a:pt x="f56" y="f57"/>
                    <a:pt x="f58" y="f59"/>
                    <a:pt x="f35" y="f60"/>
                  </a:cubicBezTo>
                  <a:cubicBezTo>
                    <a:pt x="f35" y="f61"/>
                    <a:pt x="f56" y="f62"/>
                    <a:pt x="f63" y="f7"/>
                  </a:cubicBezTo>
                  <a:cubicBezTo>
                    <a:pt x="f64" y="f7"/>
                    <a:pt x="f65" y="f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D1BE0189-EA6B-7423-8CE1-5DAD9025850F}"/>
                </a:ext>
              </a:extLst>
            </p:cNvPr>
            <p:cNvSpPr/>
            <p:nvPr/>
          </p:nvSpPr>
          <p:spPr>
            <a:xfrm>
              <a:off x="8668082" y="1004925"/>
              <a:ext cx="92345" cy="1122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2"/>
                <a:gd name="f7" fmla="val 124"/>
                <a:gd name="f8" fmla="val 99"/>
                <a:gd name="f9" fmla="val 6"/>
                <a:gd name="f10" fmla="val 70"/>
                <a:gd name="f11" fmla="val 11"/>
                <a:gd name="f12" fmla="val 45"/>
                <a:gd name="f13" fmla="val 16"/>
                <a:gd name="f14" fmla="val 19"/>
                <a:gd name="f15" fmla="val 14"/>
                <a:gd name="f16" fmla="val 12"/>
                <a:gd name="f17" fmla="val 18"/>
                <a:gd name="f18" fmla="val 10"/>
                <a:gd name="f19" fmla="val 21"/>
                <a:gd name="f20" fmla="val 32"/>
                <a:gd name="f21" fmla="val 5"/>
                <a:gd name="f22" fmla="val 41"/>
                <a:gd name="f23" fmla="val 57"/>
                <a:gd name="f24" fmla="val 71"/>
                <a:gd name="f25" fmla="val 13"/>
                <a:gd name="f26" fmla="val 86"/>
                <a:gd name="f27" fmla="val 17"/>
                <a:gd name="f28" fmla="val 22"/>
                <a:gd name="f29" fmla="val 101"/>
                <a:gd name="f30" fmla="val 34"/>
                <a:gd name="f31" fmla="val 100"/>
                <a:gd name="f32" fmla="val 44"/>
                <a:gd name="f33" fmla="val 94"/>
                <a:gd name="f34" fmla="+- 0 0 -90"/>
                <a:gd name="f35" fmla="*/ f3 1 102"/>
                <a:gd name="f36" fmla="*/ f4 1 124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102"/>
                <a:gd name="f45" fmla="*/ f41 1 124"/>
                <a:gd name="f46" fmla="*/ 0 f42 1"/>
                <a:gd name="f47" fmla="*/ 99 f41 1"/>
                <a:gd name="f48" fmla="*/ 16 f42 1"/>
                <a:gd name="f49" fmla="*/ 19 f41 1"/>
                <a:gd name="f50" fmla="*/ 10 f42 1"/>
                <a:gd name="f51" fmla="*/ 18 f41 1"/>
                <a:gd name="f52" fmla="*/ 41 f42 1"/>
                <a:gd name="f53" fmla="*/ 0 f41 1"/>
                <a:gd name="f54" fmla="*/ 86 f42 1"/>
                <a:gd name="f55" fmla="*/ 17 f41 1"/>
                <a:gd name="f56" fmla="*/ 100 f42 1"/>
                <a:gd name="f57" fmla="*/ 44 f41 1"/>
                <a:gd name="f58" fmla="+- f43 0 f1"/>
                <a:gd name="f59" fmla="*/ f46 1 102"/>
                <a:gd name="f60" fmla="*/ f47 1 124"/>
                <a:gd name="f61" fmla="*/ f48 1 102"/>
                <a:gd name="f62" fmla="*/ f49 1 124"/>
                <a:gd name="f63" fmla="*/ f50 1 102"/>
                <a:gd name="f64" fmla="*/ f51 1 124"/>
                <a:gd name="f65" fmla="*/ f52 1 102"/>
                <a:gd name="f66" fmla="*/ f53 1 124"/>
                <a:gd name="f67" fmla="*/ f54 1 102"/>
                <a:gd name="f68" fmla="*/ f55 1 124"/>
                <a:gd name="f69" fmla="*/ f56 1 102"/>
                <a:gd name="f70" fmla="*/ f57 1 124"/>
                <a:gd name="f71" fmla="*/ 0 1 f44"/>
                <a:gd name="f72" fmla="*/ f38 1 f44"/>
                <a:gd name="f73" fmla="*/ 0 1 f45"/>
                <a:gd name="f74" fmla="*/ f39 1 f45"/>
                <a:gd name="f75" fmla="*/ f59 1 f44"/>
                <a:gd name="f76" fmla="*/ f60 1 f45"/>
                <a:gd name="f77" fmla="*/ f61 1 f44"/>
                <a:gd name="f78" fmla="*/ f62 1 f45"/>
                <a:gd name="f79" fmla="*/ f63 1 f44"/>
                <a:gd name="f80" fmla="*/ f64 1 f45"/>
                <a:gd name="f81" fmla="*/ f65 1 f44"/>
                <a:gd name="f82" fmla="*/ f66 1 f45"/>
                <a:gd name="f83" fmla="*/ f67 1 f44"/>
                <a:gd name="f84" fmla="*/ f68 1 f45"/>
                <a:gd name="f85" fmla="*/ f69 1 f44"/>
                <a:gd name="f86" fmla="*/ f70 1 f45"/>
                <a:gd name="f87" fmla="*/ f71 f35 1"/>
                <a:gd name="f88" fmla="*/ f72 f35 1"/>
                <a:gd name="f89" fmla="*/ f74 f36 1"/>
                <a:gd name="f90" fmla="*/ f73 f36 1"/>
                <a:gd name="f91" fmla="*/ f75 f35 1"/>
                <a:gd name="f92" fmla="*/ f76 f36 1"/>
                <a:gd name="f93" fmla="*/ f77 f35 1"/>
                <a:gd name="f94" fmla="*/ f78 f36 1"/>
                <a:gd name="f95" fmla="*/ f79 f35 1"/>
                <a:gd name="f96" fmla="*/ f80 f36 1"/>
                <a:gd name="f97" fmla="*/ f81 f35 1"/>
                <a:gd name="f98" fmla="*/ f82 f36 1"/>
                <a:gd name="f99" fmla="*/ f83 f35 1"/>
                <a:gd name="f100" fmla="*/ f84 f36 1"/>
                <a:gd name="f101" fmla="*/ f85 f35 1"/>
                <a:gd name="f102" fmla="*/ f8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8">
                  <a:pos x="f91" y="f92"/>
                </a:cxn>
                <a:cxn ang="f58">
                  <a:pos x="f93" y="f94"/>
                </a:cxn>
                <a:cxn ang="f58">
                  <a:pos x="f95" y="f96"/>
                </a:cxn>
                <a:cxn ang="f58">
                  <a:pos x="f97" y="f98"/>
                </a:cxn>
                <a:cxn ang="f58">
                  <a:pos x="f99" y="f100"/>
                </a:cxn>
                <a:cxn ang="f58">
                  <a:pos x="f101" y="f102"/>
                </a:cxn>
                <a:cxn ang="f58">
                  <a:pos x="f91" y="f92"/>
                </a:cxn>
              </a:cxnLst>
              <a:rect l="f87" t="f90" r="f88" b="f89"/>
              <a:pathLst>
                <a:path w="102" h="124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4"/>
                    <a:pt x="f16" y="f17"/>
                    <a:pt x="f18" y="f17"/>
                  </a:cubicBezTo>
                  <a:cubicBezTo>
                    <a:pt x="f19" y="f11"/>
                    <a:pt x="f20" y="f21"/>
                    <a:pt x="f22" y="f5"/>
                  </a:cubicBezTo>
                  <a:cubicBezTo>
                    <a:pt x="f23" y="f9"/>
                    <a:pt x="f24" y="f25"/>
                    <a:pt x="f26" y="f27"/>
                  </a:cubicBezTo>
                  <a:cubicBezTo>
                    <a:pt x="f6" y="f28"/>
                    <a:pt x="f29" y="f30"/>
                    <a:pt x="f31" y="f32"/>
                  </a:cubicBezTo>
                  <a:cubicBezTo>
                    <a:pt x="f33" y="f29"/>
                    <a:pt x="f20" y="f7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7CF80FA3-6560-1CCC-A745-5863318FB54F}"/>
                </a:ext>
              </a:extLst>
            </p:cNvPr>
            <p:cNvSpPr/>
            <p:nvPr/>
          </p:nvSpPr>
          <p:spPr>
            <a:xfrm>
              <a:off x="8808726" y="-7991"/>
              <a:ext cx="255711" cy="1235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1"/>
                <a:gd name="f7" fmla="val 135"/>
                <a:gd name="f8" fmla="val 130"/>
                <a:gd name="f9" fmla="val 56"/>
                <a:gd name="f10" fmla="val 33"/>
                <a:gd name="f11" fmla="val 204"/>
                <a:gd name="f12" fmla="val 68"/>
                <a:gd name="f13" fmla="val 272"/>
                <a:gd name="f14" fmla="val 80"/>
                <a:gd name="f15" fmla="val 263"/>
                <a:gd name="f16" fmla="val 249"/>
                <a:gd name="f17" fmla="val 72"/>
                <a:gd name="f18" fmla="val 182"/>
                <a:gd name="f19" fmla="val 35"/>
                <a:gd name="f20" fmla="val 85"/>
                <a:gd name="f21" fmla="val 57"/>
                <a:gd name="f22" fmla="val 120"/>
                <a:gd name="f23" fmla="val 20"/>
                <a:gd name="f24" fmla="+- 0 0 -90"/>
                <a:gd name="f25" fmla="*/ f3 1 281"/>
                <a:gd name="f26" fmla="*/ f4 1 135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281"/>
                <a:gd name="f35" fmla="*/ f31 1 135"/>
                <a:gd name="f36" fmla="*/ 0 f32 1"/>
                <a:gd name="f37" fmla="*/ 130 f31 1"/>
                <a:gd name="f38" fmla="*/ 281 f32 1"/>
                <a:gd name="f39" fmla="*/ 68 f31 1"/>
                <a:gd name="f40" fmla="*/ 249 f32 1"/>
                <a:gd name="f41" fmla="*/ 72 f31 1"/>
                <a:gd name="f42" fmla="*/ 33 f32 1"/>
                <a:gd name="f43" fmla="*/ 120 f31 1"/>
                <a:gd name="f44" fmla="+- f33 0 f1"/>
                <a:gd name="f45" fmla="*/ f36 1 281"/>
                <a:gd name="f46" fmla="*/ f37 1 135"/>
                <a:gd name="f47" fmla="*/ f38 1 281"/>
                <a:gd name="f48" fmla="*/ f39 1 135"/>
                <a:gd name="f49" fmla="*/ f40 1 281"/>
                <a:gd name="f50" fmla="*/ f41 1 135"/>
                <a:gd name="f51" fmla="*/ f42 1 281"/>
                <a:gd name="f52" fmla="*/ f43 1 135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281" h="135">
                  <a:moveTo>
                    <a:pt x="f5" y="f8"/>
                  </a:moveTo>
                  <a:cubicBezTo>
                    <a:pt x="f9" y="f10"/>
                    <a:pt x="f11" y="f5"/>
                    <a:pt x="f6" y="f12"/>
                  </a:cubicBezTo>
                  <a:cubicBezTo>
                    <a:pt x="f13" y="f14"/>
                    <a:pt x="f15" y="f14"/>
                    <a:pt x="f16" y="f17"/>
                  </a:cubicBezTo>
                  <a:cubicBezTo>
                    <a:pt x="f18" y="f19"/>
                    <a:pt x="f20" y="f21"/>
                    <a:pt x="f10" y="f22"/>
                  </a:cubicBezTo>
                  <a:cubicBezTo>
                    <a:pt x="f23" y="f7"/>
                    <a:pt x="f23" y="f7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9" name="Grupo 29">
            <a:extLst>
              <a:ext uri="{FF2B5EF4-FFF2-40B4-BE49-F238E27FC236}">
                <a16:creationId xmlns:a16="http://schemas.microsoft.com/office/drawing/2014/main" id="{FDC85102-B1C7-024C-AC03-01B1DB36AC63}"/>
              </a:ext>
            </a:extLst>
          </p:cNvPr>
          <p:cNvGrpSpPr/>
          <p:nvPr/>
        </p:nvGrpSpPr>
        <p:grpSpPr>
          <a:xfrm>
            <a:off x="107515" y="4376638"/>
            <a:ext cx="520475" cy="722018"/>
            <a:chOff x="107515" y="4376638"/>
            <a:chExt cx="520475" cy="722018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89BF96D6-AEA4-D653-7223-C150778F5F84}"/>
                </a:ext>
              </a:extLst>
            </p:cNvPr>
            <p:cNvSpPr/>
            <p:nvPr/>
          </p:nvSpPr>
          <p:spPr>
            <a:xfrm>
              <a:off x="334816" y="4452295"/>
              <a:ext cx="293174" cy="6463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6E6EE9F-0F57-9929-0E1E-0F1C44C3A0FD}"/>
                </a:ext>
              </a:extLst>
            </p:cNvPr>
            <p:cNvSpPr/>
            <p:nvPr/>
          </p:nvSpPr>
          <p:spPr>
            <a:xfrm>
              <a:off x="107515" y="4376638"/>
              <a:ext cx="322527" cy="71810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2" name="Elipse 32">
            <a:extLst>
              <a:ext uri="{FF2B5EF4-FFF2-40B4-BE49-F238E27FC236}">
                <a16:creationId xmlns:a16="http://schemas.microsoft.com/office/drawing/2014/main" id="{3B7138B7-5ED3-12FD-F5B0-0B8C9780C93F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ujer caminando en un viñedo sosteniendo una copa de vino">
            <a:extLst>
              <a:ext uri="{FF2B5EF4-FFF2-40B4-BE49-F238E27FC236}">
                <a16:creationId xmlns:a16="http://schemas.microsoft.com/office/drawing/2014/main" id="{B43891C4-E555-160C-12DE-5976C66A05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5000" y="0"/>
            <a:ext cx="3429000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425;p43">
            <a:extLst>
              <a:ext uri="{FF2B5EF4-FFF2-40B4-BE49-F238E27FC236}">
                <a16:creationId xmlns:a16="http://schemas.microsoft.com/office/drawing/2014/main" id="{71192A1C-6B37-F526-829C-86E9CA65292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Market share</a:t>
            </a:r>
          </a:p>
        </p:txBody>
      </p:sp>
      <p:pic>
        <p:nvPicPr>
          <p:cNvPr id="4" name="Google Shape;426;p43" title="Chart">
            <a:hlinkClick r:id="rId4"/>
            <a:extLst>
              <a:ext uri="{FF2B5EF4-FFF2-40B4-BE49-F238E27FC236}">
                <a16:creationId xmlns:a16="http://schemas.microsoft.com/office/drawing/2014/main" id="{BC7442D3-2B42-1337-989B-B462DCE5CD3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0304" y="1281275"/>
            <a:ext cx="4369176" cy="270157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Google Shape;427;p43">
            <a:extLst>
              <a:ext uri="{FF2B5EF4-FFF2-40B4-BE49-F238E27FC236}">
                <a16:creationId xmlns:a16="http://schemas.microsoft.com/office/drawing/2014/main" id="{3F5285C8-6D60-7850-DA1E-41930762E1C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39502" y="2163415"/>
            <a:ext cx="2336401" cy="527700"/>
          </a:xfrm>
        </p:spPr>
        <p:txBody>
          <a:bodyPr anchorCtr="1"/>
          <a:lstStyle/>
          <a:p>
            <a:pPr lvl="0" algn="ctr"/>
            <a:r>
              <a:rPr lang="en-US" sz="2500">
                <a:solidFill>
                  <a:srgbClr val="AD3333"/>
                </a:solidFill>
              </a:rPr>
              <a:t>mERCURY</a:t>
            </a:r>
          </a:p>
        </p:txBody>
      </p:sp>
      <p:sp>
        <p:nvSpPr>
          <p:cNvPr id="6" name="Google Shape;428;p43">
            <a:extLst>
              <a:ext uri="{FF2B5EF4-FFF2-40B4-BE49-F238E27FC236}">
                <a16:creationId xmlns:a16="http://schemas.microsoft.com/office/drawing/2014/main" id="{49B85A92-DAE3-BEA3-C8E3-13EE8BD3A67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39502" y="2645112"/>
            <a:ext cx="2336401" cy="1009799"/>
          </a:xfrm>
        </p:spPr>
        <p:txBody>
          <a:bodyPr anchorCtr="1"/>
          <a:lstStyle/>
          <a:p>
            <a:pPr marL="0" lvl="0" indent="0" algn="ctr">
              <a:lnSpc>
                <a:spcPct val="100000"/>
              </a:lnSpc>
              <a:spcAft>
                <a:spcPts val="1600"/>
              </a:spcAft>
              <a:buNone/>
            </a:pPr>
            <a:r>
              <a:rPr lang="en-US"/>
              <a:t>Mercury is the closest planet to the Sun and also the smallest one in the Solar System</a:t>
            </a:r>
          </a:p>
        </p:txBody>
      </p:sp>
      <p:sp>
        <p:nvSpPr>
          <p:cNvPr id="7" name="Google Shape;429;p43">
            <a:extLst>
              <a:ext uri="{FF2B5EF4-FFF2-40B4-BE49-F238E27FC236}">
                <a16:creationId xmlns:a16="http://schemas.microsoft.com/office/drawing/2014/main" id="{50BD3FF4-E2C8-3001-9655-0C66DCA82D32}"/>
              </a:ext>
            </a:extLst>
          </p:cNvPr>
          <p:cNvSpPr txBox="1"/>
          <p:nvPr/>
        </p:nvSpPr>
        <p:spPr>
          <a:xfrm>
            <a:off x="1723872" y="4246400"/>
            <a:ext cx="5684998" cy="3621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Follow the link in the graph to modify its data and then paste the new one here. </a:t>
            </a:r>
            <a:r>
              <a:rPr lang="en-US" sz="1200" b="1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  <a:hlinkClick r:id="rId6"/>
              </a:rPr>
              <a:t>For more info, click here</a:t>
            </a:r>
            <a:endParaRPr lang="en-US" sz="1200" b="1" i="0" u="none" strike="noStrike" kern="0" cap="none" spc="0" baseline="0">
              <a:solidFill>
                <a:srgbClr val="FFFFFF"/>
              </a:solidFill>
              <a:uFillTx/>
              <a:latin typeface="Work Sans"/>
              <a:ea typeface="Work Sans"/>
              <a:cs typeface="Work Sans"/>
            </a:endParaRPr>
          </a:p>
        </p:txBody>
      </p:sp>
      <p:cxnSp>
        <p:nvCxnSpPr>
          <p:cNvPr id="8" name="Google Shape;433;p43">
            <a:extLst>
              <a:ext uri="{FF2B5EF4-FFF2-40B4-BE49-F238E27FC236}">
                <a16:creationId xmlns:a16="http://schemas.microsoft.com/office/drawing/2014/main" id="{095AA50E-7CD1-F079-2988-B48F685753C3}"/>
              </a:ext>
            </a:extLst>
          </p:cNvPr>
          <p:cNvCxnSpPr/>
          <p:nvPr/>
        </p:nvCxnSpPr>
        <p:spPr>
          <a:xfrm>
            <a:off x="-14328" y="294372"/>
            <a:ext cx="1998603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grpSp>
        <p:nvGrpSpPr>
          <p:cNvPr id="9" name="Grupo 1">
            <a:extLst>
              <a:ext uri="{FF2B5EF4-FFF2-40B4-BE49-F238E27FC236}">
                <a16:creationId xmlns:a16="http://schemas.microsoft.com/office/drawing/2014/main" id="{5A5DAF23-8082-3F4A-F611-2936F4A55290}"/>
              </a:ext>
            </a:extLst>
          </p:cNvPr>
          <p:cNvGrpSpPr/>
          <p:nvPr/>
        </p:nvGrpSpPr>
        <p:grpSpPr>
          <a:xfrm>
            <a:off x="6880229" y="1331915"/>
            <a:ext cx="655633" cy="790571"/>
            <a:chOff x="6880229" y="1331915"/>
            <a:chExt cx="655633" cy="790571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516F9918-A0E8-591F-789E-656A42FFBFD7}"/>
                </a:ext>
              </a:extLst>
            </p:cNvPr>
            <p:cNvSpPr/>
            <p:nvPr/>
          </p:nvSpPr>
          <p:spPr>
            <a:xfrm>
              <a:off x="6880229" y="1331915"/>
              <a:ext cx="655633" cy="7905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0"/>
                <a:gd name="f7" fmla="val 290"/>
                <a:gd name="f8" fmla="val 127"/>
                <a:gd name="f9" fmla="val 200"/>
                <a:gd name="f10" fmla="val 214"/>
                <a:gd name="f11" fmla="val 228"/>
                <a:gd name="f12" fmla="val 142"/>
                <a:gd name="f13" fmla="val 248"/>
                <a:gd name="f14" fmla="val 156"/>
                <a:gd name="f15" fmla="val 255"/>
                <a:gd name="f16" fmla="val 170"/>
                <a:gd name="f17" fmla="val 264"/>
                <a:gd name="f18" fmla="val 172"/>
                <a:gd name="f19" fmla="val 265"/>
                <a:gd name="f20" fmla="val 171"/>
                <a:gd name="f21" fmla="val 273"/>
                <a:gd name="f22" fmla="val 169"/>
                <a:gd name="f23" fmla="val 274"/>
                <a:gd name="f24" fmla="val 163"/>
                <a:gd name="f25" fmla="val 279"/>
                <a:gd name="f26" fmla="val 283"/>
                <a:gd name="f27" fmla="val 149"/>
                <a:gd name="f28" fmla="val 285"/>
                <a:gd name="f29" fmla="val 105"/>
                <a:gd name="f30" fmla="val 288"/>
                <a:gd name="f31" fmla="val 84"/>
                <a:gd name="f32" fmla="val 81"/>
                <a:gd name="f33" fmla="val 78"/>
                <a:gd name="f34" fmla="val 282"/>
                <a:gd name="f35" fmla="val 75"/>
                <a:gd name="f36" fmla="val 280"/>
                <a:gd name="f37" fmla="val 63"/>
                <a:gd name="f38" fmla="val 266"/>
                <a:gd name="f39" fmla="val 259"/>
                <a:gd name="f40" fmla="val 86"/>
                <a:gd name="f41" fmla="val 253"/>
                <a:gd name="f42" fmla="val 98"/>
                <a:gd name="f43" fmla="val 109"/>
                <a:gd name="f44" fmla="val 242"/>
                <a:gd name="f45" fmla="val 111"/>
                <a:gd name="f46" fmla="val 112"/>
                <a:gd name="f47" fmla="val 238"/>
                <a:gd name="f48" fmla="val 225"/>
                <a:gd name="f49" fmla="val 212"/>
                <a:gd name="f50" fmla="val 95"/>
                <a:gd name="f51" fmla="val 197"/>
                <a:gd name="f52" fmla="val 79"/>
                <a:gd name="f53" fmla="val 196"/>
                <a:gd name="f54" fmla="val 64"/>
                <a:gd name="f55" fmla="val 192"/>
                <a:gd name="f56" fmla="val 45"/>
                <a:gd name="f57" fmla="val 188"/>
                <a:gd name="f58" fmla="val 28"/>
                <a:gd name="f59" fmla="val 179"/>
                <a:gd name="f60" fmla="val 15"/>
                <a:gd name="f61" fmla="val 162"/>
                <a:gd name="f62" fmla="val 2"/>
                <a:gd name="f63" fmla="val 144"/>
                <a:gd name="f64" fmla="val 123"/>
                <a:gd name="f65" fmla="val 4"/>
                <a:gd name="f66" fmla="val 102"/>
                <a:gd name="f67" fmla="val 9"/>
                <a:gd name="f68" fmla="val 66"/>
                <a:gd name="f69" fmla="val 25"/>
                <a:gd name="f70" fmla="val 34"/>
                <a:gd name="f71" fmla="val 46"/>
                <a:gd name="f72" fmla="val 47"/>
                <a:gd name="f73" fmla="val 50"/>
                <a:gd name="f74" fmla="val 52"/>
                <a:gd name="f75" fmla="val 97"/>
                <a:gd name="f76" fmla="val 141"/>
                <a:gd name="f77" fmla="val 186"/>
                <a:gd name="f78" fmla="val 191"/>
                <a:gd name="f79" fmla="val 1"/>
                <a:gd name="f80" fmla="val 3"/>
                <a:gd name="f81" fmla="val 35"/>
                <a:gd name="f82" fmla="val 232"/>
                <a:gd name="f83" fmla="val 69"/>
                <a:gd name="f84" fmla="val 235"/>
                <a:gd name="f85" fmla="val 157"/>
                <a:gd name="f86" fmla="val 213"/>
                <a:gd name="f87" fmla="val 184"/>
                <a:gd name="f88" fmla="val 168"/>
                <a:gd name="f89" fmla="val 194"/>
                <a:gd name="f90" fmla="val 155"/>
                <a:gd name="f91" fmla="val 198"/>
                <a:gd name="f92" fmla="val 119"/>
                <a:gd name="f93" fmla="val 17"/>
                <a:gd name="f94" fmla="val 101"/>
                <a:gd name="f95" fmla="val 82"/>
                <a:gd name="f96" fmla="val 60"/>
                <a:gd name="f97" fmla="val 56"/>
                <a:gd name="f98" fmla="val 19"/>
                <a:gd name="f99" fmla="val 55"/>
                <a:gd name="f100" fmla="val 21"/>
                <a:gd name="f101" fmla="val 38"/>
                <a:gd name="f102" fmla="val 48"/>
                <a:gd name="f103" fmla="val 24"/>
                <a:gd name="f104" fmla="val 76"/>
                <a:gd name="f105" fmla="val 20"/>
                <a:gd name="f106" fmla="val 108"/>
                <a:gd name="f107" fmla="val 16"/>
                <a:gd name="f108" fmla="val 140"/>
                <a:gd name="f109" fmla="val 30"/>
                <a:gd name="f110" fmla="val 164"/>
                <a:gd name="f111" fmla="val 61"/>
                <a:gd name="f112" fmla="val 173"/>
                <a:gd name="f113" fmla="val 92"/>
                <a:gd name="f114" fmla="val 125"/>
                <a:gd name="f115" fmla="val 158"/>
                <a:gd name="f116" fmla="val 178"/>
                <a:gd name="f117" fmla="val 176"/>
                <a:gd name="f118" fmla="val 182"/>
                <a:gd name="f119" fmla="val 166"/>
                <a:gd name="f120" fmla="val 215"/>
                <a:gd name="f121" fmla="val 154"/>
                <a:gd name="f122" fmla="val 223"/>
                <a:gd name="f123" fmla="val 130"/>
                <a:gd name="f124" fmla="val 217"/>
                <a:gd name="f125" fmla="val 100"/>
                <a:gd name="f126" fmla="val 211"/>
                <a:gd name="f127" fmla="val 71"/>
                <a:gd name="f128" fmla="val 199"/>
                <a:gd name="f129" fmla="val 183"/>
                <a:gd name="f130" fmla="val 175"/>
                <a:gd name="f131" fmla="val 138"/>
                <a:gd name="f132" fmla="+- 0 0 -90"/>
                <a:gd name="f133" fmla="*/ f3 1 240"/>
                <a:gd name="f134" fmla="*/ f4 1 290"/>
                <a:gd name="f135" fmla="val f5"/>
                <a:gd name="f136" fmla="val f6"/>
                <a:gd name="f137" fmla="val f7"/>
                <a:gd name="f138" fmla="*/ f132 f0 1"/>
                <a:gd name="f139" fmla="+- f137 0 f135"/>
                <a:gd name="f140" fmla="+- f136 0 f135"/>
                <a:gd name="f141" fmla="*/ f138 1 f2"/>
                <a:gd name="f142" fmla="*/ f140 1 240"/>
                <a:gd name="f143" fmla="*/ f139 1 290"/>
                <a:gd name="f144" fmla="*/ 127 f140 1"/>
                <a:gd name="f145" fmla="*/ 200 f139 1"/>
                <a:gd name="f146" fmla="*/ 240 f139 1"/>
                <a:gd name="f147" fmla="*/ 170 f140 1"/>
                <a:gd name="f148" fmla="*/ 264 f139 1"/>
                <a:gd name="f149" fmla="*/ 169 f140 1"/>
                <a:gd name="f150" fmla="*/ 274 f139 1"/>
                <a:gd name="f151" fmla="*/ 149 f140 1"/>
                <a:gd name="f152" fmla="*/ 285 f139 1"/>
                <a:gd name="f153" fmla="*/ 84 f140 1"/>
                <a:gd name="f154" fmla="*/ 283 f139 1"/>
                <a:gd name="f155" fmla="*/ 75 f140 1"/>
                <a:gd name="f156" fmla="*/ 280 f139 1"/>
                <a:gd name="f157" fmla="*/ 259 f139 1"/>
                <a:gd name="f158" fmla="*/ 109 f140 1"/>
                <a:gd name="f159" fmla="*/ 242 f139 1"/>
                <a:gd name="f160" fmla="*/ 112 f140 1"/>
                <a:gd name="f161" fmla="*/ 238 f139 1"/>
                <a:gd name="f162" fmla="*/ 64 f140 1"/>
                <a:gd name="f163" fmla="*/ 192 f139 1"/>
                <a:gd name="f164" fmla="*/ 15 f140 1"/>
                <a:gd name="f165" fmla="*/ 162 f139 1"/>
                <a:gd name="f166" fmla="*/ 4 f140 1"/>
                <a:gd name="f167" fmla="*/ 102 f139 1"/>
                <a:gd name="f168" fmla="*/ 46 f140 1"/>
                <a:gd name="f169" fmla="*/ 4 f139 1"/>
                <a:gd name="f170" fmla="*/ 52 f140 1"/>
                <a:gd name="f171" fmla="*/ 0 f139 1"/>
                <a:gd name="f172" fmla="*/ 186 f140 1"/>
                <a:gd name="f173" fmla="*/ 192 f140 1"/>
                <a:gd name="f174" fmla="*/ 3 f139 1"/>
                <a:gd name="f175" fmla="*/ 235 f140 1"/>
                <a:gd name="f176" fmla="*/ 109 f139 1"/>
                <a:gd name="f177" fmla="*/ 168 f140 1"/>
                <a:gd name="f178" fmla="*/ 194 f139 1"/>
                <a:gd name="f179" fmla="*/ 119 f140 1"/>
                <a:gd name="f180" fmla="*/ 17 f139 1"/>
                <a:gd name="f181" fmla="*/ 63 f140 1"/>
                <a:gd name="f182" fmla="*/ 55 f140 1"/>
                <a:gd name="f183" fmla="*/ 21 f139 1"/>
                <a:gd name="f184" fmla="*/ 20 f140 1"/>
                <a:gd name="f185" fmla="*/ 108 f139 1"/>
                <a:gd name="f186" fmla="*/ 61 f140 1"/>
                <a:gd name="f187" fmla="*/ 173 f139 1"/>
                <a:gd name="f188" fmla="*/ 158 f140 1"/>
                <a:gd name="f189" fmla="*/ 178 f139 1"/>
                <a:gd name="f190" fmla="*/ 166 f139 1"/>
                <a:gd name="f191" fmla="*/ 217 f140 1"/>
                <a:gd name="f192" fmla="*/ 100 f139 1"/>
                <a:gd name="f193" fmla="*/ 183 f140 1"/>
                <a:gd name="f194" fmla="*/ 175 f140 1"/>
                <a:gd name="f195" fmla="+- f141 0 f1"/>
                <a:gd name="f196" fmla="*/ f144 1 240"/>
                <a:gd name="f197" fmla="*/ f145 1 290"/>
                <a:gd name="f198" fmla="*/ f146 1 290"/>
                <a:gd name="f199" fmla="*/ f147 1 240"/>
                <a:gd name="f200" fmla="*/ f148 1 290"/>
                <a:gd name="f201" fmla="*/ f149 1 240"/>
                <a:gd name="f202" fmla="*/ f150 1 290"/>
                <a:gd name="f203" fmla="*/ f151 1 240"/>
                <a:gd name="f204" fmla="*/ f152 1 290"/>
                <a:gd name="f205" fmla="*/ f153 1 240"/>
                <a:gd name="f206" fmla="*/ f154 1 290"/>
                <a:gd name="f207" fmla="*/ f155 1 240"/>
                <a:gd name="f208" fmla="*/ f156 1 290"/>
                <a:gd name="f209" fmla="*/ f157 1 290"/>
                <a:gd name="f210" fmla="*/ f158 1 240"/>
                <a:gd name="f211" fmla="*/ f159 1 290"/>
                <a:gd name="f212" fmla="*/ f160 1 240"/>
                <a:gd name="f213" fmla="*/ f161 1 290"/>
                <a:gd name="f214" fmla="*/ f162 1 240"/>
                <a:gd name="f215" fmla="*/ f163 1 290"/>
                <a:gd name="f216" fmla="*/ f164 1 240"/>
                <a:gd name="f217" fmla="*/ f165 1 290"/>
                <a:gd name="f218" fmla="*/ f166 1 240"/>
                <a:gd name="f219" fmla="*/ f167 1 290"/>
                <a:gd name="f220" fmla="*/ f168 1 240"/>
                <a:gd name="f221" fmla="*/ f169 1 290"/>
                <a:gd name="f222" fmla="*/ f170 1 240"/>
                <a:gd name="f223" fmla="*/ f171 1 290"/>
                <a:gd name="f224" fmla="*/ f172 1 240"/>
                <a:gd name="f225" fmla="*/ f173 1 240"/>
                <a:gd name="f226" fmla="*/ f174 1 290"/>
                <a:gd name="f227" fmla="*/ f175 1 240"/>
                <a:gd name="f228" fmla="*/ f176 1 290"/>
                <a:gd name="f229" fmla="*/ f177 1 240"/>
                <a:gd name="f230" fmla="*/ f178 1 290"/>
                <a:gd name="f231" fmla="*/ f179 1 240"/>
                <a:gd name="f232" fmla="*/ f180 1 290"/>
                <a:gd name="f233" fmla="*/ f181 1 240"/>
                <a:gd name="f234" fmla="*/ f182 1 240"/>
                <a:gd name="f235" fmla="*/ f183 1 290"/>
                <a:gd name="f236" fmla="*/ f184 1 240"/>
                <a:gd name="f237" fmla="*/ f185 1 290"/>
                <a:gd name="f238" fmla="*/ f186 1 240"/>
                <a:gd name="f239" fmla="*/ f187 1 290"/>
                <a:gd name="f240" fmla="*/ f188 1 240"/>
                <a:gd name="f241" fmla="*/ f189 1 290"/>
                <a:gd name="f242" fmla="*/ f190 1 290"/>
                <a:gd name="f243" fmla="*/ f191 1 240"/>
                <a:gd name="f244" fmla="*/ f192 1 290"/>
                <a:gd name="f245" fmla="*/ f193 1 240"/>
                <a:gd name="f246" fmla="*/ f194 1 240"/>
                <a:gd name="f247" fmla="*/ 0 1 f142"/>
                <a:gd name="f248" fmla="*/ f136 1 f142"/>
                <a:gd name="f249" fmla="*/ 0 1 f143"/>
                <a:gd name="f250" fmla="*/ f137 1 f143"/>
                <a:gd name="f251" fmla="*/ f196 1 f142"/>
                <a:gd name="f252" fmla="*/ f197 1 f143"/>
                <a:gd name="f253" fmla="*/ f198 1 f143"/>
                <a:gd name="f254" fmla="*/ f199 1 f142"/>
                <a:gd name="f255" fmla="*/ f200 1 f143"/>
                <a:gd name="f256" fmla="*/ f201 1 f142"/>
                <a:gd name="f257" fmla="*/ f202 1 f143"/>
                <a:gd name="f258" fmla="*/ f203 1 f142"/>
                <a:gd name="f259" fmla="*/ f204 1 f143"/>
                <a:gd name="f260" fmla="*/ f205 1 f142"/>
                <a:gd name="f261" fmla="*/ f206 1 f143"/>
                <a:gd name="f262" fmla="*/ f207 1 f142"/>
                <a:gd name="f263" fmla="*/ f208 1 f143"/>
                <a:gd name="f264" fmla="*/ f209 1 f143"/>
                <a:gd name="f265" fmla="*/ f210 1 f142"/>
                <a:gd name="f266" fmla="*/ f211 1 f143"/>
                <a:gd name="f267" fmla="*/ f212 1 f142"/>
                <a:gd name="f268" fmla="*/ f213 1 f143"/>
                <a:gd name="f269" fmla="*/ f214 1 f142"/>
                <a:gd name="f270" fmla="*/ f215 1 f143"/>
                <a:gd name="f271" fmla="*/ f216 1 f142"/>
                <a:gd name="f272" fmla="*/ f217 1 f143"/>
                <a:gd name="f273" fmla="*/ f218 1 f142"/>
                <a:gd name="f274" fmla="*/ f219 1 f143"/>
                <a:gd name="f275" fmla="*/ f220 1 f142"/>
                <a:gd name="f276" fmla="*/ f221 1 f143"/>
                <a:gd name="f277" fmla="*/ f222 1 f142"/>
                <a:gd name="f278" fmla="*/ f223 1 f143"/>
                <a:gd name="f279" fmla="*/ f224 1 f142"/>
                <a:gd name="f280" fmla="*/ f225 1 f142"/>
                <a:gd name="f281" fmla="*/ f226 1 f143"/>
                <a:gd name="f282" fmla="*/ f227 1 f142"/>
                <a:gd name="f283" fmla="*/ f228 1 f143"/>
                <a:gd name="f284" fmla="*/ f229 1 f142"/>
                <a:gd name="f285" fmla="*/ f230 1 f143"/>
                <a:gd name="f286" fmla="*/ f231 1 f142"/>
                <a:gd name="f287" fmla="*/ f232 1 f143"/>
                <a:gd name="f288" fmla="*/ f233 1 f142"/>
                <a:gd name="f289" fmla="*/ f234 1 f142"/>
                <a:gd name="f290" fmla="*/ f235 1 f143"/>
                <a:gd name="f291" fmla="*/ f236 1 f142"/>
                <a:gd name="f292" fmla="*/ f237 1 f143"/>
                <a:gd name="f293" fmla="*/ f238 1 f142"/>
                <a:gd name="f294" fmla="*/ f239 1 f143"/>
                <a:gd name="f295" fmla="*/ f240 1 f142"/>
                <a:gd name="f296" fmla="*/ f241 1 f143"/>
                <a:gd name="f297" fmla="*/ f242 1 f143"/>
                <a:gd name="f298" fmla="*/ f243 1 f142"/>
                <a:gd name="f299" fmla="*/ f244 1 f143"/>
                <a:gd name="f300" fmla="*/ f245 1 f142"/>
                <a:gd name="f301" fmla="*/ f246 1 f142"/>
                <a:gd name="f302" fmla="*/ f247 f133 1"/>
                <a:gd name="f303" fmla="*/ f248 f133 1"/>
                <a:gd name="f304" fmla="*/ f250 f134 1"/>
                <a:gd name="f305" fmla="*/ f249 f134 1"/>
                <a:gd name="f306" fmla="*/ f251 f133 1"/>
                <a:gd name="f307" fmla="*/ f252 f134 1"/>
                <a:gd name="f308" fmla="*/ f253 f134 1"/>
                <a:gd name="f309" fmla="*/ f254 f133 1"/>
                <a:gd name="f310" fmla="*/ f255 f134 1"/>
                <a:gd name="f311" fmla="*/ f256 f133 1"/>
                <a:gd name="f312" fmla="*/ f257 f134 1"/>
                <a:gd name="f313" fmla="*/ f258 f133 1"/>
                <a:gd name="f314" fmla="*/ f259 f134 1"/>
                <a:gd name="f315" fmla="*/ f260 f133 1"/>
                <a:gd name="f316" fmla="*/ f261 f134 1"/>
                <a:gd name="f317" fmla="*/ f262 f133 1"/>
                <a:gd name="f318" fmla="*/ f263 f134 1"/>
                <a:gd name="f319" fmla="*/ f264 f134 1"/>
                <a:gd name="f320" fmla="*/ f265 f133 1"/>
                <a:gd name="f321" fmla="*/ f266 f134 1"/>
                <a:gd name="f322" fmla="*/ f267 f133 1"/>
                <a:gd name="f323" fmla="*/ f268 f134 1"/>
                <a:gd name="f324" fmla="*/ f269 f133 1"/>
                <a:gd name="f325" fmla="*/ f270 f134 1"/>
                <a:gd name="f326" fmla="*/ f271 f133 1"/>
                <a:gd name="f327" fmla="*/ f272 f134 1"/>
                <a:gd name="f328" fmla="*/ f273 f133 1"/>
                <a:gd name="f329" fmla="*/ f274 f134 1"/>
                <a:gd name="f330" fmla="*/ f275 f133 1"/>
                <a:gd name="f331" fmla="*/ f276 f134 1"/>
                <a:gd name="f332" fmla="*/ f277 f133 1"/>
                <a:gd name="f333" fmla="*/ f278 f134 1"/>
                <a:gd name="f334" fmla="*/ f279 f133 1"/>
                <a:gd name="f335" fmla="*/ f280 f133 1"/>
                <a:gd name="f336" fmla="*/ f281 f134 1"/>
                <a:gd name="f337" fmla="*/ f282 f133 1"/>
                <a:gd name="f338" fmla="*/ f283 f134 1"/>
                <a:gd name="f339" fmla="*/ f284 f133 1"/>
                <a:gd name="f340" fmla="*/ f285 f134 1"/>
                <a:gd name="f341" fmla="*/ f286 f133 1"/>
                <a:gd name="f342" fmla="*/ f287 f134 1"/>
                <a:gd name="f343" fmla="*/ f288 f133 1"/>
                <a:gd name="f344" fmla="*/ f289 f133 1"/>
                <a:gd name="f345" fmla="*/ f290 f134 1"/>
                <a:gd name="f346" fmla="*/ f291 f133 1"/>
                <a:gd name="f347" fmla="*/ f292 f134 1"/>
                <a:gd name="f348" fmla="*/ f293 f133 1"/>
                <a:gd name="f349" fmla="*/ f294 f134 1"/>
                <a:gd name="f350" fmla="*/ f295 f133 1"/>
                <a:gd name="f351" fmla="*/ f296 f134 1"/>
                <a:gd name="f352" fmla="*/ f297 f134 1"/>
                <a:gd name="f353" fmla="*/ f298 f133 1"/>
                <a:gd name="f354" fmla="*/ f299 f134 1"/>
                <a:gd name="f355" fmla="*/ f300 f133 1"/>
                <a:gd name="f356" fmla="*/ f301 f1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5">
                  <a:pos x="f306" y="f307"/>
                </a:cxn>
                <a:cxn ang="f195">
                  <a:pos x="f306" y="f308"/>
                </a:cxn>
                <a:cxn ang="f195">
                  <a:pos x="f309" y="f310"/>
                </a:cxn>
                <a:cxn ang="f195">
                  <a:pos x="f311" y="f312"/>
                </a:cxn>
                <a:cxn ang="f195">
                  <a:pos x="f313" y="f314"/>
                </a:cxn>
                <a:cxn ang="f195">
                  <a:pos x="f315" y="f316"/>
                </a:cxn>
                <a:cxn ang="f195">
                  <a:pos x="f317" y="f318"/>
                </a:cxn>
                <a:cxn ang="f195">
                  <a:pos x="f317" y="f319"/>
                </a:cxn>
                <a:cxn ang="f195">
                  <a:pos x="f320" y="f321"/>
                </a:cxn>
                <a:cxn ang="f195">
                  <a:pos x="f322" y="f323"/>
                </a:cxn>
                <a:cxn ang="f195">
                  <a:pos x="f322" y="f307"/>
                </a:cxn>
                <a:cxn ang="f195">
                  <a:pos x="f324" y="f325"/>
                </a:cxn>
                <a:cxn ang="f195">
                  <a:pos x="f326" y="f327"/>
                </a:cxn>
                <a:cxn ang="f195">
                  <a:pos x="f328" y="f329"/>
                </a:cxn>
                <a:cxn ang="f195">
                  <a:pos x="f330" y="f331"/>
                </a:cxn>
                <a:cxn ang="f195">
                  <a:pos x="f332" y="f333"/>
                </a:cxn>
                <a:cxn ang="f195">
                  <a:pos x="f334" y="f333"/>
                </a:cxn>
                <a:cxn ang="f195">
                  <a:pos x="f335" y="f336"/>
                </a:cxn>
                <a:cxn ang="f195">
                  <a:pos x="f337" y="f338"/>
                </a:cxn>
                <a:cxn ang="f195">
                  <a:pos x="f339" y="f340"/>
                </a:cxn>
                <a:cxn ang="f195">
                  <a:pos x="f306" y="f307"/>
                </a:cxn>
                <a:cxn ang="f195">
                  <a:pos x="f341" y="f342"/>
                </a:cxn>
                <a:cxn ang="f195">
                  <a:pos x="f343" y="f342"/>
                </a:cxn>
                <a:cxn ang="f195">
                  <a:pos x="f344" y="f345"/>
                </a:cxn>
                <a:cxn ang="f195">
                  <a:pos x="f346" y="f347"/>
                </a:cxn>
                <a:cxn ang="f195">
                  <a:pos x="f348" y="f349"/>
                </a:cxn>
                <a:cxn ang="f195">
                  <a:pos x="f350" y="f351"/>
                </a:cxn>
                <a:cxn ang="f195">
                  <a:pos x="f335" y="f352"/>
                </a:cxn>
                <a:cxn ang="f195">
                  <a:pos x="f353" y="f354"/>
                </a:cxn>
                <a:cxn ang="f195">
                  <a:pos x="f355" y="f345"/>
                </a:cxn>
                <a:cxn ang="f195">
                  <a:pos x="f356" y="f342"/>
                </a:cxn>
                <a:cxn ang="f195">
                  <a:pos x="f341" y="f342"/>
                </a:cxn>
              </a:cxnLst>
              <a:rect l="f302" t="f305" r="f303" b="f304"/>
              <a:pathLst>
                <a:path w="240" h="290">
                  <a:moveTo>
                    <a:pt x="f8" y="f9"/>
                  </a:moveTo>
                  <a:cubicBezTo>
                    <a:pt x="f8" y="f10"/>
                    <a:pt x="f8" y="f11"/>
                    <a:pt x="f8" y="f6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14" y="f26"/>
                    <a:pt x="f27" y="f28"/>
                  </a:cubicBezTo>
                  <a:cubicBezTo>
                    <a:pt x="f8" y="f7"/>
                    <a:pt x="f29" y="f30"/>
                    <a:pt x="f31" y="f26"/>
                  </a:cubicBezTo>
                  <a:cubicBezTo>
                    <a:pt x="f32" y="f26"/>
                    <a:pt x="f33" y="f34"/>
                    <a:pt x="f35" y="f36"/>
                  </a:cubicBezTo>
                  <a:cubicBezTo>
                    <a:pt x="f37" y="f21"/>
                    <a:pt x="f37" y="f38"/>
                    <a:pt x="f35" y="f39"/>
                  </a:cubicBezTo>
                  <a:cubicBezTo>
                    <a:pt x="f40" y="f41"/>
                    <a:pt x="f42" y="f13"/>
                    <a:pt x="f43" y="f44"/>
                  </a:cubicBezTo>
                  <a:cubicBezTo>
                    <a:pt x="f45" y="f44"/>
                    <a:pt x="f46" y="f6"/>
                    <a:pt x="f46" y="f47"/>
                  </a:cubicBezTo>
                  <a:cubicBezTo>
                    <a:pt x="f46" y="f48"/>
                    <a:pt x="f46" y="f49"/>
                    <a:pt x="f46" y="f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5" y="f64"/>
                    <a:pt x="f65" y="f66"/>
                  </a:cubicBezTo>
                  <a:cubicBezTo>
                    <a:pt x="f67" y="f68"/>
                    <a:pt x="f69" y="f70"/>
                    <a:pt x="f71" y="f65"/>
                  </a:cubicBezTo>
                  <a:cubicBezTo>
                    <a:pt x="f72" y="f62"/>
                    <a:pt x="f73" y="f5"/>
                    <a:pt x="f74" y="f5"/>
                  </a:cubicBezTo>
                  <a:cubicBezTo>
                    <a:pt x="f75" y="f5"/>
                    <a:pt x="f76" y="f5"/>
                    <a:pt x="f77" y="f5"/>
                  </a:cubicBezTo>
                  <a:cubicBezTo>
                    <a:pt x="f57" y="f5"/>
                    <a:pt x="f78" y="f79"/>
                    <a:pt x="f55" y="f80"/>
                  </a:cubicBezTo>
                  <a:cubicBezTo>
                    <a:pt x="f10" y="f81"/>
                    <a:pt x="f82" y="f83"/>
                    <a:pt x="f84" y="f43"/>
                  </a:cubicBezTo>
                  <a:cubicBezTo>
                    <a:pt x="f6" y="f85"/>
                    <a:pt x="f86" y="f87"/>
                    <a:pt x="f88" y="f89"/>
                  </a:cubicBezTo>
                  <a:cubicBezTo>
                    <a:pt x="f90" y="f51"/>
                    <a:pt x="f76" y="f91"/>
                    <a:pt x="f8" y="f9"/>
                  </a:cubicBezTo>
                  <a:close/>
                  <a:moveTo>
                    <a:pt x="f92" y="f93"/>
                  </a:moveTo>
                  <a:cubicBezTo>
                    <a:pt x="f94" y="f93"/>
                    <a:pt x="f95" y="f93"/>
                    <a:pt x="f37" y="f93"/>
                  </a:cubicBezTo>
                  <a:cubicBezTo>
                    <a:pt x="f96" y="f93"/>
                    <a:pt x="f97" y="f98"/>
                    <a:pt x="f99" y="f100"/>
                  </a:cubicBezTo>
                  <a:cubicBezTo>
                    <a:pt x="f101" y="f102"/>
                    <a:pt x="f103" y="f104"/>
                    <a:pt x="f105" y="f106"/>
                  </a:cubicBezTo>
                  <a:cubicBezTo>
                    <a:pt x="f107" y="f108"/>
                    <a:pt x="f109" y="f110"/>
                    <a:pt x="f111" y="f112"/>
                  </a:cubicBezTo>
                  <a:cubicBezTo>
                    <a:pt x="f113" y="f87"/>
                    <a:pt x="f114" y="f87"/>
                    <a:pt x="f115" y="f116"/>
                  </a:cubicBezTo>
                  <a:cubicBezTo>
                    <a:pt x="f16" y="f117"/>
                    <a:pt x="f118" y="f18"/>
                    <a:pt x="f55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28" y="f56"/>
                    <a:pt x="f129" y="f100"/>
                  </a:cubicBezTo>
                  <a:cubicBezTo>
                    <a:pt x="f118" y="f98"/>
                    <a:pt x="f116" y="f93"/>
                    <a:pt x="f130" y="f93"/>
                  </a:cubicBezTo>
                  <a:cubicBezTo>
                    <a:pt x="f85" y="f93"/>
                    <a:pt x="f131" y="f93"/>
                    <a:pt x="f92" y="f93"/>
                  </a:cubicBezTo>
                  <a:close/>
                </a:path>
              </a:pathLst>
            </a:custGeom>
            <a:solidFill>
              <a:srgbClr val="AD3333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2A3D26FD-9DEF-FFE4-D923-139820EB5BC7}"/>
                </a:ext>
              </a:extLst>
            </p:cNvPr>
            <p:cNvSpPr/>
            <p:nvPr/>
          </p:nvSpPr>
          <p:spPr>
            <a:xfrm>
              <a:off x="6983409" y="1457325"/>
              <a:ext cx="441326" cy="3159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1"/>
                <a:gd name="f7" fmla="val 116"/>
                <a:gd name="f8" fmla="val 82"/>
                <a:gd name="f9" fmla="val 61"/>
                <a:gd name="f10" fmla="val 41"/>
                <a:gd name="f11" fmla="val 115"/>
                <a:gd name="f12" fmla="val 22"/>
                <a:gd name="f13" fmla="val 106"/>
                <a:gd name="f14" fmla="val 13"/>
                <a:gd name="f15" fmla="val 102"/>
                <a:gd name="f16" fmla="val 6"/>
                <a:gd name="f17" fmla="val 96"/>
                <a:gd name="f18" fmla="val 3"/>
                <a:gd name="f19" fmla="val 86"/>
                <a:gd name="f20" fmla="val 78"/>
                <a:gd name="f21" fmla="val 72"/>
                <a:gd name="f22" fmla="val 11"/>
                <a:gd name="f23" fmla="val 26"/>
                <a:gd name="f24" fmla="val 73"/>
                <a:gd name="f25" fmla="val 42"/>
                <a:gd name="f26" fmla="val 56"/>
                <a:gd name="f27" fmla="val 76"/>
                <a:gd name="f28" fmla="val 79"/>
                <a:gd name="f29" fmla="val 127"/>
                <a:gd name="f30" fmla="val 63"/>
                <a:gd name="f31" fmla="val 131"/>
                <a:gd name="f32" fmla="val 60"/>
                <a:gd name="f33" fmla="val 135"/>
                <a:gd name="f34" fmla="val 138"/>
                <a:gd name="f35" fmla="val 52"/>
                <a:gd name="f36" fmla="val 143"/>
                <a:gd name="f37" fmla="val 46"/>
                <a:gd name="f38" fmla="val 40"/>
                <a:gd name="f39" fmla="val 137"/>
                <a:gd name="f40" fmla="val 34"/>
                <a:gd name="f41" fmla="val 27"/>
                <a:gd name="f42" fmla="val 18"/>
                <a:gd name="f43" fmla="val 128"/>
                <a:gd name="f44" fmla="val 8"/>
                <a:gd name="f45" fmla="val 129"/>
                <a:gd name="f46" fmla="val 5"/>
                <a:gd name="f47" fmla="val 132"/>
                <a:gd name="f48" fmla="val 2"/>
                <a:gd name="f49" fmla="val 139"/>
                <a:gd name="f50" fmla="val 140"/>
                <a:gd name="f51" fmla="val 151"/>
                <a:gd name="f52" fmla="val 49"/>
                <a:gd name="f53" fmla="val 74"/>
                <a:gd name="f54" fmla="val 89"/>
                <a:gd name="f55" fmla="val 154"/>
                <a:gd name="f56" fmla="val 100"/>
                <a:gd name="f57" fmla="val 121"/>
                <a:gd name="f58" fmla="val 101"/>
                <a:gd name="f59" fmla="+- 0 0 -90"/>
                <a:gd name="f60" fmla="*/ f3 1 161"/>
                <a:gd name="f61" fmla="*/ f4 1 116"/>
                <a:gd name="f62" fmla="val f5"/>
                <a:gd name="f63" fmla="val f6"/>
                <a:gd name="f64" fmla="val f7"/>
                <a:gd name="f65" fmla="*/ f59 f0 1"/>
                <a:gd name="f66" fmla="+- f64 0 f62"/>
                <a:gd name="f67" fmla="+- f63 0 f62"/>
                <a:gd name="f68" fmla="*/ f65 1 f2"/>
                <a:gd name="f69" fmla="*/ f67 1 161"/>
                <a:gd name="f70" fmla="*/ f66 1 116"/>
                <a:gd name="f71" fmla="*/ 82 f67 1"/>
                <a:gd name="f72" fmla="*/ 116 f66 1"/>
                <a:gd name="f73" fmla="*/ 22 f67 1"/>
                <a:gd name="f74" fmla="*/ 106 f66 1"/>
                <a:gd name="f75" fmla="*/ 3 f67 1"/>
                <a:gd name="f76" fmla="*/ 86 f66 1"/>
                <a:gd name="f77" fmla="*/ 11 f67 1"/>
                <a:gd name="f78" fmla="*/ 72 f66 1"/>
                <a:gd name="f79" fmla="*/ 56 f67 1"/>
                <a:gd name="f80" fmla="*/ 76 f66 1"/>
                <a:gd name="f81" fmla="*/ 127 f67 1"/>
                <a:gd name="f82" fmla="*/ 63 f66 1"/>
                <a:gd name="f83" fmla="*/ 138 f67 1"/>
                <a:gd name="f84" fmla="*/ 52 f66 1"/>
                <a:gd name="f85" fmla="*/ 137 f67 1"/>
                <a:gd name="f86" fmla="*/ 34 f66 1"/>
                <a:gd name="f87" fmla="*/ 128 f67 1"/>
                <a:gd name="f88" fmla="*/ 8 f66 1"/>
                <a:gd name="f89" fmla="*/ 132 f67 1"/>
                <a:gd name="f90" fmla="*/ 0 f66 1"/>
                <a:gd name="f91" fmla="*/ 140 f67 1"/>
                <a:gd name="f92" fmla="*/ 5 f66 1"/>
                <a:gd name="f93" fmla="*/ 161 f67 1"/>
                <a:gd name="f94" fmla="*/ 74 f66 1"/>
                <a:gd name="f95" fmla="+- f68 0 f1"/>
                <a:gd name="f96" fmla="*/ f71 1 161"/>
                <a:gd name="f97" fmla="*/ f72 1 116"/>
                <a:gd name="f98" fmla="*/ f73 1 161"/>
                <a:gd name="f99" fmla="*/ f74 1 116"/>
                <a:gd name="f100" fmla="*/ f75 1 161"/>
                <a:gd name="f101" fmla="*/ f76 1 116"/>
                <a:gd name="f102" fmla="*/ f77 1 161"/>
                <a:gd name="f103" fmla="*/ f78 1 116"/>
                <a:gd name="f104" fmla="*/ f79 1 161"/>
                <a:gd name="f105" fmla="*/ f80 1 116"/>
                <a:gd name="f106" fmla="*/ f81 1 161"/>
                <a:gd name="f107" fmla="*/ f82 1 116"/>
                <a:gd name="f108" fmla="*/ f83 1 161"/>
                <a:gd name="f109" fmla="*/ f84 1 116"/>
                <a:gd name="f110" fmla="*/ f85 1 161"/>
                <a:gd name="f111" fmla="*/ f86 1 116"/>
                <a:gd name="f112" fmla="*/ f87 1 161"/>
                <a:gd name="f113" fmla="*/ f88 1 116"/>
                <a:gd name="f114" fmla="*/ f89 1 161"/>
                <a:gd name="f115" fmla="*/ f90 1 116"/>
                <a:gd name="f116" fmla="*/ f91 1 161"/>
                <a:gd name="f117" fmla="*/ f92 1 116"/>
                <a:gd name="f118" fmla="*/ f93 1 161"/>
                <a:gd name="f119" fmla="*/ f94 1 116"/>
                <a:gd name="f120" fmla="*/ 0 1 f69"/>
                <a:gd name="f121" fmla="*/ f63 1 f69"/>
                <a:gd name="f122" fmla="*/ 0 1 f70"/>
                <a:gd name="f123" fmla="*/ f64 1 f70"/>
                <a:gd name="f124" fmla="*/ f96 1 f69"/>
                <a:gd name="f125" fmla="*/ f97 1 f70"/>
                <a:gd name="f126" fmla="*/ f98 1 f69"/>
                <a:gd name="f127" fmla="*/ f99 1 f70"/>
                <a:gd name="f128" fmla="*/ f100 1 f69"/>
                <a:gd name="f129" fmla="*/ f101 1 f70"/>
                <a:gd name="f130" fmla="*/ f102 1 f69"/>
                <a:gd name="f131" fmla="*/ f103 1 f70"/>
                <a:gd name="f132" fmla="*/ f104 1 f69"/>
                <a:gd name="f133" fmla="*/ f105 1 f70"/>
                <a:gd name="f134" fmla="*/ f106 1 f69"/>
                <a:gd name="f135" fmla="*/ f107 1 f70"/>
                <a:gd name="f136" fmla="*/ f108 1 f69"/>
                <a:gd name="f137" fmla="*/ f109 1 f70"/>
                <a:gd name="f138" fmla="*/ f110 1 f69"/>
                <a:gd name="f139" fmla="*/ f111 1 f70"/>
                <a:gd name="f140" fmla="*/ f112 1 f69"/>
                <a:gd name="f141" fmla="*/ f113 1 f70"/>
                <a:gd name="f142" fmla="*/ f114 1 f69"/>
                <a:gd name="f143" fmla="*/ f115 1 f70"/>
                <a:gd name="f144" fmla="*/ f116 1 f69"/>
                <a:gd name="f145" fmla="*/ f117 1 f70"/>
                <a:gd name="f146" fmla="*/ f118 1 f69"/>
                <a:gd name="f147" fmla="*/ f119 1 f70"/>
                <a:gd name="f148" fmla="*/ f120 f60 1"/>
                <a:gd name="f149" fmla="*/ f121 f60 1"/>
                <a:gd name="f150" fmla="*/ f123 f61 1"/>
                <a:gd name="f151" fmla="*/ f122 f61 1"/>
                <a:gd name="f152" fmla="*/ f124 f60 1"/>
                <a:gd name="f153" fmla="*/ f125 f61 1"/>
                <a:gd name="f154" fmla="*/ f126 f60 1"/>
                <a:gd name="f155" fmla="*/ f127 f61 1"/>
                <a:gd name="f156" fmla="*/ f128 f60 1"/>
                <a:gd name="f157" fmla="*/ f129 f61 1"/>
                <a:gd name="f158" fmla="*/ f130 f60 1"/>
                <a:gd name="f159" fmla="*/ f131 f61 1"/>
                <a:gd name="f160" fmla="*/ f132 f60 1"/>
                <a:gd name="f161" fmla="*/ f133 f61 1"/>
                <a:gd name="f162" fmla="*/ f134 f60 1"/>
                <a:gd name="f163" fmla="*/ f135 f61 1"/>
                <a:gd name="f164" fmla="*/ f136 f60 1"/>
                <a:gd name="f165" fmla="*/ f137 f61 1"/>
                <a:gd name="f166" fmla="*/ f138 f60 1"/>
                <a:gd name="f167" fmla="*/ f139 f61 1"/>
                <a:gd name="f168" fmla="*/ f140 f60 1"/>
                <a:gd name="f169" fmla="*/ f141 f61 1"/>
                <a:gd name="f170" fmla="*/ f142 f60 1"/>
                <a:gd name="f171" fmla="*/ f143 f61 1"/>
                <a:gd name="f172" fmla="*/ f144 f60 1"/>
                <a:gd name="f173" fmla="*/ f145 f61 1"/>
                <a:gd name="f174" fmla="*/ f146 f60 1"/>
                <a:gd name="f175" fmla="*/ f147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2" y="f153"/>
                </a:cxn>
                <a:cxn ang="f95">
                  <a:pos x="f154" y="f155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2" y="f155"/>
                </a:cxn>
                <a:cxn ang="f95">
                  <a:pos x="f152" y="f153"/>
                </a:cxn>
              </a:cxnLst>
              <a:rect l="f148" t="f151" r="f149" b="f150"/>
              <a:pathLst>
                <a:path w="161" h="116">
                  <a:moveTo>
                    <a:pt x="f8" y="f7"/>
                  </a:moveTo>
                  <a:cubicBezTo>
                    <a:pt x="f9" y="f7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5" y="f20"/>
                    <a:pt x="f18" y="f21"/>
                    <a:pt x="f22" y="f21"/>
                  </a:cubicBezTo>
                  <a:cubicBezTo>
                    <a:pt x="f23" y="f24"/>
                    <a:pt x="f25" y="f24"/>
                    <a:pt x="f26" y="f27"/>
                  </a:cubicBezTo>
                  <a:cubicBezTo>
                    <a:pt x="f8" y="f8"/>
                    <a:pt x="f13" y="f28"/>
                    <a:pt x="f29" y="f30"/>
                  </a:cubicBezTo>
                  <a:cubicBezTo>
                    <a:pt x="f31" y="f32"/>
                    <a:pt x="f33" y="f26"/>
                    <a:pt x="f34" y="f35"/>
                  </a:cubicBezTo>
                  <a:cubicBezTo>
                    <a:pt x="f36" y="f37"/>
                    <a:pt x="f36" y="f38"/>
                    <a:pt x="f39" y="f40"/>
                  </a:cubicBezTo>
                  <a:cubicBezTo>
                    <a:pt x="f31" y="f41"/>
                    <a:pt x="f29" y="f42"/>
                    <a:pt x="f43" y="f44"/>
                  </a:cubicBezTo>
                  <a:cubicBezTo>
                    <a:pt x="f45" y="f46"/>
                    <a:pt x="f31" y="f18"/>
                    <a:pt x="f47" y="f5"/>
                  </a:cubicBezTo>
                  <a:cubicBezTo>
                    <a:pt x="f33" y="f48"/>
                    <a:pt x="f49" y="f18"/>
                    <a:pt x="f50" y="f46"/>
                  </a:cubicBezTo>
                  <a:cubicBezTo>
                    <a:pt x="f51" y="f41"/>
                    <a:pt x="f6" y="f52"/>
                    <a:pt x="f6" y="f53"/>
                  </a:cubicBezTo>
                  <a:cubicBezTo>
                    <a:pt x="f6" y="f54"/>
                    <a:pt x="f55" y="f56"/>
                    <a:pt x="f50" y="f13"/>
                  </a:cubicBezTo>
                  <a:cubicBezTo>
                    <a:pt x="f57" y="f11"/>
                    <a:pt x="f58" y="f7"/>
                    <a:pt x="f8" y="f7"/>
                  </a:cubicBezTo>
                  <a:close/>
                </a:path>
              </a:pathLst>
            </a:custGeom>
            <a:solidFill>
              <a:srgbClr val="AD3333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A01FE8AA-C55B-4ECE-52A7-E3689A5B2845}"/>
                </a:ext>
              </a:extLst>
            </p:cNvPr>
            <p:cNvSpPr/>
            <p:nvPr/>
          </p:nvSpPr>
          <p:spPr>
            <a:xfrm>
              <a:off x="7265986" y="1416048"/>
              <a:ext cx="53977" cy="5715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"/>
                <a:gd name="f7" fmla="val 21"/>
                <a:gd name="f8" fmla="val 11"/>
                <a:gd name="f9" fmla="val 16"/>
                <a:gd name="f10" fmla="val 10"/>
                <a:gd name="f11" fmla="val 5"/>
                <a:gd name="f12" fmla="val 4"/>
                <a:gd name="f13" fmla="val 17"/>
                <a:gd name="f14" fmla="val 1"/>
                <a:gd name="f15" fmla="+- 0 0 -90"/>
                <a:gd name="f16" fmla="*/ f3 1 20"/>
                <a:gd name="f17" fmla="*/ f4 1 21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20"/>
                <a:gd name="f26" fmla="*/ f22 1 21"/>
                <a:gd name="f27" fmla="*/ 20 f23 1"/>
                <a:gd name="f28" fmla="*/ 11 f22 1"/>
                <a:gd name="f29" fmla="*/ 10 f23 1"/>
                <a:gd name="f30" fmla="*/ 21 f22 1"/>
                <a:gd name="f31" fmla="*/ 0 f23 1"/>
                <a:gd name="f32" fmla="*/ 10 f22 1"/>
                <a:gd name="f33" fmla="*/ 11 f23 1"/>
                <a:gd name="f34" fmla="*/ 0 f22 1"/>
                <a:gd name="f35" fmla="+- f24 0 f1"/>
                <a:gd name="f36" fmla="*/ f27 1 20"/>
                <a:gd name="f37" fmla="*/ f28 1 21"/>
                <a:gd name="f38" fmla="*/ f29 1 20"/>
                <a:gd name="f39" fmla="*/ f30 1 21"/>
                <a:gd name="f40" fmla="*/ f31 1 20"/>
                <a:gd name="f41" fmla="*/ f32 1 21"/>
                <a:gd name="f42" fmla="*/ f33 1 20"/>
                <a:gd name="f43" fmla="*/ f34 1 21"/>
                <a:gd name="f44" fmla="*/ 0 1 f25"/>
                <a:gd name="f45" fmla="*/ f19 1 f25"/>
                <a:gd name="f46" fmla="*/ 0 1 f26"/>
                <a:gd name="f47" fmla="*/ f20 1 f26"/>
                <a:gd name="f48" fmla="*/ f36 1 f25"/>
                <a:gd name="f49" fmla="*/ f37 1 f26"/>
                <a:gd name="f50" fmla="*/ f38 1 f25"/>
                <a:gd name="f51" fmla="*/ f39 1 f26"/>
                <a:gd name="f52" fmla="*/ f40 1 f25"/>
                <a:gd name="f53" fmla="*/ f41 1 f26"/>
                <a:gd name="f54" fmla="*/ f42 1 f25"/>
                <a:gd name="f55" fmla="*/ f43 1 f26"/>
                <a:gd name="f56" fmla="*/ f44 f16 1"/>
                <a:gd name="f57" fmla="*/ f45 f16 1"/>
                <a:gd name="f58" fmla="*/ f47 f17 1"/>
                <a:gd name="f59" fmla="*/ f46 f17 1"/>
                <a:gd name="f60" fmla="*/ f48 f16 1"/>
                <a:gd name="f61" fmla="*/ f49 f17 1"/>
                <a:gd name="f62" fmla="*/ f50 f16 1"/>
                <a:gd name="f63" fmla="*/ f51 f17 1"/>
                <a:gd name="f64" fmla="*/ f52 f16 1"/>
                <a:gd name="f65" fmla="*/ f53 f17 1"/>
                <a:gd name="f66" fmla="*/ f54 f16 1"/>
                <a:gd name="f67" fmla="*/ f55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60" y="f61"/>
                </a:cxn>
                <a:cxn ang="f35">
                  <a:pos x="f62" y="f63"/>
                </a:cxn>
                <a:cxn ang="f35">
                  <a:pos x="f64" y="f65"/>
                </a:cxn>
                <a:cxn ang="f35">
                  <a:pos x="f66" y="f67"/>
                </a:cxn>
                <a:cxn ang="f35">
                  <a:pos x="f60" y="f61"/>
                </a:cxn>
              </a:cxnLst>
              <a:rect l="f56" t="f59" r="f57" b="f58"/>
              <a:pathLst>
                <a:path w="20" h="21">
                  <a:moveTo>
                    <a:pt x="f6" y="f8"/>
                  </a:moveTo>
                  <a:cubicBezTo>
                    <a:pt x="f6" y="f9"/>
                    <a:pt x="f9" y="f7"/>
                    <a:pt x="f10" y="f7"/>
                  </a:cubicBezTo>
                  <a:cubicBezTo>
                    <a:pt x="f11" y="f7"/>
                    <a:pt x="f5" y="f9"/>
                    <a:pt x="f5" y="f10"/>
                  </a:cubicBezTo>
                  <a:cubicBezTo>
                    <a:pt x="f5" y="f12"/>
                    <a:pt x="f11" y="f5"/>
                    <a:pt x="f8" y="f5"/>
                  </a:cubicBezTo>
                  <a:cubicBezTo>
                    <a:pt x="f13" y="f14"/>
                    <a:pt x="f6" y="f11"/>
                    <a:pt x="f6" y="f8"/>
                  </a:cubicBezTo>
                  <a:close/>
                </a:path>
              </a:pathLst>
            </a:custGeom>
            <a:solidFill>
              <a:srgbClr val="AD3333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" name="Grupo 19">
            <a:extLst>
              <a:ext uri="{FF2B5EF4-FFF2-40B4-BE49-F238E27FC236}">
                <a16:creationId xmlns:a16="http://schemas.microsoft.com/office/drawing/2014/main" id="{C1EFCEBD-4B03-A5A3-0172-02D21ABCF54B}"/>
              </a:ext>
            </a:extLst>
          </p:cNvPr>
          <p:cNvGrpSpPr/>
          <p:nvPr/>
        </p:nvGrpSpPr>
        <p:grpSpPr>
          <a:xfrm>
            <a:off x="107515" y="4376638"/>
            <a:ext cx="520475" cy="722018"/>
            <a:chOff x="107515" y="4376638"/>
            <a:chExt cx="520475" cy="722018"/>
          </a:xfrm>
        </p:grpSpPr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6F498CC7-8B91-4A51-DAB4-1CD807459293}"/>
                </a:ext>
              </a:extLst>
            </p:cNvPr>
            <p:cNvSpPr/>
            <p:nvPr/>
          </p:nvSpPr>
          <p:spPr>
            <a:xfrm>
              <a:off x="334816" y="4452295"/>
              <a:ext cx="293174" cy="6463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31428BFE-3B7D-DEDC-1BCF-9A06FBFC6FF2}"/>
                </a:ext>
              </a:extLst>
            </p:cNvPr>
            <p:cNvSpPr/>
            <p:nvPr/>
          </p:nvSpPr>
          <p:spPr>
            <a:xfrm>
              <a:off x="107515" y="4376638"/>
              <a:ext cx="322527" cy="71810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6" name="Elipse 22">
            <a:extLst>
              <a:ext uri="{FF2B5EF4-FFF2-40B4-BE49-F238E27FC236}">
                <a16:creationId xmlns:a16="http://schemas.microsoft.com/office/drawing/2014/main" id="{44ECAB09-6FE2-074E-5E69-82A623DBAC16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439;p44">
            <a:extLst>
              <a:ext uri="{FF2B5EF4-FFF2-40B4-BE49-F238E27FC236}">
                <a16:creationId xmlns:a16="http://schemas.microsoft.com/office/drawing/2014/main" id="{BAFA87A1-DB82-E1EC-B099-9978F8BD438D}"/>
              </a:ext>
            </a:extLst>
          </p:cNvPr>
          <p:cNvCxnSpPr/>
          <p:nvPr/>
        </p:nvCxnSpPr>
        <p:spPr>
          <a:xfrm>
            <a:off x="-14328" y="294372"/>
            <a:ext cx="1998603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sp>
        <p:nvSpPr>
          <p:cNvPr id="3" name="Google Shape;440;p44">
            <a:extLst>
              <a:ext uri="{FF2B5EF4-FFF2-40B4-BE49-F238E27FC236}">
                <a16:creationId xmlns:a16="http://schemas.microsoft.com/office/drawing/2014/main" id="{EF923345-A399-8142-886A-1857623FB2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Buyer persona profile</a:t>
            </a:r>
          </a:p>
        </p:txBody>
      </p:sp>
      <p:sp>
        <p:nvSpPr>
          <p:cNvPr id="4" name="Google Shape;443;p44">
            <a:extLst>
              <a:ext uri="{FF2B5EF4-FFF2-40B4-BE49-F238E27FC236}">
                <a16:creationId xmlns:a16="http://schemas.microsoft.com/office/drawing/2014/main" id="{17E12A4F-ECDF-4DC3-1FB2-5E32EBD3174F}"/>
              </a:ext>
            </a:extLst>
          </p:cNvPr>
          <p:cNvSpPr/>
          <p:nvPr/>
        </p:nvSpPr>
        <p:spPr>
          <a:xfrm>
            <a:off x="5720833" y="1495930"/>
            <a:ext cx="558597" cy="4839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01</a:t>
            </a:r>
          </a:p>
        </p:txBody>
      </p:sp>
      <p:sp>
        <p:nvSpPr>
          <p:cNvPr id="5" name="Google Shape;444;p44">
            <a:extLst>
              <a:ext uri="{FF2B5EF4-FFF2-40B4-BE49-F238E27FC236}">
                <a16:creationId xmlns:a16="http://schemas.microsoft.com/office/drawing/2014/main" id="{E758DE08-94D8-CBC3-D871-6156292E5B60}"/>
              </a:ext>
            </a:extLst>
          </p:cNvPr>
          <p:cNvSpPr/>
          <p:nvPr/>
        </p:nvSpPr>
        <p:spPr>
          <a:xfrm>
            <a:off x="5720833" y="2313806"/>
            <a:ext cx="558597" cy="4839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03</a:t>
            </a:r>
          </a:p>
        </p:txBody>
      </p:sp>
      <p:sp>
        <p:nvSpPr>
          <p:cNvPr id="6" name="Google Shape;445;p44">
            <a:extLst>
              <a:ext uri="{FF2B5EF4-FFF2-40B4-BE49-F238E27FC236}">
                <a16:creationId xmlns:a16="http://schemas.microsoft.com/office/drawing/2014/main" id="{39320376-6FA1-EC22-D424-DF04E99C93BE}"/>
              </a:ext>
            </a:extLst>
          </p:cNvPr>
          <p:cNvSpPr/>
          <p:nvPr/>
        </p:nvSpPr>
        <p:spPr>
          <a:xfrm>
            <a:off x="5720833" y="1903963"/>
            <a:ext cx="558597" cy="4839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02</a:t>
            </a:r>
          </a:p>
        </p:txBody>
      </p:sp>
      <p:sp>
        <p:nvSpPr>
          <p:cNvPr id="7" name="Google Shape;448;p44">
            <a:extLst>
              <a:ext uri="{FF2B5EF4-FFF2-40B4-BE49-F238E27FC236}">
                <a16:creationId xmlns:a16="http://schemas.microsoft.com/office/drawing/2014/main" id="{E1E5B539-70CC-C856-01CA-2E3626B8DB28}"/>
              </a:ext>
            </a:extLst>
          </p:cNvPr>
          <p:cNvSpPr txBox="1"/>
          <p:nvPr/>
        </p:nvSpPr>
        <p:spPr>
          <a:xfrm>
            <a:off x="2957965" y="1173934"/>
            <a:ext cx="2405402" cy="359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Wants privacy</a:t>
            </a:r>
          </a:p>
        </p:txBody>
      </p:sp>
      <p:sp>
        <p:nvSpPr>
          <p:cNvPr id="8" name="Google Shape;450;p44">
            <a:extLst>
              <a:ext uri="{FF2B5EF4-FFF2-40B4-BE49-F238E27FC236}">
                <a16:creationId xmlns:a16="http://schemas.microsoft.com/office/drawing/2014/main" id="{99E2CDBC-1B1C-BADB-1212-DF463B4412CE}"/>
              </a:ext>
            </a:extLst>
          </p:cNvPr>
          <p:cNvSpPr txBox="1"/>
          <p:nvPr/>
        </p:nvSpPr>
        <p:spPr>
          <a:xfrm>
            <a:off x="715115" y="3129552"/>
            <a:ext cx="2405402" cy="3647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Shopping Choices</a:t>
            </a:r>
          </a:p>
        </p:txBody>
      </p:sp>
      <p:sp>
        <p:nvSpPr>
          <p:cNvPr id="9" name="Google Shape;451;p44">
            <a:extLst>
              <a:ext uri="{FF2B5EF4-FFF2-40B4-BE49-F238E27FC236}">
                <a16:creationId xmlns:a16="http://schemas.microsoft.com/office/drawing/2014/main" id="{B5A5EA63-6F9C-1C83-B7EF-2EE78BD3494C}"/>
              </a:ext>
            </a:extLst>
          </p:cNvPr>
          <p:cNvSpPr txBox="1"/>
          <p:nvPr/>
        </p:nvSpPr>
        <p:spPr>
          <a:xfrm>
            <a:off x="5720824" y="3129552"/>
            <a:ext cx="2708096" cy="359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Interests</a:t>
            </a:r>
          </a:p>
        </p:txBody>
      </p:sp>
      <p:sp>
        <p:nvSpPr>
          <p:cNvPr id="10" name="Google Shape;452;p44">
            <a:extLst>
              <a:ext uri="{FF2B5EF4-FFF2-40B4-BE49-F238E27FC236}">
                <a16:creationId xmlns:a16="http://schemas.microsoft.com/office/drawing/2014/main" id="{7583586D-A7DF-0FF3-D416-BF906E6B2BFC}"/>
              </a:ext>
            </a:extLst>
          </p:cNvPr>
          <p:cNvSpPr txBox="1"/>
          <p:nvPr/>
        </p:nvSpPr>
        <p:spPr>
          <a:xfrm>
            <a:off x="1240648" y="3545211"/>
            <a:ext cx="757799" cy="3143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Online</a:t>
            </a:r>
          </a:p>
        </p:txBody>
      </p:sp>
      <p:sp>
        <p:nvSpPr>
          <p:cNvPr id="11" name="Google Shape;453;p44">
            <a:extLst>
              <a:ext uri="{FF2B5EF4-FFF2-40B4-BE49-F238E27FC236}">
                <a16:creationId xmlns:a16="http://schemas.microsoft.com/office/drawing/2014/main" id="{ACEA1D11-6401-723A-02C0-70E64B09A238}"/>
              </a:ext>
            </a:extLst>
          </p:cNvPr>
          <p:cNvSpPr/>
          <p:nvPr/>
        </p:nvSpPr>
        <p:spPr>
          <a:xfrm flipH="1">
            <a:off x="2130387" y="3615766"/>
            <a:ext cx="2517900" cy="173397"/>
          </a:xfrm>
          <a:prstGeom prst="rect">
            <a:avLst/>
          </a:prstGeom>
          <a:noFill/>
          <a:ln w="19046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454;p44">
            <a:extLst>
              <a:ext uri="{FF2B5EF4-FFF2-40B4-BE49-F238E27FC236}">
                <a16:creationId xmlns:a16="http://schemas.microsoft.com/office/drawing/2014/main" id="{262D5A1E-C8C6-9A42-FC5C-F344EF8965C3}"/>
              </a:ext>
            </a:extLst>
          </p:cNvPr>
          <p:cNvSpPr/>
          <p:nvPr/>
        </p:nvSpPr>
        <p:spPr>
          <a:xfrm flipH="1">
            <a:off x="2130323" y="3615747"/>
            <a:ext cx="1227902" cy="17339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455;p44">
            <a:extLst>
              <a:ext uri="{FF2B5EF4-FFF2-40B4-BE49-F238E27FC236}">
                <a16:creationId xmlns:a16="http://schemas.microsoft.com/office/drawing/2014/main" id="{46BC8055-E6DF-E7EB-A7ED-A1952E590F4C}"/>
              </a:ext>
            </a:extLst>
          </p:cNvPr>
          <p:cNvSpPr/>
          <p:nvPr/>
        </p:nvSpPr>
        <p:spPr>
          <a:xfrm flipH="1">
            <a:off x="2122340" y="4380433"/>
            <a:ext cx="2517900" cy="173397"/>
          </a:xfrm>
          <a:prstGeom prst="rect">
            <a:avLst/>
          </a:prstGeom>
          <a:noFill/>
          <a:ln w="19046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456;p44">
            <a:extLst>
              <a:ext uri="{FF2B5EF4-FFF2-40B4-BE49-F238E27FC236}">
                <a16:creationId xmlns:a16="http://schemas.microsoft.com/office/drawing/2014/main" id="{ACA81448-A44B-203E-5590-465D7BB77D23}"/>
              </a:ext>
            </a:extLst>
          </p:cNvPr>
          <p:cNvSpPr/>
          <p:nvPr/>
        </p:nvSpPr>
        <p:spPr>
          <a:xfrm flipH="1">
            <a:off x="2121554" y="4380424"/>
            <a:ext cx="460500" cy="17339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Google Shape;457;p44">
            <a:extLst>
              <a:ext uri="{FF2B5EF4-FFF2-40B4-BE49-F238E27FC236}">
                <a16:creationId xmlns:a16="http://schemas.microsoft.com/office/drawing/2014/main" id="{BD3A7827-79C2-306C-3848-E672D507A731}"/>
              </a:ext>
            </a:extLst>
          </p:cNvPr>
          <p:cNvSpPr/>
          <p:nvPr/>
        </p:nvSpPr>
        <p:spPr>
          <a:xfrm flipH="1">
            <a:off x="2122377" y="4003270"/>
            <a:ext cx="2517900" cy="173397"/>
          </a:xfrm>
          <a:prstGeom prst="rect">
            <a:avLst/>
          </a:prstGeom>
          <a:noFill/>
          <a:ln w="19046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" name="Google Shape;458;p44">
            <a:extLst>
              <a:ext uri="{FF2B5EF4-FFF2-40B4-BE49-F238E27FC236}">
                <a16:creationId xmlns:a16="http://schemas.microsoft.com/office/drawing/2014/main" id="{DD799D2E-F67A-23FA-C453-7970DC99DB3D}"/>
              </a:ext>
            </a:extLst>
          </p:cNvPr>
          <p:cNvSpPr/>
          <p:nvPr/>
        </p:nvSpPr>
        <p:spPr>
          <a:xfrm flipH="1">
            <a:off x="2122002" y="4003270"/>
            <a:ext cx="800100" cy="17339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459;p44">
            <a:extLst>
              <a:ext uri="{FF2B5EF4-FFF2-40B4-BE49-F238E27FC236}">
                <a16:creationId xmlns:a16="http://schemas.microsoft.com/office/drawing/2014/main" id="{E0D23A1F-EC4A-3704-DEE4-5DB93A7CB91B}"/>
              </a:ext>
            </a:extLst>
          </p:cNvPr>
          <p:cNvSpPr txBox="1"/>
          <p:nvPr/>
        </p:nvSpPr>
        <p:spPr>
          <a:xfrm>
            <a:off x="2957974" y="1558485"/>
            <a:ext cx="2405402" cy="14381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251999" marR="0" lvl="0" indent="-214902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"/>
              <a:buChar char="●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Despite being red, Mars is a cold place</a:t>
            </a:r>
          </a:p>
          <a:p>
            <a:pPr marL="251999" marR="0" lvl="0" indent="-214902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"/>
              <a:buChar char="●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Jupiter is the biggest planet of them all</a:t>
            </a:r>
          </a:p>
          <a:p>
            <a:pPr marL="251999" marR="0" lvl="0" indent="-214902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"/>
              <a:buChar char="●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Venus is the second planet from the Sun</a:t>
            </a:r>
          </a:p>
        </p:txBody>
      </p:sp>
      <p:sp>
        <p:nvSpPr>
          <p:cNvPr id="18" name="Google Shape;463;p44">
            <a:extLst>
              <a:ext uri="{FF2B5EF4-FFF2-40B4-BE49-F238E27FC236}">
                <a16:creationId xmlns:a16="http://schemas.microsoft.com/office/drawing/2014/main" id="{4B3D8768-FA20-294A-F93E-2B33E82E630B}"/>
              </a:ext>
            </a:extLst>
          </p:cNvPr>
          <p:cNvSpPr txBox="1"/>
          <p:nvPr/>
        </p:nvSpPr>
        <p:spPr>
          <a:xfrm>
            <a:off x="715115" y="3547615"/>
            <a:ext cx="577196" cy="3143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43%</a:t>
            </a:r>
          </a:p>
        </p:txBody>
      </p:sp>
      <p:sp>
        <p:nvSpPr>
          <p:cNvPr id="19" name="Google Shape;464;p44">
            <a:extLst>
              <a:ext uri="{FF2B5EF4-FFF2-40B4-BE49-F238E27FC236}">
                <a16:creationId xmlns:a16="http://schemas.microsoft.com/office/drawing/2014/main" id="{756992EB-DBC7-C32E-1DE6-F849FA2C8D8B}"/>
              </a:ext>
            </a:extLst>
          </p:cNvPr>
          <p:cNvSpPr txBox="1"/>
          <p:nvPr/>
        </p:nvSpPr>
        <p:spPr>
          <a:xfrm>
            <a:off x="1232602" y="3932724"/>
            <a:ext cx="757799" cy="3143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Store</a:t>
            </a:r>
          </a:p>
        </p:txBody>
      </p:sp>
      <p:sp>
        <p:nvSpPr>
          <p:cNvPr id="20" name="Google Shape;465;p44">
            <a:extLst>
              <a:ext uri="{FF2B5EF4-FFF2-40B4-BE49-F238E27FC236}">
                <a16:creationId xmlns:a16="http://schemas.microsoft.com/office/drawing/2014/main" id="{309F1952-04F1-E27E-506E-EA527ED0A986}"/>
              </a:ext>
            </a:extLst>
          </p:cNvPr>
          <p:cNvSpPr txBox="1"/>
          <p:nvPr/>
        </p:nvSpPr>
        <p:spPr>
          <a:xfrm>
            <a:off x="715115" y="3940378"/>
            <a:ext cx="577196" cy="3039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37%</a:t>
            </a:r>
          </a:p>
        </p:txBody>
      </p:sp>
      <p:sp>
        <p:nvSpPr>
          <p:cNvPr id="21" name="Google Shape;466;p44">
            <a:extLst>
              <a:ext uri="{FF2B5EF4-FFF2-40B4-BE49-F238E27FC236}">
                <a16:creationId xmlns:a16="http://schemas.microsoft.com/office/drawing/2014/main" id="{C8EA8569-798B-2919-5CF4-801AFDEAC8EC}"/>
              </a:ext>
            </a:extLst>
          </p:cNvPr>
          <p:cNvSpPr txBox="1"/>
          <p:nvPr/>
        </p:nvSpPr>
        <p:spPr>
          <a:xfrm>
            <a:off x="1232602" y="4309896"/>
            <a:ext cx="757799" cy="3143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Phone</a:t>
            </a:r>
          </a:p>
        </p:txBody>
      </p:sp>
      <p:sp>
        <p:nvSpPr>
          <p:cNvPr id="22" name="Google Shape;467;p44">
            <a:extLst>
              <a:ext uri="{FF2B5EF4-FFF2-40B4-BE49-F238E27FC236}">
                <a16:creationId xmlns:a16="http://schemas.microsoft.com/office/drawing/2014/main" id="{3F37AD18-DCF0-A234-753D-53D8E961A9E6}"/>
              </a:ext>
            </a:extLst>
          </p:cNvPr>
          <p:cNvSpPr txBox="1"/>
          <p:nvPr/>
        </p:nvSpPr>
        <p:spPr>
          <a:xfrm>
            <a:off x="715115" y="4322652"/>
            <a:ext cx="577196" cy="2936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20%</a:t>
            </a:r>
          </a:p>
        </p:txBody>
      </p:sp>
      <p:pic>
        <p:nvPicPr>
          <p:cNvPr id="23" name="Google Shape;473;p44">
            <a:extLst>
              <a:ext uri="{FF2B5EF4-FFF2-40B4-BE49-F238E27FC236}">
                <a16:creationId xmlns:a16="http://schemas.microsoft.com/office/drawing/2014/main" id="{B54DF5B4-49E6-73C4-2C89-FDC0ED554D2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r="45799" b="13382"/>
          <a:stretch>
            <a:fillRect/>
          </a:stretch>
        </p:blipFill>
        <p:spPr>
          <a:xfrm>
            <a:off x="715115" y="1150726"/>
            <a:ext cx="2053413" cy="1845826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24" name="Grupo 36">
            <a:extLst>
              <a:ext uri="{FF2B5EF4-FFF2-40B4-BE49-F238E27FC236}">
                <a16:creationId xmlns:a16="http://schemas.microsoft.com/office/drawing/2014/main" id="{8C05C681-2C69-1BA2-A2DA-683FAA1040D5}"/>
              </a:ext>
            </a:extLst>
          </p:cNvPr>
          <p:cNvGrpSpPr/>
          <p:nvPr/>
        </p:nvGrpSpPr>
        <p:grpSpPr>
          <a:xfrm>
            <a:off x="8034476" y="-7991"/>
            <a:ext cx="1109523" cy="1211816"/>
            <a:chOff x="8034476" y="-7991"/>
            <a:chExt cx="1109523" cy="1211816"/>
          </a:xfrm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62B0030F-12C9-1C81-BCF2-93CF43D47F93}"/>
                </a:ext>
              </a:extLst>
            </p:cNvPr>
            <p:cNvSpPr/>
            <p:nvPr/>
          </p:nvSpPr>
          <p:spPr>
            <a:xfrm>
              <a:off x="8379689" y="45994"/>
              <a:ext cx="764310" cy="3210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39"/>
                <a:gd name="f7" fmla="val 352"/>
                <a:gd name="f8" fmla="val 414"/>
                <a:gd name="f9" fmla="val 312"/>
                <a:gd name="f10" fmla="val 428"/>
                <a:gd name="f11" fmla="val 333"/>
                <a:gd name="f12" fmla="val 427"/>
                <a:gd name="f13" fmla="val 332"/>
                <a:gd name="f14" fmla="val 450"/>
                <a:gd name="f15" fmla="val 313"/>
                <a:gd name="f16" fmla="val 475"/>
                <a:gd name="f17" fmla="val 292"/>
                <a:gd name="f18" fmla="val 501"/>
                <a:gd name="f19" fmla="val 272"/>
                <a:gd name="f20" fmla="val 526"/>
                <a:gd name="f21" fmla="val 250"/>
                <a:gd name="f22" fmla="val 539"/>
                <a:gd name="f23" fmla="val 239"/>
                <a:gd name="f24" fmla="val 551"/>
                <a:gd name="f25" fmla="val 238"/>
                <a:gd name="f26" fmla="val 566"/>
                <a:gd name="f27" fmla="val 245"/>
                <a:gd name="f28" fmla="val 572"/>
                <a:gd name="f29" fmla="val 248"/>
                <a:gd name="f30" fmla="val 580"/>
                <a:gd name="f31" fmla="val 246"/>
                <a:gd name="f32" fmla="val 588"/>
                <a:gd name="f33" fmla="val 247"/>
                <a:gd name="f34" fmla="val 240"/>
                <a:gd name="f35" fmla="val 590"/>
                <a:gd name="f36" fmla="val 231"/>
                <a:gd name="f37" fmla="val 225"/>
                <a:gd name="f38" fmla="val 582"/>
                <a:gd name="f39" fmla="val 211"/>
                <a:gd name="f40" fmla="val 587"/>
                <a:gd name="f41" fmla="val 203"/>
                <a:gd name="f42" fmla="val 597"/>
                <a:gd name="f43" fmla="val 192"/>
                <a:gd name="f44" fmla="val 637"/>
                <a:gd name="f45" fmla="val 152"/>
                <a:gd name="f46" fmla="val 676"/>
                <a:gd name="f47" fmla="val 111"/>
                <a:gd name="f48" fmla="val 715"/>
                <a:gd name="f49" fmla="val 70"/>
                <a:gd name="f50" fmla="val 746"/>
                <a:gd name="f51" fmla="val 37"/>
                <a:gd name="f52" fmla="val 782"/>
                <a:gd name="f53" fmla="val 13"/>
                <a:gd name="f54" fmla="val 828"/>
                <a:gd name="f55" fmla="val 832"/>
                <a:gd name="f56" fmla="val 21"/>
                <a:gd name="f57" fmla="val 835"/>
                <a:gd name="f58" fmla="val 41"/>
                <a:gd name="f59" fmla="val 63"/>
                <a:gd name="f60" fmla="val 777"/>
                <a:gd name="f61" fmla="val 77"/>
                <a:gd name="f62" fmla="val 743"/>
                <a:gd name="f63" fmla="val 129"/>
                <a:gd name="f64" fmla="val 699"/>
                <a:gd name="f65" fmla="val 168"/>
                <a:gd name="f66" fmla="val 639"/>
                <a:gd name="f67" fmla="val 220"/>
                <a:gd name="f68" fmla="val 577"/>
                <a:gd name="f69" fmla="val 269"/>
                <a:gd name="f70" fmla="val 506"/>
                <a:gd name="f71" fmla="val 305"/>
                <a:gd name="f72" fmla="val 437"/>
                <a:gd name="f73" fmla="val 340"/>
                <a:gd name="f74" fmla="val 367"/>
                <a:gd name="f75" fmla="val 290"/>
                <a:gd name="f76" fmla="val 335"/>
                <a:gd name="f77" fmla="val 226"/>
                <a:gd name="f78" fmla="val 321"/>
                <a:gd name="f79" fmla="val 159"/>
                <a:gd name="f80" fmla="val 324"/>
                <a:gd name="f81" fmla="val 93"/>
                <a:gd name="f82" fmla="val 331"/>
                <a:gd name="f83" fmla="val 334"/>
                <a:gd name="f84" fmla="val 33"/>
                <a:gd name="f85" fmla="val 338"/>
                <a:gd name="f86" fmla="val 339"/>
                <a:gd name="f87" fmla="val 7"/>
                <a:gd name="f88" fmla="val 326"/>
                <a:gd name="f89" fmla="val 121"/>
                <a:gd name="f90" fmla="val 300"/>
                <a:gd name="f91" fmla="val 222"/>
                <a:gd name="f92" fmla="val 293"/>
                <a:gd name="f93" fmla="val 325"/>
                <a:gd name="f94" fmla="val 314"/>
                <a:gd name="f95" fmla="val 353"/>
                <a:gd name="f96" fmla="val 320"/>
                <a:gd name="f97" fmla="val 383"/>
                <a:gd name="f98" fmla="+- 0 0 -90"/>
                <a:gd name="f99" fmla="*/ f3 1 839"/>
                <a:gd name="f100" fmla="*/ f4 1 352"/>
                <a:gd name="f101" fmla="val f5"/>
                <a:gd name="f102" fmla="val f6"/>
                <a:gd name="f103" fmla="val f7"/>
                <a:gd name="f104" fmla="*/ f98 f0 1"/>
                <a:gd name="f105" fmla="+- f103 0 f101"/>
                <a:gd name="f106" fmla="+- f102 0 f101"/>
                <a:gd name="f107" fmla="*/ f104 1 f2"/>
                <a:gd name="f108" fmla="*/ f106 1 839"/>
                <a:gd name="f109" fmla="*/ f105 1 352"/>
                <a:gd name="f110" fmla="*/ 414 f106 1"/>
                <a:gd name="f111" fmla="*/ 312 f105 1"/>
                <a:gd name="f112" fmla="*/ 450 f106 1"/>
                <a:gd name="f113" fmla="*/ 313 f105 1"/>
                <a:gd name="f114" fmla="*/ 526 f106 1"/>
                <a:gd name="f115" fmla="*/ 250 f105 1"/>
                <a:gd name="f116" fmla="*/ 566 f106 1"/>
                <a:gd name="f117" fmla="*/ 245 f105 1"/>
                <a:gd name="f118" fmla="*/ 588 f106 1"/>
                <a:gd name="f119" fmla="*/ 247 f105 1"/>
                <a:gd name="f120" fmla="*/ 225 f105 1"/>
                <a:gd name="f121" fmla="*/ 597 f106 1"/>
                <a:gd name="f122" fmla="*/ 192 f105 1"/>
                <a:gd name="f123" fmla="*/ 715 f106 1"/>
                <a:gd name="f124" fmla="*/ 70 f105 1"/>
                <a:gd name="f125" fmla="*/ 828 f106 1"/>
                <a:gd name="f126" fmla="*/ 0 f105 1"/>
                <a:gd name="f127" fmla="*/ 839 f106 1"/>
                <a:gd name="f128" fmla="*/ 63 f105 1"/>
                <a:gd name="f129" fmla="*/ 699 f106 1"/>
                <a:gd name="f130" fmla="*/ 168 f105 1"/>
                <a:gd name="f131" fmla="*/ 506 f106 1"/>
                <a:gd name="f132" fmla="*/ 305 f105 1"/>
                <a:gd name="f133" fmla="*/ 290 f106 1"/>
                <a:gd name="f134" fmla="*/ 335 f105 1"/>
                <a:gd name="f135" fmla="*/ 93 f106 1"/>
                <a:gd name="f136" fmla="*/ 331 f105 1"/>
                <a:gd name="f137" fmla="*/ 0 f106 1"/>
                <a:gd name="f138" fmla="*/ 339 f105 1"/>
                <a:gd name="f139" fmla="*/ 21 f106 1"/>
                <a:gd name="f140" fmla="*/ 324 f105 1"/>
                <a:gd name="f141" fmla="*/ 325 f106 1"/>
                <a:gd name="f142" fmla="*/ 314 f105 1"/>
                <a:gd name="f143" fmla="+- f107 0 f1"/>
                <a:gd name="f144" fmla="*/ f110 1 839"/>
                <a:gd name="f145" fmla="*/ f111 1 352"/>
                <a:gd name="f146" fmla="*/ f112 1 839"/>
                <a:gd name="f147" fmla="*/ f113 1 352"/>
                <a:gd name="f148" fmla="*/ f114 1 839"/>
                <a:gd name="f149" fmla="*/ f115 1 352"/>
                <a:gd name="f150" fmla="*/ f116 1 839"/>
                <a:gd name="f151" fmla="*/ f117 1 352"/>
                <a:gd name="f152" fmla="*/ f118 1 839"/>
                <a:gd name="f153" fmla="*/ f119 1 352"/>
                <a:gd name="f154" fmla="*/ f120 1 352"/>
                <a:gd name="f155" fmla="*/ f121 1 839"/>
                <a:gd name="f156" fmla="*/ f122 1 352"/>
                <a:gd name="f157" fmla="*/ f123 1 839"/>
                <a:gd name="f158" fmla="*/ f124 1 352"/>
                <a:gd name="f159" fmla="*/ f125 1 839"/>
                <a:gd name="f160" fmla="*/ f126 1 352"/>
                <a:gd name="f161" fmla="*/ f127 1 839"/>
                <a:gd name="f162" fmla="*/ f128 1 352"/>
                <a:gd name="f163" fmla="*/ f129 1 839"/>
                <a:gd name="f164" fmla="*/ f130 1 352"/>
                <a:gd name="f165" fmla="*/ f131 1 839"/>
                <a:gd name="f166" fmla="*/ f132 1 352"/>
                <a:gd name="f167" fmla="*/ f133 1 839"/>
                <a:gd name="f168" fmla="*/ f134 1 352"/>
                <a:gd name="f169" fmla="*/ f135 1 839"/>
                <a:gd name="f170" fmla="*/ f136 1 352"/>
                <a:gd name="f171" fmla="*/ f137 1 839"/>
                <a:gd name="f172" fmla="*/ f138 1 352"/>
                <a:gd name="f173" fmla="*/ f139 1 839"/>
                <a:gd name="f174" fmla="*/ f140 1 352"/>
                <a:gd name="f175" fmla="*/ f141 1 839"/>
                <a:gd name="f176" fmla="*/ f142 1 352"/>
                <a:gd name="f177" fmla="*/ 0 1 f108"/>
                <a:gd name="f178" fmla="*/ f102 1 f108"/>
                <a:gd name="f179" fmla="*/ 0 1 f109"/>
                <a:gd name="f180" fmla="*/ f103 1 f109"/>
                <a:gd name="f181" fmla="*/ f144 1 f108"/>
                <a:gd name="f182" fmla="*/ f145 1 f109"/>
                <a:gd name="f183" fmla="*/ f146 1 f108"/>
                <a:gd name="f184" fmla="*/ f147 1 f109"/>
                <a:gd name="f185" fmla="*/ f148 1 f108"/>
                <a:gd name="f186" fmla="*/ f149 1 f109"/>
                <a:gd name="f187" fmla="*/ f150 1 f108"/>
                <a:gd name="f188" fmla="*/ f151 1 f109"/>
                <a:gd name="f189" fmla="*/ f152 1 f108"/>
                <a:gd name="f190" fmla="*/ f153 1 f109"/>
                <a:gd name="f191" fmla="*/ f154 1 f109"/>
                <a:gd name="f192" fmla="*/ f155 1 f108"/>
                <a:gd name="f193" fmla="*/ f156 1 f109"/>
                <a:gd name="f194" fmla="*/ f157 1 f108"/>
                <a:gd name="f195" fmla="*/ f158 1 f109"/>
                <a:gd name="f196" fmla="*/ f159 1 f108"/>
                <a:gd name="f197" fmla="*/ f160 1 f109"/>
                <a:gd name="f198" fmla="*/ f161 1 f108"/>
                <a:gd name="f199" fmla="*/ f162 1 f109"/>
                <a:gd name="f200" fmla="*/ f163 1 f108"/>
                <a:gd name="f201" fmla="*/ f164 1 f109"/>
                <a:gd name="f202" fmla="*/ f165 1 f108"/>
                <a:gd name="f203" fmla="*/ f166 1 f109"/>
                <a:gd name="f204" fmla="*/ f167 1 f108"/>
                <a:gd name="f205" fmla="*/ f168 1 f109"/>
                <a:gd name="f206" fmla="*/ f169 1 f108"/>
                <a:gd name="f207" fmla="*/ f170 1 f109"/>
                <a:gd name="f208" fmla="*/ f171 1 f108"/>
                <a:gd name="f209" fmla="*/ f172 1 f109"/>
                <a:gd name="f210" fmla="*/ f173 1 f108"/>
                <a:gd name="f211" fmla="*/ f174 1 f109"/>
                <a:gd name="f212" fmla="*/ f175 1 f108"/>
                <a:gd name="f213" fmla="*/ f176 1 f109"/>
                <a:gd name="f214" fmla="*/ f177 f99 1"/>
                <a:gd name="f215" fmla="*/ f178 f99 1"/>
                <a:gd name="f216" fmla="*/ f180 f100 1"/>
                <a:gd name="f217" fmla="*/ f179 f100 1"/>
                <a:gd name="f218" fmla="*/ f181 f99 1"/>
                <a:gd name="f219" fmla="*/ f182 f100 1"/>
                <a:gd name="f220" fmla="*/ f183 f99 1"/>
                <a:gd name="f221" fmla="*/ f184 f100 1"/>
                <a:gd name="f222" fmla="*/ f185 f99 1"/>
                <a:gd name="f223" fmla="*/ f186 f100 1"/>
                <a:gd name="f224" fmla="*/ f187 f99 1"/>
                <a:gd name="f225" fmla="*/ f188 f100 1"/>
                <a:gd name="f226" fmla="*/ f189 f99 1"/>
                <a:gd name="f227" fmla="*/ f190 f100 1"/>
                <a:gd name="f228" fmla="*/ f191 f100 1"/>
                <a:gd name="f229" fmla="*/ f192 f99 1"/>
                <a:gd name="f230" fmla="*/ f193 f100 1"/>
                <a:gd name="f231" fmla="*/ f194 f99 1"/>
                <a:gd name="f232" fmla="*/ f195 f100 1"/>
                <a:gd name="f233" fmla="*/ f196 f99 1"/>
                <a:gd name="f234" fmla="*/ f197 f100 1"/>
                <a:gd name="f235" fmla="*/ f198 f99 1"/>
                <a:gd name="f236" fmla="*/ f199 f100 1"/>
                <a:gd name="f237" fmla="*/ f200 f99 1"/>
                <a:gd name="f238" fmla="*/ f201 f100 1"/>
                <a:gd name="f239" fmla="*/ f202 f99 1"/>
                <a:gd name="f240" fmla="*/ f203 f100 1"/>
                <a:gd name="f241" fmla="*/ f204 f99 1"/>
                <a:gd name="f242" fmla="*/ f205 f100 1"/>
                <a:gd name="f243" fmla="*/ f206 f99 1"/>
                <a:gd name="f244" fmla="*/ f207 f100 1"/>
                <a:gd name="f245" fmla="*/ f208 f99 1"/>
                <a:gd name="f246" fmla="*/ f209 f100 1"/>
                <a:gd name="f247" fmla="*/ f210 f99 1"/>
                <a:gd name="f248" fmla="*/ f211 f100 1"/>
                <a:gd name="f249" fmla="*/ f212 f99 1"/>
                <a:gd name="f250" fmla="*/ f213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3">
                  <a:pos x="f218" y="f219"/>
                </a:cxn>
                <a:cxn ang="f143">
                  <a:pos x="f220" y="f221"/>
                </a:cxn>
                <a:cxn ang="f143">
                  <a:pos x="f222" y="f223"/>
                </a:cxn>
                <a:cxn ang="f143">
                  <a:pos x="f224" y="f225"/>
                </a:cxn>
                <a:cxn ang="f143">
                  <a:pos x="f226" y="f227"/>
                </a:cxn>
                <a:cxn ang="f143">
                  <a:pos x="f226" y="f228"/>
                </a:cxn>
                <a:cxn ang="f143">
                  <a:pos x="f229" y="f230"/>
                </a:cxn>
                <a:cxn ang="f143">
                  <a:pos x="f231" y="f232"/>
                </a:cxn>
                <a:cxn ang="f143">
                  <a:pos x="f233" y="f234"/>
                </a:cxn>
                <a:cxn ang="f143">
                  <a:pos x="f235" y="f236"/>
                </a:cxn>
                <a:cxn ang="f143">
                  <a:pos x="f237" y="f238"/>
                </a:cxn>
                <a:cxn ang="f143">
                  <a:pos x="f239" y="f240"/>
                </a:cxn>
                <a:cxn ang="f143">
                  <a:pos x="f241" y="f242"/>
                </a:cxn>
                <a:cxn ang="f143">
                  <a:pos x="f243" y="f244"/>
                </a:cxn>
                <a:cxn ang="f143">
                  <a:pos x="f245" y="f246"/>
                </a:cxn>
                <a:cxn ang="f143">
                  <a:pos x="f247" y="f248"/>
                </a:cxn>
                <a:cxn ang="f143">
                  <a:pos x="f249" y="f250"/>
                </a:cxn>
                <a:cxn ang="f143">
                  <a:pos x="f218" y="f219"/>
                </a:cxn>
              </a:cxnLst>
              <a:rect l="f214" t="f217" r="f215" b="f216"/>
              <a:pathLst>
                <a:path w="839" h="352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2" y="f34"/>
                    <a:pt x="f35" y="f36"/>
                    <a:pt x="f32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"/>
                  </a:cubicBezTo>
                  <a:cubicBezTo>
                    <a:pt x="f55" y="f56"/>
                    <a:pt x="f57" y="f58"/>
                    <a:pt x="f6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59" y="f83"/>
                    <a:pt x="f84" y="f85"/>
                    <a:pt x="f5" y="f86"/>
                  </a:cubicBezTo>
                  <a:cubicBezTo>
                    <a:pt x="f87" y="f11"/>
                    <a:pt x="f53" y="f88"/>
                    <a:pt x="f56" y="f80"/>
                  </a:cubicBezTo>
                  <a:cubicBezTo>
                    <a:pt x="f89" y="f90"/>
                    <a:pt x="f91" y="f92"/>
                    <a:pt x="f93" y="f94"/>
                  </a:cubicBezTo>
                  <a:cubicBezTo>
                    <a:pt x="f95" y="f96"/>
                    <a:pt x="f97" y="f15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8C034DD5-CAB8-5D4C-19EA-367848BB4404}"/>
                </a:ext>
              </a:extLst>
            </p:cNvPr>
            <p:cNvSpPr/>
            <p:nvPr/>
          </p:nvSpPr>
          <p:spPr>
            <a:xfrm>
              <a:off x="8484818" y="368484"/>
              <a:ext cx="326751" cy="2940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9"/>
                <a:gd name="f7" fmla="val 323"/>
                <a:gd name="f8" fmla="val 116"/>
                <a:gd name="f9" fmla="val 357"/>
                <a:gd name="f10" fmla="val 118"/>
                <a:gd name="f11" fmla="val 354"/>
                <a:gd name="f12" fmla="val 124"/>
                <a:gd name="f13" fmla="val 348"/>
                <a:gd name="f14" fmla="val 133"/>
                <a:gd name="f15" fmla="val 324"/>
                <a:gd name="f16" fmla="val 107"/>
                <a:gd name="f17" fmla="val 302"/>
                <a:gd name="f18" fmla="val 83"/>
                <a:gd name="f19" fmla="val 276"/>
                <a:gd name="f20" fmla="val 55"/>
                <a:gd name="f21" fmla="val 261"/>
                <a:gd name="f22" fmla="val 85"/>
                <a:gd name="f23" fmla="val 245"/>
                <a:gd name="f24" fmla="val 114"/>
                <a:gd name="f25" fmla="val 234"/>
                <a:gd name="f26" fmla="val 146"/>
                <a:gd name="f27" fmla="val 230"/>
                <a:gd name="f28" fmla="val 158"/>
                <a:gd name="f29" fmla="val 235"/>
                <a:gd name="f30" fmla="val 175"/>
                <a:gd name="f31" fmla="val 239"/>
                <a:gd name="f32" fmla="val 188"/>
                <a:gd name="f33" fmla="val 251"/>
                <a:gd name="f34" fmla="val 271"/>
                <a:gd name="f35" fmla="val 274"/>
                <a:gd name="f36" fmla="val 309"/>
                <a:gd name="f37" fmla="val 303"/>
                <a:gd name="f38" fmla="val 287"/>
                <a:gd name="f39" fmla="val 315"/>
                <a:gd name="f40" fmla="val 273"/>
                <a:gd name="f41" fmla="val 305"/>
                <a:gd name="f42" fmla="val 263"/>
                <a:gd name="f43" fmla="val 289"/>
                <a:gd name="f44" fmla="val 247"/>
                <a:gd name="f45" fmla="val 262"/>
                <a:gd name="f46" fmla="val 232"/>
                <a:gd name="f47" fmla="val 215"/>
                <a:gd name="f48" fmla="val 205"/>
                <a:gd name="f49" fmla="val 213"/>
                <a:gd name="f50" fmla="val 211"/>
                <a:gd name="f51" fmla="val 209"/>
                <a:gd name="f52" fmla="val 310"/>
                <a:gd name="f53" fmla="val 199"/>
                <a:gd name="f54" fmla="val 191"/>
                <a:gd name="f55" fmla="val 311"/>
                <a:gd name="f56" fmla="val 281"/>
                <a:gd name="f57" fmla="val 253"/>
                <a:gd name="f58" fmla="val 224"/>
                <a:gd name="f59" fmla="val 159"/>
                <a:gd name="f60" fmla="val 250"/>
                <a:gd name="f61" fmla="val 121"/>
                <a:gd name="f62" fmla="val 117"/>
                <a:gd name="f63" fmla="val 321"/>
                <a:gd name="f64" fmla="val 112"/>
                <a:gd name="f65" fmla="val 320"/>
                <a:gd name="f66" fmla="val 109"/>
                <a:gd name="f67" fmla="val 318"/>
                <a:gd name="f68" fmla="val 106"/>
                <a:gd name="f69" fmla="val 317"/>
                <a:gd name="f70" fmla="val 101"/>
                <a:gd name="f71" fmla="val 256"/>
                <a:gd name="f72" fmla="val 161"/>
                <a:gd name="f73" fmla="val 221"/>
                <a:gd name="f74" fmla="val 202"/>
                <a:gd name="f75" fmla="val 183"/>
                <a:gd name="f76" fmla="val 200"/>
                <a:gd name="f77" fmla="val 181"/>
                <a:gd name="f78" fmla="val 198"/>
                <a:gd name="f79" fmla="val 178"/>
                <a:gd name="f80" fmla="val 189"/>
                <a:gd name="f81" fmla="val 212"/>
                <a:gd name="f82" fmla="val 120"/>
                <a:gd name="f83" fmla="val 237"/>
                <a:gd name="f84" fmla="val 97"/>
                <a:gd name="f85" fmla="val 264"/>
                <a:gd name="f86" fmla="val 72"/>
                <a:gd name="f87" fmla="val 290"/>
                <a:gd name="f88" fmla="val 63"/>
                <a:gd name="f89" fmla="val 299"/>
                <a:gd name="f90" fmla="val 53"/>
                <a:gd name="f91" fmla="val 307"/>
                <a:gd name="f92" fmla="val 41"/>
                <a:gd name="f93" fmla="val 312"/>
                <a:gd name="f94" fmla="val 58"/>
                <a:gd name="f95" fmla="val 93"/>
                <a:gd name="f96" fmla="val 225"/>
                <a:gd name="f97" fmla="val 134"/>
                <a:gd name="f98" fmla="val 194"/>
                <a:gd name="f99" fmla="val 143"/>
                <a:gd name="f100" fmla="val 186"/>
                <a:gd name="f101" fmla="val 153"/>
                <a:gd name="f102" fmla="val 164"/>
                <a:gd name="f103" fmla="val 174"/>
                <a:gd name="f104" fmla="val 204"/>
                <a:gd name="f105" fmla="val 127"/>
                <a:gd name="f106" fmla="val 231"/>
                <a:gd name="f107" fmla="val 88"/>
                <a:gd name="f108" fmla="val 210"/>
                <a:gd name="f109" fmla="val 190"/>
                <a:gd name="f110" fmla="val 169"/>
                <a:gd name="f111" fmla="val 115"/>
                <a:gd name="f112" fmla="val 142"/>
                <a:gd name="f113" fmla="val 113"/>
                <a:gd name="f114" fmla="val 129"/>
                <a:gd name="f115" fmla="val 90"/>
                <a:gd name="f116" fmla="val 149"/>
                <a:gd name="f117" fmla="val 80"/>
                <a:gd name="f118" fmla="val 64"/>
                <a:gd name="f119" fmla="val 52"/>
                <a:gd name="f120" fmla="val 163"/>
                <a:gd name="f121" fmla="val 38"/>
                <a:gd name="f122" fmla="val 17"/>
                <a:gd name="f123" fmla="val 172"/>
                <a:gd name="f124" fmla="val 31"/>
                <a:gd name="f125" fmla="val 196"/>
                <a:gd name="f126" fmla="val 32"/>
                <a:gd name="f127" fmla="val 28"/>
                <a:gd name="f128" fmla="val 26"/>
                <a:gd name="f129" fmla="val 207"/>
                <a:gd name="f130" fmla="val 23"/>
                <a:gd name="f131" fmla="val 208"/>
                <a:gd name="f132" fmla="val 16"/>
                <a:gd name="f133" fmla="val 13"/>
                <a:gd name="f134" fmla="val 195"/>
                <a:gd name="f135" fmla="val 1"/>
                <a:gd name="f136" fmla="val 170"/>
                <a:gd name="f137" fmla="val 29"/>
                <a:gd name="f138" fmla="val 150"/>
                <a:gd name="f139" fmla="val 44"/>
                <a:gd name="f140" fmla="val 145"/>
                <a:gd name="f141" fmla="val 139"/>
                <a:gd name="f142" fmla="val 67"/>
                <a:gd name="f143" fmla="val 135"/>
                <a:gd name="f144" fmla="val 76"/>
                <a:gd name="f145" fmla="val 132"/>
                <a:gd name="f146" fmla="val 81"/>
                <a:gd name="f147" fmla="val 130"/>
                <a:gd name="f148" fmla="val 69"/>
                <a:gd name="f149" fmla="val 56"/>
                <a:gd name="f150" fmla="val 99"/>
                <a:gd name="f151" fmla="val 48"/>
                <a:gd name="f152" fmla="val 74"/>
                <a:gd name="f153" fmla="val 46"/>
                <a:gd name="f154" fmla="val 60"/>
                <a:gd name="f155" fmla="val 50"/>
                <a:gd name="f156" fmla="val 30"/>
                <a:gd name="f157" fmla="val 19"/>
                <a:gd name="f158" fmla="val 100"/>
                <a:gd name="f159" fmla="val 140"/>
                <a:gd name="f160" fmla="val 137"/>
                <a:gd name="f161" fmla="val 103"/>
                <a:gd name="f162" fmla="val 82"/>
                <a:gd name="f163" fmla="val 243"/>
                <a:gd name="f164" fmla="val 70"/>
                <a:gd name="f165" fmla="val 277"/>
                <a:gd name="f166" fmla="val 21"/>
                <a:gd name="f167" fmla="val 288"/>
                <a:gd name="f168" fmla="val 5"/>
                <a:gd name="f169" fmla="val 316"/>
                <a:gd name="f170" fmla="val 9"/>
                <a:gd name="f171" fmla="val 295"/>
                <a:gd name="f172" fmla="val 294"/>
                <a:gd name="f173" fmla="val 39"/>
                <a:gd name="f174" fmla="val 301"/>
                <a:gd name="f175" fmla="val 47"/>
                <a:gd name="f176" fmla="val 339"/>
                <a:gd name="f177" fmla="val 92"/>
                <a:gd name="f178" fmla="val 122"/>
                <a:gd name="f179" fmla="val 45"/>
                <a:gd name="f180" fmla="val 91"/>
                <a:gd name="f181" fmla="val 54"/>
                <a:gd name="f182" fmla="val 66"/>
                <a:gd name="f183" fmla="val 87"/>
                <a:gd name="f184" fmla="val 105"/>
                <a:gd name="f185" fmla="val 110"/>
                <a:gd name="f186" fmla="val 89"/>
                <a:gd name="f187" fmla="+- 0 0 -90"/>
                <a:gd name="f188" fmla="*/ f3 1 359"/>
                <a:gd name="f189" fmla="*/ f4 1 323"/>
                <a:gd name="f190" fmla="val f5"/>
                <a:gd name="f191" fmla="val f6"/>
                <a:gd name="f192" fmla="val f7"/>
                <a:gd name="f193" fmla="*/ f187 f0 1"/>
                <a:gd name="f194" fmla="+- f192 0 f190"/>
                <a:gd name="f195" fmla="+- f191 0 f190"/>
                <a:gd name="f196" fmla="*/ f193 1 f2"/>
                <a:gd name="f197" fmla="*/ f195 1 359"/>
                <a:gd name="f198" fmla="*/ f194 1 323"/>
                <a:gd name="f199" fmla="*/ 359 f195 1"/>
                <a:gd name="f200" fmla="*/ 116 f194 1"/>
                <a:gd name="f201" fmla="*/ 348 f195 1"/>
                <a:gd name="f202" fmla="*/ 133 f194 1"/>
                <a:gd name="f203" fmla="*/ 276 f195 1"/>
                <a:gd name="f204" fmla="*/ 55 f194 1"/>
                <a:gd name="f205" fmla="*/ 234 f195 1"/>
                <a:gd name="f206" fmla="*/ 146 f194 1"/>
                <a:gd name="f207" fmla="*/ 239 f195 1"/>
                <a:gd name="f208" fmla="*/ 188 f194 1"/>
                <a:gd name="f209" fmla="*/ 309 f195 1"/>
                <a:gd name="f210" fmla="*/ 303 f194 1"/>
                <a:gd name="f211" fmla="*/ 263 f195 1"/>
                <a:gd name="f212" fmla="*/ 289 f194 1"/>
                <a:gd name="f213" fmla="*/ 215 f195 1"/>
                <a:gd name="f214" fmla="*/ 205 f194 1"/>
                <a:gd name="f215" fmla="*/ 209 f195 1"/>
                <a:gd name="f216" fmla="*/ 310 f194 1"/>
                <a:gd name="f217" fmla="*/ 191 f195 1"/>
                <a:gd name="f218" fmla="*/ 311 f194 1"/>
                <a:gd name="f219" fmla="*/ 224 f194 1"/>
                <a:gd name="f220" fmla="*/ 121 f195 1"/>
                <a:gd name="f221" fmla="*/ 323 f194 1"/>
                <a:gd name="f222" fmla="*/ 112 f195 1"/>
                <a:gd name="f223" fmla="*/ 320 f194 1"/>
                <a:gd name="f224" fmla="*/ 101 f195 1"/>
                <a:gd name="f225" fmla="*/ 315 f194 1"/>
                <a:gd name="f226" fmla="*/ 202 f195 1"/>
                <a:gd name="f227" fmla="*/ 183 f194 1"/>
                <a:gd name="f228" fmla="*/ 198 f195 1"/>
                <a:gd name="f229" fmla="*/ 178 f194 1"/>
                <a:gd name="f230" fmla="*/ 146 f195 1"/>
                <a:gd name="f231" fmla="*/ 212 f194 1"/>
                <a:gd name="f232" fmla="*/ 72 f195 1"/>
                <a:gd name="f233" fmla="*/ 290 f194 1"/>
                <a:gd name="f234" fmla="*/ 41 f195 1"/>
                <a:gd name="f235" fmla="*/ 312 f194 1"/>
                <a:gd name="f236" fmla="*/ 134 f195 1"/>
                <a:gd name="f237" fmla="*/ 194 f194 1"/>
                <a:gd name="f238" fmla="*/ 164 f195 1"/>
                <a:gd name="f239" fmla="*/ 174 f194 1"/>
                <a:gd name="f240" fmla="*/ 231 f195 1"/>
                <a:gd name="f241" fmla="*/ 88 f194 1"/>
                <a:gd name="f242" fmla="*/ 169 f195 1"/>
                <a:gd name="f243" fmla="*/ 115 f194 1"/>
                <a:gd name="f244" fmla="*/ 90 f195 1"/>
                <a:gd name="f245" fmla="*/ 149 f194 1"/>
                <a:gd name="f246" fmla="*/ 52 f195 1"/>
                <a:gd name="f247" fmla="*/ 163 f194 1"/>
                <a:gd name="f248" fmla="*/ 31 f195 1"/>
                <a:gd name="f249" fmla="*/ 196 f194 1"/>
                <a:gd name="f250" fmla="*/ 26 f195 1"/>
                <a:gd name="f251" fmla="*/ 207 f194 1"/>
                <a:gd name="f252" fmla="*/ 13 f195 1"/>
                <a:gd name="f253" fmla="*/ 17 f195 1"/>
                <a:gd name="f254" fmla="*/ 158 f194 1"/>
                <a:gd name="f255" fmla="*/ 58 f195 1"/>
                <a:gd name="f256" fmla="*/ 139 f194 1"/>
                <a:gd name="f257" fmla="*/ 81 f195 1"/>
                <a:gd name="f258" fmla="*/ 130 f194 1"/>
                <a:gd name="f259" fmla="*/ 48 f195 1"/>
                <a:gd name="f260" fmla="*/ 83 f194 1"/>
                <a:gd name="f261" fmla="*/ 50 f195 1"/>
                <a:gd name="f262" fmla="*/ 50 f194 1"/>
                <a:gd name="f263" fmla="*/ 100 f195 1"/>
                <a:gd name="f264" fmla="*/ 23 f194 1"/>
                <a:gd name="f265" fmla="*/ 137 f195 1"/>
                <a:gd name="f266" fmla="*/ 103 f194 1"/>
                <a:gd name="f267" fmla="*/ 277 f195 1"/>
                <a:gd name="f268" fmla="*/ 21 f194 1"/>
                <a:gd name="f269" fmla="*/ 324 f195 1"/>
                <a:gd name="f270" fmla="*/ 0 f194 1"/>
                <a:gd name="f271" fmla="*/ 303 f195 1"/>
                <a:gd name="f272" fmla="*/ 301 f195 1"/>
                <a:gd name="f273" fmla="*/ 47 f194 1"/>
                <a:gd name="f274" fmla="*/ 122 f195 1"/>
                <a:gd name="f275" fmla="*/ 80 f194 1"/>
                <a:gd name="f276" fmla="*/ 91 f195 1"/>
                <a:gd name="f277" fmla="*/ 45 f194 1"/>
                <a:gd name="f278" fmla="*/ 67 f195 1"/>
                <a:gd name="f279" fmla="*/ 69 f194 1"/>
                <a:gd name="f280" fmla="*/ 105 f194 1"/>
                <a:gd name="f281" fmla="+- f196 0 f1"/>
                <a:gd name="f282" fmla="*/ f199 1 359"/>
                <a:gd name="f283" fmla="*/ f200 1 323"/>
                <a:gd name="f284" fmla="*/ f201 1 359"/>
                <a:gd name="f285" fmla="*/ f202 1 323"/>
                <a:gd name="f286" fmla="*/ f203 1 359"/>
                <a:gd name="f287" fmla="*/ f204 1 323"/>
                <a:gd name="f288" fmla="*/ f205 1 359"/>
                <a:gd name="f289" fmla="*/ f206 1 323"/>
                <a:gd name="f290" fmla="*/ f207 1 359"/>
                <a:gd name="f291" fmla="*/ f208 1 323"/>
                <a:gd name="f292" fmla="*/ f209 1 359"/>
                <a:gd name="f293" fmla="*/ f210 1 323"/>
                <a:gd name="f294" fmla="*/ f211 1 359"/>
                <a:gd name="f295" fmla="*/ f212 1 323"/>
                <a:gd name="f296" fmla="*/ f213 1 359"/>
                <a:gd name="f297" fmla="*/ f214 1 323"/>
                <a:gd name="f298" fmla="*/ f215 1 359"/>
                <a:gd name="f299" fmla="*/ f216 1 323"/>
                <a:gd name="f300" fmla="*/ f217 1 359"/>
                <a:gd name="f301" fmla="*/ f218 1 323"/>
                <a:gd name="f302" fmla="*/ f219 1 323"/>
                <a:gd name="f303" fmla="*/ f220 1 359"/>
                <a:gd name="f304" fmla="*/ f221 1 323"/>
                <a:gd name="f305" fmla="*/ f222 1 359"/>
                <a:gd name="f306" fmla="*/ f223 1 323"/>
                <a:gd name="f307" fmla="*/ f224 1 359"/>
                <a:gd name="f308" fmla="*/ f225 1 323"/>
                <a:gd name="f309" fmla="*/ f226 1 359"/>
                <a:gd name="f310" fmla="*/ f227 1 323"/>
                <a:gd name="f311" fmla="*/ f228 1 359"/>
                <a:gd name="f312" fmla="*/ f229 1 323"/>
                <a:gd name="f313" fmla="*/ f230 1 359"/>
                <a:gd name="f314" fmla="*/ f231 1 323"/>
                <a:gd name="f315" fmla="*/ f232 1 359"/>
                <a:gd name="f316" fmla="*/ f233 1 323"/>
                <a:gd name="f317" fmla="*/ f234 1 359"/>
                <a:gd name="f318" fmla="*/ f235 1 323"/>
                <a:gd name="f319" fmla="*/ f236 1 359"/>
                <a:gd name="f320" fmla="*/ f237 1 323"/>
                <a:gd name="f321" fmla="*/ f238 1 359"/>
                <a:gd name="f322" fmla="*/ f239 1 323"/>
                <a:gd name="f323" fmla="*/ f240 1 359"/>
                <a:gd name="f324" fmla="*/ f241 1 323"/>
                <a:gd name="f325" fmla="*/ f242 1 359"/>
                <a:gd name="f326" fmla="*/ f243 1 323"/>
                <a:gd name="f327" fmla="*/ f244 1 359"/>
                <a:gd name="f328" fmla="*/ f245 1 323"/>
                <a:gd name="f329" fmla="*/ f246 1 359"/>
                <a:gd name="f330" fmla="*/ f247 1 323"/>
                <a:gd name="f331" fmla="*/ f248 1 359"/>
                <a:gd name="f332" fmla="*/ f249 1 323"/>
                <a:gd name="f333" fmla="*/ f250 1 359"/>
                <a:gd name="f334" fmla="*/ f251 1 323"/>
                <a:gd name="f335" fmla="*/ f252 1 359"/>
                <a:gd name="f336" fmla="*/ f253 1 359"/>
                <a:gd name="f337" fmla="*/ f254 1 323"/>
                <a:gd name="f338" fmla="*/ f255 1 359"/>
                <a:gd name="f339" fmla="*/ f256 1 323"/>
                <a:gd name="f340" fmla="*/ f257 1 359"/>
                <a:gd name="f341" fmla="*/ f258 1 323"/>
                <a:gd name="f342" fmla="*/ f259 1 359"/>
                <a:gd name="f343" fmla="*/ f260 1 323"/>
                <a:gd name="f344" fmla="*/ f261 1 359"/>
                <a:gd name="f345" fmla="*/ f262 1 323"/>
                <a:gd name="f346" fmla="*/ f263 1 359"/>
                <a:gd name="f347" fmla="*/ f264 1 323"/>
                <a:gd name="f348" fmla="*/ f265 1 359"/>
                <a:gd name="f349" fmla="*/ f266 1 323"/>
                <a:gd name="f350" fmla="*/ f267 1 359"/>
                <a:gd name="f351" fmla="*/ f268 1 323"/>
                <a:gd name="f352" fmla="*/ f269 1 359"/>
                <a:gd name="f353" fmla="*/ f270 1 323"/>
                <a:gd name="f354" fmla="*/ f271 1 359"/>
                <a:gd name="f355" fmla="*/ f272 1 359"/>
                <a:gd name="f356" fmla="*/ f273 1 323"/>
                <a:gd name="f357" fmla="*/ f274 1 359"/>
                <a:gd name="f358" fmla="*/ f275 1 323"/>
                <a:gd name="f359" fmla="*/ f276 1 359"/>
                <a:gd name="f360" fmla="*/ f277 1 323"/>
                <a:gd name="f361" fmla="*/ f278 1 359"/>
                <a:gd name="f362" fmla="*/ f279 1 323"/>
                <a:gd name="f363" fmla="*/ f280 1 323"/>
                <a:gd name="f364" fmla="*/ 0 1 f197"/>
                <a:gd name="f365" fmla="*/ f191 1 f197"/>
                <a:gd name="f366" fmla="*/ 0 1 f198"/>
                <a:gd name="f367" fmla="*/ f192 1 f198"/>
                <a:gd name="f368" fmla="*/ f282 1 f197"/>
                <a:gd name="f369" fmla="*/ f283 1 f198"/>
                <a:gd name="f370" fmla="*/ f284 1 f197"/>
                <a:gd name="f371" fmla="*/ f285 1 f198"/>
                <a:gd name="f372" fmla="*/ f286 1 f197"/>
                <a:gd name="f373" fmla="*/ f287 1 f198"/>
                <a:gd name="f374" fmla="*/ f288 1 f197"/>
                <a:gd name="f375" fmla="*/ f289 1 f198"/>
                <a:gd name="f376" fmla="*/ f290 1 f197"/>
                <a:gd name="f377" fmla="*/ f291 1 f198"/>
                <a:gd name="f378" fmla="*/ f292 1 f197"/>
                <a:gd name="f379" fmla="*/ f293 1 f198"/>
                <a:gd name="f380" fmla="*/ f294 1 f197"/>
                <a:gd name="f381" fmla="*/ f295 1 f198"/>
                <a:gd name="f382" fmla="*/ f296 1 f197"/>
                <a:gd name="f383" fmla="*/ f297 1 f198"/>
                <a:gd name="f384" fmla="*/ f298 1 f197"/>
                <a:gd name="f385" fmla="*/ f299 1 f198"/>
                <a:gd name="f386" fmla="*/ f300 1 f197"/>
                <a:gd name="f387" fmla="*/ f301 1 f198"/>
                <a:gd name="f388" fmla="*/ f302 1 f198"/>
                <a:gd name="f389" fmla="*/ f303 1 f197"/>
                <a:gd name="f390" fmla="*/ f304 1 f198"/>
                <a:gd name="f391" fmla="*/ f305 1 f197"/>
                <a:gd name="f392" fmla="*/ f306 1 f198"/>
                <a:gd name="f393" fmla="*/ f307 1 f197"/>
                <a:gd name="f394" fmla="*/ f308 1 f198"/>
                <a:gd name="f395" fmla="*/ f309 1 f197"/>
                <a:gd name="f396" fmla="*/ f310 1 f198"/>
                <a:gd name="f397" fmla="*/ f311 1 f197"/>
                <a:gd name="f398" fmla="*/ f312 1 f198"/>
                <a:gd name="f399" fmla="*/ f313 1 f197"/>
                <a:gd name="f400" fmla="*/ f314 1 f198"/>
                <a:gd name="f401" fmla="*/ f315 1 f197"/>
                <a:gd name="f402" fmla="*/ f316 1 f198"/>
                <a:gd name="f403" fmla="*/ f317 1 f197"/>
                <a:gd name="f404" fmla="*/ f318 1 f198"/>
                <a:gd name="f405" fmla="*/ f319 1 f197"/>
                <a:gd name="f406" fmla="*/ f320 1 f198"/>
                <a:gd name="f407" fmla="*/ f321 1 f197"/>
                <a:gd name="f408" fmla="*/ f322 1 f198"/>
                <a:gd name="f409" fmla="*/ f323 1 f197"/>
                <a:gd name="f410" fmla="*/ f324 1 f198"/>
                <a:gd name="f411" fmla="*/ f325 1 f197"/>
                <a:gd name="f412" fmla="*/ f326 1 f198"/>
                <a:gd name="f413" fmla="*/ f327 1 f197"/>
                <a:gd name="f414" fmla="*/ f328 1 f198"/>
                <a:gd name="f415" fmla="*/ f329 1 f197"/>
                <a:gd name="f416" fmla="*/ f330 1 f198"/>
                <a:gd name="f417" fmla="*/ f331 1 f197"/>
                <a:gd name="f418" fmla="*/ f332 1 f198"/>
                <a:gd name="f419" fmla="*/ f333 1 f197"/>
                <a:gd name="f420" fmla="*/ f334 1 f198"/>
                <a:gd name="f421" fmla="*/ f335 1 f197"/>
                <a:gd name="f422" fmla="*/ f336 1 f197"/>
                <a:gd name="f423" fmla="*/ f337 1 f198"/>
                <a:gd name="f424" fmla="*/ f338 1 f197"/>
                <a:gd name="f425" fmla="*/ f339 1 f198"/>
                <a:gd name="f426" fmla="*/ f340 1 f197"/>
                <a:gd name="f427" fmla="*/ f341 1 f198"/>
                <a:gd name="f428" fmla="*/ f342 1 f197"/>
                <a:gd name="f429" fmla="*/ f343 1 f198"/>
                <a:gd name="f430" fmla="*/ f344 1 f197"/>
                <a:gd name="f431" fmla="*/ f345 1 f198"/>
                <a:gd name="f432" fmla="*/ f346 1 f197"/>
                <a:gd name="f433" fmla="*/ f347 1 f198"/>
                <a:gd name="f434" fmla="*/ f348 1 f197"/>
                <a:gd name="f435" fmla="*/ f349 1 f198"/>
                <a:gd name="f436" fmla="*/ f350 1 f197"/>
                <a:gd name="f437" fmla="*/ f351 1 f198"/>
                <a:gd name="f438" fmla="*/ f352 1 f197"/>
                <a:gd name="f439" fmla="*/ f353 1 f198"/>
                <a:gd name="f440" fmla="*/ f354 1 f197"/>
                <a:gd name="f441" fmla="*/ f355 1 f197"/>
                <a:gd name="f442" fmla="*/ f356 1 f198"/>
                <a:gd name="f443" fmla="*/ f357 1 f197"/>
                <a:gd name="f444" fmla="*/ f358 1 f198"/>
                <a:gd name="f445" fmla="*/ f359 1 f197"/>
                <a:gd name="f446" fmla="*/ f360 1 f198"/>
                <a:gd name="f447" fmla="*/ f361 1 f197"/>
                <a:gd name="f448" fmla="*/ f362 1 f198"/>
                <a:gd name="f449" fmla="*/ f363 1 f198"/>
                <a:gd name="f450" fmla="*/ f364 f188 1"/>
                <a:gd name="f451" fmla="*/ f365 f188 1"/>
                <a:gd name="f452" fmla="*/ f367 f189 1"/>
                <a:gd name="f453" fmla="*/ f366 f189 1"/>
                <a:gd name="f454" fmla="*/ f368 f188 1"/>
                <a:gd name="f455" fmla="*/ f369 f189 1"/>
                <a:gd name="f456" fmla="*/ f370 f188 1"/>
                <a:gd name="f457" fmla="*/ f371 f189 1"/>
                <a:gd name="f458" fmla="*/ f372 f188 1"/>
                <a:gd name="f459" fmla="*/ f373 f189 1"/>
                <a:gd name="f460" fmla="*/ f374 f188 1"/>
                <a:gd name="f461" fmla="*/ f375 f189 1"/>
                <a:gd name="f462" fmla="*/ f376 f188 1"/>
                <a:gd name="f463" fmla="*/ f377 f189 1"/>
                <a:gd name="f464" fmla="*/ f378 f188 1"/>
                <a:gd name="f465" fmla="*/ f379 f189 1"/>
                <a:gd name="f466" fmla="*/ f380 f188 1"/>
                <a:gd name="f467" fmla="*/ f381 f189 1"/>
                <a:gd name="f468" fmla="*/ f382 f188 1"/>
                <a:gd name="f469" fmla="*/ f383 f189 1"/>
                <a:gd name="f470" fmla="*/ f384 f188 1"/>
                <a:gd name="f471" fmla="*/ f385 f189 1"/>
                <a:gd name="f472" fmla="*/ f386 f188 1"/>
                <a:gd name="f473" fmla="*/ f387 f189 1"/>
                <a:gd name="f474" fmla="*/ f388 f189 1"/>
                <a:gd name="f475" fmla="*/ f389 f188 1"/>
                <a:gd name="f476" fmla="*/ f390 f189 1"/>
                <a:gd name="f477" fmla="*/ f391 f188 1"/>
                <a:gd name="f478" fmla="*/ f392 f189 1"/>
                <a:gd name="f479" fmla="*/ f393 f188 1"/>
                <a:gd name="f480" fmla="*/ f394 f189 1"/>
                <a:gd name="f481" fmla="*/ f395 f188 1"/>
                <a:gd name="f482" fmla="*/ f396 f189 1"/>
                <a:gd name="f483" fmla="*/ f397 f188 1"/>
                <a:gd name="f484" fmla="*/ f398 f189 1"/>
                <a:gd name="f485" fmla="*/ f399 f188 1"/>
                <a:gd name="f486" fmla="*/ f400 f189 1"/>
                <a:gd name="f487" fmla="*/ f401 f188 1"/>
                <a:gd name="f488" fmla="*/ f402 f189 1"/>
                <a:gd name="f489" fmla="*/ f403 f188 1"/>
                <a:gd name="f490" fmla="*/ f404 f189 1"/>
                <a:gd name="f491" fmla="*/ f405 f188 1"/>
                <a:gd name="f492" fmla="*/ f406 f189 1"/>
                <a:gd name="f493" fmla="*/ f407 f188 1"/>
                <a:gd name="f494" fmla="*/ f408 f189 1"/>
                <a:gd name="f495" fmla="*/ f409 f188 1"/>
                <a:gd name="f496" fmla="*/ f410 f189 1"/>
                <a:gd name="f497" fmla="*/ f411 f188 1"/>
                <a:gd name="f498" fmla="*/ f412 f189 1"/>
                <a:gd name="f499" fmla="*/ f413 f188 1"/>
                <a:gd name="f500" fmla="*/ f414 f189 1"/>
                <a:gd name="f501" fmla="*/ f415 f188 1"/>
                <a:gd name="f502" fmla="*/ f416 f189 1"/>
                <a:gd name="f503" fmla="*/ f417 f188 1"/>
                <a:gd name="f504" fmla="*/ f418 f189 1"/>
                <a:gd name="f505" fmla="*/ f419 f188 1"/>
                <a:gd name="f506" fmla="*/ f420 f189 1"/>
                <a:gd name="f507" fmla="*/ f421 f188 1"/>
                <a:gd name="f508" fmla="*/ f422 f188 1"/>
                <a:gd name="f509" fmla="*/ f423 f189 1"/>
                <a:gd name="f510" fmla="*/ f424 f188 1"/>
                <a:gd name="f511" fmla="*/ f425 f189 1"/>
                <a:gd name="f512" fmla="*/ f426 f188 1"/>
                <a:gd name="f513" fmla="*/ f427 f189 1"/>
                <a:gd name="f514" fmla="*/ f428 f188 1"/>
                <a:gd name="f515" fmla="*/ f429 f189 1"/>
                <a:gd name="f516" fmla="*/ f430 f188 1"/>
                <a:gd name="f517" fmla="*/ f431 f189 1"/>
                <a:gd name="f518" fmla="*/ f432 f188 1"/>
                <a:gd name="f519" fmla="*/ f433 f189 1"/>
                <a:gd name="f520" fmla="*/ f434 f188 1"/>
                <a:gd name="f521" fmla="*/ f435 f189 1"/>
                <a:gd name="f522" fmla="*/ f436 f188 1"/>
                <a:gd name="f523" fmla="*/ f437 f189 1"/>
                <a:gd name="f524" fmla="*/ f438 f188 1"/>
                <a:gd name="f525" fmla="*/ f439 f189 1"/>
                <a:gd name="f526" fmla="*/ f440 f188 1"/>
                <a:gd name="f527" fmla="*/ f441 f188 1"/>
                <a:gd name="f528" fmla="*/ f442 f189 1"/>
                <a:gd name="f529" fmla="*/ f443 f188 1"/>
                <a:gd name="f530" fmla="*/ f444 f189 1"/>
                <a:gd name="f531" fmla="*/ f445 f188 1"/>
                <a:gd name="f532" fmla="*/ f446 f189 1"/>
                <a:gd name="f533" fmla="*/ f447 f188 1"/>
                <a:gd name="f534" fmla="*/ f448 f189 1"/>
                <a:gd name="f535" fmla="*/ f449 f1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1">
                  <a:pos x="f454" y="f455"/>
                </a:cxn>
                <a:cxn ang="f281">
                  <a:pos x="f456" y="f457"/>
                </a:cxn>
                <a:cxn ang="f281">
                  <a:pos x="f458" y="f459"/>
                </a:cxn>
                <a:cxn ang="f281">
                  <a:pos x="f460" y="f461"/>
                </a:cxn>
                <a:cxn ang="f281">
                  <a:pos x="f462" y="f463"/>
                </a:cxn>
                <a:cxn ang="f281">
                  <a:pos x="f464" y="f465"/>
                </a:cxn>
                <a:cxn ang="f281">
                  <a:pos x="f466" y="f467"/>
                </a:cxn>
                <a:cxn ang="f281">
                  <a:pos x="f468" y="f469"/>
                </a:cxn>
                <a:cxn ang="f281">
                  <a:pos x="f470" y="f471"/>
                </a:cxn>
                <a:cxn ang="f281">
                  <a:pos x="f472" y="f473"/>
                </a:cxn>
                <a:cxn ang="f281">
                  <a:pos x="f472" y="f474"/>
                </a:cxn>
                <a:cxn ang="f281">
                  <a:pos x="f475" y="f476"/>
                </a:cxn>
                <a:cxn ang="f281">
                  <a:pos x="f477" y="f478"/>
                </a:cxn>
                <a:cxn ang="f281">
                  <a:pos x="f479" y="f480"/>
                </a:cxn>
                <a:cxn ang="f281">
                  <a:pos x="f481" y="f482"/>
                </a:cxn>
                <a:cxn ang="f281">
                  <a:pos x="f483" y="f484"/>
                </a:cxn>
                <a:cxn ang="f281">
                  <a:pos x="f485" y="f486"/>
                </a:cxn>
                <a:cxn ang="f281">
                  <a:pos x="f487" y="f488"/>
                </a:cxn>
                <a:cxn ang="f281">
                  <a:pos x="f489" y="f490"/>
                </a:cxn>
                <a:cxn ang="f281">
                  <a:pos x="f491" y="f492"/>
                </a:cxn>
                <a:cxn ang="f281">
                  <a:pos x="f493" y="f494"/>
                </a:cxn>
                <a:cxn ang="f281">
                  <a:pos x="f495" y="f496"/>
                </a:cxn>
                <a:cxn ang="f281">
                  <a:pos x="f497" y="f498"/>
                </a:cxn>
                <a:cxn ang="f281">
                  <a:pos x="f499" y="f500"/>
                </a:cxn>
                <a:cxn ang="f281">
                  <a:pos x="f501" y="f502"/>
                </a:cxn>
                <a:cxn ang="f281">
                  <a:pos x="f503" y="f504"/>
                </a:cxn>
                <a:cxn ang="f281">
                  <a:pos x="f505" y="f506"/>
                </a:cxn>
                <a:cxn ang="f281">
                  <a:pos x="f507" y="f469"/>
                </a:cxn>
                <a:cxn ang="f281">
                  <a:pos x="f508" y="f509"/>
                </a:cxn>
                <a:cxn ang="f281">
                  <a:pos x="f510" y="f511"/>
                </a:cxn>
                <a:cxn ang="f281">
                  <a:pos x="f512" y="f513"/>
                </a:cxn>
                <a:cxn ang="f281">
                  <a:pos x="f514" y="f515"/>
                </a:cxn>
                <a:cxn ang="f281">
                  <a:pos x="f516" y="f517"/>
                </a:cxn>
                <a:cxn ang="f281">
                  <a:pos x="f518" y="f519"/>
                </a:cxn>
                <a:cxn ang="f281">
                  <a:pos x="f520" y="f521"/>
                </a:cxn>
                <a:cxn ang="f281">
                  <a:pos x="f522" y="f523"/>
                </a:cxn>
                <a:cxn ang="f281">
                  <a:pos x="f524" y="f525"/>
                </a:cxn>
                <a:cxn ang="f281">
                  <a:pos x="f526" y="f519"/>
                </a:cxn>
                <a:cxn ang="f281">
                  <a:pos x="f527" y="f528"/>
                </a:cxn>
                <a:cxn ang="f281">
                  <a:pos x="f454" y="f455"/>
                </a:cxn>
                <a:cxn ang="f281">
                  <a:pos x="f529" y="f530"/>
                </a:cxn>
                <a:cxn ang="f281">
                  <a:pos x="f531" y="f532"/>
                </a:cxn>
                <a:cxn ang="f281">
                  <a:pos x="f533" y="f534"/>
                </a:cxn>
                <a:cxn ang="f281">
                  <a:pos x="f479" y="f535"/>
                </a:cxn>
                <a:cxn ang="f281">
                  <a:pos x="f529" y="f530"/>
                </a:cxn>
              </a:cxnLst>
              <a:rect l="f450" t="f453" r="f451" b="f452"/>
              <a:pathLst>
                <a:path w="359" h="323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25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25"/>
                    <a:pt x="f47" y="f48"/>
                  </a:cubicBezTo>
                  <a:cubicBezTo>
                    <a:pt x="f49" y="f31"/>
                    <a:pt x="f50" y="f40"/>
                    <a:pt x="f51" y="f52"/>
                  </a:cubicBezTo>
                  <a:cubicBezTo>
                    <a:pt x="f48" y="f52"/>
                    <a:pt x="f53" y="f52"/>
                    <a:pt x="f54" y="f55"/>
                  </a:cubicBezTo>
                  <a:cubicBezTo>
                    <a:pt x="f54" y="f56"/>
                    <a:pt x="f54" y="f57"/>
                    <a:pt x="f54" y="f58"/>
                  </a:cubicBezTo>
                  <a:cubicBezTo>
                    <a:pt x="f59" y="f60"/>
                    <a:pt x="f14" y="f56"/>
                    <a:pt x="f61" y="f7"/>
                  </a:cubicBezTo>
                  <a:cubicBezTo>
                    <a:pt x="f62" y="f63"/>
                    <a:pt x="f24" y="f63"/>
                    <a:pt x="f64" y="f65"/>
                  </a:cubicBezTo>
                  <a:cubicBezTo>
                    <a:pt x="f66" y="f67"/>
                    <a:pt x="f68" y="f69"/>
                    <a:pt x="f70" y="f39"/>
                  </a:cubicBezTo>
                  <a:cubicBezTo>
                    <a:pt x="f8" y="f71"/>
                    <a:pt x="f72" y="f73"/>
                    <a:pt x="f74" y="f75"/>
                  </a:cubicBezTo>
                  <a:cubicBezTo>
                    <a:pt x="f76" y="f77"/>
                    <a:pt x="f53" y="f2"/>
                    <a:pt x="f78" y="f79"/>
                  </a:cubicBezTo>
                  <a:cubicBezTo>
                    <a:pt x="f2" y="f80"/>
                    <a:pt x="f72" y="f53"/>
                    <a:pt x="f26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21"/>
                    <a:pt x="f95" y="f96"/>
                    <a:pt x="f97" y="f98"/>
                  </a:cubicBezTo>
                  <a:cubicBezTo>
                    <a:pt x="f99" y="f100"/>
                    <a:pt x="f101" y="f79"/>
                    <a:pt x="f102" y="f103"/>
                  </a:cubicBezTo>
                  <a:cubicBezTo>
                    <a:pt x="f104" y="f59"/>
                    <a:pt x="f73" y="f105"/>
                    <a:pt x="f106" y="f107"/>
                  </a:cubicBezTo>
                  <a:cubicBezTo>
                    <a:pt x="f108" y="f84"/>
                    <a:pt x="f109" y="f16"/>
                    <a:pt x="f110" y="f111"/>
                  </a:cubicBezTo>
                  <a:cubicBezTo>
                    <a:pt x="f112" y="f12"/>
                    <a:pt x="f113" y="f114"/>
                    <a:pt x="f115" y="f116"/>
                  </a:cubicBezTo>
                  <a:cubicBezTo>
                    <a:pt x="f117" y="f28"/>
                    <a:pt x="f118" y="f28"/>
                    <a:pt x="f119" y="f120"/>
                  </a:cubicBezTo>
                  <a:cubicBezTo>
                    <a:pt x="f121" y="f110"/>
                    <a:pt x="f122" y="f123"/>
                    <a:pt x="f124" y="f125"/>
                  </a:cubicBezTo>
                  <a:cubicBezTo>
                    <a:pt x="f126" y="f78"/>
                    <a:pt x="f127" y="f48"/>
                    <a:pt x="f128" y="f129"/>
                  </a:cubicBezTo>
                  <a:cubicBezTo>
                    <a:pt x="f130" y="f131"/>
                    <a:pt x="f132" y="f129"/>
                    <a:pt x="f133" y="f48"/>
                  </a:cubicBezTo>
                  <a:cubicBezTo>
                    <a:pt x="f5" y="f134"/>
                    <a:pt x="f135" y="f136"/>
                    <a:pt x="f122" y="f28"/>
                  </a:cubicBezTo>
                  <a:cubicBezTo>
                    <a:pt x="f137" y="f138"/>
                    <a:pt x="f139" y="f140"/>
                    <a:pt x="f94" y="f141"/>
                  </a:cubicBezTo>
                  <a:cubicBezTo>
                    <a:pt x="f142" y="f143"/>
                    <a:pt x="f144" y="f145"/>
                    <a:pt x="f146" y="f147"/>
                  </a:cubicBezTo>
                  <a:cubicBezTo>
                    <a:pt x="f148" y="f24"/>
                    <a:pt x="f149" y="f150"/>
                    <a:pt x="f151" y="f18"/>
                  </a:cubicBezTo>
                  <a:cubicBezTo>
                    <a:pt x="f139" y="f152"/>
                    <a:pt x="f153" y="f154"/>
                    <a:pt x="f155" y="f155"/>
                  </a:cubicBezTo>
                  <a:cubicBezTo>
                    <a:pt x="f149" y="f156"/>
                    <a:pt x="f117" y="f157"/>
                    <a:pt x="f158" y="f130"/>
                  </a:cubicBezTo>
                  <a:cubicBezTo>
                    <a:pt x="f114" y="f156"/>
                    <a:pt x="f159" y="f90"/>
                    <a:pt x="f160" y="f161"/>
                  </a:cubicBezTo>
                  <a:cubicBezTo>
                    <a:pt x="f32" y="f162"/>
                    <a:pt x="f163" y="f164"/>
                    <a:pt x="f165" y="f166"/>
                  </a:cubicBezTo>
                  <a:cubicBezTo>
                    <a:pt x="f167" y="f168"/>
                    <a:pt x="f37" y="f5"/>
                    <a:pt x="f15" y="f5"/>
                  </a:cubicBezTo>
                  <a:cubicBezTo>
                    <a:pt x="f169" y="f170"/>
                    <a:pt x="f52" y="f122"/>
                    <a:pt x="f37" y="f130"/>
                  </a:cubicBezTo>
                  <a:cubicBezTo>
                    <a:pt x="f171" y="f124"/>
                    <a:pt x="f172" y="f173"/>
                    <a:pt x="f174" y="f175"/>
                  </a:cubicBezTo>
                  <a:cubicBezTo>
                    <a:pt x="f65" y="f164"/>
                    <a:pt x="f176" y="f177"/>
                    <a:pt x="f6" y="f8"/>
                  </a:cubicBezTo>
                  <a:close/>
                  <a:moveTo>
                    <a:pt x="f178" y="f117"/>
                  </a:moveTo>
                  <a:cubicBezTo>
                    <a:pt x="f62" y="f94"/>
                    <a:pt x="f16" y="f179"/>
                    <a:pt x="f180" y="f179"/>
                  </a:cubicBezTo>
                  <a:cubicBezTo>
                    <a:pt x="f144" y="f179"/>
                    <a:pt x="f142" y="f181"/>
                    <a:pt x="f142" y="f148"/>
                  </a:cubicBezTo>
                  <a:cubicBezTo>
                    <a:pt x="f182" y="f183"/>
                    <a:pt x="f22" y="f66"/>
                    <a:pt x="f70" y="f184"/>
                  </a:cubicBezTo>
                  <a:cubicBezTo>
                    <a:pt x="f185" y="f161"/>
                    <a:pt x="f111" y="f186"/>
                    <a:pt x="f178" y="f11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D60E35E4-635B-77DD-FF58-F4EAEDBEA37A}"/>
                </a:ext>
              </a:extLst>
            </p:cNvPr>
            <p:cNvSpPr/>
            <p:nvPr/>
          </p:nvSpPr>
          <p:spPr>
            <a:xfrm>
              <a:off x="8165171" y="215048"/>
              <a:ext cx="224457" cy="2557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6"/>
                <a:gd name="f7" fmla="val 281"/>
                <a:gd name="f8" fmla="val 162"/>
                <a:gd name="f9" fmla="val 158"/>
                <a:gd name="f10" fmla="val 252"/>
                <a:gd name="f11" fmla="val 154"/>
                <a:gd name="f12" fmla="val 226"/>
                <a:gd name="f13" fmla="val 150"/>
                <a:gd name="f14" fmla="val 198"/>
                <a:gd name="f15" fmla="val 126"/>
                <a:gd name="f16" fmla="val 214"/>
                <a:gd name="f17" fmla="val 103"/>
                <a:gd name="f18" fmla="val 229"/>
                <a:gd name="f19" fmla="val 80"/>
                <a:gd name="f20" fmla="val 244"/>
                <a:gd name="f21" fmla="val 79"/>
                <a:gd name="f22" fmla="val 242"/>
                <a:gd name="f23" fmla="val 77"/>
                <a:gd name="f24" fmla="val 241"/>
                <a:gd name="f25" fmla="val 75"/>
                <a:gd name="f26" fmla="val 239"/>
                <a:gd name="f27" fmla="val 86"/>
                <a:gd name="f28" fmla="val 97"/>
                <a:gd name="f29" fmla="val 190"/>
                <a:gd name="f30" fmla="val 109"/>
                <a:gd name="f31" fmla="val 63"/>
                <a:gd name="f32" fmla="val 164"/>
                <a:gd name="f33" fmla="val 28"/>
                <a:gd name="f34" fmla="val 144"/>
                <a:gd name="f35" fmla="val 107"/>
                <a:gd name="f36" fmla="val 37"/>
                <a:gd name="f37" fmla="val 90"/>
                <a:gd name="f38" fmla="val 85"/>
                <a:gd name="f39" fmla="val 118"/>
                <a:gd name="f40" fmla="val 87"/>
                <a:gd name="f41" fmla="val 59"/>
                <a:gd name="f42" fmla="val 32"/>
                <a:gd name="f43" fmla="val 143"/>
                <a:gd name="f44" fmla="val 17"/>
                <a:gd name="f45" fmla="val 151"/>
                <a:gd name="f46" fmla="val 38"/>
                <a:gd name="f47" fmla="val 160"/>
                <a:gd name="f48" fmla="val 163"/>
                <a:gd name="f49" fmla="val 65"/>
                <a:gd name="f50" fmla="val 167"/>
                <a:gd name="f51" fmla="val 69"/>
                <a:gd name="f52" fmla="val 171"/>
                <a:gd name="f53" fmla="val 175"/>
                <a:gd name="f54" fmla="val 70"/>
                <a:gd name="f55" fmla="val 181"/>
                <a:gd name="f56" fmla="val 66"/>
                <a:gd name="f57" fmla="val 184"/>
                <a:gd name="f58" fmla="val 61"/>
                <a:gd name="f59" fmla="val 195"/>
                <a:gd name="f60" fmla="val 42"/>
                <a:gd name="f61" fmla="val 206"/>
                <a:gd name="f62" fmla="val 23"/>
                <a:gd name="f63" fmla="val 219"/>
                <a:gd name="f64" fmla="val 1"/>
                <a:gd name="f65" fmla="val 47"/>
                <a:gd name="f66" fmla="val 91"/>
                <a:gd name="f67" fmla="val 221"/>
                <a:gd name="f68" fmla="val 131"/>
                <a:gd name="f69" fmla="val 191"/>
                <a:gd name="f70" fmla="val 127"/>
                <a:gd name="f71" fmla="val 124"/>
                <a:gd name="f72" fmla="val 136"/>
                <a:gd name="f73" fmla="val 121"/>
                <a:gd name="f74" fmla="val 133"/>
                <a:gd name="f75" fmla="val 130"/>
                <a:gd name="f76" fmla="val 132"/>
                <a:gd name="f77" fmla="val 134"/>
                <a:gd name="f78" fmla="val 140"/>
                <a:gd name="f79" fmla="val 135"/>
                <a:gd name="f80" fmla="val 145"/>
                <a:gd name="f81" fmla="val 156"/>
                <a:gd name="f82" fmla="val 208"/>
                <a:gd name="f83" fmla="val 152"/>
                <a:gd name="f84" fmla="val 213"/>
                <a:gd name="f85" fmla="val 204"/>
                <a:gd name="f86" fmla="val 237"/>
                <a:gd name="f87" fmla="val 196"/>
                <a:gd name="f88" fmla="val 264"/>
                <a:gd name="f89" fmla="+- 0 0 -90"/>
                <a:gd name="f90" fmla="*/ f3 1 246"/>
                <a:gd name="f91" fmla="*/ f4 1 281"/>
                <a:gd name="f92" fmla="val f5"/>
                <a:gd name="f93" fmla="val f6"/>
                <a:gd name="f94" fmla="val f7"/>
                <a:gd name="f95" fmla="*/ f89 f0 1"/>
                <a:gd name="f96" fmla="+- f94 0 f92"/>
                <a:gd name="f97" fmla="+- f93 0 f92"/>
                <a:gd name="f98" fmla="*/ f95 1 f2"/>
                <a:gd name="f99" fmla="*/ f97 1 246"/>
                <a:gd name="f100" fmla="*/ f96 1 281"/>
                <a:gd name="f101" fmla="*/ 162 f97 1"/>
                <a:gd name="f102" fmla="*/ 281 f96 1"/>
                <a:gd name="f103" fmla="*/ 150 f97 1"/>
                <a:gd name="f104" fmla="*/ 198 f96 1"/>
                <a:gd name="f105" fmla="*/ 80 f97 1"/>
                <a:gd name="f106" fmla="*/ 244 f96 1"/>
                <a:gd name="f107" fmla="*/ 75 f97 1"/>
                <a:gd name="f108" fmla="*/ 239 f96 1"/>
                <a:gd name="f109" fmla="*/ 109 f97 1"/>
                <a:gd name="f110" fmla="*/ 162 f96 1"/>
                <a:gd name="f111" fmla="*/ 0 f97 1"/>
                <a:gd name="f112" fmla="*/ 107 f96 1"/>
                <a:gd name="f113" fmla="*/ 118 f97 1"/>
                <a:gd name="f114" fmla="*/ 87 f96 1"/>
                <a:gd name="f115" fmla="*/ 0 f96 1"/>
                <a:gd name="f116" fmla="*/ 160 f97 1"/>
                <a:gd name="f117" fmla="*/ 59 f96 1"/>
                <a:gd name="f118" fmla="*/ 171 f97 1"/>
                <a:gd name="f119" fmla="*/ 75 f96 1"/>
                <a:gd name="f120" fmla="*/ 184 f97 1"/>
                <a:gd name="f121" fmla="*/ 61 f96 1"/>
                <a:gd name="f122" fmla="*/ 219 f97 1"/>
                <a:gd name="f123" fmla="*/ 1 f96 1"/>
                <a:gd name="f124" fmla="*/ 221 f97 1"/>
                <a:gd name="f125" fmla="*/ 131 f96 1"/>
                <a:gd name="f126" fmla="*/ 136 f97 1"/>
                <a:gd name="f127" fmla="*/ 121 f96 1"/>
                <a:gd name="f128" fmla="*/ 126 f97 1"/>
                <a:gd name="f129" fmla="*/ 130 f96 1"/>
                <a:gd name="f130" fmla="*/ 140 f97 1"/>
                <a:gd name="f131" fmla="*/ 135 f96 1"/>
                <a:gd name="f132" fmla="*/ 156 f97 1"/>
                <a:gd name="f133" fmla="*/ 213 f97 1"/>
                <a:gd name="f134" fmla="*/ 204 f96 1"/>
                <a:gd name="f135" fmla="+- f98 0 f1"/>
                <a:gd name="f136" fmla="*/ f101 1 246"/>
                <a:gd name="f137" fmla="*/ f102 1 281"/>
                <a:gd name="f138" fmla="*/ f103 1 246"/>
                <a:gd name="f139" fmla="*/ f104 1 281"/>
                <a:gd name="f140" fmla="*/ f105 1 246"/>
                <a:gd name="f141" fmla="*/ f106 1 281"/>
                <a:gd name="f142" fmla="*/ f107 1 246"/>
                <a:gd name="f143" fmla="*/ f108 1 281"/>
                <a:gd name="f144" fmla="*/ f109 1 246"/>
                <a:gd name="f145" fmla="*/ f110 1 281"/>
                <a:gd name="f146" fmla="*/ f111 1 246"/>
                <a:gd name="f147" fmla="*/ f112 1 281"/>
                <a:gd name="f148" fmla="*/ f113 1 246"/>
                <a:gd name="f149" fmla="*/ f114 1 281"/>
                <a:gd name="f150" fmla="*/ f115 1 281"/>
                <a:gd name="f151" fmla="*/ f116 1 246"/>
                <a:gd name="f152" fmla="*/ f117 1 281"/>
                <a:gd name="f153" fmla="*/ f118 1 246"/>
                <a:gd name="f154" fmla="*/ f119 1 281"/>
                <a:gd name="f155" fmla="*/ f120 1 246"/>
                <a:gd name="f156" fmla="*/ f121 1 281"/>
                <a:gd name="f157" fmla="*/ f122 1 246"/>
                <a:gd name="f158" fmla="*/ f123 1 281"/>
                <a:gd name="f159" fmla="*/ f124 1 246"/>
                <a:gd name="f160" fmla="*/ f125 1 281"/>
                <a:gd name="f161" fmla="*/ f126 1 246"/>
                <a:gd name="f162" fmla="*/ f127 1 281"/>
                <a:gd name="f163" fmla="*/ f128 1 246"/>
                <a:gd name="f164" fmla="*/ f129 1 281"/>
                <a:gd name="f165" fmla="*/ f130 1 246"/>
                <a:gd name="f166" fmla="*/ f131 1 281"/>
                <a:gd name="f167" fmla="*/ f132 1 246"/>
                <a:gd name="f168" fmla="*/ f133 1 246"/>
                <a:gd name="f169" fmla="*/ f134 1 281"/>
                <a:gd name="f170" fmla="*/ 0 1 f99"/>
                <a:gd name="f171" fmla="*/ f93 1 f99"/>
                <a:gd name="f172" fmla="*/ 0 1 f100"/>
                <a:gd name="f173" fmla="*/ f94 1 f100"/>
                <a:gd name="f174" fmla="*/ f136 1 f99"/>
                <a:gd name="f175" fmla="*/ f137 1 f100"/>
                <a:gd name="f176" fmla="*/ f138 1 f99"/>
                <a:gd name="f177" fmla="*/ f139 1 f100"/>
                <a:gd name="f178" fmla="*/ f140 1 f99"/>
                <a:gd name="f179" fmla="*/ f141 1 f100"/>
                <a:gd name="f180" fmla="*/ f142 1 f99"/>
                <a:gd name="f181" fmla="*/ f143 1 f100"/>
                <a:gd name="f182" fmla="*/ f144 1 f99"/>
                <a:gd name="f183" fmla="*/ f145 1 f100"/>
                <a:gd name="f184" fmla="*/ f146 1 f99"/>
                <a:gd name="f185" fmla="*/ f147 1 f100"/>
                <a:gd name="f186" fmla="*/ f148 1 f99"/>
                <a:gd name="f187" fmla="*/ f149 1 f100"/>
                <a:gd name="f188" fmla="*/ f150 1 f100"/>
                <a:gd name="f189" fmla="*/ f151 1 f99"/>
                <a:gd name="f190" fmla="*/ f152 1 f100"/>
                <a:gd name="f191" fmla="*/ f153 1 f99"/>
                <a:gd name="f192" fmla="*/ f154 1 f100"/>
                <a:gd name="f193" fmla="*/ f155 1 f99"/>
                <a:gd name="f194" fmla="*/ f156 1 f100"/>
                <a:gd name="f195" fmla="*/ f157 1 f99"/>
                <a:gd name="f196" fmla="*/ f158 1 f100"/>
                <a:gd name="f197" fmla="*/ f159 1 f99"/>
                <a:gd name="f198" fmla="*/ f160 1 f100"/>
                <a:gd name="f199" fmla="*/ f161 1 f99"/>
                <a:gd name="f200" fmla="*/ f162 1 f100"/>
                <a:gd name="f201" fmla="*/ f163 1 f99"/>
                <a:gd name="f202" fmla="*/ f164 1 f100"/>
                <a:gd name="f203" fmla="*/ f165 1 f99"/>
                <a:gd name="f204" fmla="*/ f166 1 f100"/>
                <a:gd name="f205" fmla="*/ f167 1 f99"/>
                <a:gd name="f206" fmla="*/ f168 1 f99"/>
                <a:gd name="f207" fmla="*/ f169 1 f100"/>
                <a:gd name="f208" fmla="*/ f170 f90 1"/>
                <a:gd name="f209" fmla="*/ f171 f90 1"/>
                <a:gd name="f210" fmla="*/ f173 f91 1"/>
                <a:gd name="f211" fmla="*/ f172 f91 1"/>
                <a:gd name="f212" fmla="*/ f174 f90 1"/>
                <a:gd name="f213" fmla="*/ f175 f91 1"/>
                <a:gd name="f214" fmla="*/ f176 f90 1"/>
                <a:gd name="f215" fmla="*/ f177 f91 1"/>
                <a:gd name="f216" fmla="*/ f178 f90 1"/>
                <a:gd name="f217" fmla="*/ f179 f91 1"/>
                <a:gd name="f218" fmla="*/ f180 f90 1"/>
                <a:gd name="f219" fmla="*/ f181 f91 1"/>
                <a:gd name="f220" fmla="*/ f182 f90 1"/>
                <a:gd name="f221" fmla="*/ f183 f91 1"/>
                <a:gd name="f222" fmla="*/ f184 f90 1"/>
                <a:gd name="f223" fmla="*/ f185 f91 1"/>
                <a:gd name="f224" fmla="*/ f186 f90 1"/>
                <a:gd name="f225" fmla="*/ f187 f91 1"/>
                <a:gd name="f226" fmla="*/ f188 f91 1"/>
                <a:gd name="f227" fmla="*/ f189 f90 1"/>
                <a:gd name="f228" fmla="*/ f190 f91 1"/>
                <a:gd name="f229" fmla="*/ f191 f90 1"/>
                <a:gd name="f230" fmla="*/ f192 f91 1"/>
                <a:gd name="f231" fmla="*/ f193 f90 1"/>
                <a:gd name="f232" fmla="*/ f194 f91 1"/>
                <a:gd name="f233" fmla="*/ f195 f90 1"/>
                <a:gd name="f234" fmla="*/ f196 f91 1"/>
                <a:gd name="f235" fmla="*/ f197 f90 1"/>
                <a:gd name="f236" fmla="*/ f198 f91 1"/>
                <a:gd name="f237" fmla="*/ f199 f90 1"/>
                <a:gd name="f238" fmla="*/ f200 f91 1"/>
                <a:gd name="f239" fmla="*/ f201 f90 1"/>
                <a:gd name="f240" fmla="*/ f202 f91 1"/>
                <a:gd name="f241" fmla="*/ f203 f90 1"/>
                <a:gd name="f242" fmla="*/ f204 f91 1"/>
                <a:gd name="f243" fmla="*/ f205 f90 1"/>
                <a:gd name="f244" fmla="*/ f206 f90 1"/>
                <a:gd name="f245" fmla="*/ f207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5">
                  <a:pos x="f212" y="f213"/>
                </a:cxn>
                <a:cxn ang="f135">
                  <a:pos x="f214" y="f215"/>
                </a:cxn>
                <a:cxn ang="f135">
                  <a:pos x="f216" y="f217"/>
                </a:cxn>
                <a:cxn ang="f135">
                  <a:pos x="f218" y="f219"/>
                </a:cxn>
                <a:cxn ang="f135">
                  <a:pos x="f220" y="f221"/>
                </a:cxn>
                <a:cxn ang="f135">
                  <a:pos x="f222" y="f223"/>
                </a:cxn>
                <a:cxn ang="f135">
                  <a:pos x="f224" y="f225"/>
                </a:cxn>
                <a:cxn ang="f135">
                  <a:pos x="f224" y="f226"/>
                </a:cxn>
                <a:cxn ang="f135">
                  <a:pos x="f227" y="f228"/>
                </a:cxn>
                <a:cxn ang="f135">
                  <a:pos x="f229" y="f230"/>
                </a:cxn>
                <a:cxn ang="f135">
                  <a:pos x="f231" y="f232"/>
                </a:cxn>
                <a:cxn ang="f135">
                  <a:pos x="f233" y="f234"/>
                </a:cxn>
                <a:cxn ang="f135">
                  <a:pos x="f235" y="f236"/>
                </a:cxn>
                <a:cxn ang="f135">
                  <a:pos x="f237" y="f238"/>
                </a:cxn>
                <a:cxn ang="f135">
                  <a:pos x="f239" y="f240"/>
                </a:cxn>
                <a:cxn ang="f135">
                  <a:pos x="f241" y="f242"/>
                </a:cxn>
                <a:cxn ang="f135">
                  <a:pos x="f243" y="f242"/>
                </a:cxn>
                <a:cxn ang="f135">
                  <a:pos x="f244" y="f245"/>
                </a:cxn>
                <a:cxn ang="f135">
                  <a:pos x="f212" y="f213"/>
                </a:cxn>
              </a:cxnLst>
              <a:rect l="f208" t="f211" r="f209" b="f210"/>
              <a:pathLst>
                <a:path w="246" h="281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16"/>
                    <a:pt x="f28" y="f29"/>
                    <a:pt x="f30" y="f8"/>
                  </a:cubicBezTo>
                  <a:cubicBezTo>
                    <a:pt x="f31" y="f32"/>
                    <a:pt x="f33" y="f34"/>
                    <a:pt x="f5" y="f35"/>
                  </a:cubicBezTo>
                  <a:cubicBezTo>
                    <a:pt x="f36" y="f37"/>
                    <a:pt x="f25" y="f38"/>
                    <a:pt x="f39" y="f40"/>
                  </a:cubicBezTo>
                  <a:cubicBezTo>
                    <a:pt x="f39" y="f41"/>
                    <a:pt x="f39" y="f42"/>
                    <a:pt x="f39" y="f5"/>
                  </a:cubicBezTo>
                  <a:cubicBezTo>
                    <a:pt x="f43" y="f44"/>
                    <a:pt x="f45" y="f46"/>
                    <a:pt x="f47" y="f41"/>
                  </a:cubicBezTo>
                  <a:cubicBezTo>
                    <a:pt x="f48" y="f49"/>
                    <a:pt x="f50" y="f51"/>
                    <a:pt x="f52" y="f25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" y="f65"/>
                    <a:pt x="f26" y="f66"/>
                    <a:pt x="f67" y="f68"/>
                  </a:cubicBezTo>
                  <a:cubicBezTo>
                    <a:pt x="f69" y="f70"/>
                    <a:pt x="f32" y="f71"/>
                    <a:pt x="f72" y="f73"/>
                  </a:cubicBezTo>
                  <a:cubicBezTo>
                    <a:pt x="f74" y="f73"/>
                    <a:pt x="f68" y="f15"/>
                    <a:pt x="f15" y="f75"/>
                  </a:cubicBezTo>
                  <a:cubicBezTo>
                    <a:pt x="f76" y="f76"/>
                    <a:pt x="f72" y="f77"/>
                    <a:pt x="f78" y="f79"/>
                  </a:cubicBezTo>
                  <a:cubicBezTo>
                    <a:pt x="f80" y="f79"/>
                    <a:pt x="f45" y="f79"/>
                    <a:pt x="f81" y="f79"/>
                  </a:cubicBezTo>
                  <a:cubicBezTo>
                    <a:pt x="f82" y="f72"/>
                    <a:pt x="f67" y="f83"/>
                    <a:pt x="f84" y="f85"/>
                  </a:cubicBezTo>
                  <a:cubicBezTo>
                    <a:pt x="f82" y="f86"/>
                    <a:pt x="f87" y="f88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CA3FEC23-526A-161A-3718-F1F0D1B19D46}"/>
                </a:ext>
              </a:extLst>
            </p:cNvPr>
            <p:cNvSpPr/>
            <p:nvPr/>
          </p:nvSpPr>
          <p:spPr>
            <a:xfrm>
              <a:off x="8673769" y="107085"/>
              <a:ext cx="241511" cy="2187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6"/>
                <a:gd name="f7" fmla="val 240"/>
                <a:gd name="f8" fmla="val 130"/>
                <a:gd name="f9" fmla="val 118"/>
                <a:gd name="f10" fmla="val 132"/>
                <a:gd name="f11" fmla="val 113"/>
                <a:gd name="f12" fmla="val 135"/>
                <a:gd name="f13" fmla="val 109"/>
                <a:gd name="f14" fmla="val 136"/>
                <a:gd name="f15" fmla="val 104"/>
                <a:gd name="f16" fmla="val 142"/>
                <a:gd name="f17" fmla="val 78"/>
                <a:gd name="f18" fmla="val 148"/>
                <a:gd name="f19" fmla="val 53"/>
                <a:gd name="f20" fmla="val 155"/>
                <a:gd name="f21" fmla="val 28"/>
                <a:gd name="f22" fmla="val 157"/>
                <a:gd name="f23" fmla="val 22"/>
                <a:gd name="f24" fmla="val 166"/>
                <a:gd name="f25" fmla="val 16"/>
                <a:gd name="f26" fmla="val 173"/>
                <a:gd name="f27" fmla="val 15"/>
                <a:gd name="f28" fmla="val 207"/>
                <a:gd name="f29" fmla="val 10"/>
                <a:gd name="f30" fmla="val 252"/>
                <a:gd name="f31" fmla="val 24"/>
                <a:gd name="f32" fmla="val 67"/>
                <a:gd name="f33" fmla="val 245"/>
                <a:gd name="f34" fmla="val 73"/>
                <a:gd name="f35" fmla="val 225"/>
                <a:gd name="f36" fmla="val 79"/>
                <a:gd name="f37" fmla="val 205"/>
                <a:gd name="f38" fmla="val 84"/>
                <a:gd name="f39" fmla="val 220"/>
                <a:gd name="f40" fmla="val 108"/>
                <a:gd name="f41" fmla="val 235"/>
                <a:gd name="f42" fmla="val 131"/>
                <a:gd name="f43" fmla="val 250"/>
                <a:gd name="f44" fmla="val 154"/>
                <a:gd name="f45" fmla="val 248"/>
                <a:gd name="f46" fmla="val 156"/>
                <a:gd name="f47" fmla="val 246"/>
                <a:gd name="f48" fmla="val 158"/>
                <a:gd name="f49" fmla="val 244"/>
                <a:gd name="f50" fmla="val 160"/>
                <a:gd name="f51" fmla="val 219"/>
                <a:gd name="f52" fmla="val 149"/>
                <a:gd name="f53" fmla="val 195"/>
                <a:gd name="f54" fmla="val 138"/>
                <a:gd name="f55" fmla="val 170"/>
                <a:gd name="f56" fmla="val 127"/>
                <a:gd name="f57" fmla="val 164"/>
                <a:gd name="f58" fmla="val 161"/>
                <a:gd name="f59" fmla="val 152"/>
                <a:gd name="f60" fmla="val 188"/>
                <a:gd name="f61" fmla="val 206"/>
                <a:gd name="f62" fmla="val 221"/>
                <a:gd name="f63" fmla="val 112"/>
                <a:gd name="f64" fmla="val 92"/>
                <a:gd name="f65" fmla="val 199"/>
                <a:gd name="f66" fmla="val 88"/>
                <a:gd name="f67" fmla="val 91"/>
                <a:gd name="f68" fmla="val 116"/>
                <a:gd name="f69" fmla="val 61"/>
                <a:gd name="f70" fmla="val 32"/>
                <a:gd name="f71" fmla="val 20"/>
                <a:gd name="f72" fmla="val 52"/>
                <a:gd name="f73" fmla="val 82"/>
                <a:gd name="f74" fmla="val 62"/>
                <a:gd name="f75" fmla="val 65"/>
                <a:gd name="f76" fmla="val 49"/>
                <a:gd name="f77" fmla="val 50"/>
                <a:gd name="f78" fmla="val 38"/>
                <a:gd name="f79" fmla="val 34"/>
                <a:gd name="f80" fmla="val 27"/>
                <a:gd name="f81" fmla="val 68"/>
                <a:gd name="f82" fmla="val 2"/>
                <a:gd name="f83" fmla="val 129"/>
                <a:gd name="f84" fmla="val 48"/>
                <a:gd name="f85" fmla="val 114"/>
                <a:gd name="f86" fmla="val 80"/>
                <a:gd name="f87" fmla="val 123"/>
                <a:gd name="f88" fmla="val 125"/>
                <a:gd name="f89" fmla="val 128"/>
                <a:gd name="f90" fmla="val 117"/>
                <a:gd name="f91" fmla="+- 0 0 -90"/>
                <a:gd name="f92" fmla="*/ f3 1 266"/>
                <a:gd name="f93" fmla="*/ f4 1 240"/>
                <a:gd name="f94" fmla="val f5"/>
                <a:gd name="f95" fmla="val f6"/>
                <a:gd name="f96" fmla="val f7"/>
                <a:gd name="f97" fmla="*/ f91 f0 1"/>
                <a:gd name="f98" fmla="+- f96 0 f94"/>
                <a:gd name="f99" fmla="+- f95 0 f94"/>
                <a:gd name="f100" fmla="*/ f97 1 f2"/>
                <a:gd name="f101" fmla="*/ f99 1 266"/>
                <a:gd name="f102" fmla="*/ f98 1 240"/>
                <a:gd name="f103" fmla="*/ 130 f99 1"/>
                <a:gd name="f104" fmla="*/ 118 f98 1"/>
                <a:gd name="f105" fmla="*/ 136 f99 1"/>
                <a:gd name="f106" fmla="*/ 104 f98 1"/>
                <a:gd name="f107" fmla="*/ 155 f99 1"/>
                <a:gd name="f108" fmla="*/ 28 f98 1"/>
                <a:gd name="f109" fmla="*/ 173 f99 1"/>
                <a:gd name="f110" fmla="*/ 15 f98 1"/>
                <a:gd name="f111" fmla="*/ 266 f99 1"/>
                <a:gd name="f112" fmla="*/ 67 f98 1"/>
                <a:gd name="f113" fmla="*/ 205 f99 1"/>
                <a:gd name="f114" fmla="*/ 84 f98 1"/>
                <a:gd name="f115" fmla="*/ 250 f99 1"/>
                <a:gd name="f116" fmla="*/ 154 f98 1"/>
                <a:gd name="f117" fmla="*/ 244 f99 1"/>
                <a:gd name="f118" fmla="*/ 160 f98 1"/>
                <a:gd name="f119" fmla="*/ 170 f99 1"/>
                <a:gd name="f120" fmla="*/ 127 f98 1"/>
                <a:gd name="f121" fmla="*/ 152 f99 1"/>
                <a:gd name="f122" fmla="*/ 188 f98 1"/>
                <a:gd name="f123" fmla="*/ 112 f99 1"/>
                <a:gd name="f124" fmla="*/ 240 f98 1"/>
                <a:gd name="f125" fmla="*/ 91 f99 1"/>
                <a:gd name="f126" fmla="*/ 116 f98 1"/>
                <a:gd name="f127" fmla="*/ 0 f99 1"/>
                <a:gd name="f128" fmla="*/ 82 f99 1"/>
                <a:gd name="f129" fmla="*/ 62 f98 1"/>
                <a:gd name="f130" fmla="*/ 34 f99 1"/>
                <a:gd name="f131" fmla="*/ 27 f98 1"/>
                <a:gd name="f132" fmla="*/ 142 f99 1"/>
                <a:gd name="f133" fmla="*/ 123 f99 1"/>
                <a:gd name="f134" fmla="+- f100 0 f1"/>
                <a:gd name="f135" fmla="*/ f103 1 266"/>
                <a:gd name="f136" fmla="*/ f104 1 240"/>
                <a:gd name="f137" fmla="*/ f105 1 266"/>
                <a:gd name="f138" fmla="*/ f106 1 240"/>
                <a:gd name="f139" fmla="*/ f107 1 266"/>
                <a:gd name="f140" fmla="*/ f108 1 240"/>
                <a:gd name="f141" fmla="*/ f109 1 266"/>
                <a:gd name="f142" fmla="*/ f110 1 240"/>
                <a:gd name="f143" fmla="*/ f111 1 266"/>
                <a:gd name="f144" fmla="*/ f112 1 240"/>
                <a:gd name="f145" fmla="*/ f113 1 266"/>
                <a:gd name="f146" fmla="*/ f114 1 240"/>
                <a:gd name="f147" fmla="*/ f115 1 266"/>
                <a:gd name="f148" fmla="*/ f116 1 240"/>
                <a:gd name="f149" fmla="*/ f117 1 266"/>
                <a:gd name="f150" fmla="*/ f118 1 240"/>
                <a:gd name="f151" fmla="*/ f119 1 266"/>
                <a:gd name="f152" fmla="*/ f120 1 240"/>
                <a:gd name="f153" fmla="*/ f121 1 266"/>
                <a:gd name="f154" fmla="*/ f122 1 240"/>
                <a:gd name="f155" fmla="*/ f123 1 266"/>
                <a:gd name="f156" fmla="*/ f124 1 240"/>
                <a:gd name="f157" fmla="*/ f125 1 266"/>
                <a:gd name="f158" fmla="*/ f126 1 240"/>
                <a:gd name="f159" fmla="*/ f127 1 266"/>
                <a:gd name="f160" fmla="*/ f128 1 266"/>
                <a:gd name="f161" fmla="*/ f129 1 240"/>
                <a:gd name="f162" fmla="*/ f130 1 266"/>
                <a:gd name="f163" fmla="*/ f131 1 240"/>
                <a:gd name="f164" fmla="*/ f132 1 266"/>
                <a:gd name="f165" fmla="*/ f133 1 266"/>
                <a:gd name="f166" fmla="*/ 0 1 f101"/>
                <a:gd name="f167" fmla="*/ f95 1 f101"/>
                <a:gd name="f168" fmla="*/ 0 1 f102"/>
                <a:gd name="f169" fmla="*/ f96 1 f102"/>
                <a:gd name="f170" fmla="*/ f135 1 f101"/>
                <a:gd name="f171" fmla="*/ f136 1 f102"/>
                <a:gd name="f172" fmla="*/ f137 1 f101"/>
                <a:gd name="f173" fmla="*/ f138 1 f102"/>
                <a:gd name="f174" fmla="*/ f139 1 f101"/>
                <a:gd name="f175" fmla="*/ f140 1 f102"/>
                <a:gd name="f176" fmla="*/ f141 1 f101"/>
                <a:gd name="f177" fmla="*/ f142 1 f102"/>
                <a:gd name="f178" fmla="*/ f143 1 f101"/>
                <a:gd name="f179" fmla="*/ f144 1 f102"/>
                <a:gd name="f180" fmla="*/ f145 1 f101"/>
                <a:gd name="f181" fmla="*/ f146 1 f102"/>
                <a:gd name="f182" fmla="*/ f147 1 f101"/>
                <a:gd name="f183" fmla="*/ f148 1 f102"/>
                <a:gd name="f184" fmla="*/ f149 1 f101"/>
                <a:gd name="f185" fmla="*/ f150 1 f102"/>
                <a:gd name="f186" fmla="*/ f151 1 f101"/>
                <a:gd name="f187" fmla="*/ f152 1 f102"/>
                <a:gd name="f188" fmla="*/ f153 1 f101"/>
                <a:gd name="f189" fmla="*/ f154 1 f102"/>
                <a:gd name="f190" fmla="*/ f155 1 f101"/>
                <a:gd name="f191" fmla="*/ f156 1 f102"/>
                <a:gd name="f192" fmla="*/ f157 1 f101"/>
                <a:gd name="f193" fmla="*/ f158 1 f102"/>
                <a:gd name="f194" fmla="*/ f159 1 f101"/>
                <a:gd name="f195" fmla="*/ f160 1 f101"/>
                <a:gd name="f196" fmla="*/ f161 1 f102"/>
                <a:gd name="f197" fmla="*/ f162 1 f101"/>
                <a:gd name="f198" fmla="*/ f163 1 f102"/>
                <a:gd name="f199" fmla="*/ f164 1 f101"/>
                <a:gd name="f200" fmla="*/ f165 1 f101"/>
                <a:gd name="f201" fmla="*/ f166 f92 1"/>
                <a:gd name="f202" fmla="*/ f167 f92 1"/>
                <a:gd name="f203" fmla="*/ f169 f93 1"/>
                <a:gd name="f204" fmla="*/ f168 f93 1"/>
                <a:gd name="f205" fmla="*/ f170 f92 1"/>
                <a:gd name="f206" fmla="*/ f171 f93 1"/>
                <a:gd name="f207" fmla="*/ f172 f92 1"/>
                <a:gd name="f208" fmla="*/ f173 f93 1"/>
                <a:gd name="f209" fmla="*/ f174 f92 1"/>
                <a:gd name="f210" fmla="*/ f175 f93 1"/>
                <a:gd name="f211" fmla="*/ f176 f92 1"/>
                <a:gd name="f212" fmla="*/ f177 f93 1"/>
                <a:gd name="f213" fmla="*/ f178 f92 1"/>
                <a:gd name="f214" fmla="*/ f179 f93 1"/>
                <a:gd name="f215" fmla="*/ f180 f92 1"/>
                <a:gd name="f216" fmla="*/ f181 f93 1"/>
                <a:gd name="f217" fmla="*/ f182 f92 1"/>
                <a:gd name="f218" fmla="*/ f183 f93 1"/>
                <a:gd name="f219" fmla="*/ f184 f92 1"/>
                <a:gd name="f220" fmla="*/ f185 f93 1"/>
                <a:gd name="f221" fmla="*/ f186 f92 1"/>
                <a:gd name="f222" fmla="*/ f187 f93 1"/>
                <a:gd name="f223" fmla="*/ f188 f92 1"/>
                <a:gd name="f224" fmla="*/ f189 f93 1"/>
                <a:gd name="f225" fmla="*/ f190 f92 1"/>
                <a:gd name="f226" fmla="*/ f191 f93 1"/>
                <a:gd name="f227" fmla="*/ f192 f92 1"/>
                <a:gd name="f228" fmla="*/ f193 f93 1"/>
                <a:gd name="f229" fmla="*/ f194 f92 1"/>
                <a:gd name="f230" fmla="*/ f195 f92 1"/>
                <a:gd name="f231" fmla="*/ f196 f93 1"/>
                <a:gd name="f232" fmla="*/ f197 f92 1"/>
                <a:gd name="f233" fmla="*/ f198 f93 1"/>
                <a:gd name="f234" fmla="*/ f199 f92 1"/>
                <a:gd name="f235" fmla="*/ f200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4">
                  <a:pos x="f205" y="f206"/>
                </a:cxn>
                <a:cxn ang="f134">
                  <a:pos x="f207" y="f208"/>
                </a:cxn>
                <a:cxn ang="f134">
                  <a:pos x="f209" y="f210"/>
                </a:cxn>
                <a:cxn ang="f134">
                  <a:pos x="f211" y="f212"/>
                </a:cxn>
                <a:cxn ang="f134">
                  <a:pos x="f213" y="f214"/>
                </a:cxn>
                <a:cxn ang="f134">
                  <a:pos x="f215" y="f216"/>
                </a:cxn>
                <a:cxn ang="f134">
                  <a:pos x="f217" y="f218"/>
                </a:cxn>
                <a:cxn ang="f134">
                  <a:pos x="f219" y="f220"/>
                </a:cxn>
                <a:cxn ang="f134">
                  <a:pos x="f221" y="f222"/>
                </a:cxn>
                <a:cxn ang="f134">
                  <a:pos x="f223" y="f224"/>
                </a:cxn>
                <a:cxn ang="f134">
                  <a:pos x="f225" y="f226"/>
                </a:cxn>
                <a:cxn ang="f134">
                  <a:pos x="f227" y="f228"/>
                </a:cxn>
                <a:cxn ang="f134">
                  <a:pos x="f229" y="f228"/>
                </a:cxn>
                <a:cxn ang="f134">
                  <a:pos x="f230" y="f231"/>
                </a:cxn>
                <a:cxn ang="f134">
                  <a:pos x="f232" y="f233"/>
                </a:cxn>
                <a:cxn ang="f134">
                  <a:pos x="f234" y="f212"/>
                </a:cxn>
                <a:cxn ang="f134">
                  <a:pos x="f235" y="f228"/>
                </a:cxn>
                <a:cxn ang="f134">
                  <a:pos x="f205" y="f206"/>
                </a:cxn>
              </a:cxnLst>
              <a:rect l="f201" t="f204" r="f202" b="f203"/>
              <a:pathLst>
                <a:path w="266" h="240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6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18"/>
                    <a:pt x="f58" y="f55"/>
                    <a:pt x="f59" y="f60"/>
                  </a:cubicBezTo>
                  <a:cubicBezTo>
                    <a:pt x="f16" y="f61"/>
                    <a:pt x="f56" y="f62"/>
                    <a:pt x="f63" y="f7"/>
                  </a:cubicBezTo>
                  <a:cubicBezTo>
                    <a:pt x="f64" y="f65"/>
                    <a:pt x="f66" y="f50"/>
                    <a:pt x="f67" y="f68"/>
                  </a:cubicBezTo>
                  <a:cubicBezTo>
                    <a:pt x="f69" y="f68"/>
                    <a:pt x="f70" y="f68"/>
                    <a:pt x="f5" y="f68"/>
                  </a:cubicBezTo>
                  <a:cubicBezTo>
                    <a:pt x="f71" y="f38"/>
                    <a:pt x="f72" y="f17"/>
                    <a:pt x="f73" y="f74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5"/>
                    <a:pt x="f15" y="f82"/>
                    <a:pt x="f16" y="f27"/>
                  </a:cubicBezTo>
                  <a:cubicBezTo>
                    <a:pt x="f83" y="f84"/>
                    <a:pt x="f85" y="f86"/>
                    <a:pt x="f87" y="f68"/>
                  </a:cubicBezTo>
                  <a:cubicBezTo>
                    <a:pt x="f88" y="f68"/>
                    <a:pt x="f89" y="f90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7FF5B2DD-5F4C-61B8-7591-293BD3F06C80}"/>
                </a:ext>
              </a:extLst>
            </p:cNvPr>
            <p:cNvSpPr/>
            <p:nvPr/>
          </p:nvSpPr>
          <p:spPr>
            <a:xfrm>
              <a:off x="8166597" y="618518"/>
              <a:ext cx="186107" cy="1960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4"/>
                <a:gd name="f7" fmla="val 216"/>
                <a:gd name="f8" fmla="val 173"/>
                <a:gd name="f9" fmla="val 3"/>
                <a:gd name="f10" fmla="val 128"/>
                <a:gd name="f11" fmla="val 27"/>
                <a:gd name="f12" fmla="val 101"/>
                <a:gd name="f13" fmla="val 60"/>
                <a:gd name="f14" fmla="val 80"/>
                <a:gd name="f15" fmla="val 74"/>
                <a:gd name="f16" fmla="val 95"/>
                <a:gd name="f17" fmla="val 87"/>
                <a:gd name="f18" fmla="val 110"/>
                <a:gd name="f19" fmla="val 124"/>
                <a:gd name="f20" fmla="val 105"/>
                <a:gd name="f21" fmla="val 127"/>
                <a:gd name="f22" fmla="val 112"/>
                <a:gd name="f23" fmla="val 126"/>
                <a:gd name="f24" fmla="val 117"/>
                <a:gd name="f25" fmla="val 115"/>
                <a:gd name="f26" fmla="val 122"/>
                <a:gd name="f27" fmla="val 114"/>
                <a:gd name="f28" fmla="val 111"/>
                <a:gd name="f29" fmla="val 109"/>
                <a:gd name="f30" fmla="val 98"/>
                <a:gd name="f31" fmla="val 93"/>
                <a:gd name="f32" fmla="val 86"/>
                <a:gd name="f33" fmla="val 77"/>
                <a:gd name="f34" fmla="val 75"/>
                <a:gd name="f35" fmla="val 89"/>
                <a:gd name="f36" fmla="val 35"/>
                <a:gd name="f37" fmla="val 106"/>
                <a:gd name="f38" fmla="val 12"/>
                <a:gd name="f39" fmla="val 136"/>
                <a:gd name="f40" fmla="val 4"/>
                <a:gd name="f41" fmla="val 143"/>
                <a:gd name="f42" fmla="val 2"/>
                <a:gd name="f43" fmla="val 150"/>
                <a:gd name="f44" fmla="val 1"/>
                <a:gd name="f45" fmla="val 161"/>
                <a:gd name="f46" fmla="val 151"/>
                <a:gd name="f47" fmla="val 24"/>
                <a:gd name="f48" fmla="val 142"/>
                <a:gd name="f49" fmla="val 44"/>
                <a:gd name="f50" fmla="val 133"/>
                <a:gd name="f51" fmla="val 66"/>
                <a:gd name="f52" fmla="val 158"/>
                <a:gd name="f53" fmla="val 203"/>
                <a:gd name="f54" fmla="val 68"/>
                <a:gd name="f55" fmla="val 69"/>
                <a:gd name="f56" fmla="val 71"/>
                <a:gd name="f57" fmla="val 189"/>
                <a:gd name="f58" fmla="val 83"/>
                <a:gd name="f59" fmla="val 174"/>
                <a:gd name="f60" fmla="val 94"/>
                <a:gd name="f61" fmla="val 157"/>
                <a:gd name="f62" fmla="val 108"/>
                <a:gd name="f63" fmla="val 184"/>
                <a:gd name="f64" fmla="val 130"/>
                <a:gd name="f65" fmla="val 198"/>
                <a:gd name="f66" fmla="val 159"/>
                <a:gd name="f67" fmla="val 200"/>
                <a:gd name="f68" fmla="val 195"/>
                <a:gd name="f69" fmla="val 166"/>
                <a:gd name="f70" fmla="val 135"/>
                <a:gd name="f71" fmla="val 183"/>
                <a:gd name="f72" fmla="val 163"/>
                <a:gd name="f73" fmla="val 181"/>
                <a:gd name="f74" fmla="val 199"/>
                <a:gd name="f75" fmla="val 72"/>
                <a:gd name="f76" fmla="val 215"/>
                <a:gd name="f77" fmla="val 67"/>
                <a:gd name="f78" fmla="val 214"/>
                <a:gd name="f79" fmla="val 177"/>
                <a:gd name="f80" fmla="val 153"/>
                <a:gd name="f81" fmla="val 149"/>
                <a:gd name="f82" fmla="val 144"/>
                <a:gd name="f83" fmla="val 61"/>
                <a:gd name="f84" fmla="val 145"/>
                <a:gd name="f85" fmla="val 56"/>
                <a:gd name="f86" fmla="val 52"/>
                <a:gd name="f87" fmla="val 146"/>
                <a:gd name="f88" fmla="val 154"/>
                <a:gd name="f89" fmla="val 19"/>
                <a:gd name="f90" fmla="+- 0 0 -90"/>
                <a:gd name="f91" fmla="*/ f3 1 204"/>
                <a:gd name="f92" fmla="*/ f4 1 216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204"/>
                <a:gd name="f101" fmla="*/ f97 1 216"/>
                <a:gd name="f102" fmla="*/ 0 f98 1"/>
                <a:gd name="f103" fmla="*/ 173 f97 1"/>
                <a:gd name="f104" fmla="*/ 60 f98 1"/>
                <a:gd name="f105" fmla="*/ 80 f97 1"/>
                <a:gd name="f106" fmla="*/ 101 f98 1"/>
                <a:gd name="f107" fmla="*/ 124 f97 1"/>
                <a:gd name="f108" fmla="*/ 117 f98 1"/>
                <a:gd name="f109" fmla="*/ 127 f97 1"/>
                <a:gd name="f110" fmla="*/ 112 f98 1"/>
                <a:gd name="f111" fmla="*/ 112 f97 1"/>
                <a:gd name="f112" fmla="*/ 109 f98 1"/>
                <a:gd name="f113" fmla="*/ 110 f97 1"/>
                <a:gd name="f114" fmla="*/ 75 f98 1"/>
                <a:gd name="f115" fmla="*/ 60 f97 1"/>
                <a:gd name="f116" fmla="*/ 136 f98 1"/>
                <a:gd name="f117" fmla="*/ 4 f97 1"/>
                <a:gd name="f118" fmla="*/ 161 f98 1"/>
                <a:gd name="f119" fmla="*/ 0 f97 1"/>
                <a:gd name="f120" fmla="*/ 133 f98 1"/>
                <a:gd name="f121" fmla="*/ 66 f97 1"/>
                <a:gd name="f122" fmla="*/ 203 f98 1"/>
                <a:gd name="f123" fmla="*/ 204 f98 1"/>
                <a:gd name="f124" fmla="*/ 71 f97 1"/>
                <a:gd name="f125" fmla="*/ 157 f98 1"/>
                <a:gd name="f126" fmla="*/ 108 f97 1"/>
                <a:gd name="f127" fmla="*/ 200 f98 1"/>
                <a:gd name="f128" fmla="*/ 195 f97 1"/>
                <a:gd name="f129" fmla="*/ 106 f98 1"/>
                <a:gd name="f130" fmla="*/ 163 f97 1"/>
                <a:gd name="f131" fmla="*/ 72 f98 1"/>
                <a:gd name="f132" fmla="*/ 216 f97 1"/>
                <a:gd name="f133" fmla="*/ 67 f98 1"/>
                <a:gd name="f134" fmla="*/ 214 f97 1"/>
                <a:gd name="f135" fmla="*/ 158 f97 1"/>
                <a:gd name="f136" fmla="*/ 66 f98 1"/>
                <a:gd name="f137" fmla="*/ 144 f97 1"/>
                <a:gd name="f138" fmla="*/ 52 f98 1"/>
                <a:gd name="f139" fmla="*/ 146 f97 1"/>
                <a:gd name="f140" fmla="+- f99 0 f1"/>
                <a:gd name="f141" fmla="*/ f102 1 204"/>
                <a:gd name="f142" fmla="*/ f103 1 216"/>
                <a:gd name="f143" fmla="*/ f104 1 204"/>
                <a:gd name="f144" fmla="*/ f105 1 216"/>
                <a:gd name="f145" fmla="*/ f106 1 204"/>
                <a:gd name="f146" fmla="*/ f107 1 216"/>
                <a:gd name="f147" fmla="*/ f108 1 204"/>
                <a:gd name="f148" fmla="*/ f109 1 216"/>
                <a:gd name="f149" fmla="*/ f110 1 204"/>
                <a:gd name="f150" fmla="*/ f111 1 216"/>
                <a:gd name="f151" fmla="*/ f112 1 204"/>
                <a:gd name="f152" fmla="*/ f113 1 216"/>
                <a:gd name="f153" fmla="*/ f114 1 204"/>
                <a:gd name="f154" fmla="*/ f115 1 216"/>
                <a:gd name="f155" fmla="*/ f116 1 204"/>
                <a:gd name="f156" fmla="*/ f117 1 216"/>
                <a:gd name="f157" fmla="*/ f118 1 204"/>
                <a:gd name="f158" fmla="*/ f119 1 216"/>
                <a:gd name="f159" fmla="*/ f120 1 204"/>
                <a:gd name="f160" fmla="*/ f121 1 216"/>
                <a:gd name="f161" fmla="*/ f122 1 204"/>
                <a:gd name="f162" fmla="*/ f123 1 204"/>
                <a:gd name="f163" fmla="*/ f124 1 216"/>
                <a:gd name="f164" fmla="*/ f125 1 204"/>
                <a:gd name="f165" fmla="*/ f126 1 216"/>
                <a:gd name="f166" fmla="*/ f127 1 204"/>
                <a:gd name="f167" fmla="*/ f128 1 216"/>
                <a:gd name="f168" fmla="*/ f129 1 204"/>
                <a:gd name="f169" fmla="*/ f130 1 216"/>
                <a:gd name="f170" fmla="*/ f131 1 204"/>
                <a:gd name="f171" fmla="*/ f132 1 216"/>
                <a:gd name="f172" fmla="*/ f133 1 204"/>
                <a:gd name="f173" fmla="*/ f134 1 216"/>
                <a:gd name="f174" fmla="*/ f135 1 216"/>
                <a:gd name="f175" fmla="*/ f136 1 204"/>
                <a:gd name="f176" fmla="*/ f137 1 216"/>
                <a:gd name="f177" fmla="*/ f138 1 204"/>
                <a:gd name="f178" fmla="*/ f139 1 216"/>
                <a:gd name="f179" fmla="*/ 0 1 f100"/>
                <a:gd name="f180" fmla="*/ f94 1 f100"/>
                <a:gd name="f181" fmla="*/ 0 1 f101"/>
                <a:gd name="f182" fmla="*/ f95 1 f101"/>
                <a:gd name="f183" fmla="*/ f141 1 f100"/>
                <a:gd name="f184" fmla="*/ f142 1 f101"/>
                <a:gd name="f185" fmla="*/ f143 1 f100"/>
                <a:gd name="f186" fmla="*/ f144 1 f101"/>
                <a:gd name="f187" fmla="*/ f145 1 f100"/>
                <a:gd name="f188" fmla="*/ f146 1 f101"/>
                <a:gd name="f189" fmla="*/ f147 1 f100"/>
                <a:gd name="f190" fmla="*/ f148 1 f101"/>
                <a:gd name="f191" fmla="*/ f149 1 f100"/>
                <a:gd name="f192" fmla="*/ f150 1 f101"/>
                <a:gd name="f193" fmla="*/ f151 1 f100"/>
                <a:gd name="f194" fmla="*/ f152 1 f101"/>
                <a:gd name="f195" fmla="*/ f153 1 f100"/>
                <a:gd name="f196" fmla="*/ f154 1 f101"/>
                <a:gd name="f197" fmla="*/ f155 1 f100"/>
                <a:gd name="f198" fmla="*/ f156 1 f101"/>
                <a:gd name="f199" fmla="*/ f157 1 f100"/>
                <a:gd name="f200" fmla="*/ f158 1 f101"/>
                <a:gd name="f201" fmla="*/ f159 1 f100"/>
                <a:gd name="f202" fmla="*/ f160 1 f101"/>
                <a:gd name="f203" fmla="*/ f161 1 f100"/>
                <a:gd name="f204" fmla="*/ f162 1 f100"/>
                <a:gd name="f205" fmla="*/ f163 1 f101"/>
                <a:gd name="f206" fmla="*/ f164 1 f100"/>
                <a:gd name="f207" fmla="*/ f165 1 f101"/>
                <a:gd name="f208" fmla="*/ f166 1 f100"/>
                <a:gd name="f209" fmla="*/ f167 1 f101"/>
                <a:gd name="f210" fmla="*/ f168 1 f100"/>
                <a:gd name="f211" fmla="*/ f169 1 f101"/>
                <a:gd name="f212" fmla="*/ f170 1 f100"/>
                <a:gd name="f213" fmla="*/ f171 1 f101"/>
                <a:gd name="f214" fmla="*/ f172 1 f100"/>
                <a:gd name="f215" fmla="*/ f173 1 f101"/>
                <a:gd name="f216" fmla="*/ f174 1 f101"/>
                <a:gd name="f217" fmla="*/ f175 1 f100"/>
                <a:gd name="f218" fmla="*/ f176 1 f101"/>
                <a:gd name="f219" fmla="*/ f177 1 f100"/>
                <a:gd name="f220" fmla="*/ f178 1 f101"/>
                <a:gd name="f221" fmla="*/ f179 f91 1"/>
                <a:gd name="f222" fmla="*/ f180 f91 1"/>
                <a:gd name="f223" fmla="*/ f182 f92 1"/>
                <a:gd name="f224" fmla="*/ f181 f92 1"/>
                <a:gd name="f225" fmla="*/ f183 f91 1"/>
                <a:gd name="f226" fmla="*/ f184 f92 1"/>
                <a:gd name="f227" fmla="*/ f185 f91 1"/>
                <a:gd name="f228" fmla="*/ f186 f92 1"/>
                <a:gd name="f229" fmla="*/ f187 f91 1"/>
                <a:gd name="f230" fmla="*/ f188 f92 1"/>
                <a:gd name="f231" fmla="*/ f189 f91 1"/>
                <a:gd name="f232" fmla="*/ f190 f92 1"/>
                <a:gd name="f233" fmla="*/ f191 f91 1"/>
                <a:gd name="f234" fmla="*/ f192 f92 1"/>
                <a:gd name="f235" fmla="*/ f193 f91 1"/>
                <a:gd name="f236" fmla="*/ f194 f92 1"/>
                <a:gd name="f237" fmla="*/ f195 f91 1"/>
                <a:gd name="f238" fmla="*/ f196 f92 1"/>
                <a:gd name="f239" fmla="*/ f197 f91 1"/>
                <a:gd name="f240" fmla="*/ f198 f92 1"/>
                <a:gd name="f241" fmla="*/ f199 f91 1"/>
                <a:gd name="f242" fmla="*/ f200 f92 1"/>
                <a:gd name="f243" fmla="*/ f201 f91 1"/>
                <a:gd name="f244" fmla="*/ f202 f92 1"/>
                <a:gd name="f245" fmla="*/ f203 f91 1"/>
                <a:gd name="f246" fmla="*/ f204 f91 1"/>
                <a:gd name="f247" fmla="*/ f205 f92 1"/>
                <a:gd name="f248" fmla="*/ f206 f91 1"/>
                <a:gd name="f249" fmla="*/ f207 f92 1"/>
                <a:gd name="f250" fmla="*/ f208 f91 1"/>
                <a:gd name="f251" fmla="*/ f209 f92 1"/>
                <a:gd name="f252" fmla="*/ f210 f91 1"/>
                <a:gd name="f253" fmla="*/ f211 f92 1"/>
                <a:gd name="f254" fmla="*/ f212 f91 1"/>
                <a:gd name="f255" fmla="*/ f213 f92 1"/>
                <a:gd name="f256" fmla="*/ f214 f91 1"/>
                <a:gd name="f257" fmla="*/ f215 f92 1"/>
                <a:gd name="f258" fmla="*/ f216 f92 1"/>
                <a:gd name="f259" fmla="*/ f217 f91 1"/>
                <a:gd name="f260" fmla="*/ f218 f92 1"/>
                <a:gd name="f261" fmla="*/ f219 f91 1"/>
                <a:gd name="f262" fmla="*/ f220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0">
                  <a:pos x="f225" y="f226"/>
                </a:cxn>
                <a:cxn ang="f140">
                  <a:pos x="f227" y="f228"/>
                </a:cxn>
                <a:cxn ang="f140">
                  <a:pos x="f229" y="f230"/>
                </a:cxn>
                <a:cxn ang="f140">
                  <a:pos x="f231" y="f232"/>
                </a:cxn>
                <a:cxn ang="f140">
                  <a:pos x="f233" y="f234"/>
                </a:cxn>
                <a:cxn ang="f140">
                  <a:pos x="f235" y="f236"/>
                </a:cxn>
                <a:cxn ang="f140">
                  <a:pos x="f237" y="f238"/>
                </a:cxn>
                <a:cxn ang="f140">
                  <a:pos x="f239" y="f240"/>
                </a:cxn>
                <a:cxn ang="f140">
                  <a:pos x="f241" y="f242"/>
                </a:cxn>
                <a:cxn ang="f140">
                  <a:pos x="f243" y="f244"/>
                </a:cxn>
                <a:cxn ang="f140">
                  <a:pos x="f245" y="f244"/>
                </a:cxn>
                <a:cxn ang="f140">
                  <a:pos x="f246" y="f247"/>
                </a:cxn>
                <a:cxn ang="f140">
                  <a:pos x="f248" y="f249"/>
                </a:cxn>
                <a:cxn ang="f140">
                  <a:pos x="f250" y="f251"/>
                </a:cxn>
                <a:cxn ang="f140">
                  <a:pos x="f252" y="f253"/>
                </a:cxn>
                <a:cxn ang="f140">
                  <a:pos x="f254" y="f255"/>
                </a:cxn>
                <a:cxn ang="f140">
                  <a:pos x="f256" y="f257"/>
                </a:cxn>
                <a:cxn ang="f140">
                  <a:pos x="f256" y="f258"/>
                </a:cxn>
                <a:cxn ang="f140">
                  <a:pos x="f259" y="f260"/>
                </a:cxn>
                <a:cxn ang="f140">
                  <a:pos x="f261" y="f262"/>
                </a:cxn>
                <a:cxn ang="f140">
                  <a:pos x="f225" y="f226"/>
                </a:cxn>
              </a:cxnLst>
              <a:rect l="f221" t="f224" r="f222" b="f223"/>
              <a:pathLst>
                <a:path w="204" h="216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2" y="f19"/>
                  </a:cubicBezTo>
                  <a:cubicBezTo>
                    <a:pt x="f20" y="f21"/>
                    <a:pt x="f22" y="f23"/>
                    <a:pt x="f24" y="f21"/>
                  </a:cubicBezTo>
                  <a:cubicBezTo>
                    <a:pt x="f25" y="f26"/>
                    <a:pt x="f27" y="f24"/>
                    <a:pt x="f22" y="f22"/>
                  </a:cubicBezTo>
                  <a:cubicBezTo>
                    <a:pt x="f22" y="f28"/>
                    <a:pt x="f18" y="f28"/>
                    <a:pt x="f29" y="f18"/>
                  </a:cubicBezTo>
                  <a:cubicBezTo>
                    <a:pt x="f30" y="f31"/>
                    <a:pt x="f32" y="f33"/>
                    <a:pt x="f34" y="f13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1"/>
                    <a:pt x="f2" y="f51"/>
                    <a:pt x="f53" y="f51"/>
                  </a:cubicBezTo>
                  <a:cubicBezTo>
                    <a:pt x="f6" y="f54"/>
                    <a:pt x="f6" y="f55"/>
                    <a:pt x="f6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9" y="f68"/>
                    <a:pt x="f70" y="f71"/>
                    <a:pt x="f37" y="f72"/>
                  </a:cubicBezTo>
                  <a:cubicBezTo>
                    <a:pt x="f16" y="f73"/>
                    <a:pt x="f58" y="f74"/>
                    <a:pt x="f75" y="f7"/>
                  </a:cubicBezTo>
                  <a:cubicBezTo>
                    <a:pt x="f56" y="f76"/>
                    <a:pt x="f55" y="f76"/>
                    <a:pt x="f77" y="f78"/>
                  </a:cubicBezTo>
                  <a:cubicBezTo>
                    <a:pt x="f77" y="f68"/>
                    <a:pt x="f77" y="f79"/>
                    <a:pt x="f77" y="f52"/>
                  </a:cubicBezTo>
                  <a:cubicBezTo>
                    <a:pt x="f77" y="f80"/>
                    <a:pt x="f77" y="f81"/>
                    <a:pt x="f51" y="f82"/>
                  </a:cubicBezTo>
                  <a:cubicBezTo>
                    <a:pt x="f83" y="f84"/>
                    <a:pt x="f85" y="f82"/>
                    <a:pt x="f86" y="f87"/>
                  </a:cubicBezTo>
                  <a:cubicBezTo>
                    <a:pt x="f36" y="f88"/>
                    <a:pt x="f89" y="f72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E21870BE-E229-1E77-3C64-0951B9B82783}"/>
                </a:ext>
              </a:extLst>
            </p:cNvPr>
            <p:cNvSpPr/>
            <p:nvPr/>
          </p:nvSpPr>
          <p:spPr>
            <a:xfrm>
              <a:off x="8778898" y="411095"/>
              <a:ext cx="166210" cy="1804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2"/>
                <a:gd name="f7" fmla="val 198"/>
                <a:gd name="f8" fmla="val 107"/>
                <a:gd name="f9" fmla="val 104"/>
                <a:gd name="f10" fmla="val 21"/>
                <a:gd name="f11" fmla="val 101"/>
                <a:gd name="f12" fmla="val 40"/>
                <a:gd name="f13" fmla="val 98"/>
                <a:gd name="f14" fmla="val 60"/>
                <a:gd name="f15" fmla="val 119"/>
                <a:gd name="f16" fmla="val 55"/>
                <a:gd name="f17" fmla="val 137"/>
                <a:gd name="f18" fmla="val 50"/>
                <a:gd name="f19" fmla="val 156"/>
                <a:gd name="f20" fmla="val 46"/>
                <a:gd name="f21" fmla="val 157"/>
                <a:gd name="f22" fmla="val 47"/>
                <a:gd name="f23" fmla="val 158"/>
                <a:gd name="f24" fmla="val 49"/>
                <a:gd name="f25" fmla="val 51"/>
                <a:gd name="f26" fmla="val 151"/>
                <a:gd name="f27" fmla="val 145"/>
                <a:gd name="f28" fmla="val 70"/>
                <a:gd name="f29" fmla="val 136"/>
                <a:gd name="f30" fmla="val 78"/>
                <a:gd name="f31" fmla="val 127"/>
                <a:gd name="f32" fmla="val 88"/>
                <a:gd name="f33" fmla="val 93"/>
                <a:gd name="f34" fmla="val 139"/>
                <a:gd name="f35" fmla="val 99"/>
                <a:gd name="f36" fmla="val 162"/>
                <a:gd name="f37" fmla="val 111"/>
                <a:gd name="f38" fmla="val 172"/>
                <a:gd name="f39" fmla="val 132"/>
                <a:gd name="f40" fmla="val 163"/>
                <a:gd name="f41" fmla="val 161"/>
                <a:gd name="f42" fmla="val 109"/>
                <a:gd name="f43" fmla="val 152"/>
                <a:gd name="f44" fmla="val 97"/>
                <a:gd name="f45" fmla="val 147"/>
                <a:gd name="f46" fmla="val 91"/>
                <a:gd name="f47" fmla="val 148"/>
                <a:gd name="f48" fmla="val 89"/>
                <a:gd name="f49" fmla="val 175"/>
                <a:gd name="f50" fmla="val 81"/>
                <a:gd name="f51" fmla="val 186"/>
                <a:gd name="f52" fmla="val 77"/>
                <a:gd name="f53" fmla="val 75"/>
                <a:gd name="f54" fmla="val 73"/>
                <a:gd name="f55" fmla="val 71"/>
                <a:gd name="f56" fmla="val 68"/>
                <a:gd name="f57" fmla="val 184"/>
                <a:gd name="f58" fmla="val 65"/>
                <a:gd name="f59" fmla="val 169"/>
                <a:gd name="f60" fmla="val 62"/>
                <a:gd name="f61" fmla="val 154"/>
                <a:gd name="f62" fmla="val 61"/>
                <a:gd name="f63" fmla="val 150"/>
                <a:gd name="f64" fmla="val 59"/>
                <a:gd name="f65" fmla="val 58"/>
                <a:gd name="f66" fmla="val 140"/>
                <a:gd name="f67" fmla="val 53"/>
                <a:gd name="f68" fmla="val 142"/>
                <a:gd name="f69" fmla="val 143"/>
                <a:gd name="f70" fmla="val 42"/>
                <a:gd name="f71" fmla="val 146"/>
                <a:gd name="f72" fmla="val 31"/>
                <a:gd name="f73" fmla="val 155"/>
                <a:gd name="f74" fmla="val 165"/>
                <a:gd name="f75" fmla="val 8"/>
                <a:gd name="f76" fmla="val 176"/>
                <a:gd name="f77" fmla="val 14"/>
                <a:gd name="f78" fmla="val 114"/>
                <a:gd name="f79" fmla="val 36"/>
                <a:gd name="f80" fmla="val 90"/>
                <a:gd name="f81" fmla="val 87"/>
                <a:gd name="f82" fmla="val 117"/>
                <a:gd name="f83" fmla="val 120"/>
                <a:gd name="f84" fmla="val 108"/>
                <a:gd name="f85" fmla="val 103"/>
                <a:gd name="f86" fmla="val 100"/>
                <a:gd name="f87" fmla="val 94"/>
                <a:gd name="f88" fmla="val 95"/>
                <a:gd name="f89" fmla="val 74"/>
                <a:gd name="f90" fmla="val 56"/>
                <a:gd name="f91" fmla="val 45"/>
                <a:gd name="f92" fmla="val 67"/>
                <a:gd name="f93" fmla="val 20"/>
                <a:gd name="f94" fmla="val 80"/>
                <a:gd name="f95" fmla="val 9"/>
                <a:gd name="f96" fmla="+- 0 0 -90"/>
                <a:gd name="f97" fmla="*/ f3 1 182"/>
                <a:gd name="f98" fmla="*/ f4 1 198"/>
                <a:gd name="f99" fmla="val f5"/>
                <a:gd name="f100" fmla="val f6"/>
                <a:gd name="f101" fmla="val f7"/>
                <a:gd name="f102" fmla="*/ f96 f0 1"/>
                <a:gd name="f103" fmla="+- f101 0 f99"/>
                <a:gd name="f104" fmla="+- f100 0 f99"/>
                <a:gd name="f105" fmla="*/ f102 1 f2"/>
                <a:gd name="f106" fmla="*/ f104 1 182"/>
                <a:gd name="f107" fmla="*/ f103 1 198"/>
                <a:gd name="f108" fmla="*/ 107 f104 1"/>
                <a:gd name="f109" fmla="*/ 0 f103 1"/>
                <a:gd name="f110" fmla="*/ 98 f104 1"/>
                <a:gd name="f111" fmla="*/ 60 f103 1"/>
                <a:gd name="f112" fmla="*/ 156 f104 1"/>
                <a:gd name="f113" fmla="*/ 46 f103 1"/>
                <a:gd name="f114" fmla="*/ 158 f104 1"/>
                <a:gd name="f115" fmla="*/ 51 f103 1"/>
                <a:gd name="f116" fmla="*/ 136 f104 1"/>
                <a:gd name="f117" fmla="*/ 78 f103 1"/>
                <a:gd name="f118" fmla="*/ 139 f104 1"/>
                <a:gd name="f119" fmla="*/ 99 f103 1"/>
                <a:gd name="f120" fmla="*/ 182 f104 1"/>
                <a:gd name="f121" fmla="*/ 156 f103 1"/>
                <a:gd name="f122" fmla="*/ 109 f104 1"/>
                <a:gd name="f123" fmla="*/ 152 f103 1"/>
                <a:gd name="f124" fmla="*/ 89 f104 1"/>
                <a:gd name="f125" fmla="*/ 163 f103 1"/>
                <a:gd name="f126" fmla="*/ 77 f104 1"/>
                <a:gd name="f127" fmla="*/ 198 f103 1"/>
                <a:gd name="f128" fmla="*/ 71 f104 1"/>
                <a:gd name="f129" fmla="*/ 62 f104 1"/>
                <a:gd name="f130" fmla="*/ 154 f103 1"/>
                <a:gd name="f131" fmla="*/ 58 f104 1"/>
                <a:gd name="f132" fmla="*/ 140 f103 1"/>
                <a:gd name="f133" fmla="*/ 42 f104 1"/>
                <a:gd name="f134" fmla="*/ 146 f103 1"/>
                <a:gd name="f135" fmla="*/ 8 f104 1"/>
                <a:gd name="f136" fmla="*/ 176 f103 1"/>
                <a:gd name="f137" fmla="*/ 36 f104 1"/>
                <a:gd name="f138" fmla="*/ 90 f103 1"/>
                <a:gd name="f139" fmla="*/ 87 f104 1"/>
                <a:gd name="f140" fmla="*/ 117 f103 1"/>
                <a:gd name="f141" fmla="*/ 108 f104 1"/>
                <a:gd name="f142" fmla="*/ 119 f103 1"/>
                <a:gd name="f143" fmla="*/ 94 f104 1"/>
                <a:gd name="f144" fmla="*/ 104 f103 1"/>
                <a:gd name="f145" fmla="*/ 70 f104 1"/>
                <a:gd name="f146" fmla="*/ 91 f103 1"/>
                <a:gd name="f147" fmla="*/ 56 f104 1"/>
                <a:gd name="f148" fmla="*/ 45 f103 1"/>
                <a:gd name="f149" fmla="+- f105 0 f1"/>
                <a:gd name="f150" fmla="*/ f108 1 182"/>
                <a:gd name="f151" fmla="*/ f109 1 198"/>
                <a:gd name="f152" fmla="*/ f110 1 182"/>
                <a:gd name="f153" fmla="*/ f111 1 198"/>
                <a:gd name="f154" fmla="*/ f112 1 182"/>
                <a:gd name="f155" fmla="*/ f113 1 198"/>
                <a:gd name="f156" fmla="*/ f114 1 182"/>
                <a:gd name="f157" fmla="*/ f115 1 198"/>
                <a:gd name="f158" fmla="*/ f116 1 182"/>
                <a:gd name="f159" fmla="*/ f117 1 198"/>
                <a:gd name="f160" fmla="*/ f118 1 182"/>
                <a:gd name="f161" fmla="*/ f119 1 198"/>
                <a:gd name="f162" fmla="*/ f120 1 182"/>
                <a:gd name="f163" fmla="*/ f121 1 198"/>
                <a:gd name="f164" fmla="*/ f122 1 182"/>
                <a:gd name="f165" fmla="*/ f123 1 198"/>
                <a:gd name="f166" fmla="*/ f124 1 182"/>
                <a:gd name="f167" fmla="*/ f125 1 198"/>
                <a:gd name="f168" fmla="*/ f126 1 182"/>
                <a:gd name="f169" fmla="*/ f127 1 198"/>
                <a:gd name="f170" fmla="*/ f128 1 182"/>
                <a:gd name="f171" fmla="*/ f129 1 182"/>
                <a:gd name="f172" fmla="*/ f130 1 198"/>
                <a:gd name="f173" fmla="*/ f131 1 182"/>
                <a:gd name="f174" fmla="*/ f132 1 198"/>
                <a:gd name="f175" fmla="*/ f133 1 182"/>
                <a:gd name="f176" fmla="*/ f134 1 198"/>
                <a:gd name="f177" fmla="*/ f135 1 182"/>
                <a:gd name="f178" fmla="*/ f136 1 198"/>
                <a:gd name="f179" fmla="*/ f137 1 182"/>
                <a:gd name="f180" fmla="*/ f138 1 198"/>
                <a:gd name="f181" fmla="*/ f139 1 182"/>
                <a:gd name="f182" fmla="*/ f140 1 198"/>
                <a:gd name="f183" fmla="*/ f141 1 182"/>
                <a:gd name="f184" fmla="*/ f142 1 198"/>
                <a:gd name="f185" fmla="*/ f143 1 182"/>
                <a:gd name="f186" fmla="*/ f144 1 198"/>
                <a:gd name="f187" fmla="*/ f145 1 182"/>
                <a:gd name="f188" fmla="*/ f146 1 198"/>
                <a:gd name="f189" fmla="*/ f147 1 182"/>
                <a:gd name="f190" fmla="*/ f148 1 198"/>
                <a:gd name="f191" fmla="*/ 0 1 f106"/>
                <a:gd name="f192" fmla="*/ f100 1 f106"/>
                <a:gd name="f193" fmla="*/ 0 1 f107"/>
                <a:gd name="f194" fmla="*/ f101 1 f107"/>
                <a:gd name="f195" fmla="*/ f150 1 f106"/>
                <a:gd name="f196" fmla="*/ f151 1 f107"/>
                <a:gd name="f197" fmla="*/ f152 1 f106"/>
                <a:gd name="f198" fmla="*/ f153 1 f107"/>
                <a:gd name="f199" fmla="*/ f154 1 f106"/>
                <a:gd name="f200" fmla="*/ f155 1 f107"/>
                <a:gd name="f201" fmla="*/ f156 1 f106"/>
                <a:gd name="f202" fmla="*/ f157 1 f107"/>
                <a:gd name="f203" fmla="*/ f158 1 f106"/>
                <a:gd name="f204" fmla="*/ f159 1 f107"/>
                <a:gd name="f205" fmla="*/ f160 1 f106"/>
                <a:gd name="f206" fmla="*/ f161 1 f107"/>
                <a:gd name="f207" fmla="*/ f162 1 f106"/>
                <a:gd name="f208" fmla="*/ f163 1 f107"/>
                <a:gd name="f209" fmla="*/ f164 1 f106"/>
                <a:gd name="f210" fmla="*/ f165 1 f107"/>
                <a:gd name="f211" fmla="*/ f166 1 f106"/>
                <a:gd name="f212" fmla="*/ f167 1 f107"/>
                <a:gd name="f213" fmla="*/ f168 1 f106"/>
                <a:gd name="f214" fmla="*/ f169 1 f107"/>
                <a:gd name="f215" fmla="*/ f170 1 f106"/>
                <a:gd name="f216" fmla="*/ f171 1 f106"/>
                <a:gd name="f217" fmla="*/ f172 1 f107"/>
                <a:gd name="f218" fmla="*/ f173 1 f106"/>
                <a:gd name="f219" fmla="*/ f174 1 f107"/>
                <a:gd name="f220" fmla="*/ f175 1 f106"/>
                <a:gd name="f221" fmla="*/ f176 1 f107"/>
                <a:gd name="f222" fmla="*/ f177 1 f106"/>
                <a:gd name="f223" fmla="*/ f178 1 f107"/>
                <a:gd name="f224" fmla="*/ f179 1 f106"/>
                <a:gd name="f225" fmla="*/ f180 1 f107"/>
                <a:gd name="f226" fmla="*/ f181 1 f106"/>
                <a:gd name="f227" fmla="*/ f182 1 f107"/>
                <a:gd name="f228" fmla="*/ f183 1 f106"/>
                <a:gd name="f229" fmla="*/ f184 1 f107"/>
                <a:gd name="f230" fmla="*/ f185 1 f106"/>
                <a:gd name="f231" fmla="*/ f186 1 f107"/>
                <a:gd name="f232" fmla="*/ f187 1 f106"/>
                <a:gd name="f233" fmla="*/ f188 1 f107"/>
                <a:gd name="f234" fmla="*/ f189 1 f106"/>
                <a:gd name="f235" fmla="*/ f190 1 f107"/>
                <a:gd name="f236" fmla="*/ f191 f97 1"/>
                <a:gd name="f237" fmla="*/ f192 f97 1"/>
                <a:gd name="f238" fmla="*/ f194 f98 1"/>
                <a:gd name="f239" fmla="*/ f193 f98 1"/>
                <a:gd name="f240" fmla="*/ f195 f97 1"/>
                <a:gd name="f241" fmla="*/ f196 f98 1"/>
                <a:gd name="f242" fmla="*/ f197 f97 1"/>
                <a:gd name="f243" fmla="*/ f198 f98 1"/>
                <a:gd name="f244" fmla="*/ f199 f97 1"/>
                <a:gd name="f245" fmla="*/ f200 f98 1"/>
                <a:gd name="f246" fmla="*/ f201 f97 1"/>
                <a:gd name="f247" fmla="*/ f202 f98 1"/>
                <a:gd name="f248" fmla="*/ f203 f97 1"/>
                <a:gd name="f249" fmla="*/ f204 f98 1"/>
                <a:gd name="f250" fmla="*/ f205 f97 1"/>
                <a:gd name="f251" fmla="*/ f206 f98 1"/>
                <a:gd name="f252" fmla="*/ f207 f97 1"/>
                <a:gd name="f253" fmla="*/ f208 f98 1"/>
                <a:gd name="f254" fmla="*/ f209 f97 1"/>
                <a:gd name="f255" fmla="*/ f210 f98 1"/>
                <a:gd name="f256" fmla="*/ f211 f97 1"/>
                <a:gd name="f257" fmla="*/ f212 f98 1"/>
                <a:gd name="f258" fmla="*/ f213 f97 1"/>
                <a:gd name="f259" fmla="*/ f214 f98 1"/>
                <a:gd name="f260" fmla="*/ f215 f97 1"/>
                <a:gd name="f261" fmla="*/ f216 f97 1"/>
                <a:gd name="f262" fmla="*/ f217 f98 1"/>
                <a:gd name="f263" fmla="*/ f218 f97 1"/>
                <a:gd name="f264" fmla="*/ f219 f98 1"/>
                <a:gd name="f265" fmla="*/ f220 f97 1"/>
                <a:gd name="f266" fmla="*/ f221 f98 1"/>
                <a:gd name="f267" fmla="*/ f222 f97 1"/>
                <a:gd name="f268" fmla="*/ f223 f98 1"/>
                <a:gd name="f269" fmla="*/ f224 f97 1"/>
                <a:gd name="f270" fmla="*/ f225 f98 1"/>
                <a:gd name="f271" fmla="*/ f226 f97 1"/>
                <a:gd name="f272" fmla="*/ f227 f98 1"/>
                <a:gd name="f273" fmla="*/ f228 f97 1"/>
                <a:gd name="f274" fmla="*/ f229 f98 1"/>
                <a:gd name="f275" fmla="*/ f230 f97 1"/>
                <a:gd name="f276" fmla="*/ f231 f98 1"/>
                <a:gd name="f277" fmla="*/ f232 f97 1"/>
                <a:gd name="f278" fmla="*/ f233 f98 1"/>
                <a:gd name="f279" fmla="*/ f234 f97 1"/>
                <a:gd name="f280" fmla="*/ f235 f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9">
                  <a:pos x="f240" y="f241"/>
                </a:cxn>
                <a:cxn ang="f149">
                  <a:pos x="f242" y="f243"/>
                </a:cxn>
                <a:cxn ang="f149">
                  <a:pos x="f244" y="f245"/>
                </a:cxn>
                <a:cxn ang="f149">
                  <a:pos x="f246" y="f247"/>
                </a:cxn>
                <a:cxn ang="f149">
                  <a:pos x="f248" y="f249"/>
                </a:cxn>
                <a:cxn ang="f149">
                  <a:pos x="f250" y="f251"/>
                </a:cxn>
                <a:cxn ang="f149">
                  <a:pos x="f252" y="f253"/>
                </a:cxn>
                <a:cxn ang="f149">
                  <a:pos x="f254" y="f255"/>
                </a:cxn>
                <a:cxn ang="f149">
                  <a:pos x="f256" y="f257"/>
                </a:cxn>
                <a:cxn ang="f149">
                  <a:pos x="f258" y="f259"/>
                </a:cxn>
                <a:cxn ang="f149">
                  <a:pos x="f260" y="f259"/>
                </a:cxn>
                <a:cxn ang="f149">
                  <a:pos x="f261" y="f262"/>
                </a:cxn>
                <a:cxn ang="f149">
                  <a:pos x="f263" y="f264"/>
                </a:cxn>
                <a:cxn ang="f149">
                  <a:pos x="f265" y="f266"/>
                </a:cxn>
                <a:cxn ang="f149">
                  <a:pos x="f267" y="f268"/>
                </a:cxn>
                <a:cxn ang="f149">
                  <a:pos x="f269" y="f270"/>
                </a:cxn>
                <a:cxn ang="f149">
                  <a:pos x="f271" y="f272"/>
                </a:cxn>
                <a:cxn ang="f149">
                  <a:pos x="f273" y="f274"/>
                </a:cxn>
                <a:cxn ang="f149">
                  <a:pos x="f275" y="f276"/>
                </a:cxn>
                <a:cxn ang="f149">
                  <a:pos x="f277" y="f278"/>
                </a:cxn>
                <a:cxn ang="f149">
                  <a:pos x="f279" y="f280"/>
                </a:cxn>
                <a:cxn ang="f149">
                  <a:pos x="f240" y="f241"/>
                </a:cxn>
              </a:cxnLst>
              <a:rect l="f236" t="f239" r="f237" b="f238"/>
              <a:pathLst>
                <a:path w="182" h="19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3" y="f25"/>
                  </a:cubicBezTo>
                  <a:cubicBezTo>
                    <a:pt x="f26" y="f14"/>
                    <a:pt x="f27" y="f28"/>
                    <a:pt x="f29" y="f30"/>
                  </a:cubicBezTo>
                  <a:cubicBezTo>
                    <a:pt x="f31" y="f32"/>
                    <a:pt x="f31" y="f33"/>
                    <a:pt x="f34" y="f35"/>
                  </a:cubicBezTo>
                  <a:cubicBezTo>
                    <a:pt x="f36" y="f37"/>
                    <a:pt x="f38" y="f39"/>
                    <a:pt x="f6" y="f19"/>
                  </a:cubicBezTo>
                  <a:cubicBezTo>
                    <a:pt x="f19" y="f40"/>
                    <a:pt x="f39" y="f41"/>
                    <a:pt x="f42" y="f43"/>
                  </a:cubicBezTo>
                  <a:cubicBezTo>
                    <a:pt x="f44" y="f45"/>
                    <a:pt x="f46" y="f47"/>
                    <a:pt x="f48" y="f40"/>
                  </a:cubicBezTo>
                  <a:cubicBezTo>
                    <a:pt x="f32" y="f49"/>
                    <a:pt x="f50" y="f51"/>
                    <a:pt x="f52" y="f7"/>
                  </a:cubicBezTo>
                  <a:cubicBezTo>
                    <a:pt x="f53" y="f7"/>
                    <a:pt x="f54" y="f7"/>
                    <a:pt x="f55" y="f7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27"/>
                    <a:pt x="f65" y="f66"/>
                  </a:cubicBezTo>
                  <a:cubicBezTo>
                    <a:pt x="f67" y="f68"/>
                    <a:pt x="f22" y="f69"/>
                    <a:pt x="f70" y="f71"/>
                  </a:cubicBezTo>
                  <a:cubicBezTo>
                    <a:pt x="f72" y="f73"/>
                    <a:pt x="f10" y="f74"/>
                    <a:pt x="f75" y="f76"/>
                  </a:cubicBezTo>
                  <a:cubicBezTo>
                    <a:pt x="f5" y="f66"/>
                    <a:pt x="f77" y="f78"/>
                    <a:pt x="f79" y="f80"/>
                  </a:cubicBezTo>
                  <a:cubicBezTo>
                    <a:pt x="f67" y="f35"/>
                    <a:pt x="f28" y="f42"/>
                    <a:pt x="f81" y="f82"/>
                  </a:cubicBezTo>
                  <a:cubicBezTo>
                    <a:pt x="f33" y="f83"/>
                    <a:pt x="f11" y="f15"/>
                    <a:pt x="f84" y="f15"/>
                  </a:cubicBezTo>
                  <a:cubicBezTo>
                    <a:pt x="f85" y="f78"/>
                    <a:pt x="f86" y="f84"/>
                    <a:pt x="f87" y="f9"/>
                  </a:cubicBezTo>
                  <a:cubicBezTo>
                    <a:pt x="f81" y="f35"/>
                    <a:pt x="f30" y="f88"/>
                    <a:pt x="f28" y="f46"/>
                  </a:cubicBezTo>
                  <a:cubicBezTo>
                    <a:pt x="f70" y="f53"/>
                    <a:pt x="f70" y="f89"/>
                    <a:pt x="f90" y="f91"/>
                  </a:cubicBezTo>
                  <a:cubicBezTo>
                    <a:pt x="f92" y="f93"/>
                    <a:pt x="f94" y="f9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3F0E09E9-B793-5A51-9518-314B124D51E1}"/>
                </a:ext>
              </a:extLst>
            </p:cNvPr>
            <p:cNvSpPr/>
            <p:nvPr/>
          </p:nvSpPr>
          <p:spPr>
            <a:xfrm>
              <a:off x="8534543" y="771945"/>
              <a:ext cx="122172" cy="1235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5"/>
                <a:gd name="f7" fmla="val 136"/>
                <a:gd name="f8" fmla="val 67"/>
                <a:gd name="f9" fmla="val 32"/>
                <a:gd name="f10" fmla="val 104"/>
                <a:gd name="f11" fmla="val 68"/>
                <a:gd name="f12" fmla="val 31"/>
                <a:gd name="f13" fmla="val 103"/>
                <a:gd name="f14" fmla="+- 0 0 -90"/>
                <a:gd name="f15" fmla="*/ f3 1 135"/>
                <a:gd name="f16" fmla="*/ f4 1 136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35"/>
                <a:gd name="f25" fmla="*/ f21 1 136"/>
                <a:gd name="f26" fmla="*/ 67 f22 1"/>
                <a:gd name="f27" fmla="*/ 136 f21 1"/>
                <a:gd name="f28" fmla="*/ 0 f22 1"/>
                <a:gd name="f29" fmla="*/ 68 f21 1"/>
                <a:gd name="f30" fmla="*/ 0 f21 1"/>
                <a:gd name="f31" fmla="*/ 135 f22 1"/>
                <a:gd name="f32" fmla="+- f23 0 f1"/>
                <a:gd name="f33" fmla="*/ f26 1 135"/>
                <a:gd name="f34" fmla="*/ f27 1 136"/>
                <a:gd name="f35" fmla="*/ f28 1 135"/>
                <a:gd name="f36" fmla="*/ f29 1 136"/>
                <a:gd name="f37" fmla="*/ f30 1 136"/>
                <a:gd name="f38" fmla="*/ f31 1 135"/>
                <a:gd name="f39" fmla="*/ 0 1 f24"/>
                <a:gd name="f40" fmla="*/ f18 1 f24"/>
                <a:gd name="f41" fmla="*/ 0 1 f25"/>
                <a:gd name="f42" fmla="*/ f19 1 f25"/>
                <a:gd name="f43" fmla="*/ f33 1 f24"/>
                <a:gd name="f44" fmla="*/ f34 1 f25"/>
                <a:gd name="f45" fmla="*/ f35 1 f24"/>
                <a:gd name="f46" fmla="*/ f36 1 f25"/>
                <a:gd name="f47" fmla="*/ f37 1 f25"/>
                <a:gd name="f48" fmla="*/ f38 1 f24"/>
                <a:gd name="f49" fmla="*/ f39 f15 1"/>
                <a:gd name="f50" fmla="*/ f40 f15 1"/>
                <a:gd name="f51" fmla="*/ f42 f16 1"/>
                <a:gd name="f52" fmla="*/ f41 f16 1"/>
                <a:gd name="f53" fmla="*/ f43 f15 1"/>
                <a:gd name="f54" fmla="*/ f44 f16 1"/>
                <a:gd name="f55" fmla="*/ f45 f15 1"/>
                <a:gd name="f56" fmla="*/ f46 f16 1"/>
                <a:gd name="f57" fmla="*/ f47 f16 1"/>
                <a:gd name="f58" fmla="*/ f48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3" y="f54"/>
                </a:cxn>
                <a:cxn ang="f32">
                  <a:pos x="f55" y="f56"/>
                </a:cxn>
                <a:cxn ang="f32">
                  <a:pos x="f53" y="f57"/>
                </a:cxn>
                <a:cxn ang="f32">
                  <a:pos x="f58" y="f56"/>
                </a:cxn>
                <a:cxn ang="f32">
                  <a:pos x="f53" y="f54"/>
                </a:cxn>
              </a:cxnLst>
              <a:rect l="f49" t="f52" r="f50" b="f51"/>
              <a:pathLst>
                <a:path w="135" h="136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9"/>
                    <a:pt x="f12" y="f5"/>
                    <a:pt x="f8" y="f5"/>
                  </a:cubicBezTo>
                  <a:cubicBezTo>
                    <a:pt x="f13" y="f5"/>
                    <a:pt x="f6" y="f9"/>
                    <a:pt x="f6" y="f11"/>
                  </a:cubicBezTo>
                  <a:cubicBezTo>
                    <a:pt x="f6" y="f10"/>
                    <a:pt x="f13" y="f7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5126F311-DF5D-CE77-74C8-A3FE49BAC217}"/>
                </a:ext>
              </a:extLst>
            </p:cNvPr>
            <p:cNvSpPr/>
            <p:nvPr/>
          </p:nvSpPr>
          <p:spPr>
            <a:xfrm>
              <a:off x="8663821" y="764840"/>
              <a:ext cx="116494" cy="1363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7"/>
                <a:gd name="f7" fmla="val 151"/>
                <a:gd name="f8" fmla="val 2"/>
                <a:gd name="f9" fmla="val 31"/>
                <a:gd name="f10" fmla="val 28"/>
                <a:gd name="f11" fmla="val 4"/>
                <a:gd name="f12" fmla="val 65"/>
                <a:gd name="f13" fmla="val 93"/>
                <a:gd name="f14" fmla="val 22"/>
                <a:gd name="f15" fmla="val 122"/>
                <a:gd name="f16" fmla="val 46"/>
                <a:gd name="f17" fmla="val 85"/>
                <a:gd name="f18" fmla="val 106"/>
                <a:gd name="f19" fmla="val 115"/>
                <a:gd name="f20" fmla="val 86"/>
                <a:gd name="f21" fmla="val 143"/>
                <a:gd name="f22" fmla="val 47"/>
                <a:gd name="f23" fmla="val 17"/>
                <a:gd name="f24" fmla="val 133"/>
                <a:gd name="f25" fmla="val 7"/>
                <a:gd name="f26" fmla="val 84"/>
                <a:gd name="f27" fmla="val 14"/>
                <a:gd name="f28" fmla="+- 0 0 -90"/>
                <a:gd name="f29" fmla="*/ f3 1 127"/>
                <a:gd name="f30" fmla="*/ f4 1 151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127"/>
                <a:gd name="f39" fmla="*/ f35 1 151"/>
                <a:gd name="f40" fmla="*/ 2 f36 1"/>
                <a:gd name="f41" fmla="*/ 31 f35 1"/>
                <a:gd name="f42" fmla="*/ 93 f36 1"/>
                <a:gd name="f43" fmla="*/ 22 f35 1"/>
                <a:gd name="f44" fmla="*/ 106 f36 1"/>
                <a:gd name="f45" fmla="*/ 115 f35 1"/>
                <a:gd name="f46" fmla="*/ 17 f36 1"/>
                <a:gd name="f47" fmla="*/ 133 f35 1"/>
                <a:gd name="f48" fmla="*/ 7 f36 1"/>
                <a:gd name="f49" fmla="*/ 106 f35 1"/>
                <a:gd name="f50" fmla="+- f37 0 f1"/>
                <a:gd name="f51" fmla="*/ f40 1 127"/>
                <a:gd name="f52" fmla="*/ f41 1 151"/>
                <a:gd name="f53" fmla="*/ f42 1 127"/>
                <a:gd name="f54" fmla="*/ f43 1 151"/>
                <a:gd name="f55" fmla="*/ f44 1 127"/>
                <a:gd name="f56" fmla="*/ f45 1 151"/>
                <a:gd name="f57" fmla="*/ f46 1 127"/>
                <a:gd name="f58" fmla="*/ f47 1 151"/>
                <a:gd name="f59" fmla="*/ f48 1 127"/>
                <a:gd name="f60" fmla="*/ f49 1 151"/>
                <a:gd name="f61" fmla="*/ 0 1 f38"/>
                <a:gd name="f62" fmla="*/ f32 1 f38"/>
                <a:gd name="f63" fmla="*/ 0 1 f39"/>
                <a:gd name="f64" fmla="*/ f33 1 f39"/>
                <a:gd name="f65" fmla="*/ f51 1 f38"/>
                <a:gd name="f66" fmla="*/ f52 1 f39"/>
                <a:gd name="f67" fmla="*/ f53 1 f38"/>
                <a:gd name="f68" fmla="*/ f54 1 f39"/>
                <a:gd name="f69" fmla="*/ f55 1 f38"/>
                <a:gd name="f70" fmla="*/ f56 1 f39"/>
                <a:gd name="f71" fmla="*/ f57 1 f38"/>
                <a:gd name="f72" fmla="*/ f58 1 f39"/>
                <a:gd name="f73" fmla="*/ f59 1 f38"/>
                <a:gd name="f74" fmla="*/ f60 1 f39"/>
                <a:gd name="f75" fmla="*/ f61 f29 1"/>
                <a:gd name="f76" fmla="*/ f62 f29 1"/>
                <a:gd name="f77" fmla="*/ f64 f30 1"/>
                <a:gd name="f78" fmla="*/ f63 f30 1"/>
                <a:gd name="f79" fmla="*/ f65 f29 1"/>
                <a:gd name="f80" fmla="*/ f66 f30 1"/>
                <a:gd name="f81" fmla="*/ f67 f29 1"/>
                <a:gd name="f82" fmla="*/ f68 f30 1"/>
                <a:gd name="f83" fmla="*/ f69 f29 1"/>
                <a:gd name="f84" fmla="*/ f70 f30 1"/>
                <a:gd name="f85" fmla="*/ f71 f29 1"/>
                <a:gd name="f86" fmla="*/ f72 f30 1"/>
                <a:gd name="f87" fmla="*/ f73 f29 1"/>
                <a:gd name="f88" fmla="*/ f7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79" y="f80"/>
                </a:cxn>
              </a:cxnLst>
              <a:rect l="f75" t="f78" r="f76" b="f77"/>
              <a:pathLst>
                <a:path w="127" h="151">
                  <a:moveTo>
                    <a:pt x="f8" y="f9"/>
                  </a:moveTo>
                  <a:cubicBezTo>
                    <a:pt x="f10" y="f11"/>
                    <a:pt x="f12" y="f5"/>
                    <a:pt x="f13" y="f14"/>
                  </a:cubicBezTo>
                  <a:cubicBezTo>
                    <a:pt x="f15" y="f16"/>
                    <a:pt x="f6" y="f17"/>
                    <a:pt x="f18" y="f19"/>
                  </a:cubicBezTo>
                  <a:cubicBezTo>
                    <a:pt x="f20" y="f21"/>
                    <a:pt x="f22" y="f7"/>
                    <a:pt x="f23" y="f24"/>
                  </a:cubicBezTo>
                  <a:cubicBezTo>
                    <a:pt x="f25" y="f6"/>
                    <a:pt x="f5" y="f15"/>
                    <a:pt x="f25" y="f18"/>
                  </a:cubicBezTo>
                  <a:cubicBezTo>
                    <a:pt x="f23" y="f26"/>
                    <a:pt x="f27" y="f12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E12211C7-6A3C-B044-FCDC-B06D70336D47}"/>
                </a:ext>
              </a:extLst>
            </p:cNvPr>
            <p:cNvSpPr/>
            <p:nvPr/>
          </p:nvSpPr>
          <p:spPr>
            <a:xfrm>
              <a:off x="8780315" y="764840"/>
              <a:ext cx="112233" cy="1363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"/>
                <a:gd name="f7" fmla="val 149"/>
                <a:gd name="f8" fmla="val 120"/>
                <a:gd name="f9" fmla="val 15"/>
                <a:gd name="f10" fmla="val 91"/>
                <a:gd name="f11" fmla="val 17"/>
                <a:gd name="f12" fmla="val 65"/>
                <a:gd name="f13" fmla="val 5"/>
                <a:gd name="f14" fmla="val 37"/>
                <a:gd name="f15" fmla="val 3"/>
                <a:gd name="f16" fmla="val 33"/>
                <a:gd name="f17" fmla="val 8"/>
                <a:gd name="f18" fmla="val 23"/>
                <a:gd name="f19" fmla="val 12"/>
                <a:gd name="f20" fmla="val 19"/>
                <a:gd name="f21" fmla="val 75"/>
                <a:gd name="f22" fmla="val 98"/>
                <a:gd name="f23" fmla="val 26"/>
                <a:gd name="f24" fmla="val 121"/>
                <a:gd name="f25" fmla="val 49"/>
                <a:gd name="f26" fmla="val 88"/>
                <a:gd name="f27" fmla="val 105"/>
                <a:gd name="f28" fmla="val 113"/>
                <a:gd name="f29" fmla="val 84"/>
                <a:gd name="f30" fmla="val 140"/>
                <a:gd name="f31" fmla="val 133"/>
                <a:gd name="f32" fmla="val 13"/>
                <a:gd name="f33" fmla="val 130"/>
                <a:gd name="f34" fmla="val 125"/>
                <a:gd name="f35" fmla="+- 0 0 -90"/>
                <a:gd name="f36" fmla="*/ f3 1 124"/>
                <a:gd name="f37" fmla="*/ f4 1 149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124"/>
                <a:gd name="f46" fmla="*/ f42 1 149"/>
                <a:gd name="f47" fmla="*/ 0 f43 1"/>
                <a:gd name="f48" fmla="*/ 120 f42 1"/>
                <a:gd name="f49" fmla="*/ 5 f43 1"/>
                <a:gd name="f50" fmla="*/ 37 f42 1"/>
                <a:gd name="f51" fmla="*/ 12 f43 1"/>
                <a:gd name="f52" fmla="*/ 19 f42 1"/>
                <a:gd name="f53" fmla="*/ 98 f43 1"/>
                <a:gd name="f54" fmla="*/ 26 f42 1"/>
                <a:gd name="f55" fmla="*/ 105 f43 1"/>
                <a:gd name="f56" fmla="*/ 113 f42 1"/>
                <a:gd name="f57" fmla="*/ 19 f43 1"/>
                <a:gd name="f58" fmla="*/ 133 f42 1"/>
                <a:gd name="f59" fmla="+- f44 0 f1"/>
                <a:gd name="f60" fmla="*/ f47 1 124"/>
                <a:gd name="f61" fmla="*/ f48 1 149"/>
                <a:gd name="f62" fmla="*/ f49 1 124"/>
                <a:gd name="f63" fmla="*/ f50 1 149"/>
                <a:gd name="f64" fmla="*/ f51 1 124"/>
                <a:gd name="f65" fmla="*/ f52 1 149"/>
                <a:gd name="f66" fmla="*/ f53 1 124"/>
                <a:gd name="f67" fmla="*/ f54 1 149"/>
                <a:gd name="f68" fmla="*/ f55 1 124"/>
                <a:gd name="f69" fmla="*/ f56 1 149"/>
                <a:gd name="f70" fmla="*/ f57 1 124"/>
                <a:gd name="f71" fmla="*/ f58 1 149"/>
                <a:gd name="f72" fmla="*/ 0 1 f45"/>
                <a:gd name="f73" fmla="*/ f39 1 f45"/>
                <a:gd name="f74" fmla="*/ 0 1 f46"/>
                <a:gd name="f75" fmla="*/ f40 1 f46"/>
                <a:gd name="f76" fmla="*/ f60 1 f45"/>
                <a:gd name="f77" fmla="*/ f61 1 f46"/>
                <a:gd name="f78" fmla="*/ f62 1 f45"/>
                <a:gd name="f79" fmla="*/ f63 1 f46"/>
                <a:gd name="f80" fmla="*/ f64 1 f45"/>
                <a:gd name="f81" fmla="*/ f65 1 f46"/>
                <a:gd name="f82" fmla="*/ f66 1 f45"/>
                <a:gd name="f83" fmla="*/ f67 1 f46"/>
                <a:gd name="f84" fmla="*/ f68 1 f45"/>
                <a:gd name="f85" fmla="*/ f69 1 f46"/>
                <a:gd name="f86" fmla="*/ f70 1 f45"/>
                <a:gd name="f87" fmla="*/ f71 1 f46"/>
                <a:gd name="f88" fmla="*/ f72 f36 1"/>
                <a:gd name="f89" fmla="*/ f73 f36 1"/>
                <a:gd name="f90" fmla="*/ f75 f37 1"/>
                <a:gd name="f91" fmla="*/ f74 f37 1"/>
                <a:gd name="f92" fmla="*/ f76 f36 1"/>
                <a:gd name="f93" fmla="*/ f77 f37 1"/>
                <a:gd name="f94" fmla="*/ f78 f36 1"/>
                <a:gd name="f95" fmla="*/ f79 f37 1"/>
                <a:gd name="f96" fmla="*/ f80 f36 1"/>
                <a:gd name="f97" fmla="*/ f81 f37 1"/>
                <a:gd name="f98" fmla="*/ f82 f36 1"/>
                <a:gd name="f99" fmla="*/ f83 f37 1"/>
                <a:gd name="f100" fmla="*/ f84 f36 1"/>
                <a:gd name="f101" fmla="*/ f85 f37 1"/>
                <a:gd name="f102" fmla="*/ f86 f36 1"/>
                <a:gd name="f103" fmla="*/ f8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92" y="f93"/>
                </a:cxn>
                <a:cxn ang="f59">
                  <a:pos x="f94" y="f95"/>
                </a:cxn>
                <a:cxn ang="f59">
                  <a:pos x="f96" y="f97"/>
                </a:cxn>
                <a:cxn ang="f59">
                  <a:pos x="f98" y="f99"/>
                </a:cxn>
                <a:cxn ang="f59">
                  <a:pos x="f100" y="f101"/>
                </a:cxn>
                <a:cxn ang="f59">
                  <a:pos x="f102" y="f103"/>
                </a:cxn>
                <a:cxn ang="f59">
                  <a:pos x="f92" y="f93"/>
                </a:cxn>
              </a:cxnLst>
              <a:rect l="f88" t="f91" r="f89" b="f90"/>
              <a:pathLst>
                <a:path w="124" h="149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4" y="f5"/>
                    <a:pt x="f21" y="f15"/>
                    <a:pt x="f22" y="f23"/>
                  </a:cubicBezTo>
                  <a:cubicBezTo>
                    <a:pt x="f24" y="f25"/>
                    <a:pt x="f6" y="f26"/>
                    <a:pt x="f27" y="f28"/>
                  </a:cubicBezTo>
                  <a:cubicBezTo>
                    <a:pt x="f29" y="f30"/>
                    <a:pt x="f25" y="f7"/>
                    <a:pt x="f20" y="f31"/>
                  </a:cubicBezTo>
                  <a:cubicBezTo>
                    <a:pt x="f32" y="f33"/>
                    <a:pt x="f17" y="f34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1D254766-F9A7-242A-CB44-B434A3BB8E2B}"/>
                </a:ext>
              </a:extLst>
            </p:cNvPr>
            <p:cNvSpPr/>
            <p:nvPr/>
          </p:nvSpPr>
          <p:spPr>
            <a:xfrm>
              <a:off x="8415204" y="769101"/>
              <a:ext cx="113650" cy="1306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5"/>
                <a:gd name="f7" fmla="val 143"/>
                <a:gd name="f8" fmla="val 20"/>
                <a:gd name="f9" fmla="val 108"/>
                <a:gd name="f10" fmla="val 52"/>
                <a:gd name="f11" fmla="val 106"/>
                <a:gd name="f12" fmla="val 80"/>
                <a:gd name="f13" fmla="val 119"/>
                <a:gd name="f14" fmla="val 109"/>
                <a:gd name="f15" fmla="val 120"/>
                <a:gd name="f16" fmla="val 112"/>
                <a:gd name="f17" fmla="val 118"/>
                <a:gd name="f18" fmla="val 114"/>
                <a:gd name="f19" fmla="val 123"/>
                <a:gd name="f20" fmla="val 95"/>
                <a:gd name="f21" fmla="val 142"/>
                <a:gd name="f22" fmla="val 60"/>
                <a:gd name="f23" fmla="val 35"/>
                <a:gd name="f24" fmla="val 126"/>
                <a:gd name="f25" fmla="val 11"/>
                <a:gd name="f26" fmla="val 110"/>
                <a:gd name="f27" fmla="val 78"/>
                <a:gd name="f28" fmla="val 9"/>
                <a:gd name="f29" fmla="val 51"/>
                <a:gd name="f30" fmla="val 19"/>
                <a:gd name="f31" fmla="val 22"/>
                <a:gd name="f32" fmla="val 46"/>
                <a:gd name="f33" fmla="val 73"/>
                <a:gd name="f34" fmla="val 4"/>
                <a:gd name="f35" fmla="val 90"/>
                <a:gd name="f36" fmla="val 7"/>
                <a:gd name="f37" fmla="val 14"/>
                <a:gd name="f38" fmla="+- 0 0 -90"/>
                <a:gd name="f39" fmla="*/ f3 1 125"/>
                <a:gd name="f40" fmla="*/ f4 1 143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125"/>
                <a:gd name="f49" fmla="*/ f45 1 143"/>
                <a:gd name="f50" fmla="*/ 125 f46 1"/>
                <a:gd name="f51" fmla="*/ 20 f45 1"/>
                <a:gd name="f52" fmla="*/ 119 f46 1"/>
                <a:gd name="f53" fmla="*/ 109 f45 1"/>
                <a:gd name="f54" fmla="*/ 114 f46 1"/>
                <a:gd name="f55" fmla="*/ 123 f45 1"/>
                <a:gd name="f56" fmla="*/ 35 f46 1"/>
                <a:gd name="f57" fmla="*/ 126 f45 1"/>
                <a:gd name="f58" fmla="*/ 9 f46 1"/>
                <a:gd name="f59" fmla="*/ 51 f45 1"/>
                <a:gd name="f60" fmla="*/ 73 f46 1"/>
                <a:gd name="f61" fmla="*/ 4 f45 1"/>
                <a:gd name="f62" fmla="+- f47 0 f1"/>
                <a:gd name="f63" fmla="*/ f50 1 125"/>
                <a:gd name="f64" fmla="*/ f51 1 143"/>
                <a:gd name="f65" fmla="*/ f52 1 125"/>
                <a:gd name="f66" fmla="*/ f53 1 143"/>
                <a:gd name="f67" fmla="*/ f54 1 125"/>
                <a:gd name="f68" fmla="*/ f55 1 143"/>
                <a:gd name="f69" fmla="*/ f56 1 125"/>
                <a:gd name="f70" fmla="*/ f57 1 143"/>
                <a:gd name="f71" fmla="*/ f58 1 125"/>
                <a:gd name="f72" fmla="*/ f59 1 143"/>
                <a:gd name="f73" fmla="*/ f60 1 125"/>
                <a:gd name="f74" fmla="*/ f61 1 143"/>
                <a:gd name="f75" fmla="*/ 0 1 f48"/>
                <a:gd name="f76" fmla="*/ f42 1 f48"/>
                <a:gd name="f77" fmla="*/ 0 1 f49"/>
                <a:gd name="f78" fmla="*/ f43 1 f49"/>
                <a:gd name="f79" fmla="*/ f63 1 f48"/>
                <a:gd name="f80" fmla="*/ f64 1 f49"/>
                <a:gd name="f81" fmla="*/ f65 1 f48"/>
                <a:gd name="f82" fmla="*/ f66 1 f49"/>
                <a:gd name="f83" fmla="*/ f67 1 f48"/>
                <a:gd name="f84" fmla="*/ f68 1 f49"/>
                <a:gd name="f85" fmla="*/ f69 1 f48"/>
                <a:gd name="f86" fmla="*/ f70 1 f49"/>
                <a:gd name="f87" fmla="*/ f71 1 f48"/>
                <a:gd name="f88" fmla="*/ f72 1 f49"/>
                <a:gd name="f89" fmla="*/ f73 1 f48"/>
                <a:gd name="f90" fmla="*/ f74 1 f49"/>
                <a:gd name="f91" fmla="*/ f75 f39 1"/>
                <a:gd name="f92" fmla="*/ f76 f39 1"/>
                <a:gd name="f93" fmla="*/ f78 f40 1"/>
                <a:gd name="f94" fmla="*/ f77 f40 1"/>
                <a:gd name="f95" fmla="*/ f79 f39 1"/>
                <a:gd name="f96" fmla="*/ f80 f40 1"/>
                <a:gd name="f97" fmla="*/ f81 f39 1"/>
                <a:gd name="f98" fmla="*/ f82 f40 1"/>
                <a:gd name="f99" fmla="*/ f83 f39 1"/>
                <a:gd name="f100" fmla="*/ f84 f40 1"/>
                <a:gd name="f101" fmla="*/ f85 f39 1"/>
                <a:gd name="f102" fmla="*/ f86 f40 1"/>
                <a:gd name="f103" fmla="*/ f87 f39 1"/>
                <a:gd name="f104" fmla="*/ f88 f40 1"/>
                <a:gd name="f105" fmla="*/ f89 f39 1"/>
                <a:gd name="f106" fmla="*/ f9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95" y="f96"/>
                </a:cxn>
                <a:cxn ang="f62">
                  <a:pos x="f97" y="f98"/>
                </a:cxn>
                <a:cxn ang="f62">
                  <a:pos x="f99" y="f100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95" y="f96"/>
                </a:cxn>
              </a:cxnLst>
              <a:rect l="f91" t="f94" r="f92" b="f93"/>
              <a:pathLst>
                <a:path w="125" h="143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5"/>
                    <a:pt x="f18" y="f19"/>
                  </a:cubicBezTo>
                  <a:cubicBezTo>
                    <a:pt x="f20" y="f21"/>
                    <a:pt x="f22" y="f7"/>
                    <a:pt x="f23" y="f24"/>
                  </a:cubicBezTo>
                  <a:cubicBezTo>
                    <a:pt x="f25" y="f26"/>
                    <a:pt x="f5" y="f27"/>
                    <a:pt x="f28" y="f29"/>
                  </a:cubicBezTo>
                  <a:cubicBezTo>
                    <a:pt x="f30" y="f31"/>
                    <a:pt x="f32" y="f5"/>
                    <a:pt x="f33" y="f34"/>
                  </a:cubicBezTo>
                  <a:cubicBezTo>
                    <a:pt x="f35" y="f36"/>
                    <a:pt x="f11" y="f37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8FFB49BB-8D81-034E-3BDB-13757B1B3D69}"/>
                </a:ext>
              </a:extLst>
            </p:cNvPr>
            <p:cNvSpPr/>
            <p:nvPr/>
          </p:nvSpPr>
          <p:spPr>
            <a:xfrm>
              <a:off x="8587102" y="892701"/>
              <a:ext cx="133538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6"/>
                <a:gd name="f7" fmla="val 126"/>
                <a:gd name="f8" fmla="val 70"/>
                <a:gd name="f9" fmla="val 90"/>
                <a:gd name="f10" fmla="val 8"/>
                <a:gd name="f11" fmla="val 108"/>
                <a:gd name="f12" fmla="val 15"/>
                <a:gd name="f13" fmla="val 125"/>
                <a:gd name="f14" fmla="val 23"/>
                <a:gd name="f15" fmla="val 130"/>
                <a:gd name="f16" fmla="val 25"/>
                <a:gd name="f17" fmla="val 135"/>
                <a:gd name="f18" fmla="val 30"/>
                <a:gd name="f19" fmla="val 137"/>
                <a:gd name="f20" fmla="val 36"/>
                <a:gd name="f21" fmla="val 62"/>
                <a:gd name="f22" fmla="val 136"/>
                <a:gd name="f23" fmla="val 92"/>
                <a:gd name="f24" fmla="val 112"/>
                <a:gd name="f25" fmla="val 109"/>
                <a:gd name="f26" fmla="val 89"/>
                <a:gd name="f27" fmla="val 56"/>
                <a:gd name="f28" fmla="val 34"/>
                <a:gd name="f29" fmla="val 10"/>
                <a:gd name="f30" fmla="val 61"/>
                <a:gd name="f31" fmla="val 9"/>
                <a:gd name="f32" fmla="val 35"/>
                <a:gd name="f33" fmla="val 11"/>
                <a:gd name="f34" fmla="val 17"/>
                <a:gd name="f35" fmla="val 22"/>
                <a:gd name="f36" fmla="val 19"/>
                <a:gd name="f37" fmla="val 40"/>
                <a:gd name="f38" fmla="val 18"/>
                <a:gd name="f39" fmla="val 48"/>
                <a:gd name="f40" fmla="val 14"/>
                <a:gd name="f41" fmla="val 57"/>
                <a:gd name="f42" fmla="val 64"/>
                <a:gd name="f43" fmla="val 4"/>
                <a:gd name="f44" fmla="+- 0 0 -90"/>
                <a:gd name="f45" fmla="*/ f3 1 146"/>
                <a:gd name="f46" fmla="*/ f4 1 126"/>
                <a:gd name="f47" fmla="val f5"/>
                <a:gd name="f48" fmla="val f6"/>
                <a:gd name="f49" fmla="val f7"/>
                <a:gd name="f50" fmla="*/ f44 f0 1"/>
                <a:gd name="f51" fmla="+- f49 0 f47"/>
                <a:gd name="f52" fmla="+- f48 0 f47"/>
                <a:gd name="f53" fmla="*/ f50 1 f2"/>
                <a:gd name="f54" fmla="*/ f52 1 146"/>
                <a:gd name="f55" fmla="*/ f51 1 126"/>
                <a:gd name="f56" fmla="*/ 70 f52 1"/>
                <a:gd name="f57" fmla="*/ 0 f51 1"/>
                <a:gd name="f58" fmla="*/ 125 f52 1"/>
                <a:gd name="f59" fmla="*/ 23 f51 1"/>
                <a:gd name="f60" fmla="*/ 137 f52 1"/>
                <a:gd name="f61" fmla="*/ 36 f51 1"/>
                <a:gd name="f62" fmla="*/ 112 f52 1"/>
                <a:gd name="f63" fmla="*/ 109 f51 1"/>
                <a:gd name="f64" fmla="*/ 34 f52 1"/>
                <a:gd name="f65" fmla="*/ 9 f52 1"/>
                <a:gd name="f66" fmla="*/ 35 f51 1"/>
                <a:gd name="f67" fmla="*/ 22 f52 1"/>
                <a:gd name="f68" fmla="*/ 48 f52 1"/>
                <a:gd name="f69" fmla="*/ 14 f51 1"/>
                <a:gd name="f70" fmla="+- f53 0 f1"/>
                <a:gd name="f71" fmla="*/ f56 1 146"/>
                <a:gd name="f72" fmla="*/ f57 1 126"/>
                <a:gd name="f73" fmla="*/ f58 1 146"/>
                <a:gd name="f74" fmla="*/ f59 1 126"/>
                <a:gd name="f75" fmla="*/ f60 1 146"/>
                <a:gd name="f76" fmla="*/ f61 1 126"/>
                <a:gd name="f77" fmla="*/ f62 1 146"/>
                <a:gd name="f78" fmla="*/ f63 1 126"/>
                <a:gd name="f79" fmla="*/ f64 1 146"/>
                <a:gd name="f80" fmla="*/ f65 1 146"/>
                <a:gd name="f81" fmla="*/ f66 1 126"/>
                <a:gd name="f82" fmla="*/ f67 1 146"/>
                <a:gd name="f83" fmla="*/ f68 1 146"/>
                <a:gd name="f84" fmla="*/ f69 1 126"/>
                <a:gd name="f85" fmla="*/ 0 1 f54"/>
                <a:gd name="f86" fmla="*/ f48 1 f54"/>
                <a:gd name="f87" fmla="*/ 0 1 f55"/>
                <a:gd name="f88" fmla="*/ f49 1 f55"/>
                <a:gd name="f89" fmla="*/ f71 1 f54"/>
                <a:gd name="f90" fmla="*/ f72 1 f55"/>
                <a:gd name="f91" fmla="*/ f73 1 f54"/>
                <a:gd name="f92" fmla="*/ f74 1 f55"/>
                <a:gd name="f93" fmla="*/ f75 1 f54"/>
                <a:gd name="f94" fmla="*/ f76 1 f55"/>
                <a:gd name="f95" fmla="*/ f77 1 f54"/>
                <a:gd name="f96" fmla="*/ f78 1 f55"/>
                <a:gd name="f97" fmla="*/ f79 1 f54"/>
                <a:gd name="f98" fmla="*/ f80 1 f54"/>
                <a:gd name="f99" fmla="*/ f81 1 f55"/>
                <a:gd name="f100" fmla="*/ f82 1 f54"/>
                <a:gd name="f101" fmla="*/ f83 1 f54"/>
                <a:gd name="f102" fmla="*/ f84 1 f55"/>
                <a:gd name="f103" fmla="*/ f85 f45 1"/>
                <a:gd name="f104" fmla="*/ f86 f45 1"/>
                <a:gd name="f105" fmla="*/ f88 f46 1"/>
                <a:gd name="f106" fmla="*/ f87 f46 1"/>
                <a:gd name="f107" fmla="*/ f89 f45 1"/>
                <a:gd name="f108" fmla="*/ f90 f46 1"/>
                <a:gd name="f109" fmla="*/ f91 f45 1"/>
                <a:gd name="f110" fmla="*/ f92 f46 1"/>
                <a:gd name="f111" fmla="*/ f93 f45 1"/>
                <a:gd name="f112" fmla="*/ f94 f46 1"/>
                <a:gd name="f113" fmla="*/ f95 f45 1"/>
                <a:gd name="f114" fmla="*/ f96 f46 1"/>
                <a:gd name="f115" fmla="*/ f97 f45 1"/>
                <a:gd name="f116" fmla="*/ f98 f45 1"/>
                <a:gd name="f117" fmla="*/ f99 f46 1"/>
                <a:gd name="f118" fmla="*/ f100 f45 1"/>
                <a:gd name="f119" fmla="*/ f101 f45 1"/>
                <a:gd name="f120" fmla="*/ f102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07" y="f108"/>
                </a:cxn>
                <a:cxn ang="f70">
                  <a:pos x="f109" y="f110"/>
                </a:cxn>
                <a:cxn ang="f70">
                  <a:pos x="f111" y="f112"/>
                </a:cxn>
                <a:cxn ang="f70">
                  <a:pos x="f113" y="f114"/>
                </a:cxn>
                <a:cxn ang="f70">
                  <a:pos x="f115" y="f114"/>
                </a:cxn>
                <a:cxn ang="f70">
                  <a:pos x="f116" y="f117"/>
                </a:cxn>
                <a:cxn ang="f70">
                  <a:pos x="f118" y="f110"/>
                </a:cxn>
                <a:cxn ang="f70">
                  <a:pos x="f119" y="f120"/>
                </a:cxn>
                <a:cxn ang="f70">
                  <a:pos x="f107" y="f108"/>
                </a:cxn>
              </a:cxnLst>
              <a:rect l="f103" t="f106" r="f104" b="f105"/>
              <a:pathLst>
                <a:path w="146" h="126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6" y="f21"/>
                    <a:pt x="f22" y="f23"/>
                    <a:pt x="f24" y="f25"/>
                  </a:cubicBezTo>
                  <a:cubicBezTo>
                    <a:pt x="f26" y="f7"/>
                    <a:pt x="f27" y="f7"/>
                    <a:pt x="f28" y="f25"/>
                  </a:cubicBezTo>
                  <a:cubicBezTo>
                    <a:pt x="f29" y="f23"/>
                    <a:pt x="f5" y="f30"/>
                    <a:pt x="f31" y="f32"/>
                  </a:cubicBezTo>
                  <a:cubicBezTo>
                    <a:pt x="f33" y="f18"/>
                    <a:pt x="f34" y="f16"/>
                    <a:pt x="f35" y="f14"/>
                  </a:cubicBezTo>
                  <a:cubicBezTo>
                    <a:pt x="f18" y="f36"/>
                    <a:pt x="f37" y="f38"/>
                    <a:pt x="f39" y="f40"/>
                  </a:cubicBezTo>
                  <a:cubicBezTo>
                    <a:pt x="f41" y="f29"/>
                    <a:pt x="f42" y="f43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B3A0618F-2D74-8085-7F5E-6CA72E25E00A}"/>
                </a:ext>
              </a:extLst>
            </p:cNvPr>
            <p:cNvSpPr/>
            <p:nvPr/>
          </p:nvSpPr>
          <p:spPr>
            <a:xfrm>
              <a:off x="8588529" y="658294"/>
              <a:ext cx="129277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3"/>
                <a:gd name="f7" fmla="val 127"/>
                <a:gd name="f8" fmla="val 74"/>
                <a:gd name="f9" fmla="val 56"/>
                <a:gd name="f10" fmla="val 119"/>
                <a:gd name="f11" fmla="val 41"/>
                <a:gd name="f12" fmla="val 109"/>
                <a:gd name="f13" fmla="val 25"/>
                <a:gd name="f14" fmla="val 106"/>
                <a:gd name="f15" fmla="val 10"/>
                <a:gd name="f16" fmla="val 103"/>
                <a:gd name="f17" fmla="val 6"/>
                <a:gd name="f18" fmla="val 95"/>
                <a:gd name="f19" fmla="val 4"/>
                <a:gd name="f20" fmla="val 83"/>
                <a:gd name="f21" fmla="val 13"/>
                <a:gd name="f22" fmla="val 28"/>
                <a:gd name="f23" fmla="val 38"/>
                <a:gd name="f24" fmla="val 14"/>
                <a:gd name="f25" fmla="val 63"/>
                <a:gd name="f26" fmla="val 89"/>
                <a:gd name="f27" fmla="val 2"/>
                <a:gd name="f28" fmla="val 112"/>
                <a:gd name="f29" fmla="val 19"/>
                <a:gd name="f30" fmla="val 133"/>
                <a:gd name="f31" fmla="val 34"/>
                <a:gd name="f32" fmla="val 65"/>
                <a:gd name="f33" fmla="val 135"/>
                <a:gd name="f34" fmla="val 90"/>
                <a:gd name="f35" fmla="val 134"/>
                <a:gd name="f36" fmla="val 96"/>
                <a:gd name="f37" fmla="val 129"/>
                <a:gd name="f38" fmla="val 101"/>
                <a:gd name="f39" fmla="val 124"/>
                <a:gd name="f40" fmla="val 115"/>
                <a:gd name="f41" fmla="val 108"/>
                <a:gd name="f42" fmla="val 105"/>
                <a:gd name="f43" fmla="val 113"/>
                <a:gd name="f44" fmla="val 88"/>
                <a:gd name="f45" fmla="val 117"/>
                <a:gd name="f46" fmla="val 80"/>
                <a:gd name="f47" fmla="val 123"/>
                <a:gd name="f48" fmla="+- 0 0 -90"/>
                <a:gd name="f49" fmla="*/ f3 1 143"/>
                <a:gd name="f50" fmla="*/ f4 1 127"/>
                <a:gd name="f51" fmla="val f5"/>
                <a:gd name="f52" fmla="val f6"/>
                <a:gd name="f53" fmla="val f7"/>
                <a:gd name="f54" fmla="*/ f48 f0 1"/>
                <a:gd name="f55" fmla="+- f53 0 f51"/>
                <a:gd name="f56" fmla="+- f52 0 f51"/>
                <a:gd name="f57" fmla="*/ f54 1 f2"/>
                <a:gd name="f58" fmla="*/ f56 1 143"/>
                <a:gd name="f59" fmla="*/ f55 1 127"/>
                <a:gd name="f60" fmla="*/ 74 f56 1"/>
                <a:gd name="f61" fmla="*/ 127 f55 1"/>
                <a:gd name="f62" fmla="*/ 25 f56 1"/>
                <a:gd name="f63" fmla="*/ 106 f55 1"/>
                <a:gd name="f64" fmla="*/ 4 f56 1"/>
                <a:gd name="f65" fmla="*/ 83 f55 1"/>
                <a:gd name="f66" fmla="*/ 38 f56 1"/>
                <a:gd name="f67" fmla="*/ 14 f55 1"/>
                <a:gd name="f68" fmla="*/ 112 f56 1"/>
                <a:gd name="f69" fmla="*/ 19 f55 1"/>
                <a:gd name="f70" fmla="*/ 135 f56 1"/>
                <a:gd name="f71" fmla="*/ 90 f55 1"/>
                <a:gd name="f72" fmla="*/ 124 f56 1"/>
                <a:gd name="f73" fmla="*/ 103 f55 1"/>
                <a:gd name="f74" fmla="*/ 96 f56 1"/>
                <a:gd name="f75" fmla="*/ 113 f55 1"/>
                <a:gd name="f76" fmla="+- f57 0 f1"/>
                <a:gd name="f77" fmla="*/ f60 1 143"/>
                <a:gd name="f78" fmla="*/ f61 1 127"/>
                <a:gd name="f79" fmla="*/ f62 1 143"/>
                <a:gd name="f80" fmla="*/ f63 1 127"/>
                <a:gd name="f81" fmla="*/ f64 1 143"/>
                <a:gd name="f82" fmla="*/ f65 1 127"/>
                <a:gd name="f83" fmla="*/ f66 1 143"/>
                <a:gd name="f84" fmla="*/ f67 1 127"/>
                <a:gd name="f85" fmla="*/ f68 1 143"/>
                <a:gd name="f86" fmla="*/ f69 1 127"/>
                <a:gd name="f87" fmla="*/ f70 1 143"/>
                <a:gd name="f88" fmla="*/ f71 1 127"/>
                <a:gd name="f89" fmla="*/ f72 1 143"/>
                <a:gd name="f90" fmla="*/ f73 1 127"/>
                <a:gd name="f91" fmla="*/ f74 1 143"/>
                <a:gd name="f92" fmla="*/ f75 1 127"/>
                <a:gd name="f93" fmla="*/ 0 1 f58"/>
                <a:gd name="f94" fmla="*/ f52 1 f58"/>
                <a:gd name="f95" fmla="*/ 0 1 f59"/>
                <a:gd name="f96" fmla="*/ f53 1 f59"/>
                <a:gd name="f97" fmla="*/ f77 1 f58"/>
                <a:gd name="f98" fmla="*/ f78 1 f59"/>
                <a:gd name="f99" fmla="*/ f79 1 f58"/>
                <a:gd name="f100" fmla="*/ f80 1 f59"/>
                <a:gd name="f101" fmla="*/ f81 1 f58"/>
                <a:gd name="f102" fmla="*/ f82 1 f59"/>
                <a:gd name="f103" fmla="*/ f83 1 f58"/>
                <a:gd name="f104" fmla="*/ f84 1 f59"/>
                <a:gd name="f105" fmla="*/ f85 1 f58"/>
                <a:gd name="f106" fmla="*/ f86 1 f59"/>
                <a:gd name="f107" fmla="*/ f87 1 f58"/>
                <a:gd name="f108" fmla="*/ f88 1 f59"/>
                <a:gd name="f109" fmla="*/ f89 1 f58"/>
                <a:gd name="f110" fmla="*/ f90 1 f59"/>
                <a:gd name="f111" fmla="*/ f91 1 f58"/>
                <a:gd name="f112" fmla="*/ f92 1 f59"/>
                <a:gd name="f113" fmla="*/ f93 f49 1"/>
                <a:gd name="f114" fmla="*/ f94 f49 1"/>
                <a:gd name="f115" fmla="*/ f96 f50 1"/>
                <a:gd name="f116" fmla="*/ f95 f50 1"/>
                <a:gd name="f117" fmla="*/ f97 f49 1"/>
                <a:gd name="f118" fmla="*/ f98 f50 1"/>
                <a:gd name="f119" fmla="*/ f99 f49 1"/>
                <a:gd name="f120" fmla="*/ f100 f50 1"/>
                <a:gd name="f121" fmla="*/ f101 f49 1"/>
                <a:gd name="f122" fmla="*/ f102 f50 1"/>
                <a:gd name="f123" fmla="*/ f103 f49 1"/>
                <a:gd name="f124" fmla="*/ f104 f50 1"/>
                <a:gd name="f125" fmla="*/ f105 f49 1"/>
                <a:gd name="f126" fmla="*/ f106 f50 1"/>
                <a:gd name="f127" fmla="*/ f107 f49 1"/>
                <a:gd name="f128" fmla="*/ f108 f50 1"/>
                <a:gd name="f129" fmla="*/ f109 f49 1"/>
                <a:gd name="f130" fmla="*/ f110 f50 1"/>
                <a:gd name="f131" fmla="*/ f111 f49 1"/>
                <a:gd name="f132" fmla="*/ f112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6">
                  <a:pos x="f117" y="f118"/>
                </a:cxn>
                <a:cxn ang="f76">
                  <a:pos x="f119" y="f120"/>
                </a:cxn>
                <a:cxn ang="f76">
                  <a:pos x="f121" y="f122"/>
                </a:cxn>
                <a:cxn ang="f76">
                  <a:pos x="f123" y="f124"/>
                </a:cxn>
                <a:cxn ang="f76">
                  <a:pos x="f125" y="f126"/>
                </a:cxn>
                <a:cxn ang="f76">
                  <a:pos x="f127" y="f128"/>
                </a:cxn>
                <a:cxn ang="f76">
                  <a:pos x="f129" y="f130"/>
                </a:cxn>
                <a:cxn ang="f76">
                  <a:pos x="f131" y="f132"/>
                </a:cxn>
                <a:cxn ang="f76">
                  <a:pos x="f117" y="f118"/>
                </a:cxn>
              </a:cxnLst>
              <a:rect l="f113" t="f116" r="f114" b="f115"/>
              <a:pathLst>
                <a:path w="143" h="127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5" y="f9"/>
                    <a:pt x="f21" y="f22"/>
                    <a:pt x="f23" y="f24"/>
                  </a:cubicBezTo>
                  <a:cubicBezTo>
                    <a:pt x="f25" y="f5"/>
                    <a:pt x="f26" y="f27"/>
                    <a:pt x="f28" y="f29"/>
                  </a:cubicBezTo>
                  <a:cubicBezTo>
                    <a:pt x="f30" y="f31"/>
                    <a:pt x="f6" y="f32"/>
                    <a:pt x="f33" y="f34"/>
                  </a:cubicBezTo>
                  <a:cubicBezTo>
                    <a:pt x="f35" y="f36"/>
                    <a:pt x="f37" y="f38"/>
                    <a:pt x="f39" y="f16"/>
                  </a:cubicBezTo>
                  <a:cubicBezTo>
                    <a:pt x="f40" y="f41"/>
                    <a:pt x="f42" y="f12"/>
                    <a:pt x="f36" y="f43"/>
                  </a:cubicBezTo>
                  <a:cubicBezTo>
                    <a:pt x="f44" y="f45"/>
                    <a:pt x="f46" y="f47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13A3B85D-EC45-6ABF-C552-FE5263A42AB1}"/>
                </a:ext>
              </a:extLst>
            </p:cNvPr>
            <p:cNvSpPr/>
            <p:nvPr/>
          </p:nvSpPr>
          <p:spPr>
            <a:xfrm>
              <a:off x="8533125" y="1007769"/>
              <a:ext cx="127860" cy="994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110"/>
                <a:gd name="f8" fmla="val 7"/>
                <a:gd name="f9" fmla="val 23"/>
                <a:gd name="f10" fmla="val 33"/>
                <a:gd name="f11" fmla="val 14"/>
                <a:gd name="f12" fmla="val 54"/>
                <a:gd name="f13" fmla="val 6"/>
                <a:gd name="f14" fmla="val 73"/>
                <a:gd name="f15" fmla="val 91"/>
                <a:gd name="f16" fmla="val 5"/>
                <a:gd name="f17" fmla="val 10"/>
                <a:gd name="f18" fmla="val 128"/>
                <a:gd name="f19" fmla="val 17"/>
                <a:gd name="f20" fmla="val 134"/>
                <a:gd name="f21" fmla="val 20"/>
                <a:gd name="f22" fmla="val 139"/>
                <a:gd name="f23" fmla="val 30"/>
                <a:gd name="f24" fmla="val 36"/>
                <a:gd name="f25" fmla="val 64"/>
                <a:gd name="f26" fmla="val 127"/>
                <a:gd name="f27" fmla="val 86"/>
                <a:gd name="f28" fmla="val 101"/>
                <a:gd name="f29" fmla="val 98"/>
                <a:gd name="f30" fmla="val 75"/>
                <a:gd name="f31" fmla="val 51"/>
                <a:gd name="f32" fmla="val 107"/>
                <a:gd name="f33" fmla="val 29"/>
                <a:gd name="f34" fmla="val 88"/>
                <a:gd name="f35" fmla="val 8"/>
                <a:gd name="f36" fmla="val 70"/>
                <a:gd name="f37" fmla="val 46"/>
                <a:gd name="f38" fmla="+- 0 0 -90"/>
                <a:gd name="f39" fmla="*/ f3 1 140"/>
                <a:gd name="f40" fmla="*/ f4 1 110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140"/>
                <a:gd name="f49" fmla="*/ f45 1 110"/>
                <a:gd name="f50" fmla="*/ 7 f46 1"/>
                <a:gd name="f51" fmla="*/ 23 f45 1"/>
                <a:gd name="f52" fmla="*/ 73 f46 1"/>
                <a:gd name="f53" fmla="*/ 0 f45 1"/>
                <a:gd name="f54" fmla="*/ 128 f46 1"/>
                <a:gd name="f55" fmla="*/ 17 f45 1"/>
                <a:gd name="f56" fmla="*/ 140 f46 1"/>
                <a:gd name="f57" fmla="*/ 36 f45 1"/>
                <a:gd name="f58" fmla="*/ 101 f46 1"/>
                <a:gd name="f59" fmla="*/ 98 f45 1"/>
                <a:gd name="f60" fmla="*/ 29 f46 1"/>
                <a:gd name="f61" fmla="*/ 88 f45 1"/>
                <a:gd name="f62" fmla="+- f47 0 f1"/>
                <a:gd name="f63" fmla="*/ f50 1 140"/>
                <a:gd name="f64" fmla="*/ f51 1 110"/>
                <a:gd name="f65" fmla="*/ f52 1 140"/>
                <a:gd name="f66" fmla="*/ f53 1 110"/>
                <a:gd name="f67" fmla="*/ f54 1 140"/>
                <a:gd name="f68" fmla="*/ f55 1 110"/>
                <a:gd name="f69" fmla="*/ f56 1 140"/>
                <a:gd name="f70" fmla="*/ f57 1 110"/>
                <a:gd name="f71" fmla="*/ f58 1 140"/>
                <a:gd name="f72" fmla="*/ f59 1 110"/>
                <a:gd name="f73" fmla="*/ f60 1 140"/>
                <a:gd name="f74" fmla="*/ f61 1 110"/>
                <a:gd name="f75" fmla="*/ 0 1 f48"/>
                <a:gd name="f76" fmla="*/ f42 1 f48"/>
                <a:gd name="f77" fmla="*/ 0 1 f49"/>
                <a:gd name="f78" fmla="*/ f43 1 f49"/>
                <a:gd name="f79" fmla="*/ f63 1 f48"/>
                <a:gd name="f80" fmla="*/ f64 1 f49"/>
                <a:gd name="f81" fmla="*/ f65 1 f48"/>
                <a:gd name="f82" fmla="*/ f66 1 f49"/>
                <a:gd name="f83" fmla="*/ f67 1 f48"/>
                <a:gd name="f84" fmla="*/ f68 1 f49"/>
                <a:gd name="f85" fmla="*/ f69 1 f48"/>
                <a:gd name="f86" fmla="*/ f70 1 f49"/>
                <a:gd name="f87" fmla="*/ f71 1 f48"/>
                <a:gd name="f88" fmla="*/ f72 1 f49"/>
                <a:gd name="f89" fmla="*/ f73 1 f48"/>
                <a:gd name="f90" fmla="*/ f74 1 f49"/>
                <a:gd name="f91" fmla="*/ f75 f39 1"/>
                <a:gd name="f92" fmla="*/ f76 f39 1"/>
                <a:gd name="f93" fmla="*/ f78 f40 1"/>
                <a:gd name="f94" fmla="*/ f77 f40 1"/>
                <a:gd name="f95" fmla="*/ f79 f39 1"/>
                <a:gd name="f96" fmla="*/ f80 f40 1"/>
                <a:gd name="f97" fmla="*/ f81 f39 1"/>
                <a:gd name="f98" fmla="*/ f82 f40 1"/>
                <a:gd name="f99" fmla="*/ f83 f39 1"/>
                <a:gd name="f100" fmla="*/ f84 f40 1"/>
                <a:gd name="f101" fmla="*/ f85 f39 1"/>
                <a:gd name="f102" fmla="*/ f86 f40 1"/>
                <a:gd name="f103" fmla="*/ f87 f39 1"/>
                <a:gd name="f104" fmla="*/ f88 f40 1"/>
                <a:gd name="f105" fmla="*/ f89 f39 1"/>
                <a:gd name="f106" fmla="*/ f9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95" y="f96"/>
                </a:cxn>
                <a:cxn ang="f62">
                  <a:pos x="f97" y="f98"/>
                </a:cxn>
                <a:cxn ang="f62">
                  <a:pos x="f99" y="f100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95" y="f96"/>
                </a:cxn>
              </a:cxnLst>
              <a:rect l="f91" t="f94" r="f92" b="f93"/>
              <a:pathLst>
                <a:path w="140" h="110">
                  <a:moveTo>
                    <a:pt x="f8" y="f9"/>
                  </a:moveTo>
                  <a:cubicBezTo>
                    <a:pt x="f10" y="f11"/>
                    <a:pt x="f12" y="f13"/>
                    <a:pt x="f14" y="f5"/>
                  </a:cubicBezTo>
                  <a:cubicBezTo>
                    <a:pt x="f15" y="f16"/>
                    <a:pt x="f7" y="f17"/>
                    <a:pt x="f18" y="f19"/>
                  </a:cubicBezTo>
                  <a:cubicBezTo>
                    <a:pt x="f20" y="f21"/>
                    <a:pt x="f22" y="f23"/>
                    <a:pt x="f6" y="f24"/>
                  </a:cubicBezTo>
                  <a:cubicBezTo>
                    <a:pt x="f6" y="f25"/>
                    <a:pt x="f26" y="f27"/>
                    <a:pt x="f28" y="f29"/>
                  </a:cubicBezTo>
                  <a:cubicBezTo>
                    <a:pt x="f30" y="f7"/>
                    <a:pt x="f31" y="f32"/>
                    <a:pt x="f33" y="f34"/>
                  </a:cubicBezTo>
                  <a:cubicBezTo>
                    <a:pt x="f35" y="f36"/>
                    <a:pt x="f5" y="f3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61D55159-02F1-CAE5-163E-2649733FDCB8}"/>
                </a:ext>
              </a:extLst>
            </p:cNvPr>
            <p:cNvSpPr/>
            <p:nvPr/>
          </p:nvSpPr>
          <p:spPr>
            <a:xfrm>
              <a:off x="8588529" y="1107219"/>
              <a:ext cx="127860" cy="966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106"/>
                <a:gd name="f8" fmla="val 5"/>
                <a:gd name="f9" fmla="val 21"/>
                <a:gd name="f10" fmla="val 25"/>
                <a:gd name="f11" fmla="val 14"/>
                <a:gd name="f12" fmla="val 43"/>
                <a:gd name="f13" fmla="val 7"/>
                <a:gd name="f14" fmla="val 61"/>
                <a:gd name="f15" fmla="val 2"/>
                <a:gd name="f16" fmla="val 64"/>
                <a:gd name="f17" fmla="val 68"/>
                <a:gd name="f18" fmla="val 72"/>
                <a:gd name="f19" fmla="val 1"/>
                <a:gd name="f20" fmla="val 92"/>
                <a:gd name="f21" fmla="val 113"/>
                <a:gd name="f22" fmla="val 136"/>
                <a:gd name="f23" fmla="val 46"/>
                <a:gd name="f24" fmla="val 134"/>
                <a:gd name="f25" fmla="val 70"/>
                <a:gd name="f26" fmla="val 109"/>
                <a:gd name="f27" fmla="val 88"/>
                <a:gd name="f28" fmla="val 86"/>
                <a:gd name="f29" fmla="val 105"/>
                <a:gd name="f30" fmla="val 37"/>
                <a:gd name="f31" fmla="val 9"/>
                <a:gd name="f32" fmla="val 76"/>
                <a:gd name="f33" fmla="val 50"/>
                <a:gd name="f34" fmla="+- 0 0 -90"/>
                <a:gd name="f35" fmla="*/ f3 1 141"/>
                <a:gd name="f36" fmla="*/ f4 1 106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141"/>
                <a:gd name="f45" fmla="*/ f41 1 106"/>
                <a:gd name="f46" fmla="*/ 5 f42 1"/>
                <a:gd name="f47" fmla="*/ 21 f41 1"/>
                <a:gd name="f48" fmla="*/ 61 f42 1"/>
                <a:gd name="f49" fmla="*/ 2 f41 1"/>
                <a:gd name="f50" fmla="*/ 72 f42 1"/>
                <a:gd name="f51" fmla="*/ 1 f41 1"/>
                <a:gd name="f52" fmla="*/ 136 f42 1"/>
                <a:gd name="f53" fmla="*/ 109 f42 1"/>
                <a:gd name="f54" fmla="*/ 88 f41 1"/>
                <a:gd name="f55" fmla="*/ 37 f42 1"/>
                <a:gd name="f56" fmla="*/ 92 f41 1"/>
                <a:gd name="f57" fmla="+- f43 0 f1"/>
                <a:gd name="f58" fmla="*/ f46 1 141"/>
                <a:gd name="f59" fmla="*/ f47 1 106"/>
                <a:gd name="f60" fmla="*/ f48 1 141"/>
                <a:gd name="f61" fmla="*/ f49 1 106"/>
                <a:gd name="f62" fmla="*/ f50 1 141"/>
                <a:gd name="f63" fmla="*/ f51 1 106"/>
                <a:gd name="f64" fmla="*/ f52 1 141"/>
                <a:gd name="f65" fmla="*/ f53 1 141"/>
                <a:gd name="f66" fmla="*/ f54 1 106"/>
                <a:gd name="f67" fmla="*/ f55 1 141"/>
                <a:gd name="f68" fmla="*/ f56 1 106"/>
                <a:gd name="f69" fmla="*/ 0 1 f44"/>
                <a:gd name="f70" fmla="*/ f38 1 f44"/>
                <a:gd name="f71" fmla="*/ 0 1 f45"/>
                <a:gd name="f72" fmla="*/ f39 1 f45"/>
                <a:gd name="f73" fmla="*/ f58 1 f44"/>
                <a:gd name="f74" fmla="*/ f59 1 f45"/>
                <a:gd name="f75" fmla="*/ f60 1 f44"/>
                <a:gd name="f76" fmla="*/ f61 1 f45"/>
                <a:gd name="f77" fmla="*/ f62 1 f44"/>
                <a:gd name="f78" fmla="*/ f63 1 f45"/>
                <a:gd name="f79" fmla="*/ f64 1 f44"/>
                <a:gd name="f80" fmla="*/ f65 1 f44"/>
                <a:gd name="f81" fmla="*/ f66 1 f45"/>
                <a:gd name="f82" fmla="*/ f67 1 f44"/>
                <a:gd name="f83" fmla="*/ f68 1 f45"/>
                <a:gd name="f84" fmla="*/ f69 f35 1"/>
                <a:gd name="f85" fmla="*/ f70 f35 1"/>
                <a:gd name="f86" fmla="*/ f72 f36 1"/>
                <a:gd name="f87" fmla="*/ f71 f36 1"/>
                <a:gd name="f88" fmla="*/ f73 f35 1"/>
                <a:gd name="f89" fmla="*/ f74 f36 1"/>
                <a:gd name="f90" fmla="*/ f75 f35 1"/>
                <a:gd name="f91" fmla="*/ f76 f36 1"/>
                <a:gd name="f92" fmla="*/ f77 f35 1"/>
                <a:gd name="f93" fmla="*/ f78 f36 1"/>
                <a:gd name="f94" fmla="*/ f79 f35 1"/>
                <a:gd name="f95" fmla="*/ f80 f35 1"/>
                <a:gd name="f96" fmla="*/ f81 f36 1"/>
                <a:gd name="f97" fmla="*/ f82 f35 1"/>
                <a:gd name="f98" fmla="*/ f83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88" y="f89"/>
                </a:cxn>
                <a:cxn ang="f57">
                  <a:pos x="f90" y="f91"/>
                </a:cxn>
                <a:cxn ang="f57">
                  <a:pos x="f92" y="f93"/>
                </a:cxn>
                <a:cxn ang="f57">
                  <a:pos x="f94" y="f89"/>
                </a:cxn>
                <a:cxn ang="f57">
                  <a:pos x="f95" y="f96"/>
                </a:cxn>
                <a:cxn ang="f57">
                  <a:pos x="f97" y="f98"/>
                </a:cxn>
                <a:cxn ang="f57">
                  <a:pos x="f88" y="f89"/>
                </a:cxn>
              </a:cxnLst>
              <a:rect l="f84" t="f87" r="f85" b="f86"/>
              <a:pathLst>
                <a:path w="141" h="106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5"/>
                    <a:pt x="f18" y="f19"/>
                  </a:cubicBezTo>
                  <a:cubicBezTo>
                    <a:pt x="f20" y="f13"/>
                    <a:pt x="f21" y="f11"/>
                    <a:pt x="f22" y="f9"/>
                  </a:cubicBezTo>
                  <a:cubicBezTo>
                    <a:pt x="f6" y="f23"/>
                    <a:pt x="f24" y="f25"/>
                    <a:pt x="f26" y="f27"/>
                  </a:cubicBezTo>
                  <a:cubicBezTo>
                    <a:pt x="f28" y="f29"/>
                    <a:pt x="f14" y="f7"/>
                    <a:pt x="f30" y="f20"/>
                  </a:cubicBezTo>
                  <a:cubicBezTo>
                    <a:pt x="f31" y="f32"/>
                    <a:pt x="f5" y="f33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Freeform 19">
              <a:extLst>
                <a:ext uri="{FF2B5EF4-FFF2-40B4-BE49-F238E27FC236}">
                  <a16:creationId xmlns:a16="http://schemas.microsoft.com/office/drawing/2014/main" id="{FBBDD771-5FBF-E946-A68C-A9B2C46058D3}"/>
                </a:ext>
              </a:extLst>
            </p:cNvPr>
            <p:cNvSpPr/>
            <p:nvPr/>
          </p:nvSpPr>
          <p:spPr>
            <a:xfrm>
              <a:off x="8034476" y="519068"/>
              <a:ext cx="144904" cy="15200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9"/>
                <a:gd name="f7" fmla="val 167"/>
                <a:gd name="f8" fmla="val 133"/>
                <a:gd name="f9" fmla="val 87"/>
                <a:gd name="f10" fmla="val 146"/>
                <a:gd name="f11" fmla="val 111"/>
                <a:gd name="f12" fmla="val 144"/>
                <a:gd name="f13" fmla="val 161"/>
                <a:gd name="f14" fmla="val 132"/>
                <a:gd name="f15" fmla="val 147"/>
                <a:gd name="f16" fmla="val 121"/>
                <a:gd name="f17" fmla="val 135"/>
                <a:gd name="f18" fmla="val 109"/>
                <a:gd name="f19" fmla="val 101"/>
                <a:gd name="f20" fmla="val 139"/>
                <a:gd name="f21" fmla="val 95"/>
                <a:gd name="f22" fmla="val 153"/>
                <a:gd name="f23" fmla="val 88"/>
                <a:gd name="f24" fmla="val 85"/>
                <a:gd name="f25" fmla="val 166"/>
                <a:gd name="f26" fmla="val 83"/>
                <a:gd name="f27" fmla="val 80"/>
                <a:gd name="f28" fmla="val 77"/>
                <a:gd name="f29" fmla="val 75"/>
                <a:gd name="f30" fmla="val 127"/>
                <a:gd name="f31" fmla="val 50"/>
                <a:gd name="f32" fmla="val 27"/>
                <a:gd name="f33" fmla="val 3"/>
                <a:gd name="f34" fmla="val 2"/>
                <a:gd name="f35" fmla="val 125"/>
                <a:gd name="f36" fmla="val 1"/>
                <a:gd name="f37" fmla="val 122"/>
                <a:gd name="f38" fmla="val 119"/>
                <a:gd name="f39" fmla="val 18"/>
                <a:gd name="f40" fmla="val 103"/>
                <a:gd name="f41" fmla="val 36"/>
                <a:gd name="f42" fmla="val 54"/>
                <a:gd name="f43" fmla="val 69"/>
                <a:gd name="f44" fmla="val 48"/>
                <a:gd name="f45" fmla="val 59"/>
                <a:gd name="f46" fmla="val 42"/>
                <a:gd name="f47" fmla="val 35"/>
                <a:gd name="f48" fmla="val 34"/>
                <a:gd name="f49" fmla="val 37"/>
                <a:gd name="f50" fmla="val 33"/>
                <a:gd name="f51" fmla="val 38"/>
                <a:gd name="f52" fmla="val 31"/>
                <a:gd name="f53" fmla="val 47"/>
                <a:gd name="f54" fmla="val 56"/>
                <a:gd name="f55" fmla="val 41"/>
                <a:gd name="f56" fmla="val 65"/>
                <a:gd name="f57" fmla="val 45"/>
                <a:gd name="f58" fmla="val 71"/>
                <a:gd name="f59" fmla="val 52"/>
                <a:gd name="f60" fmla="val 84"/>
                <a:gd name="f61" fmla="val 46"/>
                <a:gd name="f62" fmla="val 86"/>
                <a:gd name="f63" fmla="val 40"/>
                <a:gd name="f64" fmla="val 23"/>
                <a:gd name="f65" fmla="val 13"/>
                <a:gd name="f66" fmla="val 16"/>
                <a:gd name="f67" fmla="val 120"/>
                <a:gd name="f68" fmla="val 124"/>
                <a:gd name="f69" fmla="val 64"/>
                <a:gd name="f70" fmla="val 68"/>
                <a:gd name="f71" fmla="val 74"/>
                <a:gd name="f72" fmla="val 114"/>
                <a:gd name="f73" fmla="val 76"/>
                <a:gd name="f74" fmla="val 81"/>
                <a:gd name="f75" fmla="val 90"/>
                <a:gd name="f76" fmla="val 79"/>
                <a:gd name="f77" fmla="val 89"/>
                <a:gd name="f78" fmla="val 96"/>
                <a:gd name="f79" fmla="val 72"/>
                <a:gd name="f80" fmla="val 99"/>
                <a:gd name="f81" fmla="val 104"/>
                <a:gd name="f82" fmla="val 100"/>
                <a:gd name="f83" fmla="val 115"/>
                <a:gd name="f84" fmla="val 93"/>
                <a:gd name="f85" fmla="+- 0 0 -90"/>
                <a:gd name="f86" fmla="*/ f3 1 159"/>
                <a:gd name="f87" fmla="*/ f4 1 167"/>
                <a:gd name="f88" fmla="val f5"/>
                <a:gd name="f89" fmla="val f6"/>
                <a:gd name="f90" fmla="val f7"/>
                <a:gd name="f91" fmla="*/ f85 f0 1"/>
                <a:gd name="f92" fmla="+- f90 0 f88"/>
                <a:gd name="f93" fmla="+- f89 0 f88"/>
                <a:gd name="f94" fmla="*/ f91 1 f2"/>
                <a:gd name="f95" fmla="*/ f93 1 159"/>
                <a:gd name="f96" fmla="*/ f92 1 167"/>
                <a:gd name="f97" fmla="*/ 133 f93 1"/>
                <a:gd name="f98" fmla="*/ 87 f92 1"/>
                <a:gd name="f99" fmla="*/ 144 f93 1"/>
                <a:gd name="f100" fmla="*/ 161 f92 1"/>
                <a:gd name="f101" fmla="*/ 109 f93 1"/>
                <a:gd name="f102" fmla="*/ 121 f92 1"/>
                <a:gd name="f103" fmla="*/ 88 f93 1"/>
                <a:gd name="f104" fmla="*/ 167 f92 1"/>
                <a:gd name="f105" fmla="*/ 83 f93 1"/>
                <a:gd name="f106" fmla="*/ 166 f92 1"/>
                <a:gd name="f107" fmla="*/ 75 f93 1"/>
                <a:gd name="f108" fmla="*/ 127 f92 1"/>
                <a:gd name="f109" fmla="*/ 3 f93 1"/>
                <a:gd name="f110" fmla="*/ 0 f93 1"/>
                <a:gd name="f111" fmla="*/ 119 f92 1"/>
                <a:gd name="f112" fmla="*/ 54 f93 1"/>
                <a:gd name="f113" fmla="*/ 69 f92 1"/>
                <a:gd name="f114" fmla="*/ 35 f93 1"/>
                <a:gd name="f115" fmla="*/ 36 f92 1"/>
                <a:gd name="f116" fmla="*/ 38 f93 1"/>
                <a:gd name="f117" fmla="*/ 31 f92 1"/>
                <a:gd name="f118" fmla="*/ 65 f93 1"/>
                <a:gd name="f119" fmla="*/ 45 f92 1"/>
                <a:gd name="f120" fmla="*/ 52 f92 1"/>
                <a:gd name="f121" fmla="*/ 86 f93 1"/>
                <a:gd name="f122" fmla="*/ 34 f92 1"/>
                <a:gd name="f123" fmla="*/ 87 f93 1"/>
                <a:gd name="f124" fmla="*/ 0 f92 1"/>
                <a:gd name="f125" fmla="*/ 124 f93 1"/>
                <a:gd name="f126" fmla="*/ 64 f92 1"/>
                <a:gd name="f127" fmla="*/ 114 f93 1"/>
                <a:gd name="f128" fmla="*/ 76 f92 1"/>
                <a:gd name="f129" fmla="*/ 79 f93 1"/>
                <a:gd name="f130" fmla="*/ 89 f92 1"/>
                <a:gd name="f131" fmla="*/ 72 f93 1"/>
                <a:gd name="f132" fmla="*/ 99 f92 1"/>
                <a:gd name="f133" fmla="*/ 84 f93 1"/>
                <a:gd name="f134" fmla="*/ 104 f92 1"/>
                <a:gd name="f135" fmla="+- f94 0 f1"/>
                <a:gd name="f136" fmla="*/ f97 1 159"/>
                <a:gd name="f137" fmla="*/ f98 1 167"/>
                <a:gd name="f138" fmla="*/ f99 1 159"/>
                <a:gd name="f139" fmla="*/ f100 1 167"/>
                <a:gd name="f140" fmla="*/ f101 1 159"/>
                <a:gd name="f141" fmla="*/ f102 1 167"/>
                <a:gd name="f142" fmla="*/ f103 1 159"/>
                <a:gd name="f143" fmla="*/ f104 1 167"/>
                <a:gd name="f144" fmla="*/ f105 1 159"/>
                <a:gd name="f145" fmla="*/ f106 1 167"/>
                <a:gd name="f146" fmla="*/ f107 1 159"/>
                <a:gd name="f147" fmla="*/ f108 1 167"/>
                <a:gd name="f148" fmla="*/ f109 1 159"/>
                <a:gd name="f149" fmla="*/ f110 1 159"/>
                <a:gd name="f150" fmla="*/ f111 1 167"/>
                <a:gd name="f151" fmla="*/ f112 1 159"/>
                <a:gd name="f152" fmla="*/ f113 1 167"/>
                <a:gd name="f153" fmla="*/ f114 1 159"/>
                <a:gd name="f154" fmla="*/ f115 1 167"/>
                <a:gd name="f155" fmla="*/ f116 1 159"/>
                <a:gd name="f156" fmla="*/ f117 1 167"/>
                <a:gd name="f157" fmla="*/ f118 1 159"/>
                <a:gd name="f158" fmla="*/ f119 1 167"/>
                <a:gd name="f159" fmla="*/ f120 1 167"/>
                <a:gd name="f160" fmla="*/ f121 1 159"/>
                <a:gd name="f161" fmla="*/ f122 1 167"/>
                <a:gd name="f162" fmla="*/ f123 1 159"/>
                <a:gd name="f163" fmla="*/ f124 1 167"/>
                <a:gd name="f164" fmla="*/ f125 1 159"/>
                <a:gd name="f165" fmla="*/ f126 1 167"/>
                <a:gd name="f166" fmla="*/ f127 1 159"/>
                <a:gd name="f167" fmla="*/ f128 1 167"/>
                <a:gd name="f168" fmla="*/ f129 1 159"/>
                <a:gd name="f169" fmla="*/ f130 1 167"/>
                <a:gd name="f170" fmla="*/ f131 1 159"/>
                <a:gd name="f171" fmla="*/ f132 1 167"/>
                <a:gd name="f172" fmla="*/ f133 1 159"/>
                <a:gd name="f173" fmla="*/ f134 1 167"/>
                <a:gd name="f174" fmla="*/ 0 1 f95"/>
                <a:gd name="f175" fmla="*/ f89 1 f95"/>
                <a:gd name="f176" fmla="*/ 0 1 f96"/>
                <a:gd name="f177" fmla="*/ f90 1 f96"/>
                <a:gd name="f178" fmla="*/ f136 1 f95"/>
                <a:gd name="f179" fmla="*/ f137 1 f96"/>
                <a:gd name="f180" fmla="*/ f138 1 f95"/>
                <a:gd name="f181" fmla="*/ f139 1 f96"/>
                <a:gd name="f182" fmla="*/ f140 1 f95"/>
                <a:gd name="f183" fmla="*/ f141 1 f96"/>
                <a:gd name="f184" fmla="*/ f142 1 f95"/>
                <a:gd name="f185" fmla="*/ f143 1 f96"/>
                <a:gd name="f186" fmla="*/ f144 1 f95"/>
                <a:gd name="f187" fmla="*/ f145 1 f96"/>
                <a:gd name="f188" fmla="*/ f146 1 f95"/>
                <a:gd name="f189" fmla="*/ f147 1 f96"/>
                <a:gd name="f190" fmla="*/ f148 1 f95"/>
                <a:gd name="f191" fmla="*/ f149 1 f95"/>
                <a:gd name="f192" fmla="*/ f150 1 f96"/>
                <a:gd name="f193" fmla="*/ f151 1 f95"/>
                <a:gd name="f194" fmla="*/ f152 1 f96"/>
                <a:gd name="f195" fmla="*/ f153 1 f95"/>
                <a:gd name="f196" fmla="*/ f154 1 f96"/>
                <a:gd name="f197" fmla="*/ f155 1 f95"/>
                <a:gd name="f198" fmla="*/ f156 1 f96"/>
                <a:gd name="f199" fmla="*/ f157 1 f95"/>
                <a:gd name="f200" fmla="*/ f158 1 f96"/>
                <a:gd name="f201" fmla="*/ f159 1 f96"/>
                <a:gd name="f202" fmla="*/ f160 1 f95"/>
                <a:gd name="f203" fmla="*/ f161 1 f96"/>
                <a:gd name="f204" fmla="*/ f162 1 f95"/>
                <a:gd name="f205" fmla="*/ f163 1 f96"/>
                <a:gd name="f206" fmla="*/ f164 1 f95"/>
                <a:gd name="f207" fmla="*/ f165 1 f96"/>
                <a:gd name="f208" fmla="*/ f166 1 f95"/>
                <a:gd name="f209" fmla="*/ f167 1 f96"/>
                <a:gd name="f210" fmla="*/ f168 1 f95"/>
                <a:gd name="f211" fmla="*/ f169 1 f96"/>
                <a:gd name="f212" fmla="*/ f170 1 f95"/>
                <a:gd name="f213" fmla="*/ f171 1 f96"/>
                <a:gd name="f214" fmla="*/ f172 1 f95"/>
                <a:gd name="f215" fmla="*/ f173 1 f96"/>
                <a:gd name="f216" fmla="*/ f174 f86 1"/>
                <a:gd name="f217" fmla="*/ f175 f86 1"/>
                <a:gd name="f218" fmla="*/ f177 f87 1"/>
                <a:gd name="f219" fmla="*/ f176 f87 1"/>
                <a:gd name="f220" fmla="*/ f178 f86 1"/>
                <a:gd name="f221" fmla="*/ f179 f87 1"/>
                <a:gd name="f222" fmla="*/ f180 f86 1"/>
                <a:gd name="f223" fmla="*/ f181 f87 1"/>
                <a:gd name="f224" fmla="*/ f182 f86 1"/>
                <a:gd name="f225" fmla="*/ f183 f87 1"/>
                <a:gd name="f226" fmla="*/ f184 f86 1"/>
                <a:gd name="f227" fmla="*/ f185 f87 1"/>
                <a:gd name="f228" fmla="*/ f186 f86 1"/>
                <a:gd name="f229" fmla="*/ f187 f87 1"/>
                <a:gd name="f230" fmla="*/ f188 f86 1"/>
                <a:gd name="f231" fmla="*/ f189 f87 1"/>
                <a:gd name="f232" fmla="*/ f190 f86 1"/>
                <a:gd name="f233" fmla="*/ f191 f86 1"/>
                <a:gd name="f234" fmla="*/ f192 f87 1"/>
                <a:gd name="f235" fmla="*/ f193 f86 1"/>
                <a:gd name="f236" fmla="*/ f194 f87 1"/>
                <a:gd name="f237" fmla="*/ f195 f86 1"/>
                <a:gd name="f238" fmla="*/ f196 f87 1"/>
                <a:gd name="f239" fmla="*/ f197 f86 1"/>
                <a:gd name="f240" fmla="*/ f198 f87 1"/>
                <a:gd name="f241" fmla="*/ f199 f86 1"/>
                <a:gd name="f242" fmla="*/ f200 f87 1"/>
                <a:gd name="f243" fmla="*/ f201 f87 1"/>
                <a:gd name="f244" fmla="*/ f202 f86 1"/>
                <a:gd name="f245" fmla="*/ f203 f87 1"/>
                <a:gd name="f246" fmla="*/ f204 f86 1"/>
                <a:gd name="f247" fmla="*/ f205 f87 1"/>
                <a:gd name="f248" fmla="*/ f206 f86 1"/>
                <a:gd name="f249" fmla="*/ f207 f87 1"/>
                <a:gd name="f250" fmla="*/ f208 f86 1"/>
                <a:gd name="f251" fmla="*/ f209 f87 1"/>
                <a:gd name="f252" fmla="*/ f210 f86 1"/>
                <a:gd name="f253" fmla="*/ f211 f87 1"/>
                <a:gd name="f254" fmla="*/ f212 f86 1"/>
                <a:gd name="f255" fmla="*/ f213 f87 1"/>
                <a:gd name="f256" fmla="*/ f214 f86 1"/>
                <a:gd name="f257" fmla="*/ f215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5">
                  <a:pos x="f220" y="f221"/>
                </a:cxn>
                <a:cxn ang="f135">
                  <a:pos x="f222" y="f223"/>
                </a:cxn>
                <a:cxn ang="f135">
                  <a:pos x="f224" y="f225"/>
                </a:cxn>
                <a:cxn ang="f135">
                  <a:pos x="f226" y="f227"/>
                </a:cxn>
                <a:cxn ang="f135">
                  <a:pos x="f228" y="f229"/>
                </a:cxn>
                <a:cxn ang="f135">
                  <a:pos x="f230" y="f231"/>
                </a:cxn>
                <a:cxn ang="f135">
                  <a:pos x="f232" y="f231"/>
                </a:cxn>
                <a:cxn ang="f135">
                  <a:pos x="f233" y="f234"/>
                </a:cxn>
                <a:cxn ang="f135">
                  <a:pos x="f235" y="f236"/>
                </a:cxn>
                <a:cxn ang="f135">
                  <a:pos x="f237" y="f238"/>
                </a:cxn>
                <a:cxn ang="f135">
                  <a:pos x="f239" y="f240"/>
                </a:cxn>
                <a:cxn ang="f135">
                  <a:pos x="f241" y="f242"/>
                </a:cxn>
                <a:cxn ang="f135">
                  <a:pos x="f228" y="f243"/>
                </a:cxn>
                <a:cxn ang="f135">
                  <a:pos x="f244" y="f245"/>
                </a:cxn>
                <a:cxn ang="f135">
                  <a:pos x="f246" y="f247"/>
                </a:cxn>
                <a:cxn ang="f135">
                  <a:pos x="f248" y="f249"/>
                </a:cxn>
                <a:cxn ang="f135">
                  <a:pos x="f250" y="f251"/>
                </a:cxn>
                <a:cxn ang="f135">
                  <a:pos x="f252" y="f253"/>
                </a:cxn>
                <a:cxn ang="f135">
                  <a:pos x="f254" y="f255"/>
                </a:cxn>
                <a:cxn ang="f135">
                  <a:pos x="f256" y="f257"/>
                </a:cxn>
                <a:cxn ang="f135">
                  <a:pos x="f220" y="f221"/>
                </a:cxn>
              </a:cxnLst>
              <a:rect l="f216" t="f219" r="f217" b="f218"/>
              <a:pathLst>
                <a:path w="159" h="167">
                  <a:moveTo>
                    <a:pt x="f8" y="f9"/>
                  </a:moveTo>
                  <a:cubicBezTo>
                    <a:pt x="f10" y="f11"/>
                    <a:pt x="f6" y="f8"/>
                    <a:pt x="f12" y="f13"/>
                  </a:cubicBezTo>
                  <a:cubicBezTo>
                    <a:pt x="f14" y="f15"/>
                    <a:pt x="f16" y="f17"/>
                    <a:pt x="f18" y="f16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9" y="f7"/>
                    <a:pt x="f24" y="f25"/>
                    <a:pt x="f26" y="f25"/>
                  </a:cubicBezTo>
                  <a:cubicBezTo>
                    <a:pt x="f27" y="f22"/>
                    <a:pt x="f28" y="f20"/>
                    <a:pt x="f29" y="f30"/>
                  </a:cubicBezTo>
                  <a:cubicBezTo>
                    <a:pt x="f31" y="f30"/>
                    <a:pt x="f32" y="f30"/>
                    <a:pt x="f33" y="f30"/>
                  </a:cubicBezTo>
                  <a:cubicBezTo>
                    <a:pt x="f34" y="f35"/>
                    <a:pt x="f36" y="f37"/>
                    <a:pt x="f5" y="f38"/>
                  </a:cubicBezTo>
                  <a:cubicBezTo>
                    <a:pt x="f39" y="f40"/>
                    <a:pt x="f41" y="f9"/>
                    <a:pt x="f42" y="f43"/>
                  </a:cubicBezTo>
                  <a:cubicBezTo>
                    <a:pt x="f44" y="f45"/>
                    <a:pt x="f46" y="f44"/>
                    <a:pt x="f47" y="f41"/>
                  </a:cubicBezTo>
                  <a:cubicBezTo>
                    <a:pt x="f41" y="f48"/>
                    <a:pt x="f49" y="f50"/>
                    <a:pt x="f51" y="f52"/>
                  </a:cubicBezTo>
                  <a:cubicBezTo>
                    <a:pt x="f53" y="f41"/>
                    <a:pt x="f54" y="f55"/>
                    <a:pt x="f56" y="f57"/>
                  </a:cubicBezTo>
                  <a:cubicBezTo>
                    <a:pt x="f58" y="f44"/>
                    <a:pt x="f28" y="f31"/>
                    <a:pt x="f26" y="f59"/>
                  </a:cubicBezTo>
                  <a:cubicBezTo>
                    <a:pt x="f60" y="f61"/>
                    <a:pt x="f62" y="f63"/>
                    <a:pt x="f62" y="f48"/>
                  </a:cubicBezTo>
                  <a:cubicBezTo>
                    <a:pt x="f9" y="f64"/>
                    <a:pt x="f9" y="f65"/>
                    <a:pt x="f9" y="f5"/>
                  </a:cubicBezTo>
                  <a:cubicBezTo>
                    <a:pt x="f11" y="f66"/>
                    <a:pt x="f67" y="f51"/>
                    <a:pt x="f68" y="f69"/>
                  </a:cubicBezTo>
                  <a:cubicBezTo>
                    <a:pt x="f68" y="f70"/>
                    <a:pt x="f38" y="f71"/>
                    <a:pt x="f72" y="f73"/>
                  </a:cubicBezTo>
                  <a:cubicBezTo>
                    <a:pt x="f40" y="f74"/>
                    <a:pt x="f75" y="f60"/>
                    <a:pt x="f76" y="f77"/>
                  </a:cubicBezTo>
                  <a:cubicBezTo>
                    <a:pt x="f73" y="f75"/>
                    <a:pt x="f29" y="f78"/>
                    <a:pt x="f79" y="f80"/>
                  </a:cubicBezTo>
                  <a:cubicBezTo>
                    <a:pt x="f73" y="f19"/>
                    <a:pt x="f74" y="f81"/>
                    <a:pt x="f60" y="f81"/>
                  </a:cubicBezTo>
                  <a:cubicBezTo>
                    <a:pt x="f82" y="f80"/>
                    <a:pt x="f83" y="f84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87D6578A-C800-71A1-C32C-5374966200BD}"/>
                </a:ext>
              </a:extLst>
            </p:cNvPr>
            <p:cNvSpPr/>
            <p:nvPr/>
          </p:nvSpPr>
          <p:spPr>
            <a:xfrm>
              <a:off x="8481983" y="892701"/>
              <a:ext cx="105128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8"/>
                <a:gd name="f8" fmla="val 106"/>
                <a:gd name="f9" fmla="val 22"/>
                <a:gd name="f10" fmla="val 97"/>
                <a:gd name="f11" fmla="val 51"/>
                <a:gd name="f12" fmla="val 100"/>
                <a:gd name="f13" fmla="val 79"/>
                <a:gd name="f14" fmla="val 104"/>
                <a:gd name="f15" fmla="val 91"/>
                <a:gd name="f16" fmla="val 125"/>
                <a:gd name="f17" fmla="val 64"/>
                <a:gd name="f18" fmla="val 38"/>
                <a:gd name="f19" fmla="val 114"/>
                <a:gd name="f20" fmla="val 14"/>
                <a:gd name="f21" fmla="val 72"/>
                <a:gd name="f22" fmla="val 6"/>
                <a:gd name="f23" fmla="val 43"/>
                <a:gd name="f24" fmla="val 8"/>
                <a:gd name="f25" fmla="val 34"/>
                <a:gd name="f26" fmla="val 16"/>
                <a:gd name="f27" fmla="val 26"/>
                <a:gd name="f28" fmla="val 24"/>
                <a:gd name="f29" fmla="val 21"/>
                <a:gd name="f30" fmla="val 36"/>
                <a:gd name="f31" fmla="val 13"/>
                <a:gd name="f32" fmla="val 50"/>
                <a:gd name="f33" fmla="val 7"/>
                <a:gd name="f34" fmla="val 65"/>
                <a:gd name="f35" fmla="val 69"/>
                <a:gd name="f36" fmla="val 3"/>
                <a:gd name="f37" fmla="val 75"/>
                <a:gd name="f38" fmla="val 82"/>
                <a:gd name="f39" fmla="val 11"/>
                <a:gd name="f40" fmla="val 89"/>
                <a:gd name="f41" fmla="val 15"/>
                <a:gd name="f42" fmla="val 96"/>
                <a:gd name="f43" fmla="val 18"/>
                <a:gd name="f44" fmla="+- 0 0 -90"/>
                <a:gd name="f45" fmla="*/ f3 1 116"/>
                <a:gd name="f46" fmla="*/ f4 1 128"/>
                <a:gd name="f47" fmla="val f5"/>
                <a:gd name="f48" fmla="val f6"/>
                <a:gd name="f49" fmla="val f7"/>
                <a:gd name="f50" fmla="*/ f44 f0 1"/>
                <a:gd name="f51" fmla="+- f49 0 f47"/>
                <a:gd name="f52" fmla="+- f48 0 f47"/>
                <a:gd name="f53" fmla="*/ f50 1 f2"/>
                <a:gd name="f54" fmla="*/ f52 1 116"/>
                <a:gd name="f55" fmla="*/ f51 1 128"/>
                <a:gd name="f56" fmla="*/ 106 f52 1"/>
                <a:gd name="f57" fmla="*/ 22 f51 1"/>
                <a:gd name="f58" fmla="*/ 116 f52 1"/>
                <a:gd name="f59" fmla="*/ 104 f51 1"/>
                <a:gd name="f60" fmla="*/ 38 f52 1"/>
                <a:gd name="f61" fmla="*/ 114 f51 1"/>
                <a:gd name="f62" fmla="*/ 6 f52 1"/>
                <a:gd name="f63" fmla="*/ 43 f51 1"/>
                <a:gd name="f64" fmla="*/ 24 f52 1"/>
                <a:gd name="f65" fmla="*/ 21 f51 1"/>
                <a:gd name="f66" fmla="*/ 65 f52 1"/>
                <a:gd name="f67" fmla="*/ 0 f51 1"/>
                <a:gd name="f68" fmla="*/ 82 f52 1"/>
                <a:gd name="f69" fmla="*/ 11 f51 1"/>
                <a:gd name="f70" fmla="+- f53 0 f1"/>
                <a:gd name="f71" fmla="*/ f56 1 116"/>
                <a:gd name="f72" fmla="*/ f57 1 128"/>
                <a:gd name="f73" fmla="*/ f58 1 116"/>
                <a:gd name="f74" fmla="*/ f59 1 128"/>
                <a:gd name="f75" fmla="*/ f60 1 116"/>
                <a:gd name="f76" fmla="*/ f61 1 128"/>
                <a:gd name="f77" fmla="*/ f62 1 116"/>
                <a:gd name="f78" fmla="*/ f63 1 128"/>
                <a:gd name="f79" fmla="*/ f64 1 116"/>
                <a:gd name="f80" fmla="*/ f65 1 128"/>
                <a:gd name="f81" fmla="*/ f66 1 116"/>
                <a:gd name="f82" fmla="*/ f67 1 128"/>
                <a:gd name="f83" fmla="*/ f68 1 116"/>
                <a:gd name="f84" fmla="*/ f69 1 128"/>
                <a:gd name="f85" fmla="*/ 0 1 f54"/>
                <a:gd name="f86" fmla="*/ f48 1 f54"/>
                <a:gd name="f87" fmla="*/ 0 1 f55"/>
                <a:gd name="f88" fmla="*/ f49 1 f55"/>
                <a:gd name="f89" fmla="*/ f71 1 f54"/>
                <a:gd name="f90" fmla="*/ f72 1 f55"/>
                <a:gd name="f91" fmla="*/ f73 1 f54"/>
                <a:gd name="f92" fmla="*/ f74 1 f55"/>
                <a:gd name="f93" fmla="*/ f75 1 f54"/>
                <a:gd name="f94" fmla="*/ f76 1 f55"/>
                <a:gd name="f95" fmla="*/ f77 1 f54"/>
                <a:gd name="f96" fmla="*/ f78 1 f55"/>
                <a:gd name="f97" fmla="*/ f79 1 f54"/>
                <a:gd name="f98" fmla="*/ f80 1 f55"/>
                <a:gd name="f99" fmla="*/ f81 1 f54"/>
                <a:gd name="f100" fmla="*/ f82 1 f55"/>
                <a:gd name="f101" fmla="*/ f83 1 f54"/>
                <a:gd name="f102" fmla="*/ f84 1 f55"/>
                <a:gd name="f103" fmla="*/ f85 f45 1"/>
                <a:gd name="f104" fmla="*/ f86 f45 1"/>
                <a:gd name="f105" fmla="*/ f88 f46 1"/>
                <a:gd name="f106" fmla="*/ f87 f46 1"/>
                <a:gd name="f107" fmla="*/ f89 f45 1"/>
                <a:gd name="f108" fmla="*/ f90 f46 1"/>
                <a:gd name="f109" fmla="*/ f91 f45 1"/>
                <a:gd name="f110" fmla="*/ f92 f46 1"/>
                <a:gd name="f111" fmla="*/ f93 f45 1"/>
                <a:gd name="f112" fmla="*/ f94 f46 1"/>
                <a:gd name="f113" fmla="*/ f95 f45 1"/>
                <a:gd name="f114" fmla="*/ f96 f46 1"/>
                <a:gd name="f115" fmla="*/ f97 f45 1"/>
                <a:gd name="f116" fmla="*/ f98 f46 1"/>
                <a:gd name="f117" fmla="*/ f99 f45 1"/>
                <a:gd name="f118" fmla="*/ f100 f46 1"/>
                <a:gd name="f119" fmla="*/ f101 f45 1"/>
                <a:gd name="f120" fmla="*/ f102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07" y="f108"/>
                </a:cxn>
                <a:cxn ang="f70">
                  <a:pos x="f109" y="f110"/>
                </a:cxn>
                <a:cxn ang="f70">
                  <a:pos x="f111" y="f112"/>
                </a:cxn>
                <a:cxn ang="f70">
                  <a:pos x="f113" y="f114"/>
                </a:cxn>
                <a:cxn ang="f70">
                  <a:pos x="f115" y="f116"/>
                </a:cxn>
                <a:cxn ang="f70">
                  <a:pos x="f117" y="f118"/>
                </a:cxn>
                <a:cxn ang="f70">
                  <a:pos x="f119" y="f120"/>
                </a:cxn>
                <a:cxn ang="f70">
                  <a:pos x="f107" y="f108"/>
                </a:cxn>
              </a:cxnLst>
              <a:rect l="f103" t="f106" r="f104" b="f105"/>
              <a:pathLst>
                <a:path w="116" h="128">
                  <a:moveTo>
                    <a:pt x="f8" y="f9"/>
                  </a:moveTo>
                  <a:cubicBezTo>
                    <a:pt x="f10" y="f11"/>
                    <a:pt x="f12" y="f13"/>
                    <a:pt x="f6" y="f14"/>
                  </a:cubicBezTo>
                  <a:cubicBezTo>
                    <a:pt x="f15" y="f16"/>
                    <a:pt x="f17" y="f7"/>
                    <a:pt x="f18" y="f19"/>
                  </a:cubicBezTo>
                  <a:cubicBezTo>
                    <a:pt x="f20" y="f12"/>
                    <a:pt x="f5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5"/>
                  </a:cubicBezTo>
                  <a:cubicBezTo>
                    <a:pt x="f35" y="f36"/>
                    <a:pt x="f37" y="f24"/>
                    <a:pt x="f38" y="f39"/>
                  </a:cubicBezTo>
                  <a:cubicBezTo>
                    <a:pt x="f40" y="f41"/>
                    <a:pt x="f42" y="f43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C8CBA78D-AD57-32CD-3945-4447920ECA6E}"/>
                </a:ext>
              </a:extLst>
            </p:cNvPr>
            <p:cNvSpPr/>
            <p:nvPr/>
          </p:nvSpPr>
          <p:spPr>
            <a:xfrm>
              <a:off x="8720651" y="891274"/>
              <a:ext cx="106545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8"/>
                <a:gd name="f8" fmla="val 52"/>
                <a:gd name="f9" fmla="val 66"/>
                <a:gd name="f10" fmla="val 7"/>
                <a:gd name="f11" fmla="val 81"/>
                <a:gd name="f12" fmla="val 13"/>
                <a:gd name="f13" fmla="val 96"/>
                <a:gd name="f14" fmla="val 21"/>
                <a:gd name="f15" fmla="val 100"/>
                <a:gd name="f16" fmla="val 23"/>
                <a:gd name="f17" fmla="val 104"/>
                <a:gd name="f18" fmla="val 29"/>
                <a:gd name="f19" fmla="val 106"/>
                <a:gd name="f20" fmla="val 34"/>
                <a:gd name="f21" fmla="val 61"/>
                <a:gd name="f22" fmla="val 91"/>
                <a:gd name="f23" fmla="val 82"/>
                <a:gd name="f24" fmla="val 110"/>
                <a:gd name="f25" fmla="val 58"/>
                <a:gd name="f26" fmla="val 26"/>
                <a:gd name="f27" fmla="val 126"/>
                <a:gd name="f28" fmla="val 105"/>
                <a:gd name="f29" fmla="val 16"/>
                <a:gd name="f30" fmla="val 80"/>
                <a:gd name="f31" fmla="val 18"/>
                <a:gd name="f32" fmla="val 9"/>
                <a:gd name="f33" fmla="val 24"/>
                <a:gd name="f34" fmla="val 39"/>
                <a:gd name="f35" fmla="val 8"/>
                <a:gd name="f36" fmla="+- 0 0 -90"/>
                <a:gd name="f37" fmla="*/ f3 1 116"/>
                <a:gd name="f38" fmla="*/ f4 1 128"/>
                <a:gd name="f39" fmla="val f5"/>
                <a:gd name="f40" fmla="val f6"/>
                <a:gd name="f41" fmla="val f7"/>
                <a:gd name="f42" fmla="*/ f36 f0 1"/>
                <a:gd name="f43" fmla="+- f41 0 f39"/>
                <a:gd name="f44" fmla="+- f40 0 f39"/>
                <a:gd name="f45" fmla="*/ f42 1 f2"/>
                <a:gd name="f46" fmla="*/ f44 1 116"/>
                <a:gd name="f47" fmla="*/ f43 1 128"/>
                <a:gd name="f48" fmla="*/ 52 f44 1"/>
                <a:gd name="f49" fmla="*/ 0 f43 1"/>
                <a:gd name="f50" fmla="*/ 96 f44 1"/>
                <a:gd name="f51" fmla="*/ 21 f43 1"/>
                <a:gd name="f52" fmla="*/ 106 f44 1"/>
                <a:gd name="f53" fmla="*/ 34 f43 1"/>
                <a:gd name="f54" fmla="*/ 82 f44 1"/>
                <a:gd name="f55" fmla="*/ 110 f43 1"/>
                <a:gd name="f56" fmla="*/ 0 f44 1"/>
                <a:gd name="f57" fmla="*/ 105 f43 1"/>
                <a:gd name="f58" fmla="*/ 9 f44 1"/>
                <a:gd name="f59" fmla="*/ 24 f43 1"/>
                <a:gd name="f60" fmla="+- f45 0 f1"/>
                <a:gd name="f61" fmla="*/ f48 1 116"/>
                <a:gd name="f62" fmla="*/ f49 1 128"/>
                <a:gd name="f63" fmla="*/ f50 1 116"/>
                <a:gd name="f64" fmla="*/ f51 1 128"/>
                <a:gd name="f65" fmla="*/ f52 1 116"/>
                <a:gd name="f66" fmla="*/ f53 1 128"/>
                <a:gd name="f67" fmla="*/ f54 1 116"/>
                <a:gd name="f68" fmla="*/ f55 1 128"/>
                <a:gd name="f69" fmla="*/ f56 1 116"/>
                <a:gd name="f70" fmla="*/ f57 1 128"/>
                <a:gd name="f71" fmla="*/ f58 1 116"/>
                <a:gd name="f72" fmla="*/ f59 1 128"/>
                <a:gd name="f73" fmla="*/ 0 1 f46"/>
                <a:gd name="f74" fmla="*/ f40 1 f46"/>
                <a:gd name="f75" fmla="*/ 0 1 f47"/>
                <a:gd name="f76" fmla="*/ f41 1 f47"/>
                <a:gd name="f77" fmla="*/ f61 1 f46"/>
                <a:gd name="f78" fmla="*/ f62 1 f47"/>
                <a:gd name="f79" fmla="*/ f63 1 f46"/>
                <a:gd name="f80" fmla="*/ f64 1 f47"/>
                <a:gd name="f81" fmla="*/ f65 1 f46"/>
                <a:gd name="f82" fmla="*/ f66 1 f47"/>
                <a:gd name="f83" fmla="*/ f67 1 f46"/>
                <a:gd name="f84" fmla="*/ f68 1 f47"/>
                <a:gd name="f85" fmla="*/ f69 1 f46"/>
                <a:gd name="f86" fmla="*/ f70 1 f47"/>
                <a:gd name="f87" fmla="*/ f71 1 f46"/>
                <a:gd name="f88" fmla="*/ f72 1 f47"/>
                <a:gd name="f89" fmla="*/ f73 f37 1"/>
                <a:gd name="f90" fmla="*/ f74 f37 1"/>
                <a:gd name="f91" fmla="*/ f76 f38 1"/>
                <a:gd name="f92" fmla="*/ f75 f38 1"/>
                <a:gd name="f93" fmla="*/ f77 f37 1"/>
                <a:gd name="f94" fmla="*/ f78 f38 1"/>
                <a:gd name="f95" fmla="*/ f79 f37 1"/>
                <a:gd name="f96" fmla="*/ f80 f38 1"/>
                <a:gd name="f97" fmla="*/ f81 f37 1"/>
                <a:gd name="f98" fmla="*/ f82 f38 1"/>
                <a:gd name="f99" fmla="*/ f83 f37 1"/>
                <a:gd name="f100" fmla="*/ f84 f38 1"/>
                <a:gd name="f101" fmla="*/ f85 f37 1"/>
                <a:gd name="f102" fmla="*/ f86 f38 1"/>
                <a:gd name="f103" fmla="*/ f87 f37 1"/>
                <a:gd name="f104" fmla="*/ f8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3" y="f94"/>
                </a:cxn>
                <a:cxn ang="f60">
                  <a:pos x="f95" y="f96"/>
                </a:cxn>
                <a:cxn ang="f60">
                  <a:pos x="f97" y="f98"/>
                </a:cxn>
                <a:cxn ang="f60">
                  <a:pos x="f99" y="f100"/>
                </a:cxn>
                <a:cxn ang="f60">
                  <a:pos x="f101" y="f102"/>
                </a:cxn>
                <a:cxn ang="f60">
                  <a:pos x="f103" y="f104"/>
                </a:cxn>
                <a:cxn ang="f60">
                  <a:pos x="f93" y="f94"/>
                </a:cxn>
              </a:cxnLst>
              <a:rect l="f89" t="f92" r="f90" b="f91"/>
              <a:pathLst>
                <a:path w="116" h="12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6" y="f21"/>
                    <a:pt x="f19" y="f22"/>
                    <a:pt x="f23" y="f24"/>
                  </a:cubicBezTo>
                  <a:cubicBezTo>
                    <a:pt x="f25" y="f7"/>
                    <a:pt x="f26" y="f27"/>
                    <a:pt x="f5" y="f28"/>
                  </a:cubicBezTo>
                  <a:cubicBezTo>
                    <a:pt x="f29" y="f30"/>
                    <a:pt x="f31" y="f8"/>
                    <a:pt x="f32" y="f33"/>
                  </a:cubicBezTo>
                  <a:cubicBezTo>
                    <a:pt x="f33" y="f29"/>
                    <a:pt x="f34" y="f3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Freeform 22">
              <a:extLst>
                <a:ext uri="{FF2B5EF4-FFF2-40B4-BE49-F238E27FC236}">
                  <a16:creationId xmlns:a16="http://schemas.microsoft.com/office/drawing/2014/main" id="{D975DDEE-4033-9DBB-249F-E9844C4E5C01}"/>
                </a:ext>
              </a:extLst>
            </p:cNvPr>
            <p:cNvSpPr/>
            <p:nvPr/>
          </p:nvSpPr>
          <p:spPr>
            <a:xfrm>
              <a:off x="8479139" y="659712"/>
              <a:ext cx="100867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0"/>
                <a:gd name="f7" fmla="val 126"/>
                <a:gd name="f8" fmla="val 18"/>
                <a:gd name="f9" fmla="val 107"/>
                <a:gd name="f10" fmla="val 48"/>
                <a:gd name="f11" fmla="val 104"/>
                <a:gd name="f12" fmla="val 75"/>
                <a:gd name="f13" fmla="val 101"/>
                <a:gd name="f14" fmla="val 106"/>
                <a:gd name="f15" fmla="val 93"/>
                <a:gd name="f16" fmla="val 111"/>
                <a:gd name="f17" fmla="val 78"/>
                <a:gd name="f18" fmla="val 119"/>
                <a:gd name="f19" fmla="val 66"/>
                <a:gd name="f20" fmla="val 50"/>
                <a:gd name="f21" fmla="val 35"/>
                <a:gd name="f22" fmla="val 113"/>
                <a:gd name="f23" fmla="val 21"/>
                <a:gd name="f24" fmla="val 105"/>
                <a:gd name="f25" fmla="val 15"/>
                <a:gd name="f26" fmla="val 102"/>
                <a:gd name="f27" fmla="val 9"/>
                <a:gd name="f28" fmla="val 94"/>
                <a:gd name="f29" fmla="val 8"/>
                <a:gd name="f30" fmla="val 88"/>
                <a:gd name="f31" fmla="val 60"/>
                <a:gd name="f32" fmla="val 11"/>
                <a:gd name="f33" fmla="val 32"/>
                <a:gd name="f34" fmla="val 17"/>
                <a:gd name="f35" fmla="val 59"/>
                <a:gd name="f36" fmla="val 2"/>
                <a:gd name="f37" fmla="+- 0 0 -90"/>
                <a:gd name="f38" fmla="*/ f3 1 110"/>
                <a:gd name="f39" fmla="*/ f4 1 126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110"/>
                <a:gd name="f48" fmla="*/ f44 1 126"/>
                <a:gd name="f49" fmla="*/ 110 f45 1"/>
                <a:gd name="f50" fmla="*/ 18 f44 1"/>
                <a:gd name="f51" fmla="*/ 101 f45 1"/>
                <a:gd name="f52" fmla="*/ 106 f44 1"/>
                <a:gd name="f53" fmla="*/ 66 f45 1"/>
                <a:gd name="f54" fmla="*/ 126 f44 1"/>
                <a:gd name="f55" fmla="*/ 21 f45 1"/>
                <a:gd name="f56" fmla="*/ 105 f44 1"/>
                <a:gd name="f57" fmla="*/ 8 f45 1"/>
                <a:gd name="f58" fmla="*/ 88 f44 1"/>
                <a:gd name="f59" fmla="*/ 35 f45 1"/>
                <a:gd name="f60" fmla="*/ 17 f44 1"/>
                <a:gd name="f61" fmla="+- f46 0 f1"/>
                <a:gd name="f62" fmla="*/ f49 1 110"/>
                <a:gd name="f63" fmla="*/ f50 1 126"/>
                <a:gd name="f64" fmla="*/ f51 1 110"/>
                <a:gd name="f65" fmla="*/ f52 1 126"/>
                <a:gd name="f66" fmla="*/ f53 1 110"/>
                <a:gd name="f67" fmla="*/ f54 1 126"/>
                <a:gd name="f68" fmla="*/ f55 1 110"/>
                <a:gd name="f69" fmla="*/ f56 1 126"/>
                <a:gd name="f70" fmla="*/ f57 1 110"/>
                <a:gd name="f71" fmla="*/ f58 1 126"/>
                <a:gd name="f72" fmla="*/ f59 1 110"/>
                <a:gd name="f73" fmla="*/ f60 1 126"/>
                <a:gd name="f74" fmla="*/ 0 1 f47"/>
                <a:gd name="f75" fmla="*/ f41 1 f47"/>
                <a:gd name="f76" fmla="*/ 0 1 f48"/>
                <a:gd name="f77" fmla="*/ f42 1 f48"/>
                <a:gd name="f78" fmla="*/ f62 1 f47"/>
                <a:gd name="f79" fmla="*/ f63 1 f48"/>
                <a:gd name="f80" fmla="*/ f64 1 f47"/>
                <a:gd name="f81" fmla="*/ f65 1 f48"/>
                <a:gd name="f82" fmla="*/ f66 1 f47"/>
                <a:gd name="f83" fmla="*/ f67 1 f48"/>
                <a:gd name="f84" fmla="*/ f68 1 f47"/>
                <a:gd name="f85" fmla="*/ f69 1 f48"/>
                <a:gd name="f86" fmla="*/ f70 1 f47"/>
                <a:gd name="f87" fmla="*/ f71 1 f48"/>
                <a:gd name="f88" fmla="*/ f72 1 f47"/>
                <a:gd name="f89" fmla="*/ f73 1 f48"/>
                <a:gd name="f90" fmla="*/ f74 f38 1"/>
                <a:gd name="f91" fmla="*/ f75 f38 1"/>
                <a:gd name="f92" fmla="*/ f77 f39 1"/>
                <a:gd name="f93" fmla="*/ f76 f39 1"/>
                <a:gd name="f94" fmla="*/ f78 f38 1"/>
                <a:gd name="f95" fmla="*/ f79 f39 1"/>
                <a:gd name="f96" fmla="*/ f80 f38 1"/>
                <a:gd name="f97" fmla="*/ f81 f39 1"/>
                <a:gd name="f98" fmla="*/ f82 f38 1"/>
                <a:gd name="f99" fmla="*/ f83 f39 1"/>
                <a:gd name="f100" fmla="*/ f84 f38 1"/>
                <a:gd name="f101" fmla="*/ f85 f39 1"/>
                <a:gd name="f102" fmla="*/ f86 f38 1"/>
                <a:gd name="f103" fmla="*/ f87 f39 1"/>
                <a:gd name="f104" fmla="*/ f88 f38 1"/>
                <a:gd name="f105" fmla="*/ f8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1">
                  <a:pos x="f94" y="f95"/>
                </a:cxn>
                <a:cxn ang="f61">
                  <a:pos x="f96" y="f97"/>
                </a:cxn>
                <a:cxn ang="f61">
                  <a:pos x="f98" y="f99"/>
                </a:cxn>
                <a:cxn ang="f61">
                  <a:pos x="f100" y="f101"/>
                </a:cxn>
                <a:cxn ang="f61">
                  <a:pos x="f102" y="f103"/>
                </a:cxn>
                <a:cxn ang="f61">
                  <a:pos x="f104" y="f105"/>
                </a:cxn>
                <a:cxn ang="f61">
                  <a:pos x="f94" y="f95"/>
                </a:cxn>
              </a:cxnLst>
              <a:rect l="f90" t="f93" r="f91" b="f92"/>
              <a:pathLst>
                <a:path w="110" h="126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7"/>
                  </a:cubicBezTo>
                  <a:cubicBezTo>
                    <a:pt x="f20" y="f18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5" y="f31"/>
                    <a:pt x="f32" y="f33"/>
                    <a:pt x="f21" y="f34"/>
                  </a:cubicBezTo>
                  <a:cubicBezTo>
                    <a:pt x="f35" y="f5"/>
                    <a:pt x="f30" y="f36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Freeform 23">
              <a:extLst>
                <a:ext uri="{FF2B5EF4-FFF2-40B4-BE49-F238E27FC236}">
                  <a16:creationId xmlns:a16="http://schemas.microsoft.com/office/drawing/2014/main" id="{562A076F-7161-76DC-3C08-6B25B6FDE078}"/>
                </a:ext>
              </a:extLst>
            </p:cNvPr>
            <p:cNvSpPr/>
            <p:nvPr/>
          </p:nvSpPr>
          <p:spPr>
            <a:xfrm>
              <a:off x="8719224" y="658294"/>
              <a:ext cx="105128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7"/>
                <a:gd name="f8" fmla="val 23"/>
                <a:gd name="f9" fmla="val 27"/>
                <a:gd name="f10" fmla="val 2"/>
                <a:gd name="f11" fmla="val 54"/>
                <a:gd name="f12" fmla="val 80"/>
                <a:gd name="f13" fmla="val 17"/>
                <a:gd name="f14" fmla="val 104"/>
                <a:gd name="f15" fmla="val 32"/>
                <a:gd name="f16" fmla="val 61"/>
                <a:gd name="f17" fmla="val 108"/>
                <a:gd name="f18" fmla="val 89"/>
                <a:gd name="f19" fmla="val 106"/>
                <a:gd name="f20" fmla="val 96"/>
                <a:gd name="f21" fmla="val 98"/>
                <a:gd name="f22" fmla="val 103"/>
                <a:gd name="f23" fmla="val 91"/>
                <a:gd name="f24" fmla="val 115"/>
                <a:gd name="f25" fmla="val 67"/>
                <a:gd name="f26" fmla="val 120"/>
                <a:gd name="f27" fmla="val 53"/>
                <a:gd name="f28" fmla="val 48"/>
                <a:gd name="f29" fmla="val 124"/>
                <a:gd name="f30" fmla="val 41"/>
                <a:gd name="f31" fmla="val 119"/>
                <a:gd name="f32" fmla="val 34"/>
                <a:gd name="f33" fmla="val 111"/>
                <a:gd name="f34" fmla="val 19"/>
                <a:gd name="f35" fmla="val 109"/>
                <a:gd name="f36" fmla="val 10"/>
                <a:gd name="f37" fmla="val 105"/>
                <a:gd name="f38" fmla="val 20"/>
                <a:gd name="f39" fmla="val 77"/>
                <a:gd name="f40" fmla="val 49"/>
                <a:gd name="f41" fmla="+- 0 0 -90"/>
                <a:gd name="f42" fmla="*/ f3 1 116"/>
                <a:gd name="f43" fmla="*/ f4 1 127"/>
                <a:gd name="f44" fmla="val f5"/>
                <a:gd name="f45" fmla="val f6"/>
                <a:gd name="f46" fmla="val f7"/>
                <a:gd name="f47" fmla="*/ f41 f0 1"/>
                <a:gd name="f48" fmla="+- f46 0 f44"/>
                <a:gd name="f49" fmla="+- f45 0 f44"/>
                <a:gd name="f50" fmla="*/ f47 1 f2"/>
                <a:gd name="f51" fmla="*/ f49 1 116"/>
                <a:gd name="f52" fmla="*/ f48 1 127"/>
                <a:gd name="f53" fmla="*/ 0 f49 1"/>
                <a:gd name="f54" fmla="*/ 23 f48 1"/>
                <a:gd name="f55" fmla="*/ 80 f49 1"/>
                <a:gd name="f56" fmla="*/ 17 f48 1"/>
                <a:gd name="f57" fmla="*/ 108 f49 1"/>
                <a:gd name="f58" fmla="*/ 89 f48 1"/>
                <a:gd name="f59" fmla="*/ 91 f49 1"/>
                <a:gd name="f60" fmla="*/ 108 f48 1"/>
                <a:gd name="f61" fmla="*/ 53 f49 1"/>
                <a:gd name="f62" fmla="*/ 127 f48 1"/>
                <a:gd name="f63" fmla="*/ 34 f49 1"/>
                <a:gd name="f64" fmla="*/ 115 f48 1"/>
                <a:gd name="f65" fmla="*/ 10 f49 1"/>
                <a:gd name="f66" fmla="*/ 105 f48 1"/>
                <a:gd name="f67" fmla="+- f50 0 f1"/>
                <a:gd name="f68" fmla="*/ f53 1 116"/>
                <a:gd name="f69" fmla="*/ f54 1 127"/>
                <a:gd name="f70" fmla="*/ f55 1 116"/>
                <a:gd name="f71" fmla="*/ f56 1 127"/>
                <a:gd name="f72" fmla="*/ f57 1 116"/>
                <a:gd name="f73" fmla="*/ f58 1 127"/>
                <a:gd name="f74" fmla="*/ f59 1 116"/>
                <a:gd name="f75" fmla="*/ f60 1 127"/>
                <a:gd name="f76" fmla="*/ f61 1 116"/>
                <a:gd name="f77" fmla="*/ f62 1 127"/>
                <a:gd name="f78" fmla="*/ f63 1 116"/>
                <a:gd name="f79" fmla="*/ f64 1 127"/>
                <a:gd name="f80" fmla="*/ f65 1 116"/>
                <a:gd name="f81" fmla="*/ f66 1 127"/>
                <a:gd name="f82" fmla="*/ 0 1 f51"/>
                <a:gd name="f83" fmla="*/ f45 1 f51"/>
                <a:gd name="f84" fmla="*/ 0 1 f52"/>
                <a:gd name="f85" fmla="*/ f46 1 f52"/>
                <a:gd name="f86" fmla="*/ f68 1 f51"/>
                <a:gd name="f87" fmla="*/ f69 1 f52"/>
                <a:gd name="f88" fmla="*/ f70 1 f51"/>
                <a:gd name="f89" fmla="*/ f71 1 f52"/>
                <a:gd name="f90" fmla="*/ f72 1 f51"/>
                <a:gd name="f91" fmla="*/ f73 1 f52"/>
                <a:gd name="f92" fmla="*/ f74 1 f51"/>
                <a:gd name="f93" fmla="*/ f75 1 f52"/>
                <a:gd name="f94" fmla="*/ f76 1 f51"/>
                <a:gd name="f95" fmla="*/ f77 1 f52"/>
                <a:gd name="f96" fmla="*/ f78 1 f51"/>
                <a:gd name="f97" fmla="*/ f79 1 f52"/>
                <a:gd name="f98" fmla="*/ f80 1 f51"/>
                <a:gd name="f99" fmla="*/ f81 1 f52"/>
                <a:gd name="f100" fmla="*/ f82 f42 1"/>
                <a:gd name="f101" fmla="*/ f83 f42 1"/>
                <a:gd name="f102" fmla="*/ f85 f43 1"/>
                <a:gd name="f103" fmla="*/ f84 f43 1"/>
                <a:gd name="f104" fmla="*/ f86 f42 1"/>
                <a:gd name="f105" fmla="*/ f87 f43 1"/>
                <a:gd name="f106" fmla="*/ f88 f42 1"/>
                <a:gd name="f107" fmla="*/ f89 f43 1"/>
                <a:gd name="f108" fmla="*/ f90 f42 1"/>
                <a:gd name="f109" fmla="*/ f91 f43 1"/>
                <a:gd name="f110" fmla="*/ f92 f42 1"/>
                <a:gd name="f111" fmla="*/ f93 f43 1"/>
                <a:gd name="f112" fmla="*/ f94 f42 1"/>
                <a:gd name="f113" fmla="*/ f95 f43 1"/>
                <a:gd name="f114" fmla="*/ f96 f42 1"/>
                <a:gd name="f115" fmla="*/ f97 f43 1"/>
                <a:gd name="f116" fmla="*/ f98 f42 1"/>
                <a:gd name="f117" fmla="*/ f99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104" y="f105"/>
                </a:cxn>
                <a:cxn ang="f67">
                  <a:pos x="f106" y="f107"/>
                </a:cxn>
                <a:cxn ang="f67">
                  <a:pos x="f108" y="f109"/>
                </a:cxn>
                <a:cxn ang="f67">
                  <a:pos x="f110" y="f111"/>
                </a:cxn>
                <a:cxn ang="f67">
                  <a:pos x="f112" y="f113"/>
                </a:cxn>
                <a:cxn ang="f67">
                  <a:pos x="f114" y="f115"/>
                </a:cxn>
                <a:cxn ang="f67">
                  <a:pos x="f116" y="f117"/>
                </a:cxn>
                <a:cxn ang="f67">
                  <a:pos x="f104" y="f105"/>
                </a:cxn>
              </a:cxnLst>
              <a:rect l="f100" t="f103" r="f101" b="f102"/>
              <a:pathLst>
                <a:path w="116" h="127">
                  <a:moveTo>
                    <a:pt x="f5" y="f8"/>
                  </a:moveTo>
                  <a:cubicBezTo>
                    <a:pt x="f9" y="f10"/>
                    <a:pt x="f11" y="f5"/>
                    <a:pt x="f12" y="f13"/>
                  </a:cubicBezTo>
                  <a:cubicBezTo>
                    <a:pt x="f14" y="f15"/>
                    <a:pt x="f6" y="f16"/>
                    <a:pt x="f17" y="f18"/>
                  </a:cubicBezTo>
                  <a:cubicBezTo>
                    <a:pt x="f19" y="f20"/>
                    <a:pt x="f21" y="f22"/>
                    <a:pt x="f23" y="f17"/>
                  </a:cubicBezTo>
                  <a:cubicBezTo>
                    <a:pt x="f12" y="f24"/>
                    <a:pt x="f25" y="f26"/>
                    <a:pt x="f27" y="f7"/>
                  </a:cubicBezTo>
                  <a:cubicBezTo>
                    <a:pt x="f28" y="f29"/>
                    <a:pt x="f30" y="f31"/>
                    <a:pt x="f32" y="f24"/>
                  </a:cubicBezTo>
                  <a:cubicBezTo>
                    <a:pt x="f9" y="f33"/>
                    <a:pt x="f34" y="f35"/>
                    <a:pt x="f36" y="f37"/>
                  </a:cubicBezTo>
                  <a:cubicBezTo>
                    <a:pt x="f38" y="f39"/>
                    <a:pt x="f13" y="f40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00252D74-13E3-5E6F-BFCC-6262485D4807}"/>
                </a:ext>
              </a:extLst>
            </p:cNvPr>
            <p:cNvSpPr/>
            <p:nvPr/>
          </p:nvSpPr>
          <p:spPr>
            <a:xfrm>
              <a:off x="8155231" y="430993"/>
              <a:ext cx="125016" cy="2500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7"/>
                <a:gd name="f7" fmla="val 275"/>
                <a:gd name="f8" fmla="val 69"/>
                <a:gd name="f9" fmla="val 274"/>
                <a:gd name="f10" fmla="val 50"/>
                <a:gd name="f11" fmla="val 233"/>
                <a:gd name="f12" fmla="val 56"/>
                <a:gd name="f13" fmla="val 191"/>
                <a:gd name="f14" fmla="val 66"/>
                <a:gd name="f15" fmla="val 147"/>
                <a:gd name="f16" fmla="val 47"/>
                <a:gd name="f17" fmla="val 159"/>
                <a:gd name="f18" fmla="val 28"/>
                <a:gd name="f19" fmla="val 171"/>
                <a:gd name="f20" fmla="val 9"/>
                <a:gd name="f21" fmla="val 183"/>
                <a:gd name="f22" fmla="val 5"/>
                <a:gd name="f23" fmla="val 175"/>
                <a:gd name="f24" fmla="val 3"/>
                <a:gd name="f25" fmla="val 169"/>
                <a:gd name="f26" fmla="val 163"/>
                <a:gd name="f27" fmla="val 6"/>
                <a:gd name="f28" fmla="val 12"/>
                <a:gd name="f29" fmla="val 154"/>
                <a:gd name="f30" fmla="val 18"/>
                <a:gd name="f31" fmla="val 151"/>
                <a:gd name="f32" fmla="val 70"/>
                <a:gd name="f33" fmla="val 124"/>
                <a:gd name="f34" fmla="val 98"/>
                <a:gd name="f35" fmla="val 80"/>
                <a:gd name="f36" fmla="val 112"/>
                <a:gd name="f37" fmla="val 25"/>
                <a:gd name="f38" fmla="val 114"/>
                <a:gd name="f39" fmla="val 16"/>
                <a:gd name="f40" fmla="val 123"/>
                <a:gd name="f41" fmla="val 8"/>
                <a:gd name="f42" fmla="val 128"/>
                <a:gd name="f43" fmla="val 131"/>
                <a:gd name="f44" fmla="val 1"/>
                <a:gd name="f45" fmla="val 134"/>
                <a:gd name="f46" fmla="val 2"/>
                <a:gd name="f47" fmla="val 17"/>
                <a:gd name="f48" fmla="val 132"/>
                <a:gd name="f49" fmla="val 31"/>
                <a:gd name="f50" fmla="val 44"/>
                <a:gd name="f51" fmla="val 113"/>
                <a:gd name="f52" fmla="val 90"/>
                <a:gd name="f53" fmla="val 95"/>
                <a:gd name="f54" fmla="val 136"/>
                <a:gd name="f55" fmla="val 82"/>
                <a:gd name="f56" fmla="val 77"/>
                <a:gd name="f57" fmla="val 201"/>
                <a:gd name="f58" fmla="val 81"/>
                <a:gd name="f59" fmla="val 222"/>
                <a:gd name="f60" fmla="val 242"/>
                <a:gd name="f61" fmla="val 253"/>
                <a:gd name="f62" fmla="val 264"/>
                <a:gd name="f63" fmla="val 76"/>
                <a:gd name="f64" fmla="val 73"/>
                <a:gd name="f65" fmla="val 71"/>
                <a:gd name="f66" fmla="+- 0 0 -90"/>
                <a:gd name="f67" fmla="*/ f3 1 137"/>
                <a:gd name="f68" fmla="*/ f4 1 275"/>
                <a:gd name="f69" fmla="val f5"/>
                <a:gd name="f70" fmla="val f6"/>
                <a:gd name="f71" fmla="val f7"/>
                <a:gd name="f72" fmla="*/ f66 f0 1"/>
                <a:gd name="f73" fmla="+- f71 0 f69"/>
                <a:gd name="f74" fmla="+- f70 0 f69"/>
                <a:gd name="f75" fmla="*/ f72 1 f2"/>
                <a:gd name="f76" fmla="*/ f74 1 137"/>
                <a:gd name="f77" fmla="*/ f73 1 275"/>
                <a:gd name="f78" fmla="*/ 69 f74 1"/>
                <a:gd name="f79" fmla="*/ 274 f73 1"/>
                <a:gd name="f80" fmla="*/ 66 f74 1"/>
                <a:gd name="f81" fmla="*/ 147 f73 1"/>
                <a:gd name="f82" fmla="*/ 9 f74 1"/>
                <a:gd name="f83" fmla="*/ 183 f73 1"/>
                <a:gd name="f84" fmla="*/ 0 f74 1"/>
                <a:gd name="f85" fmla="*/ 163 f73 1"/>
                <a:gd name="f86" fmla="*/ 18 f74 1"/>
                <a:gd name="f87" fmla="*/ 151 f73 1"/>
                <a:gd name="f88" fmla="*/ 112 f74 1"/>
                <a:gd name="f89" fmla="*/ 25 f73 1"/>
                <a:gd name="f90" fmla="*/ 128 f74 1"/>
                <a:gd name="f91" fmla="*/ 0 f73 1"/>
                <a:gd name="f92" fmla="*/ 137 f74 1"/>
                <a:gd name="f93" fmla="*/ 3 f73 1"/>
                <a:gd name="f94" fmla="*/ 44 f73 1"/>
                <a:gd name="f95" fmla="*/ 82 f74 1"/>
                <a:gd name="f96" fmla="*/ 80 f74 1"/>
                <a:gd name="f97" fmla="*/ 242 f73 1"/>
                <a:gd name="f98" fmla="*/ 76 f74 1"/>
                <a:gd name="f99" fmla="*/ 275 f73 1"/>
                <a:gd name="f100" fmla="+- f75 0 f1"/>
                <a:gd name="f101" fmla="*/ f78 1 137"/>
                <a:gd name="f102" fmla="*/ f79 1 275"/>
                <a:gd name="f103" fmla="*/ f80 1 137"/>
                <a:gd name="f104" fmla="*/ f81 1 275"/>
                <a:gd name="f105" fmla="*/ f82 1 137"/>
                <a:gd name="f106" fmla="*/ f83 1 275"/>
                <a:gd name="f107" fmla="*/ f84 1 137"/>
                <a:gd name="f108" fmla="*/ f85 1 275"/>
                <a:gd name="f109" fmla="*/ f86 1 137"/>
                <a:gd name="f110" fmla="*/ f87 1 275"/>
                <a:gd name="f111" fmla="*/ f88 1 137"/>
                <a:gd name="f112" fmla="*/ f89 1 275"/>
                <a:gd name="f113" fmla="*/ f90 1 137"/>
                <a:gd name="f114" fmla="*/ f91 1 275"/>
                <a:gd name="f115" fmla="*/ f92 1 137"/>
                <a:gd name="f116" fmla="*/ f93 1 275"/>
                <a:gd name="f117" fmla="*/ f94 1 275"/>
                <a:gd name="f118" fmla="*/ f95 1 137"/>
                <a:gd name="f119" fmla="*/ f96 1 137"/>
                <a:gd name="f120" fmla="*/ f97 1 275"/>
                <a:gd name="f121" fmla="*/ f98 1 137"/>
                <a:gd name="f122" fmla="*/ f99 1 275"/>
                <a:gd name="f123" fmla="*/ 0 1 f76"/>
                <a:gd name="f124" fmla="*/ f70 1 f76"/>
                <a:gd name="f125" fmla="*/ 0 1 f77"/>
                <a:gd name="f126" fmla="*/ f71 1 f77"/>
                <a:gd name="f127" fmla="*/ f101 1 f76"/>
                <a:gd name="f128" fmla="*/ f102 1 f77"/>
                <a:gd name="f129" fmla="*/ f103 1 f76"/>
                <a:gd name="f130" fmla="*/ f104 1 f77"/>
                <a:gd name="f131" fmla="*/ f105 1 f76"/>
                <a:gd name="f132" fmla="*/ f106 1 f77"/>
                <a:gd name="f133" fmla="*/ f107 1 f76"/>
                <a:gd name="f134" fmla="*/ f108 1 f77"/>
                <a:gd name="f135" fmla="*/ f109 1 f76"/>
                <a:gd name="f136" fmla="*/ f110 1 f77"/>
                <a:gd name="f137" fmla="*/ f111 1 f76"/>
                <a:gd name="f138" fmla="*/ f112 1 f77"/>
                <a:gd name="f139" fmla="*/ f113 1 f76"/>
                <a:gd name="f140" fmla="*/ f114 1 f77"/>
                <a:gd name="f141" fmla="*/ f115 1 f76"/>
                <a:gd name="f142" fmla="*/ f116 1 f77"/>
                <a:gd name="f143" fmla="*/ f117 1 f77"/>
                <a:gd name="f144" fmla="*/ f118 1 f76"/>
                <a:gd name="f145" fmla="*/ f119 1 f76"/>
                <a:gd name="f146" fmla="*/ f120 1 f77"/>
                <a:gd name="f147" fmla="*/ f121 1 f76"/>
                <a:gd name="f148" fmla="*/ f122 1 f77"/>
                <a:gd name="f149" fmla="*/ f123 f67 1"/>
                <a:gd name="f150" fmla="*/ f124 f67 1"/>
                <a:gd name="f151" fmla="*/ f126 f68 1"/>
                <a:gd name="f152" fmla="*/ f125 f68 1"/>
                <a:gd name="f153" fmla="*/ f127 f67 1"/>
                <a:gd name="f154" fmla="*/ f128 f68 1"/>
                <a:gd name="f155" fmla="*/ f129 f67 1"/>
                <a:gd name="f156" fmla="*/ f130 f68 1"/>
                <a:gd name="f157" fmla="*/ f131 f67 1"/>
                <a:gd name="f158" fmla="*/ f132 f68 1"/>
                <a:gd name="f159" fmla="*/ f133 f67 1"/>
                <a:gd name="f160" fmla="*/ f134 f68 1"/>
                <a:gd name="f161" fmla="*/ f135 f67 1"/>
                <a:gd name="f162" fmla="*/ f136 f68 1"/>
                <a:gd name="f163" fmla="*/ f137 f67 1"/>
                <a:gd name="f164" fmla="*/ f138 f68 1"/>
                <a:gd name="f165" fmla="*/ f139 f67 1"/>
                <a:gd name="f166" fmla="*/ f140 f68 1"/>
                <a:gd name="f167" fmla="*/ f141 f67 1"/>
                <a:gd name="f168" fmla="*/ f142 f68 1"/>
                <a:gd name="f169" fmla="*/ f143 f68 1"/>
                <a:gd name="f170" fmla="*/ f144 f67 1"/>
                <a:gd name="f171" fmla="*/ f145 f67 1"/>
                <a:gd name="f172" fmla="*/ f146 f68 1"/>
                <a:gd name="f173" fmla="*/ f147 f67 1"/>
                <a:gd name="f174" fmla="*/ f14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0">
                  <a:pos x="f153" y="f154"/>
                </a:cxn>
                <a:cxn ang="f100">
                  <a:pos x="f155" y="f156"/>
                </a:cxn>
                <a:cxn ang="f100">
                  <a:pos x="f157" y="f158"/>
                </a:cxn>
                <a:cxn ang="f100">
                  <a:pos x="f159" y="f160"/>
                </a:cxn>
                <a:cxn ang="f100">
                  <a:pos x="f161" y="f162"/>
                </a:cxn>
                <a:cxn ang="f100">
                  <a:pos x="f163" y="f164"/>
                </a:cxn>
                <a:cxn ang="f100">
                  <a:pos x="f165" y="f166"/>
                </a:cxn>
                <a:cxn ang="f100">
                  <a:pos x="f167" y="f168"/>
                </a:cxn>
                <a:cxn ang="f100">
                  <a:pos x="f165" y="f169"/>
                </a:cxn>
                <a:cxn ang="f100">
                  <a:pos x="f170" y="f158"/>
                </a:cxn>
                <a:cxn ang="f100">
                  <a:pos x="f171" y="f172"/>
                </a:cxn>
                <a:cxn ang="f100">
                  <a:pos x="f173" y="f174"/>
                </a:cxn>
                <a:cxn ang="f100">
                  <a:pos x="f153" y="f154"/>
                </a:cxn>
              </a:cxnLst>
              <a:rect l="f149" t="f152" r="f150" b="f151"/>
              <a:pathLst>
                <a:path w="137" h="27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5" y="f26"/>
                  </a:cubicBezTo>
                  <a:cubicBezTo>
                    <a:pt x="f27" y="f1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5"/>
                  </a:cubicBezTo>
                  <a:cubicBezTo>
                    <a:pt x="f43" y="f44"/>
                    <a:pt x="f45" y="f46"/>
                    <a:pt x="f6" y="f24"/>
                  </a:cubicBezTo>
                  <a:cubicBezTo>
                    <a:pt x="f45" y="f47"/>
                    <a:pt x="f48" y="f49"/>
                    <a:pt x="f42" y="f50"/>
                  </a:cubicBezTo>
                  <a:cubicBezTo>
                    <a:pt x="f51" y="f52"/>
                    <a:pt x="f53" y="f54"/>
                    <a:pt x="f55" y="f21"/>
                  </a:cubicBezTo>
                  <a:cubicBezTo>
                    <a:pt x="f56" y="f57"/>
                    <a:pt x="f58" y="f59"/>
                    <a:pt x="f35" y="f60"/>
                  </a:cubicBezTo>
                  <a:cubicBezTo>
                    <a:pt x="f35" y="f61"/>
                    <a:pt x="f56" y="f62"/>
                    <a:pt x="f63" y="f7"/>
                  </a:cubicBezTo>
                  <a:cubicBezTo>
                    <a:pt x="f64" y="f7"/>
                    <a:pt x="f65" y="f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492B6231-0FC5-1C5D-5FC9-8B77772B67A1}"/>
                </a:ext>
              </a:extLst>
            </p:cNvPr>
            <p:cNvSpPr/>
            <p:nvPr/>
          </p:nvSpPr>
          <p:spPr>
            <a:xfrm>
              <a:off x="8668082" y="1004925"/>
              <a:ext cx="92345" cy="1122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2"/>
                <a:gd name="f7" fmla="val 124"/>
                <a:gd name="f8" fmla="val 99"/>
                <a:gd name="f9" fmla="val 6"/>
                <a:gd name="f10" fmla="val 70"/>
                <a:gd name="f11" fmla="val 11"/>
                <a:gd name="f12" fmla="val 45"/>
                <a:gd name="f13" fmla="val 16"/>
                <a:gd name="f14" fmla="val 19"/>
                <a:gd name="f15" fmla="val 14"/>
                <a:gd name="f16" fmla="val 12"/>
                <a:gd name="f17" fmla="val 18"/>
                <a:gd name="f18" fmla="val 10"/>
                <a:gd name="f19" fmla="val 21"/>
                <a:gd name="f20" fmla="val 32"/>
                <a:gd name="f21" fmla="val 5"/>
                <a:gd name="f22" fmla="val 41"/>
                <a:gd name="f23" fmla="val 57"/>
                <a:gd name="f24" fmla="val 71"/>
                <a:gd name="f25" fmla="val 13"/>
                <a:gd name="f26" fmla="val 86"/>
                <a:gd name="f27" fmla="val 17"/>
                <a:gd name="f28" fmla="val 22"/>
                <a:gd name="f29" fmla="val 101"/>
                <a:gd name="f30" fmla="val 34"/>
                <a:gd name="f31" fmla="val 100"/>
                <a:gd name="f32" fmla="val 44"/>
                <a:gd name="f33" fmla="val 94"/>
                <a:gd name="f34" fmla="+- 0 0 -90"/>
                <a:gd name="f35" fmla="*/ f3 1 102"/>
                <a:gd name="f36" fmla="*/ f4 1 124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102"/>
                <a:gd name="f45" fmla="*/ f41 1 124"/>
                <a:gd name="f46" fmla="*/ 0 f42 1"/>
                <a:gd name="f47" fmla="*/ 99 f41 1"/>
                <a:gd name="f48" fmla="*/ 16 f42 1"/>
                <a:gd name="f49" fmla="*/ 19 f41 1"/>
                <a:gd name="f50" fmla="*/ 10 f42 1"/>
                <a:gd name="f51" fmla="*/ 18 f41 1"/>
                <a:gd name="f52" fmla="*/ 41 f42 1"/>
                <a:gd name="f53" fmla="*/ 0 f41 1"/>
                <a:gd name="f54" fmla="*/ 86 f42 1"/>
                <a:gd name="f55" fmla="*/ 17 f41 1"/>
                <a:gd name="f56" fmla="*/ 100 f42 1"/>
                <a:gd name="f57" fmla="*/ 44 f41 1"/>
                <a:gd name="f58" fmla="+- f43 0 f1"/>
                <a:gd name="f59" fmla="*/ f46 1 102"/>
                <a:gd name="f60" fmla="*/ f47 1 124"/>
                <a:gd name="f61" fmla="*/ f48 1 102"/>
                <a:gd name="f62" fmla="*/ f49 1 124"/>
                <a:gd name="f63" fmla="*/ f50 1 102"/>
                <a:gd name="f64" fmla="*/ f51 1 124"/>
                <a:gd name="f65" fmla="*/ f52 1 102"/>
                <a:gd name="f66" fmla="*/ f53 1 124"/>
                <a:gd name="f67" fmla="*/ f54 1 102"/>
                <a:gd name="f68" fmla="*/ f55 1 124"/>
                <a:gd name="f69" fmla="*/ f56 1 102"/>
                <a:gd name="f70" fmla="*/ f57 1 124"/>
                <a:gd name="f71" fmla="*/ 0 1 f44"/>
                <a:gd name="f72" fmla="*/ f38 1 f44"/>
                <a:gd name="f73" fmla="*/ 0 1 f45"/>
                <a:gd name="f74" fmla="*/ f39 1 f45"/>
                <a:gd name="f75" fmla="*/ f59 1 f44"/>
                <a:gd name="f76" fmla="*/ f60 1 f45"/>
                <a:gd name="f77" fmla="*/ f61 1 f44"/>
                <a:gd name="f78" fmla="*/ f62 1 f45"/>
                <a:gd name="f79" fmla="*/ f63 1 f44"/>
                <a:gd name="f80" fmla="*/ f64 1 f45"/>
                <a:gd name="f81" fmla="*/ f65 1 f44"/>
                <a:gd name="f82" fmla="*/ f66 1 f45"/>
                <a:gd name="f83" fmla="*/ f67 1 f44"/>
                <a:gd name="f84" fmla="*/ f68 1 f45"/>
                <a:gd name="f85" fmla="*/ f69 1 f44"/>
                <a:gd name="f86" fmla="*/ f70 1 f45"/>
                <a:gd name="f87" fmla="*/ f71 f35 1"/>
                <a:gd name="f88" fmla="*/ f72 f35 1"/>
                <a:gd name="f89" fmla="*/ f74 f36 1"/>
                <a:gd name="f90" fmla="*/ f73 f36 1"/>
                <a:gd name="f91" fmla="*/ f75 f35 1"/>
                <a:gd name="f92" fmla="*/ f76 f36 1"/>
                <a:gd name="f93" fmla="*/ f77 f35 1"/>
                <a:gd name="f94" fmla="*/ f78 f36 1"/>
                <a:gd name="f95" fmla="*/ f79 f35 1"/>
                <a:gd name="f96" fmla="*/ f80 f36 1"/>
                <a:gd name="f97" fmla="*/ f81 f35 1"/>
                <a:gd name="f98" fmla="*/ f82 f36 1"/>
                <a:gd name="f99" fmla="*/ f83 f35 1"/>
                <a:gd name="f100" fmla="*/ f84 f36 1"/>
                <a:gd name="f101" fmla="*/ f85 f35 1"/>
                <a:gd name="f102" fmla="*/ f8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8">
                  <a:pos x="f91" y="f92"/>
                </a:cxn>
                <a:cxn ang="f58">
                  <a:pos x="f93" y="f94"/>
                </a:cxn>
                <a:cxn ang="f58">
                  <a:pos x="f95" y="f96"/>
                </a:cxn>
                <a:cxn ang="f58">
                  <a:pos x="f97" y="f98"/>
                </a:cxn>
                <a:cxn ang="f58">
                  <a:pos x="f99" y="f100"/>
                </a:cxn>
                <a:cxn ang="f58">
                  <a:pos x="f101" y="f102"/>
                </a:cxn>
                <a:cxn ang="f58">
                  <a:pos x="f91" y="f92"/>
                </a:cxn>
              </a:cxnLst>
              <a:rect l="f87" t="f90" r="f88" b="f89"/>
              <a:pathLst>
                <a:path w="102" h="124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4"/>
                    <a:pt x="f16" y="f17"/>
                    <a:pt x="f18" y="f17"/>
                  </a:cubicBezTo>
                  <a:cubicBezTo>
                    <a:pt x="f19" y="f11"/>
                    <a:pt x="f20" y="f21"/>
                    <a:pt x="f22" y="f5"/>
                  </a:cubicBezTo>
                  <a:cubicBezTo>
                    <a:pt x="f23" y="f9"/>
                    <a:pt x="f24" y="f25"/>
                    <a:pt x="f26" y="f27"/>
                  </a:cubicBezTo>
                  <a:cubicBezTo>
                    <a:pt x="f6" y="f28"/>
                    <a:pt x="f29" y="f30"/>
                    <a:pt x="f31" y="f32"/>
                  </a:cubicBezTo>
                  <a:cubicBezTo>
                    <a:pt x="f33" y="f29"/>
                    <a:pt x="f20" y="f7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Freeform 26">
              <a:extLst>
                <a:ext uri="{FF2B5EF4-FFF2-40B4-BE49-F238E27FC236}">
                  <a16:creationId xmlns:a16="http://schemas.microsoft.com/office/drawing/2014/main" id="{050B8586-B4B0-9676-192B-A1D39A903185}"/>
                </a:ext>
              </a:extLst>
            </p:cNvPr>
            <p:cNvSpPr/>
            <p:nvPr/>
          </p:nvSpPr>
          <p:spPr>
            <a:xfrm>
              <a:off x="8808726" y="-7991"/>
              <a:ext cx="255711" cy="1235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1"/>
                <a:gd name="f7" fmla="val 135"/>
                <a:gd name="f8" fmla="val 130"/>
                <a:gd name="f9" fmla="val 56"/>
                <a:gd name="f10" fmla="val 33"/>
                <a:gd name="f11" fmla="val 204"/>
                <a:gd name="f12" fmla="val 68"/>
                <a:gd name="f13" fmla="val 272"/>
                <a:gd name="f14" fmla="val 80"/>
                <a:gd name="f15" fmla="val 263"/>
                <a:gd name="f16" fmla="val 249"/>
                <a:gd name="f17" fmla="val 72"/>
                <a:gd name="f18" fmla="val 182"/>
                <a:gd name="f19" fmla="val 35"/>
                <a:gd name="f20" fmla="val 85"/>
                <a:gd name="f21" fmla="val 57"/>
                <a:gd name="f22" fmla="val 120"/>
                <a:gd name="f23" fmla="val 20"/>
                <a:gd name="f24" fmla="+- 0 0 -90"/>
                <a:gd name="f25" fmla="*/ f3 1 281"/>
                <a:gd name="f26" fmla="*/ f4 1 135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281"/>
                <a:gd name="f35" fmla="*/ f31 1 135"/>
                <a:gd name="f36" fmla="*/ 0 f32 1"/>
                <a:gd name="f37" fmla="*/ 130 f31 1"/>
                <a:gd name="f38" fmla="*/ 281 f32 1"/>
                <a:gd name="f39" fmla="*/ 68 f31 1"/>
                <a:gd name="f40" fmla="*/ 249 f32 1"/>
                <a:gd name="f41" fmla="*/ 72 f31 1"/>
                <a:gd name="f42" fmla="*/ 33 f32 1"/>
                <a:gd name="f43" fmla="*/ 120 f31 1"/>
                <a:gd name="f44" fmla="+- f33 0 f1"/>
                <a:gd name="f45" fmla="*/ f36 1 281"/>
                <a:gd name="f46" fmla="*/ f37 1 135"/>
                <a:gd name="f47" fmla="*/ f38 1 281"/>
                <a:gd name="f48" fmla="*/ f39 1 135"/>
                <a:gd name="f49" fmla="*/ f40 1 281"/>
                <a:gd name="f50" fmla="*/ f41 1 135"/>
                <a:gd name="f51" fmla="*/ f42 1 281"/>
                <a:gd name="f52" fmla="*/ f43 1 135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281" h="135">
                  <a:moveTo>
                    <a:pt x="f5" y="f8"/>
                  </a:moveTo>
                  <a:cubicBezTo>
                    <a:pt x="f9" y="f10"/>
                    <a:pt x="f11" y="f5"/>
                    <a:pt x="f6" y="f12"/>
                  </a:cubicBezTo>
                  <a:cubicBezTo>
                    <a:pt x="f13" y="f14"/>
                    <a:pt x="f15" y="f14"/>
                    <a:pt x="f16" y="f17"/>
                  </a:cubicBezTo>
                  <a:cubicBezTo>
                    <a:pt x="f18" y="f19"/>
                    <a:pt x="f20" y="f21"/>
                    <a:pt x="f10" y="f22"/>
                  </a:cubicBezTo>
                  <a:cubicBezTo>
                    <a:pt x="f23" y="f7"/>
                    <a:pt x="f23" y="f7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7" name="Grupo 1">
            <a:extLst>
              <a:ext uri="{FF2B5EF4-FFF2-40B4-BE49-F238E27FC236}">
                <a16:creationId xmlns:a16="http://schemas.microsoft.com/office/drawing/2014/main" id="{9E63C43C-EC93-40E8-8FBE-750817F3C6D4}"/>
              </a:ext>
            </a:extLst>
          </p:cNvPr>
          <p:cNvGrpSpPr/>
          <p:nvPr/>
        </p:nvGrpSpPr>
        <p:grpSpPr>
          <a:xfrm>
            <a:off x="6105521" y="1485900"/>
            <a:ext cx="2533646" cy="3514724"/>
            <a:chOff x="6105521" y="1485900"/>
            <a:chExt cx="2533646" cy="3514724"/>
          </a:xfrm>
        </p:grpSpPr>
        <p:sp>
          <p:nvSpPr>
            <p:cNvPr id="48" name="Freeform 4">
              <a:extLst>
                <a:ext uri="{FF2B5EF4-FFF2-40B4-BE49-F238E27FC236}">
                  <a16:creationId xmlns:a16="http://schemas.microsoft.com/office/drawing/2014/main" id="{1A4DC7EB-7B66-BA82-FB52-4FF0BFAB673C}"/>
                </a:ext>
              </a:extLst>
            </p:cNvPr>
            <p:cNvSpPr/>
            <p:nvPr/>
          </p:nvSpPr>
          <p:spPr>
            <a:xfrm>
              <a:off x="7212009" y="1854202"/>
              <a:ext cx="1427158" cy="31464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96F8BD4A-9F7D-E8AA-CBBD-46869AF34899}"/>
                </a:ext>
              </a:extLst>
            </p:cNvPr>
            <p:cNvSpPr/>
            <p:nvPr/>
          </p:nvSpPr>
          <p:spPr>
            <a:xfrm>
              <a:off x="6105521" y="1485900"/>
              <a:ext cx="1570033" cy="3495678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B0DC19-3341-DA2A-A992-EF068F4C63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336627"/>
            <a:ext cx="8679896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000">
                <a:solidFill>
                  <a:srgbClr val="A72424"/>
                </a:solidFill>
                <a:latin typeface="Arial"/>
                <a:cs typeface="Arial" pitchFamily="34"/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BADE56-AE40-FF94-7D66-0EFF481A1787}"/>
              </a:ext>
            </a:extLst>
          </p:cNvPr>
          <p:cNvGrpSpPr/>
          <p:nvPr/>
        </p:nvGrpSpPr>
        <p:grpSpPr>
          <a:xfrm>
            <a:off x="1133252" y="1288919"/>
            <a:ext cx="2025002" cy="854086"/>
            <a:chOff x="1133252" y="1288919"/>
            <a:chExt cx="2025002" cy="85408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59690C-48E7-D7A1-72FA-61C05DD92CB8}"/>
                </a:ext>
              </a:extLst>
            </p:cNvPr>
            <p:cNvSpPr txBox="1"/>
            <p:nvPr/>
          </p:nvSpPr>
          <p:spPr>
            <a:xfrm>
              <a:off x="1133252" y="1496671"/>
              <a:ext cx="2025002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 and appeal to your Presentations.</a:t>
              </a:r>
              <a:r>
                <a:rPr lang="en-US" sz="900" b="0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FZShuTi" pitchFamily="2"/>
                  <a:cs typeface="Arial" pitchFamily="34"/>
                </a:rPr>
                <a:t> Easy to change colors, photos.</a:t>
              </a:r>
              <a:endParaRPr lang="en-US" sz="900" b="0" i="0" u="none" strike="noStrike" kern="0" cap="none" spc="0" baseline="0">
                <a:solidFill>
                  <a:srgbClr val="525252"/>
                </a:solidFill>
                <a:uFillTx/>
                <a:latin typeface="Arial"/>
                <a:ea typeface="Arial"/>
                <a:cs typeface="Arial" pitchFamily="34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7B76CF2-BC0D-EECD-96EA-FB4DF430A497}"/>
                </a:ext>
              </a:extLst>
            </p:cNvPr>
            <p:cNvSpPr txBox="1"/>
            <p:nvPr/>
          </p:nvSpPr>
          <p:spPr>
            <a:xfrm>
              <a:off x="1133252" y="1288919"/>
              <a:ext cx="2007784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Arial"/>
                  <a:cs typeface="Arial" pitchFamily="34"/>
                </a:rPr>
                <a:t>Your Text  Here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97F19AA-C87C-2CF9-489C-A8725214EDE3}"/>
              </a:ext>
            </a:extLst>
          </p:cNvPr>
          <p:cNvGrpSpPr/>
          <p:nvPr/>
        </p:nvGrpSpPr>
        <p:grpSpPr>
          <a:xfrm>
            <a:off x="558652" y="2525097"/>
            <a:ext cx="2025002" cy="854076"/>
            <a:chOff x="558652" y="2525097"/>
            <a:chExt cx="2025002" cy="85407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97892C6-CA29-8489-72CF-FEA1A037ED26}"/>
                </a:ext>
              </a:extLst>
            </p:cNvPr>
            <p:cNvSpPr txBox="1"/>
            <p:nvPr/>
          </p:nvSpPr>
          <p:spPr>
            <a:xfrm>
              <a:off x="558652" y="2732839"/>
              <a:ext cx="2025002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 and appeal to your Presentations.</a:t>
              </a:r>
              <a:r>
                <a:rPr lang="en-US" sz="900" b="0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FZShuTi" pitchFamily="2"/>
                  <a:cs typeface="Arial" pitchFamily="34"/>
                </a:rPr>
                <a:t> Easy to change colors, photos.</a:t>
              </a:r>
              <a:endParaRPr lang="en-US" sz="900" b="0" i="0" u="none" strike="noStrike" kern="0" cap="none" spc="0" baseline="0">
                <a:solidFill>
                  <a:srgbClr val="525252"/>
                </a:solidFill>
                <a:uFillTx/>
                <a:latin typeface="Arial"/>
                <a:ea typeface="Arial"/>
                <a:cs typeface="Arial" pitchFamily="34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0C037A-F042-28EF-8D17-85363C6F6FF6}"/>
                </a:ext>
              </a:extLst>
            </p:cNvPr>
            <p:cNvSpPr txBox="1"/>
            <p:nvPr/>
          </p:nvSpPr>
          <p:spPr>
            <a:xfrm>
              <a:off x="558652" y="2525097"/>
              <a:ext cx="2007784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Arial"/>
                  <a:cs typeface="Arial" pitchFamily="34"/>
                </a:rPr>
                <a:t>Your Text  Here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1C5EF81-3B83-9E0E-AED2-B57C827590F1}"/>
              </a:ext>
            </a:extLst>
          </p:cNvPr>
          <p:cNvGrpSpPr/>
          <p:nvPr/>
        </p:nvGrpSpPr>
        <p:grpSpPr>
          <a:xfrm>
            <a:off x="1133252" y="3761265"/>
            <a:ext cx="2025002" cy="854086"/>
            <a:chOff x="1133252" y="3761265"/>
            <a:chExt cx="2025002" cy="85408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5763126-8D9B-2129-291F-2F55C70424C4}"/>
                </a:ext>
              </a:extLst>
            </p:cNvPr>
            <p:cNvSpPr txBox="1"/>
            <p:nvPr/>
          </p:nvSpPr>
          <p:spPr>
            <a:xfrm>
              <a:off x="1133252" y="3969017"/>
              <a:ext cx="2025002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 and appeal to your Presentations.</a:t>
              </a:r>
              <a:r>
                <a:rPr lang="en-US" sz="900" b="0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FZShuTi" pitchFamily="2"/>
                  <a:cs typeface="Arial" pitchFamily="34"/>
                </a:rPr>
                <a:t> Easy to change colors, photos.</a:t>
              </a:r>
              <a:endParaRPr lang="en-US" sz="900" b="0" i="0" u="none" strike="noStrike" kern="0" cap="none" spc="0" baseline="0">
                <a:solidFill>
                  <a:srgbClr val="525252"/>
                </a:solidFill>
                <a:uFillTx/>
                <a:latin typeface="Arial"/>
                <a:ea typeface="Arial"/>
                <a:cs typeface="Arial" pitchFamily="34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9A77C75-50FF-3AEF-7EC4-0D9D30BF0F89}"/>
                </a:ext>
              </a:extLst>
            </p:cNvPr>
            <p:cNvSpPr txBox="1"/>
            <p:nvPr/>
          </p:nvSpPr>
          <p:spPr>
            <a:xfrm>
              <a:off x="1133252" y="3761265"/>
              <a:ext cx="2007784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Arial"/>
                  <a:cs typeface="Arial" pitchFamily="34"/>
                </a:rPr>
                <a:t>Your Text  Here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2B37224-79C1-DB8B-0429-443E6C6D9CDE}"/>
              </a:ext>
            </a:extLst>
          </p:cNvPr>
          <p:cNvGrpSpPr/>
          <p:nvPr/>
        </p:nvGrpSpPr>
        <p:grpSpPr>
          <a:xfrm>
            <a:off x="6185449" y="1288919"/>
            <a:ext cx="2025002" cy="854086"/>
            <a:chOff x="6185449" y="1288919"/>
            <a:chExt cx="2025002" cy="85408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7E9C2D5-4CFC-52FA-6DEF-94C6D5DB4DAC}"/>
                </a:ext>
              </a:extLst>
            </p:cNvPr>
            <p:cNvSpPr txBox="1"/>
            <p:nvPr/>
          </p:nvSpPr>
          <p:spPr>
            <a:xfrm>
              <a:off x="6185449" y="1496671"/>
              <a:ext cx="2025002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 and appeal to your Presentations.</a:t>
              </a:r>
              <a:r>
                <a:rPr lang="en-US" sz="900" b="0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FZShuTi" pitchFamily="2"/>
                  <a:cs typeface="Arial" pitchFamily="34"/>
                </a:rPr>
                <a:t> Easy to change colors, photos.</a:t>
              </a:r>
              <a:endParaRPr lang="en-US" sz="900" b="0" i="0" u="none" strike="noStrike" kern="0" cap="none" spc="0" baseline="0">
                <a:solidFill>
                  <a:srgbClr val="525252"/>
                </a:solidFill>
                <a:uFillTx/>
                <a:latin typeface="Arial"/>
                <a:ea typeface="Arial"/>
                <a:cs typeface="Arial" pitchFamily="34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F67C023-5B19-4557-322B-FEAF934AF319}"/>
                </a:ext>
              </a:extLst>
            </p:cNvPr>
            <p:cNvSpPr txBox="1"/>
            <p:nvPr/>
          </p:nvSpPr>
          <p:spPr>
            <a:xfrm>
              <a:off x="6185449" y="1288919"/>
              <a:ext cx="2007784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Arial"/>
                  <a:cs typeface="Arial" pitchFamily="34"/>
                </a:rPr>
                <a:t>Your Text  Here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4FF345B-68D5-697A-1370-773E1C142C23}"/>
              </a:ext>
            </a:extLst>
          </p:cNvPr>
          <p:cNvGrpSpPr/>
          <p:nvPr/>
        </p:nvGrpSpPr>
        <p:grpSpPr>
          <a:xfrm>
            <a:off x="6563490" y="2525097"/>
            <a:ext cx="2025002" cy="854076"/>
            <a:chOff x="6563490" y="2525097"/>
            <a:chExt cx="2025002" cy="8540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54A2AB4-AC45-D7C7-0A7B-FA73A3368D55}"/>
                </a:ext>
              </a:extLst>
            </p:cNvPr>
            <p:cNvSpPr txBox="1"/>
            <p:nvPr/>
          </p:nvSpPr>
          <p:spPr>
            <a:xfrm>
              <a:off x="6563490" y="2732839"/>
              <a:ext cx="2025002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 and appeal to your Presentations.</a:t>
              </a:r>
              <a:r>
                <a:rPr lang="en-US" sz="900" b="0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FZShuTi" pitchFamily="2"/>
                  <a:cs typeface="Arial" pitchFamily="34"/>
                </a:rPr>
                <a:t> Easy to change colors, photos.</a:t>
              </a:r>
              <a:endParaRPr lang="en-US" sz="900" b="0" i="0" u="none" strike="noStrike" kern="0" cap="none" spc="0" baseline="0">
                <a:solidFill>
                  <a:srgbClr val="525252"/>
                </a:solidFill>
                <a:uFillTx/>
                <a:latin typeface="Arial"/>
                <a:ea typeface="Arial"/>
                <a:cs typeface="Arial" pitchFamily="34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25DBEA-6E96-CDE2-EC75-AFE163B1A7D3}"/>
                </a:ext>
              </a:extLst>
            </p:cNvPr>
            <p:cNvSpPr txBox="1"/>
            <p:nvPr/>
          </p:nvSpPr>
          <p:spPr>
            <a:xfrm>
              <a:off x="6563490" y="2525097"/>
              <a:ext cx="2007784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Arial"/>
                  <a:cs typeface="Arial" pitchFamily="34"/>
                </a:rPr>
                <a:t>Your Text  Here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C1131ED-F503-EE06-492C-A316A81D396D}"/>
              </a:ext>
            </a:extLst>
          </p:cNvPr>
          <p:cNvGrpSpPr/>
          <p:nvPr/>
        </p:nvGrpSpPr>
        <p:grpSpPr>
          <a:xfrm>
            <a:off x="6185449" y="3761265"/>
            <a:ext cx="2025002" cy="854086"/>
            <a:chOff x="6185449" y="3761265"/>
            <a:chExt cx="2025002" cy="85408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3AEA30E-F797-D8D3-4353-B701E85F1E9C}"/>
                </a:ext>
              </a:extLst>
            </p:cNvPr>
            <p:cNvSpPr txBox="1"/>
            <p:nvPr/>
          </p:nvSpPr>
          <p:spPr>
            <a:xfrm>
              <a:off x="6185449" y="3969017"/>
              <a:ext cx="2025002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 and appeal to your Presentations.</a:t>
              </a:r>
              <a:r>
                <a:rPr lang="en-US" sz="900" b="0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FZShuTi" pitchFamily="2"/>
                  <a:cs typeface="Arial" pitchFamily="34"/>
                </a:rPr>
                <a:t> Easy to change colors, photos.</a:t>
              </a:r>
              <a:endParaRPr lang="en-US" sz="900" b="0" i="0" u="none" strike="noStrike" kern="0" cap="none" spc="0" baseline="0">
                <a:solidFill>
                  <a:srgbClr val="525252"/>
                </a:solidFill>
                <a:uFillTx/>
                <a:latin typeface="Arial"/>
                <a:ea typeface="Arial"/>
                <a:cs typeface="Arial" pitchFamily="34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E1E5D8E-7EEA-A6E0-7145-7AD3CE24F1A3}"/>
                </a:ext>
              </a:extLst>
            </p:cNvPr>
            <p:cNvSpPr txBox="1"/>
            <p:nvPr/>
          </p:nvSpPr>
          <p:spPr>
            <a:xfrm>
              <a:off x="6185449" y="3761265"/>
              <a:ext cx="2007784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525252"/>
                  </a:solidFill>
                  <a:uFillTx/>
                  <a:latin typeface="Arial"/>
                  <a:ea typeface="Arial"/>
                  <a:cs typeface="Arial" pitchFamily="34"/>
                </a:rPr>
                <a:t>Your Text  Here</a:t>
              </a: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35392F41-C3B9-1430-C98E-4DE615AB727F}"/>
              </a:ext>
            </a:extLst>
          </p:cNvPr>
          <p:cNvSpPr/>
          <p:nvPr/>
        </p:nvSpPr>
        <p:spPr>
          <a:xfrm>
            <a:off x="5456096" y="3916731"/>
            <a:ext cx="520065" cy="52006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9409202-A9A9-5DD1-4066-6D2D793CFDE7}"/>
              </a:ext>
            </a:extLst>
          </p:cNvPr>
          <p:cNvSpPr/>
          <p:nvPr/>
        </p:nvSpPr>
        <p:spPr>
          <a:xfrm>
            <a:off x="3329860" y="3916731"/>
            <a:ext cx="520065" cy="52006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B0A723E-5209-42CC-4A79-9195200896EB}"/>
              </a:ext>
            </a:extLst>
          </p:cNvPr>
          <p:cNvSpPr/>
          <p:nvPr/>
        </p:nvSpPr>
        <p:spPr>
          <a:xfrm>
            <a:off x="2789797" y="2679356"/>
            <a:ext cx="520065" cy="52006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3700B28-463E-627B-E77A-80FDE6F5180B}"/>
              </a:ext>
            </a:extLst>
          </p:cNvPr>
          <p:cNvSpPr/>
          <p:nvPr/>
        </p:nvSpPr>
        <p:spPr>
          <a:xfrm>
            <a:off x="3329860" y="1444395"/>
            <a:ext cx="520065" cy="52006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59DCFE8-3665-7E5D-C6D5-50F920F4AFE6}"/>
              </a:ext>
            </a:extLst>
          </p:cNvPr>
          <p:cNvSpPr/>
          <p:nvPr/>
        </p:nvSpPr>
        <p:spPr>
          <a:xfrm>
            <a:off x="5456096" y="1444395"/>
            <a:ext cx="520065" cy="52006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AA3C50E-E452-F8E4-5CEF-CAEDFB8D8E4D}"/>
              </a:ext>
            </a:extLst>
          </p:cNvPr>
          <p:cNvSpPr/>
          <p:nvPr/>
        </p:nvSpPr>
        <p:spPr>
          <a:xfrm>
            <a:off x="5834137" y="2664899"/>
            <a:ext cx="520065" cy="52006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FDA8095D-0DD8-AA47-690A-4306C4CD8AD3}"/>
              </a:ext>
            </a:extLst>
          </p:cNvPr>
          <p:cNvSpPr/>
          <p:nvPr/>
        </p:nvSpPr>
        <p:spPr>
          <a:xfrm flipH="1">
            <a:off x="2912299" y="2841488"/>
            <a:ext cx="263978" cy="2177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17557"/>
              <a:gd name="f7" fmla="val 2654282"/>
              <a:gd name="f8" fmla="val 1384251"/>
              <a:gd name="f9" fmla="val 661544"/>
              <a:gd name="f10" fmla="val 1489083"/>
              <a:gd name="f11" fmla="val 1574067"/>
              <a:gd name="f12" fmla="val 746528"/>
              <a:gd name="f13" fmla="val 851360"/>
              <a:gd name="f14" fmla="val 956192"/>
              <a:gd name="f15" fmla="val 1041176"/>
              <a:gd name="f16" fmla="val 1279419"/>
              <a:gd name="f17" fmla="val 1194435"/>
              <a:gd name="f18" fmla="val 1993421"/>
              <a:gd name="f19" fmla="val 2098253"/>
              <a:gd name="f20" fmla="val 2183237"/>
              <a:gd name="f21" fmla="val 1888589"/>
              <a:gd name="f22" fmla="val 1803605"/>
              <a:gd name="f23" fmla="val 2602591"/>
              <a:gd name="f24" fmla="val 2707423"/>
              <a:gd name="f25" fmla="val 2792407"/>
              <a:gd name="f26" fmla="val 2497759"/>
              <a:gd name="f27" fmla="val 2412775"/>
              <a:gd name="f28" fmla="val 677114"/>
              <a:gd name="f29" fmla="val 569491"/>
              <a:gd name="f30" fmla="val 330916"/>
              <a:gd name="f31" fmla="val 148156"/>
              <a:gd name="f32" fmla="val 717647"/>
              <a:gd name="f33" fmla="val 900407"/>
              <a:gd name="f34" fmla="val 1952009"/>
              <a:gd name="f35" fmla="val 2134769"/>
              <a:gd name="f36" fmla="val 2282925"/>
              <a:gd name="f37" fmla="val 711670"/>
              <a:gd name="f38" fmla="val 639726"/>
              <a:gd name="f39" fmla="val 2394386"/>
              <a:gd name="f40" fmla="val 647101"/>
              <a:gd name="f41" fmla="val 2475544"/>
              <a:gd name="f42" fmla="val 275077"/>
              <a:gd name="f43" fmla="val 900998"/>
              <a:gd name="f44" fmla="val 2583693"/>
              <a:gd name="f45" fmla="val 998412"/>
              <a:gd name="f46" fmla="val 2552618"/>
              <a:gd name="f47" fmla="val 1294529"/>
              <a:gd name="f48" fmla="val 2117356"/>
              <a:gd name="f49" fmla="val 2251554"/>
              <a:gd name="f50" fmla="val 2367095"/>
              <a:gd name="f51" fmla="val 2203043"/>
              <a:gd name="f52" fmla="val 2418395"/>
              <a:gd name="f53" fmla="val 2087951"/>
              <a:gd name="f54" fmla="val 2205538"/>
              <a:gd name="f55" fmla="val 2022975"/>
              <a:gd name="f56" fmla="val 2032941"/>
              <a:gd name="f57" fmla="val 1932583"/>
              <a:gd name="f58" fmla="val 1830857"/>
              <a:gd name="f59" fmla="val 1799347"/>
              <a:gd name="f60" fmla="val 1008030"/>
              <a:gd name="f61" fmla="val 825270"/>
              <a:gd name="f62" fmla="val 1651191"/>
              <a:gd name="f63" fmla="val 1468431"/>
              <a:gd name="f64" fmla="val 2886641"/>
              <a:gd name="f65" fmla="val 1100201"/>
              <a:gd name="f66" fmla="val 917441"/>
              <a:gd name="f67" fmla="val 769285"/>
              <a:gd name="f68" fmla="val 1382518"/>
              <a:gd name="f69" fmla="val 1565278"/>
              <a:gd name="f70" fmla="val 1713434"/>
              <a:gd name="f71" fmla="val 1923028"/>
              <a:gd name="f72" fmla="val 2301032"/>
              <a:gd name="f73" fmla="val 1962656"/>
              <a:gd name="f74" fmla="val 2453037"/>
              <a:gd name="f75" fmla="val 2007378"/>
              <a:gd name="f76" fmla="val 3078958"/>
              <a:gd name="f77" fmla="val 2077967"/>
              <a:gd name="f78" fmla="val 2713759"/>
              <a:gd name="f79" fmla="val 1878758"/>
              <a:gd name="f80" fmla="val 2673367"/>
              <a:gd name="f81" fmla="val 1899957"/>
              <a:gd name="f82" fmla="val 2505887"/>
              <a:gd name="f83" fmla="val 3069401"/>
              <a:gd name="f84" fmla="+- 0 0 -90"/>
              <a:gd name="f85" fmla="*/ f3 1 3217557"/>
              <a:gd name="f86" fmla="*/ f4 1 2654282"/>
              <a:gd name="f87" fmla="val f5"/>
              <a:gd name="f88" fmla="val f6"/>
              <a:gd name="f89" fmla="val f7"/>
              <a:gd name="f90" fmla="*/ f84 f0 1"/>
              <a:gd name="f91" fmla="+- f89 0 f87"/>
              <a:gd name="f92" fmla="+- f88 0 f87"/>
              <a:gd name="f93" fmla="*/ f90 1 f2"/>
              <a:gd name="f94" fmla="*/ f92 1 3217557"/>
              <a:gd name="f95" fmla="*/ f91 1 2654282"/>
              <a:gd name="f96" fmla="*/ 1384251 f92 1"/>
              <a:gd name="f97" fmla="*/ 1574067 f92 1"/>
              <a:gd name="f98" fmla="*/ 1194435 f92 1"/>
              <a:gd name="f99" fmla="*/ 1993421 f92 1"/>
              <a:gd name="f100" fmla="*/ 2183237 f92 1"/>
              <a:gd name="f101" fmla="*/ 1803605 f92 1"/>
              <a:gd name="f102" fmla="*/ 2602591 f92 1"/>
              <a:gd name="f103" fmla="*/ 2792407 f92 1"/>
              <a:gd name="f104" fmla="*/ 2412775 f92 1"/>
              <a:gd name="f105" fmla="*/ 677114 f92 1"/>
              <a:gd name="f106" fmla="*/ 330916 f92 1"/>
              <a:gd name="f107" fmla="*/ 0 f92 1"/>
              <a:gd name="f108" fmla="*/ 711670 f92 1"/>
              <a:gd name="f109" fmla="*/ 1294529 f92 1"/>
              <a:gd name="f110" fmla="*/ 2117356 f92 1"/>
              <a:gd name="f111" fmla="*/ 2418395 f92 1"/>
              <a:gd name="f112" fmla="*/ 1830857 f92 1"/>
              <a:gd name="f113" fmla="*/ 1008030 f92 1"/>
              <a:gd name="f114" fmla="*/ 2886641 f92 1"/>
              <a:gd name="f115" fmla="*/ 1100201 f92 1"/>
              <a:gd name="f116" fmla="*/ 769285 f92 1"/>
              <a:gd name="f117" fmla="*/ 1923028 f92 1"/>
              <a:gd name="f118" fmla="*/ 3078958 f92 1"/>
              <a:gd name="f119" fmla="*/ 2505887 f92 1"/>
              <a:gd name="f120" fmla="*/ 3217557 f92 1"/>
              <a:gd name="f121" fmla="*/ 661544 f91 1"/>
              <a:gd name="f122" fmla="*/ 851360 f91 1"/>
              <a:gd name="f123" fmla="*/ 1041176 f91 1"/>
              <a:gd name="f124" fmla="*/ 569491 f91 1"/>
              <a:gd name="f125" fmla="*/ 900407 f91 1"/>
              <a:gd name="f126" fmla="*/ 1952009 f91 1"/>
              <a:gd name="f127" fmla="*/ 2282925 f91 1"/>
              <a:gd name="f128" fmla="*/ 275077 f92 1"/>
              <a:gd name="f129" fmla="*/ 2654282 f91 1"/>
              <a:gd name="f130" fmla="*/ 2087951 f91 1"/>
              <a:gd name="f131" fmla="*/ 1799347 f91 1"/>
              <a:gd name="f132" fmla="*/ 1468431 f91 1"/>
              <a:gd name="f133" fmla="*/ 0 f91 1"/>
              <a:gd name="f134" fmla="*/ 330916 f91 1"/>
              <a:gd name="f135" fmla="*/ 1382518 f91 1"/>
              <a:gd name="f136" fmla="*/ 1713434 f91 1"/>
              <a:gd name="f137" fmla="*/ 2077967 f91 1"/>
              <a:gd name="f138" fmla="+- f93 0 f1"/>
              <a:gd name="f139" fmla="*/ f96 1 3217557"/>
              <a:gd name="f140" fmla="*/ f97 1 3217557"/>
              <a:gd name="f141" fmla="*/ f98 1 3217557"/>
              <a:gd name="f142" fmla="*/ f99 1 3217557"/>
              <a:gd name="f143" fmla="*/ f100 1 3217557"/>
              <a:gd name="f144" fmla="*/ f101 1 3217557"/>
              <a:gd name="f145" fmla="*/ f102 1 3217557"/>
              <a:gd name="f146" fmla="*/ f103 1 3217557"/>
              <a:gd name="f147" fmla="*/ f104 1 3217557"/>
              <a:gd name="f148" fmla="*/ f105 1 3217557"/>
              <a:gd name="f149" fmla="*/ f106 1 3217557"/>
              <a:gd name="f150" fmla="*/ f107 1 3217557"/>
              <a:gd name="f151" fmla="*/ f108 1 3217557"/>
              <a:gd name="f152" fmla="*/ f109 1 3217557"/>
              <a:gd name="f153" fmla="*/ f110 1 3217557"/>
              <a:gd name="f154" fmla="*/ f111 1 3217557"/>
              <a:gd name="f155" fmla="*/ f112 1 3217557"/>
              <a:gd name="f156" fmla="*/ f113 1 3217557"/>
              <a:gd name="f157" fmla="*/ f114 1 3217557"/>
              <a:gd name="f158" fmla="*/ f115 1 3217557"/>
              <a:gd name="f159" fmla="*/ f116 1 3217557"/>
              <a:gd name="f160" fmla="*/ f117 1 3217557"/>
              <a:gd name="f161" fmla="*/ f118 1 3217557"/>
              <a:gd name="f162" fmla="*/ f119 1 3217557"/>
              <a:gd name="f163" fmla="*/ f120 1 3217557"/>
              <a:gd name="f164" fmla="*/ f121 1 2654282"/>
              <a:gd name="f165" fmla="*/ f122 1 2654282"/>
              <a:gd name="f166" fmla="*/ f123 1 2654282"/>
              <a:gd name="f167" fmla="*/ f124 1 2654282"/>
              <a:gd name="f168" fmla="*/ f125 1 2654282"/>
              <a:gd name="f169" fmla="*/ f126 1 2654282"/>
              <a:gd name="f170" fmla="*/ f127 1 2654282"/>
              <a:gd name="f171" fmla="*/ f128 1 3217557"/>
              <a:gd name="f172" fmla="*/ f129 1 2654282"/>
              <a:gd name="f173" fmla="*/ f130 1 2654282"/>
              <a:gd name="f174" fmla="*/ f131 1 2654282"/>
              <a:gd name="f175" fmla="*/ f132 1 2654282"/>
              <a:gd name="f176" fmla="*/ f133 1 2654282"/>
              <a:gd name="f177" fmla="*/ f134 1 2654282"/>
              <a:gd name="f178" fmla="*/ f135 1 2654282"/>
              <a:gd name="f179" fmla="*/ f136 1 2654282"/>
              <a:gd name="f180" fmla="*/ f137 1 2654282"/>
              <a:gd name="f181" fmla="*/ f87 1 f94"/>
              <a:gd name="f182" fmla="*/ f88 1 f94"/>
              <a:gd name="f183" fmla="*/ f87 1 f95"/>
              <a:gd name="f184" fmla="*/ f89 1 f95"/>
              <a:gd name="f185" fmla="*/ f139 1 f94"/>
              <a:gd name="f186" fmla="*/ f164 1 f95"/>
              <a:gd name="f187" fmla="*/ f140 1 f94"/>
              <a:gd name="f188" fmla="*/ f165 1 f95"/>
              <a:gd name="f189" fmla="*/ f166 1 f95"/>
              <a:gd name="f190" fmla="*/ f141 1 f94"/>
              <a:gd name="f191" fmla="*/ f142 1 f94"/>
              <a:gd name="f192" fmla="*/ f143 1 f94"/>
              <a:gd name="f193" fmla="*/ f144 1 f94"/>
              <a:gd name="f194" fmla="*/ f145 1 f94"/>
              <a:gd name="f195" fmla="*/ f146 1 f94"/>
              <a:gd name="f196" fmla="*/ f147 1 f94"/>
              <a:gd name="f197" fmla="*/ f148 1 f94"/>
              <a:gd name="f198" fmla="*/ f167 1 f95"/>
              <a:gd name="f199" fmla="*/ f149 1 f94"/>
              <a:gd name="f200" fmla="*/ f150 1 f94"/>
              <a:gd name="f201" fmla="*/ f168 1 f95"/>
              <a:gd name="f202" fmla="*/ f169 1 f95"/>
              <a:gd name="f203" fmla="*/ f170 1 f95"/>
              <a:gd name="f204" fmla="*/ f151 1 f94"/>
              <a:gd name="f205" fmla="*/ f171 1 f94"/>
              <a:gd name="f206" fmla="*/ f172 1 f95"/>
              <a:gd name="f207" fmla="*/ f152 1 f94"/>
              <a:gd name="f208" fmla="*/ f153 1 f94"/>
              <a:gd name="f209" fmla="*/ f154 1 f94"/>
              <a:gd name="f210" fmla="*/ f173 1 f95"/>
              <a:gd name="f211" fmla="*/ f155 1 f94"/>
              <a:gd name="f212" fmla="*/ f174 1 f95"/>
              <a:gd name="f213" fmla="*/ f156 1 f94"/>
              <a:gd name="f214" fmla="*/ f175 1 f95"/>
              <a:gd name="f215" fmla="*/ f157 1 f94"/>
              <a:gd name="f216" fmla="*/ f176 1 f95"/>
              <a:gd name="f217" fmla="*/ f158 1 f94"/>
              <a:gd name="f218" fmla="*/ f159 1 f94"/>
              <a:gd name="f219" fmla="*/ f177 1 f95"/>
              <a:gd name="f220" fmla="*/ f178 1 f95"/>
              <a:gd name="f221" fmla="*/ f179 1 f95"/>
              <a:gd name="f222" fmla="*/ f160 1 f94"/>
              <a:gd name="f223" fmla="*/ f161 1 f94"/>
              <a:gd name="f224" fmla="*/ f180 1 f95"/>
              <a:gd name="f225" fmla="*/ f162 1 f94"/>
              <a:gd name="f226" fmla="*/ f163 1 f94"/>
              <a:gd name="f227" fmla="*/ f181 f85 1"/>
              <a:gd name="f228" fmla="*/ f182 f85 1"/>
              <a:gd name="f229" fmla="*/ f184 f86 1"/>
              <a:gd name="f230" fmla="*/ f183 f86 1"/>
              <a:gd name="f231" fmla="*/ f185 f85 1"/>
              <a:gd name="f232" fmla="*/ f186 f86 1"/>
              <a:gd name="f233" fmla="*/ f187 f85 1"/>
              <a:gd name="f234" fmla="*/ f188 f86 1"/>
              <a:gd name="f235" fmla="*/ f189 f86 1"/>
              <a:gd name="f236" fmla="*/ f190 f85 1"/>
              <a:gd name="f237" fmla="*/ f191 f85 1"/>
              <a:gd name="f238" fmla="*/ f192 f85 1"/>
              <a:gd name="f239" fmla="*/ f193 f85 1"/>
              <a:gd name="f240" fmla="*/ f194 f85 1"/>
              <a:gd name="f241" fmla="*/ f195 f85 1"/>
              <a:gd name="f242" fmla="*/ f196 f85 1"/>
              <a:gd name="f243" fmla="*/ f197 f85 1"/>
              <a:gd name="f244" fmla="*/ f198 f86 1"/>
              <a:gd name="f245" fmla="*/ f199 f85 1"/>
              <a:gd name="f246" fmla="*/ f200 f85 1"/>
              <a:gd name="f247" fmla="*/ f201 f86 1"/>
              <a:gd name="f248" fmla="*/ f202 f86 1"/>
              <a:gd name="f249" fmla="*/ f203 f86 1"/>
              <a:gd name="f250" fmla="*/ f204 f85 1"/>
              <a:gd name="f251" fmla="*/ f205 f85 1"/>
              <a:gd name="f252" fmla="*/ f206 f86 1"/>
              <a:gd name="f253" fmla="*/ f207 f85 1"/>
              <a:gd name="f254" fmla="*/ f208 f85 1"/>
              <a:gd name="f255" fmla="*/ f209 f85 1"/>
              <a:gd name="f256" fmla="*/ f210 f86 1"/>
              <a:gd name="f257" fmla="*/ f211 f85 1"/>
              <a:gd name="f258" fmla="*/ f212 f86 1"/>
              <a:gd name="f259" fmla="*/ f213 f85 1"/>
              <a:gd name="f260" fmla="*/ f214 f86 1"/>
              <a:gd name="f261" fmla="*/ f215 f85 1"/>
              <a:gd name="f262" fmla="*/ f216 f86 1"/>
              <a:gd name="f263" fmla="*/ f217 f85 1"/>
              <a:gd name="f264" fmla="*/ f218 f85 1"/>
              <a:gd name="f265" fmla="*/ f219 f86 1"/>
              <a:gd name="f266" fmla="*/ f220 f86 1"/>
              <a:gd name="f267" fmla="*/ f221 f86 1"/>
              <a:gd name="f268" fmla="*/ f222 f85 1"/>
              <a:gd name="f269" fmla="*/ f223 f85 1"/>
              <a:gd name="f270" fmla="*/ f224 f86 1"/>
              <a:gd name="f271" fmla="*/ f225 f85 1"/>
              <a:gd name="f272" fmla="*/ f226 f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8">
                <a:pos x="f231" y="f232"/>
              </a:cxn>
              <a:cxn ang="f138">
                <a:pos x="f233" y="f234"/>
              </a:cxn>
              <a:cxn ang="f138">
                <a:pos x="f231" y="f235"/>
              </a:cxn>
              <a:cxn ang="f138">
                <a:pos x="f236" y="f234"/>
              </a:cxn>
              <a:cxn ang="f138">
                <a:pos x="f231" y="f232"/>
              </a:cxn>
              <a:cxn ang="f138">
                <a:pos x="f237" y="f232"/>
              </a:cxn>
              <a:cxn ang="f138">
                <a:pos x="f238" y="f234"/>
              </a:cxn>
              <a:cxn ang="f138">
                <a:pos x="f237" y="f235"/>
              </a:cxn>
              <a:cxn ang="f138">
                <a:pos x="f239" y="f234"/>
              </a:cxn>
              <a:cxn ang="f138">
                <a:pos x="f237" y="f232"/>
              </a:cxn>
              <a:cxn ang="f138">
                <a:pos x="f240" y="f232"/>
              </a:cxn>
              <a:cxn ang="f138">
                <a:pos x="f241" y="f234"/>
              </a:cxn>
              <a:cxn ang="f138">
                <a:pos x="f240" y="f235"/>
              </a:cxn>
              <a:cxn ang="f138">
                <a:pos x="f242" y="f234"/>
              </a:cxn>
              <a:cxn ang="f138">
                <a:pos x="f240" y="f232"/>
              </a:cxn>
              <a:cxn ang="f138">
                <a:pos x="f243" y="f244"/>
              </a:cxn>
              <a:cxn ang="f138">
                <a:pos x="f245" y="f244"/>
              </a:cxn>
              <a:cxn ang="f138">
                <a:pos x="f246" y="f247"/>
              </a:cxn>
              <a:cxn ang="f138">
                <a:pos x="f246" y="f248"/>
              </a:cxn>
              <a:cxn ang="f138">
                <a:pos x="f245" y="f249"/>
              </a:cxn>
              <a:cxn ang="f138">
                <a:pos x="f250" y="f249"/>
              </a:cxn>
              <a:cxn ang="f138">
                <a:pos x="f251" y="f252"/>
              </a:cxn>
              <a:cxn ang="f138">
                <a:pos x="f253" y="f249"/>
              </a:cxn>
              <a:cxn ang="f138">
                <a:pos x="f254" y="f249"/>
              </a:cxn>
              <a:cxn ang="f138">
                <a:pos x="f255" y="f256"/>
              </a:cxn>
              <a:cxn ang="f138">
                <a:pos x="f257" y="f258"/>
              </a:cxn>
              <a:cxn ang="f138">
                <a:pos x="f259" y="f258"/>
              </a:cxn>
              <a:cxn ang="f138">
                <a:pos x="f243" y="f260"/>
              </a:cxn>
              <a:cxn ang="f138">
                <a:pos x="f243" y="f244"/>
              </a:cxn>
              <a:cxn ang="f138">
                <a:pos x="f261" y="f262"/>
              </a:cxn>
              <a:cxn ang="f138">
                <a:pos x="f263" y="f262"/>
              </a:cxn>
              <a:cxn ang="f138">
                <a:pos x="f264" y="f265"/>
              </a:cxn>
              <a:cxn ang="f138">
                <a:pos x="f264" y="f266"/>
              </a:cxn>
              <a:cxn ang="f138">
                <a:pos x="f263" y="f267"/>
              </a:cxn>
              <a:cxn ang="f138">
                <a:pos x="f268" y="f267"/>
              </a:cxn>
              <a:cxn ang="f138">
                <a:pos x="f269" y="f270"/>
              </a:cxn>
              <a:cxn ang="f138">
                <a:pos x="f271" y="f267"/>
              </a:cxn>
              <a:cxn ang="f138">
                <a:pos x="f261" y="f267"/>
              </a:cxn>
              <a:cxn ang="f138">
                <a:pos x="f272" y="f266"/>
              </a:cxn>
              <a:cxn ang="f138">
                <a:pos x="f272" y="f265"/>
              </a:cxn>
              <a:cxn ang="f138">
                <a:pos x="f261" y="f262"/>
              </a:cxn>
            </a:cxnLst>
            <a:rect l="f227" t="f230" r="f228" b="f229"/>
            <a:pathLst>
              <a:path w="3217557" h="2654282">
                <a:moveTo>
                  <a:pt x="f8" y="f9"/>
                </a:moveTo>
                <a:cubicBezTo>
                  <a:pt x="f10" y="f9"/>
                  <a:pt x="f11" y="f12"/>
                  <a:pt x="f11" y="f13"/>
                </a:cubicBezTo>
                <a:cubicBezTo>
                  <a:pt x="f11" y="f14"/>
                  <a:pt x="f10" y="f15"/>
                  <a:pt x="f8" y="f15"/>
                </a:cubicBezTo>
                <a:cubicBezTo>
                  <a:pt x="f16" y="f15"/>
                  <a:pt x="f17" y="f14"/>
                  <a:pt x="f17" y="f13"/>
                </a:cubicBezTo>
                <a:cubicBezTo>
                  <a:pt x="f17" y="f12"/>
                  <a:pt x="f16" y="f9"/>
                  <a:pt x="f8" y="f9"/>
                </a:cubicBezTo>
                <a:close/>
                <a:moveTo>
                  <a:pt x="f18" y="f9"/>
                </a:moveTo>
                <a:cubicBezTo>
                  <a:pt x="f19" y="f9"/>
                  <a:pt x="f20" y="f12"/>
                  <a:pt x="f20" y="f13"/>
                </a:cubicBezTo>
                <a:cubicBezTo>
                  <a:pt x="f20" y="f14"/>
                  <a:pt x="f19" y="f15"/>
                  <a:pt x="f18" y="f15"/>
                </a:cubicBezTo>
                <a:cubicBezTo>
                  <a:pt x="f21" y="f15"/>
                  <a:pt x="f22" y="f14"/>
                  <a:pt x="f22" y="f13"/>
                </a:cubicBezTo>
                <a:cubicBezTo>
                  <a:pt x="f22" y="f12"/>
                  <a:pt x="f21" y="f9"/>
                  <a:pt x="f18" y="f9"/>
                </a:cubicBezTo>
                <a:close/>
                <a:moveTo>
                  <a:pt x="f23" y="f9"/>
                </a:moveTo>
                <a:cubicBezTo>
                  <a:pt x="f24" y="f9"/>
                  <a:pt x="f25" y="f12"/>
                  <a:pt x="f25" y="f13"/>
                </a:cubicBezTo>
                <a:cubicBezTo>
                  <a:pt x="f25" y="f14"/>
                  <a:pt x="f24" y="f15"/>
                  <a:pt x="f23" y="f15"/>
                </a:cubicBezTo>
                <a:cubicBezTo>
                  <a:pt x="f26" y="f15"/>
                  <a:pt x="f27" y="f14"/>
                  <a:pt x="f27" y="f13"/>
                </a:cubicBezTo>
                <a:cubicBezTo>
                  <a:pt x="f27" y="f12"/>
                  <a:pt x="f26" y="f9"/>
                  <a:pt x="f23" y="f9"/>
                </a:cubicBezTo>
                <a:close/>
                <a:moveTo>
                  <a:pt x="f28" y="f29"/>
                </a:moveTo>
                <a:lnTo>
                  <a:pt x="f30" y="f29"/>
                </a:lnTo>
                <a:cubicBezTo>
                  <a:pt x="f31" y="f29"/>
                  <a:pt x="f5" y="f32"/>
                  <a:pt x="f5" y="f33"/>
                </a:cubicBezTo>
                <a:lnTo>
                  <a:pt x="f5" y="f34"/>
                </a:lnTo>
                <a:cubicBezTo>
                  <a:pt x="f5" y="f35"/>
                  <a:pt x="f31" y="f36"/>
                  <a:pt x="f30" y="f36"/>
                </a:cubicBezTo>
                <a:lnTo>
                  <a:pt x="f37" y="f36"/>
                </a:lnTo>
                <a:cubicBezTo>
                  <a:pt x="f38" y="f39"/>
                  <a:pt x="f40" y="f41"/>
                  <a:pt x="f42" y="f7"/>
                </a:cubicBezTo>
                <a:cubicBezTo>
                  <a:pt x="f43" y="f44"/>
                  <a:pt x="f45" y="f46"/>
                  <a:pt x="f47" y="f36"/>
                </a:cubicBezTo>
                <a:lnTo>
                  <a:pt x="f48" y="f36"/>
                </a:lnTo>
                <a:cubicBezTo>
                  <a:pt x="f49" y="f36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lnTo>
                  <a:pt x="f60" y="f59"/>
                </a:lnTo>
                <a:cubicBezTo>
                  <a:pt x="f61" y="f59"/>
                  <a:pt x="f28" y="f62"/>
                  <a:pt x="f28" y="f63"/>
                </a:cubicBezTo>
                <a:lnTo>
                  <a:pt x="f28" y="f29"/>
                </a:lnTo>
                <a:close/>
                <a:moveTo>
                  <a:pt x="f64" y="f5"/>
                </a:moveTo>
                <a:lnTo>
                  <a:pt x="f65" y="f5"/>
                </a:lnTo>
                <a:cubicBezTo>
                  <a:pt x="f66" y="f5"/>
                  <a:pt x="f67" y="f31"/>
                  <a:pt x="f67" y="f30"/>
                </a:cubicBezTo>
                <a:lnTo>
                  <a:pt x="f67" y="f68"/>
                </a:lnTo>
                <a:cubicBezTo>
                  <a:pt x="f67" y="f69"/>
                  <a:pt x="f66" y="f70"/>
                  <a:pt x="f65" y="f70"/>
                </a:cubicBezTo>
                <a:lnTo>
                  <a:pt x="f71" y="f70"/>
                </a:ln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70"/>
                </a:cubicBezTo>
                <a:lnTo>
                  <a:pt x="f64" y="f70"/>
                </a:lnTo>
                <a:cubicBezTo>
                  <a:pt x="f83" y="f70"/>
                  <a:pt x="f6" y="f69"/>
                  <a:pt x="f6" y="f68"/>
                </a:cubicBezTo>
                <a:lnTo>
                  <a:pt x="f6" y="f30"/>
                </a:lnTo>
                <a:cubicBezTo>
                  <a:pt x="f6" y="f31"/>
                  <a:pt x="f83" y="f5"/>
                  <a:pt x="f64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8" name="Teardrop 1">
            <a:extLst>
              <a:ext uri="{FF2B5EF4-FFF2-40B4-BE49-F238E27FC236}">
                <a16:creationId xmlns:a16="http://schemas.microsoft.com/office/drawing/2014/main" id="{C0A10B4D-2BA9-A0E9-164F-DD0787442FEB}"/>
              </a:ext>
            </a:extLst>
          </p:cNvPr>
          <p:cNvSpPr/>
          <p:nvPr/>
        </p:nvSpPr>
        <p:spPr>
          <a:xfrm rot="18805987">
            <a:off x="3459692" y="1573973"/>
            <a:ext cx="253992" cy="251341"/>
          </a:xfrm>
          <a:custGeom>
            <a:avLst/>
            <a:gdLst>
              <a:gd name="f0" fmla="val w"/>
              <a:gd name="f1" fmla="val h"/>
              <a:gd name="f2" fmla="val 0"/>
              <a:gd name="f3" fmla="val 1807241"/>
              <a:gd name="f4" fmla="val 1788383"/>
              <a:gd name="f5" fmla="val 712876"/>
              <a:gd name="f6" fmla="val 1117592"/>
              <a:gd name="f7" fmla="val 771173"/>
              <a:gd name="f8" fmla="val 1181828"/>
              <a:gd name="f9" fmla="val 811089"/>
              <a:gd name="f10" fmla="val 1255910"/>
              <a:gd name="f11" fmla="val 847925"/>
              <a:gd name="f12" fmla="val 1348018"/>
              <a:gd name="f13" fmla="val 814544"/>
              <a:gd name="f14" fmla="val 1418896"/>
              <a:gd name="f15" fmla="val 753893"/>
              <a:gd name="f16" fmla="val 1474052"/>
              <a:gd name="f17" fmla="val 679064"/>
              <a:gd name="f18" fmla="val 1498332"/>
              <a:gd name="f19" fmla="val 308226"/>
              <a:gd name="f20" fmla="val 1106637"/>
              <a:gd name="f21" fmla="val 336560"/>
              <a:gd name="f22" fmla="val 1033247"/>
              <a:gd name="f23" fmla="val 394949"/>
              <a:gd name="f24" fmla="val 975701"/>
              <a:gd name="f25" fmla="val 467546"/>
              <a:gd name="f26" fmla="val 946245"/>
              <a:gd name="f27" fmla="val 577903"/>
              <a:gd name="f28" fmla="val 998968"/>
              <a:gd name="f29" fmla="val 654580"/>
              <a:gd name="f30" fmla="val 1053357"/>
              <a:gd name="f31" fmla="val 1038527"/>
              <a:gd name="f32" fmla="val 398886"/>
              <a:gd name="f33" fmla="val 1405560"/>
              <a:gd name="f34" fmla="val 786562"/>
              <a:gd name="f35" fmla="val 1374476"/>
              <a:gd name="f36" fmla="val 799049"/>
              <a:gd name="f37" fmla="val 1340402"/>
              <a:gd name="f38" fmla="val 804299"/>
              <a:gd name="f39" fmla="val 1305054"/>
              <a:gd name="f40" fmla="val 803332"/>
              <a:gd name="f41" fmla="val 1008167"/>
              <a:gd name="f42" fmla="val 795212"/>
              <a:gd name="f43" fmla="val 1016288"/>
              <a:gd name="f44" fmla="val 498325"/>
              <a:gd name="f45" fmla="val 1017255"/>
              <a:gd name="f46" fmla="val 462976"/>
              <a:gd name="f47" fmla="val 1024360"/>
              <a:gd name="f48" fmla="val 429240"/>
              <a:gd name="f49" fmla="val 1097925"/>
              <a:gd name="f50" fmla="val 218888"/>
              <a:gd name="f51" fmla="val 992582"/>
              <a:gd name="f52" fmla="val 279303"/>
              <a:gd name="f53" fmla="val 921871"/>
              <a:gd name="f54" fmla="val 392886"/>
              <a:gd name="f55" fmla="val 921053"/>
              <a:gd name="f56" fmla="val 523256"/>
              <a:gd name="f57" fmla="val 919136"/>
              <a:gd name="f58" fmla="val 828763"/>
              <a:gd name="f59" fmla="val 830924"/>
              <a:gd name="f60" fmla="val 915875"/>
              <a:gd name="f61" fmla="val 525417"/>
              <a:gd name="f62" fmla="val 913958"/>
              <a:gd name="f63" fmla="val 403891"/>
              <a:gd name="f64" fmla="val 913196"/>
              <a:gd name="f65" fmla="val 296188"/>
              <a:gd name="f66" fmla="val 973343"/>
              <a:gd name="f67" fmla="val 234366"/>
              <a:gd name="f68" fmla="val 1067831"/>
              <a:gd name="f69" fmla="val 710285"/>
              <a:gd name="f70" fmla="val 1570519"/>
              <a:gd name="f71" fmla="val 811872"/>
              <a:gd name="f72" fmla="val 1510375"/>
              <a:gd name="f73" fmla="val 878808"/>
              <a:gd name="f74" fmla="val 1399439"/>
              <a:gd name="f75" fmla="val 879603"/>
              <a:gd name="f76" fmla="val 1272618"/>
              <a:gd name="f77" fmla="val 881520"/>
              <a:gd name="f78" fmla="val 967111"/>
              <a:gd name="f79" fmla="val 969732"/>
              <a:gd name="f80" fmla="val 879999"/>
              <a:gd name="f81" fmla="val 1275239"/>
              <a:gd name="f82" fmla="val 881916"/>
              <a:gd name="f83" fmla="val 1400271"/>
              <a:gd name="f84" fmla="val 882701"/>
              <a:gd name="f85" fmla="val 1510670"/>
              <a:gd name="f86" fmla="val 819011"/>
              <a:gd name="f87" fmla="val 1573529"/>
              <a:gd name="f88" fmla="val 721242"/>
              <a:gd name="f89" fmla="val 1162945"/>
              <a:gd name="f90" fmla="val 27894"/>
              <a:gd name="f91" fmla="val 1782798"/>
              <a:gd name="f92" fmla="val 682611"/>
              <a:gd name="f93" fmla="val 1816692"/>
              <a:gd name="f94" fmla="val 718411"/>
              <a:gd name="f95" fmla="val 1815147"/>
              <a:gd name="f96" fmla="val 774907"/>
              <a:gd name="f97" fmla="val 1779347"/>
              <a:gd name="f98" fmla="val 808801"/>
              <a:gd name="f99" fmla="val 1743547"/>
              <a:gd name="f100" fmla="val 842694"/>
              <a:gd name="f101" fmla="val 1687050"/>
              <a:gd name="f102" fmla="val 841149"/>
              <a:gd name="f103" fmla="val 1653157"/>
              <a:gd name="f104" fmla="val 805349"/>
              <a:gd name="f105" fmla="val 1644015"/>
              <a:gd name="f106" fmla="val 795693"/>
              <a:gd name="f107" fmla="val 1561789"/>
              <a:gd name="f108" fmla="val 910282"/>
              <a:gd name="f109" fmla="val 1426630"/>
              <a:gd name="f110" fmla="val 983636"/>
              <a:gd name="f111" fmla="val 1274606"/>
              <a:gd name="f112" fmla="val 982683"/>
              <a:gd name="f113" fmla="val 980378"/>
              <a:gd name="f114" fmla="val 980836"/>
              <a:gd name="f115" fmla="val 1270380"/>
              <a:gd name="f116" fmla="val 1427425"/>
              <a:gd name="f117" fmla="val 901198"/>
              <a:gd name="f118" fmla="val 1565976"/>
              <a:gd name="f119" fmla="val 779756"/>
              <a:gd name="f120" fmla="val 1647056"/>
              <a:gd name="f121" fmla="val 807405"/>
              <a:gd name="f122" fmla="val 1681913"/>
              <a:gd name="f123" fmla="val 803595"/>
              <a:gd name="f124" fmla="val 1732594"/>
              <a:gd name="f125" fmla="val 770486"/>
              <a:gd name="f126" fmla="val 1763941"/>
              <a:gd name="f127" fmla="val 734686"/>
              <a:gd name="f128" fmla="val 1797834"/>
              <a:gd name="f129" fmla="val 678189"/>
              <a:gd name="f130" fmla="val 1796289"/>
              <a:gd name="f131" fmla="val 644296"/>
              <a:gd name="f132" fmla="val 1760489"/>
              <a:gd name="f133" fmla="val 24442"/>
              <a:gd name="f134" fmla="val 1105772"/>
              <a:gd name="f135" fmla="val -9451"/>
              <a:gd name="f136" fmla="val 1069973"/>
              <a:gd name="f137" fmla="val -7906"/>
              <a:gd name="f138" fmla="val 1013476"/>
              <a:gd name="f139" fmla="val 979583"/>
              <a:gd name="f140" fmla="val 63694"/>
              <a:gd name="f141" fmla="val 945689"/>
              <a:gd name="f142" fmla="val 120190"/>
              <a:gd name="f143" fmla="val 947235"/>
              <a:gd name="f144" fmla="val 154084"/>
              <a:gd name="f145" fmla="val 983034"/>
              <a:gd name="f146" fmla="val 163237"/>
              <a:gd name="f147" fmla="val 992702"/>
              <a:gd name="f148" fmla="val 244774"/>
              <a:gd name="f149" fmla="val 882877"/>
              <a:gd name="f150" fmla="val 375836"/>
              <a:gd name="f151" fmla="val 813180"/>
              <a:gd name="f152" fmla="val 523178"/>
              <a:gd name="f153" fmla="val 818460"/>
              <a:gd name="f154" fmla="val 820284"/>
              <a:gd name="f155" fmla="val 522622"/>
              <a:gd name="f156" fmla="val 821285"/>
              <a:gd name="f157" fmla="val 363119"/>
              <a:gd name="f158" fmla="val 903845"/>
              <a:gd name="f159" fmla="val 223207"/>
              <a:gd name="f160" fmla="val 1028952"/>
              <a:gd name="f161" fmla="val 143673"/>
              <a:gd name="f162" fmla="val 999689"/>
              <a:gd name="f163" fmla="val 108599"/>
              <a:gd name="f164" fmla="val 1002953"/>
              <a:gd name="f165" fmla="val 56445"/>
              <a:gd name="f166" fmla="val 1036755"/>
              <a:gd name="f167" fmla="val 24443"/>
              <a:gd name="f168" fmla="val 1072555"/>
              <a:gd name="f169" fmla="val 1129052"/>
              <a:gd name="f170" fmla="*/ f0 1 1807241"/>
              <a:gd name="f171" fmla="*/ f1 1 1788383"/>
              <a:gd name="f172" fmla="val f2"/>
              <a:gd name="f173" fmla="val f3"/>
              <a:gd name="f174" fmla="val f4"/>
              <a:gd name="f175" fmla="+- f174 0 f172"/>
              <a:gd name="f176" fmla="+- f173 0 f172"/>
              <a:gd name="f177" fmla="*/ f176 1 1807241"/>
              <a:gd name="f178" fmla="*/ f175 1 1788383"/>
              <a:gd name="f179" fmla="*/ f172 1 f177"/>
              <a:gd name="f180" fmla="*/ f173 1 f177"/>
              <a:gd name="f181" fmla="*/ f172 1 f178"/>
              <a:gd name="f182" fmla="*/ f174 1 f178"/>
              <a:gd name="f183" fmla="*/ f179 f170 1"/>
              <a:gd name="f184" fmla="*/ f180 f170 1"/>
              <a:gd name="f185" fmla="*/ f182 f171 1"/>
              <a:gd name="f186" fmla="*/ f181 f1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3" t="f186" r="f184" b="f185"/>
            <a:pathLst>
              <a:path w="1807241" h="178838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5" y="f6"/>
                </a:cubicBezTo>
                <a:close/>
                <a:moveTo>
                  <a:pt x="f31" y="f32"/>
                </a:move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lnTo>
                  <a:pt x="f43" y="f44"/>
                </a:lnTo>
                <a:cubicBezTo>
                  <a:pt x="f45" y="f46"/>
                  <a:pt x="f47" y="f48"/>
                  <a:pt x="f31" y="f32"/>
                </a:cubicBezTo>
                <a:close/>
                <a:moveTo>
                  <a:pt x="f49" y="f50"/>
                </a:moveTo>
                <a:cubicBezTo>
                  <a:pt x="f51" y="f52"/>
                  <a:pt x="f53" y="f54"/>
                  <a:pt x="f55" y="f56"/>
                </a:cubicBez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cubicBezTo>
                  <a:pt x="f63" y="f64"/>
                  <a:pt x="f65" y="f66"/>
                  <a:pt x="f67" y="f68"/>
                </a:cubicBezTo>
                <a:lnTo>
                  <a:pt x="f69" y="f70"/>
                </a:lnTo>
                <a:cubicBezTo>
                  <a:pt x="f71" y="f72"/>
                  <a:pt x="f73" y="f74"/>
                  <a:pt x="f75" y="f76"/>
                </a:cubicBez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close/>
                <a:moveTo>
                  <a:pt x="f89" y="f90"/>
                </a:moveTo>
                <a:lnTo>
                  <a:pt x="f91" y="f92"/>
                </a:ln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lnTo>
                  <a:pt x="f105" y="f106"/>
                </a:ln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lnTo>
                  <a:pt x="f113" y="f115"/>
                </a:lnTo>
                <a:cubicBezTo>
                  <a:pt x="f113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lnTo>
                  <a:pt x="f133" y="f134"/>
                </a:lnTo>
                <a:cubicBezTo>
                  <a:pt x="f135" y="f136"/>
                  <a:pt x="f137" y="f138"/>
                  <a:pt x="f90" y="f139"/>
                </a:cubicBezTo>
                <a:cubicBezTo>
                  <a:pt x="f140" y="f141"/>
                  <a:pt x="f142" y="f143"/>
                  <a:pt x="f144" y="f145"/>
                </a:cubicBezTo>
                <a:lnTo>
                  <a:pt x="f146" y="f147"/>
                </a:lnTo>
                <a:cubicBezTo>
                  <a:pt x="f148" y="f149"/>
                  <a:pt x="f150" y="f151"/>
                  <a:pt x="f152" y="f151"/>
                </a:cubicBezTo>
                <a:lnTo>
                  <a:pt x="f153" y="f151"/>
                </a:lnTo>
                <a:lnTo>
                  <a:pt x="f154" y="f155"/>
                </a:lnTo>
                <a:cubicBezTo>
                  <a:pt x="f156" y="f157"/>
                  <a:pt x="f158" y="f159"/>
                  <a:pt x="f160" y="f161"/>
                </a:cubicBezTo>
                <a:cubicBezTo>
                  <a:pt x="f162" y="f163"/>
                  <a:pt x="f164" y="f165"/>
                  <a:pt x="f166" y="f167"/>
                </a:cubicBezTo>
                <a:cubicBezTo>
                  <a:pt x="f168" y="f135"/>
                  <a:pt x="f169" y="f137"/>
                  <a:pt x="f89" y="f90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1200" cap="none" spc="0" baseline="0">
              <a:solidFill>
                <a:srgbClr val="191919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9" name="Rounded Rectangle 25">
            <a:extLst>
              <a:ext uri="{FF2B5EF4-FFF2-40B4-BE49-F238E27FC236}">
                <a16:creationId xmlns:a16="http://schemas.microsoft.com/office/drawing/2014/main" id="{F639B80C-7026-7F66-A835-950E97A2380D}"/>
              </a:ext>
            </a:extLst>
          </p:cNvPr>
          <p:cNvSpPr/>
          <p:nvPr/>
        </p:nvSpPr>
        <p:spPr>
          <a:xfrm>
            <a:off x="5577236" y="1602632"/>
            <a:ext cx="277785" cy="203572"/>
          </a:xfrm>
          <a:custGeom>
            <a:avLst/>
            <a:gdLst>
              <a:gd name="f0" fmla="val w"/>
              <a:gd name="f1" fmla="val h"/>
              <a:gd name="f2" fmla="val 0"/>
              <a:gd name="f3" fmla="val 3248842"/>
              <a:gd name="f4" fmla="val 2380886"/>
              <a:gd name="f5" fmla="val 1194785"/>
              <a:gd name="f6" fmla="val 1472263"/>
              <a:gd name="f7" fmla="val 1150014"/>
              <a:gd name="f8" fmla="val 1113720"/>
              <a:gd name="f9" fmla="val 1508557"/>
              <a:gd name="f10" fmla="val 1553328"/>
              <a:gd name="f11" fmla="val 1600880"/>
              <a:gd name="f12" fmla="val 1645651"/>
              <a:gd name="f13" fmla="val 1681945"/>
              <a:gd name="f14" fmla="val 2067186"/>
              <a:gd name="f15" fmla="val 2111957"/>
              <a:gd name="f16" fmla="val 2148251"/>
              <a:gd name="f17" fmla="val 2582402"/>
              <a:gd name="f18" fmla="val 986449"/>
              <a:gd name="f19" fmla="val 2477247"/>
              <a:gd name="f20" fmla="val 2392002"/>
              <a:gd name="f21" fmla="val 1071694"/>
              <a:gd name="f22" fmla="val 1176848"/>
              <a:gd name="f23" fmla="val 1282003"/>
              <a:gd name="f24" fmla="val 1367248"/>
              <a:gd name="f25" fmla="val 2687557"/>
              <a:gd name="f26" fmla="val 2772801"/>
              <a:gd name="f27" fmla="val 679570"/>
              <a:gd name="f28" fmla="val 574415"/>
              <a:gd name="f29" fmla="val 489171"/>
              <a:gd name="f30" fmla="val 784725"/>
              <a:gd name="f31" fmla="val 869970"/>
              <a:gd name="f32" fmla="val 867954"/>
              <a:gd name="f33" fmla="val 155801"/>
              <a:gd name="f34" fmla="val 726849"/>
              <a:gd name="f35" fmla="val 858549"/>
              <a:gd name="f36" fmla="val 2535122"/>
              <a:gd name="f37" fmla="val 2394017"/>
              <a:gd name="f38" fmla="val 677268"/>
              <a:gd name="f39" fmla="val 2584703"/>
              <a:gd name="f40" fmla="val 2736658"/>
              <a:gd name="f41" fmla="val 607820"/>
              <a:gd name="f42" fmla="val 2766265"/>
              <a:gd name="f43" fmla="val 579906"/>
              <a:gd name="f44" fmla="val 2806392"/>
              <a:gd name="f45" fmla="val 564164"/>
              <a:gd name="f46" fmla="val 2850195"/>
              <a:gd name="f47" fmla="val 3069929"/>
              <a:gd name="f48" fmla="val 3168740"/>
              <a:gd name="f49" fmla="val 644266"/>
              <a:gd name="f50" fmla="val 743077"/>
              <a:gd name="f51" fmla="val 792706"/>
              <a:gd name="f52" fmla="val 891517"/>
              <a:gd name="f53" fmla="val 971619"/>
              <a:gd name="f54" fmla="val 3054536"/>
              <a:gd name="f55" fmla="val 3060628"/>
              <a:gd name="f56" fmla="val 989042"/>
              <a:gd name="f57" fmla="val 3063411"/>
              <a:gd name="f58" fmla="val 1007758"/>
              <a:gd name="f59" fmla="val 1027125"/>
              <a:gd name="f60" fmla="val 2015961"/>
              <a:gd name="f61" fmla="val 2889080"/>
              <a:gd name="f62" fmla="val 2260325"/>
              <a:gd name="f63" fmla="val 2326909"/>
              <a:gd name="f64" fmla="val 2835102"/>
              <a:gd name="f65" fmla="val 2768518"/>
              <a:gd name="f66" fmla="val 2286284"/>
              <a:gd name="f67" fmla="val 2219700"/>
              <a:gd name="f68" fmla="val 2165723"/>
              <a:gd name="f69" fmla="val 1096248"/>
              <a:gd name="f70" fmla="val 1042270"/>
              <a:gd name="f71" fmla="val 975686"/>
              <a:gd name="f72" fmla="val 493453"/>
              <a:gd name="f73" fmla="val 426869"/>
              <a:gd name="f74" fmla="val 372891"/>
              <a:gd name="f75" fmla="val 198560"/>
              <a:gd name="f76" fmla="val 201343"/>
              <a:gd name="f77" fmla="val 207435"/>
              <a:gd name="f78" fmla="val 178913"/>
              <a:gd name="f79" fmla="val 80102"/>
              <a:gd name="f80" fmla="val 398647"/>
              <a:gd name="f81" fmla="val 447310"/>
              <a:gd name="f82" fmla="val 491436"/>
              <a:gd name="f83" fmla="val 583593"/>
              <a:gd name="f84" fmla="val 523419"/>
              <a:gd name="f85" fmla="val 615395"/>
              <a:gd name="f86" fmla="*/ f0 1 3248842"/>
              <a:gd name="f87" fmla="*/ f1 1 2380886"/>
              <a:gd name="f88" fmla="val f2"/>
              <a:gd name="f89" fmla="val f3"/>
              <a:gd name="f90" fmla="val f4"/>
              <a:gd name="f91" fmla="+- f90 0 f88"/>
              <a:gd name="f92" fmla="+- f89 0 f88"/>
              <a:gd name="f93" fmla="*/ f92 1 3248842"/>
              <a:gd name="f94" fmla="*/ f91 1 2380886"/>
              <a:gd name="f95" fmla="*/ f88 1 f93"/>
              <a:gd name="f96" fmla="*/ f89 1 f93"/>
              <a:gd name="f97" fmla="*/ f88 1 f94"/>
              <a:gd name="f98" fmla="*/ f90 1 f94"/>
              <a:gd name="f99" fmla="*/ f95 f86 1"/>
              <a:gd name="f100" fmla="*/ f96 f86 1"/>
              <a:gd name="f101" fmla="*/ f98 f87 1"/>
              <a:gd name="f102" fmla="*/ f97 f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9" t="f102" r="f100" b="f101"/>
            <a:pathLst>
              <a:path w="3248842" h="238088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2"/>
                  <a:pt x="f16" y="f11"/>
                </a:cubicBezTo>
                <a:lnTo>
                  <a:pt x="f16" y="f10"/>
                </a:lnTo>
                <a:cubicBezTo>
                  <a:pt x="f16" y="f9"/>
                  <a:pt x="f15" y="f6"/>
                  <a:pt x="f14" y="f6"/>
                </a:cubicBezTo>
                <a:close/>
                <a:moveTo>
                  <a:pt x="f17" y="f18"/>
                </a:moveTo>
                <a:cubicBezTo>
                  <a:pt x="f19" y="f18"/>
                  <a:pt x="f20" y="f21"/>
                  <a:pt x="f20" y="f22"/>
                </a:cubicBezTo>
                <a:cubicBezTo>
                  <a:pt x="f20" y="f23"/>
                  <a:pt x="f19" y="f24"/>
                  <a:pt x="f17" y="f24"/>
                </a:cubicBezTo>
                <a:cubicBezTo>
                  <a:pt x="f25" y="f24"/>
                  <a:pt x="f26" y="f23"/>
                  <a:pt x="f26" y="f22"/>
                </a:cubicBezTo>
                <a:cubicBezTo>
                  <a:pt x="f26" y="f21"/>
                  <a:pt x="f25" y="f18"/>
                  <a:pt x="f17" y="f18"/>
                </a:cubicBezTo>
                <a:close/>
                <a:moveTo>
                  <a:pt x="f27" y="f18"/>
                </a:moveTo>
                <a:cubicBezTo>
                  <a:pt x="f28" y="f18"/>
                  <a:pt x="f29" y="f21"/>
                  <a:pt x="f29" y="f22"/>
                </a:cubicBezTo>
                <a:cubicBezTo>
                  <a:pt x="f29" y="f23"/>
                  <a:pt x="f28" y="f24"/>
                  <a:pt x="f27" y="f24"/>
                </a:cubicBezTo>
                <a:cubicBezTo>
                  <a:pt x="f30" y="f24"/>
                  <a:pt x="f31" y="f23"/>
                  <a:pt x="f31" y="f22"/>
                </a:cubicBezTo>
                <a:cubicBezTo>
                  <a:pt x="f31" y="f21"/>
                  <a:pt x="f30" y="f18"/>
                  <a:pt x="f27" y="f18"/>
                </a:cubicBezTo>
                <a:close/>
                <a:moveTo>
                  <a:pt x="f32" y="f33"/>
                </a:moveTo>
                <a:lnTo>
                  <a:pt x="f34" y="f35"/>
                </a:lnTo>
                <a:lnTo>
                  <a:pt x="f36" y="f35"/>
                </a:lnTo>
                <a:lnTo>
                  <a:pt x="f37" y="f33"/>
                </a:lnTo>
                <a:close/>
                <a:moveTo>
                  <a:pt x="f38" y="f2"/>
                </a:moveTo>
                <a:lnTo>
                  <a:pt x="f39" y="f2"/>
                </a:lnTo>
                <a:lnTo>
                  <a:pt x="f40" y="f41"/>
                </a:lnTo>
                <a:cubicBezTo>
                  <a:pt x="f42" y="f43"/>
                  <a:pt x="f44" y="f45"/>
                  <a:pt x="f46" y="f45"/>
                </a:cubicBezTo>
                <a:lnTo>
                  <a:pt x="f47" y="f45"/>
                </a:lnTo>
                <a:cubicBezTo>
                  <a:pt x="f48" y="f45"/>
                  <a:pt x="f3" y="f49"/>
                  <a:pt x="f3" y="f50"/>
                </a:cubicBezTo>
                <a:lnTo>
                  <a:pt x="f3" y="f51"/>
                </a:lnTo>
                <a:cubicBezTo>
                  <a:pt x="f3" y="f52"/>
                  <a:pt x="f48" y="f53"/>
                  <a:pt x="f47" y="f53"/>
                </a:cubicBezTo>
                <a:lnTo>
                  <a:pt x="f54" y="f53"/>
                </a:lnTo>
                <a:cubicBezTo>
                  <a:pt x="f55" y="f56"/>
                  <a:pt x="f57" y="f58"/>
                  <a:pt x="f57" y="f59"/>
                </a:cubicBezTo>
                <a:lnTo>
                  <a:pt x="f57" y="f60"/>
                </a:lnTo>
                <a:lnTo>
                  <a:pt x="f61" y="f60"/>
                </a:lnTo>
                <a:lnTo>
                  <a:pt x="f61" y="f62"/>
                </a:lnTo>
                <a:cubicBezTo>
                  <a:pt x="f61" y="f63"/>
                  <a:pt x="f64" y="f4"/>
                  <a:pt x="f65" y="f4"/>
                </a:cubicBezTo>
                <a:lnTo>
                  <a:pt x="f66" y="f4"/>
                </a:lnTo>
                <a:cubicBezTo>
                  <a:pt x="f67" y="f4"/>
                  <a:pt x="f68" y="f63"/>
                  <a:pt x="f68" y="f62"/>
                </a:cubicBezTo>
                <a:lnTo>
                  <a:pt x="f68" y="f60"/>
                </a:lnTo>
                <a:lnTo>
                  <a:pt x="f69" y="f60"/>
                </a:lnTo>
                <a:lnTo>
                  <a:pt x="f69" y="f62"/>
                </a:lnTo>
                <a:cubicBezTo>
                  <a:pt x="f69" y="f63"/>
                  <a:pt x="f70" y="f4"/>
                  <a:pt x="f71" y="f4"/>
                </a:cubicBezTo>
                <a:lnTo>
                  <a:pt x="f72" y="f4"/>
                </a:lnTo>
                <a:cubicBezTo>
                  <a:pt x="f73" y="f4"/>
                  <a:pt x="f74" y="f63"/>
                  <a:pt x="f74" y="f62"/>
                </a:cubicBezTo>
                <a:lnTo>
                  <a:pt x="f74" y="f60"/>
                </a:lnTo>
                <a:lnTo>
                  <a:pt x="f75" y="f60"/>
                </a:lnTo>
                <a:lnTo>
                  <a:pt x="f75" y="f59"/>
                </a:lnTo>
                <a:cubicBezTo>
                  <a:pt x="f75" y="f58"/>
                  <a:pt x="f76" y="f56"/>
                  <a:pt x="f77" y="f53"/>
                </a:cubicBezTo>
                <a:lnTo>
                  <a:pt x="f78" y="f53"/>
                </a:lnTo>
                <a:cubicBezTo>
                  <a:pt x="f79" y="f53"/>
                  <a:pt x="f2" y="f52"/>
                  <a:pt x="f2" y="f51"/>
                </a:cubicBezTo>
                <a:lnTo>
                  <a:pt x="f2" y="f50"/>
                </a:lnTo>
                <a:cubicBezTo>
                  <a:pt x="f2" y="f49"/>
                  <a:pt x="f79" y="f45"/>
                  <a:pt x="f78" y="f45"/>
                </a:cubicBezTo>
                <a:lnTo>
                  <a:pt x="f80" y="f45"/>
                </a:lnTo>
                <a:cubicBezTo>
                  <a:pt x="f81" y="f45"/>
                  <a:pt x="f82" y="f83"/>
                  <a:pt x="f84" y="f8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30" name="Donut 39">
            <a:extLst>
              <a:ext uri="{FF2B5EF4-FFF2-40B4-BE49-F238E27FC236}">
                <a16:creationId xmlns:a16="http://schemas.microsoft.com/office/drawing/2014/main" id="{3EBEAA75-4F07-88D8-BBF3-03DC2DDAC184}"/>
              </a:ext>
            </a:extLst>
          </p:cNvPr>
          <p:cNvSpPr/>
          <p:nvPr/>
        </p:nvSpPr>
        <p:spPr>
          <a:xfrm>
            <a:off x="5972476" y="2784530"/>
            <a:ext cx="274722" cy="274722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152300"/>
              <a:gd name="f5" fmla="val 922782"/>
              <a:gd name="f6" fmla="val 2354400"/>
              <a:gd name="f7" fmla="val 1620000"/>
              <a:gd name="f8" fmla="val 2317218"/>
              <a:gd name="f9" fmla="val 342403"/>
              <a:gd name="f10" fmla="val 914403"/>
              <a:gd name="f11" fmla="val 2325597"/>
              <a:gd name="f12" fmla="val 2897597"/>
              <a:gd name="f13" fmla="val 2514701"/>
              <a:gd name="f14" fmla="val 725299"/>
              <a:gd name="f15" fmla="*/ f0 1 3240000"/>
              <a:gd name="f16" fmla="*/ f1 1 3240000"/>
              <a:gd name="f17" fmla="val f2"/>
              <a:gd name="f18" fmla="val f3"/>
              <a:gd name="f19" fmla="+- f18 0 f17"/>
              <a:gd name="f20" fmla="*/ f19 1 3240000"/>
              <a:gd name="f21" fmla="*/ f17 1 f20"/>
              <a:gd name="f22" fmla="*/ f18 1 f20"/>
              <a:gd name="f23" fmla="*/ f21 f15 1"/>
              <a:gd name="f24" fmla="*/ f22 f15 1"/>
              <a:gd name="f25" fmla="*/ f22 f16 1"/>
              <a:gd name="f26" fmla="*/ f21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3" t="f26" r="f24" b="f25"/>
            <a:pathLst>
              <a:path w="3240000" h="3240000">
                <a:moveTo>
                  <a:pt x="f4" y="f5"/>
                </a:moveTo>
                <a:lnTo>
                  <a:pt x="f6" y="f7"/>
                </a:lnTo>
                <a:lnTo>
                  <a:pt x="f4" y="f8"/>
                </a:lnTo>
                <a:close/>
                <a:moveTo>
                  <a:pt x="f7" y="f9"/>
                </a:moveTo>
                <a:cubicBezTo>
                  <a:pt x="f10" y="f9"/>
                  <a:pt x="f9" y="f10"/>
                  <a:pt x="f9" y="f7"/>
                </a:cubicBezTo>
                <a:cubicBezTo>
                  <a:pt x="f9" y="f11"/>
                  <a:pt x="f10" y="f12"/>
                  <a:pt x="f7" y="f12"/>
                </a:cubicBezTo>
                <a:cubicBezTo>
                  <a:pt x="f11" y="f12"/>
                  <a:pt x="f12" y="f11"/>
                  <a:pt x="f12" y="f7"/>
                </a:cubicBezTo>
                <a:cubicBezTo>
                  <a:pt x="f12" y="f10"/>
                  <a:pt x="f11" y="f9"/>
                  <a:pt x="f7" y="f9"/>
                </a:cubicBezTo>
                <a:close/>
                <a:moveTo>
                  <a:pt x="f7" y="f2"/>
                </a:moveTo>
                <a:cubicBezTo>
                  <a:pt x="f13" y="f2"/>
                  <a:pt x="f3" y="f14"/>
                  <a:pt x="f3" y="f7"/>
                </a:cubicBezTo>
                <a:cubicBezTo>
                  <a:pt x="f3" y="f13"/>
                  <a:pt x="f13" y="f3"/>
                  <a:pt x="f7" y="f3"/>
                </a:cubicBezTo>
                <a:cubicBezTo>
                  <a:pt x="f14" y="f3"/>
                  <a:pt x="f2" y="f13"/>
                  <a:pt x="f2" y="f7"/>
                </a:cubicBezTo>
                <a:cubicBezTo>
                  <a:pt x="f2" y="f14"/>
                  <a:pt x="f14" y="f2"/>
                  <a:pt x="f7" y="f2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1200" cap="none" spc="0" baseline="0">
              <a:solidFill>
                <a:srgbClr val="191919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3C260B57-DEC1-162A-FED0-111B53D4A217}"/>
              </a:ext>
            </a:extLst>
          </p:cNvPr>
          <p:cNvSpPr/>
          <p:nvPr/>
        </p:nvSpPr>
        <p:spPr>
          <a:xfrm>
            <a:off x="3467295" y="4068302"/>
            <a:ext cx="262423" cy="219364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2663936"/>
              <a:gd name="f5" fmla="val 2624444"/>
              <a:gd name="f6" fmla="val 2376100"/>
              <a:gd name="f7" fmla="val 2520100"/>
              <a:gd name="f8" fmla="val 2952463"/>
              <a:gd name="f9" fmla="val 210911"/>
              <a:gd name="f10" fmla="val 538930"/>
              <a:gd name="f11" fmla="val 2095269"/>
              <a:gd name="f12" fmla="val 2239269"/>
              <a:gd name="f13" fmla="val 1814436"/>
              <a:gd name="f14" fmla="val 1958436"/>
              <a:gd name="f15" fmla="val 1533603"/>
              <a:gd name="f16" fmla="val 1677603"/>
              <a:gd name="f17" fmla="val 1252770"/>
              <a:gd name="f18" fmla="val 1396770"/>
              <a:gd name="f19" fmla="val 971937"/>
              <a:gd name="f20" fmla="val 1115937"/>
              <a:gd name="f21" fmla="val 691104"/>
              <a:gd name="f22" fmla="val 835104"/>
              <a:gd name="f23" fmla="val 988006"/>
              <a:gd name="f24" fmla="val 552354"/>
              <a:gd name="f25" fmla="val 2111583"/>
              <a:gd name="f26" fmla="val 2332169"/>
              <a:gd name="f27" fmla="val 1331969"/>
              <a:gd name="f28" fmla="val 410271"/>
              <a:gd name="f29" fmla="val 554271"/>
              <a:gd name="f30" fmla="val 129438"/>
              <a:gd name="f31" fmla="val 273438"/>
              <a:gd name="f32" fmla="*/ f0 1 3186824"/>
              <a:gd name="f33" fmla="*/ f1 1 2663936"/>
              <a:gd name="f34" fmla="val f2"/>
              <a:gd name="f35" fmla="val f3"/>
              <a:gd name="f36" fmla="val f4"/>
              <a:gd name="f37" fmla="+- f36 0 f34"/>
              <a:gd name="f38" fmla="+- f35 0 f34"/>
              <a:gd name="f39" fmla="*/ f38 1 3186824"/>
              <a:gd name="f40" fmla="*/ f37 1 2663936"/>
              <a:gd name="f41" fmla="*/ f34 1 f39"/>
              <a:gd name="f42" fmla="*/ f35 1 f39"/>
              <a:gd name="f43" fmla="*/ f34 1 f40"/>
              <a:gd name="f44" fmla="*/ f36 1 f40"/>
              <a:gd name="f45" fmla="*/ f41 f32 1"/>
              <a:gd name="f46" fmla="*/ f42 f32 1"/>
              <a:gd name="f47" fmla="*/ f44 f33 1"/>
              <a:gd name="f48" fmla="*/ f43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5" t="f48" r="f46" b="f47"/>
            <a:pathLst>
              <a:path w="3186824" h="2663936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6"/>
                </a:moveTo>
                <a:lnTo>
                  <a:pt x="f9" y="f7"/>
                </a:lnTo>
                <a:lnTo>
                  <a:pt x="f10" y="f7"/>
                </a:lnTo>
                <a:lnTo>
                  <a:pt x="f10" y="f6"/>
                </a:lnTo>
                <a:close/>
                <a:moveTo>
                  <a:pt x="f5" y="f11"/>
                </a:moveTo>
                <a:lnTo>
                  <a:pt x="f5" y="f12"/>
                </a:lnTo>
                <a:lnTo>
                  <a:pt x="f8" y="f12"/>
                </a:lnTo>
                <a:lnTo>
                  <a:pt x="f8" y="f11"/>
                </a:lnTo>
                <a:close/>
                <a:moveTo>
                  <a:pt x="f9" y="f11"/>
                </a:moveTo>
                <a:lnTo>
                  <a:pt x="f9" y="f12"/>
                </a:lnTo>
                <a:lnTo>
                  <a:pt x="f10" y="f12"/>
                </a:lnTo>
                <a:lnTo>
                  <a:pt x="f10" y="f11"/>
                </a:lnTo>
                <a:close/>
                <a:moveTo>
                  <a:pt x="f5" y="f13"/>
                </a:moveTo>
                <a:lnTo>
                  <a:pt x="f5" y="f14"/>
                </a:lnTo>
                <a:lnTo>
                  <a:pt x="f8" y="f14"/>
                </a:lnTo>
                <a:lnTo>
                  <a:pt x="f8" y="f13"/>
                </a:lnTo>
                <a:close/>
                <a:moveTo>
                  <a:pt x="f9" y="f13"/>
                </a:moveTo>
                <a:lnTo>
                  <a:pt x="f9" y="f14"/>
                </a:lnTo>
                <a:lnTo>
                  <a:pt x="f10" y="f14"/>
                </a:lnTo>
                <a:lnTo>
                  <a:pt x="f10" y="f13"/>
                </a:lnTo>
                <a:close/>
                <a:moveTo>
                  <a:pt x="f5" y="f15"/>
                </a:moveTo>
                <a:lnTo>
                  <a:pt x="f5" y="f16"/>
                </a:lnTo>
                <a:lnTo>
                  <a:pt x="f8" y="f16"/>
                </a:lnTo>
                <a:lnTo>
                  <a:pt x="f8" y="f15"/>
                </a:lnTo>
                <a:close/>
                <a:moveTo>
                  <a:pt x="f9" y="f15"/>
                </a:moveTo>
                <a:lnTo>
                  <a:pt x="f9" y="f16"/>
                </a:lnTo>
                <a:lnTo>
                  <a:pt x="f10" y="f16"/>
                </a:lnTo>
                <a:lnTo>
                  <a:pt x="f10" y="f15"/>
                </a:lnTo>
                <a:close/>
                <a:moveTo>
                  <a:pt x="f5" y="f17"/>
                </a:moveTo>
                <a:lnTo>
                  <a:pt x="f5" y="f18"/>
                </a:lnTo>
                <a:lnTo>
                  <a:pt x="f8" y="f18"/>
                </a:lnTo>
                <a:lnTo>
                  <a:pt x="f8" y="f17"/>
                </a:lnTo>
                <a:close/>
                <a:moveTo>
                  <a:pt x="f9" y="f17"/>
                </a:moveTo>
                <a:lnTo>
                  <a:pt x="f9" y="f18"/>
                </a:lnTo>
                <a:lnTo>
                  <a:pt x="f10" y="f18"/>
                </a:lnTo>
                <a:lnTo>
                  <a:pt x="f10" y="f17"/>
                </a:lnTo>
                <a:close/>
                <a:moveTo>
                  <a:pt x="f5" y="f19"/>
                </a:moveTo>
                <a:lnTo>
                  <a:pt x="f5" y="f20"/>
                </a:lnTo>
                <a:lnTo>
                  <a:pt x="f8" y="f20"/>
                </a:lnTo>
                <a:lnTo>
                  <a:pt x="f8" y="f19"/>
                </a:lnTo>
                <a:close/>
                <a:moveTo>
                  <a:pt x="f9" y="f19"/>
                </a:moveTo>
                <a:lnTo>
                  <a:pt x="f9" y="f20"/>
                </a:lnTo>
                <a:lnTo>
                  <a:pt x="f10" y="f20"/>
                </a:lnTo>
                <a:lnTo>
                  <a:pt x="f10" y="f19"/>
                </a:lnTo>
                <a:close/>
                <a:moveTo>
                  <a:pt x="f5" y="f21"/>
                </a:moveTo>
                <a:lnTo>
                  <a:pt x="f5" y="f22"/>
                </a:lnTo>
                <a:lnTo>
                  <a:pt x="f8" y="f22"/>
                </a:lnTo>
                <a:lnTo>
                  <a:pt x="f8" y="f21"/>
                </a:lnTo>
                <a:close/>
                <a:moveTo>
                  <a:pt x="f9" y="f21"/>
                </a:moveTo>
                <a:lnTo>
                  <a:pt x="f9" y="f22"/>
                </a:lnTo>
                <a:lnTo>
                  <a:pt x="f10" y="f22"/>
                </a:lnTo>
                <a:lnTo>
                  <a:pt x="f10" y="f21"/>
                </a:lnTo>
                <a:close/>
                <a:moveTo>
                  <a:pt x="f23" y="f24"/>
                </a:moveTo>
                <a:lnTo>
                  <a:pt x="f23" y="f25"/>
                </a:lnTo>
                <a:lnTo>
                  <a:pt x="f26" y="f27"/>
                </a:lnTo>
                <a:close/>
                <a:moveTo>
                  <a:pt x="f5" y="f28"/>
                </a:moveTo>
                <a:lnTo>
                  <a:pt x="f5" y="f29"/>
                </a:lnTo>
                <a:lnTo>
                  <a:pt x="f8" y="f29"/>
                </a:lnTo>
                <a:lnTo>
                  <a:pt x="f8" y="f28"/>
                </a:lnTo>
                <a:close/>
                <a:moveTo>
                  <a:pt x="f9" y="f28"/>
                </a:moveTo>
                <a:lnTo>
                  <a:pt x="f9" y="f29"/>
                </a:lnTo>
                <a:lnTo>
                  <a:pt x="f10" y="f29"/>
                </a:lnTo>
                <a:lnTo>
                  <a:pt x="f10" y="f28"/>
                </a:lnTo>
                <a:close/>
                <a:moveTo>
                  <a:pt x="f5" y="f30"/>
                </a:moveTo>
                <a:lnTo>
                  <a:pt x="f5" y="f31"/>
                </a:lnTo>
                <a:lnTo>
                  <a:pt x="f8" y="f31"/>
                </a:lnTo>
                <a:lnTo>
                  <a:pt x="f8" y="f30"/>
                </a:lnTo>
                <a:close/>
                <a:moveTo>
                  <a:pt x="f9" y="f30"/>
                </a:moveTo>
                <a:lnTo>
                  <a:pt x="f9" y="f31"/>
                </a:lnTo>
                <a:lnTo>
                  <a:pt x="f10" y="f31"/>
                </a:lnTo>
                <a:lnTo>
                  <a:pt x="f10" y="f30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32" name="Chord 15">
            <a:extLst>
              <a:ext uri="{FF2B5EF4-FFF2-40B4-BE49-F238E27FC236}">
                <a16:creationId xmlns:a16="http://schemas.microsoft.com/office/drawing/2014/main" id="{B5C2A54A-177A-7648-3A14-956AF7B41332}"/>
              </a:ext>
            </a:extLst>
          </p:cNvPr>
          <p:cNvSpPr/>
          <p:nvPr/>
        </p:nvSpPr>
        <p:spPr>
          <a:xfrm>
            <a:off x="5651860" y="4042836"/>
            <a:ext cx="134206" cy="292598"/>
          </a:xfrm>
          <a:custGeom>
            <a:avLst/>
            <a:gdLst>
              <a:gd name="f0" fmla="val w"/>
              <a:gd name="f1" fmla="val h"/>
              <a:gd name="f2" fmla="val 0"/>
              <a:gd name="f3" fmla="val 1492970"/>
              <a:gd name="f4" fmla="val 3255081"/>
              <a:gd name="f5" fmla="val 1569688"/>
              <a:gd name="f6" fmla="val 1957118"/>
              <a:gd name="f7" fmla="val 1197680"/>
              <a:gd name="f8" fmla="val 2277765"/>
              <a:gd name="f9" fmla="val 816277"/>
              <a:gd name="f10" fmla="val 2310957"/>
              <a:gd name="f11" fmla="val 2787043"/>
              <a:gd name="f12" fmla="val 873982"/>
              <a:gd name="f13" fmla="val 2789209"/>
              <a:gd name="f14" fmla="val 931009"/>
              <a:gd name="f15" fmla="val 2798017"/>
              <a:gd name="f16" fmla="val 986081"/>
              <a:gd name="f17" fmla="val 2811674"/>
              <a:gd name="f18" fmla="val 1252919"/>
              <a:gd name="f19" fmla="val 2877847"/>
              <a:gd name="f20" fmla="val 1430830"/>
              <a:gd name="f21" fmla="val 3046369"/>
              <a:gd name="f22" fmla="val 1433593"/>
              <a:gd name="f23" fmla="val 3235566"/>
              <a:gd name="f24" fmla="val 57488"/>
              <a:gd name="f25" fmla="val 47920"/>
              <a:gd name="f26" fmla="val 3062506"/>
              <a:gd name="f27" fmla="val 221127"/>
              <a:gd name="f28" fmla="val 2886615"/>
              <a:gd name="f29" fmla="val 490574"/>
              <a:gd name="f30" fmla="val 2815284"/>
              <a:gd name="f31" fmla="val 549928"/>
              <a:gd name="f32" fmla="val 2799571"/>
              <a:gd name="f33" fmla="val 611777"/>
              <a:gd name="f34" fmla="val 2789553"/>
              <a:gd name="f35" fmla="val 674460"/>
              <a:gd name="f36" fmla="val 2787163"/>
              <a:gd name="f37" fmla="val 2310809"/>
              <a:gd name="f38" fmla="val 317470"/>
              <a:gd name="f39" fmla="val 2280245"/>
              <a:gd name="f40" fmla="val 28405"/>
              <a:gd name="f41" fmla="val 1994114"/>
              <a:gd name="f42" fmla="val 1627428"/>
              <a:gd name="f43" fmla="val 142201"/>
              <a:gd name="f44" fmla="val 1616413"/>
              <a:gd name="f45" fmla="val 167304"/>
              <a:gd name="f46" fmla="val 1940464"/>
              <a:gd name="f47" fmla="val 443969"/>
              <a:gd name="f48" fmla="val 2186771"/>
              <a:gd name="f49" fmla="val 768748"/>
              <a:gd name="f50" fmla="val 2174211"/>
              <a:gd name="f51" fmla="val 1093527"/>
              <a:gd name="f52" fmla="val 2161650"/>
              <a:gd name="f53" fmla="val 1350342"/>
              <a:gd name="f54" fmla="val 1894710"/>
              <a:gd name="f55" fmla="val 1569689"/>
              <a:gd name="f56" fmla="val 745368"/>
              <a:gd name="f57" fmla="val 989132"/>
              <a:gd name="f58" fmla="val 1186742"/>
              <a:gd name="f59" fmla="val 197610"/>
              <a:gd name="f60" fmla="val 441374"/>
              <a:gd name="f61" fmla="val 1575353"/>
              <a:gd name="f62" fmla="val 1819117"/>
              <a:gd name="f63" fmla="val 2016727"/>
              <a:gd name="f64" fmla="val 501604"/>
              <a:gd name="f65" fmla="val 303994"/>
              <a:gd name="f66" fmla="*/ f0 1 1492970"/>
              <a:gd name="f67" fmla="*/ f1 1 3255081"/>
              <a:gd name="f68" fmla="val f2"/>
              <a:gd name="f69" fmla="val f3"/>
              <a:gd name="f70" fmla="val f4"/>
              <a:gd name="f71" fmla="+- f70 0 f68"/>
              <a:gd name="f72" fmla="+- f69 0 f68"/>
              <a:gd name="f73" fmla="*/ f72 1 1492970"/>
              <a:gd name="f74" fmla="*/ f71 1 3255081"/>
              <a:gd name="f75" fmla="*/ f68 1 f73"/>
              <a:gd name="f76" fmla="*/ f69 1 f73"/>
              <a:gd name="f77" fmla="*/ f68 1 f74"/>
              <a:gd name="f78" fmla="*/ f70 1 f74"/>
              <a:gd name="f79" fmla="*/ f75 f66 1"/>
              <a:gd name="f80" fmla="*/ f76 f66 1"/>
              <a:gd name="f81" fmla="*/ f78 f67 1"/>
              <a:gd name="f82" fmla="*/ f7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9" t="f82" r="f80" b="f81"/>
            <a:pathLst>
              <a:path w="1492970" h="3255081">
                <a:moveTo>
                  <a:pt x="f3" y="f5"/>
                </a:moveTo>
                <a:cubicBezTo>
                  <a:pt x="f3" y="f6"/>
                  <a:pt x="f7" y="f8"/>
                  <a:pt x="f9" y="f10"/>
                </a:cubicBezTo>
                <a:lnTo>
                  <a:pt x="f9" y="f11"/>
                </a:ln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lnTo>
                  <a:pt x="f24" y="f4"/>
                </a:ln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lnTo>
                  <a:pt x="f35" y="f37"/>
                </a:lnTo>
                <a:cubicBezTo>
                  <a:pt x="f38" y="f39"/>
                  <a:pt x="f40" y="f41"/>
                  <a:pt x="f2" y="f42"/>
                </a:cubicBezTo>
                <a:lnTo>
                  <a:pt x="f43" y="f44"/>
                </a:ln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3" y="f55"/>
                </a:cubicBezTo>
                <a:close/>
                <a:moveTo>
                  <a:pt x="f56" y="f2"/>
                </a:moveTo>
                <a:cubicBezTo>
                  <a:pt x="f57" y="f2"/>
                  <a:pt x="f58" y="f59"/>
                  <a:pt x="f58" y="f60"/>
                </a:cubicBezTo>
                <a:lnTo>
                  <a:pt x="f58" y="f61"/>
                </a:lnTo>
                <a:cubicBezTo>
                  <a:pt x="f58" y="f62"/>
                  <a:pt x="f57" y="f63"/>
                  <a:pt x="f56" y="f63"/>
                </a:cubicBezTo>
                <a:cubicBezTo>
                  <a:pt x="f64" y="f63"/>
                  <a:pt x="f65" y="f62"/>
                  <a:pt x="f65" y="f61"/>
                </a:cubicBezTo>
                <a:lnTo>
                  <a:pt x="f65" y="f60"/>
                </a:lnTo>
                <a:cubicBezTo>
                  <a:pt x="f65" y="f59"/>
                  <a:pt x="f64" y="f2"/>
                  <a:pt x="f56" y="f2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1BC541FB-C646-13EF-532E-6CF94949ED6D}"/>
              </a:ext>
            </a:extLst>
          </p:cNvPr>
          <p:cNvSpPr/>
          <p:nvPr/>
        </p:nvSpPr>
        <p:spPr>
          <a:xfrm flipH="1">
            <a:off x="7264395" y="88587"/>
            <a:ext cx="1875992" cy="1200332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4" name="Freeform 5">
            <a:extLst>
              <a:ext uri="{FF2B5EF4-FFF2-40B4-BE49-F238E27FC236}">
                <a16:creationId xmlns:a16="http://schemas.microsoft.com/office/drawing/2014/main" id="{1230C12A-E64F-C91B-74D7-C9A11C06EEC2}"/>
              </a:ext>
            </a:extLst>
          </p:cNvPr>
          <p:cNvSpPr/>
          <p:nvPr/>
        </p:nvSpPr>
        <p:spPr>
          <a:xfrm>
            <a:off x="-14328" y="63495"/>
            <a:ext cx="2007784" cy="1225424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35" name="Grupo 32">
            <a:extLst>
              <a:ext uri="{FF2B5EF4-FFF2-40B4-BE49-F238E27FC236}">
                <a16:creationId xmlns:a16="http://schemas.microsoft.com/office/drawing/2014/main" id="{0C804B0F-BA5A-FE87-D821-E644C6B4C4D2}"/>
              </a:ext>
            </a:extLst>
          </p:cNvPr>
          <p:cNvGrpSpPr/>
          <p:nvPr/>
        </p:nvGrpSpPr>
        <p:grpSpPr>
          <a:xfrm>
            <a:off x="3694111" y="2111377"/>
            <a:ext cx="1746247" cy="1919289"/>
            <a:chOff x="3694111" y="2111377"/>
            <a:chExt cx="1746247" cy="1919289"/>
          </a:xfrm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620593B2-C38F-CAEF-FE36-7CF707991A77}"/>
                </a:ext>
              </a:extLst>
            </p:cNvPr>
            <p:cNvSpPr/>
            <p:nvPr/>
          </p:nvSpPr>
          <p:spPr>
            <a:xfrm>
              <a:off x="3694111" y="2111377"/>
              <a:ext cx="1746247" cy="6603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5"/>
                <a:gd name="f7" fmla="val 93"/>
                <a:gd name="f8" fmla="val 57"/>
                <a:gd name="f9" fmla="val 85"/>
                <a:gd name="f10" fmla="val 83"/>
                <a:gd name="f11" fmla="val 58"/>
                <a:gd name="f12" fmla="val 80"/>
                <a:gd name="f13" fmla="val 79"/>
                <a:gd name="f14" fmla="val 39"/>
                <a:gd name="f15" fmla="val 77"/>
                <a:gd name="f16" fmla="val 20"/>
                <a:gd name="f17" fmla="val 76"/>
                <a:gd name="f18" fmla="val 1"/>
                <a:gd name="f19" fmla="val 74"/>
                <a:gd name="f20" fmla="val 73"/>
                <a:gd name="f21" fmla="val 72"/>
                <a:gd name="f22" fmla="val 71"/>
                <a:gd name="f23" fmla="val 6"/>
                <a:gd name="f24" fmla="val 66"/>
                <a:gd name="f25" fmla="val 12"/>
                <a:gd name="f26" fmla="val 60"/>
                <a:gd name="f27" fmla="val 19"/>
                <a:gd name="f28" fmla="val 55"/>
                <a:gd name="f29" fmla="val 26"/>
                <a:gd name="f30" fmla="val 50"/>
                <a:gd name="f31" fmla="val 33"/>
                <a:gd name="f32" fmla="val 45"/>
                <a:gd name="f33" fmla="val 40"/>
                <a:gd name="f34" fmla="val 38"/>
                <a:gd name="f35" fmla="val 36"/>
                <a:gd name="f36" fmla="val 28"/>
                <a:gd name="f37" fmla="val 54"/>
                <a:gd name="f38" fmla="val 13"/>
                <a:gd name="f39" fmla="val 15"/>
                <a:gd name="f40" fmla="val 102"/>
                <a:gd name="f41" fmla="val 16"/>
                <a:gd name="f42" fmla="val 100"/>
                <a:gd name="f43" fmla="val 98"/>
                <a:gd name="f44" fmla="val 10"/>
                <a:gd name="f45" fmla="val 96"/>
                <a:gd name="f46" fmla="val 125"/>
                <a:gd name="f47" fmla="val 7"/>
                <a:gd name="f48" fmla="val 144"/>
                <a:gd name="f49" fmla="val 21"/>
                <a:gd name="f50" fmla="val 157"/>
                <a:gd name="f51" fmla="val 31"/>
                <a:gd name="f52" fmla="val 170"/>
                <a:gd name="f53" fmla="val 171"/>
                <a:gd name="f54" fmla="val 2"/>
                <a:gd name="f55" fmla="val 14"/>
                <a:gd name="f56" fmla="val 167"/>
                <a:gd name="f57" fmla="val 42"/>
                <a:gd name="f58" fmla="val 165"/>
                <a:gd name="f59" fmla="val 56"/>
                <a:gd name="f60" fmla="val 174"/>
                <a:gd name="f61" fmla="val 183"/>
                <a:gd name="f62" fmla="val 189"/>
                <a:gd name="f63" fmla="val 47"/>
                <a:gd name="f64" fmla="val 192"/>
                <a:gd name="f65" fmla="val 43"/>
                <a:gd name="f66" fmla="val 197"/>
                <a:gd name="f67" fmla="val 201"/>
                <a:gd name="f68" fmla="val 209"/>
                <a:gd name="f69" fmla="val 37"/>
                <a:gd name="f70" fmla="val 218"/>
                <a:gd name="f71" fmla="val 34"/>
                <a:gd name="f72" fmla="val 226"/>
                <a:gd name="f73" fmla="val 29"/>
                <a:gd name="f74" fmla="val 224"/>
                <a:gd name="f75" fmla="val 222"/>
                <a:gd name="f76" fmla="val 220"/>
                <a:gd name="f77" fmla="val 35"/>
                <a:gd name="f78" fmla="val 231"/>
                <a:gd name="f79" fmla="val 235"/>
                <a:gd name="f80" fmla="val 244"/>
                <a:gd name="f81" fmla="val 48"/>
                <a:gd name="f82" fmla="val 238"/>
                <a:gd name="f83" fmla="val 63"/>
                <a:gd name="f84" fmla="val 232"/>
                <a:gd name="f85" fmla="val 70"/>
                <a:gd name="f86" fmla="val 215"/>
                <a:gd name="f87" fmla="val 208"/>
                <a:gd name="f88" fmla="val 204"/>
                <a:gd name="f89" fmla="val 205"/>
                <a:gd name="f90" fmla="val 64"/>
                <a:gd name="f91" fmla="val 206"/>
                <a:gd name="f92" fmla="val 51"/>
                <a:gd name="f93" fmla="val 210"/>
                <a:gd name="f94" fmla="val 202"/>
                <a:gd name="f95" fmla="val 195"/>
                <a:gd name="f96" fmla="val 186"/>
                <a:gd name="f97" fmla="val 196"/>
                <a:gd name="f98" fmla="val 62"/>
                <a:gd name="f99" fmla="val 199"/>
                <a:gd name="f100" fmla="val 193"/>
                <a:gd name="f101" fmla="val 190"/>
                <a:gd name="f102" fmla="val 87"/>
                <a:gd name="f103" fmla="val 182"/>
                <a:gd name="f104" fmla="val 90"/>
                <a:gd name="f105" fmla="val 175"/>
                <a:gd name="f106" fmla="val 169"/>
                <a:gd name="f107" fmla="val 172"/>
                <a:gd name="f108" fmla="val 69"/>
                <a:gd name="f109" fmla="val 173"/>
                <a:gd name="f110" fmla="val 67"/>
                <a:gd name="f111" fmla="val 65"/>
                <a:gd name="f112" fmla="val 176"/>
                <a:gd name="f113" fmla="val 178"/>
                <a:gd name="f114" fmla="val 162"/>
                <a:gd name="f115" fmla="val 158"/>
                <a:gd name="f116" fmla="val 149"/>
                <a:gd name="f117" fmla="val 137"/>
                <a:gd name="f118" fmla="val 86"/>
                <a:gd name="f119" fmla="val 122"/>
                <a:gd name="f120" fmla="val 89"/>
                <a:gd name="f121" fmla="val 214"/>
                <a:gd name="f122" fmla="val 52"/>
                <a:gd name="f123" fmla="val 237"/>
                <a:gd name="f124" fmla="val 61"/>
                <a:gd name="f125" fmla="val 49"/>
                <a:gd name="f126" fmla="val 229"/>
                <a:gd name="f127" fmla="val 184"/>
                <a:gd name="f128" fmla="val 59"/>
                <a:gd name="f129" fmla="val 181"/>
                <a:gd name="f130" fmla="val 75"/>
                <a:gd name="f131" fmla="val 177"/>
                <a:gd name="f132" fmla="val 82"/>
                <a:gd name="f133" fmla="val 185"/>
                <a:gd name="f134" fmla="val 187"/>
                <a:gd name="f135" fmla="val 81"/>
                <a:gd name="f136" fmla="val 194"/>
                <a:gd name="f137" fmla="+- 0 0 -90"/>
                <a:gd name="f138" fmla="*/ f3 1 245"/>
                <a:gd name="f139" fmla="*/ f4 1 93"/>
                <a:gd name="f140" fmla="val f5"/>
                <a:gd name="f141" fmla="val f6"/>
                <a:gd name="f142" fmla="val f7"/>
                <a:gd name="f143" fmla="*/ f137 f0 1"/>
                <a:gd name="f144" fmla="+- f142 0 f140"/>
                <a:gd name="f145" fmla="+- f141 0 f140"/>
                <a:gd name="f146" fmla="*/ f143 1 f2"/>
                <a:gd name="f147" fmla="*/ f145 1 245"/>
                <a:gd name="f148" fmla="*/ f144 1 93"/>
                <a:gd name="f149" fmla="*/ 57 f145 1"/>
                <a:gd name="f150" fmla="*/ 85 f144 1"/>
                <a:gd name="f151" fmla="*/ 58 f145 1"/>
                <a:gd name="f152" fmla="*/ 79 f144 1"/>
                <a:gd name="f153" fmla="*/ 1 f145 1"/>
                <a:gd name="f154" fmla="*/ 74 f144 1"/>
                <a:gd name="f155" fmla="*/ 0 f145 1"/>
                <a:gd name="f156" fmla="*/ 71 f144 1"/>
                <a:gd name="f157" fmla="*/ 19 f145 1"/>
                <a:gd name="f158" fmla="*/ 55 f144 1"/>
                <a:gd name="f159" fmla="*/ 40 f145 1"/>
                <a:gd name="f160" fmla="*/ 40 f144 1"/>
                <a:gd name="f161" fmla="*/ 33 f145 1"/>
                <a:gd name="f162" fmla="*/ 28 f144 1"/>
                <a:gd name="f163" fmla="*/ 102 f145 1"/>
                <a:gd name="f164" fmla="*/ 16 f144 1"/>
                <a:gd name="f165" fmla="*/ 96 f145 1"/>
                <a:gd name="f166" fmla="*/ 6 f144 1"/>
                <a:gd name="f167" fmla="*/ 157 f145 1"/>
                <a:gd name="f168" fmla="*/ 45 f144 1"/>
                <a:gd name="f169" fmla="*/ 1 f144 1"/>
                <a:gd name="f170" fmla="*/ 170 f145 1"/>
                <a:gd name="f171" fmla="*/ 14 f144 1"/>
                <a:gd name="f172" fmla="*/ 165 f145 1"/>
                <a:gd name="f173" fmla="*/ 56 f144 1"/>
                <a:gd name="f174" fmla="*/ 189 f145 1"/>
                <a:gd name="f175" fmla="*/ 47 f144 1"/>
                <a:gd name="f176" fmla="*/ 201 f145 1"/>
                <a:gd name="f177" fmla="*/ 226 f145 1"/>
                <a:gd name="f178" fmla="*/ 29 f144 1"/>
                <a:gd name="f179" fmla="*/ 220 f145 1"/>
                <a:gd name="f180" fmla="*/ 35 f144 1"/>
                <a:gd name="f181" fmla="*/ 235 f145 1"/>
                <a:gd name="f182" fmla="*/ 42 f144 1"/>
                <a:gd name="f183" fmla="*/ 238 f145 1"/>
                <a:gd name="f184" fmla="*/ 63 f144 1"/>
                <a:gd name="f185" fmla="*/ 215 f145 1"/>
                <a:gd name="f186" fmla="*/ 205 f145 1"/>
                <a:gd name="f187" fmla="*/ 64 f144 1"/>
                <a:gd name="f188" fmla="*/ 210 f145 1"/>
                <a:gd name="f189" fmla="*/ 186 f145 1"/>
                <a:gd name="f190" fmla="*/ 54 f144 1"/>
                <a:gd name="f191" fmla="*/ 193 f145 1"/>
                <a:gd name="f192" fmla="*/ 80 f144 1"/>
                <a:gd name="f193" fmla="*/ 175 f145 1"/>
                <a:gd name="f194" fmla="*/ 87 f144 1"/>
                <a:gd name="f195" fmla="*/ 171 f145 1"/>
                <a:gd name="f196" fmla="*/ 72 f144 1"/>
                <a:gd name="f197" fmla="*/ 174 f145 1"/>
                <a:gd name="f198" fmla="*/ 65 f144 1"/>
                <a:gd name="f199" fmla="*/ 178 f145 1"/>
                <a:gd name="f200" fmla="*/ 58 f144 1"/>
                <a:gd name="f201" fmla="*/ 158 f145 1"/>
                <a:gd name="f202" fmla="*/ 66 f144 1"/>
                <a:gd name="f203" fmla="*/ 122 f145 1"/>
                <a:gd name="f204" fmla="*/ 89 f144 1"/>
                <a:gd name="f205" fmla="*/ 208 f145 1"/>
                <a:gd name="f206" fmla="*/ 62 f144 1"/>
                <a:gd name="f207" fmla="*/ 70 f144 1"/>
                <a:gd name="f208" fmla="*/ 237 f145 1"/>
                <a:gd name="f209" fmla="*/ 184 f145 1"/>
                <a:gd name="f210" fmla="*/ 59 f144 1"/>
                <a:gd name="f211" fmla="*/ 176 f145 1"/>
                <a:gd name="f212" fmla="*/ 75 f144 1"/>
                <a:gd name="f213" fmla="*/ 177 f145 1"/>
                <a:gd name="f214" fmla="*/ 82 f144 1"/>
                <a:gd name="f215" fmla="*/ 187 f145 1"/>
                <a:gd name="f216" fmla="*/ 81 f144 1"/>
                <a:gd name="f217" fmla="+- f146 0 f1"/>
                <a:gd name="f218" fmla="*/ f149 1 245"/>
                <a:gd name="f219" fmla="*/ f150 1 93"/>
                <a:gd name="f220" fmla="*/ f151 1 245"/>
                <a:gd name="f221" fmla="*/ f152 1 93"/>
                <a:gd name="f222" fmla="*/ f153 1 245"/>
                <a:gd name="f223" fmla="*/ f154 1 93"/>
                <a:gd name="f224" fmla="*/ f155 1 245"/>
                <a:gd name="f225" fmla="*/ f156 1 93"/>
                <a:gd name="f226" fmla="*/ f157 1 245"/>
                <a:gd name="f227" fmla="*/ f158 1 93"/>
                <a:gd name="f228" fmla="*/ f159 1 245"/>
                <a:gd name="f229" fmla="*/ f160 1 93"/>
                <a:gd name="f230" fmla="*/ f161 1 245"/>
                <a:gd name="f231" fmla="*/ f162 1 93"/>
                <a:gd name="f232" fmla="*/ f163 1 245"/>
                <a:gd name="f233" fmla="*/ f164 1 93"/>
                <a:gd name="f234" fmla="*/ f165 1 245"/>
                <a:gd name="f235" fmla="*/ f166 1 93"/>
                <a:gd name="f236" fmla="*/ f167 1 245"/>
                <a:gd name="f237" fmla="*/ f168 1 93"/>
                <a:gd name="f238" fmla="*/ f169 1 93"/>
                <a:gd name="f239" fmla="*/ f170 1 245"/>
                <a:gd name="f240" fmla="*/ f171 1 93"/>
                <a:gd name="f241" fmla="*/ f172 1 245"/>
                <a:gd name="f242" fmla="*/ f173 1 93"/>
                <a:gd name="f243" fmla="*/ f174 1 245"/>
                <a:gd name="f244" fmla="*/ f175 1 93"/>
                <a:gd name="f245" fmla="*/ f176 1 245"/>
                <a:gd name="f246" fmla="*/ f177 1 245"/>
                <a:gd name="f247" fmla="*/ f178 1 93"/>
                <a:gd name="f248" fmla="*/ f179 1 245"/>
                <a:gd name="f249" fmla="*/ f180 1 93"/>
                <a:gd name="f250" fmla="*/ f181 1 245"/>
                <a:gd name="f251" fmla="*/ f182 1 93"/>
                <a:gd name="f252" fmla="*/ f183 1 245"/>
                <a:gd name="f253" fmla="*/ f184 1 93"/>
                <a:gd name="f254" fmla="*/ f185 1 245"/>
                <a:gd name="f255" fmla="*/ f186 1 245"/>
                <a:gd name="f256" fmla="*/ f187 1 93"/>
                <a:gd name="f257" fmla="*/ f188 1 245"/>
                <a:gd name="f258" fmla="*/ f189 1 245"/>
                <a:gd name="f259" fmla="*/ f190 1 93"/>
                <a:gd name="f260" fmla="*/ f191 1 245"/>
                <a:gd name="f261" fmla="*/ f192 1 93"/>
                <a:gd name="f262" fmla="*/ f193 1 245"/>
                <a:gd name="f263" fmla="*/ f194 1 93"/>
                <a:gd name="f264" fmla="*/ f195 1 245"/>
                <a:gd name="f265" fmla="*/ f196 1 93"/>
                <a:gd name="f266" fmla="*/ f197 1 245"/>
                <a:gd name="f267" fmla="*/ f198 1 93"/>
                <a:gd name="f268" fmla="*/ f199 1 245"/>
                <a:gd name="f269" fmla="*/ f200 1 93"/>
                <a:gd name="f270" fmla="*/ f201 1 245"/>
                <a:gd name="f271" fmla="*/ f202 1 93"/>
                <a:gd name="f272" fmla="*/ f203 1 245"/>
                <a:gd name="f273" fmla="*/ f204 1 93"/>
                <a:gd name="f274" fmla="*/ f205 1 245"/>
                <a:gd name="f275" fmla="*/ f206 1 93"/>
                <a:gd name="f276" fmla="*/ f207 1 93"/>
                <a:gd name="f277" fmla="*/ f208 1 245"/>
                <a:gd name="f278" fmla="*/ f209 1 245"/>
                <a:gd name="f279" fmla="*/ f210 1 93"/>
                <a:gd name="f280" fmla="*/ f211 1 245"/>
                <a:gd name="f281" fmla="*/ f212 1 93"/>
                <a:gd name="f282" fmla="*/ f213 1 245"/>
                <a:gd name="f283" fmla="*/ f214 1 93"/>
                <a:gd name="f284" fmla="*/ f215 1 245"/>
                <a:gd name="f285" fmla="*/ f216 1 93"/>
                <a:gd name="f286" fmla="*/ 0 1 f147"/>
                <a:gd name="f287" fmla="*/ f141 1 f147"/>
                <a:gd name="f288" fmla="*/ 0 1 f148"/>
                <a:gd name="f289" fmla="*/ f142 1 f148"/>
                <a:gd name="f290" fmla="*/ f218 1 f147"/>
                <a:gd name="f291" fmla="*/ f219 1 f148"/>
                <a:gd name="f292" fmla="*/ f220 1 f147"/>
                <a:gd name="f293" fmla="*/ f221 1 f148"/>
                <a:gd name="f294" fmla="*/ f222 1 f147"/>
                <a:gd name="f295" fmla="*/ f223 1 f148"/>
                <a:gd name="f296" fmla="*/ f224 1 f147"/>
                <a:gd name="f297" fmla="*/ f225 1 f148"/>
                <a:gd name="f298" fmla="*/ f226 1 f147"/>
                <a:gd name="f299" fmla="*/ f227 1 f148"/>
                <a:gd name="f300" fmla="*/ f228 1 f147"/>
                <a:gd name="f301" fmla="*/ f229 1 f148"/>
                <a:gd name="f302" fmla="*/ f230 1 f147"/>
                <a:gd name="f303" fmla="*/ f231 1 f148"/>
                <a:gd name="f304" fmla="*/ f232 1 f147"/>
                <a:gd name="f305" fmla="*/ f233 1 f148"/>
                <a:gd name="f306" fmla="*/ f234 1 f147"/>
                <a:gd name="f307" fmla="*/ f235 1 f148"/>
                <a:gd name="f308" fmla="*/ f236 1 f147"/>
                <a:gd name="f309" fmla="*/ f237 1 f148"/>
                <a:gd name="f310" fmla="*/ f238 1 f148"/>
                <a:gd name="f311" fmla="*/ f239 1 f147"/>
                <a:gd name="f312" fmla="*/ f240 1 f148"/>
                <a:gd name="f313" fmla="*/ f241 1 f147"/>
                <a:gd name="f314" fmla="*/ f242 1 f148"/>
                <a:gd name="f315" fmla="*/ f243 1 f147"/>
                <a:gd name="f316" fmla="*/ f244 1 f148"/>
                <a:gd name="f317" fmla="*/ f245 1 f147"/>
                <a:gd name="f318" fmla="*/ f246 1 f147"/>
                <a:gd name="f319" fmla="*/ f247 1 f148"/>
                <a:gd name="f320" fmla="*/ f248 1 f147"/>
                <a:gd name="f321" fmla="*/ f249 1 f148"/>
                <a:gd name="f322" fmla="*/ f250 1 f147"/>
                <a:gd name="f323" fmla="*/ f251 1 f148"/>
                <a:gd name="f324" fmla="*/ f252 1 f147"/>
                <a:gd name="f325" fmla="*/ f253 1 f148"/>
                <a:gd name="f326" fmla="*/ f254 1 f147"/>
                <a:gd name="f327" fmla="*/ f255 1 f147"/>
                <a:gd name="f328" fmla="*/ f256 1 f148"/>
                <a:gd name="f329" fmla="*/ f257 1 f147"/>
                <a:gd name="f330" fmla="*/ f258 1 f147"/>
                <a:gd name="f331" fmla="*/ f259 1 f148"/>
                <a:gd name="f332" fmla="*/ f260 1 f147"/>
                <a:gd name="f333" fmla="*/ f261 1 f148"/>
                <a:gd name="f334" fmla="*/ f262 1 f147"/>
                <a:gd name="f335" fmla="*/ f263 1 f148"/>
                <a:gd name="f336" fmla="*/ f264 1 f147"/>
                <a:gd name="f337" fmla="*/ f265 1 f148"/>
                <a:gd name="f338" fmla="*/ f266 1 f147"/>
                <a:gd name="f339" fmla="*/ f267 1 f148"/>
                <a:gd name="f340" fmla="*/ f268 1 f147"/>
                <a:gd name="f341" fmla="*/ f269 1 f148"/>
                <a:gd name="f342" fmla="*/ f270 1 f147"/>
                <a:gd name="f343" fmla="*/ f271 1 f148"/>
                <a:gd name="f344" fmla="*/ f272 1 f147"/>
                <a:gd name="f345" fmla="*/ f273 1 f148"/>
                <a:gd name="f346" fmla="*/ f274 1 f147"/>
                <a:gd name="f347" fmla="*/ f275 1 f148"/>
                <a:gd name="f348" fmla="*/ f276 1 f148"/>
                <a:gd name="f349" fmla="*/ f277 1 f147"/>
                <a:gd name="f350" fmla="*/ f278 1 f147"/>
                <a:gd name="f351" fmla="*/ f279 1 f148"/>
                <a:gd name="f352" fmla="*/ f280 1 f147"/>
                <a:gd name="f353" fmla="*/ f281 1 f148"/>
                <a:gd name="f354" fmla="*/ f282 1 f147"/>
                <a:gd name="f355" fmla="*/ f283 1 f148"/>
                <a:gd name="f356" fmla="*/ f284 1 f147"/>
                <a:gd name="f357" fmla="*/ f285 1 f148"/>
                <a:gd name="f358" fmla="*/ f286 f138 1"/>
                <a:gd name="f359" fmla="*/ f287 f138 1"/>
                <a:gd name="f360" fmla="*/ f289 f139 1"/>
                <a:gd name="f361" fmla="*/ f288 f139 1"/>
                <a:gd name="f362" fmla="*/ f290 f138 1"/>
                <a:gd name="f363" fmla="*/ f291 f139 1"/>
                <a:gd name="f364" fmla="*/ f292 f138 1"/>
                <a:gd name="f365" fmla="*/ f293 f139 1"/>
                <a:gd name="f366" fmla="*/ f294 f138 1"/>
                <a:gd name="f367" fmla="*/ f295 f139 1"/>
                <a:gd name="f368" fmla="*/ f296 f138 1"/>
                <a:gd name="f369" fmla="*/ f297 f139 1"/>
                <a:gd name="f370" fmla="*/ f298 f138 1"/>
                <a:gd name="f371" fmla="*/ f299 f139 1"/>
                <a:gd name="f372" fmla="*/ f300 f138 1"/>
                <a:gd name="f373" fmla="*/ f301 f139 1"/>
                <a:gd name="f374" fmla="*/ f302 f138 1"/>
                <a:gd name="f375" fmla="*/ f303 f139 1"/>
                <a:gd name="f376" fmla="*/ f304 f138 1"/>
                <a:gd name="f377" fmla="*/ f305 f139 1"/>
                <a:gd name="f378" fmla="*/ f306 f138 1"/>
                <a:gd name="f379" fmla="*/ f307 f139 1"/>
                <a:gd name="f380" fmla="*/ f308 f138 1"/>
                <a:gd name="f381" fmla="*/ f309 f139 1"/>
                <a:gd name="f382" fmla="*/ f310 f139 1"/>
                <a:gd name="f383" fmla="*/ f311 f138 1"/>
                <a:gd name="f384" fmla="*/ f312 f139 1"/>
                <a:gd name="f385" fmla="*/ f313 f138 1"/>
                <a:gd name="f386" fmla="*/ f314 f139 1"/>
                <a:gd name="f387" fmla="*/ f315 f138 1"/>
                <a:gd name="f388" fmla="*/ f316 f139 1"/>
                <a:gd name="f389" fmla="*/ f317 f138 1"/>
                <a:gd name="f390" fmla="*/ f318 f138 1"/>
                <a:gd name="f391" fmla="*/ f319 f139 1"/>
                <a:gd name="f392" fmla="*/ f320 f138 1"/>
                <a:gd name="f393" fmla="*/ f321 f139 1"/>
                <a:gd name="f394" fmla="*/ f322 f138 1"/>
                <a:gd name="f395" fmla="*/ f323 f139 1"/>
                <a:gd name="f396" fmla="*/ f324 f138 1"/>
                <a:gd name="f397" fmla="*/ f325 f139 1"/>
                <a:gd name="f398" fmla="*/ f326 f138 1"/>
                <a:gd name="f399" fmla="*/ f327 f138 1"/>
                <a:gd name="f400" fmla="*/ f328 f139 1"/>
                <a:gd name="f401" fmla="*/ f329 f138 1"/>
                <a:gd name="f402" fmla="*/ f330 f138 1"/>
                <a:gd name="f403" fmla="*/ f331 f139 1"/>
                <a:gd name="f404" fmla="*/ f332 f138 1"/>
                <a:gd name="f405" fmla="*/ f333 f139 1"/>
                <a:gd name="f406" fmla="*/ f334 f138 1"/>
                <a:gd name="f407" fmla="*/ f335 f139 1"/>
                <a:gd name="f408" fmla="*/ f336 f138 1"/>
                <a:gd name="f409" fmla="*/ f337 f139 1"/>
                <a:gd name="f410" fmla="*/ f338 f138 1"/>
                <a:gd name="f411" fmla="*/ f339 f139 1"/>
                <a:gd name="f412" fmla="*/ f340 f138 1"/>
                <a:gd name="f413" fmla="*/ f341 f139 1"/>
                <a:gd name="f414" fmla="*/ f342 f138 1"/>
                <a:gd name="f415" fmla="*/ f343 f139 1"/>
                <a:gd name="f416" fmla="*/ f344 f138 1"/>
                <a:gd name="f417" fmla="*/ f345 f139 1"/>
                <a:gd name="f418" fmla="*/ f346 f138 1"/>
                <a:gd name="f419" fmla="*/ f347 f139 1"/>
                <a:gd name="f420" fmla="*/ f348 f139 1"/>
                <a:gd name="f421" fmla="*/ f349 f138 1"/>
                <a:gd name="f422" fmla="*/ f350 f138 1"/>
                <a:gd name="f423" fmla="*/ f351 f139 1"/>
                <a:gd name="f424" fmla="*/ f352 f138 1"/>
                <a:gd name="f425" fmla="*/ f353 f139 1"/>
                <a:gd name="f426" fmla="*/ f354 f138 1"/>
                <a:gd name="f427" fmla="*/ f355 f139 1"/>
                <a:gd name="f428" fmla="*/ f356 f138 1"/>
                <a:gd name="f429" fmla="*/ f357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7">
                  <a:pos x="f362" y="f363"/>
                </a:cxn>
                <a:cxn ang="f217">
                  <a:pos x="f364" y="f365"/>
                </a:cxn>
                <a:cxn ang="f217">
                  <a:pos x="f366" y="f367"/>
                </a:cxn>
                <a:cxn ang="f217">
                  <a:pos x="f368" y="f369"/>
                </a:cxn>
                <a:cxn ang="f217">
                  <a:pos x="f370" y="f371"/>
                </a:cxn>
                <a:cxn ang="f217">
                  <a:pos x="f372" y="f373"/>
                </a:cxn>
                <a:cxn ang="f217">
                  <a:pos x="f374" y="f375"/>
                </a:cxn>
                <a:cxn ang="f217">
                  <a:pos x="f376" y="f377"/>
                </a:cxn>
                <a:cxn ang="f217">
                  <a:pos x="f378" y="f379"/>
                </a:cxn>
                <a:cxn ang="f217">
                  <a:pos x="f380" y="f381"/>
                </a:cxn>
                <a:cxn ang="f217">
                  <a:pos x="f380" y="f382"/>
                </a:cxn>
                <a:cxn ang="f217">
                  <a:pos x="f383" y="f384"/>
                </a:cxn>
                <a:cxn ang="f217">
                  <a:pos x="f385" y="f386"/>
                </a:cxn>
                <a:cxn ang="f217">
                  <a:pos x="f387" y="f388"/>
                </a:cxn>
                <a:cxn ang="f217">
                  <a:pos x="f389" y="f373"/>
                </a:cxn>
                <a:cxn ang="f217">
                  <a:pos x="f390" y="f391"/>
                </a:cxn>
                <a:cxn ang="f217">
                  <a:pos x="f392" y="f393"/>
                </a:cxn>
                <a:cxn ang="f217">
                  <a:pos x="f394" y="f395"/>
                </a:cxn>
                <a:cxn ang="f217">
                  <a:pos x="f396" y="f397"/>
                </a:cxn>
                <a:cxn ang="f217">
                  <a:pos x="f398" y="f367"/>
                </a:cxn>
                <a:cxn ang="f217">
                  <a:pos x="f399" y="f400"/>
                </a:cxn>
                <a:cxn ang="f217">
                  <a:pos x="f401" y="f395"/>
                </a:cxn>
                <a:cxn ang="f217">
                  <a:pos x="f402" y="f403"/>
                </a:cxn>
                <a:cxn ang="f217">
                  <a:pos x="f404" y="f405"/>
                </a:cxn>
                <a:cxn ang="f217">
                  <a:pos x="f406" y="f407"/>
                </a:cxn>
                <a:cxn ang="f217">
                  <a:pos x="f408" y="f409"/>
                </a:cxn>
                <a:cxn ang="f217">
                  <a:pos x="f410" y="f411"/>
                </a:cxn>
                <a:cxn ang="f217">
                  <a:pos x="f412" y="f413"/>
                </a:cxn>
                <a:cxn ang="f217">
                  <a:pos x="f414" y="f415"/>
                </a:cxn>
                <a:cxn ang="f217">
                  <a:pos x="f416" y="f417"/>
                </a:cxn>
                <a:cxn ang="f217">
                  <a:pos x="f362" y="f363"/>
                </a:cxn>
                <a:cxn ang="f217">
                  <a:pos x="f392" y="f395"/>
                </a:cxn>
                <a:cxn ang="f217">
                  <a:pos x="f418" y="f419"/>
                </a:cxn>
                <a:cxn ang="f217">
                  <a:pos x="f398" y="f420"/>
                </a:cxn>
                <a:cxn ang="f217">
                  <a:pos x="f421" y="f403"/>
                </a:cxn>
                <a:cxn ang="f217">
                  <a:pos x="f392" y="f395"/>
                </a:cxn>
                <a:cxn ang="f217">
                  <a:pos x="f422" y="f423"/>
                </a:cxn>
                <a:cxn ang="f217">
                  <a:pos x="f424" y="f425"/>
                </a:cxn>
                <a:cxn ang="f217">
                  <a:pos x="f426" y="f427"/>
                </a:cxn>
                <a:cxn ang="f217">
                  <a:pos x="f428" y="f429"/>
                </a:cxn>
                <a:cxn ang="f217">
                  <a:pos x="f422" y="f423"/>
                </a:cxn>
              </a:cxnLst>
              <a:rect l="f358" t="f361" r="f359" b="f360"/>
              <a:pathLst>
                <a:path w="245" h="93">
                  <a:moveTo>
                    <a:pt x="f8" y="f9"/>
                  </a:moveTo>
                  <a:cubicBezTo>
                    <a:pt x="f8" y="f10"/>
                    <a:pt x="f11" y="f12"/>
                    <a:pt x="f11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5" y="f20"/>
                    <a:pt x="f5" y="f21"/>
                    <a:pt x="f5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3"/>
                  </a:cubicBezTo>
                  <a:cubicBezTo>
                    <a:pt x="f34" y="f35"/>
                    <a:pt x="f35" y="f31"/>
                    <a:pt x="f31" y="f36"/>
                  </a:cubicBezTo>
                  <a:cubicBezTo>
                    <a:pt x="f37" y="f38"/>
                    <a:pt x="f15" y="f39"/>
                    <a:pt x="f40" y="f41"/>
                  </a:cubicBezTo>
                  <a:cubicBezTo>
                    <a:pt x="f42" y="f38"/>
                    <a:pt x="f43" y="f44"/>
                    <a:pt x="f45" y="f23"/>
                  </a:cubicBezTo>
                  <a:cubicBezTo>
                    <a:pt x="f46" y="f47"/>
                    <a:pt x="f48" y="f49"/>
                    <a:pt x="f50" y="f32"/>
                  </a:cubicBezTo>
                  <a:cubicBezTo>
                    <a:pt x="f50" y="f51"/>
                    <a:pt x="f50" y="f41"/>
                    <a:pt x="f50" y="f18"/>
                  </a:cubicBezTo>
                  <a:cubicBezTo>
                    <a:pt x="f52" y="f5"/>
                    <a:pt x="f53" y="f54"/>
                    <a:pt x="f52" y="f55"/>
                  </a:cubicBezTo>
                  <a:cubicBezTo>
                    <a:pt x="f56" y="f36"/>
                    <a:pt x="f56" y="f57"/>
                    <a:pt x="f58" y="f59"/>
                  </a:cubicBezTo>
                  <a:cubicBezTo>
                    <a:pt x="f60" y="f28"/>
                    <a:pt x="f61" y="f37"/>
                    <a:pt x="f62" y="f63"/>
                  </a:cubicBezTo>
                  <a:cubicBezTo>
                    <a:pt x="f64" y="f65"/>
                    <a:pt x="f66" y="f57"/>
                    <a:pt x="f67" y="f33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51"/>
                    <a:pt x="f75" y="f31"/>
                    <a:pt x="f76" y="f77"/>
                  </a:cubicBezTo>
                  <a:cubicBezTo>
                    <a:pt x="f72" y="f34"/>
                    <a:pt x="f78" y="f14"/>
                    <a:pt x="f79" y="f57"/>
                  </a:cubicBezTo>
                  <a:cubicBezTo>
                    <a:pt x="f80" y="f81"/>
                    <a:pt x="f6" y="f59"/>
                    <a:pt x="f82" y="f83"/>
                  </a:cubicBezTo>
                  <a:cubicBezTo>
                    <a:pt x="f84" y="f85"/>
                    <a:pt x="f74" y="f19"/>
                    <a:pt x="f86" y="f19"/>
                  </a:cubicBezTo>
                  <a:cubicBezTo>
                    <a:pt x="f87" y="f19"/>
                    <a:pt x="f88" y="f22"/>
                    <a:pt x="f89" y="f90"/>
                  </a:cubicBezTo>
                  <a:cubicBezTo>
                    <a:pt x="f91" y="f8"/>
                    <a:pt x="f87" y="f92"/>
                    <a:pt x="f93" y="f57"/>
                  </a:cubicBezTo>
                  <a:cubicBezTo>
                    <a:pt x="f94" y="f63"/>
                    <a:pt x="f95" y="f30"/>
                    <a:pt x="f96" y="f37"/>
                  </a:cubicBezTo>
                  <a:cubicBezTo>
                    <a:pt x="f97" y="f98"/>
                    <a:pt x="f99" y="f22"/>
                    <a:pt x="f100" y="f12"/>
                  </a:cubicBezTo>
                  <a:cubicBezTo>
                    <a:pt x="f101" y="f102"/>
                    <a:pt x="f103" y="f104"/>
                    <a:pt x="f105" y="f102"/>
                  </a:cubicBezTo>
                  <a:cubicBezTo>
                    <a:pt x="f52" y="f9"/>
                    <a:pt x="f106" y="f13"/>
                    <a:pt x="f53" y="f21"/>
                  </a:cubicBezTo>
                  <a:cubicBezTo>
                    <a:pt x="f107" y="f108"/>
                    <a:pt x="f109" y="f110"/>
                    <a:pt x="f60" y="f111"/>
                  </a:cubicBezTo>
                  <a:cubicBezTo>
                    <a:pt x="f105" y="f83"/>
                    <a:pt x="f112" y="f26"/>
                    <a:pt x="f113" y="f11"/>
                  </a:cubicBezTo>
                  <a:cubicBezTo>
                    <a:pt x="f106" y="f59"/>
                    <a:pt x="f114" y="f26"/>
                    <a:pt x="f115" y="f24"/>
                  </a:cubicBezTo>
                  <a:cubicBezTo>
                    <a:pt x="f116" y="f12"/>
                    <a:pt x="f117" y="f118"/>
                    <a:pt x="f119" y="f120"/>
                  </a:cubicBezTo>
                  <a:cubicBezTo>
                    <a:pt x="f42" y="f7"/>
                    <a:pt x="f13" y="f104"/>
                    <a:pt x="f8" y="f9"/>
                  </a:cubicBezTo>
                  <a:close/>
                  <a:moveTo>
                    <a:pt x="f76" y="f57"/>
                  </a:moveTo>
                  <a:cubicBezTo>
                    <a:pt x="f121" y="f57"/>
                    <a:pt x="f87" y="f122"/>
                    <a:pt x="f87" y="f98"/>
                  </a:cubicBezTo>
                  <a:cubicBezTo>
                    <a:pt x="f87" y="f110"/>
                    <a:pt x="f93" y="f85"/>
                    <a:pt x="f86" y="f85"/>
                  </a:cubicBezTo>
                  <a:cubicBezTo>
                    <a:pt x="f74" y="f85"/>
                    <a:pt x="f123" y="f124"/>
                    <a:pt x="f123" y="f37"/>
                  </a:cubicBezTo>
                  <a:cubicBezTo>
                    <a:pt x="f123" y="f125"/>
                    <a:pt x="f126" y="f65"/>
                    <a:pt x="f76" y="f57"/>
                  </a:cubicBezTo>
                  <a:close/>
                  <a:moveTo>
                    <a:pt x="f127" y="f128"/>
                  </a:moveTo>
                  <a:cubicBezTo>
                    <a:pt x="f129" y="f90"/>
                    <a:pt x="f113" y="f108"/>
                    <a:pt x="f112" y="f130"/>
                  </a:cubicBezTo>
                  <a:cubicBezTo>
                    <a:pt x="f105" y="f15"/>
                    <a:pt x="f131" y="f132"/>
                    <a:pt x="f131" y="f132"/>
                  </a:cubicBezTo>
                  <a:cubicBezTo>
                    <a:pt x="f2" y="f132"/>
                    <a:pt x="f133" y="f132"/>
                    <a:pt x="f134" y="f135"/>
                  </a:cubicBezTo>
                  <a:cubicBezTo>
                    <a:pt x="f136" y="f130"/>
                    <a:pt x="f100" y="f111"/>
                    <a:pt x="f127" y="f128"/>
                  </a:cubicBezTo>
                  <a:close/>
                </a:path>
              </a:pathLst>
            </a:custGeom>
            <a:solidFill>
              <a:srgbClr val="AD3333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CBE88D87-EB6B-29A7-06FF-06F055EA651B}"/>
                </a:ext>
              </a:extLst>
            </p:cNvPr>
            <p:cNvSpPr/>
            <p:nvPr/>
          </p:nvSpPr>
          <p:spPr>
            <a:xfrm>
              <a:off x="4257675" y="3176589"/>
              <a:ext cx="441326" cy="4413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31"/>
                <a:gd name="f8" fmla="val 48"/>
                <a:gd name="f9" fmla="val 49"/>
                <a:gd name="f10" fmla="val 61"/>
                <a:gd name="f11" fmla="val 15"/>
                <a:gd name="f12" fmla="val 1"/>
                <a:gd name="f13" fmla="val 14"/>
                <a:gd name="f14" fmla="val 29"/>
                <a:gd name="f15" fmla="val 24"/>
                <a:gd name="f16" fmla="val 28"/>
                <a:gd name="f17" fmla="val 19"/>
                <a:gd name="f18" fmla="val 25"/>
                <a:gd name="f19" fmla="val 10"/>
                <a:gd name="f20" fmla="val 20"/>
                <a:gd name="f21" fmla="val 11"/>
                <a:gd name="f22" fmla="val 34"/>
                <a:gd name="f23" fmla="+- 0 0 -90"/>
                <a:gd name="f24" fmla="*/ f3 1 62"/>
                <a:gd name="f25" fmla="*/ f4 1 62"/>
                <a:gd name="f26" fmla="val f5"/>
                <a:gd name="f27" fmla="val f6"/>
                <a:gd name="f28" fmla="*/ f23 f0 1"/>
                <a:gd name="f29" fmla="+- f27 0 f26"/>
                <a:gd name="f30" fmla="*/ f28 1 f2"/>
                <a:gd name="f31" fmla="*/ f29 1 62"/>
                <a:gd name="f32" fmla="*/ 62 f29 1"/>
                <a:gd name="f33" fmla="*/ 31 f29 1"/>
                <a:gd name="f34" fmla="*/ 61 f29 1"/>
                <a:gd name="f35" fmla="*/ 1 f29 1"/>
                <a:gd name="f36" fmla="*/ 0 f29 1"/>
                <a:gd name="f37" fmla="*/ 29 f29 1"/>
                <a:gd name="f38" fmla="*/ 24 f29 1"/>
                <a:gd name="f39" fmla="*/ 19 f29 1"/>
                <a:gd name="f40" fmla="*/ 15 f29 1"/>
                <a:gd name="f41" fmla="*/ 10 f29 1"/>
                <a:gd name="f42" fmla="*/ 25 f29 1"/>
                <a:gd name="f43" fmla="*/ 34 f29 1"/>
                <a:gd name="f44" fmla="+- f30 0 f1"/>
                <a:gd name="f45" fmla="*/ f32 1 62"/>
                <a:gd name="f46" fmla="*/ f33 1 62"/>
                <a:gd name="f47" fmla="*/ f34 1 62"/>
                <a:gd name="f48" fmla="*/ f35 1 62"/>
                <a:gd name="f49" fmla="*/ f36 1 62"/>
                <a:gd name="f50" fmla="*/ f37 1 62"/>
                <a:gd name="f51" fmla="*/ f38 1 62"/>
                <a:gd name="f52" fmla="*/ f39 1 62"/>
                <a:gd name="f53" fmla="*/ f40 1 62"/>
                <a:gd name="f54" fmla="*/ f41 1 62"/>
                <a:gd name="f55" fmla="*/ f42 1 62"/>
                <a:gd name="f56" fmla="*/ f43 1 62"/>
                <a:gd name="f57" fmla="*/ 0 1 f31"/>
                <a:gd name="f58" fmla="*/ f27 1 f31"/>
                <a:gd name="f59" fmla="*/ f45 1 f31"/>
                <a:gd name="f60" fmla="*/ f46 1 f31"/>
                <a:gd name="f61" fmla="*/ f47 1 f31"/>
                <a:gd name="f62" fmla="*/ f48 1 f31"/>
                <a:gd name="f63" fmla="*/ f49 1 f31"/>
                <a:gd name="f64" fmla="*/ f50 1 f31"/>
                <a:gd name="f65" fmla="*/ f51 1 f31"/>
                <a:gd name="f66" fmla="*/ f52 1 f31"/>
                <a:gd name="f67" fmla="*/ f53 1 f31"/>
                <a:gd name="f68" fmla="*/ f54 1 f31"/>
                <a:gd name="f69" fmla="*/ f55 1 f31"/>
                <a:gd name="f70" fmla="*/ f56 1 f31"/>
                <a:gd name="f71" fmla="*/ f57 f24 1"/>
                <a:gd name="f72" fmla="*/ f58 f24 1"/>
                <a:gd name="f73" fmla="*/ f58 f25 1"/>
                <a:gd name="f74" fmla="*/ f57 f25 1"/>
                <a:gd name="f75" fmla="*/ f59 f24 1"/>
                <a:gd name="f76" fmla="*/ f60 f25 1"/>
                <a:gd name="f77" fmla="*/ f60 f24 1"/>
                <a:gd name="f78" fmla="*/ f61 f25 1"/>
                <a:gd name="f79" fmla="*/ f62 f24 1"/>
                <a:gd name="f80" fmla="*/ f63 f25 1"/>
                <a:gd name="f81" fmla="*/ f64 f24 1"/>
                <a:gd name="f82" fmla="*/ f65 f25 1"/>
                <a:gd name="f83" fmla="*/ f66 f24 1"/>
                <a:gd name="f84" fmla="*/ f67 f25 1"/>
                <a:gd name="f85" fmla="*/ f68 f24 1"/>
                <a:gd name="f86" fmla="*/ f69 f25 1"/>
                <a:gd name="f87" fmla="*/ f70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5" y="f76"/>
                </a:cxn>
                <a:cxn ang="f44">
                  <a:pos x="f77" y="f78"/>
                </a:cxn>
                <a:cxn ang="f44">
                  <a:pos x="f79" y="f76"/>
                </a:cxn>
                <a:cxn ang="f44">
                  <a:pos x="f77" y="f80"/>
                </a:cxn>
                <a:cxn ang="f44">
                  <a:pos x="f75" y="f76"/>
                </a:cxn>
                <a:cxn ang="f44">
                  <a:pos x="f81" y="f82"/>
                </a:cxn>
                <a:cxn ang="f44">
                  <a:pos x="f83" y="f84"/>
                </a:cxn>
                <a:cxn ang="f44">
                  <a:pos x="f85" y="f86"/>
                </a:cxn>
                <a:cxn ang="f44">
                  <a:pos x="f83" y="f87"/>
                </a:cxn>
                <a:cxn ang="f44">
                  <a:pos x="f81" y="f82"/>
                </a:cxn>
              </a:cxnLst>
              <a:rect l="f71" t="f74" r="f72" b="f73"/>
              <a:pathLst>
                <a:path w="62" h="62">
                  <a:moveTo>
                    <a:pt x="f6" y="f7"/>
                  </a:moveTo>
                  <a:cubicBezTo>
                    <a:pt x="f6" y="f8"/>
                    <a:pt x="f9" y="f10"/>
                    <a:pt x="f7" y="f10"/>
                  </a:cubicBezTo>
                  <a:cubicBezTo>
                    <a:pt x="f11" y="f6"/>
                    <a:pt x="f12" y="f8"/>
                    <a:pt x="f12" y="f7"/>
                  </a:cubicBezTo>
                  <a:cubicBezTo>
                    <a:pt x="f5" y="f13"/>
                    <a:pt x="f13" y="f5"/>
                    <a:pt x="f7" y="f5"/>
                  </a:cubicBezTo>
                  <a:cubicBezTo>
                    <a:pt x="f8" y="f5"/>
                    <a:pt x="f6" y="f13"/>
                    <a:pt x="f6" y="f7"/>
                  </a:cubicBezTo>
                  <a:close/>
                  <a:moveTo>
                    <a:pt x="f14" y="f15"/>
                  </a:moveTo>
                  <a:cubicBezTo>
                    <a:pt x="f16" y="f17"/>
                    <a:pt x="f18" y="f11"/>
                    <a:pt x="f17" y="f11"/>
                  </a:cubicBezTo>
                  <a:cubicBezTo>
                    <a:pt x="f13" y="f11"/>
                    <a:pt x="f19" y="f20"/>
                    <a:pt x="f19" y="f18"/>
                  </a:cubicBezTo>
                  <a:cubicBezTo>
                    <a:pt x="f21" y="f7"/>
                    <a:pt x="f13" y="f22"/>
                    <a:pt x="f17" y="f22"/>
                  </a:cubicBezTo>
                  <a:cubicBezTo>
                    <a:pt x="f15" y="f22"/>
                    <a:pt x="f14" y="f14"/>
                    <a:pt x="f14" y="f15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DA0B7D24-B27B-3BD6-E896-A1A69CCE4162}"/>
                </a:ext>
              </a:extLst>
            </p:cNvPr>
            <p:cNvSpPr/>
            <p:nvPr/>
          </p:nvSpPr>
          <p:spPr>
            <a:xfrm>
              <a:off x="4492630" y="3589340"/>
              <a:ext cx="441326" cy="4413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32"/>
                <a:gd name="f8" fmla="val 61"/>
                <a:gd name="f9" fmla="val 50"/>
                <a:gd name="f10" fmla="val 47"/>
                <a:gd name="f11" fmla="val 30"/>
                <a:gd name="f12" fmla="val 13"/>
                <a:gd name="f13" fmla="val 1"/>
                <a:gd name="f14" fmla="val 15"/>
                <a:gd name="f15" fmla="val 33"/>
                <a:gd name="f16" fmla="val 49"/>
                <a:gd name="f17" fmla="val 10"/>
                <a:gd name="f18" fmla="val 25"/>
                <a:gd name="f19" fmla="val 29"/>
                <a:gd name="f20" fmla="val 14"/>
                <a:gd name="f21" fmla="val 34"/>
                <a:gd name="f22" fmla="val 19"/>
                <a:gd name="f23" fmla="val 24"/>
                <a:gd name="f24" fmla="val 28"/>
                <a:gd name="f25" fmla="val 16"/>
                <a:gd name="f26" fmla="val 20"/>
                <a:gd name="f27" fmla="+- 0 0 -90"/>
                <a:gd name="f28" fmla="*/ f3 1 62"/>
                <a:gd name="f29" fmla="*/ f4 1 62"/>
                <a:gd name="f30" fmla="val f5"/>
                <a:gd name="f31" fmla="val f6"/>
                <a:gd name="f32" fmla="*/ f27 f0 1"/>
                <a:gd name="f33" fmla="+- f31 0 f30"/>
                <a:gd name="f34" fmla="*/ f32 1 f2"/>
                <a:gd name="f35" fmla="*/ f33 1 62"/>
                <a:gd name="f36" fmla="*/ 62 f33 1"/>
                <a:gd name="f37" fmla="*/ 32 f33 1"/>
                <a:gd name="f38" fmla="*/ 30 f33 1"/>
                <a:gd name="f39" fmla="*/ 61 f33 1"/>
                <a:gd name="f40" fmla="*/ 0 f33 1"/>
                <a:gd name="f41" fmla="*/ 33 f33 1"/>
                <a:gd name="f42" fmla="*/ 10 f33 1"/>
                <a:gd name="f43" fmla="*/ 25 f33 1"/>
                <a:gd name="f44" fmla="*/ 19 f33 1"/>
                <a:gd name="f45" fmla="*/ 34 f33 1"/>
                <a:gd name="f46" fmla="*/ 29 f33 1"/>
                <a:gd name="f47" fmla="*/ 20 f33 1"/>
                <a:gd name="f48" fmla="*/ 15 f33 1"/>
                <a:gd name="f49" fmla="+- f34 0 f1"/>
                <a:gd name="f50" fmla="*/ f36 1 62"/>
                <a:gd name="f51" fmla="*/ f37 1 62"/>
                <a:gd name="f52" fmla="*/ f38 1 62"/>
                <a:gd name="f53" fmla="*/ f39 1 62"/>
                <a:gd name="f54" fmla="*/ f40 1 62"/>
                <a:gd name="f55" fmla="*/ f41 1 62"/>
                <a:gd name="f56" fmla="*/ f42 1 62"/>
                <a:gd name="f57" fmla="*/ f43 1 62"/>
                <a:gd name="f58" fmla="*/ f44 1 62"/>
                <a:gd name="f59" fmla="*/ f45 1 62"/>
                <a:gd name="f60" fmla="*/ f46 1 62"/>
                <a:gd name="f61" fmla="*/ f47 1 62"/>
                <a:gd name="f62" fmla="*/ f48 1 62"/>
                <a:gd name="f63" fmla="*/ 0 1 f35"/>
                <a:gd name="f64" fmla="*/ f31 1 f35"/>
                <a:gd name="f65" fmla="*/ f50 1 f35"/>
                <a:gd name="f66" fmla="*/ f51 1 f35"/>
                <a:gd name="f67" fmla="*/ f52 1 f35"/>
                <a:gd name="f68" fmla="*/ f53 1 f35"/>
                <a:gd name="f69" fmla="*/ f54 1 f35"/>
                <a:gd name="f70" fmla="*/ f55 1 f35"/>
                <a:gd name="f71" fmla="*/ f56 1 f35"/>
                <a:gd name="f72" fmla="*/ f57 1 f35"/>
                <a:gd name="f73" fmla="*/ f58 1 f35"/>
                <a:gd name="f74" fmla="*/ f59 1 f35"/>
                <a:gd name="f75" fmla="*/ f60 1 f35"/>
                <a:gd name="f76" fmla="*/ f61 1 f35"/>
                <a:gd name="f77" fmla="*/ f62 1 f35"/>
                <a:gd name="f78" fmla="*/ f63 f28 1"/>
                <a:gd name="f79" fmla="*/ f64 f28 1"/>
                <a:gd name="f80" fmla="*/ f64 f29 1"/>
                <a:gd name="f81" fmla="*/ f63 f29 1"/>
                <a:gd name="f82" fmla="*/ f65 f28 1"/>
                <a:gd name="f83" fmla="*/ f66 f29 1"/>
                <a:gd name="f84" fmla="*/ f67 f28 1"/>
                <a:gd name="f85" fmla="*/ f68 f29 1"/>
                <a:gd name="f86" fmla="*/ f69 f28 1"/>
                <a:gd name="f87" fmla="*/ f67 f29 1"/>
                <a:gd name="f88" fmla="*/ f70 f28 1"/>
                <a:gd name="f89" fmla="*/ f69 f29 1"/>
                <a:gd name="f90" fmla="*/ f71 f28 1"/>
                <a:gd name="f91" fmla="*/ f72 f29 1"/>
                <a:gd name="f92" fmla="*/ f73 f28 1"/>
                <a:gd name="f93" fmla="*/ f74 f29 1"/>
                <a:gd name="f94" fmla="*/ f75 f28 1"/>
                <a:gd name="f95" fmla="*/ f76 f28 1"/>
                <a:gd name="f96" fmla="*/ f7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82" y="f83"/>
                </a:cxn>
                <a:cxn ang="f49">
                  <a:pos x="f90" y="f91"/>
                </a:cxn>
                <a:cxn ang="f49">
                  <a:pos x="f92" y="f93"/>
                </a:cxn>
                <a:cxn ang="f49">
                  <a:pos x="f94" y="f91"/>
                </a:cxn>
                <a:cxn ang="f49">
                  <a:pos x="f95" y="f96"/>
                </a:cxn>
                <a:cxn ang="f49">
                  <a:pos x="f90" y="f91"/>
                </a:cxn>
              </a:cxnLst>
              <a:rect l="f78" t="f81" r="f79" b="f80"/>
              <a:pathLst>
                <a:path w="62" h="62">
                  <a:moveTo>
                    <a:pt x="f6" y="f7"/>
                  </a:moveTo>
                  <a:cubicBezTo>
                    <a:pt x="f8" y="f9"/>
                    <a:pt x="f10" y="f6"/>
                    <a:pt x="f11" y="f8"/>
                  </a:cubicBezTo>
                  <a:cubicBezTo>
                    <a:pt x="f12" y="f8"/>
                    <a:pt x="f5" y="f10"/>
                    <a:pt x="f5" y="f11"/>
                  </a:cubicBezTo>
                  <a:cubicBezTo>
                    <a:pt x="f13" y="f12"/>
                    <a:pt x="f14" y="f5"/>
                    <a:pt x="f15" y="f5"/>
                  </a:cubicBezTo>
                  <a:cubicBezTo>
                    <a:pt x="f16" y="f13"/>
                    <a:pt x="f6" y="f14"/>
                    <a:pt x="f6" y="f7"/>
                  </a:cubicBezTo>
                  <a:close/>
                  <a:moveTo>
                    <a:pt x="f17" y="f18"/>
                  </a:moveTo>
                  <a:cubicBezTo>
                    <a:pt x="f17" y="f19"/>
                    <a:pt x="f20" y="f21"/>
                    <a:pt x="f22" y="f21"/>
                  </a:cubicBezTo>
                  <a:cubicBezTo>
                    <a:pt x="f23" y="f21"/>
                    <a:pt x="f19" y="f11"/>
                    <a:pt x="f19" y="f18"/>
                  </a:cubicBezTo>
                  <a:cubicBezTo>
                    <a:pt x="f24" y="f22"/>
                    <a:pt x="f18" y="f25"/>
                    <a:pt x="f26" y="f14"/>
                  </a:cubicBezTo>
                  <a:cubicBezTo>
                    <a:pt x="f14" y="f14"/>
                    <a:pt x="f17" y="f22"/>
                    <a:pt x="f17" y="f18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id="{941A76A0-09FF-2B33-9E31-4A1ADC6688B6}"/>
                </a:ext>
              </a:extLst>
            </p:cNvPr>
            <p:cNvSpPr/>
            <p:nvPr/>
          </p:nvSpPr>
          <p:spPr>
            <a:xfrm>
              <a:off x="4492630" y="2771774"/>
              <a:ext cx="441326" cy="4413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31"/>
                <a:gd name="f8" fmla="val 1"/>
                <a:gd name="f9" fmla="val 48"/>
                <a:gd name="f10" fmla="val 13"/>
                <a:gd name="f11" fmla="val 30"/>
                <a:gd name="f12" fmla="val 49"/>
                <a:gd name="f13" fmla="val 61"/>
                <a:gd name="f14" fmla="val 32"/>
                <a:gd name="f15" fmla="val 14"/>
                <a:gd name="f16" fmla="val 19"/>
                <a:gd name="f17" fmla="val 34"/>
                <a:gd name="f18" fmla="val 24"/>
                <a:gd name="f19" fmla="val 29"/>
                <a:gd name="f20" fmla="val 25"/>
                <a:gd name="f21" fmla="val 20"/>
                <a:gd name="f22" fmla="val 15"/>
                <a:gd name="f23" fmla="val 16"/>
                <a:gd name="f24" fmla="val 10"/>
                <a:gd name="f25" fmla="+- 0 0 -90"/>
                <a:gd name="f26" fmla="*/ f3 1 62"/>
                <a:gd name="f27" fmla="*/ f4 1 62"/>
                <a:gd name="f28" fmla="val f5"/>
                <a:gd name="f29" fmla="val f6"/>
                <a:gd name="f30" fmla="*/ f25 f0 1"/>
                <a:gd name="f31" fmla="+- f29 0 f28"/>
                <a:gd name="f32" fmla="*/ f30 1 f2"/>
                <a:gd name="f33" fmla="*/ f31 1 62"/>
                <a:gd name="f34" fmla="*/ 31 f31 1"/>
                <a:gd name="f35" fmla="*/ 1 f31 1"/>
                <a:gd name="f36" fmla="*/ 62 f31 1"/>
                <a:gd name="f37" fmla="*/ 30 f31 1"/>
                <a:gd name="f38" fmla="*/ 32 f31 1"/>
                <a:gd name="f39" fmla="*/ 0 f31 1"/>
                <a:gd name="f40" fmla="*/ 19 f31 1"/>
                <a:gd name="f41" fmla="*/ 34 f31 1"/>
                <a:gd name="f42" fmla="*/ 29 f31 1"/>
                <a:gd name="f43" fmla="*/ 25 f31 1"/>
                <a:gd name="f44" fmla="*/ 16 f31 1"/>
                <a:gd name="f45" fmla="*/ 10 f31 1"/>
                <a:gd name="f46" fmla="+- f32 0 f1"/>
                <a:gd name="f47" fmla="*/ f34 1 62"/>
                <a:gd name="f48" fmla="*/ f35 1 62"/>
                <a:gd name="f49" fmla="*/ f36 1 62"/>
                <a:gd name="f50" fmla="*/ f37 1 62"/>
                <a:gd name="f51" fmla="*/ f38 1 62"/>
                <a:gd name="f52" fmla="*/ f39 1 62"/>
                <a:gd name="f53" fmla="*/ f40 1 62"/>
                <a:gd name="f54" fmla="*/ f41 1 62"/>
                <a:gd name="f55" fmla="*/ f42 1 62"/>
                <a:gd name="f56" fmla="*/ f43 1 62"/>
                <a:gd name="f57" fmla="*/ f44 1 62"/>
                <a:gd name="f58" fmla="*/ f45 1 62"/>
                <a:gd name="f59" fmla="*/ 0 1 f33"/>
                <a:gd name="f60" fmla="*/ f29 1 f33"/>
                <a:gd name="f61" fmla="*/ f47 1 f33"/>
                <a:gd name="f62" fmla="*/ f48 1 f33"/>
                <a:gd name="f63" fmla="*/ f49 1 f33"/>
                <a:gd name="f64" fmla="*/ f50 1 f33"/>
                <a:gd name="f65" fmla="*/ f51 1 f33"/>
                <a:gd name="f66" fmla="*/ f52 1 f33"/>
                <a:gd name="f67" fmla="*/ f53 1 f33"/>
                <a:gd name="f68" fmla="*/ f54 1 f33"/>
                <a:gd name="f69" fmla="*/ f55 1 f33"/>
                <a:gd name="f70" fmla="*/ f56 1 f33"/>
                <a:gd name="f71" fmla="*/ f57 1 f33"/>
                <a:gd name="f72" fmla="*/ f58 1 f33"/>
                <a:gd name="f73" fmla="*/ f59 f26 1"/>
                <a:gd name="f74" fmla="*/ f60 f26 1"/>
                <a:gd name="f75" fmla="*/ f60 f27 1"/>
                <a:gd name="f76" fmla="*/ f59 f27 1"/>
                <a:gd name="f77" fmla="*/ f61 f26 1"/>
                <a:gd name="f78" fmla="*/ f62 f27 1"/>
                <a:gd name="f79" fmla="*/ f63 f26 1"/>
                <a:gd name="f80" fmla="*/ f64 f27 1"/>
                <a:gd name="f81" fmla="*/ f65 f26 1"/>
                <a:gd name="f82" fmla="*/ f63 f27 1"/>
                <a:gd name="f83" fmla="*/ f66 f26 1"/>
                <a:gd name="f84" fmla="*/ f61 f27 1"/>
                <a:gd name="f85" fmla="*/ f67 f26 1"/>
                <a:gd name="f86" fmla="*/ f68 f27 1"/>
                <a:gd name="f87" fmla="*/ f69 f26 1"/>
                <a:gd name="f88" fmla="*/ f70 f27 1"/>
                <a:gd name="f89" fmla="*/ f71 f27 1"/>
                <a:gd name="f90" fmla="*/ f72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7" y="f78"/>
                </a:cxn>
                <a:cxn ang="f46">
                  <a:pos x="f79" y="f80"/>
                </a:cxn>
                <a:cxn ang="f46">
                  <a:pos x="f81" y="f82"/>
                </a:cxn>
                <a:cxn ang="f46">
                  <a:pos x="f83" y="f84"/>
                </a:cxn>
                <a:cxn ang="f46">
                  <a:pos x="f77" y="f78"/>
                </a:cxn>
                <a:cxn ang="f46">
                  <a:pos x="f85" y="f86"/>
                </a:cxn>
                <a:cxn ang="f46">
                  <a:pos x="f87" y="f88"/>
                </a:cxn>
                <a:cxn ang="f46">
                  <a:pos x="f85" y="f89"/>
                </a:cxn>
                <a:cxn ang="f46">
                  <a:pos x="f90" y="f88"/>
                </a:cxn>
                <a:cxn ang="f46">
                  <a:pos x="f85" y="f86"/>
                </a:cxn>
              </a:cxnLst>
              <a:rect l="f73" t="f76" r="f74" b="f75"/>
              <a:pathLst>
                <a:path w="62" h="62">
                  <a:moveTo>
                    <a:pt x="f7" y="f8"/>
                  </a:moveTo>
                  <a:cubicBezTo>
                    <a:pt x="f9" y="f5"/>
                    <a:pt x="f6" y="f10"/>
                    <a:pt x="f6" y="f11"/>
                  </a:cubicBezTo>
                  <a:cubicBezTo>
                    <a:pt x="f6" y="f9"/>
                    <a:pt x="f12" y="f13"/>
                    <a:pt x="f14" y="f6"/>
                  </a:cubicBezTo>
                  <a:cubicBezTo>
                    <a:pt x="f15" y="f6"/>
                    <a:pt x="f5" y="f9"/>
                    <a:pt x="f5" y="f7"/>
                  </a:cubicBezTo>
                  <a:cubicBezTo>
                    <a:pt x="f5" y="f15"/>
                    <a:pt x="f15" y="f8"/>
                    <a:pt x="f7" y="f8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11"/>
                    <a:pt x="f19" y="f20"/>
                  </a:cubicBezTo>
                  <a:cubicBezTo>
                    <a:pt x="f19" y="f21"/>
                    <a:pt x="f18" y="f22"/>
                    <a:pt x="f16" y="f23"/>
                  </a:cubicBezTo>
                  <a:cubicBezTo>
                    <a:pt x="f15" y="f23"/>
                    <a:pt x="f24" y="f16"/>
                    <a:pt x="f24" y="f20"/>
                  </a:cubicBezTo>
                  <a:cubicBezTo>
                    <a:pt x="f24" y="f11"/>
                    <a:pt x="f10" y="f17"/>
                    <a:pt x="f16" y="f17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0ADB0D7E-77E1-7BDA-9EDB-DE7C6A1F9F51}"/>
                </a:ext>
              </a:extLst>
            </p:cNvPr>
            <p:cNvSpPr/>
            <p:nvPr/>
          </p:nvSpPr>
          <p:spPr>
            <a:xfrm>
              <a:off x="4727576" y="3176589"/>
              <a:ext cx="441326" cy="4413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31"/>
                <a:gd name="f8" fmla="val 61"/>
                <a:gd name="f9" fmla="val 14"/>
                <a:gd name="f10" fmla="val 48"/>
                <a:gd name="f11" fmla="val 32"/>
                <a:gd name="f12" fmla="val 49"/>
                <a:gd name="f13" fmla="val 29"/>
                <a:gd name="f14" fmla="val 25"/>
                <a:gd name="f15" fmla="val 28"/>
                <a:gd name="f16" fmla="val 19"/>
                <a:gd name="f17" fmla="val 16"/>
                <a:gd name="f18" fmla="val 15"/>
                <a:gd name="f19" fmla="val 10"/>
                <a:gd name="f20" fmla="val 34"/>
                <a:gd name="f21" fmla="val 20"/>
                <a:gd name="f22" fmla="val 30"/>
                <a:gd name="f23" fmla="+- 0 0 -90"/>
                <a:gd name="f24" fmla="*/ f3 1 62"/>
                <a:gd name="f25" fmla="*/ f4 1 62"/>
                <a:gd name="f26" fmla="val f5"/>
                <a:gd name="f27" fmla="val f6"/>
                <a:gd name="f28" fmla="*/ f23 f0 1"/>
                <a:gd name="f29" fmla="+- f27 0 f26"/>
                <a:gd name="f30" fmla="*/ f28 1 f2"/>
                <a:gd name="f31" fmla="*/ f29 1 62"/>
                <a:gd name="f32" fmla="*/ 31 f29 1"/>
                <a:gd name="f33" fmla="*/ 61 f29 1"/>
                <a:gd name="f34" fmla="*/ 0 f29 1"/>
                <a:gd name="f35" fmla="*/ 32 f29 1"/>
                <a:gd name="f36" fmla="*/ 62 f29 1"/>
                <a:gd name="f37" fmla="*/ 29 f29 1"/>
                <a:gd name="f38" fmla="*/ 25 f29 1"/>
                <a:gd name="f39" fmla="*/ 19 f29 1"/>
                <a:gd name="f40" fmla="*/ 15 f29 1"/>
                <a:gd name="f41" fmla="*/ 10 f29 1"/>
                <a:gd name="f42" fmla="*/ 20 f29 1"/>
                <a:gd name="f43" fmla="*/ 34 f29 1"/>
                <a:gd name="f44" fmla="+- f30 0 f1"/>
                <a:gd name="f45" fmla="*/ f32 1 62"/>
                <a:gd name="f46" fmla="*/ f33 1 62"/>
                <a:gd name="f47" fmla="*/ f34 1 62"/>
                <a:gd name="f48" fmla="*/ f35 1 62"/>
                <a:gd name="f49" fmla="*/ f36 1 62"/>
                <a:gd name="f50" fmla="*/ f37 1 62"/>
                <a:gd name="f51" fmla="*/ f38 1 62"/>
                <a:gd name="f52" fmla="*/ f39 1 62"/>
                <a:gd name="f53" fmla="*/ f40 1 62"/>
                <a:gd name="f54" fmla="*/ f41 1 62"/>
                <a:gd name="f55" fmla="*/ f42 1 62"/>
                <a:gd name="f56" fmla="*/ f43 1 62"/>
                <a:gd name="f57" fmla="*/ 0 1 f31"/>
                <a:gd name="f58" fmla="*/ f27 1 f31"/>
                <a:gd name="f59" fmla="*/ f45 1 f31"/>
                <a:gd name="f60" fmla="*/ f46 1 f31"/>
                <a:gd name="f61" fmla="*/ f47 1 f31"/>
                <a:gd name="f62" fmla="*/ f48 1 f31"/>
                <a:gd name="f63" fmla="*/ f49 1 f31"/>
                <a:gd name="f64" fmla="*/ f50 1 f31"/>
                <a:gd name="f65" fmla="*/ f51 1 f31"/>
                <a:gd name="f66" fmla="*/ f52 1 f31"/>
                <a:gd name="f67" fmla="*/ f53 1 f31"/>
                <a:gd name="f68" fmla="*/ f54 1 f31"/>
                <a:gd name="f69" fmla="*/ f55 1 f31"/>
                <a:gd name="f70" fmla="*/ f56 1 f31"/>
                <a:gd name="f71" fmla="*/ f57 f24 1"/>
                <a:gd name="f72" fmla="*/ f58 f24 1"/>
                <a:gd name="f73" fmla="*/ f58 f25 1"/>
                <a:gd name="f74" fmla="*/ f57 f25 1"/>
                <a:gd name="f75" fmla="*/ f59 f24 1"/>
                <a:gd name="f76" fmla="*/ f60 f25 1"/>
                <a:gd name="f77" fmla="*/ f61 f24 1"/>
                <a:gd name="f78" fmla="*/ f59 f25 1"/>
                <a:gd name="f79" fmla="*/ f62 f24 1"/>
                <a:gd name="f80" fmla="*/ f61 f25 1"/>
                <a:gd name="f81" fmla="*/ f63 f24 1"/>
                <a:gd name="f82" fmla="*/ f62 f25 1"/>
                <a:gd name="f83" fmla="*/ f64 f24 1"/>
                <a:gd name="f84" fmla="*/ f65 f25 1"/>
                <a:gd name="f85" fmla="*/ f66 f24 1"/>
                <a:gd name="f86" fmla="*/ f67 f25 1"/>
                <a:gd name="f87" fmla="*/ f68 f24 1"/>
                <a:gd name="f88" fmla="*/ f69 f24 1"/>
                <a:gd name="f89" fmla="*/ f70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5" y="f76"/>
                </a:cxn>
                <a:cxn ang="f44">
                  <a:pos x="f77" y="f78"/>
                </a:cxn>
                <a:cxn ang="f44">
                  <a:pos x="f79" y="f80"/>
                </a:cxn>
                <a:cxn ang="f44">
                  <a:pos x="f81" y="f82"/>
                </a:cxn>
                <a:cxn ang="f44">
                  <a:pos x="f75" y="f76"/>
                </a:cxn>
                <a:cxn ang="f44">
                  <a:pos x="f83" y="f84"/>
                </a:cxn>
                <a:cxn ang="f44">
                  <a:pos x="f85" y="f86"/>
                </a:cxn>
                <a:cxn ang="f44">
                  <a:pos x="f87" y="f84"/>
                </a:cxn>
                <a:cxn ang="f44">
                  <a:pos x="f88" y="f89"/>
                </a:cxn>
                <a:cxn ang="f44">
                  <a:pos x="f83" y="f84"/>
                </a:cxn>
              </a:cxnLst>
              <a:rect l="f71" t="f74" r="f72" b="f73"/>
              <a:pathLst>
                <a:path w="62" h="62">
                  <a:moveTo>
                    <a:pt x="f7" y="f8"/>
                  </a:moveTo>
                  <a:cubicBezTo>
                    <a:pt x="f9" y="f8"/>
                    <a:pt x="f5" y="f10"/>
                    <a:pt x="f5" y="f7"/>
                  </a:cubicBezTo>
                  <a:cubicBezTo>
                    <a:pt x="f5" y="f9"/>
                    <a:pt x="f9" y="f5"/>
                    <a:pt x="f11" y="f5"/>
                  </a:cubicBezTo>
                  <a:cubicBezTo>
                    <a:pt x="f12" y="f5"/>
                    <a:pt x="f6" y="f9"/>
                    <a:pt x="f6" y="f11"/>
                  </a:cubicBezTo>
                  <a:cubicBezTo>
                    <a:pt x="f8" y="f12"/>
                    <a:pt x="f10" y="f6"/>
                    <a:pt x="f7" y="f8"/>
                  </a:cubicBezTo>
                  <a:close/>
                  <a:moveTo>
                    <a:pt x="f13" y="f14"/>
                  </a:moveTo>
                  <a:cubicBezTo>
                    <a:pt x="f15" y="f16"/>
                    <a:pt x="f14" y="f17"/>
                    <a:pt x="f16" y="f18"/>
                  </a:cubicBezTo>
                  <a:cubicBezTo>
                    <a:pt x="f9" y="f18"/>
                    <a:pt x="f19" y="f16"/>
                    <a:pt x="f19" y="f14"/>
                  </a:cubicBezTo>
                  <a:cubicBezTo>
                    <a:pt x="f19" y="f7"/>
                    <a:pt x="f9" y="f20"/>
                    <a:pt x="f21" y="f20"/>
                  </a:cubicBezTo>
                  <a:cubicBezTo>
                    <a:pt x="f14" y="f20"/>
                    <a:pt x="f15" y="f22"/>
                    <a:pt x="f13" y="f14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Freeform 10">
              <a:extLst>
                <a:ext uri="{FF2B5EF4-FFF2-40B4-BE49-F238E27FC236}">
                  <a16:creationId xmlns:a16="http://schemas.microsoft.com/office/drawing/2014/main" id="{7CD8124F-C9C9-78D2-21A4-D894CDF3986C}"/>
                </a:ext>
              </a:extLst>
            </p:cNvPr>
            <p:cNvSpPr/>
            <p:nvPr/>
          </p:nvSpPr>
          <p:spPr>
            <a:xfrm>
              <a:off x="4022729" y="2771774"/>
              <a:ext cx="441326" cy="4413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31"/>
                <a:gd name="f8" fmla="val 48"/>
                <a:gd name="f9" fmla="val 32"/>
                <a:gd name="f10" fmla="val 14"/>
                <a:gd name="f11" fmla="val 1"/>
                <a:gd name="f12" fmla="val 30"/>
                <a:gd name="f13" fmla="val 49"/>
                <a:gd name="f14" fmla="val 13"/>
                <a:gd name="f15" fmla="val 20"/>
                <a:gd name="f16" fmla="val 34"/>
                <a:gd name="f17" fmla="val 25"/>
                <a:gd name="f18" fmla="val 33"/>
                <a:gd name="f19" fmla="val 29"/>
                <a:gd name="f20" fmla="val 24"/>
                <a:gd name="f21" fmla="val 15"/>
                <a:gd name="f22" fmla="val 19"/>
                <a:gd name="f23" fmla="val 10"/>
                <a:gd name="f24" fmla="val 11"/>
                <a:gd name="f25" fmla="+- 0 0 -90"/>
                <a:gd name="f26" fmla="*/ f3 1 62"/>
                <a:gd name="f27" fmla="*/ f4 1 62"/>
                <a:gd name="f28" fmla="val f5"/>
                <a:gd name="f29" fmla="val f6"/>
                <a:gd name="f30" fmla="*/ f25 f0 1"/>
                <a:gd name="f31" fmla="+- f29 0 f28"/>
                <a:gd name="f32" fmla="*/ f30 1 f2"/>
                <a:gd name="f33" fmla="*/ f31 1 62"/>
                <a:gd name="f34" fmla="*/ 62 f31 1"/>
                <a:gd name="f35" fmla="*/ 31 f31 1"/>
                <a:gd name="f36" fmla="*/ 32 f31 1"/>
                <a:gd name="f37" fmla="*/ 1 f31 1"/>
                <a:gd name="f38" fmla="*/ 30 f31 1"/>
                <a:gd name="f39" fmla="*/ 20 f31 1"/>
                <a:gd name="f40" fmla="*/ 34 f31 1"/>
                <a:gd name="f41" fmla="*/ 29 f31 1"/>
                <a:gd name="f42" fmla="*/ 25 f31 1"/>
                <a:gd name="f43" fmla="*/ 19 f31 1"/>
                <a:gd name="f44" fmla="*/ 15 f31 1"/>
                <a:gd name="f45" fmla="*/ 10 f31 1"/>
                <a:gd name="f46" fmla="+- f32 0 f1"/>
                <a:gd name="f47" fmla="*/ f34 1 62"/>
                <a:gd name="f48" fmla="*/ f35 1 62"/>
                <a:gd name="f49" fmla="*/ f36 1 62"/>
                <a:gd name="f50" fmla="*/ f37 1 62"/>
                <a:gd name="f51" fmla="*/ f38 1 62"/>
                <a:gd name="f52" fmla="*/ f39 1 62"/>
                <a:gd name="f53" fmla="*/ f40 1 62"/>
                <a:gd name="f54" fmla="*/ f41 1 62"/>
                <a:gd name="f55" fmla="*/ f42 1 62"/>
                <a:gd name="f56" fmla="*/ f43 1 62"/>
                <a:gd name="f57" fmla="*/ f44 1 62"/>
                <a:gd name="f58" fmla="*/ f45 1 62"/>
                <a:gd name="f59" fmla="*/ 0 1 f33"/>
                <a:gd name="f60" fmla="*/ f29 1 f33"/>
                <a:gd name="f61" fmla="*/ f47 1 f33"/>
                <a:gd name="f62" fmla="*/ f48 1 f33"/>
                <a:gd name="f63" fmla="*/ f49 1 f33"/>
                <a:gd name="f64" fmla="*/ f50 1 f33"/>
                <a:gd name="f65" fmla="*/ f51 1 f33"/>
                <a:gd name="f66" fmla="*/ f52 1 f33"/>
                <a:gd name="f67" fmla="*/ f53 1 f33"/>
                <a:gd name="f68" fmla="*/ f54 1 f33"/>
                <a:gd name="f69" fmla="*/ f55 1 f33"/>
                <a:gd name="f70" fmla="*/ f56 1 f33"/>
                <a:gd name="f71" fmla="*/ f57 1 f33"/>
                <a:gd name="f72" fmla="*/ f58 1 f33"/>
                <a:gd name="f73" fmla="*/ f59 f26 1"/>
                <a:gd name="f74" fmla="*/ f60 f26 1"/>
                <a:gd name="f75" fmla="*/ f60 f27 1"/>
                <a:gd name="f76" fmla="*/ f59 f27 1"/>
                <a:gd name="f77" fmla="*/ f61 f26 1"/>
                <a:gd name="f78" fmla="*/ f62 f27 1"/>
                <a:gd name="f79" fmla="*/ f63 f26 1"/>
                <a:gd name="f80" fmla="*/ f61 f27 1"/>
                <a:gd name="f81" fmla="*/ f64 f26 1"/>
                <a:gd name="f82" fmla="*/ f63 f27 1"/>
                <a:gd name="f83" fmla="*/ f65 f26 1"/>
                <a:gd name="f84" fmla="*/ f64 f27 1"/>
                <a:gd name="f85" fmla="*/ f66 f26 1"/>
                <a:gd name="f86" fmla="*/ f67 f27 1"/>
                <a:gd name="f87" fmla="*/ f68 f26 1"/>
                <a:gd name="f88" fmla="*/ f69 f27 1"/>
                <a:gd name="f89" fmla="*/ f70 f26 1"/>
                <a:gd name="f90" fmla="*/ f71 f27 1"/>
                <a:gd name="f91" fmla="*/ f72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7" y="f78"/>
                </a:cxn>
                <a:cxn ang="f46">
                  <a:pos x="f79" y="f80"/>
                </a:cxn>
                <a:cxn ang="f46">
                  <a:pos x="f81" y="f82"/>
                </a:cxn>
                <a:cxn ang="f46">
                  <a:pos x="f83" y="f84"/>
                </a:cxn>
                <a:cxn ang="f46">
                  <a:pos x="f77" y="f78"/>
                </a:cxn>
                <a:cxn ang="f46">
                  <a:pos x="f85" y="f86"/>
                </a:cxn>
                <a:cxn ang="f46">
                  <a:pos x="f87" y="f88"/>
                </a:cxn>
                <a:cxn ang="f46">
                  <a:pos x="f89" y="f90"/>
                </a:cxn>
                <a:cxn ang="f46">
                  <a:pos x="f91" y="f88"/>
                </a:cxn>
                <a:cxn ang="f46">
                  <a:pos x="f85" y="f86"/>
                </a:cxn>
              </a:cxnLst>
              <a:rect l="f73" t="f76" r="f74" b="f75"/>
              <a:pathLst>
                <a:path w="62" h="62">
                  <a:moveTo>
                    <a:pt x="f6" y="f7"/>
                  </a:moveTo>
                  <a:cubicBezTo>
                    <a:pt x="f6" y="f8"/>
                    <a:pt x="f8" y="f6"/>
                    <a:pt x="f9" y="f6"/>
                  </a:cubicBezTo>
                  <a:cubicBezTo>
                    <a:pt x="f10" y="f6"/>
                    <a:pt x="f11" y="f8"/>
                    <a:pt x="f11" y="f9"/>
                  </a:cubicBezTo>
                  <a:cubicBezTo>
                    <a:pt x="f5" y="f10"/>
                    <a:pt x="f10" y="f5"/>
                    <a:pt x="f12" y="f11"/>
                  </a:cubicBezTo>
                  <a:cubicBezTo>
                    <a:pt x="f13" y="f11"/>
                    <a:pt x="f6" y="f14"/>
                    <a:pt x="f6" y="f7"/>
                  </a:cubicBezTo>
                  <a:close/>
                  <a:moveTo>
                    <a:pt x="f15" y="f16"/>
                  </a:moveTo>
                  <a:cubicBezTo>
                    <a:pt x="f17" y="f18"/>
                    <a:pt x="f19" y="f12"/>
                    <a:pt x="f19" y="f17"/>
                  </a:cubicBezTo>
                  <a:cubicBezTo>
                    <a:pt x="f19" y="f15"/>
                    <a:pt x="f20" y="f21"/>
                    <a:pt x="f22" y="f21"/>
                  </a:cubicBezTo>
                  <a:cubicBezTo>
                    <a:pt x="f10" y="f21"/>
                    <a:pt x="f23" y="f15"/>
                    <a:pt x="f23" y="f17"/>
                  </a:cubicBezTo>
                  <a:cubicBezTo>
                    <a:pt x="f24" y="f7"/>
                    <a:pt x="f10" y="f16"/>
                    <a:pt x="f15" y="f1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Freeform 11">
              <a:extLst>
                <a:ext uri="{FF2B5EF4-FFF2-40B4-BE49-F238E27FC236}">
                  <a16:creationId xmlns:a16="http://schemas.microsoft.com/office/drawing/2014/main" id="{4C1F614C-FF43-58F7-0D3E-BEF92A6E66C0}"/>
                </a:ext>
              </a:extLst>
            </p:cNvPr>
            <p:cNvSpPr/>
            <p:nvPr/>
          </p:nvSpPr>
          <p:spPr>
            <a:xfrm>
              <a:off x="4962521" y="2779711"/>
              <a:ext cx="434970" cy="4333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1"/>
                <a:gd name="f7" fmla="val 30"/>
                <a:gd name="f8" fmla="val 48"/>
                <a:gd name="f9" fmla="val 14"/>
                <a:gd name="f10" fmla="val 60"/>
                <a:gd name="f11" fmla="val 46"/>
                <a:gd name="f12" fmla="val 13"/>
                <a:gd name="f13" fmla="val 31"/>
                <a:gd name="f14" fmla="val 49"/>
                <a:gd name="f15" fmla="val 12"/>
                <a:gd name="f16" fmla="val 28"/>
                <a:gd name="f17" fmla="val 23"/>
                <a:gd name="f18" fmla="val 18"/>
                <a:gd name="f19" fmla="val 25"/>
                <a:gd name="f20" fmla="val 15"/>
                <a:gd name="f21" fmla="val 19"/>
                <a:gd name="f22" fmla="val 10"/>
                <a:gd name="f23" fmla="val 29"/>
                <a:gd name="f24" fmla="val 32"/>
                <a:gd name="f25" fmla="val 33"/>
                <a:gd name="f26" fmla="val 24"/>
                <a:gd name="f27" fmla="val 34"/>
                <a:gd name="f28" fmla="+- 0 0 -90"/>
                <a:gd name="f29" fmla="*/ f3 1 61"/>
                <a:gd name="f30" fmla="*/ f4 1 61"/>
                <a:gd name="f31" fmla="val f5"/>
                <a:gd name="f32" fmla="val f6"/>
                <a:gd name="f33" fmla="*/ f28 f0 1"/>
                <a:gd name="f34" fmla="+- f32 0 f31"/>
                <a:gd name="f35" fmla="*/ f33 1 f2"/>
                <a:gd name="f36" fmla="*/ f34 1 61"/>
                <a:gd name="f37" fmla="*/ 61 f34 1"/>
                <a:gd name="f38" fmla="*/ 30 f34 1"/>
                <a:gd name="f39" fmla="*/ 0 f34 1"/>
                <a:gd name="f40" fmla="*/ 31 f34 1"/>
                <a:gd name="f41" fmla="*/ 28 f34 1"/>
                <a:gd name="f42" fmla="*/ 23 f34 1"/>
                <a:gd name="f43" fmla="*/ 19 f34 1"/>
                <a:gd name="f44" fmla="*/ 15 f34 1"/>
                <a:gd name="f45" fmla="*/ 10 f34 1"/>
                <a:gd name="f46" fmla="*/ 33 f34 1"/>
                <a:gd name="f47" fmla="+- f35 0 f1"/>
                <a:gd name="f48" fmla="*/ f37 1 61"/>
                <a:gd name="f49" fmla="*/ f38 1 61"/>
                <a:gd name="f50" fmla="*/ f39 1 61"/>
                <a:gd name="f51" fmla="*/ f40 1 61"/>
                <a:gd name="f52" fmla="*/ f41 1 61"/>
                <a:gd name="f53" fmla="*/ f42 1 61"/>
                <a:gd name="f54" fmla="*/ f43 1 61"/>
                <a:gd name="f55" fmla="*/ f44 1 61"/>
                <a:gd name="f56" fmla="*/ f45 1 61"/>
                <a:gd name="f57" fmla="*/ f46 1 61"/>
                <a:gd name="f58" fmla="*/ 0 1 f36"/>
                <a:gd name="f59" fmla="*/ f32 1 f36"/>
                <a:gd name="f60" fmla="*/ f48 1 f36"/>
                <a:gd name="f61" fmla="*/ f49 1 f36"/>
                <a:gd name="f62" fmla="*/ f50 1 f36"/>
                <a:gd name="f63" fmla="*/ f51 1 f36"/>
                <a:gd name="f64" fmla="*/ f52 1 f36"/>
                <a:gd name="f65" fmla="*/ f53 1 f36"/>
                <a:gd name="f66" fmla="*/ f54 1 f36"/>
                <a:gd name="f67" fmla="*/ f55 1 f36"/>
                <a:gd name="f68" fmla="*/ f56 1 f36"/>
                <a:gd name="f69" fmla="*/ f57 1 f36"/>
                <a:gd name="f70" fmla="*/ f58 f29 1"/>
                <a:gd name="f71" fmla="*/ f59 f29 1"/>
                <a:gd name="f72" fmla="*/ f59 f30 1"/>
                <a:gd name="f73" fmla="*/ f58 f30 1"/>
                <a:gd name="f74" fmla="*/ f60 f29 1"/>
                <a:gd name="f75" fmla="*/ f61 f30 1"/>
                <a:gd name="f76" fmla="*/ f61 f29 1"/>
                <a:gd name="f77" fmla="*/ f60 f30 1"/>
                <a:gd name="f78" fmla="*/ f62 f29 1"/>
                <a:gd name="f79" fmla="*/ f63 f29 1"/>
                <a:gd name="f80" fmla="*/ f62 f30 1"/>
                <a:gd name="f81" fmla="*/ f64 f29 1"/>
                <a:gd name="f82" fmla="*/ f65 f30 1"/>
                <a:gd name="f83" fmla="*/ f66 f29 1"/>
                <a:gd name="f84" fmla="*/ f67 f30 1"/>
                <a:gd name="f85" fmla="*/ f68 f29 1"/>
                <a:gd name="f86" fmla="*/ f69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5"/>
                </a:cxn>
                <a:cxn ang="f47">
                  <a:pos x="f79" y="f80"/>
                </a:cxn>
                <a:cxn ang="f47">
                  <a:pos x="f74" y="f75"/>
                </a:cxn>
                <a:cxn ang="f47">
                  <a:pos x="f81" y="f82"/>
                </a:cxn>
                <a:cxn ang="f47">
                  <a:pos x="f83" y="f84"/>
                </a:cxn>
                <a:cxn ang="f47">
                  <a:pos x="f85" y="f82"/>
                </a:cxn>
                <a:cxn ang="f47">
                  <a:pos x="f83" y="f86"/>
                </a:cxn>
                <a:cxn ang="f47">
                  <a:pos x="f81" y="f82"/>
                </a:cxn>
              </a:cxnLst>
              <a:rect l="f70" t="f73" r="f71" b="f72"/>
              <a:pathLst>
                <a:path w="61" h="61">
                  <a:moveTo>
                    <a:pt x="f6" y="f7"/>
                  </a:moveTo>
                  <a:cubicBezTo>
                    <a:pt x="f6" y="f8"/>
                    <a:pt x="f8" y="f6"/>
                    <a:pt x="f7" y="f6"/>
                  </a:cubicBezTo>
                  <a:cubicBezTo>
                    <a:pt x="f9" y="f10"/>
                    <a:pt x="f5" y="f11"/>
                    <a:pt x="f5" y="f7"/>
                  </a:cubicBezTo>
                  <a:cubicBezTo>
                    <a:pt x="f5" y="f12"/>
                    <a:pt x="f9" y="f5"/>
                    <a:pt x="f13" y="f5"/>
                  </a:cubicBezTo>
                  <a:cubicBezTo>
                    <a:pt x="f14" y="f5"/>
                    <a:pt x="f6" y="f15"/>
                    <a:pt x="f6" y="f7"/>
                  </a:cubicBezTo>
                  <a:close/>
                  <a:moveTo>
                    <a:pt x="f16" y="f17"/>
                  </a:moveTo>
                  <a:cubicBezTo>
                    <a:pt x="f16" y="f18"/>
                    <a:pt x="f19" y="f20"/>
                    <a:pt x="f21" y="f20"/>
                  </a:cubicBezTo>
                  <a:cubicBezTo>
                    <a:pt x="f9" y="f9"/>
                    <a:pt x="f22" y="f18"/>
                    <a:pt x="f22" y="f17"/>
                  </a:cubicBezTo>
                  <a:cubicBezTo>
                    <a:pt x="f22" y="f23"/>
                    <a:pt x="f12" y="f24"/>
                    <a:pt x="f21" y="f25"/>
                  </a:cubicBezTo>
                  <a:cubicBezTo>
                    <a:pt x="f26" y="f27"/>
                    <a:pt x="f16" y="f23"/>
                    <a:pt x="f16" y="f17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43" name="Google Shape;70;p14">
            <a:extLst>
              <a:ext uri="{FF2B5EF4-FFF2-40B4-BE49-F238E27FC236}">
                <a16:creationId xmlns:a16="http://schemas.microsoft.com/office/drawing/2014/main" id="{2709ED7B-053A-9B76-625C-506B7F047389}"/>
              </a:ext>
            </a:extLst>
          </p:cNvPr>
          <p:cNvSpPr/>
          <p:nvPr/>
        </p:nvSpPr>
        <p:spPr>
          <a:xfrm flipV="1">
            <a:off x="0" y="4708209"/>
            <a:ext cx="9144000" cy="420349"/>
          </a:xfrm>
          <a:prstGeom prst="rect">
            <a:avLst/>
          </a:prstGeom>
          <a:solidFill>
            <a:srgbClr val="980000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4" name="Diagrama de flujo: conector fuera de página 82">
            <a:extLst>
              <a:ext uri="{FF2B5EF4-FFF2-40B4-BE49-F238E27FC236}">
                <a16:creationId xmlns:a16="http://schemas.microsoft.com/office/drawing/2014/main" id="{AFD30BFE-2371-0468-903E-6BB7CC81F9AE}"/>
              </a:ext>
            </a:extLst>
          </p:cNvPr>
          <p:cNvSpPr/>
          <p:nvPr/>
        </p:nvSpPr>
        <p:spPr>
          <a:xfrm>
            <a:off x="2575718" y="176552"/>
            <a:ext cx="3987771" cy="939655"/>
          </a:xfrm>
          <a:custGeom>
            <a:avLst/>
            <a:gdLst>
              <a:gd name="f0" fmla="val w"/>
              <a:gd name="f1" fmla="val h"/>
              <a:gd name="f2" fmla="val 0"/>
              <a:gd name="f3" fmla="val 10"/>
              <a:gd name="f4" fmla="val 8"/>
              <a:gd name="f5" fmla="val 5"/>
              <a:gd name="f6" fmla="*/ f0 1 10"/>
              <a:gd name="f7" fmla="*/ f1 1 10"/>
              <a:gd name="f8" fmla="val f2"/>
              <a:gd name="f9" fmla="val f3"/>
              <a:gd name="f10" fmla="+- f9 0 f8"/>
              <a:gd name="f11" fmla="*/ f10 1 10"/>
              <a:gd name="f12" fmla="*/ f10 4 1"/>
              <a:gd name="f13" fmla="*/ f12 1 5"/>
              <a:gd name="f14" fmla="*/ f8 1 f11"/>
              <a:gd name="f15" fmla="*/ f9 1 f11"/>
              <a:gd name="f16" fmla="*/ f13 1 f11"/>
              <a:gd name="f17" fmla="*/ f14 f6 1"/>
              <a:gd name="f18" fmla="*/ f15 f6 1"/>
              <a:gd name="f19" fmla="*/ f14 f7 1"/>
              <a:gd name="f20" fmla="*/ f16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19" r="f18" b="f20"/>
            <a:pathLst>
              <a:path w="10" h="10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5" y="f3"/>
                </a:lnTo>
                <a:lnTo>
                  <a:pt x="f2" y="f4"/>
                </a:lnTo>
                <a:close/>
              </a:path>
            </a:pathLst>
          </a:custGeom>
          <a:noFill/>
          <a:ln w="25402" cap="flat">
            <a:solidFill>
              <a:srgbClr val="AD3333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05;p49">
            <a:extLst>
              <a:ext uri="{FF2B5EF4-FFF2-40B4-BE49-F238E27FC236}">
                <a16:creationId xmlns:a16="http://schemas.microsoft.com/office/drawing/2014/main" id="{D453B47A-C226-BB35-3F6A-A2373D8D8EC8}"/>
              </a:ext>
            </a:extLst>
          </p:cNvPr>
          <p:cNvSpPr/>
          <p:nvPr/>
        </p:nvSpPr>
        <p:spPr>
          <a:xfrm>
            <a:off x="699296" y="1805117"/>
            <a:ext cx="668097" cy="6680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A7242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606;p49">
            <a:extLst>
              <a:ext uri="{FF2B5EF4-FFF2-40B4-BE49-F238E27FC236}">
                <a16:creationId xmlns:a16="http://schemas.microsoft.com/office/drawing/2014/main" id="{84495D0A-35E9-CA10-EBBF-9C0571834D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5797" y="218066"/>
            <a:ext cx="7704002" cy="572697"/>
          </a:xfrm>
        </p:spPr>
        <p:txBody>
          <a:bodyPr anchorCtr="1"/>
          <a:lstStyle/>
          <a:p>
            <a:pPr lvl="0" algn="ctr"/>
            <a:r>
              <a:rPr lang="en-US" sz="5400">
                <a:solidFill>
                  <a:srgbClr val="AD3333"/>
                </a:solidFill>
              </a:rPr>
              <a:t>Strategy</a:t>
            </a:r>
          </a:p>
        </p:txBody>
      </p:sp>
      <p:sp>
        <p:nvSpPr>
          <p:cNvPr id="4" name="Google Shape;607;p49">
            <a:extLst>
              <a:ext uri="{FF2B5EF4-FFF2-40B4-BE49-F238E27FC236}">
                <a16:creationId xmlns:a16="http://schemas.microsoft.com/office/drawing/2014/main" id="{4E480FC0-3C08-27CD-C075-AA37013A069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20947" y="3566352"/>
            <a:ext cx="2305504" cy="527700"/>
          </a:xfrm>
        </p:spPr>
        <p:txBody>
          <a:bodyPr/>
          <a:lstStyle/>
          <a:p>
            <a:pPr lvl="0"/>
            <a:r>
              <a:rPr lang="en-US" sz="2500">
                <a:solidFill>
                  <a:srgbClr val="A72424"/>
                </a:solidFill>
              </a:rPr>
              <a:t>PLUTO</a:t>
            </a:r>
          </a:p>
        </p:txBody>
      </p:sp>
      <p:sp>
        <p:nvSpPr>
          <p:cNvPr id="5" name="Google Shape;608;p49">
            <a:extLst>
              <a:ext uri="{FF2B5EF4-FFF2-40B4-BE49-F238E27FC236}">
                <a16:creationId xmlns:a16="http://schemas.microsoft.com/office/drawing/2014/main" id="{B5424274-CCD5-807A-9911-F5CDFB43AAA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120920" y="4094052"/>
            <a:ext cx="2305504" cy="484796"/>
          </a:xfrm>
        </p:spPr>
        <p:txBody>
          <a:bodyPr anchor="ctr"/>
          <a:lstStyle/>
          <a:p>
            <a:pPr marL="0" lvl="0" indent="0">
              <a:lnSpc>
                <a:spcPct val="100000"/>
              </a:lnSpc>
              <a:buNone/>
            </a:pPr>
            <a:r>
              <a:rPr lang="en-US">
                <a:solidFill>
                  <a:srgbClr val="A72424"/>
                </a:solidFill>
              </a:rPr>
              <a:t>Pluto is no longer consiedered a planet</a:t>
            </a:r>
          </a:p>
        </p:txBody>
      </p:sp>
      <p:sp>
        <p:nvSpPr>
          <p:cNvPr id="6" name="Google Shape;609;p49">
            <a:extLst>
              <a:ext uri="{FF2B5EF4-FFF2-40B4-BE49-F238E27FC236}">
                <a16:creationId xmlns:a16="http://schemas.microsoft.com/office/drawing/2014/main" id="{F1009E78-1E2D-140F-CFF2-38AC27FC74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20947" y="1290447"/>
            <a:ext cx="2305504" cy="527700"/>
          </a:xfrm>
        </p:spPr>
        <p:txBody>
          <a:bodyPr/>
          <a:lstStyle/>
          <a:p>
            <a:pPr lvl="0"/>
            <a:r>
              <a:rPr lang="en-US" sz="2500">
                <a:solidFill>
                  <a:srgbClr val="A72424"/>
                </a:solidFill>
              </a:rPr>
              <a:t>SATURN</a:t>
            </a:r>
          </a:p>
        </p:txBody>
      </p:sp>
      <p:sp>
        <p:nvSpPr>
          <p:cNvPr id="7" name="Google Shape;610;p49">
            <a:extLst>
              <a:ext uri="{FF2B5EF4-FFF2-40B4-BE49-F238E27FC236}">
                <a16:creationId xmlns:a16="http://schemas.microsoft.com/office/drawing/2014/main" id="{773B663B-574E-B4CE-FEA7-6FF3C02FB7D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120947" y="1818147"/>
            <a:ext cx="2305504" cy="484796"/>
          </a:xfrm>
        </p:spPr>
        <p:txBody>
          <a:bodyPr anchor="ctr"/>
          <a:lstStyle/>
          <a:p>
            <a:pPr marL="0" lvl="0" indent="0">
              <a:lnSpc>
                <a:spcPct val="100000"/>
              </a:lnSpc>
              <a:buNone/>
            </a:pPr>
            <a:r>
              <a:rPr lang="en-US">
                <a:solidFill>
                  <a:srgbClr val="A72424"/>
                </a:solidFill>
              </a:rPr>
              <a:t>Saturn is a gas giant with beautiful rings</a:t>
            </a:r>
          </a:p>
        </p:txBody>
      </p:sp>
      <p:sp>
        <p:nvSpPr>
          <p:cNvPr id="8" name="Google Shape;611;p49">
            <a:extLst>
              <a:ext uri="{FF2B5EF4-FFF2-40B4-BE49-F238E27FC236}">
                <a16:creationId xmlns:a16="http://schemas.microsoft.com/office/drawing/2014/main" id="{7DEECD36-F50A-3F2C-1C55-30AE3F95F29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20947" y="2428399"/>
            <a:ext cx="2305504" cy="527700"/>
          </a:xfrm>
        </p:spPr>
        <p:txBody>
          <a:bodyPr/>
          <a:lstStyle/>
          <a:p>
            <a:pPr lvl="0"/>
            <a:r>
              <a:rPr lang="en-US" sz="2500">
                <a:solidFill>
                  <a:srgbClr val="A72424"/>
                </a:solidFill>
              </a:rPr>
              <a:t>neptune</a:t>
            </a:r>
          </a:p>
        </p:txBody>
      </p:sp>
      <p:sp>
        <p:nvSpPr>
          <p:cNvPr id="9" name="Google Shape;612;p49">
            <a:extLst>
              <a:ext uri="{FF2B5EF4-FFF2-40B4-BE49-F238E27FC236}">
                <a16:creationId xmlns:a16="http://schemas.microsoft.com/office/drawing/2014/main" id="{F3D2759C-3B9E-F49F-5327-49A244601B3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120947" y="2956099"/>
            <a:ext cx="2305504" cy="484796"/>
          </a:xfrm>
        </p:spPr>
        <p:txBody>
          <a:bodyPr anchor="ctr"/>
          <a:lstStyle/>
          <a:p>
            <a:pPr marL="0" lvl="0" indent="0">
              <a:lnSpc>
                <a:spcPct val="100000"/>
              </a:lnSpc>
              <a:buNone/>
            </a:pPr>
            <a:r>
              <a:rPr lang="en-US">
                <a:solidFill>
                  <a:srgbClr val="A72424"/>
                </a:solidFill>
              </a:rPr>
              <a:t>Neptune is the farthest planet from the Sun</a:t>
            </a:r>
          </a:p>
        </p:txBody>
      </p:sp>
      <p:sp>
        <p:nvSpPr>
          <p:cNvPr id="10" name="Google Shape;613;p49">
            <a:extLst>
              <a:ext uri="{FF2B5EF4-FFF2-40B4-BE49-F238E27FC236}">
                <a16:creationId xmlns:a16="http://schemas.microsoft.com/office/drawing/2014/main" id="{6B7752AC-5707-D769-8563-CA52361BB87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19252" y="1883371"/>
            <a:ext cx="1626598" cy="527700"/>
          </a:xfrm>
        </p:spPr>
        <p:txBody>
          <a:bodyPr/>
          <a:lstStyle/>
          <a:p>
            <a:pPr lvl="0"/>
            <a:r>
              <a:rPr lang="en-US" sz="2500">
                <a:solidFill>
                  <a:srgbClr val="A72424"/>
                </a:solidFill>
              </a:rPr>
              <a:t>Key action 1</a:t>
            </a:r>
          </a:p>
        </p:txBody>
      </p:sp>
      <p:sp>
        <p:nvSpPr>
          <p:cNvPr id="11" name="Google Shape;614;p49">
            <a:extLst>
              <a:ext uri="{FF2B5EF4-FFF2-40B4-BE49-F238E27FC236}">
                <a16:creationId xmlns:a16="http://schemas.microsoft.com/office/drawing/2014/main" id="{7FB179C5-7CB3-8973-F05A-686EBF96249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419252" y="2411071"/>
            <a:ext cx="1736098" cy="484796"/>
          </a:xfrm>
        </p:spPr>
        <p:txBody>
          <a:bodyPr anchor="ctr"/>
          <a:lstStyle/>
          <a:p>
            <a:pPr marL="0" lvl="0" indent="0">
              <a:lnSpc>
                <a:spcPct val="100000"/>
              </a:lnSpc>
              <a:buNone/>
            </a:pPr>
            <a:r>
              <a:rPr lang="en-US">
                <a:solidFill>
                  <a:srgbClr val="A72424"/>
                </a:solidFill>
              </a:rPr>
              <a:t>Venus has high temperatures</a:t>
            </a:r>
          </a:p>
        </p:txBody>
      </p:sp>
      <p:sp>
        <p:nvSpPr>
          <p:cNvPr id="12" name="Google Shape;615;p49">
            <a:extLst>
              <a:ext uri="{FF2B5EF4-FFF2-40B4-BE49-F238E27FC236}">
                <a16:creationId xmlns:a16="http://schemas.microsoft.com/office/drawing/2014/main" id="{79FE417D-769D-2764-47B7-2C9FE7B09C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19252" y="3016322"/>
            <a:ext cx="1626598" cy="527700"/>
          </a:xfrm>
        </p:spPr>
        <p:txBody>
          <a:bodyPr/>
          <a:lstStyle/>
          <a:p>
            <a:pPr lvl="0"/>
            <a:r>
              <a:rPr lang="en-US" sz="2500">
                <a:solidFill>
                  <a:srgbClr val="A72424"/>
                </a:solidFill>
              </a:rPr>
              <a:t>Key action 2</a:t>
            </a:r>
          </a:p>
        </p:txBody>
      </p:sp>
      <p:sp>
        <p:nvSpPr>
          <p:cNvPr id="13" name="Google Shape;616;p49">
            <a:extLst>
              <a:ext uri="{FF2B5EF4-FFF2-40B4-BE49-F238E27FC236}">
                <a16:creationId xmlns:a16="http://schemas.microsoft.com/office/drawing/2014/main" id="{9C8A4DC7-14AA-E29F-5E95-EC318CEF5EB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419252" y="3544022"/>
            <a:ext cx="1736098" cy="484796"/>
          </a:xfrm>
        </p:spPr>
        <p:txBody>
          <a:bodyPr anchor="ctr"/>
          <a:lstStyle/>
          <a:p>
            <a:pPr marL="0" lvl="0" indent="0">
              <a:lnSpc>
                <a:spcPct val="100000"/>
              </a:lnSpc>
              <a:buNone/>
            </a:pPr>
            <a:r>
              <a:rPr lang="en-US">
                <a:solidFill>
                  <a:srgbClr val="A72424"/>
                </a:solidFill>
              </a:rPr>
              <a:t>Earth is the planet we live on</a:t>
            </a:r>
          </a:p>
        </p:txBody>
      </p:sp>
      <p:sp>
        <p:nvSpPr>
          <p:cNvPr id="14" name="Google Shape;617;p49">
            <a:extLst>
              <a:ext uri="{FF2B5EF4-FFF2-40B4-BE49-F238E27FC236}">
                <a16:creationId xmlns:a16="http://schemas.microsoft.com/office/drawing/2014/main" id="{A1985E80-A7C5-D2D6-F6AF-CD8D8E2C2CE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7547" y="2449851"/>
            <a:ext cx="1156203" cy="527700"/>
          </a:xfrm>
        </p:spPr>
        <p:txBody>
          <a:bodyPr/>
          <a:lstStyle/>
          <a:p>
            <a:pPr lvl="0"/>
            <a:r>
              <a:rPr lang="en-US" sz="2500">
                <a:solidFill>
                  <a:srgbClr val="A72424"/>
                </a:solidFill>
              </a:rPr>
              <a:t>Goal</a:t>
            </a:r>
          </a:p>
        </p:txBody>
      </p:sp>
      <p:sp>
        <p:nvSpPr>
          <p:cNvPr id="15" name="Google Shape;618;p49">
            <a:extLst>
              <a:ext uri="{FF2B5EF4-FFF2-40B4-BE49-F238E27FC236}">
                <a16:creationId xmlns:a16="http://schemas.microsoft.com/office/drawing/2014/main" id="{DE23E467-9173-DD46-3285-23666016563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7547" y="2977551"/>
            <a:ext cx="1736098" cy="484796"/>
          </a:xfrm>
        </p:spPr>
        <p:txBody>
          <a:bodyPr anchor="ctr"/>
          <a:lstStyle/>
          <a:p>
            <a:pPr marL="0" lvl="0" indent="0">
              <a:lnSpc>
                <a:spcPct val="100000"/>
              </a:lnSpc>
              <a:buNone/>
            </a:pPr>
            <a:r>
              <a:rPr lang="en-US">
                <a:solidFill>
                  <a:srgbClr val="A72424"/>
                </a:solidFill>
              </a:rPr>
              <a:t>Mercury is the smallest planet</a:t>
            </a:r>
          </a:p>
        </p:txBody>
      </p:sp>
      <p:cxnSp>
        <p:nvCxnSpPr>
          <p:cNvPr id="16" name="Google Shape;619;p49">
            <a:extLst>
              <a:ext uri="{FF2B5EF4-FFF2-40B4-BE49-F238E27FC236}">
                <a16:creationId xmlns:a16="http://schemas.microsoft.com/office/drawing/2014/main" id="{48959576-E218-9EDA-3275-3B99E02705B4}"/>
              </a:ext>
            </a:extLst>
          </p:cNvPr>
          <p:cNvCxnSpPr/>
          <p:nvPr/>
        </p:nvCxnSpPr>
        <p:spPr>
          <a:xfrm flipV="1">
            <a:off x="1873740" y="2147305"/>
            <a:ext cx="1545604" cy="566394"/>
          </a:xfrm>
          <a:prstGeom prst="bentConnector3">
            <a:avLst>
              <a:gd name="adj1" fmla="val 50000"/>
            </a:avLst>
          </a:prstGeom>
          <a:noFill/>
          <a:ln w="9528" cap="flat">
            <a:solidFill>
              <a:srgbClr val="A72424"/>
            </a:solidFill>
            <a:prstDash val="solid"/>
            <a:round/>
            <a:tailEnd type="arrow"/>
          </a:ln>
        </p:spPr>
      </p:cxnSp>
      <p:cxnSp>
        <p:nvCxnSpPr>
          <p:cNvPr id="17" name="Google Shape;620;p49">
            <a:extLst>
              <a:ext uri="{FF2B5EF4-FFF2-40B4-BE49-F238E27FC236}">
                <a16:creationId xmlns:a16="http://schemas.microsoft.com/office/drawing/2014/main" id="{E43B2B64-5762-EBD5-62E2-E00AB38521A9}"/>
              </a:ext>
            </a:extLst>
          </p:cNvPr>
          <p:cNvCxnSpPr/>
          <p:nvPr/>
        </p:nvCxnSpPr>
        <p:spPr>
          <a:xfrm>
            <a:off x="1873751" y="2713701"/>
            <a:ext cx="1545602" cy="566398"/>
          </a:xfrm>
          <a:prstGeom prst="bentConnector3">
            <a:avLst>
              <a:gd name="adj1" fmla="val 50000"/>
            </a:avLst>
          </a:prstGeom>
          <a:noFill/>
          <a:ln w="9528" cap="flat">
            <a:solidFill>
              <a:srgbClr val="A72424"/>
            </a:solidFill>
            <a:prstDash val="solid"/>
            <a:round/>
            <a:tailEnd type="arrow"/>
          </a:ln>
        </p:spPr>
      </p:cxnSp>
      <p:cxnSp>
        <p:nvCxnSpPr>
          <p:cNvPr id="18" name="Google Shape;621;p49">
            <a:extLst>
              <a:ext uri="{FF2B5EF4-FFF2-40B4-BE49-F238E27FC236}">
                <a16:creationId xmlns:a16="http://schemas.microsoft.com/office/drawing/2014/main" id="{558DD11B-7A41-F744-6B4E-EC44353A6D19}"/>
              </a:ext>
            </a:extLst>
          </p:cNvPr>
          <p:cNvCxnSpPr/>
          <p:nvPr/>
        </p:nvCxnSpPr>
        <p:spPr>
          <a:xfrm flipV="1">
            <a:off x="5045858" y="1554434"/>
            <a:ext cx="1075199" cy="592794"/>
          </a:xfrm>
          <a:prstGeom prst="bentConnector3">
            <a:avLst>
              <a:gd name="adj1" fmla="val 50000"/>
            </a:avLst>
          </a:prstGeom>
          <a:noFill/>
          <a:ln w="9528" cap="flat">
            <a:solidFill>
              <a:srgbClr val="A72424"/>
            </a:solidFill>
            <a:prstDash val="solid"/>
            <a:round/>
            <a:tailEnd type="arrow"/>
          </a:ln>
        </p:spPr>
      </p:cxnSp>
      <p:cxnSp>
        <p:nvCxnSpPr>
          <p:cNvPr id="19" name="Google Shape;622;p49">
            <a:extLst>
              <a:ext uri="{FF2B5EF4-FFF2-40B4-BE49-F238E27FC236}">
                <a16:creationId xmlns:a16="http://schemas.microsoft.com/office/drawing/2014/main" id="{01BD393B-51D6-05D1-2129-E9982C6D8931}"/>
              </a:ext>
            </a:extLst>
          </p:cNvPr>
          <p:cNvCxnSpPr/>
          <p:nvPr/>
        </p:nvCxnSpPr>
        <p:spPr>
          <a:xfrm flipV="1">
            <a:off x="5045858" y="2692177"/>
            <a:ext cx="1075199" cy="587994"/>
          </a:xfrm>
          <a:prstGeom prst="bentConnector3">
            <a:avLst>
              <a:gd name="adj1" fmla="val 50000"/>
            </a:avLst>
          </a:prstGeom>
          <a:noFill/>
          <a:ln w="9528" cap="flat">
            <a:solidFill>
              <a:srgbClr val="A72424"/>
            </a:solidFill>
            <a:prstDash val="solid"/>
            <a:round/>
            <a:tailEnd type="arrow"/>
          </a:ln>
        </p:spPr>
      </p:cxnSp>
      <p:cxnSp>
        <p:nvCxnSpPr>
          <p:cNvPr id="20" name="Google Shape;623;p49">
            <a:extLst>
              <a:ext uri="{FF2B5EF4-FFF2-40B4-BE49-F238E27FC236}">
                <a16:creationId xmlns:a16="http://schemas.microsoft.com/office/drawing/2014/main" id="{919DC3BF-4C83-2F45-C9EF-974E98194C65}"/>
              </a:ext>
            </a:extLst>
          </p:cNvPr>
          <p:cNvCxnSpPr/>
          <p:nvPr/>
        </p:nvCxnSpPr>
        <p:spPr>
          <a:xfrm>
            <a:off x="5045851" y="3280172"/>
            <a:ext cx="1075197" cy="549902"/>
          </a:xfrm>
          <a:prstGeom prst="bentConnector3">
            <a:avLst>
              <a:gd name="adj1" fmla="val 50000"/>
            </a:avLst>
          </a:prstGeom>
          <a:noFill/>
          <a:ln w="9528" cap="flat">
            <a:solidFill>
              <a:srgbClr val="A72424"/>
            </a:solidFill>
            <a:prstDash val="solid"/>
            <a:round/>
            <a:tailEnd type="arrow"/>
          </a:ln>
        </p:spPr>
      </p:cxnSp>
      <p:cxnSp>
        <p:nvCxnSpPr>
          <p:cNvPr id="21" name="Google Shape;624;p49">
            <a:extLst>
              <a:ext uri="{FF2B5EF4-FFF2-40B4-BE49-F238E27FC236}">
                <a16:creationId xmlns:a16="http://schemas.microsoft.com/office/drawing/2014/main" id="{D91245C8-C635-45A4-B268-D256AC5785FA}"/>
              </a:ext>
            </a:extLst>
          </p:cNvPr>
          <p:cNvCxnSpPr/>
          <p:nvPr/>
        </p:nvCxnSpPr>
        <p:spPr>
          <a:xfrm>
            <a:off x="-14328" y="294372"/>
            <a:ext cx="1998603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grpSp>
        <p:nvGrpSpPr>
          <p:cNvPr id="22" name="Google Shape;625;p49">
            <a:extLst>
              <a:ext uri="{FF2B5EF4-FFF2-40B4-BE49-F238E27FC236}">
                <a16:creationId xmlns:a16="http://schemas.microsoft.com/office/drawing/2014/main" id="{69951641-FD99-E792-9FD4-12564B12DC73}"/>
              </a:ext>
            </a:extLst>
          </p:cNvPr>
          <p:cNvGrpSpPr/>
          <p:nvPr/>
        </p:nvGrpSpPr>
        <p:grpSpPr>
          <a:xfrm>
            <a:off x="844942" y="1950762"/>
            <a:ext cx="376815" cy="376815"/>
            <a:chOff x="844942" y="1950762"/>
            <a:chExt cx="376815" cy="376815"/>
          </a:xfrm>
        </p:grpSpPr>
        <p:sp>
          <p:nvSpPr>
            <p:cNvPr id="23" name="Google Shape;626;p49">
              <a:extLst>
                <a:ext uri="{FF2B5EF4-FFF2-40B4-BE49-F238E27FC236}">
                  <a16:creationId xmlns:a16="http://schemas.microsoft.com/office/drawing/2014/main" id="{F74987A7-CB43-9C64-169F-AB33C2D756CC}"/>
                </a:ext>
              </a:extLst>
            </p:cNvPr>
            <p:cNvSpPr/>
            <p:nvPr/>
          </p:nvSpPr>
          <p:spPr>
            <a:xfrm>
              <a:off x="1204164" y="2217017"/>
              <a:ext cx="16760" cy="144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1"/>
                <a:gd name="f4" fmla="val 535"/>
                <a:gd name="f5" fmla="val 372"/>
                <a:gd name="f6" fmla="val 1"/>
                <a:gd name="f7" fmla="val 124"/>
                <a:gd name="f8" fmla="val 280"/>
                <a:gd name="f9" fmla="val 155"/>
                <a:gd name="f10" fmla="val 466"/>
                <a:gd name="f11" fmla="val 212"/>
                <a:gd name="f12" fmla="val 513"/>
                <a:gd name="f13" fmla="val 277"/>
                <a:gd name="f14" fmla="val 534"/>
                <a:gd name="f15" fmla="val 340"/>
                <a:gd name="f16" fmla="val 485"/>
                <a:gd name="f17" fmla="val 620"/>
                <a:gd name="f18" fmla="val 422"/>
                <a:gd name="f19" fmla="val 249"/>
                <a:gd name="f20" fmla="val 94"/>
                <a:gd name="f21" fmla="val 496"/>
                <a:gd name="f22" fmla="*/ f0 1 621"/>
                <a:gd name="f23" fmla="*/ f1 1 53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621"/>
                <a:gd name="f30" fmla="*/ f27 1 53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621" h="535">
                  <a:moveTo>
                    <a:pt x="f5" y="f6"/>
                  </a:moveTo>
                  <a:cubicBezTo>
                    <a:pt x="f7" y="f6"/>
                    <a:pt x="f2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7" y="f19"/>
                  </a:cubicBezTo>
                  <a:cubicBezTo>
                    <a:pt x="f17" y="f20"/>
                    <a:pt x="f21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A72424"/>
              </a:solidFill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627;p49">
              <a:extLst>
                <a:ext uri="{FF2B5EF4-FFF2-40B4-BE49-F238E27FC236}">
                  <a16:creationId xmlns:a16="http://schemas.microsoft.com/office/drawing/2014/main" id="{377B6613-8926-809F-284C-E6B03C5373DE}"/>
                </a:ext>
              </a:extLst>
            </p:cNvPr>
            <p:cNvSpPr/>
            <p:nvPr/>
          </p:nvSpPr>
          <p:spPr>
            <a:xfrm>
              <a:off x="844942" y="1950762"/>
              <a:ext cx="376815" cy="3768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960"/>
                <a:gd name="f4" fmla="val 1024"/>
                <a:gd name="f5" fmla="val 1"/>
                <a:gd name="f6" fmla="val 807"/>
                <a:gd name="f7" fmla="val 590"/>
                <a:gd name="f8" fmla="val 63"/>
                <a:gd name="f9" fmla="val 404"/>
                <a:gd name="f10" fmla="val 156"/>
                <a:gd name="f11" fmla="val 311"/>
                <a:gd name="f12" fmla="val 218"/>
                <a:gd name="f13" fmla="val 187"/>
                <a:gd name="f14" fmla="val 249"/>
                <a:gd name="f15" fmla="val 125"/>
                <a:gd name="f16" fmla="val 342"/>
                <a:gd name="f17" fmla="val 32"/>
                <a:gd name="f18" fmla="val 373"/>
                <a:gd name="f19" fmla="val 466"/>
                <a:gd name="f20" fmla="val 559"/>
                <a:gd name="f21" fmla="val 13711"/>
                <a:gd name="f22" fmla="val 13773"/>
                <a:gd name="f23" fmla="val 13835"/>
                <a:gd name="f24" fmla="val 94"/>
                <a:gd name="f25" fmla="val 13897"/>
                <a:gd name="f26" fmla="val 13928"/>
                <a:gd name="f27" fmla="val 13959"/>
                <a:gd name="f28" fmla="val 280"/>
                <a:gd name="f29" fmla="val 13680"/>
                <a:gd name="f30" fmla="val 13742"/>
                <a:gd name="f31" fmla="val 13866"/>
                <a:gd name="f32" fmla="val 11385"/>
                <a:gd name="f33" fmla="val 13944"/>
                <a:gd name="f34" fmla="val 11214"/>
                <a:gd name="f35" fmla="val 13812"/>
                <a:gd name="f36" fmla="val 11129"/>
                <a:gd name="f37" fmla="val 13548"/>
                <a:gd name="f38" fmla="val 13417"/>
                <a:gd name="f39" fmla="val 13401"/>
                <a:gd name="f40" fmla="val 13432"/>
                <a:gd name="f41" fmla="val 528"/>
                <a:gd name="f42" fmla="val 683"/>
                <a:gd name="f43" fmla="val 621"/>
                <a:gd name="f44" fmla="val 652"/>
                <a:gd name="f45" fmla="val 745"/>
                <a:gd name="f46" fmla="val 869"/>
                <a:gd name="f47" fmla="val 993"/>
                <a:gd name="f48" fmla="val 1148"/>
                <a:gd name="f49" fmla="val 1273"/>
                <a:gd name="f50" fmla="val 1397"/>
                <a:gd name="f51" fmla="val 1459"/>
                <a:gd name="f52" fmla="val 1676"/>
                <a:gd name="f53" fmla="val 1831"/>
                <a:gd name="f54" fmla="val 931"/>
                <a:gd name="f55" fmla="val 2033"/>
                <a:gd name="f56" fmla="val 1040"/>
                <a:gd name="f57" fmla="val 2257"/>
                <a:gd name="f58" fmla="val 1094"/>
                <a:gd name="f59" fmla="val 2482"/>
                <a:gd name="f60" fmla="val 2707"/>
                <a:gd name="f61" fmla="val 2932"/>
                <a:gd name="f62" fmla="val 3134"/>
                <a:gd name="f63" fmla="val 3289"/>
                <a:gd name="f64" fmla="val 3475"/>
                <a:gd name="f65" fmla="val 714"/>
                <a:gd name="f66" fmla="val 3599"/>
                <a:gd name="f67" fmla="val 3723"/>
                <a:gd name="f68" fmla="val 3847"/>
                <a:gd name="f69" fmla="val 3971"/>
                <a:gd name="f70" fmla="val 4126"/>
                <a:gd name="f71" fmla="val 4250"/>
                <a:gd name="f72" fmla="val 4374"/>
                <a:gd name="f73" fmla="val 4436"/>
                <a:gd name="f74" fmla="val 4654"/>
                <a:gd name="f75" fmla="val 4809"/>
                <a:gd name="f76" fmla="val 4995"/>
                <a:gd name="f77" fmla="val 1055"/>
                <a:gd name="f78" fmla="val 5243"/>
                <a:gd name="f79" fmla="val 1086"/>
                <a:gd name="f80" fmla="val 5460"/>
                <a:gd name="f81" fmla="val 1117"/>
                <a:gd name="f82" fmla="val 5677"/>
                <a:gd name="f83" fmla="val 5894"/>
                <a:gd name="f84" fmla="val 6112"/>
                <a:gd name="f85" fmla="val 6236"/>
                <a:gd name="f86" fmla="val 6453"/>
                <a:gd name="f87" fmla="val 6577"/>
                <a:gd name="f88" fmla="val 6701"/>
                <a:gd name="f89" fmla="val 6825"/>
                <a:gd name="f90" fmla="val 6949"/>
                <a:gd name="f91" fmla="val 7104"/>
                <a:gd name="f92" fmla="val 7228"/>
                <a:gd name="f93" fmla="val 7352"/>
                <a:gd name="f94" fmla="val 7414"/>
                <a:gd name="f95" fmla="val 7631"/>
                <a:gd name="f96" fmla="val 7787"/>
                <a:gd name="f97" fmla="val 7988"/>
                <a:gd name="f98" fmla="val 8213"/>
                <a:gd name="f99" fmla="val 8438"/>
                <a:gd name="f100" fmla="val 8663"/>
                <a:gd name="f101" fmla="val 8888"/>
                <a:gd name="f102" fmla="val 9089"/>
                <a:gd name="f103" fmla="val 9213"/>
                <a:gd name="f104" fmla="val 9431"/>
                <a:gd name="f105" fmla="val 9555"/>
                <a:gd name="f106" fmla="val 9648"/>
                <a:gd name="f107" fmla="val 9803"/>
                <a:gd name="f108" fmla="val 9927"/>
                <a:gd name="f109" fmla="val 10082"/>
                <a:gd name="f110" fmla="val 10206"/>
                <a:gd name="f111" fmla="val 10330"/>
                <a:gd name="f112" fmla="val 10392"/>
                <a:gd name="f113" fmla="val 10640"/>
                <a:gd name="f114" fmla="val 10764"/>
                <a:gd name="f115" fmla="val 10982"/>
                <a:gd name="f116" fmla="val 11199"/>
                <a:gd name="f117" fmla="val 11416"/>
                <a:gd name="f118" fmla="val 11664"/>
                <a:gd name="f119" fmla="val 11881"/>
                <a:gd name="f120" fmla="val 12067"/>
                <a:gd name="f121" fmla="val 12191"/>
                <a:gd name="f122" fmla="val 12284"/>
                <a:gd name="f123" fmla="val 12377"/>
                <a:gd name="f124" fmla="val 12533"/>
                <a:gd name="f125" fmla="val 12719"/>
                <a:gd name="f126" fmla="val 12905"/>
                <a:gd name="f127" fmla="val 13029"/>
                <a:gd name="f128" fmla="val 13153"/>
                <a:gd name="f129" fmla="val 13277"/>
                <a:gd name="f130" fmla="val 13370"/>
                <a:gd name="f131" fmla="val 8903"/>
                <a:gd name="f132" fmla="val 9058"/>
                <a:gd name="f133" fmla="val 13494"/>
                <a:gd name="f134" fmla="val 9182"/>
                <a:gd name="f135" fmla="val 13649"/>
                <a:gd name="f136" fmla="val 13587"/>
                <a:gd name="f137" fmla="val 12936"/>
                <a:gd name="f138" fmla="val 12502"/>
                <a:gd name="f139" fmla="val 12160"/>
                <a:gd name="f140" fmla="val 11943"/>
                <a:gd name="f141" fmla="val 11850"/>
                <a:gd name="f142" fmla="val 11726"/>
                <a:gd name="f143" fmla="val 497"/>
                <a:gd name="f144" fmla="val 11571"/>
                <a:gd name="f145" fmla="val 11447"/>
                <a:gd name="f146" fmla="val 11323"/>
                <a:gd name="f147" fmla="val 11168"/>
                <a:gd name="f148" fmla="val 11075"/>
                <a:gd name="f149" fmla="val 435"/>
                <a:gd name="f150" fmla="val 11013"/>
                <a:gd name="f151" fmla="val 10423"/>
                <a:gd name="f152" fmla="val 9989"/>
                <a:gd name="f153" fmla="val 9741"/>
                <a:gd name="f154" fmla="val 9524"/>
                <a:gd name="f155" fmla="val 9338"/>
                <a:gd name="f156" fmla="val 8996"/>
                <a:gd name="f157" fmla="val 8872"/>
                <a:gd name="f158" fmla="val 8748"/>
                <a:gd name="f159" fmla="val 8624"/>
                <a:gd name="f160" fmla="val 8469"/>
                <a:gd name="f161" fmla="val 8345"/>
                <a:gd name="f162" fmla="val 8190"/>
                <a:gd name="f163" fmla="val 8066"/>
                <a:gd name="f164" fmla="val 8004"/>
                <a:gd name="f165" fmla="val 7197"/>
                <a:gd name="f166" fmla="val 6980"/>
                <a:gd name="f167" fmla="val 6763"/>
                <a:gd name="f168" fmla="val 6360"/>
                <a:gd name="f169" fmla="val 5987"/>
                <a:gd name="f170" fmla="val 5863"/>
                <a:gd name="f171" fmla="val 5739"/>
                <a:gd name="f172" fmla="val 5615"/>
                <a:gd name="f173" fmla="val 5491"/>
                <a:gd name="f174" fmla="val 5367"/>
                <a:gd name="f175" fmla="val 5212"/>
                <a:gd name="f176" fmla="val 5088"/>
                <a:gd name="f177" fmla="val 5057"/>
                <a:gd name="f178" fmla="val 4452"/>
                <a:gd name="f179" fmla="val 4227"/>
                <a:gd name="f180" fmla="val 4002"/>
                <a:gd name="f181" fmla="val 3777"/>
                <a:gd name="f182" fmla="val 3552"/>
                <a:gd name="f183" fmla="val 3351"/>
                <a:gd name="f184" fmla="val 3227"/>
                <a:gd name="f185" fmla="val 3010"/>
                <a:gd name="f186" fmla="val 2917"/>
                <a:gd name="f187" fmla="val 2792"/>
                <a:gd name="f188" fmla="val 2637"/>
                <a:gd name="f189" fmla="val 2513"/>
                <a:gd name="f190" fmla="val 2358"/>
                <a:gd name="f191" fmla="val 2234"/>
                <a:gd name="f192" fmla="val 2110"/>
                <a:gd name="f193" fmla="val 2048"/>
                <a:gd name="f194" fmla="val 1800"/>
                <a:gd name="f195" fmla="val 1242"/>
                <a:gd name="f196" fmla="*/ f0 1 13960"/>
                <a:gd name="f197" fmla="*/ f1 1 13960"/>
                <a:gd name="f198" fmla="val f2"/>
                <a:gd name="f199" fmla="val f3"/>
                <a:gd name="f200" fmla="+- f199 0 f198"/>
                <a:gd name="f201" fmla="*/ f200 1 13960"/>
                <a:gd name="f202" fmla="*/ f198 1 f201"/>
                <a:gd name="f203" fmla="*/ f199 1 f201"/>
                <a:gd name="f204" fmla="*/ f202 f196 1"/>
                <a:gd name="f205" fmla="*/ f203 f196 1"/>
                <a:gd name="f206" fmla="*/ f203 f197 1"/>
                <a:gd name="f207" fmla="*/ f202 f19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4" t="f207" r="f205" b="f206"/>
              <a:pathLst>
                <a:path w="13960" h="13960">
                  <a:moveTo>
                    <a:pt x="f4" y="f5"/>
                  </a:moveTo>
                  <a:cubicBezTo>
                    <a:pt x="f6" y="f5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5" y="f19"/>
                    <a:pt x="f5" y="f20"/>
                  </a:cubicBezTo>
                  <a:lnTo>
                    <a:pt x="f5" y="f21"/>
                  </a:lnTo>
                  <a:cubicBezTo>
                    <a:pt x="f5" y="f22"/>
                    <a:pt x="f17" y="f23"/>
                    <a:pt x="f24" y="f25"/>
                  </a:cubicBezTo>
                  <a:cubicBezTo>
                    <a:pt x="f15" y="f26"/>
                    <a:pt x="f12" y="f27"/>
                    <a:pt x="f28" y="f27"/>
                  </a:cubicBezTo>
                  <a:lnTo>
                    <a:pt x="f29" y="f27"/>
                  </a:lnTo>
                  <a:cubicBezTo>
                    <a:pt x="f30" y="f27"/>
                    <a:pt x="f23" y="f26"/>
                    <a:pt x="f31" y="f25"/>
                  </a:cubicBezTo>
                  <a:cubicBezTo>
                    <a:pt x="f26" y="f23"/>
                    <a:pt x="f27" y="f22"/>
                    <a:pt x="f27" y="f21"/>
                  </a:cubicBezTo>
                  <a:lnTo>
                    <a:pt x="f27" y="f32"/>
                  </a:lnTo>
                  <a:cubicBezTo>
                    <a:pt x="f33" y="f34"/>
                    <a:pt x="f35" y="f36"/>
                    <a:pt x="f29" y="f36"/>
                  </a:cubicBezTo>
                  <a:cubicBezTo>
                    <a:pt x="f37" y="f36"/>
                    <a:pt x="f38" y="f34"/>
                    <a:pt x="f39" y="f32"/>
                  </a:cubicBezTo>
                  <a:lnTo>
                    <a:pt x="f39" y="f40"/>
                  </a:lnTo>
                  <a:lnTo>
                    <a:pt x="f41" y="f40"/>
                  </a:lnTo>
                  <a:lnTo>
                    <a:pt x="f41" y="f42"/>
                  </a:lnTo>
                  <a:lnTo>
                    <a:pt x="f43" y="f44"/>
                  </a:lnTo>
                  <a:cubicBezTo>
                    <a:pt x="f45" y="f7"/>
                    <a:pt x="f46" y="f20"/>
                    <a:pt x="f47" y="f20"/>
                  </a:cubicBezTo>
                  <a:cubicBezTo>
                    <a:pt x="f48" y="f20"/>
                    <a:pt x="f49" y="f7"/>
                    <a:pt x="f50" y="f44"/>
                  </a:cubicBezTo>
                  <a:cubicBezTo>
                    <a:pt x="f51" y="f42"/>
                    <a:pt x="f52" y="f46"/>
                    <a:pt x="f53" y="f54"/>
                  </a:cubicBezTo>
                  <a:cubicBezTo>
                    <a:pt x="f55" y="f56"/>
                    <a:pt x="f57" y="f58"/>
                    <a:pt x="f59" y="f58"/>
                  </a:cubicBezTo>
                  <a:cubicBezTo>
                    <a:pt x="f60" y="f58"/>
                    <a:pt x="f61" y="f56"/>
                    <a:pt x="f62" y="f54"/>
                  </a:cubicBezTo>
                  <a:cubicBezTo>
                    <a:pt x="f63" y="f46"/>
                    <a:pt x="f64" y="f65"/>
                    <a:pt x="f66" y="f44"/>
                  </a:cubicBezTo>
                  <a:cubicBezTo>
                    <a:pt x="f67" y="f7"/>
                    <a:pt x="f68" y="f20"/>
                    <a:pt x="f69" y="f20"/>
                  </a:cubicBezTo>
                  <a:cubicBezTo>
                    <a:pt x="f70" y="f20"/>
                    <a:pt x="f71" y="f7"/>
                    <a:pt x="f72" y="f44"/>
                  </a:cubicBezTo>
                  <a:cubicBezTo>
                    <a:pt x="f73" y="f42"/>
                    <a:pt x="f74" y="f46"/>
                    <a:pt x="f75" y="f54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79"/>
                    <a:pt x="f83" y="f4"/>
                    <a:pt x="f84" y="f54"/>
                  </a:cubicBezTo>
                  <a:cubicBezTo>
                    <a:pt x="f85" y="f46"/>
                    <a:pt x="f86" y="f42"/>
                    <a:pt x="f87" y="f44"/>
                  </a:cubicBezTo>
                  <a:cubicBezTo>
                    <a:pt x="f88" y="f7"/>
                    <a:pt x="f89" y="f20"/>
                    <a:pt x="f90" y="f20"/>
                  </a:cubicBezTo>
                  <a:cubicBezTo>
                    <a:pt x="f91" y="f20"/>
                    <a:pt x="f92" y="f7"/>
                    <a:pt x="f93" y="f44"/>
                  </a:cubicBezTo>
                  <a:cubicBezTo>
                    <a:pt x="f94" y="f42"/>
                    <a:pt x="f95" y="f46"/>
                    <a:pt x="f96" y="f54"/>
                  </a:cubicBezTo>
                  <a:cubicBezTo>
                    <a:pt x="f97" y="f56"/>
                    <a:pt x="f98" y="f58"/>
                    <a:pt x="f99" y="f58"/>
                  </a:cubicBezTo>
                  <a:cubicBezTo>
                    <a:pt x="f100" y="f58"/>
                    <a:pt x="f101" y="f56"/>
                    <a:pt x="f102" y="f54"/>
                  </a:cubicBezTo>
                  <a:cubicBezTo>
                    <a:pt x="f103" y="f46"/>
                    <a:pt x="f104" y="f65"/>
                    <a:pt x="f105" y="f44"/>
                  </a:cubicBezTo>
                  <a:cubicBezTo>
                    <a:pt x="f106" y="f7"/>
                    <a:pt x="f107" y="f20"/>
                    <a:pt x="f108" y="f20"/>
                  </a:cubicBezTo>
                  <a:cubicBezTo>
                    <a:pt x="f109" y="f20"/>
                    <a:pt x="f110" y="f7"/>
                    <a:pt x="f111" y="f44"/>
                  </a:cubicBezTo>
                  <a:cubicBezTo>
                    <a:pt x="f112" y="f42"/>
                    <a:pt x="f113" y="f46"/>
                    <a:pt x="f114" y="f54"/>
                  </a:cubicBezTo>
                  <a:cubicBezTo>
                    <a:pt x="f115" y="f77"/>
                    <a:pt x="f116" y="f79"/>
                    <a:pt x="f117" y="f81"/>
                  </a:cubicBezTo>
                  <a:cubicBezTo>
                    <a:pt x="f118" y="f79"/>
                    <a:pt x="f119" y="f77"/>
                    <a:pt x="f120" y="f54"/>
                  </a:cubicBezTo>
                  <a:cubicBezTo>
                    <a:pt x="f121" y="f46"/>
                    <a:pt x="f122" y="f6"/>
                    <a:pt x="f123" y="f45"/>
                  </a:cubicBezTo>
                  <a:cubicBezTo>
                    <a:pt x="f124" y="f43"/>
                    <a:pt x="f125" y="f20"/>
                    <a:pt x="f126" y="f20"/>
                  </a:cubicBezTo>
                  <a:cubicBezTo>
                    <a:pt x="f127" y="f20"/>
                    <a:pt x="f128" y="f7"/>
                    <a:pt x="f129" y="f44"/>
                  </a:cubicBezTo>
                  <a:lnTo>
                    <a:pt x="f130" y="f42"/>
                  </a:lnTo>
                  <a:lnTo>
                    <a:pt x="f130" y="f131"/>
                  </a:lnTo>
                  <a:cubicBezTo>
                    <a:pt x="f130" y="f132"/>
                    <a:pt x="f133" y="f134"/>
                    <a:pt x="f135" y="f134"/>
                  </a:cubicBezTo>
                  <a:lnTo>
                    <a:pt x="f29" y="f134"/>
                  </a:lnTo>
                  <a:cubicBezTo>
                    <a:pt x="f23" y="f134"/>
                    <a:pt x="f27" y="f132"/>
                    <a:pt x="f27" y="f131"/>
                  </a:cubicBezTo>
                  <a:lnTo>
                    <a:pt x="f27" y="f20"/>
                  </a:lnTo>
                  <a:cubicBezTo>
                    <a:pt x="f27" y="f19"/>
                    <a:pt x="f26" y="f18"/>
                    <a:pt x="f23" y="f16"/>
                  </a:cubicBezTo>
                  <a:cubicBezTo>
                    <a:pt x="f136" y="f15"/>
                    <a:pt x="f129" y="f17"/>
                    <a:pt x="f137" y="f5"/>
                  </a:cubicBezTo>
                  <a:cubicBezTo>
                    <a:pt x="f125" y="f5"/>
                    <a:pt x="f138" y="f8"/>
                    <a:pt x="f122" y="f13"/>
                  </a:cubicBezTo>
                  <a:cubicBezTo>
                    <a:pt x="f139" y="f14"/>
                    <a:pt x="f140" y="f9"/>
                    <a:pt x="f141" y="f19"/>
                  </a:cubicBezTo>
                  <a:cubicBezTo>
                    <a:pt x="f142" y="f143"/>
                    <a:pt x="f144" y="f41"/>
                    <a:pt x="f145" y="f20"/>
                  </a:cubicBezTo>
                  <a:cubicBezTo>
                    <a:pt x="f146" y="f20"/>
                    <a:pt x="f147" y="f143"/>
                    <a:pt x="f148" y="f149"/>
                  </a:cubicBezTo>
                  <a:cubicBezTo>
                    <a:pt x="f150" y="f149"/>
                    <a:pt x="f114" y="f14"/>
                    <a:pt x="f113" y="f13"/>
                  </a:cubicBezTo>
                  <a:cubicBezTo>
                    <a:pt x="f151" y="f8"/>
                    <a:pt x="f110" y="f5"/>
                    <a:pt x="f152" y="f5"/>
                  </a:cubicBezTo>
                  <a:cubicBezTo>
                    <a:pt x="f153" y="f5"/>
                    <a:pt x="f154" y="f8"/>
                    <a:pt x="f155" y="f13"/>
                  </a:cubicBezTo>
                  <a:cubicBezTo>
                    <a:pt x="f134" y="f14"/>
                    <a:pt x="f156" y="f9"/>
                    <a:pt x="f157" y="f19"/>
                  </a:cubicBezTo>
                  <a:cubicBezTo>
                    <a:pt x="f158" y="f41"/>
                    <a:pt x="f159" y="f20"/>
                    <a:pt x="f160" y="f20"/>
                  </a:cubicBezTo>
                  <a:cubicBezTo>
                    <a:pt x="f161" y="f41"/>
                    <a:pt x="f162" y="f143"/>
                    <a:pt x="f163" y="f149"/>
                  </a:cubicBezTo>
                  <a:cubicBezTo>
                    <a:pt x="f164" y="f149"/>
                    <a:pt x="f96" y="f14"/>
                    <a:pt x="f95" y="f13"/>
                  </a:cubicBezTo>
                  <a:cubicBezTo>
                    <a:pt x="f94" y="f8"/>
                    <a:pt x="f165" y="f5"/>
                    <a:pt x="f166" y="f5"/>
                  </a:cubicBezTo>
                  <a:cubicBezTo>
                    <a:pt x="f167" y="f5"/>
                    <a:pt x="f87" y="f8"/>
                    <a:pt x="f168" y="f10"/>
                  </a:cubicBezTo>
                  <a:cubicBezTo>
                    <a:pt x="f85" y="f12"/>
                    <a:pt x="f169" y="f9"/>
                    <a:pt x="f170" y="f19"/>
                  </a:cubicBezTo>
                  <a:cubicBezTo>
                    <a:pt x="f171" y="f41"/>
                    <a:pt x="f172" y="f20"/>
                    <a:pt x="f173" y="f20"/>
                  </a:cubicBezTo>
                  <a:cubicBezTo>
                    <a:pt x="f174" y="f20"/>
                    <a:pt x="f175" y="f143"/>
                    <a:pt x="f176" y="f149"/>
                  </a:cubicBezTo>
                  <a:cubicBezTo>
                    <a:pt x="f177" y="f149"/>
                    <a:pt x="f75" y="f14"/>
                    <a:pt x="f74" y="f13"/>
                  </a:cubicBezTo>
                  <a:cubicBezTo>
                    <a:pt x="f178" y="f8"/>
                    <a:pt x="f179" y="f5"/>
                    <a:pt x="f180" y="f5"/>
                  </a:cubicBezTo>
                  <a:cubicBezTo>
                    <a:pt x="f181" y="f5"/>
                    <a:pt x="f182" y="f8"/>
                    <a:pt x="f183" y="f13"/>
                  </a:cubicBezTo>
                  <a:cubicBezTo>
                    <a:pt x="f184" y="f14"/>
                    <a:pt x="f185" y="f9"/>
                    <a:pt x="f186" y="f19"/>
                  </a:cubicBezTo>
                  <a:cubicBezTo>
                    <a:pt x="f187" y="f41"/>
                    <a:pt x="f188" y="f20"/>
                    <a:pt x="f189" y="f20"/>
                  </a:cubicBezTo>
                  <a:cubicBezTo>
                    <a:pt x="f190" y="f20"/>
                    <a:pt x="f191" y="f143"/>
                    <a:pt x="f192" y="f149"/>
                  </a:cubicBezTo>
                  <a:cubicBezTo>
                    <a:pt x="f193" y="f149"/>
                    <a:pt x="f194" y="f14"/>
                    <a:pt x="f52" y="f13"/>
                  </a:cubicBezTo>
                  <a:cubicBezTo>
                    <a:pt x="f51" y="f8"/>
                    <a:pt x="f195" y="f5"/>
                    <a:pt x="f4" y="f5"/>
                  </a:cubicBezTo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A72424"/>
              </a:solidFill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628;p49">
              <a:extLst>
                <a:ext uri="{FF2B5EF4-FFF2-40B4-BE49-F238E27FC236}">
                  <a16:creationId xmlns:a16="http://schemas.microsoft.com/office/drawing/2014/main" id="{0CA81832-1920-6EF6-9BE9-B7763270EB50}"/>
                </a:ext>
              </a:extLst>
            </p:cNvPr>
            <p:cNvSpPr/>
            <p:nvPr/>
          </p:nvSpPr>
          <p:spPr>
            <a:xfrm>
              <a:off x="922821" y="2029254"/>
              <a:ext cx="221906" cy="2196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21"/>
                <a:gd name="f4" fmla="val 8136"/>
                <a:gd name="f5" fmla="val 6918"/>
                <a:gd name="f6" fmla="val 660"/>
                <a:gd name="f7" fmla="val 7507"/>
                <a:gd name="f8" fmla="val 1249"/>
                <a:gd name="f9" fmla="val 7104"/>
                <a:gd name="f10" fmla="val 1621"/>
                <a:gd name="f11" fmla="val 6546"/>
                <a:gd name="f12" fmla="val 1032"/>
                <a:gd name="f13" fmla="val 4405"/>
                <a:gd name="f14" fmla="val 629"/>
                <a:gd name="f15" fmla="val 4498"/>
                <a:gd name="f16" fmla="val 4591"/>
                <a:gd name="f17" fmla="val 4653"/>
                <a:gd name="f18" fmla="val 722"/>
                <a:gd name="f19" fmla="val 5088"/>
                <a:gd name="f20" fmla="val 1156"/>
                <a:gd name="f21" fmla="val 5026"/>
                <a:gd name="f22" fmla="val 1280"/>
                <a:gd name="f23" fmla="val 4933"/>
                <a:gd name="f24" fmla="val 1373"/>
                <a:gd name="f25" fmla="val 4840"/>
                <a:gd name="f26" fmla="val 1497"/>
                <a:gd name="f27" fmla="val 2056"/>
                <a:gd name="f28" fmla="val 4219"/>
                <a:gd name="f29" fmla="val 2118"/>
                <a:gd name="f30" fmla="val 4033"/>
                <a:gd name="f31" fmla="val 2087"/>
                <a:gd name="f32" fmla="val 3816"/>
                <a:gd name="f33" fmla="val 3599"/>
                <a:gd name="f34" fmla="val 784"/>
                <a:gd name="f35" fmla="val 4250"/>
                <a:gd name="f36" fmla="val 691"/>
                <a:gd name="f37" fmla="val 4312"/>
                <a:gd name="f38" fmla="val 7011"/>
                <a:gd name="f39" fmla="val 3048"/>
                <a:gd name="f40" fmla="val 7445"/>
                <a:gd name="f41" fmla="val 3514"/>
                <a:gd name="f42" fmla="val 3545"/>
                <a:gd name="f43" fmla="val 7538"/>
                <a:gd name="f44" fmla="val 3638"/>
                <a:gd name="f45" fmla="val 3731"/>
                <a:gd name="f46" fmla="val 3824"/>
                <a:gd name="f47" fmla="val 3917"/>
                <a:gd name="f48" fmla="val 7383"/>
                <a:gd name="f49" fmla="val 3948"/>
                <a:gd name="f50" fmla="val 6111"/>
                <a:gd name="f51" fmla="val 4537"/>
                <a:gd name="f52" fmla="val 4320"/>
                <a:gd name="f53" fmla="val 6080"/>
                <a:gd name="f54" fmla="val 4103"/>
                <a:gd name="f55" fmla="val 6049"/>
                <a:gd name="f56" fmla="val 6670"/>
                <a:gd name="f57" fmla="val 3296"/>
                <a:gd name="f58" fmla="val 6763"/>
                <a:gd name="f59" fmla="val 3203"/>
                <a:gd name="f60" fmla="val 6887"/>
                <a:gd name="f61" fmla="val 3141"/>
                <a:gd name="f62" fmla="val 5801"/>
                <a:gd name="f63" fmla="val 1094"/>
                <a:gd name="f64" fmla="val 7073"/>
                <a:gd name="f65" fmla="val 2366"/>
                <a:gd name="f66" fmla="val 2397"/>
                <a:gd name="f67" fmla="val 6484"/>
                <a:gd name="f68" fmla="val 2769"/>
                <a:gd name="f69" fmla="val 6297"/>
                <a:gd name="f70" fmla="val 2893"/>
                <a:gd name="f71" fmla="val 5708"/>
                <a:gd name="f72" fmla="val 3358"/>
                <a:gd name="f73" fmla="val 5460"/>
                <a:gd name="f74" fmla="val 3700"/>
                <a:gd name="f75" fmla="val 5491"/>
                <a:gd name="f76" fmla="val 4010"/>
                <a:gd name="f77" fmla="val 5522"/>
                <a:gd name="f78" fmla="val 4258"/>
                <a:gd name="f79" fmla="val 5584"/>
                <a:gd name="f80" fmla="val 5002"/>
                <a:gd name="f81" fmla="val 5646"/>
                <a:gd name="f82" fmla="val 5530"/>
                <a:gd name="f83" fmla="val 6057"/>
                <a:gd name="f84" fmla="val 5181"/>
                <a:gd name="f85" fmla="val 6460"/>
                <a:gd name="f86" fmla="val 7205"/>
                <a:gd name="f87" fmla="val 1800"/>
                <a:gd name="f88" fmla="val 7515"/>
                <a:gd name="f89" fmla="val 528"/>
                <a:gd name="f90" fmla="val 7608"/>
                <a:gd name="f91" fmla="val 621"/>
                <a:gd name="f92" fmla="val 6367"/>
                <a:gd name="f93" fmla="val 900"/>
                <a:gd name="f94" fmla="val 1676"/>
                <a:gd name="f95" fmla="val 2955"/>
                <a:gd name="f96" fmla="val 2019"/>
                <a:gd name="f97" fmla="val 2717"/>
                <a:gd name="f98" fmla="val 2453"/>
                <a:gd name="f99" fmla="val 2569"/>
                <a:gd name="f100" fmla="val 2881"/>
                <a:gd name="f101" fmla="val 3029"/>
                <a:gd name="f102" fmla="val 2574"/>
                <a:gd name="f103" fmla="val 3102"/>
                <a:gd name="f104" fmla="val 2583"/>
                <a:gd name="f105" fmla="val 3444"/>
                <a:gd name="f106" fmla="val 3785"/>
                <a:gd name="f107" fmla="val 2614"/>
                <a:gd name="f108" fmla="val 4157"/>
                <a:gd name="f109" fmla="val 2676"/>
                <a:gd name="f110" fmla="val 4174"/>
                <a:gd name="f111" fmla="val 2678"/>
                <a:gd name="f112" fmla="val 4191"/>
                <a:gd name="f113" fmla="val 2679"/>
                <a:gd name="f114" fmla="val 4209"/>
                <a:gd name="f115" fmla="val 4505"/>
                <a:gd name="f116" fmla="val 4834"/>
                <a:gd name="f117" fmla="val 2426"/>
                <a:gd name="f118" fmla="val 5274"/>
                <a:gd name="f119" fmla="val 1870"/>
                <a:gd name="f120" fmla="val 5398"/>
                <a:gd name="f121" fmla="val 1683"/>
                <a:gd name="f122" fmla="val 5739"/>
                <a:gd name="f123" fmla="val 6949"/>
                <a:gd name="f124" fmla="val 1"/>
                <a:gd name="f125" fmla="val 6879"/>
                <a:gd name="f126" fmla="val 6809"/>
                <a:gd name="f127" fmla="val 24"/>
                <a:gd name="f128" fmla="val 70"/>
                <a:gd name="f129" fmla="val 6173"/>
                <a:gd name="f130" fmla="val 5956"/>
                <a:gd name="f131" fmla="val 443"/>
                <a:gd name="f132" fmla="val 5911"/>
                <a:gd name="f133" fmla="val 397"/>
                <a:gd name="f134" fmla="val 5849"/>
                <a:gd name="f135" fmla="val 368"/>
                <a:gd name="f136" fmla="val 5794"/>
                <a:gd name="f137" fmla="val 5775"/>
                <a:gd name="f138" fmla="val 5756"/>
                <a:gd name="f139" fmla="val 372"/>
                <a:gd name="f140" fmla="val 381"/>
                <a:gd name="f141" fmla="val 412"/>
                <a:gd name="f142" fmla="val 505"/>
                <a:gd name="f143" fmla="val 5429"/>
                <a:gd name="f144" fmla="val 5057"/>
                <a:gd name="f145" fmla="val 319"/>
                <a:gd name="f146" fmla="val 4893"/>
                <a:gd name="f147" fmla="val 155"/>
                <a:gd name="f148" fmla="val 4688"/>
                <a:gd name="f149" fmla="val 78"/>
                <a:gd name="f150" fmla="val 4485"/>
                <a:gd name="f151" fmla="val 4190"/>
                <a:gd name="f152" fmla="val 3901"/>
                <a:gd name="f153" fmla="val 241"/>
                <a:gd name="f154" fmla="val 3754"/>
                <a:gd name="f155" fmla="val 536"/>
                <a:gd name="f156" fmla="val 3040"/>
                <a:gd name="f157" fmla="val 2025"/>
                <a:gd name="f158" fmla="val 2970"/>
                <a:gd name="f159" fmla="val 2018"/>
                <a:gd name="f160" fmla="val 2900"/>
                <a:gd name="f161" fmla="val 2014"/>
                <a:gd name="f162" fmla="val 2830"/>
                <a:gd name="f163" fmla="val 2282"/>
                <a:gd name="f164" fmla="val 1747"/>
                <a:gd name="f165" fmla="val 2225"/>
                <a:gd name="f166" fmla="val 1334"/>
                <a:gd name="f167" fmla="val 838"/>
                <a:gd name="f168" fmla="val 3079"/>
                <a:gd name="f169" fmla="val 466"/>
                <a:gd name="f170" fmla="val 4134"/>
                <a:gd name="f171" fmla="val 218"/>
                <a:gd name="f172" fmla="val 5685"/>
                <a:gd name="f173" fmla="val 63"/>
                <a:gd name="f174" fmla="val 6833"/>
                <a:gd name="f175" fmla="val 7825"/>
                <a:gd name="f176" fmla="val 7856"/>
                <a:gd name="f177" fmla="val 8011"/>
                <a:gd name="f178" fmla="val 125"/>
                <a:gd name="f179" fmla="val 8135"/>
                <a:gd name="f180" fmla="val 280"/>
                <a:gd name="f181" fmla="val 1024"/>
                <a:gd name="f182" fmla="val 8104"/>
                <a:gd name="f183" fmla="val 1738"/>
                <a:gd name="f184" fmla="val 8042"/>
                <a:gd name="f185" fmla="val 2482"/>
                <a:gd name="f186" fmla="val 7918"/>
                <a:gd name="f187" fmla="val 7670"/>
                <a:gd name="f188" fmla="val 7298"/>
                <a:gd name="f189" fmla="val 6802"/>
                <a:gd name="f190" fmla="val 6336"/>
                <a:gd name="f191" fmla="val 5747"/>
                <a:gd name="f192" fmla="val 6142"/>
                <a:gd name="f193" fmla="val 5096"/>
                <a:gd name="f194" fmla="val 7600"/>
                <a:gd name="f195" fmla="val 4444"/>
                <a:gd name="f196" fmla="val 7848"/>
                <a:gd name="f197" fmla="val 8035"/>
                <a:gd name="f198" fmla="val 8097"/>
                <a:gd name="f199" fmla="val 8128"/>
                <a:gd name="f200" fmla="val 3576"/>
                <a:gd name="f201" fmla="val 3110"/>
                <a:gd name="f202" fmla="val 7693"/>
                <a:gd name="f203" fmla="val 2645"/>
                <a:gd name="f204" fmla="val 7755"/>
                <a:gd name="f205" fmla="val 7786"/>
                <a:gd name="f206" fmla="val 2521"/>
                <a:gd name="f207" fmla="val 7817"/>
                <a:gd name="f208" fmla="val 2459"/>
                <a:gd name="f209" fmla="val 2273"/>
                <a:gd name="f210" fmla="val 7724"/>
                <a:gd name="f211" fmla="val 2211"/>
                <a:gd name="f212" fmla="val 1994"/>
                <a:gd name="f213" fmla="val 1435"/>
                <a:gd name="f214" fmla="val 1311"/>
                <a:gd name="f215" fmla="val 7135"/>
                <a:gd name="f216" fmla="val 7088"/>
                <a:gd name="f217" fmla="val 7019"/>
                <a:gd name="f218" fmla="*/ f0 1 8221"/>
                <a:gd name="f219" fmla="*/ f1 1 8136"/>
                <a:gd name="f220" fmla="val f2"/>
                <a:gd name="f221" fmla="val f3"/>
                <a:gd name="f222" fmla="val f4"/>
                <a:gd name="f223" fmla="+- f222 0 f220"/>
                <a:gd name="f224" fmla="+- f221 0 f220"/>
                <a:gd name="f225" fmla="*/ f224 1 8221"/>
                <a:gd name="f226" fmla="*/ f223 1 8136"/>
                <a:gd name="f227" fmla="*/ f220 1 f225"/>
                <a:gd name="f228" fmla="*/ f221 1 f225"/>
                <a:gd name="f229" fmla="*/ f220 1 f226"/>
                <a:gd name="f230" fmla="*/ f222 1 f226"/>
                <a:gd name="f231" fmla="*/ f227 f218 1"/>
                <a:gd name="f232" fmla="*/ f228 f218 1"/>
                <a:gd name="f233" fmla="*/ f230 f219 1"/>
                <a:gd name="f234" fmla="*/ f229 f2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1" t="f234" r="f232" b="f233"/>
              <a:pathLst>
                <a:path w="8221" h="8136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5" y="f6"/>
                  </a:lnTo>
                  <a:close/>
                  <a:moveTo>
                    <a:pt x="f13" y="f14"/>
                  </a:moveTo>
                  <a:cubicBezTo>
                    <a:pt x="f15" y="f14"/>
                    <a:pt x="f16" y="f6"/>
                    <a:pt x="f17" y="f18"/>
                  </a:cubicBezTo>
                  <a:lnTo>
                    <a:pt x="f19" y="f20"/>
                  </a:lnTo>
                  <a:cubicBezTo>
                    <a:pt x="f21" y="f22"/>
                    <a:pt x="f23" y="f24"/>
                    <a:pt x="f25" y="f26"/>
                  </a:cubicBezTo>
                  <a:cubicBezTo>
                    <a:pt x="f13" y="f27"/>
                    <a:pt x="f28" y="f29"/>
                    <a:pt x="f28" y="f29"/>
                  </a:cubicBezTo>
                  <a:cubicBezTo>
                    <a:pt x="f30" y="f31"/>
                    <a:pt x="f32" y="f27"/>
                    <a:pt x="f33" y="f27"/>
                  </a:cubicBezTo>
                  <a:lnTo>
                    <a:pt x="f28" y="f34"/>
                  </a:lnTo>
                  <a:cubicBezTo>
                    <a:pt x="f35" y="f36"/>
                    <a:pt x="f37" y="f6"/>
                    <a:pt x="f13" y="f14"/>
                  </a:cubicBezTo>
                  <a:close/>
                  <a:moveTo>
                    <a:pt x="f38" y="f39"/>
                  </a:moveTo>
                  <a:lnTo>
                    <a:pt x="f40" y="f41"/>
                  </a:lnTo>
                  <a:cubicBezTo>
                    <a:pt x="f7" y="f42"/>
                    <a:pt x="f43" y="f44"/>
                    <a:pt x="f7" y="f45"/>
                  </a:cubicBezTo>
                  <a:cubicBezTo>
                    <a:pt x="f7" y="f46"/>
                    <a:pt x="f40" y="f47"/>
                    <a:pt x="f48" y="f49"/>
                  </a:cubicBezTo>
                  <a:lnTo>
                    <a:pt x="f50" y="f51"/>
                  </a:lnTo>
                  <a:cubicBezTo>
                    <a:pt x="f50" y="f52"/>
                    <a:pt x="f53" y="f54"/>
                    <a:pt x="f55" y="f49"/>
                  </a:cubicBezTo>
                  <a:cubicBezTo>
                    <a:pt x="f55" y="f49"/>
                    <a:pt x="f53" y="f45"/>
                    <a:pt x="f56" y="f57"/>
                  </a:cubicBezTo>
                  <a:cubicBezTo>
                    <a:pt x="f58" y="f59"/>
                    <a:pt x="f60" y="f61"/>
                    <a:pt x="f38" y="f39"/>
                  </a:cubicBezTo>
                  <a:close/>
                  <a:moveTo>
                    <a:pt x="f62" y="f63"/>
                  </a:moveTo>
                  <a:lnTo>
                    <a:pt x="f64" y="f65"/>
                  </a:lnTo>
                  <a:cubicBezTo>
                    <a:pt x="f38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79" y="f80"/>
                  </a:cubicBezTo>
                  <a:cubicBezTo>
                    <a:pt x="f81" y="f82"/>
                    <a:pt x="f75" y="f83"/>
                    <a:pt x="f84" y="f85"/>
                  </a:cubicBezTo>
                  <a:cubicBezTo>
                    <a:pt x="f13" y="f86"/>
                    <a:pt x="f87" y="f88"/>
                    <a:pt x="f89" y="f90"/>
                  </a:cubicBezTo>
                  <a:cubicBezTo>
                    <a:pt x="f91" y="f92"/>
                    <a:pt x="f93" y="f45"/>
                    <a:pt x="f94" y="f95"/>
                  </a:cubicBezTo>
                  <a:cubicBezTo>
                    <a:pt x="f96" y="f97"/>
                    <a:pt x="f98" y="f99"/>
                    <a:pt x="f100" y="f99"/>
                  </a:cubicBezTo>
                  <a:cubicBezTo>
                    <a:pt x="f95" y="f99"/>
                    <a:pt x="f101" y="f102"/>
                    <a:pt x="f103" y="f104"/>
                  </a:cubicBezTo>
                  <a:cubicBezTo>
                    <a:pt x="f105" y="f104"/>
                    <a:pt x="f106" y="f107"/>
                    <a:pt x="f108" y="f109"/>
                  </a:cubicBezTo>
                  <a:cubicBezTo>
                    <a:pt x="f110" y="f111"/>
                    <a:pt x="f112" y="f113"/>
                    <a:pt x="f114" y="f113"/>
                  </a:cubicBezTo>
                  <a:cubicBezTo>
                    <a:pt x="f115" y="f113"/>
                    <a:pt x="f116" y="f117"/>
                    <a:pt x="f118" y="f119"/>
                  </a:cubicBezTo>
                  <a:cubicBezTo>
                    <a:pt x="f120" y="f121"/>
                    <a:pt x="f122" y="f20"/>
                    <a:pt x="f62" y="f63"/>
                  </a:cubicBezTo>
                  <a:close/>
                  <a:moveTo>
                    <a:pt x="f123" y="f124"/>
                  </a:moveTo>
                  <a:cubicBezTo>
                    <a:pt x="f125" y="f124"/>
                    <a:pt x="f126" y="f127"/>
                    <a:pt x="f58" y="f128"/>
                  </a:cubicBezTo>
                  <a:lnTo>
                    <a:pt x="f129" y="f6"/>
                  </a:lnTo>
                  <a:lnTo>
                    <a:pt x="f130" y="f131"/>
                  </a:lnTo>
                  <a:cubicBezTo>
                    <a:pt x="f132" y="f133"/>
                    <a:pt x="f134" y="f135"/>
                    <a:pt x="f136" y="f135"/>
                  </a:cubicBezTo>
                  <a:cubicBezTo>
                    <a:pt x="f137" y="f135"/>
                    <a:pt x="f138" y="f139"/>
                    <a:pt x="f122" y="f140"/>
                  </a:cubicBezTo>
                  <a:cubicBezTo>
                    <a:pt x="f81" y="f140"/>
                    <a:pt x="f79" y="f141"/>
                    <a:pt x="f77" y="f142"/>
                  </a:cubicBezTo>
                  <a:lnTo>
                    <a:pt x="f143" y="f36"/>
                  </a:lnTo>
                  <a:lnTo>
                    <a:pt x="f144" y="f145"/>
                  </a:lnTo>
                  <a:cubicBezTo>
                    <a:pt x="f146" y="f147"/>
                    <a:pt x="f148" y="f149"/>
                    <a:pt x="f150" y="f149"/>
                  </a:cubicBezTo>
                  <a:cubicBezTo>
                    <a:pt x="f151" y="f149"/>
                    <a:pt x="f152" y="f153"/>
                    <a:pt x="f154" y="f155"/>
                  </a:cubicBezTo>
                  <a:lnTo>
                    <a:pt x="f156" y="f157"/>
                  </a:lnTo>
                  <a:cubicBezTo>
                    <a:pt x="f158" y="f159"/>
                    <a:pt x="f160" y="f161"/>
                    <a:pt x="f162" y="f161"/>
                  </a:cubicBezTo>
                  <a:cubicBezTo>
                    <a:pt x="f163" y="f161"/>
                    <a:pt x="f164" y="f165"/>
                    <a:pt x="f166" y="f104"/>
                  </a:cubicBezTo>
                  <a:cubicBezTo>
                    <a:pt x="f167" y="f168"/>
                    <a:pt x="f169" y="f170"/>
                    <a:pt x="f171" y="f172"/>
                  </a:cubicBezTo>
                  <a:cubicBezTo>
                    <a:pt x="f173" y="f174"/>
                    <a:pt x="f124" y="f175"/>
                    <a:pt x="f124" y="f176"/>
                  </a:cubicBezTo>
                  <a:cubicBezTo>
                    <a:pt x="f124" y="f177"/>
                    <a:pt x="f178" y="f179"/>
                    <a:pt x="f180" y="f179"/>
                  </a:cubicBezTo>
                  <a:cubicBezTo>
                    <a:pt x="f181" y="f182"/>
                    <a:pt x="f183" y="f184"/>
                    <a:pt x="f185" y="f186"/>
                  </a:cubicBezTo>
                  <a:cubicBezTo>
                    <a:pt x="f30" y="f187"/>
                    <a:pt x="f19" y="f188"/>
                    <a:pt x="f79" y="f189"/>
                  </a:cubicBezTo>
                  <a:cubicBezTo>
                    <a:pt x="f130" y="f190"/>
                    <a:pt x="f129" y="f191"/>
                    <a:pt x="f192" y="f193"/>
                  </a:cubicBezTo>
                  <a:lnTo>
                    <a:pt x="f194" y="f195"/>
                  </a:lnTo>
                  <a:cubicBezTo>
                    <a:pt x="f196" y="f52"/>
                    <a:pt x="f197" y="f54"/>
                    <a:pt x="f198" y="f46"/>
                  </a:cubicBezTo>
                  <a:cubicBezTo>
                    <a:pt x="f199" y="f200"/>
                    <a:pt x="f197" y="f57"/>
                    <a:pt x="f196" y="f201"/>
                  </a:cubicBezTo>
                  <a:lnTo>
                    <a:pt x="f7" y="f68"/>
                  </a:lnTo>
                  <a:lnTo>
                    <a:pt x="f202" y="f203"/>
                  </a:lnTo>
                  <a:cubicBezTo>
                    <a:pt x="f204" y="f107"/>
                    <a:pt x="f205" y="f206"/>
                    <a:pt x="f207" y="f208"/>
                  </a:cubicBezTo>
                  <a:cubicBezTo>
                    <a:pt x="f207" y="f65"/>
                    <a:pt x="f205" y="f209"/>
                    <a:pt x="f210" y="f211"/>
                  </a:cubicBezTo>
                  <a:lnTo>
                    <a:pt x="f43" y="f212"/>
                  </a:lnTo>
                  <a:lnTo>
                    <a:pt x="f198" y="f213"/>
                  </a:lnTo>
                  <a:cubicBezTo>
                    <a:pt x="f3" y="f214"/>
                    <a:pt x="f3" y="f20"/>
                    <a:pt x="f198" y="f12"/>
                  </a:cubicBezTo>
                  <a:lnTo>
                    <a:pt x="f215" y="f128"/>
                  </a:lnTo>
                  <a:cubicBezTo>
                    <a:pt x="f216" y="f127"/>
                    <a:pt x="f217" y="f124"/>
                    <a:pt x="f123" y="f124"/>
                  </a:cubicBezTo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A72424"/>
              </a:solidFill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629;p49">
              <a:extLst>
                <a:ext uri="{FF2B5EF4-FFF2-40B4-BE49-F238E27FC236}">
                  <a16:creationId xmlns:a16="http://schemas.microsoft.com/office/drawing/2014/main" id="{47D188AD-A2F3-FAD8-2372-12A8626FF00A}"/>
                </a:ext>
              </a:extLst>
            </p:cNvPr>
            <p:cNvSpPr/>
            <p:nvPr/>
          </p:nvSpPr>
          <p:spPr>
            <a:xfrm>
              <a:off x="1123779" y="2223327"/>
              <a:ext cx="60304" cy="514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34"/>
                <a:gd name="f4" fmla="val 1907"/>
                <a:gd name="f5" fmla="val 907"/>
                <a:gd name="f6" fmla="val 539"/>
                <a:gd name="f7" fmla="val 924"/>
                <a:gd name="f8" fmla="val 943"/>
                <a:gd name="f9" fmla="val 540"/>
                <a:gd name="f10" fmla="val 962"/>
                <a:gd name="f11" fmla="val 542"/>
                <a:gd name="f12" fmla="val 1458"/>
                <a:gd name="f13" fmla="val 604"/>
                <a:gd name="f14" fmla="val 1318"/>
                <a:gd name="f15" fmla="val 1380"/>
                <a:gd name="f16" fmla="val 952"/>
                <a:gd name="f17" fmla="val 933"/>
                <a:gd name="f18" fmla="val 391"/>
                <a:gd name="f19" fmla="val 382"/>
                <a:gd name="f20" fmla="val 956"/>
                <a:gd name="f21" fmla="val 1"/>
                <a:gd name="f22" fmla="val 464"/>
                <a:gd name="f23" fmla="val 945"/>
                <a:gd name="f24" fmla="val 1473"/>
                <a:gd name="f25" fmla="val 434"/>
                <a:gd name="f26" fmla="val 1830"/>
                <a:gd name="f27" fmla="val 883"/>
                <a:gd name="f28" fmla="val 1644"/>
                <a:gd name="f29" fmla="val 294"/>
                <a:gd name="f30" fmla="val 1441"/>
                <a:gd name="f31" fmla="val 91"/>
                <a:gd name="f32" fmla="val 1195"/>
                <a:gd name="f33" fmla="*/ f0 1 2234"/>
                <a:gd name="f34" fmla="*/ f1 1 1907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2234"/>
                <a:gd name="f41" fmla="*/ f38 1 1907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2234" h="190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5"/>
                    <a:pt x="f8" y="f15"/>
                    <a:pt x="f17" y="f15"/>
                  </a:cubicBezTo>
                  <a:cubicBezTo>
                    <a:pt x="f18" y="f15"/>
                    <a:pt x="f19" y="f6"/>
                    <a:pt x="f5" y="f6"/>
                  </a:cubicBezTo>
                  <a:close/>
                  <a:moveTo>
                    <a:pt x="f20" y="f21"/>
                  </a:moveTo>
                  <a:cubicBezTo>
                    <a:pt x="f22" y="f21"/>
                    <a:pt x="f2" y="f19"/>
                    <a:pt x="f2" y="f23"/>
                  </a:cubicBezTo>
                  <a:cubicBezTo>
                    <a:pt x="f2" y="f24"/>
                    <a:pt x="f25" y="f4"/>
                    <a:pt x="f10" y="f4"/>
                  </a:cubicBezTo>
                  <a:cubicBezTo>
                    <a:pt x="f26" y="f4"/>
                    <a:pt x="f3" y="f27"/>
                    <a:pt x="f28" y="f29"/>
                  </a:cubicBezTo>
                  <a:cubicBezTo>
                    <a:pt x="f30" y="f31"/>
                    <a:pt x="f32" y="f21"/>
                    <a:pt x="f20" y="f21"/>
                  </a:cubicBezTo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A72424"/>
              </a:solidFill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630;p49">
              <a:extLst>
                <a:ext uri="{FF2B5EF4-FFF2-40B4-BE49-F238E27FC236}">
                  <a16:creationId xmlns:a16="http://schemas.microsoft.com/office/drawing/2014/main" id="{A7EE84BA-3D9E-27DD-2F45-1C0C199E0BD9}"/>
                </a:ext>
              </a:extLst>
            </p:cNvPr>
            <p:cNvSpPr/>
            <p:nvPr/>
          </p:nvSpPr>
          <p:spPr>
            <a:xfrm>
              <a:off x="903573" y="2002508"/>
              <a:ext cx="77038" cy="663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54"/>
                <a:gd name="f4" fmla="val 2458"/>
                <a:gd name="f5" fmla="val 1210"/>
                <a:gd name="f6" fmla="val 534"/>
                <a:gd name="f7" fmla="val 1830"/>
                <a:gd name="f8" fmla="val 2140"/>
                <a:gd name="f9" fmla="val 1279"/>
                <a:gd name="f10" fmla="val 1706"/>
                <a:gd name="f11" fmla="val 1713"/>
                <a:gd name="f12" fmla="val 1566"/>
                <a:gd name="f13" fmla="val 1853"/>
                <a:gd name="f14" fmla="val 1394"/>
                <a:gd name="f15" fmla="val 1915"/>
                <a:gd name="f16" fmla="val 1226"/>
                <a:gd name="f17" fmla="val 870"/>
                <a:gd name="f18" fmla="val 527"/>
                <a:gd name="f19" fmla="val 1637"/>
                <a:gd name="f20" fmla="val 1216"/>
                <a:gd name="f21" fmla="val 844"/>
                <a:gd name="f22" fmla="val 838"/>
                <a:gd name="f23" fmla="val 1227"/>
                <a:gd name="f24" fmla="val 1"/>
                <a:gd name="f25" fmla="val 599"/>
                <a:gd name="f26" fmla="val 480"/>
                <a:gd name="f27" fmla="val 1899"/>
                <a:gd name="f28" fmla="val 2457"/>
                <a:gd name="f29" fmla="val 2296"/>
                <a:gd name="f30" fmla="val 1123"/>
                <a:gd name="f31" fmla="val 2078"/>
                <a:gd name="f32" fmla="val 348"/>
                <a:gd name="f33" fmla="val 1829"/>
                <a:gd name="f34" fmla="val 108"/>
                <a:gd name="f35" fmla="val 1525"/>
                <a:gd name="f36" fmla="*/ f0 1 2854"/>
                <a:gd name="f37" fmla="*/ f1 1 2458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2854"/>
                <a:gd name="f44" fmla="*/ f41 1 2458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2854" h="245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18" y="f20"/>
                  </a:cubicBezTo>
                  <a:cubicBezTo>
                    <a:pt x="f18" y="f21"/>
                    <a:pt x="f22" y="f6"/>
                    <a:pt x="f5" y="f6"/>
                  </a:cubicBezTo>
                  <a:close/>
                  <a:moveTo>
                    <a:pt x="f23" y="f24"/>
                  </a:moveTo>
                  <a:cubicBezTo>
                    <a:pt x="f25" y="f24"/>
                    <a:pt x="f2" y="f26"/>
                    <a:pt x="f2" y="f20"/>
                  </a:cubicBezTo>
                  <a:cubicBezTo>
                    <a:pt x="f2" y="f27"/>
                    <a:pt x="f18" y="f28"/>
                    <a:pt x="f5" y="f28"/>
                  </a:cubicBezTo>
                  <a:cubicBezTo>
                    <a:pt x="f29" y="f28"/>
                    <a:pt x="f3" y="f30"/>
                    <a:pt x="f31" y="f32"/>
                  </a:cubicBezTo>
                  <a:cubicBezTo>
                    <a:pt x="f33" y="f34"/>
                    <a:pt x="f35" y="f24"/>
                    <a:pt x="f23" y="f24"/>
                  </a:cubicBezTo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A72424"/>
              </a:solidFill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31;p49">
              <a:extLst>
                <a:ext uri="{FF2B5EF4-FFF2-40B4-BE49-F238E27FC236}">
                  <a16:creationId xmlns:a16="http://schemas.microsoft.com/office/drawing/2014/main" id="{D25A31DD-8E06-8F6B-0E42-1229BC4134E4}"/>
                </a:ext>
              </a:extLst>
            </p:cNvPr>
            <p:cNvSpPr/>
            <p:nvPr/>
          </p:nvSpPr>
          <p:spPr>
            <a:xfrm>
              <a:off x="890159" y="2129939"/>
              <a:ext cx="16788" cy="144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2"/>
                <a:gd name="f4" fmla="val 536"/>
                <a:gd name="f5" fmla="val 342"/>
                <a:gd name="f6" fmla="val 1"/>
                <a:gd name="f7" fmla="val 94"/>
                <a:gd name="f8" fmla="val 280"/>
                <a:gd name="f9" fmla="val 156"/>
                <a:gd name="f10" fmla="val 466"/>
                <a:gd name="f11" fmla="val 214"/>
                <a:gd name="f12" fmla="val 514"/>
                <a:gd name="f13" fmla="val 535"/>
                <a:gd name="f14" fmla="val 345"/>
                <a:gd name="f15" fmla="val 488"/>
                <a:gd name="f16" fmla="val 621"/>
                <a:gd name="f17" fmla="val 430"/>
                <a:gd name="f18" fmla="val 125"/>
                <a:gd name="f19" fmla="val 497"/>
                <a:gd name="f20" fmla="*/ f0 1 622"/>
                <a:gd name="f21" fmla="*/ f1 1 536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622"/>
                <a:gd name="f28" fmla="*/ f25 1 536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622" h="536">
                  <a:moveTo>
                    <a:pt x="f5" y="f6"/>
                  </a:moveTo>
                  <a:cubicBezTo>
                    <a:pt x="f7" y="f6"/>
                    <a:pt x="f6" y="f8"/>
                    <a:pt x="f9" y="f10"/>
                  </a:cubicBezTo>
                  <a:cubicBezTo>
                    <a:pt x="f11" y="f12"/>
                    <a:pt x="f8" y="f13"/>
                    <a:pt x="f14" y="f13"/>
                  </a:cubicBezTo>
                  <a:cubicBezTo>
                    <a:pt x="f15" y="f13"/>
                    <a:pt x="f16" y="f17"/>
                    <a:pt x="f16" y="f8"/>
                  </a:cubicBezTo>
                  <a:cubicBezTo>
                    <a:pt x="f16" y="f18"/>
                    <a:pt x="f19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A72424"/>
              </a:solidFill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32;p49">
              <a:extLst>
                <a:ext uri="{FF2B5EF4-FFF2-40B4-BE49-F238E27FC236}">
                  <a16:creationId xmlns:a16="http://schemas.microsoft.com/office/drawing/2014/main" id="{DBBBE4CF-1B73-D1D3-F702-5E84AD1924EF}"/>
                </a:ext>
              </a:extLst>
            </p:cNvPr>
            <p:cNvSpPr/>
            <p:nvPr/>
          </p:nvSpPr>
          <p:spPr>
            <a:xfrm>
              <a:off x="1060127" y="2276481"/>
              <a:ext cx="15956" cy="142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1"/>
                <a:gd name="f4" fmla="val 528"/>
                <a:gd name="f5" fmla="val 311"/>
                <a:gd name="f6" fmla="val 1"/>
                <a:gd name="f7" fmla="val 31"/>
                <a:gd name="f8" fmla="val 496"/>
                <a:gd name="f9" fmla="val 527"/>
                <a:gd name="f10" fmla="val 466"/>
                <a:gd name="f11" fmla="val 590"/>
                <a:gd name="f12" fmla="val 403"/>
                <a:gd name="f13" fmla="val 279"/>
                <a:gd name="f14" fmla="val 124"/>
                <a:gd name="f15" fmla="*/ f0 1 591"/>
                <a:gd name="f16" fmla="*/ f1 1 528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591"/>
                <a:gd name="f23" fmla="*/ f20 1 528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591" h="528">
                  <a:moveTo>
                    <a:pt x="f5" y="f2"/>
                  </a:moveTo>
                  <a:cubicBezTo>
                    <a:pt x="f6" y="f7"/>
                    <a:pt x="f6" y="f8"/>
                    <a:pt x="f5" y="f9"/>
                  </a:cubicBezTo>
                  <a:cubicBezTo>
                    <a:pt x="f10" y="f9"/>
                    <a:pt x="f11" y="f12"/>
                    <a:pt x="f11" y="f13"/>
                  </a:cubicBezTo>
                  <a:cubicBezTo>
                    <a:pt x="f11" y="f14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A72424"/>
              </a:solidFill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0" name="Freeform 5">
            <a:extLst>
              <a:ext uri="{FF2B5EF4-FFF2-40B4-BE49-F238E27FC236}">
                <a16:creationId xmlns:a16="http://schemas.microsoft.com/office/drawing/2014/main" id="{C21BF022-DF50-9A07-3B96-599546E68983}"/>
              </a:ext>
            </a:extLst>
          </p:cNvPr>
          <p:cNvSpPr/>
          <p:nvPr/>
        </p:nvSpPr>
        <p:spPr>
          <a:xfrm flipH="1">
            <a:off x="7738878" y="88587"/>
            <a:ext cx="1401519" cy="908035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1" name="Freeform 5">
            <a:extLst>
              <a:ext uri="{FF2B5EF4-FFF2-40B4-BE49-F238E27FC236}">
                <a16:creationId xmlns:a16="http://schemas.microsoft.com/office/drawing/2014/main" id="{98D25B29-FB45-A8AC-D1B8-C13E0BB177F1}"/>
              </a:ext>
            </a:extLst>
          </p:cNvPr>
          <p:cNvSpPr/>
          <p:nvPr/>
        </p:nvSpPr>
        <p:spPr>
          <a:xfrm>
            <a:off x="-14328" y="63495"/>
            <a:ext cx="1440244" cy="933126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2" name="Diagrama de flujo: conector fuera de página 32">
            <a:extLst>
              <a:ext uri="{FF2B5EF4-FFF2-40B4-BE49-F238E27FC236}">
                <a16:creationId xmlns:a16="http://schemas.microsoft.com/office/drawing/2014/main" id="{BBE22F3E-94F6-7AFA-51D4-38655BC3521C}"/>
              </a:ext>
            </a:extLst>
          </p:cNvPr>
          <p:cNvSpPr/>
          <p:nvPr/>
        </p:nvSpPr>
        <p:spPr>
          <a:xfrm>
            <a:off x="1651004" y="14941"/>
            <a:ext cx="5918197" cy="1033784"/>
          </a:xfrm>
          <a:custGeom>
            <a:avLst/>
            <a:gdLst>
              <a:gd name="f0" fmla="val w"/>
              <a:gd name="f1" fmla="val h"/>
              <a:gd name="f2" fmla="val 0"/>
              <a:gd name="f3" fmla="val 10"/>
              <a:gd name="f4" fmla="val 8"/>
              <a:gd name="f5" fmla="val 5"/>
              <a:gd name="f6" fmla="*/ f0 1 10"/>
              <a:gd name="f7" fmla="*/ f1 1 10"/>
              <a:gd name="f8" fmla="val f2"/>
              <a:gd name="f9" fmla="val f3"/>
              <a:gd name="f10" fmla="+- f9 0 f8"/>
              <a:gd name="f11" fmla="*/ f10 1 10"/>
              <a:gd name="f12" fmla="*/ f10 4 1"/>
              <a:gd name="f13" fmla="*/ f12 1 5"/>
              <a:gd name="f14" fmla="*/ f8 1 f11"/>
              <a:gd name="f15" fmla="*/ f9 1 f11"/>
              <a:gd name="f16" fmla="*/ f13 1 f11"/>
              <a:gd name="f17" fmla="*/ f14 f6 1"/>
              <a:gd name="f18" fmla="*/ f15 f6 1"/>
              <a:gd name="f19" fmla="*/ f14 f7 1"/>
              <a:gd name="f20" fmla="*/ f16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19" r="f18" b="f20"/>
            <a:pathLst>
              <a:path w="10" h="10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5" y="f3"/>
                </a:lnTo>
                <a:lnTo>
                  <a:pt x="f2" y="f4"/>
                </a:lnTo>
                <a:close/>
              </a:path>
            </a:pathLst>
          </a:custGeom>
          <a:noFill/>
          <a:ln w="25402" cap="flat">
            <a:solidFill>
              <a:srgbClr val="AD3333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3" name="Google Shape;70;p14">
            <a:extLst>
              <a:ext uri="{FF2B5EF4-FFF2-40B4-BE49-F238E27FC236}">
                <a16:creationId xmlns:a16="http://schemas.microsoft.com/office/drawing/2014/main" id="{53899EFB-61C4-FE3B-7310-CD9186273A0E}"/>
              </a:ext>
            </a:extLst>
          </p:cNvPr>
          <p:cNvSpPr/>
          <p:nvPr/>
        </p:nvSpPr>
        <p:spPr>
          <a:xfrm flipV="1">
            <a:off x="0" y="4807421"/>
            <a:ext cx="9144000" cy="321137"/>
          </a:xfrm>
          <a:prstGeom prst="rect">
            <a:avLst/>
          </a:prstGeom>
          <a:solidFill>
            <a:srgbClr val="980000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8;p45">
            <a:extLst>
              <a:ext uri="{FF2B5EF4-FFF2-40B4-BE49-F238E27FC236}">
                <a16:creationId xmlns:a16="http://schemas.microsoft.com/office/drawing/2014/main" id="{A6F130D9-1F2D-2F35-6919-201021A34FCE}"/>
              </a:ext>
            </a:extLst>
          </p:cNvPr>
          <p:cNvSpPr/>
          <p:nvPr/>
        </p:nvSpPr>
        <p:spPr>
          <a:xfrm>
            <a:off x="1484025" y="2278008"/>
            <a:ext cx="808503" cy="8085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79;p45">
            <a:extLst>
              <a:ext uri="{FF2B5EF4-FFF2-40B4-BE49-F238E27FC236}">
                <a16:creationId xmlns:a16="http://schemas.microsoft.com/office/drawing/2014/main" id="{9152A060-1E8B-6F88-1C60-2640BA9A0604}"/>
              </a:ext>
            </a:extLst>
          </p:cNvPr>
          <p:cNvSpPr/>
          <p:nvPr/>
        </p:nvSpPr>
        <p:spPr>
          <a:xfrm>
            <a:off x="4169773" y="2278008"/>
            <a:ext cx="808503" cy="8085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80;p45">
            <a:extLst>
              <a:ext uri="{FF2B5EF4-FFF2-40B4-BE49-F238E27FC236}">
                <a16:creationId xmlns:a16="http://schemas.microsoft.com/office/drawing/2014/main" id="{AE8247BE-D8B1-3BF3-DD5D-AE3FA0E33CA0}"/>
              </a:ext>
            </a:extLst>
          </p:cNvPr>
          <p:cNvSpPr/>
          <p:nvPr/>
        </p:nvSpPr>
        <p:spPr>
          <a:xfrm>
            <a:off x="6855521" y="2278008"/>
            <a:ext cx="808503" cy="8085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81;p45">
            <a:extLst>
              <a:ext uri="{FF2B5EF4-FFF2-40B4-BE49-F238E27FC236}">
                <a16:creationId xmlns:a16="http://schemas.microsoft.com/office/drawing/2014/main" id="{7F810EF2-6B9F-9023-D000-22F1775C80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8" y="445029"/>
            <a:ext cx="7704002" cy="572697"/>
          </a:xfrm>
        </p:spPr>
        <p:txBody>
          <a:bodyPr anchorCtr="0"/>
          <a:lstStyle/>
          <a:p>
            <a:pPr lvl="0" algn="l"/>
            <a:r>
              <a:rPr lang="en-US" sz="3500"/>
              <a:t>Buyer journey</a:t>
            </a:r>
          </a:p>
        </p:txBody>
      </p:sp>
      <p:sp>
        <p:nvSpPr>
          <p:cNvPr id="6" name="Google Shape;482;p45">
            <a:extLst>
              <a:ext uri="{FF2B5EF4-FFF2-40B4-BE49-F238E27FC236}">
                <a16:creationId xmlns:a16="http://schemas.microsoft.com/office/drawing/2014/main" id="{A36FA83F-339F-3B72-8ED4-754E7E3C0D1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3206334"/>
            <a:ext cx="2336401" cy="527700"/>
          </a:xfrm>
        </p:spPr>
        <p:txBody>
          <a:bodyPr anchor="ctr" anchorCtr="1"/>
          <a:lstStyle/>
          <a:p>
            <a:pPr lvl="0" algn="ctr"/>
            <a:r>
              <a:rPr lang="en-US" sz="2500"/>
              <a:t>Awareness</a:t>
            </a:r>
          </a:p>
        </p:txBody>
      </p:sp>
      <p:sp>
        <p:nvSpPr>
          <p:cNvPr id="7" name="Google Shape;483;p45">
            <a:extLst>
              <a:ext uri="{FF2B5EF4-FFF2-40B4-BE49-F238E27FC236}">
                <a16:creationId xmlns:a16="http://schemas.microsoft.com/office/drawing/2014/main" id="{9AE9BEA5-EA27-443A-64B2-9540F4DA30B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9998" y="3640464"/>
            <a:ext cx="2336401" cy="484796"/>
          </a:xfrm>
        </p:spPr>
        <p:txBody>
          <a:bodyPr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/>
              <a:t>Mercury is the closest planet to the Sun</a:t>
            </a:r>
          </a:p>
        </p:txBody>
      </p:sp>
      <p:sp>
        <p:nvSpPr>
          <p:cNvPr id="8" name="Google Shape;484;p45">
            <a:extLst>
              <a:ext uri="{FF2B5EF4-FFF2-40B4-BE49-F238E27FC236}">
                <a16:creationId xmlns:a16="http://schemas.microsoft.com/office/drawing/2014/main" id="{40F1541F-ECEE-F25E-5F35-0EF47B81952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03799" y="3208949"/>
            <a:ext cx="2336401" cy="527700"/>
          </a:xfrm>
        </p:spPr>
        <p:txBody>
          <a:bodyPr anchor="ctr" anchorCtr="1"/>
          <a:lstStyle/>
          <a:p>
            <a:pPr lvl="0" algn="ctr"/>
            <a:r>
              <a:rPr lang="en-US" sz="2500"/>
              <a:t>Consideration</a:t>
            </a:r>
          </a:p>
        </p:txBody>
      </p:sp>
      <p:sp>
        <p:nvSpPr>
          <p:cNvPr id="9" name="Google Shape;485;p45">
            <a:extLst>
              <a:ext uri="{FF2B5EF4-FFF2-40B4-BE49-F238E27FC236}">
                <a16:creationId xmlns:a16="http://schemas.microsoft.com/office/drawing/2014/main" id="{8E65097E-2A26-89CA-5732-C39278D4009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403799" y="3643070"/>
            <a:ext cx="2336401" cy="484796"/>
          </a:xfrm>
        </p:spPr>
        <p:txBody>
          <a:bodyPr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/>
              <a:t>Venus has a beautiful name, but it’s hot</a:t>
            </a:r>
          </a:p>
        </p:txBody>
      </p:sp>
      <p:sp>
        <p:nvSpPr>
          <p:cNvPr id="10" name="Google Shape;486;p45">
            <a:extLst>
              <a:ext uri="{FF2B5EF4-FFF2-40B4-BE49-F238E27FC236}">
                <a16:creationId xmlns:a16="http://schemas.microsoft.com/office/drawing/2014/main" id="{F6DAC9C1-A780-BC5B-7F5C-1AE94051D6D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87599" y="3208940"/>
            <a:ext cx="2336401" cy="527700"/>
          </a:xfrm>
        </p:spPr>
        <p:txBody>
          <a:bodyPr anchor="ctr" anchorCtr="1"/>
          <a:lstStyle/>
          <a:p>
            <a:pPr lvl="0" algn="ctr"/>
            <a:r>
              <a:rPr lang="en-US" sz="2500"/>
              <a:t>Decision</a:t>
            </a:r>
          </a:p>
        </p:txBody>
      </p:sp>
      <p:sp>
        <p:nvSpPr>
          <p:cNvPr id="11" name="Google Shape;487;p45">
            <a:extLst>
              <a:ext uri="{FF2B5EF4-FFF2-40B4-BE49-F238E27FC236}">
                <a16:creationId xmlns:a16="http://schemas.microsoft.com/office/drawing/2014/main" id="{0DB3724F-8559-E33E-0A93-C2575DF540C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87599" y="3643061"/>
            <a:ext cx="2336401" cy="484796"/>
          </a:xfrm>
        </p:spPr>
        <p:txBody>
          <a:bodyPr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/>
              <a:t>Jupiter is a gas giant and the biggest planet</a:t>
            </a:r>
          </a:p>
        </p:txBody>
      </p:sp>
      <p:grpSp>
        <p:nvGrpSpPr>
          <p:cNvPr id="12" name="Google Shape;488;p45">
            <a:extLst>
              <a:ext uri="{FF2B5EF4-FFF2-40B4-BE49-F238E27FC236}">
                <a16:creationId xmlns:a16="http://schemas.microsoft.com/office/drawing/2014/main" id="{62E7D53A-A8E7-7B6D-FBEB-5EAA5C4B4872}"/>
              </a:ext>
            </a:extLst>
          </p:cNvPr>
          <p:cNvGrpSpPr/>
          <p:nvPr/>
        </p:nvGrpSpPr>
        <p:grpSpPr>
          <a:xfrm>
            <a:off x="4417951" y="2439856"/>
            <a:ext cx="308125" cy="484814"/>
            <a:chOff x="4417951" y="2439856"/>
            <a:chExt cx="308125" cy="484814"/>
          </a:xfrm>
        </p:grpSpPr>
        <p:sp>
          <p:nvSpPr>
            <p:cNvPr id="13" name="Google Shape;489;p45">
              <a:extLst>
                <a:ext uri="{FF2B5EF4-FFF2-40B4-BE49-F238E27FC236}">
                  <a16:creationId xmlns:a16="http://schemas.microsoft.com/office/drawing/2014/main" id="{FC6BF3E3-03E2-61FA-ECF8-150FDB4983A8}"/>
                </a:ext>
              </a:extLst>
            </p:cNvPr>
            <p:cNvSpPr/>
            <p:nvPr/>
          </p:nvSpPr>
          <p:spPr>
            <a:xfrm>
              <a:off x="4417951" y="2439856"/>
              <a:ext cx="308125" cy="4848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73"/>
                <a:gd name="f4" fmla="val 13960"/>
                <a:gd name="f5" fmla="val 7662"/>
                <a:gd name="f6" fmla="val 6391"/>
                <a:gd name="f7" fmla="val 7787"/>
                <a:gd name="f8" fmla="val 7911"/>
                <a:gd name="f9" fmla="val 6422"/>
                <a:gd name="f10" fmla="val 8035"/>
                <a:gd name="f11" fmla="val 6484"/>
                <a:gd name="f12" fmla="val 7973"/>
                <a:gd name="f13" fmla="val 6577"/>
                <a:gd name="f14" fmla="val 7942"/>
                <a:gd name="f15" fmla="val 6701"/>
                <a:gd name="f16" fmla="val 7880"/>
                <a:gd name="f17" fmla="val 6794"/>
                <a:gd name="f18" fmla="val 7445"/>
                <a:gd name="f19" fmla="val 7569"/>
                <a:gd name="f20" fmla="val 6856"/>
                <a:gd name="f21" fmla="val 8252"/>
                <a:gd name="f22" fmla="val 6111"/>
                <a:gd name="f23" fmla="val 8810"/>
                <a:gd name="f24" fmla="val 8779"/>
                <a:gd name="f25" fmla="val 5832"/>
                <a:gd name="f26" fmla="val 9027"/>
                <a:gd name="f27" fmla="val 5522"/>
                <a:gd name="f28" fmla="val 9213"/>
                <a:gd name="f29" fmla="val 5150"/>
                <a:gd name="f30" fmla="val 9368"/>
                <a:gd name="f31" fmla="val 4933"/>
                <a:gd name="f32" fmla="val 9492"/>
                <a:gd name="f33" fmla="val 4685"/>
                <a:gd name="f34" fmla="val 9554"/>
                <a:gd name="f35" fmla="val 4436"/>
                <a:gd name="f36" fmla="val 9586"/>
                <a:gd name="f37" fmla="val 4281"/>
                <a:gd name="f38" fmla="val 4126"/>
                <a:gd name="f39" fmla="val 9523"/>
                <a:gd name="f40" fmla="val 4002"/>
                <a:gd name="f41" fmla="val 3599"/>
                <a:gd name="f42" fmla="val 9337"/>
                <a:gd name="f43" fmla="val 3258"/>
                <a:gd name="f44" fmla="val 9151"/>
                <a:gd name="f45" fmla="val 2916"/>
                <a:gd name="f46" fmla="val 8903"/>
                <a:gd name="f47" fmla="val 2265"/>
                <a:gd name="f48" fmla="val 8469"/>
                <a:gd name="f49" fmla="val 1738"/>
                <a:gd name="f50" fmla="val 7910"/>
                <a:gd name="f51" fmla="val 1272"/>
                <a:gd name="f52" fmla="val 7259"/>
                <a:gd name="f53" fmla="val 1117"/>
                <a:gd name="f54" fmla="val 7011"/>
                <a:gd name="f55" fmla="val 962"/>
                <a:gd name="f56" fmla="val 6763"/>
                <a:gd name="f57" fmla="val 838"/>
                <a:gd name="f58" fmla="val 1086"/>
                <a:gd name="f59" fmla="val 1210"/>
                <a:gd name="f60" fmla="val 1428"/>
                <a:gd name="f61" fmla="val 1645"/>
                <a:gd name="f62" fmla="val 6515"/>
                <a:gd name="f63" fmla="val 1831"/>
                <a:gd name="f64" fmla="val 6670"/>
                <a:gd name="f65" fmla="val 2094"/>
                <a:gd name="f66" fmla="val 6949"/>
                <a:gd name="f67" fmla="val 2451"/>
                <a:gd name="f68" fmla="val 7088"/>
                <a:gd name="f69" fmla="val 2812"/>
                <a:gd name="f70" fmla="val 3172"/>
                <a:gd name="f71" fmla="val 3537"/>
                <a:gd name="f72" fmla="val 3816"/>
                <a:gd name="f73" fmla="val 3987"/>
                <a:gd name="f74" fmla="val 6499"/>
                <a:gd name="f75" fmla="val 4212"/>
                <a:gd name="f76" fmla="val 6414"/>
                <a:gd name="f77" fmla="val 4661"/>
                <a:gd name="f78" fmla="val 4886"/>
                <a:gd name="f79" fmla="val 5057"/>
                <a:gd name="f80" fmla="val 5336"/>
                <a:gd name="f81" fmla="val 5693"/>
                <a:gd name="f82" fmla="val 6049"/>
                <a:gd name="f83" fmla="val 6406"/>
                <a:gd name="f84" fmla="val 7042"/>
                <a:gd name="f85" fmla="val 7228"/>
                <a:gd name="f86" fmla="val 9958"/>
                <a:gd name="f87" fmla="val 5026"/>
                <a:gd name="f88" fmla="val 10237"/>
                <a:gd name="f89" fmla="val 4995"/>
                <a:gd name="f90" fmla="val 10516"/>
                <a:gd name="f91" fmla="val 10795"/>
                <a:gd name="f92" fmla="val 5119"/>
                <a:gd name="f93" fmla="val 11354"/>
                <a:gd name="f94" fmla="val 5367"/>
                <a:gd name="f95" fmla="val 12346"/>
                <a:gd name="f96" fmla="val 6080"/>
                <a:gd name="f97" fmla="val 12781"/>
                <a:gd name="f98" fmla="val 6174"/>
                <a:gd name="f99" fmla="val 12812"/>
                <a:gd name="f100" fmla="val 6546"/>
                <a:gd name="f101" fmla="val 12967"/>
                <a:gd name="f102" fmla="val 6608"/>
                <a:gd name="f103" fmla="val 12998"/>
                <a:gd name="f104" fmla="val 13060"/>
                <a:gd name="f105" fmla="val 13215"/>
                <a:gd name="f106" fmla="val 13370"/>
                <a:gd name="f107" fmla="val 2017"/>
                <a:gd name="f108" fmla="val 1986"/>
                <a:gd name="f109" fmla="val 2110"/>
                <a:gd name="f110" fmla="val 2606"/>
                <a:gd name="f111" fmla="val 12843"/>
                <a:gd name="f112" fmla="val 4188"/>
                <a:gd name="f113" fmla="val 4529"/>
                <a:gd name="f114" fmla="val 12315"/>
                <a:gd name="f115" fmla="val 3289"/>
                <a:gd name="f116" fmla="val 11850"/>
                <a:gd name="f117" fmla="val 3785"/>
                <a:gd name="f118" fmla="val 11323"/>
                <a:gd name="f119" fmla="val 3847"/>
                <a:gd name="f120" fmla="val 3878"/>
                <a:gd name="f121" fmla="val 10206"/>
                <a:gd name="f122" fmla="val 3692"/>
                <a:gd name="f123" fmla="val 3940"/>
                <a:gd name="f124" fmla="val 10051"/>
                <a:gd name="f125" fmla="val 10113"/>
                <a:gd name="f126" fmla="val 4654"/>
                <a:gd name="f127" fmla="val 4840"/>
                <a:gd name="f128" fmla="val 10082"/>
                <a:gd name="f129" fmla="val 9989"/>
                <a:gd name="f130" fmla="val 1"/>
                <a:gd name="f131" fmla="val 1707"/>
                <a:gd name="f132" fmla="val 1614"/>
                <a:gd name="f133" fmla="val 63"/>
                <a:gd name="f134" fmla="val 1583"/>
                <a:gd name="f135" fmla="val 156"/>
                <a:gd name="f136" fmla="val 187"/>
                <a:gd name="f137" fmla="val 404"/>
                <a:gd name="f138" fmla="val 249"/>
                <a:gd name="f139" fmla="val 3754"/>
                <a:gd name="f140" fmla="val 125"/>
                <a:gd name="f141" fmla="val 32"/>
                <a:gd name="f142" fmla="val 4653"/>
                <a:gd name="f143" fmla="val 5801"/>
                <a:gd name="f144" fmla="val 6453"/>
                <a:gd name="f145" fmla="val 528"/>
                <a:gd name="f146" fmla="val 745"/>
                <a:gd name="f147" fmla="val 7476"/>
                <a:gd name="f148" fmla="val 1024"/>
                <a:gd name="f149" fmla="val 1366"/>
                <a:gd name="f150" fmla="val 8283"/>
                <a:gd name="f151" fmla="val 1676"/>
                <a:gd name="f152" fmla="val 8624"/>
                <a:gd name="f153" fmla="val 2048"/>
                <a:gd name="f154" fmla="val 8965"/>
                <a:gd name="f155" fmla="val 2420"/>
                <a:gd name="f156" fmla="val 9244"/>
                <a:gd name="f157" fmla="val 2575"/>
                <a:gd name="f158" fmla="val 2699"/>
                <a:gd name="f159" fmla="val 9430"/>
                <a:gd name="f160" fmla="val 2854"/>
                <a:gd name="f161" fmla="val 3196"/>
                <a:gd name="f162" fmla="val 9834"/>
                <a:gd name="f163" fmla="val 3351"/>
                <a:gd name="f164" fmla="val 10299"/>
                <a:gd name="f165" fmla="val 10733"/>
                <a:gd name="f166" fmla="val 11509"/>
                <a:gd name="f167" fmla="val 12098"/>
                <a:gd name="f168" fmla="val 2513"/>
                <a:gd name="f169" fmla="val 12284"/>
                <a:gd name="f170" fmla="val 2482"/>
                <a:gd name="f171" fmla="val 2079"/>
                <a:gd name="f172" fmla="val 12470"/>
                <a:gd name="f173" fmla="val 12532"/>
                <a:gd name="f174" fmla="val 1459"/>
                <a:gd name="f175" fmla="val 13277"/>
                <a:gd name="f176" fmla="val 13680"/>
                <a:gd name="f177" fmla="val 13835"/>
                <a:gd name="f178" fmla="val 1552"/>
                <a:gd name="f179" fmla="val 13959"/>
                <a:gd name="f180" fmla="val 7135"/>
                <a:gd name="f181" fmla="val 7290"/>
                <a:gd name="f182" fmla="val 7414"/>
                <a:gd name="f183" fmla="val 7507"/>
                <a:gd name="f184" fmla="val 12749"/>
                <a:gd name="f185" fmla="val 6360"/>
                <a:gd name="f186" fmla="val 5956"/>
                <a:gd name="f187" fmla="val 5677"/>
                <a:gd name="f188" fmla="val 5584"/>
                <a:gd name="f189" fmla="val 6018"/>
                <a:gd name="f190" fmla="val 6267"/>
                <a:gd name="f191" fmla="val 6918"/>
                <a:gd name="f192" fmla="val 8872"/>
                <a:gd name="f193" fmla="val 7197"/>
                <a:gd name="f194" fmla="val 8593"/>
                <a:gd name="f195" fmla="val 7941"/>
                <a:gd name="f196" fmla="val 7600"/>
                <a:gd name="f197" fmla="val 8841"/>
                <a:gd name="f198" fmla="val 4715"/>
                <a:gd name="f199" fmla="val 4498"/>
                <a:gd name="f200" fmla="val 4374"/>
                <a:gd name="f201" fmla="val 8655"/>
                <a:gd name="f202" fmla="val 8531"/>
                <a:gd name="f203" fmla="val 8407"/>
                <a:gd name="f204" fmla="val 8345"/>
                <a:gd name="f205" fmla="val 4343"/>
                <a:gd name="f206" fmla="val 8314"/>
                <a:gd name="f207" fmla="val 4405"/>
                <a:gd name="f208" fmla="val 4591"/>
                <a:gd name="f209" fmla="val 4778"/>
                <a:gd name="f210" fmla="val 5398"/>
                <a:gd name="f211" fmla="val 8190"/>
                <a:gd name="f212" fmla="val 5894"/>
                <a:gd name="f213" fmla="val 7849"/>
                <a:gd name="f214" fmla="val 5863"/>
                <a:gd name="f215" fmla="val 6266"/>
                <a:gd name="f216" fmla="val 5615"/>
                <a:gd name="f217" fmla="val 5429"/>
                <a:gd name="f218" fmla="val 4809"/>
                <a:gd name="f219" fmla="val 4064"/>
                <a:gd name="f220" fmla="val 3723"/>
                <a:gd name="f221" fmla="val 3444"/>
                <a:gd name="f222" fmla="val 3273"/>
                <a:gd name="f223" fmla="val 6437"/>
                <a:gd name="f224" fmla="val 3048"/>
                <a:gd name="f225" fmla="val 6522"/>
                <a:gd name="f226" fmla="val 2823"/>
                <a:gd name="f227" fmla="val 2599"/>
                <a:gd name="f228" fmla="val 2374"/>
                <a:gd name="f229" fmla="val 2203"/>
                <a:gd name="f230" fmla="val 1924"/>
                <a:gd name="f231" fmla="val 683"/>
                <a:gd name="f232" fmla="val 590"/>
                <a:gd name="f233" fmla="val 559"/>
                <a:gd name="f234" fmla="val 652"/>
                <a:gd name="f235" fmla="val 776"/>
                <a:gd name="f236" fmla="val 993"/>
                <a:gd name="f237" fmla="val 3102"/>
                <a:gd name="f238" fmla="val 6887"/>
                <a:gd name="f239" fmla="val 1521"/>
                <a:gd name="f240" fmla="val 2296"/>
                <a:gd name="f241" fmla="val 2389"/>
                <a:gd name="f242" fmla="val 7693"/>
                <a:gd name="f243" fmla="val 7818"/>
                <a:gd name="f244" fmla="val 8066"/>
                <a:gd name="f245" fmla="val 8128"/>
                <a:gd name="f246" fmla="val 7724"/>
                <a:gd name="f247" fmla="val 7352"/>
                <a:gd name="f248" fmla="val 7166"/>
                <a:gd name="f249" fmla="*/ f0 1 8873"/>
                <a:gd name="f250" fmla="*/ f1 1 13960"/>
                <a:gd name="f251" fmla="val f2"/>
                <a:gd name="f252" fmla="val f3"/>
                <a:gd name="f253" fmla="val f4"/>
                <a:gd name="f254" fmla="+- f253 0 f251"/>
                <a:gd name="f255" fmla="+- f252 0 f251"/>
                <a:gd name="f256" fmla="*/ f255 1 8873"/>
                <a:gd name="f257" fmla="*/ f254 1 13960"/>
                <a:gd name="f258" fmla="*/ f251 1 f256"/>
                <a:gd name="f259" fmla="*/ f252 1 f256"/>
                <a:gd name="f260" fmla="*/ f251 1 f257"/>
                <a:gd name="f261" fmla="*/ f253 1 f257"/>
                <a:gd name="f262" fmla="*/ f258 f249 1"/>
                <a:gd name="f263" fmla="*/ f259 f249 1"/>
                <a:gd name="f264" fmla="*/ f261 f250 1"/>
                <a:gd name="f265" fmla="*/ f260 f2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2" t="f265" r="f263" b="f264"/>
              <a:pathLst>
                <a:path w="8873" h="1396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lnTo>
                    <a:pt x="f22" y="f24"/>
                  </a:ln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4"/>
                    <a:pt x="f38" y="f39"/>
                    <a:pt x="f40" y="f32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11"/>
                  </a:cubicBezTo>
                  <a:cubicBezTo>
                    <a:pt x="f55" y="f9"/>
                    <a:pt x="f58" y="f6"/>
                    <a:pt x="f59" y="f6"/>
                  </a:cubicBezTo>
                  <a:cubicBezTo>
                    <a:pt x="f60" y="f9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68"/>
                  </a:cubicBezTo>
                  <a:cubicBezTo>
                    <a:pt x="f70" y="f68"/>
                    <a:pt x="f71" y="f66"/>
                    <a:pt x="f72" y="f64"/>
                  </a:cubicBezTo>
                  <a:cubicBezTo>
                    <a:pt x="f73" y="f74"/>
                    <a:pt x="f75" y="f76"/>
                    <a:pt x="f35" y="f76"/>
                  </a:cubicBezTo>
                  <a:cubicBezTo>
                    <a:pt x="f77" y="f76"/>
                    <a:pt x="f78" y="f74"/>
                    <a:pt x="f79" y="f64"/>
                  </a:cubicBezTo>
                  <a:cubicBezTo>
                    <a:pt x="f80" y="f66"/>
                    <a:pt x="f81" y="f68"/>
                    <a:pt x="f82" y="f68"/>
                  </a:cubicBezTo>
                  <a:cubicBezTo>
                    <a:pt x="f83" y="f68"/>
                    <a:pt x="f56" y="f66"/>
                    <a:pt x="f84" y="f64"/>
                  </a:cubicBezTo>
                  <a:cubicBezTo>
                    <a:pt x="f85" y="f62"/>
                    <a:pt x="f18" y="f9"/>
                    <a:pt x="f5" y="f6"/>
                  </a:cubicBezTo>
                  <a:close/>
                  <a:moveTo>
                    <a:pt x="f29" y="f86"/>
                  </a:moveTo>
                  <a:lnTo>
                    <a:pt x="f29" y="f86"/>
                  </a:lnTo>
                  <a:cubicBezTo>
                    <a:pt x="f87" y="f88"/>
                    <a:pt x="f89" y="f90"/>
                    <a:pt x="f79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56" y="f104"/>
                    <a:pt x="f20" y="f105"/>
                    <a:pt x="f20" y="f106"/>
                  </a:cubicBezTo>
                  <a:lnTo>
                    <a:pt x="f107" y="f106"/>
                  </a:lnTo>
                  <a:cubicBezTo>
                    <a:pt x="f108" y="f105"/>
                    <a:pt x="f109" y="f104"/>
                    <a:pt x="f47" y="f103"/>
                  </a:cubicBezTo>
                  <a:lnTo>
                    <a:pt x="f110" y="f111"/>
                  </a:lnTo>
                  <a:lnTo>
                    <a:pt x="f112" y="f111"/>
                  </a:lnTo>
                  <a:cubicBezTo>
                    <a:pt x="f113" y="f111"/>
                    <a:pt x="f113" y="f114"/>
                    <a:pt x="f112" y="f114"/>
                  </a:cubicBezTo>
                  <a:lnTo>
                    <a:pt x="f115" y="f114"/>
                  </a:lnTo>
                  <a:cubicBezTo>
                    <a:pt x="f41" y="f116"/>
                    <a:pt x="f117" y="f118"/>
                    <a:pt x="f119" y="f91"/>
                  </a:cubicBezTo>
                  <a:cubicBezTo>
                    <a:pt x="f120" y="f90"/>
                    <a:pt x="f119" y="f121"/>
                    <a:pt x="f122" y="f86"/>
                  </a:cubicBezTo>
                  <a:lnTo>
                    <a:pt x="f122" y="f86"/>
                  </a:lnTo>
                  <a:cubicBezTo>
                    <a:pt x="f123" y="f124"/>
                    <a:pt x="f112" y="f125"/>
                    <a:pt x="f35" y="f125"/>
                  </a:cubicBezTo>
                  <a:cubicBezTo>
                    <a:pt x="f126" y="f125"/>
                    <a:pt x="f127" y="f128"/>
                    <a:pt x="f79" y="f129"/>
                  </a:cubicBezTo>
                  <a:lnTo>
                    <a:pt x="f29" y="f86"/>
                  </a:lnTo>
                  <a:close/>
                  <a:moveTo>
                    <a:pt x="f63" y="f130"/>
                  </a:moveTo>
                  <a:cubicBezTo>
                    <a:pt x="f131" y="f130"/>
                    <a:pt x="f132" y="f133"/>
                    <a:pt x="f134" y="f135"/>
                  </a:cubicBezTo>
                  <a:cubicBezTo>
                    <a:pt x="f134" y="f136"/>
                    <a:pt x="f137" y="f115"/>
                    <a:pt x="f138" y="f139"/>
                  </a:cubicBezTo>
                  <a:cubicBezTo>
                    <a:pt x="f140" y="f112"/>
                    <a:pt x="f141" y="f142"/>
                    <a:pt x="f130" y="f29"/>
                  </a:cubicBezTo>
                  <a:cubicBezTo>
                    <a:pt x="f141" y="f143"/>
                    <a:pt x="f136" y="f144"/>
                    <a:pt x="f145" y="f84"/>
                  </a:cubicBezTo>
                  <a:cubicBezTo>
                    <a:pt x="f146" y="f147"/>
                    <a:pt x="f148" y="f50"/>
                    <a:pt x="f149" y="f150"/>
                  </a:cubicBezTo>
                  <a:cubicBezTo>
                    <a:pt x="f151" y="f152"/>
                    <a:pt x="f153" y="f154"/>
                    <a:pt x="f155" y="f156"/>
                  </a:cubicBezTo>
                  <a:cubicBezTo>
                    <a:pt x="f157" y="f42"/>
                    <a:pt x="f158" y="f159"/>
                    <a:pt x="f160" y="f39"/>
                  </a:cubicBezTo>
                  <a:cubicBezTo>
                    <a:pt x="f161" y="f162"/>
                    <a:pt x="f163" y="f164"/>
                    <a:pt x="f115" y="f165"/>
                  </a:cubicBezTo>
                  <a:cubicBezTo>
                    <a:pt x="f161" y="f166"/>
                    <a:pt x="f45" y="f167"/>
                    <a:pt x="f168" y="f169"/>
                  </a:cubicBezTo>
                  <a:cubicBezTo>
                    <a:pt x="f170" y="f114"/>
                    <a:pt x="f171" y="f172"/>
                    <a:pt x="f108" y="f173"/>
                  </a:cubicBezTo>
                  <a:cubicBezTo>
                    <a:pt x="f174" y="f99"/>
                    <a:pt x="f174" y="f175"/>
                    <a:pt x="f174" y="f176"/>
                  </a:cubicBezTo>
                  <a:cubicBezTo>
                    <a:pt x="f60" y="f177"/>
                    <a:pt x="f178" y="f179"/>
                    <a:pt x="f131" y="f179"/>
                  </a:cubicBezTo>
                  <a:lnTo>
                    <a:pt x="f180" y="f179"/>
                  </a:lnTo>
                  <a:cubicBezTo>
                    <a:pt x="f181" y="f179"/>
                    <a:pt x="f182" y="f177"/>
                    <a:pt x="f182" y="f176"/>
                  </a:cubicBezTo>
                  <a:cubicBezTo>
                    <a:pt x="f183" y="f105"/>
                    <a:pt x="f52" y="f184"/>
                    <a:pt x="f20" y="f173"/>
                  </a:cubicBezTo>
                  <a:cubicBezTo>
                    <a:pt x="f17" y="f172"/>
                    <a:pt x="f6" y="f114"/>
                    <a:pt x="f185" y="f169"/>
                  </a:cubicBezTo>
                  <a:cubicBezTo>
                    <a:pt x="f186" y="f167"/>
                    <a:pt x="f187" y="f166"/>
                    <a:pt x="f188" y="f165"/>
                  </a:cubicBezTo>
                  <a:cubicBezTo>
                    <a:pt x="f27" y="f164"/>
                    <a:pt x="f187" y="f162"/>
                    <a:pt x="f189" y="f39"/>
                  </a:cubicBezTo>
                  <a:lnTo>
                    <a:pt x="f190" y="f30"/>
                  </a:lnTo>
                  <a:cubicBezTo>
                    <a:pt x="f102" y="f44"/>
                    <a:pt x="f191" y="f192"/>
                    <a:pt x="f193" y="f194"/>
                  </a:cubicBezTo>
                  <a:cubicBezTo>
                    <a:pt x="f183" y="f150"/>
                    <a:pt x="f7" y="f195"/>
                    <a:pt x="f10" y="f196"/>
                  </a:cubicBezTo>
                  <a:cubicBezTo>
                    <a:pt x="f150" y="f85"/>
                    <a:pt x="f48" y="f20"/>
                    <a:pt x="f152" y="f9"/>
                  </a:cubicBezTo>
                  <a:cubicBezTo>
                    <a:pt x="f24" y="f189"/>
                    <a:pt x="f192" y="f188"/>
                    <a:pt x="f192" y="f29"/>
                  </a:cubicBezTo>
                  <a:cubicBezTo>
                    <a:pt x="f197" y="f31"/>
                    <a:pt x="f197" y="f198"/>
                    <a:pt x="f24" y="f113"/>
                  </a:cubicBezTo>
                  <a:lnTo>
                    <a:pt x="f23" y="f199"/>
                  </a:lnTo>
                  <a:cubicBezTo>
                    <a:pt x="f24" y="f200"/>
                    <a:pt x="f201" y="f37"/>
                    <a:pt x="f202" y="f37"/>
                  </a:cubicBezTo>
                  <a:lnTo>
                    <a:pt x="f48" y="f37"/>
                  </a:lnTo>
                  <a:cubicBezTo>
                    <a:pt x="f203" y="f37"/>
                    <a:pt x="f204" y="f205"/>
                    <a:pt x="f206" y="f207"/>
                  </a:cubicBezTo>
                  <a:cubicBezTo>
                    <a:pt x="f21" y="f35"/>
                    <a:pt x="f21" y="f113"/>
                    <a:pt x="f21" y="f208"/>
                  </a:cubicBezTo>
                  <a:cubicBezTo>
                    <a:pt x="f150" y="f209"/>
                    <a:pt x="f206" y="f31"/>
                    <a:pt x="f206" y="f92"/>
                  </a:cubicBezTo>
                  <a:cubicBezTo>
                    <a:pt x="f206" y="f210"/>
                    <a:pt x="f150" y="f187"/>
                    <a:pt x="f211" y="f186"/>
                  </a:cubicBezTo>
                  <a:cubicBezTo>
                    <a:pt x="f10" y="f212"/>
                    <a:pt x="f213" y="f25"/>
                    <a:pt x="f5" y="f25"/>
                  </a:cubicBezTo>
                  <a:cubicBezTo>
                    <a:pt x="f181" y="f214"/>
                    <a:pt x="f66" y="f189"/>
                    <a:pt x="f64" y="f215"/>
                  </a:cubicBezTo>
                  <a:cubicBezTo>
                    <a:pt x="f11" y="f9"/>
                    <a:pt x="f190" y="f62"/>
                    <a:pt x="f82" y="f62"/>
                  </a:cubicBezTo>
                  <a:cubicBezTo>
                    <a:pt x="f25" y="f62"/>
                    <a:pt x="f216" y="f9"/>
                    <a:pt x="f217" y="f215"/>
                  </a:cubicBezTo>
                  <a:cubicBezTo>
                    <a:pt x="f29" y="f189"/>
                    <a:pt x="f218" y="f214"/>
                    <a:pt x="f35" y="f25"/>
                  </a:cubicBezTo>
                  <a:cubicBezTo>
                    <a:pt x="f219" y="f214"/>
                    <a:pt x="f220" y="f189"/>
                    <a:pt x="f221" y="f215"/>
                  </a:cubicBezTo>
                  <a:cubicBezTo>
                    <a:pt x="f222" y="f223"/>
                    <a:pt x="f224" y="f225"/>
                    <a:pt x="f226" y="f225"/>
                  </a:cubicBezTo>
                  <a:cubicBezTo>
                    <a:pt x="f227" y="f225"/>
                    <a:pt x="f228" y="f223"/>
                    <a:pt x="f229" y="f215"/>
                  </a:cubicBezTo>
                  <a:cubicBezTo>
                    <a:pt x="f230" y="f189"/>
                    <a:pt x="f134" y="f214"/>
                    <a:pt x="f59" y="f25"/>
                  </a:cubicBezTo>
                  <a:cubicBezTo>
                    <a:pt x="f148" y="f25"/>
                    <a:pt x="f57" y="f212"/>
                    <a:pt x="f231" y="f186"/>
                  </a:cubicBezTo>
                  <a:cubicBezTo>
                    <a:pt x="f232" y="f187"/>
                    <a:pt x="f233" y="f210"/>
                    <a:pt x="f233" y="f92"/>
                  </a:cubicBezTo>
                  <a:cubicBezTo>
                    <a:pt x="f232" y="f198"/>
                    <a:pt x="f234" y="f37"/>
                    <a:pt x="f235" y="f120"/>
                  </a:cubicBezTo>
                  <a:cubicBezTo>
                    <a:pt x="f236" y="f237"/>
                    <a:pt x="f108" y="f233"/>
                    <a:pt x="f107" y="f145"/>
                  </a:cubicBezTo>
                  <a:lnTo>
                    <a:pt x="f238" y="f145"/>
                  </a:lnTo>
                  <a:cubicBezTo>
                    <a:pt x="f54" y="f57"/>
                    <a:pt x="f181" y="f239"/>
                    <a:pt x="f19" y="f240"/>
                  </a:cubicBezTo>
                  <a:cubicBezTo>
                    <a:pt x="f196" y="f241"/>
                    <a:pt x="f242" y="f67"/>
                    <a:pt x="f243" y="f170"/>
                  </a:cubicBezTo>
                  <a:lnTo>
                    <a:pt x="f8" y="f170"/>
                  </a:lnTo>
                  <a:cubicBezTo>
                    <a:pt x="f244" y="f155"/>
                    <a:pt x="f245" y="f47"/>
                    <a:pt x="f244" y="f109"/>
                  </a:cubicBezTo>
                  <a:cubicBezTo>
                    <a:pt x="f246" y="f53"/>
                    <a:pt x="f247" y="f138"/>
                    <a:pt x="f181" y="f135"/>
                  </a:cubicBezTo>
                  <a:cubicBezTo>
                    <a:pt x="f52" y="f133"/>
                    <a:pt x="f248" y="f130"/>
                    <a:pt x="f84" y="f130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490;p45">
              <a:extLst>
                <a:ext uri="{FF2B5EF4-FFF2-40B4-BE49-F238E27FC236}">
                  <a16:creationId xmlns:a16="http://schemas.microsoft.com/office/drawing/2014/main" id="{28D93F23-412E-91CF-AA4B-BD9C12B01D8C}"/>
                </a:ext>
              </a:extLst>
            </p:cNvPr>
            <p:cNvSpPr/>
            <p:nvPr/>
          </p:nvSpPr>
          <p:spPr>
            <a:xfrm>
              <a:off x="4691548" y="2547582"/>
              <a:ext cx="21561" cy="183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1"/>
                <a:gd name="f4" fmla="val 528"/>
                <a:gd name="f5" fmla="val 249"/>
                <a:gd name="f6" fmla="val 94"/>
                <a:gd name="f7" fmla="val 32"/>
                <a:gd name="f8" fmla="val 1"/>
                <a:gd name="f9" fmla="val 187"/>
                <a:gd name="f10" fmla="val 63"/>
                <a:gd name="f11" fmla="val 342"/>
                <a:gd name="f12" fmla="val 125"/>
                <a:gd name="f13" fmla="val 466"/>
                <a:gd name="f14" fmla="val 218"/>
                <a:gd name="f15" fmla="val 435"/>
                <a:gd name="f16" fmla="val 497"/>
                <a:gd name="f17" fmla="val 559"/>
                <a:gd name="f18" fmla="val 590"/>
                <a:gd name="f19" fmla="val 404"/>
                <a:gd name="f20" fmla="val 311"/>
                <a:gd name="f21" fmla="*/ f0 1 621"/>
                <a:gd name="f22" fmla="*/ f1 1 528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621"/>
                <a:gd name="f29" fmla="*/ f26 1 528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621" h="528">
                  <a:moveTo>
                    <a:pt x="f5" y="f2"/>
                  </a:moveTo>
                  <a:cubicBezTo>
                    <a:pt x="f6" y="f7"/>
                    <a:pt x="f8" y="f9"/>
                    <a:pt x="f10" y="f11"/>
                  </a:cubicBezTo>
                  <a:lnTo>
                    <a:pt x="f6" y="f11"/>
                  </a:lnTo>
                  <a:cubicBezTo>
                    <a:pt x="f12" y="f13"/>
                    <a:pt x="f14" y="f4"/>
                    <a:pt x="f11" y="f4"/>
                  </a:cubicBezTo>
                  <a:lnTo>
                    <a:pt x="f15" y="f4"/>
                  </a:lnTo>
                  <a:cubicBezTo>
                    <a:pt x="f16" y="f4"/>
                    <a:pt x="f17" y="f13"/>
                    <a:pt x="f18" y="f19"/>
                  </a:cubicBezTo>
                  <a:cubicBezTo>
                    <a:pt x="f3" y="f11"/>
                    <a:pt x="f3" y="f5"/>
                    <a:pt x="f18" y="f9"/>
                  </a:cubicBezTo>
                  <a:cubicBezTo>
                    <a:pt x="f17" y="f6"/>
                    <a:pt x="f15" y="f2"/>
                    <a:pt x="f20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491;p45">
              <a:extLst>
                <a:ext uri="{FF2B5EF4-FFF2-40B4-BE49-F238E27FC236}">
                  <a16:creationId xmlns:a16="http://schemas.microsoft.com/office/drawing/2014/main" id="{379D9645-A281-08FD-3316-1C8E3691DB44}"/>
                </a:ext>
              </a:extLst>
            </p:cNvPr>
            <p:cNvSpPr/>
            <p:nvPr/>
          </p:nvSpPr>
          <p:spPr>
            <a:xfrm>
              <a:off x="4458888" y="2561581"/>
              <a:ext cx="29105" cy="625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8"/>
                <a:gd name="f4" fmla="val 1800"/>
                <a:gd name="f5" fmla="val 528"/>
                <a:gd name="f6" fmla="val 1"/>
                <a:gd name="f7" fmla="val 404"/>
                <a:gd name="f8" fmla="val 311"/>
                <a:gd name="f9" fmla="val 63"/>
                <a:gd name="f10" fmla="val 280"/>
                <a:gd name="f11" fmla="val 187"/>
                <a:gd name="f12" fmla="val 218"/>
                <a:gd name="f13" fmla="val 342"/>
                <a:gd name="f14" fmla="val 124"/>
                <a:gd name="f15" fmla="val 559"/>
                <a:gd name="f16" fmla="val 62"/>
                <a:gd name="f17" fmla="val 807"/>
                <a:gd name="f18" fmla="val 1086"/>
                <a:gd name="f19" fmla="val 1335"/>
                <a:gd name="f20" fmla="val 1428"/>
                <a:gd name="f21" fmla="val 1490"/>
                <a:gd name="f22" fmla="val 1583"/>
                <a:gd name="f23" fmla="val 31"/>
                <a:gd name="f24" fmla="val 1707"/>
                <a:gd name="f25" fmla="val 466"/>
                <a:gd name="f26" fmla="val 1769"/>
                <a:gd name="f27" fmla="val 1614"/>
                <a:gd name="f28" fmla="val 1459"/>
                <a:gd name="f29" fmla="val 1397"/>
                <a:gd name="f30" fmla="val 1117"/>
                <a:gd name="f31" fmla="val 590"/>
                <a:gd name="f32" fmla="val 931"/>
                <a:gd name="f33" fmla="val 652"/>
                <a:gd name="f34" fmla="val 714"/>
                <a:gd name="f35" fmla="val 683"/>
                <a:gd name="f36" fmla="val 621"/>
                <a:gd name="f37" fmla="val 497"/>
                <a:gd name="f38" fmla="val 745"/>
                <a:gd name="f39" fmla="val 776"/>
                <a:gd name="f40" fmla="val 373"/>
                <a:gd name="f41" fmla="val 249"/>
                <a:gd name="f42" fmla="val 94"/>
                <a:gd name="f43" fmla="val 32"/>
                <a:gd name="f44" fmla="*/ f0 1 838"/>
                <a:gd name="f45" fmla="*/ f1 1 1800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838"/>
                <a:gd name="f52" fmla="*/ f49 1 1800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838" h="180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0" y="f12"/>
                    <a:pt x="f11" y="f13"/>
                    <a:pt x="f14" y="f15"/>
                  </a:cubicBezTo>
                  <a:cubicBezTo>
                    <a:pt x="f16" y="f17"/>
                    <a:pt x="f2" y="f18"/>
                    <a:pt x="f2" y="f19"/>
                  </a:cubicBezTo>
                  <a:cubicBezTo>
                    <a:pt x="f2" y="f20"/>
                    <a:pt x="f2" y="f21"/>
                    <a:pt x="f2" y="f22"/>
                  </a:cubicBezTo>
                  <a:cubicBezTo>
                    <a:pt x="f23" y="f24"/>
                    <a:pt x="f14" y="f4"/>
                    <a:pt x="f10" y="f4"/>
                  </a:cubicBezTo>
                  <a:lnTo>
                    <a:pt x="f8" y="f4"/>
                  </a:lnTo>
                  <a:cubicBezTo>
                    <a:pt x="f25" y="f26"/>
                    <a:pt x="f15" y="f27"/>
                    <a:pt x="f5" y="f28"/>
                  </a:cubicBezTo>
                  <a:cubicBezTo>
                    <a:pt x="f5" y="f20"/>
                    <a:pt x="f5" y="f29"/>
                    <a:pt x="f5" y="f19"/>
                  </a:cubicBezTo>
                  <a:cubicBezTo>
                    <a:pt x="f5" y="f30"/>
                    <a:pt x="f31" y="f32"/>
                    <a:pt x="f33" y="f34"/>
                  </a:cubicBezTo>
                  <a:cubicBezTo>
                    <a:pt x="f35" y="f36"/>
                    <a:pt x="f34" y="f5"/>
                    <a:pt x="f34" y="f37"/>
                  </a:cubicBezTo>
                  <a:lnTo>
                    <a:pt x="f38" y="f25"/>
                  </a:lnTo>
                  <a:lnTo>
                    <a:pt x="f39" y="f40"/>
                  </a:lnTo>
                  <a:cubicBezTo>
                    <a:pt x="f3" y="f41"/>
                    <a:pt x="f38" y="f42"/>
                    <a:pt x="f36" y="f43"/>
                  </a:cubicBezTo>
                  <a:cubicBezTo>
                    <a:pt x="f31" y="f6"/>
                    <a:pt x="f15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6" name="Google Shape;492;p45">
            <a:extLst>
              <a:ext uri="{FF2B5EF4-FFF2-40B4-BE49-F238E27FC236}">
                <a16:creationId xmlns:a16="http://schemas.microsoft.com/office/drawing/2014/main" id="{25C051A3-5C96-FDD9-B17A-1A72507739A1}"/>
              </a:ext>
            </a:extLst>
          </p:cNvPr>
          <p:cNvGrpSpPr/>
          <p:nvPr/>
        </p:nvGrpSpPr>
        <p:grpSpPr>
          <a:xfrm>
            <a:off x="7012615" y="2478645"/>
            <a:ext cx="486369" cy="407228"/>
            <a:chOff x="7012615" y="2478645"/>
            <a:chExt cx="486369" cy="407228"/>
          </a:xfrm>
        </p:grpSpPr>
        <p:sp>
          <p:nvSpPr>
            <p:cNvPr id="17" name="Google Shape;493;p45">
              <a:extLst>
                <a:ext uri="{FF2B5EF4-FFF2-40B4-BE49-F238E27FC236}">
                  <a16:creationId xmlns:a16="http://schemas.microsoft.com/office/drawing/2014/main" id="{903AA7EE-762D-6D18-D655-69A0E4A12F41}"/>
                </a:ext>
              </a:extLst>
            </p:cNvPr>
            <p:cNvSpPr/>
            <p:nvPr/>
          </p:nvSpPr>
          <p:spPr>
            <a:xfrm>
              <a:off x="7284064" y="2540047"/>
              <a:ext cx="57122" cy="571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5"/>
                <a:gd name="f4" fmla="val 1086"/>
                <a:gd name="f5" fmla="val 559"/>
                <a:gd name="f6" fmla="val 1117"/>
                <a:gd name="f7" fmla="val 528"/>
                <a:gd name="f8" fmla="val 280"/>
                <a:gd name="f9" fmla="val 125"/>
                <a:gd name="f10" fmla="val 1"/>
                <a:gd name="f11" fmla="val 1365"/>
                <a:gd name="f12" fmla="val 1520"/>
                <a:gd name="f13" fmla="val 1490"/>
                <a:gd name="f14" fmla="val 1614"/>
                <a:gd name="f15" fmla="val 1521"/>
                <a:gd name="f16" fmla="*/ f0 1 1645"/>
                <a:gd name="f17" fmla="*/ f1 1 1645"/>
                <a:gd name="f18" fmla="val f2"/>
                <a:gd name="f19" fmla="val f3"/>
                <a:gd name="f20" fmla="+- f19 0 f18"/>
                <a:gd name="f21" fmla="*/ f20 1 1645"/>
                <a:gd name="f22" fmla="*/ f18 1 f21"/>
                <a:gd name="f23" fmla="*/ f19 1 f21"/>
                <a:gd name="f24" fmla="*/ f22 f16 1"/>
                <a:gd name="f25" fmla="*/ f23 f16 1"/>
                <a:gd name="f26" fmla="*/ f23 f17 1"/>
                <a:gd name="f27" fmla="*/ f22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645" h="1645">
                  <a:moveTo>
                    <a:pt x="f4" y="f5"/>
                  </a:moveTo>
                  <a:lnTo>
                    <a:pt x="f4" y="f6"/>
                  </a:lnTo>
                  <a:lnTo>
                    <a:pt x="f7" y="f6"/>
                  </a:lnTo>
                  <a:lnTo>
                    <a:pt x="f7" y="f5"/>
                  </a:lnTo>
                  <a:close/>
                  <a:moveTo>
                    <a:pt x="f8" y="f2"/>
                  </a:moveTo>
                  <a:cubicBezTo>
                    <a:pt x="f9" y="f2"/>
                    <a:pt x="f10" y="f9"/>
                    <a:pt x="f10" y="f8"/>
                  </a:cubicBezTo>
                  <a:lnTo>
                    <a:pt x="f10" y="f11"/>
                  </a:lnTo>
                  <a:cubicBezTo>
                    <a:pt x="f10" y="f12"/>
                    <a:pt x="f9" y="f3"/>
                    <a:pt x="f8" y="f3"/>
                  </a:cubicBezTo>
                  <a:lnTo>
                    <a:pt x="f11" y="f3"/>
                  </a:lnTo>
                  <a:cubicBezTo>
                    <a:pt x="f13" y="f3"/>
                    <a:pt x="f14" y="f12"/>
                    <a:pt x="f3" y="f11"/>
                  </a:cubicBezTo>
                  <a:lnTo>
                    <a:pt x="f3" y="f8"/>
                  </a:lnTo>
                  <a:cubicBezTo>
                    <a:pt x="f3" y="f9"/>
                    <a:pt x="f15" y="f2"/>
                    <a:pt x="f11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494;p45">
              <a:extLst>
                <a:ext uri="{FF2B5EF4-FFF2-40B4-BE49-F238E27FC236}">
                  <a16:creationId xmlns:a16="http://schemas.microsoft.com/office/drawing/2014/main" id="{A74AF727-B471-F1FE-2595-25B65CA33C40}"/>
                </a:ext>
              </a:extLst>
            </p:cNvPr>
            <p:cNvSpPr/>
            <p:nvPr/>
          </p:nvSpPr>
          <p:spPr>
            <a:xfrm>
              <a:off x="7284064" y="2616519"/>
              <a:ext cx="57122" cy="560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5"/>
                <a:gd name="f4" fmla="val 1614"/>
                <a:gd name="f5" fmla="val 1086"/>
                <a:gd name="f6" fmla="val 528"/>
                <a:gd name="f7" fmla="val 1087"/>
                <a:gd name="f8" fmla="val 280"/>
                <a:gd name="f9" fmla="val 1"/>
                <a:gd name="f10" fmla="val 125"/>
                <a:gd name="f11" fmla="val 1366"/>
                <a:gd name="f12" fmla="val 1490"/>
                <a:gd name="f13" fmla="val 1365"/>
                <a:gd name="f14" fmla="val 1521"/>
                <a:gd name="f15" fmla="*/ f0 1 1645"/>
                <a:gd name="f16" fmla="*/ f1 1 1614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645"/>
                <a:gd name="f23" fmla="*/ f20 1 1614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645" h="1614">
                  <a:moveTo>
                    <a:pt x="f5" y="f6"/>
                  </a:moveTo>
                  <a:lnTo>
                    <a:pt x="f5" y="f7"/>
                  </a:lnTo>
                  <a:lnTo>
                    <a:pt x="f6" y="f7"/>
                  </a:lnTo>
                  <a:lnTo>
                    <a:pt x="f6" y="f6"/>
                  </a:lnTo>
                  <a:close/>
                  <a:moveTo>
                    <a:pt x="f8" y="f9"/>
                  </a:moveTo>
                  <a:cubicBezTo>
                    <a:pt x="f10" y="f9"/>
                    <a:pt x="f9" y="f10"/>
                    <a:pt x="f9" y="f8"/>
                  </a:cubicBezTo>
                  <a:lnTo>
                    <a:pt x="f9" y="f11"/>
                  </a:lnTo>
                  <a:cubicBezTo>
                    <a:pt x="f9" y="f12"/>
                    <a:pt x="f10" y="f4"/>
                    <a:pt x="f8" y="f4"/>
                  </a:cubicBezTo>
                  <a:lnTo>
                    <a:pt x="f13" y="f4"/>
                  </a:lnTo>
                  <a:cubicBezTo>
                    <a:pt x="f14" y="f4"/>
                    <a:pt x="f3" y="f14"/>
                    <a:pt x="f3" y="f11"/>
                  </a:cubicBezTo>
                  <a:lnTo>
                    <a:pt x="f3" y="f8"/>
                  </a:lnTo>
                  <a:cubicBezTo>
                    <a:pt x="f3" y="f10"/>
                    <a:pt x="f14" y="f9"/>
                    <a:pt x="f13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495;p45">
              <a:extLst>
                <a:ext uri="{FF2B5EF4-FFF2-40B4-BE49-F238E27FC236}">
                  <a16:creationId xmlns:a16="http://schemas.microsoft.com/office/drawing/2014/main" id="{A19809D3-41FE-4FE3-BC8B-85AE101966D1}"/>
                </a:ext>
              </a:extLst>
            </p:cNvPr>
            <p:cNvSpPr/>
            <p:nvPr/>
          </p:nvSpPr>
          <p:spPr>
            <a:xfrm>
              <a:off x="7284064" y="2691947"/>
              <a:ext cx="57122" cy="571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5"/>
                <a:gd name="f4" fmla="val 1086"/>
                <a:gd name="f5" fmla="val 559"/>
                <a:gd name="f6" fmla="val 528"/>
                <a:gd name="f7" fmla="val 280"/>
                <a:gd name="f8" fmla="val 125"/>
                <a:gd name="f9" fmla="val 1"/>
                <a:gd name="f10" fmla="val 124"/>
                <a:gd name="f11" fmla="val 279"/>
                <a:gd name="f12" fmla="val 1365"/>
                <a:gd name="f13" fmla="val 1520"/>
                <a:gd name="f14" fmla="val 1644"/>
                <a:gd name="f15" fmla="val 1490"/>
                <a:gd name="f16" fmla="val 1614"/>
                <a:gd name="f17" fmla="val 1521"/>
                <a:gd name="f18" fmla="*/ f0 1 1645"/>
                <a:gd name="f19" fmla="*/ f1 1 1645"/>
                <a:gd name="f20" fmla="val f2"/>
                <a:gd name="f21" fmla="val f3"/>
                <a:gd name="f22" fmla="+- f21 0 f20"/>
                <a:gd name="f23" fmla="*/ f22 1 1645"/>
                <a:gd name="f24" fmla="*/ f20 1 f23"/>
                <a:gd name="f25" fmla="*/ f21 1 f23"/>
                <a:gd name="f26" fmla="*/ f24 f18 1"/>
                <a:gd name="f27" fmla="*/ f25 f18 1"/>
                <a:gd name="f28" fmla="*/ f25 f19 1"/>
                <a:gd name="f29" fmla="*/ f24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645" h="1645">
                  <a:moveTo>
                    <a:pt x="f4" y="f5"/>
                  </a:moveTo>
                  <a:lnTo>
                    <a:pt x="f4" y="f4"/>
                  </a:lnTo>
                  <a:lnTo>
                    <a:pt x="f6" y="f4"/>
                  </a:lnTo>
                  <a:lnTo>
                    <a:pt x="f6" y="f5"/>
                  </a:lnTo>
                  <a:close/>
                  <a:moveTo>
                    <a:pt x="f7" y="f2"/>
                  </a:moveTo>
                  <a:cubicBezTo>
                    <a:pt x="f8" y="f2"/>
                    <a:pt x="f9" y="f10"/>
                    <a:pt x="f9" y="f11"/>
                  </a:cubicBezTo>
                  <a:lnTo>
                    <a:pt x="f9" y="f12"/>
                  </a:lnTo>
                  <a:cubicBezTo>
                    <a:pt x="f9" y="f13"/>
                    <a:pt x="f8" y="f14"/>
                    <a:pt x="f7" y="f14"/>
                  </a:cubicBezTo>
                  <a:lnTo>
                    <a:pt x="f12" y="f14"/>
                  </a:lnTo>
                  <a:cubicBezTo>
                    <a:pt x="f15" y="f14"/>
                    <a:pt x="f16" y="f13"/>
                    <a:pt x="f3" y="f12"/>
                  </a:cubicBezTo>
                  <a:lnTo>
                    <a:pt x="f3" y="f11"/>
                  </a:lnTo>
                  <a:cubicBezTo>
                    <a:pt x="f3" y="f10"/>
                    <a:pt x="f17" y="f2"/>
                    <a:pt x="f12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496;p45">
              <a:extLst>
                <a:ext uri="{FF2B5EF4-FFF2-40B4-BE49-F238E27FC236}">
                  <a16:creationId xmlns:a16="http://schemas.microsoft.com/office/drawing/2014/main" id="{C014AFA9-9854-D426-3E31-78D2B340F910}"/>
                </a:ext>
              </a:extLst>
            </p:cNvPr>
            <p:cNvSpPr/>
            <p:nvPr/>
          </p:nvSpPr>
          <p:spPr>
            <a:xfrm>
              <a:off x="7284064" y="2767349"/>
              <a:ext cx="57122" cy="571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5"/>
                <a:gd name="f4" fmla="val 1086"/>
                <a:gd name="f5" fmla="val 559"/>
                <a:gd name="f6" fmla="val 528"/>
                <a:gd name="f7" fmla="val 280"/>
                <a:gd name="f8" fmla="val 1"/>
                <a:gd name="f9" fmla="val 125"/>
                <a:gd name="f10" fmla="val 1365"/>
                <a:gd name="f11" fmla="val 1520"/>
                <a:gd name="f12" fmla="val 1521"/>
                <a:gd name="f13" fmla="*/ f0 1 1645"/>
                <a:gd name="f14" fmla="*/ f1 1 1645"/>
                <a:gd name="f15" fmla="val f2"/>
                <a:gd name="f16" fmla="val f3"/>
                <a:gd name="f17" fmla="+- f16 0 f15"/>
                <a:gd name="f18" fmla="*/ f17 1 1645"/>
                <a:gd name="f19" fmla="*/ f15 1 f18"/>
                <a:gd name="f20" fmla="*/ f16 1 f18"/>
                <a:gd name="f21" fmla="*/ f19 f13 1"/>
                <a:gd name="f22" fmla="*/ f20 f13 1"/>
                <a:gd name="f23" fmla="*/ f20 f14 1"/>
                <a:gd name="f24" fmla="*/ f1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645" h="1645">
                  <a:moveTo>
                    <a:pt x="f4" y="f5"/>
                  </a:moveTo>
                  <a:lnTo>
                    <a:pt x="f4" y="f4"/>
                  </a:lnTo>
                  <a:lnTo>
                    <a:pt x="f6" y="f4"/>
                  </a:lnTo>
                  <a:lnTo>
                    <a:pt x="f6" y="f5"/>
                  </a:lnTo>
                  <a:close/>
                  <a:moveTo>
                    <a:pt x="f7" y="f8"/>
                  </a:moveTo>
                  <a:cubicBezTo>
                    <a:pt x="f9" y="f8"/>
                    <a:pt x="f8" y="f9"/>
                    <a:pt x="f8" y="f7"/>
                  </a:cubicBezTo>
                  <a:lnTo>
                    <a:pt x="f8" y="f10"/>
                  </a:lnTo>
                  <a:cubicBezTo>
                    <a:pt x="f8" y="f11"/>
                    <a:pt x="f9" y="f3"/>
                    <a:pt x="f7" y="f3"/>
                  </a:cubicBezTo>
                  <a:lnTo>
                    <a:pt x="f10" y="f3"/>
                  </a:lnTo>
                  <a:cubicBezTo>
                    <a:pt x="f12" y="f3"/>
                    <a:pt x="f3" y="f11"/>
                    <a:pt x="f3" y="f10"/>
                  </a:cubicBezTo>
                  <a:lnTo>
                    <a:pt x="f3" y="f7"/>
                  </a:lnTo>
                  <a:cubicBezTo>
                    <a:pt x="f3" y="f9"/>
                    <a:pt x="f12" y="f8"/>
                    <a:pt x="f10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497;p45">
              <a:extLst>
                <a:ext uri="{FF2B5EF4-FFF2-40B4-BE49-F238E27FC236}">
                  <a16:creationId xmlns:a16="http://schemas.microsoft.com/office/drawing/2014/main" id="{85DDB967-B894-9D1B-BDF4-7C98D3710FFB}"/>
                </a:ext>
              </a:extLst>
            </p:cNvPr>
            <p:cNvSpPr/>
            <p:nvPr/>
          </p:nvSpPr>
          <p:spPr>
            <a:xfrm>
              <a:off x="7012615" y="2478645"/>
              <a:ext cx="486369" cy="4072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006"/>
                <a:gd name="f4" fmla="val 11726"/>
                <a:gd name="f5" fmla="val 1117"/>
                <a:gd name="f6" fmla="val 559"/>
                <a:gd name="f7" fmla="val 11198"/>
                <a:gd name="f8" fmla="val 6732"/>
                <a:gd name="f9" fmla="val 1645"/>
                <a:gd name="f10" fmla="val 12346"/>
                <a:gd name="f11" fmla="val 7259"/>
                <a:gd name="f12" fmla="val 280"/>
                <a:gd name="f13" fmla="val 125"/>
                <a:gd name="f14" fmla="val 1"/>
                <a:gd name="f15" fmla="val 124"/>
                <a:gd name="f16" fmla="val 11478"/>
                <a:gd name="f17" fmla="val 11602"/>
                <a:gd name="f18" fmla="val 13711"/>
                <a:gd name="f19" fmla="val 13773"/>
                <a:gd name="f20" fmla="val 13866"/>
                <a:gd name="f21" fmla="val 11695"/>
                <a:gd name="f22" fmla="val 13897"/>
                <a:gd name="f23" fmla="val 11664"/>
                <a:gd name="f24" fmla="val 13959"/>
                <a:gd name="f25" fmla="val 13990"/>
                <a:gd name="f26" fmla="val 11540"/>
                <a:gd name="f27" fmla="val 10361"/>
                <a:gd name="f28" fmla="val 10206"/>
                <a:gd name="f29" fmla="val 13859"/>
                <a:gd name="f30" fmla="val 10128"/>
                <a:gd name="f31" fmla="val 13564"/>
                <a:gd name="f32" fmla="val 13417"/>
                <a:gd name="f33" fmla="val 13432"/>
                <a:gd name="f34" fmla="val 12905"/>
                <a:gd name="f35" fmla="val 7910"/>
                <a:gd name="f36" fmla="val 13448"/>
                <a:gd name="f37" fmla="val 8081"/>
                <a:gd name="f38" fmla="val 13579"/>
                <a:gd name="f39" fmla="val 8166"/>
                <a:gd name="f40" fmla="val 13843"/>
                <a:gd name="f41" fmla="val 13975"/>
                <a:gd name="f42" fmla="val 218"/>
                <a:gd name="f43" fmla="val 93"/>
                <a:gd name="f44" fmla="val 13835"/>
                <a:gd name="f45" fmla="val 31"/>
                <a:gd name="f46" fmla="*/ f0 1 14006"/>
                <a:gd name="f47" fmla="*/ f1 1 11726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4006"/>
                <a:gd name="f54" fmla="*/ f51 1 11726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4006" h="11726">
                  <a:moveTo>
                    <a:pt x="f5" y="f6"/>
                  </a:moveTo>
                  <a:lnTo>
                    <a:pt x="f5" y="f7"/>
                  </a:lnTo>
                  <a:lnTo>
                    <a:pt x="f6" y="f7"/>
                  </a:lnTo>
                  <a:lnTo>
                    <a:pt x="f6" y="f6"/>
                  </a:lnTo>
                  <a:close/>
                  <a:moveTo>
                    <a:pt x="f8" y="f6"/>
                  </a:moveTo>
                  <a:lnTo>
                    <a:pt x="f8" y="f7"/>
                  </a:lnTo>
                  <a:lnTo>
                    <a:pt x="f9" y="f7"/>
                  </a:lnTo>
                  <a:lnTo>
                    <a:pt x="f9" y="f6"/>
                  </a:lnTo>
                  <a:close/>
                  <a:moveTo>
                    <a:pt x="f10" y="f6"/>
                  </a:moveTo>
                  <a:lnTo>
                    <a:pt x="f10" y="f7"/>
                  </a:lnTo>
                  <a:lnTo>
                    <a:pt x="f11" y="f7"/>
                  </a:lnTo>
                  <a:lnTo>
                    <a:pt x="f11" y="f6"/>
                  </a:lnTo>
                  <a:close/>
                  <a:moveTo>
                    <a:pt x="f12" y="f2"/>
                  </a:moveTo>
                  <a:cubicBezTo>
                    <a:pt x="f13" y="f2"/>
                    <a:pt x="f14" y="f15"/>
                    <a:pt x="f14" y="f12"/>
                  </a:cubicBezTo>
                  <a:lnTo>
                    <a:pt x="f14" y="f16"/>
                  </a:lnTo>
                  <a:cubicBezTo>
                    <a:pt x="f14" y="f17"/>
                    <a:pt x="f13" y="f4"/>
                    <a:pt x="f12" y="f4"/>
                  </a:cubicBezTo>
                  <a:lnTo>
                    <a:pt x="f18" y="f4"/>
                  </a:lnTo>
                  <a:cubicBezTo>
                    <a:pt x="f19" y="f4"/>
                    <a:pt x="f20" y="f21"/>
                    <a:pt x="f22" y="f23"/>
                  </a:cubicBezTo>
                  <a:cubicBezTo>
                    <a:pt x="f24" y="f17"/>
                    <a:pt x="f25" y="f26"/>
                    <a:pt x="f25" y="f16"/>
                  </a:cubicBezTo>
                  <a:lnTo>
                    <a:pt x="f25" y="f27"/>
                  </a:lnTo>
                  <a:cubicBezTo>
                    <a:pt x="f3" y="f28"/>
                    <a:pt x="f29" y="f30"/>
                    <a:pt x="f18" y="f30"/>
                  </a:cubicBezTo>
                  <a:cubicBezTo>
                    <a:pt x="f31" y="f30"/>
                    <a:pt x="f32" y="f28"/>
                    <a:pt x="f33" y="f27"/>
                  </a:cubicBezTo>
                  <a:lnTo>
                    <a:pt x="f33" y="f7"/>
                  </a:lnTo>
                  <a:lnTo>
                    <a:pt x="f34" y="f7"/>
                  </a:lnTo>
                  <a:lnTo>
                    <a:pt x="f34" y="f6"/>
                  </a:lnTo>
                  <a:lnTo>
                    <a:pt x="f33" y="f6"/>
                  </a:lnTo>
                  <a:lnTo>
                    <a:pt x="f33" y="f35"/>
                  </a:lnTo>
                  <a:cubicBezTo>
                    <a:pt x="f36" y="f37"/>
                    <a:pt x="f38" y="f39"/>
                    <a:pt x="f18" y="f39"/>
                  </a:cubicBezTo>
                  <a:cubicBezTo>
                    <a:pt x="f40" y="f39"/>
                    <a:pt x="f41" y="f37"/>
                    <a:pt x="f25" y="f35"/>
                  </a:cubicBezTo>
                  <a:lnTo>
                    <a:pt x="f25" y="f12"/>
                  </a:lnTo>
                  <a:cubicBezTo>
                    <a:pt x="f25" y="f42"/>
                    <a:pt x="f24" y="f15"/>
                    <a:pt x="f22" y="f43"/>
                  </a:cubicBezTo>
                  <a:cubicBezTo>
                    <a:pt x="f44" y="f45"/>
                    <a:pt x="f19" y="f2"/>
                    <a:pt x="f18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498;p45">
              <a:extLst>
                <a:ext uri="{FF2B5EF4-FFF2-40B4-BE49-F238E27FC236}">
                  <a16:creationId xmlns:a16="http://schemas.microsoft.com/office/drawing/2014/main" id="{E911238E-7667-A326-6736-180B6215889A}"/>
                </a:ext>
              </a:extLst>
            </p:cNvPr>
            <p:cNvSpPr/>
            <p:nvPr/>
          </p:nvSpPr>
          <p:spPr>
            <a:xfrm>
              <a:off x="7475823" y="2786725"/>
              <a:ext cx="21561" cy="19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1"/>
                <a:gd name="f4" fmla="val 556"/>
                <a:gd name="f5" fmla="val 372"/>
                <a:gd name="f6" fmla="val 1"/>
                <a:gd name="f7" fmla="val 124"/>
                <a:gd name="f8" fmla="val 280"/>
                <a:gd name="f9" fmla="val 155"/>
                <a:gd name="f10" fmla="val 466"/>
                <a:gd name="f11" fmla="val 217"/>
                <a:gd name="f12" fmla="val 528"/>
                <a:gd name="f13" fmla="val 290"/>
                <a:gd name="f14" fmla="val 358"/>
                <a:gd name="f15" fmla="val 496"/>
                <a:gd name="f16" fmla="val 620"/>
                <a:gd name="f17" fmla="val 446"/>
                <a:gd name="f18" fmla="val 125"/>
                <a:gd name="f19" fmla="*/ f0 1 621"/>
                <a:gd name="f20" fmla="*/ f1 1 556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621"/>
                <a:gd name="f27" fmla="*/ f24 1 556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621" h="556">
                  <a:moveTo>
                    <a:pt x="f5" y="f6"/>
                  </a:moveTo>
                  <a:cubicBezTo>
                    <a:pt x="f7" y="f6"/>
                    <a:pt x="f2" y="f8"/>
                    <a:pt x="f9" y="f10"/>
                  </a:cubicBezTo>
                  <a:cubicBezTo>
                    <a:pt x="f11" y="f12"/>
                    <a:pt x="f13" y="f4"/>
                    <a:pt x="f14" y="f4"/>
                  </a:cubicBezTo>
                  <a:cubicBezTo>
                    <a:pt x="f15" y="f4"/>
                    <a:pt x="f16" y="f17"/>
                    <a:pt x="f16" y="f8"/>
                  </a:cubicBezTo>
                  <a:cubicBezTo>
                    <a:pt x="f16" y="f18"/>
                    <a:pt x="f15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499;p45">
              <a:extLst>
                <a:ext uri="{FF2B5EF4-FFF2-40B4-BE49-F238E27FC236}">
                  <a16:creationId xmlns:a16="http://schemas.microsoft.com/office/drawing/2014/main" id="{1FFDD22B-0608-3EAE-1151-0CE41C6FF4C9}"/>
                </a:ext>
              </a:extLst>
            </p:cNvPr>
            <p:cNvSpPr/>
            <p:nvPr/>
          </p:nvSpPr>
          <p:spPr>
            <a:xfrm>
              <a:off x="7356229" y="2559423"/>
              <a:ext cx="63614" cy="194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32"/>
                <a:gd name="f4" fmla="val 560"/>
                <a:gd name="f5" fmla="val 373"/>
                <a:gd name="f6" fmla="val 1"/>
                <a:gd name="f7" fmla="val 528"/>
                <a:gd name="f8" fmla="val 559"/>
                <a:gd name="f9" fmla="val 1459"/>
                <a:gd name="f10" fmla="val 1831"/>
                <a:gd name="f11" fmla="*/ f0 1 1832"/>
                <a:gd name="f12" fmla="*/ f1 1 560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832"/>
                <a:gd name="f19" fmla="*/ f16 1 560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832" h="560">
                  <a:moveTo>
                    <a:pt x="f5" y="f6"/>
                  </a:moveTo>
                  <a:cubicBezTo>
                    <a:pt x="f6" y="f6"/>
                    <a:pt x="f6" y="f7"/>
                    <a:pt x="f5" y="f8"/>
                  </a:cubicBezTo>
                  <a:lnTo>
                    <a:pt x="f9" y="f8"/>
                  </a:lnTo>
                  <a:cubicBezTo>
                    <a:pt x="f10" y="f7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500;p45">
              <a:extLst>
                <a:ext uri="{FF2B5EF4-FFF2-40B4-BE49-F238E27FC236}">
                  <a16:creationId xmlns:a16="http://schemas.microsoft.com/office/drawing/2014/main" id="{EACFEA17-7A6E-D937-A99C-BF21D8A1A819}"/>
                </a:ext>
              </a:extLst>
            </p:cNvPr>
            <p:cNvSpPr/>
            <p:nvPr/>
          </p:nvSpPr>
          <p:spPr>
            <a:xfrm>
              <a:off x="7358661" y="2634825"/>
              <a:ext cx="58997" cy="194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99"/>
                <a:gd name="f4" fmla="val 561"/>
                <a:gd name="f5" fmla="val 281"/>
                <a:gd name="f6" fmla="val 288"/>
                <a:gd name="f7" fmla="val 296"/>
                <a:gd name="f8" fmla="val 560"/>
                <a:gd name="f9" fmla="val 303"/>
                <a:gd name="f10" fmla="val 1389"/>
                <a:gd name="f11" fmla="val 529"/>
                <a:gd name="f12" fmla="val 32"/>
                <a:gd name="f13" fmla="val 1"/>
                <a:gd name="f14" fmla="*/ f0 1 1699"/>
                <a:gd name="f15" fmla="*/ f1 1 56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699"/>
                <a:gd name="f22" fmla="*/ f19 1 56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699" h="561">
                  <a:moveTo>
                    <a:pt x="f5" y="f2"/>
                  </a:moveTo>
                  <a:cubicBezTo>
                    <a:pt x="f2" y="f2"/>
                    <a:pt x="f2" y="f4"/>
                    <a:pt x="f5" y="f4"/>
                  </a:cubicBezTo>
                  <a:cubicBezTo>
                    <a:pt x="f6" y="f4"/>
                    <a:pt x="f7" y="f8"/>
                    <a:pt x="f9" y="f8"/>
                  </a:cubicBezTo>
                  <a:lnTo>
                    <a:pt x="f10" y="f8"/>
                  </a:lnTo>
                  <a:cubicBezTo>
                    <a:pt x="f3" y="f11"/>
                    <a:pt x="f3" y="f12"/>
                    <a:pt x="f10" y="f13"/>
                  </a:cubicBezTo>
                  <a:lnTo>
                    <a:pt x="f9" y="f13"/>
                  </a:lnTo>
                  <a:cubicBezTo>
                    <a:pt x="f7" y="f2"/>
                    <a:pt x="f6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501;p45">
              <a:extLst>
                <a:ext uri="{FF2B5EF4-FFF2-40B4-BE49-F238E27FC236}">
                  <a16:creationId xmlns:a16="http://schemas.microsoft.com/office/drawing/2014/main" id="{378FCC42-83C5-1E9C-4986-C669D353351B}"/>
                </a:ext>
              </a:extLst>
            </p:cNvPr>
            <p:cNvSpPr/>
            <p:nvPr/>
          </p:nvSpPr>
          <p:spPr>
            <a:xfrm>
              <a:off x="7356229" y="2711333"/>
              <a:ext cx="63614" cy="183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32"/>
                <a:gd name="f4" fmla="val 528"/>
                <a:gd name="f5" fmla="val 373"/>
                <a:gd name="f6" fmla="val 1"/>
                <a:gd name="f7" fmla="val 1459"/>
                <a:gd name="f8" fmla="val 1831"/>
                <a:gd name="f9" fmla="*/ f0 1 1832"/>
                <a:gd name="f10" fmla="*/ f1 1 528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832"/>
                <a:gd name="f17" fmla="*/ f14 1 528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832" h="528">
                  <a:moveTo>
                    <a:pt x="f5" y="f6"/>
                  </a:moveTo>
                  <a:cubicBezTo>
                    <a:pt x="f6" y="f6"/>
                    <a:pt x="f6" y="f4"/>
                    <a:pt x="f5" y="f4"/>
                  </a:cubicBezTo>
                  <a:lnTo>
                    <a:pt x="f7" y="f4"/>
                  </a:lnTo>
                  <a:cubicBezTo>
                    <a:pt x="f8" y="f4"/>
                    <a:pt x="f8" y="f6"/>
                    <a:pt x="f7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502;p45">
              <a:extLst>
                <a:ext uri="{FF2B5EF4-FFF2-40B4-BE49-F238E27FC236}">
                  <a16:creationId xmlns:a16="http://schemas.microsoft.com/office/drawing/2014/main" id="{29E77FF6-4E86-0A93-29D1-E03E95C51E82}"/>
                </a:ext>
              </a:extLst>
            </p:cNvPr>
            <p:cNvSpPr/>
            <p:nvPr/>
          </p:nvSpPr>
          <p:spPr>
            <a:xfrm>
              <a:off x="7358661" y="2785609"/>
              <a:ext cx="58997" cy="195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99"/>
                <a:gd name="f4" fmla="val 562"/>
                <a:gd name="f5" fmla="val 281"/>
                <a:gd name="f6" fmla="val 1"/>
                <a:gd name="f7" fmla="val 561"/>
                <a:gd name="f8" fmla="val 288"/>
                <a:gd name="f9" fmla="val 296"/>
                <a:gd name="f10" fmla="val 303"/>
                <a:gd name="f11" fmla="val 560"/>
                <a:gd name="f12" fmla="val 1389"/>
                <a:gd name="f13" fmla="val 529"/>
                <a:gd name="f14" fmla="val 64"/>
                <a:gd name="f15" fmla="val 2"/>
                <a:gd name="f16" fmla="*/ f0 1 1699"/>
                <a:gd name="f17" fmla="*/ f1 1 562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699"/>
                <a:gd name="f24" fmla="*/ f21 1 562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699" h="562">
                  <a:moveTo>
                    <a:pt x="f5" y="f6"/>
                  </a:moveTo>
                  <a:cubicBezTo>
                    <a:pt x="f2" y="f6"/>
                    <a:pt x="f2" y="f7"/>
                    <a:pt x="f5" y="f7"/>
                  </a:cubicBezTo>
                  <a:cubicBezTo>
                    <a:pt x="f8" y="f7"/>
                    <a:pt x="f9" y="f7"/>
                    <a:pt x="f10" y="f11"/>
                  </a:cubicBezTo>
                  <a:lnTo>
                    <a:pt x="f12" y="f11"/>
                  </a:lnTo>
                  <a:cubicBezTo>
                    <a:pt x="f3" y="f13"/>
                    <a:pt x="f3" y="f14"/>
                    <a:pt x="f12" y="f15"/>
                  </a:cubicBezTo>
                  <a:lnTo>
                    <a:pt x="f10" y="f15"/>
                  </a:lnTo>
                  <a:cubicBezTo>
                    <a:pt x="f9" y="f6"/>
                    <a:pt x="f8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503;p45">
              <a:extLst>
                <a:ext uri="{FF2B5EF4-FFF2-40B4-BE49-F238E27FC236}">
                  <a16:creationId xmlns:a16="http://schemas.microsoft.com/office/drawing/2014/main" id="{743565F1-8CF2-0011-04B4-47312F0CBD10}"/>
                </a:ext>
              </a:extLst>
            </p:cNvPr>
            <p:cNvSpPr/>
            <p:nvPr/>
          </p:nvSpPr>
          <p:spPr>
            <a:xfrm>
              <a:off x="7091263" y="2559423"/>
              <a:ext cx="132514" cy="2650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6"/>
                <a:gd name="f4" fmla="val 7632"/>
                <a:gd name="f5" fmla="val 2202"/>
                <a:gd name="f6" fmla="val 559"/>
                <a:gd name="f7" fmla="val 1087"/>
                <a:gd name="f8" fmla="val 1644"/>
                <a:gd name="f9" fmla="val 1645"/>
                <a:gd name="f10" fmla="val 2203"/>
                <a:gd name="f11" fmla="val 2389"/>
                <a:gd name="f12" fmla="val 2265"/>
                <a:gd name="f13" fmla="val 2606"/>
                <a:gd name="f14" fmla="val 2793"/>
                <a:gd name="f15" fmla="val 2544"/>
                <a:gd name="f16" fmla="val 2979"/>
                <a:gd name="f17" fmla="val 2699"/>
                <a:gd name="f18" fmla="val 3165"/>
                <a:gd name="f19" fmla="val 2916"/>
                <a:gd name="f20" fmla="val 3320"/>
                <a:gd name="f21" fmla="val 3009"/>
                <a:gd name="f22" fmla="val 3413"/>
                <a:gd name="f23" fmla="val 3195"/>
                <a:gd name="f24" fmla="val 3630"/>
                <a:gd name="f25" fmla="val 3257"/>
                <a:gd name="f26" fmla="val 3847"/>
                <a:gd name="f27" fmla="val 3288"/>
                <a:gd name="f28" fmla="val 4126"/>
                <a:gd name="f29" fmla="val 6825"/>
                <a:gd name="f30" fmla="val 6980"/>
                <a:gd name="f31" fmla="val 3164"/>
                <a:gd name="f32" fmla="val 7104"/>
                <a:gd name="f33" fmla="val 838"/>
                <a:gd name="f34" fmla="val 683"/>
                <a:gd name="f35" fmla="val 7073"/>
                <a:gd name="f36" fmla="val 558"/>
                <a:gd name="f37" fmla="val 6949"/>
                <a:gd name="f38" fmla="val 4095"/>
                <a:gd name="f39" fmla="val 652"/>
                <a:gd name="f40" fmla="val 3599"/>
                <a:gd name="f41" fmla="val 807"/>
                <a:gd name="f42" fmla="val 931"/>
                <a:gd name="f43" fmla="val 3289"/>
                <a:gd name="f44" fmla="val 1117"/>
                <a:gd name="f45" fmla="val 3134"/>
                <a:gd name="f46" fmla="val 1303"/>
                <a:gd name="f47" fmla="val 2948"/>
                <a:gd name="f48" fmla="val 1458"/>
                <a:gd name="f49" fmla="val 2762"/>
                <a:gd name="f50" fmla="val 1582"/>
                <a:gd name="f51" fmla="val 2575"/>
                <a:gd name="f52" fmla="val 2172"/>
                <a:gd name="f53" fmla="val 1"/>
                <a:gd name="f54" fmla="val 1334"/>
                <a:gd name="f55" fmla="val 249"/>
                <a:gd name="f56" fmla="val 1086"/>
                <a:gd name="f57" fmla="val 1055"/>
                <a:gd name="f58" fmla="val 2358"/>
                <a:gd name="f59" fmla="val 1024"/>
                <a:gd name="f60" fmla="val 2451"/>
                <a:gd name="f61" fmla="val 869"/>
                <a:gd name="f62" fmla="val 714"/>
                <a:gd name="f63" fmla="val 2917"/>
                <a:gd name="f64" fmla="val 527"/>
                <a:gd name="f65" fmla="val 465"/>
                <a:gd name="f66" fmla="val 434"/>
                <a:gd name="f67" fmla="val 3041"/>
                <a:gd name="f68" fmla="val 155"/>
                <a:gd name="f69" fmla="val 31"/>
                <a:gd name="f70" fmla="val 3692"/>
                <a:gd name="f71" fmla="val 7259"/>
                <a:gd name="f72" fmla="val 372"/>
                <a:gd name="f73" fmla="val 3474"/>
                <a:gd name="f74" fmla="val 3660"/>
                <a:gd name="f75" fmla="val 3412"/>
                <a:gd name="f76" fmla="val 3350"/>
                <a:gd name="f77" fmla="val 3319"/>
                <a:gd name="f78" fmla="val 3102"/>
                <a:gd name="f79" fmla="val 2978"/>
                <a:gd name="f80" fmla="val 2823"/>
                <a:gd name="f81" fmla="val 2761"/>
                <a:gd name="f82" fmla="val 2730"/>
                <a:gd name="f83" fmla="val 2482"/>
                <a:gd name="f84" fmla="*/ f0 1 3816"/>
                <a:gd name="f85" fmla="*/ f1 1 7632"/>
                <a:gd name="f86" fmla="val f2"/>
                <a:gd name="f87" fmla="val f3"/>
                <a:gd name="f88" fmla="val f4"/>
                <a:gd name="f89" fmla="+- f88 0 f86"/>
                <a:gd name="f90" fmla="+- f87 0 f86"/>
                <a:gd name="f91" fmla="*/ f90 1 3816"/>
                <a:gd name="f92" fmla="*/ f89 1 7632"/>
                <a:gd name="f93" fmla="*/ f86 1 f91"/>
                <a:gd name="f94" fmla="*/ f87 1 f91"/>
                <a:gd name="f95" fmla="*/ f86 1 f92"/>
                <a:gd name="f96" fmla="*/ f88 1 f92"/>
                <a:gd name="f97" fmla="*/ f93 f84 1"/>
                <a:gd name="f98" fmla="*/ f94 f84 1"/>
                <a:gd name="f99" fmla="*/ f96 f85 1"/>
                <a:gd name="f100" fmla="*/ f95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7" t="f100" r="f98" b="f99"/>
              <a:pathLst>
                <a:path w="3816" h="7632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6"/>
                  </a:lnTo>
                  <a:close/>
                  <a:moveTo>
                    <a:pt x="f5" y="f9"/>
                  </a:moveTo>
                  <a:lnTo>
                    <a:pt x="f5" y="f10"/>
                  </a:lnTo>
                  <a:cubicBezTo>
                    <a:pt x="f5" y="f11"/>
                    <a:pt x="f12" y="f13"/>
                    <a:pt x="f11" y="f14"/>
                  </a:cubicBezTo>
                  <a:cubicBezTo>
                    <a:pt x="f15" y="f16"/>
                    <a:pt x="f17" y="f18"/>
                    <a:pt x="f19" y="f20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lnTo>
                    <a:pt x="f27" y="f29"/>
                  </a:lnTo>
                  <a:cubicBezTo>
                    <a:pt x="f27" y="f30"/>
                    <a:pt x="f31" y="f32"/>
                    <a:pt x="f21" y="f32"/>
                  </a:cubicBezTo>
                  <a:lnTo>
                    <a:pt x="f33" y="f32"/>
                  </a:lnTo>
                  <a:cubicBezTo>
                    <a:pt x="f34" y="f35"/>
                    <a:pt x="f36" y="f37"/>
                    <a:pt x="f36" y="f29"/>
                  </a:cubicBezTo>
                  <a:lnTo>
                    <a:pt x="f36" y="f38"/>
                  </a:lnTo>
                  <a:cubicBezTo>
                    <a:pt x="f36" y="f26"/>
                    <a:pt x="f39" y="f40"/>
                    <a:pt x="f41" y="f22"/>
                  </a:cubicBezTo>
                  <a:lnTo>
                    <a:pt x="f42" y="f43"/>
                  </a:ln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8" y="f11"/>
                    <a:pt x="f8" y="f52"/>
                  </a:cubicBezTo>
                  <a:lnTo>
                    <a:pt x="f8" y="f9"/>
                  </a:lnTo>
                  <a:close/>
                  <a:moveTo>
                    <a:pt x="f8" y="f53"/>
                  </a:moveTo>
                  <a:cubicBezTo>
                    <a:pt x="f54" y="f53"/>
                    <a:pt x="f44" y="f55"/>
                    <a:pt x="f44" y="f6"/>
                  </a:cubicBezTo>
                  <a:lnTo>
                    <a:pt x="f44" y="f52"/>
                  </a:lnTo>
                  <a:cubicBezTo>
                    <a:pt x="f56" y="f12"/>
                    <a:pt x="f57" y="f58"/>
                    <a:pt x="f59" y="f60"/>
                  </a:cubicBezTo>
                  <a:cubicBezTo>
                    <a:pt x="f61" y="f13"/>
                    <a:pt x="f62" y="f49"/>
                    <a:pt x="f36" y="f63"/>
                  </a:cubicBezTo>
                  <a:cubicBezTo>
                    <a:pt x="f64" y="f47"/>
                    <a:pt x="f65" y="f16"/>
                    <a:pt x="f66" y="f67"/>
                  </a:cubicBezTo>
                  <a:cubicBezTo>
                    <a:pt x="f68" y="f20"/>
                    <a:pt x="f69" y="f70"/>
                    <a:pt x="f2" y="f38"/>
                  </a:cubicBezTo>
                  <a:lnTo>
                    <a:pt x="f2" y="f29"/>
                  </a:lnTo>
                  <a:cubicBezTo>
                    <a:pt x="f2" y="f71"/>
                    <a:pt x="f72" y="f4"/>
                    <a:pt x="f33" y="f4"/>
                  </a:cubicBezTo>
                  <a:lnTo>
                    <a:pt x="f21" y="f4"/>
                  </a:lnTo>
                  <a:cubicBezTo>
                    <a:pt x="f73" y="f4"/>
                    <a:pt x="f3" y="f71"/>
                    <a:pt x="f3" y="f29"/>
                  </a:cubicBezTo>
                  <a:lnTo>
                    <a:pt x="f3" y="f38"/>
                  </a:lnTo>
                  <a:cubicBezTo>
                    <a:pt x="f3" y="f70"/>
                    <a:pt x="f74" y="f20"/>
                    <a:pt x="f75" y="f67"/>
                  </a:cubicBezTo>
                  <a:cubicBezTo>
                    <a:pt x="f76" y="f16"/>
                    <a:pt x="f77" y="f47"/>
                    <a:pt x="f27" y="f63"/>
                  </a:cubicBezTo>
                  <a:cubicBezTo>
                    <a:pt x="f78" y="f49"/>
                    <a:pt x="f79" y="f13"/>
                    <a:pt x="f80" y="f60"/>
                  </a:cubicBezTo>
                  <a:cubicBezTo>
                    <a:pt x="f81" y="f58"/>
                    <a:pt x="f82" y="f12"/>
                    <a:pt x="f82" y="f52"/>
                  </a:cubicBezTo>
                  <a:lnTo>
                    <a:pt x="f82" y="f6"/>
                  </a:lnTo>
                  <a:cubicBezTo>
                    <a:pt x="f82" y="f55"/>
                    <a:pt x="f83" y="f53"/>
                    <a:pt x="f5" y="f53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504;p45">
              <a:extLst>
                <a:ext uri="{FF2B5EF4-FFF2-40B4-BE49-F238E27FC236}">
                  <a16:creationId xmlns:a16="http://schemas.microsoft.com/office/drawing/2014/main" id="{34375B55-AD2F-C725-D19F-636237E3AFE0}"/>
                </a:ext>
              </a:extLst>
            </p:cNvPr>
            <p:cNvSpPr/>
            <p:nvPr/>
          </p:nvSpPr>
          <p:spPr>
            <a:xfrm>
              <a:off x="7128945" y="2697333"/>
              <a:ext cx="57122" cy="89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5"/>
                <a:gd name="f4" fmla="val 2575"/>
                <a:gd name="f5" fmla="val 1117"/>
                <a:gd name="f6" fmla="val 559"/>
                <a:gd name="f7" fmla="val 2017"/>
                <a:gd name="f8" fmla="val 280"/>
                <a:gd name="f9" fmla="val 125"/>
                <a:gd name="f10" fmla="val 1"/>
                <a:gd name="f11" fmla="val 124"/>
                <a:gd name="f12" fmla="val 279"/>
                <a:gd name="f13" fmla="val 2296"/>
                <a:gd name="f14" fmla="val 2451"/>
                <a:gd name="f15" fmla="val 1366"/>
                <a:gd name="f16" fmla="val 1521"/>
                <a:gd name="f17" fmla="*/ f0 1 1645"/>
                <a:gd name="f18" fmla="*/ f1 1 2575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645"/>
                <a:gd name="f25" fmla="*/ f22 1 2575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645" h="2575">
                  <a:moveTo>
                    <a:pt x="f5" y="f6"/>
                  </a:moveTo>
                  <a:lnTo>
                    <a:pt x="f5" y="f7"/>
                  </a:lnTo>
                  <a:lnTo>
                    <a:pt x="f6" y="f7"/>
                  </a:lnTo>
                  <a:lnTo>
                    <a:pt x="f6" y="f6"/>
                  </a:lnTo>
                  <a:close/>
                  <a:moveTo>
                    <a:pt x="f8" y="f2"/>
                  </a:moveTo>
                  <a:cubicBezTo>
                    <a:pt x="f9" y="f2"/>
                    <a:pt x="f10" y="f11"/>
                    <a:pt x="f10" y="f12"/>
                  </a:cubicBezTo>
                  <a:lnTo>
                    <a:pt x="f10" y="f13"/>
                  </a:lnTo>
                  <a:cubicBezTo>
                    <a:pt x="f10" y="f14"/>
                    <a:pt x="f9" y="f4"/>
                    <a:pt x="f8" y="f4"/>
                  </a:cubicBezTo>
                  <a:lnTo>
                    <a:pt x="f15" y="f4"/>
                  </a:lnTo>
                  <a:cubicBezTo>
                    <a:pt x="f16" y="f4"/>
                    <a:pt x="f3" y="f14"/>
                    <a:pt x="f3" y="f13"/>
                  </a:cubicBezTo>
                  <a:lnTo>
                    <a:pt x="f3" y="f12"/>
                  </a:lnTo>
                  <a:cubicBezTo>
                    <a:pt x="f3" y="f11"/>
                    <a:pt x="f16" y="f2"/>
                    <a:pt x="f1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9" name="Google Shape;505;p45">
            <a:extLst>
              <a:ext uri="{FF2B5EF4-FFF2-40B4-BE49-F238E27FC236}">
                <a16:creationId xmlns:a16="http://schemas.microsoft.com/office/drawing/2014/main" id="{A02E7B58-5E7E-8D63-3078-E074B1CFAB62}"/>
              </a:ext>
            </a:extLst>
          </p:cNvPr>
          <p:cNvGrpSpPr/>
          <p:nvPr/>
        </p:nvGrpSpPr>
        <p:grpSpPr>
          <a:xfrm>
            <a:off x="1640973" y="2511865"/>
            <a:ext cx="494461" cy="340787"/>
            <a:chOff x="1640973" y="2511865"/>
            <a:chExt cx="494461" cy="340787"/>
          </a:xfrm>
        </p:grpSpPr>
        <p:sp>
          <p:nvSpPr>
            <p:cNvPr id="30" name="Google Shape;506;p45">
              <a:extLst>
                <a:ext uri="{FF2B5EF4-FFF2-40B4-BE49-F238E27FC236}">
                  <a16:creationId xmlns:a16="http://schemas.microsoft.com/office/drawing/2014/main" id="{10265192-B282-E711-FAC9-BDDDE5F5843B}"/>
                </a:ext>
              </a:extLst>
            </p:cNvPr>
            <p:cNvSpPr/>
            <p:nvPr/>
          </p:nvSpPr>
          <p:spPr>
            <a:xfrm>
              <a:off x="1640973" y="2511865"/>
              <a:ext cx="494461" cy="3407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39"/>
                <a:gd name="f4" fmla="val 9813"/>
                <a:gd name="f5" fmla="val 10151"/>
                <a:gd name="f6" fmla="val 537"/>
                <a:gd name="f7" fmla="val 10500"/>
                <a:gd name="f8" fmla="val 10693"/>
                <a:gd name="f9" fmla="val 951"/>
                <a:gd name="f10" fmla="val 10423"/>
                <a:gd name="f11" fmla="val 1221"/>
                <a:gd name="f12" fmla="val 10341"/>
                <a:gd name="f13" fmla="val 1314"/>
                <a:gd name="f14" fmla="val 10237"/>
                <a:gd name="f15" fmla="val 1355"/>
                <a:gd name="f16" fmla="val 10136"/>
                <a:gd name="f17" fmla="val 9934"/>
                <a:gd name="f18" fmla="val 9741"/>
                <a:gd name="f19" fmla="val 1190"/>
                <a:gd name="f20" fmla="val 941"/>
                <a:gd name="f21" fmla="val 9710"/>
                <a:gd name="f22" fmla="val 724"/>
                <a:gd name="f23" fmla="val 9896"/>
                <a:gd name="f24" fmla="val 538"/>
                <a:gd name="f25" fmla="val 10113"/>
                <a:gd name="f26" fmla="val 10126"/>
                <a:gd name="f27" fmla="val 10138"/>
                <a:gd name="f28" fmla="val 4937"/>
                <a:gd name="f29" fmla="val 2275"/>
                <a:gd name="f30" fmla="val 5011"/>
                <a:gd name="f31" fmla="val 5088"/>
                <a:gd name="f32" fmla="val 2306"/>
                <a:gd name="f33" fmla="val 5150"/>
                <a:gd name="f34" fmla="val 2368"/>
                <a:gd name="f35" fmla="val 5181"/>
                <a:gd name="f36" fmla="val 2399"/>
                <a:gd name="f37" fmla="val 5212"/>
                <a:gd name="f38" fmla="val 2461"/>
                <a:gd name="f39" fmla="val 2554"/>
                <a:gd name="f40" fmla="val 2616"/>
                <a:gd name="f41" fmla="val 2679"/>
                <a:gd name="f42" fmla="val 2741"/>
                <a:gd name="f43" fmla="val 2787"/>
                <a:gd name="f44" fmla="val 2810"/>
                <a:gd name="f45" fmla="val 4863"/>
                <a:gd name="f46" fmla="val 4793"/>
                <a:gd name="f47" fmla="val 4747"/>
                <a:gd name="f48" fmla="val 4685"/>
                <a:gd name="f49" fmla="val 4654"/>
                <a:gd name="f50" fmla="val 9245"/>
                <a:gd name="f51" fmla="val 1283"/>
                <a:gd name="f52" fmla="val 9394"/>
                <a:gd name="f53" fmla="val 1673"/>
                <a:gd name="f54" fmla="val 9755"/>
                <a:gd name="f55" fmla="val 1886"/>
                <a:gd name="f56" fmla="val 10127"/>
                <a:gd name="f57" fmla="val 10375"/>
                <a:gd name="f58" fmla="val 10628"/>
                <a:gd name="f59" fmla="val 1791"/>
                <a:gd name="f60" fmla="val 10827"/>
                <a:gd name="f61" fmla="val 1593"/>
                <a:gd name="f62" fmla="val 12781"/>
                <a:gd name="f63" fmla="val 5656"/>
                <a:gd name="f64" fmla="val 12595"/>
                <a:gd name="f65" fmla="val 5780"/>
                <a:gd name="f66" fmla="val 12471"/>
                <a:gd name="f67" fmla="val 5967"/>
                <a:gd name="f68" fmla="val 12409"/>
                <a:gd name="f69" fmla="val 6184"/>
                <a:gd name="f70" fmla="val 12347"/>
                <a:gd name="f71" fmla="val 6153"/>
                <a:gd name="f72" fmla="val 12254"/>
                <a:gd name="f73" fmla="val 6122"/>
                <a:gd name="f74" fmla="val 12192"/>
                <a:gd name="f75" fmla="val 6091"/>
                <a:gd name="f76" fmla="val 11850"/>
                <a:gd name="f77" fmla="val 5936"/>
                <a:gd name="f78" fmla="val 11509"/>
                <a:gd name="f79" fmla="val 5811"/>
                <a:gd name="f80" fmla="val 11137"/>
                <a:gd name="f81" fmla="val 5749"/>
                <a:gd name="f82" fmla="val 10734"/>
                <a:gd name="f83" fmla="val 10330"/>
                <a:gd name="f84" fmla="val 5625"/>
                <a:gd name="f85" fmla="val 9927"/>
                <a:gd name="f86" fmla="val 9493"/>
                <a:gd name="f87" fmla="val 9059"/>
                <a:gd name="f88" fmla="val 8624"/>
                <a:gd name="f89" fmla="val 8500"/>
                <a:gd name="f90" fmla="val 8345"/>
                <a:gd name="f91" fmla="val 8190"/>
                <a:gd name="f92" fmla="val 7663"/>
                <a:gd name="f93" fmla="val 7104"/>
                <a:gd name="f94" fmla="val 5594"/>
                <a:gd name="f95" fmla="val 6670"/>
                <a:gd name="f96" fmla="val 5284"/>
                <a:gd name="f97" fmla="val 6050"/>
                <a:gd name="f98" fmla="val 4788"/>
                <a:gd name="f99" fmla="val 5522"/>
                <a:gd name="f100" fmla="val 4167"/>
                <a:gd name="f101" fmla="val 5119"/>
                <a:gd name="f102" fmla="val 3485"/>
                <a:gd name="f103" fmla="val 5057"/>
                <a:gd name="f104" fmla="val 3361"/>
                <a:gd name="f105" fmla="val 5243"/>
                <a:gd name="f106" fmla="val 3330"/>
                <a:gd name="f107" fmla="val 5398"/>
                <a:gd name="f108" fmla="val 3268"/>
                <a:gd name="f109" fmla="val 5553"/>
                <a:gd name="f110" fmla="val 3113"/>
                <a:gd name="f111" fmla="val 5740"/>
                <a:gd name="f112" fmla="val 2927"/>
                <a:gd name="f113" fmla="val 5833"/>
                <a:gd name="f114" fmla="val 2337"/>
                <a:gd name="f115" fmla="val 4189"/>
                <a:gd name="f116" fmla="val 4344"/>
                <a:gd name="f117" fmla="val 4530"/>
                <a:gd name="f118" fmla="val 3578"/>
                <a:gd name="f119" fmla="val 4716"/>
                <a:gd name="f120" fmla="val 3888"/>
                <a:gd name="f121" fmla="val 1273"/>
                <a:gd name="f122" fmla="val 6556"/>
                <a:gd name="f123" fmla="val 652"/>
                <a:gd name="f124" fmla="val 13184"/>
                <a:gd name="f125" fmla="val 13525"/>
                <a:gd name="f126" fmla="val 6649"/>
                <a:gd name="f127" fmla="val 12812"/>
                <a:gd name="f128" fmla="val 11478"/>
                <a:gd name="f129" fmla="val 6401"/>
                <a:gd name="f130" fmla="val 11664"/>
                <a:gd name="f131" fmla="val 6463"/>
                <a:gd name="f132" fmla="val 11819"/>
                <a:gd name="f133" fmla="val 6525"/>
                <a:gd name="f134" fmla="val 12005"/>
                <a:gd name="f135" fmla="val 6618"/>
                <a:gd name="f136" fmla="val 11540"/>
                <a:gd name="f137" fmla="val 7580"/>
                <a:gd name="f138" fmla="val 11354"/>
                <a:gd name="f139" fmla="val 7549"/>
                <a:gd name="f140" fmla="val 11168"/>
                <a:gd name="f141" fmla="val 7518"/>
                <a:gd name="f142" fmla="val 10982"/>
                <a:gd name="f143" fmla="val 6897"/>
                <a:gd name="f144" fmla="val 12750"/>
                <a:gd name="f145" fmla="val 7083"/>
                <a:gd name="f146" fmla="val 12998"/>
                <a:gd name="f147" fmla="val 7362"/>
                <a:gd name="f148" fmla="val 7704"/>
                <a:gd name="f149" fmla="val 13277"/>
                <a:gd name="f150" fmla="val 7890"/>
                <a:gd name="f151" fmla="val 13339"/>
                <a:gd name="f152" fmla="val 8076"/>
                <a:gd name="f153" fmla="val 13401"/>
                <a:gd name="f154" fmla="val 8293"/>
                <a:gd name="f155" fmla="val 13246"/>
                <a:gd name="f156" fmla="val 8200"/>
                <a:gd name="f157" fmla="val 13091"/>
                <a:gd name="f158" fmla="val 8138"/>
                <a:gd name="f159" fmla="val 12967"/>
                <a:gd name="f160" fmla="val 8045"/>
                <a:gd name="f161" fmla="val 12657"/>
                <a:gd name="f162" fmla="val 7921"/>
                <a:gd name="f163" fmla="val 12378"/>
                <a:gd name="f164" fmla="val 7797"/>
                <a:gd name="f165" fmla="val 12067"/>
                <a:gd name="f166" fmla="val 7735"/>
                <a:gd name="f167" fmla="val 9706"/>
                <a:gd name="f168" fmla="val 9300"/>
                <a:gd name="f169" fmla="val 243"/>
                <a:gd name="f170" fmla="val 9183"/>
                <a:gd name="f171" fmla="val 755"/>
                <a:gd name="f172" fmla="val 5367"/>
                <a:gd name="f173" fmla="val 1872"/>
                <a:gd name="f174" fmla="val 5238"/>
                <a:gd name="f175" fmla="val 1781"/>
                <a:gd name="f176" fmla="val 5086"/>
                <a:gd name="f177" fmla="val 1739"/>
                <a:gd name="f178" fmla="val 4936"/>
                <a:gd name="f179" fmla="val 4727"/>
                <a:gd name="f180" fmla="val 4519"/>
                <a:gd name="f181" fmla="val 1821"/>
                <a:gd name="f182" fmla="val 4375"/>
                <a:gd name="f183" fmla="val 1965"/>
                <a:gd name="f184" fmla="val 4282"/>
                <a:gd name="f185" fmla="val 2058"/>
                <a:gd name="f186" fmla="val 4220"/>
                <a:gd name="f187" fmla="val 2151"/>
                <a:gd name="f188" fmla="val 4158"/>
                <a:gd name="f189" fmla="val 125"/>
                <a:gd name="f190" fmla="val 5377"/>
                <a:gd name="f191" fmla="val 32"/>
                <a:gd name="f192" fmla="val 5439"/>
                <a:gd name="f193" fmla="val 1"/>
                <a:gd name="f194" fmla="val 63"/>
                <a:gd name="f195" fmla="val 5718"/>
                <a:gd name="f196" fmla="val 280"/>
                <a:gd name="f197" fmla="val 559"/>
                <a:gd name="f198" fmla="val 839"/>
                <a:gd name="f199" fmla="val 1087"/>
                <a:gd name="f200" fmla="val 7238"/>
                <a:gd name="f201" fmla="val 1366"/>
                <a:gd name="f202" fmla="val 1645"/>
                <a:gd name="f203" fmla="val 7859"/>
                <a:gd name="f204" fmla="val 1955"/>
                <a:gd name="f205" fmla="val 2296"/>
                <a:gd name="f206" fmla="val 8510"/>
                <a:gd name="f207" fmla="val 2669"/>
                <a:gd name="f208" fmla="val 8820"/>
                <a:gd name="f209" fmla="val 2731"/>
                <a:gd name="f210" fmla="val 8851"/>
                <a:gd name="f211" fmla="val 2793"/>
                <a:gd name="f212" fmla="val 2855"/>
                <a:gd name="f213" fmla="val 3010"/>
                <a:gd name="f214" fmla="val 3134"/>
                <a:gd name="f215" fmla="val 8727"/>
                <a:gd name="f216" fmla="val 3103"/>
                <a:gd name="f217" fmla="val 8541"/>
                <a:gd name="f218" fmla="val 8479"/>
                <a:gd name="f219" fmla="val 3072"/>
                <a:gd name="f220" fmla="val 8417"/>
                <a:gd name="f221" fmla="val 8355"/>
                <a:gd name="f222" fmla="val 2483"/>
                <a:gd name="f223" fmla="val 7952"/>
                <a:gd name="f224" fmla="val 1986"/>
                <a:gd name="f225" fmla="val 7486"/>
                <a:gd name="f226" fmla="val 1583"/>
                <a:gd name="f227" fmla="val 6990"/>
                <a:gd name="f228" fmla="val 5026"/>
                <a:gd name="f229" fmla="val 4354"/>
                <a:gd name="f230" fmla="val 4447"/>
                <a:gd name="f231" fmla="val 5429"/>
                <a:gd name="f232" fmla="val 4943"/>
                <a:gd name="f233" fmla="val 5864"/>
                <a:gd name="f234" fmla="val 6360"/>
                <a:gd name="f235" fmla="val 6887"/>
                <a:gd name="f236" fmla="val 7539"/>
                <a:gd name="f237" fmla="val 6308"/>
                <a:gd name="f238" fmla="val 6339"/>
                <a:gd name="f239" fmla="val 8376"/>
                <a:gd name="f240" fmla="val 8531"/>
                <a:gd name="f241" fmla="val 8717"/>
                <a:gd name="f242" fmla="val 6277"/>
                <a:gd name="f243" fmla="val 9121"/>
                <a:gd name="f244" fmla="val 6215"/>
                <a:gd name="f245" fmla="val 10579"/>
                <a:gd name="f246" fmla="val 10920"/>
                <a:gd name="f247" fmla="val 10361"/>
                <a:gd name="f248" fmla="val 9865"/>
                <a:gd name="f249" fmla="val 9369"/>
                <a:gd name="f250" fmla="val 8873"/>
                <a:gd name="f251" fmla="val 8252"/>
                <a:gd name="f252" fmla="val 7632"/>
                <a:gd name="f253" fmla="val 8231"/>
                <a:gd name="f254" fmla="val 8634"/>
                <a:gd name="f255" fmla="val 6546"/>
                <a:gd name="f256" fmla="val 9006"/>
                <a:gd name="f257" fmla="val 5926"/>
                <a:gd name="f258" fmla="val 9255"/>
                <a:gd name="f259" fmla="val 4933"/>
                <a:gd name="f260" fmla="val 4809"/>
                <a:gd name="f261" fmla="val 9348"/>
                <a:gd name="f262" fmla="val 9503"/>
                <a:gd name="f263" fmla="val 9565"/>
                <a:gd name="f264" fmla="val 9658"/>
                <a:gd name="f265" fmla="val 4871"/>
                <a:gd name="f266" fmla="val 9689"/>
                <a:gd name="f267" fmla="val 9751"/>
                <a:gd name="f268" fmla="val 4995"/>
                <a:gd name="f269" fmla="val 9782"/>
                <a:gd name="f270" fmla="val 5274"/>
                <a:gd name="f271" fmla="val 5646"/>
                <a:gd name="f272" fmla="val 5988"/>
                <a:gd name="f273" fmla="val 6329"/>
                <a:gd name="f274" fmla="val 9627"/>
                <a:gd name="f275" fmla="val 6701"/>
                <a:gd name="f276" fmla="val 7073"/>
                <a:gd name="f277" fmla="val 9317"/>
                <a:gd name="f278" fmla="val 7415"/>
                <a:gd name="f279" fmla="val 9068"/>
                <a:gd name="f280" fmla="val 8314"/>
                <a:gd name="f281" fmla="val 9400"/>
                <a:gd name="f282" fmla="val 10517"/>
                <a:gd name="f283" fmla="val 11261"/>
                <a:gd name="f284" fmla="val 12688"/>
                <a:gd name="f285" fmla="val 12905"/>
                <a:gd name="f286" fmla="val 8665"/>
                <a:gd name="f287" fmla="val 13122"/>
                <a:gd name="f288" fmla="val 8758"/>
                <a:gd name="f289" fmla="val 13308"/>
                <a:gd name="f290" fmla="val 8913"/>
                <a:gd name="f291" fmla="val 8944"/>
                <a:gd name="f292" fmla="val 13463"/>
                <a:gd name="f293" fmla="val 8975"/>
                <a:gd name="f294" fmla="val 13494"/>
                <a:gd name="f295" fmla="val 9037"/>
                <a:gd name="f296" fmla="val 13572"/>
                <a:gd name="f297" fmla="val 9085"/>
                <a:gd name="f298" fmla="val 13631"/>
                <a:gd name="f299" fmla="val 9106"/>
                <a:gd name="f300" fmla="val 13690"/>
                <a:gd name="f301" fmla="val 13824"/>
                <a:gd name="f302" fmla="val 13960"/>
                <a:gd name="f303" fmla="val 8993"/>
                <a:gd name="f304" fmla="val 13991"/>
                <a:gd name="f305" fmla="val 13805"/>
                <a:gd name="f306" fmla="val 7642"/>
                <a:gd name="f307" fmla="val 7145"/>
                <a:gd name="f308" fmla="val 6835"/>
                <a:gd name="f309" fmla="val 14146"/>
                <a:gd name="f310" fmla="val 13370"/>
                <a:gd name="f311" fmla="val 11075"/>
                <a:gd name="f312" fmla="val 879"/>
                <a:gd name="f313" fmla="val 11026"/>
                <a:gd name="f314" fmla="val 306"/>
                <a:gd name="f315" fmla="val 10569"/>
                <a:gd name="f316" fmla="*/ f0 1 14239"/>
                <a:gd name="f317" fmla="*/ f1 1 9813"/>
                <a:gd name="f318" fmla="val f2"/>
                <a:gd name="f319" fmla="val f3"/>
                <a:gd name="f320" fmla="val f4"/>
                <a:gd name="f321" fmla="+- f320 0 f318"/>
                <a:gd name="f322" fmla="+- f319 0 f318"/>
                <a:gd name="f323" fmla="*/ f322 1 14239"/>
                <a:gd name="f324" fmla="*/ f321 1 9813"/>
                <a:gd name="f325" fmla="*/ f318 1 f323"/>
                <a:gd name="f326" fmla="*/ f319 1 f323"/>
                <a:gd name="f327" fmla="*/ f318 1 f324"/>
                <a:gd name="f328" fmla="*/ f320 1 f324"/>
                <a:gd name="f329" fmla="*/ f325 f316 1"/>
                <a:gd name="f330" fmla="*/ f326 f316 1"/>
                <a:gd name="f331" fmla="*/ f328 f317 1"/>
                <a:gd name="f332" fmla="*/ f327 f3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9" t="f332" r="f330" b="f331"/>
              <a:pathLst>
                <a:path w="14239" h="9813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18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6"/>
                    <a:pt x="f27" y="f6"/>
                    <a:pt x="f5" y="f6"/>
                  </a:cubicBezTo>
                  <a:close/>
                  <a:moveTo>
                    <a:pt x="f28" y="f29"/>
                  </a:moveTo>
                  <a:cubicBezTo>
                    <a:pt x="f30" y="f29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9"/>
                  </a:cubicBezTo>
                  <a:cubicBezTo>
                    <a:pt x="f37" y="f40"/>
                    <a:pt x="f35" y="f41"/>
                    <a:pt x="f33" y="f42"/>
                  </a:cubicBezTo>
                  <a:cubicBezTo>
                    <a:pt x="f31" y="f43"/>
                    <a:pt x="f30" y="f44"/>
                    <a:pt x="f28" y="f44"/>
                  </a:cubicBezTo>
                  <a:cubicBezTo>
                    <a:pt x="f45" y="f44"/>
                    <a:pt x="f46" y="f43"/>
                    <a:pt x="f47" y="f42"/>
                  </a:cubicBezTo>
                  <a:cubicBezTo>
                    <a:pt x="f48" y="f41"/>
                    <a:pt x="f49" y="f40"/>
                    <a:pt x="f49" y="f39"/>
                  </a:cubicBezTo>
                  <a:cubicBezTo>
                    <a:pt x="f49" y="f38"/>
                    <a:pt x="f48" y="f36"/>
                    <a:pt x="f47" y="f34"/>
                  </a:cubicBezTo>
                  <a:cubicBezTo>
                    <a:pt x="f46" y="f32"/>
                    <a:pt x="f45" y="f29"/>
                    <a:pt x="f28" y="f29"/>
                  </a:cubicBezTo>
                  <a:close/>
                  <a:moveTo>
                    <a:pt x="f50" y="f51"/>
                  </a:move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60" y="f61"/>
                  </a:cubicBezTo>
                  <a:lnTo>
                    <a:pt x="f62" y="f63"/>
                  </a:ln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63"/>
                    <a:pt x="f83" y="f84"/>
                    <a:pt x="f85" y="f84"/>
                  </a:cubicBezTo>
                  <a:cubicBezTo>
                    <a:pt x="f86" y="f84"/>
                    <a:pt x="f87" y="f63"/>
                    <a:pt x="f88" y="f81"/>
                  </a:cubicBezTo>
                  <a:cubicBezTo>
                    <a:pt x="f89" y="f65"/>
                    <a:pt x="f90" y="f65"/>
                    <a:pt x="f91" y="f65"/>
                  </a:cubicBezTo>
                  <a:cubicBezTo>
                    <a:pt x="f92" y="f65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lnTo>
                    <a:pt x="f103" y="f104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112"/>
                    <a:pt x="f113" y="f40"/>
                    <a:pt x="f111" y="f114"/>
                  </a:cubicBezTo>
                  <a:lnTo>
                    <a:pt x="f50" y="f51"/>
                  </a:lnTo>
                  <a:close/>
                  <a:moveTo>
                    <a:pt x="f115" y="f112"/>
                  </a:moveTo>
                  <a:cubicBezTo>
                    <a:pt x="f116" y="f108"/>
                    <a:pt x="f117" y="f118"/>
                    <a:pt x="f119" y="f120"/>
                  </a:cubicBezTo>
                  <a:lnTo>
                    <a:pt x="f121" y="f122"/>
                  </a:lnTo>
                  <a:lnTo>
                    <a:pt x="f123" y="f63"/>
                  </a:lnTo>
                  <a:lnTo>
                    <a:pt x="f115" y="f112"/>
                  </a:lnTo>
                  <a:close/>
                  <a:moveTo>
                    <a:pt x="f124" y="f73"/>
                  </a:moveTo>
                  <a:cubicBezTo>
                    <a:pt x="f125" y="f73"/>
                    <a:pt x="f125" y="f126"/>
                    <a:pt x="f124" y="f126"/>
                  </a:cubicBezTo>
                  <a:cubicBezTo>
                    <a:pt x="f127" y="f126"/>
                    <a:pt x="f127" y="f73"/>
                    <a:pt x="f124" y="f73"/>
                  </a:cubicBezTo>
                  <a:close/>
                  <a:moveTo>
                    <a:pt x="f128" y="f129"/>
                  </a:moveTo>
                  <a:cubicBezTo>
                    <a:pt x="f130" y="f131"/>
                    <a:pt x="f132" y="f133"/>
                    <a:pt x="f134" y="f135"/>
                  </a:cubicBezTo>
                  <a:lnTo>
                    <a:pt x="f136" y="f137"/>
                  </a:lnTo>
                  <a:cubicBezTo>
                    <a:pt x="f138" y="f139"/>
                    <a:pt x="f140" y="f141"/>
                    <a:pt x="f142" y="f141"/>
                  </a:cubicBezTo>
                  <a:lnTo>
                    <a:pt x="f128" y="f129"/>
                  </a:lnTo>
                  <a:close/>
                  <a:moveTo>
                    <a:pt x="f66" y="f143"/>
                  </a:moveTo>
                  <a:cubicBezTo>
                    <a:pt x="f144" y="f145"/>
                    <a:pt x="f146" y="f147"/>
                    <a:pt x="f124" y="f148"/>
                  </a:cubicBezTo>
                  <a:cubicBezTo>
                    <a:pt x="f149" y="f150"/>
                    <a:pt x="f151" y="f152"/>
                    <a:pt x="f153" y="f154"/>
                  </a:cubicBezTo>
                  <a:cubicBezTo>
                    <a:pt x="f155" y="f156"/>
                    <a:pt x="f157" y="f158"/>
                    <a:pt x="f159" y="f160"/>
                  </a:cubicBezTo>
                  <a:cubicBezTo>
                    <a:pt x="f161" y="f162"/>
                    <a:pt x="f163" y="f164"/>
                    <a:pt x="f165" y="f166"/>
                  </a:cubicBezTo>
                  <a:lnTo>
                    <a:pt x="f66" y="f143"/>
                  </a:lnTo>
                  <a:close/>
                  <a:moveTo>
                    <a:pt x="f25" y="f2"/>
                  </a:moveTo>
                  <a:cubicBezTo>
                    <a:pt x="f167" y="f2"/>
                    <a:pt x="f168" y="f169"/>
                    <a:pt x="f170" y="f171"/>
                  </a:cubicBezTo>
                  <a:lnTo>
                    <a:pt x="f172" y="f173"/>
                  </a:lnTo>
                  <a:cubicBezTo>
                    <a:pt x="f174" y="f175"/>
                    <a:pt x="f176" y="f177"/>
                    <a:pt x="f178" y="f177"/>
                  </a:cubicBezTo>
                  <a:cubicBezTo>
                    <a:pt x="f179" y="f177"/>
                    <a:pt x="f180" y="f181"/>
                    <a:pt x="f182" y="f183"/>
                  </a:cubicBezTo>
                  <a:cubicBezTo>
                    <a:pt x="f184" y="f185"/>
                    <a:pt x="f186" y="f187"/>
                    <a:pt x="f188" y="f29"/>
                  </a:cubicBezTo>
                  <a:lnTo>
                    <a:pt x="f189" y="f190"/>
                  </a:lnTo>
                  <a:cubicBezTo>
                    <a:pt x="f191" y="f192"/>
                    <a:pt x="f193" y="f94"/>
                    <a:pt x="f194" y="f195"/>
                  </a:cubicBezTo>
                  <a:cubicBezTo>
                    <a:pt x="f196" y="f73"/>
                    <a:pt x="f197" y="f133"/>
                    <a:pt x="f198" y="f143"/>
                  </a:cubicBezTo>
                  <a:cubicBezTo>
                    <a:pt x="f199" y="f200"/>
                    <a:pt x="f201" y="f139"/>
                    <a:pt x="f202" y="f203"/>
                  </a:cubicBezTo>
                  <a:cubicBezTo>
                    <a:pt x="f204" y="f156"/>
                    <a:pt x="f205" y="f206"/>
                    <a:pt x="f207" y="f208"/>
                  </a:cubicBezTo>
                  <a:cubicBezTo>
                    <a:pt x="f209" y="f210"/>
                    <a:pt x="f211" y="f210"/>
                    <a:pt x="f212" y="f210"/>
                  </a:cubicBezTo>
                  <a:cubicBezTo>
                    <a:pt x="f213" y="f210"/>
                    <a:pt x="f214" y="f215"/>
                    <a:pt x="f216" y="f217"/>
                  </a:cubicBezTo>
                  <a:cubicBezTo>
                    <a:pt x="f216" y="f218"/>
                    <a:pt x="f219" y="f220"/>
                    <a:pt x="f213" y="f221"/>
                  </a:cubicBezTo>
                  <a:cubicBezTo>
                    <a:pt x="f222" y="f223"/>
                    <a:pt x="f224" y="f225"/>
                    <a:pt x="f226" y="f227"/>
                  </a:cubicBezTo>
                  <a:lnTo>
                    <a:pt x="f228" y="f229"/>
                  </a:lnTo>
                  <a:lnTo>
                    <a:pt x="f31" y="f230"/>
                  </a:lnTo>
                  <a:cubicBezTo>
                    <a:pt x="f231" y="f232"/>
                    <a:pt x="f233" y="f190"/>
                    <a:pt x="f234" y="f195"/>
                  </a:cubicBezTo>
                  <a:cubicBezTo>
                    <a:pt x="f235" y="f73"/>
                    <a:pt x="f236" y="f237"/>
                    <a:pt x="f91" y="f238"/>
                  </a:cubicBezTo>
                  <a:cubicBezTo>
                    <a:pt x="f239" y="f238"/>
                    <a:pt x="f240" y="f237"/>
                    <a:pt x="f241" y="f242"/>
                  </a:cubicBezTo>
                  <a:cubicBezTo>
                    <a:pt x="f243" y="f244"/>
                    <a:pt x="f86" y="f69"/>
                    <a:pt x="f23" y="f69"/>
                  </a:cubicBezTo>
                  <a:cubicBezTo>
                    <a:pt x="f14" y="f69"/>
                    <a:pt x="f245" y="f244"/>
                    <a:pt x="f246" y="f242"/>
                  </a:cubicBezTo>
                  <a:lnTo>
                    <a:pt x="f247" y="f225"/>
                  </a:lnTo>
                  <a:cubicBezTo>
                    <a:pt x="f248" y="f141"/>
                    <a:pt x="f249" y="f137"/>
                    <a:pt x="f250" y="f166"/>
                  </a:cubicBezTo>
                  <a:cubicBezTo>
                    <a:pt x="f251" y="f223"/>
                    <a:pt x="f252" y="f253"/>
                    <a:pt x="f93" y="f254"/>
                  </a:cubicBezTo>
                  <a:cubicBezTo>
                    <a:pt x="f255" y="f256"/>
                    <a:pt x="f257" y="f258"/>
                    <a:pt x="f105" y="f258"/>
                  </a:cubicBezTo>
                  <a:lnTo>
                    <a:pt x="f31" y="f258"/>
                  </a:lnTo>
                  <a:cubicBezTo>
                    <a:pt x="f259" y="f258"/>
                    <a:pt x="f260" y="f261"/>
                    <a:pt x="f260" y="f262"/>
                  </a:cubicBezTo>
                  <a:cubicBezTo>
                    <a:pt x="f260" y="f263"/>
                    <a:pt x="f260" y="f264"/>
                    <a:pt x="f265" y="f266"/>
                  </a:cubicBezTo>
                  <a:cubicBezTo>
                    <a:pt x="f259" y="f267"/>
                    <a:pt x="f268" y="f269"/>
                    <a:pt x="f31" y="f4"/>
                  </a:cubicBezTo>
                  <a:lnTo>
                    <a:pt x="f270" y="f4"/>
                  </a:lnTo>
                  <a:cubicBezTo>
                    <a:pt x="f271" y="f269"/>
                    <a:pt x="f272" y="f267"/>
                    <a:pt x="f273" y="f274"/>
                  </a:cubicBezTo>
                  <a:cubicBezTo>
                    <a:pt x="f275" y="f262"/>
                    <a:pt x="f276" y="f277"/>
                    <a:pt x="f278" y="f279"/>
                  </a:cubicBezTo>
                  <a:cubicBezTo>
                    <a:pt x="f280" y="f220"/>
                    <a:pt x="f281" y="f160"/>
                    <a:pt x="f282" y="f160"/>
                  </a:cubicBezTo>
                  <a:cubicBezTo>
                    <a:pt x="f283" y="f160"/>
                    <a:pt x="f134" y="f156"/>
                    <a:pt x="f284" y="f217"/>
                  </a:cubicBezTo>
                  <a:cubicBezTo>
                    <a:pt x="f285" y="f286"/>
                    <a:pt x="f287" y="f288"/>
                    <a:pt x="f289" y="f290"/>
                  </a:cubicBezTo>
                  <a:cubicBezTo>
                    <a:pt x="f153" y="f291"/>
                    <a:pt x="f292" y="f293"/>
                    <a:pt x="f294" y="f256"/>
                  </a:cubicBezTo>
                  <a:lnTo>
                    <a:pt x="f125" y="f295"/>
                  </a:lnTo>
                  <a:cubicBezTo>
                    <a:pt x="f296" y="f297"/>
                    <a:pt x="f298" y="f299"/>
                    <a:pt x="f300" y="f299"/>
                  </a:cubicBezTo>
                  <a:cubicBezTo>
                    <a:pt x="f301" y="f299"/>
                    <a:pt x="f302" y="f303"/>
                    <a:pt x="f302" y="f208"/>
                  </a:cubicBezTo>
                  <a:cubicBezTo>
                    <a:pt x="f304" y="f253"/>
                    <a:pt x="f305" y="f306"/>
                    <a:pt x="f292" y="f307"/>
                  </a:cubicBezTo>
                  <a:lnTo>
                    <a:pt x="f294" y="f307"/>
                  </a:lnTo>
                  <a:cubicBezTo>
                    <a:pt x="f3" y="f308"/>
                    <a:pt x="f309" y="f65"/>
                    <a:pt x="f310" y="f94"/>
                  </a:cubicBezTo>
                  <a:lnTo>
                    <a:pt x="f311" y="f312"/>
                  </a:lnTo>
                  <a:cubicBezTo>
                    <a:pt x="f313" y="f314"/>
                    <a:pt x="f315" y="f2"/>
                    <a:pt x="f2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507;p45">
              <a:extLst>
                <a:ext uri="{FF2B5EF4-FFF2-40B4-BE49-F238E27FC236}">
                  <a16:creationId xmlns:a16="http://schemas.microsoft.com/office/drawing/2014/main" id="{970F6E1F-2928-AD33-B5C2-6F0CF8707693}"/>
                </a:ext>
              </a:extLst>
            </p:cNvPr>
            <p:cNvSpPr/>
            <p:nvPr/>
          </p:nvSpPr>
          <p:spPr>
            <a:xfrm>
              <a:off x="1763795" y="2822478"/>
              <a:ext cx="21561" cy="198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1"/>
                <a:gd name="f4" fmla="val 573"/>
                <a:gd name="f5" fmla="val 372"/>
                <a:gd name="f6" fmla="val 155"/>
                <a:gd name="f7" fmla="val 218"/>
                <a:gd name="f8" fmla="val 93"/>
                <a:gd name="f9" fmla="val 404"/>
                <a:gd name="f10" fmla="val 124"/>
                <a:gd name="f11" fmla="val 466"/>
                <a:gd name="f12" fmla="val 186"/>
                <a:gd name="f13" fmla="val 528"/>
                <a:gd name="f14" fmla="val 248"/>
                <a:gd name="f15" fmla="val 559"/>
                <a:gd name="f16" fmla="val 269"/>
                <a:gd name="f17" fmla="val 290"/>
                <a:gd name="f18" fmla="val 320"/>
                <a:gd name="f19" fmla="val 335"/>
                <a:gd name="f20" fmla="val 352"/>
                <a:gd name="f21" fmla="val 569"/>
                <a:gd name="f22" fmla="val 465"/>
                <a:gd name="f23" fmla="val 497"/>
                <a:gd name="f24" fmla="val 342"/>
                <a:gd name="f25" fmla="val 280"/>
                <a:gd name="f26" fmla="val 187"/>
                <a:gd name="f27" fmla="val 590"/>
                <a:gd name="f28" fmla="val 62"/>
                <a:gd name="f29" fmla="val 31"/>
                <a:gd name="f30" fmla="val 434"/>
                <a:gd name="f31" fmla="val 403"/>
                <a:gd name="f32" fmla="*/ f0 1 621"/>
                <a:gd name="f33" fmla="*/ f1 1 573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621"/>
                <a:gd name="f40" fmla="*/ f37 1 573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621" h="573">
                  <a:moveTo>
                    <a:pt x="f5" y="f2"/>
                  </a:moveTo>
                  <a:cubicBezTo>
                    <a:pt x="f6" y="f2"/>
                    <a:pt x="f2" y="f7"/>
                    <a:pt x="f8" y="f9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15"/>
                    <a:pt x="f17" y="f4"/>
                    <a:pt x="f18" y="f4"/>
                  </a:cubicBezTo>
                  <a:cubicBezTo>
                    <a:pt x="f19" y="f4"/>
                    <a:pt x="f20" y="f21"/>
                    <a:pt x="f5" y="f15"/>
                  </a:cubicBezTo>
                  <a:cubicBezTo>
                    <a:pt x="f22" y="f15"/>
                    <a:pt x="f15" y="f23"/>
                    <a:pt x="f3" y="f9"/>
                  </a:cubicBezTo>
                  <a:cubicBezTo>
                    <a:pt x="f3" y="f24"/>
                    <a:pt x="f3" y="f25"/>
                    <a:pt x="f3" y="f26"/>
                  </a:cubicBezTo>
                  <a:cubicBezTo>
                    <a:pt x="f27" y="f10"/>
                    <a:pt x="f13" y="f8"/>
                    <a:pt x="f22" y="f28"/>
                  </a:cubicBezTo>
                  <a:lnTo>
                    <a:pt x="f22" y="f29"/>
                  </a:lnTo>
                  <a:cubicBezTo>
                    <a:pt x="f30" y="f29"/>
                    <a:pt x="f31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cxnSp>
        <p:nvCxnSpPr>
          <p:cNvPr id="32" name="Google Shape;508;p45">
            <a:extLst>
              <a:ext uri="{FF2B5EF4-FFF2-40B4-BE49-F238E27FC236}">
                <a16:creationId xmlns:a16="http://schemas.microsoft.com/office/drawing/2014/main" id="{760DF716-F38A-9816-435C-C6B4C1A6EE15}"/>
              </a:ext>
            </a:extLst>
          </p:cNvPr>
          <p:cNvCxnSpPr/>
          <p:nvPr/>
        </p:nvCxnSpPr>
        <p:spPr>
          <a:xfrm>
            <a:off x="-14328" y="294372"/>
            <a:ext cx="1998603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sp>
        <p:nvSpPr>
          <p:cNvPr id="33" name="Google Shape;509;p45">
            <a:extLst>
              <a:ext uri="{FF2B5EF4-FFF2-40B4-BE49-F238E27FC236}">
                <a16:creationId xmlns:a16="http://schemas.microsoft.com/office/drawing/2014/main" id="{179C015F-E549-149D-A1BB-7588FA221AB3}"/>
              </a:ext>
            </a:extLst>
          </p:cNvPr>
          <p:cNvSpPr/>
          <p:nvPr/>
        </p:nvSpPr>
        <p:spPr>
          <a:xfrm>
            <a:off x="1713274" y="1569476"/>
            <a:ext cx="349803" cy="3498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91421" rIns="0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000000"/>
                </a:solidFill>
                <a:uFillTx/>
                <a:latin typeface="Bebas Neue"/>
                <a:ea typeface="Bebas Neue"/>
                <a:cs typeface="Bebas Neue"/>
              </a:rPr>
              <a:t>01</a:t>
            </a:r>
          </a:p>
        </p:txBody>
      </p:sp>
      <p:sp>
        <p:nvSpPr>
          <p:cNvPr id="34" name="Google Shape;510;p45">
            <a:extLst>
              <a:ext uri="{FF2B5EF4-FFF2-40B4-BE49-F238E27FC236}">
                <a16:creationId xmlns:a16="http://schemas.microsoft.com/office/drawing/2014/main" id="{BD5C2178-1579-89EF-FAE0-CD9E8077B8A2}"/>
              </a:ext>
            </a:extLst>
          </p:cNvPr>
          <p:cNvSpPr/>
          <p:nvPr/>
        </p:nvSpPr>
        <p:spPr>
          <a:xfrm>
            <a:off x="4399123" y="1569476"/>
            <a:ext cx="349803" cy="3498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91421" rIns="0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000000"/>
                </a:solidFill>
                <a:uFillTx/>
                <a:latin typeface="Bebas Neue"/>
                <a:ea typeface="Bebas Neue"/>
                <a:cs typeface="Bebas Neue"/>
              </a:rPr>
              <a:t>02</a:t>
            </a:r>
          </a:p>
        </p:txBody>
      </p:sp>
      <p:sp>
        <p:nvSpPr>
          <p:cNvPr id="35" name="Google Shape;511;p45">
            <a:extLst>
              <a:ext uri="{FF2B5EF4-FFF2-40B4-BE49-F238E27FC236}">
                <a16:creationId xmlns:a16="http://schemas.microsoft.com/office/drawing/2014/main" id="{652BFD59-8EBD-00A8-DA0B-B85BC14BBF0C}"/>
              </a:ext>
            </a:extLst>
          </p:cNvPr>
          <p:cNvSpPr/>
          <p:nvPr/>
        </p:nvSpPr>
        <p:spPr>
          <a:xfrm>
            <a:off x="7084972" y="1569476"/>
            <a:ext cx="349803" cy="3498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91421" rIns="0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>
                <a:solidFill>
                  <a:srgbClr val="000000"/>
                </a:solidFill>
                <a:uFillTx/>
                <a:latin typeface="Bebas Neue"/>
                <a:ea typeface="Bebas Neue"/>
                <a:cs typeface="Bebas Neue"/>
              </a:rPr>
              <a:t>03</a:t>
            </a:r>
          </a:p>
        </p:txBody>
      </p:sp>
      <p:cxnSp>
        <p:nvCxnSpPr>
          <p:cNvPr id="36" name="Google Shape;512;p45">
            <a:extLst>
              <a:ext uri="{FF2B5EF4-FFF2-40B4-BE49-F238E27FC236}">
                <a16:creationId xmlns:a16="http://schemas.microsoft.com/office/drawing/2014/main" id="{C902A0DE-2966-D55D-29BC-AF3AD8205E4D}"/>
              </a:ext>
            </a:extLst>
          </p:cNvPr>
          <p:cNvCxnSpPr>
            <a:endCxn id="34" idx="3"/>
          </p:cNvCxnSpPr>
          <p:nvPr/>
        </p:nvCxnSpPr>
        <p:spPr>
          <a:xfrm>
            <a:off x="2063023" y="1744373"/>
            <a:ext cx="2336100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cxnSp>
        <p:nvCxnSpPr>
          <p:cNvPr id="37" name="Google Shape;513;p45">
            <a:extLst>
              <a:ext uri="{FF2B5EF4-FFF2-40B4-BE49-F238E27FC236}">
                <a16:creationId xmlns:a16="http://schemas.microsoft.com/office/drawing/2014/main" id="{4EEF8B2B-9673-C305-B173-E0672048064F}"/>
              </a:ext>
            </a:extLst>
          </p:cNvPr>
          <p:cNvCxnSpPr>
            <a:stCxn id="34" idx="1"/>
            <a:endCxn id="35" idx="3"/>
          </p:cNvCxnSpPr>
          <p:nvPr/>
        </p:nvCxnSpPr>
        <p:spPr>
          <a:xfrm>
            <a:off x="4748926" y="1744378"/>
            <a:ext cx="2336046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cxnSp>
        <p:nvCxnSpPr>
          <p:cNvPr id="38" name="Google Shape;514;p45">
            <a:extLst>
              <a:ext uri="{FF2B5EF4-FFF2-40B4-BE49-F238E27FC236}">
                <a16:creationId xmlns:a16="http://schemas.microsoft.com/office/drawing/2014/main" id="{88B175FF-136D-3A85-A9D0-5DF1ABEAF2A7}"/>
              </a:ext>
            </a:extLst>
          </p:cNvPr>
          <p:cNvCxnSpPr>
            <a:stCxn id="33" idx="2"/>
            <a:endCxn id="2" idx="0"/>
          </p:cNvCxnSpPr>
          <p:nvPr/>
        </p:nvCxnSpPr>
        <p:spPr>
          <a:xfrm>
            <a:off x="1888176" y="1919279"/>
            <a:ext cx="101" cy="35872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custDash>
              <a:ds d="299906" sp="299906"/>
            </a:custDash>
            <a:round/>
          </a:ln>
        </p:spPr>
      </p:cxnSp>
      <p:cxnSp>
        <p:nvCxnSpPr>
          <p:cNvPr id="39" name="Google Shape;515;p45">
            <a:extLst>
              <a:ext uri="{FF2B5EF4-FFF2-40B4-BE49-F238E27FC236}">
                <a16:creationId xmlns:a16="http://schemas.microsoft.com/office/drawing/2014/main" id="{8E75A3E1-817C-5B18-85AB-2F801206905C}"/>
              </a:ext>
            </a:extLst>
          </p:cNvPr>
          <p:cNvCxnSpPr>
            <a:stCxn id="34" idx="2"/>
            <a:endCxn id="3" idx="0"/>
          </p:cNvCxnSpPr>
          <p:nvPr/>
        </p:nvCxnSpPr>
        <p:spPr>
          <a:xfrm>
            <a:off x="4574025" y="1919279"/>
            <a:ext cx="0" cy="35872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custDash>
              <a:ds d="299906" sp="299906"/>
            </a:custDash>
            <a:round/>
          </a:ln>
        </p:spPr>
      </p:cxnSp>
      <p:cxnSp>
        <p:nvCxnSpPr>
          <p:cNvPr id="40" name="Google Shape;516;p45">
            <a:extLst>
              <a:ext uri="{FF2B5EF4-FFF2-40B4-BE49-F238E27FC236}">
                <a16:creationId xmlns:a16="http://schemas.microsoft.com/office/drawing/2014/main" id="{8C1F1E10-43BA-78F3-5A92-384D39FEB564}"/>
              </a:ext>
            </a:extLst>
          </p:cNvPr>
          <p:cNvCxnSpPr>
            <a:stCxn id="35" idx="2"/>
            <a:endCxn id="4" idx="0"/>
          </p:cNvCxnSpPr>
          <p:nvPr/>
        </p:nvCxnSpPr>
        <p:spPr>
          <a:xfrm flipH="1">
            <a:off x="7259773" y="1919279"/>
            <a:ext cx="101" cy="35872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custDash>
              <a:ds d="299906" sp="299906"/>
            </a:custDash>
            <a:round/>
          </a:ln>
        </p:spPr>
      </p:cxnSp>
      <p:grpSp>
        <p:nvGrpSpPr>
          <p:cNvPr id="41" name="Grupo 56">
            <a:extLst>
              <a:ext uri="{FF2B5EF4-FFF2-40B4-BE49-F238E27FC236}">
                <a16:creationId xmlns:a16="http://schemas.microsoft.com/office/drawing/2014/main" id="{C31F6AAF-E30B-AB97-FEEC-7BE79A91E058}"/>
              </a:ext>
            </a:extLst>
          </p:cNvPr>
          <p:cNvGrpSpPr/>
          <p:nvPr/>
        </p:nvGrpSpPr>
        <p:grpSpPr>
          <a:xfrm>
            <a:off x="5047808" y="160020"/>
            <a:ext cx="3929615" cy="1317540"/>
            <a:chOff x="5047808" y="160020"/>
            <a:chExt cx="3929615" cy="1317540"/>
          </a:xfrm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6E55BB32-D948-D48C-EB40-567A9C5F3362}"/>
                </a:ext>
              </a:extLst>
            </p:cNvPr>
            <p:cNvSpPr/>
            <p:nvPr/>
          </p:nvSpPr>
          <p:spPr>
            <a:xfrm>
              <a:off x="5047808" y="160020"/>
              <a:ext cx="3929615" cy="112931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151"/>
                <a:gd name="f8" fmla="val 329"/>
                <a:gd name="f9" fmla="val 927"/>
                <a:gd name="f10" fmla="val 280"/>
                <a:gd name="f11" fmla="val 926"/>
                <a:gd name="f12" fmla="val 278"/>
                <a:gd name="f13" fmla="val 276"/>
                <a:gd name="f14" fmla="val 274"/>
                <a:gd name="f15" fmla="val 270"/>
                <a:gd name="f16" fmla="val 266"/>
                <a:gd name="f17" fmla="val 925"/>
                <a:gd name="f18" fmla="val 262"/>
                <a:gd name="f19" fmla="val 924"/>
                <a:gd name="f20" fmla="val 255"/>
                <a:gd name="f21" fmla="val 920"/>
                <a:gd name="f22" fmla="val 250"/>
                <a:gd name="f23" fmla="val 912"/>
                <a:gd name="f24" fmla="val 248"/>
                <a:gd name="f25" fmla="val 882"/>
                <a:gd name="f26" fmla="val 239"/>
                <a:gd name="f27" fmla="val 857"/>
                <a:gd name="f28" fmla="val 222"/>
                <a:gd name="f29" fmla="val 835"/>
                <a:gd name="f30" fmla="val 200"/>
                <a:gd name="f31" fmla="val 832"/>
                <a:gd name="f32" fmla="val 198"/>
                <a:gd name="f33" fmla="val 831"/>
                <a:gd name="f34" fmla="val 197"/>
                <a:gd name="f35" fmla="val 827"/>
                <a:gd name="f36" fmla="val 812"/>
                <a:gd name="f37" fmla="val 204"/>
                <a:gd name="f38" fmla="val 796"/>
                <a:gd name="f39" fmla="val 779"/>
                <a:gd name="f40" fmla="val 202"/>
                <a:gd name="f41" fmla="val 770"/>
                <a:gd name="f42" fmla="val 201"/>
                <a:gd name="f43" fmla="val 761"/>
                <a:gd name="f44" fmla="val 751"/>
                <a:gd name="f45" fmla="val 762"/>
                <a:gd name="f46" fmla="val 209"/>
                <a:gd name="f47" fmla="val 775"/>
                <a:gd name="f48" fmla="val 237"/>
                <a:gd name="f49" fmla="val 774"/>
                <a:gd name="f50" fmla="val 233"/>
                <a:gd name="f51" fmla="val 773"/>
                <a:gd name="f52" fmla="val 229"/>
                <a:gd name="f53" fmla="val 225"/>
                <a:gd name="f54" fmla="val 223"/>
                <a:gd name="f55" fmla="val 221"/>
                <a:gd name="f56" fmla="val 220"/>
                <a:gd name="f57" fmla="val 777"/>
                <a:gd name="f58" fmla="val 218"/>
                <a:gd name="f59" fmla="val 780"/>
                <a:gd name="f60" fmla="val 217"/>
                <a:gd name="f61" fmla="val 782"/>
                <a:gd name="f62" fmla="val 215"/>
                <a:gd name="f63" fmla="val 785"/>
                <a:gd name="f64" fmla="val 790"/>
                <a:gd name="f65" fmla="val 791"/>
                <a:gd name="f66" fmla="val 216"/>
                <a:gd name="f67" fmla="val 793"/>
                <a:gd name="f68" fmla="val 214"/>
                <a:gd name="f69" fmla="val 795"/>
                <a:gd name="f70" fmla="val 794"/>
                <a:gd name="f71" fmla="val 798"/>
                <a:gd name="f72" fmla="val 219"/>
                <a:gd name="f73" fmla="val 801"/>
                <a:gd name="f74" fmla="val 805"/>
                <a:gd name="f75" fmla="val 804"/>
                <a:gd name="f76" fmla="val 806"/>
                <a:gd name="f77" fmla="val 808"/>
                <a:gd name="f78" fmla="val 810"/>
                <a:gd name="f79" fmla="val 811"/>
                <a:gd name="f80" fmla="val 226"/>
                <a:gd name="f81" fmla="val 807"/>
                <a:gd name="f82" fmla="val 230"/>
                <a:gd name="f83" fmla="val 803"/>
                <a:gd name="f84" fmla="val 800"/>
                <a:gd name="f85" fmla="val 235"/>
                <a:gd name="f86" fmla="val 799"/>
                <a:gd name="f87" fmla="val 238"/>
                <a:gd name="f88" fmla="val 809"/>
                <a:gd name="f89" fmla="val 234"/>
                <a:gd name="f90" fmla="val 236"/>
                <a:gd name="f91" fmla="val 814"/>
                <a:gd name="f92" fmla="val 818"/>
                <a:gd name="f93" fmla="val 822"/>
                <a:gd name="f94" fmla="val 824"/>
                <a:gd name="f95" fmla="val 241"/>
                <a:gd name="f96" fmla="val 829"/>
                <a:gd name="f97" fmla="val 243"/>
                <a:gd name="f98" fmla="val 244"/>
                <a:gd name="f99" fmla="val 825"/>
                <a:gd name="f100" fmla="val 246"/>
                <a:gd name="f101" fmla="val 823"/>
                <a:gd name="f102" fmla="val 247"/>
                <a:gd name="f103" fmla="val 821"/>
                <a:gd name="f104" fmla="val 820"/>
                <a:gd name="f105" fmla="val 249"/>
                <a:gd name="f106" fmla="val 252"/>
                <a:gd name="f107" fmla="val 258"/>
                <a:gd name="f108" fmla="val 259"/>
                <a:gd name="f109" fmla="val 260"/>
                <a:gd name="f110" fmla="val 263"/>
                <a:gd name="f111" fmla="val 265"/>
                <a:gd name="f112" fmla="val 267"/>
                <a:gd name="f113" fmla="val 828"/>
                <a:gd name="f114" fmla="val 269"/>
                <a:gd name="f115" fmla="val 272"/>
                <a:gd name="f116" fmla="val 830"/>
                <a:gd name="f117" fmla="val 275"/>
                <a:gd name="f118" fmla="val 279"/>
                <a:gd name="f119" fmla="val 826"/>
                <a:gd name="f120" fmla="val 819"/>
                <a:gd name="f121" fmla="val 816"/>
                <a:gd name="f122" fmla="val 277"/>
                <a:gd name="f123" fmla="val 268"/>
                <a:gd name="f124" fmla="val 797"/>
                <a:gd name="f125" fmla="val 264"/>
                <a:gd name="f126" fmla="val 273"/>
                <a:gd name="f127" fmla="val 815"/>
                <a:gd name="f128" fmla="val 281"/>
                <a:gd name="f129" fmla="val 813"/>
                <a:gd name="f130" fmla="val 282"/>
                <a:gd name="f131" fmla="val 284"/>
                <a:gd name="f132" fmla="val 286"/>
                <a:gd name="f133" fmla="val 289"/>
                <a:gd name="f134" fmla="val 288"/>
                <a:gd name="f135" fmla="val 292"/>
                <a:gd name="f136" fmla="val 296"/>
                <a:gd name="f137" fmla="val 817"/>
                <a:gd name="f138" fmla="val 300"/>
                <a:gd name="f139" fmla="val 298"/>
                <a:gd name="f140" fmla="val 294"/>
                <a:gd name="f141" fmla="val 295"/>
                <a:gd name="f142" fmla="val 302"/>
                <a:gd name="f143" fmla="val 306"/>
                <a:gd name="f144" fmla="val 307"/>
                <a:gd name="f145" fmla="val 310"/>
                <a:gd name="f146" fmla="val 312"/>
                <a:gd name="f147" fmla="val 316"/>
                <a:gd name="f148" fmla="val 315"/>
                <a:gd name="f149" fmla="val 313"/>
                <a:gd name="f150" fmla="val 802"/>
                <a:gd name="f151" fmla="val 318"/>
                <a:gd name="f152" fmla="val 323"/>
                <a:gd name="f153" fmla="val 328"/>
                <a:gd name="f154" fmla="val 326"/>
                <a:gd name="f155" fmla="val 792"/>
                <a:gd name="f156" fmla="val 320"/>
                <a:gd name="f157" fmla="val 321"/>
                <a:gd name="f158" fmla="val 789"/>
                <a:gd name="f159" fmla="val 788"/>
                <a:gd name="f160" fmla="val 319"/>
                <a:gd name="f161" fmla="val 787"/>
                <a:gd name="f162" fmla="val 786"/>
                <a:gd name="f163" fmla="val 784"/>
                <a:gd name="f164" fmla="val 783"/>
                <a:gd name="f165" fmla="val 317"/>
                <a:gd name="f166" fmla="val 314"/>
                <a:gd name="f167" fmla="val 781"/>
                <a:gd name="f168" fmla="val 772"/>
                <a:gd name="f169" fmla="val 771"/>
                <a:gd name="f170" fmla="val 308"/>
                <a:gd name="f171" fmla="val 769"/>
                <a:gd name="f172" fmla="val 768"/>
                <a:gd name="f173" fmla="val 311"/>
                <a:gd name="f174" fmla="val 766"/>
                <a:gd name="f175" fmla="val 765"/>
                <a:gd name="f176" fmla="val 764"/>
                <a:gd name="f177" fmla="val 763"/>
                <a:gd name="f178" fmla="val 305"/>
                <a:gd name="f179" fmla="val 301"/>
                <a:gd name="f180" fmla="val 297"/>
                <a:gd name="f181" fmla="val 293"/>
                <a:gd name="f182" fmla="val 767"/>
                <a:gd name="f183" fmla="val 283"/>
                <a:gd name="f184" fmla="val 759"/>
                <a:gd name="f185" fmla="val 758"/>
                <a:gd name="f186" fmla="val 757"/>
                <a:gd name="f187" fmla="val 755"/>
                <a:gd name="f188" fmla="val 753"/>
                <a:gd name="f189" fmla="val 299"/>
                <a:gd name="f190" fmla="val 750"/>
                <a:gd name="f191" fmla="val 749"/>
                <a:gd name="f192" fmla="val 747"/>
                <a:gd name="f193" fmla="val 745"/>
                <a:gd name="f194" fmla="val 742"/>
                <a:gd name="f195" fmla="val 304"/>
                <a:gd name="f196" fmla="val 741"/>
                <a:gd name="f197" fmla="val 740"/>
                <a:gd name="f198" fmla="val 739"/>
                <a:gd name="f199" fmla="val 738"/>
                <a:gd name="f200" fmla="val 737"/>
                <a:gd name="f201" fmla="val 291"/>
                <a:gd name="f202" fmla="val 736"/>
                <a:gd name="f203" fmla="val 735"/>
                <a:gd name="f204" fmla="val 733"/>
                <a:gd name="f205" fmla="val 285"/>
                <a:gd name="f206" fmla="val 734"/>
                <a:gd name="f207" fmla="val 261"/>
                <a:gd name="f208" fmla="val 732"/>
                <a:gd name="f209" fmla="val 728"/>
                <a:gd name="f210" fmla="val 723"/>
                <a:gd name="f211" fmla="val 726"/>
                <a:gd name="f212" fmla="val 729"/>
                <a:gd name="f213" fmla="val 251"/>
                <a:gd name="f214" fmla="val 245"/>
                <a:gd name="f215" fmla="val 730"/>
                <a:gd name="f216" fmla="val 232"/>
                <a:gd name="f217" fmla="val 228"/>
                <a:gd name="f218" fmla="val 748"/>
                <a:gd name="f219" fmla="val 752"/>
                <a:gd name="f220" fmla="val 754"/>
                <a:gd name="f221" fmla="val 760"/>
                <a:gd name="f222" fmla="val 207"/>
                <a:gd name="f223" fmla="val 743"/>
                <a:gd name="f224" fmla="val 196"/>
                <a:gd name="f225" fmla="val 727"/>
                <a:gd name="f226" fmla="val 190"/>
                <a:gd name="f227" fmla="val 715"/>
                <a:gd name="f228" fmla="val 185"/>
                <a:gd name="f229" fmla="val 702"/>
                <a:gd name="f230" fmla="val 181"/>
                <a:gd name="f231" fmla="val 690"/>
                <a:gd name="f232" fmla="val 175"/>
                <a:gd name="f233" fmla="val 673"/>
                <a:gd name="f234" fmla="val 168"/>
                <a:gd name="f235" fmla="val 656"/>
                <a:gd name="f236" fmla="val 161"/>
                <a:gd name="f237" fmla="val 639"/>
                <a:gd name="f238" fmla="val 153"/>
                <a:gd name="f239" fmla="val 638"/>
                <a:gd name="f240" fmla="val 637"/>
                <a:gd name="f241" fmla="val 636"/>
                <a:gd name="f242" fmla="val 152"/>
                <a:gd name="f243" fmla="val 164"/>
                <a:gd name="f244" fmla="val 640"/>
                <a:gd name="f245" fmla="val 176"/>
                <a:gd name="f246" fmla="val 188"/>
                <a:gd name="f247" fmla="val 182"/>
                <a:gd name="f248" fmla="val 635"/>
                <a:gd name="f249" fmla="val 634"/>
                <a:gd name="f250" fmla="val 169"/>
                <a:gd name="f251" fmla="val 633"/>
                <a:gd name="f252" fmla="val 158"/>
                <a:gd name="f253" fmla="val 631"/>
                <a:gd name="f254" fmla="val 151"/>
                <a:gd name="f255" fmla="val 629"/>
                <a:gd name="f256" fmla="val 150"/>
                <a:gd name="f257" fmla="val 628"/>
                <a:gd name="f258" fmla="val 149"/>
                <a:gd name="f259" fmla="val 582"/>
                <a:gd name="f260" fmla="val 131"/>
                <a:gd name="f261" fmla="val 536"/>
                <a:gd name="f262" fmla="val 129"/>
                <a:gd name="f263" fmla="val 490"/>
                <a:gd name="f264" fmla="val 142"/>
                <a:gd name="f265" fmla="val 467"/>
                <a:gd name="f266" fmla="val 148"/>
                <a:gd name="f267" fmla="val 444"/>
                <a:gd name="f268" fmla="val 156"/>
                <a:gd name="f269" fmla="val 422"/>
                <a:gd name="f270" fmla="val 389"/>
                <a:gd name="f271" fmla="val 174"/>
                <a:gd name="f272" fmla="val 356"/>
                <a:gd name="f273" fmla="val 183"/>
                <a:gd name="f274" fmla="val 322"/>
                <a:gd name="f275" fmla="val 189"/>
                <a:gd name="f276" fmla="val 191"/>
                <a:gd name="f277" fmla="val 330"/>
                <a:gd name="f278" fmla="val 342"/>
                <a:gd name="f279" fmla="val 350"/>
                <a:gd name="f280" fmla="val 351"/>
                <a:gd name="f281" fmla="val 352"/>
                <a:gd name="f282" fmla="val 349"/>
                <a:gd name="f283" fmla="val 227"/>
                <a:gd name="f284" fmla="val 347"/>
                <a:gd name="f285" fmla="val 345"/>
                <a:gd name="f286" fmla="val 344"/>
                <a:gd name="f287" fmla="val 212"/>
                <a:gd name="f288" fmla="val 343"/>
                <a:gd name="f289" fmla="val 210"/>
                <a:gd name="f290" fmla="val 205"/>
                <a:gd name="f291" fmla="val 203"/>
                <a:gd name="f292" fmla="val 357"/>
                <a:gd name="f293" fmla="val 362"/>
                <a:gd name="f294" fmla="val 363"/>
                <a:gd name="f295" fmla="val 366"/>
                <a:gd name="f296" fmla="val 368"/>
                <a:gd name="f297" fmla="val 199"/>
                <a:gd name="f298" fmla="val 372"/>
                <a:gd name="f299" fmla="val 375"/>
                <a:gd name="f300" fmla="val 379"/>
                <a:gd name="f301" fmla="val 195"/>
                <a:gd name="f302" fmla="val 382"/>
                <a:gd name="f303" fmla="val 384"/>
                <a:gd name="f304" fmla="val 387"/>
                <a:gd name="f305" fmla="val 388"/>
                <a:gd name="f306" fmla="val 208"/>
                <a:gd name="f307" fmla="val 386"/>
                <a:gd name="f308" fmla="val 213"/>
                <a:gd name="f309" fmla="val 381"/>
                <a:gd name="f310" fmla="val 380"/>
                <a:gd name="f311" fmla="val 383"/>
                <a:gd name="f312" fmla="val 390"/>
                <a:gd name="f313" fmla="val 391"/>
                <a:gd name="f314" fmla="val 393"/>
                <a:gd name="f315" fmla="val 394"/>
                <a:gd name="f316" fmla="val 395"/>
                <a:gd name="f317" fmla="val 397"/>
                <a:gd name="f318" fmla="val 399"/>
                <a:gd name="f319" fmla="val 402"/>
                <a:gd name="f320" fmla="val 406"/>
                <a:gd name="f321" fmla="val 410"/>
                <a:gd name="f322" fmla="val 412"/>
                <a:gd name="f323" fmla="val 413"/>
                <a:gd name="f324" fmla="val 415"/>
                <a:gd name="f325" fmla="val 414"/>
                <a:gd name="f326" fmla="val 411"/>
                <a:gd name="f327" fmla="val 409"/>
                <a:gd name="f328" fmla="val 407"/>
                <a:gd name="f329" fmla="val 408"/>
                <a:gd name="f330" fmla="val 231"/>
                <a:gd name="f331" fmla="val 416"/>
                <a:gd name="f332" fmla="val 419"/>
                <a:gd name="f333" fmla="val 417"/>
                <a:gd name="f334" fmla="val 418"/>
                <a:gd name="f335" fmla="val 426"/>
                <a:gd name="f336" fmla="val 421"/>
                <a:gd name="f337" fmla="val 424"/>
                <a:gd name="f338" fmla="val 253"/>
                <a:gd name="f339" fmla="val 256"/>
                <a:gd name="f340" fmla="val 430"/>
                <a:gd name="f341" fmla="val 429"/>
                <a:gd name="f342" fmla="val 423"/>
                <a:gd name="f343" fmla="val 420"/>
                <a:gd name="f344" fmla="val 254"/>
                <a:gd name="f345" fmla="val 392"/>
                <a:gd name="f346" fmla="val 257"/>
                <a:gd name="f347" fmla="val 385"/>
                <a:gd name="f348" fmla="val 403"/>
                <a:gd name="f349" fmla="val 290"/>
                <a:gd name="f350" fmla="val 287"/>
                <a:gd name="f351" fmla="val 404"/>
                <a:gd name="f352" fmla="val 303"/>
                <a:gd name="f353" fmla="val 309"/>
                <a:gd name="f354" fmla="val 405"/>
                <a:gd name="f355" fmla="val 325"/>
                <a:gd name="f356" fmla="val 327"/>
                <a:gd name="f357" fmla="val 401"/>
                <a:gd name="f358" fmla="val 324"/>
                <a:gd name="f359" fmla="val 398"/>
                <a:gd name="f360" fmla="val 378"/>
                <a:gd name="f361" fmla="val 376"/>
                <a:gd name="f362" fmla="val 374"/>
                <a:gd name="f363" fmla="val 370"/>
                <a:gd name="f364" fmla="val 367"/>
                <a:gd name="f365" fmla="val 365"/>
                <a:gd name="f366" fmla="val 361"/>
                <a:gd name="f367" fmla="val 359"/>
                <a:gd name="f368" fmla="val 358"/>
                <a:gd name="f369" fmla="val 355"/>
                <a:gd name="f370" fmla="val 354"/>
                <a:gd name="f371" fmla="val 353"/>
                <a:gd name="f372" fmla="val 348"/>
                <a:gd name="f373" fmla="val 341"/>
                <a:gd name="f374" fmla="val 340"/>
                <a:gd name="f375" fmla="val 339"/>
                <a:gd name="f376" fmla="val 337"/>
                <a:gd name="f377" fmla="val 335"/>
                <a:gd name="f378" fmla="val 333"/>
                <a:gd name="f379" fmla="val 331"/>
                <a:gd name="f380" fmla="val 271"/>
                <a:gd name="f381" fmla="val 338"/>
                <a:gd name="f382" fmla="val 224"/>
                <a:gd name="f383" fmla="val 206"/>
                <a:gd name="f384" fmla="val 194"/>
                <a:gd name="f385" fmla="val 193"/>
                <a:gd name="f386" fmla="val 192"/>
                <a:gd name="f387" fmla="val 173"/>
                <a:gd name="f388" fmla="val 138"/>
                <a:gd name="f389" fmla="val 119"/>
                <a:gd name="f390" fmla="val 95"/>
                <a:gd name="f391" fmla="val 99"/>
                <a:gd name="f392" fmla="val 103"/>
                <a:gd name="f393" fmla="val 106"/>
                <a:gd name="f394" fmla="val 110"/>
                <a:gd name="f395" fmla="val 112"/>
                <a:gd name="f396" fmla="val 113"/>
                <a:gd name="f397" fmla="val 115"/>
                <a:gd name="f398" fmla="val 116"/>
                <a:gd name="f399" fmla="val 111"/>
                <a:gd name="f400" fmla="val 114"/>
                <a:gd name="f401" fmla="val 109"/>
                <a:gd name="f402" fmla="val 108"/>
                <a:gd name="f403" fmla="val 107"/>
                <a:gd name="f404" fmla="val 242"/>
                <a:gd name="f405" fmla="val 100"/>
                <a:gd name="f406" fmla="val 97"/>
                <a:gd name="f407" fmla="val 93"/>
                <a:gd name="f408" fmla="val 92"/>
                <a:gd name="f409" fmla="val 91"/>
                <a:gd name="f410" fmla="val 90"/>
                <a:gd name="f411" fmla="val 240"/>
                <a:gd name="f412" fmla="val 85"/>
                <a:gd name="f413" fmla="val 83"/>
                <a:gd name="f414" fmla="val 79"/>
                <a:gd name="f415" fmla="val 78"/>
                <a:gd name="f416" fmla="val 77"/>
                <a:gd name="f417" fmla="val 73"/>
                <a:gd name="f418" fmla="val 68"/>
                <a:gd name="f419" fmla="val 67"/>
                <a:gd name="f420" fmla="val 66"/>
                <a:gd name="f421" fmla="val 65"/>
                <a:gd name="f422" fmla="val 64"/>
                <a:gd name="f423" fmla="val 62"/>
                <a:gd name="f424" fmla="val 59"/>
                <a:gd name="f425" fmla="val 57"/>
                <a:gd name="f426" fmla="val 54"/>
                <a:gd name="f427" fmla="val 52"/>
                <a:gd name="f428" fmla="val 49"/>
                <a:gd name="f429" fmla="val 44"/>
                <a:gd name="f430" fmla="val 43"/>
                <a:gd name="f431" fmla="val 45"/>
                <a:gd name="f432" fmla="val 47"/>
                <a:gd name="f433" fmla="val 51"/>
                <a:gd name="f434" fmla="val 58"/>
                <a:gd name="f435" fmla="val 61"/>
                <a:gd name="f436" fmla="val 56"/>
                <a:gd name="f437" fmla="val 55"/>
                <a:gd name="f438" fmla="val 50"/>
                <a:gd name="f439" fmla="val 42"/>
                <a:gd name="f440" fmla="val 40"/>
                <a:gd name="f441" fmla="val 36"/>
                <a:gd name="f442" fmla="val 37"/>
                <a:gd name="f443" fmla="val 38"/>
                <a:gd name="f444" fmla="val 39"/>
                <a:gd name="f445" fmla="val 34"/>
                <a:gd name="f446" fmla="val 30"/>
                <a:gd name="f447" fmla="val 26"/>
                <a:gd name="f448" fmla="val 25"/>
                <a:gd name="f449" fmla="val 28"/>
                <a:gd name="f450" fmla="val 32"/>
                <a:gd name="f451" fmla="val 35"/>
                <a:gd name="f452" fmla="val 33"/>
                <a:gd name="f453" fmla="val 29"/>
                <a:gd name="f454" fmla="val 21"/>
                <a:gd name="f455" fmla="val 18"/>
                <a:gd name="f456" fmla="val 15"/>
                <a:gd name="f457" fmla="val 11"/>
                <a:gd name="f458" fmla="val 13"/>
                <a:gd name="f459" fmla="val 17"/>
                <a:gd name="f460" fmla="val 6"/>
                <a:gd name="f461" fmla="val 1"/>
                <a:gd name="f462" fmla="val 4"/>
                <a:gd name="f463" fmla="val 7"/>
                <a:gd name="f464" fmla="val 211"/>
                <a:gd name="f465" fmla="val 10"/>
                <a:gd name="f466" fmla="val 9"/>
                <a:gd name="f467" fmla="val 8"/>
                <a:gd name="f468" fmla="val 12"/>
                <a:gd name="f469" fmla="val 14"/>
                <a:gd name="f470" fmla="val 22"/>
                <a:gd name="f471" fmla="val 20"/>
                <a:gd name="f472" fmla="val 23"/>
                <a:gd name="f473" fmla="val 24"/>
                <a:gd name="f474" fmla="val 187"/>
                <a:gd name="f475" fmla="val 27"/>
                <a:gd name="f476" fmla="val 184"/>
                <a:gd name="f477" fmla="val 186"/>
                <a:gd name="f478" fmla="val 46"/>
                <a:gd name="f479" fmla="val 48"/>
                <a:gd name="f480" fmla="val 60"/>
                <a:gd name="f481" fmla="val 179"/>
                <a:gd name="f482" fmla="val 41"/>
                <a:gd name="f483" fmla="val 171"/>
                <a:gd name="f484" fmla="val 170"/>
                <a:gd name="f485" fmla="val 165"/>
                <a:gd name="f486" fmla="val 162"/>
                <a:gd name="f487" fmla="val 163"/>
                <a:gd name="f488" fmla="val 160"/>
                <a:gd name="f489" fmla="val 159"/>
                <a:gd name="f490" fmla="val 157"/>
                <a:gd name="f491" fmla="val 71"/>
                <a:gd name="f492" fmla="val 80"/>
                <a:gd name="f493" fmla="val 155"/>
                <a:gd name="f494" fmla="val 82"/>
                <a:gd name="f495" fmla="val 89"/>
                <a:gd name="f496" fmla="val 94"/>
                <a:gd name="f497" fmla="val 167"/>
                <a:gd name="f498" fmla="val 102"/>
                <a:gd name="f499" fmla="val 178"/>
                <a:gd name="f500" fmla="val 117"/>
                <a:gd name="f501" fmla="val 126"/>
                <a:gd name="f502" fmla="val 146"/>
                <a:gd name="f503" fmla="val 139"/>
                <a:gd name="f504" fmla="val 166"/>
                <a:gd name="f505" fmla="val 124"/>
                <a:gd name="f506" fmla="val 132"/>
                <a:gd name="f507" fmla="val 84"/>
                <a:gd name="f508" fmla="val 76"/>
                <a:gd name="f509" fmla="val 53"/>
                <a:gd name="f510" fmla="val 122"/>
                <a:gd name="f511" fmla="val 127"/>
                <a:gd name="f512" fmla="val 130"/>
                <a:gd name="f513" fmla="val 69"/>
                <a:gd name="f514" fmla="val 120"/>
                <a:gd name="f515" fmla="val 63"/>
                <a:gd name="f516" fmla="val 104"/>
                <a:gd name="f517" fmla="val 81"/>
                <a:gd name="f518" fmla="val 87"/>
                <a:gd name="f519" fmla="val 101"/>
                <a:gd name="f520" fmla="val 123"/>
                <a:gd name="f521" fmla="val 105"/>
                <a:gd name="f522" fmla="val 121"/>
                <a:gd name="f523" fmla="val 136"/>
                <a:gd name="f524" fmla="val 137"/>
                <a:gd name="f525" fmla="val 154"/>
                <a:gd name="f526" fmla="val 427"/>
                <a:gd name="f527" fmla="val 144"/>
                <a:gd name="f528" fmla="val 140"/>
                <a:gd name="f529" fmla="val 147"/>
                <a:gd name="f530" fmla="val 400"/>
                <a:gd name="f531" fmla="val 134"/>
                <a:gd name="f532" fmla="val 135"/>
                <a:gd name="f533" fmla="val 431"/>
                <a:gd name="f534" fmla="val 432"/>
                <a:gd name="f535" fmla="val 433"/>
                <a:gd name="f536" fmla="val 456"/>
                <a:gd name="f537" fmla="val 143"/>
                <a:gd name="f538" fmla="val 479"/>
                <a:gd name="f539" fmla="val 503"/>
                <a:gd name="f540" fmla="val 510"/>
                <a:gd name="f541" fmla="val 128"/>
                <a:gd name="f542" fmla="val 516"/>
                <a:gd name="f543" fmla="val 521"/>
                <a:gd name="f544" fmla="val 534"/>
                <a:gd name="f545" fmla="val 538"/>
                <a:gd name="f546" fmla="val 537"/>
                <a:gd name="f547" fmla="val 529"/>
                <a:gd name="f548" fmla="val 518"/>
                <a:gd name="f549" fmla="val 507"/>
                <a:gd name="f550" fmla="val 497"/>
                <a:gd name="f551" fmla="val 481"/>
                <a:gd name="f552" fmla="val 471"/>
                <a:gd name="f553" fmla="val 472"/>
                <a:gd name="f554" fmla="val 489"/>
                <a:gd name="f555" fmla="val 504"/>
                <a:gd name="f556" fmla="val 513"/>
                <a:gd name="f557" fmla="val 519"/>
                <a:gd name="f558" fmla="val 16"/>
                <a:gd name="f559" fmla="val 525"/>
                <a:gd name="f560" fmla="val 528"/>
                <a:gd name="f561" fmla="val 531"/>
                <a:gd name="f562" fmla="val 533"/>
                <a:gd name="f563" fmla="val 540"/>
                <a:gd name="f564" fmla="val 563"/>
                <a:gd name="f565" fmla="val 601"/>
                <a:gd name="f566" fmla="val 625"/>
                <a:gd name="f567" fmla="val 616"/>
                <a:gd name="f568" fmla="val 603"/>
                <a:gd name="f569" fmla="val 588"/>
                <a:gd name="f570" fmla="val 573"/>
                <a:gd name="f571" fmla="val 557"/>
                <a:gd name="f572" fmla="val 541"/>
                <a:gd name="f573" fmla="val 543"/>
                <a:gd name="f574" fmla="val 561"/>
                <a:gd name="f575" fmla="val 609"/>
                <a:gd name="f576" fmla="val 654"/>
                <a:gd name="f577" fmla="val 668"/>
                <a:gd name="f578" fmla="val 686"/>
                <a:gd name="f579" fmla="val 118"/>
                <a:gd name="f580" fmla="val 709"/>
                <a:gd name="f581" fmla="val 707"/>
                <a:gd name="f582" fmla="val 705"/>
                <a:gd name="f583" fmla="val 704"/>
                <a:gd name="f584" fmla="val 700"/>
                <a:gd name="f585" fmla="val 698"/>
                <a:gd name="f586" fmla="val 695"/>
                <a:gd name="f587" fmla="val 693"/>
                <a:gd name="f588" fmla="val 692"/>
                <a:gd name="f589" fmla="val 689"/>
                <a:gd name="f590" fmla="val 694"/>
                <a:gd name="f591" fmla="val 691"/>
                <a:gd name="f592" fmla="val 86"/>
                <a:gd name="f593" fmla="val 696"/>
                <a:gd name="f594" fmla="val 697"/>
                <a:gd name="f595" fmla="val 706"/>
                <a:gd name="f596" fmla="val 88"/>
                <a:gd name="f597" fmla="val 711"/>
                <a:gd name="f598" fmla="val 712"/>
                <a:gd name="f599" fmla="val 713"/>
                <a:gd name="f600" fmla="val 710"/>
                <a:gd name="f601" fmla="val 717"/>
                <a:gd name="f602" fmla="val 719"/>
                <a:gd name="f603" fmla="val 722"/>
                <a:gd name="f604" fmla="val 724"/>
                <a:gd name="f605" fmla="val 725"/>
                <a:gd name="f606" fmla="val 72"/>
                <a:gd name="f607" fmla="val 744"/>
                <a:gd name="f608" fmla="val 746"/>
                <a:gd name="f609" fmla="val 756"/>
                <a:gd name="f610" fmla="val 75"/>
                <a:gd name="f611" fmla="val 96"/>
                <a:gd name="f612" fmla="val 98"/>
                <a:gd name="f613" fmla="val 125"/>
                <a:gd name="f614" fmla="val 778"/>
                <a:gd name="f615" fmla="val 133"/>
                <a:gd name="f616" fmla="val 145"/>
                <a:gd name="f617" fmla="val 718"/>
                <a:gd name="f618" fmla="val 716"/>
                <a:gd name="f619" fmla="val 714"/>
                <a:gd name="f620" fmla="val 708"/>
                <a:gd name="f621" fmla="val 141"/>
                <a:gd name="f622" fmla="val 680"/>
                <a:gd name="f623" fmla="val 669"/>
                <a:gd name="f624" fmla="val 661"/>
                <a:gd name="f625" fmla="val 675"/>
                <a:gd name="f626" fmla="val 688"/>
                <a:gd name="f627" fmla="val 701"/>
                <a:gd name="f628" fmla="val 848"/>
                <a:gd name="f629" fmla="val 859"/>
                <a:gd name="f630" fmla="val 870"/>
                <a:gd name="f631" fmla="val 868"/>
                <a:gd name="f632" fmla="val 873"/>
                <a:gd name="f633" fmla="val 877"/>
                <a:gd name="f634" fmla="val 883"/>
                <a:gd name="f635" fmla="val 881"/>
                <a:gd name="f636" fmla="val 879"/>
                <a:gd name="f637" fmla="val 878"/>
                <a:gd name="f638" fmla="val 886"/>
                <a:gd name="f639" fmla="val 887"/>
                <a:gd name="f640" fmla="val 889"/>
                <a:gd name="f641" fmla="val 891"/>
                <a:gd name="f642" fmla="val 894"/>
                <a:gd name="f643" fmla="val 896"/>
                <a:gd name="f644" fmla="val 899"/>
                <a:gd name="f645" fmla="val 900"/>
                <a:gd name="f646" fmla="val 901"/>
                <a:gd name="f647" fmla="val 903"/>
                <a:gd name="f648" fmla="val 905"/>
                <a:gd name="f649" fmla="val 907"/>
                <a:gd name="f650" fmla="val 908"/>
                <a:gd name="f651" fmla="val 910"/>
                <a:gd name="f652" fmla="val 913"/>
                <a:gd name="f653" fmla="val 914"/>
                <a:gd name="f654" fmla="val 911"/>
                <a:gd name="f655" fmla="val 909"/>
                <a:gd name="f656" fmla="val 918"/>
                <a:gd name="f657" fmla="val 922"/>
                <a:gd name="f658" fmla="val 929"/>
                <a:gd name="f659" fmla="val 933"/>
                <a:gd name="f660" fmla="val 938"/>
                <a:gd name="f661" fmla="val 943"/>
                <a:gd name="f662" fmla="val 941"/>
                <a:gd name="f663" fmla="val 936"/>
                <a:gd name="f664" fmla="val 939"/>
                <a:gd name="f665" fmla="val 940"/>
                <a:gd name="f666" fmla="val 937"/>
                <a:gd name="f667" fmla="val 934"/>
                <a:gd name="f668" fmla="val 930"/>
                <a:gd name="f669" fmla="val 932"/>
                <a:gd name="f670" fmla="val 931"/>
                <a:gd name="f671" fmla="val 928"/>
                <a:gd name="f672" fmla="val 919"/>
                <a:gd name="f673" fmla="val 916"/>
                <a:gd name="f674" fmla="val 915"/>
                <a:gd name="f675" fmla="val 923"/>
                <a:gd name="f676" fmla="val 172"/>
                <a:gd name="f677" fmla="val 177"/>
                <a:gd name="f678" fmla="val 904"/>
                <a:gd name="f679" fmla="val 902"/>
                <a:gd name="f680" fmla="val 897"/>
                <a:gd name="f681" fmla="val 895"/>
                <a:gd name="f682" fmla="val 893"/>
                <a:gd name="f683" fmla="val 892"/>
                <a:gd name="f684" fmla="val 890"/>
                <a:gd name="f685" fmla="val 888"/>
                <a:gd name="f686" fmla="val 885"/>
                <a:gd name="f687" fmla="val 884"/>
                <a:gd name="f688" fmla="val 876"/>
                <a:gd name="f689" fmla="val 866"/>
                <a:gd name="f690" fmla="val 861"/>
                <a:gd name="f691" fmla="val 852"/>
                <a:gd name="f692" fmla="val 838"/>
                <a:gd name="f693" fmla="val 844"/>
                <a:gd name="f694" fmla="val 850"/>
                <a:gd name="f695" fmla="val 856"/>
                <a:gd name="f696" fmla="val 880"/>
                <a:gd name="f697" fmla="val 977"/>
                <a:gd name="f698" fmla="val 1010"/>
                <a:gd name="f699" fmla="val 1039"/>
                <a:gd name="f700" fmla="val 1046"/>
                <a:gd name="f701" fmla="val 1053"/>
                <a:gd name="f702" fmla="val 1059"/>
                <a:gd name="f703" fmla="val 1075"/>
                <a:gd name="f704" fmla="val 1078"/>
                <a:gd name="f705" fmla="val 1080"/>
                <a:gd name="f706" fmla="val 1082"/>
                <a:gd name="f707" fmla="val 1071"/>
                <a:gd name="f708" fmla="val 1087"/>
                <a:gd name="f709" fmla="val 1094"/>
                <a:gd name="f710" fmla="val 1113"/>
                <a:gd name="f711" fmla="val 1130"/>
                <a:gd name="f712" fmla="val 1142"/>
                <a:gd name="f713" fmla="val 1147"/>
                <a:gd name="f714" fmla="val 1149"/>
                <a:gd name="f715" fmla="val 1148"/>
                <a:gd name="f716" fmla="val 1136"/>
                <a:gd name="f717" fmla="val 1124"/>
                <a:gd name="f718" fmla="val 1123"/>
                <a:gd name="f719" fmla="val 1121"/>
                <a:gd name="f720" fmla="val 1120"/>
                <a:gd name="f721" fmla="val 1126"/>
                <a:gd name="f722" fmla="val 1132"/>
                <a:gd name="f723" fmla="val 1139"/>
                <a:gd name="f724" fmla="val 1145"/>
                <a:gd name="f725" fmla="val 1150"/>
                <a:gd name="f726" fmla="val 1144"/>
                <a:gd name="f727" fmla="val 1111"/>
                <a:gd name="f728" fmla="val 1089"/>
                <a:gd name="f729" fmla="val 1085"/>
                <a:gd name="f730" fmla="val 1084"/>
                <a:gd name="f731" fmla="val 1064"/>
                <a:gd name="f732" fmla="val 1069"/>
                <a:gd name="f733" fmla="val 1079"/>
                <a:gd name="f734" fmla="val 1086"/>
                <a:gd name="f735" fmla="val 1083"/>
                <a:gd name="f736" fmla="val 1088"/>
                <a:gd name="f737" fmla="val 1091"/>
                <a:gd name="f738" fmla="val 1093"/>
                <a:gd name="f739" fmla="val 1097"/>
                <a:gd name="f740" fmla="val 1100"/>
                <a:gd name="f741" fmla="val 1104"/>
                <a:gd name="f742" fmla="val 1103"/>
                <a:gd name="f743" fmla="val 1102"/>
                <a:gd name="f744" fmla="val 1101"/>
                <a:gd name="f745" fmla="val 1105"/>
                <a:gd name="f746" fmla="val 1112"/>
                <a:gd name="f747" fmla="val 1117"/>
                <a:gd name="f748" fmla="val 1118"/>
                <a:gd name="f749" fmla="val 1116"/>
                <a:gd name="f750" fmla="val 1115"/>
                <a:gd name="f751" fmla="val 1119"/>
                <a:gd name="f752" fmla="val 1128"/>
                <a:gd name="f753" fmla="val 1108"/>
                <a:gd name="f754" fmla="val 1107"/>
                <a:gd name="f755" fmla="val 1122"/>
                <a:gd name="f756" fmla="val 1110"/>
                <a:gd name="f757" fmla="val 1109"/>
                <a:gd name="f758" fmla="val 1106"/>
                <a:gd name="f759" fmla="val 1099"/>
                <a:gd name="f760" fmla="val 1096"/>
                <a:gd name="f761" fmla="val 1092"/>
                <a:gd name="f762" fmla="val 1095"/>
                <a:gd name="f763" fmla="val 1076"/>
                <a:gd name="f764" fmla="val 1074"/>
                <a:gd name="f765" fmla="val 1073"/>
                <a:gd name="f766" fmla="val 1066"/>
                <a:gd name="f767" fmla="val 1065"/>
                <a:gd name="f768" fmla="val 1070"/>
                <a:gd name="f769" fmla="val 1067"/>
                <a:gd name="f770" fmla="val 1068"/>
                <a:gd name="f771" fmla="val 1072"/>
                <a:gd name="f772" fmla="val 1056"/>
                <a:gd name="f773" fmla="val 1055"/>
                <a:gd name="f774" fmla="val 1024"/>
                <a:gd name="f775" fmla="val 989"/>
                <a:gd name="f776" fmla="val 949"/>
                <a:gd name="f777" fmla="val 945"/>
                <a:gd name="f778" fmla="val 843"/>
                <a:gd name="f779" fmla="val 853"/>
                <a:gd name="f780" fmla="val 858"/>
                <a:gd name="f781" fmla="val 862"/>
                <a:gd name="f782" fmla="val 863"/>
                <a:gd name="f783" fmla="val 845"/>
                <a:gd name="f784" fmla="val 836"/>
                <a:gd name="f785" fmla="val 522"/>
                <a:gd name="f786" fmla="val 508"/>
                <a:gd name="f787" fmla="val 506"/>
                <a:gd name="f788" fmla="val 502"/>
                <a:gd name="f789" fmla="val 477"/>
                <a:gd name="f790" fmla="val 482"/>
                <a:gd name="f791" fmla="val 491"/>
                <a:gd name="f792" fmla="val 505"/>
                <a:gd name="f793" fmla="val 425"/>
                <a:gd name="f794" fmla="val 74"/>
                <a:gd name="f795" fmla="val 776"/>
                <a:gd name="f796" fmla="val 373"/>
                <a:gd name="f797" fmla="val 369"/>
                <a:gd name="f798" fmla="val 731"/>
                <a:gd name="f799" fmla="val 364"/>
                <a:gd name="f800" fmla="val 703"/>
                <a:gd name="f801" fmla="val 336"/>
                <a:gd name="f802" fmla="+- 0 0 -90"/>
                <a:gd name="f803" fmla="*/ f4 1 1151"/>
                <a:gd name="f804" fmla="*/ f5 1 329"/>
                <a:gd name="f805" fmla="val f6"/>
                <a:gd name="f806" fmla="val f7"/>
                <a:gd name="f807" fmla="val f8"/>
                <a:gd name="f808" fmla="*/ f802 f0 1"/>
                <a:gd name="f809" fmla="+- f807 0 f805"/>
                <a:gd name="f810" fmla="+- f806 0 f805"/>
                <a:gd name="f811" fmla="*/ f808 1 f3"/>
                <a:gd name="f812" fmla="*/ f810 1 1151"/>
                <a:gd name="f813" fmla="*/ f809 1 329"/>
                <a:gd name="f814" fmla="*/ 773 f810 1"/>
                <a:gd name="f815" fmla="*/ 225 f809 1"/>
                <a:gd name="f816" fmla="*/ 799 f810 1"/>
                <a:gd name="f817" fmla="*/ 237 f809 1"/>
                <a:gd name="f818" fmla="*/ 831 f810 1"/>
                <a:gd name="f819" fmla="*/ 267 f809 1"/>
                <a:gd name="f820" fmla="*/ 812 f810 1"/>
                <a:gd name="f821" fmla="*/ 280 f809 1"/>
                <a:gd name="f822" fmla="*/ 809 f810 1"/>
                <a:gd name="f823" fmla="*/ 316 f809 1"/>
                <a:gd name="f824" fmla="*/ 771 f810 1"/>
                <a:gd name="f825" fmla="*/ 308 f809 1"/>
                <a:gd name="f826" fmla="*/ 759 f810 1"/>
                <a:gd name="f827" fmla="*/ 296 f809 1"/>
                <a:gd name="f828" fmla="*/ 733 f810 1"/>
                <a:gd name="f829" fmla="*/ 288 f809 1"/>
                <a:gd name="f830" fmla="*/ 754 f810 1"/>
                <a:gd name="f831" fmla="*/ 223 f809 1"/>
                <a:gd name="f832" fmla="*/ 490 f810 1"/>
                <a:gd name="f833" fmla="*/ 142 f809 1"/>
                <a:gd name="f834" fmla="*/ 368 f810 1"/>
                <a:gd name="f835" fmla="*/ 196 f809 1"/>
                <a:gd name="f836" fmla="*/ 389 f810 1"/>
                <a:gd name="f837" fmla="*/ 214 f809 1"/>
                <a:gd name="f838" fmla="*/ 419 f810 1"/>
                <a:gd name="f839" fmla="*/ 236 f809 1"/>
                <a:gd name="f840" fmla="*/ 382 f810 1"/>
                <a:gd name="f841" fmla="*/ 260 f809 1"/>
                <a:gd name="f842" fmla="*/ 404 f810 1"/>
                <a:gd name="f843" fmla="*/ 287 f809 1"/>
                <a:gd name="f844" fmla="*/ 391 f810 1"/>
                <a:gd name="f845" fmla="*/ 319 f809 1"/>
                <a:gd name="f846" fmla="*/ 353 f810 1"/>
                <a:gd name="f847" fmla="*/ 293 f809 1"/>
                <a:gd name="f848" fmla="*/ 328 f810 1"/>
                <a:gd name="f849" fmla="*/ 304 f809 1"/>
                <a:gd name="f850" fmla="*/ 299 f810 1"/>
                <a:gd name="f851" fmla="*/ 241 f809 1"/>
                <a:gd name="f852" fmla="*/ 222 f810 1"/>
                <a:gd name="f853" fmla="*/ 192 f809 1"/>
                <a:gd name="f854" fmla="*/ 113 f810 1"/>
                <a:gd name="f855" fmla="*/ 224 f809 1"/>
                <a:gd name="f856" fmla="*/ 90 f810 1"/>
                <a:gd name="f857" fmla="*/ 240 f809 1"/>
                <a:gd name="f858" fmla="*/ 45 f810 1"/>
                <a:gd name="f859" fmla="*/ 244 f809 1"/>
                <a:gd name="f860" fmla="*/ 39 f810 1"/>
                <a:gd name="f861" fmla="*/ 234 f809 1"/>
                <a:gd name="f862" fmla="*/ 0 f810 1"/>
                <a:gd name="f863" fmla="*/ 215 f809 1"/>
                <a:gd name="f864" fmla="*/ 28 f810 1"/>
                <a:gd name="f865" fmla="*/ 182 f809 1"/>
                <a:gd name="f866" fmla="*/ 38 f810 1"/>
                <a:gd name="f867" fmla="*/ 170 f809 1"/>
                <a:gd name="f868" fmla="*/ 92 f810 1"/>
                <a:gd name="f869" fmla="*/ 176 f809 1"/>
                <a:gd name="f870" fmla="*/ 80 f810 1"/>
                <a:gd name="f871" fmla="*/ 79 f809 1"/>
                <a:gd name="f872" fmla="*/ 191 f810 1"/>
                <a:gd name="f873" fmla="*/ 181 f809 1"/>
                <a:gd name="f874" fmla="*/ 426 f810 1"/>
                <a:gd name="f875" fmla="*/ 116 f809 1"/>
                <a:gd name="f876" fmla="*/ 472 f810 1"/>
                <a:gd name="f877" fmla="*/ 27 f809 1"/>
                <a:gd name="f878" fmla="*/ 709 f810 1"/>
                <a:gd name="f879" fmla="*/ 114 f809 1"/>
                <a:gd name="f880" fmla="*/ 697 f810 1"/>
                <a:gd name="f881" fmla="*/ 77 f809 1"/>
                <a:gd name="f882" fmla="*/ 737 f810 1"/>
                <a:gd name="f883" fmla="*/ 69 f809 1"/>
                <a:gd name="f884" fmla="*/ 83 f809 1"/>
                <a:gd name="f885" fmla="*/ 789 f810 1"/>
                <a:gd name="f886" fmla="*/ 89 f809 1"/>
                <a:gd name="f887" fmla="*/ 777 f810 1"/>
                <a:gd name="f888" fmla="*/ 125 f809 1"/>
                <a:gd name="f889" fmla="*/ 764 f810 1"/>
                <a:gd name="f890" fmla="*/ 134 f809 1"/>
                <a:gd name="f891" fmla="*/ 728 f810 1"/>
                <a:gd name="f892" fmla="*/ 155 f809 1"/>
                <a:gd name="f893" fmla="*/ 194 f809 1"/>
                <a:gd name="f894" fmla="*/ 878 f810 1"/>
                <a:gd name="f895" fmla="*/ 151 f809 1"/>
                <a:gd name="f896" fmla="*/ 914 f810 1"/>
                <a:gd name="f897" fmla="*/ 130 f809 1"/>
                <a:gd name="f898" fmla="*/ 940 f810 1"/>
                <a:gd name="f899" fmla="*/ 145 f809 1"/>
                <a:gd name="f900" fmla="*/ 915 f810 1"/>
                <a:gd name="f901" fmla="*/ 174 f809 1"/>
                <a:gd name="f902" fmla="*/ 838 f810 1"/>
                <a:gd name="f903" fmla="*/ 1124 f810 1"/>
                <a:gd name="f904" fmla="*/ 110 f809 1"/>
                <a:gd name="f905" fmla="*/ 1083 f810 1"/>
                <a:gd name="f906" fmla="*/ 216 f809 1"/>
                <a:gd name="f907" fmla="*/ 1117 f810 1"/>
                <a:gd name="f908" fmla="*/ 235 f809 1"/>
                <a:gd name="f909" fmla="*/ 1119 f810 1"/>
                <a:gd name="f910" fmla="*/ 259 f809 1"/>
                <a:gd name="f911" fmla="*/ 1094 f810 1"/>
                <a:gd name="f912" fmla="*/ 246 f809 1"/>
                <a:gd name="f913" fmla="*/ 1066 f810 1"/>
                <a:gd name="f914" fmla="*/ 248 f809 1"/>
                <a:gd name="f915" fmla="*/ 926 f810 1"/>
                <a:gd name="f916" fmla="*/ 502 f810 1"/>
                <a:gd name="f917" fmla="*/ 10 f809 1"/>
                <a:gd name="f918" fmla="*/ 74 f810 1"/>
                <a:gd name="f919" fmla="*/ 206 f809 1"/>
                <a:gd name="f920" fmla="*/ 82 f809 1"/>
                <a:gd name="f921" fmla="*/ 726 f810 1"/>
                <a:gd name="f922" fmla="*/ 124 f809 1"/>
                <a:gd name="f923" fmla="*/ 358 f810 1"/>
                <a:gd name="f924" fmla="*/ 230 f809 1"/>
                <a:gd name="f925" fmla="*/ 713 f810 1"/>
                <a:gd name="f926" fmla="*/ 117 f809 1"/>
                <a:gd name="f927" fmla="*/ 108 f809 1"/>
                <a:gd name="f928" fmla="+- f811 0 f1"/>
                <a:gd name="f929" fmla="*/ f814 1 1151"/>
                <a:gd name="f930" fmla="*/ f815 1 329"/>
                <a:gd name="f931" fmla="*/ f816 1 1151"/>
                <a:gd name="f932" fmla="*/ f817 1 329"/>
                <a:gd name="f933" fmla="*/ f818 1 1151"/>
                <a:gd name="f934" fmla="*/ f819 1 329"/>
                <a:gd name="f935" fmla="*/ f820 1 1151"/>
                <a:gd name="f936" fmla="*/ f821 1 329"/>
                <a:gd name="f937" fmla="*/ f822 1 1151"/>
                <a:gd name="f938" fmla="*/ f823 1 329"/>
                <a:gd name="f939" fmla="*/ f824 1 1151"/>
                <a:gd name="f940" fmla="*/ f825 1 329"/>
                <a:gd name="f941" fmla="*/ f826 1 1151"/>
                <a:gd name="f942" fmla="*/ f827 1 329"/>
                <a:gd name="f943" fmla="*/ f828 1 1151"/>
                <a:gd name="f944" fmla="*/ f829 1 329"/>
                <a:gd name="f945" fmla="*/ f830 1 1151"/>
                <a:gd name="f946" fmla="*/ f831 1 329"/>
                <a:gd name="f947" fmla="*/ f832 1 1151"/>
                <a:gd name="f948" fmla="*/ f833 1 329"/>
                <a:gd name="f949" fmla="*/ f834 1 1151"/>
                <a:gd name="f950" fmla="*/ f835 1 329"/>
                <a:gd name="f951" fmla="*/ f836 1 1151"/>
                <a:gd name="f952" fmla="*/ f837 1 329"/>
                <a:gd name="f953" fmla="*/ f838 1 1151"/>
                <a:gd name="f954" fmla="*/ f839 1 329"/>
                <a:gd name="f955" fmla="*/ f840 1 1151"/>
                <a:gd name="f956" fmla="*/ f841 1 329"/>
                <a:gd name="f957" fmla="*/ f842 1 1151"/>
                <a:gd name="f958" fmla="*/ f843 1 329"/>
                <a:gd name="f959" fmla="*/ f844 1 1151"/>
                <a:gd name="f960" fmla="*/ f845 1 329"/>
                <a:gd name="f961" fmla="*/ f846 1 1151"/>
                <a:gd name="f962" fmla="*/ f847 1 329"/>
                <a:gd name="f963" fmla="*/ f848 1 1151"/>
                <a:gd name="f964" fmla="*/ f849 1 329"/>
                <a:gd name="f965" fmla="*/ f850 1 1151"/>
                <a:gd name="f966" fmla="*/ f851 1 329"/>
                <a:gd name="f967" fmla="*/ f852 1 1151"/>
                <a:gd name="f968" fmla="*/ f853 1 329"/>
                <a:gd name="f969" fmla="*/ f854 1 1151"/>
                <a:gd name="f970" fmla="*/ f855 1 329"/>
                <a:gd name="f971" fmla="*/ f856 1 1151"/>
                <a:gd name="f972" fmla="*/ f857 1 329"/>
                <a:gd name="f973" fmla="*/ f858 1 1151"/>
                <a:gd name="f974" fmla="*/ f859 1 329"/>
                <a:gd name="f975" fmla="*/ f860 1 1151"/>
                <a:gd name="f976" fmla="*/ f861 1 329"/>
                <a:gd name="f977" fmla="*/ f862 1 1151"/>
                <a:gd name="f978" fmla="*/ f863 1 329"/>
                <a:gd name="f979" fmla="*/ f864 1 1151"/>
                <a:gd name="f980" fmla="*/ f865 1 329"/>
                <a:gd name="f981" fmla="*/ f866 1 1151"/>
                <a:gd name="f982" fmla="*/ f867 1 329"/>
                <a:gd name="f983" fmla="*/ f868 1 1151"/>
                <a:gd name="f984" fmla="*/ f869 1 329"/>
                <a:gd name="f985" fmla="*/ f870 1 1151"/>
                <a:gd name="f986" fmla="*/ f871 1 329"/>
                <a:gd name="f987" fmla="*/ f872 1 1151"/>
                <a:gd name="f988" fmla="*/ f873 1 329"/>
                <a:gd name="f989" fmla="*/ f874 1 1151"/>
                <a:gd name="f990" fmla="*/ f875 1 329"/>
                <a:gd name="f991" fmla="*/ f876 1 1151"/>
                <a:gd name="f992" fmla="*/ f877 1 329"/>
                <a:gd name="f993" fmla="*/ f878 1 1151"/>
                <a:gd name="f994" fmla="*/ f879 1 329"/>
                <a:gd name="f995" fmla="*/ f880 1 1151"/>
                <a:gd name="f996" fmla="*/ f881 1 329"/>
                <a:gd name="f997" fmla="*/ f882 1 1151"/>
                <a:gd name="f998" fmla="*/ f883 1 329"/>
                <a:gd name="f999" fmla="*/ f884 1 329"/>
                <a:gd name="f1000" fmla="*/ f885 1 1151"/>
                <a:gd name="f1001" fmla="*/ f886 1 329"/>
                <a:gd name="f1002" fmla="*/ f887 1 1151"/>
                <a:gd name="f1003" fmla="*/ f888 1 329"/>
                <a:gd name="f1004" fmla="*/ f889 1 1151"/>
                <a:gd name="f1005" fmla="*/ f890 1 329"/>
                <a:gd name="f1006" fmla="*/ f891 1 1151"/>
                <a:gd name="f1007" fmla="*/ f892 1 329"/>
                <a:gd name="f1008" fmla="*/ f893 1 329"/>
                <a:gd name="f1009" fmla="*/ f894 1 1151"/>
                <a:gd name="f1010" fmla="*/ f895 1 329"/>
                <a:gd name="f1011" fmla="*/ f896 1 1151"/>
                <a:gd name="f1012" fmla="*/ f897 1 329"/>
                <a:gd name="f1013" fmla="*/ f898 1 1151"/>
                <a:gd name="f1014" fmla="*/ f899 1 329"/>
                <a:gd name="f1015" fmla="*/ f900 1 1151"/>
                <a:gd name="f1016" fmla="*/ f901 1 329"/>
                <a:gd name="f1017" fmla="*/ f902 1 1151"/>
                <a:gd name="f1018" fmla="*/ f903 1 1151"/>
                <a:gd name="f1019" fmla="*/ f904 1 329"/>
                <a:gd name="f1020" fmla="*/ f905 1 1151"/>
                <a:gd name="f1021" fmla="*/ f906 1 329"/>
                <a:gd name="f1022" fmla="*/ f907 1 1151"/>
                <a:gd name="f1023" fmla="*/ f908 1 329"/>
                <a:gd name="f1024" fmla="*/ f909 1 1151"/>
                <a:gd name="f1025" fmla="*/ f910 1 329"/>
                <a:gd name="f1026" fmla="*/ f911 1 1151"/>
                <a:gd name="f1027" fmla="*/ f912 1 329"/>
                <a:gd name="f1028" fmla="*/ f913 1 1151"/>
                <a:gd name="f1029" fmla="*/ f914 1 329"/>
                <a:gd name="f1030" fmla="*/ f915 1 1151"/>
                <a:gd name="f1031" fmla="*/ f916 1 1151"/>
                <a:gd name="f1032" fmla="*/ f917 1 329"/>
                <a:gd name="f1033" fmla="*/ f918 1 1151"/>
                <a:gd name="f1034" fmla="*/ f919 1 329"/>
                <a:gd name="f1035" fmla="*/ f920 1 329"/>
                <a:gd name="f1036" fmla="*/ f921 1 1151"/>
                <a:gd name="f1037" fmla="*/ f922 1 329"/>
                <a:gd name="f1038" fmla="*/ f923 1 1151"/>
                <a:gd name="f1039" fmla="*/ f924 1 329"/>
                <a:gd name="f1040" fmla="*/ f925 1 1151"/>
                <a:gd name="f1041" fmla="*/ f926 1 329"/>
                <a:gd name="f1042" fmla="*/ f927 1 329"/>
                <a:gd name="f1043" fmla="*/ 0 1 f812"/>
                <a:gd name="f1044" fmla="*/ f806 1 f812"/>
                <a:gd name="f1045" fmla="*/ 0 1 f813"/>
                <a:gd name="f1046" fmla="*/ f807 1 f813"/>
                <a:gd name="f1047" fmla="*/ f929 1 f812"/>
                <a:gd name="f1048" fmla="*/ f930 1 f813"/>
                <a:gd name="f1049" fmla="*/ f931 1 f812"/>
                <a:gd name="f1050" fmla="*/ f932 1 f813"/>
                <a:gd name="f1051" fmla="*/ f933 1 f812"/>
                <a:gd name="f1052" fmla="*/ f934 1 f813"/>
                <a:gd name="f1053" fmla="*/ f935 1 f812"/>
                <a:gd name="f1054" fmla="*/ f936 1 f813"/>
                <a:gd name="f1055" fmla="*/ f937 1 f812"/>
                <a:gd name="f1056" fmla="*/ f938 1 f813"/>
                <a:gd name="f1057" fmla="*/ f939 1 f812"/>
                <a:gd name="f1058" fmla="*/ f940 1 f813"/>
                <a:gd name="f1059" fmla="*/ f941 1 f812"/>
                <a:gd name="f1060" fmla="*/ f942 1 f813"/>
                <a:gd name="f1061" fmla="*/ f943 1 f812"/>
                <a:gd name="f1062" fmla="*/ f944 1 f813"/>
                <a:gd name="f1063" fmla="*/ f945 1 f812"/>
                <a:gd name="f1064" fmla="*/ f946 1 f813"/>
                <a:gd name="f1065" fmla="*/ f947 1 f812"/>
                <a:gd name="f1066" fmla="*/ f948 1 f813"/>
                <a:gd name="f1067" fmla="*/ f949 1 f812"/>
                <a:gd name="f1068" fmla="*/ f950 1 f813"/>
                <a:gd name="f1069" fmla="*/ f951 1 f812"/>
                <a:gd name="f1070" fmla="*/ f952 1 f813"/>
                <a:gd name="f1071" fmla="*/ f953 1 f812"/>
                <a:gd name="f1072" fmla="*/ f954 1 f813"/>
                <a:gd name="f1073" fmla="*/ f955 1 f812"/>
                <a:gd name="f1074" fmla="*/ f956 1 f813"/>
                <a:gd name="f1075" fmla="*/ f957 1 f812"/>
                <a:gd name="f1076" fmla="*/ f958 1 f813"/>
                <a:gd name="f1077" fmla="*/ f959 1 f812"/>
                <a:gd name="f1078" fmla="*/ f960 1 f813"/>
                <a:gd name="f1079" fmla="*/ f961 1 f812"/>
                <a:gd name="f1080" fmla="*/ f962 1 f813"/>
                <a:gd name="f1081" fmla="*/ f963 1 f812"/>
                <a:gd name="f1082" fmla="*/ f964 1 f813"/>
                <a:gd name="f1083" fmla="*/ f965 1 f812"/>
                <a:gd name="f1084" fmla="*/ f966 1 f813"/>
                <a:gd name="f1085" fmla="*/ f967 1 f812"/>
                <a:gd name="f1086" fmla="*/ f968 1 f813"/>
                <a:gd name="f1087" fmla="*/ f969 1 f812"/>
                <a:gd name="f1088" fmla="*/ f970 1 f813"/>
                <a:gd name="f1089" fmla="*/ f971 1 f812"/>
                <a:gd name="f1090" fmla="*/ f972 1 f813"/>
                <a:gd name="f1091" fmla="*/ f973 1 f812"/>
                <a:gd name="f1092" fmla="*/ f974 1 f813"/>
                <a:gd name="f1093" fmla="*/ f975 1 f812"/>
                <a:gd name="f1094" fmla="*/ f976 1 f813"/>
                <a:gd name="f1095" fmla="*/ f977 1 f812"/>
                <a:gd name="f1096" fmla="*/ f978 1 f813"/>
                <a:gd name="f1097" fmla="*/ f979 1 f812"/>
                <a:gd name="f1098" fmla="*/ f980 1 f813"/>
                <a:gd name="f1099" fmla="*/ f981 1 f812"/>
                <a:gd name="f1100" fmla="*/ f982 1 f813"/>
                <a:gd name="f1101" fmla="*/ f983 1 f812"/>
                <a:gd name="f1102" fmla="*/ f984 1 f813"/>
                <a:gd name="f1103" fmla="*/ f985 1 f812"/>
                <a:gd name="f1104" fmla="*/ f986 1 f813"/>
                <a:gd name="f1105" fmla="*/ f987 1 f812"/>
                <a:gd name="f1106" fmla="*/ f988 1 f813"/>
                <a:gd name="f1107" fmla="*/ f989 1 f812"/>
                <a:gd name="f1108" fmla="*/ f990 1 f813"/>
                <a:gd name="f1109" fmla="*/ f991 1 f812"/>
                <a:gd name="f1110" fmla="*/ f992 1 f813"/>
                <a:gd name="f1111" fmla="*/ f993 1 f812"/>
                <a:gd name="f1112" fmla="*/ f994 1 f813"/>
                <a:gd name="f1113" fmla="*/ f995 1 f812"/>
                <a:gd name="f1114" fmla="*/ f996 1 f813"/>
                <a:gd name="f1115" fmla="*/ f997 1 f812"/>
                <a:gd name="f1116" fmla="*/ f998 1 f813"/>
                <a:gd name="f1117" fmla="*/ f999 1 f813"/>
                <a:gd name="f1118" fmla="*/ f1000 1 f812"/>
                <a:gd name="f1119" fmla="*/ f1001 1 f813"/>
                <a:gd name="f1120" fmla="*/ f1002 1 f812"/>
                <a:gd name="f1121" fmla="*/ f1003 1 f813"/>
                <a:gd name="f1122" fmla="*/ f1004 1 f812"/>
                <a:gd name="f1123" fmla="*/ f1005 1 f813"/>
                <a:gd name="f1124" fmla="*/ f1006 1 f812"/>
                <a:gd name="f1125" fmla="*/ f1007 1 f813"/>
                <a:gd name="f1126" fmla="*/ f1008 1 f813"/>
                <a:gd name="f1127" fmla="*/ f1009 1 f812"/>
                <a:gd name="f1128" fmla="*/ f1010 1 f813"/>
                <a:gd name="f1129" fmla="*/ f1011 1 f812"/>
                <a:gd name="f1130" fmla="*/ f1012 1 f813"/>
                <a:gd name="f1131" fmla="*/ f1013 1 f812"/>
                <a:gd name="f1132" fmla="*/ f1014 1 f813"/>
                <a:gd name="f1133" fmla="*/ f1015 1 f812"/>
                <a:gd name="f1134" fmla="*/ f1016 1 f813"/>
                <a:gd name="f1135" fmla="*/ f1017 1 f812"/>
                <a:gd name="f1136" fmla="*/ f1018 1 f812"/>
                <a:gd name="f1137" fmla="*/ f1019 1 f813"/>
                <a:gd name="f1138" fmla="*/ f1020 1 f812"/>
                <a:gd name="f1139" fmla="*/ f1021 1 f813"/>
                <a:gd name="f1140" fmla="*/ f1022 1 f812"/>
                <a:gd name="f1141" fmla="*/ f1023 1 f813"/>
                <a:gd name="f1142" fmla="*/ f1024 1 f812"/>
                <a:gd name="f1143" fmla="*/ f1025 1 f813"/>
                <a:gd name="f1144" fmla="*/ f1026 1 f812"/>
                <a:gd name="f1145" fmla="*/ f1027 1 f813"/>
                <a:gd name="f1146" fmla="*/ f1028 1 f812"/>
                <a:gd name="f1147" fmla="*/ f1029 1 f813"/>
                <a:gd name="f1148" fmla="*/ f1030 1 f812"/>
                <a:gd name="f1149" fmla="*/ f1031 1 f812"/>
                <a:gd name="f1150" fmla="*/ f1032 1 f813"/>
                <a:gd name="f1151" fmla="*/ f1033 1 f812"/>
                <a:gd name="f1152" fmla="*/ f1034 1 f813"/>
                <a:gd name="f1153" fmla="*/ f1035 1 f813"/>
                <a:gd name="f1154" fmla="*/ f1036 1 f812"/>
                <a:gd name="f1155" fmla="*/ f1037 1 f813"/>
                <a:gd name="f1156" fmla="*/ f1038 1 f812"/>
                <a:gd name="f1157" fmla="*/ f1039 1 f813"/>
                <a:gd name="f1158" fmla="*/ f1040 1 f812"/>
                <a:gd name="f1159" fmla="*/ f1041 1 f813"/>
                <a:gd name="f1160" fmla="*/ f1042 1 f813"/>
                <a:gd name="f1161" fmla="*/ f1043 f803 1"/>
                <a:gd name="f1162" fmla="*/ f1044 f803 1"/>
                <a:gd name="f1163" fmla="*/ f1046 f804 1"/>
                <a:gd name="f1164" fmla="*/ f1045 f804 1"/>
                <a:gd name="f1165" fmla="*/ f1047 f803 1"/>
                <a:gd name="f1166" fmla="*/ f1048 f804 1"/>
                <a:gd name="f1167" fmla="*/ f1049 f803 1"/>
                <a:gd name="f1168" fmla="*/ f1050 f804 1"/>
                <a:gd name="f1169" fmla="*/ f1051 f803 1"/>
                <a:gd name="f1170" fmla="*/ f1052 f804 1"/>
                <a:gd name="f1171" fmla="*/ f1053 f803 1"/>
                <a:gd name="f1172" fmla="*/ f1054 f804 1"/>
                <a:gd name="f1173" fmla="*/ f1055 f803 1"/>
                <a:gd name="f1174" fmla="*/ f1056 f804 1"/>
                <a:gd name="f1175" fmla="*/ f1057 f803 1"/>
                <a:gd name="f1176" fmla="*/ f1058 f804 1"/>
                <a:gd name="f1177" fmla="*/ f1059 f803 1"/>
                <a:gd name="f1178" fmla="*/ f1060 f804 1"/>
                <a:gd name="f1179" fmla="*/ f1061 f803 1"/>
                <a:gd name="f1180" fmla="*/ f1062 f804 1"/>
                <a:gd name="f1181" fmla="*/ f1063 f803 1"/>
                <a:gd name="f1182" fmla="*/ f1064 f804 1"/>
                <a:gd name="f1183" fmla="*/ f1065 f803 1"/>
                <a:gd name="f1184" fmla="*/ f1066 f804 1"/>
                <a:gd name="f1185" fmla="*/ f1067 f803 1"/>
                <a:gd name="f1186" fmla="*/ f1068 f804 1"/>
                <a:gd name="f1187" fmla="*/ f1069 f803 1"/>
                <a:gd name="f1188" fmla="*/ f1070 f804 1"/>
                <a:gd name="f1189" fmla="*/ f1071 f803 1"/>
                <a:gd name="f1190" fmla="*/ f1072 f804 1"/>
                <a:gd name="f1191" fmla="*/ f1073 f803 1"/>
                <a:gd name="f1192" fmla="*/ f1074 f804 1"/>
                <a:gd name="f1193" fmla="*/ f1075 f803 1"/>
                <a:gd name="f1194" fmla="*/ f1076 f804 1"/>
                <a:gd name="f1195" fmla="*/ f1077 f803 1"/>
                <a:gd name="f1196" fmla="*/ f1078 f804 1"/>
                <a:gd name="f1197" fmla="*/ f1079 f803 1"/>
                <a:gd name="f1198" fmla="*/ f1080 f804 1"/>
                <a:gd name="f1199" fmla="*/ f1081 f803 1"/>
                <a:gd name="f1200" fmla="*/ f1082 f804 1"/>
                <a:gd name="f1201" fmla="*/ f1083 f803 1"/>
                <a:gd name="f1202" fmla="*/ f1084 f804 1"/>
                <a:gd name="f1203" fmla="*/ f1085 f803 1"/>
                <a:gd name="f1204" fmla="*/ f1086 f804 1"/>
                <a:gd name="f1205" fmla="*/ f1087 f803 1"/>
                <a:gd name="f1206" fmla="*/ f1088 f804 1"/>
                <a:gd name="f1207" fmla="*/ f1089 f803 1"/>
                <a:gd name="f1208" fmla="*/ f1090 f804 1"/>
                <a:gd name="f1209" fmla="*/ f1091 f803 1"/>
                <a:gd name="f1210" fmla="*/ f1092 f804 1"/>
                <a:gd name="f1211" fmla="*/ f1093 f803 1"/>
                <a:gd name="f1212" fmla="*/ f1094 f804 1"/>
                <a:gd name="f1213" fmla="*/ f1095 f803 1"/>
                <a:gd name="f1214" fmla="*/ f1096 f804 1"/>
                <a:gd name="f1215" fmla="*/ f1097 f803 1"/>
                <a:gd name="f1216" fmla="*/ f1098 f804 1"/>
                <a:gd name="f1217" fmla="*/ f1099 f803 1"/>
                <a:gd name="f1218" fmla="*/ f1100 f804 1"/>
                <a:gd name="f1219" fmla="*/ f1101 f803 1"/>
                <a:gd name="f1220" fmla="*/ f1102 f804 1"/>
                <a:gd name="f1221" fmla="*/ f1103 f803 1"/>
                <a:gd name="f1222" fmla="*/ f1104 f804 1"/>
                <a:gd name="f1223" fmla="*/ f1105 f803 1"/>
                <a:gd name="f1224" fmla="*/ f1106 f804 1"/>
                <a:gd name="f1225" fmla="*/ f1107 f803 1"/>
                <a:gd name="f1226" fmla="*/ f1108 f804 1"/>
                <a:gd name="f1227" fmla="*/ f1109 f803 1"/>
                <a:gd name="f1228" fmla="*/ f1110 f804 1"/>
                <a:gd name="f1229" fmla="*/ f1111 f803 1"/>
                <a:gd name="f1230" fmla="*/ f1112 f804 1"/>
                <a:gd name="f1231" fmla="*/ f1113 f803 1"/>
                <a:gd name="f1232" fmla="*/ f1114 f804 1"/>
                <a:gd name="f1233" fmla="*/ f1115 f803 1"/>
                <a:gd name="f1234" fmla="*/ f1116 f804 1"/>
                <a:gd name="f1235" fmla="*/ f1117 f804 1"/>
                <a:gd name="f1236" fmla="*/ f1118 f803 1"/>
                <a:gd name="f1237" fmla="*/ f1119 f804 1"/>
                <a:gd name="f1238" fmla="*/ f1120 f803 1"/>
                <a:gd name="f1239" fmla="*/ f1121 f804 1"/>
                <a:gd name="f1240" fmla="*/ f1122 f803 1"/>
                <a:gd name="f1241" fmla="*/ f1123 f804 1"/>
                <a:gd name="f1242" fmla="*/ f1124 f803 1"/>
                <a:gd name="f1243" fmla="*/ f1125 f804 1"/>
                <a:gd name="f1244" fmla="*/ f1126 f804 1"/>
                <a:gd name="f1245" fmla="*/ f1127 f803 1"/>
                <a:gd name="f1246" fmla="*/ f1128 f804 1"/>
                <a:gd name="f1247" fmla="*/ f1129 f803 1"/>
                <a:gd name="f1248" fmla="*/ f1130 f804 1"/>
                <a:gd name="f1249" fmla="*/ f1131 f803 1"/>
                <a:gd name="f1250" fmla="*/ f1132 f804 1"/>
                <a:gd name="f1251" fmla="*/ f1133 f803 1"/>
                <a:gd name="f1252" fmla="*/ f1134 f804 1"/>
                <a:gd name="f1253" fmla="*/ f1135 f803 1"/>
                <a:gd name="f1254" fmla="*/ f1136 f803 1"/>
                <a:gd name="f1255" fmla="*/ f1137 f804 1"/>
                <a:gd name="f1256" fmla="*/ f1138 f803 1"/>
                <a:gd name="f1257" fmla="*/ f1139 f804 1"/>
                <a:gd name="f1258" fmla="*/ f1140 f803 1"/>
                <a:gd name="f1259" fmla="*/ f1141 f804 1"/>
                <a:gd name="f1260" fmla="*/ f1142 f803 1"/>
                <a:gd name="f1261" fmla="*/ f1143 f804 1"/>
                <a:gd name="f1262" fmla="*/ f1144 f803 1"/>
                <a:gd name="f1263" fmla="*/ f1145 f804 1"/>
                <a:gd name="f1264" fmla="*/ f1146 f803 1"/>
                <a:gd name="f1265" fmla="*/ f1147 f804 1"/>
                <a:gd name="f1266" fmla="*/ f1148 f803 1"/>
                <a:gd name="f1267" fmla="*/ f1149 f803 1"/>
                <a:gd name="f1268" fmla="*/ f1150 f804 1"/>
                <a:gd name="f1269" fmla="*/ f1151 f803 1"/>
                <a:gd name="f1270" fmla="*/ f1152 f804 1"/>
                <a:gd name="f1271" fmla="*/ f1153 f804 1"/>
                <a:gd name="f1272" fmla="*/ f1154 f803 1"/>
                <a:gd name="f1273" fmla="*/ f1155 f804 1"/>
                <a:gd name="f1274" fmla="*/ f1156 f803 1"/>
                <a:gd name="f1275" fmla="*/ f1157 f804 1"/>
                <a:gd name="f1276" fmla="*/ f1158 f803 1"/>
                <a:gd name="f1277" fmla="*/ f1159 f804 1"/>
                <a:gd name="f1278" fmla="*/ f1160 f80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28">
                  <a:pos x="f1165" y="f1166"/>
                </a:cxn>
                <a:cxn ang="f928">
                  <a:pos x="f1167" y="f1168"/>
                </a:cxn>
                <a:cxn ang="f928">
                  <a:pos x="f1169" y="f1170"/>
                </a:cxn>
                <a:cxn ang="f928">
                  <a:pos x="f1171" y="f1172"/>
                </a:cxn>
                <a:cxn ang="f928">
                  <a:pos x="f1173" y="f1174"/>
                </a:cxn>
                <a:cxn ang="f928">
                  <a:pos x="f1175" y="f1176"/>
                </a:cxn>
                <a:cxn ang="f928">
                  <a:pos x="f1177" y="f1178"/>
                </a:cxn>
                <a:cxn ang="f928">
                  <a:pos x="f1179" y="f1180"/>
                </a:cxn>
                <a:cxn ang="f928">
                  <a:pos x="f1181" y="f1182"/>
                </a:cxn>
                <a:cxn ang="f928">
                  <a:pos x="f1183" y="f1184"/>
                </a:cxn>
                <a:cxn ang="f928">
                  <a:pos x="f1185" y="f1186"/>
                </a:cxn>
                <a:cxn ang="f928">
                  <a:pos x="f1187" y="f1188"/>
                </a:cxn>
                <a:cxn ang="f928">
                  <a:pos x="f1189" y="f1190"/>
                </a:cxn>
                <a:cxn ang="f928">
                  <a:pos x="f1191" y="f1192"/>
                </a:cxn>
                <a:cxn ang="f928">
                  <a:pos x="f1193" y="f1194"/>
                </a:cxn>
                <a:cxn ang="f928">
                  <a:pos x="f1195" y="f1196"/>
                </a:cxn>
                <a:cxn ang="f928">
                  <a:pos x="f1197" y="f1198"/>
                </a:cxn>
                <a:cxn ang="f928">
                  <a:pos x="f1199" y="f1200"/>
                </a:cxn>
                <a:cxn ang="f928">
                  <a:pos x="f1201" y="f1202"/>
                </a:cxn>
                <a:cxn ang="f928">
                  <a:pos x="f1203" y="f1204"/>
                </a:cxn>
                <a:cxn ang="f928">
                  <a:pos x="f1205" y="f1206"/>
                </a:cxn>
                <a:cxn ang="f928">
                  <a:pos x="f1207" y="f1208"/>
                </a:cxn>
                <a:cxn ang="f928">
                  <a:pos x="f1209" y="f1210"/>
                </a:cxn>
                <a:cxn ang="f928">
                  <a:pos x="f1211" y="f1212"/>
                </a:cxn>
                <a:cxn ang="f928">
                  <a:pos x="f1213" y="f1214"/>
                </a:cxn>
                <a:cxn ang="f928">
                  <a:pos x="f1215" y="f1216"/>
                </a:cxn>
                <a:cxn ang="f928">
                  <a:pos x="f1217" y="f1218"/>
                </a:cxn>
                <a:cxn ang="f928">
                  <a:pos x="f1219" y="f1220"/>
                </a:cxn>
                <a:cxn ang="f928">
                  <a:pos x="f1221" y="f1222"/>
                </a:cxn>
                <a:cxn ang="f928">
                  <a:pos x="f1223" y="f1224"/>
                </a:cxn>
                <a:cxn ang="f928">
                  <a:pos x="f1225" y="f1226"/>
                </a:cxn>
                <a:cxn ang="f928">
                  <a:pos x="f1227" y="f1228"/>
                </a:cxn>
                <a:cxn ang="f928">
                  <a:pos x="f1229" y="f1230"/>
                </a:cxn>
                <a:cxn ang="f928">
                  <a:pos x="f1231" y="f1232"/>
                </a:cxn>
                <a:cxn ang="f928">
                  <a:pos x="f1233" y="f1234"/>
                </a:cxn>
                <a:cxn ang="f928">
                  <a:pos x="f1181" y="f1235"/>
                </a:cxn>
                <a:cxn ang="f928">
                  <a:pos x="f1236" y="f1237"/>
                </a:cxn>
                <a:cxn ang="f928">
                  <a:pos x="f1238" y="f1239"/>
                </a:cxn>
                <a:cxn ang="f928">
                  <a:pos x="f1240" y="f1241"/>
                </a:cxn>
                <a:cxn ang="f928">
                  <a:pos x="f1242" y="f1243"/>
                </a:cxn>
                <a:cxn ang="f928">
                  <a:pos x="f1175" y="f1244"/>
                </a:cxn>
                <a:cxn ang="f928">
                  <a:pos x="f1245" y="f1246"/>
                </a:cxn>
                <a:cxn ang="f928">
                  <a:pos x="f1247" y="f1248"/>
                </a:cxn>
                <a:cxn ang="f928">
                  <a:pos x="f1249" y="f1250"/>
                </a:cxn>
                <a:cxn ang="f928">
                  <a:pos x="f1251" y="f1252"/>
                </a:cxn>
                <a:cxn ang="f928">
                  <a:pos x="f1253" y="f1244"/>
                </a:cxn>
                <a:cxn ang="f928">
                  <a:pos x="f1254" y="f1255"/>
                </a:cxn>
                <a:cxn ang="f928">
                  <a:pos x="f1256" y="f1257"/>
                </a:cxn>
                <a:cxn ang="f928">
                  <a:pos x="f1258" y="f1259"/>
                </a:cxn>
                <a:cxn ang="f928">
                  <a:pos x="f1260" y="f1261"/>
                </a:cxn>
                <a:cxn ang="f928">
                  <a:pos x="f1262" y="f1263"/>
                </a:cxn>
                <a:cxn ang="f928">
                  <a:pos x="f1264" y="f1265"/>
                </a:cxn>
                <a:cxn ang="f928">
                  <a:pos x="f1266" y="f1172"/>
                </a:cxn>
                <a:cxn ang="f928">
                  <a:pos x="f1267" y="f1268"/>
                </a:cxn>
                <a:cxn ang="f928">
                  <a:pos x="f1269" y="f1270"/>
                </a:cxn>
                <a:cxn ang="f928">
                  <a:pos x="f1221" y="f1186"/>
                </a:cxn>
                <a:cxn ang="f928">
                  <a:pos x="f1179" y="f1271"/>
                </a:cxn>
                <a:cxn ang="f928">
                  <a:pos x="f1272" y="f1273"/>
                </a:cxn>
                <a:cxn ang="f928">
                  <a:pos x="f1274" y="f1275"/>
                </a:cxn>
                <a:cxn ang="f928">
                  <a:pos x="f1276" y="f1277"/>
                </a:cxn>
                <a:cxn ang="f928">
                  <a:pos x="f1276" y="f1278"/>
                </a:cxn>
              </a:cxnLst>
              <a:rect l="f1161" t="f1164" r="f1162" b="f1163"/>
              <a:pathLst>
                <a:path w="1151" h="329">
                  <a:moveTo>
                    <a:pt x="f9" y="f10"/>
                  </a:moveTo>
                  <a:cubicBezTo>
                    <a:pt x="f11" y="f12"/>
                    <a:pt x="f9" y="f13"/>
                    <a:pt x="f11" y="f14"/>
                  </a:cubicBezTo>
                  <a:cubicBezTo>
                    <a:pt x="f11" y="f15"/>
                    <a:pt x="f11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2"/>
                  </a:cubicBezTo>
                  <a:cubicBezTo>
                    <a:pt x="f36" y="f37"/>
                    <a:pt x="f38" y="f37"/>
                    <a:pt x="f39" y="f40"/>
                  </a:cubicBezTo>
                  <a:cubicBezTo>
                    <a:pt x="f41" y="f42"/>
                    <a:pt x="f43" y="f30"/>
                    <a:pt x="f44" y="f32"/>
                  </a:cubicBezTo>
                  <a:cubicBezTo>
                    <a:pt x="f45" y="f46"/>
                    <a:pt x="f41" y="f28"/>
                    <a:pt x="f47" y="f48"/>
                  </a:cubicBezTo>
                  <a:cubicBezTo>
                    <a:pt x="f49" y="f50"/>
                    <a:pt x="f51" y="f52"/>
                    <a:pt x="f51" y="f53"/>
                  </a:cubicBezTo>
                  <a:cubicBezTo>
                    <a:pt x="f51" y="f54"/>
                    <a:pt x="f49" y="f55"/>
                    <a:pt x="f47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56"/>
                    <a:pt x="f63" y="f56"/>
                    <a:pt x="f64" y="f60"/>
                  </a:cubicBezTo>
                  <a:cubicBezTo>
                    <a:pt x="f65" y="f66"/>
                    <a:pt x="f67" y="f62"/>
                    <a:pt x="f38" y="f68"/>
                  </a:cubicBezTo>
                  <a:cubicBezTo>
                    <a:pt x="f69" y="f60"/>
                    <a:pt x="f69" y="f58"/>
                    <a:pt x="f70" y="f56"/>
                  </a:cubicBezTo>
                  <a:cubicBezTo>
                    <a:pt x="f71" y="f72"/>
                    <a:pt x="f73" y="f58"/>
                    <a:pt x="f74" y="f66"/>
                  </a:cubicBezTo>
                  <a:cubicBezTo>
                    <a:pt x="f75" y="f58"/>
                    <a:pt x="f75" y="f72"/>
                    <a:pt x="f75" y="f56"/>
                  </a:cubicBezTo>
                  <a:cubicBezTo>
                    <a:pt x="f76" y="f56"/>
                    <a:pt x="f77" y="f56"/>
                    <a:pt x="f78" y="f56"/>
                  </a:cubicBezTo>
                  <a:cubicBezTo>
                    <a:pt x="f79" y="f80"/>
                    <a:pt x="f81" y="f82"/>
                    <a:pt x="f83" y="f50"/>
                  </a:cubicBezTo>
                  <a:cubicBezTo>
                    <a:pt x="f73" y="f50"/>
                    <a:pt x="f84" y="f85"/>
                    <a:pt x="f86" y="f48"/>
                  </a:cubicBezTo>
                  <a:cubicBezTo>
                    <a:pt x="f86" y="f48"/>
                    <a:pt x="f84" y="f87"/>
                    <a:pt x="f84" y="f87"/>
                  </a:cubicBezTo>
                  <a:cubicBezTo>
                    <a:pt x="f83" y="f48"/>
                    <a:pt x="f76" y="f85"/>
                    <a:pt x="f88" y="f89"/>
                  </a:cubicBezTo>
                  <a:cubicBezTo>
                    <a:pt x="f88" y="f85"/>
                    <a:pt x="f88" y="f90"/>
                    <a:pt x="f88" y="f48"/>
                  </a:cubicBezTo>
                  <a:cubicBezTo>
                    <a:pt x="f91" y="f50"/>
                    <a:pt x="f92" y="f26"/>
                    <a:pt x="f93" y="f26"/>
                  </a:cubicBezTo>
                  <a:cubicBezTo>
                    <a:pt x="f94" y="f26"/>
                    <a:pt x="f35" y="f95"/>
                    <a:pt x="f96" y="f97"/>
                  </a:cubicBezTo>
                  <a:cubicBezTo>
                    <a:pt x="f35" y="f98"/>
                    <a:pt x="f99" y="f100"/>
                    <a:pt x="f101" y="f102"/>
                  </a:cubicBezTo>
                  <a:cubicBezTo>
                    <a:pt x="f93" y="f24"/>
                    <a:pt x="f103" y="f24"/>
                    <a:pt x="f104" y="f105"/>
                  </a:cubicBezTo>
                  <a:cubicBezTo>
                    <a:pt x="f93" y="f106"/>
                    <a:pt x="f99" y="f20"/>
                    <a:pt x="f35" y="f107"/>
                  </a:cubicBezTo>
                  <a:cubicBezTo>
                    <a:pt x="f35" y="f108"/>
                    <a:pt x="f99" y="f108"/>
                    <a:pt x="f94" y="f109"/>
                  </a:cubicBezTo>
                  <a:cubicBezTo>
                    <a:pt x="f35" y="f110"/>
                    <a:pt x="f96" y="f111"/>
                    <a:pt x="f33" y="f112"/>
                  </a:cubicBezTo>
                  <a:cubicBezTo>
                    <a:pt x="f113" y="f114"/>
                    <a:pt x="f96" y="f115"/>
                    <a:pt x="f116" y="f117"/>
                  </a:cubicBezTo>
                  <a:cubicBezTo>
                    <a:pt x="f31" y="f118"/>
                    <a:pt x="f33" y="f10"/>
                    <a:pt x="f119" y="f10"/>
                  </a:cubicBezTo>
                  <a:cubicBezTo>
                    <a:pt x="f99" y="f118"/>
                    <a:pt x="f94" y="f10"/>
                    <a:pt x="f103" y="f10"/>
                  </a:cubicBezTo>
                  <a:cubicBezTo>
                    <a:pt x="f120" y="f118"/>
                    <a:pt x="f121" y="f122"/>
                    <a:pt x="f91" y="f14"/>
                  </a:cubicBezTo>
                  <a:cubicBezTo>
                    <a:pt x="f78" y="f123"/>
                    <a:pt x="f83" y="f16"/>
                    <a:pt x="f124" y="f125"/>
                  </a:cubicBezTo>
                  <a:cubicBezTo>
                    <a:pt x="f38" y="f125"/>
                    <a:pt x="f70" y="f111"/>
                    <a:pt x="f67" y="f111"/>
                  </a:cubicBezTo>
                  <a:cubicBezTo>
                    <a:pt x="f67" y="f16"/>
                    <a:pt x="f67" y="f123"/>
                    <a:pt x="f70" y="f114"/>
                  </a:cubicBezTo>
                  <a:cubicBezTo>
                    <a:pt x="f38" y="f15"/>
                    <a:pt x="f71" y="f115"/>
                    <a:pt x="f73" y="f115"/>
                  </a:cubicBezTo>
                  <a:cubicBezTo>
                    <a:pt x="f83" y="f126"/>
                    <a:pt x="f76" y="f126"/>
                    <a:pt x="f88" y="f117"/>
                  </a:cubicBezTo>
                  <a:cubicBezTo>
                    <a:pt x="f79" y="f117"/>
                    <a:pt x="f127" y="f13"/>
                    <a:pt x="f36" y="f10"/>
                  </a:cubicBezTo>
                  <a:cubicBezTo>
                    <a:pt x="f79" y="f10"/>
                    <a:pt x="f36" y="f128"/>
                    <a:pt x="f129" y="f130"/>
                  </a:cubicBezTo>
                  <a:cubicBezTo>
                    <a:pt x="f91" y="f131"/>
                    <a:pt x="f121" y="f132"/>
                    <a:pt x="f92" y="f133"/>
                  </a:cubicBezTo>
                  <a:cubicBezTo>
                    <a:pt x="f127" y="f133"/>
                    <a:pt x="f129" y="f133"/>
                    <a:pt x="f36" y="f134"/>
                  </a:cubicBezTo>
                  <a:cubicBezTo>
                    <a:pt x="f129" y="f135"/>
                    <a:pt x="f127" y="f136"/>
                    <a:pt x="f137" y="f138"/>
                  </a:cubicBezTo>
                  <a:cubicBezTo>
                    <a:pt x="f137" y="f138"/>
                    <a:pt x="f121" y="f138"/>
                    <a:pt x="f121" y="f138"/>
                  </a:cubicBezTo>
                  <a:cubicBezTo>
                    <a:pt x="f129" y="f139"/>
                    <a:pt x="f78" y="f136"/>
                    <a:pt x="f81" y="f140"/>
                  </a:cubicBezTo>
                  <a:cubicBezTo>
                    <a:pt x="f76" y="f140"/>
                    <a:pt x="f76" y="f140"/>
                    <a:pt x="f74" y="f141"/>
                  </a:cubicBezTo>
                  <a:cubicBezTo>
                    <a:pt x="f81" y="f139"/>
                    <a:pt x="f88" y="f142"/>
                    <a:pt x="f78" y="f143"/>
                  </a:cubicBezTo>
                  <a:cubicBezTo>
                    <a:pt x="f88" y="f143"/>
                    <a:pt x="f88" y="f143"/>
                    <a:pt x="f81" y="f144"/>
                  </a:cubicBezTo>
                  <a:cubicBezTo>
                    <a:pt x="f77" y="f145"/>
                    <a:pt x="f77" y="f146"/>
                    <a:pt x="f88" y="f147"/>
                  </a:cubicBezTo>
                  <a:cubicBezTo>
                    <a:pt x="f76" y="f148"/>
                    <a:pt x="f75" y="f149"/>
                    <a:pt x="f150" y="f146"/>
                  </a:cubicBezTo>
                  <a:cubicBezTo>
                    <a:pt x="f73" y="f151"/>
                    <a:pt x="f73" y="f152"/>
                    <a:pt x="f73" y="f153"/>
                  </a:cubicBezTo>
                  <a:cubicBezTo>
                    <a:pt x="f84" y="f8"/>
                    <a:pt x="f84" y="f8"/>
                    <a:pt x="f86" y="f8"/>
                  </a:cubicBezTo>
                  <a:cubicBezTo>
                    <a:pt x="f124" y="f154"/>
                    <a:pt x="f70" y="f152"/>
                    <a:pt x="f155" y="f156"/>
                  </a:cubicBezTo>
                  <a:cubicBezTo>
                    <a:pt x="f65" y="f157"/>
                    <a:pt x="f65" y="f157"/>
                    <a:pt x="f64" y="f152"/>
                  </a:cubicBezTo>
                  <a:cubicBezTo>
                    <a:pt x="f158" y="f157"/>
                    <a:pt x="f158" y="f156"/>
                    <a:pt x="f159" y="f160"/>
                  </a:cubicBezTo>
                  <a:cubicBezTo>
                    <a:pt x="f161" y="f160"/>
                    <a:pt x="f162" y="f156"/>
                    <a:pt x="f163" y="f156"/>
                  </a:cubicBezTo>
                  <a:cubicBezTo>
                    <a:pt x="f164" y="f165"/>
                    <a:pt x="f61" y="f166"/>
                    <a:pt x="f167" y="f145"/>
                  </a:cubicBezTo>
                  <a:cubicBezTo>
                    <a:pt x="f39" y="f146"/>
                    <a:pt x="f57" y="f149"/>
                    <a:pt x="f47" y="f148"/>
                  </a:cubicBezTo>
                  <a:cubicBezTo>
                    <a:pt x="f51" y="f146"/>
                    <a:pt x="f168" y="f145"/>
                    <a:pt x="f169" y="f170"/>
                  </a:cubicBezTo>
                  <a:cubicBezTo>
                    <a:pt x="f171" y="f145"/>
                    <a:pt x="f172" y="f173"/>
                    <a:pt x="f174" y="f146"/>
                  </a:cubicBezTo>
                  <a:cubicBezTo>
                    <a:pt x="f174" y="f145"/>
                    <a:pt x="f175" y="f170"/>
                    <a:pt x="f175" y="f143"/>
                  </a:cubicBezTo>
                  <a:cubicBezTo>
                    <a:pt x="f176" y="f143"/>
                    <a:pt x="f177" y="f143"/>
                    <a:pt x="f45" y="f144"/>
                  </a:cubicBezTo>
                  <a:cubicBezTo>
                    <a:pt x="f45" y="f143"/>
                    <a:pt x="f45" y="f178"/>
                    <a:pt x="f45" y="f178"/>
                  </a:cubicBezTo>
                  <a:cubicBezTo>
                    <a:pt x="f45" y="f179"/>
                    <a:pt x="f175" y="f180"/>
                    <a:pt x="f45" y="f181"/>
                  </a:cubicBezTo>
                  <a:cubicBezTo>
                    <a:pt x="f45" y="f135"/>
                    <a:pt x="f176" y="f133"/>
                    <a:pt x="f175" y="f134"/>
                  </a:cubicBezTo>
                  <a:cubicBezTo>
                    <a:pt x="f182" y="f132"/>
                    <a:pt x="f171" y="f131"/>
                    <a:pt x="f169" y="f128"/>
                  </a:cubicBezTo>
                  <a:cubicBezTo>
                    <a:pt x="f169" y="f118"/>
                    <a:pt x="f169" y="f13"/>
                    <a:pt x="f41" y="f117"/>
                  </a:cubicBezTo>
                  <a:cubicBezTo>
                    <a:pt x="f172" y="f126"/>
                    <a:pt x="f174" y="f117"/>
                    <a:pt x="f175" y="f122"/>
                  </a:cubicBezTo>
                  <a:cubicBezTo>
                    <a:pt x="f177" y="f183"/>
                    <a:pt x="f43" y="f133"/>
                    <a:pt x="f184" y="f136"/>
                  </a:cubicBezTo>
                  <a:cubicBezTo>
                    <a:pt x="f184" y="f136"/>
                    <a:pt x="f185" y="f141"/>
                    <a:pt x="f186" y="f140"/>
                  </a:cubicBezTo>
                  <a:cubicBezTo>
                    <a:pt x="f187" y="f180"/>
                    <a:pt x="f188" y="f189"/>
                    <a:pt x="f44" y="f179"/>
                  </a:cubicBezTo>
                  <a:cubicBezTo>
                    <a:pt x="f190" y="f138"/>
                    <a:pt x="f190" y="f138"/>
                    <a:pt x="f191" y="f189"/>
                  </a:cubicBezTo>
                  <a:cubicBezTo>
                    <a:pt x="f192" y="f138"/>
                    <a:pt x="f193" y="f142"/>
                    <a:pt x="f194" y="f195"/>
                  </a:cubicBezTo>
                  <a:cubicBezTo>
                    <a:pt x="f194" y="f138"/>
                    <a:pt x="f196" y="f180"/>
                    <a:pt x="f196" y="f140"/>
                  </a:cubicBezTo>
                  <a:cubicBezTo>
                    <a:pt x="f196" y="f140"/>
                    <a:pt x="f197" y="f140"/>
                    <a:pt x="f197" y="f181"/>
                  </a:cubicBezTo>
                  <a:cubicBezTo>
                    <a:pt x="f198" y="f141"/>
                    <a:pt x="f198" y="f136"/>
                    <a:pt x="f199" y="f139"/>
                  </a:cubicBezTo>
                  <a:cubicBezTo>
                    <a:pt x="f199" y="f139"/>
                    <a:pt x="f200" y="f180"/>
                    <a:pt x="f200" y="f180"/>
                  </a:cubicBezTo>
                  <a:cubicBezTo>
                    <a:pt x="f200" y="f140"/>
                    <a:pt x="f199" y="f201"/>
                    <a:pt x="f199" y="f134"/>
                  </a:cubicBezTo>
                  <a:cubicBezTo>
                    <a:pt x="f202" y="f134"/>
                    <a:pt x="f203" y="f134"/>
                    <a:pt x="f204" y="f134"/>
                  </a:cubicBezTo>
                  <a:cubicBezTo>
                    <a:pt x="f203" y="f205"/>
                    <a:pt x="f202" y="f130"/>
                    <a:pt x="f199" y="f118"/>
                  </a:cubicBezTo>
                  <a:cubicBezTo>
                    <a:pt x="f202" y="f12"/>
                    <a:pt x="f203" y="f12"/>
                    <a:pt x="f204" y="f122"/>
                  </a:cubicBezTo>
                  <a:cubicBezTo>
                    <a:pt x="f206" y="f14"/>
                    <a:pt x="f202" y="f115"/>
                    <a:pt x="f202" y="f114"/>
                  </a:cubicBezTo>
                  <a:cubicBezTo>
                    <a:pt x="f200" y="f112"/>
                    <a:pt x="f203" y="f111"/>
                    <a:pt x="f203" y="f207"/>
                  </a:cubicBezTo>
                  <a:cubicBezTo>
                    <a:pt x="f208" y="f207"/>
                    <a:pt x="f209" y="f109"/>
                    <a:pt x="f210" y="f108"/>
                  </a:cubicBezTo>
                  <a:cubicBezTo>
                    <a:pt x="f211" y="f20"/>
                    <a:pt x="f212" y="f213"/>
                    <a:pt x="f204" y="f24"/>
                  </a:cubicBezTo>
                  <a:cubicBezTo>
                    <a:pt x="f202" y="f100"/>
                    <a:pt x="f196" y="f214"/>
                    <a:pt x="f192" y="f97"/>
                  </a:cubicBezTo>
                  <a:cubicBezTo>
                    <a:pt x="f196" y="f95"/>
                    <a:pt x="f202" y="f26"/>
                    <a:pt x="f215" y="f48"/>
                  </a:cubicBezTo>
                  <a:cubicBezTo>
                    <a:pt x="f199" y="f216"/>
                    <a:pt x="f193" y="f217"/>
                    <a:pt x="f218" y="f72"/>
                  </a:cubicBezTo>
                  <a:cubicBezTo>
                    <a:pt x="f190" y="f55"/>
                    <a:pt x="f219" y="f28"/>
                    <a:pt x="f220" y="f54"/>
                  </a:cubicBezTo>
                  <a:cubicBezTo>
                    <a:pt x="f186" y="f72"/>
                    <a:pt x="f221" y="f55"/>
                    <a:pt x="f177" y="f28"/>
                  </a:cubicBezTo>
                  <a:cubicBezTo>
                    <a:pt x="f187" y="f222"/>
                    <a:pt x="f223" y="f224"/>
                    <a:pt x="f225" y="f226"/>
                  </a:cubicBezTo>
                  <a:cubicBezTo>
                    <a:pt x="f227" y="f228"/>
                    <a:pt x="f229" y="f230"/>
                    <a:pt x="f231" y="f232"/>
                  </a:cubicBezTo>
                  <a:cubicBezTo>
                    <a:pt x="f233" y="f234"/>
                    <a:pt x="f235" y="f236"/>
                    <a:pt x="f237" y="f238"/>
                  </a:cubicBezTo>
                  <a:cubicBezTo>
                    <a:pt x="f239" y="f238"/>
                    <a:pt x="f240" y="f238"/>
                    <a:pt x="f241" y="f242"/>
                  </a:cubicBezTo>
                  <a:cubicBezTo>
                    <a:pt x="f240" y="f243"/>
                    <a:pt x="f244" y="f245"/>
                    <a:pt x="f240" y="f246"/>
                  </a:cubicBezTo>
                  <a:cubicBezTo>
                    <a:pt x="f241" y="f247"/>
                    <a:pt x="f248" y="f245"/>
                    <a:pt x="f249" y="f250"/>
                  </a:cubicBezTo>
                  <a:cubicBezTo>
                    <a:pt x="f249" y="f243"/>
                    <a:pt x="f251" y="f252"/>
                    <a:pt x="f253" y="f238"/>
                  </a:cubicBezTo>
                  <a:cubicBezTo>
                    <a:pt x="f253" y="f254"/>
                    <a:pt x="f255" y="f256"/>
                    <a:pt x="f257" y="f258"/>
                  </a:cubicBezTo>
                  <a:cubicBezTo>
                    <a:pt x="f259" y="f260"/>
                    <a:pt x="f261" y="f262"/>
                    <a:pt x="f263" y="f264"/>
                  </a:cubicBezTo>
                  <a:cubicBezTo>
                    <a:pt x="f265" y="f266"/>
                    <a:pt x="f267" y="f268"/>
                    <a:pt x="f269" y="f243"/>
                  </a:cubicBezTo>
                  <a:cubicBezTo>
                    <a:pt x="f270" y="f271"/>
                    <a:pt x="f272" y="f273"/>
                    <a:pt x="f274" y="f275"/>
                  </a:cubicBezTo>
                  <a:cubicBezTo>
                    <a:pt x="f160" y="f275"/>
                    <a:pt x="f148" y="f226"/>
                    <a:pt x="f145" y="f276"/>
                  </a:cubicBezTo>
                  <a:cubicBezTo>
                    <a:pt x="f277" y="f30"/>
                    <a:pt x="f278" y="f62"/>
                    <a:pt x="f279" y="f89"/>
                  </a:cubicBezTo>
                  <a:cubicBezTo>
                    <a:pt x="f280" y="f50"/>
                    <a:pt x="f280" y="f50"/>
                    <a:pt x="f281" y="f50"/>
                  </a:cubicBezTo>
                  <a:cubicBezTo>
                    <a:pt x="f282" y="f283"/>
                    <a:pt x="f284" y="f55"/>
                    <a:pt x="f285" y="f66"/>
                  </a:cubicBezTo>
                  <a:cubicBezTo>
                    <a:pt x="f286" y="f287"/>
                    <a:pt x="f288" y="f289"/>
                    <a:pt x="f284" y="f222"/>
                  </a:cubicBezTo>
                  <a:cubicBezTo>
                    <a:pt x="f282" y="f290"/>
                    <a:pt x="f279" y="f291"/>
                    <a:pt x="f281" y="f30"/>
                  </a:cubicBezTo>
                  <a:cubicBezTo>
                    <a:pt x="f272" y="f290"/>
                    <a:pt x="f292" y="f290"/>
                    <a:pt x="f293" y="f30"/>
                  </a:cubicBezTo>
                  <a:cubicBezTo>
                    <a:pt x="f294" y="f32"/>
                    <a:pt x="f295" y="f34"/>
                    <a:pt x="f296" y="f224"/>
                  </a:cubicBezTo>
                  <a:cubicBezTo>
                    <a:pt x="f296" y="f297"/>
                    <a:pt x="f296" y="f30"/>
                    <a:pt x="f296" y="f291"/>
                  </a:cubicBezTo>
                  <a:cubicBezTo>
                    <a:pt x="f298" y="f30"/>
                    <a:pt x="f299" y="f32"/>
                    <a:pt x="f300" y="f301"/>
                  </a:cubicBezTo>
                  <a:cubicBezTo>
                    <a:pt x="f300" y="f34"/>
                    <a:pt x="f300" y="f32"/>
                    <a:pt x="f300" y="f30"/>
                  </a:cubicBezTo>
                  <a:cubicBezTo>
                    <a:pt x="f302" y="f30"/>
                    <a:pt x="f303" y="f297"/>
                    <a:pt x="f304" y="f32"/>
                  </a:cubicBezTo>
                  <a:cubicBezTo>
                    <a:pt x="f304" y="f42"/>
                    <a:pt x="f305" y="f291"/>
                    <a:pt x="f305" y="f290"/>
                  </a:cubicBezTo>
                  <a:cubicBezTo>
                    <a:pt x="f305" y="f222"/>
                    <a:pt x="f304" y="f306"/>
                    <a:pt x="f307" y="f46"/>
                  </a:cubicBezTo>
                  <a:cubicBezTo>
                    <a:pt x="f303" y="f287"/>
                    <a:pt x="f302" y="f308"/>
                    <a:pt x="f309" y="f66"/>
                  </a:cubicBezTo>
                  <a:cubicBezTo>
                    <a:pt x="f310" y="f60"/>
                    <a:pt x="f310" y="f72"/>
                    <a:pt x="f310" y="f55"/>
                  </a:cubicBezTo>
                  <a:cubicBezTo>
                    <a:pt x="f309" y="f56"/>
                    <a:pt x="f311" y="f56"/>
                    <a:pt x="f303" y="f72"/>
                  </a:cubicBezTo>
                  <a:cubicBezTo>
                    <a:pt x="f307" y="f60"/>
                    <a:pt x="f304" y="f66"/>
                    <a:pt x="f270" y="f68"/>
                  </a:cubicBezTo>
                  <a:cubicBezTo>
                    <a:pt x="f270" y="f62"/>
                    <a:pt x="f312" y="f66"/>
                    <a:pt x="f312" y="f58"/>
                  </a:cubicBezTo>
                  <a:cubicBezTo>
                    <a:pt x="f313" y="f60"/>
                    <a:pt x="f314" y="f60"/>
                    <a:pt x="f315" y="f66"/>
                  </a:cubicBezTo>
                  <a:cubicBezTo>
                    <a:pt x="f316" y="f62"/>
                    <a:pt x="f317" y="f62"/>
                    <a:pt x="f318" y="f66"/>
                  </a:cubicBezTo>
                  <a:cubicBezTo>
                    <a:pt x="f319" y="f60"/>
                    <a:pt x="f320" y="f66"/>
                    <a:pt x="f321" y="f60"/>
                  </a:cubicBezTo>
                  <a:cubicBezTo>
                    <a:pt x="f322" y="f60"/>
                    <a:pt x="f323" y="f58"/>
                    <a:pt x="f324" y="f58"/>
                  </a:cubicBezTo>
                  <a:cubicBezTo>
                    <a:pt x="f325" y="f56"/>
                    <a:pt x="f325" y="f28"/>
                    <a:pt x="f322" y="f54"/>
                  </a:cubicBezTo>
                  <a:cubicBezTo>
                    <a:pt x="f326" y="f53"/>
                    <a:pt x="f327" y="f80"/>
                    <a:pt x="f328" y="f217"/>
                  </a:cubicBezTo>
                  <a:cubicBezTo>
                    <a:pt x="f329" y="f82"/>
                    <a:pt x="f321" y="f330"/>
                    <a:pt x="f326" y="f50"/>
                  </a:cubicBezTo>
                  <a:cubicBezTo>
                    <a:pt x="f326" y="f50"/>
                    <a:pt x="f321" y="f89"/>
                    <a:pt x="f321" y="f89"/>
                  </a:cubicBezTo>
                  <a:cubicBezTo>
                    <a:pt x="f323" y="f85"/>
                    <a:pt x="f331" y="f85"/>
                    <a:pt x="f332" y="f90"/>
                  </a:cubicBezTo>
                  <a:cubicBezTo>
                    <a:pt x="f333" y="f87"/>
                    <a:pt x="f331" y="f26"/>
                    <a:pt x="f324" y="f95"/>
                  </a:cubicBezTo>
                  <a:cubicBezTo>
                    <a:pt x="f334" y="f97"/>
                    <a:pt x="f269" y="f98"/>
                    <a:pt x="f335" y="f100"/>
                  </a:cubicBezTo>
                  <a:cubicBezTo>
                    <a:pt x="f336" y="f22"/>
                    <a:pt x="f337" y="f338"/>
                    <a:pt x="f335" y="f339"/>
                  </a:cubicBezTo>
                  <a:cubicBezTo>
                    <a:pt x="f340" y="f207"/>
                    <a:pt x="f341" y="f18"/>
                    <a:pt x="f342" y="f110"/>
                  </a:cubicBezTo>
                  <a:cubicBezTo>
                    <a:pt x="f336" y="f110"/>
                    <a:pt x="f343" y="f125"/>
                    <a:pt x="f332" y="f125"/>
                  </a:cubicBezTo>
                  <a:cubicBezTo>
                    <a:pt x="f332" y="f111"/>
                    <a:pt x="f332" y="f111"/>
                    <a:pt x="f332" y="f16"/>
                  </a:cubicBezTo>
                  <a:cubicBezTo>
                    <a:pt x="f325" y="f110"/>
                    <a:pt x="f321" y="f207"/>
                    <a:pt x="f320" y="f107"/>
                  </a:cubicBezTo>
                  <a:cubicBezTo>
                    <a:pt x="f318" y="f344"/>
                    <a:pt x="f345" y="f344"/>
                    <a:pt x="f303" y="f338"/>
                  </a:cubicBezTo>
                  <a:cubicBezTo>
                    <a:pt x="f311" y="f338"/>
                    <a:pt x="f309" y="f20"/>
                    <a:pt x="f310" y="f20"/>
                  </a:cubicBezTo>
                  <a:cubicBezTo>
                    <a:pt x="f309" y="f346"/>
                    <a:pt x="f309" y="f108"/>
                    <a:pt x="f302" y="f109"/>
                  </a:cubicBezTo>
                  <a:cubicBezTo>
                    <a:pt x="f347" y="f207"/>
                    <a:pt x="f304" y="f18"/>
                    <a:pt x="f312" y="f18"/>
                  </a:cubicBezTo>
                  <a:cubicBezTo>
                    <a:pt x="f315" y="f18"/>
                    <a:pt x="f318" y="f18"/>
                    <a:pt x="f348" y="f18"/>
                  </a:cubicBezTo>
                  <a:cubicBezTo>
                    <a:pt x="f328" y="f110"/>
                    <a:pt x="f329" y="f111"/>
                    <a:pt x="f320" y="f112"/>
                  </a:cubicBezTo>
                  <a:cubicBezTo>
                    <a:pt x="f327" y="f15"/>
                    <a:pt x="f322" y="f126"/>
                    <a:pt x="f324" y="f13"/>
                  </a:cubicBezTo>
                  <a:cubicBezTo>
                    <a:pt x="f324" y="f13"/>
                    <a:pt x="f324" y="f13"/>
                    <a:pt x="f324" y="f122"/>
                  </a:cubicBezTo>
                  <a:cubicBezTo>
                    <a:pt x="f323" y="f122"/>
                    <a:pt x="f326" y="f122"/>
                    <a:pt x="f329" y="f122"/>
                  </a:cubicBezTo>
                  <a:cubicBezTo>
                    <a:pt x="f322" y="f128"/>
                    <a:pt x="f324" y="f205"/>
                    <a:pt x="f332" y="f133"/>
                  </a:cubicBezTo>
                  <a:cubicBezTo>
                    <a:pt x="f334" y="f133"/>
                    <a:pt x="f334" y="f349"/>
                    <a:pt x="f334" y="f349"/>
                  </a:cubicBezTo>
                  <a:cubicBezTo>
                    <a:pt x="f323" y="f134"/>
                    <a:pt x="f327" y="f350"/>
                    <a:pt x="f351" y="f205"/>
                  </a:cubicBezTo>
                  <a:cubicBezTo>
                    <a:pt x="f351" y="f132"/>
                    <a:pt x="f351" y="f132"/>
                    <a:pt x="f351" y="f350"/>
                  </a:cubicBezTo>
                  <a:cubicBezTo>
                    <a:pt x="f328" y="f349"/>
                    <a:pt x="f321" y="f140"/>
                    <a:pt x="f323" y="f189"/>
                  </a:cubicBezTo>
                  <a:cubicBezTo>
                    <a:pt x="f322" y="f189"/>
                    <a:pt x="f321" y="f189"/>
                    <a:pt x="f327" y="f138"/>
                  </a:cubicBezTo>
                  <a:cubicBezTo>
                    <a:pt x="f326" y="f352"/>
                    <a:pt x="f323" y="f143"/>
                    <a:pt x="f324" y="f145"/>
                  </a:cubicBezTo>
                  <a:cubicBezTo>
                    <a:pt x="f326" y="f353"/>
                    <a:pt x="f329" y="f353"/>
                    <a:pt x="f351" y="f170"/>
                  </a:cubicBezTo>
                  <a:cubicBezTo>
                    <a:pt x="f354" y="f149"/>
                    <a:pt x="f328" y="f151"/>
                    <a:pt x="f328" y="f152"/>
                  </a:cubicBezTo>
                  <a:cubicBezTo>
                    <a:pt x="f329" y="f355"/>
                    <a:pt x="f328" y="f154"/>
                    <a:pt x="f328" y="f153"/>
                  </a:cubicBezTo>
                  <a:cubicBezTo>
                    <a:pt x="f320" y="f356"/>
                    <a:pt x="f351" y="f356"/>
                    <a:pt x="f348" y="f154"/>
                  </a:cubicBezTo>
                  <a:cubicBezTo>
                    <a:pt x="f357" y="f358"/>
                    <a:pt x="f359" y="f274"/>
                    <a:pt x="f316" y="f160"/>
                  </a:cubicBezTo>
                  <a:cubicBezTo>
                    <a:pt x="f316" y="f157"/>
                    <a:pt x="f316" y="f274"/>
                    <a:pt x="f315" y="f358"/>
                  </a:cubicBezTo>
                  <a:cubicBezTo>
                    <a:pt x="f314" y="f274"/>
                    <a:pt x="f345" y="f157"/>
                    <a:pt x="f313" y="f160"/>
                  </a:cubicBezTo>
                  <a:cubicBezTo>
                    <a:pt x="f270" y="f157"/>
                    <a:pt x="f305" y="f274"/>
                    <a:pt x="f304" y="f152"/>
                  </a:cubicBezTo>
                  <a:cubicBezTo>
                    <a:pt x="f303" y="f160"/>
                    <a:pt x="f302" y="f147"/>
                    <a:pt x="f310" y="f146"/>
                  </a:cubicBezTo>
                  <a:cubicBezTo>
                    <a:pt x="f360" y="f148"/>
                    <a:pt x="f361" y="f165"/>
                    <a:pt x="f362" y="f160"/>
                  </a:cubicBezTo>
                  <a:cubicBezTo>
                    <a:pt x="f298" y="f165"/>
                    <a:pt x="f363" y="f148"/>
                    <a:pt x="f364" y="f149"/>
                  </a:cubicBezTo>
                  <a:cubicBezTo>
                    <a:pt x="f295" y="f148"/>
                    <a:pt x="f365" y="f165"/>
                    <a:pt x="f294" y="f160"/>
                  </a:cubicBezTo>
                  <a:cubicBezTo>
                    <a:pt x="f293" y="f147"/>
                    <a:pt x="f366" y="f166"/>
                    <a:pt x="f2" y="f173"/>
                  </a:cubicBezTo>
                  <a:cubicBezTo>
                    <a:pt x="f367" y="f146"/>
                    <a:pt x="f368" y="f149"/>
                    <a:pt x="f272" y="f166"/>
                  </a:cubicBezTo>
                  <a:cubicBezTo>
                    <a:pt x="f272" y="f173"/>
                    <a:pt x="f272" y="f353"/>
                    <a:pt x="f369" y="f144"/>
                  </a:cubicBezTo>
                  <a:cubicBezTo>
                    <a:pt x="f369" y="f195"/>
                    <a:pt x="f370" y="f179"/>
                    <a:pt x="f371" y="f139"/>
                  </a:cubicBezTo>
                  <a:cubicBezTo>
                    <a:pt x="f371" y="f136"/>
                    <a:pt x="f371" y="f141"/>
                    <a:pt x="f371" y="f181"/>
                  </a:cubicBezTo>
                  <a:cubicBezTo>
                    <a:pt x="f370" y="f349"/>
                    <a:pt x="f272" y="f350"/>
                    <a:pt x="f292" y="f131"/>
                  </a:cubicBezTo>
                  <a:cubicBezTo>
                    <a:pt x="f368" y="f183"/>
                    <a:pt x="f367" y="f130"/>
                    <a:pt x="f367" y="f128"/>
                  </a:cubicBezTo>
                  <a:cubicBezTo>
                    <a:pt x="f367" y="f12"/>
                    <a:pt x="f367" y="f117"/>
                    <a:pt x="f272" y="f14"/>
                  </a:cubicBezTo>
                  <a:cubicBezTo>
                    <a:pt x="f371" y="f126"/>
                    <a:pt x="f280" y="f13"/>
                    <a:pt x="f280" y="f118"/>
                  </a:cubicBezTo>
                  <a:cubicBezTo>
                    <a:pt x="f279" y="f350"/>
                    <a:pt x="f279" y="f140"/>
                    <a:pt x="f282" y="f142"/>
                  </a:cubicBezTo>
                  <a:cubicBezTo>
                    <a:pt x="f282" y="f142"/>
                    <a:pt x="f372" y="f179"/>
                    <a:pt x="f284" y="f179"/>
                  </a:cubicBezTo>
                  <a:cubicBezTo>
                    <a:pt x="f285" y="f195"/>
                    <a:pt x="f288" y="f144"/>
                    <a:pt x="f373" y="f173"/>
                  </a:cubicBezTo>
                  <a:cubicBezTo>
                    <a:pt x="f373" y="f145"/>
                    <a:pt x="f374" y="f353"/>
                    <a:pt x="f375" y="f170"/>
                  </a:cubicBezTo>
                  <a:cubicBezTo>
                    <a:pt x="f376" y="f173"/>
                    <a:pt x="f377" y="f166"/>
                    <a:pt x="f378" y="f165"/>
                  </a:cubicBezTo>
                  <a:cubicBezTo>
                    <a:pt x="f379" y="f149"/>
                    <a:pt x="f277" y="f353"/>
                    <a:pt x="f153" y="f195"/>
                  </a:cubicBezTo>
                  <a:cubicBezTo>
                    <a:pt x="f356" y="f144"/>
                    <a:pt x="f154" y="f170"/>
                    <a:pt x="f355" y="f173"/>
                  </a:cubicBezTo>
                  <a:cubicBezTo>
                    <a:pt x="f358" y="f143"/>
                    <a:pt x="f358" y="f352"/>
                    <a:pt x="f152" y="f189"/>
                  </a:cubicBezTo>
                  <a:cubicBezTo>
                    <a:pt x="f157" y="f189"/>
                    <a:pt x="f156" y="f138"/>
                    <a:pt x="f165" y="f179"/>
                  </a:cubicBezTo>
                  <a:cubicBezTo>
                    <a:pt x="f151" y="f136"/>
                    <a:pt x="f160" y="f181"/>
                    <a:pt x="f156" y="f133"/>
                  </a:cubicBezTo>
                  <a:cubicBezTo>
                    <a:pt x="f151" y="f133"/>
                    <a:pt x="f147" y="f134"/>
                    <a:pt x="f166" y="f134"/>
                  </a:cubicBezTo>
                  <a:cubicBezTo>
                    <a:pt x="f149" y="f183"/>
                    <a:pt x="f151" y="f12"/>
                    <a:pt x="f146" y="f126"/>
                  </a:cubicBezTo>
                  <a:cubicBezTo>
                    <a:pt x="f146" y="f115"/>
                    <a:pt x="f146" y="f380"/>
                    <a:pt x="f146" y="f114"/>
                  </a:cubicBezTo>
                  <a:cubicBezTo>
                    <a:pt x="f144" y="f114"/>
                    <a:pt x="f142" y="f114"/>
                    <a:pt x="f180" y="f15"/>
                  </a:cubicBezTo>
                  <a:cubicBezTo>
                    <a:pt x="f138" y="f107"/>
                    <a:pt x="f178" y="f24"/>
                    <a:pt x="f151" y="f100"/>
                  </a:cubicBezTo>
                  <a:cubicBezTo>
                    <a:pt x="f146" y="f95"/>
                    <a:pt x="f178" y="f214"/>
                    <a:pt x="f189" y="f95"/>
                  </a:cubicBezTo>
                  <a:cubicBezTo>
                    <a:pt x="f143" y="f89"/>
                    <a:pt x="f149" y="f283"/>
                    <a:pt x="f166" y="f66"/>
                  </a:cubicBezTo>
                  <a:cubicBezTo>
                    <a:pt x="f165" y="f60"/>
                    <a:pt x="f156" y="f60"/>
                    <a:pt x="f274" y="f58"/>
                  </a:cubicBezTo>
                  <a:cubicBezTo>
                    <a:pt x="f355" y="f308"/>
                    <a:pt x="f277" y="f308"/>
                    <a:pt x="f377" y="f60"/>
                  </a:cubicBezTo>
                  <a:cubicBezTo>
                    <a:pt x="f376" y="f56"/>
                    <a:pt x="f381" y="f382"/>
                    <a:pt x="f374" y="f283"/>
                  </a:cubicBezTo>
                  <a:cubicBezTo>
                    <a:pt x="f278" y="f330"/>
                    <a:pt x="f286" y="f85"/>
                    <a:pt x="f282" y="f90"/>
                  </a:cubicBezTo>
                  <a:cubicBezTo>
                    <a:pt x="f286" y="f382"/>
                    <a:pt x="f376" y="f68"/>
                    <a:pt x="f356" y="f383"/>
                  </a:cubicBezTo>
                  <a:cubicBezTo>
                    <a:pt x="f151" y="f297"/>
                    <a:pt x="f170" y="f384"/>
                    <a:pt x="f136" y="f385"/>
                  </a:cubicBezTo>
                  <a:cubicBezTo>
                    <a:pt x="f201" y="f386"/>
                    <a:pt x="f132" y="f385"/>
                    <a:pt x="f10" y="f385"/>
                  </a:cubicBezTo>
                  <a:cubicBezTo>
                    <a:pt x="f110" y="f385"/>
                    <a:pt x="f214" y="f385"/>
                    <a:pt x="f217" y="f386"/>
                  </a:cubicBezTo>
                  <a:cubicBezTo>
                    <a:pt x="f80" y="f386"/>
                    <a:pt x="f53" y="f386"/>
                    <a:pt x="f28" y="f386"/>
                  </a:cubicBezTo>
                  <a:cubicBezTo>
                    <a:pt x="f28" y="f40"/>
                    <a:pt x="f28" y="f289"/>
                    <a:pt x="f28" y="f72"/>
                  </a:cubicBezTo>
                  <a:cubicBezTo>
                    <a:pt x="f28" y="f72"/>
                    <a:pt x="f55" y="f72"/>
                    <a:pt x="f56" y="f72"/>
                  </a:cubicBezTo>
                  <a:cubicBezTo>
                    <a:pt x="f56" y="f289"/>
                    <a:pt x="f56" y="f42"/>
                    <a:pt x="f56" y="f386"/>
                  </a:cubicBezTo>
                  <a:cubicBezTo>
                    <a:pt x="f34" y="f246"/>
                    <a:pt x="f232" y="f273"/>
                    <a:pt x="f238" y="f387"/>
                  </a:cubicBezTo>
                  <a:cubicBezTo>
                    <a:pt x="f388" y="f386"/>
                    <a:pt x="f389" y="f40"/>
                    <a:pt x="f390" y="f290"/>
                  </a:cubicBezTo>
                  <a:cubicBezTo>
                    <a:pt x="f390" y="f290"/>
                    <a:pt x="f390" y="f290"/>
                    <a:pt x="f390" y="f383"/>
                  </a:cubicBezTo>
                  <a:cubicBezTo>
                    <a:pt x="f391" y="f383"/>
                    <a:pt x="f392" y="f383"/>
                    <a:pt x="f393" y="f383"/>
                  </a:cubicBezTo>
                  <a:cubicBezTo>
                    <a:pt x="f394" y="f383"/>
                    <a:pt x="f395" y="f383"/>
                    <a:pt x="f396" y="f289"/>
                  </a:cubicBezTo>
                  <a:cubicBezTo>
                    <a:pt x="f396" y="f287"/>
                    <a:pt x="f397" y="f68"/>
                    <a:pt x="f398" y="f66"/>
                  </a:cubicBezTo>
                  <a:cubicBezTo>
                    <a:pt x="f399" y="f72"/>
                    <a:pt x="f399" y="f72"/>
                    <a:pt x="f396" y="f382"/>
                  </a:cubicBezTo>
                  <a:cubicBezTo>
                    <a:pt x="f400" y="f80"/>
                    <a:pt x="f400" y="f217"/>
                    <a:pt x="f400" y="f82"/>
                  </a:cubicBezTo>
                  <a:cubicBezTo>
                    <a:pt x="f395" y="f52"/>
                    <a:pt x="f399" y="f52"/>
                    <a:pt x="f401" y="f217"/>
                  </a:cubicBezTo>
                  <a:cubicBezTo>
                    <a:pt x="f401" y="f216"/>
                    <a:pt x="f394" y="f85"/>
                    <a:pt x="f399" y="f87"/>
                  </a:cubicBezTo>
                  <a:cubicBezTo>
                    <a:pt x="f401" y="f87"/>
                    <a:pt x="f402" y="f48"/>
                    <a:pt x="f403" y="f48"/>
                  </a:cubicBezTo>
                  <a:cubicBezTo>
                    <a:pt x="f403" y="f26"/>
                    <a:pt x="f393" y="f404"/>
                    <a:pt x="f393" y="f97"/>
                  </a:cubicBezTo>
                  <a:cubicBezTo>
                    <a:pt x="f405" y="f97"/>
                    <a:pt x="f406" y="f26"/>
                    <a:pt x="f390" y="f89"/>
                  </a:cubicBezTo>
                  <a:cubicBezTo>
                    <a:pt x="f390" y="f216"/>
                    <a:pt x="f407" y="f330"/>
                    <a:pt x="f408" y="f82"/>
                  </a:cubicBezTo>
                  <a:cubicBezTo>
                    <a:pt x="f409" y="f82"/>
                    <a:pt x="f409" y="f82"/>
                    <a:pt x="f410" y="f82"/>
                  </a:cubicBezTo>
                  <a:cubicBezTo>
                    <a:pt x="f409" y="f50"/>
                    <a:pt x="f408" y="f90"/>
                    <a:pt x="f407" y="f411"/>
                  </a:cubicBezTo>
                  <a:cubicBezTo>
                    <a:pt x="f408" y="f411"/>
                    <a:pt x="f409" y="f411"/>
                    <a:pt x="f410" y="f411"/>
                  </a:cubicBezTo>
                  <a:cubicBezTo>
                    <a:pt x="f409" y="f102"/>
                    <a:pt x="f412" y="f213"/>
                    <a:pt x="f413" y="f346"/>
                  </a:cubicBezTo>
                  <a:cubicBezTo>
                    <a:pt x="f413" y="f107"/>
                    <a:pt x="f414" y="f346"/>
                    <a:pt x="f414" y="f339"/>
                  </a:cubicBezTo>
                  <a:cubicBezTo>
                    <a:pt x="f415" y="f344"/>
                    <a:pt x="f416" y="f213"/>
                    <a:pt x="f416" y="f105"/>
                  </a:cubicBezTo>
                  <a:cubicBezTo>
                    <a:pt x="f417" y="f22"/>
                    <a:pt x="f418" y="f22"/>
                    <a:pt x="f419" y="f339"/>
                  </a:cubicBezTo>
                  <a:cubicBezTo>
                    <a:pt x="f420" y="f338"/>
                    <a:pt x="f421" y="f106"/>
                    <a:pt x="f422" y="f213"/>
                  </a:cubicBezTo>
                  <a:cubicBezTo>
                    <a:pt x="f423" y="f338"/>
                    <a:pt x="f424" y="f20"/>
                    <a:pt x="f425" y="f346"/>
                  </a:cubicBezTo>
                  <a:cubicBezTo>
                    <a:pt x="f425" y="f339"/>
                    <a:pt x="f425" y="f339"/>
                    <a:pt x="f425" y="f20"/>
                  </a:cubicBezTo>
                  <a:cubicBezTo>
                    <a:pt x="f426" y="f20"/>
                    <a:pt x="f427" y="f344"/>
                    <a:pt x="f428" y="f344"/>
                  </a:cubicBezTo>
                  <a:cubicBezTo>
                    <a:pt x="f429" y="f20"/>
                    <a:pt x="f430" y="f344"/>
                    <a:pt x="f431" y="f22"/>
                  </a:cubicBezTo>
                  <a:cubicBezTo>
                    <a:pt x="f431" y="f24"/>
                    <a:pt x="f431" y="f102"/>
                    <a:pt x="f431" y="f98"/>
                  </a:cubicBezTo>
                  <a:cubicBezTo>
                    <a:pt x="f432" y="f97"/>
                    <a:pt x="f433" y="f411"/>
                    <a:pt x="f426" y="f48"/>
                  </a:cubicBezTo>
                  <a:cubicBezTo>
                    <a:pt x="f434" y="f50"/>
                    <a:pt x="f435" y="f217"/>
                    <a:pt x="f421" y="f28"/>
                  </a:cubicBezTo>
                  <a:cubicBezTo>
                    <a:pt x="f421" y="f28"/>
                    <a:pt x="f421" y="f56"/>
                    <a:pt x="f421" y="f72"/>
                  </a:cubicBezTo>
                  <a:cubicBezTo>
                    <a:pt x="f422" y="f72"/>
                    <a:pt x="f423" y="f58"/>
                    <a:pt x="f435" y="f72"/>
                  </a:cubicBezTo>
                  <a:cubicBezTo>
                    <a:pt x="f424" y="f55"/>
                    <a:pt x="f425" y="f28"/>
                    <a:pt x="f436" y="f382"/>
                  </a:cubicBezTo>
                  <a:cubicBezTo>
                    <a:pt x="f437" y="f283"/>
                    <a:pt x="f426" y="f330"/>
                    <a:pt x="f427" y="f50"/>
                  </a:cubicBezTo>
                  <a:cubicBezTo>
                    <a:pt x="f433" y="f85"/>
                    <a:pt x="f438" y="f26"/>
                    <a:pt x="f432" y="f85"/>
                  </a:cubicBezTo>
                  <a:cubicBezTo>
                    <a:pt x="f432" y="f85"/>
                    <a:pt x="f431" y="f90"/>
                    <a:pt x="f431" y="f90"/>
                  </a:cubicBezTo>
                  <a:cubicBezTo>
                    <a:pt x="f439" y="f48"/>
                    <a:pt x="f440" y="f87"/>
                    <a:pt x="f441" y="f411"/>
                  </a:cubicBezTo>
                  <a:cubicBezTo>
                    <a:pt x="f442" y="f48"/>
                    <a:pt x="f443" y="f85"/>
                    <a:pt x="f444" y="f89"/>
                  </a:cubicBezTo>
                  <a:cubicBezTo>
                    <a:pt x="f445" y="f85"/>
                    <a:pt x="f446" y="f90"/>
                    <a:pt x="f447" y="f48"/>
                  </a:cubicBezTo>
                  <a:cubicBezTo>
                    <a:pt x="f447" y="f48"/>
                    <a:pt x="f448" y="f90"/>
                    <a:pt x="f448" y="f90"/>
                  </a:cubicBezTo>
                  <a:cubicBezTo>
                    <a:pt x="f449" y="f89"/>
                    <a:pt x="f450" y="f330"/>
                    <a:pt x="f451" y="f52"/>
                  </a:cubicBezTo>
                  <a:cubicBezTo>
                    <a:pt x="f445" y="f52"/>
                    <a:pt x="f445" y="f217"/>
                    <a:pt x="f452" y="f283"/>
                  </a:cubicBezTo>
                  <a:cubicBezTo>
                    <a:pt x="f453" y="f217"/>
                    <a:pt x="f448" y="f52"/>
                    <a:pt x="f454" y="f82"/>
                  </a:cubicBezTo>
                  <a:cubicBezTo>
                    <a:pt x="f454" y="f52"/>
                    <a:pt x="f454" y="f217"/>
                    <a:pt x="f454" y="f80"/>
                  </a:cubicBezTo>
                  <a:cubicBezTo>
                    <a:pt x="f455" y="f283"/>
                    <a:pt x="f456" y="f283"/>
                    <a:pt x="f457" y="f283"/>
                  </a:cubicBezTo>
                  <a:cubicBezTo>
                    <a:pt x="f458" y="f53"/>
                    <a:pt x="f456" y="f54"/>
                    <a:pt x="f459" y="f56"/>
                  </a:cubicBezTo>
                  <a:cubicBezTo>
                    <a:pt x="f457" y="f72"/>
                    <a:pt x="f460" y="f58"/>
                    <a:pt x="f461" y="f66"/>
                  </a:cubicBezTo>
                  <a:cubicBezTo>
                    <a:pt x="f461" y="f66"/>
                    <a:pt x="f6" y="f62"/>
                    <a:pt x="f6" y="f62"/>
                  </a:cubicBezTo>
                  <a:cubicBezTo>
                    <a:pt x="f462" y="f308"/>
                    <a:pt x="f463" y="f464"/>
                    <a:pt x="f457" y="f46"/>
                  </a:cubicBezTo>
                  <a:cubicBezTo>
                    <a:pt x="f465" y="f306"/>
                    <a:pt x="f466" y="f306"/>
                    <a:pt x="f467" y="f222"/>
                  </a:cubicBezTo>
                  <a:cubicBezTo>
                    <a:pt x="f465" y="f383"/>
                    <a:pt x="f457" y="f383"/>
                    <a:pt x="f468" y="f290"/>
                  </a:cubicBezTo>
                  <a:cubicBezTo>
                    <a:pt x="f468" y="f37"/>
                    <a:pt x="f468" y="f291"/>
                    <a:pt x="f457" y="f40"/>
                  </a:cubicBezTo>
                  <a:cubicBezTo>
                    <a:pt x="f469" y="f42"/>
                    <a:pt x="f455" y="f30"/>
                    <a:pt x="f470" y="f30"/>
                  </a:cubicBezTo>
                  <a:cubicBezTo>
                    <a:pt x="f454" y="f32"/>
                    <a:pt x="f471" y="f224"/>
                    <a:pt x="f455" y="f385"/>
                  </a:cubicBezTo>
                  <a:cubicBezTo>
                    <a:pt x="f454" y="f386"/>
                    <a:pt x="f472" y="f276"/>
                    <a:pt x="f448" y="f226"/>
                  </a:cubicBezTo>
                  <a:cubicBezTo>
                    <a:pt x="f473" y="f246"/>
                    <a:pt x="f472" y="f474"/>
                    <a:pt x="f470" y="f228"/>
                  </a:cubicBezTo>
                  <a:cubicBezTo>
                    <a:pt x="f448" y="f228"/>
                    <a:pt x="f475" y="f228"/>
                    <a:pt x="f453" y="f228"/>
                  </a:cubicBezTo>
                  <a:cubicBezTo>
                    <a:pt x="f449" y="f476"/>
                    <a:pt x="f449" y="f273"/>
                    <a:pt x="f449" y="f247"/>
                  </a:cubicBezTo>
                  <a:cubicBezTo>
                    <a:pt x="f453" y="f247"/>
                    <a:pt x="f453" y="f247"/>
                    <a:pt x="f453" y="f247"/>
                  </a:cubicBezTo>
                  <a:cubicBezTo>
                    <a:pt x="f445" y="f247"/>
                    <a:pt x="f442" y="f477"/>
                    <a:pt x="f439" y="f476"/>
                  </a:cubicBezTo>
                  <a:cubicBezTo>
                    <a:pt x="f430" y="f476"/>
                    <a:pt x="f431" y="f477"/>
                    <a:pt x="f478" y="f474"/>
                  </a:cubicBezTo>
                  <a:cubicBezTo>
                    <a:pt x="f479" y="f275"/>
                    <a:pt x="f438" y="f386"/>
                    <a:pt x="f427" y="f384"/>
                  </a:cubicBezTo>
                  <a:cubicBezTo>
                    <a:pt x="f426" y="f301"/>
                    <a:pt x="f425" y="f224"/>
                    <a:pt x="f434" y="f301"/>
                  </a:cubicBezTo>
                  <a:cubicBezTo>
                    <a:pt x="f480" y="f385"/>
                    <a:pt x="f424" y="f276"/>
                    <a:pt x="f425" y="f275"/>
                  </a:cubicBezTo>
                  <a:cubicBezTo>
                    <a:pt x="f433" y="f477"/>
                    <a:pt x="f431" y="f273"/>
                    <a:pt x="f440" y="f3"/>
                  </a:cubicBezTo>
                  <a:cubicBezTo>
                    <a:pt x="f440" y="f3"/>
                    <a:pt x="f440" y="f481"/>
                    <a:pt x="f482" y="f481"/>
                  </a:cubicBezTo>
                  <a:cubicBezTo>
                    <a:pt x="f444" y="f245"/>
                    <a:pt x="f443" y="f271"/>
                    <a:pt x="f451" y="f483"/>
                  </a:cubicBezTo>
                  <a:cubicBezTo>
                    <a:pt x="f441" y="f483"/>
                    <a:pt x="f442" y="f483"/>
                    <a:pt x="f443" y="f484"/>
                  </a:cubicBezTo>
                  <a:cubicBezTo>
                    <a:pt x="f442" y="f234"/>
                    <a:pt x="f441" y="f485"/>
                    <a:pt x="f445" y="f486"/>
                  </a:cubicBezTo>
                  <a:cubicBezTo>
                    <a:pt x="f443" y="f487"/>
                    <a:pt x="f482" y="f487"/>
                    <a:pt x="f431" y="f487"/>
                  </a:cubicBezTo>
                  <a:cubicBezTo>
                    <a:pt x="f430" y="f486"/>
                    <a:pt x="f430" y="f488"/>
                    <a:pt x="f482" y="f252"/>
                  </a:cubicBezTo>
                  <a:cubicBezTo>
                    <a:pt x="f431" y="f489"/>
                    <a:pt x="f432" y="f488"/>
                    <a:pt x="f433" y="f236"/>
                  </a:cubicBezTo>
                  <a:cubicBezTo>
                    <a:pt x="f433" y="f488"/>
                    <a:pt x="f433" y="f252"/>
                    <a:pt x="f433" y="f268"/>
                  </a:cubicBezTo>
                  <a:cubicBezTo>
                    <a:pt x="f426" y="f252"/>
                    <a:pt x="f425" y="f488"/>
                    <a:pt x="f424" y="f486"/>
                  </a:cubicBezTo>
                  <a:cubicBezTo>
                    <a:pt x="f480" y="f236"/>
                    <a:pt x="f435" y="f489"/>
                    <a:pt x="f423" y="f490"/>
                  </a:cubicBezTo>
                  <a:cubicBezTo>
                    <a:pt x="f420" y="f236"/>
                    <a:pt x="f491" y="f243"/>
                    <a:pt x="f415" y="f236"/>
                  </a:cubicBezTo>
                  <a:cubicBezTo>
                    <a:pt x="f414" y="f489"/>
                    <a:pt x="f492" y="f493"/>
                    <a:pt x="f494" y="f254"/>
                  </a:cubicBezTo>
                  <a:cubicBezTo>
                    <a:pt x="f495" y="f252"/>
                    <a:pt x="f390" y="f243"/>
                    <a:pt x="f408" y="f245"/>
                  </a:cubicBezTo>
                  <a:cubicBezTo>
                    <a:pt x="f407" y="f245"/>
                    <a:pt x="f496" y="f245"/>
                    <a:pt x="f496" y="f245"/>
                  </a:cubicBezTo>
                  <a:cubicBezTo>
                    <a:pt x="f406" y="f483"/>
                    <a:pt x="f391" y="f497"/>
                    <a:pt x="f498" y="f486"/>
                  </a:cubicBezTo>
                  <a:cubicBezTo>
                    <a:pt x="f393" y="f484"/>
                    <a:pt x="f401" y="f499"/>
                    <a:pt x="f500" y="f247"/>
                  </a:cubicBezTo>
                  <a:cubicBezTo>
                    <a:pt x="f398" y="f476"/>
                    <a:pt x="f400" y="f477"/>
                    <a:pt x="f396" y="f246"/>
                  </a:cubicBezTo>
                  <a:cubicBezTo>
                    <a:pt x="f396" y="f246"/>
                    <a:pt x="f400" y="f246"/>
                    <a:pt x="f400" y="f246"/>
                  </a:cubicBezTo>
                  <a:cubicBezTo>
                    <a:pt x="f400" y="f276"/>
                    <a:pt x="f396" y="f384"/>
                    <a:pt x="f396" y="f34"/>
                  </a:cubicBezTo>
                  <a:cubicBezTo>
                    <a:pt x="f501" y="f386"/>
                    <a:pt x="f388" y="f273"/>
                    <a:pt x="f502" y="f483"/>
                  </a:cubicBezTo>
                  <a:cubicBezTo>
                    <a:pt x="f503" y="f504"/>
                    <a:pt x="f260" y="f486"/>
                    <a:pt x="f505" y="f490"/>
                  </a:cubicBezTo>
                  <a:cubicBezTo>
                    <a:pt x="f403" y="f502"/>
                    <a:pt x="f407" y="f506"/>
                    <a:pt x="f507" y="f396"/>
                  </a:cubicBezTo>
                  <a:cubicBezTo>
                    <a:pt x="f415" y="f392"/>
                    <a:pt x="f508" y="f409"/>
                    <a:pt x="f492" y="f414"/>
                  </a:cubicBezTo>
                  <a:cubicBezTo>
                    <a:pt x="f507" y="f435"/>
                    <a:pt x="f393" y="f509"/>
                    <a:pt x="f510" y="f423"/>
                  </a:cubicBezTo>
                  <a:cubicBezTo>
                    <a:pt x="f511" y="f421"/>
                    <a:pt x="f512" y="f513"/>
                    <a:pt x="f260" y="f508"/>
                  </a:cubicBezTo>
                  <a:cubicBezTo>
                    <a:pt x="f511" y="f419"/>
                    <a:pt x="f514" y="f515"/>
                    <a:pt x="f399" y="f435"/>
                  </a:cubicBezTo>
                  <a:cubicBezTo>
                    <a:pt x="f516" y="f480"/>
                    <a:pt x="f406" y="f435"/>
                    <a:pt x="f409" y="f420"/>
                  </a:cubicBezTo>
                  <a:cubicBezTo>
                    <a:pt x="f507" y="f491"/>
                    <a:pt x="f517" y="f414"/>
                    <a:pt x="f492" y="f518"/>
                  </a:cubicBezTo>
                  <a:cubicBezTo>
                    <a:pt x="f414" y="f519"/>
                    <a:pt x="f507" y="f396"/>
                    <a:pt x="f408" y="f520"/>
                  </a:cubicBezTo>
                  <a:cubicBezTo>
                    <a:pt x="f521" y="f503"/>
                    <a:pt x="f522" y="f254"/>
                    <a:pt x="f503" y="f488"/>
                  </a:cubicBezTo>
                  <a:cubicBezTo>
                    <a:pt x="f238" y="f250"/>
                    <a:pt x="f250" y="f232"/>
                    <a:pt x="f477" y="f481"/>
                  </a:cubicBezTo>
                  <a:cubicBezTo>
                    <a:pt x="f297" y="f238"/>
                    <a:pt x="f28" y="f523"/>
                    <a:pt x="f105" y="f505"/>
                  </a:cubicBezTo>
                  <a:cubicBezTo>
                    <a:pt x="f382" y="f524"/>
                    <a:pt x="f37" y="f525"/>
                    <a:pt x="f276" y="f230"/>
                  </a:cubicBezTo>
                  <a:cubicBezTo>
                    <a:pt x="f42" y="f273"/>
                    <a:pt x="f289" y="f228"/>
                    <a:pt x="f72" y="f477"/>
                  </a:cubicBezTo>
                  <a:cubicBezTo>
                    <a:pt x="f114" y="f386"/>
                    <a:pt x="f165" y="f476"/>
                    <a:pt x="f365" y="f483"/>
                  </a:cubicBezTo>
                  <a:cubicBezTo>
                    <a:pt x="f307" y="f504"/>
                    <a:pt x="f320" y="f489"/>
                    <a:pt x="f526" y="f238"/>
                  </a:cubicBezTo>
                  <a:cubicBezTo>
                    <a:pt x="f343" y="f258"/>
                    <a:pt x="f325" y="f527"/>
                    <a:pt x="f329" y="f528"/>
                  </a:cubicBezTo>
                  <a:cubicBezTo>
                    <a:pt x="f315" y="f256"/>
                    <a:pt x="f300" y="f490"/>
                    <a:pt x="f366" y="f493"/>
                  </a:cubicBezTo>
                  <a:cubicBezTo>
                    <a:pt x="f360" y="f493"/>
                    <a:pt x="f314" y="f529"/>
                    <a:pt x="f328" y="f524"/>
                  </a:cubicBezTo>
                  <a:cubicBezTo>
                    <a:pt x="f348" y="f512"/>
                    <a:pt x="f530" y="f520"/>
                    <a:pt x="f530" y="f397"/>
                  </a:cubicBezTo>
                  <a:cubicBezTo>
                    <a:pt x="f530" y="f396"/>
                    <a:pt x="f530" y="f395"/>
                    <a:pt x="f530" y="f399"/>
                  </a:cubicBezTo>
                  <a:cubicBezTo>
                    <a:pt x="f319" y="f519"/>
                    <a:pt x="f329" y="f390"/>
                    <a:pt x="f331" y="f406"/>
                  </a:cubicBezTo>
                  <a:cubicBezTo>
                    <a:pt x="f337" y="f391"/>
                    <a:pt x="f341" y="f402"/>
                    <a:pt x="f335" y="f398"/>
                  </a:cubicBezTo>
                  <a:cubicBezTo>
                    <a:pt x="f337" y="f510"/>
                    <a:pt x="f343" y="f511"/>
                    <a:pt x="f333" y="f506"/>
                  </a:cubicBezTo>
                  <a:cubicBezTo>
                    <a:pt x="f331" y="f531"/>
                    <a:pt x="f325" y="f532"/>
                    <a:pt x="f322" y="f524"/>
                  </a:cubicBezTo>
                  <a:cubicBezTo>
                    <a:pt x="f331" y="f527"/>
                    <a:pt x="f342" y="f266"/>
                    <a:pt x="f340" y="f254"/>
                  </a:cubicBezTo>
                  <a:cubicBezTo>
                    <a:pt x="f533" y="f254"/>
                    <a:pt x="f534" y="f254"/>
                    <a:pt x="f535" y="f256"/>
                  </a:cubicBezTo>
                  <a:cubicBezTo>
                    <a:pt x="f536" y="f537"/>
                    <a:pt x="f538" y="f532"/>
                    <a:pt x="f539" y="f512"/>
                  </a:cubicBezTo>
                  <a:cubicBezTo>
                    <a:pt x="f540" y="f541"/>
                    <a:pt x="f542" y="f520"/>
                    <a:pt x="f543" y="f500"/>
                  </a:cubicBezTo>
                  <a:cubicBezTo>
                    <a:pt x="f544" y="f392"/>
                    <a:pt x="f545" y="f412"/>
                    <a:pt x="f546" y="f420"/>
                  </a:cubicBezTo>
                  <a:cubicBezTo>
                    <a:pt x="f261" y="f480"/>
                    <a:pt x="f261" y="f480"/>
                    <a:pt x="f547" y="f480"/>
                  </a:cubicBezTo>
                  <a:cubicBezTo>
                    <a:pt x="f548" y="f423"/>
                    <a:pt x="f549" y="f435"/>
                    <a:pt x="f550" y="f434"/>
                  </a:cubicBezTo>
                  <a:cubicBezTo>
                    <a:pt x="f551" y="f509"/>
                    <a:pt x="f552" y="f482"/>
                    <a:pt x="f553" y="f475"/>
                  </a:cubicBezTo>
                  <a:cubicBezTo>
                    <a:pt x="f553" y="f465"/>
                    <a:pt x="f554" y="f6"/>
                    <a:pt x="f555" y="f460"/>
                  </a:cubicBezTo>
                  <a:cubicBezTo>
                    <a:pt x="f556" y="f465"/>
                    <a:pt x="f557" y="f558"/>
                    <a:pt x="f559" y="f473"/>
                  </a:cubicBezTo>
                  <a:cubicBezTo>
                    <a:pt x="f560" y="f453"/>
                    <a:pt x="f561" y="f445"/>
                    <a:pt x="f562" y="f444"/>
                  </a:cubicBezTo>
                  <a:cubicBezTo>
                    <a:pt x="f261" y="f429"/>
                    <a:pt x="f546" y="f428"/>
                    <a:pt x="f563" y="f426"/>
                  </a:cubicBezTo>
                  <a:cubicBezTo>
                    <a:pt x="f564" y="f437"/>
                    <a:pt x="f565" y="f441"/>
                    <a:pt x="f566" y="f458"/>
                  </a:cubicBezTo>
                  <a:cubicBezTo>
                    <a:pt x="f567" y="f475"/>
                    <a:pt x="f568" y="f442"/>
                    <a:pt x="f569" y="f429"/>
                  </a:cubicBezTo>
                  <a:cubicBezTo>
                    <a:pt x="f570" y="f433"/>
                    <a:pt x="f571" y="f436"/>
                    <a:pt x="f572" y="f424"/>
                  </a:cubicBezTo>
                  <a:cubicBezTo>
                    <a:pt x="f573" y="f518"/>
                    <a:pt x="f261" y="f395"/>
                    <a:pt x="f540" y="f262"/>
                  </a:cubicBezTo>
                  <a:cubicBezTo>
                    <a:pt x="f574" y="f389"/>
                    <a:pt x="f575" y="f511"/>
                    <a:pt x="f576" y="f258"/>
                  </a:cubicBezTo>
                  <a:cubicBezTo>
                    <a:pt x="f577" y="f262"/>
                    <a:pt x="f578" y="f579"/>
                    <a:pt x="f580" y="f400"/>
                  </a:cubicBezTo>
                  <a:cubicBezTo>
                    <a:pt x="f581" y="f400"/>
                    <a:pt x="f582" y="f400"/>
                    <a:pt x="f583" y="f400"/>
                  </a:cubicBezTo>
                  <a:cubicBezTo>
                    <a:pt x="f229" y="f400"/>
                    <a:pt x="f584" y="f400"/>
                    <a:pt x="f585" y="f400"/>
                  </a:cubicBezTo>
                  <a:cubicBezTo>
                    <a:pt x="f586" y="f400"/>
                    <a:pt x="f587" y="f396"/>
                    <a:pt x="f588" y="f394"/>
                  </a:cubicBezTo>
                  <a:cubicBezTo>
                    <a:pt x="f588" y="f402"/>
                    <a:pt x="f231" y="f393"/>
                    <a:pt x="f589" y="f516"/>
                  </a:cubicBezTo>
                  <a:cubicBezTo>
                    <a:pt x="f590" y="f498"/>
                    <a:pt x="f590" y="f498"/>
                    <a:pt x="f591" y="f406"/>
                  </a:cubicBezTo>
                  <a:cubicBezTo>
                    <a:pt x="f591" y="f390"/>
                    <a:pt x="f231" y="f407"/>
                    <a:pt x="f231" y="f409"/>
                  </a:cubicBezTo>
                  <a:cubicBezTo>
                    <a:pt x="f588" y="f408"/>
                    <a:pt x="f587" y="f408"/>
                    <a:pt x="f586" y="f407"/>
                  </a:cubicBezTo>
                  <a:cubicBezTo>
                    <a:pt x="f590" y="f495"/>
                    <a:pt x="f590" y="f592"/>
                    <a:pt x="f587" y="f413"/>
                  </a:cubicBezTo>
                  <a:cubicBezTo>
                    <a:pt x="f590" y="f413"/>
                    <a:pt x="f586" y="f507"/>
                    <a:pt x="f593" y="f507"/>
                  </a:cubicBezTo>
                  <a:cubicBezTo>
                    <a:pt x="f594" y="f494"/>
                    <a:pt x="f594" y="f414"/>
                    <a:pt x="f594" y="f416"/>
                  </a:cubicBezTo>
                  <a:cubicBezTo>
                    <a:pt x="f584" y="f492"/>
                    <a:pt x="f583" y="f415"/>
                    <a:pt x="f595" y="f494"/>
                  </a:cubicBezTo>
                  <a:cubicBezTo>
                    <a:pt x="f581" y="f412"/>
                    <a:pt x="f580" y="f596"/>
                    <a:pt x="f597" y="f410"/>
                  </a:cubicBezTo>
                  <a:cubicBezTo>
                    <a:pt x="f598" y="f410"/>
                    <a:pt x="f598" y="f410"/>
                    <a:pt x="f599" y="f495"/>
                  </a:cubicBezTo>
                  <a:cubicBezTo>
                    <a:pt x="f598" y="f592"/>
                    <a:pt x="f597" y="f507"/>
                    <a:pt x="f600" y="f517"/>
                  </a:cubicBezTo>
                  <a:cubicBezTo>
                    <a:pt x="f597" y="f517"/>
                    <a:pt x="f598" y="f492"/>
                    <a:pt x="f599" y="f492"/>
                  </a:cubicBezTo>
                  <a:cubicBezTo>
                    <a:pt x="f597" y="f417"/>
                    <a:pt x="f601" y="f513"/>
                    <a:pt x="f602" y="f515"/>
                  </a:cubicBezTo>
                  <a:cubicBezTo>
                    <a:pt x="f602" y="f515"/>
                    <a:pt x="f603" y="f515"/>
                    <a:pt x="f603" y="f422"/>
                  </a:cubicBezTo>
                  <a:cubicBezTo>
                    <a:pt x="f210" y="f420"/>
                    <a:pt x="f604" y="f513"/>
                    <a:pt x="f605" y="f606"/>
                  </a:cubicBezTo>
                  <a:cubicBezTo>
                    <a:pt x="f212" y="f513"/>
                    <a:pt x="f208" y="f419"/>
                    <a:pt x="f203" y="f421"/>
                  </a:cubicBezTo>
                  <a:cubicBezTo>
                    <a:pt x="f203" y="f420"/>
                    <a:pt x="f202" y="f419"/>
                    <a:pt x="f200" y="f513"/>
                  </a:cubicBezTo>
                  <a:cubicBezTo>
                    <a:pt x="f198" y="f420"/>
                    <a:pt x="f196" y="f421"/>
                    <a:pt x="f607" y="f423"/>
                  </a:cubicBezTo>
                  <a:cubicBezTo>
                    <a:pt x="f608" y="f420"/>
                    <a:pt x="f191" y="f421"/>
                    <a:pt x="f219" y="f422"/>
                  </a:cubicBezTo>
                  <a:cubicBezTo>
                    <a:pt x="f609" y="f515"/>
                    <a:pt x="f609" y="f422"/>
                    <a:pt x="f609" y="f418"/>
                  </a:cubicBezTo>
                  <a:cubicBezTo>
                    <a:pt x="f609" y="f610"/>
                    <a:pt x="f44" y="f416"/>
                    <a:pt x="f192" y="f517"/>
                  </a:cubicBezTo>
                  <a:cubicBezTo>
                    <a:pt x="f223" y="f412"/>
                    <a:pt x="f196" y="f409"/>
                    <a:pt x="f199" y="f611"/>
                  </a:cubicBezTo>
                  <a:cubicBezTo>
                    <a:pt x="f200" y="f406"/>
                    <a:pt x="f200" y="f612"/>
                    <a:pt x="f199" y="f391"/>
                  </a:cubicBezTo>
                  <a:cubicBezTo>
                    <a:pt x="f198" y="f391"/>
                    <a:pt x="f196" y="f405"/>
                    <a:pt x="f196" y="f391"/>
                  </a:cubicBezTo>
                  <a:cubicBezTo>
                    <a:pt x="f223" y="f406"/>
                    <a:pt x="f193" y="f390"/>
                    <a:pt x="f608" y="f407"/>
                  </a:cubicBezTo>
                  <a:cubicBezTo>
                    <a:pt x="f192" y="f409"/>
                    <a:pt x="f192" y="f596"/>
                    <a:pt x="f191" y="f412"/>
                  </a:cubicBezTo>
                  <a:cubicBezTo>
                    <a:pt x="f190" y="f413"/>
                    <a:pt x="f44" y="f414"/>
                    <a:pt x="f220" y="f413"/>
                  </a:cubicBezTo>
                  <a:cubicBezTo>
                    <a:pt x="f187" y="f413"/>
                    <a:pt x="f609" y="f494"/>
                    <a:pt x="f186" y="f494"/>
                  </a:cubicBezTo>
                  <a:cubicBezTo>
                    <a:pt x="f184" y="f517"/>
                    <a:pt x="f43" y="f414"/>
                    <a:pt x="f176" y="f415"/>
                  </a:cubicBezTo>
                  <a:cubicBezTo>
                    <a:pt x="f177" y="f517"/>
                    <a:pt x="f177" y="f494"/>
                    <a:pt x="f45" y="f413"/>
                  </a:cubicBezTo>
                  <a:cubicBezTo>
                    <a:pt x="f174" y="f494"/>
                    <a:pt x="f41" y="f517"/>
                    <a:pt x="f49" y="f492"/>
                  </a:cubicBezTo>
                  <a:cubicBezTo>
                    <a:pt x="f49" y="f492"/>
                    <a:pt x="f49" y="f492"/>
                    <a:pt x="f49" y="f517"/>
                  </a:cubicBezTo>
                  <a:cubicBezTo>
                    <a:pt x="f168" y="f413"/>
                    <a:pt x="f41" y="f592"/>
                    <a:pt x="f182" y="f495"/>
                  </a:cubicBezTo>
                  <a:cubicBezTo>
                    <a:pt x="f172" y="f495"/>
                    <a:pt x="f172" y="f410"/>
                    <a:pt x="f172" y="f410"/>
                  </a:cubicBezTo>
                  <a:cubicBezTo>
                    <a:pt x="f168" y="f495"/>
                    <a:pt x="f47" y="f596"/>
                    <a:pt x="f39" y="f592"/>
                  </a:cubicBezTo>
                  <a:cubicBezTo>
                    <a:pt x="f39" y="f518"/>
                    <a:pt x="f39" y="f596"/>
                    <a:pt x="f39" y="f410"/>
                  </a:cubicBezTo>
                  <a:cubicBezTo>
                    <a:pt x="f61" y="f495"/>
                    <a:pt x="f63" y="f495"/>
                    <a:pt x="f158" y="f495"/>
                  </a:cubicBezTo>
                  <a:cubicBezTo>
                    <a:pt x="f161" y="f409"/>
                    <a:pt x="f162" y="f407"/>
                    <a:pt x="f163" y="f390"/>
                  </a:cubicBezTo>
                  <a:cubicBezTo>
                    <a:pt x="f64" y="f611"/>
                    <a:pt x="f69" y="f406"/>
                    <a:pt x="f84" y="f612"/>
                  </a:cubicBezTo>
                  <a:cubicBezTo>
                    <a:pt x="f84" y="f391"/>
                    <a:pt x="f84" y="f391"/>
                    <a:pt x="f84" y="f405"/>
                  </a:cubicBezTo>
                  <a:cubicBezTo>
                    <a:pt x="f124" y="f498"/>
                    <a:pt x="f70" y="f516"/>
                    <a:pt x="f64" y="f393"/>
                  </a:cubicBezTo>
                  <a:cubicBezTo>
                    <a:pt x="f65" y="f403"/>
                    <a:pt x="f155" y="f403"/>
                    <a:pt x="f67" y="f402"/>
                  </a:cubicBezTo>
                  <a:cubicBezTo>
                    <a:pt x="f155" y="f402"/>
                    <a:pt x="f64" y="f401"/>
                    <a:pt x="f158" y="f401"/>
                  </a:cubicBezTo>
                  <a:cubicBezTo>
                    <a:pt x="f158" y="f399"/>
                    <a:pt x="f64" y="f395"/>
                    <a:pt x="f65" y="f396"/>
                  </a:cubicBezTo>
                  <a:cubicBezTo>
                    <a:pt x="f161" y="f400"/>
                    <a:pt x="f163" y="f397"/>
                    <a:pt x="f59" y="f397"/>
                  </a:cubicBezTo>
                  <a:cubicBezTo>
                    <a:pt x="f61" y="f579"/>
                    <a:pt x="f164" y="f389"/>
                    <a:pt x="f163" y="f522"/>
                  </a:cubicBezTo>
                  <a:cubicBezTo>
                    <a:pt x="f61" y="f520"/>
                    <a:pt x="f59" y="f505"/>
                    <a:pt x="f57" y="f613"/>
                  </a:cubicBezTo>
                  <a:cubicBezTo>
                    <a:pt x="f614" y="f501"/>
                    <a:pt x="f39" y="f541"/>
                    <a:pt x="f59" y="f512"/>
                  </a:cubicBezTo>
                  <a:cubicBezTo>
                    <a:pt x="f614" y="f512"/>
                    <a:pt x="f57" y="f512"/>
                    <a:pt x="f49" y="f512"/>
                  </a:cubicBezTo>
                  <a:cubicBezTo>
                    <a:pt x="f47" y="f260"/>
                    <a:pt x="f47" y="f506"/>
                    <a:pt x="f47" y="f615"/>
                  </a:cubicBezTo>
                  <a:cubicBezTo>
                    <a:pt x="f168" y="f615"/>
                    <a:pt x="f171" y="f260"/>
                    <a:pt x="f182" y="f260"/>
                  </a:cubicBezTo>
                  <a:cubicBezTo>
                    <a:pt x="f184" y="f506"/>
                    <a:pt x="f609" y="f511"/>
                    <a:pt x="f219" y="f520"/>
                  </a:cubicBezTo>
                  <a:cubicBezTo>
                    <a:pt x="f219" y="f510"/>
                    <a:pt x="f44" y="f510"/>
                    <a:pt x="f190" y="f510"/>
                  </a:cubicBezTo>
                  <a:cubicBezTo>
                    <a:pt x="f191" y="f510"/>
                    <a:pt x="f192" y="f510"/>
                    <a:pt x="f193" y="f510"/>
                  </a:cubicBezTo>
                  <a:cubicBezTo>
                    <a:pt x="f608" y="f505"/>
                    <a:pt x="f608" y="f501"/>
                    <a:pt x="f192" y="f511"/>
                  </a:cubicBezTo>
                  <a:cubicBezTo>
                    <a:pt x="f44" y="f262"/>
                    <a:pt x="f609" y="f260"/>
                    <a:pt x="f221" y="f615"/>
                  </a:cubicBezTo>
                  <a:cubicBezTo>
                    <a:pt x="f43" y="f531"/>
                    <a:pt x="f177" y="f531"/>
                    <a:pt x="f176" y="f531"/>
                  </a:cubicBezTo>
                  <a:cubicBezTo>
                    <a:pt x="f43" y="f503"/>
                    <a:pt x="f172" y="f528"/>
                    <a:pt x="f172" y="f527"/>
                  </a:cubicBezTo>
                  <a:cubicBezTo>
                    <a:pt x="f172" y="f527"/>
                    <a:pt x="f182" y="f527"/>
                    <a:pt x="f174" y="f616"/>
                  </a:cubicBezTo>
                  <a:cubicBezTo>
                    <a:pt x="f182" y="f529"/>
                    <a:pt x="f171" y="f258"/>
                    <a:pt x="f41" y="f242"/>
                  </a:cubicBezTo>
                  <a:cubicBezTo>
                    <a:pt x="f182" y="f242"/>
                    <a:pt x="f176" y="f242"/>
                    <a:pt x="f221" y="f242"/>
                  </a:cubicBezTo>
                  <a:cubicBezTo>
                    <a:pt x="f43" y="f238"/>
                    <a:pt x="f45" y="f525"/>
                    <a:pt x="f176" y="f268"/>
                  </a:cubicBezTo>
                  <a:cubicBezTo>
                    <a:pt x="f221" y="f493"/>
                    <a:pt x="f186" y="f493"/>
                    <a:pt x="f220" y="f525"/>
                  </a:cubicBezTo>
                  <a:cubicBezTo>
                    <a:pt x="f220" y="f493"/>
                    <a:pt x="f220" y="f490"/>
                    <a:pt x="f220" y="f489"/>
                  </a:cubicBezTo>
                  <a:cubicBezTo>
                    <a:pt x="f44" y="f490"/>
                    <a:pt x="f218" y="f493"/>
                    <a:pt x="f608" y="f525"/>
                  </a:cubicBezTo>
                  <a:cubicBezTo>
                    <a:pt x="f193" y="f493"/>
                    <a:pt x="f607" y="f268"/>
                    <a:pt x="f607" y="f252"/>
                  </a:cubicBezTo>
                  <a:cubicBezTo>
                    <a:pt x="f198" y="f493"/>
                    <a:pt x="f203" y="f242"/>
                    <a:pt x="f209" y="f493"/>
                  </a:cubicBezTo>
                  <a:cubicBezTo>
                    <a:pt x="f209" y="f490"/>
                    <a:pt x="f211" y="f236"/>
                    <a:pt x="f605" y="f504"/>
                  </a:cubicBezTo>
                  <a:cubicBezTo>
                    <a:pt x="f603" y="f486"/>
                    <a:pt x="f617" y="f489"/>
                    <a:pt x="f618" y="f268"/>
                  </a:cubicBezTo>
                  <a:cubicBezTo>
                    <a:pt x="f619" y="f242"/>
                    <a:pt x="f619" y="f529"/>
                    <a:pt x="f598" y="f537"/>
                  </a:cubicBezTo>
                  <a:cubicBezTo>
                    <a:pt x="f620" y="f616"/>
                    <a:pt x="f580" y="f242"/>
                    <a:pt x="f583" y="f493"/>
                  </a:cubicBezTo>
                  <a:cubicBezTo>
                    <a:pt x="f584" y="f258"/>
                    <a:pt x="f585" y="f621"/>
                    <a:pt x="f589" y="f524"/>
                  </a:cubicBezTo>
                  <a:cubicBezTo>
                    <a:pt x="f591" y="f532"/>
                    <a:pt x="f588" y="f531"/>
                    <a:pt x="f590" y="f260"/>
                  </a:cubicBezTo>
                  <a:cubicBezTo>
                    <a:pt x="f589" y="f541"/>
                    <a:pt x="f587" y="f501"/>
                    <a:pt x="f586" y="f510"/>
                  </a:cubicBezTo>
                  <a:cubicBezTo>
                    <a:pt x="f622" y="f541"/>
                    <a:pt x="f623" y="f388"/>
                    <a:pt x="f624" y="f242"/>
                  </a:cubicBezTo>
                  <a:cubicBezTo>
                    <a:pt x="f625" y="f252"/>
                    <a:pt x="f626" y="f243"/>
                    <a:pt x="f627" y="f483"/>
                  </a:cubicBezTo>
                  <a:cubicBezTo>
                    <a:pt x="f604" y="f230"/>
                    <a:pt x="f608" y="f226"/>
                    <a:pt x="f169" y="f384"/>
                  </a:cubicBezTo>
                  <a:cubicBezTo>
                    <a:pt x="f162" y="f224"/>
                    <a:pt x="f73" y="f224"/>
                    <a:pt x="f137" y="f386"/>
                  </a:cubicBezTo>
                  <a:cubicBezTo>
                    <a:pt x="f120" y="f386"/>
                    <a:pt x="f103" y="f276"/>
                    <a:pt x="f101" y="f226"/>
                  </a:cubicBezTo>
                  <a:cubicBezTo>
                    <a:pt x="f101" y="f226"/>
                    <a:pt x="f101" y="f226"/>
                    <a:pt x="f94" y="f226"/>
                  </a:cubicBezTo>
                  <a:cubicBezTo>
                    <a:pt x="f104" y="f273"/>
                    <a:pt x="f127" y="f499"/>
                    <a:pt x="f79" y="f483"/>
                  </a:cubicBezTo>
                  <a:cubicBezTo>
                    <a:pt x="f76" y="f486"/>
                    <a:pt x="f83" y="f254"/>
                    <a:pt x="f81" y="f528"/>
                  </a:cubicBezTo>
                  <a:cubicBezTo>
                    <a:pt x="f129" y="f613"/>
                    <a:pt x="f116" y="f500"/>
                    <a:pt x="f628" y="f520"/>
                  </a:cubicBezTo>
                  <a:cubicBezTo>
                    <a:pt x="f629" y="f511"/>
                    <a:pt x="f630" y="f523"/>
                    <a:pt x="f631" y="f525"/>
                  </a:cubicBezTo>
                  <a:cubicBezTo>
                    <a:pt x="f631" y="f493"/>
                    <a:pt x="f631" y="f268"/>
                    <a:pt x="f631" y="f490"/>
                  </a:cubicBezTo>
                  <a:cubicBezTo>
                    <a:pt x="f632" y="f252"/>
                    <a:pt x="f633" y="f252"/>
                    <a:pt x="f634" y="f252"/>
                  </a:cubicBezTo>
                  <a:cubicBezTo>
                    <a:pt x="f635" y="f493"/>
                    <a:pt x="f636" y="f238"/>
                    <a:pt x="f637" y="f254"/>
                  </a:cubicBezTo>
                  <a:cubicBezTo>
                    <a:pt x="f637" y="f529"/>
                    <a:pt x="f637" y="f537"/>
                    <a:pt x="f636" y="f388"/>
                  </a:cubicBezTo>
                  <a:cubicBezTo>
                    <a:pt x="f635" y="f503"/>
                    <a:pt x="f634" y="f621"/>
                    <a:pt x="f638" y="f264"/>
                  </a:cubicBezTo>
                  <a:cubicBezTo>
                    <a:pt x="f634" y="f524"/>
                    <a:pt x="f634" y="f506"/>
                    <a:pt x="f638" y="f511"/>
                  </a:cubicBezTo>
                  <a:cubicBezTo>
                    <a:pt x="f639" y="f262"/>
                    <a:pt x="f640" y="f512"/>
                    <a:pt x="f641" y="f260"/>
                  </a:cubicBezTo>
                  <a:cubicBezTo>
                    <a:pt x="f642" y="f262"/>
                    <a:pt x="f643" y="f511"/>
                    <a:pt x="f644" y="f613"/>
                  </a:cubicBezTo>
                  <a:cubicBezTo>
                    <a:pt x="f644" y="f613"/>
                    <a:pt x="f644" y="f501"/>
                    <a:pt x="f644" y="f501"/>
                  </a:cubicBezTo>
                  <a:cubicBezTo>
                    <a:pt x="f645" y="f613"/>
                    <a:pt x="f646" y="f520"/>
                    <a:pt x="f646" y="f520"/>
                  </a:cubicBezTo>
                  <a:cubicBezTo>
                    <a:pt x="f647" y="f510"/>
                    <a:pt x="f648" y="f510"/>
                    <a:pt x="f649" y="f522"/>
                  </a:cubicBezTo>
                  <a:cubicBezTo>
                    <a:pt x="f650" y="f505"/>
                    <a:pt x="f651" y="f514"/>
                    <a:pt x="f23" y="f514"/>
                  </a:cubicBezTo>
                  <a:cubicBezTo>
                    <a:pt x="f23" y="f520"/>
                    <a:pt x="f652" y="f511"/>
                    <a:pt x="f653" y="f512"/>
                  </a:cubicBezTo>
                  <a:cubicBezTo>
                    <a:pt x="f653" y="f512"/>
                    <a:pt x="f652" y="f260"/>
                    <a:pt x="f652" y="f506"/>
                  </a:cubicBezTo>
                  <a:cubicBezTo>
                    <a:pt x="f654" y="f531"/>
                    <a:pt x="f655" y="f523"/>
                    <a:pt x="f650" y="f503"/>
                  </a:cubicBezTo>
                  <a:cubicBezTo>
                    <a:pt x="f650" y="f528"/>
                    <a:pt x="f650" y="f621"/>
                    <a:pt x="f655" y="f264"/>
                  </a:cubicBezTo>
                  <a:cubicBezTo>
                    <a:pt x="f651" y="f621"/>
                    <a:pt x="f654" y="f621"/>
                    <a:pt x="f23" y="f528"/>
                  </a:cubicBezTo>
                  <a:cubicBezTo>
                    <a:pt x="f23" y="f503"/>
                    <a:pt x="f23" y="f524"/>
                    <a:pt x="f23" y="f523"/>
                  </a:cubicBezTo>
                  <a:cubicBezTo>
                    <a:pt x="f652" y="f506"/>
                    <a:pt x="f656" y="f541"/>
                    <a:pt x="f657" y="f262"/>
                  </a:cubicBezTo>
                  <a:cubicBezTo>
                    <a:pt x="f19" y="f262"/>
                    <a:pt x="f9" y="f260"/>
                    <a:pt x="f658" y="f615"/>
                  </a:cubicBezTo>
                  <a:cubicBezTo>
                    <a:pt x="f659" y="f531"/>
                    <a:pt x="f660" y="f532"/>
                    <a:pt x="f661" y="f524"/>
                  </a:cubicBezTo>
                  <a:cubicBezTo>
                    <a:pt x="f662" y="f503"/>
                    <a:pt x="f660" y="f528"/>
                    <a:pt x="f663" y="f264"/>
                  </a:cubicBezTo>
                  <a:cubicBezTo>
                    <a:pt x="f660" y="f527"/>
                    <a:pt x="f664" y="f527"/>
                    <a:pt x="f665" y="f616"/>
                  </a:cubicBezTo>
                  <a:cubicBezTo>
                    <a:pt x="f666" y="f529"/>
                    <a:pt x="f667" y="f258"/>
                    <a:pt x="f668" y="f242"/>
                  </a:cubicBezTo>
                  <a:cubicBezTo>
                    <a:pt x="f669" y="f242"/>
                    <a:pt x="f667" y="f238"/>
                    <a:pt x="f666" y="f525"/>
                  </a:cubicBezTo>
                  <a:cubicBezTo>
                    <a:pt x="f667" y="f493"/>
                    <a:pt x="f669" y="f493"/>
                    <a:pt x="f668" y="f268"/>
                  </a:cubicBezTo>
                  <a:cubicBezTo>
                    <a:pt x="f668" y="f268"/>
                    <a:pt x="f670" y="f252"/>
                    <a:pt x="f668" y="f252"/>
                  </a:cubicBezTo>
                  <a:cubicBezTo>
                    <a:pt x="f671" y="f488"/>
                    <a:pt x="f657" y="f489"/>
                    <a:pt x="f672" y="f490"/>
                  </a:cubicBezTo>
                  <a:cubicBezTo>
                    <a:pt x="f673" y="f525"/>
                    <a:pt x="f673" y="f525"/>
                    <a:pt x="f23" y="f268"/>
                  </a:cubicBezTo>
                  <a:cubicBezTo>
                    <a:pt x="f674" y="f489"/>
                    <a:pt x="f656" y="f236"/>
                    <a:pt x="f657" y="f486"/>
                  </a:cubicBezTo>
                  <a:cubicBezTo>
                    <a:pt x="f9" y="f486"/>
                    <a:pt x="f668" y="f487"/>
                    <a:pt x="f669" y="f234"/>
                  </a:cubicBezTo>
                  <a:cubicBezTo>
                    <a:pt x="f658" y="f250"/>
                    <a:pt x="f11" y="f484"/>
                    <a:pt x="f675" y="f483"/>
                  </a:cubicBezTo>
                  <a:cubicBezTo>
                    <a:pt x="f21" y="f676"/>
                    <a:pt x="f656" y="f387"/>
                    <a:pt x="f674" y="f271"/>
                  </a:cubicBezTo>
                  <a:cubicBezTo>
                    <a:pt x="f674" y="f232"/>
                    <a:pt x="f674" y="f677"/>
                    <a:pt x="f674" y="f481"/>
                  </a:cubicBezTo>
                  <a:cubicBezTo>
                    <a:pt x="f651" y="f245"/>
                    <a:pt x="f678" y="f232"/>
                    <a:pt x="f679" y="f234"/>
                  </a:cubicBezTo>
                  <a:cubicBezTo>
                    <a:pt x="f646" y="f676"/>
                    <a:pt x="f646" y="f232"/>
                    <a:pt x="f645" y="f481"/>
                  </a:cubicBezTo>
                  <a:cubicBezTo>
                    <a:pt x="f680" y="f677"/>
                    <a:pt x="f681" y="f232"/>
                    <a:pt x="f682" y="f271"/>
                  </a:cubicBezTo>
                  <a:cubicBezTo>
                    <a:pt x="f682" y="f271"/>
                    <a:pt x="f683" y="f271"/>
                    <a:pt x="f683" y="f271"/>
                  </a:cubicBezTo>
                  <a:cubicBezTo>
                    <a:pt x="f641" y="f387"/>
                    <a:pt x="f641" y="f676"/>
                    <a:pt x="f684" y="f483"/>
                  </a:cubicBezTo>
                  <a:cubicBezTo>
                    <a:pt x="f640" y="f484"/>
                    <a:pt x="f685" y="f234"/>
                    <a:pt x="f639" y="f234"/>
                  </a:cubicBezTo>
                  <a:cubicBezTo>
                    <a:pt x="f686" y="f487"/>
                    <a:pt x="f639" y="f488"/>
                    <a:pt x="f682" y="f252"/>
                  </a:cubicBezTo>
                  <a:cubicBezTo>
                    <a:pt x="f687" y="f489"/>
                    <a:pt x="f688" y="f488"/>
                    <a:pt x="f689" y="f486"/>
                  </a:cubicBezTo>
                  <a:cubicBezTo>
                    <a:pt x="f690" y="f271"/>
                    <a:pt x="f691" y="f228"/>
                    <a:pt x="f692" y="f384"/>
                  </a:cubicBezTo>
                  <a:cubicBezTo>
                    <a:pt x="f693" y="f297"/>
                    <a:pt x="f694" y="f290"/>
                    <a:pt x="f695" y="f289"/>
                  </a:cubicBezTo>
                  <a:cubicBezTo>
                    <a:pt x="f696" y="f82"/>
                    <a:pt x="f650" y="f97"/>
                    <a:pt x="f665" y="f102"/>
                  </a:cubicBezTo>
                  <a:cubicBezTo>
                    <a:pt x="f697" y="f106"/>
                    <a:pt x="f698" y="f404"/>
                    <a:pt x="f699" y="f58"/>
                  </a:cubicBezTo>
                  <a:cubicBezTo>
                    <a:pt x="f700" y="f287"/>
                    <a:pt x="f701" y="f383"/>
                    <a:pt x="f702" y="f297"/>
                  </a:cubicBezTo>
                  <a:cubicBezTo>
                    <a:pt x="f703" y="f3"/>
                    <a:pt x="f704" y="f497"/>
                    <a:pt x="f703" y="f537"/>
                  </a:cubicBezTo>
                  <a:cubicBezTo>
                    <a:pt x="f705" y="f242"/>
                    <a:pt x="f706" y="f234"/>
                    <a:pt x="f707" y="f246"/>
                  </a:cubicBezTo>
                  <a:cubicBezTo>
                    <a:pt x="f705" y="f477"/>
                    <a:pt x="f708" y="f476"/>
                    <a:pt x="f709" y="f230"/>
                  </a:cubicBezTo>
                  <a:cubicBezTo>
                    <a:pt x="f710" y="f271"/>
                    <a:pt x="f711" y="f487"/>
                    <a:pt x="f712" y="f502"/>
                  </a:cubicBezTo>
                  <a:cubicBezTo>
                    <a:pt x="f713" y="f528"/>
                    <a:pt x="f714" y="f615"/>
                    <a:pt x="f715" y="f613"/>
                  </a:cubicBezTo>
                  <a:cubicBezTo>
                    <a:pt x="f713" y="f400"/>
                    <a:pt x="f716" y="f393"/>
                    <a:pt x="f717" y="f394"/>
                  </a:cubicBezTo>
                  <a:cubicBezTo>
                    <a:pt x="f718" y="f394"/>
                    <a:pt x="f719" y="f399"/>
                    <a:pt x="f720" y="f399"/>
                  </a:cubicBezTo>
                  <a:cubicBezTo>
                    <a:pt x="f721" y="f403"/>
                    <a:pt x="f722" y="f403"/>
                    <a:pt x="f723" y="f394"/>
                  </a:cubicBezTo>
                  <a:cubicBezTo>
                    <a:pt x="f724" y="f396"/>
                    <a:pt x="f714" y="f579"/>
                    <a:pt x="f725" y="f613"/>
                  </a:cubicBezTo>
                  <a:cubicBezTo>
                    <a:pt x="f7" y="f615"/>
                    <a:pt x="f714" y="f621"/>
                    <a:pt x="f726" y="f529"/>
                  </a:cubicBezTo>
                  <a:cubicBezTo>
                    <a:pt x="f711" y="f497"/>
                    <a:pt x="f727" y="f481"/>
                    <a:pt x="f728" y="f474"/>
                  </a:cubicBezTo>
                  <a:cubicBezTo>
                    <a:pt x="f708" y="f474"/>
                    <a:pt x="f729" y="f246"/>
                    <a:pt x="f730" y="f246"/>
                  </a:cubicBezTo>
                  <a:cubicBezTo>
                    <a:pt x="f707" y="f275"/>
                    <a:pt x="f731" y="f34"/>
                    <a:pt x="f702" y="f222"/>
                  </a:cubicBezTo>
                  <a:cubicBezTo>
                    <a:pt x="f732" y="f289"/>
                    <a:pt x="f733" y="f62"/>
                    <a:pt x="f708" y="f382"/>
                  </a:cubicBezTo>
                  <a:cubicBezTo>
                    <a:pt x="f734" y="f54"/>
                    <a:pt x="f729" y="f28"/>
                    <a:pt x="f729" y="f56"/>
                  </a:cubicBezTo>
                  <a:cubicBezTo>
                    <a:pt x="f730" y="f72"/>
                    <a:pt x="f735" y="f58"/>
                    <a:pt x="f735" y="f66"/>
                  </a:cubicBezTo>
                  <a:cubicBezTo>
                    <a:pt x="f730" y="f62"/>
                    <a:pt x="f729" y="f68"/>
                    <a:pt x="f734" y="f308"/>
                  </a:cubicBezTo>
                  <a:cubicBezTo>
                    <a:pt x="f736" y="f287"/>
                    <a:pt x="f737" y="f464"/>
                    <a:pt x="f738" y="f46"/>
                  </a:cubicBezTo>
                  <a:cubicBezTo>
                    <a:pt x="f738" y="f46"/>
                    <a:pt x="f709" y="f289"/>
                    <a:pt x="f709" y="f289"/>
                  </a:cubicBezTo>
                  <a:cubicBezTo>
                    <a:pt x="f739" y="f46"/>
                    <a:pt x="f740" y="f46"/>
                    <a:pt x="f741" y="f306"/>
                  </a:cubicBezTo>
                  <a:cubicBezTo>
                    <a:pt x="f742" y="f287"/>
                    <a:pt x="f743" y="f62"/>
                    <a:pt x="f744" y="f72"/>
                  </a:cubicBezTo>
                  <a:cubicBezTo>
                    <a:pt x="f745" y="f308"/>
                    <a:pt x="f746" y="f66"/>
                    <a:pt x="f747" y="f62"/>
                  </a:cubicBezTo>
                  <a:cubicBezTo>
                    <a:pt x="f747" y="f62"/>
                    <a:pt x="f747" y="f62"/>
                    <a:pt x="f748" y="f66"/>
                  </a:cubicBezTo>
                  <a:cubicBezTo>
                    <a:pt x="f747" y="f60"/>
                    <a:pt x="f749" y="f72"/>
                    <a:pt x="f750" y="f56"/>
                  </a:cubicBezTo>
                  <a:cubicBezTo>
                    <a:pt x="f751" y="f382"/>
                    <a:pt x="f718" y="f52"/>
                    <a:pt x="f752" y="f89"/>
                  </a:cubicBezTo>
                  <a:cubicBezTo>
                    <a:pt x="f717" y="f48"/>
                    <a:pt x="f720" y="f48"/>
                    <a:pt x="f747" y="f85"/>
                  </a:cubicBezTo>
                  <a:cubicBezTo>
                    <a:pt x="f746" y="f50"/>
                    <a:pt x="f753" y="f89"/>
                    <a:pt x="f741" y="f85"/>
                  </a:cubicBezTo>
                  <a:cubicBezTo>
                    <a:pt x="f742" y="f85"/>
                    <a:pt x="f742" y="f90"/>
                    <a:pt x="f742" y="f48"/>
                  </a:cubicBezTo>
                  <a:cubicBezTo>
                    <a:pt x="f745" y="f48"/>
                    <a:pt x="f754" y="f87"/>
                    <a:pt x="f753" y="f87"/>
                  </a:cubicBezTo>
                  <a:cubicBezTo>
                    <a:pt x="f750" y="f85"/>
                    <a:pt x="f748" y="f26"/>
                    <a:pt x="f719" y="f97"/>
                  </a:cubicBezTo>
                  <a:cubicBezTo>
                    <a:pt x="f719" y="f97"/>
                    <a:pt x="f720" y="f97"/>
                    <a:pt x="f751" y="f98"/>
                  </a:cubicBezTo>
                  <a:cubicBezTo>
                    <a:pt x="f719" y="f214"/>
                    <a:pt x="f718" y="f102"/>
                    <a:pt x="f717" y="f24"/>
                  </a:cubicBezTo>
                  <a:cubicBezTo>
                    <a:pt x="f717" y="f105"/>
                    <a:pt x="f717" y="f105"/>
                    <a:pt x="f717" y="f105"/>
                  </a:cubicBezTo>
                  <a:cubicBezTo>
                    <a:pt x="f755" y="f105"/>
                    <a:pt x="f720" y="f24"/>
                    <a:pt x="f748" y="f24"/>
                  </a:cubicBezTo>
                  <a:cubicBezTo>
                    <a:pt x="f720" y="f106"/>
                    <a:pt x="f755" y="f20"/>
                    <a:pt x="f717" y="f108"/>
                  </a:cubicBezTo>
                  <a:cubicBezTo>
                    <a:pt x="f755" y="f108"/>
                    <a:pt x="f719" y="f108"/>
                    <a:pt x="f751" y="f108"/>
                  </a:cubicBezTo>
                  <a:cubicBezTo>
                    <a:pt x="f720" y="f18"/>
                    <a:pt x="f719" y="f111"/>
                    <a:pt x="f755" y="f112"/>
                  </a:cubicBezTo>
                  <a:cubicBezTo>
                    <a:pt x="f748" y="f112"/>
                    <a:pt x="f750" y="f112"/>
                    <a:pt x="f746" y="f16"/>
                  </a:cubicBezTo>
                  <a:cubicBezTo>
                    <a:pt x="f756" y="f16"/>
                    <a:pt x="f757" y="f125"/>
                    <a:pt x="f753" y="f110"/>
                  </a:cubicBezTo>
                  <a:cubicBezTo>
                    <a:pt x="f754" y="f125"/>
                    <a:pt x="f758" y="f111"/>
                    <a:pt x="f745" y="f16"/>
                  </a:cubicBezTo>
                  <a:cubicBezTo>
                    <a:pt x="f741" y="f111"/>
                    <a:pt x="f742" y="f111"/>
                    <a:pt x="f743" y="f125"/>
                  </a:cubicBezTo>
                  <a:cubicBezTo>
                    <a:pt x="f744" y="f111"/>
                    <a:pt x="f744" y="f16"/>
                    <a:pt x="f740" y="f16"/>
                  </a:cubicBezTo>
                  <a:cubicBezTo>
                    <a:pt x="f759" y="f111"/>
                    <a:pt x="f760" y="f111"/>
                    <a:pt x="f760" y="f125"/>
                  </a:cubicBezTo>
                  <a:cubicBezTo>
                    <a:pt x="f760" y="f109"/>
                    <a:pt x="f761" y="f339"/>
                    <a:pt x="f762" y="f106"/>
                  </a:cubicBezTo>
                  <a:cubicBezTo>
                    <a:pt x="f762" y="f213"/>
                    <a:pt x="f762" y="f22"/>
                    <a:pt x="f762" y="f105"/>
                  </a:cubicBezTo>
                  <a:cubicBezTo>
                    <a:pt x="f762" y="f24"/>
                    <a:pt x="f709" y="f102"/>
                    <a:pt x="f709" y="f100"/>
                  </a:cubicBezTo>
                  <a:cubicBezTo>
                    <a:pt x="f738" y="f102"/>
                    <a:pt x="f761" y="f24"/>
                    <a:pt x="f761" y="f105"/>
                  </a:cubicBezTo>
                  <a:cubicBezTo>
                    <a:pt x="f737" y="f213"/>
                    <a:pt x="f737" y="f338"/>
                    <a:pt x="f761" y="f344"/>
                  </a:cubicBezTo>
                  <a:cubicBezTo>
                    <a:pt x="f738" y="f108"/>
                    <a:pt x="f761" y="f18"/>
                    <a:pt x="f736" y="f111"/>
                  </a:cubicBezTo>
                  <a:cubicBezTo>
                    <a:pt x="f708" y="f111"/>
                    <a:pt x="f734" y="f112"/>
                    <a:pt x="f734" y="f123"/>
                  </a:cubicBezTo>
                  <a:cubicBezTo>
                    <a:pt x="f729" y="f16"/>
                    <a:pt x="f730" y="f111"/>
                    <a:pt x="f735" y="f125"/>
                  </a:cubicBezTo>
                  <a:cubicBezTo>
                    <a:pt x="f706" y="f125"/>
                    <a:pt x="f706" y="f125"/>
                    <a:pt x="f706" y="f111"/>
                  </a:cubicBezTo>
                  <a:cubicBezTo>
                    <a:pt x="f705" y="f110"/>
                    <a:pt x="f733" y="f18"/>
                    <a:pt x="f704" y="f109"/>
                  </a:cubicBezTo>
                  <a:cubicBezTo>
                    <a:pt x="f763" y="f108"/>
                    <a:pt x="f733" y="f339"/>
                    <a:pt x="f703" y="f339"/>
                  </a:cubicBezTo>
                  <a:cubicBezTo>
                    <a:pt x="f703" y="f339"/>
                    <a:pt x="f703" y="f20"/>
                    <a:pt x="f764" y="f20"/>
                  </a:cubicBezTo>
                  <a:cubicBezTo>
                    <a:pt x="f765" y="f102"/>
                    <a:pt x="f765" y="f102"/>
                    <a:pt x="f766" y="f24"/>
                  </a:cubicBezTo>
                  <a:cubicBezTo>
                    <a:pt x="f767" y="f97"/>
                    <a:pt x="f766" y="f95"/>
                    <a:pt x="f765" y="f85"/>
                  </a:cubicBezTo>
                  <a:cubicBezTo>
                    <a:pt x="f768" y="f85"/>
                    <a:pt x="f769" y="f85"/>
                    <a:pt x="f767" y="f85"/>
                  </a:cubicBezTo>
                  <a:cubicBezTo>
                    <a:pt x="f766" y="f330"/>
                    <a:pt x="f770" y="f283"/>
                    <a:pt x="f768" y="f28"/>
                  </a:cubicBezTo>
                  <a:cubicBezTo>
                    <a:pt x="f771" y="f55"/>
                    <a:pt x="f703" y="f55"/>
                    <a:pt x="f704" y="f72"/>
                  </a:cubicBezTo>
                  <a:cubicBezTo>
                    <a:pt x="f707" y="f68"/>
                    <a:pt x="f731" y="f287"/>
                    <a:pt x="f772" y="f464"/>
                  </a:cubicBezTo>
                  <a:cubicBezTo>
                    <a:pt x="f773" y="f464"/>
                    <a:pt x="f701" y="f287"/>
                    <a:pt x="f701" y="f308"/>
                  </a:cubicBezTo>
                  <a:cubicBezTo>
                    <a:pt x="f774" y="f404"/>
                    <a:pt x="f775" y="f20"/>
                    <a:pt x="f776" y="f20"/>
                  </a:cubicBezTo>
                  <a:cubicBezTo>
                    <a:pt x="f777" y="f20"/>
                    <a:pt x="f665" y="f344"/>
                    <a:pt x="f663" y="f344"/>
                  </a:cubicBezTo>
                  <a:cubicBezTo>
                    <a:pt x="f670" y="f338"/>
                    <a:pt x="f9" y="f106"/>
                    <a:pt x="f657" y="f213"/>
                  </a:cubicBezTo>
                  <a:cubicBezTo>
                    <a:pt x="f671" y="f207"/>
                    <a:pt x="f668" y="f15"/>
                    <a:pt x="f11" y="f10"/>
                  </a:cubicBezTo>
                  <a:cubicBezTo>
                    <a:pt x="f11" y="f10"/>
                    <a:pt x="f9" y="f10"/>
                    <a:pt x="f9" y="f10"/>
                  </a:cubicBezTo>
                  <a:close/>
                  <a:moveTo>
                    <a:pt x="f31" y="f477"/>
                  </a:moveTo>
                  <a:cubicBezTo>
                    <a:pt x="f778" y="f3"/>
                    <a:pt x="f779" y="f387"/>
                    <a:pt x="f780" y="f236"/>
                  </a:cubicBezTo>
                  <a:cubicBezTo>
                    <a:pt x="f781" y="f525"/>
                    <a:pt x="f782" y="f616"/>
                    <a:pt x="f780" y="f388"/>
                  </a:cubicBezTo>
                  <a:cubicBezTo>
                    <a:pt x="f779" y="f512"/>
                    <a:pt x="f783" y="f541"/>
                    <a:pt x="f784" y="f262"/>
                  </a:cubicBezTo>
                  <a:cubicBezTo>
                    <a:pt x="f104" y="f512"/>
                    <a:pt x="f78" y="f527"/>
                    <a:pt x="f127" y="f489"/>
                  </a:cubicBezTo>
                  <a:cubicBezTo>
                    <a:pt x="f92" y="f484"/>
                    <a:pt x="f99" y="f499"/>
                    <a:pt x="f31" y="f477"/>
                  </a:cubicBezTo>
                  <a:close/>
                  <a:moveTo>
                    <a:pt x="f544" y="f437"/>
                  </a:moveTo>
                  <a:cubicBezTo>
                    <a:pt x="f560" y="f444"/>
                    <a:pt x="f785" y="f473"/>
                    <a:pt x="f786" y="f469"/>
                  </a:cubicBezTo>
                  <a:cubicBezTo>
                    <a:pt x="f787" y="f468"/>
                    <a:pt x="f555" y="f457"/>
                    <a:pt x="f788" y="f465"/>
                  </a:cubicBezTo>
                  <a:cubicBezTo>
                    <a:pt x="f263" y="f460"/>
                    <a:pt x="f789" y="f469"/>
                    <a:pt x="f789" y="f475"/>
                  </a:cubicBezTo>
                  <a:cubicBezTo>
                    <a:pt x="f789" y="f443"/>
                    <a:pt x="f790" y="f431"/>
                    <a:pt x="f791" y="f438"/>
                  </a:cubicBezTo>
                  <a:cubicBezTo>
                    <a:pt x="f792" y="f434"/>
                    <a:pt x="f557" y="f425"/>
                    <a:pt x="f544" y="f437"/>
                  </a:cubicBezTo>
                  <a:close/>
                  <a:moveTo>
                    <a:pt x="f321" y="f531"/>
                  </a:moveTo>
                  <a:cubicBezTo>
                    <a:pt x="f331" y="f262"/>
                    <a:pt x="f336" y="f520"/>
                    <a:pt x="f342" y="f397"/>
                  </a:cubicBezTo>
                  <a:cubicBezTo>
                    <a:pt x="f793" y="f401"/>
                    <a:pt x="f336" y="f498"/>
                    <a:pt x="f324" y="f519"/>
                  </a:cubicBezTo>
                  <a:cubicBezTo>
                    <a:pt x="f321" y="f405"/>
                    <a:pt x="f320" y="f392"/>
                    <a:pt x="f351" y="f394"/>
                  </a:cubicBezTo>
                  <a:cubicBezTo>
                    <a:pt x="f348" y="f389"/>
                    <a:pt x="f354" y="f511"/>
                    <a:pt x="f321" y="f531"/>
                  </a:cubicBezTo>
                  <a:close/>
                  <a:moveTo>
                    <a:pt x="f454" y="f287"/>
                  </a:moveTo>
                  <a:cubicBezTo>
                    <a:pt x="f440" y="f66"/>
                    <a:pt x="f425" y="f287"/>
                    <a:pt x="f794" y="f383"/>
                  </a:cubicBezTo>
                  <a:cubicBezTo>
                    <a:pt x="f425" y="f46"/>
                    <a:pt x="f444" y="f308"/>
                    <a:pt x="f454" y="f287"/>
                  </a:cubicBezTo>
                  <a:close/>
                  <a:moveTo>
                    <a:pt x="f795" y="f498"/>
                  </a:moveTo>
                  <a:cubicBezTo>
                    <a:pt x="f43" y="f519"/>
                    <a:pt x="f193" y="f393"/>
                    <a:pt x="f215" y="f395"/>
                  </a:cubicBezTo>
                  <a:cubicBezTo>
                    <a:pt x="f193" y="f402"/>
                    <a:pt x="f43" y="f521"/>
                    <a:pt x="f795" y="f498"/>
                  </a:cubicBezTo>
                  <a:close/>
                  <a:moveTo>
                    <a:pt x="f365" y="f339"/>
                  </a:moveTo>
                  <a:cubicBezTo>
                    <a:pt x="f796" y="f114"/>
                    <a:pt x="f309" y="f130"/>
                    <a:pt x="f270" y="f140"/>
                  </a:cubicBezTo>
                  <a:cubicBezTo>
                    <a:pt x="f311" y="f10"/>
                    <a:pt x="f299" y="f123"/>
                    <a:pt x="f365" y="f339"/>
                  </a:cubicBezTo>
                  <a:close/>
                  <a:moveTo>
                    <a:pt x="f492" y="f224"/>
                  </a:moveTo>
                  <a:cubicBezTo>
                    <a:pt x="f415" y="f477"/>
                    <a:pt x="f491" y="f481"/>
                    <a:pt x="f423" y="f676"/>
                  </a:cubicBezTo>
                  <a:cubicBezTo>
                    <a:pt x="f513" y="f230"/>
                    <a:pt x="f794" y="f246"/>
                    <a:pt x="f492" y="f224"/>
                  </a:cubicBezTo>
                  <a:close/>
                  <a:moveTo>
                    <a:pt x="f418" y="f26"/>
                  </a:moveTo>
                  <a:cubicBezTo>
                    <a:pt x="f794" y="f216"/>
                    <a:pt x="f414" y="f382"/>
                    <a:pt x="f492" y="f68"/>
                  </a:cubicBezTo>
                  <a:cubicBezTo>
                    <a:pt x="f508" y="f54"/>
                    <a:pt x="f606" y="f330"/>
                    <a:pt x="f418" y="f26"/>
                  </a:cubicBezTo>
                  <a:close/>
                  <a:moveTo>
                    <a:pt x="f67" y="f142"/>
                  </a:moveTo>
                  <a:cubicBezTo>
                    <a:pt x="f155" y="f133"/>
                    <a:pt x="f159" y="f122"/>
                    <a:pt x="f61" y="f111"/>
                  </a:cubicBezTo>
                  <a:cubicBezTo>
                    <a:pt x="f162" y="f122"/>
                    <a:pt x="f64" y="f349"/>
                    <a:pt x="f67" y="f142"/>
                  </a:cubicBezTo>
                  <a:close/>
                  <a:moveTo>
                    <a:pt x="f317" y="f404"/>
                  </a:moveTo>
                  <a:cubicBezTo>
                    <a:pt x="f305" y="f26"/>
                    <a:pt x="f300" y="f87"/>
                    <a:pt x="f797" y="f404"/>
                  </a:cubicBezTo>
                  <a:cubicBezTo>
                    <a:pt x="f300" y="f404"/>
                    <a:pt x="f305" y="f404"/>
                    <a:pt x="f317" y="f404"/>
                  </a:cubicBezTo>
                  <a:close/>
                  <a:moveTo>
                    <a:pt x="f204" y="f494"/>
                  </a:moveTo>
                  <a:cubicBezTo>
                    <a:pt x="f209" y="f495"/>
                    <a:pt x="f604" y="f611"/>
                    <a:pt x="f604" y="f521"/>
                  </a:cubicBezTo>
                  <a:cubicBezTo>
                    <a:pt x="f225" y="f406"/>
                    <a:pt x="f215" y="f495"/>
                    <a:pt x="f204" y="f494"/>
                  </a:cubicBezTo>
                  <a:close/>
                  <a:moveTo>
                    <a:pt x="f288" y="f20"/>
                  </a:moveTo>
                  <a:cubicBezTo>
                    <a:pt x="f376" y="f18"/>
                    <a:pt x="f378" y="f15"/>
                    <a:pt x="f379" y="f118"/>
                  </a:cubicBezTo>
                  <a:cubicBezTo>
                    <a:pt x="f377" y="f380"/>
                    <a:pt x="f375" y="f110"/>
                    <a:pt x="f288" y="f20"/>
                  </a:cubicBezTo>
                  <a:close/>
                  <a:moveTo>
                    <a:pt x="f410" y="f289"/>
                  </a:moveTo>
                  <a:cubicBezTo>
                    <a:pt x="f496" y="f62"/>
                    <a:pt x="f612" y="f56"/>
                    <a:pt x="f498" y="f53"/>
                  </a:cubicBezTo>
                  <a:cubicBezTo>
                    <a:pt x="f405" y="f58"/>
                    <a:pt x="f406" y="f308"/>
                    <a:pt x="f410" y="f289"/>
                  </a:cubicBezTo>
                  <a:close/>
                  <a:moveTo>
                    <a:pt x="f196" y="f264"/>
                  </a:moveTo>
                  <a:cubicBezTo>
                    <a:pt x="f202" y="f523"/>
                    <a:pt x="f798" y="f512"/>
                    <a:pt x="f211" y="f505"/>
                  </a:cubicBezTo>
                  <a:cubicBezTo>
                    <a:pt x="f225" y="f512"/>
                    <a:pt x="f206" y="f388"/>
                    <a:pt x="f196" y="f264"/>
                  </a:cubicBezTo>
                  <a:close/>
                  <a:moveTo>
                    <a:pt x="f409" y="f40"/>
                  </a:moveTo>
                  <a:cubicBezTo>
                    <a:pt x="f611" y="f42"/>
                    <a:pt x="f519" y="f30"/>
                    <a:pt x="f521" y="f297"/>
                  </a:cubicBezTo>
                  <a:cubicBezTo>
                    <a:pt x="f612" y="f32"/>
                    <a:pt x="f496" y="f297"/>
                    <a:pt x="f409" y="f40"/>
                  </a:cubicBezTo>
                  <a:close/>
                  <a:moveTo>
                    <a:pt x="f409" y="f34"/>
                  </a:moveTo>
                  <a:cubicBezTo>
                    <a:pt x="f611" y="f224"/>
                    <a:pt x="f519" y="f276"/>
                    <a:pt x="f498" y="f228"/>
                  </a:cubicBezTo>
                  <a:cubicBezTo>
                    <a:pt x="f391" y="f275"/>
                    <a:pt x="f496" y="f385"/>
                    <a:pt x="f409" y="f34"/>
                  </a:cubicBezTo>
                  <a:close/>
                  <a:moveTo>
                    <a:pt x="f368" y="f82"/>
                  </a:moveTo>
                  <a:cubicBezTo>
                    <a:pt x="f366" y="f53"/>
                    <a:pt x="f799" y="f72"/>
                    <a:pt x="f364" y="f308"/>
                  </a:cubicBezTo>
                  <a:cubicBezTo>
                    <a:pt x="f293" y="f58"/>
                    <a:pt x="f368" y="f382"/>
                    <a:pt x="f368" y="f82"/>
                  </a:cubicBezTo>
                  <a:close/>
                  <a:moveTo>
                    <a:pt x="f182" y="f52"/>
                  </a:moveTo>
                  <a:cubicBezTo>
                    <a:pt x="f182" y="f52"/>
                    <a:pt x="f182" y="f52"/>
                    <a:pt x="f174" y="f52"/>
                  </a:cubicBezTo>
                  <a:cubicBezTo>
                    <a:pt x="f182" y="f50"/>
                    <a:pt x="f182" y="f26"/>
                    <a:pt x="f169" y="f404"/>
                  </a:cubicBezTo>
                  <a:cubicBezTo>
                    <a:pt x="f169" y="f404"/>
                    <a:pt x="f168" y="f404"/>
                    <a:pt x="f168" y="f404"/>
                  </a:cubicBezTo>
                  <a:cubicBezTo>
                    <a:pt x="f41" y="f48"/>
                    <a:pt x="f171" y="f50"/>
                    <a:pt x="f182" y="f52"/>
                  </a:cubicBezTo>
                  <a:close/>
                  <a:moveTo>
                    <a:pt x="f800" y="f532"/>
                  </a:moveTo>
                  <a:cubicBezTo>
                    <a:pt x="f581" y="f512"/>
                    <a:pt x="f600" y="f613"/>
                    <a:pt x="f619" y="f522"/>
                  </a:cubicBezTo>
                  <a:cubicBezTo>
                    <a:pt x="f620" y="f520"/>
                    <a:pt x="f582" y="f541"/>
                    <a:pt x="f800" y="f532"/>
                  </a:cubicBezTo>
                  <a:close/>
                  <a:moveTo>
                    <a:pt x="f619" y="f389"/>
                  </a:moveTo>
                  <a:cubicBezTo>
                    <a:pt x="f619" y="f579"/>
                    <a:pt x="f619" y="f500"/>
                    <a:pt x="f599" y="f500"/>
                  </a:cubicBezTo>
                  <a:cubicBezTo>
                    <a:pt x="f580" y="f579"/>
                    <a:pt x="f582" y="f389"/>
                    <a:pt x="f584" y="f514"/>
                  </a:cubicBezTo>
                  <a:cubicBezTo>
                    <a:pt x="f584" y="f514"/>
                    <a:pt x="f627" y="f522"/>
                    <a:pt x="f627" y="f522"/>
                  </a:cubicBezTo>
                  <a:cubicBezTo>
                    <a:pt x="f582" y="f514"/>
                    <a:pt x="f580" y="f514"/>
                    <a:pt x="f619" y="f389"/>
                  </a:cubicBezTo>
                  <a:close/>
                  <a:moveTo>
                    <a:pt x="f11" y="f616"/>
                  </a:moveTo>
                  <a:cubicBezTo>
                    <a:pt x="f11" y="f616"/>
                    <a:pt x="f11" y="f527"/>
                    <a:pt x="f11" y="f527"/>
                  </a:cubicBezTo>
                  <a:cubicBezTo>
                    <a:pt x="f672" y="f502"/>
                    <a:pt x="f652" y="f266"/>
                    <a:pt x="f649" y="f254"/>
                  </a:cubicBezTo>
                  <a:cubicBezTo>
                    <a:pt x="f650" y="f254"/>
                    <a:pt x="f650" y="f254"/>
                    <a:pt x="f650" y="f242"/>
                  </a:cubicBezTo>
                  <a:cubicBezTo>
                    <a:pt x="f653" y="f258"/>
                    <a:pt x="f21" y="f529"/>
                    <a:pt x="f11" y="f616"/>
                  </a:cubicBezTo>
                  <a:close/>
                  <a:moveTo>
                    <a:pt x="f229" y="f390"/>
                  </a:moveTo>
                  <a:cubicBezTo>
                    <a:pt x="f583" y="f498"/>
                    <a:pt x="f581" y="f393"/>
                    <a:pt x="f599" y="f402"/>
                  </a:cubicBezTo>
                  <a:cubicBezTo>
                    <a:pt x="f600" y="f516"/>
                    <a:pt x="f595" y="f405"/>
                    <a:pt x="f229" y="f390"/>
                  </a:cubicBezTo>
                  <a:close/>
                  <a:moveTo>
                    <a:pt x="f158" y="f22"/>
                  </a:moveTo>
                  <a:cubicBezTo>
                    <a:pt x="f158" y="f213"/>
                    <a:pt x="f158" y="f213"/>
                    <a:pt x="f158" y="f213"/>
                  </a:cubicBezTo>
                  <a:cubicBezTo>
                    <a:pt x="f69" y="f338"/>
                    <a:pt x="f73" y="f20"/>
                    <a:pt x="f81" y="f339"/>
                  </a:cubicBezTo>
                  <a:cubicBezTo>
                    <a:pt x="f81" y="f339"/>
                    <a:pt x="f81" y="f339"/>
                    <a:pt x="f81" y="f20"/>
                  </a:cubicBezTo>
                  <a:cubicBezTo>
                    <a:pt x="f73" y="f344"/>
                    <a:pt x="f69" y="f106"/>
                    <a:pt x="f158" y="f22"/>
                  </a:cubicBezTo>
                  <a:close/>
                  <a:moveTo>
                    <a:pt x="f278" y="f90"/>
                  </a:moveTo>
                  <a:cubicBezTo>
                    <a:pt x="f801" y="f216"/>
                    <a:pt x="f379" y="f82"/>
                    <a:pt x="f358" y="f330"/>
                  </a:cubicBezTo>
                  <a:cubicBezTo>
                    <a:pt x="f277" y="f216"/>
                    <a:pt x="f801" y="f89"/>
                    <a:pt x="f278" y="f90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F92CA60C-4866-67FA-A21C-141FBA053180}"/>
                </a:ext>
              </a:extLst>
            </p:cNvPr>
            <p:cNvSpPr/>
            <p:nvPr/>
          </p:nvSpPr>
          <p:spPr>
            <a:xfrm>
              <a:off x="5754703" y="286463"/>
              <a:ext cx="456898" cy="4741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4"/>
                <a:gd name="f7" fmla="val 138"/>
                <a:gd name="f8" fmla="val 18"/>
                <a:gd name="f9" fmla="val 46"/>
                <a:gd name="f10" fmla="val 19"/>
                <a:gd name="f11" fmla="val 20"/>
                <a:gd name="f12" fmla="val 45"/>
                <a:gd name="f13" fmla="val 22"/>
                <a:gd name="f14" fmla="val 43"/>
                <a:gd name="f15" fmla="val 41"/>
                <a:gd name="f16" fmla="val 39"/>
                <a:gd name="f17" fmla="val 36"/>
                <a:gd name="f18" fmla="val 35"/>
                <a:gd name="f19" fmla="val 33"/>
                <a:gd name="f20" fmla="val 29"/>
                <a:gd name="f21" fmla="val 26"/>
                <a:gd name="f22" fmla="val 21"/>
                <a:gd name="f23" fmla="val 23"/>
                <a:gd name="f24" fmla="val 28"/>
                <a:gd name="f25" fmla="val 24"/>
                <a:gd name="f26" fmla="val 31"/>
                <a:gd name="f27" fmla="val 27"/>
                <a:gd name="f28" fmla="val 32"/>
                <a:gd name="f29" fmla="val 25"/>
                <a:gd name="f30" fmla="val 34"/>
                <a:gd name="f31" fmla="val 37"/>
                <a:gd name="f32" fmla="val 16"/>
                <a:gd name="f33" fmla="val 38"/>
                <a:gd name="f34" fmla="val 13"/>
                <a:gd name="f35" fmla="val 40"/>
                <a:gd name="f36" fmla="val 14"/>
                <a:gd name="f37" fmla="val 17"/>
                <a:gd name="f38" fmla="val 9"/>
                <a:gd name="f39" fmla="val 47"/>
                <a:gd name="f40" fmla="val 5"/>
                <a:gd name="f41" fmla="val 52"/>
                <a:gd name="f42" fmla="val 55"/>
                <a:gd name="f43" fmla="val 58"/>
                <a:gd name="f44" fmla="val 3"/>
                <a:gd name="f45" fmla="val 59"/>
                <a:gd name="f46" fmla="val 2"/>
                <a:gd name="f47" fmla="val 61"/>
                <a:gd name="f48" fmla="val 62"/>
                <a:gd name="f49" fmla="val 1"/>
                <a:gd name="f50" fmla="val 63"/>
                <a:gd name="f51" fmla="val 64"/>
                <a:gd name="f52" fmla="val 4"/>
                <a:gd name="f53" fmla="val 65"/>
                <a:gd name="f54" fmla="val 7"/>
                <a:gd name="f55" fmla="val 66"/>
                <a:gd name="f56" fmla="val 8"/>
                <a:gd name="f57" fmla="val 67"/>
                <a:gd name="f58" fmla="val 10"/>
                <a:gd name="f59" fmla="val 68"/>
                <a:gd name="f60" fmla="val 69"/>
                <a:gd name="f61" fmla="val 60"/>
                <a:gd name="f62" fmla="val 48"/>
                <a:gd name="f63" fmla="val 49"/>
                <a:gd name="f64" fmla="val 51"/>
                <a:gd name="f65" fmla="val 50"/>
                <a:gd name="f66" fmla="val 70"/>
                <a:gd name="f67" fmla="val 71"/>
                <a:gd name="f68" fmla="val 72"/>
                <a:gd name="f69" fmla="val 74"/>
                <a:gd name="f70" fmla="val 77"/>
                <a:gd name="f71" fmla="val 80"/>
                <a:gd name="f72" fmla="val 11"/>
                <a:gd name="f73" fmla="val 81"/>
                <a:gd name="f74" fmla="val 15"/>
                <a:gd name="f75" fmla="val 82"/>
                <a:gd name="f76" fmla="val 85"/>
                <a:gd name="f77" fmla="val 89"/>
                <a:gd name="f78" fmla="val 93"/>
                <a:gd name="f79" fmla="val 94"/>
                <a:gd name="f80" fmla="val 92"/>
                <a:gd name="f81" fmla="val 90"/>
                <a:gd name="f82" fmla="val 91"/>
                <a:gd name="f83" fmla="val 95"/>
                <a:gd name="f84" fmla="val 99"/>
                <a:gd name="f85" fmla="val 102"/>
                <a:gd name="f86" fmla="val 12"/>
                <a:gd name="f87" fmla="val 103"/>
                <a:gd name="f88" fmla="val 104"/>
                <a:gd name="f89" fmla="val 105"/>
                <a:gd name="f90" fmla="val 108"/>
                <a:gd name="f91" fmla="val 112"/>
                <a:gd name="f92" fmla="val 116"/>
                <a:gd name="f93" fmla="val 115"/>
                <a:gd name="f94" fmla="val 114"/>
                <a:gd name="f95" fmla="val 120"/>
                <a:gd name="f96" fmla="val 125"/>
                <a:gd name="f97" fmla="val 130"/>
                <a:gd name="f98" fmla="val 131"/>
                <a:gd name="f99" fmla="val 133"/>
                <a:gd name="f100" fmla="val 129"/>
                <a:gd name="f101" fmla="val 127"/>
                <a:gd name="f102" fmla="val 128"/>
                <a:gd name="f103" fmla="val 132"/>
                <a:gd name="f104" fmla="val 121"/>
                <a:gd name="f105" fmla="val 124"/>
                <a:gd name="f106" fmla="val 126"/>
                <a:gd name="f107" fmla="val 53"/>
                <a:gd name="f108" fmla="val 56"/>
                <a:gd name="f109" fmla="val 123"/>
                <a:gd name="f110" fmla="val 122"/>
                <a:gd name="f111" fmla="val 119"/>
                <a:gd name="f112" fmla="val 113"/>
                <a:gd name="f113" fmla="val 73"/>
                <a:gd name="f114" fmla="val 109"/>
                <a:gd name="f115" fmla="val 75"/>
                <a:gd name="f116" fmla="val 107"/>
                <a:gd name="f117" fmla="val 76"/>
                <a:gd name="f118" fmla="val 106"/>
                <a:gd name="f119" fmla="val 98"/>
                <a:gd name="f120" fmla="val 88"/>
                <a:gd name="f121" fmla="val 84"/>
                <a:gd name="f122" fmla="val 83"/>
                <a:gd name="f123" fmla="val 78"/>
                <a:gd name="f124" fmla="val 87"/>
                <a:gd name="f125" fmla="val 79"/>
                <a:gd name="f126" fmla="val 96"/>
                <a:gd name="f127" fmla="val 110"/>
                <a:gd name="f128" fmla="val 117"/>
                <a:gd name="f129" fmla="val 86"/>
                <a:gd name="f130" fmla="val 100"/>
                <a:gd name="f131" fmla="val 101"/>
                <a:gd name="f132" fmla="val 118"/>
                <a:gd name="f133" fmla="val 111"/>
                <a:gd name="f134" fmla="val 136"/>
                <a:gd name="f135" fmla="val 30"/>
                <a:gd name="f136" fmla="val 44"/>
                <a:gd name="f137" fmla="val 42"/>
                <a:gd name="f138" fmla="val 6"/>
                <a:gd name="f139" fmla="val 54"/>
                <a:gd name="f140" fmla="val 97"/>
                <a:gd name="f141" fmla="+- 0 0 -90"/>
                <a:gd name="f142" fmla="*/ f3 1 134"/>
                <a:gd name="f143" fmla="*/ f4 1 138"/>
                <a:gd name="f144" fmla="val f5"/>
                <a:gd name="f145" fmla="val f6"/>
                <a:gd name="f146" fmla="val f7"/>
                <a:gd name="f147" fmla="*/ f141 f0 1"/>
                <a:gd name="f148" fmla="+- f146 0 f144"/>
                <a:gd name="f149" fmla="+- f145 0 f144"/>
                <a:gd name="f150" fmla="*/ f147 1 f2"/>
                <a:gd name="f151" fmla="*/ f149 1 134"/>
                <a:gd name="f152" fmla="*/ f148 1 138"/>
                <a:gd name="f153" fmla="*/ 22 f149 1"/>
                <a:gd name="f154" fmla="*/ 45 f148 1"/>
                <a:gd name="f155" fmla="*/ 19 f149 1"/>
                <a:gd name="f156" fmla="*/ 33 f148 1"/>
                <a:gd name="f157" fmla="*/ 20 f149 1"/>
                <a:gd name="f158" fmla="*/ 19 f148 1"/>
                <a:gd name="f159" fmla="*/ 31 f149 1"/>
                <a:gd name="f160" fmla="*/ 27 f148 1"/>
                <a:gd name="f161" fmla="*/ 36 f149 1"/>
                <a:gd name="f162" fmla="*/ 22 f148 1"/>
                <a:gd name="f163" fmla="*/ 43 f149 1"/>
                <a:gd name="f164" fmla="*/ 17 f148 1"/>
                <a:gd name="f165" fmla="*/ 58 f149 1"/>
                <a:gd name="f166" fmla="*/ 3 f148 1"/>
                <a:gd name="f167" fmla="*/ 65 f149 1"/>
                <a:gd name="f168" fmla="*/ 5 f148 1"/>
                <a:gd name="f169" fmla="*/ 69 f149 1"/>
                <a:gd name="f170" fmla="*/ 10 f148 1"/>
                <a:gd name="f171" fmla="*/ 60 f149 1"/>
                <a:gd name="f172" fmla="*/ 48 f148 1"/>
                <a:gd name="f173" fmla="*/ 66 f149 1"/>
                <a:gd name="f174" fmla="*/ 49 f148 1"/>
                <a:gd name="f175" fmla="*/ 28 f148 1"/>
                <a:gd name="f176" fmla="*/ 72 f149 1"/>
                <a:gd name="f177" fmla="*/ 23 f148 1"/>
                <a:gd name="f178" fmla="*/ 82 f149 1"/>
                <a:gd name="f179" fmla="*/ 94 f149 1"/>
                <a:gd name="f180" fmla="*/ 8 f148 1"/>
                <a:gd name="f181" fmla="*/ 92 f149 1"/>
                <a:gd name="f182" fmla="*/ 24 f148 1"/>
                <a:gd name="f183" fmla="*/ 104 f149 1"/>
                <a:gd name="f184" fmla="*/ 12 f148 1"/>
                <a:gd name="f185" fmla="*/ 116 f149 1"/>
                <a:gd name="f186" fmla="*/ 9 f148 1"/>
                <a:gd name="f187" fmla="*/ 130 f149 1"/>
                <a:gd name="f188" fmla="*/ 15 f148 1"/>
                <a:gd name="f189" fmla="*/ 133 f149 1"/>
                <a:gd name="f190" fmla="*/ 29 f148 1"/>
                <a:gd name="f191" fmla="*/ 132 f149 1"/>
                <a:gd name="f192" fmla="*/ 37 f148 1"/>
                <a:gd name="f193" fmla="*/ 129 f149 1"/>
                <a:gd name="f194" fmla="*/ 51 f148 1"/>
                <a:gd name="f195" fmla="*/ 62 f148 1"/>
                <a:gd name="f196" fmla="*/ 126 f149 1"/>
                <a:gd name="f197" fmla="*/ 70 f148 1"/>
                <a:gd name="f198" fmla="*/ 109 f149 1"/>
                <a:gd name="f199" fmla="*/ 75 f148 1"/>
                <a:gd name="f200" fmla="*/ 95 f149 1"/>
                <a:gd name="f201" fmla="*/ 72 f148 1"/>
                <a:gd name="f202" fmla="*/ 84 f149 1"/>
                <a:gd name="f203" fmla="*/ 74 f148 1"/>
                <a:gd name="f204" fmla="*/ 110 f149 1"/>
                <a:gd name="f205" fmla="*/ 78 f148 1"/>
                <a:gd name="f206" fmla="*/ 113 f149 1"/>
                <a:gd name="f207" fmla="*/ 81 f148 1"/>
                <a:gd name="f208" fmla="*/ 121 f149 1"/>
                <a:gd name="f209" fmla="*/ 88 f148 1"/>
                <a:gd name="f210" fmla="*/ 119 f149 1"/>
                <a:gd name="f211" fmla="*/ 100 f148 1"/>
                <a:gd name="f212" fmla="*/ 114 f149 1"/>
                <a:gd name="f213" fmla="*/ 106 f148 1"/>
                <a:gd name="f214" fmla="*/ 103 f149 1"/>
                <a:gd name="f215" fmla="*/ 111 f148 1"/>
                <a:gd name="f216" fmla="*/ 87 f149 1"/>
                <a:gd name="f217" fmla="*/ 121 f148 1"/>
                <a:gd name="f218" fmla="*/ 86 f149 1"/>
                <a:gd name="f219" fmla="*/ 136 f148 1"/>
                <a:gd name="f220" fmla="*/ 56 f149 1"/>
                <a:gd name="f221" fmla="*/ 138 f148 1"/>
                <a:gd name="f222" fmla="*/ 30 f149 1"/>
                <a:gd name="f223" fmla="*/ 116 f148 1"/>
                <a:gd name="f224" fmla="*/ 96 f148 1"/>
                <a:gd name="f225" fmla="*/ 45 f149 1"/>
                <a:gd name="f226" fmla="*/ 86 f148 1"/>
                <a:gd name="f227" fmla="*/ 89 f148 1"/>
                <a:gd name="f228" fmla="*/ 14 f149 1"/>
                <a:gd name="f229" fmla="*/ 91 f148 1"/>
                <a:gd name="f230" fmla="*/ 8 f149 1"/>
                <a:gd name="f231" fmla="*/ 2 f149 1"/>
                <a:gd name="f232" fmla="*/ 0 f149 1"/>
                <a:gd name="f233" fmla="*/ 59 f148 1"/>
                <a:gd name="f234" fmla="*/ 1 f149 1"/>
                <a:gd name="f235" fmla="*/ 13 f149 1"/>
                <a:gd name="f236" fmla="*/ 50 f148 1"/>
                <a:gd name="f237" fmla="*/ 27 f149 1"/>
                <a:gd name="f238" fmla="*/ 56 f148 1"/>
                <a:gd name="f239" fmla="*/ 18 f149 1"/>
                <a:gd name="f240" fmla="*/ 46 f148 1"/>
                <a:gd name="f241" fmla="*/ 47 f149 1"/>
                <a:gd name="f242" fmla="*/ 61 f148 1"/>
                <a:gd name="f243" fmla="*/ 98 f149 1"/>
                <a:gd name="f244" fmla="*/ 40 f148 1"/>
                <a:gd name="f245" fmla="*/ 73 f149 1"/>
                <a:gd name="f246" fmla="*/ 58 f148 1"/>
                <a:gd name="f247" fmla="*/ 99 f148 1"/>
                <a:gd name="f248" fmla="*/ 38 f149 1"/>
                <a:gd name="f249" fmla="*/ 77 f148 1"/>
                <a:gd name="f250" fmla="+- f150 0 f1"/>
                <a:gd name="f251" fmla="*/ f153 1 134"/>
                <a:gd name="f252" fmla="*/ f154 1 138"/>
                <a:gd name="f253" fmla="*/ f155 1 134"/>
                <a:gd name="f254" fmla="*/ f156 1 138"/>
                <a:gd name="f255" fmla="*/ f157 1 134"/>
                <a:gd name="f256" fmla="*/ f158 1 138"/>
                <a:gd name="f257" fmla="*/ f159 1 134"/>
                <a:gd name="f258" fmla="*/ f160 1 138"/>
                <a:gd name="f259" fmla="*/ f161 1 134"/>
                <a:gd name="f260" fmla="*/ f162 1 138"/>
                <a:gd name="f261" fmla="*/ f163 1 134"/>
                <a:gd name="f262" fmla="*/ f164 1 138"/>
                <a:gd name="f263" fmla="*/ f165 1 134"/>
                <a:gd name="f264" fmla="*/ f166 1 138"/>
                <a:gd name="f265" fmla="*/ f167 1 134"/>
                <a:gd name="f266" fmla="*/ f168 1 138"/>
                <a:gd name="f267" fmla="*/ f169 1 134"/>
                <a:gd name="f268" fmla="*/ f170 1 138"/>
                <a:gd name="f269" fmla="*/ f171 1 134"/>
                <a:gd name="f270" fmla="*/ f172 1 138"/>
                <a:gd name="f271" fmla="*/ f173 1 134"/>
                <a:gd name="f272" fmla="*/ f174 1 138"/>
                <a:gd name="f273" fmla="*/ f175 1 138"/>
                <a:gd name="f274" fmla="*/ f176 1 134"/>
                <a:gd name="f275" fmla="*/ f177 1 138"/>
                <a:gd name="f276" fmla="*/ f178 1 134"/>
                <a:gd name="f277" fmla="*/ f179 1 134"/>
                <a:gd name="f278" fmla="*/ f180 1 138"/>
                <a:gd name="f279" fmla="*/ f181 1 134"/>
                <a:gd name="f280" fmla="*/ f182 1 138"/>
                <a:gd name="f281" fmla="*/ f183 1 134"/>
                <a:gd name="f282" fmla="*/ f184 1 138"/>
                <a:gd name="f283" fmla="*/ f185 1 134"/>
                <a:gd name="f284" fmla="*/ f186 1 138"/>
                <a:gd name="f285" fmla="*/ f187 1 134"/>
                <a:gd name="f286" fmla="*/ f188 1 138"/>
                <a:gd name="f287" fmla="*/ f189 1 134"/>
                <a:gd name="f288" fmla="*/ f190 1 138"/>
                <a:gd name="f289" fmla="*/ f191 1 134"/>
                <a:gd name="f290" fmla="*/ f192 1 138"/>
                <a:gd name="f291" fmla="*/ f193 1 134"/>
                <a:gd name="f292" fmla="*/ f194 1 138"/>
                <a:gd name="f293" fmla="*/ f195 1 138"/>
                <a:gd name="f294" fmla="*/ f196 1 134"/>
                <a:gd name="f295" fmla="*/ f197 1 138"/>
                <a:gd name="f296" fmla="*/ f198 1 134"/>
                <a:gd name="f297" fmla="*/ f199 1 138"/>
                <a:gd name="f298" fmla="*/ f200 1 134"/>
                <a:gd name="f299" fmla="*/ f201 1 138"/>
                <a:gd name="f300" fmla="*/ f202 1 134"/>
                <a:gd name="f301" fmla="*/ f203 1 138"/>
                <a:gd name="f302" fmla="*/ f204 1 134"/>
                <a:gd name="f303" fmla="*/ f205 1 138"/>
                <a:gd name="f304" fmla="*/ f206 1 134"/>
                <a:gd name="f305" fmla="*/ f207 1 138"/>
                <a:gd name="f306" fmla="*/ f208 1 134"/>
                <a:gd name="f307" fmla="*/ f209 1 138"/>
                <a:gd name="f308" fmla="*/ f210 1 134"/>
                <a:gd name="f309" fmla="*/ f211 1 138"/>
                <a:gd name="f310" fmla="*/ f212 1 134"/>
                <a:gd name="f311" fmla="*/ f213 1 138"/>
                <a:gd name="f312" fmla="*/ f214 1 134"/>
                <a:gd name="f313" fmla="*/ f215 1 138"/>
                <a:gd name="f314" fmla="*/ f216 1 134"/>
                <a:gd name="f315" fmla="*/ f217 1 138"/>
                <a:gd name="f316" fmla="*/ f218 1 134"/>
                <a:gd name="f317" fmla="*/ f219 1 138"/>
                <a:gd name="f318" fmla="*/ f220 1 134"/>
                <a:gd name="f319" fmla="*/ f221 1 138"/>
                <a:gd name="f320" fmla="*/ f222 1 134"/>
                <a:gd name="f321" fmla="*/ f223 1 138"/>
                <a:gd name="f322" fmla="*/ f224 1 138"/>
                <a:gd name="f323" fmla="*/ f225 1 134"/>
                <a:gd name="f324" fmla="*/ f226 1 138"/>
                <a:gd name="f325" fmla="*/ f227 1 138"/>
                <a:gd name="f326" fmla="*/ f228 1 134"/>
                <a:gd name="f327" fmla="*/ f229 1 138"/>
                <a:gd name="f328" fmla="*/ f230 1 134"/>
                <a:gd name="f329" fmla="*/ f231 1 134"/>
                <a:gd name="f330" fmla="*/ f232 1 134"/>
                <a:gd name="f331" fmla="*/ f233 1 138"/>
                <a:gd name="f332" fmla="*/ f234 1 134"/>
                <a:gd name="f333" fmla="*/ f235 1 134"/>
                <a:gd name="f334" fmla="*/ f236 1 138"/>
                <a:gd name="f335" fmla="*/ f237 1 134"/>
                <a:gd name="f336" fmla="*/ f238 1 138"/>
                <a:gd name="f337" fmla="*/ f239 1 134"/>
                <a:gd name="f338" fmla="*/ f240 1 138"/>
                <a:gd name="f339" fmla="*/ f241 1 134"/>
                <a:gd name="f340" fmla="*/ f242 1 138"/>
                <a:gd name="f341" fmla="*/ f243 1 134"/>
                <a:gd name="f342" fmla="*/ f244 1 138"/>
                <a:gd name="f343" fmla="*/ f245 1 134"/>
                <a:gd name="f344" fmla="*/ f246 1 138"/>
                <a:gd name="f345" fmla="*/ f247 1 138"/>
                <a:gd name="f346" fmla="*/ f248 1 134"/>
                <a:gd name="f347" fmla="*/ f249 1 138"/>
                <a:gd name="f348" fmla="*/ 0 1 f151"/>
                <a:gd name="f349" fmla="*/ f145 1 f151"/>
                <a:gd name="f350" fmla="*/ 0 1 f152"/>
                <a:gd name="f351" fmla="*/ f146 1 f152"/>
                <a:gd name="f352" fmla="*/ f251 1 f151"/>
                <a:gd name="f353" fmla="*/ f252 1 f152"/>
                <a:gd name="f354" fmla="*/ f253 1 f151"/>
                <a:gd name="f355" fmla="*/ f254 1 f152"/>
                <a:gd name="f356" fmla="*/ f255 1 f151"/>
                <a:gd name="f357" fmla="*/ f256 1 f152"/>
                <a:gd name="f358" fmla="*/ f257 1 f151"/>
                <a:gd name="f359" fmla="*/ f258 1 f152"/>
                <a:gd name="f360" fmla="*/ f259 1 f151"/>
                <a:gd name="f361" fmla="*/ f260 1 f152"/>
                <a:gd name="f362" fmla="*/ f261 1 f151"/>
                <a:gd name="f363" fmla="*/ f262 1 f152"/>
                <a:gd name="f364" fmla="*/ f263 1 f151"/>
                <a:gd name="f365" fmla="*/ f264 1 f152"/>
                <a:gd name="f366" fmla="*/ f265 1 f151"/>
                <a:gd name="f367" fmla="*/ f266 1 f152"/>
                <a:gd name="f368" fmla="*/ f267 1 f151"/>
                <a:gd name="f369" fmla="*/ f268 1 f152"/>
                <a:gd name="f370" fmla="*/ f269 1 f151"/>
                <a:gd name="f371" fmla="*/ f270 1 f152"/>
                <a:gd name="f372" fmla="*/ f271 1 f151"/>
                <a:gd name="f373" fmla="*/ f272 1 f152"/>
                <a:gd name="f374" fmla="*/ f273 1 f152"/>
                <a:gd name="f375" fmla="*/ f274 1 f151"/>
                <a:gd name="f376" fmla="*/ f275 1 f152"/>
                <a:gd name="f377" fmla="*/ f276 1 f151"/>
                <a:gd name="f378" fmla="*/ f277 1 f151"/>
                <a:gd name="f379" fmla="*/ f278 1 f152"/>
                <a:gd name="f380" fmla="*/ f279 1 f151"/>
                <a:gd name="f381" fmla="*/ f280 1 f152"/>
                <a:gd name="f382" fmla="*/ f281 1 f151"/>
                <a:gd name="f383" fmla="*/ f282 1 f152"/>
                <a:gd name="f384" fmla="*/ f283 1 f151"/>
                <a:gd name="f385" fmla="*/ f284 1 f152"/>
                <a:gd name="f386" fmla="*/ f285 1 f151"/>
                <a:gd name="f387" fmla="*/ f286 1 f152"/>
                <a:gd name="f388" fmla="*/ f287 1 f151"/>
                <a:gd name="f389" fmla="*/ f288 1 f152"/>
                <a:gd name="f390" fmla="*/ f289 1 f151"/>
                <a:gd name="f391" fmla="*/ f290 1 f152"/>
                <a:gd name="f392" fmla="*/ f291 1 f151"/>
                <a:gd name="f393" fmla="*/ f292 1 f152"/>
                <a:gd name="f394" fmla="*/ f293 1 f152"/>
                <a:gd name="f395" fmla="*/ f294 1 f151"/>
                <a:gd name="f396" fmla="*/ f295 1 f152"/>
                <a:gd name="f397" fmla="*/ f296 1 f151"/>
                <a:gd name="f398" fmla="*/ f297 1 f152"/>
                <a:gd name="f399" fmla="*/ f298 1 f151"/>
                <a:gd name="f400" fmla="*/ f299 1 f152"/>
                <a:gd name="f401" fmla="*/ f300 1 f151"/>
                <a:gd name="f402" fmla="*/ f301 1 f152"/>
                <a:gd name="f403" fmla="*/ f302 1 f151"/>
                <a:gd name="f404" fmla="*/ f303 1 f152"/>
                <a:gd name="f405" fmla="*/ f304 1 f151"/>
                <a:gd name="f406" fmla="*/ f305 1 f152"/>
                <a:gd name="f407" fmla="*/ f306 1 f151"/>
                <a:gd name="f408" fmla="*/ f307 1 f152"/>
                <a:gd name="f409" fmla="*/ f308 1 f151"/>
                <a:gd name="f410" fmla="*/ f309 1 f152"/>
                <a:gd name="f411" fmla="*/ f310 1 f151"/>
                <a:gd name="f412" fmla="*/ f311 1 f152"/>
                <a:gd name="f413" fmla="*/ f312 1 f151"/>
                <a:gd name="f414" fmla="*/ f313 1 f152"/>
                <a:gd name="f415" fmla="*/ f314 1 f151"/>
                <a:gd name="f416" fmla="*/ f315 1 f152"/>
                <a:gd name="f417" fmla="*/ f316 1 f151"/>
                <a:gd name="f418" fmla="*/ f317 1 f152"/>
                <a:gd name="f419" fmla="*/ f318 1 f151"/>
                <a:gd name="f420" fmla="*/ f319 1 f152"/>
                <a:gd name="f421" fmla="*/ f320 1 f151"/>
                <a:gd name="f422" fmla="*/ f321 1 f152"/>
                <a:gd name="f423" fmla="*/ f322 1 f152"/>
                <a:gd name="f424" fmla="*/ f323 1 f151"/>
                <a:gd name="f425" fmla="*/ f324 1 f152"/>
                <a:gd name="f426" fmla="*/ f325 1 f152"/>
                <a:gd name="f427" fmla="*/ f326 1 f151"/>
                <a:gd name="f428" fmla="*/ f327 1 f152"/>
                <a:gd name="f429" fmla="*/ f328 1 f151"/>
                <a:gd name="f430" fmla="*/ f329 1 f151"/>
                <a:gd name="f431" fmla="*/ f330 1 f151"/>
                <a:gd name="f432" fmla="*/ f331 1 f152"/>
                <a:gd name="f433" fmla="*/ f332 1 f151"/>
                <a:gd name="f434" fmla="*/ f333 1 f151"/>
                <a:gd name="f435" fmla="*/ f334 1 f152"/>
                <a:gd name="f436" fmla="*/ f335 1 f151"/>
                <a:gd name="f437" fmla="*/ f336 1 f152"/>
                <a:gd name="f438" fmla="*/ f337 1 f151"/>
                <a:gd name="f439" fmla="*/ f338 1 f152"/>
                <a:gd name="f440" fmla="*/ f339 1 f151"/>
                <a:gd name="f441" fmla="*/ f340 1 f152"/>
                <a:gd name="f442" fmla="*/ f341 1 f151"/>
                <a:gd name="f443" fmla="*/ f342 1 f152"/>
                <a:gd name="f444" fmla="*/ f343 1 f151"/>
                <a:gd name="f445" fmla="*/ f344 1 f152"/>
                <a:gd name="f446" fmla="*/ f345 1 f152"/>
                <a:gd name="f447" fmla="*/ f346 1 f151"/>
                <a:gd name="f448" fmla="*/ f347 1 f152"/>
                <a:gd name="f449" fmla="*/ f348 f142 1"/>
                <a:gd name="f450" fmla="*/ f349 f142 1"/>
                <a:gd name="f451" fmla="*/ f351 f143 1"/>
                <a:gd name="f452" fmla="*/ f350 f143 1"/>
                <a:gd name="f453" fmla="*/ f352 f142 1"/>
                <a:gd name="f454" fmla="*/ f353 f143 1"/>
                <a:gd name="f455" fmla="*/ f354 f142 1"/>
                <a:gd name="f456" fmla="*/ f355 f143 1"/>
                <a:gd name="f457" fmla="*/ f356 f142 1"/>
                <a:gd name="f458" fmla="*/ f357 f143 1"/>
                <a:gd name="f459" fmla="*/ f358 f142 1"/>
                <a:gd name="f460" fmla="*/ f359 f143 1"/>
                <a:gd name="f461" fmla="*/ f360 f142 1"/>
                <a:gd name="f462" fmla="*/ f361 f143 1"/>
                <a:gd name="f463" fmla="*/ f362 f142 1"/>
                <a:gd name="f464" fmla="*/ f363 f143 1"/>
                <a:gd name="f465" fmla="*/ f364 f142 1"/>
                <a:gd name="f466" fmla="*/ f365 f143 1"/>
                <a:gd name="f467" fmla="*/ f366 f142 1"/>
                <a:gd name="f468" fmla="*/ f367 f143 1"/>
                <a:gd name="f469" fmla="*/ f368 f142 1"/>
                <a:gd name="f470" fmla="*/ f369 f143 1"/>
                <a:gd name="f471" fmla="*/ f370 f142 1"/>
                <a:gd name="f472" fmla="*/ f371 f143 1"/>
                <a:gd name="f473" fmla="*/ f372 f142 1"/>
                <a:gd name="f474" fmla="*/ f373 f143 1"/>
                <a:gd name="f475" fmla="*/ f374 f143 1"/>
                <a:gd name="f476" fmla="*/ f375 f142 1"/>
                <a:gd name="f477" fmla="*/ f376 f143 1"/>
                <a:gd name="f478" fmla="*/ f377 f142 1"/>
                <a:gd name="f479" fmla="*/ f378 f142 1"/>
                <a:gd name="f480" fmla="*/ f379 f143 1"/>
                <a:gd name="f481" fmla="*/ f380 f142 1"/>
                <a:gd name="f482" fmla="*/ f381 f143 1"/>
                <a:gd name="f483" fmla="*/ f382 f142 1"/>
                <a:gd name="f484" fmla="*/ f383 f143 1"/>
                <a:gd name="f485" fmla="*/ f384 f142 1"/>
                <a:gd name="f486" fmla="*/ f385 f143 1"/>
                <a:gd name="f487" fmla="*/ f386 f142 1"/>
                <a:gd name="f488" fmla="*/ f387 f143 1"/>
                <a:gd name="f489" fmla="*/ f388 f142 1"/>
                <a:gd name="f490" fmla="*/ f389 f143 1"/>
                <a:gd name="f491" fmla="*/ f390 f142 1"/>
                <a:gd name="f492" fmla="*/ f391 f143 1"/>
                <a:gd name="f493" fmla="*/ f392 f142 1"/>
                <a:gd name="f494" fmla="*/ f393 f143 1"/>
                <a:gd name="f495" fmla="*/ f394 f143 1"/>
                <a:gd name="f496" fmla="*/ f395 f142 1"/>
                <a:gd name="f497" fmla="*/ f396 f143 1"/>
                <a:gd name="f498" fmla="*/ f397 f142 1"/>
                <a:gd name="f499" fmla="*/ f398 f143 1"/>
                <a:gd name="f500" fmla="*/ f399 f142 1"/>
                <a:gd name="f501" fmla="*/ f400 f143 1"/>
                <a:gd name="f502" fmla="*/ f401 f142 1"/>
                <a:gd name="f503" fmla="*/ f402 f143 1"/>
                <a:gd name="f504" fmla="*/ f403 f142 1"/>
                <a:gd name="f505" fmla="*/ f404 f143 1"/>
                <a:gd name="f506" fmla="*/ f405 f142 1"/>
                <a:gd name="f507" fmla="*/ f406 f143 1"/>
                <a:gd name="f508" fmla="*/ f407 f142 1"/>
                <a:gd name="f509" fmla="*/ f408 f143 1"/>
                <a:gd name="f510" fmla="*/ f409 f142 1"/>
                <a:gd name="f511" fmla="*/ f410 f143 1"/>
                <a:gd name="f512" fmla="*/ f411 f142 1"/>
                <a:gd name="f513" fmla="*/ f412 f143 1"/>
                <a:gd name="f514" fmla="*/ f413 f142 1"/>
                <a:gd name="f515" fmla="*/ f414 f143 1"/>
                <a:gd name="f516" fmla="*/ f415 f142 1"/>
                <a:gd name="f517" fmla="*/ f416 f143 1"/>
                <a:gd name="f518" fmla="*/ f417 f142 1"/>
                <a:gd name="f519" fmla="*/ f418 f143 1"/>
                <a:gd name="f520" fmla="*/ f419 f142 1"/>
                <a:gd name="f521" fmla="*/ f420 f143 1"/>
                <a:gd name="f522" fmla="*/ f421 f142 1"/>
                <a:gd name="f523" fmla="*/ f422 f143 1"/>
                <a:gd name="f524" fmla="*/ f423 f143 1"/>
                <a:gd name="f525" fmla="*/ f424 f142 1"/>
                <a:gd name="f526" fmla="*/ f425 f143 1"/>
                <a:gd name="f527" fmla="*/ f426 f143 1"/>
                <a:gd name="f528" fmla="*/ f427 f142 1"/>
                <a:gd name="f529" fmla="*/ f428 f143 1"/>
                <a:gd name="f530" fmla="*/ f429 f142 1"/>
                <a:gd name="f531" fmla="*/ f430 f142 1"/>
                <a:gd name="f532" fmla="*/ f431 f142 1"/>
                <a:gd name="f533" fmla="*/ f432 f143 1"/>
                <a:gd name="f534" fmla="*/ f433 f142 1"/>
                <a:gd name="f535" fmla="*/ f434 f142 1"/>
                <a:gd name="f536" fmla="*/ f435 f143 1"/>
                <a:gd name="f537" fmla="*/ f436 f142 1"/>
                <a:gd name="f538" fmla="*/ f437 f143 1"/>
                <a:gd name="f539" fmla="*/ f438 f142 1"/>
                <a:gd name="f540" fmla="*/ f439 f143 1"/>
                <a:gd name="f541" fmla="*/ f440 f142 1"/>
                <a:gd name="f542" fmla="*/ f441 f143 1"/>
                <a:gd name="f543" fmla="*/ f442 f142 1"/>
                <a:gd name="f544" fmla="*/ f443 f143 1"/>
                <a:gd name="f545" fmla="*/ f444 f142 1"/>
                <a:gd name="f546" fmla="*/ f445 f143 1"/>
                <a:gd name="f547" fmla="*/ f446 f143 1"/>
                <a:gd name="f548" fmla="*/ f447 f142 1"/>
                <a:gd name="f549" fmla="*/ f448 f1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0">
                  <a:pos x="f453" y="f454"/>
                </a:cxn>
                <a:cxn ang="f250">
                  <a:pos x="f455" y="f456"/>
                </a:cxn>
                <a:cxn ang="f250">
                  <a:pos x="f457" y="f458"/>
                </a:cxn>
                <a:cxn ang="f250">
                  <a:pos x="f459" y="f460"/>
                </a:cxn>
                <a:cxn ang="f250">
                  <a:pos x="f461" y="f462"/>
                </a:cxn>
                <a:cxn ang="f250">
                  <a:pos x="f463" y="f464"/>
                </a:cxn>
                <a:cxn ang="f250">
                  <a:pos x="f465" y="f466"/>
                </a:cxn>
                <a:cxn ang="f250">
                  <a:pos x="f467" y="f468"/>
                </a:cxn>
                <a:cxn ang="f250">
                  <a:pos x="f469" y="f470"/>
                </a:cxn>
                <a:cxn ang="f250">
                  <a:pos x="f471" y="f472"/>
                </a:cxn>
                <a:cxn ang="f250">
                  <a:pos x="f473" y="f474"/>
                </a:cxn>
                <a:cxn ang="f250">
                  <a:pos x="f473" y="f475"/>
                </a:cxn>
                <a:cxn ang="f250">
                  <a:pos x="f476" y="f477"/>
                </a:cxn>
                <a:cxn ang="f250">
                  <a:pos x="f478" y="f458"/>
                </a:cxn>
                <a:cxn ang="f250">
                  <a:pos x="f479" y="f480"/>
                </a:cxn>
                <a:cxn ang="f250">
                  <a:pos x="f481" y="f482"/>
                </a:cxn>
                <a:cxn ang="f250">
                  <a:pos x="f483" y="f484"/>
                </a:cxn>
                <a:cxn ang="f250">
                  <a:pos x="f485" y="f486"/>
                </a:cxn>
                <a:cxn ang="f250">
                  <a:pos x="f487" y="f488"/>
                </a:cxn>
                <a:cxn ang="f250">
                  <a:pos x="f489" y="f458"/>
                </a:cxn>
                <a:cxn ang="f250">
                  <a:pos x="f489" y="f490"/>
                </a:cxn>
                <a:cxn ang="f250">
                  <a:pos x="f491" y="f492"/>
                </a:cxn>
                <a:cxn ang="f250">
                  <a:pos x="f493" y="f494"/>
                </a:cxn>
                <a:cxn ang="f250">
                  <a:pos x="f487" y="f495"/>
                </a:cxn>
                <a:cxn ang="f250">
                  <a:pos x="f496" y="f497"/>
                </a:cxn>
                <a:cxn ang="f250">
                  <a:pos x="f498" y="f499"/>
                </a:cxn>
                <a:cxn ang="f250">
                  <a:pos x="f500" y="f501"/>
                </a:cxn>
                <a:cxn ang="f250">
                  <a:pos x="f502" y="f503"/>
                </a:cxn>
                <a:cxn ang="f250">
                  <a:pos x="f504" y="f505"/>
                </a:cxn>
                <a:cxn ang="f250">
                  <a:pos x="f506" y="f507"/>
                </a:cxn>
                <a:cxn ang="f250">
                  <a:pos x="f508" y="f509"/>
                </a:cxn>
                <a:cxn ang="f250">
                  <a:pos x="f510" y="f511"/>
                </a:cxn>
                <a:cxn ang="f250">
                  <a:pos x="f512" y="f513"/>
                </a:cxn>
                <a:cxn ang="f250">
                  <a:pos x="f514" y="f515"/>
                </a:cxn>
                <a:cxn ang="f250">
                  <a:pos x="f516" y="f517"/>
                </a:cxn>
                <a:cxn ang="f250">
                  <a:pos x="f518" y="f519"/>
                </a:cxn>
                <a:cxn ang="f250">
                  <a:pos x="f520" y="f521"/>
                </a:cxn>
                <a:cxn ang="f250">
                  <a:pos x="f522" y="f523"/>
                </a:cxn>
                <a:cxn ang="f250">
                  <a:pos x="f461" y="f524"/>
                </a:cxn>
                <a:cxn ang="f250">
                  <a:pos x="f525" y="f526"/>
                </a:cxn>
                <a:cxn ang="f250">
                  <a:pos x="f522" y="f527"/>
                </a:cxn>
                <a:cxn ang="f250">
                  <a:pos x="f528" y="f529"/>
                </a:cxn>
                <a:cxn ang="f250">
                  <a:pos x="f530" y="f526"/>
                </a:cxn>
                <a:cxn ang="f250">
                  <a:pos x="f531" y="f497"/>
                </a:cxn>
                <a:cxn ang="f250">
                  <a:pos x="f532" y="f533"/>
                </a:cxn>
                <a:cxn ang="f250">
                  <a:pos x="f534" y="f494"/>
                </a:cxn>
                <a:cxn ang="f250">
                  <a:pos x="f535" y="f536"/>
                </a:cxn>
                <a:cxn ang="f250">
                  <a:pos x="f537" y="f538"/>
                </a:cxn>
                <a:cxn ang="f250">
                  <a:pos x="f539" y="f540"/>
                </a:cxn>
                <a:cxn ang="f250">
                  <a:pos x="f541" y="f542"/>
                </a:cxn>
                <a:cxn ang="f250">
                  <a:pos x="f543" y="f544"/>
                </a:cxn>
                <a:cxn ang="f250">
                  <a:pos x="f545" y="f546"/>
                </a:cxn>
                <a:cxn ang="f250">
                  <a:pos x="f543" y="f544"/>
                </a:cxn>
                <a:cxn ang="f250">
                  <a:pos x="f467" y="f529"/>
                </a:cxn>
                <a:cxn ang="f250">
                  <a:pos x="f518" y="f547"/>
                </a:cxn>
                <a:cxn ang="f250">
                  <a:pos x="f548" y="f549"/>
                </a:cxn>
                <a:cxn ang="f250">
                  <a:pos x="f548" y="f549"/>
                </a:cxn>
              </a:cxnLst>
              <a:rect l="f449" t="f452" r="f450" b="f451"/>
              <a:pathLst>
                <a:path w="134" h="138">
                  <a:moveTo>
                    <a:pt x="f8" y="f9"/>
                  </a:moveTo>
                  <a:cubicBezTo>
                    <a:pt x="f10" y="f9"/>
                    <a:pt x="f11" y="f12"/>
                    <a:pt x="f13" y="f12"/>
                  </a:cubicBezTo>
                  <a:cubicBezTo>
                    <a:pt x="f11" y="f14"/>
                    <a:pt x="f10" y="f15"/>
                    <a:pt x="f8" y="f16"/>
                  </a:cubicBezTo>
                  <a:cubicBezTo>
                    <a:pt x="f8" y="f17"/>
                    <a:pt x="f10" y="f18"/>
                    <a:pt x="f10" y="f19"/>
                  </a:cubicBezTo>
                  <a:cubicBezTo>
                    <a:pt x="f10" y="f20"/>
                    <a:pt x="f8" y="f21"/>
                    <a:pt x="f8" y="f13"/>
                  </a:cubicBezTo>
                  <a:cubicBezTo>
                    <a:pt x="f8" y="f22"/>
                    <a:pt x="f10" y="f10"/>
                    <a:pt x="f11" y="f10"/>
                  </a:cubicBezTo>
                  <a:cubicBezTo>
                    <a:pt x="f22" y="f10"/>
                    <a:pt x="f13" y="f10"/>
                    <a:pt x="f23" y="f11"/>
                  </a:cubicBezTo>
                  <a:cubicBezTo>
                    <a:pt x="f21" y="f13"/>
                    <a:pt x="f24" y="f25"/>
                    <a:pt x="f26" y="f27"/>
                  </a:cubicBezTo>
                  <a:cubicBezTo>
                    <a:pt x="f28" y="f29"/>
                    <a:pt x="f19" y="f23"/>
                    <a:pt x="f30" y="f13"/>
                  </a:cubicBezTo>
                  <a:cubicBezTo>
                    <a:pt x="f18" y="f13"/>
                    <a:pt x="f18" y="f13"/>
                    <a:pt x="f17" y="f13"/>
                  </a:cubicBezTo>
                  <a:cubicBezTo>
                    <a:pt x="f31" y="f10"/>
                    <a:pt x="f31" y="f32"/>
                    <a:pt x="f33" y="f34"/>
                  </a:cubicBezTo>
                  <a:cubicBezTo>
                    <a:pt x="f35" y="f36"/>
                    <a:pt x="f15" y="f32"/>
                    <a:pt x="f14" y="f37"/>
                  </a:cubicBezTo>
                  <a:cubicBezTo>
                    <a:pt x="f12" y="f34"/>
                    <a:pt x="f9" y="f38"/>
                    <a:pt x="f39" y="f40"/>
                  </a:cubicBezTo>
                  <a:cubicBezTo>
                    <a:pt x="f41" y="f38"/>
                    <a:pt x="f42" y="f40"/>
                    <a:pt x="f43" y="f44"/>
                  </a:cubicBezTo>
                  <a:cubicBezTo>
                    <a:pt x="f45" y="f46"/>
                    <a:pt x="f47" y="f5"/>
                    <a:pt x="f48" y="f49"/>
                  </a:cubicBezTo>
                  <a:cubicBezTo>
                    <a:pt x="f50" y="f46"/>
                    <a:pt x="f51" y="f52"/>
                    <a:pt x="f53" y="f40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7" y="f58"/>
                    <a:pt x="f59" y="f58"/>
                    <a:pt x="f60" y="f58"/>
                  </a:cubicBezTo>
                  <a:cubicBezTo>
                    <a:pt x="f55" y="f36"/>
                    <a:pt x="f53" y="f11"/>
                    <a:pt x="f48" y="f25"/>
                  </a:cubicBezTo>
                  <a:cubicBezTo>
                    <a:pt x="f45" y="f28"/>
                    <a:pt x="f45" y="f35"/>
                    <a:pt x="f61" y="f62"/>
                  </a:cubicBezTo>
                  <a:cubicBezTo>
                    <a:pt x="f61" y="f63"/>
                    <a:pt x="f47" y="f64"/>
                    <a:pt x="f48" y="f64"/>
                  </a:cubicBezTo>
                  <a:cubicBezTo>
                    <a:pt x="f50" y="f41"/>
                    <a:pt x="f55" y="f65"/>
                    <a:pt x="f55" y="f63"/>
                  </a:cubicBezTo>
                  <a:cubicBezTo>
                    <a:pt x="f57" y="f9"/>
                    <a:pt x="f59" y="f14"/>
                    <a:pt x="f59" y="f35"/>
                  </a:cubicBezTo>
                  <a:cubicBezTo>
                    <a:pt x="f59" y="f17"/>
                    <a:pt x="f57" y="f28"/>
                    <a:pt x="f55" y="f24"/>
                  </a:cubicBezTo>
                  <a:cubicBezTo>
                    <a:pt x="f55" y="f21"/>
                    <a:pt x="f59" y="f25"/>
                    <a:pt x="f60" y="f22"/>
                  </a:cubicBezTo>
                  <a:cubicBezTo>
                    <a:pt x="f66" y="f13"/>
                    <a:pt x="f67" y="f23"/>
                    <a:pt x="f68" y="f23"/>
                  </a:cubicBezTo>
                  <a:cubicBezTo>
                    <a:pt x="f69" y="f10"/>
                    <a:pt x="f70" y="f32"/>
                    <a:pt x="f71" y="f72"/>
                  </a:cubicBezTo>
                  <a:cubicBezTo>
                    <a:pt x="f73" y="f74"/>
                    <a:pt x="f73" y="f37"/>
                    <a:pt x="f75" y="f10"/>
                  </a:cubicBezTo>
                  <a:cubicBezTo>
                    <a:pt x="f76" y="f74"/>
                    <a:pt x="f77" y="f72"/>
                    <a:pt x="f78" y="f54"/>
                  </a:cubicBezTo>
                  <a:cubicBezTo>
                    <a:pt x="f78" y="f54"/>
                    <a:pt x="f79" y="f56"/>
                    <a:pt x="f79" y="f56"/>
                  </a:cubicBezTo>
                  <a:cubicBezTo>
                    <a:pt x="f78" y="f34"/>
                    <a:pt x="f80" y="f8"/>
                    <a:pt x="f81" y="f23"/>
                  </a:cubicBezTo>
                  <a:cubicBezTo>
                    <a:pt x="f82" y="f23"/>
                    <a:pt x="f82" y="f23"/>
                    <a:pt x="f80" y="f25"/>
                  </a:cubicBezTo>
                  <a:cubicBezTo>
                    <a:pt x="f83" y="f10"/>
                    <a:pt x="f84" y="f74"/>
                    <a:pt x="f85" y="f72"/>
                  </a:cubicBezTo>
                  <a:cubicBezTo>
                    <a:pt x="f85" y="f86"/>
                    <a:pt x="f87" y="f86"/>
                    <a:pt x="f88" y="f86"/>
                  </a:cubicBezTo>
                  <a:cubicBezTo>
                    <a:pt x="f88" y="f34"/>
                    <a:pt x="f88" y="f74"/>
                    <a:pt x="f89" y="f32"/>
                  </a:cubicBezTo>
                  <a:cubicBezTo>
                    <a:pt x="f90" y="f36"/>
                    <a:pt x="f91" y="f86"/>
                    <a:pt x="f92" y="f38"/>
                  </a:cubicBezTo>
                  <a:cubicBezTo>
                    <a:pt x="f93" y="f34"/>
                    <a:pt x="f93" y="f32"/>
                    <a:pt x="f94" y="f11"/>
                  </a:cubicBezTo>
                  <a:cubicBezTo>
                    <a:pt x="f95" y="f10"/>
                    <a:pt x="f96" y="f37"/>
                    <a:pt x="f97" y="f74"/>
                  </a:cubicBezTo>
                  <a:cubicBezTo>
                    <a:pt x="f98" y="f74"/>
                    <a:pt x="f99" y="f74"/>
                    <a:pt x="f6" y="f74"/>
                  </a:cubicBezTo>
                  <a:cubicBezTo>
                    <a:pt x="f6" y="f37"/>
                    <a:pt x="f6" y="f8"/>
                    <a:pt x="f99" y="f10"/>
                  </a:cubicBezTo>
                  <a:cubicBezTo>
                    <a:pt x="f98" y="f13"/>
                    <a:pt x="f100" y="f29"/>
                    <a:pt x="f101" y="f20"/>
                  </a:cubicBezTo>
                  <a:cubicBezTo>
                    <a:pt x="f100" y="f20"/>
                    <a:pt x="f97" y="f20"/>
                    <a:pt x="f99" y="f20"/>
                  </a:cubicBezTo>
                  <a:cubicBezTo>
                    <a:pt x="f98" y="f26"/>
                    <a:pt x="f100" y="f28"/>
                    <a:pt x="f102" y="f19"/>
                  </a:cubicBezTo>
                  <a:cubicBezTo>
                    <a:pt x="f100" y="f30"/>
                    <a:pt x="f97" y="f17"/>
                    <a:pt x="f103" y="f31"/>
                  </a:cubicBezTo>
                  <a:cubicBezTo>
                    <a:pt x="f102" y="f35"/>
                    <a:pt x="f96" y="f14"/>
                    <a:pt x="f104" y="f9"/>
                  </a:cubicBezTo>
                  <a:cubicBezTo>
                    <a:pt x="f105" y="f39"/>
                    <a:pt x="f106" y="f63"/>
                    <a:pt x="f100" y="f64"/>
                  </a:cubicBezTo>
                  <a:cubicBezTo>
                    <a:pt x="f101" y="f107"/>
                    <a:pt x="f96" y="f108"/>
                    <a:pt x="f109" y="f43"/>
                  </a:cubicBezTo>
                  <a:cubicBezTo>
                    <a:pt x="f106" y="f61"/>
                    <a:pt x="f102" y="f47"/>
                    <a:pt x="f97" y="f48"/>
                  </a:cubicBezTo>
                  <a:cubicBezTo>
                    <a:pt x="f101" y="f51"/>
                    <a:pt x="f96" y="f53"/>
                    <a:pt x="f109" y="f55"/>
                  </a:cubicBezTo>
                  <a:cubicBezTo>
                    <a:pt x="f105" y="f57"/>
                    <a:pt x="f96" y="f59"/>
                    <a:pt x="f106" y="f66"/>
                  </a:cubicBezTo>
                  <a:cubicBezTo>
                    <a:pt x="f110" y="f67"/>
                    <a:pt x="f111" y="f67"/>
                    <a:pt x="f92" y="f68"/>
                  </a:cubicBezTo>
                  <a:cubicBezTo>
                    <a:pt x="f112" y="f113"/>
                    <a:pt x="f91" y="f69"/>
                    <a:pt x="f114" y="f115"/>
                  </a:cubicBezTo>
                  <a:cubicBezTo>
                    <a:pt x="f90" y="f115"/>
                    <a:pt x="f116" y="f117"/>
                    <a:pt x="f118" y="f115"/>
                  </a:cubicBezTo>
                  <a:cubicBezTo>
                    <a:pt x="f85" y="f69"/>
                    <a:pt x="f119" y="f113"/>
                    <a:pt x="f83" y="f68"/>
                  </a:cubicBezTo>
                  <a:cubicBezTo>
                    <a:pt x="f79" y="f68"/>
                    <a:pt x="f78" y="f67"/>
                    <a:pt x="f82" y="f67"/>
                  </a:cubicBezTo>
                  <a:cubicBezTo>
                    <a:pt x="f120" y="f66"/>
                    <a:pt x="f76" y="f67"/>
                    <a:pt x="f121" y="f69"/>
                  </a:cubicBezTo>
                  <a:cubicBezTo>
                    <a:pt x="f122" y="f123"/>
                    <a:pt x="f124" y="f125"/>
                    <a:pt x="f81" y="f125"/>
                  </a:cubicBezTo>
                  <a:cubicBezTo>
                    <a:pt x="f126" y="f125"/>
                    <a:pt x="f87" y="f123"/>
                    <a:pt x="f127" y="f123"/>
                  </a:cubicBezTo>
                  <a:cubicBezTo>
                    <a:pt x="f91" y="f123"/>
                    <a:pt x="f112" y="f70"/>
                    <a:pt x="f93" y="f70"/>
                  </a:cubicBezTo>
                  <a:cubicBezTo>
                    <a:pt x="f94" y="f125"/>
                    <a:pt x="f112" y="f71"/>
                    <a:pt x="f112" y="f73"/>
                  </a:cubicBezTo>
                  <a:cubicBezTo>
                    <a:pt x="f128" y="f75"/>
                    <a:pt x="f95" y="f121"/>
                    <a:pt x="f96" y="f129"/>
                  </a:cubicBezTo>
                  <a:cubicBezTo>
                    <a:pt x="f109" y="f124"/>
                    <a:pt x="f109" y="f124"/>
                    <a:pt x="f104" y="f120"/>
                  </a:cubicBezTo>
                  <a:cubicBezTo>
                    <a:pt x="f96" y="f81"/>
                    <a:pt x="f102" y="f80"/>
                    <a:pt x="f98" y="f79"/>
                  </a:cubicBezTo>
                  <a:cubicBezTo>
                    <a:pt x="f101" y="f126"/>
                    <a:pt x="f109" y="f119"/>
                    <a:pt x="f111" y="f130"/>
                  </a:cubicBezTo>
                  <a:cubicBezTo>
                    <a:pt x="f104" y="f131"/>
                    <a:pt x="f109" y="f85"/>
                    <a:pt x="f106" y="f87"/>
                  </a:cubicBezTo>
                  <a:cubicBezTo>
                    <a:pt x="f104" y="f88"/>
                    <a:pt x="f132" y="f89"/>
                    <a:pt x="f94" y="f118"/>
                  </a:cubicBezTo>
                  <a:cubicBezTo>
                    <a:pt x="f94" y="f90"/>
                    <a:pt x="f93" y="f127"/>
                    <a:pt x="f92" y="f91"/>
                  </a:cubicBezTo>
                  <a:cubicBezTo>
                    <a:pt x="f91" y="f133"/>
                    <a:pt x="f90" y="f133"/>
                    <a:pt x="f87" y="f133"/>
                  </a:cubicBezTo>
                  <a:cubicBezTo>
                    <a:pt x="f87" y="f112"/>
                    <a:pt x="f88" y="f93"/>
                    <a:pt x="f88" y="f128"/>
                  </a:cubicBezTo>
                  <a:cubicBezTo>
                    <a:pt x="f119" y="f132"/>
                    <a:pt x="f80" y="f94"/>
                    <a:pt x="f124" y="f104"/>
                  </a:cubicBezTo>
                  <a:cubicBezTo>
                    <a:pt x="f124" y="f104"/>
                    <a:pt x="f129" y="f104"/>
                    <a:pt x="f121" y="f104"/>
                  </a:cubicBezTo>
                  <a:cubicBezTo>
                    <a:pt x="f76" y="f106"/>
                    <a:pt x="f76" y="f98"/>
                    <a:pt x="f129" y="f134"/>
                  </a:cubicBezTo>
                  <a:cubicBezTo>
                    <a:pt x="f69" y="f6"/>
                    <a:pt x="f50" y="f97"/>
                    <a:pt x="f45" y="f128"/>
                  </a:cubicBezTo>
                  <a:cubicBezTo>
                    <a:pt x="f42" y="f105"/>
                    <a:pt x="f45" y="f98"/>
                    <a:pt x="f108" y="f7"/>
                  </a:cubicBezTo>
                  <a:cubicBezTo>
                    <a:pt x="f62" y="f98"/>
                    <a:pt x="f35" y="f105"/>
                    <a:pt x="f24" y="f96"/>
                  </a:cubicBezTo>
                  <a:cubicBezTo>
                    <a:pt x="f20" y="f110"/>
                    <a:pt x="f20" y="f111"/>
                    <a:pt x="f135" y="f92"/>
                  </a:cubicBezTo>
                  <a:cubicBezTo>
                    <a:pt x="f25" y="f112"/>
                    <a:pt x="f23" y="f116"/>
                    <a:pt x="f24" y="f85"/>
                  </a:cubicBezTo>
                  <a:cubicBezTo>
                    <a:pt x="f135" y="f130"/>
                    <a:pt x="f19" y="f119"/>
                    <a:pt x="f17" y="f126"/>
                  </a:cubicBezTo>
                  <a:cubicBezTo>
                    <a:pt x="f16" y="f79"/>
                    <a:pt x="f15" y="f80"/>
                    <a:pt x="f136" y="f81"/>
                  </a:cubicBezTo>
                  <a:cubicBezTo>
                    <a:pt x="f12" y="f77"/>
                    <a:pt x="f12" y="f124"/>
                    <a:pt x="f12" y="f129"/>
                  </a:cubicBezTo>
                  <a:cubicBezTo>
                    <a:pt x="f136" y="f76"/>
                    <a:pt x="f137" y="f121"/>
                    <a:pt x="f15" y="f76"/>
                  </a:cubicBezTo>
                  <a:cubicBezTo>
                    <a:pt x="f31" y="f129"/>
                    <a:pt x="f30" y="f120"/>
                    <a:pt x="f135" y="f77"/>
                  </a:cubicBezTo>
                  <a:cubicBezTo>
                    <a:pt x="f24" y="f81"/>
                    <a:pt x="f27" y="f81"/>
                    <a:pt x="f21" y="f82"/>
                  </a:cubicBezTo>
                  <a:cubicBezTo>
                    <a:pt x="f13" y="f79"/>
                    <a:pt x="f8" y="f83"/>
                    <a:pt x="f36" y="f82"/>
                  </a:cubicBezTo>
                  <a:cubicBezTo>
                    <a:pt x="f34" y="f77"/>
                    <a:pt x="f58" y="f120"/>
                    <a:pt x="f56" y="f124"/>
                  </a:cubicBezTo>
                  <a:cubicBezTo>
                    <a:pt x="f56" y="f129"/>
                    <a:pt x="f56" y="f129"/>
                    <a:pt x="f56" y="f129"/>
                  </a:cubicBezTo>
                  <a:cubicBezTo>
                    <a:pt x="f86" y="f75"/>
                    <a:pt x="f86" y="f71"/>
                    <a:pt x="f56" y="f70"/>
                  </a:cubicBezTo>
                  <a:cubicBezTo>
                    <a:pt x="f40" y="f117"/>
                    <a:pt x="f46" y="f69"/>
                    <a:pt x="f46" y="f66"/>
                  </a:cubicBezTo>
                  <a:cubicBezTo>
                    <a:pt x="f52" y="f66"/>
                    <a:pt x="f138" y="f66"/>
                    <a:pt x="f38" y="f66"/>
                  </a:cubicBezTo>
                  <a:cubicBezTo>
                    <a:pt x="f40" y="f55"/>
                    <a:pt x="f44" y="f50"/>
                    <a:pt x="f5" y="f45"/>
                  </a:cubicBezTo>
                  <a:cubicBezTo>
                    <a:pt x="f49" y="f45"/>
                    <a:pt x="f44" y="f45"/>
                    <a:pt x="f40" y="f45"/>
                  </a:cubicBezTo>
                  <a:cubicBezTo>
                    <a:pt x="f52" y="f108"/>
                    <a:pt x="f46" y="f107"/>
                    <a:pt x="f49" y="f64"/>
                  </a:cubicBezTo>
                  <a:cubicBezTo>
                    <a:pt x="f52" y="f65"/>
                    <a:pt x="f54" y="f63"/>
                    <a:pt x="f38" y="f63"/>
                  </a:cubicBezTo>
                  <a:cubicBezTo>
                    <a:pt x="f72" y="f63"/>
                    <a:pt x="f86" y="f63"/>
                    <a:pt x="f34" y="f65"/>
                  </a:cubicBezTo>
                  <a:cubicBezTo>
                    <a:pt x="f32" y="f41"/>
                    <a:pt x="f10" y="f139"/>
                    <a:pt x="f13" y="f108"/>
                  </a:cubicBezTo>
                  <a:cubicBezTo>
                    <a:pt x="f23" y="f108"/>
                    <a:pt x="f29" y="f108"/>
                    <a:pt x="f27" y="f108"/>
                  </a:cubicBezTo>
                  <a:cubicBezTo>
                    <a:pt x="f27" y="f108"/>
                    <a:pt x="f27" y="f42"/>
                    <a:pt x="f27" y="f42"/>
                  </a:cubicBezTo>
                  <a:cubicBezTo>
                    <a:pt x="f25" y="f41"/>
                    <a:pt x="f22" y="f65"/>
                    <a:pt x="f8" y="f9"/>
                  </a:cubicBezTo>
                  <a:close/>
                  <a:moveTo>
                    <a:pt x="f39" y="f19"/>
                  </a:moveTo>
                  <a:cubicBezTo>
                    <a:pt x="f136" y="f137"/>
                    <a:pt x="f12" y="f64"/>
                    <a:pt x="f39" y="f47"/>
                  </a:cubicBezTo>
                  <a:cubicBezTo>
                    <a:pt x="f39" y="f64"/>
                    <a:pt x="f39" y="f137"/>
                    <a:pt x="f39" y="f19"/>
                  </a:cubicBezTo>
                  <a:close/>
                  <a:moveTo>
                    <a:pt x="f119" y="f35"/>
                  </a:moveTo>
                  <a:cubicBezTo>
                    <a:pt x="f140" y="f35"/>
                    <a:pt x="f140" y="f35"/>
                    <a:pt x="f140" y="f16"/>
                  </a:cubicBezTo>
                  <a:cubicBezTo>
                    <a:pt x="f77" y="f9"/>
                    <a:pt x="f73" y="f41"/>
                    <a:pt x="f113" y="f43"/>
                  </a:cubicBezTo>
                  <a:cubicBezTo>
                    <a:pt x="f69" y="f43"/>
                    <a:pt x="f69" y="f43"/>
                    <a:pt x="f69" y="f45"/>
                  </a:cubicBezTo>
                  <a:cubicBezTo>
                    <a:pt x="f75" y="f107"/>
                    <a:pt x="f81" y="f9"/>
                    <a:pt x="f119" y="f35"/>
                  </a:cubicBezTo>
                  <a:close/>
                  <a:moveTo>
                    <a:pt x="f55" y="f81"/>
                  </a:moveTo>
                  <a:cubicBezTo>
                    <a:pt x="f55" y="f82"/>
                    <a:pt x="f55" y="f82"/>
                    <a:pt x="f53" y="f82"/>
                  </a:cubicBezTo>
                  <a:cubicBezTo>
                    <a:pt x="f68" y="f79"/>
                    <a:pt x="f125" y="f140"/>
                    <a:pt x="f129" y="f130"/>
                  </a:cubicBezTo>
                  <a:cubicBezTo>
                    <a:pt x="f129" y="f84"/>
                    <a:pt x="f129" y="f84"/>
                    <a:pt x="f129" y="f84"/>
                  </a:cubicBezTo>
                  <a:cubicBezTo>
                    <a:pt x="f125" y="f126"/>
                    <a:pt x="f113" y="f78"/>
                    <a:pt x="f55" y="f81"/>
                  </a:cubicBezTo>
                  <a:close/>
                  <a:moveTo>
                    <a:pt x="f33" y="f70"/>
                  </a:moveTo>
                  <a:cubicBezTo>
                    <a:pt x="f28" y="f115"/>
                    <a:pt x="f27" y="f113"/>
                    <a:pt x="f11" y="f66"/>
                  </a:cubicBezTo>
                  <a:cubicBezTo>
                    <a:pt x="f21" y="f69"/>
                    <a:pt x="f28" y="f123"/>
                    <a:pt x="f33" y="f70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011FBFB9-DF7A-BCD5-B31B-0C850D02B3FB}"/>
                </a:ext>
              </a:extLst>
            </p:cNvPr>
            <p:cNvSpPr/>
            <p:nvPr/>
          </p:nvSpPr>
          <p:spPr>
            <a:xfrm>
              <a:off x="8089486" y="1148532"/>
              <a:ext cx="205456" cy="2988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0"/>
                <a:gd name="f7" fmla="val 87"/>
                <a:gd name="f8" fmla="val 21"/>
                <a:gd name="f9" fmla="val 33"/>
                <a:gd name="f10" fmla="val 18"/>
                <a:gd name="f11" fmla="val 34"/>
                <a:gd name="f12" fmla="val 15"/>
                <a:gd name="f13" fmla="val 35"/>
                <a:gd name="f14" fmla="val 11"/>
                <a:gd name="f15" fmla="val 36"/>
                <a:gd name="f16" fmla="val 5"/>
                <a:gd name="f17" fmla="val 4"/>
                <a:gd name="f18" fmla="val 27"/>
                <a:gd name="f19" fmla="val 8"/>
                <a:gd name="f20" fmla="val 19"/>
                <a:gd name="f21" fmla="val 1"/>
                <a:gd name="f22" fmla="val 16"/>
                <a:gd name="f23" fmla="val 12"/>
                <a:gd name="f24" fmla="val 6"/>
                <a:gd name="f25" fmla="val 7"/>
                <a:gd name="f26" fmla="val 20"/>
                <a:gd name="f27" fmla="val 22"/>
                <a:gd name="f28" fmla="val 23"/>
                <a:gd name="f29" fmla="val 3"/>
                <a:gd name="f30" fmla="val 24"/>
                <a:gd name="f31" fmla="val 25"/>
                <a:gd name="f32" fmla="val 26"/>
                <a:gd name="f33" fmla="val 28"/>
                <a:gd name="f34" fmla="val 31"/>
                <a:gd name="f35" fmla="val 38"/>
                <a:gd name="f36" fmla="val 40"/>
                <a:gd name="f37" fmla="val 42"/>
                <a:gd name="f38" fmla="val 43"/>
                <a:gd name="f39" fmla="val 14"/>
                <a:gd name="f40" fmla="val 37"/>
                <a:gd name="f41" fmla="val 17"/>
                <a:gd name="f42" fmla="val 44"/>
                <a:gd name="f43" fmla="val 46"/>
                <a:gd name="f44" fmla="val 49"/>
                <a:gd name="f45" fmla="val 29"/>
                <a:gd name="f46" fmla="val 45"/>
                <a:gd name="f47" fmla="val 47"/>
                <a:gd name="f48" fmla="val 52"/>
                <a:gd name="f49" fmla="val 55"/>
                <a:gd name="f50" fmla="val 58"/>
                <a:gd name="f51" fmla="val 41"/>
                <a:gd name="f52" fmla="val 53"/>
                <a:gd name="f53" fmla="val 54"/>
                <a:gd name="f54" fmla="val 57"/>
                <a:gd name="f55" fmla="val 48"/>
                <a:gd name="f56" fmla="val 62"/>
                <a:gd name="f57" fmla="val 66"/>
                <a:gd name="f58" fmla="val 70"/>
                <a:gd name="f59" fmla="val 71"/>
                <a:gd name="f60" fmla="val 75"/>
                <a:gd name="f61" fmla="val 78"/>
                <a:gd name="f62" fmla="val 81"/>
                <a:gd name="f63" fmla="val 83"/>
                <a:gd name="f64" fmla="val 39"/>
                <a:gd name="f65" fmla="val 84"/>
                <a:gd name="f66" fmla="val 80"/>
                <a:gd name="f67" fmla="val 76"/>
                <a:gd name="f68" fmla="val 74"/>
                <a:gd name="f69" fmla="val 72"/>
                <a:gd name="f70" fmla="val 67"/>
                <a:gd name="f71" fmla="val 64"/>
                <a:gd name="f72" fmla="val 63"/>
                <a:gd name="f73" fmla="val 61"/>
                <a:gd name="f74" fmla="val 65"/>
                <a:gd name="f75" fmla="val 56"/>
                <a:gd name="f76" fmla="val 51"/>
                <a:gd name="f77" fmla="val 50"/>
                <a:gd name="f78" fmla="val 32"/>
                <a:gd name="f79" fmla="val 30"/>
                <a:gd name="f80" fmla="+- 0 0 -90"/>
                <a:gd name="f81" fmla="*/ f3 1 60"/>
                <a:gd name="f82" fmla="*/ f4 1 87"/>
                <a:gd name="f83" fmla="val f5"/>
                <a:gd name="f84" fmla="val f6"/>
                <a:gd name="f85" fmla="val f7"/>
                <a:gd name="f86" fmla="*/ f80 f0 1"/>
                <a:gd name="f87" fmla="+- f85 0 f83"/>
                <a:gd name="f88" fmla="+- f84 0 f83"/>
                <a:gd name="f89" fmla="*/ f86 1 f2"/>
                <a:gd name="f90" fmla="*/ f88 1 60"/>
                <a:gd name="f91" fmla="*/ f87 1 87"/>
                <a:gd name="f92" fmla="*/ 21 f88 1"/>
                <a:gd name="f93" fmla="*/ 33 f87 1"/>
                <a:gd name="f94" fmla="*/ 11 f88 1"/>
                <a:gd name="f95" fmla="*/ 36 f87 1"/>
                <a:gd name="f96" fmla="*/ 8 f88 1"/>
                <a:gd name="f97" fmla="*/ 19 f87 1"/>
                <a:gd name="f98" fmla="*/ 4 f88 1"/>
                <a:gd name="f99" fmla="*/ 6 f87 1"/>
                <a:gd name="f100" fmla="*/ 5 f88 1"/>
                <a:gd name="f101" fmla="*/ 8 f87 1"/>
                <a:gd name="f102" fmla="*/ 12 f88 1"/>
                <a:gd name="f103" fmla="*/ 1 f87 1"/>
                <a:gd name="f104" fmla="*/ 20 f88 1"/>
                <a:gd name="f105" fmla="*/ 5 f87 1"/>
                <a:gd name="f106" fmla="*/ 23 f88 1"/>
                <a:gd name="f107" fmla="*/ 3 f87 1"/>
                <a:gd name="f108" fmla="*/ 26 f88 1"/>
                <a:gd name="f109" fmla="*/ 4 f87 1"/>
                <a:gd name="f110" fmla="*/ 33 f88 1"/>
                <a:gd name="f111" fmla="*/ 42 f88 1"/>
                <a:gd name="f112" fmla="*/ 7 f87 1"/>
                <a:gd name="f113" fmla="*/ 37 f88 1"/>
                <a:gd name="f114" fmla="*/ 17 f87 1"/>
                <a:gd name="f115" fmla="*/ 46 f88 1"/>
                <a:gd name="f116" fmla="*/ 22 f87 1"/>
                <a:gd name="f117" fmla="*/ 44 f88 1"/>
                <a:gd name="f118" fmla="*/ 52 f88 1"/>
                <a:gd name="f119" fmla="*/ 26 f87 1"/>
                <a:gd name="f120" fmla="*/ 58 f88 1"/>
                <a:gd name="f121" fmla="*/ 53 f88 1"/>
                <a:gd name="f122" fmla="*/ 44 f87 1"/>
                <a:gd name="f123" fmla="*/ 47 f88 1"/>
                <a:gd name="f124" fmla="*/ 57 f87 1"/>
                <a:gd name="f125" fmla="*/ 43 f88 1"/>
                <a:gd name="f126" fmla="*/ 70 f87 1"/>
                <a:gd name="f127" fmla="*/ 41 f88 1"/>
                <a:gd name="f128" fmla="*/ 78 f87 1"/>
                <a:gd name="f129" fmla="*/ 87 f87 1"/>
                <a:gd name="f130" fmla="*/ 35 f88 1"/>
                <a:gd name="f131" fmla="*/ 81 f87 1"/>
                <a:gd name="f132" fmla="*/ 34 f88 1"/>
                <a:gd name="f133" fmla="*/ 76 f87 1"/>
                <a:gd name="f134" fmla="*/ 31 f88 1"/>
                <a:gd name="f135" fmla="*/ 63 f87 1"/>
                <a:gd name="f136" fmla="*/ 24 f88 1"/>
                <a:gd name="f137" fmla="*/ 65 f87 1"/>
                <a:gd name="f138" fmla="*/ 67 f87 1"/>
                <a:gd name="f139" fmla="*/ 17 f88 1"/>
                <a:gd name="f140" fmla="*/ 52 f87 1"/>
                <a:gd name="f141" fmla="*/ 18 f88 1"/>
                <a:gd name="f142" fmla="*/ 49 f87 1"/>
                <a:gd name="f143" fmla="*/ 47 f87 1"/>
                <a:gd name="f144" fmla="*/ 29 f88 1"/>
                <a:gd name="f145" fmla="*/ 28 f88 1"/>
                <a:gd name="f146" fmla="*/ 58 f87 1"/>
                <a:gd name="f147" fmla="*/ 46 f87 1"/>
                <a:gd name="f148" fmla="*/ 32 f88 1"/>
                <a:gd name="f149" fmla="*/ 38 f87 1"/>
                <a:gd name="f150" fmla="*/ 29 f87 1"/>
                <a:gd name="f151" fmla="*/ 35 f87 1"/>
                <a:gd name="f152" fmla="+- f89 0 f1"/>
                <a:gd name="f153" fmla="*/ f92 1 60"/>
                <a:gd name="f154" fmla="*/ f93 1 87"/>
                <a:gd name="f155" fmla="*/ f94 1 60"/>
                <a:gd name="f156" fmla="*/ f95 1 87"/>
                <a:gd name="f157" fmla="*/ f96 1 60"/>
                <a:gd name="f158" fmla="*/ f97 1 87"/>
                <a:gd name="f159" fmla="*/ f98 1 60"/>
                <a:gd name="f160" fmla="*/ f99 1 87"/>
                <a:gd name="f161" fmla="*/ f100 1 60"/>
                <a:gd name="f162" fmla="*/ f101 1 87"/>
                <a:gd name="f163" fmla="*/ f102 1 60"/>
                <a:gd name="f164" fmla="*/ f103 1 87"/>
                <a:gd name="f165" fmla="*/ f104 1 60"/>
                <a:gd name="f166" fmla="*/ f105 1 87"/>
                <a:gd name="f167" fmla="*/ f106 1 60"/>
                <a:gd name="f168" fmla="*/ f107 1 87"/>
                <a:gd name="f169" fmla="*/ f108 1 60"/>
                <a:gd name="f170" fmla="*/ f109 1 87"/>
                <a:gd name="f171" fmla="*/ f110 1 60"/>
                <a:gd name="f172" fmla="*/ f111 1 60"/>
                <a:gd name="f173" fmla="*/ f112 1 87"/>
                <a:gd name="f174" fmla="*/ f113 1 60"/>
                <a:gd name="f175" fmla="*/ f114 1 87"/>
                <a:gd name="f176" fmla="*/ f115 1 60"/>
                <a:gd name="f177" fmla="*/ f116 1 87"/>
                <a:gd name="f178" fmla="*/ f117 1 60"/>
                <a:gd name="f179" fmla="*/ f118 1 60"/>
                <a:gd name="f180" fmla="*/ f119 1 87"/>
                <a:gd name="f181" fmla="*/ f120 1 60"/>
                <a:gd name="f182" fmla="*/ f121 1 60"/>
                <a:gd name="f183" fmla="*/ f122 1 87"/>
                <a:gd name="f184" fmla="*/ f123 1 60"/>
                <a:gd name="f185" fmla="*/ f124 1 87"/>
                <a:gd name="f186" fmla="*/ f125 1 60"/>
                <a:gd name="f187" fmla="*/ f126 1 87"/>
                <a:gd name="f188" fmla="*/ f127 1 60"/>
                <a:gd name="f189" fmla="*/ f128 1 87"/>
                <a:gd name="f190" fmla="*/ f129 1 87"/>
                <a:gd name="f191" fmla="*/ f130 1 60"/>
                <a:gd name="f192" fmla="*/ f131 1 87"/>
                <a:gd name="f193" fmla="*/ f132 1 60"/>
                <a:gd name="f194" fmla="*/ f133 1 87"/>
                <a:gd name="f195" fmla="*/ f134 1 60"/>
                <a:gd name="f196" fmla="*/ f135 1 87"/>
                <a:gd name="f197" fmla="*/ f136 1 60"/>
                <a:gd name="f198" fmla="*/ f137 1 87"/>
                <a:gd name="f199" fmla="*/ f138 1 87"/>
                <a:gd name="f200" fmla="*/ f139 1 60"/>
                <a:gd name="f201" fmla="*/ f140 1 87"/>
                <a:gd name="f202" fmla="*/ f141 1 60"/>
                <a:gd name="f203" fmla="*/ f142 1 87"/>
                <a:gd name="f204" fmla="*/ f143 1 87"/>
                <a:gd name="f205" fmla="*/ f144 1 60"/>
                <a:gd name="f206" fmla="*/ f145 1 60"/>
                <a:gd name="f207" fmla="*/ f146 1 87"/>
                <a:gd name="f208" fmla="*/ f147 1 87"/>
                <a:gd name="f209" fmla="*/ f148 1 60"/>
                <a:gd name="f210" fmla="*/ f149 1 87"/>
                <a:gd name="f211" fmla="*/ f150 1 87"/>
                <a:gd name="f212" fmla="*/ f151 1 87"/>
                <a:gd name="f213" fmla="*/ 0 1 f90"/>
                <a:gd name="f214" fmla="*/ f84 1 f90"/>
                <a:gd name="f215" fmla="*/ 0 1 f91"/>
                <a:gd name="f216" fmla="*/ f85 1 f91"/>
                <a:gd name="f217" fmla="*/ f153 1 f90"/>
                <a:gd name="f218" fmla="*/ f154 1 f91"/>
                <a:gd name="f219" fmla="*/ f155 1 f90"/>
                <a:gd name="f220" fmla="*/ f156 1 f91"/>
                <a:gd name="f221" fmla="*/ f157 1 f90"/>
                <a:gd name="f222" fmla="*/ f158 1 f91"/>
                <a:gd name="f223" fmla="*/ f159 1 f90"/>
                <a:gd name="f224" fmla="*/ f160 1 f91"/>
                <a:gd name="f225" fmla="*/ f161 1 f90"/>
                <a:gd name="f226" fmla="*/ f162 1 f91"/>
                <a:gd name="f227" fmla="*/ f163 1 f90"/>
                <a:gd name="f228" fmla="*/ f164 1 f91"/>
                <a:gd name="f229" fmla="*/ f165 1 f90"/>
                <a:gd name="f230" fmla="*/ f166 1 f91"/>
                <a:gd name="f231" fmla="*/ f167 1 f90"/>
                <a:gd name="f232" fmla="*/ f168 1 f91"/>
                <a:gd name="f233" fmla="*/ f169 1 f90"/>
                <a:gd name="f234" fmla="*/ f170 1 f91"/>
                <a:gd name="f235" fmla="*/ f171 1 f90"/>
                <a:gd name="f236" fmla="*/ f172 1 f90"/>
                <a:gd name="f237" fmla="*/ f173 1 f91"/>
                <a:gd name="f238" fmla="*/ f174 1 f90"/>
                <a:gd name="f239" fmla="*/ f175 1 f91"/>
                <a:gd name="f240" fmla="*/ f176 1 f90"/>
                <a:gd name="f241" fmla="*/ f177 1 f91"/>
                <a:gd name="f242" fmla="*/ f178 1 f90"/>
                <a:gd name="f243" fmla="*/ f179 1 f90"/>
                <a:gd name="f244" fmla="*/ f180 1 f91"/>
                <a:gd name="f245" fmla="*/ f181 1 f90"/>
                <a:gd name="f246" fmla="*/ f182 1 f90"/>
                <a:gd name="f247" fmla="*/ f183 1 f91"/>
                <a:gd name="f248" fmla="*/ f184 1 f90"/>
                <a:gd name="f249" fmla="*/ f185 1 f91"/>
                <a:gd name="f250" fmla="*/ f186 1 f90"/>
                <a:gd name="f251" fmla="*/ f187 1 f91"/>
                <a:gd name="f252" fmla="*/ f188 1 f90"/>
                <a:gd name="f253" fmla="*/ f189 1 f91"/>
                <a:gd name="f254" fmla="*/ f190 1 f91"/>
                <a:gd name="f255" fmla="*/ f191 1 f90"/>
                <a:gd name="f256" fmla="*/ f192 1 f91"/>
                <a:gd name="f257" fmla="*/ f193 1 f90"/>
                <a:gd name="f258" fmla="*/ f194 1 f91"/>
                <a:gd name="f259" fmla="*/ f195 1 f90"/>
                <a:gd name="f260" fmla="*/ f196 1 f91"/>
                <a:gd name="f261" fmla="*/ f197 1 f90"/>
                <a:gd name="f262" fmla="*/ f198 1 f91"/>
                <a:gd name="f263" fmla="*/ f199 1 f91"/>
                <a:gd name="f264" fmla="*/ f200 1 f90"/>
                <a:gd name="f265" fmla="*/ f201 1 f91"/>
                <a:gd name="f266" fmla="*/ f202 1 f90"/>
                <a:gd name="f267" fmla="*/ f203 1 f91"/>
                <a:gd name="f268" fmla="*/ f204 1 f91"/>
                <a:gd name="f269" fmla="*/ f205 1 f90"/>
                <a:gd name="f270" fmla="*/ f206 1 f90"/>
                <a:gd name="f271" fmla="*/ f207 1 f91"/>
                <a:gd name="f272" fmla="*/ f208 1 f91"/>
                <a:gd name="f273" fmla="*/ f209 1 f90"/>
                <a:gd name="f274" fmla="*/ f210 1 f91"/>
                <a:gd name="f275" fmla="*/ f211 1 f91"/>
                <a:gd name="f276" fmla="*/ f212 1 f91"/>
                <a:gd name="f277" fmla="*/ f213 f81 1"/>
                <a:gd name="f278" fmla="*/ f214 f81 1"/>
                <a:gd name="f279" fmla="*/ f216 f82 1"/>
                <a:gd name="f280" fmla="*/ f215 f82 1"/>
                <a:gd name="f281" fmla="*/ f217 f81 1"/>
                <a:gd name="f282" fmla="*/ f218 f82 1"/>
                <a:gd name="f283" fmla="*/ f219 f81 1"/>
                <a:gd name="f284" fmla="*/ f220 f82 1"/>
                <a:gd name="f285" fmla="*/ f221 f81 1"/>
                <a:gd name="f286" fmla="*/ f222 f82 1"/>
                <a:gd name="f287" fmla="*/ f223 f81 1"/>
                <a:gd name="f288" fmla="*/ f224 f82 1"/>
                <a:gd name="f289" fmla="*/ f225 f81 1"/>
                <a:gd name="f290" fmla="*/ f226 f82 1"/>
                <a:gd name="f291" fmla="*/ f227 f81 1"/>
                <a:gd name="f292" fmla="*/ f228 f82 1"/>
                <a:gd name="f293" fmla="*/ f229 f81 1"/>
                <a:gd name="f294" fmla="*/ f230 f82 1"/>
                <a:gd name="f295" fmla="*/ f231 f81 1"/>
                <a:gd name="f296" fmla="*/ f232 f82 1"/>
                <a:gd name="f297" fmla="*/ f233 f81 1"/>
                <a:gd name="f298" fmla="*/ f234 f82 1"/>
                <a:gd name="f299" fmla="*/ f235 f81 1"/>
                <a:gd name="f300" fmla="*/ f236 f81 1"/>
                <a:gd name="f301" fmla="*/ f237 f82 1"/>
                <a:gd name="f302" fmla="*/ f238 f81 1"/>
                <a:gd name="f303" fmla="*/ f239 f82 1"/>
                <a:gd name="f304" fmla="*/ f240 f81 1"/>
                <a:gd name="f305" fmla="*/ f241 f82 1"/>
                <a:gd name="f306" fmla="*/ f242 f81 1"/>
                <a:gd name="f307" fmla="*/ f243 f81 1"/>
                <a:gd name="f308" fmla="*/ f244 f82 1"/>
                <a:gd name="f309" fmla="*/ f245 f81 1"/>
                <a:gd name="f310" fmla="*/ f246 f81 1"/>
                <a:gd name="f311" fmla="*/ f247 f82 1"/>
                <a:gd name="f312" fmla="*/ f248 f81 1"/>
                <a:gd name="f313" fmla="*/ f249 f82 1"/>
                <a:gd name="f314" fmla="*/ f250 f81 1"/>
                <a:gd name="f315" fmla="*/ f251 f82 1"/>
                <a:gd name="f316" fmla="*/ f252 f81 1"/>
                <a:gd name="f317" fmla="*/ f253 f82 1"/>
                <a:gd name="f318" fmla="*/ f254 f82 1"/>
                <a:gd name="f319" fmla="*/ f255 f81 1"/>
                <a:gd name="f320" fmla="*/ f256 f82 1"/>
                <a:gd name="f321" fmla="*/ f257 f81 1"/>
                <a:gd name="f322" fmla="*/ f258 f82 1"/>
                <a:gd name="f323" fmla="*/ f259 f81 1"/>
                <a:gd name="f324" fmla="*/ f260 f82 1"/>
                <a:gd name="f325" fmla="*/ f261 f81 1"/>
                <a:gd name="f326" fmla="*/ f262 f82 1"/>
                <a:gd name="f327" fmla="*/ f263 f82 1"/>
                <a:gd name="f328" fmla="*/ f264 f81 1"/>
                <a:gd name="f329" fmla="*/ f265 f82 1"/>
                <a:gd name="f330" fmla="*/ f266 f81 1"/>
                <a:gd name="f331" fmla="*/ f267 f82 1"/>
                <a:gd name="f332" fmla="*/ f268 f82 1"/>
                <a:gd name="f333" fmla="*/ f269 f81 1"/>
                <a:gd name="f334" fmla="*/ f270 f81 1"/>
                <a:gd name="f335" fmla="*/ f271 f82 1"/>
                <a:gd name="f336" fmla="*/ f272 f82 1"/>
                <a:gd name="f337" fmla="*/ f273 f81 1"/>
                <a:gd name="f338" fmla="*/ f274 f82 1"/>
                <a:gd name="f339" fmla="*/ f275 f82 1"/>
                <a:gd name="f340" fmla="*/ f276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2">
                  <a:pos x="f281" y="f282"/>
                </a:cxn>
                <a:cxn ang="f152">
                  <a:pos x="f283" y="f284"/>
                </a:cxn>
                <a:cxn ang="f152">
                  <a:pos x="f285" y="f286"/>
                </a:cxn>
                <a:cxn ang="f152">
                  <a:pos x="f287" y="f288"/>
                </a:cxn>
                <a:cxn ang="f152">
                  <a:pos x="f289" y="f290"/>
                </a:cxn>
                <a:cxn ang="f152">
                  <a:pos x="f291" y="f292"/>
                </a:cxn>
                <a:cxn ang="f152">
                  <a:pos x="f293" y="f294"/>
                </a:cxn>
                <a:cxn ang="f152">
                  <a:pos x="f295" y="f296"/>
                </a:cxn>
                <a:cxn ang="f152">
                  <a:pos x="f297" y="f298"/>
                </a:cxn>
                <a:cxn ang="f152">
                  <a:pos x="f299" y="f298"/>
                </a:cxn>
                <a:cxn ang="f152">
                  <a:pos x="f300" y="f301"/>
                </a:cxn>
                <a:cxn ang="f152">
                  <a:pos x="f302" y="f303"/>
                </a:cxn>
                <a:cxn ang="f152">
                  <a:pos x="f304" y="f305"/>
                </a:cxn>
                <a:cxn ang="f152">
                  <a:pos x="f306" y="f282"/>
                </a:cxn>
                <a:cxn ang="f152">
                  <a:pos x="f307" y="f308"/>
                </a:cxn>
                <a:cxn ang="f152">
                  <a:pos x="f309" y="f282"/>
                </a:cxn>
                <a:cxn ang="f152">
                  <a:pos x="f310" y="f311"/>
                </a:cxn>
                <a:cxn ang="f152">
                  <a:pos x="f312" y="f313"/>
                </a:cxn>
                <a:cxn ang="f152">
                  <a:pos x="f314" y="f315"/>
                </a:cxn>
                <a:cxn ang="f152">
                  <a:pos x="f316" y="f317"/>
                </a:cxn>
                <a:cxn ang="f152">
                  <a:pos x="f300" y="f318"/>
                </a:cxn>
                <a:cxn ang="f152">
                  <a:pos x="f319" y="f320"/>
                </a:cxn>
                <a:cxn ang="f152">
                  <a:pos x="f321" y="f322"/>
                </a:cxn>
                <a:cxn ang="f152">
                  <a:pos x="f319" y="f315"/>
                </a:cxn>
                <a:cxn ang="f152">
                  <a:pos x="f323" y="f324"/>
                </a:cxn>
                <a:cxn ang="f152">
                  <a:pos x="f325" y="f326"/>
                </a:cxn>
                <a:cxn ang="f152">
                  <a:pos x="f295" y="f327"/>
                </a:cxn>
                <a:cxn ang="f152">
                  <a:pos x="f328" y="f329"/>
                </a:cxn>
                <a:cxn ang="f152">
                  <a:pos x="f330" y="f331"/>
                </a:cxn>
                <a:cxn ang="f152">
                  <a:pos x="f297" y="f332"/>
                </a:cxn>
                <a:cxn ang="f152">
                  <a:pos x="f333" y="f329"/>
                </a:cxn>
                <a:cxn ang="f152">
                  <a:pos x="f334" y="f335"/>
                </a:cxn>
                <a:cxn ang="f152">
                  <a:pos x="f333" y="f336"/>
                </a:cxn>
                <a:cxn ang="f152">
                  <a:pos x="f337" y="f311"/>
                </a:cxn>
                <a:cxn ang="f152">
                  <a:pos x="f319" y="f338"/>
                </a:cxn>
                <a:cxn ang="f152">
                  <a:pos x="f333" y="f339"/>
                </a:cxn>
                <a:cxn ang="f152">
                  <a:pos x="f281" y="f282"/>
                </a:cxn>
                <a:cxn ang="f152">
                  <a:pos x="f306" y="f331"/>
                </a:cxn>
                <a:cxn ang="f152">
                  <a:pos x="f306" y="f284"/>
                </a:cxn>
                <a:cxn ang="f152">
                  <a:pos x="f300" y="f340"/>
                </a:cxn>
                <a:cxn ang="f152">
                  <a:pos x="f300" y="f338"/>
                </a:cxn>
                <a:cxn ang="f152">
                  <a:pos x="f306" y="f331"/>
                </a:cxn>
              </a:cxnLst>
              <a:rect l="f277" t="f280" r="f278" b="f279"/>
              <a:pathLst>
                <a:path w="60" h="87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9"/>
                    <a:pt x="f17" y="f18"/>
                    <a:pt x="f19" y="f20"/>
                  </a:cubicBezTo>
                  <a:cubicBezTo>
                    <a:pt x="f21" y="f22"/>
                    <a:pt x="f5" y="f23"/>
                    <a:pt x="f17" y="f24"/>
                  </a:cubicBezTo>
                  <a:cubicBezTo>
                    <a:pt x="f16" y="f25"/>
                    <a:pt x="f16" y="f25"/>
                    <a:pt x="f16" y="f19"/>
                  </a:cubicBezTo>
                  <a:cubicBezTo>
                    <a:pt x="f24" y="f17"/>
                    <a:pt x="f19" y="f5"/>
                    <a:pt x="f23" y="f21"/>
                  </a:cubicBezTo>
                  <a:cubicBezTo>
                    <a:pt x="f12" y="f21"/>
                    <a:pt x="f10" y="f17"/>
                    <a:pt x="f26" y="f16"/>
                  </a:cubicBezTo>
                  <a:cubicBezTo>
                    <a:pt x="f8" y="f16"/>
                    <a:pt x="f27" y="f17"/>
                    <a:pt x="f28" y="f29"/>
                  </a:cubicBezTo>
                  <a:cubicBezTo>
                    <a:pt x="f30" y="f29"/>
                    <a:pt x="f31" y="f29"/>
                    <a:pt x="f32" y="f17"/>
                  </a:cubicBezTo>
                  <a:cubicBezTo>
                    <a:pt x="f33" y="f25"/>
                    <a:pt x="f34" y="f24"/>
                    <a:pt x="f9" y="f17"/>
                  </a:cubicBezTo>
                  <a:cubicBezTo>
                    <a:pt x="f35" y="f29"/>
                    <a:pt x="f36" y="f17"/>
                    <a:pt x="f37" y="f25"/>
                  </a:cubicBezTo>
                  <a:cubicBezTo>
                    <a:pt x="f38" y="f23"/>
                    <a:pt x="f37" y="f39"/>
                    <a:pt x="f40" y="f41"/>
                  </a:cubicBezTo>
                  <a:cubicBezTo>
                    <a:pt x="f37" y="f22"/>
                    <a:pt x="f42" y="f10"/>
                    <a:pt x="f43" y="f27"/>
                  </a:cubicBezTo>
                  <a:cubicBezTo>
                    <a:pt x="f44" y="f18"/>
                    <a:pt x="f38" y="f45"/>
                    <a:pt x="f42" y="f9"/>
                  </a:cubicBezTo>
                  <a:cubicBezTo>
                    <a:pt x="f46" y="f45"/>
                    <a:pt x="f47" y="f32"/>
                    <a:pt x="f48" y="f32"/>
                  </a:cubicBezTo>
                  <a:cubicBezTo>
                    <a:pt x="f49" y="f32"/>
                    <a:pt x="f50" y="f45"/>
                    <a:pt x="f50" y="f9"/>
                  </a:cubicBezTo>
                  <a:cubicBezTo>
                    <a:pt x="f6" y="f35"/>
                    <a:pt x="f50" y="f51"/>
                    <a:pt x="f52" y="f42"/>
                  </a:cubicBezTo>
                  <a:cubicBezTo>
                    <a:pt x="f53" y="f44"/>
                    <a:pt x="f52" y="f53"/>
                    <a:pt x="f47" y="f54"/>
                  </a:cubicBezTo>
                  <a:cubicBezTo>
                    <a:pt x="f55" y="f56"/>
                    <a:pt x="f55" y="f57"/>
                    <a:pt x="f38" y="f58"/>
                  </a:cubicBezTo>
                  <a:cubicBezTo>
                    <a:pt x="f51" y="f59"/>
                    <a:pt x="f37" y="f60"/>
                    <a:pt x="f51" y="f61"/>
                  </a:cubicBezTo>
                  <a:cubicBezTo>
                    <a:pt x="f51" y="f62"/>
                    <a:pt x="f37" y="f63"/>
                    <a:pt x="f37" y="f7"/>
                  </a:cubicBezTo>
                  <a:cubicBezTo>
                    <a:pt x="f64" y="f65"/>
                    <a:pt x="f40" y="f63"/>
                    <a:pt x="f13" y="f62"/>
                  </a:cubicBezTo>
                  <a:cubicBezTo>
                    <a:pt x="f11" y="f66"/>
                    <a:pt x="f11" y="f61"/>
                    <a:pt x="f11" y="f67"/>
                  </a:cubicBezTo>
                  <a:cubicBezTo>
                    <a:pt x="f11" y="f68"/>
                    <a:pt x="f15" y="f69"/>
                    <a:pt x="f13" y="f58"/>
                  </a:cubicBezTo>
                  <a:cubicBezTo>
                    <a:pt x="f13" y="f70"/>
                    <a:pt x="f9" y="f71"/>
                    <a:pt x="f34" y="f72"/>
                  </a:cubicBezTo>
                  <a:cubicBezTo>
                    <a:pt x="f33" y="f73"/>
                    <a:pt x="f32" y="f72"/>
                    <a:pt x="f30" y="f74"/>
                  </a:cubicBezTo>
                  <a:cubicBezTo>
                    <a:pt x="f28" y="f57"/>
                    <a:pt x="f28" y="f57"/>
                    <a:pt x="f28" y="f70"/>
                  </a:cubicBezTo>
                  <a:cubicBezTo>
                    <a:pt x="f41" y="f72"/>
                    <a:pt x="f26" y="f75"/>
                    <a:pt x="f41" y="f48"/>
                  </a:cubicBezTo>
                  <a:cubicBezTo>
                    <a:pt x="f10" y="f76"/>
                    <a:pt x="f10" y="f77"/>
                    <a:pt x="f10" y="f44"/>
                  </a:cubicBezTo>
                  <a:cubicBezTo>
                    <a:pt x="f26" y="f47"/>
                    <a:pt x="f28" y="f46"/>
                    <a:pt x="f32" y="f47"/>
                  </a:cubicBezTo>
                  <a:cubicBezTo>
                    <a:pt x="f18" y="f55"/>
                    <a:pt x="f45" y="f77"/>
                    <a:pt x="f45" y="f48"/>
                  </a:cubicBezTo>
                  <a:cubicBezTo>
                    <a:pt x="f45" y="f53"/>
                    <a:pt x="f33" y="f75"/>
                    <a:pt x="f33" y="f50"/>
                  </a:cubicBezTo>
                  <a:cubicBezTo>
                    <a:pt x="f78" y="f49"/>
                    <a:pt x="f79" y="f77"/>
                    <a:pt x="f45" y="f43"/>
                  </a:cubicBezTo>
                  <a:cubicBezTo>
                    <a:pt x="f79" y="f46"/>
                    <a:pt x="f34" y="f46"/>
                    <a:pt x="f78" y="f42"/>
                  </a:cubicBezTo>
                  <a:cubicBezTo>
                    <a:pt x="f9" y="f37"/>
                    <a:pt x="f13" y="f36"/>
                    <a:pt x="f13" y="f35"/>
                  </a:cubicBezTo>
                  <a:cubicBezTo>
                    <a:pt x="f15" y="f11"/>
                    <a:pt x="f78" y="f45"/>
                    <a:pt x="f45" y="f45"/>
                  </a:cubicBezTo>
                  <a:cubicBezTo>
                    <a:pt x="f31" y="f33"/>
                    <a:pt x="f27" y="f45"/>
                    <a:pt x="f8" y="f9"/>
                  </a:cubicBezTo>
                  <a:close/>
                  <a:moveTo>
                    <a:pt x="f42" y="f44"/>
                  </a:moveTo>
                  <a:cubicBezTo>
                    <a:pt x="f42" y="f42"/>
                    <a:pt x="f42" y="f36"/>
                    <a:pt x="f42" y="f15"/>
                  </a:cubicBezTo>
                  <a:cubicBezTo>
                    <a:pt x="f38" y="f15"/>
                    <a:pt x="f38" y="f13"/>
                    <a:pt x="f37" y="f13"/>
                  </a:cubicBezTo>
                  <a:cubicBezTo>
                    <a:pt x="f37" y="f15"/>
                    <a:pt x="f37" y="f40"/>
                    <a:pt x="f37" y="f35"/>
                  </a:cubicBezTo>
                  <a:cubicBezTo>
                    <a:pt x="f37" y="f51"/>
                    <a:pt x="f38" y="f46"/>
                    <a:pt x="f42" y="f44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E3F0F9F5-8464-7EAE-11BB-844B0238BF6E}"/>
                </a:ext>
              </a:extLst>
            </p:cNvPr>
            <p:cNvSpPr/>
            <p:nvPr/>
          </p:nvSpPr>
          <p:spPr>
            <a:xfrm>
              <a:off x="7134020" y="1024969"/>
              <a:ext cx="208336" cy="2126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1"/>
                <a:gd name="f7" fmla="val 62"/>
                <a:gd name="f8" fmla="val 5"/>
                <a:gd name="f9" fmla="val 7"/>
                <a:gd name="f10" fmla="val 13"/>
                <a:gd name="f11" fmla="val 3"/>
                <a:gd name="f12" fmla="val 16"/>
                <a:gd name="f13" fmla="val 4"/>
                <a:gd name="f14" fmla="val 22"/>
                <a:gd name="f15" fmla="val 10"/>
                <a:gd name="f16" fmla="val 26"/>
                <a:gd name="f17" fmla="val 2"/>
                <a:gd name="f18" fmla="val 33"/>
                <a:gd name="f19" fmla="val 41"/>
                <a:gd name="f20" fmla="val 46"/>
                <a:gd name="f21" fmla="val 49"/>
                <a:gd name="f22" fmla="val 15"/>
                <a:gd name="f23" fmla="val 47"/>
                <a:gd name="f24" fmla="val 19"/>
                <a:gd name="f25" fmla="val 48"/>
                <a:gd name="f26" fmla="val 50"/>
                <a:gd name="f27" fmla="val 20"/>
                <a:gd name="f28" fmla="val 51"/>
                <a:gd name="f29" fmla="val 21"/>
                <a:gd name="f30" fmla="val 53"/>
                <a:gd name="f31" fmla="val 55"/>
                <a:gd name="f32" fmla="val 24"/>
                <a:gd name="f33" fmla="val 57"/>
                <a:gd name="f34" fmla="val 29"/>
                <a:gd name="f35" fmla="val 60"/>
                <a:gd name="f36" fmla="val 36"/>
                <a:gd name="f37" fmla="val 39"/>
                <a:gd name="f38" fmla="val 35"/>
                <a:gd name="f39" fmla="val 45"/>
                <a:gd name="f40" fmla="val 34"/>
                <a:gd name="f41" fmla="val 40"/>
                <a:gd name="f42" fmla="val 58"/>
                <a:gd name="f43" fmla="val 44"/>
                <a:gd name="f44" fmla="val 59"/>
                <a:gd name="f45" fmla="val 52"/>
                <a:gd name="f46" fmla="val 56"/>
                <a:gd name="f47" fmla="val 43"/>
                <a:gd name="f48" fmla="val 54"/>
                <a:gd name="f49" fmla="val 42"/>
                <a:gd name="f50" fmla="val 30"/>
                <a:gd name="f51" fmla="val 23"/>
                <a:gd name="f52" fmla="val 25"/>
                <a:gd name="f53" fmla="val 14"/>
                <a:gd name="f54" fmla="val 12"/>
                <a:gd name="f55" fmla="val 32"/>
                <a:gd name="f56" fmla="val 27"/>
                <a:gd name="f57" fmla="val 28"/>
                <a:gd name="f58" fmla="val 17"/>
                <a:gd name="f59" fmla="val 11"/>
                <a:gd name="f60" fmla="val 18"/>
                <a:gd name="f61" fmla="val 8"/>
                <a:gd name="f62" fmla="val 31"/>
                <a:gd name="f63" fmla="val 38"/>
                <a:gd name="f64" fmla="val 37"/>
                <a:gd name="f65" fmla="+- 0 0 -90"/>
                <a:gd name="f66" fmla="*/ f3 1 61"/>
                <a:gd name="f67" fmla="*/ f4 1 62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61"/>
                <a:gd name="f76" fmla="*/ f72 1 62"/>
                <a:gd name="f77" fmla="*/ 5 f73 1"/>
                <a:gd name="f78" fmla="*/ 7 f72 1"/>
                <a:gd name="f79" fmla="*/ 22 f73 1"/>
                <a:gd name="f80" fmla="*/ 10 f72 1"/>
                <a:gd name="f81" fmla="*/ 41 f73 1"/>
                <a:gd name="f82" fmla="*/ 4 f72 1"/>
                <a:gd name="f83" fmla="*/ 47 f73 1"/>
                <a:gd name="f84" fmla="*/ 19 f72 1"/>
                <a:gd name="f85" fmla="*/ 51 f73 1"/>
                <a:gd name="f86" fmla="*/ 21 f72 1"/>
                <a:gd name="f87" fmla="*/ 57 f73 1"/>
                <a:gd name="f88" fmla="*/ 24 f72 1"/>
                <a:gd name="f89" fmla="*/ 61 f73 1"/>
                <a:gd name="f90" fmla="*/ 29 f72 1"/>
                <a:gd name="f91" fmla="*/ 36 f72 1"/>
                <a:gd name="f92" fmla="*/ 45 f73 1"/>
                <a:gd name="f93" fmla="*/ 34 f72 1"/>
                <a:gd name="f94" fmla="*/ 58 f73 1"/>
                <a:gd name="f95" fmla="*/ 39 f72 1"/>
                <a:gd name="f96" fmla="*/ 55 f73 1"/>
                <a:gd name="f97" fmla="*/ 52 f72 1"/>
                <a:gd name="f98" fmla="*/ 44 f73 1"/>
                <a:gd name="f99" fmla="*/ 55 f72 1"/>
                <a:gd name="f100" fmla="*/ 57 f72 1"/>
                <a:gd name="f101" fmla="*/ 39 f73 1"/>
                <a:gd name="f102" fmla="*/ 58 f72 1"/>
                <a:gd name="f103" fmla="*/ 26 f73 1"/>
                <a:gd name="f104" fmla="*/ 59 f72 1"/>
                <a:gd name="f105" fmla="*/ 20 f73 1"/>
                <a:gd name="f106" fmla="*/ 46 f72 1"/>
                <a:gd name="f107" fmla="*/ 25 f73 1"/>
                <a:gd name="f108" fmla="*/ 44 f72 1"/>
                <a:gd name="f109" fmla="*/ 13 f73 1"/>
                <a:gd name="f110" fmla="*/ 16 f73 1"/>
                <a:gd name="f111" fmla="*/ 26 f72 1"/>
                <a:gd name="f112" fmla="*/ 27 f73 1"/>
                <a:gd name="f113" fmla="*/ 28 f72 1"/>
                <a:gd name="f114" fmla="*/ 28 f73 1"/>
                <a:gd name="f115" fmla="*/ 27 f72 1"/>
                <a:gd name="f116" fmla="*/ 21 f73 1"/>
                <a:gd name="f117" fmla="*/ 22 f72 1"/>
                <a:gd name="f118" fmla="*/ 11 f73 1"/>
                <a:gd name="f119" fmla="*/ 3 f73 1"/>
                <a:gd name="f120" fmla="*/ 11 f72 1"/>
                <a:gd name="f121" fmla="*/ 4 f73 1"/>
                <a:gd name="f122" fmla="*/ 33 f72 1"/>
                <a:gd name="f123" fmla="*/ 29 f73 1"/>
                <a:gd name="f124" fmla="*/ 36 f73 1"/>
                <a:gd name="f125" fmla="*/ 35 f72 1"/>
                <a:gd name="f126" fmla="*/ 42 f73 1"/>
                <a:gd name="f127" fmla="*/ 40 f72 1"/>
                <a:gd name="f128" fmla="+- f74 0 f1"/>
                <a:gd name="f129" fmla="*/ f77 1 61"/>
                <a:gd name="f130" fmla="*/ f78 1 62"/>
                <a:gd name="f131" fmla="*/ f79 1 61"/>
                <a:gd name="f132" fmla="*/ f80 1 62"/>
                <a:gd name="f133" fmla="*/ f81 1 61"/>
                <a:gd name="f134" fmla="*/ f82 1 62"/>
                <a:gd name="f135" fmla="*/ f83 1 61"/>
                <a:gd name="f136" fmla="*/ f84 1 62"/>
                <a:gd name="f137" fmla="*/ f85 1 61"/>
                <a:gd name="f138" fmla="*/ f86 1 62"/>
                <a:gd name="f139" fmla="*/ f87 1 61"/>
                <a:gd name="f140" fmla="*/ f88 1 62"/>
                <a:gd name="f141" fmla="*/ f89 1 61"/>
                <a:gd name="f142" fmla="*/ f90 1 62"/>
                <a:gd name="f143" fmla="*/ f91 1 62"/>
                <a:gd name="f144" fmla="*/ f92 1 61"/>
                <a:gd name="f145" fmla="*/ f93 1 62"/>
                <a:gd name="f146" fmla="*/ f94 1 61"/>
                <a:gd name="f147" fmla="*/ f95 1 62"/>
                <a:gd name="f148" fmla="*/ f96 1 61"/>
                <a:gd name="f149" fmla="*/ f97 1 62"/>
                <a:gd name="f150" fmla="*/ f98 1 61"/>
                <a:gd name="f151" fmla="*/ f99 1 62"/>
                <a:gd name="f152" fmla="*/ f100 1 62"/>
                <a:gd name="f153" fmla="*/ f101 1 61"/>
                <a:gd name="f154" fmla="*/ f102 1 62"/>
                <a:gd name="f155" fmla="*/ f103 1 61"/>
                <a:gd name="f156" fmla="*/ f104 1 62"/>
                <a:gd name="f157" fmla="*/ f105 1 61"/>
                <a:gd name="f158" fmla="*/ f106 1 62"/>
                <a:gd name="f159" fmla="*/ f107 1 61"/>
                <a:gd name="f160" fmla="*/ f108 1 62"/>
                <a:gd name="f161" fmla="*/ f109 1 61"/>
                <a:gd name="f162" fmla="*/ f110 1 61"/>
                <a:gd name="f163" fmla="*/ f111 1 62"/>
                <a:gd name="f164" fmla="*/ f112 1 61"/>
                <a:gd name="f165" fmla="*/ f113 1 62"/>
                <a:gd name="f166" fmla="*/ f114 1 61"/>
                <a:gd name="f167" fmla="*/ f115 1 62"/>
                <a:gd name="f168" fmla="*/ f116 1 61"/>
                <a:gd name="f169" fmla="*/ f117 1 62"/>
                <a:gd name="f170" fmla="*/ f118 1 61"/>
                <a:gd name="f171" fmla="*/ f119 1 61"/>
                <a:gd name="f172" fmla="*/ f120 1 62"/>
                <a:gd name="f173" fmla="*/ f121 1 61"/>
                <a:gd name="f174" fmla="*/ f122 1 62"/>
                <a:gd name="f175" fmla="*/ f123 1 61"/>
                <a:gd name="f176" fmla="*/ f124 1 61"/>
                <a:gd name="f177" fmla="*/ f125 1 62"/>
                <a:gd name="f178" fmla="*/ f126 1 61"/>
                <a:gd name="f179" fmla="*/ f127 1 62"/>
                <a:gd name="f180" fmla="*/ 0 1 f75"/>
                <a:gd name="f181" fmla="*/ f69 1 f75"/>
                <a:gd name="f182" fmla="*/ 0 1 f76"/>
                <a:gd name="f183" fmla="*/ f70 1 f76"/>
                <a:gd name="f184" fmla="*/ f129 1 f75"/>
                <a:gd name="f185" fmla="*/ f130 1 f76"/>
                <a:gd name="f186" fmla="*/ f131 1 f75"/>
                <a:gd name="f187" fmla="*/ f132 1 f76"/>
                <a:gd name="f188" fmla="*/ f133 1 f75"/>
                <a:gd name="f189" fmla="*/ f134 1 f76"/>
                <a:gd name="f190" fmla="*/ f135 1 f75"/>
                <a:gd name="f191" fmla="*/ f136 1 f76"/>
                <a:gd name="f192" fmla="*/ f137 1 f75"/>
                <a:gd name="f193" fmla="*/ f138 1 f76"/>
                <a:gd name="f194" fmla="*/ f139 1 f75"/>
                <a:gd name="f195" fmla="*/ f140 1 f76"/>
                <a:gd name="f196" fmla="*/ f141 1 f75"/>
                <a:gd name="f197" fmla="*/ f142 1 f76"/>
                <a:gd name="f198" fmla="*/ f143 1 f76"/>
                <a:gd name="f199" fmla="*/ f144 1 f75"/>
                <a:gd name="f200" fmla="*/ f145 1 f76"/>
                <a:gd name="f201" fmla="*/ f146 1 f75"/>
                <a:gd name="f202" fmla="*/ f147 1 f76"/>
                <a:gd name="f203" fmla="*/ f148 1 f75"/>
                <a:gd name="f204" fmla="*/ f149 1 f76"/>
                <a:gd name="f205" fmla="*/ f150 1 f75"/>
                <a:gd name="f206" fmla="*/ f151 1 f76"/>
                <a:gd name="f207" fmla="*/ f152 1 f76"/>
                <a:gd name="f208" fmla="*/ f153 1 f75"/>
                <a:gd name="f209" fmla="*/ f154 1 f76"/>
                <a:gd name="f210" fmla="*/ f155 1 f75"/>
                <a:gd name="f211" fmla="*/ f156 1 f76"/>
                <a:gd name="f212" fmla="*/ f157 1 f75"/>
                <a:gd name="f213" fmla="*/ f158 1 f76"/>
                <a:gd name="f214" fmla="*/ f159 1 f75"/>
                <a:gd name="f215" fmla="*/ f160 1 f76"/>
                <a:gd name="f216" fmla="*/ f161 1 f75"/>
                <a:gd name="f217" fmla="*/ f162 1 f75"/>
                <a:gd name="f218" fmla="*/ f163 1 f76"/>
                <a:gd name="f219" fmla="*/ f164 1 f75"/>
                <a:gd name="f220" fmla="*/ f165 1 f76"/>
                <a:gd name="f221" fmla="*/ f166 1 f75"/>
                <a:gd name="f222" fmla="*/ f167 1 f76"/>
                <a:gd name="f223" fmla="*/ f168 1 f75"/>
                <a:gd name="f224" fmla="*/ f169 1 f76"/>
                <a:gd name="f225" fmla="*/ f170 1 f75"/>
                <a:gd name="f226" fmla="*/ f171 1 f75"/>
                <a:gd name="f227" fmla="*/ f172 1 f76"/>
                <a:gd name="f228" fmla="*/ f173 1 f75"/>
                <a:gd name="f229" fmla="*/ f174 1 f76"/>
                <a:gd name="f230" fmla="*/ f175 1 f75"/>
                <a:gd name="f231" fmla="*/ f176 1 f75"/>
                <a:gd name="f232" fmla="*/ f177 1 f76"/>
                <a:gd name="f233" fmla="*/ f178 1 f75"/>
                <a:gd name="f234" fmla="*/ f179 1 f76"/>
                <a:gd name="f235" fmla="*/ f180 f66 1"/>
                <a:gd name="f236" fmla="*/ f181 f66 1"/>
                <a:gd name="f237" fmla="*/ f183 f67 1"/>
                <a:gd name="f238" fmla="*/ f182 f67 1"/>
                <a:gd name="f239" fmla="*/ f184 f66 1"/>
                <a:gd name="f240" fmla="*/ f185 f67 1"/>
                <a:gd name="f241" fmla="*/ f186 f66 1"/>
                <a:gd name="f242" fmla="*/ f187 f67 1"/>
                <a:gd name="f243" fmla="*/ f188 f66 1"/>
                <a:gd name="f244" fmla="*/ f189 f67 1"/>
                <a:gd name="f245" fmla="*/ f190 f66 1"/>
                <a:gd name="f246" fmla="*/ f191 f67 1"/>
                <a:gd name="f247" fmla="*/ f192 f66 1"/>
                <a:gd name="f248" fmla="*/ f193 f67 1"/>
                <a:gd name="f249" fmla="*/ f194 f66 1"/>
                <a:gd name="f250" fmla="*/ f195 f67 1"/>
                <a:gd name="f251" fmla="*/ f196 f66 1"/>
                <a:gd name="f252" fmla="*/ f197 f67 1"/>
                <a:gd name="f253" fmla="*/ f198 f67 1"/>
                <a:gd name="f254" fmla="*/ f199 f66 1"/>
                <a:gd name="f255" fmla="*/ f200 f67 1"/>
                <a:gd name="f256" fmla="*/ f201 f66 1"/>
                <a:gd name="f257" fmla="*/ f202 f67 1"/>
                <a:gd name="f258" fmla="*/ f203 f66 1"/>
                <a:gd name="f259" fmla="*/ f204 f67 1"/>
                <a:gd name="f260" fmla="*/ f205 f66 1"/>
                <a:gd name="f261" fmla="*/ f206 f67 1"/>
                <a:gd name="f262" fmla="*/ f207 f67 1"/>
                <a:gd name="f263" fmla="*/ f208 f66 1"/>
                <a:gd name="f264" fmla="*/ f209 f67 1"/>
                <a:gd name="f265" fmla="*/ f210 f66 1"/>
                <a:gd name="f266" fmla="*/ f211 f67 1"/>
                <a:gd name="f267" fmla="*/ f212 f66 1"/>
                <a:gd name="f268" fmla="*/ f213 f67 1"/>
                <a:gd name="f269" fmla="*/ f214 f66 1"/>
                <a:gd name="f270" fmla="*/ f215 f67 1"/>
                <a:gd name="f271" fmla="*/ f216 f66 1"/>
                <a:gd name="f272" fmla="*/ f217 f66 1"/>
                <a:gd name="f273" fmla="*/ f218 f67 1"/>
                <a:gd name="f274" fmla="*/ f219 f66 1"/>
                <a:gd name="f275" fmla="*/ f220 f67 1"/>
                <a:gd name="f276" fmla="*/ f221 f66 1"/>
                <a:gd name="f277" fmla="*/ f222 f67 1"/>
                <a:gd name="f278" fmla="*/ f223 f66 1"/>
                <a:gd name="f279" fmla="*/ f224 f67 1"/>
                <a:gd name="f280" fmla="*/ f225 f66 1"/>
                <a:gd name="f281" fmla="*/ f226 f66 1"/>
                <a:gd name="f282" fmla="*/ f227 f67 1"/>
                <a:gd name="f283" fmla="*/ f228 f66 1"/>
                <a:gd name="f284" fmla="*/ f229 f67 1"/>
                <a:gd name="f285" fmla="*/ f230 f66 1"/>
                <a:gd name="f286" fmla="*/ f231 f66 1"/>
                <a:gd name="f287" fmla="*/ f232 f67 1"/>
                <a:gd name="f288" fmla="*/ f233 f66 1"/>
                <a:gd name="f289" fmla="*/ f234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8">
                  <a:pos x="f239" y="f240"/>
                </a:cxn>
                <a:cxn ang="f128">
                  <a:pos x="f241" y="f242"/>
                </a:cxn>
                <a:cxn ang="f128">
                  <a:pos x="f243" y="f244"/>
                </a:cxn>
                <a:cxn ang="f128">
                  <a:pos x="f245" y="f246"/>
                </a:cxn>
                <a:cxn ang="f128">
                  <a:pos x="f247" y="f248"/>
                </a:cxn>
                <a:cxn ang="f128">
                  <a:pos x="f249" y="f250"/>
                </a:cxn>
                <a:cxn ang="f128">
                  <a:pos x="f251" y="f252"/>
                </a:cxn>
                <a:cxn ang="f128">
                  <a:pos x="f245" y="f253"/>
                </a:cxn>
                <a:cxn ang="f128">
                  <a:pos x="f254" y="f255"/>
                </a:cxn>
                <a:cxn ang="f128">
                  <a:pos x="f256" y="f257"/>
                </a:cxn>
                <a:cxn ang="f128">
                  <a:pos x="f258" y="f259"/>
                </a:cxn>
                <a:cxn ang="f128">
                  <a:pos x="f260" y="f261"/>
                </a:cxn>
                <a:cxn ang="f128">
                  <a:pos x="f243" y="f261"/>
                </a:cxn>
                <a:cxn ang="f128">
                  <a:pos x="f243" y="f262"/>
                </a:cxn>
                <a:cxn ang="f128">
                  <a:pos x="f263" y="f264"/>
                </a:cxn>
                <a:cxn ang="f128">
                  <a:pos x="f265" y="f266"/>
                </a:cxn>
                <a:cxn ang="f128">
                  <a:pos x="f267" y="f268"/>
                </a:cxn>
                <a:cxn ang="f128">
                  <a:pos x="f269" y="f270"/>
                </a:cxn>
                <a:cxn ang="f128">
                  <a:pos x="f271" y="f253"/>
                </a:cxn>
                <a:cxn ang="f128">
                  <a:pos x="f272" y="f273"/>
                </a:cxn>
                <a:cxn ang="f128">
                  <a:pos x="f274" y="f275"/>
                </a:cxn>
                <a:cxn ang="f128">
                  <a:pos x="f276" y="f277"/>
                </a:cxn>
                <a:cxn ang="f128">
                  <a:pos x="f278" y="f279"/>
                </a:cxn>
                <a:cxn ang="f128">
                  <a:pos x="f280" y="f277"/>
                </a:cxn>
                <a:cxn ang="f128">
                  <a:pos x="f281" y="f282"/>
                </a:cxn>
                <a:cxn ang="f128">
                  <a:pos x="f283" y="f240"/>
                </a:cxn>
                <a:cxn ang="f128">
                  <a:pos x="f239" y="f240"/>
                </a:cxn>
                <a:cxn ang="f128">
                  <a:pos x="f263" y="f284"/>
                </a:cxn>
                <a:cxn ang="f128">
                  <a:pos x="f285" y="f284"/>
                </a:cxn>
                <a:cxn ang="f128">
                  <a:pos x="f286" y="f287"/>
                </a:cxn>
                <a:cxn ang="f128">
                  <a:pos x="f288" y="f289"/>
                </a:cxn>
                <a:cxn ang="f128">
                  <a:pos x="f263" y="f284"/>
                </a:cxn>
              </a:cxnLst>
              <a:rect l="f235" t="f238" r="f236" b="f237"/>
              <a:pathLst>
                <a:path w="61" h="62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5"/>
                    <a:pt x="f19" y="f13"/>
                  </a:cubicBezTo>
                  <a:cubicBezTo>
                    <a:pt x="f20" y="f9"/>
                    <a:pt x="f21" y="f22"/>
                    <a:pt x="f23" y="f24"/>
                  </a:cubicBezTo>
                  <a:cubicBezTo>
                    <a:pt x="f25" y="f24"/>
                    <a:pt x="f26" y="f27"/>
                    <a:pt x="f28" y="f29"/>
                  </a:cubicBezTo>
                  <a:cubicBezTo>
                    <a:pt x="f30" y="f14"/>
                    <a:pt x="f31" y="f32"/>
                    <a:pt x="f33" y="f32"/>
                  </a:cubicBezTo>
                  <a:cubicBezTo>
                    <a:pt x="f6" y="f32"/>
                    <a:pt x="f6" y="f16"/>
                    <a:pt x="f6" y="f34"/>
                  </a:cubicBezTo>
                  <a:cubicBezTo>
                    <a:pt x="f35" y="f36"/>
                    <a:pt x="f30" y="f37"/>
                    <a:pt x="f23" y="f36"/>
                  </a:cubicBezTo>
                  <a:cubicBezTo>
                    <a:pt x="f20" y="f38"/>
                    <a:pt x="f20" y="f38"/>
                    <a:pt x="f39" y="f40"/>
                  </a:cubicBezTo>
                  <a:cubicBezTo>
                    <a:pt x="f23" y="f41"/>
                    <a:pt x="f26" y="f19"/>
                    <a:pt x="f42" y="f37"/>
                  </a:cubicBezTo>
                  <a:cubicBezTo>
                    <a:pt x="f35" y="f43"/>
                    <a:pt x="f44" y="f25"/>
                    <a:pt x="f31" y="f45"/>
                  </a:cubicBezTo>
                  <a:cubicBezTo>
                    <a:pt x="f45" y="f31"/>
                    <a:pt x="f25" y="f46"/>
                    <a:pt x="f43" y="f31"/>
                  </a:cubicBezTo>
                  <a:cubicBezTo>
                    <a:pt x="f47" y="f48"/>
                    <a:pt x="f49" y="f31"/>
                    <a:pt x="f19" y="f31"/>
                  </a:cubicBezTo>
                  <a:cubicBezTo>
                    <a:pt x="f19" y="f46"/>
                    <a:pt x="f19" y="f46"/>
                    <a:pt x="f19" y="f33"/>
                  </a:cubicBezTo>
                  <a:cubicBezTo>
                    <a:pt x="f41" y="f33"/>
                    <a:pt x="f37" y="f33"/>
                    <a:pt x="f37" y="f42"/>
                  </a:cubicBezTo>
                  <a:cubicBezTo>
                    <a:pt x="f38" y="f6"/>
                    <a:pt x="f50" y="f7"/>
                    <a:pt x="f16" y="f44"/>
                  </a:cubicBezTo>
                  <a:cubicBezTo>
                    <a:pt x="f29" y="f46"/>
                    <a:pt x="f24" y="f28"/>
                    <a:pt x="f27" y="f20"/>
                  </a:cubicBezTo>
                  <a:cubicBezTo>
                    <a:pt x="f14" y="f39"/>
                    <a:pt x="f51" y="f43"/>
                    <a:pt x="f52" y="f43"/>
                  </a:cubicBezTo>
                  <a:cubicBezTo>
                    <a:pt x="f24" y="f43"/>
                    <a:pt x="f53" y="f47"/>
                    <a:pt x="f10" y="f36"/>
                  </a:cubicBezTo>
                  <a:cubicBezTo>
                    <a:pt x="f54" y="f55"/>
                    <a:pt x="f10" y="f34"/>
                    <a:pt x="f12" y="f16"/>
                  </a:cubicBezTo>
                  <a:cubicBezTo>
                    <a:pt x="f24" y="f32"/>
                    <a:pt x="f51" y="f32"/>
                    <a:pt x="f56" y="f57"/>
                  </a:cubicBezTo>
                  <a:cubicBezTo>
                    <a:pt x="f56" y="f56"/>
                    <a:pt x="f57" y="f56"/>
                    <a:pt x="f57" y="f56"/>
                  </a:cubicBezTo>
                  <a:cubicBezTo>
                    <a:pt x="f16" y="f52"/>
                    <a:pt x="f32" y="f14"/>
                    <a:pt x="f29" y="f14"/>
                  </a:cubicBezTo>
                  <a:cubicBezTo>
                    <a:pt x="f58" y="f29"/>
                    <a:pt x="f10" y="f32"/>
                    <a:pt x="f59" y="f56"/>
                  </a:cubicBezTo>
                  <a:cubicBezTo>
                    <a:pt x="f11" y="f16"/>
                    <a:pt x="f5" y="f60"/>
                    <a:pt x="f11" y="f59"/>
                  </a:cubicBezTo>
                  <a:cubicBezTo>
                    <a:pt x="f11" y="f15"/>
                    <a:pt x="f13" y="f61"/>
                    <a:pt x="f13" y="f9"/>
                  </a:cubicBezTo>
                  <a:cubicBezTo>
                    <a:pt x="f8" y="f9"/>
                    <a:pt x="f8" y="f9"/>
                    <a:pt x="f8" y="f9"/>
                  </a:cubicBezTo>
                  <a:close/>
                  <a:moveTo>
                    <a:pt x="f37" y="f18"/>
                  </a:moveTo>
                  <a:cubicBezTo>
                    <a:pt x="f36" y="f18"/>
                    <a:pt x="f18" y="f18"/>
                    <a:pt x="f34" y="f18"/>
                  </a:cubicBezTo>
                  <a:cubicBezTo>
                    <a:pt x="f62" y="f40"/>
                    <a:pt x="f40" y="f40"/>
                    <a:pt x="f36" y="f38"/>
                  </a:cubicBezTo>
                  <a:cubicBezTo>
                    <a:pt x="f63" y="f64"/>
                    <a:pt x="f41" y="f37"/>
                    <a:pt x="f49" y="f41"/>
                  </a:cubicBezTo>
                  <a:cubicBezTo>
                    <a:pt x="f19" y="f63"/>
                    <a:pt x="f41" y="f38"/>
                    <a:pt x="f37" y="f1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9CB1F9E5-CF91-6DCB-D9BE-99BA5C49A309}"/>
                </a:ext>
              </a:extLst>
            </p:cNvPr>
            <p:cNvSpPr/>
            <p:nvPr/>
          </p:nvSpPr>
          <p:spPr>
            <a:xfrm>
              <a:off x="7065056" y="836749"/>
              <a:ext cx="239938" cy="2327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0"/>
                <a:gd name="f7" fmla="val 68"/>
                <a:gd name="f8" fmla="val 25"/>
                <a:gd name="f9" fmla="val 62"/>
                <a:gd name="f10" fmla="val 24"/>
                <a:gd name="f11" fmla="val 17"/>
                <a:gd name="f12" fmla="val 11"/>
                <a:gd name="f13" fmla="val 6"/>
                <a:gd name="f14" fmla="val 63"/>
                <a:gd name="f15" fmla="val 56"/>
                <a:gd name="f16" fmla="val 46"/>
                <a:gd name="f17" fmla="val 7"/>
                <a:gd name="f18" fmla="val 40"/>
                <a:gd name="f19" fmla="val 12"/>
                <a:gd name="f20" fmla="val 35"/>
                <a:gd name="f21" fmla="val 19"/>
                <a:gd name="f22" fmla="val 36"/>
                <a:gd name="f23" fmla="val 42"/>
                <a:gd name="f24" fmla="val 27"/>
                <a:gd name="f25" fmla="val 28"/>
                <a:gd name="f26" fmla="val 39"/>
                <a:gd name="f27" fmla="val 31"/>
                <a:gd name="f28" fmla="val 37"/>
                <a:gd name="f29" fmla="val 50"/>
                <a:gd name="f30" fmla="val 53"/>
                <a:gd name="f31" fmla="val 47"/>
                <a:gd name="f32" fmla="val 44"/>
                <a:gd name="f33" fmla="val 48"/>
                <a:gd name="f34" fmla="val 41"/>
                <a:gd name="f35" fmla="val 38"/>
                <a:gd name="f36" fmla="val 32"/>
                <a:gd name="f37" fmla="val 34"/>
                <a:gd name="f38" fmla="val 29"/>
                <a:gd name="f39" fmla="val 52"/>
                <a:gd name="f40" fmla="val 22"/>
                <a:gd name="f41" fmla="val 23"/>
                <a:gd name="f42" fmla="val 33"/>
                <a:gd name="f43" fmla="val 2"/>
                <a:gd name="f44" fmla="val 43"/>
                <a:gd name="f45" fmla="val 14"/>
                <a:gd name="f46" fmla="val 54"/>
                <a:gd name="f47" fmla="val 59"/>
                <a:gd name="f48" fmla="val 64"/>
                <a:gd name="f49" fmla="val 67"/>
                <a:gd name="f50" fmla="val 15"/>
                <a:gd name="f51" fmla="val 60"/>
                <a:gd name="f52" fmla="val 57"/>
                <a:gd name="f53" fmla="val 66"/>
                <a:gd name="f54" fmla="val 45"/>
                <a:gd name="f55" fmla="val 51"/>
                <a:gd name="f56" fmla="val 69"/>
                <a:gd name="f57" fmla="val 61"/>
                <a:gd name="f58" fmla="+- 0 0 -90"/>
                <a:gd name="f59" fmla="*/ f3 1 70"/>
                <a:gd name="f60" fmla="*/ f4 1 68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70"/>
                <a:gd name="f69" fmla="*/ f65 1 68"/>
                <a:gd name="f70" fmla="*/ 25 f66 1"/>
                <a:gd name="f71" fmla="*/ 62 f65 1"/>
                <a:gd name="f72" fmla="*/ 24 f66 1"/>
                <a:gd name="f73" fmla="*/ 6 f66 1"/>
                <a:gd name="f74" fmla="*/ 63 f65 1"/>
                <a:gd name="f75" fmla="*/ 7 f66 1"/>
                <a:gd name="f76" fmla="*/ 40 f65 1"/>
                <a:gd name="f77" fmla="*/ 42 f65 1"/>
                <a:gd name="f78" fmla="*/ 31 f66 1"/>
                <a:gd name="f79" fmla="*/ 37 f65 1"/>
                <a:gd name="f80" fmla="*/ 50 f66 1"/>
                <a:gd name="f81" fmla="*/ 47 f65 1"/>
                <a:gd name="f82" fmla="*/ 41 f66 1"/>
                <a:gd name="f83" fmla="*/ 35 f66 1"/>
                <a:gd name="f84" fmla="*/ 41 f65 1"/>
                <a:gd name="f85" fmla="*/ 38 f66 1"/>
                <a:gd name="f86" fmla="*/ 27 f65 1"/>
                <a:gd name="f87" fmla="*/ 53 f66 1"/>
                <a:gd name="f88" fmla="*/ 29 f65 1"/>
                <a:gd name="f89" fmla="*/ 48 f66 1"/>
                <a:gd name="f90" fmla="*/ 22 f65 1"/>
                <a:gd name="f91" fmla="*/ 42 f66 1"/>
                <a:gd name="f92" fmla="*/ 24 f65 1"/>
                <a:gd name="f93" fmla="*/ 36 f66 1"/>
                <a:gd name="f94" fmla="*/ 33 f66 1"/>
                <a:gd name="f95" fmla="*/ 6 f65 1"/>
                <a:gd name="f96" fmla="*/ 43 f66 1"/>
                <a:gd name="f97" fmla="*/ 0 f65 1"/>
                <a:gd name="f98" fmla="*/ 52 f66 1"/>
                <a:gd name="f99" fmla="*/ 14 f65 1"/>
                <a:gd name="f100" fmla="*/ 59 f66 1"/>
                <a:gd name="f101" fmla="*/ 12 f65 1"/>
                <a:gd name="f102" fmla="*/ 67 f66 1"/>
                <a:gd name="f103" fmla="*/ 15 f65 1"/>
                <a:gd name="f104" fmla="*/ 62 f66 1"/>
                <a:gd name="f105" fmla="*/ 38 f65 1"/>
                <a:gd name="f106" fmla="*/ 54 f66 1"/>
                <a:gd name="f107" fmla="*/ 68 f66 1"/>
                <a:gd name="f108" fmla="*/ 45 f65 1"/>
                <a:gd name="f109" fmla="*/ 66 f66 1"/>
                <a:gd name="f110" fmla="*/ 54 f65 1"/>
                <a:gd name="f111" fmla="*/ 40 f66 1"/>
                <a:gd name="f112" fmla="*/ 61 f65 1"/>
                <a:gd name="f113" fmla="+- f67 0 f1"/>
                <a:gd name="f114" fmla="*/ f70 1 70"/>
                <a:gd name="f115" fmla="*/ f71 1 68"/>
                <a:gd name="f116" fmla="*/ f72 1 70"/>
                <a:gd name="f117" fmla="*/ f73 1 70"/>
                <a:gd name="f118" fmla="*/ f74 1 68"/>
                <a:gd name="f119" fmla="*/ f75 1 70"/>
                <a:gd name="f120" fmla="*/ f76 1 68"/>
                <a:gd name="f121" fmla="*/ f77 1 68"/>
                <a:gd name="f122" fmla="*/ f78 1 70"/>
                <a:gd name="f123" fmla="*/ f79 1 68"/>
                <a:gd name="f124" fmla="*/ f80 1 70"/>
                <a:gd name="f125" fmla="*/ f81 1 68"/>
                <a:gd name="f126" fmla="*/ f82 1 70"/>
                <a:gd name="f127" fmla="*/ f83 1 70"/>
                <a:gd name="f128" fmla="*/ f84 1 68"/>
                <a:gd name="f129" fmla="*/ f85 1 70"/>
                <a:gd name="f130" fmla="*/ f86 1 68"/>
                <a:gd name="f131" fmla="*/ f87 1 70"/>
                <a:gd name="f132" fmla="*/ f88 1 68"/>
                <a:gd name="f133" fmla="*/ f89 1 70"/>
                <a:gd name="f134" fmla="*/ f90 1 68"/>
                <a:gd name="f135" fmla="*/ f91 1 70"/>
                <a:gd name="f136" fmla="*/ f92 1 68"/>
                <a:gd name="f137" fmla="*/ f93 1 70"/>
                <a:gd name="f138" fmla="*/ f94 1 70"/>
                <a:gd name="f139" fmla="*/ f95 1 68"/>
                <a:gd name="f140" fmla="*/ f96 1 70"/>
                <a:gd name="f141" fmla="*/ f97 1 68"/>
                <a:gd name="f142" fmla="*/ f98 1 70"/>
                <a:gd name="f143" fmla="*/ f99 1 68"/>
                <a:gd name="f144" fmla="*/ f100 1 70"/>
                <a:gd name="f145" fmla="*/ f101 1 68"/>
                <a:gd name="f146" fmla="*/ f102 1 70"/>
                <a:gd name="f147" fmla="*/ f103 1 68"/>
                <a:gd name="f148" fmla="*/ f104 1 70"/>
                <a:gd name="f149" fmla="*/ f105 1 68"/>
                <a:gd name="f150" fmla="*/ f106 1 70"/>
                <a:gd name="f151" fmla="*/ f107 1 70"/>
                <a:gd name="f152" fmla="*/ f108 1 68"/>
                <a:gd name="f153" fmla="*/ f109 1 70"/>
                <a:gd name="f154" fmla="*/ f110 1 68"/>
                <a:gd name="f155" fmla="*/ f111 1 70"/>
                <a:gd name="f156" fmla="*/ f112 1 68"/>
                <a:gd name="f157" fmla="*/ 0 1 f68"/>
                <a:gd name="f158" fmla="*/ f62 1 f68"/>
                <a:gd name="f159" fmla="*/ 0 1 f69"/>
                <a:gd name="f160" fmla="*/ f63 1 f69"/>
                <a:gd name="f161" fmla="*/ f114 1 f68"/>
                <a:gd name="f162" fmla="*/ f115 1 f69"/>
                <a:gd name="f163" fmla="*/ f116 1 f68"/>
                <a:gd name="f164" fmla="*/ f117 1 f68"/>
                <a:gd name="f165" fmla="*/ f118 1 f69"/>
                <a:gd name="f166" fmla="*/ f119 1 f68"/>
                <a:gd name="f167" fmla="*/ f120 1 f69"/>
                <a:gd name="f168" fmla="*/ f121 1 f69"/>
                <a:gd name="f169" fmla="*/ f122 1 f68"/>
                <a:gd name="f170" fmla="*/ f123 1 f69"/>
                <a:gd name="f171" fmla="*/ f124 1 f68"/>
                <a:gd name="f172" fmla="*/ f125 1 f69"/>
                <a:gd name="f173" fmla="*/ f126 1 f68"/>
                <a:gd name="f174" fmla="*/ f127 1 f68"/>
                <a:gd name="f175" fmla="*/ f128 1 f69"/>
                <a:gd name="f176" fmla="*/ f129 1 f68"/>
                <a:gd name="f177" fmla="*/ f130 1 f69"/>
                <a:gd name="f178" fmla="*/ f131 1 f68"/>
                <a:gd name="f179" fmla="*/ f132 1 f69"/>
                <a:gd name="f180" fmla="*/ f133 1 f68"/>
                <a:gd name="f181" fmla="*/ f134 1 f69"/>
                <a:gd name="f182" fmla="*/ f135 1 f68"/>
                <a:gd name="f183" fmla="*/ f136 1 f69"/>
                <a:gd name="f184" fmla="*/ f137 1 f68"/>
                <a:gd name="f185" fmla="*/ f138 1 f68"/>
                <a:gd name="f186" fmla="*/ f139 1 f69"/>
                <a:gd name="f187" fmla="*/ f140 1 f68"/>
                <a:gd name="f188" fmla="*/ f141 1 f69"/>
                <a:gd name="f189" fmla="*/ f142 1 f68"/>
                <a:gd name="f190" fmla="*/ f143 1 f69"/>
                <a:gd name="f191" fmla="*/ f144 1 f68"/>
                <a:gd name="f192" fmla="*/ f145 1 f69"/>
                <a:gd name="f193" fmla="*/ f146 1 f68"/>
                <a:gd name="f194" fmla="*/ f147 1 f69"/>
                <a:gd name="f195" fmla="*/ f148 1 f68"/>
                <a:gd name="f196" fmla="*/ f149 1 f69"/>
                <a:gd name="f197" fmla="*/ f150 1 f68"/>
                <a:gd name="f198" fmla="*/ f151 1 f68"/>
                <a:gd name="f199" fmla="*/ f152 1 f69"/>
                <a:gd name="f200" fmla="*/ f153 1 f68"/>
                <a:gd name="f201" fmla="*/ f154 1 f69"/>
                <a:gd name="f202" fmla="*/ f155 1 f68"/>
                <a:gd name="f203" fmla="*/ f156 1 f69"/>
                <a:gd name="f204" fmla="*/ f157 f59 1"/>
                <a:gd name="f205" fmla="*/ f158 f59 1"/>
                <a:gd name="f206" fmla="*/ f160 f60 1"/>
                <a:gd name="f207" fmla="*/ f159 f60 1"/>
                <a:gd name="f208" fmla="*/ f161 f59 1"/>
                <a:gd name="f209" fmla="*/ f162 f60 1"/>
                <a:gd name="f210" fmla="*/ f163 f59 1"/>
                <a:gd name="f211" fmla="*/ f164 f59 1"/>
                <a:gd name="f212" fmla="*/ f165 f60 1"/>
                <a:gd name="f213" fmla="*/ f166 f59 1"/>
                <a:gd name="f214" fmla="*/ f167 f60 1"/>
                <a:gd name="f215" fmla="*/ f168 f60 1"/>
                <a:gd name="f216" fmla="*/ f169 f59 1"/>
                <a:gd name="f217" fmla="*/ f170 f60 1"/>
                <a:gd name="f218" fmla="*/ f171 f59 1"/>
                <a:gd name="f219" fmla="*/ f172 f60 1"/>
                <a:gd name="f220" fmla="*/ f173 f59 1"/>
                <a:gd name="f221" fmla="*/ f174 f59 1"/>
                <a:gd name="f222" fmla="*/ f175 f60 1"/>
                <a:gd name="f223" fmla="*/ f176 f59 1"/>
                <a:gd name="f224" fmla="*/ f177 f60 1"/>
                <a:gd name="f225" fmla="*/ f178 f59 1"/>
                <a:gd name="f226" fmla="*/ f179 f60 1"/>
                <a:gd name="f227" fmla="*/ f180 f59 1"/>
                <a:gd name="f228" fmla="*/ f181 f60 1"/>
                <a:gd name="f229" fmla="*/ f182 f59 1"/>
                <a:gd name="f230" fmla="*/ f183 f60 1"/>
                <a:gd name="f231" fmla="*/ f184 f59 1"/>
                <a:gd name="f232" fmla="*/ f185 f59 1"/>
                <a:gd name="f233" fmla="*/ f186 f60 1"/>
                <a:gd name="f234" fmla="*/ f187 f59 1"/>
                <a:gd name="f235" fmla="*/ f188 f60 1"/>
                <a:gd name="f236" fmla="*/ f189 f59 1"/>
                <a:gd name="f237" fmla="*/ f190 f60 1"/>
                <a:gd name="f238" fmla="*/ f191 f59 1"/>
                <a:gd name="f239" fmla="*/ f192 f60 1"/>
                <a:gd name="f240" fmla="*/ f193 f59 1"/>
                <a:gd name="f241" fmla="*/ f194 f60 1"/>
                <a:gd name="f242" fmla="*/ f195 f59 1"/>
                <a:gd name="f243" fmla="*/ f196 f60 1"/>
                <a:gd name="f244" fmla="*/ f197 f59 1"/>
                <a:gd name="f245" fmla="*/ f198 f59 1"/>
                <a:gd name="f246" fmla="*/ f199 f60 1"/>
                <a:gd name="f247" fmla="*/ f200 f59 1"/>
                <a:gd name="f248" fmla="*/ f201 f60 1"/>
                <a:gd name="f249" fmla="*/ f202 f59 1"/>
                <a:gd name="f250" fmla="*/ f203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3">
                  <a:pos x="f208" y="f209"/>
                </a:cxn>
                <a:cxn ang="f113">
                  <a:pos x="f210" y="f209"/>
                </a:cxn>
                <a:cxn ang="f113">
                  <a:pos x="f211" y="f212"/>
                </a:cxn>
                <a:cxn ang="f113">
                  <a:pos x="f213" y="f214"/>
                </a:cxn>
                <a:cxn ang="f113">
                  <a:pos x="f208" y="f215"/>
                </a:cxn>
                <a:cxn ang="f113">
                  <a:pos x="f216" y="f217"/>
                </a:cxn>
                <a:cxn ang="f113">
                  <a:pos x="f218" y="f219"/>
                </a:cxn>
                <a:cxn ang="f113">
                  <a:pos x="f220" y="f219"/>
                </a:cxn>
                <a:cxn ang="f113">
                  <a:pos x="f221" y="f222"/>
                </a:cxn>
                <a:cxn ang="f113">
                  <a:pos x="f223" y="f224"/>
                </a:cxn>
                <a:cxn ang="f113">
                  <a:pos x="f225" y="f226"/>
                </a:cxn>
                <a:cxn ang="f113">
                  <a:pos x="f227" y="f228"/>
                </a:cxn>
                <a:cxn ang="f113">
                  <a:pos x="f229" y="f230"/>
                </a:cxn>
                <a:cxn ang="f113">
                  <a:pos x="f231" y="f228"/>
                </a:cxn>
                <a:cxn ang="f113">
                  <a:pos x="f232" y="f233"/>
                </a:cxn>
                <a:cxn ang="f113">
                  <a:pos x="f234" y="f235"/>
                </a:cxn>
                <a:cxn ang="f113">
                  <a:pos x="f236" y="f237"/>
                </a:cxn>
                <a:cxn ang="f113">
                  <a:pos x="f238" y="f239"/>
                </a:cxn>
                <a:cxn ang="f113">
                  <a:pos x="f240" y="f241"/>
                </a:cxn>
                <a:cxn ang="f113">
                  <a:pos x="f242" y="f243"/>
                </a:cxn>
                <a:cxn ang="f113">
                  <a:pos x="f244" y="f243"/>
                </a:cxn>
                <a:cxn ang="f113">
                  <a:pos x="f245" y="f246"/>
                </a:cxn>
                <a:cxn ang="f113">
                  <a:pos x="f247" y="f209"/>
                </a:cxn>
                <a:cxn ang="f113">
                  <a:pos x="f225" y="f248"/>
                </a:cxn>
                <a:cxn ang="f113">
                  <a:pos x="f249" y="f250"/>
                </a:cxn>
                <a:cxn ang="f113">
                  <a:pos x="f208" y="f209"/>
                </a:cxn>
              </a:cxnLst>
              <a:rect l="f204" t="f207" r="f205" b="f206"/>
              <a:pathLst>
                <a:path w="70" h="68">
                  <a:moveTo>
                    <a:pt x="f8" y="f9"/>
                  </a:moveTo>
                  <a:cubicBezTo>
                    <a:pt x="f8" y="f9"/>
                    <a:pt x="f8" y="f9"/>
                    <a:pt x="f10" y="f9"/>
                  </a:cubicBezTo>
                  <a:cubicBezTo>
                    <a:pt x="f11" y="f7"/>
                    <a:pt x="f12" y="f7"/>
                    <a:pt x="f13" y="f14"/>
                  </a:cubicBezTo>
                  <a:cubicBezTo>
                    <a:pt x="f5" y="f15"/>
                    <a:pt x="f5" y="f16"/>
                    <a:pt x="f17" y="f18"/>
                  </a:cubicBezTo>
                  <a:cubicBezTo>
                    <a:pt x="f19" y="f20"/>
                    <a:pt x="f21" y="f22"/>
                    <a:pt x="f8" y="f23"/>
                  </a:cubicBezTo>
                  <a:cubicBezTo>
                    <a:pt x="f24" y="f18"/>
                    <a:pt x="f25" y="f26"/>
                    <a:pt x="f27" y="f28"/>
                  </a:cubicBezTo>
                  <a:cubicBezTo>
                    <a:pt x="f20" y="f29"/>
                    <a:pt x="f23" y="f30"/>
                    <a:pt x="f29" y="f31"/>
                  </a:cubicBezTo>
                  <a:cubicBezTo>
                    <a:pt x="f31" y="f31"/>
                    <a:pt x="f32" y="f33"/>
                    <a:pt x="f34" y="f31"/>
                  </a:cubicBezTo>
                  <a:cubicBezTo>
                    <a:pt x="f35" y="f16"/>
                    <a:pt x="f22" y="f32"/>
                    <a:pt x="f20" y="f34"/>
                  </a:cubicBezTo>
                  <a:cubicBezTo>
                    <a:pt x="f36" y="f22"/>
                    <a:pt x="f37" y="f38"/>
                    <a:pt x="f35" y="f24"/>
                  </a:cubicBezTo>
                  <a:cubicBezTo>
                    <a:pt x="f23" y="f10"/>
                    <a:pt x="f33" y="f8"/>
                    <a:pt x="f30" y="f38"/>
                  </a:cubicBezTo>
                  <a:cubicBezTo>
                    <a:pt x="f39" y="f24"/>
                    <a:pt x="f29" y="f10"/>
                    <a:pt x="f33" y="f40"/>
                  </a:cubicBezTo>
                  <a:cubicBezTo>
                    <a:pt x="f16" y="f41"/>
                    <a:pt x="f32" y="f10"/>
                    <a:pt x="f23" y="f10"/>
                  </a:cubicBezTo>
                  <a:cubicBezTo>
                    <a:pt x="f18" y="f8"/>
                    <a:pt x="f35" y="f10"/>
                    <a:pt x="f22" y="f40"/>
                  </a:cubicBezTo>
                  <a:cubicBezTo>
                    <a:pt x="f36" y="f21"/>
                    <a:pt x="f27" y="f19"/>
                    <a:pt x="f42" y="f13"/>
                  </a:cubicBezTo>
                  <a:cubicBezTo>
                    <a:pt x="f20" y="f43"/>
                    <a:pt x="f35" y="f5"/>
                    <a:pt x="f44" y="f5"/>
                  </a:cubicBezTo>
                  <a:cubicBezTo>
                    <a:pt x="f44" y="f13"/>
                    <a:pt x="f16" y="f12"/>
                    <a:pt x="f39" y="f45"/>
                  </a:cubicBezTo>
                  <a:cubicBezTo>
                    <a:pt x="f46" y="f45"/>
                    <a:pt x="f15" y="f19"/>
                    <a:pt x="f47" y="f19"/>
                  </a:cubicBezTo>
                  <a:cubicBezTo>
                    <a:pt x="f9" y="f19"/>
                    <a:pt x="f48" y="f45"/>
                    <a:pt x="f49" y="f50"/>
                  </a:cubicBezTo>
                  <a:cubicBezTo>
                    <a:pt x="f51" y="f40"/>
                    <a:pt x="f51" y="f38"/>
                    <a:pt x="f9" y="f35"/>
                  </a:cubicBezTo>
                  <a:cubicBezTo>
                    <a:pt x="f47" y="f35"/>
                    <a:pt x="f52" y="f35"/>
                    <a:pt x="f46" y="f35"/>
                  </a:cubicBezTo>
                  <a:cubicBezTo>
                    <a:pt x="f47" y="f18"/>
                    <a:pt x="f53" y="f26"/>
                    <a:pt x="f7" y="f54"/>
                  </a:cubicBezTo>
                  <a:cubicBezTo>
                    <a:pt x="f6" y="f55"/>
                    <a:pt x="f56" y="f15"/>
                    <a:pt x="f53" y="f9"/>
                  </a:cubicBezTo>
                  <a:cubicBezTo>
                    <a:pt x="f14" y="f52"/>
                    <a:pt x="f47" y="f46"/>
                    <a:pt x="f30" y="f46"/>
                  </a:cubicBezTo>
                  <a:cubicBezTo>
                    <a:pt x="f33" y="f30"/>
                    <a:pt x="f32" y="f52"/>
                    <a:pt x="f18" y="f57"/>
                  </a:cubicBezTo>
                  <a:cubicBezTo>
                    <a:pt x="f36" y="f46"/>
                    <a:pt x="f25" y="f46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C1FA0014-2CBB-212B-8EAB-91AC513264E8}"/>
                </a:ext>
              </a:extLst>
            </p:cNvPr>
            <p:cNvSpPr/>
            <p:nvPr/>
          </p:nvSpPr>
          <p:spPr>
            <a:xfrm>
              <a:off x="5747525" y="960312"/>
              <a:ext cx="183913" cy="21264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4"/>
                <a:gd name="f7" fmla="val 62"/>
                <a:gd name="f8" fmla="val 40"/>
                <a:gd name="f9" fmla="val 15"/>
                <a:gd name="f10" fmla="val 45"/>
                <a:gd name="f11" fmla="val 13"/>
                <a:gd name="f12" fmla="val 48"/>
                <a:gd name="f13" fmla="val 14"/>
                <a:gd name="f14" fmla="val 51"/>
                <a:gd name="f15" fmla="val 17"/>
                <a:gd name="f16" fmla="val 21"/>
                <a:gd name="f17" fmla="val 27"/>
                <a:gd name="f18" fmla="val 52"/>
                <a:gd name="f19" fmla="val 31"/>
                <a:gd name="f20" fmla="val 49"/>
                <a:gd name="f21" fmla="val 36"/>
                <a:gd name="f22" fmla="val 46"/>
                <a:gd name="f23" fmla="val 35"/>
                <a:gd name="f24" fmla="val 43"/>
                <a:gd name="f25" fmla="val 41"/>
                <a:gd name="f26" fmla="val 42"/>
                <a:gd name="f27" fmla="val 39"/>
                <a:gd name="f28" fmla="val 37"/>
                <a:gd name="f29" fmla="val 50"/>
                <a:gd name="f30" fmla="val 30"/>
                <a:gd name="f31" fmla="val 28"/>
                <a:gd name="f32" fmla="val 47"/>
                <a:gd name="f33" fmla="val 26"/>
                <a:gd name="f34" fmla="val 53"/>
                <a:gd name="f35" fmla="val 23"/>
                <a:gd name="f36" fmla="val 56"/>
                <a:gd name="f37" fmla="val 19"/>
                <a:gd name="f38" fmla="val 58"/>
                <a:gd name="f39" fmla="val 57"/>
                <a:gd name="f40" fmla="val 59"/>
                <a:gd name="f41" fmla="val 12"/>
                <a:gd name="f42" fmla="val 60"/>
                <a:gd name="f43" fmla="val 9"/>
                <a:gd name="f44" fmla="val 5"/>
                <a:gd name="f45" fmla="val 3"/>
                <a:gd name="f46" fmla="val 1"/>
                <a:gd name="f47" fmla="val 2"/>
                <a:gd name="f48" fmla="val 7"/>
                <a:gd name="f49" fmla="val 8"/>
                <a:gd name="f50" fmla="val 38"/>
                <a:gd name="f51" fmla="val 6"/>
                <a:gd name="f52" fmla="val 34"/>
                <a:gd name="f53" fmla="val 20"/>
                <a:gd name="f54" fmla="val 18"/>
                <a:gd name="f55" fmla="val 10"/>
                <a:gd name="f56" fmla="val 4"/>
                <a:gd name="f57" fmla="val 11"/>
                <a:gd name="f58" fmla="val 16"/>
                <a:gd name="f59" fmla="val 29"/>
                <a:gd name="f60" fmla="val 24"/>
                <a:gd name="f61" fmla="val 25"/>
                <a:gd name="f62" fmla="val 33"/>
                <a:gd name="f63" fmla="val 32"/>
                <a:gd name="f64" fmla="+- 0 0 -90"/>
                <a:gd name="f65" fmla="*/ f3 1 54"/>
                <a:gd name="f66" fmla="*/ f4 1 62"/>
                <a:gd name="f67" fmla="val f5"/>
                <a:gd name="f68" fmla="val f6"/>
                <a:gd name="f69" fmla="val f7"/>
                <a:gd name="f70" fmla="*/ f64 f0 1"/>
                <a:gd name="f71" fmla="+- f69 0 f67"/>
                <a:gd name="f72" fmla="+- f68 0 f67"/>
                <a:gd name="f73" fmla="*/ f70 1 f2"/>
                <a:gd name="f74" fmla="*/ f72 1 54"/>
                <a:gd name="f75" fmla="*/ f71 1 62"/>
                <a:gd name="f76" fmla="*/ 40 f72 1"/>
                <a:gd name="f77" fmla="*/ 15 f71 1"/>
                <a:gd name="f78" fmla="*/ 51 f72 1"/>
                <a:gd name="f79" fmla="*/ 17 f71 1"/>
                <a:gd name="f80" fmla="*/ 52 f72 1"/>
                <a:gd name="f81" fmla="*/ 31 f71 1"/>
                <a:gd name="f82" fmla="*/ 35 f71 1"/>
                <a:gd name="f83" fmla="*/ 39 f72 1"/>
                <a:gd name="f84" fmla="*/ 48 f71 1"/>
                <a:gd name="f85" fmla="*/ 28 f72 1"/>
                <a:gd name="f86" fmla="*/ 45 f71 1"/>
                <a:gd name="f87" fmla="*/ 26 f72 1"/>
                <a:gd name="f88" fmla="*/ 52 f71 1"/>
                <a:gd name="f89" fmla="*/ 53 f71 1"/>
                <a:gd name="f90" fmla="*/ 15 f72 1"/>
                <a:gd name="f91" fmla="*/ 57 f71 1"/>
                <a:gd name="f92" fmla="*/ 14 f72 1"/>
                <a:gd name="f93" fmla="*/ 58 f71 1"/>
                <a:gd name="f94" fmla="*/ 12 f72 1"/>
                <a:gd name="f95" fmla="*/ 60 f71 1"/>
                <a:gd name="f96" fmla="*/ 3 f72 1"/>
                <a:gd name="f97" fmla="*/ 5 f72 1"/>
                <a:gd name="f98" fmla="*/ 9 f72 1"/>
                <a:gd name="f99" fmla="*/ 47 f71 1"/>
                <a:gd name="f100" fmla="*/ 8 f72 1"/>
                <a:gd name="f101" fmla="*/ 42 f71 1"/>
                <a:gd name="f102" fmla="*/ 30 f71 1"/>
                <a:gd name="f103" fmla="*/ 21 f71 1"/>
                <a:gd name="f104" fmla="*/ 19 f71 1"/>
                <a:gd name="f105" fmla="*/ 18 f71 1"/>
                <a:gd name="f106" fmla="*/ 10 f72 1"/>
                <a:gd name="f107" fmla="*/ 20 f71 1"/>
                <a:gd name="f108" fmla="*/ 2 f72 1"/>
                <a:gd name="f109" fmla="*/ 7 f71 1"/>
                <a:gd name="f110" fmla="*/ 0 f72 1"/>
                <a:gd name="f111" fmla="*/ 4 f71 1"/>
                <a:gd name="f112" fmla="*/ 5 f71 1"/>
                <a:gd name="f113" fmla="*/ 16 f72 1"/>
                <a:gd name="f114" fmla="*/ 10 f71 1"/>
                <a:gd name="f115" fmla="*/ 11 f71 1"/>
                <a:gd name="f116" fmla="*/ 19 f72 1"/>
                <a:gd name="f117" fmla="*/ 25 f71 1"/>
                <a:gd name="f118" fmla="*/ 31 f72 1"/>
                <a:gd name="f119" fmla="*/ 16 f71 1"/>
                <a:gd name="f120" fmla="*/ 36 f72 1"/>
                <a:gd name="f121" fmla="*/ 23 f72 1"/>
                <a:gd name="f122" fmla="*/ 32 f71 1"/>
                <a:gd name="f123" fmla="*/ 18 f72 1"/>
                <a:gd name="f124" fmla="*/ 34 f71 1"/>
                <a:gd name="f125" fmla="*/ 21 f72 1"/>
                <a:gd name="f126" fmla="*/ 29 f72 1"/>
                <a:gd name="f127" fmla="*/ 40 f71 1"/>
                <a:gd name="f128" fmla="*/ 27 f72 1"/>
                <a:gd name="f129" fmla="*/ 41 f71 1"/>
                <a:gd name="f130" fmla="+- f73 0 f1"/>
                <a:gd name="f131" fmla="*/ f76 1 54"/>
                <a:gd name="f132" fmla="*/ f77 1 62"/>
                <a:gd name="f133" fmla="*/ f78 1 54"/>
                <a:gd name="f134" fmla="*/ f79 1 62"/>
                <a:gd name="f135" fmla="*/ f80 1 54"/>
                <a:gd name="f136" fmla="*/ f81 1 62"/>
                <a:gd name="f137" fmla="*/ f82 1 62"/>
                <a:gd name="f138" fmla="*/ f83 1 54"/>
                <a:gd name="f139" fmla="*/ f84 1 62"/>
                <a:gd name="f140" fmla="*/ f85 1 54"/>
                <a:gd name="f141" fmla="*/ f86 1 62"/>
                <a:gd name="f142" fmla="*/ f87 1 54"/>
                <a:gd name="f143" fmla="*/ f88 1 62"/>
                <a:gd name="f144" fmla="*/ f89 1 62"/>
                <a:gd name="f145" fmla="*/ f90 1 54"/>
                <a:gd name="f146" fmla="*/ f91 1 62"/>
                <a:gd name="f147" fmla="*/ f92 1 54"/>
                <a:gd name="f148" fmla="*/ f93 1 62"/>
                <a:gd name="f149" fmla="*/ f94 1 54"/>
                <a:gd name="f150" fmla="*/ f95 1 62"/>
                <a:gd name="f151" fmla="*/ f96 1 54"/>
                <a:gd name="f152" fmla="*/ f97 1 54"/>
                <a:gd name="f153" fmla="*/ f98 1 54"/>
                <a:gd name="f154" fmla="*/ f99 1 62"/>
                <a:gd name="f155" fmla="*/ f100 1 54"/>
                <a:gd name="f156" fmla="*/ f101 1 62"/>
                <a:gd name="f157" fmla="*/ f102 1 62"/>
                <a:gd name="f158" fmla="*/ f103 1 62"/>
                <a:gd name="f159" fmla="*/ f104 1 62"/>
                <a:gd name="f160" fmla="*/ f105 1 62"/>
                <a:gd name="f161" fmla="*/ f106 1 54"/>
                <a:gd name="f162" fmla="*/ f107 1 62"/>
                <a:gd name="f163" fmla="*/ f108 1 54"/>
                <a:gd name="f164" fmla="*/ f109 1 62"/>
                <a:gd name="f165" fmla="*/ f110 1 54"/>
                <a:gd name="f166" fmla="*/ f111 1 62"/>
                <a:gd name="f167" fmla="*/ f112 1 62"/>
                <a:gd name="f168" fmla="*/ f113 1 54"/>
                <a:gd name="f169" fmla="*/ f114 1 62"/>
                <a:gd name="f170" fmla="*/ f115 1 62"/>
                <a:gd name="f171" fmla="*/ f116 1 54"/>
                <a:gd name="f172" fmla="*/ f117 1 62"/>
                <a:gd name="f173" fmla="*/ f118 1 54"/>
                <a:gd name="f174" fmla="*/ f119 1 62"/>
                <a:gd name="f175" fmla="*/ f120 1 54"/>
                <a:gd name="f176" fmla="*/ f121 1 54"/>
                <a:gd name="f177" fmla="*/ f122 1 62"/>
                <a:gd name="f178" fmla="*/ f123 1 54"/>
                <a:gd name="f179" fmla="*/ f124 1 62"/>
                <a:gd name="f180" fmla="*/ f125 1 54"/>
                <a:gd name="f181" fmla="*/ f126 1 54"/>
                <a:gd name="f182" fmla="*/ f127 1 62"/>
                <a:gd name="f183" fmla="*/ f128 1 54"/>
                <a:gd name="f184" fmla="*/ f129 1 62"/>
                <a:gd name="f185" fmla="*/ 0 1 f74"/>
                <a:gd name="f186" fmla="*/ f68 1 f74"/>
                <a:gd name="f187" fmla="*/ 0 1 f75"/>
                <a:gd name="f188" fmla="*/ f69 1 f75"/>
                <a:gd name="f189" fmla="*/ f131 1 f74"/>
                <a:gd name="f190" fmla="*/ f132 1 f75"/>
                <a:gd name="f191" fmla="*/ f133 1 f74"/>
                <a:gd name="f192" fmla="*/ f134 1 f75"/>
                <a:gd name="f193" fmla="*/ f135 1 f74"/>
                <a:gd name="f194" fmla="*/ f136 1 f75"/>
                <a:gd name="f195" fmla="*/ f137 1 f75"/>
                <a:gd name="f196" fmla="*/ f138 1 f74"/>
                <a:gd name="f197" fmla="*/ f139 1 f75"/>
                <a:gd name="f198" fmla="*/ f140 1 f74"/>
                <a:gd name="f199" fmla="*/ f141 1 f75"/>
                <a:gd name="f200" fmla="*/ f142 1 f74"/>
                <a:gd name="f201" fmla="*/ f143 1 f75"/>
                <a:gd name="f202" fmla="*/ f144 1 f75"/>
                <a:gd name="f203" fmla="*/ f145 1 f74"/>
                <a:gd name="f204" fmla="*/ f146 1 f75"/>
                <a:gd name="f205" fmla="*/ f147 1 f74"/>
                <a:gd name="f206" fmla="*/ f148 1 f75"/>
                <a:gd name="f207" fmla="*/ f149 1 f74"/>
                <a:gd name="f208" fmla="*/ f150 1 f75"/>
                <a:gd name="f209" fmla="*/ f151 1 f74"/>
                <a:gd name="f210" fmla="*/ f152 1 f74"/>
                <a:gd name="f211" fmla="*/ f153 1 f74"/>
                <a:gd name="f212" fmla="*/ f154 1 f75"/>
                <a:gd name="f213" fmla="*/ f155 1 f74"/>
                <a:gd name="f214" fmla="*/ f156 1 f75"/>
                <a:gd name="f215" fmla="*/ f157 1 f75"/>
                <a:gd name="f216" fmla="*/ f158 1 f75"/>
                <a:gd name="f217" fmla="*/ f159 1 f75"/>
                <a:gd name="f218" fmla="*/ f160 1 f75"/>
                <a:gd name="f219" fmla="*/ f161 1 f74"/>
                <a:gd name="f220" fmla="*/ f162 1 f75"/>
                <a:gd name="f221" fmla="*/ f163 1 f74"/>
                <a:gd name="f222" fmla="*/ f164 1 f75"/>
                <a:gd name="f223" fmla="*/ f165 1 f74"/>
                <a:gd name="f224" fmla="*/ f166 1 f75"/>
                <a:gd name="f225" fmla="*/ f167 1 f75"/>
                <a:gd name="f226" fmla="*/ f168 1 f74"/>
                <a:gd name="f227" fmla="*/ f169 1 f75"/>
                <a:gd name="f228" fmla="*/ f170 1 f75"/>
                <a:gd name="f229" fmla="*/ f171 1 f74"/>
                <a:gd name="f230" fmla="*/ f172 1 f75"/>
                <a:gd name="f231" fmla="*/ f173 1 f74"/>
                <a:gd name="f232" fmla="*/ f174 1 f75"/>
                <a:gd name="f233" fmla="*/ f175 1 f74"/>
                <a:gd name="f234" fmla="*/ f176 1 f74"/>
                <a:gd name="f235" fmla="*/ f177 1 f75"/>
                <a:gd name="f236" fmla="*/ f178 1 f74"/>
                <a:gd name="f237" fmla="*/ f179 1 f75"/>
                <a:gd name="f238" fmla="*/ f180 1 f74"/>
                <a:gd name="f239" fmla="*/ f181 1 f74"/>
                <a:gd name="f240" fmla="*/ f182 1 f75"/>
                <a:gd name="f241" fmla="*/ f183 1 f74"/>
                <a:gd name="f242" fmla="*/ f184 1 f75"/>
                <a:gd name="f243" fmla="*/ f185 f65 1"/>
                <a:gd name="f244" fmla="*/ f186 f65 1"/>
                <a:gd name="f245" fmla="*/ f188 f66 1"/>
                <a:gd name="f246" fmla="*/ f187 f66 1"/>
                <a:gd name="f247" fmla="*/ f189 f65 1"/>
                <a:gd name="f248" fmla="*/ f190 f66 1"/>
                <a:gd name="f249" fmla="*/ f191 f65 1"/>
                <a:gd name="f250" fmla="*/ f192 f66 1"/>
                <a:gd name="f251" fmla="*/ f193 f65 1"/>
                <a:gd name="f252" fmla="*/ f194 f66 1"/>
                <a:gd name="f253" fmla="*/ f195 f66 1"/>
                <a:gd name="f254" fmla="*/ f196 f65 1"/>
                <a:gd name="f255" fmla="*/ f197 f66 1"/>
                <a:gd name="f256" fmla="*/ f198 f65 1"/>
                <a:gd name="f257" fmla="*/ f199 f66 1"/>
                <a:gd name="f258" fmla="*/ f200 f65 1"/>
                <a:gd name="f259" fmla="*/ f201 f66 1"/>
                <a:gd name="f260" fmla="*/ f202 f66 1"/>
                <a:gd name="f261" fmla="*/ f203 f65 1"/>
                <a:gd name="f262" fmla="*/ f204 f66 1"/>
                <a:gd name="f263" fmla="*/ f205 f65 1"/>
                <a:gd name="f264" fmla="*/ f206 f66 1"/>
                <a:gd name="f265" fmla="*/ f207 f65 1"/>
                <a:gd name="f266" fmla="*/ f208 f66 1"/>
                <a:gd name="f267" fmla="*/ f209 f65 1"/>
                <a:gd name="f268" fmla="*/ f210 f65 1"/>
                <a:gd name="f269" fmla="*/ f211 f65 1"/>
                <a:gd name="f270" fmla="*/ f212 f66 1"/>
                <a:gd name="f271" fmla="*/ f213 f65 1"/>
                <a:gd name="f272" fmla="*/ f214 f66 1"/>
                <a:gd name="f273" fmla="*/ f215 f66 1"/>
                <a:gd name="f274" fmla="*/ f216 f66 1"/>
                <a:gd name="f275" fmla="*/ f217 f66 1"/>
                <a:gd name="f276" fmla="*/ f218 f66 1"/>
                <a:gd name="f277" fmla="*/ f219 f65 1"/>
                <a:gd name="f278" fmla="*/ f220 f66 1"/>
                <a:gd name="f279" fmla="*/ f221 f65 1"/>
                <a:gd name="f280" fmla="*/ f222 f66 1"/>
                <a:gd name="f281" fmla="*/ f223 f65 1"/>
                <a:gd name="f282" fmla="*/ f224 f66 1"/>
                <a:gd name="f283" fmla="*/ f225 f66 1"/>
                <a:gd name="f284" fmla="*/ f226 f65 1"/>
                <a:gd name="f285" fmla="*/ f227 f66 1"/>
                <a:gd name="f286" fmla="*/ f228 f66 1"/>
                <a:gd name="f287" fmla="*/ f229 f65 1"/>
                <a:gd name="f288" fmla="*/ f230 f66 1"/>
                <a:gd name="f289" fmla="*/ f231 f65 1"/>
                <a:gd name="f290" fmla="*/ f232 f66 1"/>
                <a:gd name="f291" fmla="*/ f233 f65 1"/>
                <a:gd name="f292" fmla="*/ f234 f65 1"/>
                <a:gd name="f293" fmla="*/ f235 f66 1"/>
                <a:gd name="f294" fmla="*/ f236 f65 1"/>
                <a:gd name="f295" fmla="*/ f237 f66 1"/>
                <a:gd name="f296" fmla="*/ f238 f65 1"/>
                <a:gd name="f297" fmla="*/ f239 f65 1"/>
                <a:gd name="f298" fmla="*/ f240 f66 1"/>
                <a:gd name="f299" fmla="*/ f241 f65 1"/>
                <a:gd name="f300" fmla="*/ f242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0">
                  <a:pos x="f247" y="f248"/>
                </a:cxn>
                <a:cxn ang="f130">
                  <a:pos x="f249" y="f250"/>
                </a:cxn>
                <a:cxn ang="f130">
                  <a:pos x="f251" y="f252"/>
                </a:cxn>
                <a:cxn ang="f130">
                  <a:pos x="f247" y="f253"/>
                </a:cxn>
                <a:cxn ang="f130">
                  <a:pos x="f254" y="f255"/>
                </a:cxn>
                <a:cxn ang="f130">
                  <a:pos x="f256" y="f257"/>
                </a:cxn>
                <a:cxn ang="f130">
                  <a:pos x="f258" y="f259"/>
                </a:cxn>
                <a:cxn ang="f130">
                  <a:pos x="f258" y="f260"/>
                </a:cxn>
                <a:cxn ang="f130">
                  <a:pos x="f261" y="f262"/>
                </a:cxn>
                <a:cxn ang="f130">
                  <a:pos x="f263" y="f264"/>
                </a:cxn>
                <a:cxn ang="f130">
                  <a:pos x="f265" y="f266"/>
                </a:cxn>
                <a:cxn ang="f130">
                  <a:pos x="f267" y="f264"/>
                </a:cxn>
                <a:cxn ang="f130">
                  <a:pos x="f268" y="f255"/>
                </a:cxn>
                <a:cxn ang="f130">
                  <a:pos x="f269" y="f270"/>
                </a:cxn>
                <a:cxn ang="f130">
                  <a:pos x="f271" y="f272"/>
                </a:cxn>
                <a:cxn ang="f130">
                  <a:pos x="f268" y="f273"/>
                </a:cxn>
                <a:cxn ang="f130">
                  <a:pos x="f263" y="f274"/>
                </a:cxn>
                <a:cxn ang="f130">
                  <a:pos x="f263" y="f275"/>
                </a:cxn>
                <a:cxn ang="f130">
                  <a:pos x="f263" y="f276"/>
                </a:cxn>
                <a:cxn ang="f130">
                  <a:pos x="f277" y="f278"/>
                </a:cxn>
                <a:cxn ang="f130">
                  <a:pos x="f279" y="f280"/>
                </a:cxn>
                <a:cxn ang="f130">
                  <a:pos x="f281" y="f280"/>
                </a:cxn>
                <a:cxn ang="f130">
                  <a:pos x="f279" y="f282"/>
                </a:cxn>
                <a:cxn ang="f130">
                  <a:pos x="f279" y="f282"/>
                </a:cxn>
                <a:cxn ang="f130">
                  <a:pos x="f261" y="f283"/>
                </a:cxn>
                <a:cxn ang="f130">
                  <a:pos x="f261" y="f283"/>
                </a:cxn>
                <a:cxn ang="f130">
                  <a:pos x="f284" y="f285"/>
                </a:cxn>
                <a:cxn ang="f130">
                  <a:pos x="f258" y="f286"/>
                </a:cxn>
                <a:cxn ang="f130">
                  <a:pos x="f256" y="f274"/>
                </a:cxn>
                <a:cxn ang="f130">
                  <a:pos x="f287" y="f288"/>
                </a:cxn>
                <a:cxn ang="f130">
                  <a:pos x="f289" y="f290"/>
                </a:cxn>
                <a:cxn ang="f130">
                  <a:pos x="f291" y="f275"/>
                </a:cxn>
                <a:cxn ang="f130">
                  <a:pos x="f254" y="f290"/>
                </a:cxn>
                <a:cxn ang="f130">
                  <a:pos x="f247" y="f248"/>
                </a:cxn>
                <a:cxn ang="f130">
                  <a:pos x="f292" y="f293"/>
                </a:cxn>
                <a:cxn ang="f130">
                  <a:pos x="f294" y="f293"/>
                </a:cxn>
                <a:cxn ang="f130">
                  <a:pos x="f265" y="f295"/>
                </a:cxn>
                <a:cxn ang="f130">
                  <a:pos x="f296" y="f253"/>
                </a:cxn>
                <a:cxn ang="f130">
                  <a:pos x="f297" y="f298"/>
                </a:cxn>
                <a:cxn ang="f130">
                  <a:pos x="f299" y="f300"/>
                </a:cxn>
                <a:cxn ang="f130">
                  <a:pos x="f297" y="f253"/>
                </a:cxn>
                <a:cxn ang="f130">
                  <a:pos x="f292" y="f293"/>
                </a:cxn>
              </a:cxnLst>
              <a:rect l="f243" t="f246" r="f244" b="f245"/>
              <a:pathLst>
                <a:path w="54" h="62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6" y="f16"/>
                    <a:pt x="f6" y="f17"/>
                    <a:pt x="f18" y="f19"/>
                  </a:cubicBezTo>
                  <a:cubicBezTo>
                    <a:pt x="f20" y="f21"/>
                    <a:pt x="f22" y="f21"/>
                    <a:pt x="f8" y="f23"/>
                  </a:cubicBezTo>
                  <a:cubicBezTo>
                    <a:pt x="f24" y="f25"/>
                    <a:pt x="f26" y="f22"/>
                    <a:pt x="f27" y="f12"/>
                  </a:cubicBezTo>
                  <a:cubicBezTo>
                    <a:pt x="f28" y="f29"/>
                    <a:pt x="f30" y="f12"/>
                    <a:pt x="f31" y="f10"/>
                  </a:cubicBezTo>
                  <a:cubicBezTo>
                    <a:pt x="f17" y="f32"/>
                    <a:pt x="f17" y="f20"/>
                    <a:pt x="f33" y="f18"/>
                  </a:cubicBezTo>
                  <a:cubicBezTo>
                    <a:pt x="f33" y="f18"/>
                    <a:pt x="f33" y="f18"/>
                    <a:pt x="f33" y="f34"/>
                  </a:cubicBezTo>
                  <a:cubicBezTo>
                    <a:pt x="f35" y="f36"/>
                    <a:pt x="f37" y="f38"/>
                    <a:pt x="f9" y="f39"/>
                  </a:cubicBezTo>
                  <a:cubicBezTo>
                    <a:pt x="f9" y="f39"/>
                    <a:pt x="f13" y="f39"/>
                    <a:pt x="f13" y="f38"/>
                  </a:cubicBezTo>
                  <a:cubicBezTo>
                    <a:pt x="f11" y="f38"/>
                    <a:pt x="f11" y="f40"/>
                    <a:pt x="f41" y="f42"/>
                  </a:cubicBezTo>
                  <a:cubicBezTo>
                    <a:pt x="f43" y="f7"/>
                    <a:pt x="f44" y="f7"/>
                    <a:pt x="f45" y="f38"/>
                  </a:cubicBezTo>
                  <a:cubicBezTo>
                    <a:pt x="f46" y="f6"/>
                    <a:pt x="f47" y="f29"/>
                    <a:pt x="f44" y="f12"/>
                  </a:cubicBezTo>
                  <a:cubicBezTo>
                    <a:pt x="f48" y="f32"/>
                    <a:pt x="f43" y="f32"/>
                    <a:pt x="f43" y="f32"/>
                  </a:cubicBezTo>
                  <a:cubicBezTo>
                    <a:pt x="f43" y="f10"/>
                    <a:pt x="f43" y="f24"/>
                    <a:pt x="f49" y="f26"/>
                  </a:cubicBezTo>
                  <a:cubicBezTo>
                    <a:pt x="f48" y="f50"/>
                    <a:pt x="f51" y="f52"/>
                    <a:pt x="f44" y="f30"/>
                  </a:cubicBezTo>
                  <a:cubicBezTo>
                    <a:pt x="f49" y="f31"/>
                    <a:pt x="f51" y="f37"/>
                    <a:pt x="f13" y="f16"/>
                  </a:cubicBezTo>
                  <a:cubicBezTo>
                    <a:pt x="f13" y="f53"/>
                    <a:pt x="f13" y="f53"/>
                    <a:pt x="f13" y="f37"/>
                  </a:cubicBezTo>
                  <a:cubicBezTo>
                    <a:pt x="f13" y="f37"/>
                    <a:pt x="f13" y="f37"/>
                    <a:pt x="f13" y="f54"/>
                  </a:cubicBezTo>
                  <a:cubicBezTo>
                    <a:pt x="f41" y="f37"/>
                    <a:pt x="f55" y="f53"/>
                    <a:pt x="f55" y="f53"/>
                  </a:cubicBezTo>
                  <a:cubicBezTo>
                    <a:pt x="f48" y="f9"/>
                    <a:pt x="f56" y="f57"/>
                    <a:pt x="f47" y="f48"/>
                  </a:cubicBezTo>
                  <a:cubicBezTo>
                    <a:pt x="f46" y="f48"/>
                    <a:pt x="f46" y="f48"/>
                    <a:pt x="f5" y="f48"/>
                  </a:cubicBezTo>
                  <a:cubicBezTo>
                    <a:pt x="f46" y="f51"/>
                    <a:pt x="f47" y="f44"/>
                    <a:pt x="f47" y="f56"/>
                  </a:cubicBezTo>
                  <a:cubicBezTo>
                    <a:pt x="f47" y="f56"/>
                    <a:pt x="f47" y="f56"/>
                    <a:pt x="f47" y="f56"/>
                  </a:cubicBezTo>
                  <a:cubicBezTo>
                    <a:pt x="f49" y="f5"/>
                    <a:pt x="f43" y="f5"/>
                    <a:pt x="f9" y="f44"/>
                  </a:cubicBezTo>
                  <a:cubicBezTo>
                    <a:pt x="f9" y="f44"/>
                    <a:pt x="f9" y="f44"/>
                    <a:pt x="f9" y="f44"/>
                  </a:cubicBezTo>
                  <a:cubicBezTo>
                    <a:pt x="f9" y="f51"/>
                    <a:pt x="f58" y="f49"/>
                    <a:pt x="f58" y="f55"/>
                  </a:cubicBezTo>
                  <a:cubicBezTo>
                    <a:pt x="f37" y="f43"/>
                    <a:pt x="f35" y="f49"/>
                    <a:pt x="f33" y="f57"/>
                  </a:cubicBezTo>
                  <a:cubicBezTo>
                    <a:pt x="f31" y="f13"/>
                    <a:pt x="f59" y="f15"/>
                    <a:pt x="f31" y="f16"/>
                  </a:cubicBezTo>
                  <a:cubicBezTo>
                    <a:pt x="f33" y="f60"/>
                    <a:pt x="f35" y="f33"/>
                    <a:pt x="f37" y="f61"/>
                  </a:cubicBezTo>
                  <a:cubicBezTo>
                    <a:pt x="f60" y="f59"/>
                    <a:pt x="f59" y="f61"/>
                    <a:pt x="f19" y="f58"/>
                  </a:cubicBezTo>
                  <a:cubicBezTo>
                    <a:pt x="f62" y="f15"/>
                    <a:pt x="f52" y="f54"/>
                    <a:pt x="f21" y="f37"/>
                  </a:cubicBezTo>
                  <a:cubicBezTo>
                    <a:pt x="f28" y="f54"/>
                    <a:pt x="f50" y="f15"/>
                    <a:pt x="f27" y="f58"/>
                  </a:cubicBezTo>
                  <a:cubicBezTo>
                    <a:pt x="f27" y="f58"/>
                    <a:pt x="f27" y="f58"/>
                    <a:pt x="f8" y="f9"/>
                  </a:cubicBezTo>
                  <a:close/>
                  <a:moveTo>
                    <a:pt x="f35" y="f63"/>
                  </a:moveTo>
                  <a:cubicBezTo>
                    <a:pt x="f16" y="f63"/>
                    <a:pt x="f37" y="f63"/>
                    <a:pt x="f54" y="f63"/>
                  </a:cubicBezTo>
                  <a:cubicBezTo>
                    <a:pt x="f58" y="f62"/>
                    <a:pt x="f13" y="f52"/>
                    <a:pt x="f41" y="f52"/>
                  </a:cubicBezTo>
                  <a:cubicBezTo>
                    <a:pt x="f58" y="f52"/>
                    <a:pt x="f37" y="f52"/>
                    <a:pt x="f16" y="f23"/>
                  </a:cubicBezTo>
                  <a:cubicBezTo>
                    <a:pt x="f60" y="f21"/>
                    <a:pt x="f33" y="f50"/>
                    <a:pt x="f59" y="f8"/>
                  </a:cubicBezTo>
                  <a:cubicBezTo>
                    <a:pt x="f31" y="f8"/>
                    <a:pt x="f31" y="f25"/>
                    <a:pt x="f17" y="f25"/>
                  </a:cubicBezTo>
                  <a:cubicBezTo>
                    <a:pt x="f31" y="f27"/>
                    <a:pt x="f31" y="f28"/>
                    <a:pt x="f59" y="f23"/>
                  </a:cubicBezTo>
                  <a:cubicBezTo>
                    <a:pt x="f17" y="f52"/>
                    <a:pt x="f61" y="f63"/>
                    <a:pt x="f35" y="f63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2D3C8B32-4DA3-28D5-17C5-CECC959C2C61}"/>
                </a:ext>
              </a:extLst>
            </p:cNvPr>
            <p:cNvSpPr/>
            <p:nvPr/>
          </p:nvSpPr>
          <p:spPr>
            <a:xfrm>
              <a:off x="8674263" y="456002"/>
              <a:ext cx="146550" cy="18534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"/>
                <a:gd name="f7" fmla="val 54"/>
                <a:gd name="f8" fmla="val 27"/>
                <a:gd name="f9" fmla="val 29"/>
                <a:gd name="f10" fmla="val 4"/>
                <a:gd name="f11" fmla="val 31"/>
                <a:gd name="f12" fmla="val 8"/>
                <a:gd name="f13" fmla="val 33"/>
                <a:gd name="f14" fmla="val 12"/>
                <a:gd name="f15" fmla="val 11"/>
                <a:gd name="f16" fmla="val 35"/>
                <a:gd name="f17" fmla="val 34"/>
                <a:gd name="f18" fmla="val 14"/>
                <a:gd name="f19" fmla="val 17"/>
                <a:gd name="f20" fmla="val 19"/>
                <a:gd name="f21" fmla="val 32"/>
                <a:gd name="f22" fmla="val 21"/>
                <a:gd name="f23" fmla="val 22"/>
                <a:gd name="f24" fmla="val 23"/>
                <a:gd name="f25" fmla="val 24"/>
                <a:gd name="f26" fmla="val 28"/>
                <a:gd name="f27" fmla="val 25"/>
                <a:gd name="f28" fmla="val 36"/>
                <a:gd name="f29" fmla="val 20"/>
                <a:gd name="f30" fmla="val 40"/>
                <a:gd name="f31" fmla="val 41"/>
                <a:gd name="f32" fmla="val 18"/>
                <a:gd name="f33" fmla="val 26"/>
                <a:gd name="f34" fmla="val 39"/>
                <a:gd name="f35" fmla="val 30"/>
                <a:gd name="f36" fmla="val 38"/>
                <a:gd name="f37" fmla="val 37"/>
                <a:gd name="f38" fmla="val 42"/>
                <a:gd name="f39" fmla="val 49"/>
                <a:gd name="f40" fmla="val 10"/>
                <a:gd name="f41" fmla="val 53"/>
                <a:gd name="f42" fmla="val 52"/>
                <a:gd name="f43" fmla="val 51"/>
                <a:gd name="f44" fmla="val 48"/>
                <a:gd name="f45" fmla="val 16"/>
                <a:gd name="f46" fmla="val 46"/>
                <a:gd name="f47" fmla="val 45"/>
                <a:gd name="f48" fmla="val 9"/>
                <a:gd name="f49" fmla="val 5"/>
                <a:gd name="f50" fmla="val 7"/>
                <a:gd name="f51" fmla="val 6"/>
                <a:gd name="f52" fmla="val 13"/>
                <a:gd name="f53" fmla="val 15"/>
                <a:gd name="f54" fmla="val 3"/>
                <a:gd name="f55" fmla="+- 0 0 -90"/>
                <a:gd name="f56" fmla="*/ f3 1 43"/>
                <a:gd name="f57" fmla="*/ f4 1 54"/>
                <a:gd name="f58" fmla="val f5"/>
                <a:gd name="f59" fmla="val f6"/>
                <a:gd name="f60" fmla="val f7"/>
                <a:gd name="f61" fmla="*/ f55 f0 1"/>
                <a:gd name="f62" fmla="+- f60 0 f58"/>
                <a:gd name="f63" fmla="+- f59 0 f58"/>
                <a:gd name="f64" fmla="*/ f61 1 f2"/>
                <a:gd name="f65" fmla="*/ f63 1 43"/>
                <a:gd name="f66" fmla="*/ f62 1 54"/>
                <a:gd name="f67" fmla="*/ 27 f63 1"/>
                <a:gd name="f68" fmla="*/ 0 f62 1"/>
                <a:gd name="f69" fmla="*/ 33 f63 1"/>
                <a:gd name="f70" fmla="*/ 12 f62 1"/>
                <a:gd name="f71" fmla="*/ 35 f63 1"/>
                <a:gd name="f72" fmla="*/ 11 f62 1"/>
                <a:gd name="f73" fmla="*/ 34 f63 1"/>
                <a:gd name="f74" fmla="*/ 19 f62 1"/>
                <a:gd name="f75" fmla="*/ 23 f62 1"/>
                <a:gd name="f76" fmla="*/ 28 f63 1"/>
                <a:gd name="f77" fmla="*/ 25 f62 1"/>
                <a:gd name="f78" fmla="*/ 40 f63 1"/>
                <a:gd name="f79" fmla="*/ 17 f62 1"/>
                <a:gd name="f80" fmla="*/ 41 f63 1"/>
                <a:gd name="f81" fmla="*/ 18 f62 1"/>
                <a:gd name="f82" fmla="*/ 39 f63 1"/>
                <a:gd name="f83" fmla="*/ 30 f62 1"/>
                <a:gd name="f84" fmla="*/ 43 f63 1"/>
                <a:gd name="f85" fmla="*/ 32 f62 1"/>
                <a:gd name="f86" fmla="*/ 32 f63 1"/>
                <a:gd name="f87" fmla="*/ 36 f62 1"/>
                <a:gd name="f88" fmla="*/ 37 f62 1"/>
                <a:gd name="f89" fmla="*/ 36 f63 1"/>
                <a:gd name="f90" fmla="*/ 41 f62 1"/>
                <a:gd name="f91" fmla="*/ 25 f63 1"/>
                <a:gd name="f92" fmla="*/ 43 f62 1"/>
                <a:gd name="f93" fmla="*/ 19 f63 1"/>
                <a:gd name="f94" fmla="*/ 33 f62 1"/>
                <a:gd name="f95" fmla="*/ 10 f63 1"/>
                <a:gd name="f96" fmla="*/ 54 f62 1"/>
                <a:gd name="f97" fmla="*/ 11 f63 1"/>
                <a:gd name="f98" fmla="*/ 51 f62 1"/>
                <a:gd name="f99" fmla="*/ 18 f63 1"/>
                <a:gd name="f100" fmla="*/ 42 f62 1"/>
                <a:gd name="f101" fmla="*/ 5 f63 1"/>
                <a:gd name="f102" fmla="*/ 9 f63 1"/>
                <a:gd name="f103" fmla="*/ 35 f62 1"/>
                <a:gd name="f104" fmla="*/ 0 f63 1"/>
                <a:gd name="f105" fmla="*/ 6 f63 1"/>
                <a:gd name="f106" fmla="*/ 15 f63 1"/>
                <a:gd name="f107" fmla="*/ 15 f62 1"/>
                <a:gd name="f108" fmla="*/ 20 f63 1"/>
                <a:gd name="f109" fmla="*/ 7 f62 1"/>
                <a:gd name="f110" fmla="+- f64 0 f1"/>
                <a:gd name="f111" fmla="*/ f67 1 43"/>
                <a:gd name="f112" fmla="*/ f68 1 54"/>
                <a:gd name="f113" fmla="*/ f69 1 43"/>
                <a:gd name="f114" fmla="*/ f70 1 54"/>
                <a:gd name="f115" fmla="*/ f71 1 43"/>
                <a:gd name="f116" fmla="*/ f72 1 54"/>
                <a:gd name="f117" fmla="*/ f73 1 43"/>
                <a:gd name="f118" fmla="*/ f74 1 54"/>
                <a:gd name="f119" fmla="*/ f75 1 54"/>
                <a:gd name="f120" fmla="*/ f76 1 43"/>
                <a:gd name="f121" fmla="*/ f77 1 54"/>
                <a:gd name="f122" fmla="*/ f78 1 43"/>
                <a:gd name="f123" fmla="*/ f79 1 54"/>
                <a:gd name="f124" fmla="*/ f80 1 43"/>
                <a:gd name="f125" fmla="*/ f81 1 54"/>
                <a:gd name="f126" fmla="*/ f82 1 43"/>
                <a:gd name="f127" fmla="*/ f83 1 54"/>
                <a:gd name="f128" fmla="*/ f84 1 43"/>
                <a:gd name="f129" fmla="*/ f85 1 54"/>
                <a:gd name="f130" fmla="*/ f86 1 43"/>
                <a:gd name="f131" fmla="*/ f87 1 54"/>
                <a:gd name="f132" fmla="*/ f88 1 54"/>
                <a:gd name="f133" fmla="*/ f89 1 43"/>
                <a:gd name="f134" fmla="*/ f90 1 54"/>
                <a:gd name="f135" fmla="*/ f91 1 43"/>
                <a:gd name="f136" fmla="*/ f92 1 54"/>
                <a:gd name="f137" fmla="*/ f93 1 43"/>
                <a:gd name="f138" fmla="*/ f94 1 54"/>
                <a:gd name="f139" fmla="*/ f95 1 43"/>
                <a:gd name="f140" fmla="*/ f96 1 54"/>
                <a:gd name="f141" fmla="*/ f97 1 43"/>
                <a:gd name="f142" fmla="*/ f98 1 54"/>
                <a:gd name="f143" fmla="*/ f99 1 43"/>
                <a:gd name="f144" fmla="*/ f100 1 54"/>
                <a:gd name="f145" fmla="*/ f101 1 43"/>
                <a:gd name="f146" fmla="*/ f102 1 43"/>
                <a:gd name="f147" fmla="*/ f103 1 54"/>
                <a:gd name="f148" fmla="*/ f104 1 43"/>
                <a:gd name="f149" fmla="*/ f105 1 43"/>
                <a:gd name="f150" fmla="*/ f106 1 43"/>
                <a:gd name="f151" fmla="*/ f107 1 54"/>
                <a:gd name="f152" fmla="*/ f108 1 43"/>
                <a:gd name="f153" fmla="*/ f109 1 54"/>
                <a:gd name="f154" fmla="*/ 0 1 f65"/>
                <a:gd name="f155" fmla="*/ f59 1 f65"/>
                <a:gd name="f156" fmla="*/ 0 1 f66"/>
                <a:gd name="f157" fmla="*/ f60 1 f66"/>
                <a:gd name="f158" fmla="*/ f111 1 f65"/>
                <a:gd name="f159" fmla="*/ f112 1 f66"/>
                <a:gd name="f160" fmla="*/ f113 1 f65"/>
                <a:gd name="f161" fmla="*/ f114 1 f66"/>
                <a:gd name="f162" fmla="*/ f115 1 f65"/>
                <a:gd name="f163" fmla="*/ f116 1 f66"/>
                <a:gd name="f164" fmla="*/ f117 1 f65"/>
                <a:gd name="f165" fmla="*/ f118 1 f66"/>
                <a:gd name="f166" fmla="*/ f119 1 f66"/>
                <a:gd name="f167" fmla="*/ f120 1 f65"/>
                <a:gd name="f168" fmla="*/ f121 1 f66"/>
                <a:gd name="f169" fmla="*/ f122 1 f65"/>
                <a:gd name="f170" fmla="*/ f123 1 f66"/>
                <a:gd name="f171" fmla="*/ f124 1 f65"/>
                <a:gd name="f172" fmla="*/ f125 1 f66"/>
                <a:gd name="f173" fmla="*/ f126 1 f65"/>
                <a:gd name="f174" fmla="*/ f127 1 f66"/>
                <a:gd name="f175" fmla="*/ f128 1 f65"/>
                <a:gd name="f176" fmla="*/ f129 1 f66"/>
                <a:gd name="f177" fmla="*/ f130 1 f65"/>
                <a:gd name="f178" fmla="*/ f131 1 f66"/>
                <a:gd name="f179" fmla="*/ f132 1 f66"/>
                <a:gd name="f180" fmla="*/ f133 1 f65"/>
                <a:gd name="f181" fmla="*/ f134 1 f66"/>
                <a:gd name="f182" fmla="*/ f135 1 f65"/>
                <a:gd name="f183" fmla="*/ f136 1 f66"/>
                <a:gd name="f184" fmla="*/ f137 1 f65"/>
                <a:gd name="f185" fmla="*/ f138 1 f66"/>
                <a:gd name="f186" fmla="*/ f139 1 f65"/>
                <a:gd name="f187" fmla="*/ f140 1 f66"/>
                <a:gd name="f188" fmla="*/ f141 1 f65"/>
                <a:gd name="f189" fmla="*/ f142 1 f66"/>
                <a:gd name="f190" fmla="*/ f143 1 f65"/>
                <a:gd name="f191" fmla="*/ f144 1 f66"/>
                <a:gd name="f192" fmla="*/ f145 1 f65"/>
                <a:gd name="f193" fmla="*/ f146 1 f65"/>
                <a:gd name="f194" fmla="*/ f147 1 f66"/>
                <a:gd name="f195" fmla="*/ f148 1 f65"/>
                <a:gd name="f196" fmla="*/ f149 1 f65"/>
                <a:gd name="f197" fmla="*/ f150 1 f65"/>
                <a:gd name="f198" fmla="*/ f151 1 f66"/>
                <a:gd name="f199" fmla="*/ f152 1 f65"/>
                <a:gd name="f200" fmla="*/ f153 1 f66"/>
                <a:gd name="f201" fmla="*/ f154 f56 1"/>
                <a:gd name="f202" fmla="*/ f155 f56 1"/>
                <a:gd name="f203" fmla="*/ f157 f57 1"/>
                <a:gd name="f204" fmla="*/ f156 f57 1"/>
                <a:gd name="f205" fmla="*/ f158 f56 1"/>
                <a:gd name="f206" fmla="*/ f159 f57 1"/>
                <a:gd name="f207" fmla="*/ f160 f56 1"/>
                <a:gd name="f208" fmla="*/ f161 f57 1"/>
                <a:gd name="f209" fmla="*/ f162 f56 1"/>
                <a:gd name="f210" fmla="*/ f163 f57 1"/>
                <a:gd name="f211" fmla="*/ f164 f56 1"/>
                <a:gd name="f212" fmla="*/ f165 f57 1"/>
                <a:gd name="f213" fmla="*/ f166 f57 1"/>
                <a:gd name="f214" fmla="*/ f167 f56 1"/>
                <a:gd name="f215" fmla="*/ f168 f57 1"/>
                <a:gd name="f216" fmla="*/ f169 f56 1"/>
                <a:gd name="f217" fmla="*/ f170 f57 1"/>
                <a:gd name="f218" fmla="*/ f171 f56 1"/>
                <a:gd name="f219" fmla="*/ f172 f57 1"/>
                <a:gd name="f220" fmla="*/ f173 f56 1"/>
                <a:gd name="f221" fmla="*/ f174 f57 1"/>
                <a:gd name="f222" fmla="*/ f175 f56 1"/>
                <a:gd name="f223" fmla="*/ f176 f57 1"/>
                <a:gd name="f224" fmla="*/ f177 f56 1"/>
                <a:gd name="f225" fmla="*/ f178 f57 1"/>
                <a:gd name="f226" fmla="*/ f179 f57 1"/>
                <a:gd name="f227" fmla="*/ f180 f56 1"/>
                <a:gd name="f228" fmla="*/ f181 f57 1"/>
                <a:gd name="f229" fmla="*/ f182 f56 1"/>
                <a:gd name="f230" fmla="*/ f183 f57 1"/>
                <a:gd name="f231" fmla="*/ f184 f56 1"/>
                <a:gd name="f232" fmla="*/ f185 f57 1"/>
                <a:gd name="f233" fmla="*/ f186 f56 1"/>
                <a:gd name="f234" fmla="*/ f187 f57 1"/>
                <a:gd name="f235" fmla="*/ f188 f56 1"/>
                <a:gd name="f236" fmla="*/ f189 f57 1"/>
                <a:gd name="f237" fmla="*/ f190 f56 1"/>
                <a:gd name="f238" fmla="*/ f191 f57 1"/>
                <a:gd name="f239" fmla="*/ f192 f56 1"/>
                <a:gd name="f240" fmla="*/ f193 f56 1"/>
                <a:gd name="f241" fmla="*/ f194 f57 1"/>
                <a:gd name="f242" fmla="*/ f195 f56 1"/>
                <a:gd name="f243" fmla="*/ f196 f56 1"/>
                <a:gd name="f244" fmla="*/ f197 f56 1"/>
                <a:gd name="f245" fmla="*/ f198 f57 1"/>
                <a:gd name="f246" fmla="*/ f199 f56 1"/>
                <a:gd name="f247" fmla="*/ f200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0">
                  <a:pos x="f205" y="f206"/>
                </a:cxn>
                <a:cxn ang="f110">
                  <a:pos x="f207" y="f208"/>
                </a:cxn>
                <a:cxn ang="f110">
                  <a:pos x="f209" y="f210"/>
                </a:cxn>
                <a:cxn ang="f110">
                  <a:pos x="f211" y="f212"/>
                </a:cxn>
                <a:cxn ang="f110">
                  <a:pos x="f205" y="f213"/>
                </a:cxn>
                <a:cxn ang="f110">
                  <a:pos x="f214" y="f215"/>
                </a:cxn>
                <a:cxn ang="f110">
                  <a:pos x="f216" y="f217"/>
                </a:cxn>
                <a:cxn ang="f110">
                  <a:pos x="f218" y="f219"/>
                </a:cxn>
                <a:cxn ang="f110">
                  <a:pos x="f220" y="f221"/>
                </a:cxn>
                <a:cxn ang="f110">
                  <a:pos x="f222" y="f223"/>
                </a:cxn>
                <a:cxn ang="f110">
                  <a:pos x="f224" y="f225"/>
                </a:cxn>
                <a:cxn ang="f110">
                  <a:pos x="f211" y="f226"/>
                </a:cxn>
                <a:cxn ang="f110">
                  <a:pos x="f227" y="f228"/>
                </a:cxn>
                <a:cxn ang="f110">
                  <a:pos x="f229" y="f230"/>
                </a:cxn>
                <a:cxn ang="f110">
                  <a:pos x="f231" y="f232"/>
                </a:cxn>
                <a:cxn ang="f110">
                  <a:pos x="f233" y="f234"/>
                </a:cxn>
                <a:cxn ang="f110">
                  <a:pos x="f235" y="f236"/>
                </a:cxn>
                <a:cxn ang="f110">
                  <a:pos x="f237" y="f238"/>
                </a:cxn>
                <a:cxn ang="f110">
                  <a:pos x="f239" y="f226"/>
                </a:cxn>
                <a:cxn ang="f110">
                  <a:pos x="f240" y="f241"/>
                </a:cxn>
                <a:cxn ang="f110">
                  <a:pos x="f242" y="f221"/>
                </a:cxn>
                <a:cxn ang="f110">
                  <a:pos x="f239" y="f213"/>
                </a:cxn>
                <a:cxn ang="f110">
                  <a:pos x="f243" y="f208"/>
                </a:cxn>
                <a:cxn ang="f110">
                  <a:pos x="f244" y="f245"/>
                </a:cxn>
                <a:cxn ang="f110">
                  <a:pos x="f246" y="f247"/>
                </a:cxn>
                <a:cxn ang="f110">
                  <a:pos x="f205" y="f206"/>
                </a:cxn>
              </a:cxnLst>
              <a:rect l="f201" t="f204" r="f202" b="f203"/>
              <a:pathLst>
                <a:path w="43" h="54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3" y="f14"/>
                    <a:pt x="f13" y="f15"/>
                    <a:pt x="f16" y="f15"/>
                  </a:cubicBezTo>
                  <a:cubicBezTo>
                    <a:pt x="f17" y="f18"/>
                    <a:pt x="f16" y="f19"/>
                    <a:pt x="f17" y="f20"/>
                  </a:cubicBezTo>
                  <a:cubicBezTo>
                    <a:pt x="f21" y="f22"/>
                    <a:pt x="f9" y="f23"/>
                    <a:pt x="f8" y="f24"/>
                  </a:cubicBezTo>
                  <a:cubicBezTo>
                    <a:pt x="f8" y="f25"/>
                    <a:pt x="f26" y="f27"/>
                    <a:pt x="f26" y="f27"/>
                  </a:cubicBezTo>
                  <a:cubicBezTo>
                    <a:pt x="f21" y="f23"/>
                    <a:pt x="f28" y="f29"/>
                    <a:pt x="f30" y="f19"/>
                  </a:cubicBezTo>
                  <a:cubicBezTo>
                    <a:pt x="f30" y="f19"/>
                    <a:pt x="f31" y="f32"/>
                    <a:pt x="f31" y="f32"/>
                  </a:cubicBezTo>
                  <a:cubicBezTo>
                    <a:pt x="f31" y="f23"/>
                    <a:pt x="f30" y="f33"/>
                    <a:pt x="f34" y="f35"/>
                  </a:cubicBezTo>
                  <a:cubicBezTo>
                    <a:pt x="f34" y="f35"/>
                    <a:pt x="f30" y="f11"/>
                    <a:pt x="f6" y="f21"/>
                  </a:cubicBezTo>
                  <a:cubicBezTo>
                    <a:pt x="f36" y="f13"/>
                    <a:pt x="f16" y="f16"/>
                    <a:pt x="f21" y="f28"/>
                  </a:cubicBezTo>
                  <a:cubicBezTo>
                    <a:pt x="f21" y="f28"/>
                    <a:pt x="f13" y="f37"/>
                    <a:pt x="f17" y="f37"/>
                  </a:cubicBezTo>
                  <a:cubicBezTo>
                    <a:pt x="f17" y="f36"/>
                    <a:pt x="f16" y="f34"/>
                    <a:pt x="f28" y="f31"/>
                  </a:cubicBezTo>
                  <a:cubicBezTo>
                    <a:pt x="f21" y="f38"/>
                    <a:pt x="f26" y="f6"/>
                    <a:pt x="f27" y="f6"/>
                  </a:cubicBezTo>
                  <a:cubicBezTo>
                    <a:pt x="f20" y="f6"/>
                    <a:pt x="f24" y="f37"/>
                    <a:pt x="f20" y="f13"/>
                  </a:cubicBezTo>
                  <a:cubicBezTo>
                    <a:pt x="f29" y="f38"/>
                    <a:pt x="f32" y="f39"/>
                    <a:pt x="f40" y="f7"/>
                  </a:cubicBezTo>
                  <a:cubicBezTo>
                    <a:pt x="f15" y="f41"/>
                    <a:pt x="f15" y="f42"/>
                    <a:pt x="f15" y="f43"/>
                  </a:cubicBezTo>
                  <a:cubicBezTo>
                    <a:pt x="f18" y="f44"/>
                    <a:pt x="f45" y="f46"/>
                    <a:pt x="f32" y="f38"/>
                  </a:cubicBezTo>
                  <a:cubicBezTo>
                    <a:pt x="f14" y="f47"/>
                    <a:pt x="f48" y="f30"/>
                    <a:pt x="f49" y="f37"/>
                  </a:cubicBezTo>
                  <a:cubicBezTo>
                    <a:pt x="f50" y="f28"/>
                    <a:pt x="f12" y="f16"/>
                    <a:pt x="f48" y="f16"/>
                  </a:cubicBezTo>
                  <a:cubicBezTo>
                    <a:pt x="f50" y="f13"/>
                    <a:pt x="f10" y="f21"/>
                    <a:pt x="f5" y="f35"/>
                  </a:cubicBezTo>
                  <a:cubicBezTo>
                    <a:pt x="f49" y="f26"/>
                    <a:pt x="f51" y="f8"/>
                    <a:pt x="f49" y="f24"/>
                  </a:cubicBezTo>
                  <a:cubicBezTo>
                    <a:pt x="f10" y="f29"/>
                    <a:pt x="f51" y="f45"/>
                    <a:pt x="f51" y="f14"/>
                  </a:cubicBezTo>
                  <a:cubicBezTo>
                    <a:pt x="f48" y="f52"/>
                    <a:pt x="f14" y="f18"/>
                    <a:pt x="f53" y="f53"/>
                  </a:cubicBezTo>
                  <a:cubicBezTo>
                    <a:pt x="f52" y="f40"/>
                    <a:pt x="f53" y="f12"/>
                    <a:pt x="f29" y="f50"/>
                  </a:cubicBezTo>
                  <a:cubicBezTo>
                    <a:pt x="f24" y="f51"/>
                    <a:pt x="f27" y="f54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05DF6AD6-CDE8-985D-5975-AB99DEDB3E8F}"/>
                </a:ext>
              </a:extLst>
            </p:cNvPr>
            <p:cNvSpPr/>
            <p:nvPr/>
          </p:nvSpPr>
          <p:spPr>
            <a:xfrm>
              <a:off x="6533442" y="726115"/>
              <a:ext cx="382182" cy="3606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2"/>
                <a:gd name="f7" fmla="val 105"/>
                <a:gd name="f8" fmla="val 9"/>
                <a:gd name="f9" fmla="val 29"/>
                <a:gd name="f10" fmla="val 6"/>
                <a:gd name="f11" fmla="val 27"/>
                <a:gd name="f12" fmla="val 3"/>
                <a:gd name="f13" fmla="val 25"/>
                <a:gd name="f14" fmla="val 24"/>
                <a:gd name="f15" fmla="val 23"/>
                <a:gd name="f16" fmla="val 26"/>
                <a:gd name="f17" fmla="val 12"/>
                <a:gd name="f18" fmla="val 22"/>
                <a:gd name="f19" fmla="val 15"/>
                <a:gd name="f20" fmla="val 17"/>
                <a:gd name="f21" fmla="val 18"/>
                <a:gd name="f22" fmla="val 13"/>
                <a:gd name="f23" fmla="val 1"/>
                <a:gd name="f24" fmla="val 35"/>
                <a:gd name="f25" fmla="val 38"/>
                <a:gd name="f26" fmla="val 41"/>
                <a:gd name="f27" fmla="val 44"/>
                <a:gd name="f28" fmla="val 50"/>
                <a:gd name="f29" fmla="val 53"/>
                <a:gd name="f30" fmla="val 49"/>
                <a:gd name="f31" fmla="val 46"/>
                <a:gd name="f32" fmla="val 19"/>
                <a:gd name="f33" fmla="val 42"/>
                <a:gd name="f34" fmla="val 37"/>
                <a:gd name="f35" fmla="val 31"/>
                <a:gd name="f36" fmla="val 28"/>
                <a:gd name="f37" fmla="val 16"/>
                <a:gd name="f38" fmla="val 14"/>
                <a:gd name="f39" fmla="val 30"/>
                <a:gd name="f40" fmla="val 7"/>
                <a:gd name="f41" fmla="val 4"/>
                <a:gd name="f42" fmla="val 58"/>
                <a:gd name="f43" fmla="val 8"/>
                <a:gd name="f44" fmla="val 72"/>
                <a:gd name="f45" fmla="val 85"/>
                <a:gd name="f46" fmla="val 20"/>
                <a:gd name="f47" fmla="val 92"/>
                <a:gd name="f48" fmla="val 32"/>
                <a:gd name="f49" fmla="val 95"/>
                <a:gd name="f50" fmla="val 52"/>
                <a:gd name="f51" fmla="val 99"/>
                <a:gd name="f52" fmla="val 97"/>
                <a:gd name="f53" fmla="val 90"/>
                <a:gd name="f54" fmla="val 87"/>
                <a:gd name="f55" fmla="val 96"/>
                <a:gd name="f56" fmla="val 84"/>
                <a:gd name="f57" fmla="val 101"/>
                <a:gd name="f58" fmla="val 79"/>
                <a:gd name="f59" fmla="val 74"/>
                <a:gd name="f60" fmla="val 109"/>
                <a:gd name="f61" fmla="val 69"/>
                <a:gd name="f62" fmla="val 110"/>
                <a:gd name="f63" fmla="val 62"/>
                <a:gd name="f64" fmla="val 106"/>
                <a:gd name="f65" fmla="val 55"/>
                <a:gd name="f66" fmla="val 102"/>
                <a:gd name="f67" fmla="val 89"/>
                <a:gd name="f68" fmla="val 88"/>
                <a:gd name="f69" fmla="val 86"/>
                <a:gd name="f70" fmla="val 48"/>
                <a:gd name="f71" fmla="val 47"/>
                <a:gd name="f72" fmla="val 60"/>
                <a:gd name="f73" fmla="val 68"/>
                <a:gd name="f74" fmla="val 108"/>
                <a:gd name="f75" fmla="val 77"/>
                <a:gd name="f76" fmla="val 103"/>
                <a:gd name="f77" fmla="val 75"/>
                <a:gd name="f78" fmla="val 98"/>
                <a:gd name="f79" fmla="val 93"/>
                <a:gd name="f80" fmla="val 5"/>
                <a:gd name="f81" fmla="val 81"/>
                <a:gd name="f82" fmla="val 65"/>
                <a:gd name="f83" fmla="val 40"/>
                <a:gd name="f84" fmla="val 36"/>
                <a:gd name="f85" fmla="val 43"/>
                <a:gd name="f86" fmla="val 10"/>
                <a:gd name="f87" fmla="val 45"/>
                <a:gd name="f88" fmla="val 2"/>
                <a:gd name="f89" fmla="val 39"/>
                <a:gd name="f90" fmla="val 33"/>
                <a:gd name="f91" fmla="+- 0 0 -90"/>
                <a:gd name="f92" fmla="*/ f3 1 112"/>
                <a:gd name="f93" fmla="*/ f4 1 105"/>
                <a:gd name="f94" fmla="val f5"/>
                <a:gd name="f95" fmla="val f6"/>
                <a:gd name="f96" fmla="val f7"/>
                <a:gd name="f97" fmla="*/ f91 f0 1"/>
                <a:gd name="f98" fmla="+- f96 0 f94"/>
                <a:gd name="f99" fmla="+- f95 0 f94"/>
                <a:gd name="f100" fmla="*/ f97 1 f2"/>
                <a:gd name="f101" fmla="*/ f99 1 112"/>
                <a:gd name="f102" fmla="*/ f98 1 105"/>
                <a:gd name="f103" fmla="*/ 9 f99 1"/>
                <a:gd name="f104" fmla="*/ 29 f98 1"/>
                <a:gd name="f105" fmla="*/ 0 f99 1"/>
                <a:gd name="f106" fmla="*/ 24 f98 1"/>
                <a:gd name="f107" fmla="*/ 23 f98 1"/>
                <a:gd name="f108" fmla="*/ 27 f98 1"/>
                <a:gd name="f109" fmla="*/ 18 f99 1"/>
                <a:gd name="f110" fmla="*/ 13 f98 1"/>
                <a:gd name="f111" fmla="*/ 35 f99 1"/>
                <a:gd name="f112" fmla="*/ 0 f98 1"/>
                <a:gd name="f113" fmla="*/ 44 f99 1"/>
                <a:gd name="f114" fmla="*/ 1 f98 1"/>
                <a:gd name="f115" fmla="*/ 49 f99 1"/>
                <a:gd name="f116" fmla="*/ 15 f98 1"/>
                <a:gd name="f117" fmla="*/ 37 f99 1"/>
                <a:gd name="f118" fmla="*/ 16 f99 1"/>
                <a:gd name="f119" fmla="*/ 12 f99 1"/>
                <a:gd name="f120" fmla="*/ 31 f98 1"/>
                <a:gd name="f121" fmla="*/ 8 f99 1"/>
                <a:gd name="f122" fmla="*/ 72 f98 1"/>
                <a:gd name="f123" fmla="*/ 32 f99 1"/>
                <a:gd name="f124" fmla="*/ 95 f98 1"/>
                <a:gd name="f125" fmla="*/ 90 f99 1"/>
                <a:gd name="f126" fmla="*/ 87 f98 1"/>
                <a:gd name="f127" fmla="*/ 105 f99 1"/>
                <a:gd name="f128" fmla="*/ 74 f98 1"/>
                <a:gd name="f129" fmla="*/ 106 f99 1"/>
                <a:gd name="f130" fmla="*/ 55 f98 1"/>
                <a:gd name="f131" fmla="*/ 89 f99 1"/>
                <a:gd name="f132" fmla="*/ 50 f98 1"/>
                <a:gd name="f133" fmla="*/ 85 f99 1"/>
                <a:gd name="f134" fmla="*/ 102 f99 1"/>
                <a:gd name="f135" fmla="*/ 110 f99 1"/>
                <a:gd name="f136" fmla="*/ 68 f98 1"/>
                <a:gd name="f137" fmla="*/ 95 f99 1"/>
                <a:gd name="f138" fmla="*/ 88 f98 1"/>
                <a:gd name="f139" fmla="*/ 29 f99 1"/>
                <a:gd name="f140" fmla="*/ 98 f98 1"/>
                <a:gd name="f141" fmla="*/ 4 f99 1"/>
                <a:gd name="f142" fmla="*/ 65 f98 1"/>
                <a:gd name="f143" fmla="*/ 13 f99 1"/>
                <a:gd name="f144" fmla="*/ 43 f99 1"/>
                <a:gd name="f145" fmla="*/ 19 f98 1"/>
                <a:gd name="f146" fmla="*/ 48 f99 1"/>
                <a:gd name="f147" fmla="*/ 6 f98 1"/>
                <a:gd name="f148" fmla="*/ 33 f99 1"/>
                <a:gd name="f149" fmla="*/ 3 f98 1"/>
                <a:gd name="f150" fmla="*/ 31 f99 1"/>
                <a:gd name="f151" fmla="+- f100 0 f1"/>
                <a:gd name="f152" fmla="*/ f103 1 112"/>
                <a:gd name="f153" fmla="*/ f104 1 105"/>
                <a:gd name="f154" fmla="*/ f105 1 112"/>
                <a:gd name="f155" fmla="*/ f106 1 105"/>
                <a:gd name="f156" fmla="*/ f107 1 105"/>
                <a:gd name="f157" fmla="*/ f108 1 105"/>
                <a:gd name="f158" fmla="*/ f109 1 112"/>
                <a:gd name="f159" fmla="*/ f110 1 105"/>
                <a:gd name="f160" fmla="*/ f111 1 112"/>
                <a:gd name="f161" fmla="*/ f112 1 105"/>
                <a:gd name="f162" fmla="*/ f113 1 112"/>
                <a:gd name="f163" fmla="*/ f114 1 105"/>
                <a:gd name="f164" fmla="*/ f115 1 112"/>
                <a:gd name="f165" fmla="*/ f116 1 105"/>
                <a:gd name="f166" fmla="*/ f117 1 112"/>
                <a:gd name="f167" fmla="*/ f118 1 112"/>
                <a:gd name="f168" fmla="*/ f119 1 112"/>
                <a:gd name="f169" fmla="*/ f120 1 105"/>
                <a:gd name="f170" fmla="*/ f121 1 112"/>
                <a:gd name="f171" fmla="*/ f122 1 105"/>
                <a:gd name="f172" fmla="*/ f123 1 112"/>
                <a:gd name="f173" fmla="*/ f124 1 105"/>
                <a:gd name="f174" fmla="*/ f125 1 112"/>
                <a:gd name="f175" fmla="*/ f126 1 105"/>
                <a:gd name="f176" fmla="*/ f127 1 112"/>
                <a:gd name="f177" fmla="*/ f128 1 105"/>
                <a:gd name="f178" fmla="*/ f129 1 112"/>
                <a:gd name="f179" fmla="*/ f130 1 105"/>
                <a:gd name="f180" fmla="*/ f131 1 112"/>
                <a:gd name="f181" fmla="*/ f132 1 105"/>
                <a:gd name="f182" fmla="*/ f133 1 112"/>
                <a:gd name="f183" fmla="*/ f134 1 112"/>
                <a:gd name="f184" fmla="*/ f135 1 112"/>
                <a:gd name="f185" fmla="*/ f136 1 105"/>
                <a:gd name="f186" fmla="*/ f137 1 112"/>
                <a:gd name="f187" fmla="*/ f138 1 105"/>
                <a:gd name="f188" fmla="*/ f139 1 112"/>
                <a:gd name="f189" fmla="*/ f140 1 105"/>
                <a:gd name="f190" fmla="*/ f141 1 112"/>
                <a:gd name="f191" fmla="*/ f142 1 105"/>
                <a:gd name="f192" fmla="*/ f143 1 112"/>
                <a:gd name="f193" fmla="*/ f144 1 112"/>
                <a:gd name="f194" fmla="*/ f145 1 105"/>
                <a:gd name="f195" fmla="*/ f146 1 112"/>
                <a:gd name="f196" fmla="*/ f147 1 105"/>
                <a:gd name="f197" fmla="*/ f148 1 112"/>
                <a:gd name="f198" fmla="*/ f149 1 105"/>
                <a:gd name="f199" fmla="*/ f150 1 112"/>
                <a:gd name="f200" fmla="*/ 0 1 f101"/>
                <a:gd name="f201" fmla="*/ f95 1 f101"/>
                <a:gd name="f202" fmla="*/ 0 1 f102"/>
                <a:gd name="f203" fmla="*/ f96 1 f102"/>
                <a:gd name="f204" fmla="*/ f152 1 f101"/>
                <a:gd name="f205" fmla="*/ f153 1 f102"/>
                <a:gd name="f206" fmla="*/ f154 1 f101"/>
                <a:gd name="f207" fmla="*/ f155 1 f102"/>
                <a:gd name="f208" fmla="*/ f156 1 f102"/>
                <a:gd name="f209" fmla="*/ f157 1 f102"/>
                <a:gd name="f210" fmla="*/ f158 1 f101"/>
                <a:gd name="f211" fmla="*/ f159 1 f102"/>
                <a:gd name="f212" fmla="*/ f160 1 f101"/>
                <a:gd name="f213" fmla="*/ f161 1 f102"/>
                <a:gd name="f214" fmla="*/ f162 1 f101"/>
                <a:gd name="f215" fmla="*/ f163 1 f102"/>
                <a:gd name="f216" fmla="*/ f164 1 f101"/>
                <a:gd name="f217" fmla="*/ f165 1 f102"/>
                <a:gd name="f218" fmla="*/ f166 1 f101"/>
                <a:gd name="f219" fmla="*/ f167 1 f101"/>
                <a:gd name="f220" fmla="*/ f168 1 f101"/>
                <a:gd name="f221" fmla="*/ f169 1 f102"/>
                <a:gd name="f222" fmla="*/ f170 1 f101"/>
                <a:gd name="f223" fmla="*/ f171 1 f102"/>
                <a:gd name="f224" fmla="*/ f172 1 f101"/>
                <a:gd name="f225" fmla="*/ f173 1 f102"/>
                <a:gd name="f226" fmla="*/ f174 1 f101"/>
                <a:gd name="f227" fmla="*/ f175 1 f102"/>
                <a:gd name="f228" fmla="*/ f176 1 f101"/>
                <a:gd name="f229" fmla="*/ f177 1 f102"/>
                <a:gd name="f230" fmla="*/ f178 1 f101"/>
                <a:gd name="f231" fmla="*/ f179 1 f102"/>
                <a:gd name="f232" fmla="*/ f180 1 f101"/>
                <a:gd name="f233" fmla="*/ f181 1 f102"/>
                <a:gd name="f234" fmla="*/ f182 1 f101"/>
                <a:gd name="f235" fmla="*/ f183 1 f101"/>
                <a:gd name="f236" fmla="*/ f184 1 f101"/>
                <a:gd name="f237" fmla="*/ f185 1 f102"/>
                <a:gd name="f238" fmla="*/ f186 1 f101"/>
                <a:gd name="f239" fmla="*/ f187 1 f102"/>
                <a:gd name="f240" fmla="*/ f188 1 f101"/>
                <a:gd name="f241" fmla="*/ f189 1 f102"/>
                <a:gd name="f242" fmla="*/ f190 1 f101"/>
                <a:gd name="f243" fmla="*/ f191 1 f102"/>
                <a:gd name="f244" fmla="*/ f192 1 f101"/>
                <a:gd name="f245" fmla="*/ f193 1 f101"/>
                <a:gd name="f246" fmla="*/ f194 1 f102"/>
                <a:gd name="f247" fmla="*/ f195 1 f101"/>
                <a:gd name="f248" fmla="*/ f196 1 f102"/>
                <a:gd name="f249" fmla="*/ f197 1 f101"/>
                <a:gd name="f250" fmla="*/ f198 1 f102"/>
                <a:gd name="f251" fmla="*/ f199 1 f101"/>
                <a:gd name="f252" fmla="*/ f200 f92 1"/>
                <a:gd name="f253" fmla="*/ f201 f92 1"/>
                <a:gd name="f254" fmla="*/ f203 f93 1"/>
                <a:gd name="f255" fmla="*/ f202 f93 1"/>
                <a:gd name="f256" fmla="*/ f204 f92 1"/>
                <a:gd name="f257" fmla="*/ f205 f93 1"/>
                <a:gd name="f258" fmla="*/ f206 f92 1"/>
                <a:gd name="f259" fmla="*/ f207 f93 1"/>
                <a:gd name="f260" fmla="*/ f208 f93 1"/>
                <a:gd name="f261" fmla="*/ f209 f93 1"/>
                <a:gd name="f262" fmla="*/ f210 f92 1"/>
                <a:gd name="f263" fmla="*/ f211 f93 1"/>
                <a:gd name="f264" fmla="*/ f212 f92 1"/>
                <a:gd name="f265" fmla="*/ f213 f93 1"/>
                <a:gd name="f266" fmla="*/ f214 f92 1"/>
                <a:gd name="f267" fmla="*/ f215 f93 1"/>
                <a:gd name="f268" fmla="*/ f216 f92 1"/>
                <a:gd name="f269" fmla="*/ f217 f93 1"/>
                <a:gd name="f270" fmla="*/ f218 f92 1"/>
                <a:gd name="f271" fmla="*/ f219 f92 1"/>
                <a:gd name="f272" fmla="*/ f220 f92 1"/>
                <a:gd name="f273" fmla="*/ f221 f93 1"/>
                <a:gd name="f274" fmla="*/ f222 f92 1"/>
                <a:gd name="f275" fmla="*/ f223 f93 1"/>
                <a:gd name="f276" fmla="*/ f224 f92 1"/>
                <a:gd name="f277" fmla="*/ f225 f93 1"/>
                <a:gd name="f278" fmla="*/ f226 f92 1"/>
                <a:gd name="f279" fmla="*/ f227 f93 1"/>
                <a:gd name="f280" fmla="*/ f228 f92 1"/>
                <a:gd name="f281" fmla="*/ f229 f93 1"/>
                <a:gd name="f282" fmla="*/ f230 f92 1"/>
                <a:gd name="f283" fmla="*/ f231 f93 1"/>
                <a:gd name="f284" fmla="*/ f232 f92 1"/>
                <a:gd name="f285" fmla="*/ f233 f93 1"/>
                <a:gd name="f286" fmla="*/ f234 f92 1"/>
                <a:gd name="f287" fmla="*/ f235 f92 1"/>
                <a:gd name="f288" fmla="*/ f236 f92 1"/>
                <a:gd name="f289" fmla="*/ f237 f93 1"/>
                <a:gd name="f290" fmla="*/ f238 f92 1"/>
                <a:gd name="f291" fmla="*/ f239 f93 1"/>
                <a:gd name="f292" fmla="*/ f240 f92 1"/>
                <a:gd name="f293" fmla="*/ f241 f93 1"/>
                <a:gd name="f294" fmla="*/ f242 f92 1"/>
                <a:gd name="f295" fmla="*/ f243 f93 1"/>
                <a:gd name="f296" fmla="*/ f244 f92 1"/>
                <a:gd name="f297" fmla="*/ f245 f92 1"/>
                <a:gd name="f298" fmla="*/ f246 f93 1"/>
                <a:gd name="f299" fmla="*/ f247 f92 1"/>
                <a:gd name="f300" fmla="*/ f248 f93 1"/>
                <a:gd name="f301" fmla="*/ f249 f92 1"/>
                <a:gd name="f302" fmla="*/ f250 f93 1"/>
                <a:gd name="f303" fmla="*/ f251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1">
                  <a:pos x="f256" y="f257"/>
                </a:cxn>
                <a:cxn ang="f151">
                  <a:pos x="f258" y="f259"/>
                </a:cxn>
                <a:cxn ang="f151">
                  <a:pos x="f258" y="f260"/>
                </a:cxn>
                <a:cxn ang="f151">
                  <a:pos x="f256" y="f261"/>
                </a:cxn>
                <a:cxn ang="f151">
                  <a:pos x="f262" y="f263"/>
                </a:cxn>
                <a:cxn ang="f151">
                  <a:pos x="f264" y="f265"/>
                </a:cxn>
                <a:cxn ang="f151">
                  <a:pos x="f266" y="f267"/>
                </a:cxn>
                <a:cxn ang="f151">
                  <a:pos x="f268" y="f269"/>
                </a:cxn>
                <a:cxn ang="f151">
                  <a:pos x="f270" y="f259"/>
                </a:cxn>
                <a:cxn ang="f151">
                  <a:pos x="f271" y="f257"/>
                </a:cxn>
                <a:cxn ang="f151">
                  <a:pos x="f272" y="f273"/>
                </a:cxn>
                <a:cxn ang="f151">
                  <a:pos x="f274" y="f275"/>
                </a:cxn>
                <a:cxn ang="f151">
                  <a:pos x="f276" y="f277"/>
                </a:cxn>
                <a:cxn ang="f151">
                  <a:pos x="f278" y="f279"/>
                </a:cxn>
                <a:cxn ang="f151">
                  <a:pos x="f280" y="f281"/>
                </a:cxn>
                <a:cxn ang="f151">
                  <a:pos x="f282" y="f283"/>
                </a:cxn>
                <a:cxn ang="f151">
                  <a:pos x="f284" y="f285"/>
                </a:cxn>
                <a:cxn ang="f151">
                  <a:pos x="f286" y="f285"/>
                </a:cxn>
                <a:cxn ang="f151">
                  <a:pos x="f287" y="f285"/>
                </a:cxn>
                <a:cxn ang="f151">
                  <a:pos x="f288" y="f289"/>
                </a:cxn>
                <a:cxn ang="f151">
                  <a:pos x="f290" y="f291"/>
                </a:cxn>
                <a:cxn ang="f151">
                  <a:pos x="f292" y="f293"/>
                </a:cxn>
                <a:cxn ang="f151">
                  <a:pos x="f294" y="f295"/>
                </a:cxn>
                <a:cxn ang="f151">
                  <a:pos x="f256" y="f257"/>
                </a:cxn>
                <a:cxn ang="f151">
                  <a:pos x="f296" y="f261"/>
                </a:cxn>
                <a:cxn ang="f151">
                  <a:pos x="f297" y="f298"/>
                </a:cxn>
                <a:cxn ang="f151">
                  <a:pos x="f299" y="f300"/>
                </a:cxn>
                <a:cxn ang="f151">
                  <a:pos x="f301" y="f302"/>
                </a:cxn>
                <a:cxn ang="f151">
                  <a:pos x="f303" y="f302"/>
                </a:cxn>
                <a:cxn ang="f151">
                  <a:pos x="f296" y="f261"/>
                </a:cxn>
              </a:cxnLst>
              <a:rect l="f252" t="f255" r="f253" b="f254"/>
              <a:pathLst>
                <a:path w="112" h="105">
                  <a:moveTo>
                    <a:pt x="f8" y="f9"/>
                  </a:moveTo>
                  <a:cubicBezTo>
                    <a:pt x="f10" y="f11"/>
                    <a:pt x="f12" y="f13"/>
                    <a:pt x="f5" y="f14"/>
                  </a:cubicBezTo>
                  <a:cubicBezTo>
                    <a:pt x="f5" y="f15"/>
                    <a:pt x="f5" y="f15"/>
                    <a:pt x="f5" y="f15"/>
                  </a:cubicBezTo>
                  <a:cubicBezTo>
                    <a:pt x="f12" y="f14"/>
                    <a:pt x="f10" y="f16"/>
                    <a:pt x="f8" y="f11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18" y="f10"/>
                    <a:pt x="f11" y="f23"/>
                    <a:pt x="f24" y="f5"/>
                  </a:cubicBezTo>
                  <a:cubicBezTo>
                    <a:pt x="f25" y="f5"/>
                    <a:pt x="f26" y="f5"/>
                    <a:pt x="f27" y="f23"/>
                  </a:cubicBezTo>
                  <a:cubicBezTo>
                    <a:pt x="f28" y="f12"/>
                    <a:pt x="f29" y="f8"/>
                    <a:pt x="f30" y="f19"/>
                  </a:cubicBezTo>
                  <a:cubicBezTo>
                    <a:pt x="f31" y="f32"/>
                    <a:pt x="f33" y="f18"/>
                    <a:pt x="f34" y="f14"/>
                  </a:cubicBezTo>
                  <a:cubicBezTo>
                    <a:pt x="f35" y="f36"/>
                    <a:pt x="f15" y="f9"/>
                    <a:pt x="f37" y="f9"/>
                  </a:cubicBezTo>
                  <a:cubicBezTo>
                    <a:pt x="f38" y="f9"/>
                    <a:pt x="f17" y="f39"/>
                    <a:pt x="f17" y="f35"/>
                  </a:cubicBezTo>
                  <a:cubicBezTo>
                    <a:pt x="f40" y="f27"/>
                    <a:pt x="f41" y="f42"/>
                    <a:pt x="f43" y="f44"/>
                  </a:cubicBezTo>
                  <a:cubicBezTo>
                    <a:pt x="f17" y="f45"/>
                    <a:pt x="f46" y="f47"/>
                    <a:pt x="f48" y="f49"/>
                  </a:cubicBezTo>
                  <a:cubicBezTo>
                    <a:pt x="f50" y="f51"/>
                    <a:pt x="f44" y="f52"/>
                    <a:pt x="f53" y="f54"/>
                  </a:cubicBezTo>
                  <a:cubicBezTo>
                    <a:pt x="f55" y="f56"/>
                    <a:pt x="f57" y="f58"/>
                    <a:pt x="f7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30"/>
                    <a:pt x="f55" y="f30"/>
                    <a:pt x="f67" y="f28"/>
                  </a:cubicBezTo>
                  <a:cubicBezTo>
                    <a:pt x="f68" y="f28"/>
                    <a:pt x="f69" y="f28"/>
                    <a:pt x="f45" y="f28"/>
                  </a:cubicBezTo>
                  <a:cubicBezTo>
                    <a:pt x="f53" y="f70"/>
                    <a:pt x="f55" y="f71"/>
                    <a:pt x="f66" y="f28"/>
                  </a:cubicBezTo>
                  <a:cubicBezTo>
                    <a:pt x="f60" y="f50"/>
                    <a:pt x="f6" y="f72"/>
                    <a:pt x="f62" y="f73"/>
                  </a:cubicBezTo>
                  <a:cubicBezTo>
                    <a:pt x="f74" y="f75"/>
                    <a:pt x="f76" y="f56"/>
                    <a:pt x="f49" y="f68"/>
                  </a:cubicBezTo>
                  <a:cubicBezTo>
                    <a:pt x="f77" y="f66"/>
                    <a:pt x="f50" y="f7"/>
                    <a:pt x="f9" y="f78"/>
                  </a:cubicBezTo>
                  <a:cubicBezTo>
                    <a:pt x="f22" y="f79"/>
                    <a:pt x="f80" y="f81"/>
                    <a:pt x="f41" y="f82"/>
                  </a:cubicBezTo>
                  <a:cubicBezTo>
                    <a:pt x="f12" y="f50"/>
                    <a:pt x="f80" y="f83"/>
                    <a:pt x="f8" y="f9"/>
                  </a:cubicBezTo>
                  <a:close/>
                  <a:moveTo>
                    <a:pt x="f22" y="f11"/>
                  </a:moveTo>
                  <a:cubicBezTo>
                    <a:pt x="f18" y="f9"/>
                    <a:pt x="f84" y="f13"/>
                    <a:pt x="f85" y="f32"/>
                  </a:cubicBezTo>
                  <a:cubicBezTo>
                    <a:pt x="f70" y="f19"/>
                    <a:pt x="f28" y="f86"/>
                    <a:pt x="f70" y="f10"/>
                  </a:cubicBezTo>
                  <a:cubicBezTo>
                    <a:pt x="f87" y="f88"/>
                    <a:pt x="f89" y="f23"/>
                    <a:pt x="f90" y="f12"/>
                  </a:cubicBezTo>
                  <a:cubicBezTo>
                    <a:pt x="f90" y="f12"/>
                    <a:pt x="f48" y="f12"/>
                    <a:pt x="f35" y="f12"/>
                  </a:cubicBezTo>
                  <a:cubicBezTo>
                    <a:pt x="f18" y="f43"/>
                    <a:pt x="f20" y="f20"/>
                    <a:pt x="f22" y="f11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4363CD66-3616-67EA-ADD0-D647E91467C5}"/>
                </a:ext>
              </a:extLst>
            </p:cNvPr>
            <p:cNvSpPr/>
            <p:nvPr/>
          </p:nvSpPr>
          <p:spPr>
            <a:xfrm>
              <a:off x="7164195" y="1210318"/>
              <a:ext cx="158044" cy="1063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31"/>
                <a:gd name="f8" fmla="val 32"/>
                <a:gd name="f9" fmla="val 3"/>
                <a:gd name="f10" fmla="val 2"/>
                <a:gd name="f11" fmla="val 1"/>
                <a:gd name="f12" fmla="val 35"/>
                <a:gd name="f13" fmla="val 39"/>
                <a:gd name="f14" fmla="val 43"/>
                <a:gd name="f15" fmla="val 45"/>
                <a:gd name="f16" fmla="val 7"/>
                <a:gd name="f17" fmla="val 12"/>
                <a:gd name="f18" fmla="val 17"/>
                <a:gd name="f19" fmla="val 42"/>
                <a:gd name="f20" fmla="val 18"/>
                <a:gd name="f21" fmla="val 19"/>
                <a:gd name="f22" fmla="val 20"/>
                <a:gd name="f23" fmla="val 25"/>
                <a:gd name="f24" fmla="val 40"/>
                <a:gd name="f25" fmla="val 29"/>
                <a:gd name="f26" fmla="val 36"/>
                <a:gd name="f27" fmla="val 30"/>
                <a:gd name="f28" fmla="val 27"/>
                <a:gd name="f29" fmla="val 21"/>
                <a:gd name="f30" fmla="val 26"/>
                <a:gd name="f31" fmla="val 16"/>
                <a:gd name="f32" fmla="val 14"/>
                <a:gd name="f33" fmla="val 11"/>
                <a:gd name="f34" fmla="val 15"/>
                <a:gd name="f35" fmla="val 41"/>
                <a:gd name="f36" fmla="val 38"/>
                <a:gd name="f37" fmla="val 9"/>
                <a:gd name="f38" fmla="val 34"/>
                <a:gd name="f39" fmla="val 8"/>
                <a:gd name="f40" fmla="val 13"/>
                <a:gd name="f41" fmla="val 24"/>
                <a:gd name="f42" fmla="val 23"/>
                <a:gd name="f43" fmla="val 22"/>
                <a:gd name="f44" fmla="val 10"/>
                <a:gd name="f45" fmla="val 6"/>
                <a:gd name="f46" fmla="+- 0 0 -90"/>
                <a:gd name="f47" fmla="*/ f3 1 46"/>
                <a:gd name="f48" fmla="*/ f4 1 31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46"/>
                <a:gd name="f57" fmla="*/ f53 1 31"/>
                <a:gd name="f58" fmla="*/ 32 f54 1"/>
                <a:gd name="f59" fmla="*/ 3 f53 1"/>
                <a:gd name="f60" fmla="*/ 1 f53 1"/>
                <a:gd name="f61" fmla="*/ 43 f54 1"/>
                <a:gd name="f62" fmla="*/ 17 f53 1"/>
                <a:gd name="f63" fmla="*/ 42 f54 1"/>
                <a:gd name="f64" fmla="*/ 20 f53 1"/>
                <a:gd name="f65" fmla="*/ 36 f54 1"/>
                <a:gd name="f66" fmla="*/ 30 f53 1"/>
                <a:gd name="f67" fmla="*/ 27 f54 1"/>
                <a:gd name="f68" fmla="*/ 25 f53 1"/>
                <a:gd name="f69" fmla="*/ 29 f54 1"/>
                <a:gd name="f70" fmla="*/ 14 f53 1"/>
                <a:gd name="f71" fmla="*/ 40 f54 1"/>
                <a:gd name="f72" fmla="*/ 41 f54 1"/>
                <a:gd name="f73" fmla="*/ 15 f53 1"/>
                <a:gd name="f74" fmla="*/ 34 f54 1"/>
                <a:gd name="f75" fmla="*/ 9 f53 1"/>
                <a:gd name="f76" fmla="*/ 26 f54 1"/>
                <a:gd name="f77" fmla="*/ 13 f53 1"/>
                <a:gd name="f78" fmla="*/ 23 f54 1"/>
                <a:gd name="f79" fmla="*/ 19 f53 1"/>
                <a:gd name="f80" fmla="*/ 21 f54 1"/>
                <a:gd name="f81" fmla="*/ 26 f53 1"/>
                <a:gd name="f82" fmla="*/ 10 f54 1"/>
                <a:gd name="f83" fmla="*/ 6 f54 1"/>
                <a:gd name="f84" fmla="*/ 2 f53 1"/>
                <a:gd name="f85" fmla="*/ 9 f54 1"/>
                <a:gd name="f86" fmla="*/ 0 f53 1"/>
                <a:gd name="f87" fmla="*/ 11 f54 1"/>
                <a:gd name="f88" fmla="+- f55 0 f1"/>
                <a:gd name="f89" fmla="*/ f58 1 46"/>
                <a:gd name="f90" fmla="*/ f59 1 31"/>
                <a:gd name="f91" fmla="*/ f60 1 31"/>
                <a:gd name="f92" fmla="*/ f61 1 46"/>
                <a:gd name="f93" fmla="*/ f62 1 31"/>
                <a:gd name="f94" fmla="*/ f63 1 46"/>
                <a:gd name="f95" fmla="*/ f64 1 31"/>
                <a:gd name="f96" fmla="*/ f65 1 46"/>
                <a:gd name="f97" fmla="*/ f66 1 31"/>
                <a:gd name="f98" fmla="*/ f67 1 46"/>
                <a:gd name="f99" fmla="*/ f68 1 31"/>
                <a:gd name="f100" fmla="*/ f69 1 46"/>
                <a:gd name="f101" fmla="*/ f70 1 31"/>
                <a:gd name="f102" fmla="*/ f71 1 46"/>
                <a:gd name="f103" fmla="*/ f72 1 46"/>
                <a:gd name="f104" fmla="*/ f73 1 31"/>
                <a:gd name="f105" fmla="*/ f74 1 46"/>
                <a:gd name="f106" fmla="*/ f75 1 31"/>
                <a:gd name="f107" fmla="*/ f76 1 46"/>
                <a:gd name="f108" fmla="*/ f77 1 31"/>
                <a:gd name="f109" fmla="*/ f78 1 46"/>
                <a:gd name="f110" fmla="*/ f79 1 31"/>
                <a:gd name="f111" fmla="*/ f80 1 46"/>
                <a:gd name="f112" fmla="*/ f81 1 31"/>
                <a:gd name="f113" fmla="*/ f82 1 46"/>
                <a:gd name="f114" fmla="*/ f83 1 46"/>
                <a:gd name="f115" fmla="*/ f84 1 31"/>
                <a:gd name="f116" fmla="*/ f85 1 46"/>
                <a:gd name="f117" fmla="*/ f86 1 31"/>
                <a:gd name="f118" fmla="*/ f87 1 46"/>
                <a:gd name="f119" fmla="*/ 0 1 f56"/>
                <a:gd name="f120" fmla="*/ f50 1 f56"/>
                <a:gd name="f121" fmla="*/ 0 1 f57"/>
                <a:gd name="f122" fmla="*/ f51 1 f57"/>
                <a:gd name="f123" fmla="*/ f89 1 f56"/>
                <a:gd name="f124" fmla="*/ f90 1 f57"/>
                <a:gd name="f125" fmla="*/ f91 1 f57"/>
                <a:gd name="f126" fmla="*/ f92 1 f56"/>
                <a:gd name="f127" fmla="*/ f93 1 f57"/>
                <a:gd name="f128" fmla="*/ f94 1 f56"/>
                <a:gd name="f129" fmla="*/ f95 1 f57"/>
                <a:gd name="f130" fmla="*/ f96 1 f56"/>
                <a:gd name="f131" fmla="*/ f97 1 f57"/>
                <a:gd name="f132" fmla="*/ f98 1 f56"/>
                <a:gd name="f133" fmla="*/ f99 1 f57"/>
                <a:gd name="f134" fmla="*/ f100 1 f56"/>
                <a:gd name="f135" fmla="*/ f101 1 f57"/>
                <a:gd name="f136" fmla="*/ f102 1 f56"/>
                <a:gd name="f137" fmla="*/ f103 1 f56"/>
                <a:gd name="f138" fmla="*/ f104 1 f57"/>
                <a:gd name="f139" fmla="*/ f105 1 f56"/>
                <a:gd name="f140" fmla="*/ f106 1 f57"/>
                <a:gd name="f141" fmla="*/ f107 1 f56"/>
                <a:gd name="f142" fmla="*/ f108 1 f57"/>
                <a:gd name="f143" fmla="*/ f109 1 f56"/>
                <a:gd name="f144" fmla="*/ f110 1 f57"/>
                <a:gd name="f145" fmla="*/ f111 1 f56"/>
                <a:gd name="f146" fmla="*/ f112 1 f57"/>
                <a:gd name="f147" fmla="*/ f113 1 f56"/>
                <a:gd name="f148" fmla="*/ f114 1 f56"/>
                <a:gd name="f149" fmla="*/ f115 1 f57"/>
                <a:gd name="f150" fmla="*/ f116 1 f56"/>
                <a:gd name="f151" fmla="*/ f117 1 f57"/>
                <a:gd name="f152" fmla="*/ f118 1 f56"/>
                <a:gd name="f153" fmla="*/ f119 f47 1"/>
                <a:gd name="f154" fmla="*/ f120 f47 1"/>
                <a:gd name="f155" fmla="*/ f122 f48 1"/>
                <a:gd name="f156" fmla="*/ f121 f48 1"/>
                <a:gd name="f157" fmla="*/ f123 f47 1"/>
                <a:gd name="f158" fmla="*/ f124 f48 1"/>
                <a:gd name="f159" fmla="*/ f125 f48 1"/>
                <a:gd name="f160" fmla="*/ f126 f47 1"/>
                <a:gd name="f161" fmla="*/ f127 f48 1"/>
                <a:gd name="f162" fmla="*/ f128 f47 1"/>
                <a:gd name="f163" fmla="*/ f129 f48 1"/>
                <a:gd name="f164" fmla="*/ f130 f47 1"/>
                <a:gd name="f165" fmla="*/ f131 f48 1"/>
                <a:gd name="f166" fmla="*/ f132 f47 1"/>
                <a:gd name="f167" fmla="*/ f133 f48 1"/>
                <a:gd name="f168" fmla="*/ f134 f47 1"/>
                <a:gd name="f169" fmla="*/ f135 f48 1"/>
                <a:gd name="f170" fmla="*/ f136 f47 1"/>
                <a:gd name="f171" fmla="*/ f137 f47 1"/>
                <a:gd name="f172" fmla="*/ f138 f48 1"/>
                <a:gd name="f173" fmla="*/ f139 f47 1"/>
                <a:gd name="f174" fmla="*/ f140 f48 1"/>
                <a:gd name="f175" fmla="*/ f141 f47 1"/>
                <a:gd name="f176" fmla="*/ f142 f48 1"/>
                <a:gd name="f177" fmla="*/ f143 f47 1"/>
                <a:gd name="f178" fmla="*/ f144 f48 1"/>
                <a:gd name="f179" fmla="*/ f145 f47 1"/>
                <a:gd name="f180" fmla="*/ f146 f48 1"/>
                <a:gd name="f181" fmla="*/ f147 f47 1"/>
                <a:gd name="f182" fmla="*/ f148 f47 1"/>
                <a:gd name="f183" fmla="*/ f149 f48 1"/>
                <a:gd name="f184" fmla="*/ f150 f47 1"/>
                <a:gd name="f185" fmla="*/ f151 f48 1"/>
                <a:gd name="f186" fmla="*/ f152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57" y="f158"/>
                </a:cxn>
                <a:cxn ang="f88">
                  <a:pos x="f157" y="f159"/>
                </a:cxn>
                <a:cxn ang="f88">
                  <a:pos x="f160" y="f158"/>
                </a:cxn>
                <a:cxn ang="f88">
                  <a:pos x="f160" y="f161"/>
                </a:cxn>
                <a:cxn ang="f88">
                  <a:pos x="f162" y="f163"/>
                </a:cxn>
                <a:cxn ang="f88">
                  <a:pos x="f164" y="f165"/>
                </a:cxn>
                <a:cxn ang="f88">
                  <a:pos x="f166" y="f167"/>
                </a:cxn>
                <a:cxn ang="f88">
                  <a:pos x="f168" y="f169"/>
                </a:cxn>
                <a:cxn ang="f88">
                  <a:pos x="f170" y="f169"/>
                </a:cxn>
                <a:cxn ang="f88">
                  <a:pos x="f171" y="f172"/>
                </a:cxn>
                <a:cxn ang="f88">
                  <a:pos x="f173" y="f174"/>
                </a:cxn>
                <a:cxn ang="f88">
                  <a:pos x="f175" y="f176"/>
                </a:cxn>
                <a:cxn ang="f88">
                  <a:pos x="f177" y="f178"/>
                </a:cxn>
                <a:cxn ang="f88">
                  <a:pos x="f179" y="f180"/>
                </a:cxn>
                <a:cxn ang="f88">
                  <a:pos x="f181" y="f180"/>
                </a:cxn>
                <a:cxn ang="f88">
                  <a:pos x="f182" y="f183"/>
                </a:cxn>
                <a:cxn ang="f88">
                  <a:pos x="f184" y="f185"/>
                </a:cxn>
                <a:cxn ang="f88">
                  <a:pos x="f186" y="f183"/>
                </a:cxn>
                <a:cxn ang="f88">
                  <a:pos x="f157" y="f158"/>
                </a:cxn>
              </a:cxnLst>
              <a:rect l="f153" t="f156" r="f154" b="f155"/>
              <a:pathLst>
                <a:path w="46" h="31">
                  <a:moveTo>
                    <a:pt x="f8" y="f9"/>
                  </a:moveTo>
                  <a:cubicBezTo>
                    <a:pt x="f8" y="f10"/>
                    <a:pt x="f8" y="f10"/>
                    <a:pt x="f8" y="f11"/>
                  </a:cubicBezTo>
                  <a:cubicBezTo>
                    <a:pt x="f12" y="f10"/>
                    <a:pt x="f13" y="f9"/>
                    <a:pt x="f14" y="f9"/>
                  </a:cubicBezTo>
                  <a:cubicBezTo>
                    <a:pt x="f15" y="f16"/>
                    <a:pt x="f6" y="f17"/>
                    <a:pt x="f14" y="f18"/>
                  </a:cubicBezTo>
                  <a:cubicBezTo>
                    <a:pt x="f19" y="f20"/>
                    <a:pt x="f19" y="f21"/>
                    <a:pt x="f19" y="f22"/>
                  </a:cubicBezTo>
                  <a:cubicBezTo>
                    <a:pt x="f19" y="f23"/>
                    <a:pt x="f24" y="f25"/>
                    <a:pt x="f26" y="f27"/>
                  </a:cubicBezTo>
                  <a:cubicBezTo>
                    <a:pt x="f8" y="f7"/>
                    <a:pt x="f25" y="f25"/>
                    <a:pt x="f28" y="f23"/>
                  </a:cubicBezTo>
                  <a:cubicBezTo>
                    <a:pt x="f23" y="f29"/>
                    <a:pt x="f30" y="f31"/>
                    <a:pt x="f25" y="f32"/>
                  </a:cubicBezTo>
                  <a:cubicBezTo>
                    <a:pt x="f8" y="f33"/>
                    <a:pt x="f12" y="f33"/>
                    <a:pt x="f24" y="f32"/>
                  </a:cubicBezTo>
                  <a:cubicBezTo>
                    <a:pt x="f24" y="f32"/>
                    <a:pt x="f24" y="f34"/>
                    <a:pt x="f35" y="f34"/>
                  </a:cubicBezTo>
                  <a:cubicBezTo>
                    <a:pt x="f24" y="f33"/>
                    <a:pt x="f36" y="f37"/>
                    <a:pt x="f38" y="f37"/>
                  </a:cubicBezTo>
                  <a:cubicBezTo>
                    <a:pt x="f27" y="f39"/>
                    <a:pt x="f28" y="f37"/>
                    <a:pt x="f30" y="f40"/>
                  </a:cubicBezTo>
                  <a:cubicBezTo>
                    <a:pt x="f23" y="f34"/>
                    <a:pt x="f41" y="f18"/>
                    <a:pt x="f42" y="f21"/>
                  </a:cubicBezTo>
                  <a:cubicBezTo>
                    <a:pt x="f42" y="f43"/>
                    <a:pt x="f23" y="f23"/>
                    <a:pt x="f29" y="f30"/>
                  </a:cubicBezTo>
                  <a:cubicBezTo>
                    <a:pt x="f18" y="f28"/>
                    <a:pt x="f40" y="f28"/>
                    <a:pt x="f44" y="f30"/>
                  </a:cubicBezTo>
                  <a:cubicBezTo>
                    <a:pt x="f11" y="f43"/>
                    <a:pt x="f5" y="f33"/>
                    <a:pt x="f45" y="f10"/>
                  </a:cubicBezTo>
                  <a:cubicBezTo>
                    <a:pt x="f16" y="f10"/>
                    <a:pt x="f39" y="f11"/>
                    <a:pt x="f37" y="f5"/>
                  </a:cubicBezTo>
                  <a:cubicBezTo>
                    <a:pt x="f37" y="f11"/>
                    <a:pt x="f44" y="f11"/>
                    <a:pt x="f33" y="f10"/>
                  </a:cubicBezTo>
                  <a:cubicBezTo>
                    <a:pt x="f18" y="f44"/>
                    <a:pt x="f41" y="f33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id="{8B8A0F46-C84F-1DE5-3A82-7F4A7EA624AD}"/>
                </a:ext>
              </a:extLst>
            </p:cNvPr>
            <p:cNvSpPr/>
            <p:nvPr/>
          </p:nvSpPr>
          <p:spPr>
            <a:xfrm>
              <a:off x="7218794" y="797960"/>
              <a:ext cx="170974" cy="12069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"/>
                <a:gd name="f7" fmla="val 35"/>
                <a:gd name="f8" fmla="val 45"/>
                <a:gd name="f9" fmla="val 33"/>
                <a:gd name="f10" fmla="val 41"/>
                <a:gd name="f11" fmla="val 23"/>
                <a:gd name="f12" fmla="val 34"/>
                <a:gd name="f13" fmla="val 20"/>
                <a:gd name="f14" fmla="val 25"/>
                <a:gd name="f15" fmla="val 18"/>
                <a:gd name="f16" fmla="val 21"/>
                <a:gd name="f17" fmla="val 16"/>
                <a:gd name="f18" fmla="val 19"/>
                <a:gd name="f19" fmla="val 10"/>
                <a:gd name="f20" fmla="val 6"/>
                <a:gd name="f21" fmla="val 3"/>
                <a:gd name="f22" fmla="val 15"/>
                <a:gd name="f23" fmla="val 8"/>
                <a:gd name="f24" fmla="val 4"/>
                <a:gd name="f25" fmla="val 7"/>
                <a:gd name="f26" fmla="val 1"/>
                <a:gd name="f27" fmla="val 11"/>
                <a:gd name="f28" fmla="val 2"/>
                <a:gd name="f29" fmla="val 22"/>
                <a:gd name="f30" fmla="val 29"/>
                <a:gd name="f31" fmla="val 14"/>
                <a:gd name="f32" fmla="val 13"/>
                <a:gd name="f33" fmla="val 48"/>
                <a:gd name="f34" fmla="val 49"/>
                <a:gd name="f35" fmla="val 31"/>
                <a:gd name="f36" fmla="val 46"/>
                <a:gd name="f37" fmla="+- 0 0 -90"/>
                <a:gd name="f38" fmla="*/ f3 1 50"/>
                <a:gd name="f39" fmla="*/ f4 1 35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50"/>
                <a:gd name="f48" fmla="*/ f44 1 35"/>
                <a:gd name="f49" fmla="*/ 45 f45 1"/>
                <a:gd name="f50" fmla="*/ 33 f44 1"/>
                <a:gd name="f51" fmla="*/ 23 f45 1"/>
                <a:gd name="f52" fmla="*/ 25 f44 1"/>
                <a:gd name="f53" fmla="*/ 16 f45 1"/>
                <a:gd name="f54" fmla="*/ 19 f44 1"/>
                <a:gd name="f55" fmla="*/ 3 f45 1"/>
                <a:gd name="f56" fmla="*/ 20 f44 1"/>
                <a:gd name="f57" fmla="*/ 4 f45 1"/>
                <a:gd name="f58" fmla="*/ 4 f44 1"/>
                <a:gd name="f59" fmla="*/ 7 f44 1"/>
                <a:gd name="f60" fmla="*/ 33 f45 1"/>
                <a:gd name="f61" fmla="*/ 14 f44 1"/>
                <a:gd name="f62" fmla="*/ 48 f45 1"/>
                <a:gd name="f63" fmla="*/ 46 f45 1"/>
                <a:gd name="f64" fmla="*/ 35 f44 1"/>
                <a:gd name="f65" fmla="+- f46 0 f1"/>
                <a:gd name="f66" fmla="*/ f49 1 50"/>
                <a:gd name="f67" fmla="*/ f50 1 35"/>
                <a:gd name="f68" fmla="*/ f51 1 50"/>
                <a:gd name="f69" fmla="*/ f52 1 35"/>
                <a:gd name="f70" fmla="*/ f53 1 50"/>
                <a:gd name="f71" fmla="*/ f54 1 35"/>
                <a:gd name="f72" fmla="*/ f55 1 50"/>
                <a:gd name="f73" fmla="*/ f56 1 35"/>
                <a:gd name="f74" fmla="*/ f57 1 50"/>
                <a:gd name="f75" fmla="*/ f58 1 35"/>
                <a:gd name="f76" fmla="*/ f59 1 35"/>
                <a:gd name="f77" fmla="*/ f60 1 50"/>
                <a:gd name="f78" fmla="*/ f61 1 35"/>
                <a:gd name="f79" fmla="*/ f62 1 50"/>
                <a:gd name="f80" fmla="*/ f63 1 50"/>
                <a:gd name="f81" fmla="*/ f64 1 35"/>
                <a:gd name="f82" fmla="*/ 0 1 f47"/>
                <a:gd name="f83" fmla="*/ f41 1 f47"/>
                <a:gd name="f84" fmla="*/ 0 1 f48"/>
                <a:gd name="f85" fmla="*/ f42 1 f48"/>
                <a:gd name="f86" fmla="*/ f66 1 f47"/>
                <a:gd name="f87" fmla="*/ f67 1 f48"/>
                <a:gd name="f88" fmla="*/ f68 1 f47"/>
                <a:gd name="f89" fmla="*/ f69 1 f48"/>
                <a:gd name="f90" fmla="*/ f70 1 f47"/>
                <a:gd name="f91" fmla="*/ f71 1 f48"/>
                <a:gd name="f92" fmla="*/ f72 1 f47"/>
                <a:gd name="f93" fmla="*/ f73 1 f48"/>
                <a:gd name="f94" fmla="*/ f74 1 f47"/>
                <a:gd name="f95" fmla="*/ f75 1 f48"/>
                <a:gd name="f96" fmla="*/ f76 1 f48"/>
                <a:gd name="f97" fmla="*/ f77 1 f47"/>
                <a:gd name="f98" fmla="*/ f78 1 f48"/>
                <a:gd name="f99" fmla="*/ f79 1 f47"/>
                <a:gd name="f100" fmla="*/ f80 1 f47"/>
                <a:gd name="f101" fmla="*/ f81 1 f48"/>
                <a:gd name="f102" fmla="*/ f82 f38 1"/>
                <a:gd name="f103" fmla="*/ f83 f38 1"/>
                <a:gd name="f104" fmla="*/ f85 f39 1"/>
                <a:gd name="f105" fmla="*/ f84 f39 1"/>
                <a:gd name="f106" fmla="*/ f86 f38 1"/>
                <a:gd name="f107" fmla="*/ f87 f39 1"/>
                <a:gd name="f108" fmla="*/ f88 f38 1"/>
                <a:gd name="f109" fmla="*/ f89 f39 1"/>
                <a:gd name="f110" fmla="*/ f90 f38 1"/>
                <a:gd name="f111" fmla="*/ f91 f39 1"/>
                <a:gd name="f112" fmla="*/ f92 f38 1"/>
                <a:gd name="f113" fmla="*/ f93 f39 1"/>
                <a:gd name="f114" fmla="*/ f94 f38 1"/>
                <a:gd name="f115" fmla="*/ f95 f39 1"/>
                <a:gd name="f116" fmla="*/ f96 f39 1"/>
                <a:gd name="f117" fmla="*/ f97 f38 1"/>
                <a:gd name="f118" fmla="*/ f98 f39 1"/>
                <a:gd name="f119" fmla="*/ f99 f38 1"/>
                <a:gd name="f120" fmla="*/ f100 f38 1"/>
                <a:gd name="f121" fmla="*/ f101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5">
                  <a:pos x="f106" y="f107"/>
                </a:cxn>
                <a:cxn ang="f65">
                  <a:pos x="f108" y="f109"/>
                </a:cxn>
                <a:cxn ang="f65">
                  <a:pos x="f110" y="f111"/>
                </a:cxn>
                <a:cxn ang="f65">
                  <a:pos x="f112" y="f113"/>
                </a:cxn>
                <a:cxn ang="f65">
                  <a:pos x="f114" y="f115"/>
                </a:cxn>
                <a:cxn ang="f65">
                  <a:pos x="f110" y="f116"/>
                </a:cxn>
                <a:cxn ang="f65">
                  <a:pos x="f117" y="f118"/>
                </a:cxn>
                <a:cxn ang="f65">
                  <a:pos x="f119" y="f113"/>
                </a:cxn>
                <a:cxn ang="f65">
                  <a:pos x="f120" y="f121"/>
                </a:cxn>
                <a:cxn ang="f65">
                  <a:pos x="f106" y="f107"/>
                </a:cxn>
              </a:cxnLst>
              <a:rect l="f102" t="f105" r="f103" b="f104"/>
              <a:pathLst>
                <a:path w="50" h="35">
                  <a:moveTo>
                    <a:pt x="f8" y="f9"/>
                  </a:moveTo>
                  <a:cubicBezTo>
                    <a:pt x="f10" y="f11"/>
                    <a:pt x="f12" y="f13"/>
                    <a:pt x="f11" y="f14"/>
                  </a:cubicBezTo>
                  <a:cubicBezTo>
                    <a:pt x="f13" y="f11"/>
                    <a:pt x="f15" y="f16"/>
                    <a:pt x="f17" y="f18"/>
                  </a:cubicBezTo>
                  <a:cubicBezTo>
                    <a:pt x="f19" y="f11"/>
                    <a:pt x="f20" y="f11"/>
                    <a:pt x="f21" y="f13"/>
                  </a:cubicBezTo>
                  <a:cubicBezTo>
                    <a:pt x="f5" y="f22"/>
                    <a:pt x="f5" y="f23"/>
                    <a:pt x="f24" y="f24"/>
                  </a:cubicBezTo>
                  <a:cubicBezTo>
                    <a:pt x="f25" y="f26"/>
                    <a:pt x="f27" y="f28"/>
                    <a:pt x="f17" y="f25"/>
                  </a:cubicBezTo>
                  <a:cubicBezTo>
                    <a:pt x="f29" y="f5"/>
                    <a:pt x="f30" y="f21"/>
                    <a:pt x="f9" y="f31"/>
                  </a:cubicBezTo>
                  <a:cubicBezTo>
                    <a:pt x="f10" y="f32"/>
                    <a:pt x="f8" y="f22"/>
                    <a:pt x="f33" y="f13"/>
                  </a:cubicBezTo>
                  <a:cubicBezTo>
                    <a:pt x="f6" y="f14"/>
                    <a:pt x="f34" y="f35"/>
                    <a:pt x="f36" y="f7"/>
                  </a:cubicBezTo>
                  <a:cubicBezTo>
                    <a:pt x="f8" y="f12"/>
                    <a:pt x="f8" y="f12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86A04858-E634-74CC-8D63-EBDEE4AFA7F8}"/>
                </a:ext>
              </a:extLst>
            </p:cNvPr>
            <p:cNvSpPr/>
            <p:nvPr/>
          </p:nvSpPr>
          <p:spPr>
            <a:xfrm>
              <a:off x="7280571" y="881289"/>
              <a:ext cx="99139" cy="11637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34"/>
                <a:gd name="f8" fmla="val 27"/>
                <a:gd name="f9" fmla="val 9"/>
                <a:gd name="f10" fmla="val 10"/>
                <a:gd name="f11" fmla="val 28"/>
                <a:gd name="f12" fmla="val 11"/>
                <a:gd name="f13" fmla="val 18"/>
                <a:gd name="f14" fmla="val 24"/>
                <a:gd name="f15" fmla="val 30"/>
                <a:gd name="f16" fmla="val 23"/>
                <a:gd name="f17" fmla="val 21"/>
                <a:gd name="f18" fmla="val 31"/>
                <a:gd name="f19" fmla="val 33"/>
                <a:gd name="f20" fmla="val 16"/>
                <a:gd name="f21" fmla="val 7"/>
                <a:gd name="f22" fmla="val 26"/>
                <a:gd name="f23" fmla="val 1"/>
                <a:gd name="f24" fmla="val 5"/>
                <a:gd name="f25" fmla="val 4"/>
                <a:gd name="f26" fmla="val 2"/>
                <a:gd name="f27" fmla="val 8"/>
                <a:gd name="f28" fmla="+- 0 0 -90"/>
                <a:gd name="f29" fmla="*/ f3 1 29"/>
                <a:gd name="f30" fmla="*/ f4 1 34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29"/>
                <a:gd name="f39" fmla="*/ f35 1 34"/>
                <a:gd name="f40" fmla="*/ 27 f36 1"/>
                <a:gd name="f41" fmla="*/ 9 f35 1"/>
                <a:gd name="f42" fmla="*/ 28 f36 1"/>
                <a:gd name="f43" fmla="*/ 11 f35 1"/>
                <a:gd name="f44" fmla="*/ 24 f36 1"/>
                <a:gd name="f45" fmla="*/ 30 f35 1"/>
                <a:gd name="f46" fmla="*/ 23 f36 1"/>
                <a:gd name="f47" fmla="*/ 16 f36 1"/>
                <a:gd name="f48" fmla="*/ 33 f35 1"/>
                <a:gd name="f49" fmla="*/ 0 f36 1"/>
                <a:gd name="f50" fmla="*/ 16 f35 1"/>
                <a:gd name="f51" fmla="*/ 10 f36 1"/>
                <a:gd name="f52" fmla="*/ 2 f35 1"/>
                <a:gd name="f53" fmla="*/ 26 f36 1"/>
                <a:gd name="f54" fmla="*/ 8 f35 1"/>
                <a:gd name="f55" fmla="+- f37 0 f1"/>
                <a:gd name="f56" fmla="*/ f40 1 29"/>
                <a:gd name="f57" fmla="*/ f41 1 34"/>
                <a:gd name="f58" fmla="*/ f42 1 29"/>
                <a:gd name="f59" fmla="*/ f43 1 34"/>
                <a:gd name="f60" fmla="*/ f44 1 29"/>
                <a:gd name="f61" fmla="*/ f45 1 34"/>
                <a:gd name="f62" fmla="*/ f46 1 29"/>
                <a:gd name="f63" fmla="*/ f47 1 29"/>
                <a:gd name="f64" fmla="*/ f48 1 34"/>
                <a:gd name="f65" fmla="*/ f49 1 29"/>
                <a:gd name="f66" fmla="*/ f50 1 34"/>
                <a:gd name="f67" fmla="*/ f51 1 29"/>
                <a:gd name="f68" fmla="*/ f52 1 34"/>
                <a:gd name="f69" fmla="*/ f53 1 29"/>
                <a:gd name="f70" fmla="*/ f54 1 34"/>
                <a:gd name="f71" fmla="*/ 0 1 f38"/>
                <a:gd name="f72" fmla="*/ f32 1 f38"/>
                <a:gd name="f73" fmla="*/ 0 1 f39"/>
                <a:gd name="f74" fmla="*/ f33 1 f39"/>
                <a:gd name="f75" fmla="*/ f56 1 f38"/>
                <a:gd name="f76" fmla="*/ f57 1 f39"/>
                <a:gd name="f77" fmla="*/ f58 1 f38"/>
                <a:gd name="f78" fmla="*/ f59 1 f39"/>
                <a:gd name="f79" fmla="*/ f60 1 f38"/>
                <a:gd name="f80" fmla="*/ f61 1 f39"/>
                <a:gd name="f81" fmla="*/ f62 1 f38"/>
                <a:gd name="f82" fmla="*/ f63 1 f38"/>
                <a:gd name="f83" fmla="*/ f64 1 f39"/>
                <a:gd name="f84" fmla="*/ f65 1 f38"/>
                <a:gd name="f85" fmla="*/ f66 1 f39"/>
                <a:gd name="f86" fmla="*/ f67 1 f38"/>
                <a:gd name="f87" fmla="*/ f68 1 f39"/>
                <a:gd name="f88" fmla="*/ f69 1 f38"/>
                <a:gd name="f89" fmla="*/ f70 1 f39"/>
                <a:gd name="f90" fmla="*/ f71 f29 1"/>
                <a:gd name="f91" fmla="*/ f72 f29 1"/>
                <a:gd name="f92" fmla="*/ f74 f30 1"/>
                <a:gd name="f93" fmla="*/ f73 f30 1"/>
                <a:gd name="f94" fmla="*/ f75 f29 1"/>
                <a:gd name="f95" fmla="*/ f76 f30 1"/>
                <a:gd name="f96" fmla="*/ f77 f29 1"/>
                <a:gd name="f97" fmla="*/ f78 f30 1"/>
                <a:gd name="f98" fmla="*/ f79 f29 1"/>
                <a:gd name="f99" fmla="*/ f80 f30 1"/>
                <a:gd name="f100" fmla="*/ f81 f29 1"/>
                <a:gd name="f101" fmla="*/ f82 f29 1"/>
                <a:gd name="f102" fmla="*/ f83 f30 1"/>
                <a:gd name="f103" fmla="*/ f84 f29 1"/>
                <a:gd name="f104" fmla="*/ f85 f30 1"/>
                <a:gd name="f105" fmla="*/ f86 f29 1"/>
                <a:gd name="f106" fmla="*/ f87 f30 1"/>
                <a:gd name="f107" fmla="*/ f88 f29 1"/>
                <a:gd name="f108" fmla="*/ f89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94" y="f95"/>
                </a:cxn>
                <a:cxn ang="f55">
                  <a:pos x="f96" y="f97"/>
                </a:cxn>
                <a:cxn ang="f55">
                  <a:pos x="f98" y="f99"/>
                </a:cxn>
                <a:cxn ang="f55">
                  <a:pos x="f100" y="f99"/>
                </a:cxn>
                <a:cxn ang="f55">
                  <a:pos x="f101" y="f102"/>
                </a:cxn>
                <a:cxn ang="f55">
                  <a:pos x="f103" y="f104"/>
                </a:cxn>
                <a:cxn ang="f55">
                  <a:pos x="f105" y="f106"/>
                </a:cxn>
                <a:cxn ang="f55">
                  <a:pos x="f107" y="f108"/>
                </a:cxn>
                <a:cxn ang="f55">
                  <a:pos x="f94" y="f95"/>
                </a:cxn>
              </a:cxnLst>
              <a:rect l="f90" t="f93" r="f91" b="f92"/>
              <a:pathLst>
                <a:path w="29" h="34">
                  <a:moveTo>
                    <a:pt x="f8" y="f9"/>
                  </a:moveTo>
                  <a:cubicBezTo>
                    <a:pt x="f8" y="f10"/>
                    <a:pt x="f8" y="f10"/>
                    <a:pt x="f11" y="f12"/>
                  </a:cubicBezTo>
                  <a:cubicBezTo>
                    <a:pt x="f6" y="f13"/>
                    <a:pt x="f11" y="f14"/>
                    <a:pt x="f14" y="f15"/>
                  </a:cubicBezTo>
                  <a:cubicBezTo>
                    <a:pt x="f14" y="f15"/>
                    <a:pt x="f16" y="f15"/>
                    <a:pt x="f16" y="f15"/>
                  </a:cubicBezTo>
                  <a:cubicBezTo>
                    <a:pt x="f17" y="f18"/>
                    <a:pt x="f13" y="f19"/>
                    <a:pt x="f20" y="f19"/>
                  </a:cubicBezTo>
                  <a:cubicBezTo>
                    <a:pt x="f21" y="f7"/>
                    <a:pt x="f5" y="f22"/>
                    <a:pt x="f5" y="f20"/>
                  </a:cubicBezTo>
                  <a:cubicBezTo>
                    <a:pt x="f23" y="f9"/>
                    <a:pt x="f24" y="f25"/>
                    <a:pt x="f10" y="f26"/>
                  </a:cubicBezTo>
                  <a:cubicBezTo>
                    <a:pt x="f20" y="f5"/>
                    <a:pt x="f17" y="f26"/>
                    <a:pt x="f22" y="f27"/>
                  </a:cubicBezTo>
                  <a:cubicBezTo>
                    <a:pt x="f22" y="f9"/>
                    <a:pt x="f22" y="f9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2FC62341-226F-62AC-0043-89E218A37287}"/>
                </a:ext>
              </a:extLst>
            </p:cNvPr>
            <p:cNvSpPr/>
            <p:nvPr/>
          </p:nvSpPr>
          <p:spPr>
            <a:xfrm>
              <a:off x="7044939" y="888476"/>
              <a:ext cx="143679" cy="919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2"/>
                <a:gd name="f7" fmla="val 27"/>
                <a:gd name="f8" fmla="val 7"/>
                <a:gd name="f9" fmla="val 2"/>
                <a:gd name="f10" fmla="val 24"/>
                <a:gd name="f11" fmla="val 19"/>
                <a:gd name="f12" fmla="val 14"/>
                <a:gd name="f13" fmla="val 1"/>
                <a:gd name="f14" fmla="val 9"/>
                <a:gd name="f15" fmla="val 3"/>
                <a:gd name="f16" fmla="val 6"/>
                <a:gd name="f17" fmla="val 8"/>
                <a:gd name="f18" fmla="val 4"/>
                <a:gd name="f19" fmla="val 13"/>
                <a:gd name="f20" fmla="val 17"/>
                <a:gd name="f21" fmla="val 5"/>
                <a:gd name="f22" fmla="val 20"/>
                <a:gd name="f23" fmla="val 21"/>
                <a:gd name="f24" fmla="val 23"/>
                <a:gd name="f25" fmla="val 29"/>
                <a:gd name="f26" fmla="val 32"/>
                <a:gd name="f27" fmla="val 37"/>
                <a:gd name="f28" fmla="val 38"/>
                <a:gd name="f29" fmla="val 39"/>
                <a:gd name="f30" fmla="val 30"/>
                <a:gd name="f31" fmla="val 16"/>
                <a:gd name="f32" fmla="val 15"/>
                <a:gd name="f33" fmla="+- 0 0 -90"/>
                <a:gd name="f34" fmla="*/ f3 1 42"/>
                <a:gd name="f35" fmla="*/ f4 1 27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42"/>
                <a:gd name="f44" fmla="*/ f40 1 27"/>
                <a:gd name="f45" fmla="*/ 7 f41 1"/>
                <a:gd name="f46" fmla="*/ 27 f40 1"/>
                <a:gd name="f47" fmla="*/ 0 f41 1"/>
                <a:gd name="f48" fmla="*/ 14 f40 1"/>
                <a:gd name="f49" fmla="*/ 8 f41 1"/>
                <a:gd name="f50" fmla="*/ 4 f40 1"/>
                <a:gd name="f51" fmla="*/ 19 f41 1"/>
                <a:gd name="f52" fmla="*/ 9 f40 1"/>
                <a:gd name="f53" fmla="*/ 20 f41 1"/>
                <a:gd name="f54" fmla="*/ 3 f40 1"/>
                <a:gd name="f55" fmla="*/ 24 f41 1"/>
                <a:gd name="f56" fmla="*/ 0 f40 1"/>
                <a:gd name="f57" fmla="*/ 37 f41 1"/>
                <a:gd name="f58" fmla="*/ 39 f41 1"/>
                <a:gd name="f59" fmla="*/ 30 f41 1"/>
                <a:gd name="f60" fmla="*/ 23 f40 1"/>
                <a:gd name="f61" fmla="+- f42 0 f1"/>
                <a:gd name="f62" fmla="*/ f45 1 42"/>
                <a:gd name="f63" fmla="*/ f46 1 27"/>
                <a:gd name="f64" fmla="*/ f47 1 42"/>
                <a:gd name="f65" fmla="*/ f48 1 27"/>
                <a:gd name="f66" fmla="*/ f49 1 42"/>
                <a:gd name="f67" fmla="*/ f50 1 27"/>
                <a:gd name="f68" fmla="*/ f51 1 42"/>
                <a:gd name="f69" fmla="*/ f52 1 27"/>
                <a:gd name="f70" fmla="*/ f53 1 42"/>
                <a:gd name="f71" fmla="*/ f54 1 27"/>
                <a:gd name="f72" fmla="*/ f55 1 42"/>
                <a:gd name="f73" fmla="*/ f56 1 27"/>
                <a:gd name="f74" fmla="*/ f57 1 42"/>
                <a:gd name="f75" fmla="*/ f58 1 42"/>
                <a:gd name="f76" fmla="*/ f59 1 42"/>
                <a:gd name="f77" fmla="*/ f60 1 27"/>
                <a:gd name="f78" fmla="*/ 0 1 f43"/>
                <a:gd name="f79" fmla="*/ f37 1 f43"/>
                <a:gd name="f80" fmla="*/ 0 1 f44"/>
                <a:gd name="f81" fmla="*/ f38 1 f44"/>
                <a:gd name="f82" fmla="*/ f62 1 f43"/>
                <a:gd name="f83" fmla="*/ f63 1 f44"/>
                <a:gd name="f84" fmla="*/ f64 1 f43"/>
                <a:gd name="f85" fmla="*/ f65 1 f44"/>
                <a:gd name="f86" fmla="*/ f66 1 f43"/>
                <a:gd name="f87" fmla="*/ f67 1 f44"/>
                <a:gd name="f88" fmla="*/ f68 1 f43"/>
                <a:gd name="f89" fmla="*/ f69 1 f44"/>
                <a:gd name="f90" fmla="*/ f70 1 f43"/>
                <a:gd name="f91" fmla="*/ f71 1 f44"/>
                <a:gd name="f92" fmla="*/ f72 1 f43"/>
                <a:gd name="f93" fmla="*/ f73 1 f44"/>
                <a:gd name="f94" fmla="*/ f74 1 f43"/>
                <a:gd name="f95" fmla="*/ f75 1 f43"/>
                <a:gd name="f96" fmla="*/ f76 1 f43"/>
                <a:gd name="f97" fmla="*/ f77 1 f44"/>
                <a:gd name="f98" fmla="*/ f78 f34 1"/>
                <a:gd name="f99" fmla="*/ f79 f34 1"/>
                <a:gd name="f100" fmla="*/ f81 f35 1"/>
                <a:gd name="f101" fmla="*/ f80 f35 1"/>
                <a:gd name="f102" fmla="*/ f82 f34 1"/>
                <a:gd name="f103" fmla="*/ f83 f35 1"/>
                <a:gd name="f104" fmla="*/ f84 f34 1"/>
                <a:gd name="f105" fmla="*/ f85 f35 1"/>
                <a:gd name="f106" fmla="*/ f86 f34 1"/>
                <a:gd name="f107" fmla="*/ f87 f35 1"/>
                <a:gd name="f108" fmla="*/ f88 f34 1"/>
                <a:gd name="f109" fmla="*/ f89 f35 1"/>
                <a:gd name="f110" fmla="*/ f90 f34 1"/>
                <a:gd name="f111" fmla="*/ f91 f35 1"/>
                <a:gd name="f112" fmla="*/ f92 f34 1"/>
                <a:gd name="f113" fmla="*/ f93 f35 1"/>
                <a:gd name="f114" fmla="*/ f94 f34 1"/>
                <a:gd name="f115" fmla="*/ f95 f34 1"/>
                <a:gd name="f116" fmla="*/ f96 f34 1"/>
                <a:gd name="f117" fmla="*/ f97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1">
                  <a:pos x="f102" y="f103"/>
                </a:cxn>
                <a:cxn ang="f61">
                  <a:pos x="f104" y="f105"/>
                </a:cxn>
                <a:cxn ang="f61">
                  <a:pos x="f106" y="f107"/>
                </a:cxn>
                <a:cxn ang="f61">
                  <a:pos x="f108" y="f109"/>
                </a:cxn>
                <a:cxn ang="f61">
                  <a:pos x="f110" y="f111"/>
                </a:cxn>
                <a:cxn ang="f61">
                  <a:pos x="f112" y="f113"/>
                </a:cxn>
                <a:cxn ang="f61">
                  <a:pos x="f114" y="f107"/>
                </a:cxn>
                <a:cxn ang="f61">
                  <a:pos x="f115" y="f105"/>
                </a:cxn>
                <a:cxn ang="f61">
                  <a:pos x="f116" y="f117"/>
                </a:cxn>
                <a:cxn ang="f61">
                  <a:pos x="f102" y="f103"/>
                </a:cxn>
              </a:cxnLst>
              <a:rect l="f98" t="f101" r="f99" b="f100"/>
              <a:pathLst>
                <a:path w="42" h="27">
                  <a:moveTo>
                    <a:pt x="f8" y="f7"/>
                  </a:moveTo>
                  <a:cubicBezTo>
                    <a:pt x="f9" y="f10"/>
                    <a:pt x="f5" y="f11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15"/>
                    <a:pt x="f20" y="f21"/>
                    <a:pt x="f11" y="f14"/>
                  </a:cubicBezTo>
                  <a:cubicBezTo>
                    <a:pt x="f22" y="f8"/>
                    <a:pt x="f11" y="f21"/>
                    <a:pt x="f22" y="f15"/>
                  </a:cubicBezTo>
                  <a:cubicBezTo>
                    <a:pt x="f23" y="f9"/>
                    <a:pt x="f24" y="f5"/>
                    <a:pt x="f10" y="f5"/>
                  </a:cubicBezTo>
                  <a:cubicBezTo>
                    <a:pt x="f25" y="f13"/>
                    <a:pt x="f26" y="f9"/>
                    <a:pt x="f27" y="f18"/>
                  </a:cubicBezTo>
                  <a:cubicBezTo>
                    <a:pt x="f28" y="f16"/>
                    <a:pt x="f6" y="f14"/>
                    <a:pt x="f29" y="f12"/>
                  </a:cubicBezTo>
                  <a:cubicBezTo>
                    <a:pt x="f27" y="f11"/>
                    <a:pt x="f26" y="f22"/>
                    <a:pt x="f30" y="f24"/>
                  </a:cubicBezTo>
                  <a:cubicBezTo>
                    <a:pt x="f22" y="f31"/>
                    <a:pt x="f32" y="f20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2DD4FB19-3026-F0CD-168C-E134C4E2A820}"/>
                </a:ext>
              </a:extLst>
            </p:cNvPr>
            <p:cNvSpPr/>
            <p:nvPr/>
          </p:nvSpPr>
          <p:spPr>
            <a:xfrm>
              <a:off x="8411327" y="1032156"/>
              <a:ext cx="238502" cy="2773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0"/>
                <a:gd name="f7" fmla="val 81"/>
                <a:gd name="f8" fmla="val 25"/>
                <a:gd name="f9" fmla="val 6"/>
                <a:gd name="f10" fmla="val 24"/>
                <a:gd name="f11" fmla="val 14"/>
                <a:gd name="f12" fmla="val 21"/>
                <a:gd name="f13" fmla="val 20"/>
                <a:gd name="f14" fmla="val 17"/>
                <a:gd name="f15" fmla="val 12"/>
                <a:gd name="f16" fmla="val 28"/>
                <a:gd name="f17" fmla="val 8"/>
                <a:gd name="f18" fmla="val 4"/>
                <a:gd name="f19" fmla="val 26"/>
                <a:gd name="f20" fmla="val 1"/>
                <a:gd name="f21" fmla="val 23"/>
                <a:gd name="f22" fmla="val 18"/>
                <a:gd name="f23" fmla="val 2"/>
                <a:gd name="f24" fmla="val 13"/>
                <a:gd name="f25" fmla="val 9"/>
                <a:gd name="f26" fmla="val 5"/>
                <a:gd name="f27" fmla="val 16"/>
                <a:gd name="f28" fmla="val 19"/>
                <a:gd name="f29" fmla="val 3"/>
                <a:gd name="f30" fmla="val 35"/>
                <a:gd name="f31" fmla="val 43"/>
                <a:gd name="f32" fmla="val 50"/>
                <a:gd name="f33" fmla="val 63"/>
                <a:gd name="f34" fmla="val 15"/>
                <a:gd name="f35" fmla="val 69"/>
                <a:gd name="f36" fmla="val 40"/>
                <a:gd name="f37" fmla="val 68"/>
                <a:gd name="f38" fmla="val 52"/>
                <a:gd name="f39" fmla="val 64"/>
                <a:gd name="f40" fmla="val 55"/>
                <a:gd name="f41" fmla="val 73"/>
                <a:gd name="f42" fmla="val 51"/>
                <a:gd name="f43" fmla="val 78"/>
                <a:gd name="f44" fmla="val 45"/>
                <a:gd name="f45" fmla="val 80"/>
                <a:gd name="f46" fmla="val 39"/>
                <a:gd name="f47" fmla="val 29"/>
                <a:gd name="f48" fmla="val 27"/>
                <a:gd name="f49" fmla="val 76"/>
                <a:gd name="f50" fmla="val 44"/>
                <a:gd name="f51" fmla="val 77"/>
                <a:gd name="f52" fmla="val 48"/>
                <a:gd name="f53" fmla="val 59"/>
                <a:gd name="f54" fmla="val 67"/>
                <a:gd name="f55" fmla="val 47"/>
                <a:gd name="f56" fmla="val 65"/>
                <a:gd name="f57" fmla="val 33"/>
                <a:gd name="f58" fmla="val 54"/>
                <a:gd name="f59" fmla="val 10"/>
                <a:gd name="f60" fmla="val 37"/>
                <a:gd name="f61" fmla="val 31"/>
                <a:gd name="f62" fmla="val 7"/>
                <a:gd name="f63" fmla="val 11"/>
                <a:gd name="f64" fmla="val 22"/>
                <a:gd name="f65" fmla="+- 0 0 -90"/>
                <a:gd name="f66" fmla="*/ f3 1 70"/>
                <a:gd name="f67" fmla="*/ f4 1 81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70"/>
                <a:gd name="f76" fmla="*/ f72 1 81"/>
                <a:gd name="f77" fmla="*/ 25 f73 1"/>
                <a:gd name="f78" fmla="*/ 6 f72 1"/>
                <a:gd name="f79" fmla="*/ 17 f73 1"/>
                <a:gd name="f80" fmla="*/ 24 f72 1"/>
                <a:gd name="f81" fmla="*/ 4 f73 1"/>
                <a:gd name="f82" fmla="*/ 26 f72 1"/>
                <a:gd name="f83" fmla="*/ 2 f73 1"/>
                <a:gd name="f84" fmla="*/ 13 f72 1"/>
                <a:gd name="f85" fmla="*/ 13 f73 1"/>
                <a:gd name="f86" fmla="*/ 5 f72 1"/>
                <a:gd name="f87" fmla="*/ 23 f73 1"/>
                <a:gd name="f88" fmla="*/ 3 f72 1"/>
                <a:gd name="f89" fmla="*/ 0 f72 1"/>
                <a:gd name="f90" fmla="*/ 1 f72 1"/>
                <a:gd name="f91" fmla="*/ 28 f73 1"/>
                <a:gd name="f92" fmla="*/ 4 f72 1"/>
                <a:gd name="f93" fmla="*/ 50 f73 1"/>
                <a:gd name="f94" fmla="*/ 9 f72 1"/>
                <a:gd name="f95" fmla="*/ 69 f73 1"/>
                <a:gd name="f96" fmla="*/ 40 f72 1"/>
                <a:gd name="f97" fmla="*/ 55 f73 1"/>
                <a:gd name="f98" fmla="*/ 73 f72 1"/>
                <a:gd name="f99" fmla="*/ 39 f73 1"/>
                <a:gd name="f100" fmla="*/ 80 f72 1"/>
                <a:gd name="f101" fmla="*/ 26 f73 1"/>
                <a:gd name="f102" fmla="*/ 64 f72 1"/>
                <a:gd name="f103" fmla="*/ 27 f73 1"/>
                <a:gd name="f104" fmla="*/ 44 f73 1"/>
                <a:gd name="f105" fmla="*/ 77 f72 1"/>
                <a:gd name="f106" fmla="*/ 70 f72 1"/>
                <a:gd name="f107" fmla="*/ 65 f73 1"/>
                <a:gd name="f108" fmla="*/ 33 f72 1"/>
                <a:gd name="f109" fmla="*/ 43 f73 1"/>
                <a:gd name="f110" fmla="*/ 10 f72 1"/>
                <a:gd name="f111" fmla="*/ 24 f73 1"/>
                <a:gd name="f112" fmla="*/ 7 f72 1"/>
                <a:gd name="f113" fmla="*/ 14 f73 1"/>
                <a:gd name="f114" fmla="*/ 8 f72 1"/>
                <a:gd name="f115" fmla="*/ 5 f73 1"/>
                <a:gd name="f116" fmla="*/ 16 f72 1"/>
                <a:gd name="f117" fmla="*/ 6 f73 1"/>
                <a:gd name="f118" fmla="*/ 23 f72 1"/>
                <a:gd name="f119" fmla="+- f74 0 f1"/>
                <a:gd name="f120" fmla="*/ f77 1 70"/>
                <a:gd name="f121" fmla="*/ f78 1 81"/>
                <a:gd name="f122" fmla="*/ f79 1 70"/>
                <a:gd name="f123" fmla="*/ f80 1 81"/>
                <a:gd name="f124" fmla="*/ f81 1 70"/>
                <a:gd name="f125" fmla="*/ f82 1 81"/>
                <a:gd name="f126" fmla="*/ f83 1 70"/>
                <a:gd name="f127" fmla="*/ f84 1 81"/>
                <a:gd name="f128" fmla="*/ f85 1 70"/>
                <a:gd name="f129" fmla="*/ f86 1 81"/>
                <a:gd name="f130" fmla="*/ f87 1 70"/>
                <a:gd name="f131" fmla="*/ f88 1 81"/>
                <a:gd name="f132" fmla="*/ f89 1 81"/>
                <a:gd name="f133" fmla="*/ f90 1 81"/>
                <a:gd name="f134" fmla="*/ f91 1 70"/>
                <a:gd name="f135" fmla="*/ f92 1 81"/>
                <a:gd name="f136" fmla="*/ f93 1 70"/>
                <a:gd name="f137" fmla="*/ f94 1 81"/>
                <a:gd name="f138" fmla="*/ f95 1 70"/>
                <a:gd name="f139" fmla="*/ f96 1 81"/>
                <a:gd name="f140" fmla="*/ f97 1 70"/>
                <a:gd name="f141" fmla="*/ f98 1 81"/>
                <a:gd name="f142" fmla="*/ f99 1 70"/>
                <a:gd name="f143" fmla="*/ f100 1 81"/>
                <a:gd name="f144" fmla="*/ f101 1 70"/>
                <a:gd name="f145" fmla="*/ f102 1 81"/>
                <a:gd name="f146" fmla="*/ f103 1 70"/>
                <a:gd name="f147" fmla="*/ f104 1 70"/>
                <a:gd name="f148" fmla="*/ f105 1 81"/>
                <a:gd name="f149" fmla="*/ f106 1 81"/>
                <a:gd name="f150" fmla="*/ f107 1 70"/>
                <a:gd name="f151" fmla="*/ f108 1 81"/>
                <a:gd name="f152" fmla="*/ f109 1 70"/>
                <a:gd name="f153" fmla="*/ f110 1 81"/>
                <a:gd name="f154" fmla="*/ f111 1 70"/>
                <a:gd name="f155" fmla="*/ f112 1 81"/>
                <a:gd name="f156" fmla="*/ f113 1 70"/>
                <a:gd name="f157" fmla="*/ f114 1 81"/>
                <a:gd name="f158" fmla="*/ f115 1 70"/>
                <a:gd name="f159" fmla="*/ f116 1 81"/>
                <a:gd name="f160" fmla="*/ f117 1 70"/>
                <a:gd name="f161" fmla="*/ f118 1 81"/>
                <a:gd name="f162" fmla="*/ 0 1 f75"/>
                <a:gd name="f163" fmla="*/ f69 1 f75"/>
                <a:gd name="f164" fmla="*/ 0 1 f76"/>
                <a:gd name="f165" fmla="*/ f70 1 f76"/>
                <a:gd name="f166" fmla="*/ f120 1 f75"/>
                <a:gd name="f167" fmla="*/ f121 1 f76"/>
                <a:gd name="f168" fmla="*/ f122 1 f75"/>
                <a:gd name="f169" fmla="*/ f123 1 f76"/>
                <a:gd name="f170" fmla="*/ f124 1 f75"/>
                <a:gd name="f171" fmla="*/ f125 1 f76"/>
                <a:gd name="f172" fmla="*/ f126 1 f75"/>
                <a:gd name="f173" fmla="*/ f127 1 f76"/>
                <a:gd name="f174" fmla="*/ f128 1 f75"/>
                <a:gd name="f175" fmla="*/ f129 1 f76"/>
                <a:gd name="f176" fmla="*/ f130 1 f75"/>
                <a:gd name="f177" fmla="*/ f131 1 f76"/>
                <a:gd name="f178" fmla="*/ f132 1 f76"/>
                <a:gd name="f179" fmla="*/ f133 1 f76"/>
                <a:gd name="f180" fmla="*/ f134 1 f75"/>
                <a:gd name="f181" fmla="*/ f135 1 f76"/>
                <a:gd name="f182" fmla="*/ f136 1 f75"/>
                <a:gd name="f183" fmla="*/ f137 1 f76"/>
                <a:gd name="f184" fmla="*/ f138 1 f75"/>
                <a:gd name="f185" fmla="*/ f139 1 f76"/>
                <a:gd name="f186" fmla="*/ f140 1 f75"/>
                <a:gd name="f187" fmla="*/ f141 1 f76"/>
                <a:gd name="f188" fmla="*/ f142 1 f75"/>
                <a:gd name="f189" fmla="*/ f143 1 f76"/>
                <a:gd name="f190" fmla="*/ f144 1 f75"/>
                <a:gd name="f191" fmla="*/ f145 1 f76"/>
                <a:gd name="f192" fmla="*/ f146 1 f75"/>
                <a:gd name="f193" fmla="*/ f147 1 f75"/>
                <a:gd name="f194" fmla="*/ f148 1 f76"/>
                <a:gd name="f195" fmla="*/ f149 1 f76"/>
                <a:gd name="f196" fmla="*/ f150 1 f75"/>
                <a:gd name="f197" fmla="*/ f151 1 f76"/>
                <a:gd name="f198" fmla="*/ f152 1 f75"/>
                <a:gd name="f199" fmla="*/ f153 1 f76"/>
                <a:gd name="f200" fmla="*/ f154 1 f75"/>
                <a:gd name="f201" fmla="*/ f155 1 f76"/>
                <a:gd name="f202" fmla="*/ f156 1 f75"/>
                <a:gd name="f203" fmla="*/ f157 1 f76"/>
                <a:gd name="f204" fmla="*/ f158 1 f75"/>
                <a:gd name="f205" fmla="*/ f159 1 f76"/>
                <a:gd name="f206" fmla="*/ f160 1 f75"/>
                <a:gd name="f207" fmla="*/ f161 1 f76"/>
                <a:gd name="f208" fmla="*/ f162 f66 1"/>
                <a:gd name="f209" fmla="*/ f163 f66 1"/>
                <a:gd name="f210" fmla="*/ f165 f67 1"/>
                <a:gd name="f211" fmla="*/ f164 f67 1"/>
                <a:gd name="f212" fmla="*/ f166 f66 1"/>
                <a:gd name="f213" fmla="*/ f167 f67 1"/>
                <a:gd name="f214" fmla="*/ f168 f66 1"/>
                <a:gd name="f215" fmla="*/ f169 f67 1"/>
                <a:gd name="f216" fmla="*/ f170 f66 1"/>
                <a:gd name="f217" fmla="*/ f171 f67 1"/>
                <a:gd name="f218" fmla="*/ f172 f66 1"/>
                <a:gd name="f219" fmla="*/ f173 f67 1"/>
                <a:gd name="f220" fmla="*/ f174 f66 1"/>
                <a:gd name="f221" fmla="*/ f175 f67 1"/>
                <a:gd name="f222" fmla="*/ f176 f66 1"/>
                <a:gd name="f223" fmla="*/ f177 f67 1"/>
                <a:gd name="f224" fmla="*/ f178 f67 1"/>
                <a:gd name="f225" fmla="*/ f179 f67 1"/>
                <a:gd name="f226" fmla="*/ f180 f66 1"/>
                <a:gd name="f227" fmla="*/ f181 f67 1"/>
                <a:gd name="f228" fmla="*/ f182 f66 1"/>
                <a:gd name="f229" fmla="*/ f183 f67 1"/>
                <a:gd name="f230" fmla="*/ f184 f66 1"/>
                <a:gd name="f231" fmla="*/ f185 f67 1"/>
                <a:gd name="f232" fmla="*/ f186 f66 1"/>
                <a:gd name="f233" fmla="*/ f187 f67 1"/>
                <a:gd name="f234" fmla="*/ f188 f66 1"/>
                <a:gd name="f235" fmla="*/ f189 f67 1"/>
                <a:gd name="f236" fmla="*/ f190 f66 1"/>
                <a:gd name="f237" fmla="*/ f191 f67 1"/>
                <a:gd name="f238" fmla="*/ f192 f66 1"/>
                <a:gd name="f239" fmla="*/ f193 f66 1"/>
                <a:gd name="f240" fmla="*/ f194 f67 1"/>
                <a:gd name="f241" fmla="*/ f195 f67 1"/>
                <a:gd name="f242" fmla="*/ f196 f66 1"/>
                <a:gd name="f243" fmla="*/ f197 f67 1"/>
                <a:gd name="f244" fmla="*/ f198 f66 1"/>
                <a:gd name="f245" fmla="*/ f199 f67 1"/>
                <a:gd name="f246" fmla="*/ f200 f66 1"/>
                <a:gd name="f247" fmla="*/ f201 f67 1"/>
                <a:gd name="f248" fmla="*/ f202 f66 1"/>
                <a:gd name="f249" fmla="*/ f203 f67 1"/>
                <a:gd name="f250" fmla="*/ f204 f66 1"/>
                <a:gd name="f251" fmla="*/ f205 f67 1"/>
                <a:gd name="f252" fmla="*/ f206 f66 1"/>
                <a:gd name="f253" fmla="*/ f20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9">
                  <a:pos x="f212" y="f213"/>
                </a:cxn>
                <a:cxn ang="f119">
                  <a:pos x="f214" y="f215"/>
                </a:cxn>
                <a:cxn ang="f119">
                  <a:pos x="f216" y="f217"/>
                </a:cxn>
                <a:cxn ang="f119">
                  <a:pos x="f218" y="f219"/>
                </a:cxn>
                <a:cxn ang="f119">
                  <a:pos x="f220" y="f221"/>
                </a:cxn>
                <a:cxn ang="f119">
                  <a:pos x="f222" y="f223"/>
                </a:cxn>
                <a:cxn ang="f119">
                  <a:pos x="f222" y="f224"/>
                </a:cxn>
                <a:cxn ang="f119">
                  <a:pos x="f222" y="f225"/>
                </a:cxn>
                <a:cxn ang="f119">
                  <a:pos x="f226" y="f227"/>
                </a:cxn>
                <a:cxn ang="f119">
                  <a:pos x="f228" y="f229"/>
                </a:cxn>
                <a:cxn ang="f119">
                  <a:pos x="f230" y="f231"/>
                </a:cxn>
                <a:cxn ang="f119">
                  <a:pos x="f232" y="f233"/>
                </a:cxn>
                <a:cxn ang="f119">
                  <a:pos x="f234" y="f235"/>
                </a:cxn>
                <a:cxn ang="f119">
                  <a:pos x="f236" y="f237"/>
                </a:cxn>
                <a:cxn ang="f119">
                  <a:pos x="f238" y="f237"/>
                </a:cxn>
                <a:cxn ang="f119">
                  <a:pos x="f239" y="f240"/>
                </a:cxn>
                <a:cxn ang="f119">
                  <a:pos x="f232" y="f241"/>
                </a:cxn>
                <a:cxn ang="f119">
                  <a:pos x="f242" y="f243"/>
                </a:cxn>
                <a:cxn ang="f119">
                  <a:pos x="f244" y="f245"/>
                </a:cxn>
                <a:cxn ang="f119">
                  <a:pos x="f212" y="f213"/>
                </a:cxn>
                <a:cxn ang="f119">
                  <a:pos x="f246" y="f247"/>
                </a:cxn>
                <a:cxn ang="f119">
                  <a:pos x="f248" y="f249"/>
                </a:cxn>
                <a:cxn ang="f119">
                  <a:pos x="f250" y="f251"/>
                </a:cxn>
                <a:cxn ang="f119">
                  <a:pos x="f252" y="f253"/>
                </a:cxn>
                <a:cxn ang="f119">
                  <a:pos x="f220" y="f253"/>
                </a:cxn>
                <a:cxn ang="f119">
                  <a:pos x="f246" y="f247"/>
                </a:cxn>
              </a:cxnLst>
              <a:rect l="f208" t="f211" r="f209" b="f210"/>
              <a:pathLst>
                <a:path w="70" h="81">
                  <a:moveTo>
                    <a:pt x="f8" y="f9"/>
                  </a:moveTo>
                  <a:cubicBezTo>
                    <a:pt x="f10" y="f11"/>
                    <a:pt x="f12" y="f13"/>
                    <a:pt x="f14" y="f10"/>
                  </a:cubicBezTo>
                  <a:cubicBezTo>
                    <a:pt x="f15" y="f16"/>
                    <a:pt x="f17" y="f16"/>
                    <a:pt x="f18" y="f19"/>
                  </a:cubicBezTo>
                  <a:cubicBezTo>
                    <a:pt x="f20" y="f21"/>
                    <a:pt x="f5" y="f22"/>
                    <a:pt x="f23" y="f24"/>
                  </a:cubicBezTo>
                  <a:cubicBezTo>
                    <a:pt x="f18" y="f25"/>
                    <a:pt x="f17" y="f9"/>
                    <a:pt x="f24" y="f26"/>
                  </a:cubicBezTo>
                  <a:cubicBezTo>
                    <a:pt x="f27" y="f18"/>
                    <a:pt x="f28" y="f18"/>
                    <a:pt x="f21" y="f29"/>
                  </a:cubicBezTo>
                  <a:cubicBezTo>
                    <a:pt x="f21" y="f23"/>
                    <a:pt x="f21" y="f20"/>
                    <a:pt x="f21" y="f5"/>
                  </a:cubicBezTo>
                  <a:cubicBezTo>
                    <a:pt x="f21" y="f5"/>
                    <a:pt x="f21" y="f5"/>
                    <a:pt x="f21" y="f20"/>
                  </a:cubicBezTo>
                  <a:cubicBezTo>
                    <a:pt x="f10" y="f29"/>
                    <a:pt x="f19" y="f29"/>
                    <a:pt x="f16" y="f18"/>
                  </a:cubicBezTo>
                  <a:cubicBezTo>
                    <a:pt x="f30" y="f26"/>
                    <a:pt x="f31" y="f9"/>
                    <a:pt x="f32" y="f25"/>
                  </a:cubicBezTo>
                  <a:cubicBezTo>
                    <a:pt x="f33" y="f34"/>
                    <a:pt x="f6" y="f8"/>
                    <a:pt x="f35" y="f36"/>
                  </a:cubicBezTo>
                  <a:cubicBezTo>
                    <a:pt x="f37" y="f38"/>
                    <a:pt x="f39" y="f39"/>
                    <a:pt x="f40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7"/>
                    <a:pt x="f10" y="f41"/>
                    <a:pt x="f19" y="f39"/>
                  </a:cubicBezTo>
                  <a:cubicBezTo>
                    <a:pt x="f48" y="f39"/>
                    <a:pt x="f48" y="f39"/>
                    <a:pt x="f48" y="f39"/>
                  </a:cubicBezTo>
                  <a:cubicBezTo>
                    <a:pt x="f8" y="f49"/>
                    <a:pt x="f30" y="f7"/>
                    <a:pt x="f50" y="f51"/>
                  </a:cubicBezTo>
                  <a:cubicBezTo>
                    <a:pt x="f52" y="f49"/>
                    <a:pt x="f38" y="f41"/>
                    <a:pt x="f40" y="f6"/>
                  </a:cubicBezTo>
                  <a:cubicBezTo>
                    <a:pt x="f33" y="f53"/>
                    <a:pt x="f54" y="f55"/>
                    <a:pt x="f56" y="f57"/>
                  </a:cubicBezTo>
                  <a:cubicBezTo>
                    <a:pt x="f33" y="f13"/>
                    <a:pt x="f58" y="f11"/>
                    <a:pt x="f31" y="f59"/>
                  </a:cubicBezTo>
                  <a:cubicBezTo>
                    <a:pt x="f60" y="f17"/>
                    <a:pt x="f61" y="f17"/>
                    <a:pt x="f8" y="f9"/>
                  </a:cubicBezTo>
                  <a:close/>
                  <a:moveTo>
                    <a:pt x="f10" y="f62"/>
                  </a:moveTo>
                  <a:cubicBezTo>
                    <a:pt x="f13" y="f62"/>
                    <a:pt x="f14" y="f62"/>
                    <a:pt x="f11" y="f17"/>
                  </a:cubicBezTo>
                  <a:cubicBezTo>
                    <a:pt x="f59" y="f25"/>
                    <a:pt x="f9" y="f63"/>
                    <a:pt x="f26" y="f27"/>
                  </a:cubicBezTo>
                  <a:cubicBezTo>
                    <a:pt x="f18" y="f22"/>
                    <a:pt x="f26" y="f64"/>
                    <a:pt x="f9" y="f21"/>
                  </a:cubicBezTo>
                  <a:cubicBezTo>
                    <a:pt x="f17" y="f10"/>
                    <a:pt x="f63" y="f8"/>
                    <a:pt x="f24" y="f21"/>
                  </a:cubicBezTo>
                  <a:cubicBezTo>
                    <a:pt x="f28" y="f13"/>
                    <a:pt x="f64" y="f34"/>
                    <a:pt x="f10" y="f6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Freeform 19">
              <a:extLst>
                <a:ext uri="{FF2B5EF4-FFF2-40B4-BE49-F238E27FC236}">
                  <a16:creationId xmlns:a16="http://schemas.microsoft.com/office/drawing/2014/main" id="{78D33ECB-50FA-E243-9C39-0384E3371F3F}"/>
                </a:ext>
              </a:extLst>
            </p:cNvPr>
            <p:cNvSpPr/>
            <p:nvPr/>
          </p:nvSpPr>
          <p:spPr>
            <a:xfrm>
              <a:off x="6967353" y="644222"/>
              <a:ext cx="231324" cy="2672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8"/>
                <a:gd name="f7" fmla="val 78"/>
                <a:gd name="f8" fmla="val 31"/>
                <a:gd name="f9" fmla="val 40"/>
                <a:gd name="f10" fmla="val 45"/>
                <a:gd name="f11" fmla="val 44"/>
                <a:gd name="f12" fmla="val 57"/>
                <a:gd name="f13" fmla="val 34"/>
                <a:gd name="f14" fmla="val 65"/>
                <a:gd name="f15" fmla="val 43"/>
                <a:gd name="f16" fmla="val 48"/>
                <a:gd name="f17" fmla="val 47"/>
                <a:gd name="f18" fmla="val 30"/>
                <a:gd name="f19" fmla="val 23"/>
                <a:gd name="f20" fmla="val 15"/>
                <a:gd name="f21" fmla="val 70"/>
                <a:gd name="f22" fmla="val 13"/>
                <a:gd name="f23" fmla="val 21"/>
                <a:gd name="f24" fmla="val 56"/>
                <a:gd name="f25" fmla="val 26"/>
                <a:gd name="f26" fmla="val 20"/>
                <a:gd name="f27" fmla="val 37"/>
                <a:gd name="f28" fmla="val 32"/>
                <a:gd name="f29" fmla="val 10"/>
                <a:gd name="f30" fmla="val 9"/>
                <a:gd name="f31" fmla="val 24"/>
                <a:gd name="f32" fmla="val 8"/>
                <a:gd name="f33" fmla="val 22"/>
                <a:gd name="f34" fmla="val 7"/>
                <a:gd name="f35" fmla="val 19"/>
                <a:gd name="f36" fmla="val 5"/>
                <a:gd name="f37" fmla="val 12"/>
                <a:gd name="f38" fmla="val 6"/>
                <a:gd name="f39" fmla="val 3"/>
                <a:gd name="f40" fmla="val 17"/>
                <a:gd name="f41" fmla="val 2"/>
                <a:gd name="f42" fmla="val 35"/>
                <a:gd name="f43" fmla="val 28"/>
                <a:gd name="f44" fmla="val 38"/>
                <a:gd name="f45" fmla="val 29"/>
                <a:gd name="f46" fmla="val 33"/>
                <a:gd name="f47" fmla="val 25"/>
                <a:gd name="f48" fmla="val 11"/>
                <a:gd name="f49" fmla="val 18"/>
                <a:gd name="f50" fmla="val 27"/>
                <a:gd name="f51" fmla="+- 0 0 -90"/>
                <a:gd name="f52" fmla="*/ f3 1 68"/>
                <a:gd name="f53" fmla="*/ f4 1 78"/>
                <a:gd name="f54" fmla="val f5"/>
                <a:gd name="f55" fmla="val f6"/>
                <a:gd name="f56" fmla="val f7"/>
                <a:gd name="f57" fmla="*/ f51 f0 1"/>
                <a:gd name="f58" fmla="+- f56 0 f54"/>
                <a:gd name="f59" fmla="+- f55 0 f54"/>
                <a:gd name="f60" fmla="*/ f57 1 f2"/>
                <a:gd name="f61" fmla="*/ f59 1 68"/>
                <a:gd name="f62" fmla="*/ f58 1 78"/>
                <a:gd name="f63" fmla="*/ 31 f59 1"/>
                <a:gd name="f64" fmla="*/ 40 f58 1"/>
                <a:gd name="f65" fmla="*/ 68 f59 1"/>
                <a:gd name="f66" fmla="*/ 34 f58 1"/>
                <a:gd name="f67" fmla="*/ 30 f59 1"/>
                <a:gd name="f68" fmla="*/ 43 f58 1"/>
                <a:gd name="f69" fmla="*/ 0 f59 1"/>
                <a:gd name="f70" fmla="*/ 78 f58 1"/>
                <a:gd name="f71" fmla="*/ 26 f59 1"/>
                <a:gd name="f72" fmla="*/ 10 f59 1"/>
                <a:gd name="f73" fmla="*/ 26 f58 1"/>
                <a:gd name="f74" fmla="*/ 7 f59 1"/>
                <a:gd name="f75" fmla="*/ 19 f58 1"/>
                <a:gd name="f76" fmla="*/ 12 f59 1"/>
                <a:gd name="f77" fmla="*/ 3 f58 1"/>
                <a:gd name="f78" fmla="*/ 7 f58 1"/>
                <a:gd name="f79" fmla="*/ 34 f59 1"/>
                <a:gd name="f80" fmla="*/ 23 f58 1"/>
                <a:gd name="f81" fmla="*/ 28 f59 1"/>
                <a:gd name="f82" fmla="*/ 38 f58 1"/>
                <a:gd name="f83" fmla="*/ 25 f58 1"/>
                <a:gd name="f84" fmla="*/ 11 f58 1"/>
                <a:gd name="f85" fmla="*/ 15 f59 1"/>
                <a:gd name="f86" fmla="*/ 6 f58 1"/>
                <a:gd name="f87" fmla="*/ 11 f59 1"/>
                <a:gd name="f88" fmla="*/ 18 f58 1"/>
                <a:gd name="f89" fmla="+- f60 0 f1"/>
                <a:gd name="f90" fmla="*/ f63 1 68"/>
                <a:gd name="f91" fmla="*/ f64 1 78"/>
                <a:gd name="f92" fmla="*/ f65 1 68"/>
                <a:gd name="f93" fmla="*/ f66 1 78"/>
                <a:gd name="f94" fmla="*/ f67 1 68"/>
                <a:gd name="f95" fmla="*/ f68 1 78"/>
                <a:gd name="f96" fmla="*/ f69 1 68"/>
                <a:gd name="f97" fmla="*/ f70 1 78"/>
                <a:gd name="f98" fmla="*/ f71 1 68"/>
                <a:gd name="f99" fmla="*/ f72 1 68"/>
                <a:gd name="f100" fmla="*/ f73 1 78"/>
                <a:gd name="f101" fmla="*/ f74 1 68"/>
                <a:gd name="f102" fmla="*/ f75 1 78"/>
                <a:gd name="f103" fmla="*/ f76 1 68"/>
                <a:gd name="f104" fmla="*/ f77 1 78"/>
                <a:gd name="f105" fmla="*/ f78 1 78"/>
                <a:gd name="f106" fmla="*/ f79 1 68"/>
                <a:gd name="f107" fmla="*/ f80 1 78"/>
                <a:gd name="f108" fmla="*/ f81 1 68"/>
                <a:gd name="f109" fmla="*/ f82 1 78"/>
                <a:gd name="f110" fmla="*/ f83 1 78"/>
                <a:gd name="f111" fmla="*/ f84 1 78"/>
                <a:gd name="f112" fmla="*/ f85 1 68"/>
                <a:gd name="f113" fmla="*/ f86 1 78"/>
                <a:gd name="f114" fmla="*/ f87 1 68"/>
                <a:gd name="f115" fmla="*/ f88 1 78"/>
                <a:gd name="f116" fmla="*/ 0 1 f61"/>
                <a:gd name="f117" fmla="*/ f55 1 f61"/>
                <a:gd name="f118" fmla="*/ 0 1 f62"/>
                <a:gd name="f119" fmla="*/ f56 1 f62"/>
                <a:gd name="f120" fmla="*/ f90 1 f61"/>
                <a:gd name="f121" fmla="*/ f91 1 f62"/>
                <a:gd name="f122" fmla="*/ f92 1 f61"/>
                <a:gd name="f123" fmla="*/ f93 1 f62"/>
                <a:gd name="f124" fmla="*/ f94 1 f61"/>
                <a:gd name="f125" fmla="*/ f95 1 f62"/>
                <a:gd name="f126" fmla="*/ f96 1 f61"/>
                <a:gd name="f127" fmla="*/ f97 1 f62"/>
                <a:gd name="f128" fmla="*/ f98 1 f61"/>
                <a:gd name="f129" fmla="*/ f99 1 f61"/>
                <a:gd name="f130" fmla="*/ f100 1 f62"/>
                <a:gd name="f131" fmla="*/ f101 1 f61"/>
                <a:gd name="f132" fmla="*/ f102 1 f62"/>
                <a:gd name="f133" fmla="*/ f103 1 f61"/>
                <a:gd name="f134" fmla="*/ f104 1 f62"/>
                <a:gd name="f135" fmla="*/ f105 1 f62"/>
                <a:gd name="f136" fmla="*/ f106 1 f61"/>
                <a:gd name="f137" fmla="*/ f107 1 f62"/>
                <a:gd name="f138" fmla="*/ f108 1 f61"/>
                <a:gd name="f139" fmla="*/ f109 1 f62"/>
                <a:gd name="f140" fmla="*/ f110 1 f62"/>
                <a:gd name="f141" fmla="*/ f111 1 f62"/>
                <a:gd name="f142" fmla="*/ f112 1 f61"/>
                <a:gd name="f143" fmla="*/ f113 1 f62"/>
                <a:gd name="f144" fmla="*/ f114 1 f61"/>
                <a:gd name="f145" fmla="*/ f115 1 f62"/>
                <a:gd name="f146" fmla="*/ f116 f52 1"/>
                <a:gd name="f147" fmla="*/ f117 f52 1"/>
                <a:gd name="f148" fmla="*/ f119 f53 1"/>
                <a:gd name="f149" fmla="*/ f118 f53 1"/>
                <a:gd name="f150" fmla="*/ f120 f52 1"/>
                <a:gd name="f151" fmla="*/ f121 f53 1"/>
                <a:gd name="f152" fmla="*/ f122 f52 1"/>
                <a:gd name="f153" fmla="*/ f123 f53 1"/>
                <a:gd name="f154" fmla="*/ f124 f52 1"/>
                <a:gd name="f155" fmla="*/ f125 f53 1"/>
                <a:gd name="f156" fmla="*/ f126 f52 1"/>
                <a:gd name="f157" fmla="*/ f127 f53 1"/>
                <a:gd name="f158" fmla="*/ f128 f52 1"/>
                <a:gd name="f159" fmla="*/ f129 f52 1"/>
                <a:gd name="f160" fmla="*/ f130 f53 1"/>
                <a:gd name="f161" fmla="*/ f131 f52 1"/>
                <a:gd name="f162" fmla="*/ f132 f53 1"/>
                <a:gd name="f163" fmla="*/ f133 f52 1"/>
                <a:gd name="f164" fmla="*/ f134 f53 1"/>
                <a:gd name="f165" fmla="*/ f135 f53 1"/>
                <a:gd name="f166" fmla="*/ f136 f52 1"/>
                <a:gd name="f167" fmla="*/ f137 f53 1"/>
                <a:gd name="f168" fmla="*/ f138 f52 1"/>
                <a:gd name="f169" fmla="*/ f139 f53 1"/>
                <a:gd name="f170" fmla="*/ f140 f53 1"/>
                <a:gd name="f171" fmla="*/ f141 f53 1"/>
                <a:gd name="f172" fmla="*/ f142 f52 1"/>
                <a:gd name="f173" fmla="*/ f143 f53 1"/>
                <a:gd name="f174" fmla="*/ f144 f52 1"/>
                <a:gd name="f175" fmla="*/ f145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50" y="f151"/>
                </a:cxn>
                <a:cxn ang="f89">
                  <a:pos x="f152" y="f153"/>
                </a:cxn>
                <a:cxn ang="f89">
                  <a:pos x="f154" y="f155"/>
                </a:cxn>
                <a:cxn ang="f89">
                  <a:pos x="f156" y="f157"/>
                </a:cxn>
                <a:cxn ang="f89">
                  <a:pos x="f158" y="f155"/>
                </a:cxn>
                <a:cxn ang="f89">
                  <a:pos x="f159" y="f160"/>
                </a:cxn>
                <a:cxn ang="f89">
                  <a:pos x="f161" y="f162"/>
                </a:cxn>
                <a:cxn ang="f89">
                  <a:pos x="f163" y="f164"/>
                </a:cxn>
                <a:cxn ang="f89">
                  <a:pos x="f154" y="f165"/>
                </a:cxn>
                <a:cxn ang="f89">
                  <a:pos x="f166" y="f167"/>
                </a:cxn>
                <a:cxn ang="f89">
                  <a:pos x="f150" y="f151"/>
                </a:cxn>
                <a:cxn ang="f89">
                  <a:pos x="f168" y="f169"/>
                </a:cxn>
                <a:cxn ang="f89">
                  <a:pos x="f154" y="f170"/>
                </a:cxn>
                <a:cxn ang="f89">
                  <a:pos x="f168" y="f171"/>
                </a:cxn>
                <a:cxn ang="f89">
                  <a:pos x="f172" y="f173"/>
                </a:cxn>
                <a:cxn ang="f89">
                  <a:pos x="f174" y="f175"/>
                </a:cxn>
                <a:cxn ang="f89">
                  <a:pos x="f168" y="f169"/>
                </a:cxn>
              </a:cxnLst>
              <a:rect l="f146" t="f149" r="f147" b="f148"/>
              <a:pathLst>
                <a:path w="68" h="78">
                  <a:moveTo>
                    <a:pt x="f8" y="f9"/>
                  </a:moveTo>
                  <a:cubicBezTo>
                    <a:pt x="f10" y="f11"/>
                    <a:pt x="f12" y="f11"/>
                    <a:pt x="f6" y="f13"/>
                  </a:cubicBezTo>
                  <a:cubicBezTo>
                    <a:pt x="f14" y="f15"/>
                    <a:pt x="f16" y="f17"/>
                    <a:pt x="f18" y="f15"/>
                  </a:cubicBezTo>
                  <a:cubicBezTo>
                    <a:pt x="f19" y="f12"/>
                    <a:pt x="f20" y="f21"/>
                    <a:pt x="f5" y="f7"/>
                  </a:cubicBezTo>
                  <a:cubicBezTo>
                    <a:pt x="f22" y="f6"/>
                    <a:pt x="f23" y="f24"/>
                    <a:pt x="f25" y="f15"/>
                  </a:cubicBezTo>
                  <a:cubicBezTo>
                    <a:pt x="f26" y="f27"/>
                    <a:pt x="f20" y="f28"/>
                    <a:pt x="f29" y="f25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4" y="f38"/>
                    <a:pt x="f37" y="f39"/>
                  </a:cubicBezTo>
                  <a:cubicBezTo>
                    <a:pt x="f40" y="f5"/>
                    <a:pt x="f25" y="f41"/>
                    <a:pt x="f18" y="f34"/>
                  </a:cubicBezTo>
                  <a:cubicBezTo>
                    <a:pt x="f13" y="f37"/>
                    <a:pt x="f42" y="f40"/>
                    <a:pt x="f13" y="f19"/>
                  </a:cubicBezTo>
                  <a:cubicBezTo>
                    <a:pt x="f13" y="f43"/>
                    <a:pt x="f28" y="f13"/>
                    <a:pt x="f8" y="f9"/>
                  </a:cubicBezTo>
                  <a:close/>
                  <a:moveTo>
                    <a:pt x="f43" y="f44"/>
                  </a:moveTo>
                  <a:cubicBezTo>
                    <a:pt x="f45" y="f46"/>
                    <a:pt x="f18" y="f45"/>
                    <a:pt x="f18" y="f47"/>
                  </a:cubicBezTo>
                  <a:cubicBezTo>
                    <a:pt x="f18" y="f26"/>
                    <a:pt x="f45" y="f20"/>
                    <a:pt x="f43" y="f48"/>
                  </a:cubicBezTo>
                  <a:cubicBezTo>
                    <a:pt x="f25" y="f38"/>
                    <a:pt x="f35" y="f36"/>
                    <a:pt x="f20" y="f38"/>
                  </a:cubicBezTo>
                  <a:cubicBezTo>
                    <a:pt x="f48" y="f32"/>
                    <a:pt x="f30" y="f22"/>
                    <a:pt x="f48" y="f49"/>
                  </a:cubicBezTo>
                  <a:cubicBezTo>
                    <a:pt x="f22" y="f50"/>
                    <a:pt x="f35" y="f46"/>
                    <a:pt x="f43" y="f44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Freeform 20">
              <a:extLst>
                <a:ext uri="{FF2B5EF4-FFF2-40B4-BE49-F238E27FC236}">
                  <a16:creationId xmlns:a16="http://schemas.microsoft.com/office/drawing/2014/main" id="{89528E07-9998-277E-9D3D-FEE18CDE8DD8}"/>
                </a:ext>
              </a:extLst>
            </p:cNvPr>
            <p:cNvSpPr/>
            <p:nvPr/>
          </p:nvSpPr>
          <p:spPr>
            <a:xfrm>
              <a:off x="5757583" y="1124108"/>
              <a:ext cx="119256" cy="1034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30"/>
                <a:gd name="f8" fmla="val 23"/>
                <a:gd name="f9" fmla="val 5"/>
                <a:gd name="f10" fmla="val 4"/>
                <a:gd name="f11" fmla="val 26"/>
                <a:gd name="f12" fmla="val 2"/>
                <a:gd name="f13" fmla="val 28"/>
                <a:gd name="f14" fmla="val 31"/>
                <a:gd name="f15" fmla="val 3"/>
                <a:gd name="f16" fmla="val 34"/>
                <a:gd name="f17" fmla="val 8"/>
                <a:gd name="f18" fmla="val 33"/>
                <a:gd name="f19" fmla="val 11"/>
                <a:gd name="f20" fmla="val 32"/>
                <a:gd name="f21" fmla="val 14"/>
                <a:gd name="f22" fmla="val 15"/>
                <a:gd name="f23" fmla="val 17"/>
                <a:gd name="f24" fmla="val 20"/>
                <a:gd name="f25" fmla="val 24"/>
                <a:gd name="f26" fmla="val 29"/>
                <a:gd name="f27" fmla="val 16"/>
                <a:gd name="f28" fmla="val 27"/>
                <a:gd name="f29" fmla="val 13"/>
                <a:gd name="f30" fmla="val 10"/>
                <a:gd name="f31" fmla="val 6"/>
                <a:gd name="f32" fmla="val 25"/>
                <a:gd name="f33" fmla="val 1"/>
                <a:gd name="f34" fmla="val 22"/>
                <a:gd name="f35" fmla="val 19"/>
                <a:gd name="f36" fmla="val 7"/>
                <a:gd name="f37" fmla="val 9"/>
                <a:gd name="f38" fmla="val 12"/>
                <a:gd name="f39" fmla="+- 0 0 -90"/>
                <a:gd name="f40" fmla="*/ f3 1 35"/>
                <a:gd name="f41" fmla="*/ f4 1 30"/>
                <a:gd name="f42" fmla="val f5"/>
                <a:gd name="f43" fmla="val f6"/>
                <a:gd name="f44" fmla="val f7"/>
                <a:gd name="f45" fmla="*/ f39 f0 1"/>
                <a:gd name="f46" fmla="+- f44 0 f42"/>
                <a:gd name="f47" fmla="+- f43 0 f42"/>
                <a:gd name="f48" fmla="*/ f45 1 f2"/>
                <a:gd name="f49" fmla="*/ f47 1 35"/>
                <a:gd name="f50" fmla="*/ f46 1 30"/>
                <a:gd name="f51" fmla="*/ 23 f47 1"/>
                <a:gd name="f52" fmla="*/ 5 f46 1"/>
                <a:gd name="f53" fmla="*/ 4 f46 1"/>
                <a:gd name="f54" fmla="*/ 31 f47 1"/>
                <a:gd name="f55" fmla="*/ 3 f46 1"/>
                <a:gd name="f56" fmla="*/ 33 f47 1"/>
                <a:gd name="f57" fmla="*/ 11 f46 1"/>
                <a:gd name="f58" fmla="*/ 26 f47 1"/>
                <a:gd name="f59" fmla="*/ 15 f46 1"/>
                <a:gd name="f60" fmla="*/ 28 f47 1"/>
                <a:gd name="f61" fmla="*/ 24 f46 1"/>
                <a:gd name="f62" fmla="*/ 17 f47 1"/>
                <a:gd name="f63" fmla="*/ 28 f46 1"/>
                <a:gd name="f64" fmla="*/ 16 f47 1"/>
                <a:gd name="f65" fmla="*/ 27 f46 1"/>
                <a:gd name="f66" fmla="*/ 13 f47 1"/>
                <a:gd name="f67" fmla="*/ 26 f46 1"/>
                <a:gd name="f68" fmla="*/ 4 f47 1"/>
                <a:gd name="f69" fmla="*/ 25 f46 1"/>
                <a:gd name="f70" fmla="*/ 1 f47 1"/>
                <a:gd name="f71" fmla="*/ 16 f46 1"/>
                <a:gd name="f72" fmla="*/ 9 f47 1"/>
                <a:gd name="f73" fmla="*/ 12 f46 1"/>
                <a:gd name="f74" fmla="*/ 11 f47 1"/>
                <a:gd name="f75" fmla="*/ 10 f46 1"/>
                <a:gd name="f76" fmla="*/ 15 f47 1"/>
                <a:gd name="f77" fmla="*/ 9 f46 1"/>
                <a:gd name="f78" fmla="+- f48 0 f1"/>
                <a:gd name="f79" fmla="*/ f51 1 35"/>
                <a:gd name="f80" fmla="*/ f52 1 30"/>
                <a:gd name="f81" fmla="*/ f53 1 30"/>
                <a:gd name="f82" fmla="*/ f54 1 35"/>
                <a:gd name="f83" fmla="*/ f55 1 30"/>
                <a:gd name="f84" fmla="*/ f56 1 35"/>
                <a:gd name="f85" fmla="*/ f57 1 30"/>
                <a:gd name="f86" fmla="*/ f58 1 35"/>
                <a:gd name="f87" fmla="*/ f59 1 30"/>
                <a:gd name="f88" fmla="*/ f60 1 35"/>
                <a:gd name="f89" fmla="*/ f61 1 30"/>
                <a:gd name="f90" fmla="*/ f62 1 35"/>
                <a:gd name="f91" fmla="*/ f63 1 30"/>
                <a:gd name="f92" fmla="*/ f64 1 35"/>
                <a:gd name="f93" fmla="*/ f65 1 30"/>
                <a:gd name="f94" fmla="*/ f66 1 35"/>
                <a:gd name="f95" fmla="*/ f67 1 30"/>
                <a:gd name="f96" fmla="*/ f68 1 35"/>
                <a:gd name="f97" fmla="*/ f69 1 30"/>
                <a:gd name="f98" fmla="*/ f70 1 35"/>
                <a:gd name="f99" fmla="*/ f71 1 30"/>
                <a:gd name="f100" fmla="*/ f72 1 35"/>
                <a:gd name="f101" fmla="*/ f73 1 30"/>
                <a:gd name="f102" fmla="*/ f74 1 35"/>
                <a:gd name="f103" fmla="*/ f75 1 30"/>
                <a:gd name="f104" fmla="*/ f76 1 35"/>
                <a:gd name="f105" fmla="*/ f77 1 30"/>
                <a:gd name="f106" fmla="*/ 0 1 f49"/>
                <a:gd name="f107" fmla="*/ f43 1 f49"/>
                <a:gd name="f108" fmla="*/ 0 1 f50"/>
                <a:gd name="f109" fmla="*/ f44 1 f50"/>
                <a:gd name="f110" fmla="*/ f79 1 f49"/>
                <a:gd name="f111" fmla="*/ f80 1 f50"/>
                <a:gd name="f112" fmla="*/ f81 1 f50"/>
                <a:gd name="f113" fmla="*/ f82 1 f49"/>
                <a:gd name="f114" fmla="*/ f83 1 f50"/>
                <a:gd name="f115" fmla="*/ f84 1 f49"/>
                <a:gd name="f116" fmla="*/ f85 1 f50"/>
                <a:gd name="f117" fmla="*/ f86 1 f49"/>
                <a:gd name="f118" fmla="*/ f87 1 f50"/>
                <a:gd name="f119" fmla="*/ f88 1 f49"/>
                <a:gd name="f120" fmla="*/ f89 1 f50"/>
                <a:gd name="f121" fmla="*/ f90 1 f49"/>
                <a:gd name="f122" fmla="*/ f91 1 f50"/>
                <a:gd name="f123" fmla="*/ f92 1 f49"/>
                <a:gd name="f124" fmla="*/ f93 1 f50"/>
                <a:gd name="f125" fmla="*/ f94 1 f49"/>
                <a:gd name="f126" fmla="*/ f95 1 f50"/>
                <a:gd name="f127" fmla="*/ f96 1 f49"/>
                <a:gd name="f128" fmla="*/ f97 1 f50"/>
                <a:gd name="f129" fmla="*/ f98 1 f49"/>
                <a:gd name="f130" fmla="*/ f99 1 f50"/>
                <a:gd name="f131" fmla="*/ f100 1 f49"/>
                <a:gd name="f132" fmla="*/ f101 1 f50"/>
                <a:gd name="f133" fmla="*/ f102 1 f49"/>
                <a:gd name="f134" fmla="*/ f103 1 f50"/>
                <a:gd name="f135" fmla="*/ f104 1 f49"/>
                <a:gd name="f136" fmla="*/ f105 1 f50"/>
                <a:gd name="f137" fmla="*/ f106 f40 1"/>
                <a:gd name="f138" fmla="*/ f107 f40 1"/>
                <a:gd name="f139" fmla="*/ f109 f41 1"/>
                <a:gd name="f140" fmla="*/ f108 f41 1"/>
                <a:gd name="f141" fmla="*/ f110 f40 1"/>
                <a:gd name="f142" fmla="*/ f111 f41 1"/>
                <a:gd name="f143" fmla="*/ f112 f41 1"/>
                <a:gd name="f144" fmla="*/ f113 f40 1"/>
                <a:gd name="f145" fmla="*/ f114 f41 1"/>
                <a:gd name="f146" fmla="*/ f115 f40 1"/>
                <a:gd name="f147" fmla="*/ f116 f41 1"/>
                <a:gd name="f148" fmla="*/ f117 f40 1"/>
                <a:gd name="f149" fmla="*/ f118 f41 1"/>
                <a:gd name="f150" fmla="*/ f119 f40 1"/>
                <a:gd name="f151" fmla="*/ f120 f41 1"/>
                <a:gd name="f152" fmla="*/ f121 f40 1"/>
                <a:gd name="f153" fmla="*/ f122 f41 1"/>
                <a:gd name="f154" fmla="*/ f123 f40 1"/>
                <a:gd name="f155" fmla="*/ f124 f41 1"/>
                <a:gd name="f156" fmla="*/ f125 f40 1"/>
                <a:gd name="f157" fmla="*/ f126 f41 1"/>
                <a:gd name="f158" fmla="*/ f127 f40 1"/>
                <a:gd name="f159" fmla="*/ f128 f41 1"/>
                <a:gd name="f160" fmla="*/ f129 f40 1"/>
                <a:gd name="f161" fmla="*/ f130 f41 1"/>
                <a:gd name="f162" fmla="*/ f131 f40 1"/>
                <a:gd name="f163" fmla="*/ f132 f41 1"/>
                <a:gd name="f164" fmla="*/ f133 f40 1"/>
                <a:gd name="f165" fmla="*/ f134 f41 1"/>
                <a:gd name="f166" fmla="*/ f135 f40 1"/>
                <a:gd name="f167" fmla="*/ f136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8">
                  <a:pos x="f141" y="f142"/>
                </a:cxn>
                <a:cxn ang="f78">
                  <a:pos x="f141" y="f143"/>
                </a:cxn>
                <a:cxn ang="f78">
                  <a:pos x="f144" y="f145"/>
                </a:cxn>
                <a:cxn ang="f78">
                  <a:pos x="f146" y="f147"/>
                </a:cxn>
                <a:cxn ang="f78">
                  <a:pos x="f148" y="f149"/>
                </a:cxn>
                <a:cxn ang="f78">
                  <a:pos x="f150" y="f151"/>
                </a:cxn>
                <a:cxn ang="f78">
                  <a:pos x="f152" y="f153"/>
                </a:cxn>
                <a:cxn ang="f78">
                  <a:pos x="f154" y="f155"/>
                </a:cxn>
                <a:cxn ang="f78">
                  <a:pos x="f156" y="f157"/>
                </a:cxn>
                <a:cxn ang="f78">
                  <a:pos x="f158" y="f159"/>
                </a:cxn>
                <a:cxn ang="f78">
                  <a:pos x="f160" y="f161"/>
                </a:cxn>
                <a:cxn ang="f78">
                  <a:pos x="f162" y="f163"/>
                </a:cxn>
                <a:cxn ang="f78">
                  <a:pos x="f164" y="f165"/>
                </a:cxn>
                <a:cxn ang="f78">
                  <a:pos x="f166" y="f163"/>
                </a:cxn>
                <a:cxn ang="f78">
                  <a:pos x="f141" y="f167"/>
                </a:cxn>
                <a:cxn ang="f78">
                  <a:pos x="f141" y="f142"/>
                </a:cxn>
              </a:cxnLst>
              <a:rect l="f137" t="f140" r="f138" b="f139"/>
              <a:pathLst>
                <a:path w="35" h="30">
                  <a:moveTo>
                    <a:pt x="f8" y="f9"/>
                  </a:moveTo>
                  <a:cubicBezTo>
                    <a:pt x="f8" y="f10"/>
                    <a:pt x="f8" y="f10"/>
                    <a:pt x="f8" y="f10"/>
                  </a:cubicBezTo>
                  <a:cubicBezTo>
                    <a:pt x="f11" y="f12"/>
                    <a:pt x="f13" y="f5"/>
                    <a:pt x="f14" y="f15"/>
                  </a:cubicBezTo>
                  <a:cubicBezTo>
                    <a:pt x="f16" y="f9"/>
                    <a:pt x="f6" y="f17"/>
                    <a:pt x="f18" y="f19"/>
                  </a:cubicBezTo>
                  <a:cubicBezTo>
                    <a:pt x="f20" y="f21"/>
                    <a:pt x="f7" y="f22"/>
                    <a:pt x="f11" y="f22"/>
                  </a:cubicBezTo>
                  <a:cubicBezTo>
                    <a:pt x="f7" y="f23"/>
                    <a:pt x="f7" y="f24"/>
                    <a:pt x="f13" y="f25"/>
                  </a:cubicBezTo>
                  <a:cubicBezTo>
                    <a:pt x="f11" y="f26"/>
                    <a:pt x="f8" y="f7"/>
                    <a:pt x="f23" y="f13"/>
                  </a:cubicBezTo>
                  <a:cubicBezTo>
                    <a:pt x="f23" y="f13"/>
                    <a:pt x="f23" y="f13"/>
                    <a:pt x="f27" y="f28"/>
                  </a:cubicBezTo>
                  <a:cubicBezTo>
                    <a:pt x="f22" y="f28"/>
                    <a:pt x="f21" y="f11"/>
                    <a:pt x="f29" y="f11"/>
                  </a:cubicBezTo>
                  <a:cubicBezTo>
                    <a:pt x="f30" y="f13"/>
                    <a:pt x="f31" y="f13"/>
                    <a:pt x="f10" y="f32"/>
                  </a:cubicBezTo>
                  <a:cubicBezTo>
                    <a:pt x="f33" y="f34"/>
                    <a:pt x="f5" y="f35"/>
                    <a:pt x="f33" y="f27"/>
                  </a:cubicBezTo>
                  <a:cubicBezTo>
                    <a:pt x="f10" y="f21"/>
                    <a:pt x="f36" y="f29"/>
                    <a:pt x="f37" y="f38"/>
                  </a:cubicBezTo>
                  <a:cubicBezTo>
                    <a:pt x="f30" y="f19"/>
                    <a:pt x="f30" y="f30"/>
                    <a:pt x="f19" y="f30"/>
                  </a:cubicBezTo>
                  <a:cubicBezTo>
                    <a:pt x="f38" y="f30"/>
                    <a:pt x="f21" y="f19"/>
                    <a:pt x="f22" y="f38"/>
                  </a:cubicBezTo>
                  <a:cubicBezTo>
                    <a:pt x="f23" y="f19"/>
                    <a:pt x="f24" y="f30"/>
                    <a:pt x="f8" y="f37"/>
                  </a:cubicBezTo>
                  <a:cubicBezTo>
                    <a:pt x="f8" y="f17"/>
                    <a:pt x="f8" y="f31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Freeform 21">
              <a:extLst>
                <a:ext uri="{FF2B5EF4-FFF2-40B4-BE49-F238E27FC236}">
                  <a16:creationId xmlns:a16="http://schemas.microsoft.com/office/drawing/2014/main" id="{61D15F53-CB5B-3EC6-1315-797398B6CF13}"/>
                </a:ext>
              </a:extLst>
            </p:cNvPr>
            <p:cNvSpPr/>
            <p:nvPr/>
          </p:nvSpPr>
          <p:spPr>
            <a:xfrm>
              <a:off x="7297817" y="1014910"/>
              <a:ext cx="79022" cy="890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"/>
                <a:gd name="f7" fmla="val 26"/>
                <a:gd name="f8" fmla="val 13"/>
                <a:gd name="f9" fmla="val 20"/>
                <a:gd name="f10" fmla="val 18"/>
                <a:gd name="f11" fmla="val 12"/>
                <a:gd name="f12" fmla="val 6"/>
                <a:gd name="f13" fmla="val 1"/>
                <a:gd name="f14" fmla="val 5"/>
                <a:gd name="f15" fmla="val 11"/>
                <a:gd name="f16" fmla="+- 0 0 -90"/>
                <a:gd name="f17" fmla="*/ f3 1 23"/>
                <a:gd name="f18" fmla="*/ f4 1 26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23"/>
                <a:gd name="f27" fmla="*/ f23 1 26"/>
                <a:gd name="f28" fmla="*/ 23 f24 1"/>
                <a:gd name="f29" fmla="*/ 13 f23 1"/>
                <a:gd name="f30" fmla="*/ 12 f24 1"/>
                <a:gd name="f31" fmla="*/ 26 f23 1"/>
                <a:gd name="f32" fmla="*/ 0 f24 1"/>
                <a:gd name="f33" fmla="*/ 11 f24 1"/>
                <a:gd name="f34" fmla="*/ 0 f23 1"/>
                <a:gd name="f35" fmla="+- f25 0 f1"/>
                <a:gd name="f36" fmla="*/ f28 1 23"/>
                <a:gd name="f37" fmla="*/ f29 1 26"/>
                <a:gd name="f38" fmla="*/ f30 1 23"/>
                <a:gd name="f39" fmla="*/ f31 1 26"/>
                <a:gd name="f40" fmla="*/ f32 1 23"/>
                <a:gd name="f41" fmla="*/ f33 1 23"/>
                <a:gd name="f42" fmla="*/ f34 1 26"/>
                <a:gd name="f43" fmla="*/ 0 1 f26"/>
                <a:gd name="f44" fmla="*/ f20 1 f26"/>
                <a:gd name="f45" fmla="*/ 0 1 f27"/>
                <a:gd name="f46" fmla="*/ f21 1 f27"/>
                <a:gd name="f47" fmla="*/ f36 1 f26"/>
                <a:gd name="f48" fmla="*/ f37 1 f27"/>
                <a:gd name="f49" fmla="*/ f38 1 f26"/>
                <a:gd name="f50" fmla="*/ f39 1 f27"/>
                <a:gd name="f51" fmla="*/ f40 1 f26"/>
                <a:gd name="f52" fmla="*/ f41 1 f26"/>
                <a:gd name="f53" fmla="*/ f42 1 f27"/>
                <a:gd name="f54" fmla="*/ f43 f17 1"/>
                <a:gd name="f55" fmla="*/ f44 f17 1"/>
                <a:gd name="f56" fmla="*/ f46 f18 1"/>
                <a:gd name="f57" fmla="*/ f45 f18 1"/>
                <a:gd name="f58" fmla="*/ f47 f17 1"/>
                <a:gd name="f59" fmla="*/ f48 f18 1"/>
                <a:gd name="f60" fmla="*/ f49 f17 1"/>
                <a:gd name="f61" fmla="*/ f50 f18 1"/>
                <a:gd name="f62" fmla="*/ f51 f17 1"/>
                <a:gd name="f63" fmla="*/ f52 f17 1"/>
                <a:gd name="f64" fmla="*/ f53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8" y="f59"/>
                </a:cxn>
                <a:cxn ang="f35">
                  <a:pos x="f60" y="f61"/>
                </a:cxn>
                <a:cxn ang="f35">
                  <a:pos x="f62" y="f59"/>
                </a:cxn>
                <a:cxn ang="f35">
                  <a:pos x="f63" y="f64"/>
                </a:cxn>
                <a:cxn ang="f35">
                  <a:pos x="f58" y="f59"/>
                </a:cxn>
              </a:cxnLst>
              <a:rect l="f54" t="f57" r="f55" b="f56"/>
              <a:pathLst>
                <a:path w="23" h="26">
                  <a:moveTo>
                    <a:pt x="f6" y="f8"/>
                  </a:moveTo>
                  <a:cubicBezTo>
                    <a:pt x="f6" y="f9"/>
                    <a:pt x="f10" y="f7"/>
                    <a:pt x="f11" y="f7"/>
                  </a:cubicBezTo>
                  <a:cubicBezTo>
                    <a:pt x="f12" y="f7"/>
                    <a:pt x="f13" y="f9"/>
                    <a:pt x="f5" y="f8"/>
                  </a:cubicBezTo>
                  <a:cubicBezTo>
                    <a:pt x="f5" y="f12"/>
                    <a:pt x="f14" y="f5"/>
                    <a:pt x="f15" y="f5"/>
                  </a:cubicBezTo>
                  <a:cubicBezTo>
                    <a:pt x="f10" y="f5"/>
                    <a:pt x="f6" y="f12"/>
                    <a:pt x="f6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34CBFF6E-696F-CA9E-F8B9-BB00414836F1}"/>
                </a:ext>
              </a:extLst>
            </p:cNvPr>
            <p:cNvSpPr/>
            <p:nvPr/>
          </p:nvSpPr>
          <p:spPr>
            <a:xfrm>
              <a:off x="5678552" y="904277"/>
              <a:ext cx="123562" cy="1034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"/>
                <a:gd name="f7" fmla="val 30"/>
                <a:gd name="f8" fmla="val 22"/>
                <a:gd name="f9" fmla="val 20"/>
                <a:gd name="f10" fmla="val 18"/>
                <a:gd name="f11" fmla="val 16"/>
                <a:gd name="f12" fmla="val 17"/>
                <a:gd name="f13" fmla="val 21"/>
                <a:gd name="f14" fmla="val 14"/>
                <a:gd name="f15" fmla="val 23"/>
                <a:gd name="f16" fmla="val 12"/>
                <a:gd name="f17" fmla="val 25"/>
                <a:gd name="f18" fmla="val 10"/>
                <a:gd name="f19" fmla="val 26"/>
                <a:gd name="f20" fmla="val 9"/>
                <a:gd name="f21" fmla="val 27"/>
                <a:gd name="f22" fmla="val 8"/>
                <a:gd name="f23" fmla="val 29"/>
                <a:gd name="f24" fmla="val 7"/>
                <a:gd name="f25" fmla="val 6"/>
                <a:gd name="f26" fmla="val 4"/>
                <a:gd name="f27" fmla="val 3"/>
                <a:gd name="f28" fmla="val 1"/>
                <a:gd name="f29" fmla="val 2"/>
                <a:gd name="f30" fmla="val 13"/>
                <a:gd name="f31" fmla="val 11"/>
                <a:gd name="f32" fmla="val 15"/>
                <a:gd name="f33" fmla="val 5"/>
                <a:gd name="f34" fmla="val 24"/>
                <a:gd name="f35" fmla="val 32"/>
                <a:gd name="f36" fmla="val 35"/>
                <a:gd name="f37" fmla="val 34"/>
                <a:gd name="f38" fmla="+- 0 0 -90"/>
                <a:gd name="f39" fmla="*/ f3 1 36"/>
                <a:gd name="f40" fmla="*/ f4 1 30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36"/>
                <a:gd name="f49" fmla="*/ f45 1 30"/>
                <a:gd name="f50" fmla="*/ 22 f46 1"/>
                <a:gd name="f51" fmla="*/ 20 f45 1"/>
                <a:gd name="f52" fmla="*/ 16 f46 1"/>
                <a:gd name="f53" fmla="*/ 17 f46 1"/>
                <a:gd name="f54" fmla="*/ 21 f45 1"/>
                <a:gd name="f55" fmla="*/ 10 f46 1"/>
                <a:gd name="f56" fmla="*/ 26 f45 1"/>
                <a:gd name="f57" fmla="*/ 7 f46 1"/>
                <a:gd name="f58" fmla="*/ 30 f45 1"/>
                <a:gd name="f59" fmla="*/ 3 f46 1"/>
                <a:gd name="f60" fmla="*/ 29 f45 1"/>
                <a:gd name="f61" fmla="*/ 2 f46 1"/>
                <a:gd name="f62" fmla="*/ 17 f45 1"/>
                <a:gd name="f63" fmla="*/ 11 f46 1"/>
                <a:gd name="f64" fmla="*/ 14 f45 1"/>
                <a:gd name="f65" fmla="*/ 15 f46 1"/>
                <a:gd name="f66" fmla="*/ 6 f45 1"/>
                <a:gd name="f67" fmla="*/ 24 f46 1"/>
                <a:gd name="f68" fmla="*/ 4 f45 1"/>
                <a:gd name="f69" fmla="*/ 32 f46 1"/>
                <a:gd name="f70" fmla="*/ 2 f45 1"/>
                <a:gd name="f71" fmla="*/ 34 f46 1"/>
                <a:gd name="f72" fmla="*/ 13 f45 1"/>
                <a:gd name="f73" fmla="*/ 26 f46 1"/>
                <a:gd name="f74" fmla="+- f47 0 f1"/>
                <a:gd name="f75" fmla="*/ f50 1 36"/>
                <a:gd name="f76" fmla="*/ f51 1 30"/>
                <a:gd name="f77" fmla="*/ f52 1 36"/>
                <a:gd name="f78" fmla="*/ f53 1 36"/>
                <a:gd name="f79" fmla="*/ f54 1 30"/>
                <a:gd name="f80" fmla="*/ f55 1 36"/>
                <a:gd name="f81" fmla="*/ f56 1 30"/>
                <a:gd name="f82" fmla="*/ f57 1 36"/>
                <a:gd name="f83" fmla="*/ f58 1 30"/>
                <a:gd name="f84" fmla="*/ f59 1 36"/>
                <a:gd name="f85" fmla="*/ f60 1 30"/>
                <a:gd name="f86" fmla="*/ f61 1 36"/>
                <a:gd name="f87" fmla="*/ f62 1 30"/>
                <a:gd name="f88" fmla="*/ f63 1 36"/>
                <a:gd name="f89" fmla="*/ f64 1 30"/>
                <a:gd name="f90" fmla="*/ f65 1 36"/>
                <a:gd name="f91" fmla="*/ f66 1 30"/>
                <a:gd name="f92" fmla="*/ f67 1 36"/>
                <a:gd name="f93" fmla="*/ f68 1 30"/>
                <a:gd name="f94" fmla="*/ f69 1 36"/>
                <a:gd name="f95" fmla="*/ f70 1 30"/>
                <a:gd name="f96" fmla="*/ f71 1 36"/>
                <a:gd name="f97" fmla="*/ f72 1 30"/>
                <a:gd name="f98" fmla="*/ f73 1 36"/>
                <a:gd name="f99" fmla="*/ 0 1 f48"/>
                <a:gd name="f100" fmla="*/ f42 1 f48"/>
                <a:gd name="f101" fmla="*/ 0 1 f49"/>
                <a:gd name="f102" fmla="*/ f43 1 f49"/>
                <a:gd name="f103" fmla="*/ f75 1 f48"/>
                <a:gd name="f104" fmla="*/ f76 1 f49"/>
                <a:gd name="f105" fmla="*/ f77 1 f48"/>
                <a:gd name="f106" fmla="*/ f78 1 f48"/>
                <a:gd name="f107" fmla="*/ f79 1 f49"/>
                <a:gd name="f108" fmla="*/ f80 1 f48"/>
                <a:gd name="f109" fmla="*/ f81 1 f49"/>
                <a:gd name="f110" fmla="*/ f82 1 f48"/>
                <a:gd name="f111" fmla="*/ f83 1 f49"/>
                <a:gd name="f112" fmla="*/ f84 1 f48"/>
                <a:gd name="f113" fmla="*/ f85 1 f49"/>
                <a:gd name="f114" fmla="*/ f86 1 f48"/>
                <a:gd name="f115" fmla="*/ f87 1 f49"/>
                <a:gd name="f116" fmla="*/ f88 1 f48"/>
                <a:gd name="f117" fmla="*/ f89 1 f49"/>
                <a:gd name="f118" fmla="*/ f90 1 f48"/>
                <a:gd name="f119" fmla="*/ f91 1 f49"/>
                <a:gd name="f120" fmla="*/ f92 1 f48"/>
                <a:gd name="f121" fmla="*/ f93 1 f49"/>
                <a:gd name="f122" fmla="*/ f94 1 f48"/>
                <a:gd name="f123" fmla="*/ f95 1 f49"/>
                <a:gd name="f124" fmla="*/ f96 1 f48"/>
                <a:gd name="f125" fmla="*/ f97 1 f49"/>
                <a:gd name="f126" fmla="*/ f98 1 f48"/>
                <a:gd name="f127" fmla="*/ f99 f39 1"/>
                <a:gd name="f128" fmla="*/ f100 f39 1"/>
                <a:gd name="f129" fmla="*/ f102 f40 1"/>
                <a:gd name="f130" fmla="*/ f101 f40 1"/>
                <a:gd name="f131" fmla="*/ f103 f39 1"/>
                <a:gd name="f132" fmla="*/ f104 f40 1"/>
                <a:gd name="f133" fmla="*/ f105 f39 1"/>
                <a:gd name="f134" fmla="*/ f106 f39 1"/>
                <a:gd name="f135" fmla="*/ f107 f40 1"/>
                <a:gd name="f136" fmla="*/ f108 f39 1"/>
                <a:gd name="f137" fmla="*/ f109 f40 1"/>
                <a:gd name="f138" fmla="*/ f110 f39 1"/>
                <a:gd name="f139" fmla="*/ f111 f40 1"/>
                <a:gd name="f140" fmla="*/ f112 f39 1"/>
                <a:gd name="f141" fmla="*/ f113 f40 1"/>
                <a:gd name="f142" fmla="*/ f114 f39 1"/>
                <a:gd name="f143" fmla="*/ f115 f40 1"/>
                <a:gd name="f144" fmla="*/ f116 f39 1"/>
                <a:gd name="f145" fmla="*/ f117 f40 1"/>
                <a:gd name="f146" fmla="*/ f118 f39 1"/>
                <a:gd name="f147" fmla="*/ f119 f40 1"/>
                <a:gd name="f148" fmla="*/ f120 f39 1"/>
                <a:gd name="f149" fmla="*/ f121 f40 1"/>
                <a:gd name="f150" fmla="*/ f122 f39 1"/>
                <a:gd name="f151" fmla="*/ f123 f40 1"/>
                <a:gd name="f152" fmla="*/ f124 f39 1"/>
                <a:gd name="f153" fmla="*/ f125 f40 1"/>
                <a:gd name="f154" fmla="*/ f126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4">
                  <a:pos x="f131" y="f132"/>
                </a:cxn>
                <a:cxn ang="f74">
                  <a:pos x="f131" y="f132"/>
                </a:cxn>
                <a:cxn ang="f74">
                  <a:pos x="f133" y="f132"/>
                </a:cxn>
                <a:cxn ang="f74">
                  <a:pos x="f134" y="f135"/>
                </a:cxn>
                <a:cxn ang="f74">
                  <a:pos x="f136" y="f137"/>
                </a:cxn>
                <a:cxn ang="f74">
                  <a:pos x="f138" y="f139"/>
                </a:cxn>
                <a:cxn ang="f74">
                  <a:pos x="f140" y="f141"/>
                </a:cxn>
                <a:cxn ang="f74">
                  <a:pos x="f142" y="f143"/>
                </a:cxn>
                <a:cxn ang="f74">
                  <a:pos x="f144" y="f145"/>
                </a:cxn>
                <a:cxn ang="f74">
                  <a:pos x="f146" y="f147"/>
                </a:cxn>
                <a:cxn ang="f74">
                  <a:pos x="f148" y="f149"/>
                </a:cxn>
                <a:cxn ang="f74">
                  <a:pos x="f150" y="f151"/>
                </a:cxn>
                <a:cxn ang="f74">
                  <a:pos x="f152" y="f153"/>
                </a:cxn>
                <a:cxn ang="f74">
                  <a:pos x="f154" y="f145"/>
                </a:cxn>
                <a:cxn ang="f74">
                  <a:pos x="f131" y="f132"/>
                </a:cxn>
              </a:cxnLst>
              <a:rect l="f127" t="f130" r="f128" b="f129"/>
              <a:pathLst>
                <a:path w="36" h="30">
                  <a:moveTo>
                    <a:pt x="f8" y="f9"/>
                  </a:moveTo>
                  <a:cubicBezTo>
                    <a:pt x="f8" y="f9"/>
                    <a:pt x="f8" y="f9"/>
                    <a:pt x="f8" y="f9"/>
                  </a:cubicBezTo>
                  <a:cubicBezTo>
                    <a:pt x="f9" y="f9"/>
                    <a:pt x="f10" y="f9"/>
                    <a:pt x="f11" y="f9"/>
                  </a:cubicBezTo>
                  <a:cubicBezTo>
                    <a:pt x="f11" y="f9"/>
                    <a:pt x="f12" y="f13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7"/>
                  </a:cubicBezTo>
                  <a:cubicBezTo>
                    <a:pt x="f25" y="f7"/>
                    <a:pt x="f26" y="f23"/>
                    <a:pt x="f27" y="f23"/>
                  </a:cubicBezTo>
                  <a:cubicBezTo>
                    <a:pt x="f28" y="f17"/>
                    <a:pt x="f5" y="f13"/>
                    <a:pt x="f29" y="f12"/>
                  </a:cubicBezTo>
                  <a:cubicBezTo>
                    <a:pt x="f26" y="f14"/>
                    <a:pt x="f22" y="f30"/>
                    <a:pt x="f31" y="f14"/>
                  </a:cubicBezTo>
                  <a:cubicBezTo>
                    <a:pt x="f16" y="f31"/>
                    <a:pt x="f30" y="f24"/>
                    <a:pt x="f32" y="f25"/>
                  </a:cubicBezTo>
                  <a:cubicBezTo>
                    <a:pt x="f12" y="f26"/>
                    <a:pt x="f13" y="f33"/>
                    <a:pt x="f34" y="f26"/>
                  </a:cubicBezTo>
                  <a:cubicBezTo>
                    <a:pt x="f17" y="f27"/>
                    <a:pt x="f21" y="f5"/>
                    <a:pt x="f35" y="f29"/>
                  </a:cubicBezTo>
                  <a:cubicBezTo>
                    <a:pt x="f36" y="f26"/>
                    <a:pt x="f6" y="f20"/>
                    <a:pt x="f37" y="f30"/>
                  </a:cubicBezTo>
                  <a:cubicBezTo>
                    <a:pt x="f35" y="f11"/>
                    <a:pt x="f7" y="f11"/>
                    <a:pt x="f19" y="f14"/>
                  </a:cubicBezTo>
                  <a:cubicBezTo>
                    <a:pt x="f34" y="f11"/>
                    <a:pt x="f15" y="f10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Freeform 23">
              <a:extLst>
                <a:ext uri="{FF2B5EF4-FFF2-40B4-BE49-F238E27FC236}">
                  <a16:creationId xmlns:a16="http://schemas.microsoft.com/office/drawing/2014/main" id="{2F2F2227-BC98-45BF-5356-577C5BD7E30B}"/>
                </a:ext>
              </a:extLst>
            </p:cNvPr>
            <p:cNvSpPr/>
            <p:nvPr/>
          </p:nvSpPr>
          <p:spPr>
            <a:xfrm>
              <a:off x="8141214" y="1111178"/>
              <a:ext cx="119256" cy="617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18"/>
                <a:gd name="f8" fmla="val 15"/>
                <a:gd name="f9" fmla="val 16"/>
                <a:gd name="f10" fmla="val 17"/>
                <a:gd name="f11" fmla="val 13"/>
                <a:gd name="f12" fmla="val 11"/>
                <a:gd name="f13" fmla="val 10"/>
                <a:gd name="f14" fmla="val 14"/>
                <a:gd name="f15" fmla="val 9"/>
                <a:gd name="f16" fmla="val 8"/>
                <a:gd name="f17" fmla="val 3"/>
                <a:gd name="f18" fmla="val 12"/>
                <a:gd name="f19" fmla="val 7"/>
                <a:gd name="f20" fmla="val 1"/>
                <a:gd name="f21" fmla="val 5"/>
                <a:gd name="f22" fmla="val 2"/>
                <a:gd name="f23" fmla="val 4"/>
                <a:gd name="f24" fmla="val 19"/>
                <a:gd name="f25" fmla="val 21"/>
                <a:gd name="f26" fmla="val 20"/>
                <a:gd name="f27" fmla="val 22"/>
                <a:gd name="f28" fmla="val 6"/>
                <a:gd name="f29" fmla="val 23"/>
                <a:gd name="f30" fmla="val 25"/>
                <a:gd name="f31" fmla="val 28"/>
                <a:gd name="f32" fmla="val 29"/>
                <a:gd name="f33" fmla="val 31"/>
                <a:gd name="f34" fmla="val 33"/>
                <a:gd name="f35" fmla="val 34"/>
                <a:gd name="f36" fmla="+- 0 0 -90"/>
                <a:gd name="f37" fmla="*/ f3 1 35"/>
                <a:gd name="f38" fmla="*/ f4 1 18"/>
                <a:gd name="f39" fmla="val f5"/>
                <a:gd name="f40" fmla="val f6"/>
                <a:gd name="f41" fmla="val f7"/>
                <a:gd name="f42" fmla="*/ f36 f0 1"/>
                <a:gd name="f43" fmla="+- f41 0 f39"/>
                <a:gd name="f44" fmla="+- f40 0 f39"/>
                <a:gd name="f45" fmla="*/ f42 1 f2"/>
                <a:gd name="f46" fmla="*/ f44 1 35"/>
                <a:gd name="f47" fmla="*/ f43 1 18"/>
                <a:gd name="f48" fmla="*/ 18 f44 1"/>
                <a:gd name="f49" fmla="*/ 15 f43 1"/>
                <a:gd name="f50" fmla="*/ 11 f44 1"/>
                <a:gd name="f51" fmla="*/ 8 f44 1"/>
                <a:gd name="f52" fmla="*/ 14 f43 1"/>
                <a:gd name="f53" fmla="*/ 0 f44 1"/>
                <a:gd name="f54" fmla="*/ 7 f43 1"/>
                <a:gd name="f55" fmla="*/ 4 f44 1"/>
                <a:gd name="f56" fmla="*/ 1 f43 1"/>
                <a:gd name="f57" fmla="*/ 10 f44 1"/>
                <a:gd name="f58" fmla="*/ 3 f43 1"/>
                <a:gd name="f59" fmla="*/ 16 f44 1"/>
                <a:gd name="f60" fmla="*/ 21 f44 1"/>
                <a:gd name="f61" fmla="*/ 20 f44 1"/>
                <a:gd name="f62" fmla="*/ 22 f44 1"/>
                <a:gd name="f63" fmla="*/ 6 f43 1"/>
                <a:gd name="f64" fmla="*/ 23 f44 1"/>
                <a:gd name="f65" fmla="*/ 4 f43 1"/>
                <a:gd name="f66" fmla="*/ 29 f44 1"/>
                <a:gd name="f67" fmla="*/ 34 f44 1"/>
                <a:gd name="f68" fmla="*/ 12 f43 1"/>
                <a:gd name="f69" fmla="*/ 11 f43 1"/>
                <a:gd name="f70" fmla="+- f45 0 f1"/>
                <a:gd name="f71" fmla="*/ f48 1 35"/>
                <a:gd name="f72" fmla="*/ f49 1 18"/>
                <a:gd name="f73" fmla="*/ f50 1 35"/>
                <a:gd name="f74" fmla="*/ f51 1 35"/>
                <a:gd name="f75" fmla="*/ f52 1 18"/>
                <a:gd name="f76" fmla="*/ f53 1 35"/>
                <a:gd name="f77" fmla="*/ f54 1 18"/>
                <a:gd name="f78" fmla="*/ f55 1 35"/>
                <a:gd name="f79" fmla="*/ f56 1 18"/>
                <a:gd name="f80" fmla="*/ f57 1 35"/>
                <a:gd name="f81" fmla="*/ f58 1 18"/>
                <a:gd name="f82" fmla="*/ f59 1 35"/>
                <a:gd name="f83" fmla="*/ f60 1 35"/>
                <a:gd name="f84" fmla="*/ f61 1 35"/>
                <a:gd name="f85" fmla="*/ f62 1 35"/>
                <a:gd name="f86" fmla="*/ f63 1 18"/>
                <a:gd name="f87" fmla="*/ f64 1 35"/>
                <a:gd name="f88" fmla="*/ f65 1 18"/>
                <a:gd name="f89" fmla="*/ f66 1 35"/>
                <a:gd name="f90" fmla="*/ f67 1 35"/>
                <a:gd name="f91" fmla="*/ f68 1 18"/>
                <a:gd name="f92" fmla="*/ f69 1 18"/>
                <a:gd name="f93" fmla="*/ 0 1 f46"/>
                <a:gd name="f94" fmla="*/ f40 1 f46"/>
                <a:gd name="f95" fmla="*/ 0 1 f47"/>
                <a:gd name="f96" fmla="*/ f41 1 f47"/>
                <a:gd name="f97" fmla="*/ f71 1 f46"/>
                <a:gd name="f98" fmla="*/ f72 1 f47"/>
                <a:gd name="f99" fmla="*/ f73 1 f46"/>
                <a:gd name="f100" fmla="*/ f74 1 f46"/>
                <a:gd name="f101" fmla="*/ f75 1 f47"/>
                <a:gd name="f102" fmla="*/ f76 1 f46"/>
                <a:gd name="f103" fmla="*/ f77 1 f47"/>
                <a:gd name="f104" fmla="*/ f78 1 f46"/>
                <a:gd name="f105" fmla="*/ f79 1 f47"/>
                <a:gd name="f106" fmla="*/ f80 1 f46"/>
                <a:gd name="f107" fmla="*/ f81 1 f47"/>
                <a:gd name="f108" fmla="*/ f82 1 f46"/>
                <a:gd name="f109" fmla="*/ f83 1 f46"/>
                <a:gd name="f110" fmla="*/ f84 1 f46"/>
                <a:gd name="f111" fmla="*/ f85 1 f46"/>
                <a:gd name="f112" fmla="*/ f86 1 f47"/>
                <a:gd name="f113" fmla="*/ f87 1 f46"/>
                <a:gd name="f114" fmla="*/ f88 1 f47"/>
                <a:gd name="f115" fmla="*/ f89 1 f46"/>
                <a:gd name="f116" fmla="*/ f90 1 f46"/>
                <a:gd name="f117" fmla="*/ f91 1 f47"/>
                <a:gd name="f118" fmla="*/ f92 1 f47"/>
                <a:gd name="f119" fmla="*/ f93 f37 1"/>
                <a:gd name="f120" fmla="*/ f94 f37 1"/>
                <a:gd name="f121" fmla="*/ f96 f38 1"/>
                <a:gd name="f122" fmla="*/ f95 f38 1"/>
                <a:gd name="f123" fmla="*/ f97 f37 1"/>
                <a:gd name="f124" fmla="*/ f98 f38 1"/>
                <a:gd name="f125" fmla="*/ f99 f37 1"/>
                <a:gd name="f126" fmla="*/ f100 f37 1"/>
                <a:gd name="f127" fmla="*/ f101 f38 1"/>
                <a:gd name="f128" fmla="*/ f102 f37 1"/>
                <a:gd name="f129" fmla="*/ f103 f38 1"/>
                <a:gd name="f130" fmla="*/ f104 f37 1"/>
                <a:gd name="f131" fmla="*/ f105 f38 1"/>
                <a:gd name="f132" fmla="*/ f106 f37 1"/>
                <a:gd name="f133" fmla="*/ f107 f38 1"/>
                <a:gd name="f134" fmla="*/ f108 f37 1"/>
                <a:gd name="f135" fmla="*/ f109 f37 1"/>
                <a:gd name="f136" fmla="*/ f110 f37 1"/>
                <a:gd name="f137" fmla="*/ f111 f37 1"/>
                <a:gd name="f138" fmla="*/ f112 f38 1"/>
                <a:gd name="f139" fmla="*/ f113 f37 1"/>
                <a:gd name="f140" fmla="*/ f114 f38 1"/>
                <a:gd name="f141" fmla="*/ f115 f37 1"/>
                <a:gd name="f142" fmla="*/ f116 f37 1"/>
                <a:gd name="f143" fmla="*/ f117 f38 1"/>
                <a:gd name="f144" fmla="*/ f11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23" y="f124"/>
                </a:cxn>
                <a:cxn ang="f70">
                  <a:pos x="f125" y="f124"/>
                </a:cxn>
                <a:cxn ang="f70">
                  <a:pos x="f126" y="f127"/>
                </a:cxn>
                <a:cxn ang="f70">
                  <a:pos x="f128" y="f129"/>
                </a:cxn>
                <a:cxn ang="f70">
                  <a:pos x="f130" y="f131"/>
                </a:cxn>
                <a:cxn ang="f70">
                  <a:pos x="f132" y="f133"/>
                </a:cxn>
                <a:cxn ang="f70">
                  <a:pos x="f134" y="f131"/>
                </a:cxn>
                <a:cxn ang="f70">
                  <a:pos x="f135" y="f133"/>
                </a:cxn>
                <a:cxn ang="f70">
                  <a:pos x="f136" y="f133"/>
                </a:cxn>
                <a:cxn ang="f70">
                  <a:pos x="f137" y="f138"/>
                </a:cxn>
                <a:cxn ang="f70">
                  <a:pos x="f139" y="f140"/>
                </a:cxn>
                <a:cxn ang="f70">
                  <a:pos x="f141" y="f131"/>
                </a:cxn>
                <a:cxn ang="f70">
                  <a:pos x="f142" y="f138"/>
                </a:cxn>
                <a:cxn ang="f70">
                  <a:pos x="f142" y="f143"/>
                </a:cxn>
                <a:cxn ang="f70">
                  <a:pos x="f142" y="f143"/>
                </a:cxn>
                <a:cxn ang="f70">
                  <a:pos x="f137" y="f144"/>
                </a:cxn>
                <a:cxn ang="f70">
                  <a:pos x="f123" y="f124"/>
                </a:cxn>
              </a:cxnLst>
              <a:rect l="f119" t="f122" r="f120" b="f121"/>
              <a:pathLst>
                <a:path w="35" h="18">
                  <a:moveTo>
                    <a:pt x="f7" y="f8"/>
                  </a:moveTo>
                  <a:cubicBezTo>
                    <a:pt x="f9" y="f10"/>
                    <a:pt x="f11" y="f7"/>
                    <a:pt x="f12" y="f8"/>
                  </a:cubicBezTo>
                  <a:cubicBezTo>
                    <a:pt x="f13" y="f14"/>
                    <a:pt x="f15" y="f14"/>
                    <a:pt x="f16" y="f14"/>
                  </a:cubicBezTo>
                  <a:cubicBezTo>
                    <a:pt x="f17" y="f14"/>
                    <a:pt x="f5" y="f18"/>
                    <a:pt x="f5" y="f19"/>
                  </a:cubicBezTo>
                  <a:cubicBezTo>
                    <a:pt x="f20" y="f21"/>
                    <a:pt x="f22" y="f22"/>
                    <a:pt x="f23" y="f20"/>
                  </a:cubicBezTo>
                  <a:cubicBezTo>
                    <a:pt x="f21" y="f5"/>
                    <a:pt x="f16" y="f22"/>
                    <a:pt x="f13" y="f17"/>
                  </a:cubicBezTo>
                  <a:cubicBezTo>
                    <a:pt x="f18" y="f22"/>
                    <a:pt x="f14" y="f20"/>
                    <a:pt x="f9" y="f20"/>
                  </a:cubicBezTo>
                  <a:cubicBezTo>
                    <a:pt x="f7" y="f20"/>
                    <a:pt x="f24" y="f22"/>
                    <a:pt x="f25" y="f17"/>
                  </a:cubicBezTo>
                  <a:cubicBezTo>
                    <a:pt x="f25" y="f17"/>
                    <a:pt x="f26" y="f17"/>
                    <a:pt x="f26" y="f17"/>
                  </a:cubicBezTo>
                  <a:cubicBezTo>
                    <a:pt x="f25" y="f23"/>
                    <a:pt x="f25" y="f21"/>
                    <a:pt x="f27" y="f28"/>
                  </a:cubicBezTo>
                  <a:cubicBezTo>
                    <a:pt x="f27" y="f21"/>
                    <a:pt x="f27" y="f23"/>
                    <a:pt x="f29" y="f23"/>
                  </a:cubicBezTo>
                  <a:cubicBezTo>
                    <a:pt x="f30" y="f22"/>
                    <a:pt x="f31" y="f20"/>
                    <a:pt x="f32" y="f20"/>
                  </a:cubicBezTo>
                  <a:cubicBezTo>
                    <a:pt x="f33" y="f22"/>
                    <a:pt x="f34" y="f23"/>
                    <a:pt x="f35" y="f28"/>
                  </a:cubicBezTo>
                  <a:cubicBezTo>
                    <a:pt x="f6" y="f16"/>
                    <a:pt x="f35" y="f13"/>
                    <a:pt x="f35" y="f18"/>
                  </a:cubicBezTo>
                  <a:cubicBezTo>
                    <a:pt x="f35" y="f18"/>
                    <a:pt x="f35" y="f18"/>
                    <a:pt x="f35" y="f18"/>
                  </a:cubicBezTo>
                  <a:cubicBezTo>
                    <a:pt x="f33" y="f14"/>
                    <a:pt x="f30" y="f14"/>
                    <a:pt x="f27" y="f12"/>
                  </a:cubicBezTo>
                  <a:cubicBezTo>
                    <a:pt x="f25" y="f18"/>
                    <a:pt x="f26" y="f14"/>
                    <a:pt x="f7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Freeform 24">
              <a:extLst>
                <a:ext uri="{FF2B5EF4-FFF2-40B4-BE49-F238E27FC236}">
                  <a16:creationId xmlns:a16="http://schemas.microsoft.com/office/drawing/2014/main" id="{03B1F610-7E2A-3F29-DB4C-B45019925C39}"/>
                </a:ext>
              </a:extLst>
            </p:cNvPr>
            <p:cNvSpPr/>
            <p:nvPr/>
          </p:nvSpPr>
          <p:spPr>
            <a:xfrm>
              <a:off x="5487460" y="797960"/>
              <a:ext cx="260055" cy="20258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6"/>
                <a:gd name="f7" fmla="val 59"/>
                <a:gd name="f8" fmla="val 14"/>
                <a:gd name="f9" fmla="val 4"/>
                <a:gd name="f10" fmla="val 15"/>
                <a:gd name="f11" fmla="val 1"/>
                <a:gd name="f12" fmla="val 20"/>
                <a:gd name="f13" fmla="val 2"/>
                <a:gd name="f14" fmla="val 29"/>
                <a:gd name="f15" fmla="val 5"/>
                <a:gd name="f16" fmla="val 43"/>
                <a:gd name="f17" fmla="val 32"/>
                <a:gd name="f18" fmla="val 46"/>
                <a:gd name="f19" fmla="val 51"/>
                <a:gd name="f20" fmla="val 52"/>
                <a:gd name="f21" fmla="val 48"/>
                <a:gd name="f22" fmla="val 57"/>
                <a:gd name="f23" fmla="val 44"/>
                <a:gd name="f24" fmla="val 38"/>
                <a:gd name="f25" fmla="val 62"/>
                <a:gd name="f26" fmla="val 34"/>
                <a:gd name="f27" fmla="val 63"/>
                <a:gd name="f28" fmla="val 65"/>
                <a:gd name="f29" fmla="val 25"/>
                <a:gd name="f30" fmla="val 60"/>
                <a:gd name="f31" fmla="val 21"/>
                <a:gd name="f32" fmla="val 56"/>
                <a:gd name="f33" fmla="val 18"/>
                <a:gd name="f34" fmla="val 53"/>
                <a:gd name="f35" fmla="val 49"/>
                <a:gd name="f36" fmla="val 10"/>
                <a:gd name="f37" fmla="val 50"/>
                <a:gd name="f38" fmla="val 67"/>
                <a:gd name="f39" fmla="val 8"/>
                <a:gd name="f40" fmla="val 68"/>
                <a:gd name="f41" fmla="val 11"/>
                <a:gd name="f42" fmla="val 69"/>
                <a:gd name="f43" fmla="val 17"/>
                <a:gd name="f44" fmla="val 23"/>
                <a:gd name="f45" fmla="val 71"/>
                <a:gd name="f46" fmla="val 74"/>
                <a:gd name="f47" fmla="val 24"/>
                <a:gd name="f48" fmla="val 73"/>
                <a:gd name="f49" fmla="val 27"/>
                <a:gd name="f50" fmla="val 66"/>
                <a:gd name="f51" fmla="val 31"/>
                <a:gd name="f52" fmla="val 45"/>
                <a:gd name="f53" fmla="val 54"/>
                <a:gd name="f54" fmla="val 41"/>
                <a:gd name="f55" fmla="val 58"/>
                <a:gd name="f56" fmla="val 6"/>
                <a:gd name="f57" fmla="val 33"/>
                <a:gd name="f58" fmla="val 30"/>
                <a:gd name="f59" fmla="val 26"/>
                <a:gd name="f60" fmla="val 13"/>
                <a:gd name="f61" fmla="val 22"/>
                <a:gd name="f62" fmla="val 19"/>
                <a:gd name="f63" fmla="val 16"/>
                <a:gd name="f64" fmla="val 64"/>
                <a:gd name="f65" fmla="val 61"/>
                <a:gd name="f66" fmla="val 3"/>
                <a:gd name="f67" fmla="val 55"/>
                <a:gd name="f68" fmla="val 9"/>
                <a:gd name="f69" fmla="val 12"/>
                <a:gd name="f70" fmla="+- 0 0 -90"/>
                <a:gd name="f71" fmla="*/ f3 1 76"/>
                <a:gd name="f72" fmla="*/ f4 1 59"/>
                <a:gd name="f73" fmla="val f5"/>
                <a:gd name="f74" fmla="val f6"/>
                <a:gd name="f75" fmla="val f7"/>
                <a:gd name="f76" fmla="*/ f70 f0 1"/>
                <a:gd name="f77" fmla="+- f75 0 f73"/>
                <a:gd name="f78" fmla="+- f74 0 f73"/>
                <a:gd name="f79" fmla="*/ f76 1 f2"/>
                <a:gd name="f80" fmla="*/ f78 1 76"/>
                <a:gd name="f81" fmla="*/ f77 1 59"/>
                <a:gd name="f82" fmla="*/ 14 f78 1"/>
                <a:gd name="f83" fmla="*/ 14 f77 1"/>
                <a:gd name="f84" fmla="*/ 2 f78 1"/>
                <a:gd name="f85" fmla="*/ 29 f77 1"/>
                <a:gd name="f86" fmla="*/ 46 f78 1"/>
                <a:gd name="f87" fmla="*/ 51 f77 1"/>
                <a:gd name="f88" fmla="*/ 59 f78 1"/>
                <a:gd name="f89" fmla="*/ 38 f77 1"/>
                <a:gd name="f90" fmla="*/ 65 f78 1"/>
                <a:gd name="f91" fmla="*/ 25 f77 1"/>
                <a:gd name="f92" fmla="*/ 53 f78 1"/>
                <a:gd name="f93" fmla="*/ 2 f77 1"/>
                <a:gd name="f94" fmla="*/ 5 f77 1"/>
                <a:gd name="f95" fmla="*/ 68 f78 1"/>
                <a:gd name="f96" fmla="*/ 69 f78 1"/>
                <a:gd name="f97" fmla="*/ 23 f77 1"/>
                <a:gd name="f98" fmla="*/ 76 f78 1"/>
                <a:gd name="f99" fmla="*/ 24 f77 1"/>
                <a:gd name="f100" fmla="*/ 34 f77 1"/>
                <a:gd name="f101" fmla="*/ 41 f78 1"/>
                <a:gd name="f102" fmla="*/ 56 f77 1"/>
                <a:gd name="f103" fmla="*/ 1 f78 1"/>
                <a:gd name="f104" fmla="*/ 33 f77 1"/>
                <a:gd name="f105" fmla="*/ 66 f78 1"/>
                <a:gd name="f106" fmla="*/ 22 f77 1"/>
                <a:gd name="f107" fmla="*/ 63 f78 1"/>
                <a:gd name="f108" fmla="*/ 6 f77 1"/>
                <a:gd name="f109" fmla="*/ 55 f78 1"/>
                <a:gd name="f110" fmla="*/ 4 f77 1"/>
                <a:gd name="f111" fmla="*/ 12 f77 1"/>
                <a:gd name="f112" fmla="+- f79 0 f1"/>
                <a:gd name="f113" fmla="*/ f82 1 76"/>
                <a:gd name="f114" fmla="*/ f83 1 59"/>
                <a:gd name="f115" fmla="*/ f84 1 76"/>
                <a:gd name="f116" fmla="*/ f85 1 59"/>
                <a:gd name="f117" fmla="*/ f86 1 76"/>
                <a:gd name="f118" fmla="*/ f87 1 59"/>
                <a:gd name="f119" fmla="*/ f88 1 76"/>
                <a:gd name="f120" fmla="*/ f89 1 59"/>
                <a:gd name="f121" fmla="*/ f90 1 76"/>
                <a:gd name="f122" fmla="*/ f91 1 59"/>
                <a:gd name="f123" fmla="*/ f92 1 76"/>
                <a:gd name="f124" fmla="*/ f93 1 59"/>
                <a:gd name="f125" fmla="*/ f94 1 59"/>
                <a:gd name="f126" fmla="*/ f95 1 76"/>
                <a:gd name="f127" fmla="*/ f96 1 76"/>
                <a:gd name="f128" fmla="*/ f97 1 59"/>
                <a:gd name="f129" fmla="*/ f98 1 76"/>
                <a:gd name="f130" fmla="*/ f99 1 59"/>
                <a:gd name="f131" fmla="*/ f100 1 59"/>
                <a:gd name="f132" fmla="*/ f101 1 76"/>
                <a:gd name="f133" fmla="*/ f102 1 59"/>
                <a:gd name="f134" fmla="*/ f103 1 76"/>
                <a:gd name="f135" fmla="*/ f104 1 59"/>
                <a:gd name="f136" fmla="*/ f105 1 76"/>
                <a:gd name="f137" fmla="*/ f106 1 59"/>
                <a:gd name="f138" fmla="*/ f107 1 76"/>
                <a:gd name="f139" fmla="*/ f108 1 59"/>
                <a:gd name="f140" fmla="*/ f109 1 76"/>
                <a:gd name="f141" fmla="*/ f110 1 59"/>
                <a:gd name="f142" fmla="*/ f111 1 59"/>
                <a:gd name="f143" fmla="*/ 0 1 f80"/>
                <a:gd name="f144" fmla="*/ f74 1 f80"/>
                <a:gd name="f145" fmla="*/ 0 1 f81"/>
                <a:gd name="f146" fmla="*/ f75 1 f81"/>
                <a:gd name="f147" fmla="*/ f113 1 f80"/>
                <a:gd name="f148" fmla="*/ f114 1 f81"/>
                <a:gd name="f149" fmla="*/ f115 1 f80"/>
                <a:gd name="f150" fmla="*/ f116 1 f81"/>
                <a:gd name="f151" fmla="*/ f117 1 f80"/>
                <a:gd name="f152" fmla="*/ f118 1 f81"/>
                <a:gd name="f153" fmla="*/ f119 1 f80"/>
                <a:gd name="f154" fmla="*/ f120 1 f81"/>
                <a:gd name="f155" fmla="*/ f121 1 f80"/>
                <a:gd name="f156" fmla="*/ f122 1 f81"/>
                <a:gd name="f157" fmla="*/ f123 1 f80"/>
                <a:gd name="f158" fmla="*/ f124 1 f81"/>
                <a:gd name="f159" fmla="*/ f125 1 f81"/>
                <a:gd name="f160" fmla="*/ f126 1 f80"/>
                <a:gd name="f161" fmla="*/ f127 1 f80"/>
                <a:gd name="f162" fmla="*/ f128 1 f81"/>
                <a:gd name="f163" fmla="*/ f129 1 f80"/>
                <a:gd name="f164" fmla="*/ f130 1 f81"/>
                <a:gd name="f165" fmla="*/ f131 1 f81"/>
                <a:gd name="f166" fmla="*/ f132 1 f80"/>
                <a:gd name="f167" fmla="*/ f133 1 f81"/>
                <a:gd name="f168" fmla="*/ f134 1 f80"/>
                <a:gd name="f169" fmla="*/ f135 1 f81"/>
                <a:gd name="f170" fmla="*/ f136 1 f80"/>
                <a:gd name="f171" fmla="*/ f137 1 f81"/>
                <a:gd name="f172" fmla="*/ f138 1 f80"/>
                <a:gd name="f173" fmla="*/ f139 1 f81"/>
                <a:gd name="f174" fmla="*/ f140 1 f80"/>
                <a:gd name="f175" fmla="*/ f141 1 f81"/>
                <a:gd name="f176" fmla="*/ f142 1 f81"/>
                <a:gd name="f177" fmla="*/ f143 f71 1"/>
                <a:gd name="f178" fmla="*/ f144 f71 1"/>
                <a:gd name="f179" fmla="*/ f146 f72 1"/>
                <a:gd name="f180" fmla="*/ f145 f72 1"/>
                <a:gd name="f181" fmla="*/ f147 f71 1"/>
                <a:gd name="f182" fmla="*/ f148 f72 1"/>
                <a:gd name="f183" fmla="*/ f149 f71 1"/>
                <a:gd name="f184" fmla="*/ f150 f72 1"/>
                <a:gd name="f185" fmla="*/ f151 f71 1"/>
                <a:gd name="f186" fmla="*/ f152 f72 1"/>
                <a:gd name="f187" fmla="*/ f153 f71 1"/>
                <a:gd name="f188" fmla="*/ f154 f72 1"/>
                <a:gd name="f189" fmla="*/ f155 f71 1"/>
                <a:gd name="f190" fmla="*/ f156 f72 1"/>
                <a:gd name="f191" fmla="*/ f157 f71 1"/>
                <a:gd name="f192" fmla="*/ f158 f72 1"/>
                <a:gd name="f193" fmla="*/ f159 f72 1"/>
                <a:gd name="f194" fmla="*/ f160 f71 1"/>
                <a:gd name="f195" fmla="*/ f161 f71 1"/>
                <a:gd name="f196" fmla="*/ f162 f72 1"/>
                <a:gd name="f197" fmla="*/ f163 f71 1"/>
                <a:gd name="f198" fmla="*/ f164 f72 1"/>
                <a:gd name="f199" fmla="*/ f165 f72 1"/>
                <a:gd name="f200" fmla="*/ f166 f71 1"/>
                <a:gd name="f201" fmla="*/ f167 f72 1"/>
                <a:gd name="f202" fmla="*/ f168 f71 1"/>
                <a:gd name="f203" fmla="*/ f169 f72 1"/>
                <a:gd name="f204" fmla="*/ f170 f71 1"/>
                <a:gd name="f205" fmla="*/ f171 f72 1"/>
                <a:gd name="f206" fmla="*/ f172 f71 1"/>
                <a:gd name="f207" fmla="*/ f173 f72 1"/>
                <a:gd name="f208" fmla="*/ f174 f71 1"/>
                <a:gd name="f209" fmla="*/ f175 f72 1"/>
                <a:gd name="f210" fmla="*/ f176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2">
                  <a:pos x="f181" y="f182"/>
                </a:cxn>
                <a:cxn ang="f112">
                  <a:pos x="f183" y="f184"/>
                </a:cxn>
                <a:cxn ang="f112">
                  <a:pos x="f185" y="f186"/>
                </a:cxn>
                <a:cxn ang="f112">
                  <a:pos x="f187" y="f188"/>
                </a:cxn>
                <a:cxn ang="f112">
                  <a:pos x="f189" y="f190"/>
                </a:cxn>
                <a:cxn ang="f112">
                  <a:pos x="f191" y="f182"/>
                </a:cxn>
                <a:cxn ang="f112">
                  <a:pos x="f191" y="f192"/>
                </a:cxn>
                <a:cxn ang="f112">
                  <a:pos x="f189" y="f193"/>
                </a:cxn>
                <a:cxn ang="f112">
                  <a:pos x="f194" y="f182"/>
                </a:cxn>
                <a:cxn ang="f112">
                  <a:pos x="f195" y="f196"/>
                </a:cxn>
                <a:cxn ang="f112">
                  <a:pos x="f197" y="f198"/>
                </a:cxn>
                <a:cxn ang="f112">
                  <a:pos x="f197" y="f190"/>
                </a:cxn>
                <a:cxn ang="f112">
                  <a:pos x="f194" y="f198"/>
                </a:cxn>
                <a:cxn ang="f112">
                  <a:pos x="f189" y="f199"/>
                </a:cxn>
                <a:cxn ang="f112">
                  <a:pos x="f200" y="f201"/>
                </a:cxn>
                <a:cxn ang="f112">
                  <a:pos x="f202" y="f203"/>
                </a:cxn>
                <a:cxn ang="f112">
                  <a:pos x="f202" y="f196"/>
                </a:cxn>
                <a:cxn ang="f112">
                  <a:pos x="f181" y="f182"/>
                </a:cxn>
                <a:cxn ang="f112">
                  <a:pos x="f204" y="f205"/>
                </a:cxn>
                <a:cxn ang="f112">
                  <a:pos x="f204" y="f182"/>
                </a:cxn>
                <a:cxn ang="f112">
                  <a:pos x="f206" y="f207"/>
                </a:cxn>
                <a:cxn ang="f112">
                  <a:pos x="f208" y="f209"/>
                </a:cxn>
                <a:cxn ang="f112">
                  <a:pos x="f191" y="f210"/>
                </a:cxn>
                <a:cxn ang="f112">
                  <a:pos x="f204" y="f205"/>
                </a:cxn>
              </a:cxnLst>
              <a:rect l="f177" t="f180" r="f178" b="f179"/>
              <a:pathLst>
                <a:path w="76" h="59">
                  <a:moveTo>
                    <a:pt x="f8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7"/>
                    <a:pt x="f18" y="f19"/>
                  </a:cubicBezTo>
                  <a:cubicBezTo>
                    <a:pt x="f20" y="f21"/>
                    <a:pt x="f22" y="f23"/>
                    <a:pt x="f7" y="f24"/>
                  </a:cubicBezTo>
                  <a:cubicBezTo>
                    <a:pt x="f25" y="f26"/>
                    <a:pt x="f27" y="f14"/>
                    <a:pt x="f28" y="f29"/>
                  </a:cubicBezTo>
                  <a:cubicBezTo>
                    <a:pt x="f30" y="f31"/>
                    <a:pt x="f32" y="f33"/>
                    <a:pt x="f34" y="f8"/>
                  </a:cubicBezTo>
                  <a:cubicBezTo>
                    <a:pt x="f35" y="f36"/>
                    <a:pt x="f37" y="f15"/>
                    <a:pt x="f34" y="f13"/>
                  </a:cubicBezTo>
                  <a:cubicBezTo>
                    <a:pt x="f22" y="f5"/>
                    <a:pt x="f27" y="f11"/>
                    <a:pt x="f28" y="f15"/>
                  </a:cubicBezTo>
                  <a:cubicBezTo>
                    <a:pt x="f38" y="f39"/>
                    <a:pt x="f40" y="f41"/>
                    <a:pt x="f40" y="f8"/>
                  </a:cubicBezTo>
                  <a:cubicBezTo>
                    <a:pt x="f42" y="f43"/>
                    <a:pt x="f42" y="f12"/>
                    <a:pt x="f42" y="f44"/>
                  </a:cubicBezTo>
                  <a:cubicBezTo>
                    <a:pt x="f45" y="f44"/>
                    <a:pt x="f46" y="f47"/>
                    <a:pt x="f6" y="f47"/>
                  </a:cubicBezTo>
                  <a:cubicBezTo>
                    <a:pt x="f6" y="f29"/>
                    <a:pt x="f6" y="f29"/>
                    <a:pt x="f6" y="f29"/>
                  </a:cubicBezTo>
                  <a:cubicBezTo>
                    <a:pt x="f48" y="f29"/>
                    <a:pt x="f45" y="f29"/>
                    <a:pt x="f40" y="f47"/>
                  </a:cubicBezTo>
                  <a:cubicBezTo>
                    <a:pt x="f38" y="f49"/>
                    <a:pt x="f50" y="f51"/>
                    <a:pt x="f28" y="f26"/>
                  </a:cubicBezTo>
                  <a:cubicBezTo>
                    <a:pt x="f30" y="f52"/>
                    <a:pt x="f34" y="f53"/>
                    <a:pt x="f54" y="f32"/>
                  </a:cubicBezTo>
                  <a:cubicBezTo>
                    <a:pt x="f49" y="f55"/>
                    <a:pt x="f56" y="f18"/>
                    <a:pt x="f11" y="f57"/>
                  </a:cubicBezTo>
                  <a:cubicBezTo>
                    <a:pt x="f11" y="f58"/>
                    <a:pt x="f5" y="f59"/>
                    <a:pt x="f11" y="f44"/>
                  </a:cubicBezTo>
                  <a:cubicBezTo>
                    <a:pt x="f11" y="f43"/>
                    <a:pt x="f56" y="f60"/>
                    <a:pt x="f8" y="f8"/>
                  </a:cubicBezTo>
                  <a:close/>
                  <a:moveTo>
                    <a:pt x="f50" y="f61"/>
                  </a:moveTo>
                  <a:cubicBezTo>
                    <a:pt x="f50" y="f62"/>
                    <a:pt x="f50" y="f63"/>
                    <a:pt x="f50" y="f8"/>
                  </a:cubicBezTo>
                  <a:cubicBezTo>
                    <a:pt x="f28" y="f41"/>
                    <a:pt x="f64" y="f39"/>
                    <a:pt x="f27" y="f56"/>
                  </a:cubicBezTo>
                  <a:cubicBezTo>
                    <a:pt x="f65" y="f66"/>
                    <a:pt x="f55" y="f13"/>
                    <a:pt x="f67" y="f9"/>
                  </a:cubicBezTo>
                  <a:cubicBezTo>
                    <a:pt x="f19" y="f56"/>
                    <a:pt x="f20" y="f68"/>
                    <a:pt x="f34" y="f69"/>
                  </a:cubicBezTo>
                  <a:cubicBezTo>
                    <a:pt x="f32" y="f43"/>
                    <a:pt x="f30" y="f12"/>
                    <a:pt x="f50" y="f61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Freeform 25">
              <a:extLst>
                <a:ext uri="{FF2B5EF4-FFF2-40B4-BE49-F238E27FC236}">
                  <a16:creationId xmlns:a16="http://schemas.microsoft.com/office/drawing/2014/main" id="{CC23DAA3-8BC5-E230-6F35-6ADBB6F03AAA}"/>
                </a:ext>
              </a:extLst>
            </p:cNvPr>
            <p:cNvSpPr/>
            <p:nvPr/>
          </p:nvSpPr>
          <p:spPr>
            <a:xfrm>
              <a:off x="5836606" y="950253"/>
              <a:ext cx="109197" cy="6465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19"/>
                <a:gd name="f8" fmla="val 14"/>
                <a:gd name="f9" fmla="val 18"/>
                <a:gd name="f10" fmla="val 13"/>
                <a:gd name="f11" fmla="val 10"/>
                <a:gd name="f12" fmla="val 6"/>
                <a:gd name="f13" fmla="val 17"/>
                <a:gd name="f14" fmla="val 4"/>
                <a:gd name="f15" fmla="val 15"/>
                <a:gd name="f16" fmla="val 12"/>
                <a:gd name="f17" fmla="val 1"/>
                <a:gd name="f18" fmla="val 8"/>
                <a:gd name="f19" fmla="val 3"/>
                <a:gd name="f20" fmla="val 5"/>
                <a:gd name="f21" fmla="val 2"/>
                <a:gd name="f22" fmla="val 16"/>
                <a:gd name="f23" fmla="val 7"/>
                <a:gd name="f24" fmla="val 21"/>
                <a:gd name="f25" fmla="val 25"/>
                <a:gd name="f26" fmla="val 27"/>
                <a:gd name="f27" fmla="val 29"/>
                <a:gd name="f28" fmla="val 30"/>
                <a:gd name="f29" fmla="val 24"/>
                <a:gd name="f30" fmla="val 20"/>
                <a:gd name="f31" fmla="+- 0 0 -90"/>
                <a:gd name="f32" fmla="*/ f3 1 32"/>
                <a:gd name="f33" fmla="*/ f4 1 19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32"/>
                <a:gd name="f42" fmla="*/ f38 1 19"/>
                <a:gd name="f43" fmla="*/ 14 f39 1"/>
                <a:gd name="f44" fmla="*/ 18 f38 1"/>
                <a:gd name="f45" fmla="*/ 13 f39 1"/>
                <a:gd name="f46" fmla="*/ 19 f38 1"/>
                <a:gd name="f47" fmla="*/ 4 f39 1"/>
                <a:gd name="f48" fmla="*/ 15 f38 1"/>
                <a:gd name="f49" fmla="*/ 3 f39 1"/>
                <a:gd name="f50" fmla="*/ 4 f38 1"/>
                <a:gd name="f51" fmla="*/ 2 f38 1"/>
                <a:gd name="f52" fmla="*/ 17 f39 1"/>
                <a:gd name="f53" fmla="*/ 7 f38 1"/>
                <a:gd name="f54" fmla="*/ 25 f39 1"/>
                <a:gd name="f55" fmla="*/ 30 f39 1"/>
                <a:gd name="f56" fmla="*/ 8 f38 1"/>
                <a:gd name="f57" fmla="*/ 27 f39 1"/>
                <a:gd name="f58" fmla="*/ 14 f38 1"/>
                <a:gd name="f59" fmla="+- f40 0 f1"/>
                <a:gd name="f60" fmla="*/ f43 1 32"/>
                <a:gd name="f61" fmla="*/ f44 1 19"/>
                <a:gd name="f62" fmla="*/ f45 1 32"/>
                <a:gd name="f63" fmla="*/ f46 1 19"/>
                <a:gd name="f64" fmla="*/ f47 1 32"/>
                <a:gd name="f65" fmla="*/ f48 1 19"/>
                <a:gd name="f66" fmla="*/ f49 1 32"/>
                <a:gd name="f67" fmla="*/ f50 1 19"/>
                <a:gd name="f68" fmla="*/ f51 1 19"/>
                <a:gd name="f69" fmla="*/ f52 1 32"/>
                <a:gd name="f70" fmla="*/ f53 1 19"/>
                <a:gd name="f71" fmla="*/ f54 1 32"/>
                <a:gd name="f72" fmla="*/ f55 1 32"/>
                <a:gd name="f73" fmla="*/ f56 1 19"/>
                <a:gd name="f74" fmla="*/ f57 1 32"/>
                <a:gd name="f75" fmla="*/ f58 1 19"/>
                <a:gd name="f76" fmla="*/ 0 1 f41"/>
                <a:gd name="f77" fmla="*/ f35 1 f41"/>
                <a:gd name="f78" fmla="*/ 0 1 f42"/>
                <a:gd name="f79" fmla="*/ f36 1 f42"/>
                <a:gd name="f80" fmla="*/ f60 1 f41"/>
                <a:gd name="f81" fmla="*/ f61 1 f42"/>
                <a:gd name="f82" fmla="*/ f62 1 f41"/>
                <a:gd name="f83" fmla="*/ f63 1 f42"/>
                <a:gd name="f84" fmla="*/ f64 1 f41"/>
                <a:gd name="f85" fmla="*/ f65 1 f42"/>
                <a:gd name="f86" fmla="*/ f66 1 f41"/>
                <a:gd name="f87" fmla="*/ f67 1 f42"/>
                <a:gd name="f88" fmla="*/ f68 1 f42"/>
                <a:gd name="f89" fmla="*/ f69 1 f41"/>
                <a:gd name="f90" fmla="*/ f70 1 f42"/>
                <a:gd name="f91" fmla="*/ f71 1 f41"/>
                <a:gd name="f92" fmla="*/ f72 1 f41"/>
                <a:gd name="f93" fmla="*/ f73 1 f42"/>
                <a:gd name="f94" fmla="*/ f74 1 f41"/>
                <a:gd name="f95" fmla="*/ f75 1 f42"/>
                <a:gd name="f96" fmla="*/ f76 f32 1"/>
                <a:gd name="f97" fmla="*/ f77 f32 1"/>
                <a:gd name="f98" fmla="*/ f79 f33 1"/>
                <a:gd name="f99" fmla="*/ f78 f33 1"/>
                <a:gd name="f100" fmla="*/ f80 f32 1"/>
                <a:gd name="f101" fmla="*/ f81 f33 1"/>
                <a:gd name="f102" fmla="*/ f82 f32 1"/>
                <a:gd name="f103" fmla="*/ f83 f33 1"/>
                <a:gd name="f104" fmla="*/ f84 f32 1"/>
                <a:gd name="f105" fmla="*/ f85 f33 1"/>
                <a:gd name="f106" fmla="*/ f86 f32 1"/>
                <a:gd name="f107" fmla="*/ f87 f33 1"/>
                <a:gd name="f108" fmla="*/ f88 f33 1"/>
                <a:gd name="f109" fmla="*/ f89 f32 1"/>
                <a:gd name="f110" fmla="*/ f90 f33 1"/>
                <a:gd name="f111" fmla="*/ f91 f32 1"/>
                <a:gd name="f112" fmla="*/ f92 f32 1"/>
                <a:gd name="f113" fmla="*/ f93 f33 1"/>
                <a:gd name="f114" fmla="*/ f94 f32 1"/>
                <a:gd name="f115" fmla="*/ f95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100" y="f101"/>
                </a:cxn>
                <a:cxn ang="f59">
                  <a:pos x="f102" y="f103"/>
                </a:cxn>
                <a:cxn ang="f59">
                  <a:pos x="f104" y="f105"/>
                </a:cxn>
                <a:cxn ang="f59">
                  <a:pos x="f106" y="f107"/>
                </a:cxn>
                <a:cxn ang="f59">
                  <a:pos x="f102" y="f108"/>
                </a:cxn>
                <a:cxn ang="f59">
                  <a:pos x="f109" y="f110"/>
                </a:cxn>
                <a:cxn ang="f59">
                  <a:pos x="f111" y="f108"/>
                </a:cxn>
                <a:cxn ang="f59">
                  <a:pos x="f112" y="f113"/>
                </a:cxn>
                <a:cxn ang="f59">
                  <a:pos x="f114" y="f101"/>
                </a:cxn>
                <a:cxn ang="f59">
                  <a:pos x="f109" y="f115"/>
                </a:cxn>
                <a:cxn ang="f59">
                  <a:pos x="f100" y="f101"/>
                </a:cxn>
              </a:cxnLst>
              <a:rect l="f96" t="f99" r="f97" b="f98"/>
              <a:pathLst>
                <a:path w="32" h="19">
                  <a:moveTo>
                    <a:pt x="f8" y="f9"/>
                  </a:moveTo>
                  <a:cubicBezTo>
                    <a:pt x="f10" y="f7"/>
                    <a:pt x="f10" y="f7"/>
                    <a:pt x="f10" y="f7"/>
                  </a:cubicBezTo>
                  <a:cubicBezTo>
                    <a:pt x="f11" y="f9"/>
                    <a:pt x="f12" y="f13"/>
                    <a:pt x="f14" y="f15"/>
                  </a:cubicBezTo>
                  <a:cubicBezTo>
                    <a:pt x="f5" y="f16"/>
                    <a:pt x="f17" y="f18"/>
                    <a:pt x="f19" y="f14"/>
                  </a:cubicBezTo>
                  <a:cubicBezTo>
                    <a:pt x="f20" y="f5"/>
                    <a:pt x="f11" y="f5"/>
                    <a:pt x="f10" y="f21"/>
                  </a:cubicBezTo>
                  <a:cubicBezTo>
                    <a:pt x="f15" y="f19"/>
                    <a:pt x="f22" y="f20"/>
                    <a:pt x="f13" y="f23"/>
                  </a:cubicBezTo>
                  <a:cubicBezTo>
                    <a:pt x="f7" y="f14"/>
                    <a:pt x="f24" y="f17"/>
                    <a:pt x="f25" y="f21"/>
                  </a:cubicBezTo>
                  <a:cubicBezTo>
                    <a:pt x="f26" y="f19"/>
                    <a:pt x="f27" y="f12"/>
                    <a:pt x="f28" y="f18"/>
                  </a:cubicBezTo>
                  <a:cubicBezTo>
                    <a:pt x="f6" y="f16"/>
                    <a:pt x="f28" y="f22"/>
                    <a:pt x="f26" y="f9"/>
                  </a:cubicBezTo>
                  <a:cubicBezTo>
                    <a:pt x="f29" y="f13"/>
                    <a:pt x="f30" y="f15"/>
                    <a:pt x="f13" y="f8"/>
                  </a:cubicBezTo>
                  <a:cubicBezTo>
                    <a:pt x="f22" y="f15"/>
                    <a:pt x="f15" y="f13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Freeform 26">
              <a:extLst>
                <a:ext uri="{FF2B5EF4-FFF2-40B4-BE49-F238E27FC236}">
                  <a16:creationId xmlns:a16="http://schemas.microsoft.com/office/drawing/2014/main" id="{68DF7CCD-655C-927A-E607-7429C60892DE}"/>
                </a:ext>
              </a:extLst>
            </p:cNvPr>
            <p:cNvSpPr/>
            <p:nvPr/>
          </p:nvSpPr>
          <p:spPr>
            <a:xfrm>
              <a:off x="7123962" y="1138473"/>
              <a:ext cx="71835" cy="890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"/>
                <a:gd name="f7" fmla="val 26"/>
                <a:gd name="f8" fmla="val 20"/>
                <a:gd name="f9" fmla="val 22"/>
                <a:gd name="f10" fmla="val 19"/>
                <a:gd name="f11" fmla="val 23"/>
                <a:gd name="f12" fmla="val 18"/>
                <a:gd name="f13" fmla="val 11"/>
                <a:gd name="f14" fmla="val 7"/>
                <a:gd name="f15" fmla="val 4"/>
                <a:gd name="f16" fmla="val 17"/>
                <a:gd name="f17" fmla="val 10"/>
                <a:gd name="f18" fmla="val 3"/>
                <a:gd name="f19" fmla="val 6"/>
                <a:gd name="f20" fmla="val 5"/>
                <a:gd name="f21" fmla="val 2"/>
                <a:gd name="f22" fmla="val 8"/>
                <a:gd name="f23" fmla="val 1"/>
                <a:gd name="f24" fmla="val 14"/>
                <a:gd name="f25" fmla="val 12"/>
                <a:gd name="f26" fmla="+- 0 0 -90"/>
                <a:gd name="f27" fmla="*/ f3 1 21"/>
                <a:gd name="f28" fmla="*/ f4 1 26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21"/>
                <a:gd name="f37" fmla="*/ f33 1 26"/>
                <a:gd name="f38" fmla="*/ 21 f34 1"/>
                <a:gd name="f39" fmla="*/ 21 f33 1"/>
                <a:gd name="f40" fmla="*/ 18 f34 1"/>
                <a:gd name="f41" fmla="*/ 23 f33 1"/>
                <a:gd name="f42" fmla="*/ 4 f34 1"/>
                <a:gd name="f43" fmla="*/ 3 f34 1"/>
                <a:gd name="f44" fmla="*/ 6 f33 1"/>
                <a:gd name="f45" fmla="*/ 11 f34 1"/>
                <a:gd name="f46" fmla="*/ 1 f33 1"/>
                <a:gd name="f47" fmla="*/ 19 f34 1"/>
                <a:gd name="f48" fmla="*/ 12 f33 1"/>
                <a:gd name="f49" fmla="+- f35 0 f1"/>
                <a:gd name="f50" fmla="*/ f38 1 21"/>
                <a:gd name="f51" fmla="*/ f39 1 26"/>
                <a:gd name="f52" fmla="*/ f40 1 21"/>
                <a:gd name="f53" fmla="*/ f41 1 26"/>
                <a:gd name="f54" fmla="*/ f42 1 21"/>
                <a:gd name="f55" fmla="*/ f43 1 21"/>
                <a:gd name="f56" fmla="*/ f44 1 26"/>
                <a:gd name="f57" fmla="*/ f45 1 21"/>
                <a:gd name="f58" fmla="*/ f46 1 26"/>
                <a:gd name="f59" fmla="*/ f47 1 21"/>
                <a:gd name="f60" fmla="*/ f48 1 26"/>
                <a:gd name="f61" fmla="*/ 0 1 f36"/>
                <a:gd name="f62" fmla="*/ f30 1 f36"/>
                <a:gd name="f63" fmla="*/ 0 1 f37"/>
                <a:gd name="f64" fmla="*/ f31 1 f37"/>
                <a:gd name="f65" fmla="*/ f50 1 f36"/>
                <a:gd name="f66" fmla="*/ f51 1 f37"/>
                <a:gd name="f67" fmla="*/ f52 1 f36"/>
                <a:gd name="f68" fmla="*/ f53 1 f37"/>
                <a:gd name="f69" fmla="*/ f54 1 f36"/>
                <a:gd name="f70" fmla="*/ f55 1 f36"/>
                <a:gd name="f71" fmla="*/ f56 1 f37"/>
                <a:gd name="f72" fmla="*/ f57 1 f36"/>
                <a:gd name="f73" fmla="*/ f58 1 f37"/>
                <a:gd name="f74" fmla="*/ f59 1 f36"/>
                <a:gd name="f75" fmla="*/ f60 1 f37"/>
                <a:gd name="f76" fmla="*/ f61 f27 1"/>
                <a:gd name="f77" fmla="*/ f62 f27 1"/>
                <a:gd name="f78" fmla="*/ f64 f28 1"/>
                <a:gd name="f79" fmla="*/ f63 f28 1"/>
                <a:gd name="f80" fmla="*/ f65 f27 1"/>
                <a:gd name="f81" fmla="*/ f66 f28 1"/>
                <a:gd name="f82" fmla="*/ f67 f27 1"/>
                <a:gd name="f83" fmla="*/ f68 f28 1"/>
                <a:gd name="f84" fmla="*/ f69 f27 1"/>
                <a:gd name="f85" fmla="*/ f70 f27 1"/>
                <a:gd name="f86" fmla="*/ f71 f28 1"/>
                <a:gd name="f87" fmla="*/ f72 f27 1"/>
                <a:gd name="f88" fmla="*/ f73 f28 1"/>
                <a:gd name="f89" fmla="*/ f74 f27 1"/>
                <a:gd name="f90" fmla="*/ f7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84" y="f81"/>
                </a:cxn>
                <a:cxn ang="f49">
                  <a:pos x="f85" y="f86"/>
                </a:cxn>
                <a:cxn ang="f49">
                  <a:pos x="f87" y="f88"/>
                </a:cxn>
                <a:cxn ang="f49">
                  <a:pos x="f89" y="f90"/>
                </a:cxn>
                <a:cxn ang="f49">
                  <a:pos x="f80" y="f81"/>
                </a:cxn>
              </a:cxnLst>
              <a:rect l="f76" t="f79" r="f77" b="f78"/>
              <a:pathLst>
                <a:path w="21" h="26">
                  <a:moveTo>
                    <a:pt x="f6" y="f6"/>
                  </a:moveTo>
                  <a:cubicBezTo>
                    <a:pt x="f8" y="f9"/>
                    <a:pt x="f10" y="f11"/>
                    <a:pt x="f12" y="f11"/>
                  </a:cubicBezTo>
                  <a:cubicBezTo>
                    <a:pt x="f13" y="f7"/>
                    <a:pt x="f14" y="f7"/>
                    <a:pt x="f15" y="f6"/>
                  </a:cubicBezTo>
                  <a:cubicBezTo>
                    <a:pt x="f5" y="f16"/>
                    <a:pt x="f5" y="f17"/>
                    <a:pt x="f18" y="f19"/>
                  </a:cubicBezTo>
                  <a:cubicBezTo>
                    <a:pt x="f20" y="f21"/>
                    <a:pt x="f22" y="f5"/>
                    <a:pt x="f13" y="f23"/>
                  </a:cubicBezTo>
                  <a:cubicBezTo>
                    <a:pt x="f24" y="f20"/>
                    <a:pt x="f16" y="f22"/>
                    <a:pt x="f10" y="f25"/>
                  </a:cubicBezTo>
                  <a:cubicBezTo>
                    <a:pt x="f6" y="f24"/>
                    <a:pt x="f8" y="f12"/>
                    <a:pt x="f6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Freeform 27">
              <a:extLst>
                <a:ext uri="{FF2B5EF4-FFF2-40B4-BE49-F238E27FC236}">
                  <a16:creationId xmlns:a16="http://schemas.microsoft.com/office/drawing/2014/main" id="{793250CE-ED29-ADFE-DB2A-27BF3432855C}"/>
                </a:ext>
              </a:extLst>
            </p:cNvPr>
            <p:cNvSpPr/>
            <p:nvPr/>
          </p:nvSpPr>
          <p:spPr>
            <a:xfrm>
              <a:off x="5695797" y="983300"/>
              <a:ext cx="76151" cy="8620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"/>
                <a:gd name="f7" fmla="val 25"/>
                <a:gd name="f8" fmla="val 2"/>
                <a:gd name="f9" fmla="val 7"/>
                <a:gd name="f10" fmla="val 3"/>
                <a:gd name="f11" fmla="val 6"/>
                <a:gd name="f12" fmla="val 4"/>
                <a:gd name="f13" fmla="val 5"/>
                <a:gd name="f14" fmla="val 11"/>
                <a:gd name="f15" fmla="val 15"/>
                <a:gd name="f16" fmla="val 1"/>
                <a:gd name="f17" fmla="val 18"/>
                <a:gd name="f18" fmla="val 10"/>
                <a:gd name="f19" fmla="val 17"/>
                <a:gd name="f20" fmla="val 21"/>
                <a:gd name="f21" fmla="val 16"/>
                <a:gd name="f22" fmla="val 13"/>
                <a:gd name="f23" fmla="val 23"/>
                <a:gd name="f24" fmla="val 24"/>
                <a:gd name="f25" fmla="val 8"/>
                <a:gd name="f26" fmla="+- 0 0 -90"/>
                <a:gd name="f27" fmla="*/ f3 1 22"/>
                <a:gd name="f28" fmla="*/ f4 1 25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22"/>
                <a:gd name="f37" fmla="*/ f33 1 25"/>
                <a:gd name="f38" fmla="*/ 2 f34 1"/>
                <a:gd name="f39" fmla="*/ 7 f33 1"/>
                <a:gd name="f40" fmla="*/ 5 f34 1"/>
                <a:gd name="f41" fmla="*/ 3 f33 1"/>
                <a:gd name="f42" fmla="*/ 18 f34 1"/>
                <a:gd name="f43" fmla="*/ 6 f33 1"/>
                <a:gd name="f44" fmla="*/ 21 f33 1"/>
                <a:gd name="f45" fmla="*/ 15 f34 1"/>
                <a:gd name="f46" fmla="*/ 22 f33 1"/>
                <a:gd name="f47" fmla="*/ 8 f34 1"/>
                <a:gd name="f48" fmla="*/ 25 f33 1"/>
                <a:gd name="f49" fmla="*/ 24 f33 1"/>
                <a:gd name="f50" fmla="+- f35 0 f1"/>
                <a:gd name="f51" fmla="*/ f38 1 22"/>
                <a:gd name="f52" fmla="*/ f39 1 25"/>
                <a:gd name="f53" fmla="*/ f40 1 22"/>
                <a:gd name="f54" fmla="*/ f41 1 25"/>
                <a:gd name="f55" fmla="*/ f42 1 22"/>
                <a:gd name="f56" fmla="*/ f43 1 25"/>
                <a:gd name="f57" fmla="*/ f44 1 25"/>
                <a:gd name="f58" fmla="*/ f45 1 22"/>
                <a:gd name="f59" fmla="*/ f46 1 25"/>
                <a:gd name="f60" fmla="*/ f47 1 22"/>
                <a:gd name="f61" fmla="*/ f48 1 25"/>
                <a:gd name="f62" fmla="*/ f49 1 25"/>
                <a:gd name="f63" fmla="*/ 0 1 f36"/>
                <a:gd name="f64" fmla="*/ f30 1 f36"/>
                <a:gd name="f65" fmla="*/ 0 1 f37"/>
                <a:gd name="f66" fmla="*/ f31 1 f37"/>
                <a:gd name="f67" fmla="*/ f51 1 f36"/>
                <a:gd name="f68" fmla="*/ f52 1 f37"/>
                <a:gd name="f69" fmla="*/ f53 1 f36"/>
                <a:gd name="f70" fmla="*/ f54 1 f37"/>
                <a:gd name="f71" fmla="*/ f55 1 f36"/>
                <a:gd name="f72" fmla="*/ f56 1 f37"/>
                <a:gd name="f73" fmla="*/ f57 1 f37"/>
                <a:gd name="f74" fmla="*/ f58 1 f36"/>
                <a:gd name="f75" fmla="*/ f59 1 f37"/>
                <a:gd name="f76" fmla="*/ f60 1 f36"/>
                <a:gd name="f77" fmla="*/ f61 1 f37"/>
                <a:gd name="f78" fmla="*/ f62 1 f37"/>
                <a:gd name="f79" fmla="*/ f63 f27 1"/>
                <a:gd name="f80" fmla="*/ f64 f27 1"/>
                <a:gd name="f81" fmla="*/ f66 f28 1"/>
                <a:gd name="f82" fmla="*/ f65 f28 1"/>
                <a:gd name="f83" fmla="*/ f67 f27 1"/>
                <a:gd name="f84" fmla="*/ f68 f28 1"/>
                <a:gd name="f85" fmla="*/ f69 f27 1"/>
                <a:gd name="f86" fmla="*/ f70 f28 1"/>
                <a:gd name="f87" fmla="*/ f71 f27 1"/>
                <a:gd name="f88" fmla="*/ f72 f28 1"/>
                <a:gd name="f89" fmla="*/ f73 f28 1"/>
                <a:gd name="f90" fmla="*/ f74 f27 1"/>
                <a:gd name="f91" fmla="*/ f75 f28 1"/>
                <a:gd name="f92" fmla="*/ f76 f27 1"/>
                <a:gd name="f93" fmla="*/ f77 f28 1"/>
                <a:gd name="f94" fmla="*/ f7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87" y="f89"/>
                </a:cxn>
                <a:cxn ang="f50">
                  <a:pos x="f90" y="f91"/>
                </a:cxn>
                <a:cxn ang="f50">
                  <a:pos x="f92" y="f93"/>
                </a:cxn>
                <a:cxn ang="f50">
                  <a:pos x="f92" y="f94"/>
                </a:cxn>
                <a:cxn ang="f50">
                  <a:pos x="f83" y="f84"/>
                </a:cxn>
              </a:cxnLst>
              <a:rect l="f79" t="f82" r="f80" b="f81"/>
              <a:pathLst>
                <a:path w="22" h="25">
                  <a:moveTo>
                    <a:pt x="f8" y="f9"/>
                  </a:moveTo>
                  <a:cubicBezTo>
                    <a:pt x="f10" y="f11"/>
                    <a:pt x="f12" y="f12"/>
                    <a:pt x="f13" y="f10"/>
                  </a:cubicBezTo>
                  <a:cubicBezTo>
                    <a:pt x="f14" y="f5"/>
                    <a:pt x="f15" y="f16"/>
                    <a:pt x="f17" y="f11"/>
                  </a:cubicBezTo>
                  <a:cubicBezTo>
                    <a:pt x="f6" y="f18"/>
                    <a:pt x="f6" y="f19"/>
                    <a:pt x="f17" y="f20"/>
                  </a:cubicBezTo>
                  <a:cubicBezTo>
                    <a:pt x="f19" y="f6"/>
                    <a:pt x="f21" y="f6"/>
                    <a:pt x="f15" y="f6"/>
                  </a:cubicBezTo>
                  <a:cubicBezTo>
                    <a:pt x="f22" y="f23"/>
                    <a:pt x="f18" y="f24"/>
                    <a:pt x="f25" y="f7"/>
                  </a:cubicBezTo>
                  <a:cubicBezTo>
                    <a:pt x="f25" y="f24"/>
                    <a:pt x="f25" y="f24"/>
                    <a:pt x="f25" y="f24"/>
                  </a:cubicBezTo>
                  <a:cubicBezTo>
                    <a:pt x="f8" y="f20"/>
                    <a:pt x="f5" y="f21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Freeform 28">
              <a:extLst>
                <a:ext uri="{FF2B5EF4-FFF2-40B4-BE49-F238E27FC236}">
                  <a16:creationId xmlns:a16="http://schemas.microsoft.com/office/drawing/2014/main" id="{972DC489-21C7-C61A-FC1F-56CAF5F6A919}"/>
                </a:ext>
              </a:extLst>
            </p:cNvPr>
            <p:cNvSpPr/>
            <p:nvPr/>
          </p:nvSpPr>
          <p:spPr>
            <a:xfrm>
              <a:off x="8490350" y="647093"/>
              <a:ext cx="201149" cy="165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9"/>
                <a:gd name="f7" fmla="val 48"/>
                <a:gd name="f8" fmla="val 27"/>
                <a:gd name="f9" fmla="val 28"/>
                <a:gd name="f10" fmla="val 35"/>
                <a:gd name="f11" fmla="val 33"/>
                <a:gd name="f12" fmla="val 43"/>
                <a:gd name="f13" fmla="val 34"/>
                <a:gd name="f14" fmla="val 53"/>
                <a:gd name="f15" fmla="val 37"/>
                <a:gd name="f16" fmla="val 51"/>
                <a:gd name="f17" fmla="val 26"/>
                <a:gd name="f18" fmla="val 31"/>
                <a:gd name="f19" fmla="val 20"/>
                <a:gd name="f20" fmla="val 41"/>
                <a:gd name="f21" fmla="val 13"/>
                <a:gd name="f22" fmla="val 47"/>
                <a:gd name="f23" fmla="val 11"/>
                <a:gd name="f24" fmla="val 46"/>
                <a:gd name="f25" fmla="val 19"/>
                <a:gd name="f26" fmla="val 40"/>
                <a:gd name="f27" fmla="val 23"/>
                <a:gd name="f28" fmla="val 15"/>
                <a:gd name="f29" fmla="val 24"/>
                <a:gd name="f30" fmla="val 7"/>
                <a:gd name="f31" fmla="val 16"/>
                <a:gd name="f32" fmla="val 6"/>
                <a:gd name="f33" fmla="val 12"/>
                <a:gd name="f34" fmla="val 8"/>
                <a:gd name="f35" fmla="val 10"/>
                <a:gd name="f36" fmla="val 3"/>
                <a:gd name="f37" fmla="val 1"/>
                <a:gd name="f38" fmla="val 2"/>
                <a:gd name="f39" fmla="val 25"/>
                <a:gd name="f40" fmla="val 5"/>
                <a:gd name="f41" fmla="val 29"/>
                <a:gd name="f42" fmla="val 21"/>
                <a:gd name="f43" fmla="val 22"/>
                <a:gd name="f44" fmla="val 4"/>
                <a:gd name="f45" fmla="val 17"/>
                <a:gd name="f46" fmla="+- 0 0 -90"/>
                <a:gd name="f47" fmla="*/ f3 1 59"/>
                <a:gd name="f48" fmla="*/ f4 1 48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59"/>
                <a:gd name="f57" fmla="*/ f53 1 48"/>
                <a:gd name="f58" fmla="*/ 27 f54 1"/>
                <a:gd name="f59" fmla="*/ 28 f53 1"/>
                <a:gd name="f60" fmla="*/ 59 f54 1"/>
                <a:gd name="f61" fmla="*/ 34 f53 1"/>
                <a:gd name="f62" fmla="*/ 26 f54 1"/>
                <a:gd name="f63" fmla="*/ 31 f53 1"/>
                <a:gd name="f64" fmla="*/ 0 f54 1"/>
                <a:gd name="f65" fmla="*/ 47 f53 1"/>
                <a:gd name="f66" fmla="*/ 23 f54 1"/>
                <a:gd name="f67" fmla="*/ 11 f54 1"/>
                <a:gd name="f68" fmla="*/ 20 f53 1"/>
                <a:gd name="f69" fmla="*/ 8 f54 1"/>
                <a:gd name="f70" fmla="*/ 7 f53 1"/>
                <a:gd name="f71" fmla="*/ 16 f54 1"/>
                <a:gd name="f72" fmla="*/ 0 f53 1"/>
                <a:gd name="f73" fmla="*/ 25 f54 1"/>
                <a:gd name="f74" fmla="*/ 5 f53 1"/>
                <a:gd name="f75" fmla="*/ 29 f54 1"/>
                <a:gd name="f76" fmla="*/ 21 f53 1"/>
                <a:gd name="f77" fmla="*/ 24 f54 1"/>
                <a:gd name="f78" fmla="*/ 4 f53 1"/>
                <a:gd name="f79" fmla="*/ 8 f53 1"/>
                <a:gd name="f80" fmla="*/ 12 f54 1"/>
                <a:gd name="f81" fmla="*/ 17 f53 1"/>
                <a:gd name="f82" fmla="+- f55 0 f1"/>
                <a:gd name="f83" fmla="*/ f58 1 59"/>
                <a:gd name="f84" fmla="*/ f59 1 48"/>
                <a:gd name="f85" fmla="*/ f60 1 59"/>
                <a:gd name="f86" fmla="*/ f61 1 48"/>
                <a:gd name="f87" fmla="*/ f62 1 59"/>
                <a:gd name="f88" fmla="*/ f63 1 48"/>
                <a:gd name="f89" fmla="*/ f64 1 59"/>
                <a:gd name="f90" fmla="*/ f65 1 48"/>
                <a:gd name="f91" fmla="*/ f66 1 59"/>
                <a:gd name="f92" fmla="*/ f67 1 59"/>
                <a:gd name="f93" fmla="*/ f68 1 48"/>
                <a:gd name="f94" fmla="*/ f69 1 59"/>
                <a:gd name="f95" fmla="*/ f70 1 48"/>
                <a:gd name="f96" fmla="*/ f71 1 59"/>
                <a:gd name="f97" fmla="*/ f72 1 48"/>
                <a:gd name="f98" fmla="*/ f73 1 59"/>
                <a:gd name="f99" fmla="*/ f74 1 48"/>
                <a:gd name="f100" fmla="*/ f75 1 59"/>
                <a:gd name="f101" fmla="*/ f76 1 48"/>
                <a:gd name="f102" fmla="*/ f77 1 59"/>
                <a:gd name="f103" fmla="*/ f78 1 48"/>
                <a:gd name="f104" fmla="*/ f79 1 48"/>
                <a:gd name="f105" fmla="*/ f80 1 59"/>
                <a:gd name="f106" fmla="*/ f81 1 48"/>
                <a:gd name="f107" fmla="*/ 0 1 f56"/>
                <a:gd name="f108" fmla="*/ f50 1 f56"/>
                <a:gd name="f109" fmla="*/ 0 1 f57"/>
                <a:gd name="f110" fmla="*/ f51 1 f57"/>
                <a:gd name="f111" fmla="*/ f83 1 f56"/>
                <a:gd name="f112" fmla="*/ f84 1 f57"/>
                <a:gd name="f113" fmla="*/ f85 1 f56"/>
                <a:gd name="f114" fmla="*/ f86 1 f57"/>
                <a:gd name="f115" fmla="*/ f87 1 f56"/>
                <a:gd name="f116" fmla="*/ f88 1 f57"/>
                <a:gd name="f117" fmla="*/ f89 1 f56"/>
                <a:gd name="f118" fmla="*/ f90 1 f57"/>
                <a:gd name="f119" fmla="*/ f91 1 f56"/>
                <a:gd name="f120" fmla="*/ f92 1 f56"/>
                <a:gd name="f121" fmla="*/ f93 1 f57"/>
                <a:gd name="f122" fmla="*/ f94 1 f56"/>
                <a:gd name="f123" fmla="*/ f95 1 f57"/>
                <a:gd name="f124" fmla="*/ f96 1 f56"/>
                <a:gd name="f125" fmla="*/ f97 1 f57"/>
                <a:gd name="f126" fmla="*/ f98 1 f56"/>
                <a:gd name="f127" fmla="*/ f99 1 f57"/>
                <a:gd name="f128" fmla="*/ f100 1 f56"/>
                <a:gd name="f129" fmla="*/ f101 1 f57"/>
                <a:gd name="f130" fmla="*/ f102 1 f56"/>
                <a:gd name="f131" fmla="*/ f103 1 f57"/>
                <a:gd name="f132" fmla="*/ f104 1 f57"/>
                <a:gd name="f133" fmla="*/ f105 1 f56"/>
                <a:gd name="f134" fmla="*/ f106 1 f57"/>
                <a:gd name="f135" fmla="*/ f107 f47 1"/>
                <a:gd name="f136" fmla="*/ f108 f47 1"/>
                <a:gd name="f137" fmla="*/ f110 f48 1"/>
                <a:gd name="f138" fmla="*/ f109 f48 1"/>
                <a:gd name="f139" fmla="*/ f111 f47 1"/>
                <a:gd name="f140" fmla="*/ f112 f48 1"/>
                <a:gd name="f141" fmla="*/ f113 f47 1"/>
                <a:gd name="f142" fmla="*/ f114 f48 1"/>
                <a:gd name="f143" fmla="*/ f115 f47 1"/>
                <a:gd name="f144" fmla="*/ f116 f48 1"/>
                <a:gd name="f145" fmla="*/ f117 f47 1"/>
                <a:gd name="f146" fmla="*/ f118 f48 1"/>
                <a:gd name="f147" fmla="*/ f119 f47 1"/>
                <a:gd name="f148" fmla="*/ f120 f47 1"/>
                <a:gd name="f149" fmla="*/ f121 f48 1"/>
                <a:gd name="f150" fmla="*/ f122 f47 1"/>
                <a:gd name="f151" fmla="*/ f123 f48 1"/>
                <a:gd name="f152" fmla="*/ f124 f47 1"/>
                <a:gd name="f153" fmla="*/ f125 f48 1"/>
                <a:gd name="f154" fmla="*/ f126 f47 1"/>
                <a:gd name="f155" fmla="*/ f127 f48 1"/>
                <a:gd name="f156" fmla="*/ f128 f47 1"/>
                <a:gd name="f157" fmla="*/ f129 f48 1"/>
                <a:gd name="f158" fmla="*/ f130 f47 1"/>
                <a:gd name="f159" fmla="*/ f131 f48 1"/>
                <a:gd name="f160" fmla="*/ f132 f48 1"/>
                <a:gd name="f161" fmla="*/ f133 f47 1"/>
                <a:gd name="f162" fmla="*/ f13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2">
                  <a:pos x="f139" y="f140"/>
                </a:cxn>
                <a:cxn ang="f82">
                  <a:pos x="f141" y="f142"/>
                </a:cxn>
                <a:cxn ang="f82">
                  <a:pos x="f143" y="f144"/>
                </a:cxn>
                <a:cxn ang="f82">
                  <a:pos x="f145" y="f146"/>
                </a:cxn>
                <a:cxn ang="f82">
                  <a:pos x="f147" y="f144"/>
                </a:cxn>
                <a:cxn ang="f82">
                  <a:pos x="f148" y="f149"/>
                </a:cxn>
                <a:cxn ang="f82">
                  <a:pos x="f150" y="f151"/>
                </a:cxn>
                <a:cxn ang="f82">
                  <a:pos x="f152" y="f153"/>
                </a:cxn>
                <a:cxn ang="f82">
                  <a:pos x="f154" y="f155"/>
                </a:cxn>
                <a:cxn ang="f82">
                  <a:pos x="f156" y="f157"/>
                </a:cxn>
                <a:cxn ang="f82">
                  <a:pos x="f139" y="f140"/>
                </a:cxn>
                <a:cxn ang="f82">
                  <a:pos x="f158" y="f140"/>
                </a:cxn>
                <a:cxn ang="f82">
                  <a:pos x="f147" y="f151"/>
                </a:cxn>
                <a:cxn ang="f82">
                  <a:pos x="f152" y="f159"/>
                </a:cxn>
                <a:cxn ang="f82">
                  <a:pos x="f148" y="f160"/>
                </a:cxn>
                <a:cxn ang="f82">
                  <a:pos x="f161" y="f162"/>
                </a:cxn>
                <a:cxn ang="f82">
                  <a:pos x="f158" y="f140"/>
                </a:cxn>
              </a:cxnLst>
              <a:rect l="f135" t="f138" r="f136" b="f137"/>
              <a:pathLst>
                <a:path w="59" h="48">
                  <a:moveTo>
                    <a:pt x="f8" y="f9"/>
                  </a:moveTo>
                  <a:cubicBezTo>
                    <a:pt x="f10" y="f11"/>
                    <a:pt x="f12" y="f13"/>
                    <a:pt x="f6" y="f13"/>
                  </a:cubicBezTo>
                  <a:cubicBezTo>
                    <a:pt x="f14" y="f15"/>
                    <a:pt x="f16" y="f15"/>
                    <a:pt x="f17" y="f18"/>
                  </a:cubicBezTo>
                  <a:cubicBezTo>
                    <a:pt x="f19" y="f20"/>
                    <a:pt x="f21" y="f7"/>
                    <a:pt x="f5" y="f22"/>
                  </a:cubicBezTo>
                  <a:cubicBezTo>
                    <a:pt x="f23" y="f24"/>
                    <a:pt x="f25" y="f26"/>
                    <a:pt x="f27" y="f18"/>
                  </a:cubicBezTo>
                  <a:cubicBezTo>
                    <a:pt x="f25" y="f8"/>
                    <a:pt x="f28" y="f29"/>
                    <a:pt x="f23" y="f19"/>
                  </a:cubicBezTo>
                  <a:cubicBezTo>
                    <a:pt x="f30" y="f31"/>
                    <a:pt x="f32" y="f33"/>
                    <a:pt x="f34" y="f30"/>
                  </a:cubicBezTo>
                  <a:cubicBezTo>
                    <a:pt x="f35" y="f36"/>
                    <a:pt x="f33" y="f37"/>
                    <a:pt x="f31" y="f5"/>
                  </a:cubicBezTo>
                  <a:cubicBezTo>
                    <a:pt x="f19" y="f5"/>
                    <a:pt x="f29" y="f38"/>
                    <a:pt x="f39" y="f40"/>
                  </a:cubicBezTo>
                  <a:cubicBezTo>
                    <a:pt x="f8" y="f35"/>
                    <a:pt x="f9" y="f31"/>
                    <a:pt x="f41" y="f42"/>
                  </a:cubicBezTo>
                  <a:cubicBezTo>
                    <a:pt x="f41" y="f27"/>
                    <a:pt x="f9" y="f17"/>
                    <a:pt x="f8" y="f9"/>
                  </a:cubicBezTo>
                  <a:close/>
                  <a:moveTo>
                    <a:pt x="f29" y="f9"/>
                  </a:moveTo>
                  <a:cubicBezTo>
                    <a:pt x="f8" y="f19"/>
                    <a:pt x="f8" y="f21"/>
                    <a:pt x="f27" y="f30"/>
                  </a:cubicBezTo>
                  <a:cubicBezTo>
                    <a:pt x="f43" y="f40"/>
                    <a:pt x="f25" y="f44"/>
                    <a:pt x="f31" y="f44"/>
                  </a:cubicBezTo>
                  <a:cubicBezTo>
                    <a:pt x="f28" y="f44"/>
                    <a:pt x="f33" y="f32"/>
                    <a:pt x="f23" y="f34"/>
                  </a:cubicBezTo>
                  <a:cubicBezTo>
                    <a:pt x="f23" y="f23"/>
                    <a:pt x="f23" y="f28"/>
                    <a:pt x="f33" y="f45"/>
                  </a:cubicBezTo>
                  <a:cubicBezTo>
                    <a:pt x="f28" y="f42"/>
                    <a:pt x="f19" y="f29"/>
                    <a:pt x="f29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Freeform 29">
              <a:extLst>
                <a:ext uri="{FF2B5EF4-FFF2-40B4-BE49-F238E27FC236}">
                  <a16:creationId xmlns:a16="http://schemas.microsoft.com/office/drawing/2014/main" id="{D9D4A95C-28C9-B2BD-220B-8924C23A4373}"/>
                </a:ext>
              </a:extLst>
            </p:cNvPr>
            <p:cNvSpPr/>
            <p:nvPr/>
          </p:nvSpPr>
          <p:spPr>
            <a:xfrm>
              <a:off x="5777691" y="1217496"/>
              <a:ext cx="89080" cy="6465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9"/>
                <a:gd name="f8" fmla="val 10"/>
                <a:gd name="f9" fmla="val 11"/>
                <a:gd name="f10" fmla="val 1"/>
                <a:gd name="f11" fmla="val 13"/>
                <a:gd name="f12" fmla="val 2"/>
                <a:gd name="f13" fmla="val 14"/>
                <a:gd name="f14" fmla="val 3"/>
                <a:gd name="f15" fmla="val 16"/>
                <a:gd name="f16" fmla="val 4"/>
                <a:gd name="f17" fmla="val 17"/>
                <a:gd name="f18" fmla="val 5"/>
                <a:gd name="f19" fmla="val 20"/>
                <a:gd name="f20" fmla="val 6"/>
                <a:gd name="f21" fmla="val 24"/>
                <a:gd name="f22" fmla="val 25"/>
                <a:gd name="f23" fmla="val 7"/>
                <a:gd name="f24" fmla="val 9"/>
                <a:gd name="f25" fmla="val 21"/>
                <a:gd name="f26" fmla="val 18"/>
                <a:gd name="f27" fmla="val 15"/>
                <a:gd name="f28" fmla="+- 0 0 -90"/>
                <a:gd name="f29" fmla="*/ f3 1 26"/>
                <a:gd name="f30" fmla="*/ f4 1 19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26"/>
                <a:gd name="f39" fmla="*/ f35 1 19"/>
                <a:gd name="f40" fmla="*/ 10 f36 1"/>
                <a:gd name="f41" fmla="*/ 0 f35 1"/>
                <a:gd name="f42" fmla="*/ 11 f36 1"/>
                <a:gd name="f43" fmla="*/ 1 f35 1"/>
                <a:gd name="f44" fmla="*/ 16 f36 1"/>
                <a:gd name="f45" fmla="*/ 4 f35 1"/>
                <a:gd name="f46" fmla="*/ 17 f36 1"/>
                <a:gd name="f47" fmla="*/ 5 f35 1"/>
                <a:gd name="f48" fmla="*/ 25 f36 1"/>
                <a:gd name="f49" fmla="*/ 7 f35 1"/>
                <a:gd name="f50" fmla="*/ 26 f36 1"/>
                <a:gd name="f51" fmla="*/ 16 f35 1"/>
                <a:gd name="f52" fmla="*/ 18 f36 1"/>
                <a:gd name="f53" fmla="*/ 18 f35 1"/>
                <a:gd name="f54" fmla="*/ 14 f36 1"/>
                <a:gd name="f55" fmla="*/ 15 f35 1"/>
                <a:gd name="f56" fmla="*/ 4 f36 1"/>
                <a:gd name="f57" fmla="*/ 14 f35 1"/>
                <a:gd name="f58" fmla="*/ 2 f36 1"/>
                <a:gd name="f59" fmla="+- f37 0 f1"/>
                <a:gd name="f60" fmla="*/ f40 1 26"/>
                <a:gd name="f61" fmla="*/ f41 1 19"/>
                <a:gd name="f62" fmla="*/ f42 1 26"/>
                <a:gd name="f63" fmla="*/ f43 1 19"/>
                <a:gd name="f64" fmla="*/ f44 1 26"/>
                <a:gd name="f65" fmla="*/ f45 1 19"/>
                <a:gd name="f66" fmla="*/ f46 1 26"/>
                <a:gd name="f67" fmla="*/ f47 1 19"/>
                <a:gd name="f68" fmla="*/ f48 1 26"/>
                <a:gd name="f69" fmla="*/ f49 1 19"/>
                <a:gd name="f70" fmla="*/ f50 1 26"/>
                <a:gd name="f71" fmla="*/ f51 1 19"/>
                <a:gd name="f72" fmla="*/ f52 1 26"/>
                <a:gd name="f73" fmla="*/ f53 1 19"/>
                <a:gd name="f74" fmla="*/ f54 1 26"/>
                <a:gd name="f75" fmla="*/ f55 1 19"/>
                <a:gd name="f76" fmla="*/ f56 1 26"/>
                <a:gd name="f77" fmla="*/ f57 1 19"/>
                <a:gd name="f78" fmla="*/ f58 1 26"/>
                <a:gd name="f79" fmla="*/ 0 1 f38"/>
                <a:gd name="f80" fmla="*/ f32 1 f38"/>
                <a:gd name="f81" fmla="*/ 0 1 f39"/>
                <a:gd name="f82" fmla="*/ f33 1 f39"/>
                <a:gd name="f83" fmla="*/ f60 1 f38"/>
                <a:gd name="f84" fmla="*/ f61 1 f39"/>
                <a:gd name="f85" fmla="*/ f62 1 f38"/>
                <a:gd name="f86" fmla="*/ f63 1 f39"/>
                <a:gd name="f87" fmla="*/ f64 1 f38"/>
                <a:gd name="f88" fmla="*/ f65 1 f39"/>
                <a:gd name="f89" fmla="*/ f66 1 f38"/>
                <a:gd name="f90" fmla="*/ f67 1 f39"/>
                <a:gd name="f91" fmla="*/ f68 1 f38"/>
                <a:gd name="f92" fmla="*/ f69 1 f39"/>
                <a:gd name="f93" fmla="*/ f70 1 f38"/>
                <a:gd name="f94" fmla="*/ f71 1 f39"/>
                <a:gd name="f95" fmla="*/ f72 1 f38"/>
                <a:gd name="f96" fmla="*/ f73 1 f39"/>
                <a:gd name="f97" fmla="*/ f74 1 f38"/>
                <a:gd name="f98" fmla="*/ f75 1 f39"/>
                <a:gd name="f99" fmla="*/ f76 1 f38"/>
                <a:gd name="f100" fmla="*/ f77 1 f39"/>
                <a:gd name="f101" fmla="*/ f78 1 f38"/>
                <a:gd name="f102" fmla="*/ f79 f29 1"/>
                <a:gd name="f103" fmla="*/ f80 f29 1"/>
                <a:gd name="f104" fmla="*/ f82 f30 1"/>
                <a:gd name="f105" fmla="*/ f81 f30 1"/>
                <a:gd name="f106" fmla="*/ f83 f29 1"/>
                <a:gd name="f107" fmla="*/ f84 f30 1"/>
                <a:gd name="f108" fmla="*/ f85 f29 1"/>
                <a:gd name="f109" fmla="*/ f86 f30 1"/>
                <a:gd name="f110" fmla="*/ f87 f29 1"/>
                <a:gd name="f111" fmla="*/ f88 f30 1"/>
                <a:gd name="f112" fmla="*/ f89 f29 1"/>
                <a:gd name="f113" fmla="*/ f90 f30 1"/>
                <a:gd name="f114" fmla="*/ f91 f29 1"/>
                <a:gd name="f115" fmla="*/ f92 f30 1"/>
                <a:gd name="f116" fmla="*/ f93 f29 1"/>
                <a:gd name="f117" fmla="*/ f94 f30 1"/>
                <a:gd name="f118" fmla="*/ f95 f29 1"/>
                <a:gd name="f119" fmla="*/ f96 f30 1"/>
                <a:gd name="f120" fmla="*/ f97 f29 1"/>
                <a:gd name="f121" fmla="*/ f98 f30 1"/>
                <a:gd name="f122" fmla="*/ f99 f29 1"/>
                <a:gd name="f123" fmla="*/ f100 f30 1"/>
                <a:gd name="f124" fmla="*/ f101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106" y="f107"/>
                </a:cxn>
                <a:cxn ang="f59">
                  <a:pos x="f108" y="f109"/>
                </a:cxn>
                <a:cxn ang="f59">
                  <a:pos x="f110" y="f111"/>
                </a:cxn>
                <a:cxn ang="f59">
                  <a:pos x="f112" y="f113"/>
                </a:cxn>
                <a:cxn ang="f59">
                  <a:pos x="f114" y="f115"/>
                </a:cxn>
                <a:cxn ang="f59">
                  <a:pos x="f116" y="f117"/>
                </a:cxn>
                <a:cxn ang="f59">
                  <a:pos x="f118" y="f119"/>
                </a:cxn>
                <a:cxn ang="f59">
                  <a:pos x="f110" y="f117"/>
                </a:cxn>
                <a:cxn ang="f59">
                  <a:pos x="f120" y="f121"/>
                </a:cxn>
                <a:cxn ang="f59">
                  <a:pos x="f122" y="f123"/>
                </a:cxn>
                <a:cxn ang="f59">
                  <a:pos x="f124" y="f111"/>
                </a:cxn>
                <a:cxn ang="f59">
                  <a:pos x="f106" y="f107"/>
                </a:cxn>
              </a:cxnLst>
              <a:rect l="f102" t="f105" r="f103" b="f104"/>
              <a:pathLst>
                <a:path w="26" h="19">
                  <a:moveTo>
                    <a:pt x="f8" y="f5"/>
                  </a:moveTo>
                  <a:cubicBezTo>
                    <a:pt x="f9" y="f10"/>
                    <a:pt x="f9" y="f10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5" y="f16"/>
                    <a:pt x="f17" y="f18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6" y="f24"/>
                    <a:pt x="f6" y="f11"/>
                    <a:pt x="f6" y="f15"/>
                  </a:cubicBezTo>
                  <a:cubicBezTo>
                    <a:pt x="f22" y="f7"/>
                    <a:pt x="f25" y="f7"/>
                    <a:pt x="f26" y="f26"/>
                  </a:cubicBezTo>
                  <a:cubicBezTo>
                    <a:pt x="f26" y="f26"/>
                    <a:pt x="f17" y="f17"/>
                    <a:pt x="f15" y="f15"/>
                  </a:cubicBezTo>
                  <a:cubicBezTo>
                    <a:pt x="f15" y="f13"/>
                    <a:pt x="f15" y="f11"/>
                    <a:pt x="f13" y="f27"/>
                  </a:cubicBezTo>
                  <a:cubicBezTo>
                    <a:pt x="f9" y="f17"/>
                    <a:pt x="f23" y="f17"/>
                    <a:pt x="f16" y="f13"/>
                  </a:cubicBezTo>
                  <a:cubicBezTo>
                    <a:pt x="f10" y="f9"/>
                    <a:pt x="f5" y="f23"/>
                    <a:pt x="f12" y="f16"/>
                  </a:cubicBezTo>
                  <a:cubicBezTo>
                    <a:pt x="f14" y="f12"/>
                    <a:pt x="f23" y="f10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Freeform 30">
              <a:extLst>
                <a:ext uri="{FF2B5EF4-FFF2-40B4-BE49-F238E27FC236}">
                  <a16:creationId xmlns:a16="http://schemas.microsoft.com/office/drawing/2014/main" id="{86C601C7-B8BB-76A0-CD25-A729118C7ECA}"/>
                </a:ext>
              </a:extLst>
            </p:cNvPr>
            <p:cNvSpPr/>
            <p:nvPr/>
          </p:nvSpPr>
          <p:spPr>
            <a:xfrm>
              <a:off x="7076550" y="822383"/>
              <a:ext cx="99139" cy="76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22"/>
                <a:gd name="f8" fmla="val 8"/>
                <a:gd name="f9" fmla="val 1"/>
                <a:gd name="f10" fmla="val 19"/>
                <a:gd name="f11" fmla="val 16"/>
                <a:gd name="f12" fmla="val 3"/>
                <a:gd name="f13" fmla="val 12"/>
                <a:gd name="f14" fmla="val 5"/>
                <a:gd name="f15" fmla="val 7"/>
                <a:gd name="f16" fmla="val 10"/>
                <a:gd name="f17" fmla="val 17"/>
                <a:gd name="f18" fmla="val 18"/>
                <a:gd name="f19" fmla="val 4"/>
                <a:gd name="f20" fmla="val 20"/>
                <a:gd name="f21" fmla="val 25"/>
                <a:gd name="f22" fmla="val 2"/>
                <a:gd name="f23" fmla="val 27"/>
                <a:gd name="f24" fmla="val 11"/>
                <a:gd name="f25" fmla="val 13"/>
                <a:gd name="f26" fmla="val 15"/>
                <a:gd name="f27" fmla="val 24"/>
                <a:gd name="f28" fmla="val 21"/>
                <a:gd name="f29" fmla="val 14"/>
                <a:gd name="f30" fmla="val 9"/>
                <a:gd name="f31" fmla="+- 0 0 -90"/>
                <a:gd name="f32" fmla="*/ f3 1 29"/>
                <a:gd name="f33" fmla="*/ f4 1 22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29"/>
                <a:gd name="f42" fmla="*/ f38 1 22"/>
                <a:gd name="f43" fmla="*/ 8 f39 1"/>
                <a:gd name="f44" fmla="*/ 22 f38 1"/>
                <a:gd name="f45" fmla="*/ 3 f39 1"/>
                <a:gd name="f46" fmla="*/ 12 f38 1"/>
                <a:gd name="f47" fmla="*/ 16 f39 1"/>
                <a:gd name="f48" fmla="*/ 8 f38 1"/>
                <a:gd name="f49" fmla="*/ 17 f39 1"/>
                <a:gd name="f50" fmla="*/ 25 f39 1"/>
                <a:gd name="f51" fmla="*/ 2 f38 1"/>
                <a:gd name="f52" fmla="*/ 27 f39 1"/>
                <a:gd name="f53" fmla="*/ 11 f38 1"/>
                <a:gd name="f54" fmla="*/ 13 f38 1"/>
                <a:gd name="f55" fmla="*/ 24 f39 1"/>
                <a:gd name="f56" fmla="*/ 18 f38 1"/>
                <a:gd name="f57" fmla="*/ 15 f38 1"/>
                <a:gd name="f58" fmla="*/ 12 f39 1"/>
                <a:gd name="f59" fmla="*/ 17 f38 1"/>
                <a:gd name="f60" fmla="+- f40 0 f1"/>
                <a:gd name="f61" fmla="*/ f43 1 29"/>
                <a:gd name="f62" fmla="*/ f44 1 22"/>
                <a:gd name="f63" fmla="*/ f45 1 29"/>
                <a:gd name="f64" fmla="*/ f46 1 22"/>
                <a:gd name="f65" fmla="*/ f47 1 29"/>
                <a:gd name="f66" fmla="*/ f48 1 22"/>
                <a:gd name="f67" fmla="*/ f49 1 29"/>
                <a:gd name="f68" fmla="*/ f50 1 29"/>
                <a:gd name="f69" fmla="*/ f51 1 22"/>
                <a:gd name="f70" fmla="*/ f52 1 29"/>
                <a:gd name="f71" fmla="*/ f53 1 22"/>
                <a:gd name="f72" fmla="*/ f54 1 22"/>
                <a:gd name="f73" fmla="*/ f55 1 29"/>
                <a:gd name="f74" fmla="*/ f56 1 22"/>
                <a:gd name="f75" fmla="*/ f57 1 22"/>
                <a:gd name="f76" fmla="*/ f58 1 29"/>
                <a:gd name="f77" fmla="*/ f59 1 22"/>
                <a:gd name="f78" fmla="*/ 0 1 f41"/>
                <a:gd name="f79" fmla="*/ f35 1 f41"/>
                <a:gd name="f80" fmla="*/ 0 1 f42"/>
                <a:gd name="f81" fmla="*/ f36 1 f42"/>
                <a:gd name="f82" fmla="*/ f61 1 f41"/>
                <a:gd name="f83" fmla="*/ f62 1 f42"/>
                <a:gd name="f84" fmla="*/ f63 1 f41"/>
                <a:gd name="f85" fmla="*/ f64 1 f42"/>
                <a:gd name="f86" fmla="*/ f65 1 f41"/>
                <a:gd name="f87" fmla="*/ f66 1 f42"/>
                <a:gd name="f88" fmla="*/ f67 1 f41"/>
                <a:gd name="f89" fmla="*/ f68 1 f41"/>
                <a:gd name="f90" fmla="*/ f69 1 f42"/>
                <a:gd name="f91" fmla="*/ f70 1 f41"/>
                <a:gd name="f92" fmla="*/ f71 1 f42"/>
                <a:gd name="f93" fmla="*/ f72 1 f42"/>
                <a:gd name="f94" fmla="*/ f73 1 f41"/>
                <a:gd name="f95" fmla="*/ f74 1 f42"/>
                <a:gd name="f96" fmla="*/ f75 1 f42"/>
                <a:gd name="f97" fmla="*/ f76 1 f41"/>
                <a:gd name="f98" fmla="*/ f77 1 f42"/>
                <a:gd name="f99" fmla="*/ f78 f32 1"/>
                <a:gd name="f100" fmla="*/ f79 f32 1"/>
                <a:gd name="f101" fmla="*/ f81 f33 1"/>
                <a:gd name="f102" fmla="*/ f80 f33 1"/>
                <a:gd name="f103" fmla="*/ f82 f32 1"/>
                <a:gd name="f104" fmla="*/ f83 f33 1"/>
                <a:gd name="f105" fmla="*/ f84 f32 1"/>
                <a:gd name="f106" fmla="*/ f85 f33 1"/>
                <a:gd name="f107" fmla="*/ f86 f32 1"/>
                <a:gd name="f108" fmla="*/ f87 f33 1"/>
                <a:gd name="f109" fmla="*/ f88 f32 1"/>
                <a:gd name="f110" fmla="*/ f89 f32 1"/>
                <a:gd name="f111" fmla="*/ f90 f33 1"/>
                <a:gd name="f112" fmla="*/ f91 f32 1"/>
                <a:gd name="f113" fmla="*/ f92 f33 1"/>
                <a:gd name="f114" fmla="*/ f93 f33 1"/>
                <a:gd name="f115" fmla="*/ f94 f32 1"/>
                <a:gd name="f116" fmla="*/ f95 f33 1"/>
                <a:gd name="f117" fmla="*/ f96 f33 1"/>
                <a:gd name="f118" fmla="*/ f97 f32 1"/>
                <a:gd name="f119" fmla="*/ f98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103" y="f104"/>
                </a:cxn>
                <a:cxn ang="f60">
                  <a:pos x="f105" y="f106"/>
                </a:cxn>
                <a:cxn ang="f60">
                  <a:pos x="f107" y="f108"/>
                </a:cxn>
                <a:cxn ang="f60">
                  <a:pos x="f109" y="f108"/>
                </a:cxn>
                <a:cxn ang="f60">
                  <a:pos x="f110" y="f111"/>
                </a:cxn>
                <a:cxn ang="f60">
                  <a:pos x="f112" y="f113"/>
                </a:cxn>
                <a:cxn ang="f60">
                  <a:pos x="f112" y="f114"/>
                </a:cxn>
                <a:cxn ang="f60">
                  <a:pos x="f115" y="f116"/>
                </a:cxn>
                <a:cxn ang="f60">
                  <a:pos x="f109" y="f117"/>
                </a:cxn>
                <a:cxn ang="f60">
                  <a:pos x="f109" y="f114"/>
                </a:cxn>
                <a:cxn ang="f60">
                  <a:pos x="f118" y="f119"/>
                </a:cxn>
                <a:cxn ang="f60">
                  <a:pos x="f103" y="f104"/>
                </a:cxn>
              </a:cxnLst>
              <a:rect l="f99" t="f102" r="f100" b="f101"/>
              <a:pathLst>
                <a:path w="29" h="22">
                  <a:moveTo>
                    <a:pt x="f8" y="f7"/>
                  </a:moveTo>
                  <a:cubicBezTo>
                    <a:pt x="f9" y="f10"/>
                    <a:pt x="f5" y="f11"/>
                    <a:pt x="f12" y="f13"/>
                  </a:cubicBezTo>
                  <a:cubicBezTo>
                    <a:pt x="f14" y="f15"/>
                    <a:pt x="f16" y="f14"/>
                    <a:pt x="f11" y="f8"/>
                  </a:cubicBezTo>
                  <a:cubicBezTo>
                    <a:pt x="f11" y="f8"/>
                    <a:pt x="f17" y="f8"/>
                    <a:pt x="f17" y="f8"/>
                  </a:cubicBezTo>
                  <a:cubicBezTo>
                    <a:pt x="f18" y="f19"/>
                    <a:pt x="f20" y="f5"/>
                    <a:pt x="f21" y="f22"/>
                  </a:cubicBezTo>
                  <a:cubicBezTo>
                    <a:pt x="f6" y="f12"/>
                    <a:pt x="f23" y="f8"/>
                    <a:pt x="f23" y="f24"/>
                  </a:cubicBezTo>
                  <a:cubicBezTo>
                    <a:pt x="f23" y="f24"/>
                    <a:pt x="f23" y="f13"/>
                    <a:pt x="f23" y="f25"/>
                  </a:cubicBezTo>
                  <a:cubicBezTo>
                    <a:pt x="f23" y="f26"/>
                    <a:pt x="f23" y="f10"/>
                    <a:pt x="f27" y="f18"/>
                  </a:cubicBezTo>
                  <a:cubicBezTo>
                    <a:pt x="f28" y="f18"/>
                    <a:pt x="f10" y="f11"/>
                    <a:pt x="f17" y="f26"/>
                  </a:cubicBezTo>
                  <a:cubicBezTo>
                    <a:pt x="f17" y="f29"/>
                    <a:pt x="f17" y="f25"/>
                    <a:pt x="f17" y="f25"/>
                  </a:cubicBezTo>
                  <a:cubicBezTo>
                    <a:pt x="f26" y="f26"/>
                    <a:pt x="f25" y="f11"/>
                    <a:pt x="f13" y="f17"/>
                  </a:cubicBezTo>
                  <a:cubicBezTo>
                    <a:pt x="f16" y="f10"/>
                    <a:pt x="f30" y="f20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Freeform 31">
              <a:extLst>
                <a:ext uri="{FF2B5EF4-FFF2-40B4-BE49-F238E27FC236}">
                  <a16:creationId xmlns:a16="http://schemas.microsoft.com/office/drawing/2014/main" id="{A16B1B1E-131F-A50B-D366-46F657D4C654}"/>
                </a:ext>
              </a:extLst>
            </p:cNvPr>
            <p:cNvSpPr/>
            <p:nvPr/>
          </p:nvSpPr>
          <p:spPr>
            <a:xfrm>
              <a:off x="8123968" y="1247671"/>
              <a:ext cx="81893" cy="790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22"/>
                <a:gd name="f9" fmla="val 15"/>
                <a:gd name="f10" fmla="val 21"/>
                <a:gd name="f11" fmla="val 16"/>
                <a:gd name="f12" fmla="val 20"/>
                <a:gd name="f13" fmla="val 19"/>
                <a:gd name="f14" fmla="val 17"/>
                <a:gd name="f15" fmla="val 18"/>
                <a:gd name="f16" fmla="val 12"/>
                <a:gd name="f17" fmla="val 9"/>
                <a:gd name="f18" fmla="val 8"/>
                <a:gd name="f19" fmla="val 7"/>
                <a:gd name="f20" fmla="val 3"/>
                <a:gd name="f21" fmla="val 1"/>
                <a:gd name="f22" fmla="val 4"/>
                <a:gd name="f23" fmla="val 6"/>
                <a:gd name="f24" fmla="val 10"/>
                <a:gd name="f25" fmla="val 11"/>
                <a:gd name="f26" fmla="val 5"/>
                <a:gd name="f27" fmla="val 14"/>
                <a:gd name="f28" fmla="val 2"/>
                <a:gd name="f29" fmla="val 13"/>
                <a:gd name="f30" fmla="+- 0 0 -90"/>
                <a:gd name="f31" fmla="*/ f3 1 24"/>
                <a:gd name="f32" fmla="*/ f4 1 23"/>
                <a:gd name="f33" fmla="val f5"/>
                <a:gd name="f34" fmla="val f6"/>
                <a:gd name="f35" fmla="val f7"/>
                <a:gd name="f36" fmla="*/ f30 f0 1"/>
                <a:gd name="f37" fmla="+- f35 0 f33"/>
                <a:gd name="f38" fmla="+- f34 0 f33"/>
                <a:gd name="f39" fmla="*/ f36 1 f2"/>
                <a:gd name="f40" fmla="*/ f38 1 24"/>
                <a:gd name="f41" fmla="*/ f37 1 23"/>
                <a:gd name="f42" fmla="*/ 22 f38 1"/>
                <a:gd name="f43" fmla="*/ 15 f37 1"/>
                <a:gd name="f44" fmla="*/ 19 f38 1"/>
                <a:gd name="f45" fmla="*/ 17 f37 1"/>
                <a:gd name="f46" fmla="*/ 16 f38 1"/>
                <a:gd name="f47" fmla="*/ 16 f37 1"/>
                <a:gd name="f48" fmla="*/ 8 f38 1"/>
                <a:gd name="f49" fmla="*/ 20 f37 1"/>
                <a:gd name="f50" fmla="*/ 7 f38 1"/>
                <a:gd name="f51" fmla="*/ 23 f37 1"/>
                <a:gd name="f52" fmla="*/ 1 f38 1"/>
                <a:gd name="f53" fmla="*/ 4 f38 1"/>
                <a:gd name="f54" fmla="*/ 7 f37 1"/>
                <a:gd name="f55" fmla="*/ 9 f38 1"/>
                <a:gd name="f56" fmla="*/ 10 f38 1"/>
                <a:gd name="f57" fmla="*/ 8 f37 1"/>
                <a:gd name="f58" fmla="*/ 11 f38 1"/>
                <a:gd name="f59" fmla="*/ 4 f37 1"/>
                <a:gd name="f60" fmla="*/ 20 f38 1"/>
                <a:gd name="f61" fmla="*/ 2 f37 1"/>
                <a:gd name="f62" fmla="*/ 23 f38 1"/>
                <a:gd name="f63" fmla="*/ 11 f37 1"/>
                <a:gd name="f64" fmla="+- f39 0 f1"/>
                <a:gd name="f65" fmla="*/ f42 1 24"/>
                <a:gd name="f66" fmla="*/ f43 1 23"/>
                <a:gd name="f67" fmla="*/ f44 1 24"/>
                <a:gd name="f68" fmla="*/ f45 1 23"/>
                <a:gd name="f69" fmla="*/ f46 1 24"/>
                <a:gd name="f70" fmla="*/ f47 1 23"/>
                <a:gd name="f71" fmla="*/ f48 1 24"/>
                <a:gd name="f72" fmla="*/ f49 1 23"/>
                <a:gd name="f73" fmla="*/ f50 1 24"/>
                <a:gd name="f74" fmla="*/ f51 1 23"/>
                <a:gd name="f75" fmla="*/ f52 1 24"/>
                <a:gd name="f76" fmla="*/ f53 1 24"/>
                <a:gd name="f77" fmla="*/ f54 1 23"/>
                <a:gd name="f78" fmla="*/ f55 1 24"/>
                <a:gd name="f79" fmla="*/ f56 1 24"/>
                <a:gd name="f80" fmla="*/ f57 1 23"/>
                <a:gd name="f81" fmla="*/ f58 1 24"/>
                <a:gd name="f82" fmla="*/ f59 1 23"/>
                <a:gd name="f83" fmla="*/ f60 1 24"/>
                <a:gd name="f84" fmla="*/ f61 1 23"/>
                <a:gd name="f85" fmla="*/ f62 1 24"/>
                <a:gd name="f86" fmla="*/ f63 1 23"/>
                <a:gd name="f87" fmla="*/ 0 1 f40"/>
                <a:gd name="f88" fmla="*/ f34 1 f40"/>
                <a:gd name="f89" fmla="*/ 0 1 f41"/>
                <a:gd name="f90" fmla="*/ f35 1 f41"/>
                <a:gd name="f91" fmla="*/ f65 1 f40"/>
                <a:gd name="f92" fmla="*/ f66 1 f41"/>
                <a:gd name="f93" fmla="*/ f67 1 f40"/>
                <a:gd name="f94" fmla="*/ f68 1 f41"/>
                <a:gd name="f95" fmla="*/ f69 1 f40"/>
                <a:gd name="f96" fmla="*/ f70 1 f41"/>
                <a:gd name="f97" fmla="*/ f71 1 f40"/>
                <a:gd name="f98" fmla="*/ f72 1 f41"/>
                <a:gd name="f99" fmla="*/ f73 1 f40"/>
                <a:gd name="f100" fmla="*/ f74 1 f41"/>
                <a:gd name="f101" fmla="*/ f75 1 f40"/>
                <a:gd name="f102" fmla="*/ f76 1 f40"/>
                <a:gd name="f103" fmla="*/ f77 1 f41"/>
                <a:gd name="f104" fmla="*/ f78 1 f40"/>
                <a:gd name="f105" fmla="*/ f79 1 f40"/>
                <a:gd name="f106" fmla="*/ f80 1 f41"/>
                <a:gd name="f107" fmla="*/ f81 1 f40"/>
                <a:gd name="f108" fmla="*/ f82 1 f41"/>
                <a:gd name="f109" fmla="*/ f83 1 f40"/>
                <a:gd name="f110" fmla="*/ f84 1 f41"/>
                <a:gd name="f111" fmla="*/ f85 1 f40"/>
                <a:gd name="f112" fmla="*/ f86 1 f41"/>
                <a:gd name="f113" fmla="*/ f87 f31 1"/>
                <a:gd name="f114" fmla="*/ f88 f31 1"/>
                <a:gd name="f115" fmla="*/ f90 f32 1"/>
                <a:gd name="f116" fmla="*/ f89 f32 1"/>
                <a:gd name="f117" fmla="*/ f91 f31 1"/>
                <a:gd name="f118" fmla="*/ f92 f32 1"/>
                <a:gd name="f119" fmla="*/ f93 f31 1"/>
                <a:gd name="f120" fmla="*/ f94 f32 1"/>
                <a:gd name="f121" fmla="*/ f95 f31 1"/>
                <a:gd name="f122" fmla="*/ f96 f32 1"/>
                <a:gd name="f123" fmla="*/ f97 f31 1"/>
                <a:gd name="f124" fmla="*/ f98 f32 1"/>
                <a:gd name="f125" fmla="*/ f99 f31 1"/>
                <a:gd name="f126" fmla="*/ f100 f32 1"/>
                <a:gd name="f127" fmla="*/ f101 f31 1"/>
                <a:gd name="f128" fmla="*/ f102 f31 1"/>
                <a:gd name="f129" fmla="*/ f103 f32 1"/>
                <a:gd name="f130" fmla="*/ f104 f31 1"/>
                <a:gd name="f131" fmla="*/ f105 f31 1"/>
                <a:gd name="f132" fmla="*/ f106 f32 1"/>
                <a:gd name="f133" fmla="*/ f107 f31 1"/>
                <a:gd name="f134" fmla="*/ f108 f32 1"/>
                <a:gd name="f135" fmla="*/ f109 f31 1"/>
                <a:gd name="f136" fmla="*/ f110 f32 1"/>
                <a:gd name="f137" fmla="*/ f111 f31 1"/>
                <a:gd name="f138" fmla="*/ f11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4">
                  <a:pos x="f117" y="f118"/>
                </a:cxn>
                <a:cxn ang="f64">
                  <a:pos x="f119" y="f120"/>
                </a:cxn>
                <a:cxn ang="f64">
                  <a:pos x="f121" y="f122"/>
                </a:cxn>
                <a:cxn ang="f64">
                  <a:pos x="f123" y="f124"/>
                </a:cxn>
                <a:cxn ang="f64">
                  <a:pos x="f125" y="f126"/>
                </a:cxn>
                <a:cxn ang="f64">
                  <a:pos x="f127" y="f122"/>
                </a:cxn>
                <a:cxn ang="f64">
                  <a:pos x="f128" y="f129"/>
                </a:cxn>
                <a:cxn ang="f64">
                  <a:pos x="f130" y="f129"/>
                </a:cxn>
                <a:cxn ang="f64">
                  <a:pos x="f131" y="f132"/>
                </a:cxn>
                <a:cxn ang="f64">
                  <a:pos x="f133" y="f134"/>
                </a:cxn>
                <a:cxn ang="f64">
                  <a:pos x="f133" y="f134"/>
                </a:cxn>
                <a:cxn ang="f64">
                  <a:pos x="f135" y="f136"/>
                </a:cxn>
                <a:cxn ang="f64">
                  <a:pos x="f137" y="f138"/>
                </a:cxn>
                <a:cxn ang="f64">
                  <a:pos x="f117" y="f118"/>
                </a:cxn>
              </a:cxnLst>
              <a:rect l="f113" t="f116" r="f114" b="f115"/>
              <a:pathLst>
                <a:path w="24" h="23">
                  <a:moveTo>
                    <a:pt x="f8" y="f9"/>
                  </a:moveTo>
                  <a:cubicBezTo>
                    <a:pt x="f10" y="f11"/>
                    <a:pt x="f12" y="f11"/>
                    <a:pt x="f13" y="f14"/>
                  </a:cubicBezTo>
                  <a:cubicBezTo>
                    <a:pt x="f15" y="f14"/>
                    <a:pt x="f14" y="f14"/>
                    <a:pt x="f11" y="f11"/>
                  </a:cubicBezTo>
                  <a:cubicBezTo>
                    <a:pt x="f16" y="f9"/>
                    <a:pt x="f17" y="f11"/>
                    <a:pt x="f18" y="f12"/>
                  </a:cubicBezTo>
                  <a:cubicBezTo>
                    <a:pt x="f18" y="f10"/>
                    <a:pt x="f18" y="f8"/>
                    <a:pt x="f19" y="f7"/>
                  </a:cubicBezTo>
                  <a:cubicBezTo>
                    <a:pt x="f20" y="f7"/>
                    <a:pt x="f21" y="f12"/>
                    <a:pt x="f21" y="f11"/>
                  </a:cubicBezTo>
                  <a:cubicBezTo>
                    <a:pt x="f5" y="f16"/>
                    <a:pt x="f21" y="f17"/>
                    <a:pt x="f22" y="f19"/>
                  </a:cubicBezTo>
                  <a:cubicBezTo>
                    <a:pt x="f23" y="f23"/>
                    <a:pt x="f18" y="f19"/>
                    <a:pt x="f17" y="f19"/>
                  </a:cubicBezTo>
                  <a:cubicBezTo>
                    <a:pt x="f17" y="f19"/>
                    <a:pt x="f24" y="f19"/>
                    <a:pt x="f24" y="f18"/>
                  </a:cubicBezTo>
                  <a:cubicBezTo>
                    <a:pt x="f24" y="f19"/>
                    <a:pt x="f25" y="f26"/>
                    <a:pt x="f25" y="f22"/>
                  </a:cubicBezTo>
                  <a:cubicBezTo>
                    <a:pt x="f25" y="f22"/>
                    <a:pt x="f25" y="f22"/>
                    <a:pt x="f25" y="f22"/>
                  </a:cubicBezTo>
                  <a:cubicBezTo>
                    <a:pt x="f27" y="f28"/>
                    <a:pt x="f11" y="f5"/>
                    <a:pt x="f12" y="f28"/>
                  </a:cubicBezTo>
                  <a:cubicBezTo>
                    <a:pt x="f6" y="f22"/>
                    <a:pt x="f6" y="f18"/>
                    <a:pt x="f7" y="f25"/>
                  </a:cubicBezTo>
                  <a:cubicBezTo>
                    <a:pt x="f7" y="f29"/>
                    <a:pt x="f7" y="f27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Freeform 32">
              <a:extLst>
                <a:ext uri="{FF2B5EF4-FFF2-40B4-BE49-F238E27FC236}">
                  <a16:creationId xmlns:a16="http://schemas.microsoft.com/office/drawing/2014/main" id="{026F3E9E-DBFD-6200-B8AA-14F9FBCA6A9B}"/>
                </a:ext>
              </a:extLst>
            </p:cNvPr>
            <p:cNvSpPr/>
            <p:nvPr/>
          </p:nvSpPr>
          <p:spPr>
            <a:xfrm>
              <a:off x="7096667" y="1069509"/>
              <a:ext cx="67528" cy="76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"/>
                <a:gd name="f7" fmla="val 22"/>
                <a:gd name="f8" fmla="val 10"/>
                <a:gd name="f9" fmla="val 8"/>
                <a:gd name="f10" fmla="val 13"/>
                <a:gd name="f11" fmla="val 14"/>
                <a:gd name="f12" fmla="val 16"/>
                <a:gd name="f13" fmla="val 17"/>
                <a:gd name="f14" fmla="val 18"/>
                <a:gd name="f15" fmla="val 12"/>
                <a:gd name="f16" fmla="val 7"/>
                <a:gd name="f17" fmla="val 3"/>
                <a:gd name="f18" fmla="val 21"/>
                <a:gd name="f19" fmla="val 9"/>
                <a:gd name="f20" fmla="val 1"/>
                <a:gd name="f21" fmla="val 4"/>
                <a:gd name="f22" fmla="+- 0 0 -90"/>
                <a:gd name="f23" fmla="*/ f3 1 20"/>
                <a:gd name="f24" fmla="*/ f4 1 22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0"/>
                <a:gd name="f33" fmla="*/ f29 1 22"/>
                <a:gd name="f34" fmla="*/ 10 f30 1"/>
                <a:gd name="f35" fmla="*/ 0 f29 1"/>
                <a:gd name="f36" fmla="*/ 20 f30 1"/>
                <a:gd name="f37" fmla="*/ 16 f29 1"/>
                <a:gd name="f38" fmla="*/ 7 f30 1"/>
                <a:gd name="f39" fmla="*/ 22 f29 1"/>
                <a:gd name="f40" fmla="*/ 0 f30 1"/>
                <a:gd name="f41" fmla="*/ 9 f29 1"/>
                <a:gd name="f42" fmla="+- f31 0 f1"/>
                <a:gd name="f43" fmla="*/ f34 1 20"/>
                <a:gd name="f44" fmla="*/ f35 1 22"/>
                <a:gd name="f45" fmla="*/ f36 1 20"/>
                <a:gd name="f46" fmla="*/ f37 1 22"/>
                <a:gd name="f47" fmla="*/ f38 1 20"/>
                <a:gd name="f48" fmla="*/ f39 1 22"/>
                <a:gd name="f49" fmla="*/ f40 1 20"/>
                <a:gd name="f50" fmla="*/ f41 1 22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0" h="22">
                  <a:moveTo>
                    <a:pt x="f8" y="f5"/>
                  </a:moveTo>
                  <a:cubicBezTo>
                    <a:pt x="f8" y="f9"/>
                    <a:pt x="f10" y="f11"/>
                    <a:pt x="f6" y="f12"/>
                  </a:cubicBezTo>
                  <a:cubicBezTo>
                    <a:pt x="f13" y="f14"/>
                    <a:pt x="f15" y="f6"/>
                    <a:pt x="f16" y="f7"/>
                  </a:cubicBezTo>
                  <a:cubicBezTo>
                    <a:pt x="f17" y="f18"/>
                    <a:pt x="f5" y="f12"/>
                    <a:pt x="f5" y="f19"/>
                  </a:cubicBezTo>
                  <a:cubicBezTo>
                    <a:pt x="f20" y="f21"/>
                    <a:pt x="f17" y="f20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Freeform 33">
              <a:extLst>
                <a:ext uri="{FF2B5EF4-FFF2-40B4-BE49-F238E27FC236}">
                  <a16:creationId xmlns:a16="http://schemas.microsoft.com/office/drawing/2014/main" id="{159DA61D-4684-7E2B-EEB8-F0E0CC1B9E96}"/>
                </a:ext>
              </a:extLst>
            </p:cNvPr>
            <p:cNvSpPr/>
            <p:nvPr/>
          </p:nvSpPr>
          <p:spPr>
            <a:xfrm>
              <a:off x="7218794" y="1338187"/>
              <a:ext cx="58905" cy="6465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19"/>
                <a:gd name="f8" fmla="val 8"/>
                <a:gd name="f9" fmla="val 13"/>
                <a:gd name="f10" fmla="val 4"/>
                <a:gd name="f11" fmla="val 9"/>
                <a:gd name="f12" fmla="val 14"/>
                <a:gd name="f13" fmla="val 18"/>
                <a:gd name="f14" fmla="+- 0 0 -90"/>
                <a:gd name="f15" fmla="*/ f3 1 17"/>
                <a:gd name="f16" fmla="*/ f4 1 19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7"/>
                <a:gd name="f25" fmla="*/ f21 1 19"/>
                <a:gd name="f26" fmla="*/ 8 f22 1"/>
                <a:gd name="f27" fmla="*/ 0 f21 1"/>
                <a:gd name="f28" fmla="*/ 17 f22 1"/>
                <a:gd name="f29" fmla="*/ 9 f21 1"/>
                <a:gd name="f30" fmla="*/ 9 f22 1"/>
                <a:gd name="f31" fmla="*/ 19 f21 1"/>
                <a:gd name="f32" fmla="*/ 0 f22 1"/>
                <a:gd name="f33" fmla="+- f23 0 f1"/>
                <a:gd name="f34" fmla="*/ f26 1 17"/>
                <a:gd name="f35" fmla="*/ f27 1 19"/>
                <a:gd name="f36" fmla="*/ f28 1 17"/>
                <a:gd name="f37" fmla="*/ f29 1 19"/>
                <a:gd name="f38" fmla="*/ f30 1 17"/>
                <a:gd name="f39" fmla="*/ f31 1 19"/>
                <a:gd name="f40" fmla="*/ f32 1 17"/>
                <a:gd name="f41" fmla="*/ 0 1 f24"/>
                <a:gd name="f42" fmla="*/ f18 1 f24"/>
                <a:gd name="f43" fmla="*/ 0 1 f25"/>
                <a:gd name="f44" fmla="*/ f19 1 f25"/>
                <a:gd name="f45" fmla="*/ f34 1 f24"/>
                <a:gd name="f46" fmla="*/ f35 1 f25"/>
                <a:gd name="f47" fmla="*/ f36 1 f24"/>
                <a:gd name="f48" fmla="*/ f37 1 f25"/>
                <a:gd name="f49" fmla="*/ f38 1 f24"/>
                <a:gd name="f50" fmla="*/ f39 1 f25"/>
                <a:gd name="f51" fmla="*/ f40 1 f24"/>
                <a:gd name="f52" fmla="*/ f41 f15 1"/>
                <a:gd name="f53" fmla="*/ f42 f15 1"/>
                <a:gd name="f54" fmla="*/ f44 f16 1"/>
                <a:gd name="f55" fmla="*/ f43 f16 1"/>
                <a:gd name="f56" fmla="*/ f45 f15 1"/>
                <a:gd name="f57" fmla="*/ f46 f16 1"/>
                <a:gd name="f58" fmla="*/ f47 f15 1"/>
                <a:gd name="f59" fmla="*/ f48 f16 1"/>
                <a:gd name="f60" fmla="*/ f49 f15 1"/>
                <a:gd name="f61" fmla="*/ f50 f16 1"/>
                <a:gd name="f62" fmla="*/ f5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60" y="f61"/>
                </a:cxn>
                <a:cxn ang="f33">
                  <a:pos x="f62" y="f59"/>
                </a:cxn>
                <a:cxn ang="f33">
                  <a:pos x="f56" y="f57"/>
                </a:cxn>
              </a:cxnLst>
              <a:rect l="f52" t="f55" r="f53" b="f54"/>
              <a:pathLst>
                <a:path w="17" h="19">
                  <a:moveTo>
                    <a:pt x="f8" y="f5"/>
                  </a:moveTo>
                  <a:cubicBezTo>
                    <a:pt x="f9" y="f5"/>
                    <a:pt x="f6" y="f10"/>
                    <a:pt x="f6" y="f11"/>
                  </a:cubicBezTo>
                  <a:cubicBezTo>
                    <a:pt x="f6" y="f12"/>
                    <a:pt x="f9" y="f13"/>
                    <a:pt x="f11" y="f7"/>
                  </a:cubicBezTo>
                  <a:cubicBezTo>
                    <a:pt x="f10" y="f7"/>
                    <a:pt x="f5" y="f12"/>
                    <a:pt x="f5" y="f11"/>
                  </a:cubicBezTo>
                  <a:cubicBezTo>
                    <a:pt x="f5" y="f10"/>
                    <a:pt x="f10" y="f5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Freeform 34">
              <a:extLst>
                <a:ext uri="{FF2B5EF4-FFF2-40B4-BE49-F238E27FC236}">
                  <a16:creationId xmlns:a16="http://schemas.microsoft.com/office/drawing/2014/main" id="{A2DC0158-8701-E6C4-AB05-91EFEB75FA54}"/>
                </a:ext>
              </a:extLst>
            </p:cNvPr>
            <p:cNvSpPr/>
            <p:nvPr/>
          </p:nvSpPr>
          <p:spPr>
            <a:xfrm>
              <a:off x="5705856" y="1062322"/>
              <a:ext cx="68964" cy="689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"/>
                <a:gd name="f7" fmla="val 5"/>
                <a:gd name="f8" fmla="val 2"/>
                <a:gd name="f9" fmla="val 14"/>
                <a:gd name="f10" fmla="val 6"/>
                <a:gd name="f11" fmla="val 17"/>
                <a:gd name="f12" fmla="val 16"/>
                <a:gd name="f13" fmla="val 10"/>
                <a:gd name="f14" fmla="val 4"/>
                <a:gd name="f15" fmla="val 9"/>
                <a:gd name="f16" fmla="val 3"/>
                <a:gd name="f17" fmla="val 1"/>
                <a:gd name="f18" fmla="+- 0 0 -90"/>
                <a:gd name="f19" fmla="*/ f3 1 20"/>
                <a:gd name="f20" fmla="*/ f4 1 20"/>
                <a:gd name="f21" fmla="val f5"/>
                <a:gd name="f22" fmla="val f6"/>
                <a:gd name="f23" fmla="*/ f18 f0 1"/>
                <a:gd name="f24" fmla="+- f22 0 f21"/>
                <a:gd name="f25" fmla="*/ f23 1 f2"/>
                <a:gd name="f26" fmla="*/ f24 1 20"/>
                <a:gd name="f27" fmla="*/ 5 f24 1"/>
                <a:gd name="f28" fmla="*/ 2 f24 1"/>
                <a:gd name="f29" fmla="*/ 17 f24 1"/>
                <a:gd name="f30" fmla="*/ 14 f24 1"/>
                <a:gd name="f31" fmla="*/ 10 f24 1"/>
                <a:gd name="f32" fmla="*/ 20 f24 1"/>
                <a:gd name="f33" fmla="*/ 1 f24 1"/>
                <a:gd name="f34" fmla="+- f25 0 f1"/>
                <a:gd name="f35" fmla="*/ f27 1 20"/>
                <a:gd name="f36" fmla="*/ f28 1 20"/>
                <a:gd name="f37" fmla="*/ f29 1 20"/>
                <a:gd name="f38" fmla="*/ f30 1 20"/>
                <a:gd name="f39" fmla="*/ f31 1 20"/>
                <a:gd name="f40" fmla="*/ f32 1 20"/>
                <a:gd name="f41" fmla="*/ f33 1 20"/>
                <a:gd name="f42" fmla="*/ 0 1 f26"/>
                <a:gd name="f43" fmla="*/ f22 1 f26"/>
                <a:gd name="f44" fmla="*/ f35 1 f26"/>
                <a:gd name="f45" fmla="*/ f36 1 f26"/>
                <a:gd name="f46" fmla="*/ f37 1 f26"/>
                <a:gd name="f47" fmla="*/ f38 1 f26"/>
                <a:gd name="f48" fmla="*/ f39 1 f26"/>
                <a:gd name="f49" fmla="*/ f40 1 f26"/>
                <a:gd name="f50" fmla="*/ f41 1 f26"/>
                <a:gd name="f51" fmla="*/ f42 f19 1"/>
                <a:gd name="f52" fmla="*/ f43 f19 1"/>
                <a:gd name="f53" fmla="*/ f43 f20 1"/>
                <a:gd name="f54" fmla="*/ f42 f20 1"/>
                <a:gd name="f55" fmla="*/ f44 f19 1"/>
                <a:gd name="f56" fmla="*/ f45 f20 1"/>
                <a:gd name="f57" fmla="*/ f46 f19 1"/>
                <a:gd name="f58" fmla="*/ f47 f20 1"/>
                <a:gd name="f59" fmla="*/ f48 f19 1"/>
                <a:gd name="f60" fmla="*/ f49 f20 1"/>
                <a:gd name="f61" fmla="*/ f45 f19 1"/>
                <a:gd name="f62" fmla="*/ f5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7" y="f58"/>
                </a:cxn>
                <a:cxn ang="f34">
                  <a:pos x="f59" y="f60"/>
                </a:cxn>
                <a:cxn ang="f34">
                  <a:pos x="f61" y="f58"/>
                </a:cxn>
                <a:cxn ang="f34">
                  <a:pos x="f55" y="f62"/>
                </a:cxn>
                <a:cxn ang="f34">
                  <a:pos x="f55" y="f56"/>
                </a:cxn>
              </a:cxnLst>
              <a:rect l="f51" t="f54" r="f52" b="f53"/>
              <a:pathLst>
                <a:path w="20" h="20">
                  <a:moveTo>
                    <a:pt x="f7" y="f8"/>
                  </a:moveTo>
                  <a:cubicBezTo>
                    <a:pt x="f9" y="f5"/>
                    <a:pt x="f6" y="f10"/>
                    <a:pt x="f11" y="f9"/>
                  </a:cubicBezTo>
                  <a:cubicBezTo>
                    <a:pt x="f12" y="f11"/>
                    <a:pt x="f9" y="f6"/>
                    <a:pt x="f13" y="f6"/>
                  </a:cubicBezTo>
                  <a:cubicBezTo>
                    <a:pt x="f10" y="f6"/>
                    <a:pt x="f14" y="f11"/>
                    <a:pt x="f8" y="f9"/>
                  </a:cubicBezTo>
                  <a:cubicBezTo>
                    <a:pt x="f5" y="f15"/>
                    <a:pt x="f16" y="f7"/>
                    <a:pt x="f7" y="f17"/>
                  </a:cubicBezTo>
                  <a:cubicBezTo>
                    <a:pt x="f7" y="f17"/>
                    <a:pt x="f7" y="f8"/>
                    <a:pt x="f7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Freeform 35">
              <a:extLst>
                <a:ext uri="{FF2B5EF4-FFF2-40B4-BE49-F238E27FC236}">
                  <a16:creationId xmlns:a16="http://schemas.microsoft.com/office/drawing/2014/main" id="{D7D0E4CE-4266-3C94-ACEC-2874B5AC8834}"/>
                </a:ext>
              </a:extLst>
            </p:cNvPr>
            <p:cNvSpPr/>
            <p:nvPr/>
          </p:nvSpPr>
          <p:spPr>
            <a:xfrm>
              <a:off x="8257589" y="1118356"/>
              <a:ext cx="51727" cy="890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"/>
                <a:gd name="f7" fmla="val 26"/>
                <a:gd name="f8" fmla="val 10"/>
                <a:gd name="f9" fmla="val 1"/>
                <a:gd name="f10" fmla="val 8"/>
                <a:gd name="f11" fmla="val 2"/>
                <a:gd name="f12" fmla="val 7"/>
                <a:gd name="f13" fmla="val 5"/>
                <a:gd name="f14" fmla="val 13"/>
                <a:gd name="f15" fmla="val 3"/>
                <a:gd name="f16" fmla="val 9"/>
                <a:gd name="f17" fmla="val 14"/>
                <a:gd name="f18" fmla="val 12"/>
                <a:gd name="f19" fmla="val 16"/>
                <a:gd name="f20" fmla="val 18"/>
                <a:gd name="f21" fmla="val 20"/>
                <a:gd name="f22" fmla="val 24"/>
                <a:gd name="f23" fmla="val 6"/>
                <a:gd name="f24" fmla="val 23"/>
                <a:gd name="f25" fmla="val 17"/>
                <a:gd name="f26" fmla="val 11"/>
                <a:gd name="f27" fmla="+- 0 0 -90"/>
                <a:gd name="f28" fmla="*/ f3 1 15"/>
                <a:gd name="f29" fmla="*/ f4 1 26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5"/>
                <a:gd name="f38" fmla="*/ f34 1 26"/>
                <a:gd name="f39" fmla="*/ 0 f35 1"/>
                <a:gd name="f40" fmla="*/ 10 f34 1"/>
                <a:gd name="f41" fmla="*/ 2 f35 1"/>
                <a:gd name="f42" fmla="*/ 5 f34 1"/>
                <a:gd name="f43" fmla="*/ 8 f35 1"/>
                <a:gd name="f44" fmla="*/ 1 f34 1"/>
                <a:gd name="f45" fmla="*/ 13 f35 1"/>
                <a:gd name="f46" fmla="*/ 14 f34 1"/>
                <a:gd name="f47" fmla="*/ 18 f34 1"/>
                <a:gd name="f48" fmla="*/ 12 f35 1"/>
                <a:gd name="f49" fmla="*/ 26 f34 1"/>
                <a:gd name="f50" fmla="*/ 1 f35 1"/>
                <a:gd name="f51" fmla="*/ 12 f34 1"/>
                <a:gd name="f52" fmla="+- f36 0 f1"/>
                <a:gd name="f53" fmla="*/ f39 1 15"/>
                <a:gd name="f54" fmla="*/ f40 1 26"/>
                <a:gd name="f55" fmla="*/ f41 1 15"/>
                <a:gd name="f56" fmla="*/ f42 1 26"/>
                <a:gd name="f57" fmla="*/ f43 1 15"/>
                <a:gd name="f58" fmla="*/ f44 1 26"/>
                <a:gd name="f59" fmla="*/ f45 1 15"/>
                <a:gd name="f60" fmla="*/ f46 1 26"/>
                <a:gd name="f61" fmla="*/ f47 1 26"/>
                <a:gd name="f62" fmla="*/ f48 1 15"/>
                <a:gd name="f63" fmla="*/ f49 1 26"/>
                <a:gd name="f64" fmla="*/ f50 1 15"/>
                <a:gd name="f65" fmla="*/ f51 1 26"/>
                <a:gd name="f66" fmla="*/ 0 1 f37"/>
                <a:gd name="f67" fmla="*/ f31 1 f37"/>
                <a:gd name="f68" fmla="*/ 0 1 f38"/>
                <a:gd name="f69" fmla="*/ f32 1 f38"/>
                <a:gd name="f70" fmla="*/ f53 1 f37"/>
                <a:gd name="f71" fmla="*/ f54 1 f38"/>
                <a:gd name="f72" fmla="*/ f55 1 f37"/>
                <a:gd name="f73" fmla="*/ f56 1 f38"/>
                <a:gd name="f74" fmla="*/ f57 1 f37"/>
                <a:gd name="f75" fmla="*/ f58 1 f38"/>
                <a:gd name="f76" fmla="*/ f59 1 f37"/>
                <a:gd name="f77" fmla="*/ f60 1 f38"/>
                <a:gd name="f78" fmla="*/ f61 1 f38"/>
                <a:gd name="f79" fmla="*/ f62 1 f37"/>
                <a:gd name="f80" fmla="*/ f63 1 f38"/>
                <a:gd name="f81" fmla="*/ f64 1 f37"/>
                <a:gd name="f82" fmla="*/ f65 1 f38"/>
                <a:gd name="f83" fmla="*/ f66 f28 1"/>
                <a:gd name="f84" fmla="*/ f67 f28 1"/>
                <a:gd name="f85" fmla="*/ f69 f29 1"/>
                <a:gd name="f86" fmla="*/ f68 f29 1"/>
                <a:gd name="f87" fmla="*/ f70 f28 1"/>
                <a:gd name="f88" fmla="*/ f71 f29 1"/>
                <a:gd name="f89" fmla="*/ f72 f28 1"/>
                <a:gd name="f90" fmla="*/ f73 f29 1"/>
                <a:gd name="f91" fmla="*/ f74 f28 1"/>
                <a:gd name="f92" fmla="*/ f75 f29 1"/>
                <a:gd name="f93" fmla="*/ f76 f28 1"/>
                <a:gd name="f94" fmla="*/ f77 f29 1"/>
                <a:gd name="f95" fmla="*/ f78 f29 1"/>
                <a:gd name="f96" fmla="*/ f79 f28 1"/>
                <a:gd name="f97" fmla="*/ f80 f29 1"/>
                <a:gd name="f98" fmla="*/ f81 f28 1"/>
                <a:gd name="f99" fmla="*/ f82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2">
                  <a:pos x="f87" y="f88"/>
                </a:cxn>
                <a:cxn ang="f52">
                  <a:pos x="f89" y="f90"/>
                </a:cxn>
                <a:cxn ang="f52">
                  <a:pos x="f91" y="f92"/>
                </a:cxn>
                <a:cxn ang="f52">
                  <a:pos x="f93" y="f94"/>
                </a:cxn>
                <a:cxn ang="f52">
                  <a:pos x="f93" y="f95"/>
                </a:cxn>
                <a:cxn ang="f52">
                  <a:pos x="f96" y="f97"/>
                </a:cxn>
                <a:cxn ang="f52">
                  <a:pos x="f98" y="f99"/>
                </a:cxn>
                <a:cxn ang="f52">
                  <a:pos x="f87" y="f88"/>
                </a:cxn>
                <a:cxn ang="f52">
                  <a:pos x="f87" y="f88"/>
                </a:cxn>
              </a:cxnLst>
              <a:rect l="f83" t="f86" r="f84" b="f85"/>
              <a:pathLst>
                <a:path w="15" h="26">
                  <a:moveTo>
                    <a:pt x="f5" y="f8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11" y="f11"/>
                    <a:pt x="f13" y="f5"/>
                    <a:pt x="f10" y="f9"/>
                  </a:cubicBezTo>
                  <a:cubicBezTo>
                    <a:pt x="f14" y="f15"/>
                    <a:pt x="f6" y="f16"/>
                    <a:pt x="f14" y="f17"/>
                  </a:cubicBezTo>
                  <a:cubicBezTo>
                    <a:pt x="f18" y="f6"/>
                    <a:pt x="f18" y="f19"/>
                    <a:pt x="f14" y="f20"/>
                  </a:cubicBezTo>
                  <a:cubicBezTo>
                    <a:pt x="f6" y="f21"/>
                    <a:pt x="f17" y="f22"/>
                    <a:pt x="f18" y="f7"/>
                  </a:cubicBezTo>
                  <a:cubicBezTo>
                    <a:pt x="f23" y="f24"/>
                    <a:pt x="f13" y="f25"/>
                    <a:pt x="f9" y="f18"/>
                  </a:cubicBezTo>
                  <a:cubicBezTo>
                    <a:pt x="f5" y="f18"/>
                    <a:pt x="f9" y="f26"/>
                    <a:pt x="f5" y="f8"/>
                  </a:cubicBezTo>
                  <a:cubicBezTo>
                    <a:pt x="f5" y="f8"/>
                    <a:pt x="f5" y="f8"/>
                    <a:pt x="f5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Freeform 36">
              <a:extLst>
                <a:ext uri="{FF2B5EF4-FFF2-40B4-BE49-F238E27FC236}">
                  <a16:creationId xmlns:a16="http://schemas.microsoft.com/office/drawing/2014/main" id="{94F16613-31FA-5689-3BD0-B469183699DB}"/>
                </a:ext>
              </a:extLst>
            </p:cNvPr>
            <p:cNvSpPr/>
            <p:nvPr/>
          </p:nvSpPr>
          <p:spPr>
            <a:xfrm>
              <a:off x="8237472" y="1158590"/>
              <a:ext cx="60341" cy="790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"/>
                <a:gd name="f7" fmla="val 23"/>
                <a:gd name="f8" fmla="val 12"/>
                <a:gd name="f9" fmla="val 8"/>
                <a:gd name="f10" fmla="val 5"/>
                <a:gd name="f11" fmla="val 2"/>
                <a:gd name="f12" fmla="val 1"/>
                <a:gd name="f13" fmla="val 7"/>
                <a:gd name="f14" fmla="val 3"/>
                <a:gd name="f15" fmla="val 10"/>
                <a:gd name="f16" fmla="val 9"/>
                <a:gd name="f17" fmla="val 15"/>
                <a:gd name="f18" fmla="val 14"/>
                <a:gd name="f19" fmla="val 11"/>
                <a:gd name="f20" fmla="val 13"/>
                <a:gd name="f21" fmla="val 17"/>
                <a:gd name="f22" fmla="val 22"/>
                <a:gd name="f23" fmla="val 6"/>
                <a:gd name="f24" fmla="val 21"/>
                <a:gd name="f25" fmla="val 4"/>
                <a:gd name="f26" fmla="+- 0 0 -90"/>
                <a:gd name="f27" fmla="*/ f3 1 18"/>
                <a:gd name="f28" fmla="*/ f4 1 23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18"/>
                <a:gd name="f37" fmla="*/ f33 1 23"/>
                <a:gd name="f38" fmla="*/ 0 f34 1"/>
                <a:gd name="f39" fmla="*/ 12 f33 1"/>
                <a:gd name="f40" fmla="*/ 0 f33 1"/>
                <a:gd name="f41" fmla="*/ 7 f34 1"/>
                <a:gd name="f42" fmla="*/ 3 f33 1"/>
                <a:gd name="f43" fmla="*/ 9 f34 1"/>
                <a:gd name="f44" fmla="*/ 15 f33 1"/>
                <a:gd name="f45" fmla="*/ 11 f34 1"/>
                <a:gd name="f46" fmla="*/ 11 f33 1"/>
                <a:gd name="f47" fmla="*/ 14 f34 1"/>
                <a:gd name="f48" fmla="*/ 23 f33 1"/>
                <a:gd name="f49" fmla="*/ 6 f34 1"/>
                <a:gd name="f50" fmla="*/ 21 f33 1"/>
                <a:gd name="f51" fmla="+- f35 0 f1"/>
                <a:gd name="f52" fmla="*/ f38 1 18"/>
                <a:gd name="f53" fmla="*/ f39 1 23"/>
                <a:gd name="f54" fmla="*/ f40 1 23"/>
                <a:gd name="f55" fmla="*/ f41 1 18"/>
                <a:gd name="f56" fmla="*/ f42 1 23"/>
                <a:gd name="f57" fmla="*/ f43 1 18"/>
                <a:gd name="f58" fmla="*/ f44 1 23"/>
                <a:gd name="f59" fmla="*/ f45 1 18"/>
                <a:gd name="f60" fmla="*/ f46 1 23"/>
                <a:gd name="f61" fmla="*/ f47 1 18"/>
                <a:gd name="f62" fmla="*/ f48 1 23"/>
                <a:gd name="f63" fmla="*/ f49 1 18"/>
                <a:gd name="f64" fmla="*/ f50 1 23"/>
                <a:gd name="f65" fmla="*/ 0 1 f36"/>
                <a:gd name="f66" fmla="*/ f30 1 f36"/>
                <a:gd name="f67" fmla="*/ 0 1 f37"/>
                <a:gd name="f68" fmla="*/ f31 1 f37"/>
                <a:gd name="f69" fmla="*/ f52 1 f36"/>
                <a:gd name="f70" fmla="*/ f53 1 f37"/>
                <a:gd name="f71" fmla="*/ f54 1 f37"/>
                <a:gd name="f72" fmla="*/ f55 1 f36"/>
                <a:gd name="f73" fmla="*/ f56 1 f37"/>
                <a:gd name="f74" fmla="*/ f57 1 f36"/>
                <a:gd name="f75" fmla="*/ f58 1 f37"/>
                <a:gd name="f76" fmla="*/ f59 1 f36"/>
                <a:gd name="f77" fmla="*/ f60 1 f37"/>
                <a:gd name="f78" fmla="*/ f61 1 f36"/>
                <a:gd name="f79" fmla="*/ f62 1 f37"/>
                <a:gd name="f80" fmla="*/ f63 1 f36"/>
                <a:gd name="f81" fmla="*/ f64 1 f37"/>
                <a:gd name="f82" fmla="*/ f65 f27 1"/>
                <a:gd name="f83" fmla="*/ f66 f27 1"/>
                <a:gd name="f84" fmla="*/ f68 f28 1"/>
                <a:gd name="f85" fmla="*/ f67 f28 1"/>
                <a:gd name="f86" fmla="*/ f69 f27 1"/>
                <a:gd name="f87" fmla="*/ f70 f28 1"/>
                <a:gd name="f88" fmla="*/ f71 f28 1"/>
                <a:gd name="f89" fmla="*/ f72 f27 1"/>
                <a:gd name="f90" fmla="*/ f73 f28 1"/>
                <a:gd name="f91" fmla="*/ f74 f27 1"/>
                <a:gd name="f92" fmla="*/ f75 f28 1"/>
                <a:gd name="f93" fmla="*/ f76 f27 1"/>
                <a:gd name="f94" fmla="*/ f77 f28 1"/>
                <a:gd name="f95" fmla="*/ f78 f27 1"/>
                <a:gd name="f96" fmla="*/ f79 f28 1"/>
                <a:gd name="f97" fmla="*/ f80 f27 1"/>
                <a:gd name="f98" fmla="*/ f81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1">
                  <a:pos x="f86" y="f87"/>
                </a:cxn>
                <a:cxn ang="f51">
                  <a:pos x="f86" y="f88"/>
                </a:cxn>
                <a:cxn ang="f51">
                  <a:pos x="f89" y="f90"/>
                </a:cxn>
                <a:cxn ang="f51">
                  <a:pos x="f91" y="f92"/>
                </a:cxn>
                <a:cxn ang="f51">
                  <a:pos x="f93" y="f94"/>
                </a:cxn>
                <a:cxn ang="f51">
                  <a:pos x="f95" y="f96"/>
                </a:cxn>
                <a:cxn ang="f51">
                  <a:pos x="f97" y="f98"/>
                </a:cxn>
                <a:cxn ang="f51">
                  <a:pos x="f86" y="f87"/>
                </a:cxn>
              </a:cxnLst>
              <a:rect l="f82" t="f85" r="f83" b="f84"/>
              <a:pathLst>
                <a:path w="18" h="23">
                  <a:moveTo>
                    <a:pt x="f5" y="f8"/>
                  </a:moveTo>
                  <a:cubicBezTo>
                    <a:pt x="f5" y="f9"/>
                    <a:pt x="f5" y="f10"/>
                    <a:pt x="f5" y="f5"/>
                  </a:cubicBezTo>
                  <a:cubicBezTo>
                    <a:pt x="f11" y="f12"/>
                    <a:pt x="f10" y="f11"/>
                    <a:pt x="f13" y="f14"/>
                  </a:cubicBezTo>
                  <a:cubicBezTo>
                    <a:pt x="f15" y="f10"/>
                    <a:pt x="f15" y="f16"/>
                    <a:pt x="f16" y="f17"/>
                  </a:cubicBezTo>
                  <a:cubicBezTo>
                    <a:pt x="f15" y="f18"/>
                    <a:pt x="f19" y="f20"/>
                    <a:pt x="f19" y="f19"/>
                  </a:cubicBezTo>
                  <a:cubicBezTo>
                    <a:pt x="f21" y="f18"/>
                    <a:pt x="f6" y="f6"/>
                    <a:pt x="f18" y="f7"/>
                  </a:cubicBezTo>
                  <a:cubicBezTo>
                    <a:pt x="f8" y="f22"/>
                    <a:pt x="f16" y="f22"/>
                    <a:pt x="f23" y="f24"/>
                  </a:cubicBezTo>
                  <a:cubicBezTo>
                    <a:pt x="f25" y="f6"/>
                    <a:pt x="f11" y="f17"/>
                    <a:pt x="f5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Freeform 37">
              <a:extLst>
                <a:ext uri="{FF2B5EF4-FFF2-40B4-BE49-F238E27FC236}">
                  <a16:creationId xmlns:a16="http://schemas.microsoft.com/office/drawing/2014/main" id="{327666E2-B1F0-A22C-233A-61F657A1F765}"/>
                </a:ext>
              </a:extLst>
            </p:cNvPr>
            <p:cNvSpPr/>
            <p:nvPr/>
          </p:nvSpPr>
          <p:spPr>
            <a:xfrm>
              <a:off x="7202984" y="1303705"/>
              <a:ext cx="81893" cy="445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13"/>
                <a:gd name="f8" fmla="val 3"/>
                <a:gd name="f9" fmla="val 10"/>
                <a:gd name="f10" fmla="val 1"/>
                <a:gd name="f11" fmla="val 8"/>
                <a:gd name="f12" fmla="val 6"/>
                <a:gd name="f13" fmla="val 4"/>
                <a:gd name="f14" fmla="val 2"/>
                <a:gd name="f15" fmla="val 7"/>
                <a:gd name="f16" fmla="val 16"/>
                <a:gd name="f17" fmla="val 20"/>
                <a:gd name="f18" fmla="val 23"/>
                <a:gd name="f19" fmla="val 11"/>
                <a:gd name="f20" fmla="val 19"/>
                <a:gd name="f21" fmla="val 17"/>
                <a:gd name="f22" fmla="val 14"/>
                <a:gd name="f23" fmla="val 9"/>
                <a:gd name="f24" fmla="+- 0 0 -90"/>
                <a:gd name="f25" fmla="*/ f3 1 24"/>
                <a:gd name="f26" fmla="*/ f4 1 13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24"/>
                <a:gd name="f35" fmla="*/ f31 1 13"/>
                <a:gd name="f36" fmla="*/ 3 f32 1"/>
                <a:gd name="f37" fmla="*/ 10 f31 1"/>
                <a:gd name="f38" fmla="*/ 1 f32 1"/>
                <a:gd name="f39" fmla="*/ 6 f31 1"/>
                <a:gd name="f40" fmla="*/ 4 f32 1"/>
                <a:gd name="f41" fmla="*/ 2 f31 1"/>
                <a:gd name="f42" fmla="*/ 13 f32 1"/>
                <a:gd name="f43" fmla="*/ 0 f31 1"/>
                <a:gd name="f44" fmla="*/ 24 f32 1"/>
                <a:gd name="f45" fmla="*/ 7 f31 1"/>
                <a:gd name="f46" fmla="*/ 23 f32 1"/>
                <a:gd name="f47" fmla="*/ 13 f31 1"/>
                <a:gd name="f48" fmla="*/ 14 f32 1"/>
                <a:gd name="f49" fmla="*/ 8 f31 1"/>
                <a:gd name="f50" fmla="+- f33 0 f1"/>
                <a:gd name="f51" fmla="*/ f36 1 24"/>
                <a:gd name="f52" fmla="*/ f37 1 13"/>
                <a:gd name="f53" fmla="*/ f38 1 24"/>
                <a:gd name="f54" fmla="*/ f39 1 13"/>
                <a:gd name="f55" fmla="*/ f40 1 24"/>
                <a:gd name="f56" fmla="*/ f41 1 13"/>
                <a:gd name="f57" fmla="*/ f42 1 24"/>
                <a:gd name="f58" fmla="*/ f43 1 13"/>
                <a:gd name="f59" fmla="*/ f44 1 24"/>
                <a:gd name="f60" fmla="*/ f45 1 13"/>
                <a:gd name="f61" fmla="*/ f46 1 24"/>
                <a:gd name="f62" fmla="*/ f47 1 13"/>
                <a:gd name="f63" fmla="*/ f48 1 24"/>
                <a:gd name="f64" fmla="*/ f49 1 13"/>
                <a:gd name="f65" fmla="*/ 0 1 f34"/>
                <a:gd name="f66" fmla="*/ f28 1 f34"/>
                <a:gd name="f67" fmla="*/ 0 1 f35"/>
                <a:gd name="f68" fmla="*/ f29 1 f35"/>
                <a:gd name="f69" fmla="*/ f51 1 f34"/>
                <a:gd name="f70" fmla="*/ f52 1 f35"/>
                <a:gd name="f71" fmla="*/ f53 1 f34"/>
                <a:gd name="f72" fmla="*/ f54 1 f35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1 f34"/>
                <a:gd name="f82" fmla="*/ f64 1 f35"/>
                <a:gd name="f83" fmla="*/ f65 f25 1"/>
                <a:gd name="f84" fmla="*/ f66 f25 1"/>
                <a:gd name="f85" fmla="*/ f68 f26 1"/>
                <a:gd name="f86" fmla="*/ f67 f26 1"/>
                <a:gd name="f87" fmla="*/ f69 f25 1"/>
                <a:gd name="f88" fmla="*/ f70 f26 1"/>
                <a:gd name="f89" fmla="*/ f71 f25 1"/>
                <a:gd name="f90" fmla="*/ f72 f26 1"/>
                <a:gd name="f91" fmla="*/ f73 f25 1"/>
                <a:gd name="f92" fmla="*/ f74 f26 1"/>
                <a:gd name="f93" fmla="*/ f75 f25 1"/>
                <a:gd name="f94" fmla="*/ f76 f26 1"/>
                <a:gd name="f95" fmla="*/ f77 f25 1"/>
                <a:gd name="f96" fmla="*/ f78 f26 1"/>
                <a:gd name="f97" fmla="*/ f79 f25 1"/>
                <a:gd name="f98" fmla="*/ f80 f26 1"/>
                <a:gd name="f99" fmla="*/ f81 f25 1"/>
                <a:gd name="f100" fmla="*/ f82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87" y="f88"/>
                </a:cxn>
                <a:cxn ang="f50">
                  <a:pos x="f89" y="f90"/>
                </a:cxn>
                <a:cxn ang="f50">
                  <a:pos x="f91" y="f92"/>
                </a:cxn>
                <a:cxn ang="f50">
                  <a:pos x="f93" y="f94"/>
                </a:cxn>
                <a:cxn ang="f50">
                  <a:pos x="f95" y="f96"/>
                </a:cxn>
                <a:cxn ang="f50">
                  <a:pos x="f97" y="f98"/>
                </a:cxn>
                <a:cxn ang="f50">
                  <a:pos x="f99" y="f100"/>
                </a:cxn>
                <a:cxn ang="f50">
                  <a:pos x="f87" y="f88"/>
                </a:cxn>
              </a:cxnLst>
              <a:rect l="f83" t="f86" r="f84" b="f85"/>
              <a:pathLst>
                <a:path w="24" h="13">
                  <a:moveTo>
                    <a:pt x="f8" y="f9"/>
                  </a:moveTo>
                  <a:cubicBezTo>
                    <a:pt x="f8" y="f9"/>
                    <a:pt x="f10" y="f11"/>
                    <a:pt x="f10" y="f12"/>
                  </a:cubicBezTo>
                  <a:cubicBezTo>
                    <a:pt x="f5" y="f13"/>
                    <a:pt x="f5" y="f14"/>
                    <a:pt x="f13" y="f14"/>
                  </a:cubicBezTo>
                  <a:cubicBezTo>
                    <a:pt x="f15" y="f14"/>
                    <a:pt x="f9" y="f10"/>
                    <a:pt x="f7" y="f5"/>
                  </a:cubicBezTo>
                  <a:cubicBezTo>
                    <a:pt x="f16" y="f14"/>
                    <a:pt x="f17" y="f13"/>
                    <a:pt x="f6" y="f15"/>
                  </a:cubicBezTo>
                  <a:cubicBezTo>
                    <a:pt x="f6" y="f11"/>
                    <a:pt x="f18" y="f19"/>
                    <a:pt x="f18" y="f7"/>
                  </a:cubicBezTo>
                  <a:cubicBezTo>
                    <a:pt x="f20" y="f19"/>
                    <a:pt x="f21" y="f11"/>
                    <a:pt x="f22" y="f11"/>
                  </a:cubicBezTo>
                  <a:cubicBezTo>
                    <a:pt x="f19" y="f15"/>
                    <a:pt x="f15" y="f23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Freeform 38">
              <a:extLst>
                <a:ext uri="{FF2B5EF4-FFF2-40B4-BE49-F238E27FC236}">
                  <a16:creationId xmlns:a16="http://schemas.microsoft.com/office/drawing/2014/main" id="{DB78B65B-C0C3-ADA8-4152-41B2F27899FF}"/>
                </a:ext>
              </a:extLst>
            </p:cNvPr>
            <p:cNvSpPr/>
            <p:nvPr/>
          </p:nvSpPr>
          <p:spPr>
            <a:xfrm>
              <a:off x="5794936" y="921523"/>
              <a:ext cx="48847" cy="689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"/>
                <a:gd name="f7" fmla="val 20"/>
                <a:gd name="f8" fmla="val 1"/>
                <a:gd name="f9" fmla="val 16"/>
                <a:gd name="f10" fmla="val 13"/>
                <a:gd name="f11" fmla="val 11"/>
                <a:gd name="f12" fmla="val 2"/>
                <a:gd name="f13" fmla="val 9"/>
                <a:gd name="f14" fmla="val 3"/>
                <a:gd name="f15" fmla="val 7"/>
                <a:gd name="f16" fmla="val 4"/>
                <a:gd name="f17" fmla="val 5"/>
                <a:gd name="f18" fmla="val 15"/>
                <a:gd name="f19" fmla="val 10"/>
                <a:gd name="f20" fmla="val 17"/>
                <a:gd name="f21" fmla="val 6"/>
                <a:gd name="f22" fmla="val 18"/>
                <a:gd name="f23" fmla="+- 0 0 -90"/>
                <a:gd name="f24" fmla="*/ f3 1 14"/>
                <a:gd name="f25" fmla="*/ f4 1 20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14"/>
                <a:gd name="f34" fmla="*/ f30 1 20"/>
                <a:gd name="f35" fmla="*/ 1 f31 1"/>
                <a:gd name="f36" fmla="*/ 16 f30 1"/>
                <a:gd name="f37" fmla="*/ 2 f31 1"/>
                <a:gd name="f38" fmla="*/ 9 f30 1"/>
                <a:gd name="f39" fmla="*/ 4 f31 1"/>
                <a:gd name="f40" fmla="*/ 1 f30 1"/>
                <a:gd name="f41" fmla="*/ 11 f31 1"/>
                <a:gd name="f42" fmla="*/ 5 f30 1"/>
                <a:gd name="f43" fmla="*/ 10 f31 1"/>
                <a:gd name="f44" fmla="*/ 17 f30 1"/>
                <a:gd name="f45" fmla="+- f32 0 f1"/>
                <a:gd name="f46" fmla="*/ f35 1 14"/>
                <a:gd name="f47" fmla="*/ f36 1 20"/>
                <a:gd name="f48" fmla="*/ f37 1 14"/>
                <a:gd name="f49" fmla="*/ f38 1 20"/>
                <a:gd name="f50" fmla="*/ f39 1 14"/>
                <a:gd name="f51" fmla="*/ f40 1 20"/>
                <a:gd name="f52" fmla="*/ f41 1 14"/>
                <a:gd name="f53" fmla="*/ f42 1 20"/>
                <a:gd name="f54" fmla="*/ f43 1 14"/>
                <a:gd name="f55" fmla="*/ f44 1 20"/>
                <a:gd name="f56" fmla="*/ 0 1 f33"/>
                <a:gd name="f57" fmla="*/ f27 1 f33"/>
                <a:gd name="f58" fmla="*/ 0 1 f34"/>
                <a:gd name="f59" fmla="*/ f28 1 f34"/>
                <a:gd name="f60" fmla="*/ f46 1 f33"/>
                <a:gd name="f61" fmla="*/ f47 1 f34"/>
                <a:gd name="f62" fmla="*/ f48 1 f33"/>
                <a:gd name="f63" fmla="*/ f49 1 f34"/>
                <a:gd name="f64" fmla="*/ f50 1 f33"/>
                <a:gd name="f65" fmla="*/ f51 1 f34"/>
                <a:gd name="f66" fmla="*/ f52 1 f33"/>
                <a:gd name="f67" fmla="*/ f53 1 f34"/>
                <a:gd name="f68" fmla="*/ f54 1 f33"/>
                <a:gd name="f69" fmla="*/ f55 1 f34"/>
                <a:gd name="f70" fmla="*/ f56 f24 1"/>
                <a:gd name="f71" fmla="*/ f57 f24 1"/>
                <a:gd name="f72" fmla="*/ f59 f25 1"/>
                <a:gd name="f73" fmla="*/ f58 f25 1"/>
                <a:gd name="f74" fmla="*/ f60 f24 1"/>
                <a:gd name="f75" fmla="*/ f61 f25 1"/>
                <a:gd name="f76" fmla="*/ f62 f24 1"/>
                <a:gd name="f77" fmla="*/ f63 f25 1"/>
                <a:gd name="f78" fmla="*/ f64 f24 1"/>
                <a:gd name="f79" fmla="*/ f65 f25 1"/>
                <a:gd name="f80" fmla="*/ f66 f24 1"/>
                <a:gd name="f81" fmla="*/ f67 f25 1"/>
                <a:gd name="f82" fmla="*/ f68 f24 1"/>
                <a:gd name="f83" fmla="*/ f6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5">
                  <a:pos x="f74" y="f75"/>
                </a:cxn>
                <a:cxn ang="f45">
                  <a:pos x="f76" y="f77"/>
                </a:cxn>
                <a:cxn ang="f45">
                  <a:pos x="f78" y="f79"/>
                </a:cxn>
                <a:cxn ang="f45">
                  <a:pos x="f80" y="f81"/>
                </a:cxn>
                <a:cxn ang="f45">
                  <a:pos x="f82" y="f83"/>
                </a:cxn>
                <a:cxn ang="f45">
                  <a:pos x="f74" y="f75"/>
                </a:cxn>
                <a:cxn ang="f45">
                  <a:pos x="f74" y="f75"/>
                </a:cxn>
              </a:cxnLst>
              <a:rect l="f70" t="f73" r="f71" b="f72"/>
              <a:pathLst>
                <a:path w="14" h="20">
                  <a:moveTo>
                    <a:pt x="f8" y="f9"/>
                  </a:moveTo>
                  <a:cubicBezTo>
                    <a:pt x="f5" y="f10"/>
                    <a:pt x="f5" y="f11"/>
                    <a:pt x="f12" y="f13"/>
                  </a:cubicBezTo>
                  <a:cubicBezTo>
                    <a:pt x="f14" y="f15"/>
                    <a:pt x="f14" y="f16"/>
                    <a:pt x="f16" y="f8"/>
                  </a:cubicBezTo>
                  <a:cubicBezTo>
                    <a:pt x="f15" y="f5"/>
                    <a:pt x="f13" y="f12"/>
                    <a:pt x="f11" y="f17"/>
                  </a:cubicBezTo>
                  <a:cubicBezTo>
                    <a:pt x="f6" y="f13"/>
                    <a:pt x="f10" y="f18"/>
                    <a:pt x="f19" y="f20"/>
                  </a:cubicBezTo>
                  <a:cubicBezTo>
                    <a:pt x="f21" y="f7"/>
                    <a:pt x="f14" y="f22"/>
                    <a:pt x="f8" y="f9"/>
                  </a:cubicBezTo>
                  <a:cubicBezTo>
                    <a:pt x="f8" y="f9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Freeform 39">
              <a:extLst>
                <a:ext uri="{FF2B5EF4-FFF2-40B4-BE49-F238E27FC236}">
                  <a16:creationId xmlns:a16="http://schemas.microsoft.com/office/drawing/2014/main" id="{86480C4F-3C30-A697-95D3-EE2C5F17B704}"/>
                </a:ext>
              </a:extLst>
            </p:cNvPr>
            <p:cNvSpPr/>
            <p:nvPr/>
          </p:nvSpPr>
          <p:spPr>
            <a:xfrm>
              <a:off x="8165637" y="1365491"/>
              <a:ext cx="44540" cy="718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"/>
                <a:gd name="f7" fmla="val 21"/>
                <a:gd name="f8" fmla="val 7"/>
                <a:gd name="f9" fmla="val 4"/>
                <a:gd name="f10" fmla="val 19"/>
                <a:gd name="f11" fmla="val 8"/>
                <a:gd name="f12" fmla="val 1"/>
                <a:gd name="f13" fmla="val 6"/>
                <a:gd name="f14" fmla="val 2"/>
                <a:gd name="f15" fmla="val 11"/>
                <a:gd name="f16" fmla="val 12"/>
                <a:gd name="f17" fmla="val 9"/>
                <a:gd name="f18" fmla="val 14"/>
                <a:gd name="f19" fmla="val 16"/>
                <a:gd name="f20" fmla="val 10"/>
                <a:gd name="f21" fmla="val 18"/>
                <a:gd name="f22" fmla="+- 0 0 -90"/>
                <a:gd name="f23" fmla="*/ f3 1 13"/>
                <a:gd name="f24" fmla="*/ f4 1 21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13"/>
                <a:gd name="f33" fmla="*/ f29 1 21"/>
                <a:gd name="f34" fmla="*/ 7 f30 1"/>
                <a:gd name="f35" fmla="*/ 21 f29 1"/>
                <a:gd name="f36" fmla="*/ 1 f30 1"/>
                <a:gd name="f37" fmla="*/ 6 f29 1"/>
                <a:gd name="f38" fmla="*/ 8 f30 1"/>
                <a:gd name="f39" fmla="*/ 1 f29 1"/>
                <a:gd name="f40" fmla="*/ 12 f30 1"/>
                <a:gd name="f41" fmla="*/ 9 f29 1"/>
                <a:gd name="f42" fmla="*/ 11 f30 1"/>
                <a:gd name="f43" fmla="*/ 16 f29 1"/>
                <a:gd name="f44" fmla="+- f31 0 f1"/>
                <a:gd name="f45" fmla="*/ f34 1 13"/>
                <a:gd name="f46" fmla="*/ f35 1 21"/>
                <a:gd name="f47" fmla="*/ f36 1 13"/>
                <a:gd name="f48" fmla="*/ f37 1 21"/>
                <a:gd name="f49" fmla="*/ f38 1 13"/>
                <a:gd name="f50" fmla="*/ f39 1 21"/>
                <a:gd name="f51" fmla="*/ f40 1 13"/>
                <a:gd name="f52" fmla="*/ f41 1 21"/>
                <a:gd name="f53" fmla="*/ f42 1 13"/>
                <a:gd name="f54" fmla="*/ f43 1 21"/>
                <a:gd name="f55" fmla="*/ 0 1 f32"/>
                <a:gd name="f56" fmla="*/ f26 1 f32"/>
                <a:gd name="f57" fmla="*/ 0 1 f33"/>
                <a:gd name="f58" fmla="*/ f27 1 f33"/>
                <a:gd name="f59" fmla="*/ f45 1 f32"/>
                <a:gd name="f60" fmla="*/ f46 1 f33"/>
                <a:gd name="f61" fmla="*/ f47 1 f32"/>
                <a:gd name="f62" fmla="*/ f48 1 f33"/>
                <a:gd name="f63" fmla="*/ f49 1 f32"/>
                <a:gd name="f64" fmla="*/ f50 1 f33"/>
                <a:gd name="f65" fmla="*/ f51 1 f32"/>
                <a:gd name="f66" fmla="*/ f52 1 f33"/>
                <a:gd name="f67" fmla="*/ f53 1 f32"/>
                <a:gd name="f68" fmla="*/ f54 1 f33"/>
                <a:gd name="f69" fmla="*/ f55 f23 1"/>
                <a:gd name="f70" fmla="*/ f56 f23 1"/>
                <a:gd name="f71" fmla="*/ f58 f24 1"/>
                <a:gd name="f72" fmla="*/ f57 f24 1"/>
                <a:gd name="f73" fmla="*/ f59 f23 1"/>
                <a:gd name="f74" fmla="*/ f60 f24 1"/>
                <a:gd name="f75" fmla="*/ f61 f23 1"/>
                <a:gd name="f76" fmla="*/ f62 f24 1"/>
                <a:gd name="f77" fmla="*/ f63 f23 1"/>
                <a:gd name="f78" fmla="*/ f64 f24 1"/>
                <a:gd name="f79" fmla="*/ f65 f23 1"/>
                <a:gd name="f80" fmla="*/ f66 f24 1"/>
                <a:gd name="f81" fmla="*/ f67 f23 1"/>
                <a:gd name="f82" fmla="*/ f68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77" y="f78"/>
                </a:cxn>
                <a:cxn ang="f44">
                  <a:pos x="f79" y="f80"/>
                </a:cxn>
                <a:cxn ang="f44">
                  <a:pos x="f81" y="f82"/>
                </a:cxn>
                <a:cxn ang="f44">
                  <a:pos x="f73" y="f74"/>
                </a:cxn>
              </a:cxnLst>
              <a:rect l="f69" t="f72" r="f70" b="f71"/>
              <a:pathLst>
                <a:path w="13" h="21">
                  <a:moveTo>
                    <a:pt x="f8" y="f7"/>
                  </a:moveTo>
                  <a:cubicBezTo>
                    <a:pt x="f9" y="f10"/>
                    <a:pt x="f5" y="f11"/>
                    <a:pt x="f12" y="f13"/>
                  </a:cubicBezTo>
                  <a:cubicBezTo>
                    <a:pt x="f14" y="f14"/>
                    <a:pt x="f9" y="f5"/>
                    <a:pt x="f11" y="f12"/>
                  </a:cubicBezTo>
                  <a:cubicBezTo>
                    <a:pt x="f15" y="f14"/>
                    <a:pt x="f6" y="f13"/>
                    <a:pt x="f16" y="f17"/>
                  </a:cubicBezTo>
                  <a:cubicBezTo>
                    <a:pt x="f16" y="f16"/>
                    <a:pt x="f16" y="f18"/>
                    <a:pt x="f15" y="f19"/>
                  </a:cubicBezTo>
                  <a:cubicBezTo>
                    <a:pt x="f20" y="f21"/>
                    <a:pt x="f11" y="f10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Freeform 40">
              <a:extLst>
                <a:ext uri="{FF2B5EF4-FFF2-40B4-BE49-F238E27FC236}">
                  <a16:creationId xmlns:a16="http://schemas.microsoft.com/office/drawing/2014/main" id="{29E45D4F-FBF5-3C11-0966-E4883B9FDB00}"/>
                </a:ext>
              </a:extLst>
            </p:cNvPr>
            <p:cNvSpPr/>
            <p:nvPr/>
          </p:nvSpPr>
          <p:spPr>
            <a:xfrm>
              <a:off x="5843784" y="1172955"/>
              <a:ext cx="54598" cy="6465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19"/>
                <a:gd name="f8" fmla="val 10"/>
                <a:gd name="f9" fmla="val 6"/>
                <a:gd name="f10" fmla="val 18"/>
                <a:gd name="f11" fmla="val 3"/>
                <a:gd name="f12" fmla="val 17"/>
                <a:gd name="f13" fmla="val 5"/>
                <a:gd name="f14" fmla="val 14"/>
                <a:gd name="f15" fmla="val 7"/>
                <a:gd name="f16" fmla="val 9"/>
                <a:gd name="f17" fmla="val 2"/>
                <a:gd name="f18" fmla="val 8"/>
                <a:gd name="f19" fmla="val 1"/>
                <a:gd name="f20" fmla="val 11"/>
                <a:gd name="f21" fmla="+- 0 0 -90"/>
                <a:gd name="f22" fmla="*/ f3 1 16"/>
                <a:gd name="f23" fmla="*/ f4 1 19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16"/>
                <a:gd name="f32" fmla="*/ f28 1 19"/>
                <a:gd name="f33" fmla="*/ 10 f29 1"/>
                <a:gd name="f34" fmla="*/ 19 f28 1"/>
                <a:gd name="f35" fmla="*/ 0 f29 1"/>
                <a:gd name="f36" fmla="*/ 16 f28 1"/>
                <a:gd name="f37" fmla="*/ 7 f29 1"/>
                <a:gd name="f38" fmla="*/ 3 f28 1"/>
                <a:gd name="f39" fmla="*/ 8 f29 1"/>
                <a:gd name="f40" fmla="*/ 1 f28 1"/>
                <a:gd name="f41" fmla="*/ 11 f29 1"/>
                <a:gd name="f42" fmla="*/ 2 f28 1"/>
                <a:gd name="f43" fmla="+- f30 0 f1"/>
                <a:gd name="f44" fmla="*/ f33 1 16"/>
                <a:gd name="f45" fmla="*/ f34 1 19"/>
                <a:gd name="f46" fmla="*/ f35 1 16"/>
                <a:gd name="f47" fmla="*/ f36 1 19"/>
                <a:gd name="f48" fmla="*/ f37 1 16"/>
                <a:gd name="f49" fmla="*/ f38 1 19"/>
                <a:gd name="f50" fmla="*/ f39 1 16"/>
                <a:gd name="f51" fmla="*/ f40 1 19"/>
                <a:gd name="f52" fmla="*/ f41 1 16"/>
                <a:gd name="f53" fmla="*/ f42 1 19"/>
                <a:gd name="f54" fmla="*/ 0 1 f31"/>
                <a:gd name="f55" fmla="*/ f25 1 f31"/>
                <a:gd name="f56" fmla="*/ 0 1 f32"/>
                <a:gd name="f57" fmla="*/ f26 1 f32"/>
                <a:gd name="f58" fmla="*/ f44 1 f31"/>
                <a:gd name="f59" fmla="*/ f45 1 f32"/>
                <a:gd name="f60" fmla="*/ f46 1 f31"/>
                <a:gd name="f61" fmla="*/ f47 1 f32"/>
                <a:gd name="f62" fmla="*/ f48 1 f31"/>
                <a:gd name="f63" fmla="*/ f49 1 f32"/>
                <a:gd name="f64" fmla="*/ f50 1 f31"/>
                <a:gd name="f65" fmla="*/ f51 1 f32"/>
                <a:gd name="f66" fmla="*/ f52 1 f31"/>
                <a:gd name="f67" fmla="*/ f53 1 f32"/>
                <a:gd name="f68" fmla="*/ f54 f22 1"/>
                <a:gd name="f69" fmla="*/ f55 f22 1"/>
                <a:gd name="f70" fmla="*/ f57 f23 1"/>
                <a:gd name="f71" fmla="*/ f56 f23 1"/>
                <a:gd name="f72" fmla="*/ f58 f22 1"/>
                <a:gd name="f73" fmla="*/ f59 f23 1"/>
                <a:gd name="f74" fmla="*/ f60 f22 1"/>
                <a:gd name="f75" fmla="*/ f61 f23 1"/>
                <a:gd name="f76" fmla="*/ f62 f22 1"/>
                <a:gd name="f77" fmla="*/ f63 f23 1"/>
                <a:gd name="f78" fmla="*/ f64 f22 1"/>
                <a:gd name="f79" fmla="*/ f65 f23 1"/>
                <a:gd name="f80" fmla="*/ f66 f22 1"/>
                <a:gd name="f81" fmla="*/ f67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6" y="f77"/>
                </a:cxn>
                <a:cxn ang="f43">
                  <a:pos x="f78" y="f79"/>
                </a:cxn>
                <a:cxn ang="f43">
                  <a:pos x="f80" y="f81"/>
                </a:cxn>
                <a:cxn ang="f43">
                  <a:pos x="f72" y="f73"/>
                </a:cxn>
              </a:cxnLst>
              <a:rect l="f68" t="f71" r="f69" b="f70"/>
              <a:pathLst>
                <a:path w="16" h="19">
                  <a:moveTo>
                    <a:pt x="f8" y="f7"/>
                  </a:moveTo>
                  <a:cubicBezTo>
                    <a:pt x="f9" y="f10"/>
                    <a:pt x="f11" y="f12"/>
                    <a:pt x="f5" y="f6"/>
                  </a:cubicBezTo>
                  <a:cubicBezTo>
                    <a:pt x="f13" y="f14"/>
                    <a:pt x="f15" y="f16"/>
                    <a:pt x="f15" y="f11"/>
                  </a:cubicBezTo>
                  <a:cubicBezTo>
                    <a:pt x="f15" y="f17"/>
                    <a:pt x="f18" y="f19"/>
                    <a:pt x="f18" y="f19"/>
                  </a:cubicBezTo>
                  <a:cubicBezTo>
                    <a:pt x="f16" y="f5"/>
                    <a:pt x="f20" y="f19"/>
                    <a:pt x="f20" y="f17"/>
                  </a:cubicBezTo>
                  <a:cubicBezTo>
                    <a:pt x="f6" y="f9"/>
                    <a:pt x="f6" y="f6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Freeform 41">
              <a:extLst>
                <a:ext uri="{FF2B5EF4-FFF2-40B4-BE49-F238E27FC236}">
                  <a16:creationId xmlns:a16="http://schemas.microsoft.com/office/drawing/2014/main" id="{934C1216-73F3-F0E0-F3A6-38C6480B49B8}"/>
                </a:ext>
              </a:extLst>
            </p:cNvPr>
            <p:cNvSpPr/>
            <p:nvPr/>
          </p:nvSpPr>
          <p:spPr>
            <a:xfrm>
              <a:off x="8049252" y="997674"/>
              <a:ext cx="119256" cy="1034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30"/>
                <a:gd name="f8" fmla="val 18"/>
                <a:gd name="f9" fmla="val 20"/>
                <a:gd name="f10" fmla="val 23"/>
                <a:gd name="f11" fmla="val 21"/>
                <a:gd name="f12" fmla="val 29"/>
                <a:gd name="f13" fmla="val 22"/>
                <a:gd name="f14" fmla="val 16"/>
                <a:gd name="f15" fmla="val 14"/>
                <a:gd name="f16" fmla="val 24"/>
                <a:gd name="f17" fmla="val 12"/>
                <a:gd name="f18" fmla="val 27"/>
                <a:gd name="f19" fmla="val 11"/>
                <a:gd name="f20" fmla="val 10"/>
                <a:gd name="f21" fmla="val 26"/>
                <a:gd name="f22" fmla="val 13"/>
                <a:gd name="f23" fmla="val 19"/>
                <a:gd name="f24" fmla="val 6"/>
                <a:gd name="f25" fmla="val 17"/>
                <a:gd name="f26" fmla="val 3"/>
                <a:gd name="f27" fmla="val 2"/>
                <a:gd name="f28" fmla="val 9"/>
                <a:gd name="f29" fmla="val 8"/>
                <a:gd name="f30" fmla="val 1"/>
                <a:gd name="f31" fmla="val 15"/>
                <a:gd name="f32" fmla="val 4"/>
                <a:gd name="f33" fmla="val 7"/>
                <a:gd name="f34" fmla="val 5"/>
                <a:gd name="f35" fmla="+- 0 0 -90"/>
                <a:gd name="f36" fmla="*/ f3 1 35"/>
                <a:gd name="f37" fmla="*/ f4 1 30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35"/>
                <a:gd name="f46" fmla="*/ f42 1 30"/>
                <a:gd name="f47" fmla="*/ 18 f43 1"/>
                <a:gd name="f48" fmla="*/ 20 f42 1"/>
                <a:gd name="f49" fmla="*/ 35 f43 1"/>
                <a:gd name="f50" fmla="*/ 22 f42 1"/>
                <a:gd name="f51" fmla="*/ 23 f42 1"/>
                <a:gd name="f52" fmla="*/ 16 f43 1"/>
                <a:gd name="f53" fmla="*/ 11 f43 1"/>
                <a:gd name="f54" fmla="*/ 30 f42 1"/>
                <a:gd name="f55" fmla="*/ 10 f43 1"/>
                <a:gd name="f56" fmla="*/ 29 f42 1"/>
                <a:gd name="f57" fmla="*/ 14 f43 1"/>
                <a:gd name="f58" fmla="*/ 21 f42 1"/>
                <a:gd name="f59" fmla="*/ 3 f43 1"/>
                <a:gd name="f60" fmla="*/ 14 f42 1"/>
                <a:gd name="f61" fmla="*/ 0 f43 1"/>
                <a:gd name="f62" fmla="*/ 6 f42 1"/>
                <a:gd name="f63" fmla="*/ 6 f43 1"/>
                <a:gd name="f64" fmla="*/ 0 f42 1"/>
                <a:gd name="f65" fmla="*/ 13 f43 1"/>
                <a:gd name="f66" fmla="*/ 3 f42 1"/>
                <a:gd name="f67" fmla="*/ 19 f42 1"/>
                <a:gd name="f68" fmla="*/ 15 f43 1"/>
                <a:gd name="f69" fmla="*/ 18 f42 1"/>
                <a:gd name="f70" fmla="*/ 7 f43 1"/>
                <a:gd name="f71" fmla="*/ 2 f42 1"/>
                <a:gd name="f72" fmla="*/ 5 f42 1"/>
                <a:gd name="f73" fmla="*/ 4 f43 1"/>
                <a:gd name="f74" fmla="*/ 12 f42 1"/>
                <a:gd name="f75" fmla="+- f44 0 f1"/>
                <a:gd name="f76" fmla="*/ f47 1 35"/>
                <a:gd name="f77" fmla="*/ f48 1 30"/>
                <a:gd name="f78" fmla="*/ f49 1 35"/>
                <a:gd name="f79" fmla="*/ f50 1 30"/>
                <a:gd name="f80" fmla="*/ f51 1 30"/>
                <a:gd name="f81" fmla="*/ f52 1 35"/>
                <a:gd name="f82" fmla="*/ f53 1 35"/>
                <a:gd name="f83" fmla="*/ f54 1 30"/>
                <a:gd name="f84" fmla="*/ f55 1 35"/>
                <a:gd name="f85" fmla="*/ f56 1 30"/>
                <a:gd name="f86" fmla="*/ f57 1 35"/>
                <a:gd name="f87" fmla="*/ f58 1 30"/>
                <a:gd name="f88" fmla="*/ f59 1 35"/>
                <a:gd name="f89" fmla="*/ f60 1 30"/>
                <a:gd name="f90" fmla="*/ f61 1 35"/>
                <a:gd name="f91" fmla="*/ f62 1 30"/>
                <a:gd name="f92" fmla="*/ f63 1 35"/>
                <a:gd name="f93" fmla="*/ f64 1 30"/>
                <a:gd name="f94" fmla="*/ f65 1 35"/>
                <a:gd name="f95" fmla="*/ f66 1 30"/>
                <a:gd name="f96" fmla="*/ f67 1 30"/>
                <a:gd name="f97" fmla="*/ f68 1 35"/>
                <a:gd name="f98" fmla="*/ f69 1 30"/>
                <a:gd name="f99" fmla="*/ f70 1 35"/>
                <a:gd name="f100" fmla="*/ f71 1 30"/>
                <a:gd name="f101" fmla="*/ f72 1 30"/>
                <a:gd name="f102" fmla="*/ f73 1 35"/>
                <a:gd name="f103" fmla="*/ f74 1 30"/>
                <a:gd name="f104" fmla="*/ 0 1 f45"/>
                <a:gd name="f105" fmla="*/ f39 1 f45"/>
                <a:gd name="f106" fmla="*/ 0 1 f46"/>
                <a:gd name="f107" fmla="*/ f40 1 f46"/>
                <a:gd name="f108" fmla="*/ f76 1 f45"/>
                <a:gd name="f109" fmla="*/ f77 1 f46"/>
                <a:gd name="f110" fmla="*/ f78 1 f45"/>
                <a:gd name="f111" fmla="*/ f79 1 f46"/>
                <a:gd name="f112" fmla="*/ f80 1 f46"/>
                <a:gd name="f113" fmla="*/ f81 1 f45"/>
                <a:gd name="f114" fmla="*/ f82 1 f45"/>
                <a:gd name="f115" fmla="*/ f83 1 f46"/>
                <a:gd name="f116" fmla="*/ f84 1 f45"/>
                <a:gd name="f117" fmla="*/ f85 1 f46"/>
                <a:gd name="f118" fmla="*/ f86 1 f45"/>
                <a:gd name="f119" fmla="*/ f87 1 f46"/>
                <a:gd name="f120" fmla="*/ f88 1 f45"/>
                <a:gd name="f121" fmla="*/ f89 1 f46"/>
                <a:gd name="f122" fmla="*/ f90 1 f45"/>
                <a:gd name="f123" fmla="*/ f91 1 f46"/>
                <a:gd name="f124" fmla="*/ f92 1 f45"/>
                <a:gd name="f125" fmla="*/ f93 1 f46"/>
                <a:gd name="f126" fmla="*/ f94 1 f45"/>
                <a:gd name="f127" fmla="*/ f95 1 f46"/>
                <a:gd name="f128" fmla="*/ f96 1 f46"/>
                <a:gd name="f129" fmla="*/ f97 1 f45"/>
                <a:gd name="f130" fmla="*/ f98 1 f46"/>
                <a:gd name="f131" fmla="*/ f99 1 f45"/>
                <a:gd name="f132" fmla="*/ f100 1 f46"/>
                <a:gd name="f133" fmla="*/ f101 1 f46"/>
                <a:gd name="f134" fmla="*/ f102 1 f45"/>
                <a:gd name="f135" fmla="*/ f103 1 f46"/>
                <a:gd name="f136" fmla="*/ f104 f36 1"/>
                <a:gd name="f137" fmla="*/ f105 f36 1"/>
                <a:gd name="f138" fmla="*/ f107 f37 1"/>
                <a:gd name="f139" fmla="*/ f106 f37 1"/>
                <a:gd name="f140" fmla="*/ f108 f36 1"/>
                <a:gd name="f141" fmla="*/ f109 f37 1"/>
                <a:gd name="f142" fmla="*/ f110 f36 1"/>
                <a:gd name="f143" fmla="*/ f111 f37 1"/>
                <a:gd name="f144" fmla="*/ f112 f37 1"/>
                <a:gd name="f145" fmla="*/ f113 f36 1"/>
                <a:gd name="f146" fmla="*/ f114 f36 1"/>
                <a:gd name="f147" fmla="*/ f115 f37 1"/>
                <a:gd name="f148" fmla="*/ f116 f36 1"/>
                <a:gd name="f149" fmla="*/ f117 f37 1"/>
                <a:gd name="f150" fmla="*/ f118 f36 1"/>
                <a:gd name="f151" fmla="*/ f119 f37 1"/>
                <a:gd name="f152" fmla="*/ f120 f36 1"/>
                <a:gd name="f153" fmla="*/ f121 f37 1"/>
                <a:gd name="f154" fmla="*/ f122 f36 1"/>
                <a:gd name="f155" fmla="*/ f123 f37 1"/>
                <a:gd name="f156" fmla="*/ f124 f36 1"/>
                <a:gd name="f157" fmla="*/ f125 f37 1"/>
                <a:gd name="f158" fmla="*/ f126 f36 1"/>
                <a:gd name="f159" fmla="*/ f127 f37 1"/>
                <a:gd name="f160" fmla="*/ f128 f37 1"/>
                <a:gd name="f161" fmla="*/ f129 f36 1"/>
                <a:gd name="f162" fmla="*/ f130 f37 1"/>
                <a:gd name="f163" fmla="*/ f131 f36 1"/>
                <a:gd name="f164" fmla="*/ f132 f37 1"/>
                <a:gd name="f165" fmla="*/ f133 f37 1"/>
                <a:gd name="f166" fmla="*/ f134 f36 1"/>
                <a:gd name="f167" fmla="*/ f135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5">
                  <a:pos x="f140" y="f141"/>
                </a:cxn>
                <a:cxn ang="f75">
                  <a:pos x="f142" y="f143"/>
                </a:cxn>
                <a:cxn ang="f75">
                  <a:pos x="f142" y="f144"/>
                </a:cxn>
                <a:cxn ang="f75">
                  <a:pos x="f145" y="f143"/>
                </a:cxn>
                <a:cxn ang="f75">
                  <a:pos x="f146" y="f147"/>
                </a:cxn>
                <a:cxn ang="f75">
                  <a:pos x="f148" y="f149"/>
                </a:cxn>
                <a:cxn ang="f75">
                  <a:pos x="f150" y="f151"/>
                </a:cxn>
                <a:cxn ang="f75">
                  <a:pos x="f152" y="f153"/>
                </a:cxn>
                <a:cxn ang="f75">
                  <a:pos x="f154" y="f155"/>
                </a:cxn>
                <a:cxn ang="f75">
                  <a:pos x="f156" y="f157"/>
                </a:cxn>
                <a:cxn ang="f75">
                  <a:pos x="f158" y="f159"/>
                </a:cxn>
                <a:cxn ang="f75">
                  <a:pos x="f140" y="f141"/>
                </a:cxn>
                <a:cxn ang="f75">
                  <a:pos x="f158" y="f160"/>
                </a:cxn>
                <a:cxn ang="f75">
                  <a:pos x="f161" y="f162"/>
                </a:cxn>
                <a:cxn ang="f75">
                  <a:pos x="f158" y="f155"/>
                </a:cxn>
                <a:cxn ang="f75">
                  <a:pos x="f163" y="f164"/>
                </a:cxn>
                <a:cxn ang="f75">
                  <a:pos x="f152" y="f165"/>
                </a:cxn>
                <a:cxn ang="f75">
                  <a:pos x="f166" y="f167"/>
                </a:cxn>
                <a:cxn ang="f75">
                  <a:pos x="f158" y="f160"/>
                </a:cxn>
              </a:cxnLst>
              <a:rect l="f136" t="f139" r="f137" b="f138"/>
              <a:pathLst>
                <a:path w="35" h="30">
                  <a:moveTo>
                    <a:pt x="f8" y="f9"/>
                  </a:moveTo>
                  <a:cubicBezTo>
                    <a:pt x="f10" y="f11"/>
                    <a:pt x="f12" y="f11"/>
                    <a:pt x="f6" y="f13"/>
                  </a:cubicBezTo>
                  <a:cubicBezTo>
                    <a:pt x="f6" y="f13"/>
                    <a:pt x="f6" y="f10"/>
                    <a:pt x="f6" y="f10"/>
                  </a:cubicBezTo>
                  <a:cubicBezTo>
                    <a:pt x="f12" y="f13"/>
                    <a:pt x="f13" y="f13"/>
                    <a:pt x="f14" y="f13"/>
                  </a:cubicBezTo>
                  <a:cubicBezTo>
                    <a:pt x="f15" y="f16"/>
                    <a:pt x="f17" y="f18"/>
                    <a:pt x="f19" y="f7"/>
                  </a:cubicBezTo>
                  <a:cubicBezTo>
                    <a:pt x="f20" y="f7"/>
                    <a:pt x="f20" y="f12"/>
                    <a:pt x="f20" y="f12"/>
                  </a:cubicBezTo>
                  <a:cubicBezTo>
                    <a:pt x="f19" y="f21"/>
                    <a:pt x="f22" y="f16"/>
                    <a:pt x="f15" y="f11"/>
                  </a:cubicBezTo>
                  <a:cubicBezTo>
                    <a:pt x="f20" y="f23"/>
                    <a:pt x="f24" y="f25"/>
                    <a:pt x="f26" y="f15"/>
                  </a:cubicBezTo>
                  <a:cubicBezTo>
                    <a:pt x="f27" y="f17"/>
                    <a:pt x="f5" y="f28"/>
                    <a:pt x="f5" y="f24"/>
                  </a:cubicBezTo>
                  <a:cubicBezTo>
                    <a:pt x="f5" y="f26"/>
                    <a:pt x="f27" y="f5"/>
                    <a:pt x="f24" y="f5"/>
                  </a:cubicBezTo>
                  <a:cubicBezTo>
                    <a:pt x="f29" y="f5"/>
                    <a:pt x="f17" y="f30"/>
                    <a:pt x="f22" y="f26"/>
                  </a:cubicBezTo>
                  <a:cubicBezTo>
                    <a:pt x="f31" y="f29"/>
                    <a:pt x="f14" y="f22"/>
                    <a:pt x="f8" y="f9"/>
                  </a:cubicBezTo>
                  <a:close/>
                  <a:moveTo>
                    <a:pt x="f22" y="f23"/>
                  </a:moveTo>
                  <a:cubicBezTo>
                    <a:pt x="f15" y="f8"/>
                    <a:pt x="f31" y="f8"/>
                    <a:pt x="f31" y="f8"/>
                  </a:cubicBezTo>
                  <a:cubicBezTo>
                    <a:pt x="f31" y="f15"/>
                    <a:pt x="f15" y="f20"/>
                    <a:pt x="f22" y="f24"/>
                  </a:cubicBezTo>
                  <a:cubicBezTo>
                    <a:pt x="f17" y="f32"/>
                    <a:pt x="f28" y="f27"/>
                    <a:pt x="f33" y="f27"/>
                  </a:cubicBezTo>
                  <a:cubicBezTo>
                    <a:pt x="f24" y="f30"/>
                    <a:pt x="f26" y="f26"/>
                    <a:pt x="f26" y="f34"/>
                  </a:cubicBezTo>
                  <a:cubicBezTo>
                    <a:pt x="f26" y="f33"/>
                    <a:pt x="f26" y="f20"/>
                    <a:pt x="f32" y="f17"/>
                  </a:cubicBezTo>
                  <a:cubicBezTo>
                    <a:pt x="f33" y="f31"/>
                    <a:pt x="f20" y="f25"/>
                    <a:pt x="f22" y="f23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Freeform 42">
              <a:extLst>
                <a:ext uri="{FF2B5EF4-FFF2-40B4-BE49-F238E27FC236}">
                  <a16:creationId xmlns:a16="http://schemas.microsoft.com/office/drawing/2014/main" id="{4E6FE319-3956-7D0E-ADE5-7C9BFA521A63}"/>
                </a:ext>
              </a:extLst>
            </p:cNvPr>
            <p:cNvSpPr/>
            <p:nvPr/>
          </p:nvSpPr>
          <p:spPr>
            <a:xfrm>
              <a:off x="5816489" y="1272094"/>
              <a:ext cx="50282" cy="488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"/>
                <a:gd name="f7" fmla="val 14"/>
                <a:gd name="f8" fmla="val 5"/>
                <a:gd name="f9" fmla="val 6"/>
                <a:gd name="f10" fmla="val 1"/>
                <a:gd name="f11" fmla="val 7"/>
                <a:gd name="f12" fmla="val 2"/>
                <a:gd name="f13" fmla="val 9"/>
                <a:gd name="f14" fmla="val 3"/>
                <a:gd name="f15" fmla="val 12"/>
                <a:gd name="f16" fmla="val 4"/>
                <a:gd name="f17" fmla="val 13"/>
                <a:gd name="f18" fmla="val 10"/>
                <a:gd name="f19" fmla="val 11"/>
                <a:gd name="f20" fmla="val 8"/>
                <a:gd name="f21" fmla="+- 0 0 -90"/>
                <a:gd name="f22" fmla="*/ f3 1 15"/>
                <a:gd name="f23" fmla="*/ f4 1 14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15"/>
                <a:gd name="f32" fmla="*/ f28 1 14"/>
                <a:gd name="f33" fmla="*/ 5 f29 1"/>
                <a:gd name="f34" fmla="*/ 0 f28 1"/>
                <a:gd name="f35" fmla="*/ 7 f29 1"/>
                <a:gd name="f36" fmla="*/ 2 f28 1"/>
                <a:gd name="f37" fmla="*/ 13 f29 1"/>
                <a:gd name="f38" fmla="*/ 6 f28 1"/>
                <a:gd name="f39" fmla="*/ 15 f29 1"/>
                <a:gd name="f40" fmla="*/ 10 f28 1"/>
                <a:gd name="f41" fmla="*/ 14 f28 1"/>
                <a:gd name="f42" fmla="*/ 9 f29 1"/>
                <a:gd name="f43" fmla="*/ 13 f28 1"/>
                <a:gd name="f44" fmla="*/ 11 f28 1"/>
                <a:gd name="f45" fmla="*/ 0 f29 1"/>
                <a:gd name="f46" fmla="+- f30 0 f1"/>
                <a:gd name="f47" fmla="*/ f33 1 15"/>
                <a:gd name="f48" fmla="*/ f34 1 14"/>
                <a:gd name="f49" fmla="*/ f35 1 15"/>
                <a:gd name="f50" fmla="*/ f36 1 14"/>
                <a:gd name="f51" fmla="*/ f37 1 15"/>
                <a:gd name="f52" fmla="*/ f38 1 14"/>
                <a:gd name="f53" fmla="*/ f39 1 15"/>
                <a:gd name="f54" fmla="*/ f40 1 14"/>
                <a:gd name="f55" fmla="*/ f41 1 14"/>
                <a:gd name="f56" fmla="*/ f42 1 15"/>
                <a:gd name="f57" fmla="*/ f43 1 14"/>
                <a:gd name="f58" fmla="*/ f44 1 14"/>
                <a:gd name="f59" fmla="*/ f45 1 15"/>
                <a:gd name="f60" fmla="*/ 0 1 f31"/>
                <a:gd name="f61" fmla="*/ f25 1 f31"/>
                <a:gd name="f62" fmla="*/ 0 1 f32"/>
                <a:gd name="f63" fmla="*/ f26 1 f32"/>
                <a:gd name="f64" fmla="*/ f47 1 f31"/>
                <a:gd name="f65" fmla="*/ f48 1 f32"/>
                <a:gd name="f66" fmla="*/ f49 1 f31"/>
                <a:gd name="f67" fmla="*/ f50 1 f32"/>
                <a:gd name="f68" fmla="*/ f51 1 f31"/>
                <a:gd name="f69" fmla="*/ f52 1 f32"/>
                <a:gd name="f70" fmla="*/ f53 1 f31"/>
                <a:gd name="f71" fmla="*/ f54 1 f32"/>
                <a:gd name="f72" fmla="*/ f55 1 f32"/>
                <a:gd name="f73" fmla="*/ f56 1 f31"/>
                <a:gd name="f74" fmla="*/ f57 1 f32"/>
                <a:gd name="f75" fmla="*/ f58 1 f32"/>
                <a:gd name="f76" fmla="*/ f59 1 f31"/>
                <a:gd name="f77" fmla="*/ f60 f22 1"/>
                <a:gd name="f78" fmla="*/ f61 f22 1"/>
                <a:gd name="f79" fmla="*/ f63 f23 1"/>
                <a:gd name="f80" fmla="*/ f62 f23 1"/>
                <a:gd name="f81" fmla="*/ f64 f22 1"/>
                <a:gd name="f82" fmla="*/ f65 f23 1"/>
                <a:gd name="f83" fmla="*/ f66 f22 1"/>
                <a:gd name="f84" fmla="*/ f67 f23 1"/>
                <a:gd name="f85" fmla="*/ f68 f22 1"/>
                <a:gd name="f86" fmla="*/ f69 f23 1"/>
                <a:gd name="f87" fmla="*/ f70 f22 1"/>
                <a:gd name="f88" fmla="*/ f71 f23 1"/>
                <a:gd name="f89" fmla="*/ f72 f23 1"/>
                <a:gd name="f90" fmla="*/ f73 f22 1"/>
                <a:gd name="f91" fmla="*/ f74 f23 1"/>
                <a:gd name="f92" fmla="*/ f75 f23 1"/>
                <a:gd name="f93" fmla="*/ f7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81" y="f82"/>
                </a:cxn>
                <a:cxn ang="f46">
                  <a:pos x="f83" y="f84"/>
                </a:cxn>
                <a:cxn ang="f46">
                  <a:pos x="f85" y="f86"/>
                </a:cxn>
                <a:cxn ang="f46">
                  <a:pos x="f87" y="f88"/>
                </a:cxn>
                <a:cxn ang="f46">
                  <a:pos x="f85" y="f89"/>
                </a:cxn>
                <a:cxn ang="f46">
                  <a:pos x="f90" y="f91"/>
                </a:cxn>
                <a:cxn ang="f46">
                  <a:pos x="f83" y="f92"/>
                </a:cxn>
                <a:cxn ang="f46">
                  <a:pos x="f93" y="f86"/>
                </a:cxn>
                <a:cxn ang="f46">
                  <a:pos x="f81" y="f82"/>
                </a:cxn>
              </a:cxnLst>
              <a:rect l="f77" t="f80" r="f78" b="f79"/>
              <a:pathLst>
                <a:path w="15" h="14">
                  <a:moveTo>
                    <a:pt x="f8" y="f5"/>
                  </a:moveTo>
                  <a:cubicBezTo>
                    <a:pt x="f9" y="f10"/>
                    <a:pt x="f11" y="f12"/>
                    <a:pt x="f11" y="f12"/>
                  </a:cubicBezTo>
                  <a:cubicBezTo>
                    <a:pt x="f13" y="f14"/>
                    <a:pt x="f15" y="f16"/>
                    <a:pt x="f17" y="f9"/>
                  </a:cubicBezTo>
                  <a:cubicBezTo>
                    <a:pt x="f7" y="f11"/>
                    <a:pt x="f6" y="f13"/>
                    <a:pt x="f6" y="f18"/>
                  </a:cubicBezTo>
                  <a:cubicBezTo>
                    <a:pt x="f6" y="f19"/>
                    <a:pt x="f7" y="f17"/>
                    <a:pt x="f17" y="f7"/>
                  </a:cubicBezTo>
                  <a:cubicBezTo>
                    <a:pt x="f15" y="f7"/>
                    <a:pt x="f19" y="f17"/>
                    <a:pt x="f13" y="f17"/>
                  </a:cubicBezTo>
                  <a:cubicBezTo>
                    <a:pt x="f20" y="f15"/>
                    <a:pt x="f11" y="f19"/>
                    <a:pt x="f11" y="f19"/>
                  </a:cubicBezTo>
                  <a:cubicBezTo>
                    <a:pt x="f14" y="f19"/>
                    <a:pt x="f10" y="f13"/>
                    <a:pt x="f5" y="f9"/>
                  </a:cubicBezTo>
                  <a:cubicBezTo>
                    <a:pt x="f5" y="f12"/>
                    <a:pt x="f12" y="f10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Freeform 43">
              <a:extLst>
                <a:ext uri="{FF2B5EF4-FFF2-40B4-BE49-F238E27FC236}">
                  <a16:creationId xmlns:a16="http://schemas.microsoft.com/office/drawing/2014/main" id="{F4085833-1906-E94C-A4DE-05E93F0F8B28}"/>
                </a:ext>
              </a:extLst>
            </p:cNvPr>
            <p:cNvSpPr/>
            <p:nvPr/>
          </p:nvSpPr>
          <p:spPr>
            <a:xfrm>
              <a:off x="5881146" y="1106862"/>
              <a:ext cx="37353" cy="58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17"/>
                <a:gd name="f8" fmla="val 14"/>
                <a:gd name="f9" fmla="val 9"/>
                <a:gd name="f10" fmla="val 2"/>
                <a:gd name="f11" fmla="val 6"/>
                <a:gd name="f12" fmla="val 4"/>
                <a:gd name="f13" fmla="val 3"/>
                <a:gd name="f14" fmla="val 10"/>
                <a:gd name="f15" fmla="val 7"/>
                <a:gd name="f16" fmla="val 12"/>
                <a:gd name="f17" fmla="val 8"/>
                <a:gd name="f18" fmla="val 16"/>
                <a:gd name="f19" fmla="val 5"/>
                <a:gd name="f20" fmla="+- 0 0 -90"/>
                <a:gd name="f21" fmla="*/ f3 1 11"/>
                <a:gd name="f22" fmla="*/ f4 1 1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1"/>
                <a:gd name="f31" fmla="*/ f27 1 17"/>
                <a:gd name="f32" fmla="*/ 0 f28 1"/>
                <a:gd name="f33" fmla="*/ 17 f27 1"/>
                <a:gd name="f34" fmla="*/ 9 f27 1"/>
                <a:gd name="f35" fmla="*/ 6 f28 1"/>
                <a:gd name="f36" fmla="*/ 0 f27 1"/>
                <a:gd name="f37" fmla="*/ 9 f28 1"/>
                <a:gd name="f38" fmla="*/ 12 f27 1"/>
                <a:gd name="f39" fmla="+- f29 0 f1"/>
                <a:gd name="f40" fmla="*/ f32 1 11"/>
                <a:gd name="f41" fmla="*/ f33 1 17"/>
                <a:gd name="f42" fmla="*/ f34 1 17"/>
                <a:gd name="f43" fmla="*/ f35 1 11"/>
                <a:gd name="f44" fmla="*/ f36 1 17"/>
                <a:gd name="f45" fmla="*/ f37 1 11"/>
                <a:gd name="f46" fmla="*/ f38 1 17"/>
                <a:gd name="f47" fmla="*/ 0 1 f30"/>
                <a:gd name="f48" fmla="*/ f24 1 f30"/>
                <a:gd name="f49" fmla="*/ 0 1 f31"/>
                <a:gd name="f50" fmla="*/ f25 1 f31"/>
                <a:gd name="f51" fmla="*/ f40 1 f30"/>
                <a:gd name="f52" fmla="*/ f41 1 f31"/>
                <a:gd name="f53" fmla="*/ f42 1 f31"/>
                <a:gd name="f54" fmla="*/ f43 1 f30"/>
                <a:gd name="f55" fmla="*/ f44 1 f31"/>
                <a:gd name="f56" fmla="*/ f45 1 f30"/>
                <a:gd name="f57" fmla="*/ f46 1 f31"/>
                <a:gd name="f58" fmla="*/ f47 f21 1"/>
                <a:gd name="f59" fmla="*/ f48 f21 1"/>
                <a:gd name="f60" fmla="*/ f50 f22 1"/>
                <a:gd name="f61" fmla="*/ f49 f22 1"/>
                <a:gd name="f62" fmla="*/ f51 f21 1"/>
                <a:gd name="f63" fmla="*/ f52 f22 1"/>
                <a:gd name="f64" fmla="*/ f53 f22 1"/>
                <a:gd name="f65" fmla="*/ f54 f21 1"/>
                <a:gd name="f66" fmla="*/ f55 f22 1"/>
                <a:gd name="f67" fmla="*/ f56 f21 1"/>
                <a:gd name="f68" fmla="*/ f57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2" y="f63"/>
                </a:cxn>
                <a:cxn ang="f39">
                  <a:pos x="f62" y="f64"/>
                </a:cxn>
                <a:cxn ang="f39">
                  <a:pos x="f65" y="f66"/>
                </a:cxn>
                <a:cxn ang="f39">
                  <a:pos x="f67" y="f68"/>
                </a:cxn>
                <a:cxn ang="f39">
                  <a:pos x="f62" y="f63"/>
                </a:cxn>
              </a:cxnLst>
              <a:rect l="f58" t="f61" r="f59" b="f60"/>
              <a:pathLst>
                <a:path w="11" h="17">
                  <a:moveTo>
                    <a:pt x="f5" y="f7"/>
                  </a:moveTo>
                  <a:cubicBezTo>
                    <a:pt x="f5" y="f8"/>
                    <a:pt x="f5" y="f6"/>
                    <a:pt x="f5" y="f9"/>
                  </a:cubicBezTo>
                  <a:cubicBezTo>
                    <a:pt x="f10" y="f11"/>
                    <a:pt x="f12" y="f13"/>
                    <a:pt x="f11" y="f5"/>
                  </a:cubicBezTo>
                  <a:cubicBezTo>
                    <a:pt x="f14" y="f13"/>
                    <a:pt x="f6" y="f15"/>
                    <a:pt x="f9" y="f16"/>
                  </a:cubicBezTo>
                  <a:cubicBezTo>
                    <a:pt x="f17" y="f18"/>
                    <a:pt x="f19" y="f7"/>
                    <a:pt x="f5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Freeform 44">
              <a:extLst>
                <a:ext uri="{FF2B5EF4-FFF2-40B4-BE49-F238E27FC236}">
                  <a16:creationId xmlns:a16="http://schemas.microsoft.com/office/drawing/2014/main" id="{6DA97EF5-04B4-4582-41C6-7B07C0395559}"/>
                </a:ext>
              </a:extLst>
            </p:cNvPr>
            <p:cNvSpPr/>
            <p:nvPr/>
          </p:nvSpPr>
          <p:spPr>
            <a:xfrm>
              <a:off x="8185754" y="1433020"/>
              <a:ext cx="37353" cy="445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13"/>
                <a:gd name="f8" fmla="val 6"/>
                <a:gd name="f9" fmla="val 10"/>
                <a:gd name="f10" fmla="val 9"/>
                <a:gd name="f11" fmla="val 3"/>
                <a:gd name="f12" fmla="val 2"/>
                <a:gd name="f13" fmla="+- 0 0 -90"/>
                <a:gd name="f14" fmla="*/ f3 1 11"/>
                <a:gd name="f15" fmla="*/ f4 1 13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1"/>
                <a:gd name="f24" fmla="*/ f20 1 13"/>
                <a:gd name="f25" fmla="*/ 11 f21 1"/>
                <a:gd name="f26" fmla="*/ 6 f20 1"/>
                <a:gd name="f27" fmla="*/ 6 f21 1"/>
                <a:gd name="f28" fmla="*/ 13 f20 1"/>
                <a:gd name="f29" fmla="*/ 0 f21 1"/>
                <a:gd name="f30" fmla="*/ 0 f20 1"/>
                <a:gd name="f31" fmla="+- f22 0 f1"/>
                <a:gd name="f32" fmla="*/ f25 1 11"/>
                <a:gd name="f33" fmla="*/ f26 1 13"/>
                <a:gd name="f34" fmla="*/ f27 1 11"/>
                <a:gd name="f35" fmla="*/ f28 1 13"/>
                <a:gd name="f36" fmla="*/ f29 1 11"/>
                <a:gd name="f37" fmla="*/ f30 1 13"/>
                <a:gd name="f38" fmla="*/ 0 1 f23"/>
                <a:gd name="f39" fmla="*/ f17 1 f23"/>
                <a:gd name="f40" fmla="*/ 0 1 f24"/>
                <a:gd name="f41" fmla="*/ f18 1 f24"/>
                <a:gd name="f42" fmla="*/ f32 1 f23"/>
                <a:gd name="f43" fmla="*/ f33 1 f24"/>
                <a:gd name="f44" fmla="*/ f34 1 f23"/>
                <a:gd name="f45" fmla="*/ f35 1 f24"/>
                <a:gd name="f46" fmla="*/ f36 1 f23"/>
                <a:gd name="f47" fmla="*/ f37 1 f24"/>
                <a:gd name="f48" fmla="*/ f38 f14 1"/>
                <a:gd name="f49" fmla="*/ f39 f14 1"/>
                <a:gd name="f50" fmla="*/ f41 f15 1"/>
                <a:gd name="f51" fmla="*/ f40 f15 1"/>
                <a:gd name="f52" fmla="*/ f42 f14 1"/>
                <a:gd name="f53" fmla="*/ f43 f15 1"/>
                <a:gd name="f54" fmla="*/ f44 f14 1"/>
                <a:gd name="f55" fmla="*/ f45 f15 1"/>
                <a:gd name="f56" fmla="*/ f46 f14 1"/>
                <a:gd name="f57" fmla="*/ f47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2" y="f53"/>
                </a:cxn>
                <a:cxn ang="f31">
                  <a:pos x="f54" y="f55"/>
                </a:cxn>
                <a:cxn ang="f31">
                  <a:pos x="f56" y="f53"/>
                </a:cxn>
                <a:cxn ang="f31">
                  <a:pos x="f54" y="f57"/>
                </a:cxn>
                <a:cxn ang="f31">
                  <a:pos x="f52" y="f53"/>
                </a:cxn>
              </a:cxnLst>
              <a:rect l="f48" t="f51" r="f49" b="f50"/>
              <a:pathLst>
                <a:path w="11" h="13">
                  <a:moveTo>
                    <a:pt x="f6" y="f8"/>
                  </a:moveTo>
                  <a:cubicBezTo>
                    <a:pt x="f6" y="f9"/>
                    <a:pt x="f10" y="f7"/>
                    <a:pt x="f8" y="f7"/>
                  </a:cubicBezTo>
                  <a:cubicBezTo>
                    <a:pt x="f11" y="f7"/>
                    <a:pt x="f5" y="f9"/>
                    <a:pt x="f5" y="f8"/>
                  </a:cubicBezTo>
                  <a:cubicBezTo>
                    <a:pt x="f5" y="f11"/>
                    <a:pt x="f12" y="f5"/>
                    <a:pt x="f8" y="f5"/>
                  </a:cubicBezTo>
                  <a:cubicBezTo>
                    <a:pt x="f9" y="f5"/>
                    <a:pt x="f6" y="f11"/>
                    <a:pt x="f6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Freeform 45">
              <a:extLst>
                <a:ext uri="{FF2B5EF4-FFF2-40B4-BE49-F238E27FC236}">
                  <a16:creationId xmlns:a16="http://schemas.microsoft.com/office/drawing/2014/main" id="{BB80EB9B-B2B5-7FF5-E073-C105AC8F5CE1}"/>
                </a:ext>
              </a:extLst>
            </p:cNvPr>
            <p:cNvSpPr/>
            <p:nvPr/>
          </p:nvSpPr>
          <p:spPr>
            <a:xfrm>
              <a:off x="8240353" y="1042214"/>
              <a:ext cx="113504" cy="7902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"/>
                <a:gd name="f7" fmla="val 23"/>
                <a:gd name="f8" fmla="val 6"/>
                <a:gd name="f9" fmla="val 10"/>
                <a:gd name="f10" fmla="val 5"/>
                <a:gd name="f11" fmla="val 16"/>
                <a:gd name="f12" fmla="val 13"/>
                <a:gd name="f13" fmla="val 19"/>
                <a:gd name="f14" fmla="val 21"/>
                <a:gd name="f15" fmla="val 28"/>
                <a:gd name="f16" fmla="val 12"/>
                <a:gd name="f17" fmla="val 4"/>
                <a:gd name="f18" fmla="val 9"/>
                <a:gd name="f19" fmla="val 11"/>
                <a:gd name="f20" fmla="val 31"/>
                <a:gd name="f21" fmla="val 17"/>
                <a:gd name="f22" fmla="val 27"/>
                <a:gd name="f23" fmla="val 22"/>
                <a:gd name="f24" fmla="val 18"/>
                <a:gd name="f25" fmla="val 14"/>
                <a:gd name="f26" fmla="val 20"/>
                <a:gd name="f27" fmla="val 2"/>
                <a:gd name="f28" fmla="val 3"/>
                <a:gd name="f29" fmla="val 1"/>
                <a:gd name="f30" fmla="val 8"/>
                <a:gd name="f31" fmla="val 7"/>
                <a:gd name="f32" fmla="+- 0 0 -90"/>
                <a:gd name="f33" fmla="*/ f3 1 33"/>
                <a:gd name="f34" fmla="*/ f4 1 23"/>
                <a:gd name="f35" fmla="val f5"/>
                <a:gd name="f36" fmla="val f6"/>
                <a:gd name="f37" fmla="val f7"/>
                <a:gd name="f38" fmla="*/ f32 f0 1"/>
                <a:gd name="f39" fmla="+- f37 0 f35"/>
                <a:gd name="f40" fmla="+- f36 0 f35"/>
                <a:gd name="f41" fmla="*/ f38 1 f2"/>
                <a:gd name="f42" fmla="*/ f40 1 33"/>
                <a:gd name="f43" fmla="*/ f39 1 23"/>
                <a:gd name="f44" fmla="*/ 6 f40 1"/>
                <a:gd name="f45" fmla="*/ 10 f39 1"/>
                <a:gd name="f46" fmla="*/ 19 f40 1"/>
                <a:gd name="f47" fmla="*/ 21 f39 1"/>
                <a:gd name="f48" fmla="*/ 33 f40 1"/>
                <a:gd name="f49" fmla="*/ 4 f39 1"/>
                <a:gd name="f50" fmla="*/ 11 f39 1"/>
                <a:gd name="f51" fmla="*/ 21 f40 1"/>
                <a:gd name="f52" fmla="*/ 22 f39 1"/>
                <a:gd name="f53" fmla="*/ 11 f40 1"/>
                <a:gd name="f54" fmla="*/ 2 f40 1"/>
                <a:gd name="f55" fmla="*/ 5 f39 1"/>
                <a:gd name="f56" fmla="*/ 1 f39 1"/>
                <a:gd name="f57" fmla="*/ 9 f40 1"/>
                <a:gd name="f58" fmla="*/ 3 f39 1"/>
                <a:gd name="f59" fmla="*/ 9 f39 1"/>
                <a:gd name="f60" fmla="*/ 8 f40 1"/>
                <a:gd name="f61" fmla="*/ 7 f39 1"/>
                <a:gd name="f62" fmla="*/ 5 f40 1"/>
                <a:gd name="f63" fmla="*/ 2 f39 1"/>
                <a:gd name="f64" fmla="*/ 3 f40 1"/>
                <a:gd name="f65" fmla="*/ 6 f39 1"/>
                <a:gd name="f66" fmla="+- f41 0 f1"/>
                <a:gd name="f67" fmla="*/ f44 1 33"/>
                <a:gd name="f68" fmla="*/ f45 1 23"/>
                <a:gd name="f69" fmla="*/ f46 1 33"/>
                <a:gd name="f70" fmla="*/ f47 1 23"/>
                <a:gd name="f71" fmla="*/ f48 1 33"/>
                <a:gd name="f72" fmla="*/ f49 1 23"/>
                <a:gd name="f73" fmla="*/ f50 1 23"/>
                <a:gd name="f74" fmla="*/ f51 1 33"/>
                <a:gd name="f75" fmla="*/ f52 1 23"/>
                <a:gd name="f76" fmla="*/ f53 1 33"/>
                <a:gd name="f77" fmla="*/ f54 1 33"/>
                <a:gd name="f78" fmla="*/ f55 1 23"/>
                <a:gd name="f79" fmla="*/ f56 1 23"/>
                <a:gd name="f80" fmla="*/ f57 1 33"/>
                <a:gd name="f81" fmla="*/ f58 1 23"/>
                <a:gd name="f82" fmla="*/ f59 1 23"/>
                <a:gd name="f83" fmla="*/ f60 1 33"/>
                <a:gd name="f84" fmla="*/ f61 1 23"/>
                <a:gd name="f85" fmla="*/ f62 1 33"/>
                <a:gd name="f86" fmla="*/ f63 1 23"/>
                <a:gd name="f87" fmla="*/ f64 1 33"/>
                <a:gd name="f88" fmla="*/ f65 1 23"/>
                <a:gd name="f89" fmla="*/ 0 1 f42"/>
                <a:gd name="f90" fmla="*/ f36 1 f42"/>
                <a:gd name="f91" fmla="*/ 0 1 f43"/>
                <a:gd name="f92" fmla="*/ f37 1 f43"/>
                <a:gd name="f93" fmla="*/ f67 1 f42"/>
                <a:gd name="f94" fmla="*/ f68 1 f43"/>
                <a:gd name="f95" fmla="*/ f69 1 f42"/>
                <a:gd name="f96" fmla="*/ f70 1 f43"/>
                <a:gd name="f97" fmla="*/ f71 1 f42"/>
                <a:gd name="f98" fmla="*/ f72 1 f43"/>
                <a:gd name="f99" fmla="*/ f73 1 f43"/>
                <a:gd name="f100" fmla="*/ f74 1 f42"/>
                <a:gd name="f101" fmla="*/ f75 1 f43"/>
                <a:gd name="f102" fmla="*/ f76 1 f42"/>
                <a:gd name="f103" fmla="*/ f77 1 f42"/>
                <a:gd name="f104" fmla="*/ f78 1 f43"/>
                <a:gd name="f105" fmla="*/ f79 1 f43"/>
                <a:gd name="f106" fmla="*/ f80 1 f42"/>
                <a:gd name="f107" fmla="*/ f81 1 f43"/>
                <a:gd name="f108" fmla="*/ f82 1 f43"/>
                <a:gd name="f109" fmla="*/ f83 1 f42"/>
                <a:gd name="f110" fmla="*/ f84 1 f43"/>
                <a:gd name="f111" fmla="*/ f85 1 f42"/>
                <a:gd name="f112" fmla="*/ f86 1 f43"/>
                <a:gd name="f113" fmla="*/ f87 1 f42"/>
                <a:gd name="f114" fmla="*/ f88 1 f43"/>
                <a:gd name="f115" fmla="*/ f89 f33 1"/>
                <a:gd name="f116" fmla="*/ f90 f33 1"/>
                <a:gd name="f117" fmla="*/ f92 f34 1"/>
                <a:gd name="f118" fmla="*/ f91 f34 1"/>
                <a:gd name="f119" fmla="*/ f93 f33 1"/>
                <a:gd name="f120" fmla="*/ f94 f34 1"/>
                <a:gd name="f121" fmla="*/ f95 f33 1"/>
                <a:gd name="f122" fmla="*/ f96 f34 1"/>
                <a:gd name="f123" fmla="*/ f97 f33 1"/>
                <a:gd name="f124" fmla="*/ f98 f34 1"/>
                <a:gd name="f125" fmla="*/ f99 f34 1"/>
                <a:gd name="f126" fmla="*/ f100 f33 1"/>
                <a:gd name="f127" fmla="*/ f101 f34 1"/>
                <a:gd name="f128" fmla="*/ f102 f33 1"/>
                <a:gd name="f129" fmla="*/ f103 f33 1"/>
                <a:gd name="f130" fmla="*/ f104 f34 1"/>
                <a:gd name="f131" fmla="*/ f105 f34 1"/>
                <a:gd name="f132" fmla="*/ f106 f33 1"/>
                <a:gd name="f133" fmla="*/ f107 f34 1"/>
                <a:gd name="f134" fmla="*/ f108 f34 1"/>
                <a:gd name="f135" fmla="*/ f109 f33 1"/>
                <a:gd name="f136" fmla="*/ f110 f34 1"/>
                <a:gd name="f137" fmla="*/ f111 f33 1"/>
                <a:gd name="f138" fmla="*/ f112 f34 1"/>
                <a:gd name="f139" fmla="*/ f113 f33 1"/>
                <a:gd name="f140" fmla="*/ f11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6">
                  <a:pos x="f119" y="f120"/>
                </a:cxn>
                <a:cxn ang="f66">
                  <a:pos x="f121" y="f122"/>
                </a:cxn>
                <a:cxn ang="f66">
                  <a:pos x="f123" y="f124"/>
                </a:cxn>
                <a:cxn ang="f66">
                  <a:pos x="f123" y="f125"/>
                </a:cxn>
                <a:cxn ang="f66">
                  <a:pos x="f126" y="f127"/>
                </a:cxn>
                <a:cxn ang="f66">
                  <a:pos x="f128" y="f122"/>
                </a:cxn>
                <a:cxn ang="f66">
                  <a:pos x="f129" y="f130"/>
                </a:cxn>
                <a:cxn ang="f66">
                  <a:pos x="f119" y="f131"/>
                </a:cxn>
                <a:cxn ang="f66">
                  <a:pos x="f132" y="f133"/>
                </a:cxn>
                <a:cxn ang="f66">
                  <a:pos x="f119" y="f134"/>
                </a:cxn>
                <a:cxn ang="f66">
                  <a:pos x="f135" y="f136"/>
                </a:cxn>
                <a:cxn ang="f66">
                  <a:pos x="f135" y="f133"/>
                </a:cxn>
                <a:cxn ang="f66">
                  <a:pos x="f137" y="f138"/>
                </a:cxn>
                <a:cxn ang="f66">
                  <a:pos x="f139" y="f140"/>
                </a:cxn>
                <a:cxn ang="f66">
                  <a:pos x="f119" y="f120"/>
                </a:cxn>
              </a:cxnLst>
              <a:rect l="f115" t="f118" r="f116" b="f117"/>
              <a:pathLst>
                <a:path w="33" h="23">
                  <a:moveTo>
                    <a:pt x="f8" y="f9"/>
                  </a:moveTo>
                  <a:cubicBezTo>
                    <a:pt x="f10" y="f11"/>
                    <a:pt x="f12" y="f7"/>
                    <a:pt x="f13" y="f14"/>
                  </a:cubicBezTo>
                  <a:cubicBezTo>
                    <a:pt x="f15" y="f13"/>
                    <a:pt x="f6" y="f16"/>
                    <a:pt x="f6" y="f17"/>
                  </a:cubicBezTo>
                  <a:cubicBezTo>
                    <a:pt x="f6" y="f8"/>
                    <a:pt x="f6" y="f18"/>
                    <a:pt x="f6" y="f19"/>
                  </a:cubicBezTo>
                  <a:cubicBezTo>
                    <a:pt x="f20" y="f21"/>
                    <a:pt x="f22" y="f14"/>
                    <a:pt x="f14" y="f23"/>
                  </a:cubicBezTo>
                  <a:cubicBezTo>
                    <a:pt x="f24" y="f7"/>
                    <a:pt x="f25" y="f23"/>
                    <a:pt x="f19" y="f14"/>
                  </a:cubicBezTo>
                  <a:cubicBezTo>
                    <a:pt x="f8" y="f26"/>
                    <a:pt x="f5" y="f9"/>
                    <a:pt x="f27" y="f10"/>
                  </a:cubicBezTo>
                  <a:cubicBezTo>
                    <a:pt x="f27" y="f28"/>
                    <a:pt x="f17" y="f27"/>
                    <a:pt x="f8" y="f29"/>
                  </a:cubicBezTo>
                  <a:cubicBezTo>
                    <a:pt x="f8" y="f5"/>
                    <a:pt x="f18" y="f27"/>
                    <a:pt x="f18" y="f28"/>
                  </a:cubicBezTo>
                  <a:cubicBezTo>
                    <a:pt x="f30" y="f10"/>
                    <a:pt x="f31" y="f31"/>
                    <a:pt x="f8" y="f18"/>
                  </a:cubicBezTo>
                  <a:cubicBezTo>
                    <a:pt x="f31" y="f30"/>
                    <a:pt x="f31" y="f30"/>
                    <a:pt x="f30" y="f31"/>
                  </a:cubicBezTo>
                  <a:cubicBezTo>
                    <a:pt x="f30" y="f10"/>
                    <a:pt x="f30" y="f17"/>
                    <a:pt x="f30" y="f28"/>
                  </a:cubicBezTo>
                  <a:cubicBezTo>
                    <a:pt x="f30" y="f28"/>
                    <a:pt x="f8" y="f27"/>
                    <a:pt x="f10" y="f27"/>
                  </a:cubicBezTo>
                  <a:cubicBezTo>
                    <a:pt x="f17" y="f28"/>
                    <a:pt x="f28" y="f10"/>
                    <a:pt x="f28" y="f8"/>
                  </a:cubicBezTo>
                  <a:cubicBezTo>
                    <a:pt x="f28" y="f31"/>
                    <a:pt x="f10" y="f18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Freeform 46">
              <a:extLst>
                <a:ext uri="{FF2B5EF4-FFF2-40B4-BE49-F238E27FC236}">
                  <a16:creationId xmlns:a16="http://schemas.microsoft.com/office/drawing/2014/main" id="{89E4BB6A-794A-E9A2-C562-64A94A42DCAC}"/>
                </a:ext>
              </a:extLst>
            </p:cNvPr>
            <p:cNvSpPr/>
            <p:nvPr/>
          </p:nvSpPr>
          <p:spPr>
            <a:xfrm>
              <a:off x="7236031" y="716057"/>
              <a:ext cx="64657" cy="76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"/>
                <a:gd name="f7" fmla="val 22"/>
                <a:gd name="f8" fmla="val 20"/>
                <a:gd name="f9" fmla="val 3"/>
                <a:gd name="f10" fmla="val 6"/>
                <a:gd name="f11" fmla="val 8"/>
                <a:gd name="f12" fmla="val 18"/>
                <a:gd name="f13" fmla="val 14"/>
                <a:gd name="f14" fmla="val 7"/>
                <a:gd name="f15" fmla="val 11"/>
                <a:gd name="f16" fmla="val 1"/>
                <a:gd name="f17" fmla="val 2"/>
                <a:gd name="f18" fmla="val 10"/>
                <a:gd name="f19" fmla="val 16"/>
                <a:gd name="f20" fmla="val 15"/>
                <a:gd name="f21" fmla="val 9"/>
                <a:gd name="f22" fmla="val 17"/>
                <a:gd name="f23" fmla="val 13"/>
                <a:gd name="f24" fmla="val 5"/>
                <a:gd name="f25" fmla="val 4"/>
                <a:gd name="f26" fmla="+- 0 0 -90"/>
                <a:gd name="f27" fmla="*/ f3 1 19"/>
                <a:gd name="f28" fmla="*/ f4 1 22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19"/>
                <a:gd name="f37" fmla="*/ f33 1 22"/>
                <a:gd name="f38" fmla="*/ 0 f34 1"/>
                <a:gd name="f39" fmla="*/ 20 f33 1"/>
                <a:gd name="f40" fmla="*/ 8 f34 1"/>
                <a:gd name="f41" fmla="*/ 18 f33 1"/>
                <a:gd name="f42" fmla="*/ 7 f34 1"/>
                <a:gd name="f43" fmla="*/ 7 f33 1"/>
                <a:gd name="f44" fmla="*/ 14 f34 1"/>
                <a:gd name="f45" fmla="*/ 1 f33 1"/>
                <a:gd name="f46" fmla="*/ 18 f34 1"/>
                <a:gd name="f47" fmla="*/ 10 f33 1"/>
                <a:gd name="f48" fmla="*/ 9 f34 1"/>
                <a:gd name="f49" fmla="*/ 16 f33 1"/>
                <a:gd name="f50" fmla="*/ 11 f34 1"/>
                <a:gd name="f51" fmla="*/ 17 f33 1"/>
                <a:gd name="f52" fmla="*/ 16 f34 1"/>
                <a:gd name="f53" fmla="*/ 8 f33 1"/>
                <a:gd name="f54" fmla="*/ 3 f33 1"/>
                <a:gd name="f55" fmla="*/ 10 f34 1"/>
                <a:gd name="f56" fmla="*/ 6 f33 1"/>
                <a:gd name="f57" fmla="+- f35 0 f1"/>
                <a:gd name="f58" fmla="*/ f38 1 19"/>
                <a:gd name="f59" fmla="*/ f39 1 22"/>
                <a:gd name="f60" fmla="*/ f40 1 19"/>
                <a:gd name="f61" fmla="*/ f41 1 22"/>
                <a:gd name="f62" fmla="*/ f42 1 19"/>
                <a:gd name="f63" fmla="*/ f43 1 22"/>
                <a:gd name="f64" fmla="*/ f44 1 19"/>
                <a:gd name="f65" fmla="*/ f45 1 22"/>
                <a:gd name="f66" fmla="*/ f46 1 19"/>
                <a:gd name="f67" fmla="*/ f47 1 22"/>
                <a:gd name="f68" fmla="*/ f48 1 19"/>
                <a:gd name="f69" fmla="*/ f49 1 22"/>
                <a:gd name="f70" fmla="*/ f50 1 19"/>
                <a:gd name="f71" fmla="*/ f51 1 22"/>
                <a:gd name="f72" fmla="*/ f52 1 19"/>
                <a:gd name="f73" fmla="*/ f53 1 22"/>
                <a:gd name="f74" fmla="*/ f54 1 22"/>
                <a:gd name="f75" fmla="*/ f55 1 19"/>
                <a:gd name="f76" fmla="*/ f56 1 22"/>
                <a:gd name="f77" fmla="*/ 0 1 f36"/>
                <a:gd name="f78" fmla="*/ f30 1 f36"/>
                <a:gd name="f79" fmla="*/ 0 1 f37"/>
                <a:gd name="f80" fmla="*/ f31 1 f37"/>
                <a:gd name="f81" fmla="*/ f58 1 f36"/>
                <a:gd name="f82" fmla="*/ f59 1 f37"/>
                <a:gd name="f83" fmla="*/ f60 1 f36"/>
                <a:gd name="f84" fmla="*/ f61 1 f37"/>
                <a:gd name="f85" fmla="*/ f62 1 f36"/>
                <a:gd name="f86" fmla="*/ f63 1 f37"/>
                <a:gd name="f87" fmla="*/ f64 1 f36"/>
                <a:gd name="f88" fmla="*/ f65 1 f37"/>
                <a:gd name="f89" fmla="*/ f66 1 f36"/>
                <a:gd name="f90" fmla="*/ f67 1 f37"/>
                <a:gd name="f91" fmla="*/ f68 1 f36"/>
                <a:gd name="f92" fmla="*/ f69 1 f37"/>
                <a:gd name="f93" fmla="*/ f70 1 f36"/>
                <a:gd name="f94" fmla="*/ f71 1 f37"/>
                <a:gd name="f95" fmla="*/ f72 1 f36"/>
                <a:gd name="f96" fmla="*/ f73 1 f37"/>
                <a:gd name="f97" fmla="*/ f74 1 f37"/>
                <a:gd name="f98" fmla="*/ f75 1 f36"/>
                <a:gd name="f99" fmla="*/ f76 1 f37"/>
                <a:gd name="f100" fmla="*/ f77 f27 1"/>
                <a:gd name="f101" fmla="*/ f78 f27 1"/>
                <a:gd name="f102" fmla="*/ f80 f28 1"/>
                <a:gd name="f103" fmla="*/ f79 f28 1"/>
                <a:gd name="f104" fmla="*/ f81 f27 1"/>
                <a:gd name="f105" fmla="*/ f82 f28 1"/>
                <a:gd name="f106" fmla="*/ f83 f27 1"/>
                <a:gd name="f107" fmla="*/ f84 f28 1"/>
                <a:gd name="f108" fmla="*/ f85 f27 1"/>
                <a:gd name="f109" fmla="*/ f86 f28 1"/>
                <a:gd name="f110" fmla="*/ f87 f27 1"/>
                <a:gd name="f111" fmla="*/ f88 f28 1"/>
                <a:gd name="f112" fmla="*/ f89 f27 1"/>
                <a:gd name="f113" fmla="*/ f90 f28 1"/>
                <a:gd name="f114" fmla="*/ f91 f27 1"/>
                <a:gd name="f115" fmla="*/ f92 f28 1"/>
                <a:gd name="f116" fmla="*/ f93 f27 1"/>
                <a:gd name="f117" fmla="*/ f94 f28 1"/>
                <a:gd name="f118" fmla="*/ f95 f27 1"/>
                <a:gd name="f119" fmla="*/ f96 f28 1"/>
                <a:gd name="f120" fmla="*/ f97 f28 1"/>
                <a:gd name="f121" fmla="*/ f98 f27 1"/>
                <a:gd name="f122" fmla="*/ f99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104" y="f105"/>
                </a:cxn>
                <a:cxn ang="f57">
                  <a:pos x="f106" y="f107"/>
                </a:cxn>
                <a:cxn ang="f57">
                  <a:pos x="f108" y="f109"/>
                </a:cxn>
                <a:cxn ang="f57">
                  <a:pos x="f110" y="f111"/>
                </a:cxn>
                <a:cxn ang="f57">
                  <a:pos x="f112" y="f113"/>
                </a:cxn>
                <a:cxn ang="f57">
                  <a:pos x="f104" y="f105"/>
                </a:cxn>
                <a:cxn ang="f57">
                  <a:pos x="f114" y="f115"/>
                </a:cxn>
                <a:cxn ang="f57">
                  <a:pos x="f116" y="f117"/>
                </a:cxn>
                <a:cxn ang="f57">
                  <a:pos x="f118" y="f119"/>
                </a:cxn>
                <a:cxn ang="f57">
                  <a:pos x="f110" y="f120"/>
                </a:cxn>
                <a:cxn ang="f57">
                  <a:pos x="f121" y="f122"/>
                </a:cxn>
                <a:cxn ang="f57">
                  <a:pos x="f114" y="f115"/>
                </a:cxn>
              </a:cxnLst>
              <a:rect l="f100" t="f103" r="f101" b="f102"/>
              <a:pathLst>
                <a:path w="19" h="22">
                  <a:moveTo>
                    <a:pt x="f5" y="f8"/>
                  </a:moveTo>
                  <a:cubicBezTo>
                    <a:pt x="f9" y="f6"/>
                    <a:pt x="f10" y="f6"/>
                    <a:pt x="f11" y="f12"/>
                  </a:cubicBezTo>
                  <a:cubicBezTo>
                    <a:pt x="f11" y="f13"/>
                    <a:pt x="f14" y="f15"/>
                    <a:pt x="f14" y="f14"/>
                  </a:cubicBezTo>
                  <a:cubicBezTo>
                    <a:pt x="f11" y="f9"/>
                    <a:pt x="f15" y="f5"/>
                    <a:pt x="f13" y="f16"/>
                  </a:cubicBezTo>
                  <a:cubicBezTo>
                    <a:pt x="f12" y="f17"/>
                    <a:pt x="f6" y="f10"/>
                    <a:pt x="f12" y="f18"/>
                  </a:cubicBezTo>
                  <a:cubicBezTo>
                    <a:pt x="f19" y="f20"/>
                    <a:pt x="f21" y="f7"/>
                    <a:pt x="f5" y="f8"/>
                  </a:cubicBezTo>
                  <a:close/>
                  <a:moveTo>
                    <a:pt x="f21" y="f19"/>
                  </a:moveTo>
                  <a:cubicBezTo>
                    <a:pt x="f18" y="f19"/>
                    <a:pt x="f15" y="f22"/>
                    <a:pt x="f15" y="f22"/>
                  </a:cubicBezTo>
                  <a:cubicBezTo>
                    <a:pt x="f23" y="f13"/>
                    <a:pt x="f20" y="f15"/>
                    <a:pt x="f19" y="f11"/>
                  </a:cubicBezTo>
                  <a:cubicBezTo>
                    <a:pt x="f19" y="f14"/>
                    <a:pt x="f20" y="f24"/>
                    <a:pt x="f13" y="f9"/>
                  </a:cubicBezTo>
                  <a:cubicBezTo>
                    <a:pt x="f23" y="f25"/>
                    <a:pt x="f18" y="f24"/>
                    <a:pt x="f18" y="f10"/>
                  </a:cubicBezTo>
                  <a:cubicBezTo>
                    <a:pt x="f21" y="f21"/>
                    <a:pt x="f21" y="f23"/>
                    <a:pt x="f21" y="f1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Freeform 47">
              <a:extLst>
                <a:ext uri="{FF2B5EF4-FFF2-40B4-BE49-F238E27FC236}">
                  <a16:creationId xmlns:a16="http://schemas.microsoft.com/office/drawing/2014/main" id="{FE9590BB-9B5A-7B17-6161-C0A345FCEBDD}"/>
                </a:ext>
              </a:extLst>
            </p:cNvPr>
            <p:cNvSpPr/>
            <p:nvPr/>
          </p:nvSpPr>
          <p:spPr>
            <a:xfrm>
              <a:off x="5829418" y="829571"/>
              <a:ext cx="68964" cy="8620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"/>
                <a:gd name="f7" fmla="val 25"/>
                <a:gd name="f8" fmla="val 13"/>
                <a:gd name="f9" fmla="val 18"/>
                <a:gd name="f10" fmla="val 14"/>
                <a:gd name="f11" fmla="val 15"/>
                <a:gd name="f12" fmla="val 22"/>
                <a:gd name="f13" fmla="val 17"/>
                <a:gd name="f14" fmla="val 24"/>
                <a:gd name="f15" fmla="val 16"/>
                <a:gd name="f16" fmla="val 23"/>
                <a:gd name="f17" fmla="val 11"/>
                <a:gd name="f18" fmla="val 7"/>
                <a:gd name="f19" fmla="val 4"/>
                <a:gd name="f20" fmla="val 19"/>
                <a:gd name="f21" fmla="val 3"/>
                <a:gd name="f22" fmla="val 10"/>
                <a:gd name="f23" fmla="val 9"/>
                <a:gd name="f24" fmla="val 8"/>
                <a:gd name="f25" fmla="val 2"/>
                <a:gd name="f26" fmla="val 1"/>
                <a:gd name="f27" fmla="val 12"/>
                <a:gd name="f28" fmla="val 5"/>
                <a:gd name="f29" fmla="+- 0 0 -90"/>
                <a:gd name="f30" fmla="*/ f3 1 20"/>
                <a:gd name="f31" fmla="*/ f4 1 25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20"/>
                <a:gd name="f40" fmla="*/ f36 1 25"/>
                <a:gd name="f41" fmla="*/ 13 f37 1"/>
                <a:gd name="f42" fmla="*/ 18 f36 1"/>
                <a:gd name="f43" fmla="*/ 17 f37 1"/>
                <a:gd name="f44" fmla="*/ 24 f36 1"/>
                <a:gd name="f45" fmla="*/ 16 f37 1"/>
                <a:gd name="f46" fmla="*/ 25 f36 1"/>
                <a:gd name="f47" fmla="*/ 11 f37 1"/>
                <a:gd name="f48" fmla="*/ 0 f37 1"/>
                <a:gd name="f49" fmla="*/ 19 f36 1"/>
                <a:gd name="f50" fmla="*/ 10 f37 1"/>
                <a:gd name="f51" fmla="*/ 17 f36 1"/>
                <a:gd name="f52" fmla="*/ 9 f37 1"/>
                <a:gd name="f53" fmla="*/ 7 f36 1"/>
                <a:gd name="f54" fmla="*/ 1 f36 1"/>
                <a:gd name="f55" fmla="*/ 18 f37 1"/>
                <a:gd name="f56" fmla="*/ 2 f36 1"/>
                <a:gd name="f57" fmla="*/ 19 f37 1"/>
                <a:gd name="f58" fmla="*/ 9 f36 1"/>
                <a:gd name="f59" fmla="*/ 15 f36 1"/>
                <a:gd name="f60" fmla="*/ 8 f36 1"/>
                <a:gd name="f61" fmla="*/ 5 f36 1"/>
                <a:gd name="f62" fmla="+- f38 0 f1"/>
                <a:gd name="f63" fmla="*/ f41 1 20"/>
                <a:gd name="f64" fmla="*/ f42 1 25"/>
                <a:gd name="f65" fmla="*/ f43 1 20"/>
                <a:gd name="f66" fmla="*/ f44 1 25"/>
                <a:gd name="f67" fmla="*/ f45 1 20"/>
                <a:gd name="f68" fmla="*/ f46 1 25"/>
                <a:gd name="f69" fmla="*/ f47 1 20"/>
                <a:gd name="f70" fmla="*/ f48 1 20"/>
                <a:gd name="f71" fmla="*/ f49 1 25"/>
                <a:gd name="f72" fmla="*/ f50 1 20"/>
                <a:gd name="f73" fmla="*/ f51 1 25"/>
                <a:gd name="f74" fmla="*/ f52 1 20"/>
                <a:gd name="f75" fmla="*/ f53 1 25"/>
                <a:gd name="f76" fmla="*/ f54 1 25"/>
                <a:gd name="f77" fmla="*/ f55 1 20"/>
                <a:gd name="f78" fmla="*/ f56 1 25"/>
                <a:gd name="f79" fmla="*/ f57 1 20"/>
                <a:gd name="f80" fmla="*/ f58 1 25"/>
                <a:gd name="f81" fmla="*/ f59 1 25"/>
                <a:gd name="f82" fmla="*/ f60 1 25"/>
                <a:gd name="f83" fmla="*/ f61 1 25"/>
                <a:gd name="f84" fmla="*/ 0 1 f39"/>
                <a:gd name="f85" fmla="*/ f33 1 f39"/>
                <a:gd name="f86" fmla="*/ 0 1 f40"/>
                <a:gd name="f87" fmla="*/ f34 1 f40"/>
                <a:gd name="f88" fmla="*/ f63 1 f39"/>
                <a:gd name="f89" fmla="*/ f64 1 f40"/>
                <a:gd name="f90" fmla="*/ f65 1 f39"/>
                <a:gd name="f91" fmla="*/ f66 1 f40"/>
                <a:gd name="f92" fmla="*/ f67 1 f39"/>
                <a:gd name="f93" fmla="*/ f68 1 f40"/>
                <a:gd name="f94" fmla="*/ f69 1 f39"/>
                <a:gd name="f95" fmla="*/ f70 1 f39"/>
                <a:gd name="f96" fmla="*/ f71 1 f40"/>
                <a:gd name="f97" fmla="*/ f72 1 f39"/>
                <a:gd name="f98" fmla="*/ f73 1 f40"/>
                <a:gd name="f99" fmla="*/ f74 1 f39"/>
                <a:gd name="f100" fmla="*/ f75 1 f40"/>
                <a:gd name="f101" fmla="*/ f76 1 f40"/>
                <a:gd name="f102" fmla="*/ f77 1 f39"/>
                <a:gd name="f103" fmla="*/ f78 1 f40"/>
                <a:gd name="f104" fmla="*/ f79 1 f39"/>
                <a:gd name="f105" fmla="*/ f80 1 f40"/>
                <a:gd name="f106" fmla="*/ f81 1 f40"/>
                <a:gd name="f107" fmla="*/ f82 1 f40"/>
                <a:gd name="f108" fmla="*/ f83 1 f40"/>
                <a:gd name="f109" fmla="*/ f84 f30 1"/>
                <a:gd name="f110" fmla="*/ f85 f30 1"/>
                <a:gd name="f111" fmla="*/ f87 f31 1"/>
                <a:gd name="f112" fmla="*/ f86 f31 1"/>
                <a:gd name="f113" fmla="*/ f88 f30 1"/>
                <a:gd name="f114" fmla="*/ f89 f31 1"/>
                <a:gd name="f115" fmla="*/ f90 f30 1"/>
                <a:gd name="f116" fmla="*/ f91 f31 1"/>
                <a:gd name="f117" fmla="*/ f92 f30 1"/>
                <a:gd name="f118" fmla="*/ f93 f31 1"/>
                <a:gd name="f119" fmla="*/ f94 f30 1"/>
                <a:gd name="f120" fmla="*/ f95 f30 1"/>
                <a:gd name="f121" fmla="*/ f96 f31 1"/>
                <a:gd name="f122" fmla="*/ f97 f30 1"/>
                <a:gd name="f123" fmla="*/ f98 f31 1"/>
                <a:gd name="f124" fmla="*/ f99 f30 1"/>
                <a:gd name="f125" fmla="*/ f100 f31 1"/>
                <a:gd name="f126" fmla="*/ f101 f31 1"/>
                <a:gd name="f127" fmla="*/ f102 f30 1"/>
                <a:gd name="f128" fmla="*/ f103 f31 1"/>
                <a:gd name="f129" fmla="*/ f104 f30 1"/>
                <a:gd name="f130" fmla="*/ f105 f31 1"/>
                <a:gd name="f131" fmla="*/ f106 f31 1"/>
                <a:gd name="f132" fmla="*/ f107 f31 1"/>
                <a:gd name="f133" fmla="*/ f108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113" y="f114"/>
                </a:cxn>
                <a:cxn ang="f62">
                  <a:pos x="f115" y="f116"/>
                </a:cxn>
                <a:cxn ang="f62">
                  <a:pos x="f117" y="f118"/>
                </a:cxn>
                <a:cxn ang="f62">
                  <a:pos x="f119" y="f114"/>
                </a:cxn>
                <a:cxn ang="f62">
                  <a:pos x="f120" y="f121"/>
                </a:cxn>
                <a:cxn ang="f62">
                  <a:pos x="f120" y="f114"/>
                </a:cxn>
                <a:cxn ang="f62">
                  <a:pos x="f122" y="f123"/>
                </a:cxn>
                <a:cxn ang="f62">
                  <a:pos x="f124" y="f125"/>
                </a:cxn>
                <a:cxn ang="f62">
                  <a:pos x="f113" y="f126"/>
                </a:cxn>
                <a:cxn ang="f62">
                  <a:pos x="f127" y="f128"/>
                </a:cxn>
                <a:cxn ang="f62">
                  <a:pos x="f129" y="f130"/>
                </a:cxn>
                <a:cxn ang="f62">
                  <a:pos x="f113" y="f114"/>
                </a:cxn>
                <a:cxn ang="f62">
                  <a:pos x="f119" y="f131"/>
                </a:cxn>
                <a:cxn ang="f62">
                  <a:pos x="f113" y="f131"/>
                </a:cxn>
                <a:cxn ang="f62">
                  <a:pos x="f127" y="f132"/>
                </a:cxn>
                <a:cxn ang="f62">
                  <a:pos x="f117" y="f128"/>
                </a:cxn>
                <a:cxn ang="f62">
                  <a:pos x="f122" y="f133"/>
                </a:cxn>
                <a:cxn ang="f62">
                  <a:pos x="f119" y="f131"/>
                </a:cxn>
              </a:cxnLst>
              <a:rect l="f109" t="f112" r="f110" b="f111"/>
              <a:pathLst>
                <a:path w="20" h="25">
                  <a:moveTo>
                    <a:pt x="f8" y="f9"/>
                  </a:moveTo>
                  <a:cubicBezTo>
                    <a:pt x="f10" y="f6"/>
                    <a:pt x="f11" y="f12"/>
                    <a:pt x="f13" y="f14"/>
                  </a:cubicBezTo>
                  <a:cubicBezTo>
                    <a:pt x="f15" y="f14"/>
                    <a:pt x="f15" y="f7"/>
                    <a:pt x="f15" y="f7"/>
                  </a:cubicBezTo>
                  <a:cubicBezTo>
                    <a:pt x="f10" y="f16"/>
                    <a:pt x="f8" y="f6"/>
                    <a:pt x="f17" y="f9"/>
                  </a:cubicBezTo>
                  <a:cubicBezTo>
                    <a:pt x="f18" y="f9"/>
                    <a:pt x="f19" y="f20"/>
                    <a:pt x="f5" y="f20"/>
                  </a:cubicBezTo>
                  <a:cubicBezTo>
                    <a:pt x="f5" y="f20"/>
                    <a:pt x="f5" y="f20"/>
                    <a:pt x="f5" y="f9"/>
                  </a:cubicBezTo>
                  <a:cubicBezTo>
                    <a:pt x="f21" y="f9"/>
                    <a:pt x="f18" y="f13"/>
                    <a:pt x="f22" y="f13"/>
                  </a:cubicBezTo>
                  <a:cubicBezTo>
                    <a:pt x="f23" y="f8"/>
                    <a:pt x="f24" y="f22"/>
                    <a:pt x="f23" y="f18"/>
                  </a:cubicBezTo>
                  <a:cubicBezTo>
                    <a:pt x="f23" y="f19"/>
                    <a:pt x="f17" y="f25"/>
                    <a:pt x="f8" y="f26"/>
                  </a:cubicBezTo>
                  <a:cubicBezTo>
                    <a:pt x="f10" y="f5"/>
                    <a:pt x="f9" y="f26"/>
                    <a:pt x="f9" y="f25"/>
                  </a:cubicBezTo>
                  <a:cubicBezTo>
                    <a:pt x="f20" y="f19"/>
                    <a:pt x="f6" y="f18"/>
                    <a:pt x="f20" y="f23"/>
                  </a:cubicBezTo>
                  <a:cubicBezTo>
                    <a:pt x="f9" y="f27"/>
                    <a:pt x="f11" y="f10"/>
                    <a:pt x="f8" y="f9"/>
                  </a:cubicBezTo>
                  <a:close/>
                  <a:moveTo>
                    <a:pt x="f17" y="f11"/>
                  </a:moveTo>
                  <a:cubicBezTo>
                    <a:pt x="f27" y="f11"/>
                    <a:pt x="f27" y="f11"/>
                    <a:pt x="f8" y="f11"/>
                  </a:cubicBezTo>
                  <a:cubicBezTo>
                    <a:pt x="f11" y="f8"/>
                    <a:pt x="f13" y="f22"/>
                    <a:pt x="f9" y="f24"/>
                  </a:cubicBezTo>
                  <a:cubicBezTo>
                    <a:pt x="f20" y="f28"/>
                    <a:pt x="f20" y="f21"/>
                    <a:pt x="f15" y="f25"/>
                  </a:cubicBezTo>
                  <a:cubicBezTo>
                    <a:pt x="f8" y="f26"/>
                    <a:pt x="f17" y="f25"/>
                    <a:pt x="f22" y="f28"/>
                  </a:cubicBezTo>
                  <a:cubicBezTo>
                    <a:pt x="f22" y="f23"/>
                    <a:pt x="f17" y="f27"/>
                    <a:pt x="f17" y="f11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Freeform 48">
              <a:extLst>
                <a:ext uri="{FF2B5EF4-FFF2-40B4-BE49-F238E27FC236}">
                  <a16:creationId xmlns:a16="http://schemas.microsoft.com/office/drawing/2014/main" id="{258E9F78-E455-B09F-6C34-62862514F661}"/>
                </a:ext>
              </a:extLst>
            </p:cNvPr>
            <p:cNvSpPr/>
            <p:nvPr/>
          </p:nvSpPr>
          <p:spPr>
            <a:xfrm>
              <a:off x="8438622" y="533588"/>
              <a:ext cx="153738" cy="689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20"/>
                <a:gd name="f8" fmla="val 5"/>
                <a:gd name="f9" fmla="val 27"/>
                <a:gd name="f10" fmla="val 3"/>
                <a:gd name="f11" fmla="val 12"/>
                <a:gd name="f12" fmla="val 8"/>
                <a:gd name="f13" fmla="val 29"/>
                <a:gd name="f14" fmla="+- 0 0 -90"/>
                <a:gd name="f15" fmla="*/ f3 1 45"/>
                <a:gd name="f16" fmla="*/ f4 1 2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5"/>
                <a:gd name="f25" fmla="*/ f21 1 20"/>
                <a:gd name="f26" fmla="*/ 45 f22 1"/>
                <a:gd name="f27" fmla="*/ 5 f21 1"/>
                <a:gd name="f28" fmla="*/ 0 f22 1"/>
                <a:gd name="f29" fmla="*/ 20 f21 1"/>
                <a:gd name="f30" fmla="+- f23 0 f1"/>
                <a:gd name="f31" fmla="*/ f26 1 45"/>
                <a:gd name="f32" fmla="*/ f27 1 20"/>
                <a:gd name="f33" fmla="*/ f28 1 45"/>
                <a:gd name="f34" fmla="*/ f29 1 2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7" y="f48"/>
                </a:cxn>
              </a:cxnLst>
              <a:rect l="f43" t="f46" r="f44" b="f45"/>
              <a:pathLst>
                <a:path w="45" h="20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8" y="f12"/>
                    <a:pt x="f13" y="f5"/>
                    <a:pt x="f6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Freeform 49">
              <a:extLst>
                <a:ext uri="{FF2B5EF4-FFF2-40B4-BE49-F238E27FC236}">
                  <a16:creationId xmlns:a16="http://schemas.microsoft.com/office/drawing/2014/main" id="{69FCE77C-E46C-31A2-3E20-4D196E4E275B}"/>
                </a:ext>
              </a:extLst>
            </p:cNvPr>
            <p:cNvSpPr/>
            <p:nvPr/>
          </p:nvSpPr>
          <p:spPr>
            <a:xfrm>
              <a:off x="7307875" y="983300"/>
              <a:ext cx="64657" cy="316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"/>
                <a:gd name="f7" fmla="val 9"/>
                <a:gd name="f8" fmla="val 15"/>
                <a:gd name="f9" fmla="val 16"/>
                <a:gd name="f10" fmla="val 18"/>
                <a:gd name="f11" fmla="val 3"/>
                <a:gd name="f12" fmla="val 5"/>
                <a:gd name="f13" fmla="val 12"/>
                <a:gd name="f14" fmla="val 6"/>
                <a:gd name="f15" fmla="val 8"/>
                <a:gd name="f16" fmla="val 7"/>
                <a:gd name="f17" fmla="val 4"/>
                <a:gd name="f18" fmla="val 11"/>
                <a:gd name="f19" fmla="+- 0 0 -90"/>
                <a:gd name="f20" fmla="*/ f3 1 19"/>
                <a:gd name="f21" fmla="*/ f4 1 9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19"/>
                <a:gd name="f30" fmla="*/ f26 1 9"/>
                <a:gd name="f31" fmla="*/ 15 f27 1"/>
                <a:gd name="f32" fmla="*/ 0 f26 1"/>
                <a:gd name="f33" fmla="*/ 16 f27 1"/>
                <a:gd name="f34" fmla="*/ 9 f26 1"/>
                <a:gd name="f35" fmla="*/ 0 f27 1"/>
                <a:gd name="f36" fmla="*/ 8 f26 1"/>
                <a:gd name="f37" fmla="*/ 4 f26 1"/>
                <a:gd name="f38" fmla="+- f28 0 f1"/>
                <a:gd name="f39" fmla="*/ f31 1 19"/>
                <a:gd name="f40" fmla="*/ f32 1 9"/>
                <a:gd name="f41" fmla="*/ f33 1 19"/>
                <a:gd name="f42" fmla="*/ f34 1 9"/>
                <a:gd name="f43" fmla="*/ f35 1 19"/>
                <a:gd name="f44" fmla="*/ f36 1 9"/>
                <a:gd name="f45" fmla="*/ f37 1 9"/>
                <a:gd name="f46" fmla="*/ 0 1 f29"/>
                <a:gd name="f47" fmla="*/ f23 1 f29"/>
                <a:gd name="f48" fmla="*/ 0 1 f30"/>
                <a:gd name="f49" fmla="*/ f24 1 f30"/>
                <a:gd name="f50" fmla="*/ f39 1 f29"/>
                <a:gd name="f51" fmla="*/ f40 1 f30"/>
                <a:gd name="f52" fmla="*/ f41 1 f29"/>
                <a:gd name="f53" fmla="*/ f42 1 f30"/>
                <a:gd name="f54" fmla="*/ f43 1 f29"/>
                <a:gd name="f55" fmla="*/ f44 1 f30"/>
                <a:gd name="f56" fmla="*/ f45 1 f30"/>
                <a:gd name="f57" fmla="*/ f46 f20 1"/>
                <a:gd name="f58" fmla="*/ f47 f20 1"/>
                <a:gd name="f59" fmla="*/ f49 f21 1"/>
                <a:gd name="f60" fmla="*/ f48 f21 1"/>
                <a:gd name="f61" fmla="*/ f50 f20 1"/>
                <a:gd name="f62" fmla="*/ f51 f21 1"/>
                <a:gd name="f63" fmla="*/ f52 f20 1"/>
                <a:gd name="f64" fmla="*/ f53 f21 1"/>
                <a:gd name="f65" fmla="*/ f54 f20 1"/>
                <a:gd name="f66" fmla="*/ f55 f21 1"/>
                <a:gd name="f67" fmla="*/ f56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1" y="f62"/>
                </a:cxn>
                <a:cxn ang="f38">
                  <a:pos x="f63" y="f62"/>
                </a:cxn>
                <a:cxn ang="f38">
                  <a:pos x="f63" y="f64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1" y="f62"/>
                </a:cxn>
              </a:cxnLst>
              <a:rect l="f57" t="f60" r="f58" b="f59"/>
              <a:pathLst>
                <a:path w="19" h="9">
                  <a:moveTo>
                    <a:pt x="f8" y="f5"/>
                  </a:moveTo>
                  <a:cubicBezTo>
                    <a:pt x="f8" y="f5"/>
                    <a:pt x="f9" y="f5"/>
                    <a:pt x="f9" y="f5"/>
                  </a:cubicBezTo>
                  <a:cubicBezTo>
                    <a:pt x="f10" y="f11"/>
                    <a:pt x="f6" y="f12"/>
                    <a:pt x="f9" y="f7"/>
                  </a:cubicBezTo>
                  <a:cubicBezTo>
                    <a:pt x="f13" y="f12"/>
                    <a:pt x="f14" y="f12"/>
                    <a:pt x="f5" y="f15"/>
                  </a:cubicBezTo>
                  <a:cubicBezTo>
                    <a:pt x="f5" y="f16"/>
                    <a:pt x="f5" y="f12"/>
                    <a:pt x="f5" y="f17"/>
                  </a:cubicBezTo>
                  <a:cubicBezTo>
                    <a:pt x="f14" y="f14"/>
                    <a:pt x="f18" y="f12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Freeform 50">
              <a:extLst>
                <a:ext uri="{FF2B5EF4-FFF2-40B4-BE49-F238E27FC236}">
                  <a16:creationId xmlns:a16="http://schemas.microsoft.com/office/drawing/2014/main" id="{00E0B23D-FC7D-F29F-5F21-68FE6606935B}"/>
                </a:ext>
              </a:extLst>
            </p:cNvPr>
            <p:cNvSpPr/>
            <p:nvPr/>
          </p:nvSpPr>
          <p:spPr>
            <a:xfrm>
              <a:off x="8106732" y="1114050"/>
              <a:ext cx="31610" cy="344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"/>
                <a:gd name="f7" fmla="val 10"/>
                <a:gd name="f8" fmla="val 1"/>
                <a:gd name="f9" fmla="val 3"/>
                <a:gd name="f10" fmla="val 6"/>
                <a:gd name="f11" fmla="val 8"/>
                <a:gd name="f12" fmla="val 7"/>
                <a:gd name="f13" fmla="val 5"/>
                <a:gd name="f14" fmla="+- 0 0 -90"/>
                <a:gd name="f15" fmla="*/ f3 1 9"/>
                <a:gd name="f16" fmla="*/ f4 1 1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1 1 10"/>
                <a:gd name="f25" fmla="*/ f22 1 9"/>
                <a:gd name="f26" fmla="*/ 9 f22 1"/>
                <a:gd name="f27" fmla="*/ 1 f21 1"/>
                <a:gd name="f28" fmla="*/ 8 f21 1"/>
                <a:gd name="f29" fmla="*/ 3 f22 1"/>
                <a:gd name="f30" fmla="*/ 10 f21 1"/>
                <a:gd name="f31" fmla="+- f23 0 f1"/>
                <a:gd name="f32" fmla="*/ f26 1 9"/>
                <a:gd name="f33" fmla="*/ f27 1 10"/>
                <a:gd name="f34" fmla="*/ f28 1 10"/>
                <a:gd name="f35" fmla="*/ f29 1 9"/>
                <a:gd name="f36" fmla="*/ f30 1 10"/>
                <a:gd name="f37" fmla="*/ 0 1 f25"/>
                <a:gd name="f38" fmla="*/ f18 1 f25"/>
                <a:gd name="f39" fmla="*/ 0 1 f24"/>
                <a:gd name="f40" fmla="*/ f19 1 f24"/>
                <a:gd name="f41" fmla="*/ f32 1 f25"/>
                <a:gd name="f42" fmla="*/ f33 1 f24"/>
                <a:gd name="f43" fmla="*/ f34 1 f24"/>
                <a:gd name="f44" fmla="*/ f35 1 f25"/>
                <a:gd name="f45" fmla="*/ f36 1 f24"/>
                <a:gd name="f46" fmla="*/ f37 f15 1"/>
                <a:gd name="f47" fmla="*/ f38 f15 1"/>
                <a:gd name="f48" fmla="*/ f40 f16 1"/>
                <a:gd name="f49" fmla="*/ f39 f16 1"/>
                <a:gd name="f50" fmla="*/ f41 f15 1"/>
                <a:gd name="f51" fmla="*/ f42 f16 1"/>
                <a:gd name="f52" fmla="*/ f43 f16 1"/>
                <a:gd name="f53" fmla="*/ f44 f15 1"/>
                <a:gd name="f54" fmla="*/ f45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0" y="f51"/>
                </a:cxn>
                <a:cxn ang="f31">
                  <a:pos x="f50" y="f52"/>
                </a:cxn>
                <a:cxn ang="f31">
                  <a:pos x="f53" y="f54"/>
                </a:cxn>
                <a:cxn ang="f31">
                  <a:pos x="f50" y="f51"/>
                </a:cxn>
              </a:cxnLst>
              <a:rect l="f46" t="f49" r="f47" b="f48"/>
              <a:pathLst>
                <a:path w="9" h="10">
                  <a:moveTo>
                    <a:pt x="f6" y="f8"/>
                  </a:moveTo>
                  <a:cubicBezTo>
                    <a:pt x="f6" y="f9"/>
                    <a:pt x="f6" y="f10"/>
                    <a:pt x="f6" y="f11"/>
                  </a:cubicBezTo>
                  <a:cubicBezTo>
                    <a:pt x="f12" y="f6"/>
                    <a:pt x="f13" y="f7"/>
                    <a:pt x="f9" y="f7"/>
                  </a:cubicBezTo>
                  <a:cubicBezTo>
                    <a:pt x="f5" y="f13"/>
                    <a:pt x="f9" y="f5"/>
                    <a:pt x="f6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Freeform 51">
              <a:extLst>
                <a:ext uri="{FF2B5EF4-FFF2-40B4-BE49-F238E27FC236}">
                  <a16:creationId xmlns:a16="http://schemas.microsoft.com/office/drawing/2014/main" id="{809C2D9F-E5B5-4EA2-1BD2-EFF72E573631}"/>
                </a:ext>
              </a:extLst>
            </p:cNvPr>
            <p:cNvSpPr/>
            <p:nvPr/>
          </p:nvSpPr>
          <p:spPr>
            <a:xfrm>
              <a:off x="7175689" y="809454"/>
              <a:ext cx="37353" cy="272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8"/>
                <a:gd name="f8" fmla="val 4"/>
                <a:gd name="f9" fmla="val 7"/>
                <a:gd name="f10" fmla="val 5"/>
                <a:gd name="f11" fmla="val 3"/>
                <a:gd name="f12" fmla="val 2"/>
                <a:gd name="f13" fmla="val 1"/>
                <a:gd name="f14" fmla="val 9"/>
                <a:gd name="f15" fmla="+- 0 0 -90"/>
                <a:gd name="f16" fmla="*/ f3 1 11"/>
                <a:gd name="f17" fmla="*/ f4 1 8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2 1 8"/>
                <a:gd name="f26" fmla="*/ f23 1 11"/>
                <a:gd name="f27" fmla="*/ 11 f23 1"/>
                <a:gd name="f28" fmla="*/ 4 f22 1"/>
                <a:gd name="f29" fmla="*/ 0 f23 1"/>
                <a:gd name="f30" fmla="*/ 8 f22 1"/>
                <a:gd name="f31" fmla="*/ 5 f23 1"/>
                <a:gd name="f32" fmla="*/ 0 f22 1"/>
                <a:gd name="f33" fmla="+- f24 0 f1"/>
                <a:gd name="f34" fmla="*/ f27 1 11"/>
                <a:gd name="f35" fmla="*/ f28 1 8"/>
                <a:gd name="f36" fmla="*/ f29 1 11"/>
                <a:gd name="f37" fmla="*/ f30 1 8"/>
                <a:gd name="f38" fmla="*/ f31 1 11"/>
                <a:gd name="f39" fmla="*/ f32 1 8"/>
                <a:gd name="f40" fmla="*/ 0 1 f26"/>
                <a:gd name="f41" fmla="*/ f19 1 f26"/>
                <a:gd name="f42" fmla="*/ 0 1 f25"/>
                <a:gd name="f43" fmla="*/ f20 1 f25"/>
                <a:gd name="f44" fmla="*/ f34 1 f26"/>
                <a:gd name="f45" fmla="*/ f35 1 f25"/>
                <a:gd name="f46" fmla="*/ f36 1 f26"/>
                <a:gd name="f47" fmla="*/ f37 1 f25"/>
                <a:gd name="f48" fmla="*/ f38 1 f26"/>
                <a:gd name="f49" fmla="*/ f39 1 f25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6 1"/>
                <a:gd name="f59" fmla="*/ f49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4" y="f55"/>
                </a:cxn>
              </a:cxnLst>
              <a:rect l="f50" t="f53" r="f51" b="f52"/>
              <a:pathLst>
                <a:path w="11" h="8">
                  <a:moveTo>
                    <a:pt x="f6" y="f8"/>
                  </a:moveTo>
                  <a:cubicBezTo>
                    <a:pt x="f9" y="f10"/>
                    <a:pt x="f11" y="f9"/>
                    <a:pt x="f5" y="f7"/>
                  </a:cubicBezTo>
                  <a:cubicBezTo>
                    <a:pt x="f5" y="f8"/>
                    <a:pt x="f12" y="f13"/>
                    <a:pt x="f10" y="f5"/>
                  </a:cubicBezTo>
                  <a:cubicBezTo>
                    <a:pt x="f14" y="f5"/>
                    <a:pt x="f6" y="f13"/>
                    <a:pt x="f6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Freeform 52">
              <a:extLst>
                <a:ext uri="{FF2B5EF4-FFF2-40B4-BE49-F238E27FC236}">
                  <a16:creationId xmlns:a16="http://schemas.microsoft.com/office/drawing/2014/main" id="{A8A38491-A1B7-50AF-63AE-A9AD61AFFE99}"/>
                </a:ext>
              </a:extLst>
            </p:cNvPr>
            <p:cNvSpPr/>
            <p:nvPr/>
          </p:nvSpPr>
          <p:spPr>
            <a:xfrm>
              <a:off x="5839477" y="925830"/>
              <a:ext cx="41669" cy="272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"/>
                <a:gd name="f7" fmla="val 8"/>
                <a:gd name="f8" fmla="val 2"/>
                <a:gd name="f9" fmla="val 1"/>
                <a:gd name="f10" fmla="val 5"/>
                <a:gd name="f11" fmla="val 4"/>
                <a:gd name="f12" fmla="val 10"/>
                <a:gd name="f13" fmla="val 6"/>
                <a:gd name="f14" fmla="val 7"/>
                <a:gd name="f15" fmla="+- 0 0 -90"/>
                <a:gd name="f16" fmla="*/ f3 1 12"/>
                <a:gd name="f17" fmla="*/ f4 1 8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2 1 8"/>
                <a:gd name="f26" fmla="*/ f23 1 12"/>
                <a:gd name="f27" fmla="*/ 2 f23 1"/>
                <a:gd name="f28" fmla="*/ 8 f22 1"/>
                <a:gd name="f29" fmla="*/ 4 f23 1"/>
                <a:gd name="f30" fmla="*/ 1 f22 1"/>
                <a:gd name="f31" fmla="*/ 12 f23 1"/>
                <a:gd name="f32" fmla="*/ 5 f22 1"/>
                <a:gd name="f33" fmla="+- f24 0 f1"/>
                <a:gd name="f34" fmla="*/ f27 1 12"/>
                <a:gd name="f35" fmla="*/ f28 1 8"/>
                <a:gd name="f36" fmla="*/ f29 1 12"/>
                <a:gd name="f37" fmla="*/ f30 1 8"/>
                <a:gd name="f38" fmla="*/ f31 1 12"/>
                <a:gd name="f39" fmla="*/ f32 1 8"/>
                <a:gd name="f40" fmla="*/ 0 1 f26"/>
                <a:gd name="f41" fmla="*/ f19 1 f26"/>
                <a:gd name="f42" fmla="*/ 0 1 f25"/>
                <a:gd name="f43" fmla="*/ f20 1 f25"/>
                <a:gd name="f44" fmla="*/ f34 1 f26"/>
                <a:gd name="f45" fmla="*/ f35 1 f25"/>
                <a:gd name="f46" fmla="*/ f36 1 f26"/>
                <a:gd name="f47" fmla="*/ f37 1 f25"/>
                <a:gd name="f48" fmla="*/ f38 1 f26"/>
                <a:gd name="f49" fmla="*/ f39 1 f25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6 1"/>
                <a:gd name="f59" fmla="*/ f49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4" y="f55"/>
                </a:cxn>
              </a:cxnLst>
              <a:rect l="f50" t="f53" r="f51" b="f52"/>
              <a:pathLst>
                <a:path w="12" h="8">
                  <a:moveTo>
                    <a:pt x="f8" y="f7"/>
                  </a:moveTo>
                  <a:cubicBezTo>
                    <a:pt x="f9" y="f10"/>
                    <a:pt x="f5" y="f8"/>
                    <a:pt x="f11" y="f9"/>
                  </a:cubicBezTo>
                  <a:cubicBezTo>
                    <a:pt x="f7" y="f5"/>
                    <a:pt x="f12" y="f8"/>
                    <a:pt x="f6" y="f10"/>
                  </a:cubicBezTo>
                  <a:cubicBezTo>
                    <a:pt x="f7" y="f13"/>
                    <a:pt x="f10" y="f14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Freeform 53">
              <a:extLst>
                <a:ext uri="{FF2B5EF4-FFF2-40B4-BE49-F238E27FC236}">
                  <a16:creationId xmlns:a16="http://schemas.microsoft.com/office/drawing/2014/main" id="{01AC9601-5B78-D02F-65E7-A2F61AD930AB}"/>
                </a:ext>
              </a:extLst>
            </p:cNvPr>
            <p:cNvSpPr/>
            <p:nvPr/>
          </p:nvSpPr>
          <p:spPr>
            <a:xfrm>
              <a:off x="5809302" y="901406"/>
              <a:ext cx="34482" cy="244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"/>
                <a:gd name="f7" fmla="val 7"/>
                <a:gd name="f8" fmla="val 4"/>
                <a:gd name="f9" fmla="val 1"/>
                <a:gd name="f10" fmla="val 2"/>
                <a:gd name="f11" fmla="val 5"/>
                <a:gd name="f12" fmla="val 8"/>
                <a:gd name="f13" fmla="val 9"/>
                <a:gd name="f14" fmla="val 6"/>
                <a:gd name="f15" fmla="+- 0 0 -90"/>
                <a:gd name="f16" fmla="*/ f3 1 10"/>
                <a:gd name="f17" fmla="*/ f4 1 7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10"/>
                <a:gd name="f26" fmla="*/ f22 1 7"/>
                <a:gd name="f27" fmla="*/ 0 f23 1"/>
                <a:gd name="f28" fmla="*/ 4 f22 1"/>
                <a:gd name="f29" fmla="*/ 5 f23 1"/>
                <a:gd name="f30" fmla="*/ 1 f22 1"/>
                <a:gd name="f31" fmla="*/ 9 f23 1"/>
                <a:gd name="f32" fmla="*/ 7 f22 1"/>
                <a:gd name="f33" fmla="+- f24 0 f1"/>
                <a:gd name="f34" fmla="*/ f27 1 10"/>
                <a:gd name="f35" fmla="*/ f28 1 7"/>
                <a:gd name="f36" fmla="*/ f29 1 10"/>
                <a:gd name="f37" fmla="*/ f30 1 7"/>
                <a:gd name="f38" fmla="*/ f31 1 10"/>
                <a:gd name="f39" fmla="*/ f32 1 7"/>
                <a:gd name="f40" fmla="*/ 0 1 f25"/>
                <a:gd name="f41" fmla="*/ f19 1 f25"/>
                <a:gd name="f42" fmla="*/ 0 1 f26"/>
                <a:gd name="f43" fmla="*/ f20 1 f26"/>
                <a:gd name="f44" fmla="*/ f34 1 f25"/>
                <a:gd name="f45" fmla="*/ f35 1 f26"/>
                <a:gd name="f46" fmla="*/ f36 1 f25"/>
                <a:gd name="f47" fmla="*/ f37 1 f26"/>
                <a:gd name="f48" fmla="*/ f38 1 f25"/>
                <a:gd name="f49" fmla="*/ f39 1 f26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6 1"/>
                <a:gd name="f59" fmla="*/ f49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4" y="f55"/>
                </a:cxn>
              </a:cxnLst>
              <a:rect l="f50" t="f53" r="f51" b="f52"/>
              <a:pathLst>
                <a:path w="10" h="7">
                  <a:moveTo>
                    <a:pt x="f5" y="f8"/>
                  </a:moveTo>
                  <a:cubicBezTo>
                    <a:pt x="f9" y="f9"/>
                    <a:pt x="f10" y="f5"/>
                    <a:pt x="f11" y="f9"/>
                  </a:cubicBezTo>
                  <a:cubicBezTo>
                    <a:pt x="f12" y="f10"/>
                    <a:pt x="f6" y="f8"/>
                    <a:pt x="f13" y="f7"/>
                  </a:cubicBezTo>
                  <a:cubicBezTo>
                    <a:pt x="f14" y="f14"/>
                    <a:pt x="f8" y="f11"/>
                    <a:pt x="f5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0" name="Grupo 98">
            <a:extLst>
              <a:ext uri="{FF2B5EF4-FFF2-40B4-BE49-F238E27FC236}">
                <a16:creationId xmlns:a16="http://schemas.microsoft.com/office/drawing/2014/main" id="{BE590ABC-8CB0-69BC-E000-EC1CE14399AD}"/>
              </a:ext>
            </a:extLst>
          </p:cNvPr>
          <p:cNvGrpSpPr/>
          <p:nvPr/>
        </p:nvGrpSpPr>
        <p:grpSpPr>
          <a:xfrm>
            <a:off x="107515" y="4376638"/>
            <a:ext cx="520475" cy="722018"/>
            <a:chOff x="107515" y="4376638"/>
            <a:chExt cx="520475" cy="722018"/>
          </a:xfrm>
        </p:grpSpPr>
        <p:sp>
          <p:nvSpPr>
            <p:cNvPr id="91" name="Freeform 4">
              <a:extLst>
                <a:ext uri="{FF2B5EF4-FFF2-40B4-BE49-F238E27FC236}">
                  <a16:creationId xmlns:a16="http://schemas.microsoft.com/office/drawing/2014/main" id="{EAF5750E-AA60-7979-783C-82D12CC4F0AF}"/>
                </a:ext>
              </a:extLst>
            </p:cNvPr>
            <p:cNvSpPr/>
            <p:nvPr/>
          </p:nvSpPr>
          <p:spPr>
            <a:xfrm>
              <a:off x="334816" y="4452295"/>
              <a:ext cx="293174" cy="6463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Freeform 5">
              <a:extLst>
                <a:ext uri="{FF2B5EF4-FFF2-40B4-BE49-F238E27FC236}">
                  <a16:creationId xmlns:a16="http://schemas.microsoft.com/office/drawing/2014/main" id="{F2C789AA-2075-43F2-B544-1B178872028A}"/>
                </a:ext>
              </a:extLst>
            </p:cNvPr>
            <p:cNvSpPr/>
            <p:nvPr/>
          </p:nvSpPr>
          <p:spPr>
            <a:xfrm>
              <a:off x="107515" y="4376638"/>
              <a:ext cx="322527" cy="71810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93" name="Elipse 101">
            <a:extLst>
              <a:ext uri="{FF2B5EF4-FFF2-40B4-BE49-F238E27FC236}">
                <a16:creationId xmlns:a16="http://schemas.microsoft.com/office/drawing/2014/main" id="{A7020740-9EBD-E160-40D4-DEEBEF2665A6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8;p47">
            <a:extLst>
              <a:ext uri="{FF2B5EF4-FFF2-40B4-BE49-F238E27FC236}">
                <a16:creationId xmlns:a16="http://schemas.microsoft.com/office/drawing/2014/main" id="{12F4D1A4-55FC-1E6B-3875-76F42A601D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8" y="445029"/>
            <a:ext cx="7704002" cy="572697"/>
          </a:xfrm>
        </p:spPr>
        <p:txBody>
          <a:bodyPr/>
          <a:lstStyle/>
          <a:p>
            <a:pPr lvl="0"/>
            <a:r>
              <a:rPr lang="en-US" sz="3500">
                <a:solidFill>
                  <a:srgbClr val="191919"/>
                </a:solidFill>
              </a:rPr>
              <a:t>SWOT ANALYSIS</a:t>
            </a:r>
          </a:p>
        </p:txBody>
      </p:sp>
      <p:sp>
        <p:nvSpPr>
          <p:cNvPr id="3" name="Google Shape;549;p47">
            <a:extLst>
              <a:ext uri="{FF2B5EF4-FFF2-40B4-BE49-F238E27FC236}">
                <a16:creationId xmlns:a16="http://schemas.microsoft.com/office/drawing/2014/main" id="{003E68EC-ECD8-693A-56FD-626A9FE7A2B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7547" y="1942789"/>
            <a:ext cx="2191204" cy="527700"/>
          </a:xfrm>
        </p:spPr>
        <p:txBody>
          <a:bodyPr anchor="ctr" anchorCtr="1"/>
          <a:lstStyle/>
          <a:p>
            <a:pPr lvl="0" algn="ctr"/>
            <a:r>
              <a:rPr lang="en-US" sz="2500"/>
              <a:t>STRENGTHS</a:t>
            </a:r>
          </a:p>
        </p:txBody>
      </p:sp>
      <p:sp>
        <p:nvSpPr>
          <p:cNvPr id="4" name="Google Shape;550;p47">
            <a:extLst>
              <a:ext uri="{FF2B5EF4-FFF2-40B4-BE49-F238E27FC236}">
                <a16:creationId xmlns:a16="http://schemas.microsoft.com/office/drawing/2014/main" id="{2B70B796-574A-B3BA-DF3B-2C290C4836F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7547" y="1353183"/>
            <a:ext cx="2191204" cy="484796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1100"/>
              <a:t>Jupiter is a gas giant and the biggest planet in the Solar System</a:t>
            </a:r>
          </a:p>
        </p:txBody>
      </p:sp>
      <p:sp>
        <p:nvSpPr>
          <p:cNvPr id="5" name="Google Shape;551;p47">
            <a:extLst>
              <a:ext uri="{FF2B5EF4-FFF2-40B4-BE49-F238E27FC236}">
                <a16:creationId xmlns:a16="http://schemas.microsoft.com/office/drawing/2014/main" id="{6BB336C4-7181-2282-526F-BF6F5BE7F7C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394377" y="1942798"/>
            <a:ext cx="2191204" cy="527700"/>
          </a:xfrm>
        </p:spPr>
        <p:txBody>
          <a:bodyPr anchor="ctr" anchorCtr="1"/>
          <a:lstStyle/>
          <a:p>
            <a:pPr lvl="0" algn="ctr"/>
            <a:r>
              <a:rPr lang="en-US" sz="2500"/>
              <a:t>OPPORTUNITIES</a:t>
            </a:r>
          </a:p>
        </p:txBody>
      </p:sp>
      <p:sp>
        <p:nvSpPr>
          <p:cNvPr id="6" name="Google Shape;552;p47">
            <a:extLst>
              <a:ext uri="{FF2B5EF4-FFF2-40B4-BE49-F238E27FC236}">
                <a16:creationId xmlns:a16="http://schemas.microsoft.com/office/drawing/2014/main" id="{F26DF3E9-B74B-DD9E-1636-5F02FAEB04F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394377" y="1353193"/>
            <a:ext cx="2191204" cy="484796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1100"/>
              <a:t>Venus has extremely high temperatures and a toxic atmosphere</a:t>
            </a:r>
          </a:p>
        </p:txBody>
      </p:sp>
      <p:sp>
        <p:nvSpPr>
          <p:cNvPr id="7" name="Google Shape;553;p47">
            <a:extLst>
              <a:ext uri="{FF2B5EF4-FFF2-40B4-BE49-F238E27FC236}">
                <a16:creationId xmlns:a16="http://schemas.microsoft.com/office/drawing/2014/main" id="{9046DA12-E05D-DB31-265C-74F83252BA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553516" y="3537173"/>
            <a:ext cx="2191204" cy="527700"/>
          </a:xfrm>
        </p:spPr>
        <p:txBody>
          <a:bodyPr anchor="ctr" anchorCtr="1"/>
          <a:lstStyle/>
          <a:p>
            <a:pPr lvl="0" algn="ctr"/>
            <a:r>
              <a:rPr lang="en-US" sz="2500"/>
              <a:t>WEAKNESSES</a:t>
            </a:r>
          </a:p>
        </p:txBody>
      </p:sp>
      <p:sp>
        <p:nvSpPr>
          <p:cNvPr id="8" name="Google Shape;554;p47">
            <a:extLst>
              <a:ext uri="{FF2B5EF4-FFF2-40B4-BE49-F238E27FC236}">
                <a16:creationId xmlns:a16="http://schemas.microsoft.com/office/drawing/2014/main" id="{D06F97FD-A42B-271F-F439-5317CE598D5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553516" y="4123697"/>
            <a:ext cx="2191204" cy="484796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1100"/>
              <a:t>Despite being red, Mars is actually a very cold planet</a:t>
            </a:r>
          </a:p>
        </p:txBody>
      </p:sp>
      <p:sp>
        <p:nvSpPr>
          <p:cNvPr id="9" name="Google Shape;555;p47">
            <a:extLst>
              <a:ext uri="{FF2B5EF4-FFF2-40B4-BE49-F238E27FC236}">
                <a16:creationId xmlns:a16="http://schemas.microsoft.com/office/drawing/2014/main" id="{F082BB67-7D59-CF74-3D77-74C671BFDC2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35247" y="3537173"/>
            <a:ext cx="2191204" cy="527700"/>
          </a:xfrm>
        </p:spPr>
        <p:txBody>
          <a:bodyPr anchor="ctr" anchorCtr="1"/>
          <a:lstStyle/>
          <a:p>
            <a:pPr lvl="0" algn="ctr"/>
            <a:r>
              <a:rPr lang="en-US" sz="2500"/>
              <a:t>THREATS</a:t>
            </a:r>
          </a:p>
        </p:txBody>
      </p:sp>
      <p:sp>
        <p:nvSpPr>
          <p:cNvPr id="10" name="Google Shape;556;p47">
            <a:extLst>
              <a:ext uri="{FF2B5EF4-FFF2-40B4-BE49-F238E27FC236}">
                <a16:creationId xmlns:a16="http://schemas.microsoft.com/office/drawing/2014/main" id="{E4251305-23E9-6D75-C889-8D7EAEF822E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235247" y="4123697"/>
            <a:ext cx="2191204" cy="484796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1100"/>
              <a:t>Saturn is a gas giant, composed mostly of hydrogen and helium</a:t>
            </a:r>
          </a:p>
        </p:txBody>
      </p:sp>
      <p:sp>
        <p:nvSpPr>
          <p:cNvPr id="11" name="Google Shape;557;p47">
            <a:extLst>
              <a:ext uri="{FF2B5EF4-FFF2-40B4-BE49-F238E27FC236}">
                <a16:creationId xmlns:a16="http://schemas.microsoft.com/office/drawing/2014/main" id="{3BF2DC76-E242-906B-E963-2D11E9B4C28C}"/>
              </a:ext>
            </a:extLst>
          </p:cNvPr>
          <p:cNvSpPr/>
          <p:nvPr/>
        </p:nvSpPr>
        <p:spPr>
          <a:xfrm>
            <a:off x="1353842" y="2542690"/>
            <a:ext cx="918597" cy="91830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S</a:t>
            </a:r>
          </a:p>
        </p:txBody>
      </p:sp>
      <p:sp>
        <p:nvSpPr>
          <p:cNvPr id="12" name="Google Shape;558;p47">
            <a:extLst>
              <a:ext uri="{FF2B5EF4-FFF2-40B4-BE49-F238E27FC236}">
                <a16:creationId xmlns:a16="http://schemas.microsoft.com/office/drawing/2014/main" id="{445D8477-0FB8-44A0-01B1-F086C07F3817}"/>
              </a:ext>
            </a:extLst>
          </p:cNvPr>
          <p:cNvSpPr/>
          <p:nvPr/>
        </p:nvSpPr>
        <p:spPr>
          <a:xfrm>
            <a:off x="3193898" y="2542690"/>
            <a:ext cx="918597" cy="91830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W</a:t>
            </a:r>
          </a:p>
        </p:txBody>
      </p:sp>
      <p:sp>
        <p:nvSpPr>
          <p:cNvPr id="13" name="Google Shape;559;p47">
            <a:extLst>
              <a:ext uri="{FF2B5EF4-FFF2-40B4-BE49-F238E27FC236}">
                <a16:creationId xmlns:a16="http://schemas.microsoft.com/office/drawing/2014/main" id="{19E5A314-5000-1D11-5DFC-BBDB7861CB78}"/>
              </a:ext>
            </a:extLst>
          </p:cNvPr>
          <p:cNvSpPr/>
          <p:nvPr/>
        </p:nvSpPr>
        <p:spPr>
          <a:xfrm>
            <a:off x="5033945" y="2542690"/>
            <a:ext cx="918597" cy="91830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O</a:t>
            </a:r>
          </a:p>
        </p:txBody>
      </p:sp>
      <p:cxnSp>
        <p:nvCxnSpPr>
          <p:cNvPr id="14" name="Google Shape;560;p47">
            <a:extLst>
              <a:ext uri="{FF2B5EF4-FFF2-40B4-BE49-F238E27FC236}">
                <a16:creationId xmlns:a16="http://schemas.microsoft.com/office/drawing/2014/main" id="{B013A854-486E-31A7-DE59-8B66FDB03C14}"/>
              </a:ext>
            </a:extLst>
          </p:cNvPr>
          <p:cNvCxnSpPr>
            <a:stCxn id="11" idx="1"/>
            <a:endCxn id="12" idx="3"/>
          </p:cNvCxnSpPr>
          <p:nvPr/>
        </p:nvCxnSpPr>
        <p:spPr>
          <a:xfrm>
            <a:off x="2272439" y="3001842"/>
            <a:ext cx="921459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cxnSp>
        <p:nvCxnSpPr>
          <p:cNvPr id="15" name="Google Shape;561;p47">
            <a:extLst>
              <a:ext uri="{FF2B5EF4-FFF2-40B4-BE49-F238E27FC236}">
                <a16:creationId xmlns:a16="http://schemas.microsoft.com/office/drawing/2014/main" id="{F0D723B5-E892-8DCB-B156-A25A658758EF}"/>
              </a:ext>
            </a:extLst>
          </p:cNvPr>
          <p:cNvCxnSpPr>
            <a:stCxn id="12" idx="1"/>
            <a:endCxn id="13" idx="3"/>
          </p:cNvCxnSpPr>
          <p:nvPr/>
        </p:nvCxnSpPr>
        <p:spPr>
          <a:xfrm>
            <a:off x="4112495" y="3001842"/>
            <a:ext cx="921450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cxnSp>
        <p:nvCxnSpPr>
          <p:cNvPr id="16" name="Google Shape;562;p47">
            <a:extLst>
              <a:ext uri="{FF2B5EF4-FFF2-40B4-BE49-F238E27FC236}">
                <a16:creationId xmlns:a16="http://schemas.microsoft.com/office/drawing/2014/main" id="{E732F44E-A04B-8212-1DEB-6538AFD6F2AD}"/>
              </a:ext>
            </a:extLst>
          </p:cNvPr>
          <p:cNvCxnSpPr>
            <a:stCxn id="13" idx="1"/>
            <a:endCxn id="17" idx="3"/>
          </p:cNvCxnSpPr>
          <p:nvPr/>
        </p:nvCxnSpPr>
        <p:spPr>
          <a:xfrm>
            <a:off x="5952542" y="3001842"/>
            <a:ext cx="921459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sp>
        <p:nvSpPr>
          <p:cNvPr id="17" name="Google Shape;563;p47">
            <a:extLst>
              <a:ext uri="{FF2B5EF4-FFF2-40B4-BE49-F238E27FC236}">
                <a16:creationId xmlns:a16="http://schemas.microsoft.com/office/drawing/2014/main" id="{A5C08CBC-26C3-0B08-1582-87EBEFCC82DE}"/>
              </a:ext>
            </a:extLst>
          </p:cNvPr>
          <p:cNvSpPr/>
          <p:nvPr/>
        </p:nvSpPr>
        <p:spPr>
          <a:xfrm>
            <a:off x="6874001" y="2542690"/>
            <a:ext cx="918597" cy="91830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T</a:t>
            </a:r>
          </a:p>
        </p:txBody>
      </p:sp>
      <p:cxnSp>
        <p:nvCxnSpPr>
          <p:cNvPr id="18" name="Google Shape;564;p47">
            <a:extLst>
              <a:ext uri="{FF2B5EF4-FFF2-40B4-BE49-F238E27FC236}">
                <a16:creationId xmlns:a16="http://schemas.microsoft.com/office/drawing/2014/main" id="{551FC6F2-CAA4-D058-66A7-56956D898142}"/>
              </a:ext>
            </a:extLst>
          </p:cNvPr>
          <p:cNvCxnSpPr/>
          <p:nvPr/>
        </p:nvCxnSpPr>
        <p:spPr>
          <a:xfrm>
            <a:off x="-14328" y="294372"/>
            <a:ext cx="1998603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grpSp>
        <p:nvGrpSpPr>
          <p:cNvPr id="19" name="Grupo 18">
            <a:extLst>
              <a:ext uri="{FF2B5EF4-FFF2-40B4-BE49-F238E27FC236}">
                <a16:creationId xmlns:a16="http://schemas.microsoft.com/office/drawing/2014/main" id="{D39077F8-FD5C-A242-53B8-FF29EFDF39B7}"/>
              </a:ext>
            </a:extLst>
          </p:cNvPr>
          <p:cNvGrpSpPr/>
          <p:nvPr/>
        </p:nvGrpSpPr>
        <p:grpSpPr>
          <a:xfrm>
            <a:off x="8034476" y="-7991"/>
            <a:ext cx="1109523" cy="1211816"/>
            <a:chOff x="8034476" y="-7991"/>
            <a:chExt cx="1109523" cy="1211816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18F86451-83CA-E0E7-4471-3F787667687C}"/>
                </a:ext>
              </a:extLst>
            </p:cNvPr>
            <p:cNvSpPr/>
            <p:nvPr/>
          </p:nvSpPr>
          <p:spPr>
            <a:xfrm>
              <a:off x="8379689" y="45994"/>
              <a:ext cx="764310" cy="3210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39"/>
                <a:gd name="f7" fmla="val 352"/>
                <a:gd name="f8" fmla="val 414"/>
                <a:gd name="f9" fmla="val 312"/>
                <a:gd name="f10" fmla="val 428"/>
                <a:gd name="f11" fmla="val 333"/>
                <a:gd name="f12" fmla="val 427"/>
                <a:gd name="f13" fmla="val 332"/>
                <a:gd name="f14" fmla="val 450"/>
                <a:gd name="f15" fmla="val 313"/>
                <a:gd name="f16" fmla="val 475"/>
                <a:gd name="f17" fmla="val 292"/>
                <a:gd name="f18" fmla="val 501"/>
                <a:gd name="f19" fmla="val 272"/>
                <a:gd name="f20" fmla="val 526"/>
                <a:gd name="f21" fmla="val 250"/>
                <a:gd name="f22" fmla="val 539"/>
                <a:gd name="f23" fmla="val 239"/>
                <a:gd name="f24" fmla="val 551"/>
                <a:gd name="f25" fmla="val 238"/>
                <a:gd name="f26" fmla="val 566"/>
                <a:gd name="f27" fmla="val 245"/>
                <a:gd name="f28" fmla="val 572"/>
                <a:gd name="f29" fmla="val 248"/>
                <a:gd name="f30" fmla="val 580"/>
                <a:gd name="f31" fmla="val 246"/>
                <a:gd name="f32" fmla="val 588"/>
                <a:gd name="f33" fmla="val 247"/>
                <a:gd name="f34" fmla="val 240"/>
                <a:gd name="f35" fmla="val 590"/>
                <a:gd name="f36" fmla="val 231"/>
                <a:gd name="f37" fmla="val 225"/>
                <a:gd name="f38" fmla="val 582"/>
                <a:gd name="f39" fmla="val 211"/>
                <a:gd name="f40" fmla="val 587"/>
                <a:gd name="f41" fmla="val 203"/>
                <a:gd name="f42" fmla="val 597"/>
                <a:gd name="f43" fmla="val 192"/>
                <a:gd name="f44" fmla="val 637"/>
                <a:gd name="f45" fmla="val 152"/>
                <a:gd name="f46" fmla="val 676"/>
                <a:gd name="f47" fmla="val 111"/>
                <a:gd name="f48" fmla="val 715"/>
                <a:gd name="f49" fmla="val 70"/>
                <a:gd name="f50" fmla="val 746"/>
                <a:gd name="f51" fmla="val 37"/>
                <a:gd name="f52" fmla="val 782"/>
                <a:gd name="f53" fmla="val 13"/>
                <a:gd name="f54" fmla="val 828"/>
                <a:gd name="f55" fmla="val 832"/>
                <a:gd name="f56" fmla="val 21"/>
                <a:gd name="f57" fmla="val 835"/>
                <a:gd name="f58" fmla="val 41"/>
                <a:gd name="f59" fmla="val 63"/>
                <a:gd name="f60" fmla="val 777"/>
                <a:gd name="f61" fmla="val 77"/>
                <a:gd name="f62" fmla="val 743"/>
                <a:gd name="f63" fmla="val 129"/>
                <a:gd name="f64" fmla="val 699"/>
                <a:gd name="f65" fmla="val 168"/>
                <a:gd name="f66" fmla="val 639"/>
                <a:gd name="f67" fmla="val 220"/>
                <a:gd name="f68" fmla="val 577"/>
                <a:gd name="f69" fmla="val 269"/>
                <a:gd name="f70" fmla="val 506"/>
                <a:gd name="f71" fmla="val 305"/>
                <a:gd name="f72" fmla="val 437"/>
                <a:gd name="f73" fmla="val 340"/>
                <a:gd name="f74" fmla="val 367"/>
                <a:gd name="f75" fmla="val 290"/>
                <a:gd name="f76" fmla="val 335"/>
                <a:gd name="f77" fmla="val 226"/>
                <a:gd name="f78" fmla="val 321"/>
                <a:gd name="f79" fmla="val 159"/>
                <a:gd name="f80" fmla="val 324"/>
                <a:gd name="f81" fmla="val 93"/>
                <a:gd name="f82" fmla="val 331"/>
                <a:gd name="f83" fmla="val 334"/>
                <a:gd name="f84" fmla="val 33"/>
                <a:gd name="f85" fmla="val 338"/>
                <a:gd name="f86" fmla="val 339"/>
                <a:gd name="f87" fmla="val 7"/>
                <a:gd name="f88" fmla="val 326"/>
                <a:gd name="f89" fmla="val 121"/>
                <a:gd name="f90" fmla="val 300"/>
                <a:gd name="f91" fmla="val 222"/>
                <a:gd name="f92" fmla="val 293"/>
                <a:gd name="f93" fmla="val 325"/>
                <a:gd name="f94" fmla="val 314"/>
                <a:gd name="f95" fmla="val 353"/>
                <a:gd name="f96" fmla="val 320"/>
                <a:gd name="f97" fmla="val 383"/>
                <a:gd name="f98" fmla="+- 0 0 -90"/>
                <a:gd name="f99" fmla="*/ f3 1 839"/>
                <a:gd name="f100" fmla="*/ f4 1 352"/>
                <a:gd name="f101" fmla="val f5"/>
                <a:gd name="f102" fmla="val f6"/>
                <a:gd name="f103" fmla="val f7"/>
                <a:gd name="f104" fmla="*/ f98 f0 1"/>
                <a:gd name="f105" fmla="+- f103 0 f101"/>
                <a:gd name="f106" fmla="+- f102 0 f101"/>
                <a:gd name="f107" fmla="*/ f104 1 f2"/>
                <a:gd name="f108" fmla="*/ f106 1 839"/>
                <a:gd name="f109" fmla="*/ f105 1 352"/>
                <a:gd name="f110" fmla="*/ 414 f106 1"/>
                <a:gd name="f111" fmla="*/ 312 f105 1"/>
                <a:gd name="f112" fmla="*/ 450 f106 1"/>
                <a:gd name="f113" fmla="*/ 313 f105 1"/>
                <a:gd name="f114" fmla="*/ 526 f106 1"/>
                <a:gd name="f115" fmla="*/ 250 f105 1"/>
                <a:gd name="f116" fmla="*/ 566 f106 1"/>
                <a:gd name="f117" fmla="*/ 245 f105 1"/>
                <a:gd name="f118" fmla="*/ 588 f106 1"/>
                <a:gd name="f119" fmla="*/ 247 f105 1"/>
                <a:gd name="f120" fmla="*/ 225 f105 1"/>
                <a:gd name="f121" fmla="*/ 597 f106 1"/>
                <a:gd name="f122" fmla="*/ 192 f105 1"/>
                <a:gd name="f123" fmla="*/ 715 f106 1"/>
                <a:gd name="f124" fmla="*/ 70 f105 1"/>
                <a:gd name="f125" fmla="*/ 828 f106 1"/>
                <a:gd name="f126" fmla="*/ 0 f105 1"/>
                <a:gd name="f127" fmla="*/ 839 f106 1"/>
                <a:gd name="f128" fmla="*/ 63 f105 1"/>
                <a:gd name="f129" fmla="*/ 699 f106 1"/>
                <a:gd name="f130" fmla="*/ 168 f105 1"/>
                <a:gd name="f131" fmla="*/ 506 f106 1"/>
                <a:gd name="f132" fmla="*/ 305 f105 1"/>
                <a:gd name="f133" fmla="*/ 290 f106 1"/>
                <a:gd name="f134" fmla="*/ 335 f105 1"/>
                <a:gd name="f135" fmla="*/ 93 f106 1"/>
                <a:gd name="f136" fmla="*/ 331 f105 1"/>
                <a:gd name="f137" fmla="*/ 0 f106 1"/>
                <a:gd name="f138" fmla="*/ 339 f105 1"/>
                <a:gd name="f139" fmla="*/ 21 f106 1"/>
                <a:gd name="f140" fmla="*/ 324 f105 1"/>
                <a:gd name="f141" fmla="*/ 325 f106 1"/>
                <a:gd name="f142" fmla="*/ 314 f105 1"/>
                <a:gd name="f143" fmla="+- f107 0 f1"/>
                <a:gd name="f144" fmla="*/ f110 1 839"/>
                <a:gd name="f145" fmla="*/ f111 1 352"/>
                <a:gd name="f146" fmla="*/ f112 1 839"/>
                <a:gd name="f147" fmla="*/ f113 1 352"/>
                <a:gd name="f148" fmla="*/ f114 1 839"/>
                <a:gd name="f149" fmla="*/ f115 1 352"/>
                <a:gd name="f150" fmla="*/ f116 1 839"/>
                <a:gd name="f151" fmla="*/ f117 1 352"/>
                <a:gd name="f152" fmla="*/ f118 1 839"/>
                <a:gd name="f153" fmla="*/ f119 1 352"/>
                <a:gd name="f154" fmla="*/ f120 1 352"/>
                <a:gd name="f155" fmla="*/ f121 1 839"/>
                <a:gd name="f156" fmla="*/ f122 1 352"/>
                <a:gd name="f157" fmla="*/ f123 1 839"/>
                <a:gd name="f158" fmla="*/ f124 1 352"/>
                <a:gd name="f159" fmla="*/ f125 1 839"/>
                <a:gd name="f160" fmla="*/ f126 1 352"/>
                <a:gd name="f161" fmla="*/ f127 1 839"/>
                <a:gd name="f162" fmla="*/ f128 1 352"/>
                <a:gd name="f163" fmla="*/ f129 1 839"/>
                <a:gd name="f164" fmla="*/ f130 1 352"/>
                <a:gd name="f165" fmla="*/ f131 1 839"/>
                <a:gd name="f166" fmla="*/ f132 1 352"/>
                <a:gd name="f167" fmla="*/ f133 1 839"/>
                <a:gd name="f168" fmla="*/ f134 1 352"/>
                <a:gd name="f169" fmla="*/ f135 1 839"/>
                <a:gd name="f170" fmla="*/ f136 1 352"/>
                <a:gd name="f171" fmla="*/ f137 1 839"/>
                <a:gd name="f172" fmla="*/ f138 1 352"/>
                <a:gd name="f173" fmla="*/ f139 1 839"/>
                <a:gd name="f174" fmla="*/ f140 1 352"/>
                <a:gd name="f175" fmla="*/ f141 1 839"/>
                <a:gd name="f176" fmla="*/ f142 1 352"/>
                <a:gd name="f177" fmla="*/ 0 1 f108"/>
                <a:gd name="f178" fmla="*/ f102 1 f108"/>
                <a:gd name="f179" fmla="*/ 0 1 f109"/>
                <a:gd name="f180" fmla="*/ f103 1 f109"/>
                <a:gd name="f181" fmla="*/ f144 1 f108"/>
                <a:gd name="f182" fmla="*/ f145 1 f109"/>
                <a:gd name="f183" fmla="*/ f146 1 f108"/>
                <a:gd name="f184" fmla="*/ f147 1 f109"/>
                <a:gd name="f185" fmla="*/ f148 1 f108"/>
                <a:gd name="f186" fmla="*/ f149 1 f109"/>
                <a:gd name="f187" fmla="*/ f150 1 f108"/>
                <a:gd name="f188" fmla="*/ f151 1 f109"/>
                <a:gd name="f189" fmla="*/ f152 1 f108"/>
                <a:gd name="f190" fmla="*/ f153 1 f109"/>
                <a:gd name="f191" fmla="*/ f154 1 f109"/>
                <a:gd name="f192" fmla="*/ f155 1 f108"/>
                <a:gd name="f193" fmla="*/ f156 1 f109"/>
                <a:gd name="f194" fmla="*/ f157 1 f108"/>
                <a:gd name="f195" fmla="*/ f158 1 f109"/>
                <a:gd name="f196" fmla="*/ f159 1 f108"/>
                <a:gd name="f197" fmla="*/ f160 1 f109"/>
                <a:gd name="f198" fmla="*/ f161 1 f108"/>
                <a:gd name="f199" fmla="*/ f162 1 f109"/>
                <a:gd name="f200" fmla="*/ f163 1 f108"/>
                <a:gd name="f201" fmla="*/ f164 1 f109"/>
                <a:gd name="f202" fmla="*/ f165 1 f108"/>
                <a:gd name="f203" fmla="*/ f166 1 f109"/>
                <a:gd name="f204" fmla="*/ f167 1 f108"/>
                <a:gd name="f205" fmla="*/ f168 1 f109"/>
                <a:gd name="f206" fmla="*/ f169 1 f108"/>
                <a:gd name="f207" fmla="*/ f170 1 f109"/>
                <a:gd name="f208" fmla="*/ f171 1 f108"/>
                <a:gd name="f209" fmla="*/ f172 1 f109"/>
                <a:gd name="f210" fmla="*/ f173 1 f108"/>
                <a:gd name="f211" fmla="*/ f174 1 f109"/>
                <a:gd name="f212" fmla="*/ f175 1 f108"/>
                <a:gd name="f213" fmla="*/ f176 1 f109"/>
                <a:gd name="f214" fmla="*/ f177 f99 1"/>
                <a:gd name="f215" fmla="*/ f178 f99 1"/>
                <a:gd name="f216" fmla="*/ f180 f100 1"/>
                <a:gd name="f217" fmla="*/ f179 f100 1"/>
                <a:gd name="f218" fmla="*/ f181 f99 1"/>
                <a:gd name="f219" fmla="*/ f182 f100 1"/>
                <a:gd name="f220" fmla="*/ f183 f99 1"/>
                <a:gd name="f221" fmla="*/ f184 f100 1"/>
                <a:gd name="f222" fmla="*/ f185 f99 1"/>
                <a:gd name="f223" fmla="*/ f186 f100 1"/>
                <a:gd name="f224" fmla="*/ f187 f99 1"/>
                <a:gd name="f225" fmla="*/ f188 f100 1"/>
                <a:gd name="f226" fmla="*/ f189 f99 1"/>
                <a:gd name="f227" fmla="*/ f190 f100 1"/>
                <a:gd name="f228" fmla="*/ f191 f100 1"/>
                <a:gd name="f229" fmla="*/ f192 f99 1"/>
                <a:gd name="f230" fmla="*/ f193 f100 1"/>
                <a:gd name="f231" fmla="*/ f194 f99 1"/>
                <a:gd name="f232" fmla="*/ f195 f100 1"/>
                <a:gd name="f233" fmla="*/ f196 f99 1"/>
                <a:gd name="f234" fmla="*/ f197 f100 1"/>
                <a:gd name="f235" fmla="*/ f198 f99 1"/>
                <a:gd name="f236" fmla="*/ f199 f100 1"/>
                <a:gd name="f237" fmla="*/ f200 f99 1"/>
                <a:gd name="f238" fmla="*/ f201 f100 1"/>
                <a:gd name="f239" fmla="*/ f202 f99 1"/>
                <a:gd name="f240" fmla="*/ f203 f100 1"/>
                <a:gd name="f241" fmla="*/ f204 f99 1"/>
                <a:gd name="f242" fmla="*/ f205 f100 1"/>
                <a:gd name="f243" fmla="*/ f206 f99 1"/>
                <a:gd name="f244" fmla="*/ f207 f100 1"/>
                <a:gd name="f245" fmla="*/ f208 f99 1"/>
                <a:gd name="f246" fmla="*/ f209 f100 1"/>
                <a:gd name="f247" fmla="*/ f210 f99 1"/>
                <a:gd name="f248" fmla="*/ f211 f100 1"/>
                <a:gd name="f249" fmla="*/ f212 f99 1"/>
                <a:gd name="f250" fmla="*/ f213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3">
                  <a:pos x="f218" y="f219"/>
                </a:cxn>
                <a:cxn ang="f143">
                  <a:pos x="f220" y="f221"/>
                </a:cxn>
                <a:cxn ang="f143">
                  <a:pos x="f222" y="f223"/>
                </a:cxn>
                <a:cxn ang="f143">
                  <a:pos x="f224" y="f225"/>
                </a:cxn>
                <a:cxn ang="f143">
                  <a:pos x="f226" y="f227"/>
                </a:cxn>
                <a:cxn ang="f143">
                  <a:pos x="f226" y="f228"/>
                </a:cxn>
                <a:cxn ang="f143">
                  <a:pos x="f229" y="f230"/>
                </a:cxn>
                <a:cxn ang="f143">
                  <a:pos x="f231" y="f232"/>
                </a:cxn>
                <a:cxn ang="f143">
                  <a:pos x="f233" y="f234"/>
                </a:cxn>
                <a:cxn ang="f143">
                  <a:pos x="f235" y="f236"/>
                </a:cxn>
                <a:cxn ang="f143">
                  <a:pos x="f237" y="f238"/>
                </a:cxn>
                <a:cxn ang="f143">
                  <a:pos x="f239" y="f240"/>
                </a:cxn>
                <a:cxn ang="f143">
                  <a:pos x="f241" y="f242"/>
                </a:cxn>
                <a:cxn ang="f143">
                  <a:pos x="f243" y="f244"/>
                </a:cxn>
                <a:cxn ang="f143">
                  <a:pos x="f245" y="f246"/>
                </a:cxn>
                <a:cxn ang="f143">
                  <a:pos x="f247" y="f248"/>
                </a:cxn>
                <a:cxn ang="f143">
                  <a:pos x="f249" y="f250"/>
                </a:cxn>
                <a:cxn ang="f143">
                  <a:pos x="f218" y="f219"/>
                </a:cxn>
              </a:cxnLst>
              <a:rect l="f214" t="f217" r="f215" b="f216"/>
              <a:pathLst>
                <a:path w="839" h="352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2" y="f34"/>
                    <a:pt x="f35" y="f36"/>
                    <a:pt x="f32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"/>
                  </a:cubicBezTo>
                  <a:cubicBezTo>
                    <a:pt x="f55" y="f56"/>
                    <a:pt x="f57" y="f58"/>
                    <a:pt x="f6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59" y="f83"/>
                    <a:pt x="f84" y="f85"/>
                    <a:pt x="f5" y="f86"/>
                  </a:cubicBezTo>
                  <a:cubicBezTo>
                    <a:pt x="f87" y="f11"/>
                    <a:pt x="f53" y="f88"/>
                    <a:pt x="f56" y="f80"/>
                  </a:cubicBezTo>
                  <a:cubicBezTo>
                    <a:pt x="f89" y="f90"/>
                    <a:pt x="f91" y="f92"/>
                    <a:pt x="f93" y="f94"/>
                  </a:cubicBezTo>
                  <a:cubicBezTo>
                    <a:pt x="f95" y="f96"/>
                    <a:pt x="f97" y="f15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122F2D23-332D-C88F-5BC2-C5B889DEA744}"/>
                </a:ext>
              </a:extLst>
            </p:cNvPr>
            <p:cNvSpPr/>
            <p:nvPr/>
          </p:nvSpPr>
          <p:spPr>
            <a:xfrm>
              <a:off x="8484818" y="368484"/>
              <a:ext cx="326751" cy="2940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9"/>
                <a:gd name="f7" fmla="val 323"/>
                <a:gd name="f8" fmla="val 116"/>
                <a:gd name="f9" fmla="val 357"/>
                <a:gd name="f10" fmla="val 118"/>
                <a:gd name="f11" fmla="val 354"/>
                <a:gd name="f12" fmla="val 124"/>
                <a:gd name="f13" fmla="val 348"/>
                <a:gd name="f14" fmla="val 133"/>
                <a:gd name="f15" fmla="val 324"/>
                <a:gd name="f16" fmla="val 107"/>
                <a:gd name="f17" fmla="val 302"/>
                <a:gd name="f18" fmla="val 83"/>
                <a:gd name="f19" fmla="val 276"/>
                <a:gd name="f20" fmla="val 55"/>
                <a:gd name="f21" fmla="val 261"/>
                <a:gd name="f22" fmla="val 85"/>
                <a:gd name="f23" fmla="val 245"/>
                <a:gd name="f24" fmla="val 114"/>
                <a:gd name="f25" fmla="val 234"/>
                <a:gd name="f26" fmla="val 146"/>
                <a:gd name="f27" fmla="val 230"/>
                <a:gd name="f28" fmla="val 158"/>
                <a:gd name="f29" fmla="val 235"/>
                <a:gd name="f30" fmla="val 175"/>
                <a:gd name="f31" fmla="val 239"/>
                <a:gd name="f32" fmla="val 188"/>
                <a:gd name="f33" fmla="val 251"/>
                <a:gd name="f34" fmla="val 271"/>
                <a:gd name="f35" fmla="val 274"/>
                <a:gd name="f36" fmla="val 309"/>
                <a:gd name="f37" fmla="val 303"/>
                <a:gd name="f38" fmla="val 287"/>
                <a:gd name="f39" fmla="val 315"/>
                <a:gd name="f40" fmla="val 273"/>
                <a:gd name="f41" fmla="val 305"/>
                <a:gd name="f42" fmla="val 263"/>
                <a:gd name="f43" fmla="val 289"/>
                <a:gd name="f44" fmla="val 247"/>
                <a:gd name="f45" fmla="val 262"/>
                <a:gd name="f46" fmla="val 232"/>
                <a:gd name="f47" fmla="val 215"/>
                <a:gd name="f48" fmla="val 205"/>
                <a:gd name="f49" fmla="val 213"/>
                <a:gd name="f50" fmla="val 211"/>
                <a:gd name="f51" fmla="val 209"/>
                <a:gd name="f52" fmla="val 310"/>
                <a:gd name="f53" fmla="val 199"/>
                <a:gd name="f54" fmla="val 191"/>
                <a:gd name="f55" fmla="val 311"/>
                <a:gd name="f56" fmla="val 281"/>
                <a:gd name="f57" fmla="val 253"/>
                <a:gd name="f58" fmla="val 224"/>
                <a:gd name="f59" fmla="val 159"/>
                <a:gd name="f60" fmla="val 250"/>
                <a:gd name="f61" fmla="val 121"/>
                <a:gd name="f62" fmla="val 117"/>
                <a:gd name="f63" fmla="val 321"/>
                <a:gd name="f64" fmla="val 112"/>
                <a:gd name="f65" fmla="val 320"/>
                <a:gd name="f66" fmla="val 109"/>
                <a:gd name="f67" fmla="val 318"/>
                <a:gd name="f68" fmla="val 106"/>
                <a:gd name="f69" fmla="val 317"/>
                <a:gd name="f70" fmla="val 101"/>
                <a:gd name="f71" fmla="val 256"/>
                <a:gd name="f72" fmla="val 161"/>
                <a:gd name="f73" fmla="val 221"/>
                <a:gd name="f74" fmla="val 202"/>
                <a:gd name="f75" fmla="val 183"/>
                <a:gd name="f76" fmla="val 200"/>
                <a:gd name="f77" fmla="val 181"/>
                <a:gd name="f78" fmla="val 198"/>
                <a:gd name="f79" fmla="val 178"/>
                <a:gd name="f80" fmla="val 189"/>
                <a:gd name="f81" fmla="val 212"/>
                <a:gd name="f82" fmla="val 120"/>
                <a:gd name="f83" fmla="val 237"/>
                <a:gd name="f84" fmla="val 97"/>
                <a:gd name="f85" fmla="val 264"/>
                <a:gd name="f86" fmla="val 72"/>
                <a:gd name="f87" fmla="val 290"/>
                <a:gd name="f88" fmla="val 63"/>
                <a:gd name="f89" fmla="val 299"/>
                <a:gd name="f90" fmla="val 53"/>
                <a:gd name="f91" fmla="val 307"/>
                <a:gd name="f92" fmla="val 41"/>
                <a:gd name="f93" fmla="val 312"/>
                <a:gd name="f94" fmla="val 58"/>
                <a:gd name="f95" fmla="val 93"/>
                <a:gd name="f96" fmla="val 225"/>
                <a:gd name="f97" fmla="val 134"/>
                <a:gd name="f98" fmla="val 194"/>
                <a:gd name="f99" fmla="val 143"/>
                <a:gd name="f100" fmla="val 186"/>
                <a:gd name="f101" fmla="val 153"/>
                <a:gd name="f102" fmla="val 164"/>
                <a:gd name="f103" fmla="val 174"/>
                <a:gd name="f104" fmla="val 204"/>
                <a:gd name="f105" fmla="val 127"/>
                <a:gd name="f106" fmla="val 231"/>
                <a:gd name="f107" fmla="val 88"/>
                <a:gd name="f108" fmla="val 210"/>
                <a:gd name="f109" fmla="val 190"/>
                <a:gd name="f110" fmla="val 169"/>
                <a:gd name="f111" fmla="val 115"/>
                <a:gd name="f112" fmla="val 142"/>
                <a:gd name="f113" fmla="val 113"/>
                <a:gd name="f114" fmla="val 129"/>
                <a:gd name="f115" fmla="val 90"/>
                <a:gd name="f116" fmla="val 149"/>
                <a:gd name="f117" fmla="val 80"/>
                <a:gd name="f118" fmla="val 64"/>
                <a:gd name="f119" fmla="val 52"/>
                <a:gd name="f120" fmla="val 163"/>
                <a:gd name="f121" fmla="val 38"/>
                <a:gd name="f122" fmla="val 17"/>
                <a:gd name="f123" fmla="val 172"/>
                <a:gd name="f124" fmla="val 31"/>
                <a:gd name="f125" fmla="val 196"/>
                <a:gd name="f126" fmla="val 32"/>
                <a:gd name="f127" fmla="val 28"/>
                <a:gd name="f128" fmla="val 26"/>
                <a:gd name="f129" fmla="val 207"/>
                <a:gd name="f130" fmla="val 23"/>
                <a:gd name="f131" fmla="val 208"/>
                <a:gd name="f132" fmla="val 16"/>
                <a:gd name="f133" fmla="val 13"/>
                <a:gd name="f134" fmla="val 195"/>
                <a:gd name="f135" fmla="val 1"/>
                <a:gd name="f136" fmla="val 170"/>
                <a:gd name="f137" fmla="val 29"/>
                <a:gd name="f138" fmla="val 150"/>
                <a:gd name="f139" fmla="val 44"/>
                <a:gd name="f140" fmla="val 145"/>
                <a:gd name="f141" fmla="val 139"/>
                <a:gd name="f142" fmla="val 67"/>
                <a:gd name="f143" fmla="val 135"/>
                <a:gd name="f144" fmla="val 76"/>
                <a:gd name="f145" fmla="val 132"/>
                <a:gd name="f146" fmla="val 81"/>
                <a:gd name="f147" fmla="val 130"/>
                <a:gd name="f148" fmla="val 69"/>
                <a:gd name="f149" fmla="val 56"/>
                <a:gd name="f150" fmla="val 99"/>
                <a:gd name="f151" fmla="val 48"/>
                <a:gd name="f152" fmla="val 74"/>
                <a:gd name="f153" fmla="val 46"/>
                <a:gd name="f154" fmla="val 60"/>
                <a:gd name="f155" fmla="val 50"/>
                <a:gd name="f156" fmla="val 30"/>
                <a:gd name="f157" fmla="val 19"/>
                <a:gd name="f158" fmla="val 100"/>
                <a:gd name="f159" fmla="val 140"/>
                <a:gd name="f160" fmla="val 137"/>
                <a:gd name="f161" fmla="val 103"/>
                <a:gd name="f162" fmla="val 82"/>
                <a:gd name="f163" fmla="val 243"/>
                <a:gd name="f164" fmla="val 70"/>
                <a:gd name="f165" fmla="val 277"/>
                <a:gd name="f166" fmla="val 21"/>
                <a:gd name="f167" fmla="val 288"/>
                <a:gd name="f168" fmla="val 5"/>
                <a:gd name="f169" fmla="val 316"/>
                <a:gd name="f170" fmla="val 9"/>
                <a:gd name="f171" fmla="val 295"/>
                <a:gd name="f172" fmla="val 294"/>
                <a:gd name="f173" fmla="val 39"/>
                <a:gd name="f174" fmla="val 301"/>
                <a:gd name="f175" fmla="val 47"/>
                <a:gd name="f176" fmla="val 339"/>
                <a:gd name="f177" fmla="val 92"/>
                <a:gd name="f178" fmla="val 122"/>
                <a:gd name="f179" fmla="val 45"/>
                <a:gd name="f180" fmla="val 91"/>
                <a:gd name="f181" fmla="val 54"/>
                <a:gd name="f182" fmla="val 66"/>
                <a:gd name="f183" fmla="val 87"/>
                <a:gd name="f184" fmla="val 105"/>
                <a:gd name="f185" fmla="val 110"/>
                <a:gd name="f186" fmla="val 89"/>
                <a:gd name="f187" fmla="+- 0 0 -90"/>
                <a:gd name="f188" fmla="*/ f3 1 359"/>
                <a:gd name="f189" fmla="*/ f4 1 323"/>
                <a:gd name="f190" fmla="val f5"/>
                <a:gd name="f191" fmla="val f6"/>
                <a:gd name="f192" fmla="val f7"/>
                <a:gd name="f193" fmla="*/ f187 f0 1"/>
                <a:gd name="f194" fmla="+- f192 0 f190"/>
                <a:gd name="f195" fmla="+- f191 0 f190"/>
                <a:gd name="f196" fmla="*/ f193 1 f2"/>
                <a:gd name="f197" fmla="*/ f195 1 359"/>
                <a:gd name="f198" fmla="*/ f194 1 323"/>
                <a:gd name="f199" fmla="*/ 359 f195 1"/>
                <a:gd name="f200" fmla="*/ 116 f194 1"/>
                <a:gd name="f201" fmla="*/ 348 f195 1"/>
                <a:gd name="f202" fmla="*/ 133 f194 1"/>
                <a:gd name="f203" fmla="*/ 276 f195 1"/>
                <a:gd name="f204" fmla="*/ 55 f194 1"/>
                <a:gd name="f205" fmla="*/ 234 f195 1"/>
                <a:gd name="f206" fmla="*/ 146 f194 1"/>
                <a:gd name="f207" fmla="*/ 239 f195 1"/>
                <a:gd name="f208" fmla="*/ 188 f194 1"/>
                <a:gd name="f209" fmla="*/ 309 f195 1"/>
                <a:gd name="f210" fmla="*/ 303 f194 1"/>
                <a:gd name="f211" fmla="*/ 263 f195 1"/>
                <a:gd name="f212" fmla="*/ 289 f194 1"/>
                <a:gd name="f213" fmla="*/ 215 f195 1"/>
                <a:gd name="f214" fmla="*/ 205 f194 1"/>
                <a:gd name="f215" fmla="*/ 209 f195 1"/>
                <a:gd name="f216" fmla="*/ 310 f194 1"/>
                <a:gd name="f217" fmla="*/ 191 f195 1"/>
                <a:gd name="f218" fmla="*/ 311 f194 1"/>
                <a:gd name="f219" fmla="*/ 224 f194 1"/>
                <a:gd name="f220" fmla="*/ 121 f195 1"/>
                <a:gd name="f221" fmla="*/ 323 f194 1"/>
                <a:gd name="f222" fmla="*/ 112 f195 1"/>
                <a:gd name="f223" fmla="*/ 320 f194 1"/>
                <a:gd name="f224" fmla="*/ 101 f195 1"/>
                <a:gd name="f225" fmla="*/ 315 f194 1"/>
                <a:gd name="f226" fmla="*/ 202 f195 1"/>
                <a:gd name="f227" fmla="*/ 183 f194 1"/>
                <a:gd name="f228" fmla="*/ 198 f195 1"/>
                <a:gd name="f229" fmla="*/ 178 f194 1"/>
                <a:gd name="f230" fmla="*/ 146 f195 1"/>
                <a:gd name="f231" fmla="*/ 212 f194 1"/>
                <a:gd name="f232" fmla="*/ 72 f195 1"/>
                <a:gd name="f233" fmla="*/ 290 f194 1"/>
                <a:gd name="f234" fmla="*/ 41 f195 1"/>
                <a:gd name="f235" fmla="*/ 312 f194 1"/>
                <a:gd name="f236" fmla="*/ 134 f195 1"/>
                <a:gd name="f237" fmla="*/ 194 f194 1"/>
                <a:gd name="f238" fmla="*/ 164 f195 1"/>
                <a:gd name="f239" fmla="*/ 174 f194 1"/>
                <a:gd name="f240" fmla="*/ 231 f195 1"/>
                <a:gd name="f241" fmla="*/ 88 f194 1"/>
                <a:gd name="f242" fmla="*/ 169 f195 1"/>
                <a:gd name="f243" fmla="*/ 115 f194 1"/>
                <a:gd name="f244" fmla="*/ 90 f195 1"/>
                <a:gd name="f245" fmla="*/ 149 f194 1"/>
                <a:gd name="f246" fmla="*/ 52 f195 1"/>
                <a:gd name="f247" fmla="*/ 163 f194 1"/>
                <a:gd name="f248" fmla="*/ 31 f195 1"/>
                <a:gd name="f249" fmla="*/ 196 f194 1"/>
                <a:gd name="f250" fmla="*/ 26 f195 1"/>
                <a:gd name="f251" fmla="*/ 207 f194 1"/>
                <a:gd name="f252" fmla="*/ 13 f195 1"/>
                <a:gd name="f253" fmla="*/ 17 f195 1"/>
                <a:gd name="f254" fmla="*/ 158 f194 1"/>
                <a:gd name="f255" fmla="*/ 58 f195 1"/>
                <a:gd name="f256" fmla="*/ 139 f194 1"/>
                <a:gd name="f257" fmla="*/ 81 f195 1"/>
                <a:gd name="f258" fmla="*/ 130 f194 1"/>
                <a:gd name="f259" fmla="*/ 48 f195 1"/>
                <a:gd name="f260" fmla="*/ 83 f194 1"/>
                <a:gd name="f261" fmla="*/ 50 f195 1"/>
                <a:gd name="f262" fmla="*/ 50 f194 1"/>
                <a:gd name="f263" fmla="*/ 100 f195 1"/>
                <a:gd name="f264" fmla="*/ 23 f194 1"/>
                <a:gd name="f265" fmla="*/ 137 f195 1"/>
                <a:gd name="f266" fmla="*/ 103 f194 1"/>
                <a:gd name="f267" fmla="*/ 277 f195 1"/>
                <a:gd name="f268" fmla="*/ 21 f194 1"/>
                <a:gd name="f269" fmla="*/ 324 f195 1"/>
                <a:gd name="f270" fmla="*/ 0 f194 1"/>
                <a:gd name="f271" fmla="*/ 303 f195 1"/>
                <a:gd name="f272" fmla="*/ 301 f195 1"/>
                <a:gd name="f273" fmla="*/ 47 f194 1"/>
                <a:gd name="f274" fmla="*/ 122 f195 1"/>
                <a:gd name="f275" fmla="*/ 80 f194 1"/>
                <a:gd name="f276" fmla="*/ 91 f195 1"/>
                <a:gd name="f277" fmla="*/ 45 f194 1"/>
                <a:gd name="f278" fmla="*/ 67 f195 1"/>
                <a:gd name="f279" fmla="*/ 69 f194 1"/>
                <a:gd name="f280" fmla="*/ 105 f194 1"/>
                <a:gd name="f281" fmla="+- f196 0 f1"/>
                <a:gd name="f282" fmla="*/ f199 1 359"/>
                <a:gd name="f283" fmla="*/ f200 1 323"/>
                <a:gd name="f284" fmla="*/ f201 1 359"/>
                <a:gd name="f285" fmla="*/ f202 1 323"/>
                <a:gd name="f286" fmla="*/ f203 1 359"/>
                <a:gd name="f287" fmla="*/ f204 1 323"/>
                <a:gd name="f288" fmla="*/ f205 1 359"/>
                <a:gd name="f289" fmla="*/ f206 1 323"/>
                <a:gd name="f290" fmla="*/ f207 1 359"/>
                <a:gd name="f291" fmla="*/ f208 1 323"/>
                <a:gd name="f292" fmla="*/ f209 1 359"/>
                <a:gd name="f293" fmla="*/ f210 1 323"/>
                <a:gd name="f294" fmla="*/ f211 1 359"/>
                <a:gd name="f295" fmla="*/ f212 1 323"/>
                <a:gd name="f296" fmla="*/ f213 1 359"/>
                <a:gd name="f297" fmla="*/ f214 1 323"/>
                <a:gd name="f298" fmla="*/ f215 1 359"/>
                <a:gd name="f299" fmla="*/ f216 1 323"/>
                <a:gd name="f300" fmla="*/ f217 1 359"/>
                <a:gd name="f301" fmla="*/ f218 1 323"/>
                <a:gd name="f302" fmla="*/ f219 1 323"/>
                <a:gd name="f303" fmla="*/ f220 1 359"/>
                <a:gd name="f304" fmla="*/ f221 1 323"/>
                <a:gd name="f305" fmla="*/ f222 1 359"/>
                <a:gd name="f306" fmla="*/ f223 1 323"/>
                <a:gd name="f307" fmla="*/ f224 1 359"/>
                <a:gd name="f308" fmla="*/ f225 1 323"/>
                <a:gd name="f309" fmla="*/ f226 1 359"/>
                <a:gd name="f310" fmla="*/ f227 1 323"/>
                <a:gd name="f311" fmla="*/ f228 1 359"/>
                <a:gd name="f312" fmla="*/ f229 1 323"/>
                <a:gd name="f313" fmla="*/ f230 1 359"/>
                <a:gd name="f314" fmla="*/ f231 1 323"/>
                <a:gd name="f315" fmla="*/ f232 1 359"/>
                <a:gd name="f316" fmla="*/ f233 1 323"/>
                <a:gd name="f317" fmla="*/ f234 1 359"/>
                <a:gd name="f318" fmla="*/ f235 1 323"/>
                <a:gd name="f319" fmla="*/ f236 1 359"/>
                <a:gd name="f320" fmla="*/ f237 1 323"/>
                <a:gd name="f321" fmla="*/ f238 1 359"/>
                <a:gd name="f322" fmla="*/ f239 1 323"/>
                <a:gd name="f323" fmla="*/ f240 1 359"/>
                <a:gd name="f324" fmla="*/ f241 1 323"/>
                <a:gd name="f325" fmla="*/ f242 1 359"/>
                <a:gd name="f326" fmla="*/ f243 1 323"/>
                <a:gd name="f327" fmla="*/ f244 1 359"/>
                <a:gd name="f328" fmla="*/ f245 1 323"/>
                <a:gd name="f329" fmla="*/ f246 1 359"/>
                <a:gd name="f330" fmla="*/ f247 1 323"/>
                <a:gd name="f331" fmla="*/ f248 1 359"/>
                <a:gd name="f332" fmla="*/ f249 1 323"/>
                <a:gd name="f333" fmla="*/ f250 1 359"/>
                <a:gd name="f334" fmla="*/ f251 1 323"/>
                <a:gd name="f335" fmla="*/ f252 1 359"/>
                <a:gd name="f336" fmla="*/ f253 1 359"/>
                <a:gd name="f337" fmla="*/ f254 1 323"/>
                <a:gd name="f338" fmla="*/ f255 1 359"/>
                <a:gd name="f339" fmla="*/ f256 1 323"/>
                <a:gd name="f340" fmla="*/ f257 1 359"/>
                <a:gd name="f341" fmla="*/ f258 1 323"/>
                <a:gd name="f342" fmla="*/ f259 1 359"/>
                <a:gd name="f343" fmla="*/ f260 1 323"/>
                <a:gd name="f344" fmla="*/ f261 1 359"/>
                <a:gd name="f345" fmla="*/ f262 1 323"/>
                <a:gd name="f346" fmla="*/ f263 1 359"/>
                <a:gd name="f347" fmla="*/ f264 1 323"/>
                <a:gd name="f348" fmla="*/ f265 1 359"/>
                <a:gd name="f349" fmla="*/ f266 1 323"/>
                <a:gd name="f350" fmla="*/ f267 1 359"/>
                <a:gd name="f351" fmla="*/ f268 1 323"/>
                <a:gd name="f352" fmla="*/ f269 1 359"/>
                <a:gd name="f353" fmla="*/ f270 1 323"/>
                <a:gd name="f354" fmla="*/ f271 1 359"/>
                <a:gd name="f355" fmla="*/ f272 1 359"/>
                <a:gd name="f356" fmla="*/ f273 1 323"/>
                <a:gd name="f357" fmla="*/ f274 1 359"/>
                <a:gd name="f358" fmla="*/ f275 1 323"/>
                <a:gd name="f359" fmla="*/ f276 1 359"/>
                <a:gd name="f360" fmla="*/ f277 1 323"/>
                <a:gd name="f361" fmla="*/ f278 1 359"/>
                <a:gd name="f362" fmla="*/ f279 1 323"/>
                <a:gd name="f363" fmla="*/ f280 1 323"/>
                <a:gd name="f364" fmla="*/ 0 1 f197"/>
                <a:gd name="f365" fmla="*/ f191 1 f197"/>
                <a:gd name="f366" fmla="*/ 0 1 f198"/>
                <a:gd name="f367" fmla="*/ f192 1 f198"/>
                <a:gd name="f368" fmla="*/ f282 1 f197"/>
                <a:gd name="f369" fmla="*/ f283 1 f198"/>
                <a:gd name="f370" fmla="*/ f284 1 f197"/>
                <a:gd name="f371" fmla="*/ f285 1 f198"/>
                <a:gd name="f372" fmla="*/ f286 1 f197"/>
                <a:gd name="f373" fmla="*/ f287 1 f198"/>
                <a:gd name="f374" fmla="*/ f288 1 f197"/>
                <a:gd name="f375" fmla="*/ f289 1 f198"/>
                <a:gd name="f376" fmla="*/ f290 1 f197"/>
                <a:gd name="f377" fmla="*/ f291 1 f198"/>
                <a:gd name="f378" fmla="*/ f292 1 f197"/>
                <a:gd name="f379" fmla="*/ f293 1 f198"/>
                <a:gd name="f380" fmla="*/ f294 1 f197"/>
                <a:gd name="f381" fmla="*/ f295 1 f198"/>
                <a:gd name="f382" fmla="*/ f296 1 f197"/>
                <a:gd name="f383" fmla="*/ f297 1 f198"/>
                <a:gd name="f384" fmla="*/ f298 1 f197"/>
                <a:gd name="f385" fmla="*/ f299 1 f198"/>
                <a:gd name="f386" fmla="*/ f300 1 f197"/>
                <a:gd name="f387" fmla="*/ f301 1 f198"/>
                <a:gd name="f388" fmla="*/ f302 1 f198"/>
                <a:gd name="f389" fmla="*/ f303 1 f197"/>
                <a:gd name="f390" fmla="*/ f304 1 f198"/>
                <a:gd name="f391" fmla="*/ f305 1 f197"/>
                <a:gd name="f392" fmla="*/ f306 1 f198"/>
                <a:gd name="f393" fmla="*/ f307 1 f197"/>
                <a:gd name="f394" fmla="*/ f308 1 f198"/>
                <a:gd name="f395" fmla="*/ f309 1 f197"/>
                <a:gd name="f396" fmla="*/ f310 1 f198"/>
                <a:gd name="f397" fmla="*/ f311 1 f197"/>
                <a:gd name="f398" fmla="*/ f312 1 f198"/>
                <a:gd name="f399" fmla="*/ f313 1 f197"/>
                <a:gd name="f400" fmla="*/ f314 1 f198"/>
                <a:gd name="f401" fmla="*/ f315 1 f197"/>
                <a:gd name="f402" fmla="*/ f316 1 f198"/>
                <a:gd name="f403" fmla="*/ f317 1 f197"/>
                <a:gd name="f404" fmla="*/ f318 1 f198"/>
                <a:gd name="f405" fmla="*/ f319 1 f197"/>
                <a:gd name="f406" fmla="*/ f320 1 f198"/>
                <a:gd name="f407" fmla="*/ f321 1 f197"/>
                <a:gd name="f408" fmla="*/ f322 1 f198"/>
                <a:gd name="f409" fmla="*/ f323 1 f197"/>
                <a:gd name="f410" fmla="*/ f324 1 f198"/>
                <a:gd name="f411" fmla="*/ f325 1 f197"/>
                <a:gd name="f412" fmla="*/ f326 1 f198"/>
                <a:gd name="f413" fmla="*/ f327 1 f197"/>
                <a:gd name="f414" fmla="*/ f328 1 f198"/>
                <a:gd name="f415" fmla="*/ f329 1 f197"/>
                <a:gd name="f416" fmla="*/ f330 1 f198"/>
                <a:gd name="f417" fmla="*/ f331 1 f197"/>
                <a:gd name="f418" fmla="*/ f332 1 f198"/>
                <a:gd name="f419" fmla="*/ f333 1 f197"/>
                <a:gd name="f420" fmla="*/ f334 1 f198"/>
                <a:gd name="f421" fmla="*/ f335 1 f197"/>
                <a:gd name="f422" fmla="*/ f336 1 f197"/>
                <a:gd name="f423" fmla="*/ f337 1 f198"/>
                <a:gd name="f424" fmla="*/ f338 1 f197"/>
                <a:gd name="f425" fmla="*/ f339 1 f198"/>
                <a:gd name="f426" fmla="*/ f340 1 f197"/>
                <a:gd name="f427" fmla="*/ f341 1 f198"/>
                <a:gd name="f428" fmla="*/ f342 1 f197"/>
                <a:gd name="f429" fmla="*/ f343 1 f198"/>
                <a:gd name="f430" fmla="*/ f344 1 f197"/>
                <a:gd name="f431" fmla="*/ f345 1 f198"/>
                <a:gd name="f432" fmla="*/ f346 1 f197"/>
                <a:gd name="f433" fmla="*/ f347 1 f198"/>
                <a:gd name="f434" fmla="*/ f348 1 f197"/>
                <a:gd name="f435" fmla="*/ f349 1 f198"/>
                <a:gd name="f436" fmla="*/ f350 1 f197"/>
                <a:gd name="f437" fmla="*/ f351 1 f198"/>
                <a:gd name="f438" fmla="*/ f352 1 f197"/>
                <a:gd name="f439" fmla="*/ f353 1 f198"/>
                <a:gd name="f440" fmla="*/ f354 1 f197"/>
                <a:gd name="f441" fmla="*/ f355 1 f197"/>
                <a:gd name="f442" fmla="*/ f356 1 f198"/>
                <a:gd name="f443" fmla="*/ f357 1 f197"/>
                <a:gd name="f444" fmla="*/ f358 1 f198"/>
                <a:gd name="f445" fmla="*/ f359 1 f197"/>
                <a:gd name="f446" fmla="*/ f360 1 f198"/>
                <a:gd name="f447" fmla="*/ f361 1 f197"/>
                <a:gd name="f448" fmla="*/ f362 1 f198"/>
                <a:gd name="f449" fmla="*/ f363 1 f198"/>
                <a:gd name="f450" fmla="*/ f364 f188 1"/>
                <a:gd name="f451" fmla="*/ f365 f188 1"/>
                <a:gd name="f452" fmla="*/ f367 f189 1"/>
                <a:gd name="f453" fmla="*/ f366 f189 1"/>
                <a:gd name="f454" fmla="*/ f368 f188 1"/>
                <a:gd name="f455" fmla="*/ f369 f189 1"/>
                <a:gd name="f456" fmla="*/ f370 f188 1"/>
                <a:gd name="f457" fmla="*/ f371 f189 1"/>
                <a:gd name="f458" fmla="*/ f372 f188 1"/>
                <a:gd name="f459" fmla="*/ f373 f189 1"/>
                <a:gd name="f460" fmla="*/ f374 f188 1"/>
                <a:gd name="f461" fmla="*/ f375 f189 1"/>
                <a:gd name="f462" fmla="*/ f376 f188 1"/>
                <a:gd name="f463" fmla="*/ f377 f189 1"/>
                <a:gd name="f464" fmla="*/ f378 f188 1"/>
                <a:gd name="f465" fmla="*/ f379 f189 1"/>
                <a:gd name="f466" fmla="*/ f380 f188 1"/>
                <a:gd name="f467" fmla="*/ f381 f189 1"/>
                <a:gd name="f468" fmla="*/ f382 f188 1"/>
                <a:gd name="f469" fmla="*/ f383 f189 1"/>
                <a:gd name="f470" fmla="*/ f384 f188 1"/>
                <a:gd name="f471" fmla="*/ f385 f189 1"/>
                <a:gd name="f472" fmla="*/ f386 f188 1"/>
                <a:gd name="f473" fmla="*/ f387 f189 1"/>
                <a:gd name="f474" fmla="*/ f388 f189 1"/>
                <a:gd name="f475" fmla="*/ f389 f188 1"/>
                <a:gd name="f476" fmla="*/ f390 f189 1"/>
                <a:gd name="f477" fmla="*/ f391 f188 1"/>
                <a:gd name="f478" fmla="*/ f392 f189 1"/>
                <a:gd name="f479" fmla="*/ f393 f188 1"/>
                <a:gd name="f480" fmla="*/ f394 f189 1"/>
                <a:gd name="f481" fmla="*/ f395 f188 1"/>
                <a:gd name="f482" fmla="*/ f396 f189 1"/>
                <a:gd name="f483" fmla="*/ f397 f188 1"/>
                <a:gd name="f484" fmla="*/ f398 f189 1"/>
                <a:gd name="f485" fmla="*/ f399 f188 1"/>
                <a:gd name="f486" fmla="*/ f400 f189 1"/>
                <a:gd name="f487" fmla="*/ f401 f188 1"/>
                <a:gd name="f488" fmla="*/ f402 f189 1"/>
                <a:gd name="f489" fmla="*/ f403 f188 1"/>
                <a:gd name="f490" fmla="*/ f404 f189 1"/>
                <a:gd name="f491" fmla="*/ f405 f188 1"/>
                <a:gd name="f492" fmla="*/ f406 f189 1"/>
                <a:gd name="f493" fmla="*/ f407 f188 1"/>
                <a:gd name="f494" fmla="*/ f408 f189 1"/>
                <a:gd name="f495" fmla="*/ f409 f188 1"/>
                <a:gd name="f496" fmla="*/ f410 f189 1"/>
                <a:gd name="f497" fmla="*/ f411 f188 1"/>
                <a:gd name="f498" fmla="*/ f412 f189 1"/>
                <a:gd name="f499" fmla="*/ f413 f188 1"/>
                <a:gd name="f500" fmla="*/ f414 f189 1"/>
                <a:gd name="f501" fmla="*/ f415 f188 1"/>
                <a:gd name="f502" fmla="*/ f416 f189 1"/>
                <a:gd name="f503" fmla="*/ f417 f188 1"/>
                <a:gd name="f504" fmla="*/ f418 f189 1"/>
                <a:gd name="f505" fmla="*/ f419 f188 1"/>
                <a:gd name="f506" fmla="*/ f420 f189 1"/>
                <a:gd name="f507" fmla="*/ f421 f188 1"/>
                <a:gd name="f508" fmla="*/ f422 f188 1"/>
                <a:gd name="f509" fmla="*/ f423 f189 1"/>
                <a:gd name="f510" fmla="*/ f424 f188 1"/>
                <a:gd name="f511" fmla="*/ f425 f189 1"/>
                <a:gd name="f512" fmla="*/ f426 f188 1"/>
                <a:gd name="f513" fmla="*/ f427 f189 1"/>
                <a:gd name="f514" fmla="*/ f428 f188 1"/>
                <a:gd name="f515" fmla="*/ f429 f189 1"/>
                <a:gd name="f516" fmla="*/ f430 f188 1"/>
                <a:gd name="f517" fmla="*/ f431 f189 1"/>
                <a:gd name="f518" fmla="*/ f432 f188 1"/>
                <a:gd name="f519" fmla="*/ f433 f189 1"/>
                <a:gd name="f520" fmla="*/ f434 f188 1"/>
                <a:gd name="f521" fmla="*/ f435 f189 1"/>
                <a:gd name="f522" fmla="*/ f436 f188 1"/>
                <a:gd name="f523" fmla="*/ f437 f189 1"/>
                <a:gd name="f524" fmla="*/ f438 f188 1"/>
                <a:gd name="f525" fmla="*/ f439 f189 1"/>
                <a:gd name="f526" fmla="*/ f440 f188 1"/>
                <a:gd name="f527" fmla="*/ f441 f188 1"/>
                <a:gd name="f528" fmla="*/ f442 f189 1"/>
                <a:gd name="f529" fmla="*/ f443 f188 1"/>
                <a:gd name="f530" fmla="*/ f444 f189 1"/>
                <a:gd name="f531" fmla="*/ f445 f188 1"/>
                <a:gd name="f532" fmla="*/ f446 f189 1"/>
                <a:gd name="f533" fmla="*/ f447 f188 1"/>
                <a:gd name="f534" fmla="*/ f448 f189 1"/>
                <a:gd name="f535" fmla="*/ f449 f1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1">
                  <a:pos x="f454" y="f455"/>
                </a:cxn>
                <a:cxn ang="f281">
                  <a:pos x="f456" y="f457"/>
                </a:cxn>
                <a:cxn ang="f281">
                  <a:pos x="f458" y="f459"/>
                </a:cxn>
                <a:cxn ang="f281">
                  <a:pos x="f460" y="f461"/>
                </a:cxn>
                <a:cxn ang="f281">
                  <a:pos x="f462" y="f463"/>
                </a:cxn>
                <a:cxn ang="f281">
                  <a:pos x="f464" y="f465"/>
                </a:cxn>
                <a:cxn ang="f281">
                  <a:pos x="f466" y="f467"/>
                </a:cxn>
                <a:cxn ang="f281">
                  <a:pos x="f468" y="f469"/>
                </a:cxn>
                <a:cxn ang="f281">
                  <a:pos x="f470" y="f471"/>
                </a:cxn>
                <a:cxn ang="f281">
                  <a:pos x="f472" y="f473"/>
                </a:cxn>
                <a:cxn ang="f281">
                  <a:pos x="f472" y="f474"/>
                </a:cxn>
                <a:cxn ang="f281">
                  <a:pos x="f475" y="f476"/>
                </a:cxn>
                <a:cxn ang="f281">
                  <a:pos x="f477" y="f478"/>
                </a:cxn>
                <a:cxn ang="f281">
                  <a:pos x="f479" y="f480"/>
                </a:cxn>
                <a:cxn ang="f281">
                  <a:pos x="f481" y="f482"/>
                </a:cxn>
                <a:cxn ang="f281">
                  <a:pos x="f483" y="f484"/>
                </a:cxn>
                <a:cxn ang="f281">
                  <a:pos x="f485" y="f486"/>
                </a:cxn>
                <a:cxn ang="f281">
                  <a:pos x="f487" y="f488"/>
                </a:cxn>
                <a:cxn ang="f281">
                  <a:pos x="f489" y="f490"/>
                </a:cxn>
                <a:cxn ang="f281">
                  <a:pos x="f491" y="f492"/>
                </a:cxn>
                <a:cxn ang="f281">
                  <a:pos x="f493" y="f494"/>
                </a:cxn>
                <a:cxn ang="f281">
                  <a:pos x="f495" y="f496"/>
                </a:cxn>
                <a:cxn ang="f281">
                  <a:pos x="f497" y="f498"/>
                </a:cxn>
                <a:cxn ang="f281">
                  <a:pos x="f499" y="f500"/>
                </a:cxn>
                <a:cxn ang="f281">
                  <a:pos x="f501" y="f502"/>
                </a:cxn>
                <a:cxn ang="f281">
                  <a:pos x="f503" y="f504"/>
                </a:cxn>
                <a:cxn ang="f281">
                  <a:pos x="f505" y="f506"/>
                </a:cxn>
                <a:cxn ang="f281">
                  <a:pos x="f507" y="f469"/>
                </a:cxn>
                <a:cxn ang="f281">
                  <a:pos x="f508" y="f509"/>
                </a:cxn>
                <a:cxn ang="f281">
                  <a:pos x="f510" y="f511"/>
                </a:cxn>
                <a:cxn ang="f281">
                  <a:pos x="f512" y="f513"/>
                </a:cxn>
                <a:cxn ang="f281">
                  <a:pos x="f514" y="f515"/>
                </a:cxn>
                <a:cxn ang="f281">
                  <a:pos x="f516" y="f517"/>
                </a:cxn>
                <a:cxn ang="f281">
                  <a:pos x="f518" y="f519"/>
                </a:cxn>
                <a:cxn ang="f281">
                  <a:pos x="f520" y="f521"/>
                </a:cxn>
                <a:cxn ang="f281">
                  <a:pos x="f522" y="f523"/>
                </a:cxn>
                <a:cxn ang="f281">
                  <a:pos x="f524" y="f525"/>
                </a:cxn>
                <a:cxn ang="f281">
                  <a:pos x="f526" y="f519"/>
                </a:cxn>
                <a:cxn ang="f281">
                  <a:pos x="f527" y="f528"/>
                </a:cxn>
                <a:cxn ang="f281">
                  <a:pos x="f454" y="f455"/>
                </a:cxn>
                <a:cxn ang="f281">
                  <a:pos x="f529" y="f530"/>
                </a:cxn>
                <a:cxn ang="f281">
                  <a:pos x="f531" y="f532"/>
                </a:cxn>
                <a:cxn ang="f281">
                  <a:pos x="f533" y="f534"/>
                </a:cxn>
                <a:cxn ang="f281">
                  <a:pos x="f479" y="f535"/>
                </a:cxn>
                <a:cxn ang="f281">
                  <a:pos x="f529" y="f530"/>
                </a:cxn>
              </a:cxnLst>
              <a:rect l="f450" t="f453" r="f451" b="f452"/>
              <a:pathLst>
                <a:path w="359" h="323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25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25"/>
                    <a:pt x="f47" y="f48"/>
                  </a:cubicBezTo>
                  <a:cubicBezTo>
                    <a:pt x="f49" y="f31"/>
                    <a:pt x="f50" y="f40"/>
                    <a:pt x="f51" y="f52"/>
                  </a:cubicBezTo>
                  <a:cubicBezTo>
                    <a:pt x="f48" y="f52"/>
                    <a:pt x="f53" y="f52"/>
                    <a:pt x="f54" y="f55"/>
                  </a:cubicBezTo>
                  <a:cubicBezTo>
                    <a:pt x="f54" y="f56"/>
                    <a:pt x="f54" y="f57"/>
                    <a:pt x="f54" y="f58"/>
                  </a:cubicBezTo>
                  <a:cubicBezTo>
                    <a:pt x="f59" y="f60"/>
                    <a:pt x="f14" y="f56"/>
                    <a:pt x="f61" y="f7"/>
                  </a:cubicBezTo>
                  <a:cubicBezTo>
                    <a:pt x="f62" y="f63"/>
                    <a:pt x="f24" y="f63"/>
                    <a:pt x="f64" y="f65"/>
                  </a:cubicBezTo>
                  <a:cubicBezTo>
                    <a:pt x="f66" y="f67"/>
                    <a:pt x="f68" y="f69"/>
                    <a:pt x="f70" y="f39"/>
                  </a:cubicBezTo>
                  <a:cubicBezTo>
                    <a:pt x="f8" y="f71"/>
                    <a:pt x="f72" y="f73"/>
                    <a:pt x="f74" y="f75"/>
                  </a:cubicBezTo>
                  <a:cubicBezTo>
                    <a:pt x="f76" y="f77"/>
                    <a:pt x="f53" y="f2"/>
                    <a:pt x="f78" y="f79"/>
                  </a:cubicBezTo>
                  <a:cubicBezTo>
                    <a:pt x="f2" y="f80"/>
                    <a:pt x="f72" y="f53"/>
                    <a:pt x="f26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21"/>
                    <a:pt x="f95" y="f96"/>
                    <a:pt x="f97" y="f98"/>
                  </a:cubicBezTo>
                  <a:cubicBezTo>
                    <a:pt x="f99" y="f100"/>
                    <a:pt x="f101" y="f79"/>
                    <a:pt x="f102" y="f103"/>
                  </a:cubicBezTo>
                  <a:cubicBezTo>
                    <a:pt x="f104" y="f59"/>
                    <a:pt x="f73" y="f105"/>
                    <a:pt x="f106" y="f107"/>
                  </a:cubicBezTo>
                  <a:cubicBezTo>
                    <a:pt x="f108" y="f84"/>
                    <a:pt x="f109" y="f16"/>
                    <a:pt x="f110" y="f111"/>
                  </a:cubicBezTo>
                  <a:cubicBezTo>
                    <a:pt x="f112" y="f12"/>
                    <a:pt x="f113" y="f114"/>
                    <a:pt x="f115" y="f116"/>
                  </a:cubicBezTo>
                  <a:cubicBezTo>
                    <a:pt x="f117" y="f28"/>
                    <a:pt x="f118" y="f28"/>
                    <a:pt x="f119" y="f120"/>
                  </a:cubicBezTo>
                  <a:cubicBezTo>
                    <a:pt x="f121" y="f110"/>
                    <a:pt x="f122" y="f123"/>
                    <a:pt x="f124" y="f125"/>
                  </a:cubicBezTo>
                  <a:cubicBezTo>
                    <a:pt x="f126" y="f78"/>
                    <a:pt x="f127" y="f48"/>
                    <a:pt x="f128" y="f129"/>
                  </a:cubicBezTo>
                  <a:cubicBezTo>
                    <a:pt x="f130" y="f131"/>
                    <a:pt x="f132" y="f129"/>
                    <a:pt x="f133" y="f48"/>
                  </a:cubicBezTo>
                  <a:cubicBezTo>
                    <a:pt x="f5" y="f134"/>
                    <a:pt x="f135" y="f136"/>
                    <a:pt x="f122" y="f28"/>
                  </a:cubicBezTo>
                  <a:cubicBezTo>
                    <a:pt x="f137" y="f138"/>
                    <a:pt x="f139" y="f140"/>
                    <a:pt x="f94" y="f141"/>
                  </a:cubicBezTo>
                  <a:cubicBezTo>
                    <a:pt x="f142" y="f143"/>
                    <a:pt x="f144" y="f145"/>
                    <a:pt x="f146" y="f147"/>
                  </a:cubicBezTo>
                  <a:cubicBezTo>
                    <a:pt x="f148" y="f24"/>
                    <a:pt x="f149" y="f150"/>
                    <a:pt x="f151" y="f18"/>
                  </a:cubicBezTo>
                  <a:cubicBezTo>
                    <a:pt x="f139" y="f152"/>
                    <a:pt x="f153" y="f154"/>
                    <a:pt x="f155" y="f155"/>
                  </a:cubicBezTo>
                  <a:cubicBezTo>
                    <a:pt x="f149" y="f156"/>
                    <a:pt x="f117" y="f157"/>
                    <a:pt x="f158" y="f130"/>
                  </a:cubicBezTo>
                  <a:cubicBezTo>
                    <a:pt x="f114" y="f156"/>
                    <a:pt x="f159" y="f90"/>
                    <a:pt x="f160" y="f161"/>
                  </a:cubicBezTo>
                  <a:cubicBezTo>
                    <a:pt x="f32" y="f162"/>
                    <a:pt x="f163" y="f164"/>
                    <a:pt x="f165" y="f166"/>
                  </a:cubicBezTo>
                  <a:cubicBezTo>
                    <a:pt x="f167" y="f168"/>
                    <a:pt x="f37" y="f5"/>
                    <a:pt x="f15" y="f5"/>
                  </a:cubicBezTo>
                  <a:cubicBezTo>
                    <a:pt x="f169" y="f170"/>
                    <a:pt x="f52" y="f122"/>
                    <a:pt x="f37" y="f130"/>
                  </a:cubicBezTo>
                  <a:cubicBezTo>
                    <a:pt x="f171" y="f124"/>
                    <a:pt x="f172" y="f173"/>
                    <a:pt x="f174" y="f175"/>
                  </a:cubicBezTo>
                  <a:cubicBezTo>
                    <a:pt x="f65" y="f164"/>
                    <a:pt x="f176" y="f177"/>
                    <a:pt x="f6" y="f8"/>
                  </a:cubicBezTo>
                  <a:close/>
                  <a:moveTo>
                    <a:pt x="f178" y="f117"/>
                  </a:moveTo>
                  <a:cubicBezTo>
                    <a:pt x="f62" y="f94"/>
                    <a:pt x="f16" y="f179"/>
                    <a:pt x="f180" y="f179"/>
                  </a:cubicBezTo>
                  <a:cubicBezTo>
                    <a:pt x="f144" y="f179"/>
                    <a:pt x="f142" y="f181"/>
                    <a:pt x="f142" y="f148"/>
                  </a:cubicBezTo>
                  <a:cubicBezTo>
                    <a:pt x="f182" y="f183"/>
                    <a:pt x="f22" y="f66"/>
                    <a:pt x="f70" y="f184"/>
                  </a:cubicBezTo>
                  <a:cubicBezTo>
                    <a:pt x="f185" y="f161"/>
                    <a:pt x="f111" y="f186"/>
                    <a:pt x="f178" y="f11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05212E14-1A9D-E7F6-08D9-4425F02BF8C6}"/>
                </a:ext>
              </a:extLst>
            </p:cNvPr>
            <p:cNvSpPr/>
            <p:nvPr/>
          </p:nvSpPr>
          <p:spPr>
            <a:xfrm>
              <a:off x="8165171" y="215048"/>
              <a:ext cx="224457" cy="2557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6"/>
                <a:gd name="f7" fmla="val 281"/>
                <a:gd name="f8" fmla="val 162"/>
                <a:gd name="f9" fmla="val 158"/>
                <a:gd name="f10" fmla="val 252"/>
                <a:gd name="f11" fmla="val 154"/>
                <a:gd name="f12" fmla="val 226"/>
                <a:gd name="f13" fmla="val 150"/>
                <a:gd name="f14" fmla="val 198"/>
                <a:gd name="f15" fmla="val 126"/>
                <a:gd name="f16" fmla="val 214"/>
                <a:gd name="f17" fmla="val 103"/>
                <a:gd name="f18" fmla="val 229"/>
                <a:gd name="f19" fmla="val 80"/>
                <a:gd name="f20" fmla="val 244"/>
                <a:gd name="f21" fmla="val 79"/>
                <a:gd name="f22" fmla="val 242"/>
                <a:gd name="f23" fmla="val 77"/>
                <a:gd name="f24" fmla="val 241"/>
                <a:gd name="f25" fmla="val 75"/>
                <a:gd name="f26" fmla="val 239"/>
                <a:gd name="f27" fmla="val 86"/>
                <a:gd name="f28" fmla="val 97"/>
                <a:gd name="f29" fmla="val 190"/>
                <a:gd name="f30" fmla="val 109"/>
                <a:gd name="f31" fmla="val 63"/>
                <a:gd name="f32" fmla="val 164"/>
                <a:gd name="f33" fmla="val 28"/>
                <a:gd name="f34" fmla="val 144"/>
                <a:gd name="f35" fmla="val 107"/>
                <a:gd name="f36" fmla="val 37"/>
                <a:gd name="f37" fmla="val 90"/>
                <a:gd name="f38" fmla="val 85"/>
                <a:gd name="f39" fmla="val 118"/>
                <a:gd name="f40" fmla="val 87"/>
                <a:gd name="f41" fmla="val 59"/>
                <a:gd name="f42" fmla="val 32"/>
                <a:gd name="f43" fmla="val 143"/>
                <a:gd name="f44" fmla="val 17"/>
                <a:gd name="f45" fmla="val 151"/>
                <a:gd name="f46" fmla="val 38"/>
                <a:gd name="f47" fmla="val 160"/>
                <a:gd name="f48" fmla="val 163"/>
                <a:gd name="f49" fmla="val 65"/>
                <a:gd name="f50" fmla="val 167"/>
                <a:gd name="f51" fmla="val 69"/>
                <a:gd name="f52" fmla="val 171"/>
                <a:gd name="f53" fmla="val 175"/>
                <a:gd name="f54" fmla="val 70"/>
                <a:gd name="f55" fmla="val 181"/>
                <a:gd name="f56" fmla="val 66"/>
                <a:gd name="f57" fmla="val 184"/>
                <a:gd name="f58" fmla="val 61"/>
                <a:gd name="f59" fmla="val 195"/>
                <a:gd name="f60" fmla="val 42"/>
                <a:gd name="f61" fmla="val 206"/>
                <a:gd name="f62" fmla="val 23"/>
                <a:gd name="f63" fmla="val 219"/>
                <a:gd name="f64" fmla="val 1"/>
                <a:gd name="f65" fmla="val 47"/>
                <a:gd name="f66" fmla="val 91"/>
                <a:gd name="f67" fmla="val 221"/>
                <a:gd name="f68" fmla="val 131"/>
                <a:gd name="f69" fmla="val 191"/>
                <a:gd name="f70" fmla="val 127"/>
                <a:gd name="f71" fmla="val 124"/>
                <a:gd name="f72" fmla="val 136"/>
                <a:gd name="f73" fmla="val 121"/>
                <a:gd name="f74" fmla="val 133"/>
                <a:gd name="f75" fmla="val 130"/>
                <a:gd name="f76" fmla="val 132"/>
                <a:gd name="f77" fmla="val 134"/>
                <a:gd name="f78" fmla="val 140"/>
                <a:gd name="f79" fmla="val 135"/>
                <a:gd name="f80" fmla="val 145"/>
                <a:gd name="f81" fmla="val 156"/>
                <a:gd name="f82" fmla="val 208"/>
                <a:gd name="f83" fmla="val 152"/>
                <a:gd name="f84" fmla="val 213"/>
                <a:gd name="f85" fmla="val 204"/>
                <a:gd name="f86" fmla="val 237"/>
                <a:gd name="f87" fmla="val 196"/>
                <a:gd name="f88" fmla="val 264"/>
                <a:gd name="f89" fmla="+- 0 0 -90"/>
                <a:gd name="f90" fmla="*/ f3 1 246"/>
                <a:gd name="f91" fmla="*/ f4 1 281"/>
                <a:gd name="f92" fmla="val f5"/>
                <a:gd name="f93" fmla="val f6"/>
                <a:gd name="f94" fmla="val f7"/>
                <a:gd name="f95" fmla="*/ f89 f0 1"/>
                <a:gd name="f96" fmla="+- f94 0 f92"/>
                <a:gd name="f97" fmla="+- f93 0 f92"/>
                <a:gd name="f98" fmla="*/ f95 1 f2"/>
                <a:gd name="f99" fmla="*/ f97 1 246"/>
                <a:gd name="f100" fmla="*/ f96 1 281"/>
                <a:gd name="f101" fmla="*/ 162 f97 1"/>
                <a:gd name="f102" fmla="*/ 281 f96 1"/>
                <a:gd name="f103" fmla="*/ 150 f97 1"/>
                <a:gd name="f104" fmla="*/ 198 f96 1"/>
                <a:gd name="f105" fmla="*/ 80 f97 1"/>
                <a:gd name="f106" fmla="*/ 244 f96 1"/>
                <a:gd name="f107" fmla="*/ 75 f97 1"/>
                <a:gd name="f108" fmla="*/ 239 f96 1"/>
                <a:gd name="f109" fmla="*/ 109 f97 1"/>
                <a:gd name="f110" fmla="*/ 162 f96 1"/>
                <a:gd name="f111" fmla="*/ 0 f97 1"/>
                <a:gd name="f112" fmla="*/ 107 f96 1"/>
                <a:gd name="f113" fmla="*/ 118 f97 1"/>
                <a:gd name="f114" fmla="*/ 87 f96 1"/>
                <a:gd name="f115" fmla="*/ 0 f96 1"/>
                <a:gd name="f116" fmla="*/ 160 f97 1"/>
                <a:gd name="f117" fmla="*/ 59 f96 1"/>
                <a:gd name="f118" fmla="*/ 171 f97 1"/>
                <a:gd name="f119" fmla="*/ 75 f96 1"/>
                <a:gd name="f120" fmla="*/ 184 f97 1"/>
                <a:gd name="f121" fmla="*/ 61 f96 1"/>
                <a:gd name="f122" fmla="*/ 219 f97 1"/>
                <a:gd name="f123" fmla="*/ 1 f96 1"/>
                <a:gd name="f124" fmla="*/ 221 f97 1"/>
                <a:gd name="f125" fmla="*/ 131 f96 1"/>
                <a:gd name="f126" fmla="*/ 136 f97 1"/>
                <a:gd name="f127" fmla="*/ 121 f96 1"/>
                <a:gd name="f128" fmla="*/ 126 f97 1"/>
                <a:gd name="f129" fmla="*/ 130 f96 1"/>
                <a:gd name="f130" fmla="*/ 140 f97 1"/>
                <a:gd name="f131" fmla="*/ 135 f96 1"/>
                <a:gd name="f132" fmla="*/ 156 f97 1"/>
                <a:gd name="f133" fmla="*/ 213 f97 1"/>
                <a:gd name="f134" fmla="*/ 204 f96 1"/>
                <a:gd name="f135" fmla="+- f98 0 f1"/>
                <a:gd name="f136" fmla="*/ f101 1 246"/>
                <a:gd name="f137" fmla="*/ f102 1 281"/>
                <a:gd name="f138" fmla="*/ f103 1 246"/>
                <a:gd name="f139" fmla="*/ f104 1 281"/>
                <a:gd name="f140" fmla="*/ f105 1 246"/>
                <a:gd name="f141" fmla="*/ f106 1 281"/>
                <a:gd name="f142" fmla="*/ f107 1 246"/>
                <a:gd name="f143" fmla="*/ f108 1 281"/>
                <a:gd name="f144" fmla="*/ f109 1 246"/>
                <a:gd name="f145" fmla="*/ f110 1 281"/>
                <a:gd name="f146" fmla="*/ f111 1 246"/>
                <a:gd name="f147" fmla="*/ f112 1 281"/>
                <a:gd name="f148" fmla="*/ f113 1 246"/>
                <a:gd name="f149" fmla="*/ f114 1 281"/>
                <a:gd name="f150" fmla="*/ f115 1 281"/>
                <a:gd name="f151" fmla="*/ f116 1 246"/>
                <a:gd name="f152" fmla="*/ f117 1 281"/>
                <a:gd name="f153" fmla="*/ f118 1 246"/>
                <a:gd name="f154" fmla="*/ f119 1 281"/>
                <a:gd name="f155" fmla="*/ f120 1 246"/>
                <a:gd name="f156" fmla="*/ f121 1 281"/>
                <a:gd name="f157" fmla="*/ f122 1 246"/>
                <a:gd name="f158" fmla="*/ f123 1 281"/>
                <a:gd name="f159" fmla="*/ f124 1 246"/>
                <a:gd name="f160" fmla="*/ f125 1 281"/>
                <a:gd name="f161" fmla="*/ f126 1 246"/>
                <a:gd name="f162" fmla="*/ f127 1 281"/>
                <a:gd name="f163" fmla="*/ f128 1 246"/>
                <a:gd name="f164" fmla="*/ f129 1 281"/>
                <a:gd name="f165" fmla="*/ f130 1 246"/>
                <a:gd name="f166" fmla="*/ f131 1 281"/>
                <a:gd name="f167" fmla="*/ f132 1 246"/>
                <a:gd name="f168" fmla="*/ f133 1 246"/>
                <a:gd name="f169" fmla="*/ f134 1 281"/>
                <a:gd name="f170" fmla="*/ 0 1 f99"/>
                <a:gd name="f171" fmla="*/ f93 1 f99"/>
                <a:gd name="f172" fmla="*/ 0 1 f100"/>
                <a:gd name="f173" fmla="*/ f94 1 f100"/>
                <a:gd name="f174" fmla="*/ f136 1 f99"/>
                <a:gd name="f175" fmla="*/ f137 1 f100"/>
                <a:gd name="f176" fmla="*/ f138 1 f99"/>
                <a:gd name="f177" fmla="*/ f139 1 f100"/>
                <a:gd name="f178" fmla="*/ f140 1 f99"/>
                <a:gd name="f179" fmla="*/ f141 1 f100"/>
                <a:gd name="f180" fmla="*/ f142 1 f99"/>
                <a:gd name="f181" fmla="*/ f143 1 f100"/>
                <a:gd name="f182" fmla="*/ f144 1 f99"/>
                <a:gd name="f183" fmla="*/ f145 1 f100"/>
                <a:gd name="f184" fmla="*/ f146 1 f99"/>
                <a:gd name="f185" fmla="*/ f147 1 f100"/>
                <a:gd name="f186" fmla="*/ f148 1 f99"/>
                <a:gd name="f187" fmla="*/ f149 1 f100"/>
                <a:gd name="f188" fmla="*/ f150 1 f100"/>
                <a:gd name="f189" fmla="*/ f151 1 f99"/>
                <a:gd name="f190" fmla="*/ f152 1 f100"/>
                <a:gd name="f191" fmla="*/ f153 1 f99"/>
                <a:gd name="f192" fmla="*/ f154 1 f100"/>
                <a:gd name="f193" fmla="*/ f155 1 f99"/>
                <a:gd name="f194" fmla="*/ f156 1 f100"/>
                <a:gd name="f195" fmla="*/ f157 1 f99"/>
                <a:gd name="f196" fmla="*/ f158 1 f100"/>
                <a:gd name="f197" fmla="*/ f159 1 f99"/>
                <a:gd name="f198" fmla="*/ f160 1 f100"/>
                <a:gd name="f199" fmla="*/ f161 1 f99"/>
                <a:gd name="f200" fmla="*/ f162 1 f100"/>
                <a:gd name="f201" fmla="*/ f163 1 f99"/>
                <a:gd name="f202" fmla="*/ f164 1 f100"/>
                <a:gd name="f203" fmla="*/ f165 1 f99"/>
                <a:gd name="f204" fmla="*/ f166 1 f100"/>
                <a:gd name="f205" fmla="*/ f167 1 f99"/>
                <a:gd name="f206" fmla="*/ f168 1 f99"/>
                <a:gd name="f207" fmla="*/ f169 1 f100"/>
                <a:gd name="f208" fmla="*/ f170 f90 1"/>
                <a:gd name="f209" fmla="*/ f171 f90 1"/>
                <a:gd name="f210" fmla="*/ f173 f91 1"/>
                <a:gd name="f211" fmla="*/ f172 f91 1"/>
                <a:gd name="f212" fmla="*/ f174 f90 1"/>
                <a:gd name="f213" fmla="*/ f175 f91 1"/>
                <a:gd name="f214" fmla="*/ f176 f90 1"/>
                <a:gd name="f215" fmla="*/ f177 f91 1"/>
                <a:gd name="f216" fmla="*/ f178 f90 1"/>
                <a:gd name="f217" fmla="*/ f179 f91 1"/>
                <a:gd name="f218" fmla="*/ f180 f90 1"/>
                <a:gd name="f219" fmla="*/ f181 f91 1"/>
                <a:gd name="f220" fmla="*/ f182 f90 1"/>
                <a:gd name="f221" fmla="*/ f183 f91 1"/>
                <a:gd name="f222" fmla="*/ f184 f90 1"/>
                <a:gd name="f223" fmla="*/ f185 f91 1"/>
                <a:gd name="f224" fmla="*/ f186 f90 1"/>
                <a:gd name="f225" fmla="*/ f187 f91 1"/>
                <a:gd name="f226" fmla="*/ f188 f91 1"/>
                <a:gd name="f227" fmla="*/ f189 f90 1"/>
                <a:gd name="f228" fmla="*/ f190 f91 1"/>
                <a:gd name="f229" fmla="*/ f191 f90 1"/>
                <a:gd name="f230" fmla="*/ f192 f91 1"/>
                <a:gd name="f231" fmla="*/ f193 f90 1"/>
                <a:gd name="f232" fmla="*/ f194 f91 1"/>
                <a:gd name="f233" fmla="*/ f195 f90 1"/>
                <a:gd name="f234" fmla="*/ f196 f91 1"/>
                <a:gd name="f235" fmla="*/ f197 f90 1"/>
                <a:gd name="f236" fmla="*/ f198 f91 1"/>
                <a:gd name="f237" fmla="*/ f199 f90 1"/>
                <a:gd name="f238" fmla="*/ f200 f91 1"/>
                <a:gd name="f239" fmla="*/ f201 f90 1"/>
                <a:gd name="f240" fmla="*/ f202 f91 1"/>
                <a:gd name="f241" fmla="*/ f203 f90 1"/>
                <a:gd name="f242" fmla="*/ f204 f91 1"/>
                <a:gd name="f243" fmla="*/ f205 f90 1"/>
                <a:gd name="f244" fmla="*/ f206 f90 1"/>
                <a:gd name="f245" fmla="*/ f207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5">
                  <a:pos x="f212" y="f213"/>
                </a:cxn>
                <a:cxn ang="f135">
                  <a:pos x="f214" y="f215"/>
                </a:cxn>
                <a:cxn ang="f135">
                  <a:pos x="f216" y="f217"/>
                </a:cxn>
                <a:cxn ang="f135">
                  <a:pos x="f218" y="f219"/>
                </a:cxn>
                <a:cxn ang="f135">
                  <a:pos x="f220" y="f221"/>
                </a:cxn>
                <a:cxn ang="f135">
                  <a:pos x="f222" y="f223"/>
                </a:cxn>
                <a:cxn ang="f135">
                  <a:pos x="f224" y="f225"/>
                </a:cxn>
                <a:cxn ang="f135">
                  <a:pos x="f224" y="f226"/>
                </a:cxn>
                <a:cxn ang="f135">
                  <a:pos x="f227" y="f228"/>
                </a:cxn>
                <a:cxn ang="f135">
                  <a:pos x="f229" y="f230"/>
                </a:cxn>
                <a:cxn ang="f135">
                  <a:pos x="f231" y="f232"/>
                </a:cxn>
                <a:cxn ang="f135">
                  <a:pos x="f233" y="f234"/>
                </a:cxn>
                <a:cxn ang="f135">
                  <a:pos x="f235" y="f236"/>
                </a:cxn>
                <a:cxn ang="f135">
                  <a:pos x="f237" y="f238"/>
                </a:cxn>
                <a:cxn ang="f135">
                  <a:pos x="f239" y="f240"/>
                </a:cxn>
                <a:cxn ang="f135">
                  <a:pos x="f241" y="f242"/>
                </a:cxn>
                <a:cxn ang="f135">
                  <a:pos x="f243" y="f242"/>
                </a:cxn>
                <a:cxn ang="f135">
                  <a:pos x="f244" y="f245"/>
                </a:cxn>
                <a:cxn ang="f135">
                  <a:pos x="f212" y="f213"/>
                </a:cxn>
              </a:cxnLst>
              <a:rect l="f208" t="f211" r="f209" b="f210"/>
              <a:pathLst>
                <a:path w="246" h="281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16"/>
                    <a:pt x="f28" y="f29"/>
                    <a:pt x="f30" y="f8"/>
                  </a:cubicBezTo>
                  <a:cubicBezTo>
                    <a:pt x="f31" y="f32"/>
                    <a:pt x="f33" y="f34"/>
                    <a:pt x="f5" y="f35"/>
                  </a:cubicBezTo>
                  <a:cubicBezTo>
                    <a:pt x="f36" y="f37"/>
                    <a:pt x="f25" y="f38"/>
                    <a:pt x="f39" y="f40"/>
                  </a:cubicBezTo>
                  <a:cubicBezTo>
                    <a:pt x="f39" y="f41"/>
                    <a:pt x="f39" y="f42"/>
                    <a:pt x="f39" y="f5"/>
                  </a:cubicBezTo>
                  <a:cubicBezTo>
                    <a:pt x="f43" y="f44"/>
                    <a:pt x="f45" y="f46"/>
                    <a:pt x="f47" y="f41"/>
                  </a:cubicBezTo>
                  <a:cubicBezTo>
                    <a:pt x="f48" y="f49"/>
                    <a:pt x="f50" y="f51"/>
                    <a:pt x="f52" y="f25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" y="f65"/>
                    <a:pt x="f26" y="f66"/>
                    <a:pt x="f67" y="f68"/>
                  </a:cubicBezTo>
                  <a:cubicBezTo>
                    <a:pt x="f69" y="f70"/>
                    <a:pt x="f32" y="f71"/>
                    <a:pt x="f72" y="f73"/>
                  </a:cubicBezTo>
                  <a:cubicBezTo>
                    <a:pt x="f74" y="f73"/>
                    <a:pt x="f68" y="f15"/>
                    <a:pt x="f15" y="f75"/>
                  </a:cubicBezTo>
                  <a:cubicBezTo>
                    <a:pt x="f76" y="f76"/>
                    <a:pt x="f72" y="f77"/>
                    <a:pt x="f78" y="f79"/>
                  </a:cubicBezTo>
                  <a:cubicBezTo>
                    <a:pt x="f80" y="f79"/>
                    <a:pt x="f45" y="f79"/>
                    <a:pt x="f81" y="f79"/>
                  </a:cubicBezTo>
                  <a:cubicBezTo>
                    <a:pt x="f82" y="f72"/>
                    <a:pt x="f67" y="f83"/>
                    <a:pt x="f84" y="f85"/>
                  </a:cubicBezTo>
                  <a:cubicBezTo>
                    <a:pt x="f82" y="f86"/>
                    <a:pt x="f87" y="f88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69E72907-54FA-E687-6BAF-B35A11203E6D}"/>
                </a:ext>
              </a:extLst>
            </p:cNvPr>
            <p:cNvSpPr/>
            <p:nvPr/>
          </p:nvSpPr>
          <p:spPr>
            <a:xfrm>
              <a:off x="8673769" y="107085"/>
              <a:ext cx="241511" cy="2187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6"/>
                <a:gd name="f7" fmla="val 240"/>
                <a:gd name="f8" fmla="val 130"/>
                <a:gd name="f9" fmla="val 118"/>
                <a:gd name="f10" fmla="val 132"/>
                <a:gd name="f11" fmla="val 113"/>
                <a:gd name="f12" fmla="val 135"/>
                <a:gd name="f13" fmla="val 109"/>
                <a:gd name="f14" fmla="val 136"/>
                <a:gd name="f15" fmla="val 104"/>
                <a:gd name="f16" fmla="val 142"/>
                <a:gd name="f17" fmla="val 78"/>
                <a:gd name="f18" fmla="val 148"/>
                <a:gd name="f19" fmla="val 53"/>
                <a:gd name="f20" fmla="val 155"/>
                <a:gd name="f21" fmla="val 28"/>
                <a:gd name="f22" fmla="val 157"/>
                <a:gd name="f23" fmla="val 22"/>
                <a:gd name="f24" fmla="val 166"/>
                <a:gd name="f25" fmla="val 16"/>
                <a:gd name="f26" fmla="val 173"/>
                <a:gd name="f27" fmla="val 15"/>
                <a:gd name="f28" fmla="val 207"/>
                <a:gd name="f29" fmla="val 10"/>
                <a:gd name="f30" fmla="val 252"/>
                <a:gd name="f31" fmla="val 24"/>
                <a:gd name="f32" fmla="val 67"/>
                <a:gd name="f33" fmla="val 245"/>
                <a:gd name="f34" fmla="val 73"/>
                <a:gd name="f35" fmla="val 225"/>
                <a:gd name="f36" fmla="val 79"/>
                <a:gd name="f37" fmla="val 205"/>
                <a:gd name="f38" fmla="val 84"/>
                <a:gd name="f39" fmla="val 220"/>
                <a:gd name="f40" fmla="val 108"/>
                <a:gd name="f41" fmla="val 235"/>
                <a:gd name="f42" fmla="val 131"/>
                <a:gd name="f43" fmla="val 250"/>
                <a:gd name="f44" fmla="val 154"/>
                <a:gd name="f45" fmla="val 248"/>
                <a:gd name="f46" fmla="val 156"/>
                <a:gd name="f47" fmla="val 246"/>
                <a:gd name="f48" fmla="val 158"/>
                <a:gd name="f49" fmla="val 244"/>
                <a:gd name="f50" fmla="val 160"/>
                <a:gd name="f51" fmla="val 219"/>
                <a:gd name="f52" fmla="val 149"/>
                <a:gd name="f53" fmla="val 195"/>
                <a:gd name="f54" fmla="val 138"/>
                <a:gd name="f55" fmla="val 170"/>
                <a:gd name="f56" fmla="val 127"/>
                <a:gd name="f57" fmla="val 164"/>
                <a:gd name="f58" fmla="val 161"/>
                <a:gd name="f59" fmla="val 152"/>
                <a:gd name="f60" fmla="val 188"/>
                <a:gd name="f61" fmla="val 206"/>
                <a:gd name="f62" fmla="val 221"/>
                <a:gd name="f63" fmla="val 112"/>
                <a:gd name="f64" fmla="val 92"/>
                <a:gd name="f65" fmla="val 199"/>
                <a:gd name="f66" fmla="val 88"/>
                <a:gd name="f67" fmla="val 91"/>
                <a:gd name="f68" fmla="val 116"/>
                <a:gd name="f69" fmla="val 61"/>
                <a:gd name="f70" fmla="val 32"/>
                <a:gd name="f71" fmla="val 20"/>
                <a:gd name="f72" fmla="val 52"/>
                <a:gd name="f73" fmla="val 82"/>
                <a:gd name="f74" fmla="val 62"/>
                <a:gd name="f75" fmla="val 65"/>
                <a:gd name="f76" fmla="val 49"/>
                <a:gd name="f77" fmla="val 50"/>
                <a:gd name="f78" fmla="val 38"/>
                <a:gd name="f79" fmla="val 34"/>
                <a:gd name="f80" fmla="val 27"/>
                <a:gd name="f81" fmla="val 68"/>
                <a:gd name="f82" fmla="val 2"/>
                <a:gd name="f83" fmla="val 129"/>
                <a:gd name="f84" fmla="val 48"/>
                <a:gd name="f85" fmla="val 114"/>
                <a:gd name="f86" fmla="val 80"/>
                <a:gd name="f87" fmla="val 123"/>
                <a:gd name="f88" fmla="val 125"/>
                <a:gd name="f89" fmla="val 128"/>
                <a:gd name="f90" fmla="val 117"/>
                <a:gd name="f91" fmla="+- 0 0 -90"/>
                <a:gd name="f92" fmla="*/ f3 1 266"/>
                <a:gd name="f93" fmla="*/ f4 1 240"/>
                <a:gd name="f94" fmla="val f5"/>
                <a:gd name="f95" fmla="val f6"/>
                <a:gd name="f96" fmla="val f7"/>
                <a:gd name="f97" fmla="*/ f91 f0 1"/>
                <a:gd name="f98" fmla="+- f96 0 f94"/>
                <a:gd name="f99" fmla="+- f95 0 f94"/>
                <a:gd name="f100" fmla="*/ f97 1 f2"/>
                <a:gd name="f101" fmla="*/ f99 1 266"/>
                <a:gd name="f102" fmla="*/ f98 1 240"/>
                <a:gd name="f103" fmla="*/ 130 f99 1"/>
                <a:gd name="f104" fmla="*/ 118 f98 1"/>
                <a:gd name="f105" fmla="*/ 136 f99 1"/>
                <a:gd name="f106" fmla="*/ 104 f98 1"/>
                <a:gd name="f107" fmla="*/ 155 f99 1"/>
                <a:gd name="f108" fmla="*/ 28 f98 1"/>
                <a:gd name="f109" fmla="*/ 173 f99 1"/>
                <a:gd name="f110" fmla="*/ 15 f98 1"/>
                <a:gd name="f111" fmla="*/ 266 f99 1"/>
                <a:gd name="f112" fmla="*/ 67 f98 1"/>
                <a:gd name="f113" fmla="*/ 205 f99 1"/>
                <a:gd name="f114" fmla="*/ 84 f98 1"/>
                <a:gd name="f115" fmla="*/ 250 f99 1"/>
                <a:gd name="f116" fmla="*/ 154 f98 1"/>
                <a:gd name="f117" fmla="*/ 244 f99 1"/>
                <a:gd name="f118" fmla="*/ 160 f98 1"/>
                <a:gd name="f119" fmla="*/ 170 f99 1"/>
                <a:gd name="f120" fmla="*/ 127 f98 1"/>
                <a:gd name="f121" fmla="*/ 152 f99 1"/>
                <a:gd name="f122" fmla="*/ 188 f98 1"/>
                <a:gd name="f123" fmla="*/ 112 f99 1"/>
                <a:gd name="f124" fmla="*/ 240 f98 1"/>
                <a:gd name="f125" fmla="*/ 91 f99 1"/>
                <a:gd name="f126" fmla="*/ 116 f98 1"/>
                <a:gd name="f127" fmla="*/ 0 f99 1"/>
                <a:gd name="f128" fmla="*/ 82 f99 1"/>
                <a:gd name="f129" fmla="*/ 62 f98 1"/>
                <a:gd name="f130" fmla="*/ 34 f99 1"/>
                <a:gd name="f131" fmla="*/ 27 f98 1"/>
                <a:gd name="f132" fmla="*/ 142 f99 1"/>
                <a:gd name="f133" fmla="*/ 123 f99 1"/>
                <a:gd name="f134" fmla="+- f100 0 f1"/>
                <a:gd name="f135" fmla="*/ f103 1 266"/>
                <a:gd name="f136" fmla="*/ f104 1 240"/>
                <a:gd name="f137" fmla="*/ f105 1 266"/>
                <a:gd name="f138" fmla="*/ f106 1 240"/>
                <a:gd name="f139" fmla="*/ f107 1 266"/>
                <a:gd name="f140" fmla="*/ f108 1 240"/>
                <a:gd name="f141" fmla="*/ f109 1 266"/>
                <a:gd name="f142" fmla="*/ f110 1 240"/>
                <a:gd name="f143" fmla="*/ f111 1 266"/>
                <a:gd name="f144" fmla="*/ f112 1 240"/>
                <a:gd name="f145" fmla="*/ f113 1 266"/>
                <a:gd name="f146" fmla="*/ f114 1 240"/>
                <a:gd name="f147" fmla="*/ f115 1 266"/>
                <a:gd name="f148" fmla="*/ f116 1 240"/>
                <a:gd name="f149" fmla="*/ f117 1 266"/>
                <a:gd name="f150" fmla="*/ f118 1 240"/>
                <a:gd name="f151" fmla="*/ f119 1 266"/>
                <a:gd name="f152" fmla="*/ f120 1 240"/>
                <a:gd name="f153" fmla="*/ f121 1 266"/>
                <a:gd name="f154" fmla="*/ f122 1 240"/>
                <a:gd name="f155" fmla="*/ f123 1 266"/>
                <a:gd name="f156" fmla="*/ f124 1 240"/>
                <a:gd name="f157" fmla="*/ f125 1 266"/>
                <a:gd name="f158" fmla="*/ f126 1 240"/>
                <a:gd name="f159" fmla="*/ f127 1 266"/>
                <a:gd name="f160" fmla="*/ f128 1 266"/>
                <a:gd name="f161" fmla="*/ f129 1 240"/>
                <a:gd name="f162" fmla="*/ f130 1 266"/>
                <a:gd name="f163" fmla="*/ f131 1 240"/>
                <a:gd name="f164" fmla="*/ f132 1 266"/>
                <a:gd name="f165" fmla="*/ f133 1 266"/>
                <a:gd name="f166" fmla="*/ 0 1 f101"/>
                <a:gd name="f167" fmla="*/ f95 1 f101"/>
                <a:gd name="f168" fmla="*/ 0 1 f102"/>
                <a:gd name="f169" fmla="*/ f96 1 f102"/>
                <a:gd name="f170" fmla="*/ f135 1 f101"/>
                <a:gd name="f171" fmla="*/ f136 1 f102"/>
                <a:gd name="f172" fmla="*/ f137 1 f101"/>
                <a:gd name="f173" fmla="*/ f138 1 f102"/>
                <a:gd name="f174" fmla="*/ f139 1 f101"/>
                <a:gd name="f175" fmla="*/ f140 1 f102"/>
                <a:gd name="f176" fmla="*/ f141 1 f101"/>
                <a:gd name="f177" fmla="*/ f142 1 f102"/>
                <a:gd name="f178" fmla="*/ f143 1 f101"/>
                <a:gd name="f179" fmla="*/ f144 1 f102"/>
                <a:gd name="f180" fmla="*/ f145 1 f101"/>
                <a:gd name="f181" fmla="*/ f146 1 f102"/>
                <a:gd name="f182" fmla="*/ f147 1 f101"/>
                <a:gd name="f183" fmla="*/ f148 1 f102"/>
                <a:gd name="f184" fmla="*/ f149 1 f101"/>
                <a:gd name="f185" fmla="*/ f150 1 f102"/>
                <a:gd name="f186" fmla="*/ f151 1 f101"/>
                <a:gd name="f187" fmla="*/ f152 1 f102"/>
                <a:gd name="f188" fmla="*/ f153 1 f101"/>
                <a:gd name="f189" fmla="*/ f154 1 f102"/>
                <a:gd name="f190" fmla="*/ f155 1 f101"/>
                <a:gd name="f191" fmla="*/ f156 1 f102"/>
                <a:gd name="f192" fmla="*/ f157 1 f101"/>
                <a:gd name="f193" fmla="*/ f158 1 f102"/>
                <a:gd name="f194" fmla="*/ f159 1 f101"/>
                <a:gd name="f195" fmla="*/ f160 1 f101"/>
                <a:gd name="f196" fmla="*/ f161 1 f102"/>
                <a:gd name="f197" fmla="*/ f162 1 f101"/>
                <a:gd name="f198" fmla="*/ f163 1 f102"/>
                <a:gd name="f199" fmla="*/ f164 1 f101"/>
                <a:gd name="f200" fmla="*/ f165 1 f101"/>
                <a:gd name="f201" fmla="*/ f166 f92 1"/>
                <a:gd name="f202" fmla="*/ f167 f92 1"/>
                <a:gd name="f203" fmla="*/ f169 f93 1"/>
                <a:gd name="f204" fmla="*/ f168 f93 1"/>
                <a:gd name="f205" fmla="*/ f170 f92 1"/>
                <a:gd name="f206" fmla="*/ f171 f93 1"/>
                <a:gd name="f207" fmla="*/ f172 f92 1"/>
                <a:gd name="f208" fmla="*/ f173 f93 1"/>
                <a:gd name="f209" fmla="*/ f174 f92 1"/>
                <a:gd name="f210" fmla="*/ f175 f93 1"/>
                <a:gd name="f211" fmla="*/ f176 f92 1"/>
                <a:gd name="f212" fmla="*/ f177 f93 1"/>
                <a:gd name="f213" fmla="*/ f178 f92 1"/>
                <a:gd name="f214" fmla="*/ f179 f93 1"/>
                <a:gd name="f215" fmla="*/ f180 f92 1"/>
                <a:gd name="f216" fmla="*/ f181 f93 1"/>
                <a:gd name="f217" fmla="*/ f182 f92 1"/>
                <a:gd name="f218" fmla="*/ f183 f93 1"/>
                <a:gd name="f219" fmla="*/ f184 f92 1"/>
                <a:gd name="f220" fmla="*/ f185 f93 1"/>
                <a:gd name="f221" fmla="*/ f186 f92 1"/>
                <a:gd name="f222" fmla="*/ f187 f93 1"/>
                <a:gd name="f223" fmla="*/ f188 f92 1"/>
                <a:gd name="f224" fmla="*/ f189 f93 1"/>
                <a:gd name="f225" fmla="*/ f190 f92 1"/>
                <a:gd name="f226" fmla="*/ f191 f93 1"/>
                <a:gd name="f227" fmla="*/ f192 f92 1"/>
                <a:gd name="f228" fmla="*/ f193 f93 1"/>
                <a:gd name="f229" fmla="*/ f194 f92 1"/>
                <a:gd name="f230" fmla="*/ f195 f92 1"/>
                <a:gd name="f231" fmla="*/ f196 f93 1"/>
                <a:gd name="f232" fmla="*/ f197 f92 1"/>
                <a:gd name="f233" fmla="*/ f198 f93 1"/>
                <a:gd name="f234" fmla="*/ f199 f92 1"/>
                <a:gd name="f235" fmla="*/ f200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4">
                  <a:pos x="f205" y="f206"/>
                </a:cxn>
                <a:cxn ang="f134">
                  <a:pos x="f207" y="f208"/>
                </a:cxn>
                <a:cxn ang="f134">
                  <a:pos x="f209" y="f210"/>
                </a:cxn>
                <a:cxn ang="f134">
                  <a:pos x="f211" y="f212"/>
                </a:cxn>
                <a:cxn ang="f134">
                  <a:pos x="f213" y="f214"/>
                </a:cxn>
                <a:cxn ang="f134">
                  <a:pos x="f215" y="f216"/>
                </a:cxn>
                <a:cxn ang="f134">
                  <a:pos x="f217" y="f218"/>
                </a:cxn>
                <a:cxn ang="f134">
                  <a:pos x="f219" y="f220"/>
                </a:cxn>
                <a:cxn ang="f134">
                  <a:pos x="f221" y="f222"/>
                </a:cxn>
                <a:cxn ang="f134">
                  <a:pos x="f223" y="f224"/>
                </a:cxn>
                <a:cxn ang="f134">
                  <a:pos x="f225" y="f226"/>
                </a:cxn>
                <a:cxn ang="f134">
                  <a:pos x="f227" y="f228"/>
                </a:cxn>
                <a:cxn ang="f134">
                  <a:pos x="f229" y="f228"/>
                </a:cxn>
                <a:cxn ang="f134">
                  <a:pos x="f230" y="f231"/>
                </a:cxn>
                <a:cxn ang="f134">
                  <a:pos x="f232" y="f233"/>
                </a:cxn>
                <a:cxn ang="f134">
                  <a:pos x="f234" y="f212"/>
                </a:cxn>
                <a:cxn ang="f134">
                  <a:pos x="f235" y="f228"/>
                </a:cxn>
                <a:cxn ang="f134">
                  <a:pos x="f205" y="f206"/>
                </a:cxn>
              </a:cxnLst>
              <a:rect l="f201" t="f204" r="f202" b="f203"/>
              <a:pathLst>
                <a:path w="266" h="240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6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18"/>
                    <a:pt x="f58" y="f55"/>
                    <a:pt x="f59" y="f60"/>
                  </a:cubicBezTo>
                  <a:cubicBezTo>
                    <a:pt x="f16" y="f61"/>
                    <a:pt x="f56" y="f62"/>
                    <a:pt x="f63" y="f7"/>
                  </a:cubicBezTo>
                  <a:cubicBezTo>
                    <a:pt x="f64" y="f65"/>
                    <a:pt x="f66" y="f50"/>
                    <a:pt x="f67" y="f68"/>
                  </a:cubicBezTo>
                  <a:cubicBezTo>
                    <a:pt x="f69" y="f68"/>
                    <a:pt x="f70" y="f68"/>
                    <a:pt x="f5" y="f68"/>
                  </a:cubicBezTo>
                  <a:cubicBezTo>
                    <a:pt x="f71" y="f38"/>
                    <a:pt x="f72" y="f17"/>
                    <a:pt x="f73" y="f74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5"/>
                    <a:pt x="f15" y="f82"/>
                    <a:pt x="f16" y="f27"/>
                  </a:cubicBezTo>
                  <a:cubicBezTo>
                    <a:pt x="f83" y="f84"/>
                    <a:pt x="f85" y="f86"/>
                    <a:pt x="f87" y="f68"/>
                  </a:cubicBezTo>
                  <a:cubicBezTo>
                    <a:pt x="f88" y="f68"/>
                    <a:pt x="f89" y="f90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476019DD-4C20-D407-F67F-FE6F4AC4FB0A}"/>
                </a:ext>
              </a:extLst>
            </p:cNvPr>
            <p:cNvSpPr/>
            <p:nvPr/>
          </p:nvSpPr>
          <p:spPr>
            <a:xfrm>
              <a:off x="8166597" y="618518"/>
              <a:ext cx="186107" cy="1960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4"/>
                <a:gd name="f7" fmla="val 216"/>
                <a:gd name="f8" fmla="val 173"/>
                <a:gd name="f9" fmla="val 3"/>
                <a:gd name="f10" fmla="val 128"/>
                <a:gd name="f11" fmla="val 27"/>
                <a:gd name="f12" fmla="val 101"/>
                <a:gd name="f13" fmla="val 60"/>
                <a:gd name="f14" fmla="val 80"/>
                <a:gd name="f15" fmla="val 74"/>
                <a:gd name="f16" fmla="val 95"/>
                <a:gd name="f17" fmla="val 87"/>
                <a:gd name="f18" fmla="val 110"/>
                <a:gd name="f19" fmla="val 124"/>
                <a:gd name="f20" fmla="val 105"/>
                <a:gd name="f21" fmla="val 127"/>
                <a:gd name="f22" fmla="val 112"/>
                <a:gd name="f23" fmla="val 126"/>
                <a:gd name="f24" fmla="val 117"/>
                <a:gd name="f25" fmla="val 115"/>
                <a:gd name="f26" fmla="val 122"/>
                <a:gd name="f27" fmla="val 114"/>
                <a:gd name="f28" fmla="val 111"/>
                <a:gd name="f29" fmla="val 109"/>
                <a:gd name="f30" fmla="val 98"/>
                <a:gd name="f31" fmla="val 93"/>
                <a:gd name="f32" fmla="val 86"/>
                <a:gd name="f33" fmla="val 77"/>
                <a:gd name="f34" fmla="val 75"/>
                <a:gd name="f35" fmla="val 89"/>
                <a:gd name="f36" fmla="val 35"/>
                <a:gd name="f37" fmla="val 106"/>
                <a:gd name="f38" fmla="val 12"/>
                <a:gd name="f39" fmla="val 136"/>
                <a:gd name="f40" fmla="val 4"/>
                <a:gd name="f41" fmla="val 143"/>
                <a:gd name="f42" fmla="val 2"/>
                <a:gd name="f43" fmla="val 150"/>
                <a:gd name="f44" fmla="val 1"/>
                <a:gd name="f45" fmla="val 161"/>
                <a:gd name="f46" fmla="val 151"/>
                <a:gd name="f47" fmla="val 24"/>
                <a:gd name="f48" fmla="val 142"/>
                <a:gd name="f49" fmla="val 44"/>
                <a:gd name="f50" fmla="val 133"/>
                <a:gd name="f51" fmla="val 66"/>
                <a:gd name="f52" fmla="val 158"/>
                <a:gd name="f53" fmla="val 203"/>
                <a:gd name="f54" fmla="val 68"/>
                <a:gd name="f55" fmla="val 69"/>
                <a:gd name="f56" fmla="val 71"/>
                <a:gd name="f57" fmla="val 189"/>
                <a:gd name="f58" fmla="val 83"/>
                <a:gd name="f59" fmla="val 174"/>
                <a:gd name="f60" fmla="val 94"/>
                <a:gd name="f61" fmla="val 157"/>
                <a:gd name="f62" fmla="val 108"/>
                <a:gd name="f63" fmla="val 184"/>
                <a:gd name="f64" fmla="val 130"/>
                <a:gd name="f65" fmla="val 198"/>
                <a:gd name="f66" fmla="val 159"/>
                <a:gd name="f67" fmla="val 200"/>
                <a:gd name="f68" fmla="val 195"/>
                <a:gd name="f69" fmla="val 166"/>
                <a:gd name="f70" fmla="val 135"/>
                <a:gd name="f71" fmla="val 183"/>
                <a:gd name="f72" fmla="val 163"/>
                <a:gd name="f73" fmla="val 181"/>
                <a:gd name="f74" fmla="val 199"/>
                <a:gd name="f75" fmla="val 72"/>
                <a:gd name="f76" fmla="val 215"/>
                <a:gd name="f77" fmla="val 67"/>
                <a:gd name="f78" fmla="val 214"/>
                <a:gd name="f79" fmla="val 177"/>
                <a:gd name="f80" fmla="val 153"/>
                <a:gd name="f81" fmla="val 149"/>
                <a:gd name="f82" fmla="val 144"/>
                <a:gd name="f83" fmla="val 61"/>
                <a:gd name="f84" fmla="val 145"/>
                <a:gd name="f85" fmla="val 56"/>
                <a:gd name="f86" fmla="val 52"/>
                <a:gd name="f87" fmla="val 146"/>
                <a:gd name="f88" fmla="val 154"/>
                <a:gd name="f89" fmla="val 19"/>
                <a:gd name="f90" fmla="+- 0 0 -90"/>
                <a:gd name="f91" fmla="*/ f3 1 204"/>
                <a:gd name="f92" fmla="*/ f4 1 216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204"/>
                <a:gd name="f101" fmla="*/ f97 1 216"/>
                <a:gd name="f102" fmla="*/ 0 f98 1"/>
                <a:gd name="f103" fmla="*/ 173 f97 1"/>
                <a:gd name="f104" fmla="*/ 60 f98 1"/>
                <a:gd name="f105" fmla="*/ 80 f97 1"/>
                <a:gd name="f106" fmla="*/ 101 f98 1"/>
                <a:gd name="f107" fmla="*/ 124 f97 1"/>
                <a:gd name="f108" fmla="*/ 117 f98 1"/>
                <a:gd name="f109" fmla="*/ 127 f97 1"/>
                <a:gd name="f110" fmla="*/ 112 f98 1"/>
                <a:gd name="f111" fmla="*/ 112 f97 1"/>
                <a:gd name="f112" fmla="*/ 109 f98 1"/>
                <a:gd name="f113" fmla="*/ 110 f97 1"/>
                <a:gd name="f114" fmla="*/ 75 f98 1"/>
                <a:gd name="f115" fmla="*/ 60 f97 1"/>
                <a:gd name="f116" fmla="*/ 136 f98 1"/>
                <a:gd name="f117" fmla="*/ 4 f97 1"/>
                <a:gd name="f118" fmla="*/ 161 f98 1"/>
                <a:gd name="f119" fmla="*/ 0 f97 1"/>
                <a:gd name="f120" fmla="*/ 133 f98 1"/>
                <a:gd name="f121" fmla="*/ 66 f97 1"/>
                <a:gd name="f122" fmla="*/ 203 f98 1"/>
                <a:gd name="f123" fmla="*/ 204 f98 1"/>
                <a:gd name="f124" fmla="*/ 71 f97 1"/>
                <a:gd name="f125" fmla="*/ 157 f98 1"/>
                <a:gd name="f126" fmla="*/ 108 f97 1"/>
                <a:gd name="f127" fmla="*/ 200 f98 1"/>
                <a:gd name="f128" fmla="*/ 195 f97 1"/>
                <a:gd name="f129" fmla="*/ 106 f98 1"/>
                <a:gd name="f130" fmla="*/ 163 f97 1"/>
                <a:gd name="f131" fmla="*/ 72 f98 1"/>
                <a:gd name="f132" fmla="*/ 216 f97 1"/>
                <a:gd name="f133" fmla="*/ 67 f98 1"/>
                <a:gd name="f134" fmla="*/ 214 f97 1"/>
                <a:gd name="f135" fmla="*/ 158 f97 1"/>
                <a:gd name="f136" fmla="*/ 66 f98 1"/>
                <a:gd name="f137" fmla="*/ 144 f97 1"/>
                <a:gd name="f138" fmla="*/ 52 f98 1"/>
                <a:gd name="f139" fmla="*/ 146 f97 1"/>
                <a:gd name="f140" fmla="+- f99 0 f1"/>
                <a:gd name="f141" fmla="*/ f102 1 204"/>
                <a:gd name="f142" fmla="*/ f103 1 216"/>
                <a:gd name="f143" fmla="*/ f104 1 204"/>
                <a:gd name="f144" fmla="*/ f105 1 216"/>
                <a:gd name="f145" fmla="*/ f106 1 204"/>
                <a:gd name="f146" fmla="*/ f107 1 216"/>
                <a:gd name="f147" fmla="*/ f108 1 204"/>
                <a:gd name="f148" fmla="*/ f109 1 216"/>
                <a:gd name="f149" fmla="*/ f110 1 204"/>
                <a:gd name="f150" fmla="*/ f111 1 216"/>
                <a:gd name="f151" fmla="*/ f112 1 204"/>
                <a:gd name="f152" fmla="*/ f113 1 216"/>
                <a:gd name="f153" fmla="*/ f114 1 204"/>
                <a:gd name="f154" fmla="*/ f115 1 216"/>
                <a:gd name="f155" fmla="*/ f116 1 204"/>
                <a:gd name="f156" fmla="*/ f117 1 216"/>
                <a:gd name="f157" fmla="*/ f118 1 204"/>
                <a:gd name="f158" fmla="*/ f119 1 216"/>
                <a:gd name="f159" fmla="*/ f120 1 204"/>
                <a:gd name="f160" fmla="*/ f121 1 216"/>
                <a:gd name="f161" fmla="*/ f122 1 204"/>
                <a:gd name="f162" fmla="*/ f123 1 204"/>
                <a:gd name="f163" fmla="*/ f124 1 216"/>
                <a:gd name="f164" fmla="*/ f125 1 204"/>
                <a:gd name="f165" fmla="*/ f126 1 216"/>
                <a:gd name="f166" fmla="*/ f127 1 204"/>
                <a:gd name="f167" fmla="*/ f128 1 216"/>
                <a:gd name="f168" fmla="*/ f129 1 204"/>
                <a:gd name="f169" fmla="*/ f130 1 216"/>
                <a:gd name="f170" fmla="*/ f131 1 204"/>
                <a:gd name="f171" fmla="*/ f132 1 216"/>
                <a:gd name="f172" fmla="*/ f133 1 204"/>
                <a:gd name="f173" fmla="*/ f134 1 216"/>
                <a:gd name="f174" fmla="*/ f135 1 216"/>
                <a:gd name="f175" fmla="*/ f136 1 204"/>
                <a:gd name="f176" fmla="*/ f137 1 216"/>
                <a:gd name="f177" fmla="*/ f138 1 204"/>
                <a:gd name="f178" fmla="*/ f139 1 216"/>
                <a:gd name="f179" fmla="*/ 0 1 f100"/>
                <a:gd name="f180" fmla="*/ f94 1 f100"/>
                <a:gd name="f181" fmla="*/ 0 1 f101"/>
                <a:gd name="f182" fmla="*/ f95 1 f101"/>
                <a:gd name="f183" fmla="*/ f141 1 f100"/>
                <a:gd name="f184" fmla="*/ f142 1 f101"/>
                <a:gd name="f185" fmla="*/ f143 1 f100"/>
                <a:gd name="f186" fmla="*/ f144 1 f101"/>
                <a:gd name="f187" fmla="*/ f145 1 f100"/>
                <a:gd name="f188" fmla="*/ f146 1 f101"/>
                <a:gd name="f189" fmla="*/ f147 1 f100"/>
                <a:gd name="f190" fmla="*/ f148 1 f101"/>
                <a:gd name="f191" fmla="*/ f149 1 f100"/>
                <a:gd name="f192" fmla="*/ f150 1 f101"/>
                <a:gd name="f193" fmla="*/ f151 1 f100"/>
                <a:gd name="f194" fmla="*/ f152 1 f101"/>
                <a:gd name="f195" fmla="*/ f153 1 f100"/>
                <a:gd name="f196" fmla="*/ f154 1 f101"/>
                <a:gd name="f197" fmla="*/ f155 1 f100"/>
                <a:gd name="f198" fmla="*/ f156 1 f101"/>
                <a:gd name="f199" fmla="*/ f157 1 f100"/>
                <a:gd name="f200" fmla="*/ f158 1 f101"/>
                <a:gd name="f201" fmla="*/ f159 1 f100"/>
                <a:gd name="f202" fmla="*/ f160 1 f101"/>
                <a:gd name="f203" fmla="*/ f161 1 f100"/>
                <a:gd name="f204" fmla="*/ f162 1 f100"/>
                <a:gd name="f205" fmla="*/ f163 1 f101"/>
                <a:gd name="f206" fmla="*/ f164 1 f100"/>
                <a:gd name="f207" fmla="*/ f165 1 f101"/>
                <a:gd name="f208" fmla="*/ f166 1 f100"/>
                <a:gd name="f209" fmla="*/ f167 1 f101"/>
                <a:gd name="f210" fmla="*/ f168 1 f100"/>
                <a:gd name="f211" fmla="*/ f169 1 f101"/>
                <a:gd name="f212" fmla="*/ f170 1 f100"/>
                <a:gd name="f213" fmla="*/ f171 1 f101"/>
                <a:gd name="f214" fmla="*/ f172 1 f100"/>
                <a:gd name="f215" fmla="*/ f173 1 f101"/>
                <a:gd name="f216" fmla="*/ f174 1 f101"/>
                <a:gd name="f217" fmla="*/ f175 1 f100"/>
                <a:gd name="f218" fmla="*/ f176 1 f101"/>
                <a:gd name="f219" fmla="*/ f177 1 f100"/>
                <a:gd name="f220" fmla="*/ f178 1 f101"/>
                <a:gd name="f221" fmla="*/ f179 f91 1"/>
                <a:gd name="f222" fmla="*/ f180 f91 1"/>
                <a:gd name="f223" fmla="*/ f182 f92 1"/>
                <a:gd name="f224" fmla="*/ f181 f92 1"/>
                <a:gd name="f225" fmla="*/ f183 f91 1"/>
                <a:gd name="f226" fmla="*/ f184 f92 1"/>
                <a:gd name="f227" fmla="*/ f185 f91 1"/>
                <a:gd name="f228" fmla="*/ f186 f92 1"/>
                <a:gd name="f229" fmla="*/ f187 f91 1"/>
                <a:gd name="f230" fmla="*/ f188 f92 1"/>
                <a:gd name="f231" fmla="*/ f189 f91 1"/>
                <a:gd name="f232" fmla="*/ f190 f92 1"/>
                <a:gd name="f233" fmla="*/ f191 f91 1"/>
                <a:gd name="f234" fmla="*/ f192 f92 1"/>
                <a:gd name="f235" fmla="*/ f193 f91 1"/>
                <a:gd name="f236" fmla="*/ f194 f92 1"/>
                <a:gd name="f237" fmla="*/ f195 f91 1"/>
                <a:gd name="f238" fmla="*/ f196 f92 1"/>
                <a:gd name="f239" fmla="*/ f197 f91 1"/>
                <a:gd name="f240" fmla="*/ f198 f92 1"/>
                <a:gd name="f241" fmla="*/ f199 f91 1"/>
                <a:gd name="f242" fmla="*/ f200 f92 1"/>
                <a:gd name="f243" fmla="*/ f201 f91 1"/>
                <a:gd name="f244" fmla="*/ f202 f92 1"/>
                <a:gd name="f245" fmla="*/ f203 f91 1"/>
                <a:gd name="f246" fmla="*/ f204 f91 1"/>
                <a:gd name="f247" fmla="*/ f205 f92 1"/>
                <a:gd name="f248" fmla="*/ f206 f91 1"/>
                <a:gd name="f249" fmla="*/ f207 f92 1"/>
                <a:gd name="f250" fmla="*/ f208 f91 1"/>
                <a:gd name="f251" fmla="*/ f209 f92 1"/>
                <a:gd name="f252" fmla="*/ f210 f91 1"/>
                <a:gd name="f253" fmla="*/ f211 f92 1"/>
                <a:gd name="f254" fmla="*/ f212 f91 1"/>
                <a:gd name="f255" fmla="*/ f213 f92 1"/>
                <a:gd name="f256" fmla="*/ f214 f91 1"/>
                <a:gd name="f257" fmla="*/ f215 f92 1"/>
                <a:gd name="f258" fmla="*/ f216 f92 1"/>
                <a:gd name="f259" fmla="*/ f217 f91 1"/>
                <a:gd name="f260" fmla="*/ f218 f92 1"/>
                <a:gd name="f261" fmla="*/ f219 f91 1"/>
                <a:gd name="f262" fmla="*/ f220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0">
                  <a:pos x="f225" y="f226"/>
                </a:cxn>
                <a:cxn ang="f140">
                  <a:pos x="f227" y="f228"/>
                </a:cxn>
                <a:cxn ang="f140">
                  <a:pos x="f229" y="f230"/>
                </a:cxn>
                <a:cxn ang="f140">
                  <a:pos x="f231" y="f232"/>
                </a:cxn>
                <a:cxn ang="f140">
                  <a:pos x="f233" y="f234"/>
                </a:cxn>
                <a:cxn ang="f140">
                  <a:pos x="f235" y="f236"/>
                </a:cxn>
                <a:cxn ang="f140">
                  <a:pos x="f237" y="f238"/>
                </a:cxn>
                <a:cxn ang="f140">
                  <a:pos x="f239" y="f240"/>
                </a:cxn>
                <a:cxn ang="f140">
                  <a:pos x="f241" y="f242"/>
                </a:cxn>
                <a:cxn ang="f140">
                  <a:pos x="f243" y="f244"/>
                </a:cxn>
                <a:cxn ang="f140">
                  <a:pos x="f245" y="f244"/>
                </a:cxn>
                <a:cxn ang="f140">
                  <a:pos x="f246" y="f247"/>
                </a:cxn>
                <a:cxn ang="f140">
                  <a:pos x="f248" y="f249"/>
                </a:cxn>
                <a:cxn ang="f140">
                  <a:pos x="f250" y="f251"/>
                </a:cxn>
                <a:cxn ang="f140">
                  <a:pos x="f252" y="f253"/>
                </a:cxn>
                <a:cxn ang="f140">
                  <a:pos x="f254" y="f255"/>
                </a:cxn>
                <a:cxn ang="f140">
                  <a:pos x="f256" y="f257"/>
                </a:cxn>
                <a:cxn ang="f140">
                  <a:pos x="f256" y="f258"/>
                </a:cxn>
                <a:cxn ang="f140">
                  <a:pos x="f259" y="f260"/>
                </a:cxn>
                <a:cxn ang="f140">
                  <a:pos x="f261" y="f262"/>
                </a:cxn>
                <a:cxn ang="f140">
                  <a:pos x="f225" y="f226"/>
                </a:cxn>
              </a:cxnLst>
              <a:rect l="f221" t="f224" r="f222" b="f223"/>
              <a:pathLst>
                <a:path w="204" h="216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2" y="f19"/>
                  </a:cubicBezTo>
                  <a:cubicBezTo>
                    <a:pt x="f20" y="f21"/>
                    <a:pt x="f22" y="f23"/>
                    <a:pt x="f24" y="f21"/>
                  </a:cubicBezTo>
                  <a:cubicBezTo>
                    <a:pt x="f25" y="f26"/>
                    <a:pt x="f27" y="f24"/>
                    <a:pt x="f22" y="f22"/>
                  </a:cubicBezTo>
                  <a:cubicBezTo>
                    <a:pt x="f22" y="f28"/>
                    <a:pt x="f18" y="f28"/>
                    <a:pt x="f29" y="f18"/>
                  </a:cubicBezTo>
                  <a:cubicBezTo>
                    <a:pt x="f30" y="f31"/>
                    <a:pt x="f32" y="f33"/>
                    <a:pt x="f34" y="f13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1"/>
                    <a:pt x="f2" y="f51"/>
                    <a:pt x="f53" y="f51"/>
                  </a:cubicBezTo>
                  <a:cubicBezTo>
                    <a:pt x="f6" y="f54"/>
                    <a:pt x="f6" y="f55"/>
                    <a:pt x="f6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9" y="f68"/>
                    <a:pt x="f70" y="f71"/>
                    <a:pt x="f37" y="f72"/>
                  </a:cubicBezTo>
                  <a:cubicBezTo>
                    <a:pt x="f16" y="f73"/>
                    <a:pt x="f58" y="f74"/>
                    <a:pt x="f75" y="f7"/>
                  </a:cubicBezTo>
                  <a:cubicBezTo>
                    <a:pt x="f56" y="f76"/>
                    <a:pt x="f55" y="f76"/>
                    <a:pt x="f77" y="f78"/>
                  </a:cubicBezTo>
                  <a:cubicBezTo>
                    <a:pt x="f77" y="f68"/>
                    <a:pt x="f77" y="f79"/>
                    <a:pt x="f77" y="f52"/>
                  </a:cubicBezTo>
                  <a:cubicBezTo>
                    <a:pt x="f77" y="f80"/>
                    <a:pt x="f77" y="f81"/>
                    <a:pt x="f51" y="f82"/>
                  </a:cubicBezTo>
                  <a:cubicBezTo>
                    <a:pt x="f83" y="f84"/>
                    <a:pt x="f85" y="f82"/>
                    <a:pt x="f86" y="f87"/>
                  </a:cubicBezTo>
                  <a:cubicBezTo>
                    <a:pt x="f36" y="f88"/>
                    <a:pt x="f89" y="f72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C6F916AA-7EF2-1E43-29B0-308145E7628E}"/>
                </a:ext>
              </a:extLst>
            </p:cNvPr>
            <p:cNvSpPr/>
            <p:nvPr/>
          </p:nvSpPr>
          <p:spPr>
            <a:xfrm>
              <a:off x="8778898" y="411095"/>
              <a:ext cx="166210" cy="1804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2"/>
                <a:gd name="f7" fmla="val 198"/>
                <a:gd name="f8" fmla="val 107"/>
                <a:gd name="f9" fmla="val 104"/>
                <a:gd name="f10" fmla="val 21"/>
                <a:gd name="f11" fmla="val 101"/>
                <a:gd name="f12" fmla="val 40"/>
                <a:gd name="f13" fmla="val 98"/>
                <a:gd name="f14" fmla="val 60"/>
                <a:gd name="f15" fmla="val 119"/>
                <a:gd name="f16" fmla="val 55"/>
                <a:gd name="f17" fmla="val 137"/>
                <a:gd name="f18" fmla="val 50"/>
                <a:gd name="f19" fmla="val 156"/>
                <a:gd name="f20" fmla="val 46"/>
                <a:gd name="f21" fmla="val 157"/>
                <a:gd name="f22" fmla="val 47"/>
                <a:gd name="f23" fmla="val 158"/>
                <a:gd name="f24" fmla="val 49"/>
                <a:gd name="f25" fmla="val 51"/>
                <a:gd name="f26" fmla="val 151"/>
                <a:gd name="f27" fmla="val 145"/>
                <a:gd name="f28" fmla="val 70"/>
                <a:gd name="f29" fmla="val 136"/>
                <a:gd name="f30" fmla="val 78"/>
                <a:gd name="f31" fmla="val 127"/>
                <a:gd name="f32" fmla="val 88"/>
                <a:gd name="f33" fmla="val 93"/>
                <a:gd name="f34" fmla="val 139"/>
                <a:gd name="f35" fmla="val 99"/>
                <a:gd name="f36" fmla="val 162"/>
                <a:gd name="f37" fmla="val 111"/>
                <a:gd name="f38" fmla="val 172"/>
                <a:gd name="f39" fmla="val 132"/>
                <a:gd name="f40" fmla="val 163"/>
                <a:gd name="f41" fmla="val 161"/>
                <a:gd name="f42" fmla="val 109"/>
                <a:gd name="f43" fmla="val 152"/>
                <a:gd name="f44" fmla="val 97"/>
                <a:gd name="f45" fmla="val 147"/>
                <a:gd name="f46" fmla="val 91"/>
                <a:gd name="f47" fmla="val 148"/>
                <a:gd name="f48" fmla="val 89"/>
                <a:gd name="f49" fmla="val 175"/>
                <a:gd name="f50" fmla="val 81"/>
                <a:gd name="f51" fmla="val 186"/>
                <a:gd name="f52" fmla="val 77"/>
                <a:gd name="f53" fmla="val 75"/>
                <a:gd name="f54" fmla="val 73"/>
                <a:gd name="f55" fmla="val 71"/>
                <a:gd name="f56" fmla="val 68"/>
                <a:gd name="f57" fmla="val 184"/>
                <a:gd name="f58" fmla="val 65"/>
                <a:gd name="f59" fmla="val 169"/>
                <a:gd name="f60" fmla="val 62"/>
                <a:gd name="f61" fmla="val 154"/>
                <a:gd name="f62" fmla="val 61"/>
                <a:gd name="f63" fmla="val 150"/>
                <a:gd name="f64" fmla="val 59"/>
                <a:gd name="f65" fmla="val 58"/>
                <a:gd name="f66" fmla="val 140"/>
                <a:gd name="f67" fmla="val 53"/>
                <a:gd name="f68" fmla="val 142"/>
                <a:gd name="f69" fmla="val 143"/>
                <a:gd name="f70" fmla="val 42"/>
                <a:gd name="f71" fmla="val 146"/>
                <a:gd name="f72" fmla="val 31"/>
                <a:gd name="f73" fmla="val 155"/>
                <a:gd name="f74" fmla="val 165"/>
                <a:gd name="f75" fmla="val 8"/>
                <a:gd name="f76" fmla="val 176"/>
                <a:gd name="f77" fmla="val 14"/>
                <a:gd name="f78" fmla="val 114"/>
                <a:gd name="f79" fmla="val 36"/>
                <a:gd name="f80" fmla="val 90"/>
                <a:gd name="f81" fmla="val 87"/>
                <a:gd name="f82" fmla="val 117"/>
                <a:gd name="f83" fmla="val 120"/>
                <a:gd name="f84" fmla="val 108"/>
                <a:gd name="f85" fmla="val 103"/>
                <a:gd name="f86" fmla="val 100"/>
                <a:gd name="f87" fmla="val 94"/>
                <a:gd name="f88" fmla="val 95"/>
                <a:gd name="f89" fmla="val 74"/>
                <a:gd name="f90" fmla="val 56"/>
                <a:gd name="f91" fmla="val 45"/>
                <a:gd name="f92" fmla="val 67"/>
                <a:gd name="f93" fmla="val 20"/>
                <a:gd name="f94" fmla="val 80"/>
                <a:gd name="f95" fmla="val 9"/>
                <a:gd name="f96" fmla="+- 0 0 -90"/>
                <a:gd name="f97" fmla="*/ f3 1 182"/>
                <a:gd name="f98" fmla="*/ f4 1 198"/>
                <a:gd name="f99" fmla="val f5"/>
                <a:gd name="f100" fmla="val f6"/>
                <a:gd name="f101" fmla="val f7"/>
                <a:gd name="f102" fmla="*/ f96 f0 1"/>
                <a:gd name="f103" fmla="+- f101 0 f99"/>
                <a:gd name="f104" fmla="+- f100 0 f99"/>
                <a:gd name="f105" fmla="*/ f102 1 f2"/>
                <a:gd name="f106" fmla="*/ f104 1 182"/>
                <a:gd name="f107" fmla="*/ f103 1 198"/>
                <a:gd name="f108" fmla="*/ 107 f104 1"/>
                <a:gd name="f109" fmla="*/ 0 f103 1"/>
                <a:gd name="f110" fmla="*/ 98 f104 1"/>
                <a:gd name="f111" fmla="*/ 60 f103 1"/>
                <a:gd name="f112" fmla="*/ 156 f104 1"/>
                <a:gd name="f113" fmla="*/ 46 f103 1"/>
                <a:gd name="f114" fmla="*/ 158 f104 1"/>
                <a:gd name="f115" fmla="*/ 51 f103 1"/>
                <a:gd name="f116" fmla="*/ 136 f104 1"/>
                <a:gd name="f117" fmla="*/ 78 f103 1"/>
                <a:gd name="f118" fmla="*/ 139 f104 1"/>
                <a:gd name="f119" fmla="*/ 99 f103 1"/>
                <a:gd name="f120" fmla="*/ 182 f104 1"/>
                <a:gd name="f121" fmla="*/ 156 f103 1"/>
                <a:gd name="f122" fmla="*/ 109 f104 1"/>
                <a:gd name="f123" fmla="*/ 152 f103 1"/>
                <a:gd name="f124" fmla="*/ 89 f104 1"/>
                <a:gd name="f125" fmla="*/ 163 f103 1"/>
                <a:gd name="f126" fmla="*/ 77 f104 1"/>
                <a:gd name="f127" fmla="*/ 198 f103 1"/>
                <a:gd name="f128" fmla="*/ 71 f104 1"/>
                <a:gd name="f129" fmla="*/ 62 f104 1"/>
                <a:gd name="f130" fmla="*/ 154 f103 1"/>
                <a:gd name="f131" fmla="*/ 58 f104 1"/>
                <a:gd name="f132" fmla="*/ 140 f103 1"/>
                <a:gd name="f133" fmla="*/ 42 f104 1"/>
                <a:gd name="f134" fmla="*/ 146 f103 1"/>
                <a:gd name="f135" fmla="*/ 8 f104 1"/>
                <a:gd name="f136" fmla="*/ 176 f103 1"/>
                <a:gd name="f137" fmla="*/ 36 f104 1"/>
                <a:gd name="f138" fmla="*/ 90 f103 1"/>
                <a:gd name="f139" fmla="*/ 87 f104 1"/>
                <a:gd name="f140" fmla="*/ 117 f103 1"/>
                <a:gd name="f141" fmla="*/ 108 f104 1"/>
                <a:gd name="f142" fmla="*/ 119 f103 1"/>
                <a:gd name="f143" fmla="*/ 94 f104 1"/>
                <a:gd name="f144" fmla="*/ 104 f103 1"/>
                <a:gd name="f145" fmla="*/ 70 f104 1"/>
                <a:gd name="f146" fmla="*/ 91 f103 1"/>
                <a:gd name="f147" fmla="*/ 56 f104 1"/>
                <a:gd name="f148" fmla="*/ 45 f103 1"/>
                <a:gd name="f149" fmla="+- f105 0 f1"/>
                <a:gd name="f150" fmla="*/ f108 1 182"/>
                <a:gd name="f151" fmla="*/ f109 1 198"/>
                <a:gd name="f152" fmla="*/ f110 1 182"/>
                <a:gd name="f153" fmla="*/ f111 1 198"/>
                <a:gd name="f154" fmla="*/ f112 1 182"/>
                <a:gd name="f155" fmla="*/ f113 1 198"/>
                <a:gd name="f156" fmla="*/ f114 1 182"/>
                <a:gd name="f157" fmla="*/ f115 1 198"/>
                <a:gd name="f158" fmla="*/ f116 1 182"/>
                <a:gd name="f159" fmla="*/ f117 1 198"/>
                <a:gd name="f160" fmla="*/ f118 1 182"/>
                <a:gd name="f161" fmla="*/ f119 1 198"/>
                <a:gd name="f162" fmla="*/ f120 1 182"/>
                <a:gd name="f163" fmla="*/ f121 1 198"/>
                <a:gd name="f164" fmla="*/ f122 1 182"/>
                <a:gd name="f165" fmla="*/ f123 1 198"/>
                <a:gd name="f166" fmla="*/ f124 1 182"/>
                <a:gd name="f167" fmla="*/ f125 1 198"/>
                <a:gd name="f168" fmla="*/ f126 1 182"/>
                <a:gd name="f169" fmla="*/ f127 1 198"/>
                <a:gd name="f170" fmla="*/ f128 1 182"/>
                <a:gd name="f171" fmla="*/ f129 1 182"/>
                <a:gd name="f172" fmla="*/ f130 1 198"/>
                <a:gd name="f173" fmla="*/ f131 1 182"/>
                <a:gd name="f174" fmla="*/ f132 1 198"/>
                <a:gd name="f175" fmla="*/ f133 1 182"/>
                <a:gd name="f176" fmla="*/ f134 1 198"/>
                <a:gd name="f177" fmla="*/ f135 1 182"/>
                <a:gd name="f178" fmla="*/ f136 1 198"/>
                <a:gd name="f179" fmla="*/ f137 1 182"/>
                <a:gd name="f180" fmla="*/ f138 1 198"/>
                <a:gd name="f181" fmla="*/ f139 1 182"/>
                <a:gd name="f182" fmla="*/ f140 1 198"/>
                <a:gd name="f183" fmla="*/ f141 1 182"/>
                <a:gd name="f184" fmla="*/ f142 1 198"/>
                <a:gd name="f185" fmla="*/ f143 1 182"/>
                <a:gd name="f186" fmla="*/ f144 1 198"/>
                <a:gd name="f187" fmla="*/ f145 1 182"/>
                <a:gd name="f188" fmla="*/ f146 1 198"/>
                <a:gd name="f189" fmla="*/ f147 1 182"/>
                <a:gd name="f190" fmla="*/ f148 1 198"/>
                <a:gd name="f191" fmla="*/ 0 1 f106"/>
                <a:gd name="f192" fmla="*/ f100 1 f106"/>
                <a:gd name="f193" fmla="*/ 0 1 f107"/>
                <a:gd name="f194" fmla="*/ f101 1 f107"/>
                <a:gd name="f195" fmla="*/ f150 1 f106"/>
                <a:gd name="f196" fmla="*/ f151 1 f107"/>
                <a:gd name="f197" fmla="*/ f152 1 f106"/>
                <a:gd name="f198" fmla="*/ f153 1 f107"/>
                <a:gd name="f199" fmla="*/ f154 1 f106"/>
                <a:gd name="f200" fmla="*/ f155 1 f107"/>
                <a:gd name="f201" fmla="*/ f156 1 f106"/>
                <a:gd name="f202" fmla="*/ f157 1 f107"/>
                <a:gd name="f203" fmla="*/ f158 1 f106"/>
                <a:gd name="f204" fmla="*/ f159 1 f107"/>
                <a:gd name="f205" fmla="*/ f160 1 f106"/>
                <a:gd name="f206" fmla="*/ f161 1 f107"/>
                <a:gd name="f207" fmla="*/ f162 1 f106"/>
                <a:gd name="f208" fmla="*/ f163 1 f107"/>
                <a:gd name="f209" fmla="*/ f164 1 f106"/>
                <a:gd name="f210" fmla="*/ f165 1 f107"/>
                <a:gd name="f211" fmla="*/ f166 1 f106"/>
                <a:gd name="f212" fmla="*/ f167 1 f107"/>
                <a:gd name="f213" fmla="*/ f168 1 f106"/>
                <a:gd name="f214" fmla="*/ f169 1 f107"/>
                <a:gd name="f215" fmla="*/ f170 1 f106"/>
                <a:gd name="f216" fmla="*/ f171 1 f106"/>
                <a:gd name="f217" fmla="*/ f172 1 f107"/>
                <a:gd name="f218" fmla="*/ f173 1 f106"/>
                <a:gd name="f219" fmla="*/ f174 1 f107"/>
                <a:gd name="f220" fmla="*/ f175 1 f106"/>
                <a:gd name="f221" fmla="*/ f176 1 f107"/>
                <a:gd name="f222" fmla="*/ f177 1 f106"/>
                <a:gd name="f223" fmla="*/ f178 1 f107"/>
                <a:gd name="f224" fmla="*/ f179 1 f106"/>
                <a:gd name="f225" fmla="*/ f180 1 f107"/>
                <a:gd name="f226" fmla="*/ f181 1 f106"/>
                <a:gd name="f227" fmla="*/ f182 1 f107"/>
                <a:gd name="f228" fmla="*/ f183 1 f106"/>
                <a:gd name="f229" fmla="*/ f184 1 f107"/>
                <a:gd name="f230" fmla="*/ f185 1 f106"/>
                <a:gd name="f231" fmla="*/ f186 1 f107"/>
                <a:gd name="f232" fmla="*/ f187 1 f106"/>
                <a:gd name="f233" fmla="*/ f188 1 f107"/>
                <a:gd name="f234" fmla="*/ f189 1 f106"/>
                <a:gd name="f235" fmla="*/ f190 1 f107"/>
                <a:gd name="f236" fmla="*/ f191 f97 1"/>
                <a:gd name="f237" fmla="*/ f192 f97 1"/>
                <a:gd name="f238" fmla="*/ f194 f98 1"/>
                <a:gd name="f239" fmla="*/ f193 f98 1"/>
                <a:gd name="f240" fmla="*/ f195 f97 1"/>
                <a:gd name="f241" fmla="*/ f196 f98 1"/>
                <a:gd name="f242" fmla="*/ f197 f97 1"/>
                <a:gd name="f243" fmla="*/ f198 f98 1"/>
                <a:gd name="f244" fmla="*/ f199 f97 1"/>
                <a:gd name="f245" fmla="*/ f200 f98 1"/>
                <a:gd name="f246" fmla="*/ f201 f97 1"/>
                <a:gd name="f247" fmla="*/ f202 f98 1"/>
                <a:gd name="f248" fmla="*/ f203 f97 1"/>
                <a:gd name="f249" fmla="*/ f204 f98 1"/>
                <a:gd name="f250" fmla="*/ f205 f97 1"/>
                <a:gd name="f251" fmla="*/ f206 f98 1"/>
                <a:gd name="f252" fmla="*/ f207 f97 1"/>
                <a:gd name="f253" fmla="*/ f208 f98 1"/>
                <a:gd name="f254" fmla="*/ f209 f97 1"/>
                <a:gd name="f255" fmla="*/ f210 f98 1"/>
                <a:gd name="f256" fmla="*/ f211 f97 1"/>
                <a:gd name="f257" fmla="*/ f212 f98 1"/>
                <a:gd name="f258" fmla="*/ f213 f97 1"/>
                <a:gd name="f259" fmla="*/ f214 f98 1"/>
                <a:gd name="f260" fmla="*/ f215 f97 1"/>
                <a:gd name="f261" fmla="*/ f216 f97 1"/>
                <a:gd name="f262" fmla="*/ f217 f98 1"/>
                <a:gd name="f263" fmla="*/ f218 f97 1"/>
                <a:gd name="f264" fmla="*/ f219 f98 1"/>
                <a:gd name="f265" fmla="*/ f220 f97 1"/>
                <a:gd name="f266" fmla="*/ f221 f98 1"/>
                <a:gd name="f267" fmla="*/ f222 f97 1"/>
                <a:gd name="f268" fmla="*/ f223 f98 1"/>
                <a:gd name="f269" fmla="*/ f224 f97 1"/>
                <a:gd name="f270" fmla="*/ f225 f98 1"/>
                <a:gd name="f271" fmla="*/ f226 f97 1"/>
                <a:gd name="f272" fmla="*/ f227 f98 1"/>
                <a:gd name="f273" fmla="*/ f228 f97 1"/>
                <a:gd name="f274" fmla="*/ f229 f98 1"/>
                <a:gd name="f275" fmla="*/ f230 f97 1"/>
                <a:gd name="f276" fmla="*/ f231 f98 1"/>
                <a:gd name="f277" fmla="*/ f232 f97 1"/>
                <a:gd name="f278" fmla="*/ f233 f98 1"/>
                <a:gd name="f279" fmla="*/ f234 f97 1"/>
                <a:gd name="f280" fmla="*/ f235 f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9">
                  <a:pos x="f240" y="f241"/>
                </a:cxn>
                <a:cxn ang="f149">
                  <a:pos x="f242" y="f243"/>
                </a:cxn>
                <a:cxn ang="f149">
                  <a:pos x="f244" y="f245"/>
                </a:cxn>
                <a:cxn ang="f149">
                  <a:pos x="f246" y="f247"/>
                </a:cxn>
                <a:cxn ang="f149">
                  <a:pos x="f248" y="f249"/>
                </a:cxn>
                <a:cxn ang="f149">
                  <a:pos x="f250" y="f251"/>
                </a:cxn>
                <a:cxn ang="f149">
                  <a:pos x="f252" y="f253"/>
                </a:cxn>
                <a:cxn ang="f149">
                  <a:pos x="f254" y="f255"/>
                </a:cxn>
                <a:cxn ang="f149">
                  <a:pos x="f256" y="f257"/>
                </a:cxn>
                <a:cxn ang="f149">
                  <a:pos x="f258" y="f259"/>
                </a:cxn>
                <a:cxn ang="f149">
                  <a:pos x="f260" y="f259"/>
                </a:cxn>
                <a:cxn ang="f149">
                  <a:pos x="f261" y="f262"/>
                </a:cxn>
                <a:cxn ang="f149">
                  <a:pos x="f263" y="f264"/>
                </a:cxn>
                <a:cxn ang="f149">
                  <a:pos x="f265" y="f266"/>
                </a:cxn>
                <a:cxn ang="f149">
                  <a:pos x="f267" y="f268"/>
                </a:cxn>
                <a:cxn ang="f149">
                  <a:pos x="f269" y="f270"/>
                </a:cxn>
                <a:cxn ang="f149">
                  <a:pos x="f271" y="f272"/>
                </a:cxn>
                <a:cxn ang="f149">
                  <a:pos x="f273" y="f274"/>
                </a:cxn>
                <a:cxn ang="f149">
                  <a:pos x="f275" y="f276"/>
                </a:cxn>
                <a:cxn ang="f149">
                  <a:pos x="f277" y="f278"/>
                </a:cxn>
                <a:cxn ang="f149">
                  <a:pos x="f279" y="f280"/>
                </a:cxn>
                <a:cxn ang="f149">
                  <a:pos x="f240" y="f241"/>
                </a:cxn>
              </a:cxnLst>
              <a:rect l="f236" t="f239" r="f237" b="f238"/>
              <a:pathLst>
                <a:path w="182" h="19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3" y="f25"/>
                  </a:cubicBezTo>
                  <a:cubicBezTo>
                    <a:pt x="f26" y="f14"/>
                    <a:pt x="f27" y="f28"/>
                    <a:pt x="f29" y="f30"/>
                  </a:cubicBezTo>
                  <a:cubicBezTo>
                    <a:pt x="f31" y="f32"/>
                    <a:pt x="f31" y="f33"/>
                    <a:pt x="f34" y="f35"/>
                  </a:cubicBezTo>
                  <a:cubicBezTo>
                    <a:pt x="f36" y="f37"/>
                    <a:pt x="f38" y="f39"/>
                    <a:pt x="f6" y="f19"/>
                  </a:cubicBezTo>
                  <a:cubicBezTo>
                    <a:pt x="f19" y="f40"/>
                    <a:pt x="f39" y="f41"/>
                    <a:pt x="f42" y="f43"/>
                  </a:cubicBezTo>
                  <a:cubicBezTo>
                    <a:pt x="f44" y="f45"/>
                    <a:pt x="f46" y="f47"/>
                    <a:pt x="f48" y="f40"/>
                  </a:cubicBezTo>
                  <a:cubicBezTo>
                    <a:pt x="f32" y="f49"/>
                    <a:pt x="f50" y="f51"/>
                    <a:pt x="f52" y="f7"/>
                  </a:cubicBezTo>
                  <a:cubicBezTo>
                    <a:pt x="f53" y="f7"/>
                    <a:pt x="f54" y="f7"/>
                    <a:pt x="f55" y="f7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27"/>
                    <a:pt x="f65" y="f66"/>
                  </a:cubicBezTo>
                  <a:cubicBezTo>
                    <a:pt x="f67" y="f68"/>
                    <a:pt x="f22" y="f69"/>
                    <a:pt x="f70" y="f71"/>
                  </a:cubicBezTo>
                  <a:cubicBezTo>
                    <a:pt x="f72" y="f73"/>
                    <a:pt x="f10" y="f74"/>
                    <a:pt x="f75" y="f76"/>
                  </a:cubicBezTo>
                  <a:cubicBezTo>
                    <a:pt x="f5" y="f66"/>
                    <a:pt x="f77" y="f78"/>
                    <a:pt x="f79" y="f80"/>
                  </a:cubicBezTo>
                  <a:cubicBezTo>
                    <a:pt x="f67" y="f35"/>
                    <a:pt x="f28" y="f42"/>
                    <a:pt x="f81" y="f82"/>
                  </a:cubicBezTo>
                  <a:cubicBezTo>
                    <a:pt x="f33" y="f83"/>
                    <a:pt x="f11" y="f15"/>
                    <a:pt x="f84" y="f15"/>
                  </a:cubicBezTo>
                  <a:cubicBezTo>
                    <a:pt x="f85" y="f78"/>
                    <a:pt x="f86" y="f84"/>
                    <a:pt x="f87" y="f9"/>
                  </a:cubicBezTo>
                  <a:cubicBezTo>
                    <a:pt x="f81" y="f35"/>
                    <a:pt x="f30" y="f88"/>
                    <a:pt x="f28" y="f46"/>
                  </a:cubicBezTo>
                  <a:cubicBezTo>
                    <a:pt x="f70" y="f53"/>
                    <a:pt x="f70" y="f89"/>
                    <a:pt x="f90" y="f91"/>
                  </a:cubicBezTo>
                  <a:cubicBezTo>
                    <a:pt x="f92" y="f93"/>
                    <a:pt x="f94" y="f9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11FAD76B-FB04-DC0E-BDD8-2ADF55068EF3}"/>
                </a:ext>
              </a:extLst>
            </p:cNvPr>
            <p:cNvSpPr/>
            <p:nvPr/>
          </p:nvSpPr>
          <p:spPr>
            <a:xfrm>
              <a:off x="8534543" y="771945"/>
              <a:ext cx="122172" cy="1235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5"/>
                <a:gd name="f7" fmla="val 136"/>
                <a:gd name="f8" fmla="val 67"/>
                <a:gd name="f9" fmla="val 32"/>
                <a:gd name="f10" fmla="val 104"/>
                <a:gd name="f11" fmla="val 68"/>
                <a:gd name="f12" fmla="val 31"/>
                <a:gd name="f13" fmla="val 103"/>
                <a:gd name="f14" fmla="+- 0 0 -90"/>
                <a:gd name="f15" fmla="*/ f3 1 135"/>
                <a:gd name="f16" fmla="*/ f4 1 136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35"/>
                <a:gd name="f25" fmla="*/ f21 1 136"/>
                <a:gd name="f26" fmla="*/ 67 f22 1"/>
                <a:gd name="f27" fmla="*/ 136 f21 1"/>
                <a:gd name="f28" fmla="*/ 0 f22 1"/>
                <a:gd name="f29" fmla="*/ 68 f21 1"/>
                <a:gd name="f30" fmla="*/ 0 f21 1"/>
                <a:gd name="f31" fmla="*/ 135 f22 1"/>
                <a:gd name="f32" fmla="+- f23 0 f1"/>
                <a:gd name="f33" fmla="*/ f26 1 135"/>
                <a:gd name="f34" fmla="*/ f27 1 136"/>
                <a:gd name="f35" fmla="*/ f28 1 135"/>
                <a:gd name="f36" fmla="*/ f29 1 136"/>
                <a:gd name="f37" fmla="*/ f30 1 136"/>
                <a:gd name="f38" fmla="*/ f31 1 135"/>
                <a:gd name="f39" fmla="*/ 0 1 f24"/>
                <a:gd name="f40" fmla="*/ f18 1 f24"/>
                <a:gd name="f41" fmla="*/ 0 1 f25"/>
                <a:gd name="f42" fmla="*/ f19 1 f25"/>
                <a:gd name="f43" fmla="*/ f33 1 f24"/>
                <a:gd name="f44" fmla="*/ f34 1 f25"/>
                <a:gd name="f45" fmla="*/ f35 1 f24"/>
                <a:gd name="f46" fmla="*/ f36 1 f25"/>
                <a:gd name="f47" fmla="*/ f37 1 f25"/>
                <a:gd name="f48" fmla="*/ f38 1 f24"/>
                <a:gd name="f49" fmla="*/ f39 f15 1"/>
                <a:gd name="f50" fmla="*/ f40 f15 1"/>
                <a:gd name="f51" fmla="*/ f42 f16 1"/>
                <a:gd name="f52" fmla="*/ f41 f16 1"/>
                <a:gd name="f53" fmla="*/ f43 f15 1"/>
                <a:gd name="f54" fmla="*/ f44 f16 1"/>
                <a:gd name="f55" fmla="*/ f45 f15 1"/>
                <a:gd name="f56" fmla="*/ f46 f16 1"/>
                <a:gd name="f57" fmla="*/ f47 f16 1"/>
                <a:gd name="f58" fmla="*/ f48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3" y="f54"/>
                </a:cxn>
                <a:cxn ang="f32">
                  <a:pos x="f55" y="f56"/>
                </a:cxn>
                <a:cxn ang="f32">
                  <a:pos x="f53" y="f57"/>
                </a:cxn>
                <a:cxn ang="f32">
                  <a:pos x="f58" y="f56"/>
                </a:cxn>
                <a:cxn ang="f32">
                  <a:pos x="f53" y="f54"/>
                </a:cxn>
              </a:cxnLst>
              <a:rect l="f49" t="f52" r="f50" b="f51"/>
              <a:pathLst>
                <a:path w="135" h="136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9"/>
                    <a:pt x="f12" y="f5"/>
                    <a:pt x="f8" y="f5"/>
                  </a:cubicBezTo>
                  <a:cubicBezTo>
                    <a:pt x="f13" y="f5"/>
                    <a:pt x="f6" y="f9"/>
                    <a:pt x="f6" y="f11"/>
                  </a:cubicBezTo>
                  <a:cubicBezTo>
                    <a:pt x="f6" y="f10"/>
                    <a:pt x="f13" y="f7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0B867259-8C4D-D6F1-AD3B-90793F224056}"/>
                </a:ext>
              </a:extLst>
            </p:cNvPr>
            <p:cNvSpPr/>
            <p:nvPr/>
          </p:nvSpPr>
          <p:spPr>
            <a:xfrm>
              <a:off x="8663821" y="764840"/>
              <a:ext cx="116494" cy="1363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7"/>
                <a:gd name="f7" fmla="val 151"/>
                <a:gd name="f8" fmla="val 2"/>
                <a:gd name="f9" fmla="val 31"/>
                <a:gd name="f10" fmla="val 28"/>
                <a:gd name="f11" fmla="val 4"/>
                <a:gd name="f12" fmla="val 65"/>
                <a:gd name="f13" fmla="val 93"/>
                <a:gd name="f14" fmla="val 22"/>
                <a:gd name="f15" fmla="val 122"/>
                <a:gd name="f16" fmla="val 46"/>
                <a:gd name="f17" fmla="val 85"/>
                <a:gd name="f18" fmla="val 106"/>
                <a:gd name="f19" fmla="val 115"/>
                <a:gd name="f20" fmla="val 86"/>
                <a:gd name="f21" fmla="val 143"/>
                <a:gd name="f22" fmla="val 47"/>
                <a:gd name="f23" fmla="val 17"/>
                <a:gd name="f24" fmla="val 133"/>
                <a:gd name="f25" fmla="val 7"/>
                <a:gd name="f26" fmla="val 84"/>
                <a:gd name="f27" fmla="val 14"/>
                <a:gd name="f28" fmla="+- 0 0 -90"/>
                <a:gd name="f29" fmla="*/ f3 1 127"/>
                <a:gd name="f30" fmla="*/ f4 1 151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127"/>
                <a:gd name="f39" fmla="*/ f35 1 151"/>
                <a:gd name="f40" fmla="*/ 2 f36 1"/>
                <a:gd name="f41" fmla="*/ 31 f35 1"/>
                <a:gd name="f42" fmla="*/ 93 f36 1"/>
                <a:gd name="f43" fmla="*/ 22 f35 1"/>
                <a:gd name="f44" fmla="*/ 106 f36 1"/>
                <a:gd name="f45" fmla="*/ 115 f35 1"/>
                <a:gd name="f46" fmla="*/ 17 f36 1"/>
                <a:gd name="f47" fmla="*/ 133 f35 1"/>
                <a:gd name="f48" fmla="*/ 7 f36 1"/>
                <a:gd name="f49" fmla="*/ 106 f35 1"/>
                <a:gd name="f50" fmla="+- f37 0 f1"/>
                <a:gd name="f51" fmla="*/ f40 1 127"/>
                <a:gd name="f52" fmla="*/ f41 1 151"/>
                <a:gd name="f53" fmla="*/ f42 1 127"/>
                <a:gd name="f54" fmla="*/ f43 1 151"/>
                <a:gd name="f55" fmla="*/ f44 1 127"/>
                <a:gd name="f56" fmla="*/ f45 1 151"/>
                <a:gd name="f57" fmla="*/ f46 1 127"/>
                <a:gd name="f58" fmla="*/ f47 1 151"/>
                <a:gd name="f59" fmla="*/ f48 1 127"/>
                <a:gd name="f60" fmla="*/ f49 1 151"/>
                <a:gd name="f61" fmla="*/ 0 1 f38"/>
                <a:gd name="f62" fmla="*/ f32 1 f38"/>
                <a:gd name="f63" fmla="*/ 0 1 f39"/>
                <a:gd name="f64" fmla="*/ f33 1 f39"/>
                <a:gd name="f65" fmla="*/ f51 1 f38"/>
                <a:gd name="f66" fmla="*/ f52 1 f39"/>
                <a:gd name="f67" fmla="*/ f53 1 f38"/>
                <a:gd name="f68" fmla="*/ f54 1 f39"/>
                <a:gd name="f69" fmla="*/ f55 1 f38"/>
                <a:gd name="f70" fmla="*/ f56 1 f39"/>
                <a:gd name="f71" fmla="*/ f57 1 f38"/>
                <a:gd name="f72" fmla="*/ f58 1 f39"/>
                <a:gd name="f73" fmla="*/ f59 1 f38"/>
                <a:gd name="f74" fmla="*/ f60 1 f39"/>
                <a:gd name="f75" fmla="*/ f61 f29 1"/>
                <a:gd name="f76" fmla="*/ f62 f29 1"/>
                <a:gd name="f77" fmla="*/ f64 f30 1"/>
                <a:gd name="f78" fmla="*/ f63 f30 1"/>
                <a:gd name="f79" fmla="*/ f65 f29 1"/>
                <a:gd name="f80" fmla="*/ f66 f30 1"/>
                <a:gd name="f81" fmla="*/ f67 f29 1"/>
                <a:gd name="f82" fmla="*/ f68 f30 1"/>
                <a:gd name="f83" fmla="*/ f69 f29 1"/>
                <a:gd name="f84" fmla="*/ f70 f30 1"/>
                <a:gd name="f85" fmla="*/ f71 f29 1"/>
                <a:gd name="f86" fmla="*/ f72 f30 1"/>
                <a:gd name="f87" fmla="*/ f73 f29 1"/>
                <a:gd name="f88" fmla="*/ f7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79" y="f80"/>
                </a:cxn>
              </a:cxnLst>
              <a:rect l="f75" t="f78" r="f76" b="f77"/>
              <a:pathLst>
                <a:path w="127" h="151">
                  <a:moveTo>
                    <a:pt x="f8" y="f9"/>
                  </a:moveTo>
                  <a:cubicBezTo>
                    <a:pt x="f10" y="f11"/>
                    <a:pt x="f12" y="f5"/>
                    <a:pt x="f13" y="f14"/>
                  </a:cubicBezTo>
                  <a:cubicBezTo>
                    <a:pt x="f15" y="f16"/>
                    <a:pt x="f6" y="f17"/>
                    <a:pt x="f18" y="f19"/>
                  </a:cubicBezTo>
                  <a:cubicBezTo>
                    <a:pt x="f20" y="f21"/>
                    <a:pt x="f22" y="f7"/>
                    <a:pt x="f23" y="f24"/>
                  </a:cubicBezTo>
                  <a:cubicBezTo>
                    <a:pt x="f25" y="f6"/>
                    <a:pt x="f5" y="f15"/>
                    <a:pt x="f25" y="f18"/>
                  </a:cubicBezTo>
                  <a:cubicBezTo>
                    <a:pt x="f23" y="f26"/>
                    <a:pt x="f27" y="f12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AAC8A662-E192-32D7-5D75-51123C921EDC}"/>
                </a:ext>
              </a:extLst>
            </p:cNvPr>
            <p:cNvSpPr/>
            <p:nvPr/>
          </p:nvSpPr>
          <p:spPr>
            <a:xfrm>
              <a:off x="8780315" y="764840"/>
              <a:ext cx="112233" cy="1363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"/>
                <a:gd name="f7" fmla="val 149"/>
                <a:gd name="f8" fmla="val 120"/>
                <a:gd name="f9" fmla="val 15"/>
                <a:gd name="f10" fmla="val 91"/>
                <a:gd name="f11" fmla="val 17"/>
                <a:gd name="f12" fmla="val 65"/>
                <a:gd name="f13" fmla="val 5"/>
                <a:gd name="f14" fmla="val 37"/>
                <a:gd name="f15" fmla="val 3"/>
                <a:gd name="f16" fmla="val 33"/>
                <a:gd name="f17" fmla="val 8"/>
                <a:gd name="f18" fmla="val 23"/>
                <a:gd name="f19" fmla="val 12"/>
                <a:gd name="f20" fmla="val 19"/>
                <a:gd name="f21" fmla="val 75"/>
                <a:gd name="f22" fmla="val 98"/>
                <a:gd name="f23" fmla="val 26"/>
                <a:gd name="f24" fmla="val 121"/>
                <a:gd name="f25" fmla="val 49"/>
                <a:gd name="f26" fmla="val 88"/>
                <a:gd name="f27" fmla="val 105"/>
                <a:gd name="f28" fmla="val 113"/>
                <a:gd name="f29" fmla="val 84"/>
                <a:gd name="f30" fmla="val 140"/>
                <a:gd name="f31" fmla="val 133"/>
                <a:gd name="f32" fmla="val 13"/>
                <a:gd name="f33" fmla="val 130"/>
                <a:gd name="f34" fmla="val 125"/>
                <a:gd name="f35" fmla="+- 0 0 -90"/>
                <a:gd name="f36" fmla="*/ f3 1 124"/>
                <a:gd name="f37" fmla="*/ f4 1 149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124"/>
                <a:gd name="f46" fmla="*/ f42 1 149"/>
                <a:gd name="f47" fmla="*/ 0 f43 1"/>
                <a:gd name="f48" fmla="*/ 120 f42 1"/>
                <a:gd name="f49" fmla="*/ 5 f43 1"/>
                <a:gd name="f50" fmla="*/ 37 f42 1"/>
                <a:gd name="f51" fmla="*/ 12 f43 1"/>
                <a:gd name="f52" fmla="*/ 19 f42 1"/>
                <a:gd name="f53" fmla="*/ 98 f43 1"/>
                <a:gd name="f54" fmla="*/ 26 f42 1"/>
                <a:gd name="f55" fmla="*/ 105 f43 1"/>
                <a:gd name="f56" fmla="*/ 113 f42 1"/>
                <a:gd name="f57" fmla="*/ 19 f43 1"/>
                <a:gd name="f58" fmla="*/ 133 f42 1"/>
                <a:gd name="f59" fmla="+- f44 0 f1"/>
                <a:gd name="f60" fmla="*/ f47 1 124"/>
                <a:gd name="f61" fmla="*/ f48 1 149"/>
                <a:gd name="f62" fmla="*/ f49 1 124"/>
                <a:gd name="f63" fmla="*/ f50 1 149"/>
                <a:gd name="f64" fmla="*/ f51 1 124"/>
                <a:gd name="f65" fmla="*/ f52 1 149"/>
                <a:gd name="f66" fmla="*/ f53 1 124"/>
                <a:gd name="f67" fmla="*/ f54 1 149"/>
                <a:gd name="f68" fmla="*/ f55 1 124"/>
                <a:gd name="f69" fmla="*/ f56 1 149"/>
                <a:gd name="f70" fmla="*/ f57 1 124"/>
                <a:gd name="f71" fmla="*/ f58 1 149"/>
                <a:gd name="f72" fmla="*/ 0 1 f45"/>
                <a:gd name="f73" fmla="*/ f39 1 f45"/>
                <a:gd name="f74" fmla="*/ 0 1 f46"/>
                <a:gd name="f75" fmla="*/ f40 1 f46"/>
                <a:gd name="f76" fmla="*/ f60 1 f45"/>
                <a:gd name="f77" fmla="*/ f61 1 f46"/>
                <a:gd name="f78" fmla="*/ f62 1 f45"/>
                <a:gd name="f79" fmla="*/ f63 1 f46"/>
                <a:gd name="f80" fmla="*/ f64 1 f45"/>
                <a:gd name="f81" fmla="*/ f65 1 f46"/>
                <a:gd name="f82" fmla="*/ f66 1 f45"/>
                <a:gd name="f83" fmla="*/ f67 1 f46"/>
                <a:gd name="f84" fmla="*/ f68 1 f45"/>
                <a:gd name="f85" fmla="*/ f69 1 f46"/>
                <a:gd name="f86" fmla="*/ f70 1 f45"/>
                <a:gd name="f87" fmla="*/ f71 1 f46"/>
                <a:gd name="f88" fmla="*/ f72 f36 1"/>
                <a:gd name="f89" fmla="*/ f73 f36 1"/>
                <a:gd name="f90" fmla="*/ f75 f37 1"/>
                <a:gd name="f91" fmla="*/ f74 f37 1"/>
                <a:gd name="f92" fmla="*/ f76 f36 1"/>
                <a:gd name="f93" fmla="*/ f77 f37 1"/>
                <a:gd name="f94" fmla="*/ f78 f36 1"/>
                <a:gd name="f95" fmla="*/ f79 f37 1"/>
                <a:gd name="f96" fmla="*/ f80 f36 1"/>
                <a:gd name="f97" fmla="*/ f81 f37 1"/>
                <a:gd name="f98" fmla="*/ f82 f36 1"/>
                <a:gd name="f99" fmla="*/ f83 f37 1"/>
                <a:gd name="f100" fmla="*/ f84 f36 1"/>
                <a:gd name="f101" fmla="*/ f85 f37 1"/>
                <a:gd name="f102" fmla="*/ f86 f36 1"/>
                <a:gd name="f103" fmla="*/ f8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92" y="f93"/>
                </a:cxn>
                <a:cxn ang="f59">
                  <a:pos x="f94" y="f95"/>
                </a:cxn>
                <a:cxn ang="f59">
                  <a:pos x="f96" y="f97"/>
                </a:cxn>
                <a:cxn ang="f59">
                  <a:pos x="f98" y="f99"/>
                </a:cxn>
                <a:cxn ang="f59">
                  <a:pos x="f100" y="f101"/>
                </a:cxn>
                <a:cxn ang="f59">
                  <a:pos x="f102" y="f103"/>
                </a:cxn>
                <a:cxn ang="f59">
                  <a:pos x="f92" y="f93"/>
                </a:cxn>
              </a:cxnLst>
              <a:rect l="f88" t="f91" r="f89" b="f90"/>
              <a:pathLst>
                <a:path w="124" h="149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4" y="f5"/>
                    <a:pt x="f21" y="f15"/>
                    <a:pt x="f22" y="f23"/>
                  </a:cubicBezTo>
                  <a:cubicBezTo>
                    <a:pt x="f24" y="f25"/>
                    <a:pt x="f6" y="f26"/>
                    <a:pt x="f27" y="f28"/>
                  </a:cubicBezTo>
                  <a:cubicBezTo>
                    <a:pt x="f29" y="f30"/>
                    <a:pt x="f25" y="f7"/>
                    <a:pt x="f20" y="f31"/>
                  </a:cubicBezTo>
                  <a:cubicBezTo>
                    <a:pt x="f32" y="f33"/>
                    <a:pt x="f17" y="f34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B5BCDD04-B38F-1750-8B3D-E8F76C06F3E3}"/>
                </a:ext>
              </a:extLst>
            </p:cNvPr>
            <p:cNvSpPr/>
            <p:nvPr/>
          </p:nvSpPr>
          <p:spPr>
            <a:xfrm>
              <a:off x="8415204" y="769101"/>
              <a:ext cx="113650" cy="1306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5"/>
                <a:gd name="f7" fmla="val 143"/>
                <a:gd name="f8" fmla="val 20"/>
                <a:gd name="f9" fmla="val 108"/>
                <a:gd name="f10" fmla="val 52"/>
                <a:gd name="f11" fmla="val 106"/>
                <a:gd name="f12" fmla="val 80"/>
                <a:gd name="f13" fmla="val 119"/>
                <a:gd name="f14" fmla="val 109"/>
                <a:gd name="f15" fmla="val 120"/>
                <a:gd name="f16" fmla="val 112"/>
                <a:gd name="f17" fmla="val 118"/>
                <a:gd name="f18" fmla="val 114"/>
                <a:gd name="f19" fmla="val 123"/>
                <a:gd name="f20" fmla="val 95"/>
                <a:gd name="f21" fmla="val 142"/>
                <a:gd name="f22" fmla="val 60"/>
                <a:gd name="f23" fmla="val 35"/>
                <a:gd name="f24" fmla="val 126"/>
                <a:gd name="f25" fmla="val 11"/>
                <a:gd name="f26" fmla="val 110"/>
                <a:gd name="f27" fmla="val 78"/>
                <a:gd name="f28" fmla="val 9"/>
                <a:gd name="f29" fmla="val 51"/>
                <a:gd name="f30" fmla="val 19"/>
                <a:gd name="f31" fmla="val 22"/>
                <a:gd name="f32" fmla="val 46"/>
                <a:gd name="f33" fmla="val 73"/>
                <a:gd name="f34" fmla="val 4"/>
                <a:gd name="f35" fmla="val 90"/>
                <a:gd name="f36" fmla="val 7"/>
                <a:gd name="f37" fmla="val 14"/>
                <a:gd name="f38" fmla="+- 0 0 -90"/>
                <a:gd name="f39" fmla="*/ f3 1 125"/>
                <a:gd name="f40" fmla="*/ f4 1 143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125"/>
                <a:gd name="f49" fmla="*/ f45 1 143"/>
                <a:gd name="f50" fmla="*/ 125 f46 1"/>
                <a:gd name="f51" fmla="*/ 20 f45 1"/>
                <a:gd name="f52" fmla="*/ 119 f46 1"/>
                <a:gd name="f53" fmla="*/ 109 f45 1"/>
                <a:gd name="f54" fmla="*/ 114 f46 1"/>
                <a:gd name="f55" fmla="*/ 123 f45 1"/>
                <a:gd name="f56" fmla="*/ 35 f46 1"/>
                <a:gd name="f57" fmla="*/ 126 f45 1"/>
                <a:gd name="f58" fmla="*/ 9 f46 1"/>
                <a:gd name="f59" fmla="*/ 51 f45 1"/>
                <a:gd name="f60" fmla="*/ 73 f46 1"/>
                <a:gd name="f61" fmla="*/ 4 f45 1"/>
                <a:gd name="f62" fmla="+- f47 0 f1"/>
                <a:gd name="f63" fmla="*/ f50 1 125"/>
                <a:gd name="f64" fmla="*/ f51 1 143"/>
                <a:gd name="f65" fmla="*/ f52 1 125"/>
                <a:gd name="f66" fmla="*/ f53 1 143"/>
                <a:gd name="f67" fmla="*/ f54 1 125"/>
                <a:gd name="f68" fmla="*/ f55 1 143"/>
                <a:gd name="f69" fmla="*/ f56 1 125"/>
                <a:gd name="f70" fmla="*/ f57 1 143"/>
                <a:gd name="f71" fmla="*/ f58 1 125"/>
                <a:gd name="f72" fmla="*/ f59 1 143"/>
                <a:gd name="f73" fmla="*/ f60 1 125"/>
                <a:gd name="f74" fmla="*/ f61 1 143"/>
                <a:gd name="f75" fmla="*/ 0 1 f48"/>
                <a:gd name="f76" fmla="*/ f42 1 f48"/>
                <a:gd name="f77" fmla="*/ 0 1 f49"/>
                <a:gd name="f78" fmla="*/ f43 1 f49"/>
                <a:gd name="f79" fmla="*/ f63 1 f48"/>
                <a:gd name="f80" fmla="*/ f64 1 f49"/>
                <a:gd name="f81" fmla="*/ f65 1 f48"/>
                <a:gd name="f82" fmla="*/ f66 1 f49"/>
                <a:gd name="f83" fmla="*/ f67 1 f48"/>
                <a:gd name="f84" fmla="*/ f68 1 f49"/>
                <a:gd name="f85" fmla="*/ f69 1 f48"/>
                <a:gd name="f86" fmla="*/ f70 1 f49"/>
                <a:gd name="f87" fmla="*/ f71 1 f48"/>
                <a:gd name="f88" fmla="*/ f72 1 f49"/>
                <a:gd name="f89" fmla="*/ f73 1 f48"/>
                <a:gd name="f90" fmla="*/ f74 1 f49"/>
                <a:gd name="f91" fmla="*/ f75 f39 1"/>
                <a:gd name="f92" fmla="*/ f76 f39 1"/>
                <a:gd name="f93" fmla="*/ f78 f40 1"/>
                <a:gd name="f94" fmla="*/ f77 f40 1"/>
                <a:gd name="f95" fmla="*/ f79 f39 1"/>
                <a:gd name="f96" fmla="*/ f80 f40 1"/>
                <a:gd name="f97" fmla="*/ f81 f39 1"/>
                <a:gd name="f98" fmla="*/ f82 f40 1"/>
                <a:gd name="f99" fmla="*/ f83 f39 1"/>
                <a:gd name="f100" fmla="*/ f84 f40 1"/>
                <a:gd name="f101" fmla="*/ f85 f39 1"/>
                <a:gd name="f102" fmla="*/ f86 f40 1"/>
                <a:gd name="f103" fmla="*/ f87 f39 1"/>
                <a:gd name="f104" fmla="*/ f88 f40 1"/>
                <a:gd name="f105" fmla="*/ f89 f39 1"/>
                <a:gd name="f106" fmla="*/ f9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95" y="f96"/>
                </a:cxn>
                <a:cxn ang="f62">
                  <a:pos x="f97" y="f98"/>
                </a:cxn>
                <a:cxn ang="f62">
                  <a:pos x="f99" y="f100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95" y="f96"/>
                </a:cxn>
              </a:cxnLst>
              <a:rect l="f91" t="f94" r="f92" b="f93"/>
              <a:pathLst>
                <a:path w="125" h="143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5"/>
                    <a:pt x="f18" y="f19"/>
                  </a:cubicBezTo>
                  <a:cubicBezTo>
                    <a:pt x="f20" y="f21"/>
                    <a:pt x="f22" y="f7"/>
                    <a:pt x="f23" y="f24"/>
                  </a:cubicBezTo>
                  <a:cubicBezTo>
                    <a:pt x="f25" y="f26"/>
                    <a:pt x="f5" y="f27"/>
                    <a:pt x="f28" y="f29"/>
                  </a:cubicBezTo>
                  <a:cubicBezTo>
                    <a:pt x="f30" y="f31"/>
                    <a:pt x="f32" y="f5"/>
                    <a:pt x="f33" y="f34"/>
                  </a:cubicBezTo>
                  <a:cubicBezTo>
                    <a:pt x="f35" y="f36"/>
                    <a:pt x="f11" y="f37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3893FF1D-202E-21D6-B4A0-71853D0E5E4D}"/>
                </a:ext>
              </a:extLst>
            </p:cNvPr>
            <p:cNvSpPr/>
            <p:nvPr/>
          </p:nvSpPr>
          <p:spPr>
            <a:xfrm>
              <a:off x="8587102" y="892701"/>
              <a:ext cx="133538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6"/>
                <a:gd name="f7" fmla="val 126"/>
                <a:gd name="f8" fmla="val 70"/>
                <a:gd name="f9" fmla="val 90"/>
                <a:gd name="f10" fmla="val 8"/>
                <a:gd name="f11" fmla="val 108"/>
                <a:gd name="f12" fmla="val 15"/>
                <a:gd name="f13" fmla="val 125"/>
                <a:gd name="f14" fmla="val 23"/>
                <a:gd name="f15" fmla="val 130"/>
                <a:gd name="f16" fmla="val 25"/>
                <a:gd name="f17" fmla="val 135"/>
                <a:gd name="f18" fmla="val 30"/>
                <a:gd name="f19" fmla="val 137"/>
                <a:gd name="f20" fmla="val 36"/>
                <a:gd name="f21" fmla="val 62"/>
                <a:gd name="f22" fmla="val 136"/>
                <a:gd name="f23" fmla="val 92"/>
                <a:gd name="f24" fmla="val 112"/>
                <a:gd name="f25" fmla="val 109"/>
                <a:gd name="f26" fmla="val 89"/>
                <a:gd name="f27" fmla="val 56"/>
                <a:gd name="f28" fmla="val 34"/>
                <a:gd name="f29" fmla="val 10"/>
                <a:gd name="f30" fmla="val 61"/>
                <a:gd name="f31" fmla="val 9"/>
                <a:gd name="f32" fmla="val 35"/>
                <a:gd name="f33" fmla="val 11"/>
                <a:gd name="f34" fmla="val 17"/>
                <a:gd name="f35" fmla="val 22"/>
                <a:gd name="f36" fmla="val 19"/>
                <a:gd name="f37" fmla="val 40"/>
                <a:gd name="f38" fmla="val 18"/>
                <a:gd name="f39" fmla="val 48"/>
                <a:gd name="f40" fmla="val 14"/>
                <a:gd name="f41" fmla="val 57"/>
                <a:gd name="f42" fmla="val 64"/>
                <a:gd name="f43" fmla="val 4"/>
                <a:gd name="f44" fmla="+- 0 0 -90"/>
                <a:gd name="f45" fmla="*/ f3 1 146"/>
                <a:gd name="f46" fmla="*/ f4 1 126"/>
                <a:gd name="f47" fmla="val f5"/>
                <a:gd name="f48" fmla="val f6"/>
                <a:gd name="f49" fmla="val f7"/>
                <a:gd name="f50" fmla="*/ f44 f0 1"/>
                <a:gd name="f51" fmla="+- f49 0 f47"/>
                <a:gd name="f52" fmla="+- f48 0 f47"/>
                <a:gd name="f53" fmla="*/ f50 1 f2"/>
                <a:gd name="f54" fmla="*/ f52 1 146"/>
                <a:gd name="f55" fmla="*/ f51 1 126"/>
                <a:gd name="f56" fmla="*/ 70 f52 1"/>
                <a:gd name="f57" fmla="*/ 0 f51 1"/>
                <a:gd name="f58" fmla="*/ 125 f52 1"/>
                <a:gd name="f59" fmla="*/ 23 f51 1"/>
                <a:gd name="f60" fmla="*/ 137 f52 1"/>
                <a:gd name="f61" fmla="*/ 36 f51 1"/>
                <a:gd name="f62" fmla="*/ 112 f52 1"/>
                <a:gd name="f63" fmla="*/ 109 f51 1"/>
                <a:gd name="f64" fmla="*/ 34 f52 1"/>
                <a:gd name="f65" fmla="*/ 9 f52 1"/>
                <a:gd name="f66" fmla="*/ 35 f51 1"/>
                <a:gd name="f67" fmla="*/ 22 f52 1"/>
                <a:gd name="f68" fmla="*/ 48 f52 1"/>
                <a:gd name="f69" fmla="*/ 14 f51 1"/>
                <a:gd name="f70" fmla="+- f53 0 f1"/>
                <a:gd name="f71" fmla="*/ f56 1 146"/>
                <a:gd name="f72" fmla="*/ f57 1 126"/>
                <a:gd name="f73" fmla="*/ f58 1 146"/>
                <a:gd name="f74" fmla="*/ f59 1 126"/>
                <a:gd name="f75" fmla="*/ f60 1 146"/>
                <a:gd name="f76" fmla="*/ f61 1 126"/>
                <a:gd name="f77" fmla="*/ f62 1 146"/>
                <a:gd name="f78" fmla="*/ f63 1 126"/>
                <a:gd name="f79" fmla="*/ f64 1 146"/>
                <a:gd name="f80" fmla="*/ f65 1 146"/>
                <a:gd name="f81" fmla="*/ f66 1 126"/>
                <a:gd name="f82" fmla="*/ f67 1 146"/>
                <a:gd name="f83" fmla="*/ f68 1 146"/>
                <a:gd name="f84" fmla="*/ f69 1 126"/>
                <a:gd name="f85" fmla="*/ 0 1 f54"/>
                <a:gd name="f86" fmla="*/ f48 1 f54"/>
                <a:gd name="f87" fmla="*/ 0 1 f55"/>
                <a:gd name="f88" fmla="*/ f49 1 f55"/>
                <a:gd name="f89" fmla="*/ f71 1 f54"/>
                <a:gd name="f90" fmla="*/ f72 1 f55"/>
                <a:gd name="f91" fmla="*/ f73 1 f54"/>
                <a:gd name="f92" fmla="*/ f74 1 f55"/>
                <a:gd name="f93" fmla="*/ f75 1 f54"/>
                <a:gd name="f94" fmla="*/ f76 1 f55"/>
                <a:gd name="f95" fmla="*/ f77 1 f54"/>
                <a:gd name="f96" fmla="*/ f78 1 f55"/>
                <a:gd name="f97" fmla="*/ f79 1 f54"/>
                <a:gd name="f98" fmla="*/ f80 1 f54"/>
                <a:gd name="f99" fmla="*/ f81 1 f55"/>
                <a:gd name="f100" fmla="*/ f82 1 f54"/>
                <a:gd name="f101" fmla="*/ f83 1 f54"/>
                <a:gd name="f102" fmla="*/ f84 1 f55"/>
                <a:gd name="f103" fmla="*/ f85 f45 1"/>
                <a:gd name="f104" fmla="*/ f86 f45 1"/>
                <a:gd name="f105" fmla="*/ f88 f46 1"/>
                <a:gd name="f106" fmla="*/ f87 f46 1"/>
                <a:gd name="f107" fmla="*/ f89 f45 1"/>
                <a:gd name="f108" fmla="*/ f90 f46 1"/>
                <a:gd name="f109" fmla="*/ f91 f45 1"/>
                <a:gd name="f110" fmla="*/ f92 f46 1"/>
                <a:gd name="f111" fmla="*/ f93 f45 1"/>
                <a:gd name="f112" fmla="*/ f94 f46 1"/>
                <a:gd name="f113" fmla="*/ f95 f45 1"/>
                <a:gd name="f114" fmla="*/ f96 f46 1"/>
                <a:gd name="f115" fmla="*/ f97 f45 1"/>
                <a:gd name="f116" fmla="*/ f98 f45 1"/>
                <a:gd name="f117" fmla="*/ f99 f46 1"/>
                <a:gd name="f118" fmla="*/ f100 f45 1"/>
                <a:gd name="f119" fmla="*/ f101 f45 1"/>
                <a:gd name="f120" fmla="*/ f102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07" y="f108"/>
                </a:cxn>
                <a:cxn ang="f70">
                  <a:pos x="f109" y="f110"/>
                </a:cxn>
                <a:cxn ang="f70">
                  <a:pos x="f111" y="f112"/>
                </a:cxn>
                <a:cxn ang="f70">
                  <a:pos x="f113" y="f114"/>
                </a:cxn>
                <a:cxn ang="f70">
                  <a:pos x="f115" y="f114"/>
                </a:cxn>
                <a:cxn ang="f70">
                  <a:pos x="f116" y="f117"/>
                </a:cxn>
                <a:cxn ang="f70">
                  <a:pos x="f118" y="f110"/>
                </a:cxn>
                <a:cxn ang="f70">
                  <a:pos x="f119" y="f120"/>
                </a:cxn>
                <a:cxn ang="f70">
                  <a:pos x="f107" y="f108"/>
                </a:cxn>
              </a:cxnLst>
              <a:rect l="f103" t="f106" r="f104" b="f105"/>
              <a:pathLst>
                <a:path w="146" h="126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6" y="f21"/>
                    <a:pt x="f22" y="f23"/>
                    <a:pt x="f24" y="f25"/>
                  </a:cubicBezTo>
                  <a:cubicBezTo>
                    <a:pt x="f26" y="f7"/>
                    <a:pt x="f27" y="f7"/>
                    <a:pt x="f28" y="f25"/>
                  </a:cubicBezTo>
                  <a:cubicBezTo>
                    <a:pt x="f29" y="f23"/>
                    <a:pt x="f5" y="f30"/>
                    <a:pt x="f31" y="f32"/>
                  </a:cubicBezTo>
                  <a:cubicBezTo>
                    <a:pt x="f33" y="f18"/>
                    <a:pt x="f34" y="f16"/>
                    <a:pt x="f35" y="f14"/>
                  </a:cubicBezTo>
                  <a:cubicBezTo>
                    <a:pt x="f18" y="f36"/>
                    <a:pt x="f37" y="f38"/>
                    <a:pt x="f39" y="f40"/>
                  </a:cubicBezTo>
                  <a:cubicBezTo>
                    <a:pt x="f41" y="f29"/>
                    <a:pt x="f42" y="f43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8130A19A-ABCE-4439-389A-2DD10265BDB5}"/>
                </a:ext>
              </a:extLst>
            </p:cNvPr>
            <p:cNvSpPr/>
            <p:nvPr/>
          </p:nvSpPr>
          <p:spPr>
            <a:xfrm>
              <a:off x="8588529" y="658294"/>
              <a:ext cx="129277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3"/>
                <a:gd name="f7" fmla="val 127"/>
                <a:gd name="f8" fmla="val 74"/>
                <a:gd name="f9" fmla="val 56"/>
                <a:gd name="f10" fmla="val 119"/>
                <a:gd name="f11" fmla="val 41"/>
                <a:gd name="f12" fmla="val 109"/>
                <a:gd name="f13" fmla="val 25"/>
                <a:gd name="f14" fmla="val 106"/>
                <a:gd name="f15" fmla="val 10"/>
                <a:gd name="f16" fmla="val 103"/>
                <a:gd name="f17" fmla="val 6"/>
                <a:gd name="f18" fmla="val 95"/>
                <a:gd name="f19" fmla="val 4"/>
                <a:gd name="f20" fmla="val 83"/>
                <a:gd name="f21" fmla="val 13"/>
                <a:gd name="f22" fmla="val 28"/>
                <a:gd name="f23" fmla="val 38"/>
                <a:gd name="f24" fmla="val 14"/>
                <a:gd name="f25" fmla="val 63"/>
                <a:gd name="f26" fmla="val 89"/>
                <a:gd name="f27" fmla="val 2"/>
                <a:gd name="f28" fmla="val 112"/>
                <a:gd name="f29" fmla="val 19"/>
                <a:gd name="f30" fmla="val 133"/>
                <a:gd name="f31" fmla="val 34"/>
                <a:gd name="f32" fmla="val 65"/>
                <a:gd name="f33" fmla="val 135"/>
                <a:gd name="f34" fmla="val 90"/>
                <a:gd name="f35" fmla="val 134"/>
                <a:gd name="f36" fmla="val 96"/>
                <a:gd name="f37" fmla="val 129"/>
                <a:gd name="f38" fmla="val 101"/>
                <a:gd name="f39" fmla="val 124"/>
                <a:gd name="f40" fmla="val 115"/>
                <a:gd name="f41" fmla="val 108"/>
                <a:gd name="f42" fmla="val 105"/>
                <a:gd name="f43" fmla="val 113"/>
                <a:gd name="f44" fmla="val 88"/>
                <a:gd name="f45" fmla="val 117"/>
                <a:gd name="f46" fmla="val 80"/>
                <a:gd name="f47" fmla="val 123"/>
                <a:gd name="f48" fmla="+- 0 0 -90"/>
                <a:gd name="f49" fmla="*/ f3 1 143"/>
                <a:gd name="f50" fmla="*/ f4 1 127"/>
                <a:gd name="f51" fmla="val f5"/>
                <a:gd name="f52" fmla="val f6"/>
                <a:gd name="f53" fmla="val f7"/>
                <a:gd name="f54" fmla="*/ f48 f0 1"/>
                <a:gd name="f55" fmla="+- f53 0 f51"/>
                <a:gd name="f56" fmla="+- f52 0 f51"/>
                <a:gd name="f57" fmla="*/ f54 1 f2"/>
                <a:gd name="f58" fmla="*/ f56 1 143"/>
                <a:gd name="f59" fmla="*/ f55 1 127"/>
                <a:gd name="f60" fmla="*/ 74 f56 1"/>
                <a:gd name="f61" fmla="*/ 127 f55 1"/>
                <a:gd name="f62" fmla="*/ 25 f56 1"/>
                <a:gd name="f63" fmla="*/ 106 f55 1"/>
                <a:gd name="f64" fmla="*/ 4 f56 1"/>
                <a:gd name="f65" fmla="*/ 83 f55 1"/>
                <a:gd name="f66" fmla="*/ 38 f56 1"/>
                <a:gd name="f67" fmla="*/ 14 f55 1"/>
                <a:gd name="f68" fmla="*/ 112 f56 1"/>
                <a:gd name="f69" fmla="*/ 19 f55 1"/>
                <a:gd name="f70" fmla="*/ 135 f56 1"/>
                <a:gd name="f71" fmla="*/ 90 f55 1"/>
                <a:gd name="f72" fmla="*/ 124 f56 1"/>
                <a:gd name="f73" fmla="*/ 103 f55 1"/>
                <a:gd name="f74" fmla="*/ 96 f56 1"/>
                <a:gd name="f75" fmla="*/ 113 f55 1"/>
                <a:gd name="f76" fmla="+- f57 0 f1"/>
                <a:gd name="f77" fmla="*/ f60 1 143"/>
                <a:gd name="f78" fmla="*/ f61 1 127"/>
                <a:gd name="f79" fmla="*/ f62 1 143"/>
                <a:gd name="f80" fmla="*/ f63 1 127"/>
                <a:gd name="f81" fmla="*/ f64 1 143"/>
                <a:gd name="f82" fmla="*/ f65 1 127"/>
                <a:gd name="f83" fmla="*/ f66 1 143"/>
                <a:gd name="f84" fmla="*/ f67 1 127"/>
                <a:gd name="f85" fmla="*/ f68 1 143"/>
                <a:gd name="f86" fmla="*/ f69 1 127"/>
                <a:gd name="f87" fmla="*/ f70 1 143"/>
                <a:gd name="f88" fmla="*/ f71 1 127"/>
                <a:gd name="f89" fmla="*/ f72 1 143"/>
                <a:gd name="f90" fmla="*/ f73 1 127"/>
                <a:gd name="f91" fmla="*/ f74 1 143"/>
                <a:gd name="f92" fmla="*/ f75 1 127"/>
                <a:gd name="f93" fmla="*/ 0 1 f58"/>
                <a:gd name="f94" fmla="*/ f52 1 f58"/>
                <a:gd name="f95" fmla="*/ 0 1 f59"/>
                <a:gd name="f96" fmla="*/ f53 1 f59"/>
                <a:gd name="f97" fmla="*/ f77 1 f58"/>
                <a:gd name="f98" fmla="*/ f78 1 f59"/>
                <a:gd name="f99" fmla="*/ f79 1 f58"/>
                <a:gd name="f100" fmla="*/ f80 1 f59"/>
                <a:gd name="f101" fmla="*/ f81 1 f58"/>
                <a:gd name="f102" fmla="*/ f82 1 f59"/>
                <a:gd name="f103" fmla="*/ f83 1 f58"/>
                <a:gd name="f104" fmla="*/ f84 1 f59"/>
                <a:gd name="f105" fmla="*/ f85 1 f58"/>
                <a:gd name="f106" fmla="*/ f86 1 f59"/>
                <a:gd name="f107" fmla="*/ f87 1 f58"/>
                <a:gd name="f108" fmla="*/ f88 1 f59"/>
                <a:gd name="f109" fmla="*/ f89 1 f58"/>
                <a:gd name="f110" fmla="*/ f90 1 f59"/>
                <a:gd name="f111" fmla="*/ f91 1 f58"/>
                <a:gd name="f112" fmla="*/ f92 1 f59"/>
                <a:gd name="f113" fmla="*/ f93 f49 1"/>
                <a:gd name="f114" fmla="*/ f94 f49 1"/>
                <a:gd name="f115" fmla="*/ f96 f50 1"/>
                <a:gd name="f116" fmla="*/ f95 f50 1"/>
                <a:gd name="f117" fmla="*/ f97 f49 1"/>
                <a:gd name="f118" fmla="*/ f98 f50 1"/>
                <a:gd name="f119" fmla="*/ f99 f49 1"/>
                <a:gd name="f120" fmla="*/ f100 f50 1"/>
                <a:gd name="f121" fmla="*/ f101 f49 1"/>
                <a:gd name="f122" fmla="*/ f102 f50 1"/>
                <a:gd name="f123" fmla="*/ f103 f49 1"/>
                <a:gd name="f124" fmla="*/ f104 f50 1"/>
                <a:gd name="f125" fmla="*/ f105 f49 1"/>
                <a:gd name="f126" fmla="*/ f106 f50 1"/>
                <a:gd name="f127" fmla="*/ f107 f49 1"/>
                <a:gd name="f128" fmla="*/ f108 f50 1"/>
                <a:gd name="f129" fmla="*/ f109 f49 1"/>
                <a:gd name="f130" fmla="*/ f110 f50 1"/>
                <a:gd name="f131" fmla="*/ f111 f49 1"/>
                <a:gd name="f132" fmla="*/ f112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6">
                  <a:pos x="f117" y="f118"/>
                </a:cxn>
                <a:cxn ang="f76">
                  <a:pos x="f119" y="f120"/>
                </a:cxn>
                <a:cxn ang="f76">
                  <a:pos x="f121" y="f122"/>
                </a:cxn>
                <a:cxn ang="f76">
                  <a:pos x="f123" y="f124"/>
                </a:cxn>
                <a:cxn ang="f76">
                  <a:pos x="f125" y="f126"/>
                </a:cxn>
                <a:cxn ang="f76">
                  <a:pos x="f127" y="f128"/>
                </a:cxn>
                <a:cxn ang="f76">
                  <a:pos x="f129" y="f130"/>
                </a:cxn>
                <a:cxn ang="f76">
                  <a:pos x="f131" y="f132"/>
                </a:cxn>
                <a:cxn ang="f76">
                  <a:pos x="f117" y="f118"/>
                </a:cxn>
              </a:cxnLst>
              <a:rect l="f113" t="f116" r="f114" b="f115"/>
              <a:pathLst>
                <a:path w="143" h="127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5" y="f9"/>
                    <a:pt x="f21" y="f22"/>
                    <a:pt x="f23" y="f24"/>
                  </a:cubicBezTo>
                  <a:cubicBezTo>
                    <a:pt x="f25" y="f5"/>
                    <a:pt x="f26" y="f27"/>
                    <a:pt x="f28" y="f29"/>
                  </a:cubicBezTo>
                  <a:cubicBezTo>
                    <a:pt x="f30" y="f31"/>
                    <a:pt x="f6" y="f32"/>
                    <a:pt x="f33" y="f34"/>
                  </a:cubicBezTo>
                  <a:cubicBezTo>
                    <a:pt x="f35" y="f36"/>
                    <a:pt x="f37" y="f38"/>
                    <a:pt x="f39" y="f16"/>
                  </a:cubicBezTo>
                  <a:cubicBezTo>
                    <a:pt x="f40" y="f41"/>
                    <a:pt x="f42" y="f12"/>
                    <a:pt x="f36" y="f43"/>
                  </a:cubicBezTo>
                  <a:cubicBezTo>
                    <a:pt x="f44" y="f45"/>
                    <a:pt x="f46" y="f47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C09F3DD0-F6B0-2472-9BDB-710691620110}"/>
                </a:ext>
              </a:extLst>
            </p:cNvPr>
            <p:cNvSpPr/>
            <p:nvPr/>
          </p:nvSpPr>
          <p:spPr>
            <a:xfrm>
              <a:off x="8533125" y="1007769"/>
              <a:ext cx="127860" cy="994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110"/>
                <a:gd name="f8" fmla="val 7"/>
                <a:gd name="f9" fmla="val 23"/>
                <a:gd name="f10" fmla="val 33"/>
                <a:gd name="f11" fmla="val 14"/>
                <a:gd name="f12" fmla="val 54"/>
                <a:gd name="f13" fmla="val 6"/>
                <a:gd name="f14" fmla="val 73"/>
                <a:gd name="f15" fmla="val 91"/>
                <a:gd name="f16" fmla="val 5"/>
                <a:gd name="f17" fmla="val 10"/>
                <a:gd name="f18" fmla="val 128"/>
                <a:gd name="f19" fmla="val 17"/>
                <a:gd name="f20" fmla="val 134"/>
                <a:gd name="f21" fmla="val 20"/>
                <a:gd name="f22" fmla="val 139"/>
                <a:gd name="f23" fmla="val 30"/>
                <a:gd name="f24" fmla="val 36"/>
                <a:gd name="f25" fmla="val 64"/>
                <a:gd name="f26" fmla="val 127"/>
                <a:gd name="f27" fmla="val 86"/>
                <a:gd name="f28" fmla="val 101"/>
                <a:gd name="f29" fmla="val 98"/>
                <a:gd name="f30" fmla="val 75"/>
                <a:gd name="f31" fmla="val 51"/>
                <a:gd name="f32" fmla="val 107"/>
                <a:gd name="f33" fmla="val 29"/>
                <a:gd name="f34" fmla="val 88"/>
                <a:gd name="f35" fmla="val 8"/>
                <a:gd name="f36" fmla="val 70"/>
                <a:gd name="f37" fmla="val 46"/>
                <a:gd name="f38" fmla="+- 0 0 -90"/>
                <a:gd name="f39" fmla="*/ f3 1 140"/>
                <a:gd name="f40" fmla="*/ f4 1 110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140"/>
                <a:gd name="f49" fmla="*/ f45 1 110"/>
                <a:gd name="f50" fmla="*/ 7 f46 1"/>
                <a:gd name="f51" fmla="*/ 23 f45 1"/>
                <a:gd name="f52" fmla="*/ 73 f46 1"/>
                <a:gd name="f53" fmla="*/ 0 f45 1"/>
                <a:gd name="f54" fmla="*/ 128 f46 1"/>
                <a:gd name="f55" fmla="*/ 17 f45 1"/>
                <a:gd name="f56" fmla="*/ 140 f46 1"/>
                <a:gd name="f57" fmla="*/ 36 f45 1"/>
                <a:gd name="f58" fmla="*/ 101 f46 1"/>
                <a:gd name="f59" fmla="*/ 98 f45 1"/>
                <a:gd name="f60" fmla="*/ 29 f46 1"/>
                <a:gd name="f61" fmla="*/ 88 f45 1"/>
                <a:gd name="f62" fmla="+- f47 0 f1"/>
                <a:gd name="f63" fmla="*/ f50 1 140"/>
                <a:gd name="f64" fmla="*/ f51 1 110"/>
                <a:gd name="f65" fmla="*/ f52 1 140"/>
                <a:gd name="f66" fmla="*/ f53 1 110"/>
                <a:gd name="f67" fmla="*/ f54 1 140"/>
                <a:gd name="f68" fmla="*/ f55 1 110"/>
                <a:gd name="f69" fmla="*/ f56 1 140"/>
                <a:gd name="f70" fmla="*/ f57 1 110"/>
                <a:gd name="f71" fmla="*/ f58 1 140"/>
                <a:gd name="f72" fmla="*/ f59 1 110"/>
                <a:gd name="f73" fmla="*/ f60 1 140"/>
                <a:gd name="f74" fmla="*/ f61 1 110"/>
                <a:gd name="f75" fmla="*/ 0 1 f48"/>
                <a:gd name="f76" fmla="*/ f42 1 f48"/>
                <a:gd name="f77" fmla="*/ 0 1 f49"/>
                <a:gd name="f78" fmla="*/ f43 1 f49"/>
                <a:gd name="f79" fmla="*/ f63 1 f48"/>
                <a:gd name="f80" fmla="*/ f64 1 f49"/>
                <a:gd name="f81" fmla="*/ f65 1 f48"/>
                <a:gd name="f82" fmla="*/ f66 1 f49"/>
                <a:gd name="f83" fmla="*/ f67 1 f48"/>
                <a:gd name="f84" fmla="*/ f68 1 f49"/>
                <a:gd name="f85" fmla="*/ f69 1 f48"/>
                <a:gd name="f86" fmla="*/ f70 1 f49"/>
                <a:gd name="f87" fmla="*/ f71 1 f48"/>
                <a:gd name="f88" fmla="*/ f72 1 f49"/>
                <a:gd name="f89" fmla="*/ f73 1 f48"/>
                <a:gd name="f90" fmla="*/ f74 1 f49"/>
                <a:gd name="f91" fmla="*/ f75 f39 1"/>
                <a:gd name="f92" fmla="*/ f76 f39 1"/>
                <a:gd name="f93" fmla="*/ f78 f40 1"/>
                <a:gd name="f94" fmla="*/ f77 f40 1"/>
                <a:gd name="f95" fmla="*/ f79 f39 1"/>
                <a:gd name="f96" fmla="*/ f80 f40 1"/>
                <a:gd name="f97" fmla="*/ f81 f39 1"/>
                <a:gd name="f98" fmla="*/ f82 f40 1"/>
                <a:gd name="f99" fmla="*/ f83 f39 1"/>
                <a:gd name="f100" fmla="*/ f84 f40 1"/>
                <a:gd name="f101" fmla="*/ f85 f39 1"/>
                <a:gd name="f102" fmla="*/ f86 f40 1"/>
                <a:gd name="f103" fmla="*/ f87 f39 1"/>
                <a:gd name="f104" fmla="*/ f88 f40 1"/>
                <a:gd name="f105" fmla="*/ f89 f39 1"/>
                <a:gd name="f106" fmla="*/ f9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95" y="f96"/>
                </a:cxn>
                <a:cxn ang="f62">
                  <a:pos x="f97" y="f98"/>
                </a:cxn>
                <a:cxn ang="f62">
                  <a:pos x="f99" y="f100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95" y="f96"/>
                </a:cxn>
              </a:cxnLst>
              <a:rect l="f91" t="f94" r="f92" b="f93"/>
              <a:pathLst>
                <a:path w="140" h="110">
                  <a:moveTo>
                    <a:pt x="f8" y="f9"/>
                  </a:moveTo>
                  <a:cubicBezTo>
                    <a:pt x="f10" y="f11"/>
                    <a:pt x="f12" y="f13"/>
                    <a:pt x="f14" y="f5"/>
                  </a:cubicBezTo>
                  <a:cubicBezTo>
                    <a:pt x="f15" y="f16"/>
                    <a:pt x="f7" y="f17"/>
                    <a:pt x="f18" y="f19"/>
                  </a:cubicBezTo>
                  <a:cubicBezTo>
                    <a:pt x="f20" y="f21"/>
                    <a:pt x="f22" y="f23"/>
                    <a:pt x="f6" y="f24"/>
                  </a:cubicBezTo>
                  <a:cubicBezTo>
                    <a:pt x="f6" y="f25"/>
                    <a:pt x="f26" y="f27"/>
                    <a:pt x="f28" y="f29"/>
                  </a:cubicBezTo>
                  <a:cubicBezTo>
                    <a:pt x="f30" y="f7"/>
                    <a:pt x="f31" y="f32"/>
                    <a:pt x="f33" y="f34"/>
                  </a:cubicBezTo>
                  <a:cubicBezTo>
                    <a:pt x="f35" y="f36"/>
                    <a:pt x="f5" y="f3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6A5CCE4A-F47F-6D0A-8A7C-1463117D088A}"/>
                </a:ext>
              </a:extLst>
            </p:cNvPr>
            <p:cNvSpPr/>
            <p:nvPr/>
          </p:nvSpPr>
          <p:spPr>
            <a:xfrm>
              <a:off x="8588529" y="1107219"/>
              <a:ext cx="127860" cy="966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106"/>
                <a:gd name="f8" fmla="val 5"/>
                <a:gd name="f9" fmla="val 21"/>
                <a:gd name="f10" fmla="val 25"/>
                <a:gd name="f11" fmla="val 14"/>
                <a:gd name="f12" fmla="val 43"/>
                <a:gd name="f13" fmla="val 7"/>
                <a:gd name="f14" fmla="val 61"/>
                <a:gd name="f15" fmla="val 2"/>
                <a:gd name="f16" fmla="val 64"/>
                <a:gd name="f17" fmla="val 68"/>
                <a:gd name="f18" fmla="val 72"/>
                <a:gd name="f19" fmla="val 1"/>
                <a:gd name="f20" fmla="val 92"/>
                <a:gd name="f21" fmla="val 113"/>
                <a:gd name="f22" fmla="val 136"/>
                <a:gd name="f23" fmla="val 46"/>
                <a:gd name="f24" fmla="val 134"/>
                <a:gd name="f25" fmla="val 70"/>
                <a:gd name="f26" fmla="val 109"/>
                <a:gd name="f27" fmla="val 88"/>
                <a:gd name="f28" fmla="val 86"/>
                <a:gd name="f29" fmla="val 105"/>
                <a:gd name="f30" fmla="val 37"/>
                <a:gd name="f31" fmla="val 9"/>
                <a:gd name="f32" fmla="val 76"/>
                <a:gd name="f33" fmla="val 50"/>
                <a:gd name="f34" fmla="+- 0 0 -90"/>
                <a:gd name="f35" fmla="*/ f3 1 141"/>
                <a:gd name="f36" fmla="*/ f4 1 106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141"/>
                <a:gd name="f45" fmla="*/ f41 1 106"/>
                <a:gd name="f46" fmla="*/ 5 f42 1"/>
                <a:gd name="f47" fmla="*/ 21 f41 1"/>
                <a:gd name="f48" fmla="*/ 61 f42 1"/>
                <a:gd name="f49" fmla="*/ 2 f41 1"/>
                <a:gd name="f50" fmla="*/ 72 f42 1"/>
                <a:gd name="f51" fmla="*/ 1 f41 1"/>
                <a:gd name="f52" fmla="*/ 136 f42 1"/>
                <a:gd name="f53" fmla="*/ 109 f42 1"/>
                <a:gd name="f54" fmla="*/ 88 f41 1"/>
                <a:gd name="f55" fmla="*/ 37 f42 1"/>
                <a:gd name="f56" fmla="*/ 92 f41 1"/>
                <a:gd name="f57" fmla="+- f43 0 f1"/>
                <a:gd name="f58" fmla="*/ f46 1 141"/>
                <a:gd name="f59" fmla="*/ f47 1 106"/>
                <a:gd name="f60" fmla="*/ f48 1 141"/>
                <a:gd name="f61" fmla="*/ f49 1 106"/>
                <a:gd name="f62" fmla="*/ f50 1 141"/>
                <a:gd name="f63" fmla="*/ f51 1 106"/>
                <a:gd name="f64" fmla="*/ f52 1 141"/>
                <a:gd name="f65" fmla="*/ f53 1 141"/>
                <a:gd name="f66" fmla="*/ f54 1 106"/>
                <a:gd name="f67" fmla="*/ f55 1 141"/>
                <a:gd name="f68" fmla="*/ f56 1 106"/>
                <a:gd name="f69" fmla="*/ 0 1 f44"/>
                <a:gd name="f70" fmla="*/ f38 1 f44"/>
                <a:gd name="f71" fmla="*/ 0 1 f45"/>
                <a:gd name="f72" fmla="*/ f39 1 f45"/>
                <a:gd name="f73" fmla="*/ f58 1 f44"/>
                <a:gd name="f74" fmla="*/ f59 1 f45"/>
                <a:gd name="f75" fmla="*/ f60 1 f44"/>
                <a:gd name="f76" fmla="*/ f61 1 f45"/>
                <a:gd name="f77" fmla="*/ f62 1 f44"/>
                <a:gd name="f78" fmla="*/ f63 1 f45"/>
                <a:gd name="f79" fmla="*/ f64 1 f44"/>
                <a:gd name="f80" fmla="*/ f65 1 f44"/>
                <a:gd name="f81" fmla="*/ f66 1 f45"/>
                <a:gd name="f82" fmla="*/ f67 1 f44"/>
                <a:gd name="f83" fmla="*/ f68 1 f45"/>
                <a:gd name="f84" fmla="*/ f69 f35 1"/>
                <a:gd name="f85" fmla="*/ f70 f35 1"/>
                <a:gd name="f86" fmla="*/ f72 f36 1"/>
                <a:gd name="f87" fmla="*/ f71 f36 1"/>
                <a:gd name="f88" fmla="*/ f73 f35 1"/>
                <a:gd name="f89" fmla="*/ f74 f36 1"/>
                <a:gd name="f90" fmla="*/ f75 f35 1"/>
                <a:gd name="f91" fmla="*/ f76 f36 1"/>
                <a:gd name="f92" fmla="*/ f77 f35 1"/>
                <a:gd name="f93" fmla="*/ f78 f36 1"/>
                <a:gd name="f94" fmla="*/ f79 f35 1"/>
                <a:gd name="f95" fmla="*/ f80 f35 1"/>
                <a:gd name="f96" fmla="*/ f81 f36 1"/>
                <a:gd name="f97" fmla="*/ f82 f35 1"/>
                <a:gd name="f98" fmla="*/ f83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88" y="f89"/>
                </a:cxn>
                <a:cxn ang="f57">
                  <a:pos x="f90" y="f91"/>
                </a:cxn>
                <a:cxn ang="f57">
                  <a:pos x="f92" y="f93"/>
                </a:cxn>
                <a:cxn ang="f57">
                  <a:pos x="f94" y="f89"/>
                </a:cxn>
                <a:cxn ang="f57">
                  <a:pos x="f95" y="f96"/>
                </a:cxn>
                <a:cxn ang="f57">
                  <a:pos x="f97" y="f98"/>
                </a:cxn>
                <a:cxn ang="f57">
                  <a:pos x="f88" y="f89"/>
                </a:cxn>
              </a:cxnLst>
              <a:rect l="f84" t="f87" r="f85" b="f86"/>
              <a:pathLst>
                <a:path w="141" h="106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5"/>
                    <a:pt x="f18" y="f19"/>
                  </a:cubicBezTo>
                  <a:cubicBezTo>
                    <a:pt x="f20" y="f13"/>
                    <a:pt x="f21" y="f11"/>
                    <a:pt x="f22" y="f9"/>
                  </a:cubicBezTo>
                  <a:cubicBezTo>
                    <a:pt x="f6" y="f23"/>
                    <a:pt x="f24" y="f25"/>
                    <a:pt x="f26" y="f27"/>
                  </a:cubicBezTo>
                  <a:cubicBezTo>
                    <a:pt x="f28" y="f29"/>
                    <a:pt x="f14" y="f7"/>
                    <a:pt x="f30" y="f20"/>
                  </a:cubicBezTo>
                  <a:cubicBezTo>
                    <a:pt x="f31" y="f32"/>
                    <a:pt x="f5" y="f33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AB6FC9B0-A791-6FC1-1041-23EF332D7289}"/>
                </a:ext>
              </a:extLst>
            </p:cNvPr>
            <p:cNvSpPr/>
            <p:nvPr/>
          </p:nvSpPr>
          <p:spPr>
            <a:xfrm>
              <a:off x="8034476" y="519068"/>
              <a:ext cx="144904" cy="15200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9"/>
                <a:gd name="f7" fmla="val 167"/>
                <a:gd name="f8" fmla="val 133"/>
                <a:gd name="f9" fmla="val 87"/>
                <a:gd name="f10" fmla="val 146"/>
                <a:gd name="f11" fmla="val 111"/>
                <a:gd name="f12" fmla="val 144"/>
                <a:gd name="f13" fmla="val 161"/>
                <a:gd name="f14" fmla="val 132"/>
                <a:gd name="f15" fmla="val 147"/>
                <a:gd name="f16" fmla="val 121"/>
                <a:gd name="f17" fmla="val 135"/>
                <a:gd name="f18" fmla="val 109"/>
                <a:gd name="f19" fmla="val 101"/>
                <a:gd name="f20" fmla="val 139"/>
                <a:gd name="f21" fmla="val 95"/>
                <a:gd name="f22" fmla="val 153"/>
                <a:gd name="f23" fmla="val 88"/>
                <a:gd name="f24" fmla="val 85"/>
                <a:gd name="f25" fmla="val 166"/>
                <a:gd name="f26" fmla="val 83"/>
                <a:gd name="f27" fmla="val 80"/>
                <a:gd name="f28" fmla="val 77"/>
                <a:gd name="f29" fmla="val 75"/>
                <a:gd name="f30" fmla="val 127"/>
                <a:gd name="f31" fmla="val 50"/>
                <a:gd name="f32" fmla="val 27"/>
                <a:gd name="f33" fmla="val 3"/>
                <a:gd name="f34" fmla="val 2"/>
                <a:gd name="f35" fmla="val 125"/>
                <a:gd name="f36" fmla="val 1"/>
                <a:gd name="f37" fmla="val 122"/>
                <a:gd name="f38" fmla="val 119"/>
                <a:gd name="f39" fmla="val 18"/>
                <a:gd name="f40" fmla="val 103"/>
                <a:gd name="f41" fmla="val 36"/>
                <a:gd name="f42" fmla="val 54"/>
                <a:gd name="f43" fmla="val 69"/>
                <a:gd name="f44" fmla="val 48"/>
                <a:gd name="f45" fmla="val 59"/>
                <a:gd name="f46" fmla="val 42"/>
                <a:gd name="f47" fmla="val 35"/>
                <a:gd name="f48" fmla="val 34"/>
                <a:gd name="f49" fmla="val 37"/>
                <a:gd name="f50" fmla="val 33"/>
                <a:gd name="f51" fmla="val 38"/>
                <a:gd name="f52" fmla="val 31"/>
                <a:gd name="f53" fmla="val 47"/>
                <a:gd name="f54" fmla="val 56"/>
                <a:gd name="f55" fmla="val 41"/>
                <a:gd name="f56" fmla="val 65"/>
                <a:gd name="f57" fmla="val 45"/>
                <a:gd name="f58" fmla="val 71"/>
                <a:gd name="f59" fmla="val 52"/>
                <a:gd name="f60" fmla="val 84"/>
                <a:gd name="f61" fmla="val 46"/>
                <a:gd name="f62" fmla="val 86"/>
                <a:gd name="f63" fmla="val 40"/>
                <a:gd name="f64" fmla="val 23"/>
                <a:gd name="f65" fmla="val 13"/>
                <a:gd name="f66" fmla="val 16"/>
                <a:gd name="f67" fmla="val 120"/>
                <a:gd name="f68" fmla="val 124"/>
                <a:gd name="f69" fmla="val 64"/>
                <a:gd name="f70" fmla="val 68"/>
                <a:gd name="f71" fmla="val 74"/>
                <a:gd name="f72" fmla="val 114"/>
                <a:gd name="f73" fmla="val 76"/>
                <a:gd name="f74" fmla="val 81"/>
                <a:gd name="f75" fmla="val 90"/>
                <a:gd name="f76" fmla="val 79"/>
                <a:gd name="f77" fmla="val 89"/>
                <a:gd name="f78" fmla="val 96"/>
                <a:gd name="f79" fmla="val 72"/>
                <a:gd name="f80" fmla="val 99"/>
                <a:gd name="f81" fmla="val 104"/>
                <a:gd name="f82" fmla="val 100"/>
                <a:gd name="f83" fmla="val 115"/>
                <a:gd name="f84" fmla="val 93"/>
                <a:gd name="f85" fmla="+- 0 0 -90"/>
                <a:gd name="f86" fmla="*/ f3 1 159"/>
                <a:gd name="f87" fmla="*/ f4 1 167"/>
                <a:gd name="f88" fmla="val f5"/>
                <a:gd name="f89" fmla="val f6"/>
                <a:gd name="f90" fmla="val f7"/>
                <a:gd name="f91" fmla="*/ f85 f0 1"/>
                <a:gd name="f92" fmla="+- f90 0 f88"/>
                <a:gd name="f93" fmla="+- f89 0 f88"/>
                <a:gd name="f94" fmla="*/ f91 1 f2"/>
                <a:gd name="f95" fmla="*/ f93 1 159"/>
                <a:gd name="f96" fmla="*/ f92 1 167"/>
                <a:gd name="f97" fmla="*/ 133 f93 1"/>
                <a:gd name="f98" fmla="*/ 87 f92 1"/>
                <a:gd name="f99" fmla="*/ 144 f93 1"/>
                <a:gd name="f100" fmla="*/ 161 f92 1"/>
                <a:gd name="f101" fmla="*/ 109 f93 1"/>
                <a:gd name="f102" fmla="*/ 121 f92 1"/>
                <a:gd name="f103" fmla="*/ 88 f93 1"/>
                <a:gd name="f104" fmla="*/ 167 f92 1"/>
                <a:gd name="f105" fmla="*/ 83 f93 1"/>
                <a:gd name="f106" fmla="*/ 166 f92 1"/>
                <a:gd name="f107" fmla="*/ 75 f93 1"/>
                <a:gd name="f108" fmla="*/ 127 f92 1"/>
                <a:gd name="f109" fmla="*/ 3 f93 1"/>
                <a:gd name="f110" fmla="*/ 0 f93 1"/>
                <a:gd name="f111" fmla="*/ 119 f92 1"/>
                <a:gd name="f112" fmla="*/ 54 f93 1"/>
                <a:gd name="f113" fmla="*/ 69 f92 1"/>
                <a:gd name="f114" fmla="*/ 35 f93 1"/>
                <a:gd name="f115" fmla="*/ 36 f92 1"/>
                <a:gd name="f116" fmla="*/ 38 f93 1"/>
                <a:gd name="f117" fmla="*/ 31 f92 1"/>
                <a:gd name="f118" fmla="*/ 65 f93 1"/>
                <a:gd name="f119" fmla="*/ 45 f92 1"/>
                <a:gd name="f120" fmla="*/ 52 f92 1"/>
                <a:gd name="f121" fmla="*/ 86 f93 1"/>
                <a:gd name="f122" fmla="*/ 34 f92 1"/>
                <a:gd name="f123" fmla="*/ 87 f93 1"/>
                <a:gd name="f124" fmla="*/ 0 f92 1"/>
                <a:gd name="f125" fmla="*/ 124 f93 1"/>
                <a:gd name="f126" fmla="*/ 64 f92 1"/>
                <a:gd name="f127" fmla="*/ 114 f93 1"/>
                <a:gd name="f128" fmla="*/ 76 f92 1"/>
                <a:gd name="f129" fmla="*/ 79 f93 1"/>
                <a:gd name="f130" fmla="*/ 89 f92 1"/>
                <a:gd name="f131" fmla="*/ 72 f93 1"/>
                <a:gd name="f132" fmla="*/ 99 f92 1"/>
                <a:gd name="f133" fmla="*/ 84 f93 1"/>
                <a:gd name="f134" fmla="*/ 104 f92 1"/>
                <a:gd name="f135" fmla="+- f94 0 f1"/>
                <a:gd name="f136" fmla="*/ f97 1 159"/>
                <a:gd name="f137" fmla="*/ f98 1 167"/>
                <a:gd name="f138" fmla="*/ f99 1 159"/>
                <a:gd name="f139" fmla="*/ f100 1 167"/>
                <a:gd name="f140" fmla="*/ f101 1 159"/>
                <a:gd name="f141" fmla="*/ f102 1 167"/>
                <a:gd name="f142" fmla="*/ f103 1 159"/>
                <a:gd name="f143" fmla="*/ f104 1 167"/>
                <a:gd name="f144" fmla="*/ f105 1 159"/>
                <a:gd name="f145" fmla="*/ f106 1 167"/>
                <a:gd name="f146" fmla="*/ f107 1 159"/>
                <a:gd name="f147" fmla="*/ f108 1 167"/>
                <a:gd name="f148" fmla="*/ f109 1 159"/>
                <a:gd name="f149" fmla="*/ f110 1 159"/>
                <a:gd name="f150" fmla="*/ f111 1 167"/>
                <a:gd name="f151" fmla="*/ f112 1 159"/>
                <a:gd name="f152" fmla="*/ f113 1 167"/>
                <a:gd name="f153" fmla="*/ f114 1 159"/>
                <a:gd name="f154" fmla="*/ f115 1 167"/>
                <a:gd name="f155" fmla="*/ f116 1 159"/>
                <a:gd name="f156" fmla="*/ f117 1 167"/>
                <a:gd name="f157" fmla="*/ f118 1 159"/>
                <a:gd name="f158" fmla="*/ f119 1 167"/>
                <a:gd name="f159" fmla="*/ f120 1 167"/>
                <a:gd name="f160" fmla="*/ f121 1 159"/>
                <a:gd name="f161" fmla="*/ f122 1 167"/>
                <a:gd name="f162" fmla="*/ f123 1 159"/>
                <a:gd name="f163" fmla="*/ f124 1 167"/>
                <a:gd name="f164" fmla="*/ f125 1 159"/>
                <a:gd name="f165" fmla="*/ f126 1 167"/>
                <a:gd name="f166" fmla="*/ f127 1 159"/>
                <a:gd name="f167" fmla="*/ f128 1 167"/>
                <a:gd name="f168" fmla="*/ f129 1 159"/>
                <a:gd name="f169" fmla="*/ f130 1 167"/>
                <a:gd name="f170" fmla="*/ f131 1 159"/>
                <a:gd name="f171" fmla="*/ f132 1 167"/>
                <a:gd name="f172" fmla="*/ f133 1 159"/>
                <a:gd name="f173" fmla="*/ f134 1 167"/>
                <a:gd name="f174" fmla="*/ 0 1 f95"/>
                <a:gd name="f175" fmla="*/ f89 1 f95"/>
                <a:gd name="f176" fmla="*/ 0 1 f96"/>
                <a:gd name="f177" fmla="*/ f90 1 f96"/>
                <a:gd name="f178" fmla="*/ f136 1 f95"/>
                <a:gd name="f179" fmla="*/ f137 1 f96"/>
                <a:gd name="f180" fmla="*/ f138 1 f95"/>
                <a:gd name="f181" fmla="*/ f139 1 f96"/>
                <a:gd name="f182" fmla="*/ f140 1 f95"/>
                <a:gd name="f183" fmla="*/ f141 1 f96"/>
                <a:gd name="f184" fmla="*/ f142 1 f95"/>
                <a:gd name="f185" fmla="*/ f143 1 f96"/>
                <a:gd name="f186" fmla="*/ f144 1 f95"/>
                <a:gd name="f187" fmla="*/ f145 1 f96"/>
                <a:gd name="f188" fmla="*/ f146 1 f95"/>
                <a:gd name="f189" fmla="*/ f147 1 f96"/>
                <a:gd name="f190" fmla="*/ f148 1 f95"/>
                <a:gd name="f191" fmla="*/ f149 1 f95"/>
                <a:gd name="f192" fmla="*/ f150 1 f96"/>
                <a:gd name="f193" fmla="*/ f151 1 f95"/>
                <a:gd name="f194" fmla="*/ f152 1 f96"/>
                <a:gd name="f195" fmla="*/ f153 1 f95"/>
                <a:gd name="f196" fmla="*/ f154 1 f96"/>
                <a:gd name="f197" fmla="*/ f155 1 f95"/>
                <a:gd name="f198" fmla="*/ f156 1 f96"/>
                <a:gd name="f199" fmla="*/ f157 1 f95"/>
                <a:gd name="f200" fmla="*/ f158 1 f96"/>
                <a:gd name="f201" fmla="*/ f159 1 f96"/>
                <a:gd name="f202" fmla="*/ f160 1 f95"/>
                <a:gd name="f203" fmla="*/ f161 1 f96"/>
                <a:gd name="f204" fmla="*/ f162 1 f95"/>
                <a:gd name="f205" fmla="*/ f163 1 f96"/>
                <a:gd name="f206" fmla="*/ f164 1 f95"/>
                <a:gd name="f207" fmla="*/ f165 1 f96"/>
                <a:gd name="f208" fmla="*/ f166 1 f95"/>
                <a:gd name="f209" fmla="*/ f167 1 f96"/>
                <a:gd name="f210" fmla="*/ f168 1 f95"/>
                <a:gd name="f211" fmla="*/ f169 1 f96"/>
                <a:gd name="f212" fmla="*/ f170 1 f95"/>
                <a:gd name="f213" fmla="*/ f171 1 f96"/>
                <a:gd name="f214" fmla="*/ f172 1 f95"/>
                <a:gd name="f215" fmla="*/ f173 1 f96"/>
                <a:gd name="f216" fmla="*/ f174 f86 1"/>
                <a:gd name="f217" fmla="*/ f175 f86 1"/>
                <a:gd name="f218" fmla="*/ f177 f87 1"/>
                <a:gd name="f219" fmla="*/ f176 f87 1"/>
                <a:gd name="f220" fmla="*/ f178 f86 1"/>
                <a:gd name="f221" fmla="*/ f179 f87 1"/>
                <a:gd name="f222" fmla="*/ f180 f86 1"/>
                <a:gd name="f223" fmla="*/ f181 f87 1"/>
                <a:gd name="f224" fmla="*/ f182 f86 1"/>
                <a:gd name="f225" fmla="*/ f183 f87 1"/>
                <a:gd name="f226" fmla="*/ f184 f86 1"/>
                <a:gd name="f227" fmla="*/ f185 f87 1"/>
                <a:gd name="f228" fmla="*/ f186 f86 1"/>
                <a:gd name="f229" fmla="*/ f187 f87 1"/>
                <a:gd name="f230" fmla="*/ f188 f86 1"/>
                <a:gd name="f231" fmla="*/ f189 f87 1"/>
                <a:gd name="f232" fmla="*/ f190 f86 1"/>
                <a:gd name="f233" fmla="*/ f191 f86 1"/>
                <a:gd name="f234" fmla="*/ f192 f87 1"/>
                <a:gd name="f235" fmla="*/ f193 f86 1"/>
                <a:gd name="f236" fmla="*/ f194 f87 1"/>
                <a:gd name="f237" fmla="*/ f195 f86 1"/>
                <a:gd name="f238" fmla="*/ f196 f87 1"/>
                <a:gd name="f239" fmla="*/ f197 f86 1"/>
                <a:gd name="f240" fmla="*/ f198 f87 1"/>
                <a:gd name="f241" fmla="*/ f199 f86 1"/>
                <a:gd name="f242" fmla="*/ f200 f87 1"/>
                <a:gd name="f243" fmla="*/ f201 f87 1"/>
                <a:gd name="f244" fmla="*/ f202 f86 1"/>
                <a:gd name="f245" fmla="*/ f203 f87 1"/>
                <a:gd name="f246" fmla="*/ f204 f86 1"/>
                <a:gd name="f247" fmla="*/ f205 f87 1"/>
                <a:gd name="f248" fmla="*/ f206 f86 1"/>
                <a:gd name="f249" fmla="*/ f207 f87 1"/>
                <a:gd name="f250" fmla="*/ f208 f86 1"/>
                <a:gd name="f251" fmla="*/ f209 f87 1"/>
                <a:gd name="f252" fmla="*/ f210 f86 1"/>
                <a:gd name="f253" fmla="*/ f211 f87 1"/>
                <a:gd name="f254" fmla="*/ f212 f86 1"/>
                <a:gd name="f255" fmla="*/ f213 f87 1"/>
                <a:gd name="f256" fmla="*/ f214 f86 1"/>
                <a:gd name="f257" fmla="*/ f215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5">
                  <a:pos x="f220" y="f221"/>
                </a:cxn>
                <a:cxn ang="f135">
                  <a:pos x="f222" y="f223"/>
                </a:cxn>
                <a:cxn ang="f135">
                  <a:pos x="f224" y="f225"/>
                </a:cxn>
                <a:cxn ang="f135">
                  <a:pos x="f226" y="f227"/>
                </a:cxn>
                <a:cxn ang="f135">
                  <a:pos x="f228" y="f229"/>
                </a:cxn>
                <a:cxn ang="f135">
                  <a:pos x="f230" y="f231"/>
                </a:cxn>
                <a:cxn ang="f135">
                  <a:pos x="f232" y="f231"/>
                </a:cxn>
                <a:cxn ang="f135">
                  <a:pos x="f233" y="f234"/>
                </a:cxn>
                <a:cxn ang="f135">
                  <a:pos x="f235" y="f236"/>
                </a:cxn>
                <a:cxn ang="f135">
                  <a:pos x="f237" y="f238"/>
                </a:cxn>
                <a:cxn ang="f135">
                  <a:pos x="f239" y="f240"/>
                </a:cxn>
                <a:cxn ang="f135">
                  <a:pos x="f241" y="f242"/>
                </a:cxn>
                <a:cxn ang="f135">
                  <a:pos x="f228" y="f243"/>
                </a:cxn>
                <a:cxn ang="f135">
                  <a:pos x="f244" y="f245"/>
                </a:cxn>
                <a:cxn ang="f135">
                  <a:pos x="f246" y="f247"/>
                </a:cxn>
                <a:cxn ang="f135">
                  <a:pos x="f248" y="f249"/>
                </a:cxn>
                <a:cxn ang="f135">
                  <a:pos x="f250" y="f251"/>
                </a:cxn>
                <a:cxn ang="f135">
                  <a:pos x="f252" y="f253"/>
                </a:cxn>
                <a:cxn ang="f135">
                  <a:pos x="f254" y="f255"/>
                </a:cxn>
                <a:cxn ang="f135">
                  <a:pos x="f256" y="f257"/>
                </a:cxn>
                <a:cxn ang="f135">
                  <a:pos x="f220" y="f221"/>
                </a:cxn>
              </a:cxnLst>
              <a:rect l="f216" t="f219" r="f217" b="f218"/>
              <a:pathLst>
                <a:path w="159" h="167">
                  <a:moveTo>
                    <a:pt x="f8" y="f9"/>
                  </a:moveTo>
                  <a:cubicBezTo>
                    <a:pt x="f10" y="f11"/>
                    <a:pt x="f6" y="f8"/>
                    <a:pt x="f12" y="f13"/>
                  </a:cubicBezTo>
                  <a:cubicBezTo>
                    <a:pt x="f14" y="f15"/>
                    <a:pt x="f16" y="f17"/>
                    <a:pt x="f18" y="f16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9" y="f7"/>
                    <a:pt x="f24" y="f25"/>
                    <a:pt x="f26" y="f25"/>
                  </a:cubicBezTo>
                  <a:cubicBezTo>
                    <a:pt x="f27" y="f22"/>
                    <a:pt x="f28" y="f20"/>
                    <a:pt x="f29" y="f30"/>
                  </a:cubicBezTo>
                  <a:cubicBezTo>
                    <a:pt x="f31" y="f30"/>
                    <a:pt x="f32" y="f30"/>
                    <a:pt x="f33" y="f30"/>
                  </a:cubicBezTo>
                  <a:cubicBezTo>
                    <a:pt x="f34" y="f35"/>
                    <a:pt x="f36" y="f37"/>
                    <a:pt x="f5" y="f38"/>
                  </a:cubicBezTo>
                  <a:cubicBezTo>
                    <a:pt x="f39" y="f40"/>
                    <a:pt x="f41" y="f9"/>
                    <a:pt x="f42" y="f43"/>
                  </a:cubicBezTo>
                  <a:cubicBezTo>
                    <a:pt x="f44" y="f45"/>
                    <a:pt x="f46" y="f44"/>
                    <a:pt x="f47" y="f41"/>
                  </a:cubicBezTo>
                  <a:cubicBezTo>
                    <a:pt x="f41" y="f48"/>
                    <a:pt x="f49" y="f50"/>
                    <a:pt x="f51" y="f52"/>
                  </a:cubicBezTo>
                  <a:cubicBezTo>
                    <a:pt x="f53" y="f41"/>
                    <a:pt x="f54" y="f55"/>
                    <a:pt x="f56" y="f57"/>
                  </a:cubicBezTo>
                  <a:cubicBezTo>
                    <a:pt x="f58" y="f44"/>
                    <a:pt x="f28" y="f31"/>
                    <a:pt x="f26" y="f59"/>
                  </a:cubicBezTo>
                  <a:cubicBezTo>
                    <a:pt x="f60" y="f61"/>
                    <a:pt x="f62" y="f63"/>
                    <a:pt x="f62" y="f48"/>
                  </a:cubicBezTo>
                  <a:cubicBezTo>
                    <a:pt x="f9" y="f64"/>
                    <a:pt x="f9" y="f65"/>
                    <a:pt x="f9" y="f5"/>
                  </a:cubicBezTo>
                  <a:cubicBezTo>
                    <a:pt x="f11" y="f66"/>
                    <a:pt x="f67" y="f51"/>
                    <a:pt x="f68" y="f69"/>
                  </a:cubicBezTo>
                  <a:cubicBezTo>
                    <a:pt x="f68" y="f70"/>
                    <a:pt x="f38" y="f71"/>
                    <a:pt x="f72" y="f73"/>
                  </a:cubicBezTo>
                  <a:cubicBezTo>
                    <a:pt x="f40" y="f74"/>
                    <a:pt x="f75" y="f60"/>
                    <a:pt x="f76" y="f77"/>
                  </a:cubicBezTo>
                  <a:cubicBezTo>
                    <a:pt x="f73" y="f75"/>
                    <a:pt x="f29" y="f78"/>
                    <a:pt x="f79" y="f80"/>
                  </a:cubicBezTo>
                  <a:cubicBezTo>
                    <a:pt x="f73" y="f19"/>
                    <a:pt x="f74" y="f81"/>
                    <a:pt x="f60" y="f81"/>
                  </a:cubicBezTo>
                  <a:cubicBezTo>
                    <a:pt x="f82" y="f80"/>
                    <a:pt x="f83" y="f84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5450E1BB-B487-6BD5-2893-A5F25302CD0F}"/>
                </a:ext>
              </a:extLst>
            </p:cNvPr>
            <p:cNvSpPr/>
            <p:nvPr/>
          </p:nvSpPr>
          <p:spPr>
            <a:xfrm>
              <a:off x="8481983" y="892701"/>
              <a:ext cx="105128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8"/>
                <a:gd name="f8" fmla="val 106"/>
                <a:gd name="f9" fmla="val 22"/>
                <a:gd name="f10" fmla="val 97"/>
                <a:gd name="f11" fmla="val 51"/>
                <a:gd name="f12" fmla="val 100"/>
                <a:gd name="f13" fmla="val 79"/>
                <a:gd name="f14" fmla="val 104"/>
                <a:gd name="f15" fmla="val 91"/>
                <a:gd name="f16" fmla="val 125"/>
                <a:gd name="f17" fmla="val 64"/>
                <a:gd name="f18" fmla="val 38"/>
                <a:gd name="f19" fmla="val 114"/>
                <a:gd name="f20" fmla="val 14"/>
                <a:gd name="f21" fmla="val 72"/>
                <a:gd name="f22" fmla="val 6"/>
                <a:gd name="f23" fmla="val 43"/>
                <a:gd name="f24" fmla="val 8"/>
                <a:gd name="f25" fmla="val 34"/>
                <a:gd name="f26" fmla="val 16"/>
                <a:gd name="f27" fmla="val 26"/>
                <a:gd name="f28" fmla="val 24"/>
                <a:gd name="f29" fmla="val 21"/>
                <a:gd name="f30" fmla="val 36"/>
                <a:gd name="f31" fmla="val 13"/>
                <a:gd name="f32" fmla="val 50"/>
                <a:gd name="f33" fmla="val 7"/>
                <a:gd name="f34" fmla="val 65"/>
                <a:gd name="f35" fmla="val 69"/>
                <a:gd name="f36" fmla="val 3"/>
                <a:gd name="f37" fmla="val 75"/>
                <a:gd name="f38" fmla="val 82"/>
                <a:gd name="f39" fmla="val 11"/>
                <a:gd name="f40" fmla="val 89"/>
                <a:gd name="f41" fmla="val 15"/>
                <a:gd name="f42" fmla="val 96"/>
                <a:gd name="f43" fmla="val 18"/>
                <a:gd name="f44" fmla="+- 0 0 -90"/>
                <a:gd name="f45" fmla="*/ f3 1 116"/>
                <a:gd name="f46" fmla="*/ f4 1 128"/>
                <a:gd name="f47" fmla="val f5"/>
                <a:gd name="f48" fmla="val f6"/>
                <a:gd name="f49" fmla="val f7"/>
                <a:gd name="f50" fmla="*/ f44 f0 1"/>
                <a:gd name="f51" fmla="+- f49 0 f47"/>
                <a:gd name="f52" fmla="+- f48 0 f47"/>
                <a:gd name="f53" fmla="*/ f50 1 f2"/>
                <a:gd name="f54" fmla="*/ f52 1 116"/>
                <a:gd name="f55" fmla="*/ f51 1 128"/>
                <a:gd name="f56" fmla="*/ 106 f52 1"/>
                <a:gd name="f57" fmla="*/ 22 f51 1"/>
                <a:gd name="f58" fmla="*/ 116 f52 1"/>
                <a:gd name="f59" fmla="*/ 104 f51 1"/>
                <a:gd name="f60" fmla="*/ 38 f52 1"/>
                <a:gd name="f61" fmla="*/ 114 f51 1"/>
                <a:gd name="f62" fmla="*/ 6 f52 1"/>
                <a:gd name="f63" fmla="*/ 43 f51 1"/>
                <a:gd name="f64" fmla="*/ 24 f52 1"/>
                <a:gd name="f65" fmla="*/ 21 f51 1"/>
                <a:gd name="f66" fmla="*/ 65 f52 1"/>
                <a:gd name="f67" fmla="*/ 0 f51 1"/>
                <a:gd name="f68" fmla="*/ 82 f52 1"/>
                <a:gd name="f69" fmla="*/ 11 f51 1"/>
                <a:gd name="f70" fmla="+- f53 0 f1"/>
                <a:gd name="f71" fmla="*/ f56 1 116"/>
                <a:gd name="f72" fmla="*/ f57 1 128"/>
                <a:gd name="f73" fmla="*/ f58 1 116"/>
                <a:gd name="f74" fmla="*/ f59 1 128"/>
                <a:gd name="f75" fmla="*/ f60 1 116"/>
                <a:gd name="f76" fmla="*/ f61 1 128"/>
                <a:gd name="f77" fmla="*/ f62 1 116"/>
                <a:gd name="f78" fmla="*/ f63 1 128"/>
                <a:gd name="f79" fmla="*/ f64 1 116"/>
                <a:gd name="f80" fmla="*/ f65 1 128"/>
                <a:gd name="f81" fmla="*/ f66 1 116"/>
                <a:gd name="f82" fmla="*/ f67 1 128"/>
                <a:gd name="f83" fmla="*/ f68 1 116"/>
                <a:gd name="f84" fmla="*/ f69 1 128"/>
                <a:gd name="f85" fmla="*/ 0 1 f54"/>
                <a:gd name="f86" fmla="*/ f48 1 f54"/>
                <a:gd name="f87" fmla="*/ 0 1 f55"/>
                <a:gd name="f88" fmla="*/ f49 1 f55"/>
                <a:gd name="f89" fmla="*/ f71 1 f54"/>
                <a:gd name="f90" fmla="*/ f72 1 f55"/>
                <a:gd name="f91" fmla="*/ f73 1 f54"/>
                <a:gd name="f92" fmla="*/ f74 1 f55"/>
                <a:gd name="f93" fmla="*/ f75 1 f54"/>
                <a:gd name="f94" fmla="*/ f76 1 f55"/>
                <a:gd name="f95" fmla="*/ f77 1 f54"/>
                <a:gd name="f96" fmla="*/ f78 1 f55"/>
                <a:gd name="f97" fmla="*/ f79 1 f54"/>
                <a:gd name="f98" fmla="*/ f80 1 f55"/>
                <a:gd name="f99" fmla="*/ f81 1 f54"/>
                <a:gd name="f100" fmla="*/ f82 1 f55"/>
                <a:gd name="f101" fmla="*/ f83 1 f54"/>
                <a:gd name="f102" fmla="*/ f84 1 f55"/>
                <a:gd name="f103" fmla="*/ f85 f45 1"/>
                <a:gd name="f104" fmla="*/ f86 f45 1"/>
                <a:gd name="f105" fmla="*/ f88 f46 1"/>
                <a:gd name="f106" fmla="*/ f87 f46 1"/>
                <a:gd name="f107" fmla="*/ f89 f45 1"/>
                <a:gd name="f108" fmla="*/ f90 f46 1"/>
                <a:gd name="f109" fmla="*/ f91 f45 1"/>
                <a:gd name="f110" fmla="*/ f92 f46 1"/>
                <a:gd name="f111" fmla="*/ f93 f45 1"/>
                <a:gd name="f112" fmla="*/ f94 f46 1"/>
                <a:gd name="f113" fmla="*/ f95 f45 1"/>
                <a:gd name="f114" fmla="*/ f96 f46 1"/>
                <a:gd name="f115" fmla="*/ f97 f45 1"/>
                <a:gd name="f116" fmla="*/ f98 f46 1"/>
                <a:gd name="f117" fmla="*/ f99 f45 1"/>
                <a:gd name="f118" fmla="*/ f100 f46 1"/>
                <a:gd name="f119" fmla="*/ f101 f45 1"/>
                <a:gd name="f120" fmla="*/ f102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07" y="f108"/>
                </a:cxn>
                <a:cxn ang="f70">
                  <a:pos x="f109" y="f110"/>
                </a:cxn>
                <a:cxn ang="f70">
                  <a:pos x="f111" y="f112"/>
                </a:cxn>
                <a:cxn ang="f70">
                  <a:pos x="f113" y="f114"/>
                </a:cxn>
                <a:cxn ang="f70">
                  <a:pos x="f115" y="f116"/>
                </a:cxn>
                <a:cxn ang="f70">
                  <a:pos x="f117" y="f118"/>
                </a:cxn>
                <a:cxn ang="f70">
                  <a:pos x="f119" y="f120"/>
                </a:cxn>
                <a:cxn ang="f70">
                  <a:pos x="f107" y="f108"/>
                </a:cxn>
              </a:cxnLst>
              <a:rect l="f103" t="f106" r="f104" b="f105"/>
              <a:pathLst>
                <a:path w="116" h="128">
                  <a:moveTo>
                    <a:pt x="f8" y="f9"/>
                  </a:moveTo>
                  <a:cubicBezTo>
                    <a:pt x="f10" y="f11"/>
                    <a:pt x="f12" y="f13"/>
                    <a:pt x="f6" y="f14"/>
                  </a:cubicBezTo>
                  <a:cubicBezTo>
                    <a:pt x="f15" y="f16"/>
                    <a:pt x="f17" y="f7"/>
                    <a:pt x="f18" y="f19"/>
                  </a:cubicBezTo>
                  <a:cubicBezTo>
                    <a:pt x="f20" y="f12"/>
                    <a:pt x="f5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5"/>
                  </a:cubicBezTo>
                  <a:cubicBezTo>
                    <a:pt x="f35" y="f36"/>
                    <a:pt x="f37" y="f24"/>
                    <a:pt x="f38" y="f39"/>
                  </a:cubicBezTo>
                  <a:cubicBezTo>
                    <a:pt x="f40" y="f41"/>
                    <a:pt x="f42" y="f43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C819884F-0C1F-DCB2-FD98-41F59D906DDA}"/>
                </a:ext>
              </a:extLst>
            </p:cNvPr>
            <p:cNvSpPr/>
            <p:nvPr/>
          </p:nvSpPr>
          <p:spPr>
            <a:xfrm>
              <a:off x="8720651" y="891274"/>
              <a:ext cx="106545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8"/>
                <a:gd name="f8" fmla="val 52"/>
                <a:gd name="f9" fmla="val 66"/>
                <a:gd name="f10" fmla="val 7"/>
                <a:gd name="f11" fmla="val 81"/>
                <a:gd name="f12" fmla="val 13"/>
                <a:gd name="f13" fmla="val 96"/>
                <a:gd name="f14" fmla="val 21"/>
                <a:gd name="f15" fmla="val 100"/>
                <a:gd name="f16" fmla="val 23"/>
                <a:gd name="f17" fmla="val 104"/>
                <a:gd name="f18" fmla="val 29"/>
                <a:gd name="f19" fmla="val 106"/>
                <a:gd name="f20" fmla="val 34"/>
                <a:gd name="f21" fmla="val 61"/>
                <a:gd name="f22" fmla="val 91"/>
                <a:gd name="f23" fmla="val 82"/>
                <a:gd name="f24" fmla="val 110"/>
                <a:gd name="f25" fmla="val 58"/>
                <a:gd name="f26" fmla="val 26"/>
                <a:gd name="f27" fmla="val 126"/>
                <a:gd name="f28" fmla="val 105"/>
                <a:gd name="f29" fmla="val 16"/>
                <a:gd name="f30" fmla="val 80"/>
                <a:gd name="f31" fmla="val 18"/>
                <a:gd name="f32" fmla="val 9"/>
                <a:gd name="f33" fmla="val 24"/>
                <a:gd name="f34" fmla="val 39"/>
                <a:gd name="f35" fmla="val 8"/>
                <a:gd name="f36" fmla="+- 0 0 -90"/>
                <a:gd name="f37" fmla="*/ f3 1 116"/>
                <a:gd name="f38" fmla="*/ f4 1 128"/>
                <a:gd name="f39" fmla="val f5"/>
                <a:gd name="f40" fmla="val f6"/>
                <a:gd name="f41" fmla="val f7"/>
                <a:gd name="f42" fmla="*/ f36 f0 1"/>
                <a:gd name="f43" fmla="+- f41 0 f39"/>
                <a:gd name="f44" fmla="+- f40 0 f39"/>
                <a:gd name="f45" fmla="*/ f42 1 f2"/>
                <a:gd name="f46" fmla="*/ f44 1 116"/>
                <a:gd name="f47" fmla="*/ f43 1 128"/>
                <a:gd name="f48" fmla="*/ 52 f44 1"/>
                <a:gd name="f49" fmla="*/ 0 f43 1"/>
                <a:gd name="f50" fmla="*/ 96 f44 1"/>
                <a:gd name="f51" fmla="*/ 21 f43 1"/>
                <a:gd name="f52" fmla="*/ 106 f44 1"/>
                <a:gd name="f53" fmla="*/ 34 f43 1"/>
                <a:gd name="f54" fmla="*/ 82 f44 1"/>
                <a:gd name="f55" fmla="*/ 110 f43 1"/>
                <a:gd name="f56" fmla="*/ 0 f44 1"/>
                <a:gd name="f57" fmla="*/ 105 f43 1"/>
                <a:gd name="f58" fmla="*/ 9 f44 1"/>
                <a:gd name="f59" fmla="*/ 24 f43 1"/>
                <a:gd name="f60" fmla="+- f45 0 f1"/>
                <a:gd name="f61" fmla="*/ f48 1 116"/>
                <a:gd name="f62" fmla="*/ f49 1 128"/>
                <a:gd name="f63" fmla="*/ f50 1 116"/>
                <a:gd name="f64" fmla="*/ f51 1 128"/>
                <a:gd name="f65" fmla="*/ f52 1 116"/>
                <a:gd name="f66" fmla="*/ f53 1 128"/>
                <a:gd name="f67" fmla="*/ f54 1 116"/>
                <a:gd name="f68" fmla="*/ f55 1 128"/>
                <a:gd name="f69" fmla="*/ f56 1 116"/>
                <a:gd name="f70" fmla="*/ f57 1 128"/>
                <a:gd name="f71" fmla="*/ f58 1 116"/>
                <a:gd name="f72" fmla="*/ f59 1 128"/>
                <a:gd name="f73" fmla="*/ 0 1 f46"/>
                <a:gd name="f74" fmla="*/ f40 1 f46"/>
                <a:gd name="f75" fmla="*/ 0 1 f47"/>
                <a:gd name="f76" fmla="*/ f41 1 f47"/>
                <a:gd name="f77" fmla="*/ f61 1 f46"/>
                <a:gd name="f78" fmla="*/ f62 1 f47"/>
                <a:gd name="f79" fmla="*/ f63 1 f46"/>
                <a:gd name="f80" fmla="*/ f64 1 f47"/>
                <a:gd name="f81" fmla="*/ f65 1 f46"/>
                <a:gd name="f82" fmla="*/ f66 1 f47"/>
                <a:gd name="f83" fmla="*/ f67 1 f46"/>
                <a:gd name="f84" fmla="*/ f68 1 f47"/>
                <a:gd name="f85" fmla="*/ f69 1 f46"/>
                <a:gd name="f86" fmla="*/ f70 1 f47"/>
                <a:gd name="f87" fmla="*/ f71 1 f46"/>
                <a:gd name="f88" fmla="*/ f72 1 f47"/>
                <a:gd name="f89" fmla="*/ f73 f37 1"/>
                <a:gd name="f90" fmla="*/ f74 f37 1"/>
                <a:gd name="f91" fmla="*/ f76 f38 1"/>
                <a:gd name="f92" fmla="*/ f75 f38 1"/>
                <a:gd name="f93" fmla="*/ f77 f37 1"/>
                <a:gd name="f94" fmla="*/ f78 f38 1"/>
                <a:gd name="f95" fmla="*/ f79 f37 1"/>
                <a:gd name="f96" fmla="*/ f80 f38 1"/>
                <a:gd name="f97" fmla="*/ f81 f37 1"/>
                <a:gd name="f98" fmla="*/ f82 f38 1"/>
                <a:gd name="f99" fmla="*/ f83 f37 1"/>
                <a:gd name="f100" fmla="*/ f84 f38 1"/>
                <a:gd name="f101" fmla="*/ f85 f37 1"/>
                <a:gd name="f102" fmla="*/ f86 f38 1"/>
                <a:gd name="f103" fmla="*/ f87 f37 1"/>
                <a:gd name="f104" fmla="*/ f8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3" y="f94"/>
                </a:cxn>
                <a:cxn ang="f60">
                  <a:pos x="f95" y="f96"/>
                </a:cxn>
                <a:cxn ang="f60">
                  <a:pos x="f97" y="f98"/>
                </a:cxn>
                <a:cxn ang="f60">
                  <a:pos x="f99" y="f100"/>
                </a:cxn>
                <a:cxn ang="f60">
                  <a:pos x="f101" y="f102"/>
                </a:cxn>
                <a:cxn ang="f60">
                  <a:pos x="f103" y="f104"/>
                </a:cxn>
                <a:cxn ang="f60">
                  <a:pos x="f93" y="f94"/>
                </a:cxn>
              </a:cxnLst>
              <a:rect l="f89" t="f92" r="f90" b="f91"/>
              <a:pathLst>
                <a:path w="116" h="12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6" y="f21"/>
                    <a:pt x="f19" y="f22"/>
                    <a:pt x="f23" y="f24"/>
                  </a:cubicBezTo>
                  <a:cubicBezTo>
                    <a:pt x="f25" y="f7"/>
                    <a:pt x="f26" y="f27"/>
                    <a:pt x="f5" y="f28"/>
                  </a:cubicBezTo>
                  <a:cubicBezTo>
                    <a:pt x="f29" y="f30"/>
                    <a:pt x="f31" y="f8"/>
                    <a:pt x="f32" y="f33"/>
                  </a:cubicBezTo>
                  <a:cubicBezTo>
                    <a:pt x="f33" y="f29"/>
                    <a:pt x="f34" y="f3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DAB83ED0-9033-57AC-89E0-A418686797BA}"/>
                </a:ext>
              </a:extLst>
            </p:cNvPr>
            <p:cNvSpPr/>
            <p:nvPr/>
          </p:nvSpPr>
          <p:spPr>
            <a:xfrm>
              <a:off x="8479139" y="659712"/>
              <a:ext cx="100867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0"/>
                <a:gd name="f7" fmla="val 126"/>
                <a:gd name="f8" fmla="val 18"/>
                <a:gd name="f9" fmla="val 107"/>
                <a:gd name="f10" fmla="val 48"/>
                <a:gd name="f11" fmla="val 104"/>
                <a:gd name="f12" fmla="val 75"/>
                <a:gd name="f13" fmla="val 101"/>
                <a:gd name="f14" fmla="val 106"/>
                <a:gd name="f15" fmla="val 93"/>
                <a:gd name="f16" fmla="val 111"/>
                <a:gd name="f17" fmla="val 78"/>
                <a:gd name="f18" fmla="val 119"/>
                <a:gd name="f19" fmla="val 66"/>
                <a:gd name="f20" fmla="val 50"/>
                <a:gd name="f21" fmla="val 35"/>
                <a:gd name="f22" fmla="val 113"/>
                <a:gd name="f23" fmla="val 21"/>
                <a:gd name="f24" fmla="val 105"/>
                <a:gd name="f25" fmla="val 15"/>
                <a:gd name="f26" fmla="val 102"/>
                <a:gd name="f27" fmla="val 9"/>
                <a:gd name="f28" fmla="val 94"/>
                <a:gd name="f29" fmla="val 8"/>
                <a:gd name="f30" fmla="val 88"/>
                <a:gd name="f31" fmla="val 60"/>
                <a:gd name="f32" fmla="val 11"/>
                <a:gd name="f33" fmla="val 32"/>
                <a:gd name="f34" fmla="val 17"/>
                <a:gd name="f35" fmla="val 59"/>
                <a:gd name="f36" fmla="val 2"/>
                <a:gd name="f37" fmla="+- 0 0 -90"/>
                <a:gd name="f38" fmla="*/ f3 1 110"/>
                <a:gd name="f39" fmla="*/ f4 1 126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110"/>
                <a:gd name="f48" fmla="*/ f44 1 126"/>
                <a:gd name="f49" fmla="*/ 110 f45 1"/>
                <a:gd name="f50" fmla="*/ 18 f44 1"/>
                <a:gd name="f51" fmla="*/ 101 f45 1"/>
                <a:gd name="f52" fmla="*/ 106 f44 1"/>
                <a:gd name="f53" fmla="*/ 66 f45 1"/>
                <a:gd name="f54" fmla="*/ 126 f44 1"/>
                <a:gd name="f55" fmla="*/ 21 f45 1"/>
                <a:gd name="f56" fmla="*/ 105 f44 1"/>
                <a:gd name="f57" fmla="*/ 8 f45 1"/>
                <a:gd name="f58" fmla="*/ 88 f44 1"/>
                <a:gd name="f59" fmla="*/ 35 f45 1"/>
                <a:gd name="f60" fmla="*/ 17 f44 1"/>
                <a:gd name="f61" fmla="+- f46 0 f1"/>
                <a:gd name="f62" fmla="*/ f49 1 110"/>
                <a:gd name="f63" fmla="*/ f50 1 126"/>
                <a:gd name="f64" fmla="*/ f51 1 110"/>
                <a:gd name="f65" fmla="*/ f52 1 126"/>
                <a:gd name="f66" fmla="*/ f53 1 110"/>
                <a:gd name="f67" fmla="*/ f54 1 126"/>
                <a:gd name="f68" fmla="*/ f55 1 110"/>
                <a:gd name="f69" fmla="*/ f56 1 126"/>
                <a:gd name="f70" fmla="*/ f57 1 110"/>
                <a:gd name="f71" fmla="*/ f58 1 126"/>
                <a:gd name="f72" fmla="*/ f59 1 110"/>
                <a:gd name="f73" fmla="*/ f60 1 126"/>
                <a:gd name="f74" fmla="*/ 0 1 f47"/>
                <a:gd name="f75" fmla="*/ f41 1 f47"/>
                <a:gd name="f76" fmla="*/ 0 1 f48"/>
                <a:gd name="f77" fmla="*/ f42 1 f48"/>
                <a:gd name="f78" fmla="*/ f62 1 f47"/>
                <a:gd name="f79" fmla="*/ f63 1 f48"/>
                <a:gd name="f80" fmla="*/ f64 1 f47"/>
                <a:gd name="f81" fmla="*/ f65 1 f48"/>
                <a:gd name="f82" fmla="*/ f66 1 f47"/>
                <a:gd name="f83" fmla="*/ f67 1 f48"/>
                <a:gd name="f84" fmla="*/ f68 1 f47"/>
                <a:gd name="f85" fmla="*/ f69 1 f48"/>
                <a:gd name="f86" fmla="*/ f70 1 f47"/>
                <a:gd name="f87" fmla="*/ f71 1 f48"/>
                <a:gd name="f88" fmla="*/ f72 1 f47"/>
                <a:gd name="f89" fmla="*/ f73 1 f48"/>
                <a:gd name="f90" fmla="*/ f74 f38 1"/>
                <a:gd name="f91" fmla="*/ f75 f38 1"/>
                <a:gd name="f92" fmla="*/ f77 f39 1"/>
                <a:gd name="f93" fmla="*/ f76 f39 1"/>
                <a:gd name="f94" fmla="*/ f78 f38 1"/>
                <a:gd name="f95" fmla="*/ f79 f39 1"/>
                <a:gd name="f96" fmla="*/ f80 f38 1"/>
                <a:gd name="f97" fmla="*/ f81 f39 1"/>
                <a:gd name="f98" fmla="*/ f82 f38 1"/>
                <a:gd name="f99" fmla="*/ f83 f39 1"/>
                <a:gd name="f100" fmla="*/ f84 f38 1"/>
                <a:gd name="f101" fmla="*/ f85 f39 1"/>
                <a:gd name="f102" fmla="*/ f86 f38 1"/>
                <a:gd name="f103" fmla="*/ f87 f39 1"/>
                <a:gd name="f104" fmla="*/ f88 f38 1"/>
                <a:gd name="f105" fmla="*/ f8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1">
                  <a:pos x="f94" y="f95"/>
                </a:cxn>
                <a:cxn ang="f61">
                  <a:pos x="f96" y="f97"/>
                </a:cxn>
                <a:cxn ang="f61">
                  <a:pos x="f98" y="f99"/>
                </a:cxn>
                <a:cxn ang="f61">
                  <a:pos x="f100" y="f101"/>
                </a:cxn>
                <a:cxn ang="f61">
                  <a:pos x="f102" y="f103"/>
                </a:cxn>
                <a:cxn ang="f61">
                  <a:pos x="f104" y="f105"/>
                </a:cxn>
                <a:cxn ang="f61">
                  <a:pos x="f94" y="f95"/>
                </a:cxn>
              </a:cxnLst>
              <a:rect l="f90" t="f93" r="f91" b="f92"/>
              <a:pathLst>
                <a:path w="110" h="126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7"/>
                  </a:cubicBezTo>
                  <a:cubicBezTo>
                    <a:pt x="f20" y="f18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5" y="f31"/>
                    <a:pt x="f32" y="f33"/>
                    <a:pt x="f21" y="f34"/>
                  </a:cubicBezTo>
                  <a:cubicBezTo>
                    <a:pt x="f35" y="f5"/>
                    <a:pt x="f30" y="f36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FDB57D75-2300-A7DE-3C4D-76E81E309163}"/>
                </a:ext>
              </a:extLst>
            </p:cNvPr>
            <p:cNvSpPr/>
            <p:nvPr/>
          </p:nvSpPr>
          <p:spPr>
            <a:xfrm>
              <a:off x="8719224" y="658294"/>
              <a:ext cx="105128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7"/>
                <a:gd name="f8" fmla="val 23"/>
                <a:gd name="f9" fmla="val 27"/>
                <a:gd name="f10" fmla="val 2"/>
                <a:gd name="f11" fmla="val 54"/>
                <a:gd name="f12" fmla="val 80"/>
                <a:gd name="f13" fmla="val 17"/>
                <a:gd name="f14" fmla="val 104"/>
                <a:gd name="f15" fmla="val 32"/>
                <a:gd name="f16" fmla="val 61"/>
                <a:gd name="f17" fmla="val 108"/>
                <a:gd name="f18" fmla="val 89"/>
                <a:gd name="f19" fmla="val 106"/>
                <a:gd name="f20" fmla="val 96"/>
                <a:gd name="f21" fmla="val 98"/>
                <a:gd name="f22" fmla="val 103"/>
                <a:gd name="f23" fmla="val 91"/>
                <a:gd name="f24" fmla="val 115"/>
                <a:gd name="f25" fmla="val 67"/>
                <a:gd name="f26" fmla="val 120"/>
                <a:gd name="f27" fmla="val 53"/>
                <a:gd name="f28" fmla="val 48"/>
                <a:gd name="f29" fmla="val 124"/>
                <a:gd name="f30" fmla="val 41"/>
                <a:gd name="f31" fmla="val 119"/>
                <a:gd name="f32" fmla="val 34"/>
                <a:gd name="f33" fmla="val 111"/>
                <a:gd name="f34" fmla="val 19"/>
                <a:gd name="f35" fmla="val 109"/>
                <a:gd name="f36" fmla="val 10"/>
                <a:gd name="f37" fmla="val 105"/>
                <a:gd name="f38" fmla="val 20"/>
                <a:gd name="f39" fmla="val 77"/>
                <a:gd name="f40" fmla="val 49"/>
                <a:gd name="f41" fmla="+- 0 0 -90"/>
                <a:gd name="f42" fmla="*/ f3 1 116"/>
                <a:gd name="f43" fmla="*/ f4 1 127"/>
                <a:gd name="f44" fmla="val f5"/>
                <a:gd name="f45" fmla="val f6"/>
                <a:gd name="f46" fmla="val f7"/>
                <a:gd name="f47" fmla="*/ f41 f0 1"/>
                <a:gd name="f48" fmla="+- f46 0 f44"/>
                <a:gd name="f49" fmla="+- f45 0 f44"/>
                <a:gd name="f50" fmla="*/ f47 1 f2"/>
                <a:gd name="f51" fmla="*/ f49 1 116"/>
                <a:gd name="f52" fmla="*/ f48 1 127"/>
                <a:gd name="f53" fmla="*/ 0 f49 1"/>
                <a:gd name="f54" fmla="*/ 23 f48 1"/>
                <a:gd name="f55" fmla="*/ 80 f49 1"/>
                <a:gd name="f56" fmla="*/ 17 f48 1"/>
                <a:gd name="f57" fmla="*/ 108 f49 1"/>
                <a:gd name="f58" fmla="*/ 89 f48 1"/>
                <a:gd name="f59" fmla="*/ 91 f49 1"/>
                <a:gd name="f60" fmla="*/ 108 f48 1"/>
                <a:gd name="f61" fmla="*/ 53 f49 1"/>
                <a:gd name="f62" fmla="*/ 127 f48 1"/>
                <a:gd name="f63" fmla="*/ 34 f49 1"/>
                <a:gd name="f64" fmla="*/ 115 f48 1"/>
                <a:gd name="f65" fmla="*/ 10 f49 1"/>
                <a:gd name="f66" fmla="*/ 105 f48 1"/>
                <a:gd name="f67" fmla="+- f50 0 f1"/>
                <a:gd name="f68" fmla="*/ f53 1 116"/>
                <a:gd name="f69" fmla="*/ f54 1 127"/>
                <a:gd name="f70" fmla="*/ f55 1 116"/>
                <a:gd name="f71" fmla="*/ f56 1 127"/>
                <a:gd name="f72" fmla="*/ f57 1 116"/>
                <a:gd name="f73" fmla="*/ f58 1 127"/>
                <a:gd name="f74" fmla="*/ f59 1 116"/>
                <a:gd name="f75" fmla="*/ f60 1 127"/>
                <a:gd name="f76" fmla="*/ f61 1 116"/>
                <a:gd name="f77" fmla="*/ f62 1 127"/>
                <a:gd name="f78" fmla="*/ f63 1 116"/>
                <a:gd name="f79" fmla="*/ f64 1 127"/>
                <a:gd name="f80" fmla="*/ f65 1 116"/>
                <a:gd name="f81" fmla="*/ f66 1 127"/>
                <a:gd name="f82" fmla="*/ 0 1 f51"/>
                <a:gd name="f83" fmla="*/ f45 1 f51"/>
                <a:gd name="f84" fmla="*/ 0 1 f52"/>
                <a:gd name="f85" fmla="*/ f46 1 f52"/>
                <a:gd name="f86" fmla="*/ f68 1 f51"/>
                <a:gd name="f87" fmla="*/ f69 1 f52"/>
                <a:gd name="f88" fmla="*/ f70 1 f51"/>
                <a:gd name="f89" fmla="*/ f71 1 f52"/>
                <a:gd name="f90" fmla="*/ f72 1 f51"/>
                <a:gd name="f91" fmla="*/ f73 1 f52"/>
                <a:gd name="f92" fmla="*/ f74 1 f51"/>
                <a:gd name="f93" fmla="*/ f75 1 f52"/>
                <a:gd name="f94" fmla="*/ f76 1 f51"/>
                <a:gd name="f95" fmla="*/ f77 1 f52"/>
                <a:gd name="f96" fmla="*/ f78 1 f51"/>
                <a:gd name="f97" fmla="*/ f79 1 f52"/>
                <a:gd name="f98" fmla="*/ f80 1 f51"/>
                <a:gd name="f99" fmla="*/ f81 1 f52"/>
                <a:gd name="f100" fmla="*/ f82 f42 1"/>
                <a:gd name="f101" fmla="*/ f83 f42 1"/>
                <a:gd name="f102" fmla="*/ f85 f43 1"/>
                <a:gd name="f103" fmla="*/ f84 f43 1"/>
                <a:gd name="f104" fmla="*/ f86 f42 1"/>
                <a:gd name="f105" fmla="*/ f87 f43 1"/>
                <a:gd name="f106" fmla="*/ f88 f42 1"/>
                <a:gd name="f107" fmla="*/ f89 f43 1"/>
                <a:gd name="f108" fmla="*/ f90 f42 1"/>
                <a:gd name="f109" fmla="*/ f91 f43 1"/>
                <a:gd name="f110" fmla="*/ f92 f42 1"/>
                <a:gd name="f111" fmla="*/ f93 f43 1"/>
                <a:gd name="f112" fmla="*/ f94 f42 1"/>
                <a:gd name="f113" fmla="*/ f95 f43 1"/>
                <a:gd name="f114" fmla="*/ f96 f42 1"/>
                <a:gd name="f115" fmla="*/ f97 f43 1"/>
                <a:gd name="f116" fmla="*/ f98 f42 1"/>
                <a:gd name="f117" fmla="*/ f99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104" y="f105"/>
                </a:cxn>
                <a:cxn ang="f67">
                  <a:pos x="f106" y="f107"/>
                </a:cxn>
                <a:cxn ang="f67">
                  <a:pos x="f108" y="f109"/>
                </a:cxn>
                <a:cxn ang="f67">
                  <a:pos x="f110" y="f111"/>
                </a:cxn>
                <a:cxn ang="f67">
                  <a:pos x="f112" y="f113"/>
                </a:cxn>
                <a:cxn ang="f67">
                  <a:pos x="f114" y="f115"/>
                </a:cxn>
                <a:cxn ang="f67">
                  <a:pos x="f116" y="f117"/>
                </a:cxn>
                <a:cxn ang="f67">
                  <a:pos x="f104" y="f105"/>
                </a:cxn>
              </a:cxnLst>
              <a:rect l="f100" t="f103" r="f101" b="f102"/>
              <a:pathLst>
                <a:path w="116" h="127">
                  <a:moveTo>
                    <a:pt x="f5" y="f8"/>
                  </a:moveTo>
                  <a:cubicBezTo>
                    <a:pt x="f9" y="f10"/>
                    <a:pt x="f11" y="f5"/>
                    <a:pt x="f12" y="f13"/>
                  </a:cubicBezTo>
                  <a:cubicBezTo>
                    <a:pt x="f14" y="f15"/>
                    <a:pt x="f6" y="f16"/>
                    <a:pt x="f17" y="f18"/>
                  </a:cubicBezTo>
                  <a:cubicBezTo>
                    <a:pt x="f19" y="f20"/>
                    <a:pt x="f21" y="f22"/>
                    <a:pt x="f23" y="f17"/>
                  </a:cubicBezTo>
                  <a:cubicBezTo>
                    <a:pt x="f12" y="f24"/>
                    <a:pt x="f25" y="f26"/>
                    <a:pt x="f27" y="f7"/>
                  </a:cubicBezTo>
                  <a:cubicBezTo>
                    <a:pt x="f28" y="f29"/>
                    <a:pt x="f30" y="f31"/>
                    <a:pt x="f32" y="f24"/>
                  </a:cubicBezTo>
                  <a:cubicBezTo>
                    <a:pt x="f9" y="f33"/>
                    <a:pt x="f34" y="f35"/>
                    <a:pt x="f36" y="f37"/>
                  </a:cubicBezTo>
                  <a:cubicBezTo>
                    <a:pt x="f38" y="f39"/>
                    <a:pt x="f13" y="f40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384C6BB0-2A16-30E4-E66C-99AC9EA2EAC5}"/>
                </a:ext>
              </a:extLst>
            </p:cNvPr>
            <p:cNvSpPr/>
            <p:nvPr/>
          </p:nvSpPr>
          <p:spPr>
            <a:xfrm>
              <a:off x="8155231" y="430993"/>
              <a:ext cx="125016" cy="2500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7"/>
                <a:gd name="f7" fmla="val 275"/>
                <a:gd name="f8" fmla="val 69"/>
                <a:gd name="f9" fmla="val 274"/>
                <a:gd name="f10" fmla="val 50"/>
                <a:gd name="f11" fmla="val 233"/>
                <a:gd name="f12" fmla="val 56"/>
                <a:gd name="f13" fmla="val 191"/>
                <a:gd name="f14" fmla="val 66"/>
                <a:gd name="f15" fmla="val 147"/>
                <a:gd name="f16" fmla="val 47"/>
                <a:gd name="f17" fmla="val 159"/>
                <a:gd name="f18" fmla="val 28"/>
                <a:gd name="f19" fmla="val 171"/>
                <a:gd name="f20" fmla="val 9"/>
                <a:gd name="f21" fmla="val 183"/>
                <a:gd name="f22" fmla="val 5"/>
                <a:gd name="f23" fmla="val 175"/>
                <a:gd name="f24" fmla="val 3"/>
                <a:gd name="f25" fmla="val 169"/>
                <a:gd name="f26" fmla="val 163"/>
                <a:gd name="f27" fmla="val 6"/>
                <a:gd name="f28" fmla="val 12"/>
                <a:gd name="f29" fmla="val 154"/>
                <a:gd name="f30" fmla="val 18"/>
                <a:gd name="f31" fmla="val 151"/>
                <a:gd name="f32" fmla="val 70"/>
                <a:gd name="f33" fmla="val 124"/>
                <a:gd name="f34" fmla="val 98"/>
                <a:gd name="f35" fmla="val 80"/>
                <a:gd name="f36" fmla="val 112"/>
                <a:gd name="f37" fmla="val 25"/>
                <a:gd name="f38" fmla="val 114"/>
                <a:gd name="f39" fmla="val 16"/>
                <a:gd name="f40" fmla="val 123"/>
                <a:gd name="f41" fmla="val 8"/>
                <a:gd name="f42" fmla="val 128"/>
                <a:gd name="f43" fmla="val 131"/>
                <a:gd name="f44" fmla="val 1"/>
                <a:gd name="f45" fmla="val 134"/>
                <a:gd name="f46" fmla="val 2"/>
                <a:gd name="f47" fmla="val 17"/>
                <a:gd name="f48" fmla="val 132"/>
                <a:gd name="f49" fmla="val 31"/>
                <a:gd name="f50" fmla="val 44"/>
                <a:gd name="f51" fmla="val 113"/>
                <a:gd name="f52" fmla="val 90"/>
                <a:gd name="f53" fmla="val 95"/>
                <a:gd name="f54" fmla="val 136"/>
                <a:gd name="f55" fmla="val 82"/>
                <a:gd name="f56" fmla="val 77"/>
                <a:gd name="f57" fmla="val 201"/>
                <a:gd name="f58" fmla="val 81"/>
                <a:gd name="f59" fmla="val 222"/>
                <a:gd name="f60" fmla="val 242"/>
                <a:gd name="f61" fmla="val 253"/>
                <a:gd name="f62" fmla="val 264"/>
                <a:gd name="f63" fmla="val 76"/>
                <a:gd name="f64" fmla="val 73"/>
                <a:gd name="f65" fmla="val 71"/>
                <a:gd name="f66" fmla="+- 0 0 -90"/>
                <a:gd name="f67" fmla="*/ f3 1 137"/>
                <a:gd name="f68" fmla="*/ f4 1 275"/>
                <a:gd name="f69" fmla="val f5"/>
                <a:gd name="f70" fmla="val f6"/>
                <a:gd name="f71" fmla="val f7"/>
                <a:gd name="f72" fmla="*/ f66 f0 1"/>
                <a:gd name="f73" fmla="+- f71 0 f69"/>
                <a:gd name="f74" fmla="+- f70 0 f69"/>
                <a:gd name="f75" fmla="*/ f72 1 f2"/>
                <a:gd name="f76" fmla="*/ f74 1 137"/>
                <a:gd name="f77" fmla="*/ f73 1 275"/>
                <a:gd name="f78" fmla="*/ 69 f74 1"/>
                <a:gd name="f79" fmla="*/ 274 f73 1"/>
                <a:gd name="f80" fmla="*/ 66 f74 1"/>
                <a:gd name="f81" fmla="*/ 147 f73 1"/>
                <a:gd name="f82" fmla="*/ 9 f74 1"/>
                <a:gd name="f83" fmla="*/ 183 f73 1"/>
                <a:gd name="f84" fmla="*/ 0 f74 1"/>
                <a:gd name="f85" fmla="*/ 163 f73 1"/>
                <a:gd name="f86" fmla="*/ 18 f74 1"/>
                <a:gd name="f87" fmla="*/ 151 f73 1"/>
                <a:gd name="f88" fmla="*/ 112 f74 1"/>
                <a:gd name="f89" fmla="*/ 25 f73 1"/>
                <a:gd name="f90" fmla="*/ 128 f74 1"/>
                <a:gd name="f91" fmla="*/ 0 f73 1"/>
                <a:gd name="f92" fmla="*/ 137 f74 1"/>
                <a:gd name="f93" fmla="*/ 3 f73 1"/>
                <a:gd name="f94" fmla="*/ 44 f73 1"/>
                <a:gd name="f95" fmla="*/ 82 f74 1"/>
                <a:gd name="f96" fmla="*/ 80 f74 1"/>
                <a:gd name="f97" fmla="*/ 242 f73 1"/>
                <a:gd name="f98" fmla="*/ 76 f74 1"/>
                <a:gd name="f99" fmla="*/ 275 f73 1"/>
                <a:gd name="f100" fmla="+- f75 0 f1"/>
                <a:gd name="f101" fmla="*/ f78 1 137"/>
                <a:gd name="f102" fmla="*/ f79 1 275"/>
                <a:gd name="f103" fmla="*/ f80 1 137"/>
                <a:gd name="f104" fmla="*/ f81 1 275"/>
                <a:gd name="f105" fmla="*/ f82 1 137"/>
                <a:gd name="f106" fmla="*/ f83 1 275"/>
                <a:gd name="f107" fmla="*/ f84 1 137"/>
                <a:gd name="f108" fmla="*/ f85 1 275"/>
                <a:gd name="f109" fmla="*/ f86 1 137"/>
                <a:gd name="f110" fmla="*/ f87 1 275"/>
                <a:gd name="f111" fmla="*/ f88 1 137"/>
                <a:gd name="f112" fmla="*/ f89 1 275"/>
                <a:gd name="f113" fmla="*/ f90 1 137"/>
                <a:gd name="f114" fmla="*/ f91 1 275"/>
                <a:gd name="f115" fmla="*/ f92 1 137"/>
                <a:gd name="f116" fmla="*/ f93 1 275"/>
                <a:gd name="f117" fmla="*/ f94 1 275"/>
                <a:gd name="f118" fmla="*/ f95 1 137"/>
                <a:gd name="f119" fmla="*/ f96 1 137"/>
                <a:gd name="f120" fmla="*/ f97 1 275"/>
                <a:gd name="f121" fmla="*/ f98 1 137"/>
                <a:gd name="f122" fmla="*/ f99 1 275"/>
                <a:gd name="f123" fmla="*/ 0 1 f76"/>
                <a:gd name="f124" fmla="*/ f70 1 f76"/>
                <a:gd name="f125" fmla="*/ 0 1 f77"/>
                <a:gd name="f126" fmla="*/ f71 1 f77"/>
                <a:gd name="f127" fmla="*/ f101 1 f76"/>
                <a:gd name="f128" fmla="*/ f102 1 f77"/>
                <a:gd name="f129" fmla="*/ f103 1 f76"/>
                <a:gd name="f130" fmla="*/ f104 1 f77"/>
                <a:gd name="f131" fmla="*/ f105 1 f76"/>
                <a:gd name="f132" fmla="*/ f106 1 f77"/>
                <a:gd name="f133" fmla="*/ f107 1 f76"/>
                <a:gd name="f134" fmla="*/ f108 1 f77"/>
                <a:gd name="f135" fmla="*/ f109 1 f76"/>
                <a:gd name="f136" fmla="*/ f110 1 f77"/>
                <a:gd name="f137" fmla="*/ f111 1 f76"/>
                <a:gd name="f138" fmla="*/ f112 1 f77"/>
                <a:gd name="f139" fmla="*/ f113 1 f76"/>
                <a:gd name="f140" fmla="*/ f114 1 f77"/>
                <a:gd name="f141" fmla="*/ f115 1 f76"/>
                <a:gd name="f142" fmla="*/ f116 1 f77"/>
                <a:gd name="f143" fmla="*/ f117 1 f77"/>
                <a:gd name="f144" fmla="*/ f118 1 f76"/>
                <a:gd name="f145" fmla="*/ f119 1 f76"/>
                <a:gd name="f146" fmla="*/ f120 1 f77"/>
                <a:gd name="f147" fmla="*/ f121 1 f76"/>
                <a:gd name="f148" fmla="*/ f122 1 f77"/>
                <a:gd name="f149" fmla="*/ f123 f67 1"/>
                <a:gd name="f150" fmla="*/ f124 f67 1"/>
                <a:gd name="f151" fmla="*/ f126 f68 1"/>
                <a:gd name="f152" fmla="*/ f125 f68 1"/>
                <a:gd name="f153" fmla="*/ f127 f67 1"/>
                <a:gd name="f154" fmla="*/ f128 f68 1"/>
                <a:gd name="f155" fmla="*/ f129 f67 1"/>
                <a:gd name="f156" fmla="*/ f130 f68 1"/>
                <a:gd name="f157" fmla="*/ f131 f67 1"/>
                <a:gd name="f158" fmla="*/ f132 f68 1"/>
                <a:gd name="f159" fmla="*/ f133 f67 1"/>
                <a:gd name="f160" fmla="*/ f134 f68 1"/>
                <a:gd name="f161" fmla="*/ f135 f67 1"/>
                <a:gd name="f162" fmla="*/ f136 f68 1"/>
                <a:gd name="f163" fmla="*/ f137 f67 1"/>
                <a:gd name="f164" fmla="*/ f138 f68 1"/>
                <a:gd name="f165" fmla="*/ f139 f67 1"/>
                <a:gd name="f166" fmla="*/ f140 f68 1"/>
                <a:gd name="f167" fmla="*/ f141 f67 1"/>
                <a:gd name="f168" fmla="*/ f142 f68 1"/>
                <a:gd name="f169" fmla="*/ f143 f68 1"/>
                <a:gd name="f170" fmla="*/ f144 f67 1"/>
                <a:gd name="f171" fmla="*/ f145 f67 1"/>
                <a:gd name="f172" fmla="*/ f146 f68 1"/>
                <a:gd name="f173" fmla="*/ f147 f67 1"/>
                <a:gd name="f174" fmla="*/ f14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0">
                  <a:pos x="f153" y="f154"/>
                </a:cxn>
                <a:cxn ang="f100">
                  <a:pos x="f155" y="f156"/>
                </a:cxn>
                <a:cxn ang="f100">
                  <a:pos x="f157" y="f158"/>
                </a:cxn>
                <a:cxn ang="f100">
                  <a:pos x="f159" y="f160"/>
                </a:cxn>
                <a:cxn ang="f100">
                  <a:pos x="f161" y="f162"/>
                </a:cxn>
                <a:cxn ang="f100">
                  <a:pos x="f163" y="f164"/>
                </a:cxn>
                <a:cxn ang="f100">
                  <a:pos x="f165" y="f166"/>
                </a:cxn>
                <a:cxn ang="f100">
                  <a:pos x="f167" y="f168"/>
                </a:cxn>
                <a:cxn ang="f100">
                  <a:pos x="f165" y="f169"/>
                </a:cxn>
                <a:cxn ang="f100">
                  <a:pos x="f170" y="f158"/>
                </a:cxn>
                <a:cxn ang="f100">
                  <a:pos x="f171" y="f172"/>
                </a:cxn>
                <a:cxn ang="f100">
                  <a:pos x="f173" y="f174"/>
                </a:cxn>
                <a:cxn ang="f100">
                  <a:pos x="f153" y="f154"/>
                </a:cxn>
              </a:cxnLst>
              <a:rect l="f149" t="f152" r="f150" b="f151"/>
              <a:pathLst>
                <a:path w="137" h="27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5" y="f26"/>
                  </a:cubicBezTo>
                  <a:cubicBezTo>
                    <a:pt x="f27" y="f1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5"/>
                  </a:cubicBezTo>
                  <a:cubicBezTo>
                    <a:pt x="f43" y="f44"/>
                    <a:pt x="f45" y="f46"/>
                    <a:pt x="f6" y="f24"/>
                  </a:cubicBezTo>
                  <a:cubicBezTo>
                    <a:pt x="f45" y="f47"/>
                    <a:pt x="f48" y="f49"/>
                    <a:pt x="f42" y="f50"/>
                  </a:cubicBezTo>
                  <a:cubicBezTo>
                    <a:pt x="f51" y="f52"/>
                    <a:pt x="f53" y="f54"/>
                    <a:pt x="f55" y="f21"/>
                  </a:cubicBezTo>
                  <a:cubicBezTo>
                    <a:pt x="f56" y="f57"/>
                    <a:pt x="f58" y="f59"/>
                    <a:pt x="f35" y="f60"/>
                  </a:cubicBezTo>
                  <a:cubicBezTo>
                    <a:pt x="f35" y="f61"/>
                    <a:pt x="f56" y="f62"/>
                    <a:pt x="f63" y="f7"/>
                  </a:cubicBezTo>
                  <a:cubicBezTo>
                    <a:pt x="f64" y="f7"/>
                    <a:pt x="f65" y="f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23F5B1B1-2523-534D-F0A8-C54A751480E6}"/>
                </a:ext>
              </a:extLst>
            </p:cNvPr>
            <p:cNvSpPr/>
            <p:nvPr/>
          </p:nvSpPr>
          <p:spPr>
            <a:xfrm>
              <a:off x="8668082" y="1004925"/>
              <a:ext cx="92345" cy="1122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2"/>
                <a:gd name="f7" fmla="val 124"/>
                <a:gd name="f8" fmla="val 99"/>
                <a:gd name="f9" fmla="val 6"/>
                <a:gd name="f10" fmla="val 70"/>
                <a:gd name="f11" fmla="val 11"/>
                <a:gd name="f12" fmla="val 45"/>
                <a:gd name="f13" fmla="val 16"/>
                <a:gd name="f14" fmla="val 19"/>
                <a:gd name="f15" fmla="val 14"/>
                <a:gd name="f16" fmla="val 12"/>
                <a:gd name="f17" fmla="val 18"/>
                <a:gd name="f18" fmla="val 10"/>
                <a:gd name="f19" fmla="val 21"/>
                <a:gd name="f20" fmla="val 32"/>
                <a:gd name="f21" fmla="val 5"/>
                <a:gd name="f22" fmla="val 41"/>
                <a:gd name="f23" fmla="val 57"/>
                <a:gd name="f24" fmla="val 71"/>
                <a:gd name="f25" fmla="val 13"/>
                <a:gd name="f26" fmla="val 86"/>
                <a:gd name="f27" fmla="val 17"/>
                <a:gd name="f28" fmla="val 22"/>
                <a:gd name="f29" fmla="val 101"/>
                <a:gd name="f30" fmla="val 34"/>
                <a:gd name="f31" fmla="val 100"/>
                <a:gd name="f32" fmla="val 44"/>
                <a:gd name="f33" fmla="val 94"/>
                <a:gd name="f34" fmla="+- 0 0 -90"/>
                <a:gd name="f35" fmla="*/ f3 1 102"/>
                <a:gd name="f36" fmla="*/ f4 1 124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102"/>
                <a:gd name="f45" fmla="*/ f41 1 124"/>
                <a:gd name="f46" fmla="*/ 0 f42 1"/>
                <a:gd name="f47" fmla="*/ 99 f41 1"/>
                <a:gd name="f48" fmla="*/ 16 f42 1"/>
                <a:gd name="f49" fmla="*/ 19 f41 1"/>
                <a:gd name="f50" fmla="*/ 10 f42 1"/>
                <a:gd name="f51" fmla="*/ 18 f41 1"/>
                <a:gd name="f52" fmla="*/ 41 f42 1"/>
                <a:gd name="f53" fmla="*/ 0 f41 1"/>
                <a:gd name="f54" fmla="*/ 86 f42 1"/>
                <a:gd name="f55" fmla="*/ 17 f41 1"/>
                <a:gd name="f56" fmla="*/ 100 f42 1"/>
                <a:gd name="f57" fmla="*/ 44 f41 1"/>
                <a:gd name="f58" fmla="+- f43 0 f1"/>
                <a:gd name="f59" fmla="*/ f46 1 102"/>
                <a:gd name="f60" fmla="*/ f47 1 124"/>
                <a:gd name="f61" fmla="*/ f48 1 102"/>
                <a:gd name="f62" fmla="*/ f49 1 124"/>
                <a:gd name="f63" fmla="*/ f50 1 102"/>
                <a:gd name="f64" fmla="*/ f51 1 124"/>
                <a:gd name="f65" fmla="*/ f52 1 102"/>
                <a:gd name="f66" fmla="*/ f53 1 124"/>
                <a:gd name="f67" fmla="*/ f54 1 102"/>
                <a:gd name="f68" fmla="*/ f55 1 124"/>
                <a:gd name="f69" fmla="*/ f56 1 102"/>
                <a:gd name="f70" fmla="*/ f57 1 124"/>
                <a:gd name="f71" fmla="*/ 0 1 f44"/>
                <a:gd name="f72" fmla="*/ f38 1 f44"/>
                <a:gd name="f73" fmla="*/ 0 1 f45"/>
                <a:gd name="f74" fmla="*/ f39 1 f45"/>
                <a:gd name="f75" fmla="*/ f59 1 f44"/>
                <a:gd name="f76" fmla="*/ f60 1 f45"/>
                <a:gd name="f77" fmla="*/ f61 1 f44"/>
                <a:gd name="f78" fmla="*/ f62 1 f45"/>
                <a:gd name="f79" fmla="*/ f63 1 f44"/>
                <a:gd name="f80" fmla="*/ f64 1 f45"/>
                <a:gd name="f81" fmla="*/ f65 1 f44"/>
                <a:gd name="f82" fmla="*/ f66 1 f45"/>
                <a:gd name="f83" fmla="*/ f67 1 f44"/>
                <a:gd name="f84" fmla="*/ f68 1 f45"/>
                <a:gd name="f85" fmla="*/ f69 1 f44"/>
                <a:gd name="f86" fmla="*/ f70 1 f45"/>
                <a:gd name="f87" fmla="*/ f71 f35 1"/>
                <a:gd name="f88" fmla="*/ f72 f35 1"/>
                <a:gd name="f89" fmla="*/ f74 f36 1"/>
                <a:gd name="f90" fmla="*/ f73 f36 1"/>
                <a:gd name="f91" fmla="*/ f75 f35 1"/>
                <a:gd name="f92" fmla="*/ f76 f36 1"/>
                <a:gd name="f93" fmla="*/ f77 f35 1"/>
                <a:gd name="f94" fmla="*/ f78 f36 1"/>
                <a:gd name="f95" fmla="*/ f79 f35 1"/>
                <a:gd name="f96" fmla="*/ f80 f36 1"/>
                <a:gd name="f97" fmla="*/ f81 f35 1"/>
                <a:gd name="f98" fmla="*/ f82 f36 1"/>
                <a:gd name="f99" fmla="*/ f83 f35 1"/>
                <a:gd name="f100" fmla="*/ f84 f36 1"/>
                <a:gd name="f101" fmla="*/ f85 f35 1"/>
                <a:gd name="f102" fmla="*/ f8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8">
                  <a:pos x="f91" y="f92"/>
                </a:cxn>
                <a:cxn ang="f58">
                  <a:pos x="f93" y="f94"/>
                </a:cxn>
                <a:cxn ang="f58">
                  <a:pos x="f95" y="f96"/>
                </a:cxn>
                <a:cxn ang="f58">
                  <a:pos x="f97" y="f98"/>
                </a:cxn>
                <a:cxn ang="f58">
                  <a:pos x="f99" y="f100"/>
                </a:cxn>
                <a:cxn ang="f58">
                  <a:pos x="f101" y="f102"/>
                </a:cxn>
                <a:cxn ang="f58">
                  <a:pos x="f91" y="f92"/>
                </a:cxn>
              </a:cxnLst>
              <a:rect l="f87" t="f90" r="f88" b="f89"/>
              <a:pathLst>
                <a:path w="102" h="124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4"/>
                    <a:pt x="f16" y="f17"/>
                    <a:pt x="f18" y="f17"/>
                  </a:cubicBezTo>
                  <a:cubicBezTo>
                    <a:pt x="f19" y="f11"/>
                    <a:pt x="f20" y="f21"/>
                    <a:pt x="f22" y="f5"/>
                  </a:cubicBezTo>
                  <a:cubicBezTo>
                    <a:pt x="f23" y="f9"/>
                    <a:pt x="f24" y="f25"/>
                    <a:pt x="f26" y="f27"/>
                  </a:cubicBezTo>
                  <a:cubicBezTo>
                    <a:pt x="f6" y="f28"/>
                    <a:pt x="f29" y="f30"/>
                    <a:pt x="f31" y="f32"/>
                  </a:cubicBezTo>
                  <a:cubicBezTo>
                    <a:pt x="f33" y="f29"/>
                    <a:pt x="f20" y="f7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Freeform 26">
              <a:extLst>
                <a:ext uri="{FF2B5EF4-FFF2-40B4-BE49-F238E27FC236}">
                  <a16:creationId xmlns:a16="http://schemas.microsoft.com/office/drawing/2014/main" id="{5A3E9560-DB3F-0D56-F861-5C348E574BC8}"/>
                </a:ext>
              </a:extLst>
            </p:cNvPr>
            <p:cNvSpPr/>
            <p:nvPr/>
          </p:nvSpPr>
          <p:spPr>
            <a:xfrm>
              <a:off x="8808726" y="-7991"/>
              <a:ext cx="255711" cy="1235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1"/>
                <a:gd name="f7" fmla="val 135"/>
                <a:gd name="f8" fmla="val 130"/>
                <a:gd name="f9" fmla="val 56"/>
                <a:gd name="f10" fmla="val 33"/>
                <a:gd name="f11" fmla="val 204"/>
                <a:gd name="f12" fmla="val 68"/>
                <a:gd name="f13" fmla="val 272"/>
                <a:gd name="f14" fmla="val 80"/>
                <a:gd name="f15" fmla="val 263"/>
                <a:gd name="f16" fmla="val 249"/>
                <a:gd name="f17" fmla="val 72"/>
                <a:gd name="f18" fmla="val 182"/>
                <a:gd name="f19" fmla="val 35"/>
                <a:gd name="f20" fmla="val 85"/>
                <a:gd name="f21" fmla="val 57"/>
                <a:gd name="f22" fmla="val 120"/>
                <a:gd name="f23" fmla="val 20"/>
                <a:gd name="f24" fmla="+- 0 0 -90"/>
                <a:gd name="f25" fmla="*/ f3 1 281"/>
                <a:gd name="f26" fmla="*/ f4 1 135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281"/>
                <a:gd name="f35" fmla="*/ f31 1 135"/>
                <a:gd name="f36" fmla="*/ 0 f32 1"/>
                <a:gd name="f37" fmla="*/ 130 f31 1"/>
                <a:gd name="f38" fmla="*/ 281 f32 1"/>
                <a:gd name="f39" fmla="*/ 68 f31 1"/>
                <a:gd name="f40" fmla="*/ 249 f32 1"/>
                <a:gd name="f41" fmla="*/ 72 f31 1"/>
                <a:gd name="f42" fmla="*/ 33 f32 1"/>
                <a:gd name="f43" fmla="*/ 120 f31 1"/>
                <a:gd name="f44" fmla="+- f33 0 f1"/>
                <a:gd name="f45" fmla="*/ f36 1 281"/>
                <a:gd name="f46" fmla="*/ f37 1 135"/>
                <a:gd name="f47" fmla="*/ f38 1 281"/>
                <a:gd name="f48" fmla="*/ f39 1 135"/>
                <a:gd name="f49" fmla="*/ f40 1 281"/>
                <a:gd name="f50" fmla="*/ f41 1 135"/>
                <a:gd name="f51" fmla="*/ f42 1 281"/>
                <a:gd name="f52" fmla="*/ f43 1 135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281" h="135">
                  <a:moveTo>
                    <a:pt x="f5" y="f8"/>
                  </a:moveTo>
                  <a:cubicBezTo>
                    <a:pt x="f9" y="f10"/>
                    <a:pt x="f11" y="f5"/>
                    <a:pt x="f6" y="f12"/>
                  </a:cubicBezTo>
                  <a:cubicBezTo>
                    <a:pt x="f13" y="f14"/>
                    <a:pt x="f15" y="f14"/>
                    <a:pt x="f16" y="f17"/>
                  </a:cubicBezTo>
                  <a:cubicBezTo>
                    <a:pt x="f18" y="f19"/>
                    <a:pt x="f20" y="f21"/>
                    <a:pt x="f10" y="f22"/>
                  </a:cubicBezTo>
                  <a:cubicBezTo>
                    <a:pt x="f23" y="f7"/>
                    <a:pt x="f23" y="f7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42" name="Diagrama de flujo: conector fuera de página 41">
            <a:extLst>
              <a:ext uri="{FF2B5EF4-FFF2-40B4-BE49-F238E27FC236}">
                <a16:creationId xmlns:a16="http://schemas.microsoft.com/office/drawing/2014/main" id="{A8368296-E47F-6E6D-DC63-8FF9B668AF7B}"/>
              </a:ext>
            </a:extLst>
          </p:cNvPr>
          <p:cNvSpPr/>
          <p:nvPr/>
        </p:nvSpPr>
        <p:spPr>
          <a:xfrm>
            <a:off x="2728341" y="255867"/>
            <a:ext cx="3987771" cy="939655"/>
          </a:xfrm>
          <a:custGeom>
            <a:avLst/>
            <a:gdLst>
              <a:gd name="f0" fmla="val w"/>
              <a:gd name="f1" fmla="val h"/>
              <a:gd name="f2" fmla="val 0"/>
              <a:gd name="f3" fmla="val 10"/>
              <a:gd name="f4" fmla="val 8"/>
              <a:gd name="f5" fmla="val 5"/>
              <a:gd name="f6" fmla="*/ f0 1 10"/>
              <a:gd name="f7" fmla="*/ f1 1 10"/>
              <a:gd name="f8" fmla="val f2"/>
              <a:gd name="f9" fmla="val f3"/>
              <a:gd name="f10" fmla="+- f9 0 f8"/>
              <a:gd name="f11" fmla="*/ f10 1 10"/>
              <a:gd name="f12" fmla="*/ f10 4 1"/>
              <a:gd name="f13" fmla="*/ f12 1 5"/>
              <a:gd name="f14" fmla="*/ f8 1 f11"/>
              <a:gd name="f15" fmla="*/ f9 1 f11"/>
              <a:gd name="f16" fmla="*/ f13 1 f11"/>
              <a:gd name="f17" fmla="*/ f14 f6 1"/>
              <a:gd name="f18" fmla="*/ f15 f6 1"/>
              <a:gd name="f19" fmla="*/ f14 f7 1"/>
              <a:gd name="f20" fmla="*/ f16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19" r="f18" b="f20"/>
            <a:pathLst>
              <a:path w="10" h="10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5" y="f3"/>
                </a:lnTo>
                <a:lnTo>
                  <a:pt x="f2" y="f4"/>
                </a:lnTo>
                <a:close/>
              </a:path>
            </a:pathLst>
          </a:custGeom>
          <a:noFill/>
          <a:ln w="25402" cap="flat">
            <a:solidFill>
              <a:srgbClr val="AD3333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33">
            <a:extLst>
              <a:ext uri="{FF2B5EF4-FFF2-40B4-BE49-F238E27FC236}">
                <a16:creationId xmlns:a16="http://schemas.microsoft.com/office/drawing/2014/main" id="{28211D90-AD7D-2F5F-A818-7F876EA85B41}"/>
              </a:ext>
            </a:extLst>
          </p:cNvPr>
          <p:cNvSpPr/>
          <p:nvPr/>
        </p:nvSpPr>
        <p:spPr>
          <a:xfrm>
            <a:off x="0" y="1299225"/>
            <a:ext cx="9144000" cy="3195133"/>
          </a:xfrm>
          <a:prstGeom prst="rect">
            <a:avLst/>
          </a:pr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Google Shape;569;p48">
            <a:extLst>
              <a:ext uri="{FF2B5EF4-FFF2-40B4-BE49-F238E27FC236}">
                <a16:creationId xmlns:a16="http://schemas.microsoft.com/office/drawing/2014/main" id="{DE880D98-F2D6-5847-895F-1851759F55D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en-US">
                <a:solidFill>
                  <a:srgbClr val="AD3333"/>
                </a:solidFill>
              </a:rPr>
              <a:t>Core values</a:t>
            </a:r>
          </a:p>
        </p:txBody>
      </p:sp>
      <p:grpSp>
        <p:nvGrpSpPr>
          <p:cNvPr id="4" name="Google Shape;570;p48">
            <a:extLst>
              <a:ext uri="{FF2B5EF4-FFF2-40B4-BE49-F238E27FC236}">
                <a16:creationId xmlns:a16="http://schemas.microsoft.com/office/drawing/2014/main" id="{216B0F62-9B30-6802-CE92-665AE4C321D5}"/>
              </a:ext>
            </a:extLst>
          </p:cNvPr>
          <p:cNvGrpSpPr/>
          <p:nvPr/>
        </p:nvGrpSpPr>
        <p:grpSpPr>
          <a:xfrm>
            <a:off x="3266483" y="1626013"/>
            <a:ext cx="2617479" cy="2617232"/>
            <a:chOff x="3266483" y="1626013"/>
            <a:chExt cx="2617479" cy="2617232"/>
          </a:xfrm>
        </p:grpSpPr>
        <p:sp>
          <p:nvSpPr>
            <p:cNvPr id="5" name="Google Shape;571;p48">
              <a:extLst>
                <a:ext uri="{FF2B5EF4-FFF2-40B4-BE49-F238E27FC236}">
                  <a16:creationId xmlns:a16="http://schemas.microsoft.com/office/drawing/2014/main" id="{8460D2B9-BF80-906D-1E6C-7C4380740E0B}"/>
                </a:ext>
              </a:extLst>
            </p:cNvPr>
            <p:cNvSpPr/>
            <p:nvPr/>
          </p:nvSpPr>
          <p:spPr>
            <a:xfrm>
              <a:off x="3266483" y="3028931"/>
              <a:ext cx="1214359" cy="12143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84"/>
                <a:gd name="f4" fmla="val 1"/>
                <a:gd name="f5" fmla="val 23"/>
                <a:gd name="f6" fmla="val 1056"/>
                <a:gd name="f7" fmla="val 239"/>
                <a:gd name="f8" fmla="val 2096"/>
                <a:gd name="f9" fmla="val 641"/>
                <a:gd name="f10" fmla="val 3073"/>
                <a:gd name="f11" fmla="val 676"/>
                <a:gd name="f12" fmla="val 3072"/>
                <a:gd name="f13" fmla="val 710"/>
                <a:gd name="f14" fmla="val 3070"/>
                <a:gd name="f15" fmla="val 745"/>
                <a:gd name="f16" fmla="val 1419"/>
                <a:gd name="f17" fmla="val 2047"/>
                <a:gd name="f18" fmla="val 3416"/>
                <a:gd name="f19" fmla="val 2406"/>
                <a:gd name="f20" fmla="val 3988"/>
                <a:gd name="f21" fmla="val 2766"/>
                <a:gd name="f22" fmla="val 4558"/>
                <a:gd name="f23" fmla="val 2808"/>
                <a:gd name="f24" fmla="val 5272"/>
                <a:gd name="f25" fmla="val 2516"/>
                <a:gd name="f26" fmla="val 5880"/>
                <a:gd name="f27" fmla="val 4076"/>
                <a:gd name="f28" fmla="val 7440"/>
                <a:gd name="f29" fmla="val 6179"/>
                <a:gd name="f30" fmla="val 8337"/>
                <a:gd name="f31" fmla="val 8383"/>
                <a:gd name="f32" fmla="val 3190"/>
                <a:gd name="f33" fmla="val 6664"/>
                <a:gd name="f34" fmla="val 3094"/>
                <a:gd name="f35" fmla="val 5290"/>
                <a:gd name="f36" fmla="val 1720"/>
                <a:gd name="f37" fmla="val 5194"/>
                <a:gd name="f38" fmla="*/ f0 1 8384"/>
                <a:gd name="f39" fmla="*/ f1 1 8384"/>
                <a:gd name="f40" fmla="val f2"/>
                <a:gd name="f41" fmla="val f3"/>
                <a:gd name="f42" fmla="+- f41 0 f40"/>
                <a:gd name="f43" fmla="*/ f42 1 8384"/>
                <a:gd name="f44" fmla="*/ f40 1 f43"/>
                <a:gd name="f45" fmla="*/ f41 1 f43"/>
                <a:gd name="f46" fmla="*/ f44 f38 1"/>
                <a:gd name="f47" fmla="*/ f45 f38 1"/>
                <a:gd name="f48" fmla="*/ f45 f39 1"/>
                <a:gd name="f49" fmla="*/ f44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8384" h="8384">
                  <a:moveTo>
                    <a:pt x="f4" y="f2"/>
                  </a:moveTo>
                  <a:cubicBezTo>
                    <a:pt x="f5" y="f6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" y="f31"/>
                  </a:cubicBezTo>
                  <a:lnTo>
                    <a:pt x="f3" y="f32"/>
                  </a:lnTo>
                  <a:cubicBezTo>
                    <a:pt x="f33" y="f34"/>
                    <a:pt x="f35" y="f36"/>
                    <a:pt x="f37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572;p48">
              <a:extLst>
                <a:ext uri="{FF2B5EF4-FFF2-40B4-BE49-F238E27FC236}">
                  <a16:creationId xmlns:a16="http://schemas.microsoft.com/office/drawing/2014/main" id="{86CAB46E-0108-8A66-6F04-A93F51318FA4}"/>
                </a:ext>
              </a:extLst>
            </p:cNvPr>
            <p:cNvSpPr/>
            <p:nvPr/>
          </p:nvSpPr>
          <p:spPr>
            <a:xfrm>
              <a:off x="4669603" y="3028931"/>
              <a:ext cx="1214359" cy="12143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84"/>
                <a:gd name="f4" fmla="val 3189"/>
                <a:gd name="f5" fmla="val 3093"/>
                <a:gd name="f6" fmla="val 1720"/>
                <a:gd name="f7" fmla="val 1721"/>
                <a:gd name="f8" fmla="val 3092"/>
                <a:gd name="f9" fmla="val 1"/>
                <a:gd name="f10" fmla="val 3190"/>
                <a:gd name="f11" fmla="val 8383"/>
                <a:gd name="f12" fmla="val 2206"/>
                <a:gd name="f13" fmla="val 8337"/>
                <a:gd name="f14" fmla="val 4309"/>
                <a:gd name="f15" fmla="val 7440"/>
                <a:gd name="f16" fmla="val 5868"/>
                <a:gd name="f17" fmla="val 5880"/>
                <a:gd name="f18" fmla="val 5577"/>
                <a:gd name="f19" fmla="val 5272"/>
                <a:gd name="f20" fmla="val 5618"/>
                <a:gd name="f21" fmla="val 4558"/>
                <a:gd name="f22" fmla="val 5979"/>
                <a:gd name="f23" fmla="val 3986"/>
                <a:gd name="f24" fmla="val 6337"/>
                <a:gd name="f25" fmla="val 3416"/>
                <a:gd name="f26" fmla="val 6965"/>
                <a:gd name="f27" fmla="val 3070"/>
                <a:gd name="f28" fmla="val 7639"/>
                <a:gd name="f29" fmla="val 7675"/>
                <a:gd name="f30" fmla="val 7710"/>
                <a:gd name="f31" fmla="val 7743"/>
                <a:gd name="f32" fmla="val 3073"/>
                <a:gd name="f33" fmla="val 8145"/>
                <a:gd name="f34" fmla="val 2096"/>
                <a:gd name="f35" fmla="val 8362"/>
                <a:gd name="f36" fmla="val 1056"/>
                <a:gd name="f37" fmla="*/ f0 1 8384"/>
                <a:gd name="f38" fmla="*/ f1 1 8384"/>
                <a:gd name="f39" fmla="val f2"/>
                <a:gd name="f40" fmla="val f3"/>
                <a:gd name="f41" fmla="+- f40 0 f39"/>
                <a:gd name="f42" fmla="*/ f41 1 8384"/>
                <a:gd name="f43" fmla="*/ f39 1 f42"/>
                <a:gd name="f44" fmla="*/ f40 1 f42"/>
                <a:gd name="f45" fmla="*/ f43 f37 1"/>
                <a:gd name="f46" fmla="*/ f44 f37 1"/>
                <a:gd name="f47" fmla="*/ f44 f38 1"/>
                <a:gd name="f48" fmla="*/ f43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8384" h="8384">
                  <a:moveTo>
                    <a:pt x="f4" y="f2"/>
                  </a:moveTo>
                  <a:cubicBezTo>
                    <a:pt x="f5" y="f6"/>
                    <a:pt x="f7" y="f8"/>
                    <a:pt x="f9" y="f10"/>
                  </a:cubicBezTo>
                  <a:lnTo>
                    <a:pt x="f9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7"/>
                    <a:pt x="f31" y="f32"/>
                  </a:cubicBezTo>
                  <a:cubicBezTo>
                    <a:pt x="f33" y="f34"/>
                    <a:pt x="f35" y="f36"/>
                    <a:pt x="f3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573;p48">
              <a:extLst>
                <a:ext uri="{FF2B5EF4-FFF2-40B4-BE49-F238E27FC236}">
                  <a16:creationId xmlns:a16="http://schemas.microsoft.com/office/drawing/2014/main" id="{80E22CD2-6C62-22B4-F5B8-D56ED4AD8DED}"/>
                </a:ext>
              </a:extLst>
            </p:cNvPr>
            <p:cNvSpPr/>
            <p:nvPr/>
          </p:nvSpPr>
          <p:spPr>
            <a:xfrm>
              <a:off x="4669603" y="1626013"/>
              <a:ext cx="1214222" cy="12143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83"/>
                <a:gd name="f4" fmla="val 8384"/>
                <a:gd name="f5" fmla="val 1"/>
                <a:gd name="f6" fmla="val 5194"/>
                <a:gd name="f7" fmla="val 1721"/>
                <a:gd name="f8" fmla="val 5290"/>
                <a:gd name="f9" fmla="val 3093"/>
                <a:gd name="f10" fmla="val 6662"/>
                <a:gd name="f11" fmla="val 3189"/>
                <a:gd name="f12" fmla="val 8382"/>
                <a:gd name="f13" fmla="val 8362"/>
                <a:gd name="f14" fmla="val 7328"/>
                <a:gd name="f15" fmla="val 8144"/>
                <a:gd name="f16" fmla="val 6286"/>
                <a:gd name="f17" fmla="val 7742"/>
                <a:gd name="f18" fmla="val 5311"/>
                <a:gd name="f19" fmla="val 7708"/>
                <a:gd name="f20" fmla="val 5312"/>
                <a:gd name="f21" fmla="val 7673"/>
                <a:gd name="f22" fmla="val 5314"/>
                <a:gd name="f23" fmla="val 7638"/>
                <a:gd name="f24" fmla="val 6964"/>
                <a:gd name="f25" fmla="val 6336"/>
                <a:gd name="f26" fmla="val 4966"/>
                <a:gd name="f27" fmla="val 5977"/>
                <a:gd name="f28" fmla="val 4396"/>
                <a:gd name="f29" fmla="val 5618"/>
                <a:gd name="f30" fmla="val 3825"/>
                <a:gd name="f31" fmla="val 5577"/>
                <a:gd name="f32" fmla="val 3110"/>
                <a:gd name="f33" fmla="val 5867"/>
                <a:gd name="f34" fmla="val 2502"/>
                <a:gd name="f35" fmla="val 4309"/>
                <a:gd name="f36" fmla="val 942"/>
                <a:gd name="f37" fmla="val 2206"/>
                <a:gd name="f38" fmla="val 45"/>
                <a:gd name="f39" fmla="*/ f0 1 8383"/>
                <a:gd name="f40" fmla="*/ f1 1 8384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8383"/>
                <a:gd name="f47" fmla="*/ f44 1 8384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8383" h="8384">
                  <a:moveTo>
                    <a:pt x="f5" y="f5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4"/>
                  </a:cubicBezTo>
                  <a:lnTo>
                    <a:pt x="f12" y="f4"/>
                  </a:ln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0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5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574;p48">
              <a:extLst>
                <a:ext uri="{FF2B5EF4-FFF2-40B4-BE49-F238E27FC236}">
                  <a16:creationId xmlns:a16="http://schemas.microsoft.com/office/drawing/2014/main" id="{D7A19228-1BB2-2BDA-3AE5-79F32BA75CF3}"/>
                </a:ext>
              </a:extLst>
            </p:cNvPr>
            <p:cNvSpPr/>
            <p:nvPr/>
          </p:nvSpPr>
          <p:spPr>
            <a:xfrm>
              <a:off x="3266483" y="1626013"/>
              <a:ext cx="1214359" cy="12140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84"/>
                <a:gd name="f4" fmla="val 8382"/>
                <a:gd name="f5" fmla="val 1"/>
                <a:gd name="f6" fmla="val 6179"/>
                <a:gd name="f7" fmla="val 45"/>
                <a:gd name="f8" fmla="val 4076"/>
                <a:gd name="f9" fmla="val 942"/>
                <a:gd name="f10" fmla="val 2516"/>
                <a:gd name="f11" fmla="val 2502"/>
                <a:gd name="f12" fmla="val 2808"/>
                <a:gd name="f13" fmla="val 3110"/>
                <a:gd name="f14" fmla="val 2766"/>
                <a:gd name="f15" fmla="val 3825"/>
                <a:gd name="f16" fmla="val 2406"/>
                <a:gd name="f17" fmla="val 4396"/>
                <a:gd name="f18" fmla="val 2047"/>
                <a:gd name="f19" fmla="val 4966"/>
                <a:gd name="f20" fmla="val 1419"/>
                <a:gd name="f21" fmla="val 5312"/>
                <a:gd name="f22" fmla="val 745"/>
                <a:gd name="f23" fmla="val 710"/>
                <a:gd name="f24" fmla="val 675"/>
                <a:gd name="f25" fmla="val 641"/>
                <a:gd name="f26" fmla="val 5311"/>
                <a:gd name="f27" fmla="val 239"/>
                <a:gd name="f28" fmla="val 6286"/>
                <a:gd name="f29" fmla="val 23"/>
                <a:gd name="f30" fmla="val 7327"/>
                <a:gd name="f31" fmla="val 5194"/>
                <a:gd name="f32" fmla="val 5290"/>
                <a:gd name="f33" fmla="val 6662"/>
                <a:gd name="f34" fmla="val 6664"/>
                <a:gd name="f35" fmla="*/ f0 1 8384"/>
                <a:gd name="f36" fmla="*/ f1 1 8382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8384"/>
                <a:gd name="f43" fmla="*/ f40 1 8382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8384" h="8382">
                  <a:moveTo>
                    <a:pt x="f3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1"/>
                    <a:pt x="f25" y="f26"/>
                  </a:cubicBezTo>
                  <a:cubicBezTo>
                    <a:pt x="f27" y="f28"/>
                    <a:pt x="f29" y="f30"/>
                    <a:pt x="f5" y="f4"/>
                  </a:cubicBezTo>
                  <a:lnTo>
                    <a:pt x="f31" y="f4"/>
                  </a:lnTo>
                  <a:cubicBezTo>
                    <a:pt x="f32" y="f33"/>
                    <a:pt x="f34" y="f32"/>
                    <a:pt x="f3" y="f31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9" name="Google Shape;575;p48">
            <a:extLst>
              <a:ext uri="{FF2B5EF4-FFF2-40B4-BE49-F238E27FC236}">
                <a16:creationId xmlns:a16="http://schemas.microsoft.com/office/drawing/2014/main" id="{60723246-FD5F-65BB-39E9-CF2C02A27E17}"/>
              </a:ext>
            </a:extLst>
          </p:cNvPr>
          <p:cNvSpPr txBox="1"/>
          <p:nvPr/>
        </p:nvSpPr>
        <p:spPr>
          <a:xfrm>
            <a:off x="970589" y="1625986"/>
            <a:ext cx="1924199" cy="3669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Goal 1</a:t>
            </a:r>
            <a:endParaRPr lang="en-US" sz="1700" b="1" i="0" u="none" strike="noStrike" kern="0" cap="none" spc="0" baseline="0">
              <a:solidFill>
                <a:srgbClr val="FFFFFF"/>
              </a:solidFill>
              <a:uFillTx/>
              <a:latin typeface="Bebas Neue"/>
              <a:ea typeface="Bebas Neue"/>
              <a:cs typeface="Bebas Neue"/>
            </a:endParaRPr>
          </a:p>
        </p:txBody>
      </p:sp>
      <p:sp>
        <p:nvSpPr>
          <p:cNvPr id="10" name="Google Shape;576;p48">
            <a:extLst>
              <a:ext uri="{FF2B5EF4-FFF2-40B4-BE49-F238E27FC236}">
                <a16:creationId xmlns:a16="http://schemas.microsoft.com/office/drawing/2014/main" id="{88CF3716-740D-EAEC-7308-3D7B5DC0C29E}"/>
              </a:ext>
            </a:extLst>
          </p:cNvPr>
          <p:cNvSpPr txBox="1"/>
          <p:nvPr/>
        </p:nvSpPr>
        <p:spPr>
          <a:xfrm>
            <a:off x="6249219" y="3310118"/>
            <a:ext cx="1923897" cy="3669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Goal 4</a:t>
            </a:r>
          </a:p>
        </p:txBody>
      </p:sp>
      <p:sp>
        <p:nvSpPr>
          <p:cNvPr id="11" name="Google Shape;577;p48">
            <a:extLst>
              <a:ext uri="{FF2B5EF4-FFF2-40B4-BE49-F238E27FC236}">
                <a16:creationId xmlns:a16="http://schemas.microsoft.com/office/drawing/2014/main" id="{582F2955-2537-FED7-2593-3607440F3474}"/>
              </a:ext>
            </a:extLst>
          </p:cNvPr>
          <p:cNvSpPr txBox="1"/>
          <p:nvPr/>
        </p:nvSpPr>
        <p:spPr>
          <a:xfrm>
            <a:off x="6249210" y="1625986"/>
            <a:ext cx="1923897" cy="3669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Goal 2</a:t>
            </a:r>
            <a:endParaRPr lang="en-US" sz="1700" b="1" i="0" u="none" strike="noStrike" kern="0" cap="none" spc="0" baseline="0">
              <a:solidFill>
                <a:srgbClr val="FFFFFF"/>
              </a:solidFill>
              <a:uFillTx/>
              <a:latin typeface="Bebas Neue"/>
              <a:ea typeface="Bebas Neue"/>
              <a:cs typeface="Bebas Neue"/>
            </a:endParaRPr>
          </a:p>
        </p:txBody>
      </p:sp>
      <p:sp>
        <p:nvSpPr>
          <p:cNvPr id="12" name="Google Shape;578;p48">
            <a:extLst>
              <a:ext uri="{FF2B5EF4-FFF2-40B4-BE49-F238E27FC236}">
                <a16:creationId xmlns:a16="http://schemas.microsoft.com/office/drawing/2014/main" id="{49C805B5-5AE4-3F6F-4F48-13608A8BC2BE}"/>
              </a:ext>
            </a:extLst>
          </p:cNvPr>
          <p:cNvSpPr txBox="1"/>
          <p:nvPr/>
        </p:nvSpPr>
        <p:spPr>
          <a:xfrm>
            <a:off x="970580" y="3310128"/>
            <a:ext cx="1924199" cy="3669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Goal 3</a:t>
            </a:r>
            <a:endParaRPr lang="en-US" sz="1600" b="0" i="0" u="none" strike="noStrike" kern="0" cap="none" spc="0" baseline="0">
              <a:solidFill>
                <a:srgbClr val="FFFFFF"/>
              </a:solidFill>
              <a:uFillTx/>
              <a:latin typeface="Bebas Neue"/>
              <a:ea typeface="Bebas Neue"/>
              <a:cs typeface="Bebas Neue"/>
            </a:endParaRPr>
          </a:p>
        </p:txBody>
      </p:sp>
      <p:sp>
        <p:nvSpPr>
          <p:cNvPr id="13" name="Google Shape;579;p48">
            <a:extLst>
              <a:ext uri="{FF2B5EF4-FFF2-40B4-BE49-F238E27FC236}">
                <a16:creationId xmlns:a16="http://schemas.microsoft.com/office/drawing/2014/main" id="{6F14D567-8940-4462-2C99-0C3A69ACBE94}"/>
              </a:ext>
            </a:extLst>
          </p:cNvPr>
          <p:cNvSpPr txBox="1"/>
          <p:nvPr/>
        </p:nvSpPr>
        <p:spPr>
          <a:xfrm>
            <a:off x="715024" y="2067641"/>
            <a:ext cx="2179801" cy="4742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182870" rIns="91421" bIns="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Mercury is the smallest planet</a:t>
            </a:r>
            <a:endParaRPr lang="en-US" sz="1600" b="0" i="0" u="none" strike="noStrike" kern="0" cap="none" spc="0" baseline="0">
              <a:solidFill>
                <a:srgbClr val="FFFFFF"/>
              </a:solidFill>
              <a:uFillTx/>
              <a:latin typeface="Work Sans"/>
              <a:ea typeface="Work Sans"/>
              <a:cs typeface="Work Sans"/>
            </a:endParaRPr>
          </a:p>
        </p:txBody>
      </p:sp>
      <p:sp>
        <p:nvSpPr>
          <p:cNvPr id="14" name="Google Shape;580;p48">
            <a:extLst>
              <a:ext uri="{FF2B5EF4-FFF2-40B4-BE49-F238E27FC236}">
                <a16:creationId xmlns:a16="http://schemas.microsoft.com/office/drawing/2014/main" id="{1E483570-EE5C-3C02-C083-1D331A1A7F7C}"/>
              </a:ext>
            </a:extLst>
          </p:cNvPr>
          <p:cNvSpPr txBox="1"/>
          <p:nvPr/>
        </p:nvSpPr>
        <p:spPr>
          <a:xfrm>
            <a:off x="6249210" y="2067641"/>
            <a:ext cx="2179801" cy="4742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182870" rIns="91421" bIns="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Jupiter is the biggest planet of them all</a:t>
            </a: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Work Sans"/>
              <a:ea typeface="Work Sans"/>
              <a:cs typeface="Work Sans"/>
            </a:endParaRPr>
          </a:p>
        </p:txBody>
      </p:sp>
      <p:sp>
        <p:nvSpPr>
          <p:cNvPr id="15" name="Google Shape;581;p48">
            <a:extLst>
              <a:ext uri="{FF2B5EF4-FFF2-40B4-BE49-F238E27FC236}">
                <a16:creationId xmlns:a16="http://schemas.microsoft.com/office/drawing/2014/main" id="{62613D5F-F359-B027-DD84-F584EC321F65}"/>
              </a:ext>
            </a:extLst>
          </p:cNvPr>
          <p:cNvSpPr txBox="1"/>
          <p:nvPr/>
        </p:nvSpPr>
        <p:spPr>
          <a:xfrm>
            <a:off x="6249101" y="3751764"/>
            <a:ext cx="2179801" cy="4742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182870" rIns="91421" bIns="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Neptune is made of hydrogen and helium</a:t>
            </a: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Work Sans"/>
              <a:ea typeface="Work Sans"/>
              <a:cs typeface="Work Sans"/>
            </a:endParaRPr>
          </a:p>
        </p:txBody>
      </p:sp>
      <p:sp>
        <p:nvSpPr>
          <p:cNvPr id="16" name="Google Shape;582;p48">
            <a:extLst>
              <a:ext uri="{FF2B5EF4-FFF2-40B4-BE49-F238E27FC236}">
                <a16:creationId xmlns:a16="http://schemas.microsoft.com/office/drawing/2014/main" id="{CAD7658D-2D91-67E7-CF0E-D0CDDB875D5E}"/>
              </a:ext>
            </a:extLst>
          </p:cNvPr>
          <p:cNvSpPr txBox="1"/>
          <p:nvPr/>
        </p:nvSpPr>
        <p:spPr>
          <a:xfrm>
            <a:off x="714978" y="3751764"/>
            <a:ext cx="2179801" cy="4742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182870" rIns="91421" bIns="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Neptune is very far from the Sun</a:t>
            </a:r>
          </a:p>
        </p:txBody>
      </p:sp>
      <p:sp>
        <p:nvSpPr>
          <p:cNvPr id="17" name="Google Shape;583;p48">
            <a:extLst>
              <a:ext uri="{FF2B5EF4-FFF2-40B4-BE49-F238E27FC236}">
                <a16:creationId xmlns:a16="http://schemas.microsoft.com/office/drawing/2014/main" id="{63B40327-38AC-5847-15DD-28C5864662C2}"/>
              </a:ext>
            </a:extLst>
          </p:cNvPr>
          <p:cNvSpPr/>
          <p:nvPr/>
        </p:nvSpPr>
        <p:spPr>
          <a:xfrm>
            <a:off x="3056747" y="1800151"/>
            <a:ext cx="599700" cy="5997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" name="Google Shape;584;p48">
            <a:extLst>
              <a:ext uri="{FF2B5EF4-FFF2-40B4-BE49-F238E27FC236}">
                <a16:creationId xmlns:a16="http://schemas.microsoft.com/office/drawing/2014/main" id="{D2AAB20D-88FD-5D4D-6985-4658B042EDDC}"/>
              </a:ext>
            </a:extLst>
          </p:cNvPr>
          <p:cNvSpPr/>
          <p:nvPr/>
        </p:nvSpPr>
        <p:spPr>
          <a:xfrm>
            <a:off x="5481224" y="1800151"/>
            <a:ext cx="599700" cy="5997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585;p48">
            <a:extLst>
              <a:ext uri="{FF2B5EF4-FFF2-40B4-BE49-F238E27FC236}">
                <a16:creationId xmlns:a16="http://schemas.microsoft.com/office/drawing/2014/main" id="{2A6294CB-517D-AC64-ADD8-1975DEB1DC5E}"/>
              </a:ext>
            </a:extLst>
          </p:cNvPr>
          <p:cNvSpPr/>
          <p:nvPr/>
        </p:nvSpPr>
        <p:spPr>
          <a:xfrm>
            <a:off x="3063139" y="3463299"/>
            <a:ext cx="599700" cy="5997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Google Shape;586;p48">
            <a:extLst>
              <a:ext uri="{FF2B5EF4-FFF2-40B4-BE49-F238E27FC236}">
                <a16:creationId xmlns:a16="http://schemas.microsoft.com/office/drawing/2014/main" id="{DC8B38F7-DC74-6DC1-FB75-B56AA09732B7}"/>
              </a:ext>
            </a:extLst>
          </p:cNvPr>
          <p:cNvSpPr/>
          <p:nvPr/>
        </p:nvSpPr>
        <p:spPr>
          <a:xfrm>
            <a:off x="5487607" y="3463299"/>
            <a:ext cx="599700" cy="5997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1" name="Google Shape;587;p48">
            <a:extLst>
              <a:ext uri="{FF2B5EF4-FFF2-40B4-BE49-F238E27FC236}">
                <a16:creationId xmlns:a16="http://schemas.microsoft.com/office/drawing/2014/main" id="{877FE672-F9E4-B9F5-8AA6-AD6D60AE5300}"/>
              </a:ext>
            </a:extLst>
          </p:cNvPr>
          <p:cNvGrpSpPr/>
          <p:nvPr/>
        </p:nvGrpSpPr>
        <p:grpSpPr>
          <a:xfrm>
            <a:off x="5633280" y="1912028"/>
            <a:ext cx="295598" cy="375982"/>
            <a:chOff x="5633280" y="1912028"/>
            <a:chExt cx="295598" cy="375982"/>
          </a:xfrm>
        </p:grpSpPr>
        <p:sp>
          <p:nvSpPr>
            <p:cNvPr id="22" name="Google Shape;588;p48">
              <a:extLst>
                <a:ext uri="{FF2B5EF4-FFF2-40B4-BE49-F238E27FC236}">
                  <a16:creationId xmlns:a16="http://schemas.microsoft.com/office/drawing/2014/main" id="{A781C922-7E93-B0B6-E168-363C2261CA85}"/>
                </a:ext>
              </a:extLst>
            </p:cNvPr>
            <p:cNvSpPr/>
            <p:nvPr/>
          </p:nvSpPr>
          <p:spPr>
            <a:xfrm>
              <a:off x="5633280" y="1912028"/>
              <a:ext cx="295598" cy="3759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51"/>
                <a:gd name="f4" fmla="val 13929"/>
                <a:gd name="f5" fmla="val 5770"/>
                <a:gd name="f6" fmla="val 4716"/>
                <a:gd name="f7" fmla="val 5956"/>
                <a:gd name="f8" fmla="val 6018"/>
                <a:gd name="f9" fmla="val 5739"/>
                <a:gd name="f10" fmla="val 6080"/>
                <a:gd name="f11" fmla="val 5708"/>
                <a:gd name="f12" fmla="val 6143"/>
                <a:gd name="f13" fmla="val 5646"/>
                <a:gd name="f14" fmla="val 6205"/>
                <a:gd name="f15" fmla="val 5584"/>
                <a:gd name="f16" fmla="val 6236"/>
                <a:gd name="f17" fmla="val 5491"/>
                <a:gd name="f18" fmla="val 5336"/>
                <a:gd name="f19" fmla="val 5212"/>
                <a:gd name="f20" fmla="val 6111"/>
                <a:gd name="f21" fmla="val 1"/>
                <a:gd name="f22" fmla="val 4560"/>
                <a:gd name="f23" fmla="val 3630"/>
                <a:gd name="f24" fmla="val 63"/>
                <a:gd name="f25" fmla="val 2730"/>
                <a:gd name="f26" fmla="val 125"/>
                <a:gd name="f27" fmla="val 1893"/>
                <a:gd name="f28" fmla="val 218"/>
                <a:gd name="f29" fmla="val 1055"/>
                <a:gd name="f30" fmla="val 342"/>
                <a:gd name="f31" fmla="val 249"/>
                <a:gd name="f32" fmla="val 497"/>
                <a:gd name="f33" fmla="val 528"/>
                <a:gd name="f34" fmla="val 621"/>
                <a:gd name="f35" fmla="val 745"/>
                <a:gd name="f36" fmla="val 3940"/>
                <a:gd name="f37" fmla="val 4064"/>
                <a:gd name="f38" fmla="val 4157"/>
                <a:gd name="f39" fmla="val 4188"/>
                <a:gd name="f40" fmla="val 931"/>
                <a:gd name="f41" fmla="val 4343"/>
                <a:gd name="f42" fmla="val 1675"/>
                <a:gd name="f43" fmla="val 4436"/>
                <a:gd name="f44" fmla="val 2482"/>
                <a:gd name="f45" fmla="val 4530"/>
                <a:gd name="f46" fmla="val 3195"/>
                <a:gd name="f47" fmla="val 4592"/>
                <a:gd name="f48" fmla="val 4654"/>
                <a:gd name="f49" fmla="val 4653"/>
                <a:gd name="f50" fmla="val 5925"/>
                <a:gd name="f51" fmla="val 4684"/>
                <a:gd name="f52" fmla="val 6267"/>
                <a:gd name="f53" fmla="val 4901"/>
                <a:gd name="f54" fmla="val 6577"/>
                <a:gd name="f55" fmla="val 5243"/>
                <a:gd name="f56" fmla="val 6701"/>
                <a:gd name="f57" fmla="val 8252"/>
                <a:gd name="f58" fmla="val 4622"/>
                <a:gd name="f59" fmla="val 8841"/>
                <a:gd name="f60" fmla="val 8903"/>
                <a:gd name="f61" fmla="val 4529"/>
                <a:gd name="f62" fmla="val 8965"/>
                <a:gd name="f63" fmla="val 9027"/>
                <a:gd name="f64" fmla="val 9120"/>
                <a:gd name="f65" fmla="val 4591"/>
                <a:gd name="f66" fmla="val 9182"/>
                <a:gd name="f67" fmla="val 9244"/>
                <a:gd name="f68" fmla="val 5181"/>
                <a:gd name="f69" fmla="val 9710"/>
                <a:gd name="f70" fmla="val 10144"/>
                <a:gd name="f71" fmla="val 10206"/>
                <a:gd name="f72" fmla="val 10268"/>
                <a:gd name="f73" fmla="val 10361"/>
                <a:gd name="f74" fmla="val 10454"/>
                <a:gd name="f75" fmla="val 10516"/>
                <a:gd name="f76" fmla="val 10578"/>
                <a:gd name="f77" fmla="val 11013"/>
                <a:gd name="f78" fmla="val 11478"/>
                <a:gd name="f79" fmla="val 11509"/>
                <a:gd name="f80" fmla="val 11602"/>
                <a:gd name="f81" fmla="val 11695"/>
                <a:gd name="f82" fmla="val 11757"/>
                <a:gd name="f83" fmla="val 11850"/>
                <a:gd name="f84" fmla="val 11912"/>
                <a:gd name="f85" fmla="val 12346"/>
                <a:gd name="f86" fmla="val 12781"/>
                <a:gd name="f87" fmla="val 12843"/>
                <a:gd name="f88" fmla="val 12936"/>
                <a:gd name="f89" fmla="val 12998"/>
                <a:gd name="f90" fmla="val 13091"/>
                <a:gd name="f91" fmla="val 13184"/>
                <a:gd name="f92" fmla="val 13215"/>
                <a:gd name="f93" fmla="val 5522"/>
                <a:gd name="f94" fmla="val 13897"/>
                <a:gd name="f95" fmla="val 13928"/>
                <a:gd name="f96" fmla="val 5677"/>
                <a:gd name="f97" fmla="val 6049"/>
                <a:gd name="f98" fmla="val 13618"/>
                <a:gd name="f99" fmla="val 5863"/>
                <a:gd name="f100" fmla="val 13463"/>
                <a:gd name="f101" fmla="val 5274"/>
                <a:gd name="f102" fmla="val 12564"/>
                <a:gd name="f103" fmla="val 5987"/>
                <a:gd name="f104" fmla="val 12439"/>
                <a:gd name="f105" fmla="val 12222"/>
                <a:gd name="f106" fmla="val 12129"/>
                <a:gd name="f107" fmla="val 11230"/>
                <a:gd name="f108" fmla="val 11199"/>
                <a:gd name="f109" fmla="val 11106"/>
                <a:gd name="f110" fmla="val 10919"/>
                <a:gd name="f111" fmla="val 10857"/>
                <a:gd name="f112" fmla="val 10795"/>
                <a:gd name="f113" fmla="val 5801"/>
                <a:gd name="f114" fmla="val 9896"/>
                <a:gd name="f115" fmla="val 9865"/>
                <a:gd name="f116" fmla="val 5894"/>
                <a:gd name="f117" fmla="val 9772"/>
                <a:gd name="f118" fmla="val 9617"/>
                <a:gd name="f119" fmla="val 9524"/>
                <a:gd name="f120" fmla="val 9493"/>
                <a:gd name="f121" fmla="val 8562"/>
                <a:gd name="f122" fmla="val 8531"/>
                <a:gd name="f123" fmla="val 8438"/>
                <a:gd name="f124" fmla="val 8376"/>
                <a:gd name="f125" fmla="val 6670"/>
                <a:gd name="f126" fmla="val 6639"/>
                <a:gd name="f127" fmla="val 6484"/>
                <a:gd name="f128" fmla="val 6235"/>
                <a:gd name="f129" fmla="val 6329"/>
                <a:gd name="f130" fmla="val 6297"/>
                <a:gd name="f131" fmla="val 6918"/>
                <a:gd name="f132" fmla="val 7476"/>
                <a:gd name="f133" fmla="val 8065"/>
                <a:gd name="f134" fmla="val 8221"/>
                <a:gd name="f135" fmla="val 8314"/>
                <a:gd name="f136" fmla="val 4467"/>
                <a:gd name="f137" fmla="val 4312"/>
                <a:gd name="f138" fmla="val 4250"/>
                <a:gd name="f139" fmla="val 8283"/>
                <a:gd name="f140" fmla="val 4126"/>
                <a:gd name="f141" fmla="val 8159"/>
                <a:gd name="f142" fmla="val 8096"/>
                <a:gd name="f143" fmla="val 8003"/>
                <a:gd name="f144" fmla="val 7383"/>
                <a:gd name="f145" fmla="val 4964"/>
                <a:gd name="f146" fmla="val 3475"/>
                <a:gd name="f147" fmla="val 2017"/>
                <a:gd name="f148" fmla="val 4002"/>
                <a:gd name="f149" fmla="val 559"/>
                <a:gd name="f150" fmla="val 3723"/>
                <a:gd name="f151" fmla="val 1024"/>
                <a:gd name="f152" fmla="val 2172"/>
                <a:gd name="f153" fmla="val 714"/>
                <a:gd name="f154" fmla="val 3847"/>
                <a:gd name="f155" fmla="val 590"/>
                <a:gd name="f156" fmla="val 7135"/>
                <a:gd name="f157" fmla="val 8779"/>
                <a:gd name="f158" fmla="val 10392"/>
                <a:gd name="f159" fmla="val 10330"/>
                <a:gd name="f160" fmla="val 3754"/>
                <a:gd name="f161" fmla="val 3785"/>
                <a:gd name="f162" fmla="val 10237"/>
                <a:gd name="f163" fmla="val 3909"/>
                <a:gd name="f164" fmla="val 10175"/>
                <a:gd name="f165" fmla="val 3971"/>
                <a:gd name="f166" fmla="val 4281"/>
                <a:gd name="f167" fmla="val 10733"/>
                <a:gd name="f168" fmla="val 4219"/>
                <a:gd name="f169" fmla="val 10950"/>
                <a:gd name="f170" fmla="val 4095"/>
                <a:gd name="f171" fmla="val 776"/>
                <a:gd name="f172" fmla="val 652"/>
                <a:gd name="f173" fmla="val 9927"/>
                <a:gd name="f174" fmla="val 9089"/>
                <a:gd name="f175" fmla="val 7352"/>
                <a:gd name="f176" fmla="val 6421"/>
                <a:gd name="f177" fmla="*/ f0 1 10951"/>
                <a:gd name="f178" fmla="*/ f1 1 13929"/>
                <a:gd name="f179" fmla="val f2"/>
                <a:gd name="f180" fmla="val f3"/>
                <a:gd name="f181" fmla="val f4"/>
                <a:gd name="f182" fmla="+- f181 0 f179"/>
                <a:gd name="f183" fmla="+- f180 0 f179"/>
                <a:gd name="f184" fmla="*/ f183 1 10951"/>
                <a:gd name="f185" fmla="*/ f182 1 13929"/>
                <a:gd name="f186" fmla="*/ f179 1 f184"/>
                <a:gd name="f187" fmla="*/ f180 1 f184"/>
                <a:gd name="f188" fmla="*/ f179 1 f185"/>
                <a:gd name="f189" fmla="*/ f181 1 f185"/>
                <a:gd name="f190" fmla="*/ f186 f177 1"/>
                <a:gd name="f191" fmla="*/ f187 f177 1"/>
                <a:gd name="f192" fmla="*/ f189 f178 1"/>
                <a:gd name="f193" fmla="*/ f188 f17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0" t="f193" r="f191" b="f192"/>
              <a:pathLst>
                <a:path w="10951" h="13929">
                  <a:moveTo>
                    <a:pt x="f5" y="f6"/>
                  </a:moveTo>
                  <a:lnTo>
                    <a:pt x="f5" y="f7"/>
                  </a:lnTo>
                  <a:cubicBezTo>
                    <a:pt x="f5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19" y="f7"/>
                  </a:cubicBezTo>
                  <a:lnTo>
                    <a:pt x="f19" y="f6"/>
                  </a:lnTo>
                  <a:close/>
                  <a:moveTo>
                    <a:pt x="f17" y="f21"/>
                  </a:moveTo>
                  <a:cubicBezTo>
                    <a:pt x="f22" y="f21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26" y="f33"/>
                    <a:pt x="f2" y="f34"/>
                    <a:pt x="f2" y="f35"/>
                  </a:cubicBezTo>
                  <a:lnTo>
                    <a:pt x="f2" y="f36"/>
                  </a:lnTo>
                  <a:cubicBezTo>
                    <a:pt x="f2" y="f37"/>
                    <a:pt x="f26" y="f38"/>
                    <a:pt x="f31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36" y="f48"/>
                    <a:pt x="f49" y="f48"/>
                  </a:cubicBezTo>
                  <a:lnTo>
                    <a:pt x="f49" y="f50"/>
                  </a:lnTo>
                  <a:cubicBezTo>
                    <a:pt x="f51" y="f52"/>
                    <a:pt x="f53" y="f54"/>
                    <a:pt x="f55" y="f56"/>
                  </a:cubicBezTo>
                  <a:lnTo>
                    <a:pt x="f55" y="f57"/>
                  </a:lnTo>
                  <a:lnTo>
                    <a:pt x="f58" y="f59"/>
                  </a:lnTo>
                  <a:cubicBezTo>
                    <a:pt x="f22" y="f60"/>
                    <a:pt x="f61" y="f62"/>
                    <a:pt x="f61" y="f63"/>
                  </a:cubicBezTo>
                  <a:cubicBezTo>
                    <a:pt x="f22" y="f64"/>
                    <a:pt x="f65" y="f66"/>
                    <a:pt x="f49" y="f67"/>
                  </a:cubicBezTo>
                  <a:lnTo>
                    <a:pt x="f68" y="f69"/>
                  </a:lnTo>
                  <a:lnTo>
                    <a:pt x="f49" y="f70"/>
                  </a:lnTo>
                  <a:cubicBezTo>
                    <a:pt x="f65" y="f71"/>
                    <a:pt x="f61" y="f72"/>
                    <a:pt x="f61" y="f73"/>
                  </a:cubicBezTo>
                  <a:cubicBezTo>
                    <a:pt x="f22" y="f74"/>
                    <a:pt x="f65" y="f75"/>
                    <a:pt x="f49" y="f76"/>
                  </a:cubicBezTo>
                  <a:lnTo>
                    <a:pt x="f55" y="f77"/>
                  </a:lnTo>
                  <a:lnTo>
                    <a:pt x="f49" y="f78"/>
                  </a:lnTo>
                  <a:cubicBezTo>
                    <a:pt x="f65" y="f79"/>
                    <a:pt x="f22" y="f80"/>
                    <a:pt x="f61" y="f81"/>
                  </a:cubicBezTo>
                  <a:cubicBezTo>
                    <a:pt x="f22" y="f82"/>
                    <a:pt x="f65" y="f83"/>
                    <a:pt x="f49" y="f84"/>
                  </a:cubicBezTo>
                  <a:lnTo>
                    <a:pt x="f55" y="f85"/>
                  </a:lnTo>
                  <a:lnTo>
                    <a:pt x="f49" y="f86"/>
                  </a:lnTo>
                  <a:cubicBezTo>
                    <a:pt x="f65" y="f87"/>
                    <a:pt x="f22" y="f88"/>
                    <a:pt x="f61" y="f89"/>
                  </a:cubicBezTo>
                  <a:cubicBezTo>
                    <a:pt x="f22" y="f90"/>
                    <a:pt x="f65" y="f91"/>
                    <a:pt x="f49" y="f92"/>
                  </a:cubicBezTo>
                  <a:lnTo>
                    <a:pt x="f93" y="f94"/>
                  </a:lnTo>
                  <a:cubicBezTo>
                    <a:pt x="f15" y="f95"/>
                    <a:pt x="f13" y="f95"/>
                    <a:pt x="f96" y="f95"/>
                  </a:cubicBezTo>
                  <a:cubicBezTo>
                    <a:pt x="f7" y="f95"/>
                    <a:pt x="f97" y="f98"/>
                    <a:pt x="f99" y="f100"/>
                  </a:cubicBezTo>
                  <a:lnTo>
                    <a:pt x="f101" y="f89"/>
                  </a:lnTo>
                  <a:lnTo>
                    <a:pt x="f99" y="f102"/>
                  </a:lnTo>
                  <a:cubicBezTo>
                    <a:pt x="f103" y="f104"/>
                    <a:pt x="f103" y="f105"/>
                    <a:pt x="f99" y="f106"/>
                  </a:cubicBezTo>
                  <a:lnTo>
                    <a:pt x="f101" y="f81"/>
                  </a:lnTo>
                  <a:lnTo>
                    <a:pt x="f99" y="f107"/>
                  </a:lnTo>
                  <a:cubicBezTo>
                    <a:pt x="f50" y="f108"/>
                    <a:pt x="f7" y="f109"/>
                    <a:pt x="f7" y="f77"/>
                  </a:cubicBezTo>
                  <a:cubicBezTo>
                    <a:pt x="f7" y="f110"/>
                    <a:pt x="f50" y="f111"/>
                    <a:pt x="f99" y="f112"/>
                  </a:cubicBezTo>
                  <a:lnTo>
                    <a:pt x="f55" y="f73"/>
                  </a:lnTo>
                  <a:lnTo>
                    <a:pt x="f113" y="f114"/>
                  </a:lnTo>
                  <a:cubicBezTo>
                    <a:pt x="f99" y="f115"/>
                    <a:pt x="f116" y="f117"/>
                    <a:pt x="f116" y="f69"/>
                  </a:cubicBezTo>
                  <a:cubicBezTo>
                    <a:pt x="f116" y="f118"/>
                    <a:pt x="f99" y="f119"/>
                    <a:pt x="f113" y="f120"/>
                  </a:cubicBezTo>
                  <a:lnTo>
                    <a:pt x="f55" y="f63"/>
                  </a:lnTo>
                  <a:lnTo>
                    <a:pt x="f11" y="f121"/>
                  </a:lnTo>
                  <a:cubicBezTo>
                    <a:pt x="f5" y="f122"/>
                    <a:pt x="f113" y="f123"/>
                    <a:pt x="f5" y="f124"/>
                  </a:cubicBezTo>
                  <a:lnTo>
                    <a:pt x="f5" y="f125"/>
                  </a:lnTo>
                  <a:cubicBezTo>
                    <a:pt x="f116" y="f126"/>
                    <a:pt x="f103" y="f54"/>
                    <a:pt x="f10" y="f127"/>
                  </a:cubicBezTo>
                  <a:cubicBezTo>
                    <a:pt x="f128" y="f129"/>
                    <a:pt x="f130" y="f12"/>
                    <a:pt x="f130" y="f50"/>
                  </a:cubicBezTo>
                  <a:lnTo>
                    <a:pt x="f130" y="f6"/>
                  </a:lnTo>
                  <a:cubicBezTo>
                    <a:pt x="f131" y="f6"/>
                    <a:pt x="f132" y="f48"/>
                    <a:pt x="f133" y="f47"/>
                  </a:cubicBezTo>
                  <a:cubicBezTo>
                    <a:pt x="f134" y="f47"/>
                    <a:pt x="f135" y="f136"/>
                    <a:pt x="f135" y="f137"/>
                  </a:cubicBezTo>
                  <a:cubicBezTo>
                    <a:pt x="f135" y="f138"/>
                    <a:pt x="f139" y="f39"/>
                    <a:pt x="f134" y="f140"/>
                  </a:cubicBezTo>
                  <a:cubicBezTo>
                    <a:pt x="f141" y="f37"/>
                    <a:pt x="f142" y="f37"/>
                    <a:pt x="f143" y="f37"/>
                  </a:cubicBezTo>
                  <a:cubicBezTo>
                    <a:pt x="f144" y="f140"/>
                    <a:pt x="f56" y="f38"/>
                    <a:pt x="f97" y="f38"/>
                  </a:cubicBezTo>
                  <a:lnTo>
                    <a:pt x="f145" y="f38"/>
                  </a:lnTo>
                  <a:cubicBezTo>
                    <a:pt x="f146" y="f38"/>
                    <a:pt x="f147" y="f148"/>
                    <a:pt x="f149" y="f150"/>
                  </a:cubicBezTo>
                  <a:lnTo>
                    <a:pt x="f149" y="f151"/>
                  </a:lnTo>
                  <a:cubicBezTo>
                    <a:pt x="f152" y="f153"/>
                    <a:pt x="f154" y="f155"/>
                    <a:pt x="f17" y="f155"/>
                  </a:cubicBezTo>
                  <a:cubicBezTo>
                    <a:pt x="f156" y="f155"/>
                    <a:pt x="f157" y="f153"/>
                    <a:pt x="f158" y="f151"/>
                  </a:cubicBezTo>
                  <a:lnTo>
                    <a:pt x="f158" y="f150"/>
                  </a:lnTo>
                  <a:cubicBezTo>
                    <a:pt x="f159" y="f160"/>
                    <a:pt x="f72" y="f161"/>
                    <a:pt x="f162" y="f154"/>
                  </a:cubicBezTo>
                  <a:cubicBezTo>
                    <a:pt x="f71" y="f163"/>
                    <a:pt x="f164" y="f165"/>
                    <a:pt x="f71" y="f37"/>
                  </a:cubicBezTo>
                  <a:cubicBezTo>
                    <a:pt x="f71" y="f39"/>
                    <a:pt x="f159" y="f166"/>
                    <a:pt x="f74" y="f166"/>
                  </a:cubicBezTo>
                  <a:lnTo>
                    <a:pt x="f167" y="f168"/>
                  </a:lnTo>
                  <a:cubicBezTo>
                    <a:pt x="f111" y="f39"/>
                    <a:pt x="f169" y="f170"/>
                    <a:pt x="f110" y="f165"/>
                  </a:cubicBezTo>
                  <a:lnTo>
                    <a:pt x="f110" y="f171"/>
                  </a:lnTo>
                  <a:cubicBezTo>
                    <a:pt x="f169" y="f172"/>
                    <a:pt x="f111" y="f33"/>
                    <a:pt x="f167" y="f32"/>
                  </a:cubicBezTo>
                  <a:cubicBezTo>
                    <a:pt x="f173" y="f30"/>
                    <a:pt x="f174" y="f28"/>
                    <a:pt x="f57" y="f26"/>
                  </a:cubicBezTo>
                  <a:cubicBezTo>
                    <a:pt x="f175" y="f24"/>
                    <a:pt x="f176" y="f21"/>
                    <a:pt x="f17" y="f21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589;p48">
              <a:extLst>
                <a:ext uri="{FF2B5EF4-FFF2-40B4-BE49-F238E27FC236}">
                  <a16:creationId xmlns:a16="http://schemas.microsoft.com/office/drawing/2014/main" id="{A29B7227-7908-1E34-2F20-DF2BBE907F7C}"/>
                </a:ext>
              </a:extLst>
            </p:cNvPr>
            <p:cNvSpPr/>
            <p:nvPr/>
          </p:nvSpPr>
          <p:spPr>
            <a:xfrm>
              <a:off x="5873566" y="2018245"/>
              <a:ext cx="17629" cy="143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3"/>
                <a:gd name="f4" fmla="val 533"/>
                <a:gd name="f5" fmla="val 412"/>
                <a:gd name="f6" fmla="val 399"/>
                <a:gd name="f7" fmla="val 386"/>
                <a:gd name="f8" fmla="val 2"/>
                <a:gd name="f9" fmla="val 373"/>
                <a:gd name="f10" fmla="val 5"/>
                <a:gd name="f11" fmla="val 342"/>
                <a:gd name="f12" fmla="val 249"/>
                <a:gd name="f13" fmla="val 187"/>
                <a:gd name="f14" fmla="val 36"/>
                <a:gd name="f15" fmla="val 156"/>
                <a:gd name="f16" fmla="val 98"/>
                <a:gd name="f17" fmla="val 1"/>
                <a:gd name="f18" fmla="val 284"/>
                <a:gd name="f19" fmla="val 125"/>
                <a:gd name="f20" fmla="val 532"/>
                <a:gd name="f21" fmla="val 404"/>
                <a:gd name="f22" fmla="val 559"/>
                <a:gd name="f23" fmla="val 501"/>
                <a:gd name="f24" fmla="val 652"/>
                <a:gd name="f25" fmla="val 377"/>
                <a:gd name="f26" fmla="val 621"/>
                <a:gd name="f27" fmla="val 222"/>
                <a:gd name="f28" fmla="val 111"/>
                <a:gd name="f29" fmla="val 522"/>
                <a:gd name="f30" fmla="*/ f0 1 653"/>
                <a:gd name="f31" fmla="*/ f1 1 533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653"/>
                <a:gd name="f38" fmla="*/ f35 1 533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653" h="53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9" y="f20"/>
                    <a:pt x="f9" y="f20"/>
                  </a:cubicBezTo>
                  <a:lnTo>
                    <a:pt x="f21" y="f20"/>
                  </a:lnTo>
                  <a:cubicBezTo>
                    <a:pt x="f22" y="f23"/>
                    <a:pt x="f24" y="f25"/>
                    <a:pt x="f26" y="f27"/>
                  </a:cubicBezTo>
                  <a:cubicBezTo>
                    <a:pt x="f26" y="f28"/>
                    <a:pt x="f29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4" name="Google Shape;590;p48">
            <a:extLst>
              <a:ext uri="{FF2B5EF4-FFF2-40B4-BE49-F238E27FC236}">
                <a16:creationId xmlns:a16="http://schemas.microsoft.com/office/drawing/2014/main" id="{FC46C576-7D64-1D5E-7AF8-4077D14CA314}"/>
              </a:ext>
            </a:extLst>
          </p:cNvPr>
          <p:cNvGrpSpPr/>
          <p:nvPr/>
        </p:nvGrpSpPr>
        <p:grpSpPr>
          <a:xfrm>
            <a:off x="3227118" y="1911800"/>
            <a:ext cx="258967" cy="376412"/>
            <a:chOff x="3227118" y="1911800"/>
            <a:chExt cx="258967" cy="376412"/>
          </a:xfrm>
        </p:grpSpPr>
        <p:sp>
          <p:nvSpPr>
            <p:cNvPr id="25" name="Google Shape;591;p48">
              <a:extLst>
                <a:ext uri="{FF2B5EF4-FFF2-40B4-BE49-F238E27FC236}">
                  <a16:creationId xmlns:a16="http://schemas.microsoft.com/office/drawing/2014/main" id="{E183DA9C-6B58-82B5-8AD5-D382136C12BC}"/>
                </a:ext>
              </a:extLst>
            </p:cNvPr>
            <p:cNvSpPr/>
            <p:nvPr/>
          </p:nvSpPr>
          <p:spPr>
            <a:xfrm>
              <a:off x="3227118" y="1911800"/>
              <a:ext cx="258967" cy="3764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594"/>
                <a:gd name="f4" fmla="val 13945"/>
                <a:gd name="f5" fmla="val 2087"/>
                <a:gd name="f6" fmla="val 544"/>
                <a:gd name="f7" fmla="val 2335"/>
                <a:gd name="f8" fmla="val 2583"/>
                <a:gd name="f9" fmla="val 637"/>
                <a:gd name="f10" fmla="val 2769"/>
                <a:gd name="f11" fmla="val 823"/>
                <a:gd name="f12" fmla="val 2862"/>
                <a:gd name="f13" fmla="val 916"/>
                <a:gd name="f14" fmla="val 1528"/>
                <a:gd name="f15" fmla="val 2250"/>
                <a:gd name="f16" fmla="val 1435"/>
                <a:gd name="f17" fmla="val 2157"/>
                <a:gd name="f18" fmla="val 1249"/>
                <a:gd name="f19" fmla="val 2002"/>
                <a:gd name="f20" fmla="val 1125"/>
                <a:gd name="f21" fmla="val 1754"/>
                <a:gd name="f22" fmla="val 1506"/>
                <a:gd name="f23" fmla="val 978"/>
                <a:gd name="f24" fmla="val 1559"/>
                <a:gd name="f25" fmla="val 1785"/>
                <a:gd name="f26" fmla="val 3141"/>
                <a:gd name="f27" fmla="val 2560"/>
                <a:gd name="f28" fmla="val 2366"/>
                <a:gd name="f29" fmla="val 2154"/>
                <a:gd name="f30" fmla="val 992"/>
                <a:gd name="f31" fmla="val 1457"/>
                <a:gd name="f32" fmla="val 1032"/>
                <a:gd name="f33" fmla="val 1311"/>
                <a:gd name="f34" fmla="val 2839"/>
                <a:gd name="f35" fmla="val 1373"/>
                <a:gd name="f36" fmla="val 2902"/>
                <a:gd name="f37" fmla="val 2933"/>
                <a:gd name="f38" fmla="val 1590"/>
                <a:gd name="f39" fmla="val 1652"/>
                <a:gd name="f40" fmla="val 1714"/>
                <a:gd name="f41" fmla="val 1994"/>
                <a:gd name="f42" fmla="val 2397"/>
                <a:gd name="f43" fmla="val 1218"/>
                <a:gd name="f44" fmla="val 4111"/>
                <a:gd name="f45" fmla="val 1187"/>
                <a:gd name="f46" fmla="val 4142"/>
                <a:gd name="f47" fmla="val 1156"/>
                <a:gd name="f48" fmla="val 4235"/>
                <a:gd name="f49" fmla="val 4297"/>
                <a:gd name="f50" fmla="val 13665"/>
                <a:gd name="f51" fmla="val 13727"/>
                <a:gd name="f52" fmla="val 13820"/>
                <a:gd name="f53" fmla="val 13851"/>
                <a:gd name="f54" fmla="val 1280"/>
                <a:gd name="f55" fmla="val 13913"/>
                <a:gd name="f56" fmla="val 1342"/>
                <a:gd name="f57" fmla="val 13944"/>
                <a:gd name="f58" fmla="val 9314"/>
                <a:gd name="f59" fmla="val 9376"/>
                <a:gd name="f60" fmla="val 9469"/>
                <a:gd name="f61" fmla="val 9500"/>
                <a:gd name="f62" fmla="val 9562"/>
                <a:gd name="f63" fmla="val 9593"/>
                <a:gd name="f64" fmla="val 10253"/>
                <a:gd name="f65" fmla="val 10082"/>
                <a:gd name="f66" fmla="val 9454"/>
                <a:gd name="f67" fmla="val 9997"/>
                <a:gd name="f68" fmla="val 9175"/>
                <a:gd name="f69" fmla="val 9035"/>
                <a:gd name="f70" fmla="val 13386"/>
                <a:gd name="f71" fmla="val 1683"/>
                <a:gd name="f72" fmla="val 4421"/>
                <a:gd name="f73" fmla="val 5002"/>
                <a:gd name="f74" fmla="val 1071"/>
                <a:gd name="f75" fmla="val 7803"/>
                <a:gd name="f76" fmla="val 7989"/>
                <a:gd name="f77" fmla="val 8082"/>
                <a:gd name="f78" fmla="val 730"/>
                <a:gd name="f79" fmla="val 668"/>
                <a:gd name="f80" fmla="val 606"/>
                <a:gd name="f81" fmla="val 575"/>
                <a:gd name="f82" fmla="val 4909"/>
                <a:gd name="f83" fmla="val 4816"/>
                <a:gd name="f84" fmla="val 4754"/>
                <a:gd name="f85" fmla="val 4723"/>
                <a:gd name="f86" fmla="val 3545"/>
                <a:gd name="f87" fmla="val 3172"/>
                <a:gd name="f88" fmla="val 1382"/>
                <a:gd name="f89" fmla="val 3451"/>
                <a:gd name="f90" fmla="val 1102"/>
                <a:gd name="f91" fmla="val 3514"/>
                <a:gd name="f92" fmla="val 1040"/>
                <a:gd name="f93" fmla="val 3482"/>
                <a:gd name="f94" fmla="val 761"/>
                <a:gd name="f95" fmla="val 420"/>
                <a:gd name="f96" fmla="val 2849"/>
                <a:gd name="f97" fmla="val 125"/>
                <a:gd name="f98" fmla="val 2494"/>
                <a:gd name="f99" fmla="*/ f0 1 9594"/>
                <a:gd name="f100" fmla="*/ f1 1 13945"/>
                <a:gd name="f101" fmla="val f2"/>
                <a:gd name="f102" fmla="val f3"/>
                <a:gd name="f103" fmla="val f4"/>
                <a:gd name="f104" fmla="+- f103 0 f101"/>
                <a:gd name="f105" fmla="+- f102 0 f101"/>
                <a:gd name="f106" fmla="*/ f105 1 9594"/>
                <a:gd name="f107" fmla="*/ f104 1 13945"/>
                <a:gd name="f108" fmla="*/ f101 1 f106"/>
                <a:gd name="f109" fmla="*/ f102 1 f106"/>
                <a:gd name="f110" fmla="*/ f101 1 f107"/>
                <a:gd name="f111" fmla="*/ f103 1 f107"/>
                <a:gd name="f112" fmla="*/ f108 f99 1"/>
                <a:gd name="f113" fmla="*/ f109 f99 1"/>
                <a:gd name="f114" fmla="*/ f111 f100 1"/>
                <a:gd name="f115" fmla="*/ f110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2" t="f115" r="f113" b="f114"/>
              <a:pathLst>
                <a:path w="9594" h="1394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cubicBezTo>
                    <a:pt x="f18" y="f19"/>
                    <a:pt x="f20" y="f21"/>
                    <a:pt x="f20" y="f22"/>
                  </a:cubicBezTo>
                  <a:cubicBezTo>
                    <a:pt x="f20" y="f23"/>
                    <a:pt x="f24" y="f6"/>
                    <a:pt x="f5" y="f6"/>
                  </a:cubicBezTo>
                  <a:close/>
                  <a:moveTo>
                    <a:pt x="f10" y="f25"/>
                  </a:moveTo>
                  <a:lnTo>
                    <a:pt x="f26" y="f17"/>
                  </a:lnTo>
                  <a:lnTo>
                    <a:pt x="f10" y="f27"/>
                  </a:lnTo>
                  <a:lnTo>
                    <a:pt x="f28" y="f17"/>
                  </a:lnTo>
                  <a:lnTo>
                    <a:pt x="f10" y="f25"/>
                  </a:lnTo>
                  <a:close/>
                  <a:moveTo>
                    <a:pt x="f29" y="f2"/>
                  </a:moveTo>
                  <a:cubicBezTo>
                    <a:pt x="f30" y="f2"/>
                    <a:pt x="f2" y="f31"/>
                    <a:pt x="f32" y="f27"/>
                  </a:cubicBezTo>
                  <a:lnTo>
                    <a:pt x="f33" y="f34"/>
                  </a:lnTo>
                  <a:cubicBezTo>
                    <a:pt x="f35" y="f36"/>
                    <a:pt x="f16" y="f37"/>
                    <a:pt x="f14" y="f37"/>
                  </a:cubicBezTo>
                  <a:cubicBezTo>
                    <a:pt x="f38" y="f37"/>
                    <a:pt x="f39" y="f36"/>
                    <a:pt x="f40" y="f34"/>
                  </a:cubicBezTo>
                  <a:lnTo>
                    <a:pt x="f41" y="f27"/>
                  </a:lnTo>
                  <a:lnTo>
                    <a:pt x="f42" y="f37"/>
                  </a:lnTo>
                  <a:lnTo>
                    <a:pt x="f43" y="f44"/>
                  </a:lnTo>
                  <a:cubicBezTo>
                    <a:pt x="f45" y="f46"/>
                    <a:pt x="f47" y="f48"/>
                    <a:pt x="f47" y="f49"/>
                  </a:cubicBezTo>
                  <a:lnTo>
                    <a:pt x="f47" y="f50"/>
                  </a:lnTo>
                  <a:cubicBezTo>
                    <a:pt x="f47" y="f51"/>
                    <a:pt x="f45" y="f52"/>
                    <a:pt x="f43" y="f53"/>
                  </a:cubicBezTo>
                  <a:cubicBezTo>
                    <a:pt x="f54" y="f55"/>
                    <a:pt x="f56" y="f57"/>
                    <a:pt x="f16" y="f57"/>
                  </a:cubicBezTo>
                  <a:lnTo>
                    <a:pt x="f58" y="f57"/>
                  </a:lnTo>
                  <a:cubicBezTo>
                    <a:pt x="f59" y="f57"/>
                    <a:pt x="f60" y="f55"/>
                    <a:pt x="f61" y="f53"/>
                  </a:cubicBezTo>
                  <a:cubicBezTo>
                    <a:pt x="f62" y="f52"/>
                    <a:pt x="f63" y="f51"/>
                    <a:pt x="f63" y="f50"/>
                  </a:cubicBezTo>
                  <a:lnTo>
                    <a:pt x="f63" y="f64"/>
                  </a:lnTo>
                  <a:cubicBezTo>
                    <a:pt x="f63" y="f65"/>
                    <a:pt x="f66" y="f67"/>
                    <a:pt x="f58" y="f67"/>
                  </a:cubicBezTo>
                  <a:cubicBezTo>
                    <a:pt x="f68" y="f67"/>
                    <a:pt x="f69" y="f65"/>
                    <a:pt x="f69" y="f64"/>
                  </a:cubicBezTo>
                  <a:lnTo>
                    <a:pt x="f69" y="f70"/>
                  </a:lnTo>
                  <a:lnTo>
                    <a:pt x="f71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69" y="f74"/>
                  </a:lnTo>
                  <a:lnTo>
                    <a:pt x="f69" y="f75"/>
                  </a:lnTo>
                  <a:cubicBezTo>
                    <a:pt x="f69" y="f76"/>
                    <a:pt x="f68" y="f77"/>
                    <a:pt x="f58" y="f77"/>
                  </a:cubicBezTo>
                  <a:cubicBezTo>
                    <a:pt x="f66" y="f77"/>
                    <a:pt x="f63" y="f76"/>
                    <a:pt x="f63" y="f75"/>
                  </a:cubicBezTo>
                  <a:lnTo>
                    <a:pt x="f63" y="f11"/>
                  </a:lnTo>
                  <a:cubicBezTo>
                    <a:pt x="f63" y="f78"/>
                    <a:pt x="f62" y="f79"/>
                    <a:pt x="f61" y="f80"/>
                  </a:cubicBezTo>
                  <a:cubicBezTo>
                    <a:pt x="f60" y="f81"/>
                    <a:pt x="f59" y="f6"/>
                    <a:pt x="f58" y="f6"/>
                  </a:cubicBezTo>
                  <a:lnTo>
                    <a:pt x="f82" y="f6"/>
                  </a:lnTo>
                  <a:cubicBezTo>
                    <a:pt x="f83" y="f6"/>
                    <a:pt x="f84" y="f81"/>
                    <a:pt x="f85" y="f80"/>
                  </a:cubicBezTo>
                  <a:lnTo>
                    <a:pt x="f86" y="f25"/>
                  </a:lnTo>
                  <a:lnTo>
                    <a:pt x="f87" y="f88"/>
                  </a:lnTo>
                  <a:lnTo>
                    <a:pt x="f89" y="f90"/>
                  </a:lnTo>
                  <a:cubicBezTo>
                    <a:pt x="f91" y="f92"/>
                    <a:pt x="f91" y="f23"/>
                    <a:pt x="f91" y="f13"/>
                  </a:cubicBezTo>
                  <a:cubicBezTo>
                    <a:pt x="f91" y="f11"/>
                    <a:pt x="f93" y="f94"/>
                    <a:pt x="f89" y="f78"/>
                  </a:cubicBezTo>
                  <a:lnTo>
                    <a:pt x="f87" y="f95"/>
                  </a:lnTo>
                  <a:cubicBezTo>
                    <a:pt x="f96" y="f97"/>
                    <a:pt x="f98" y="f2"/>
                    <a:pt x="f29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592;p48">
              <a:extLst>
                <a:ext uri="{FF2B5EF4-FFF2-40B4-BE49-F238E27FC236}">
                  <a16:creationId xmlns:a16="http://schemas.microsoft.com/office/drawing/2014/main" id="{19E5961E-2FB5-0990-AE73-F952938D7BFA}"/>
                </a:ext>
              </a:extLst>
            </p:cNvPr>
            <p:cNvSpPr/>
            <p:nvPr/>
          </p:nvSpPr>
          <p:spPr>
            <a:xfrm>
              <a:off x="3468456" y="2148364"/>
              <a:ext cx="17629" cy="150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3"/>
                <a:gd name="f4" fmla="val 556"/>
                <a:gd name="f5" fmla="val 373"/>
                <a:gd name="f6" fmla="val 125"/>
                <a:gd name="f7" fmla="val 1"/>
                <a:gd name="f8" fmla="val 310"/>
                <a:gd name="f9" fmla="val 187"/>
                <a:gd name="f10" fmla="val 465"/>
                <a:gd name="f11" fmla="val 239"/>
                <a:gd name="f12" fmla="val 527"/>
                <a:gd name="f13" fmla="val 308"/>
                <a:gd name="f14" fmla="val 555"/>
                <a:gd name="f15" fmla="val 377"/>
                <a:gd name="f16" fmla="val 514"/>
                <a:gd name="f17" fmla="val 652"/>
                <a:gd name="f18" fmla="val 445"/>
                <a:gd name="f19" fmla="val 279"/>
                <a:gd name="f20" fmla="val 124"/>
                <a:gd name="f21" fmla="val 528"/>
                <a:gd name="f22" fmla="*/ f0 1 653"/>
                <a:gd name="f23" fmla="*/ f1 1 556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653"/>
                <a:gd name="f30" fmla="*/ f27 1 556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653" h="5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7" y="f19"/>
                  </a:cubicBezTo>
                  <a:cubicBezTo>
                    <a:pt x="f17" y="f20"/>
                    <a:pt x="f21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593;p48">
              <a:extLst>
                <a:ext uri="{FF2B5EF4-FFF2-40B4-BE49-F238E27FC236}">
                  <a16:creationId xmlns:a16="http://schemas.microsoft.com/office/drawing/2014/main" id="{D047F51E-7B01-04A7-8C91-A90D99E6216C}"/>
                </a:ext>
              </a:extLst>
            </p:cNvPr>
            <p:cNvSpPr/>
            <p:nvPr/>
          </p:nvSpPr>
          <p:spPr>
            <a:xfrm>
              <a:off x="3301861" y="2051218"/>
              <a:ext cx="140680" cy="1976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12"/>
                <a:gd name="f4" fmla="val 7322"/>
                <a:gd name="f5" fmla="val 620"/>
                <a:gd name="f6" fmla="val 528"/>
                <a:gd name="f7" fmla="val 559"/>
                <a:gd name="f8" fmla="val 4560"/>
                <a:gd name="f9" fmla="val 4622"/>
                <a:gd name="f10" fmla="val 807"/>
                <a:gd name="f11" fmla="val 4653"/>
                <a:gd name="f12" fmla="val 1056"/>
                <a:gd name="f13" fmla="val 1335"/>
                <a:gd name="f14" fmla="val 1769"/>
                <a:gd name="f15" fmla="val 2234"/>
                <a:gd name="f16" fmla="val 4374"/>
                <a:gd name="f17" fmla="val 2638"/>
                <a:gd name="f18" fmla="val 4222"/>
                <a:gd name="f19" fmla="val 2714"/>
                <a:gd name="f20" fmla="val 3872"/>
                <a:gd name="f21" fmla="val 2848"/>
                <a:gd name="f22" fmla="val 3489"/>
                <a:gd name="f23" fmla="val 3246"/>
                <a:gd name="f24" fmla="val 2989"/>
                <a:gd name="f25" fmla="val 2794"/>
                <a:gd name="f26" fmla="val 2761"/>
                <a:gd name="f27" fmla="val 2408"/>
                <a:gd name="f28" fmla="val 2015"/>
                <a:gd name="f29" fmla="val 2299"/>
                <a:gd name="f30" fmla="val 1622"/>
                <a:gd name="f31" fmla="val 1324"/>
                <a:gd name="f32" fmla="val 1026"/>
                <a:gd name="f33" fmla="val 2362"/>
                <a:gd name="f34" fmla="val 745"/>
                <a:gd name="f35" fmla="val 2482"/>
                <a:gd name="f36" fmla="val 2110"/>
                <a:gd name="f37" fmla="val 558"/>
                <a:gd name="f38" fmla="val 1707"/>
                <a:gd name="f39" fmla="val 1304"/>
                <a:gd name="f40" fmla="val 589"/>
                <a:gd name="f41" fmla="val 1642"/>
                <a:gd name="f42" fmla="val 2834"/>
                <a:gd name="f43" fmla="val 1920"/>
                <a:gd name="f44" fmla="val 2195"/>
                <a:gd name="f45" fmla="val 2904"/>
                <a:gd name="f46" fmla="val 2451"/>
                <a:gd name="f47" fmla="val 3041"/>
                <a:gd name="f48" fmla="val 3258"/>
                <a:gd name="f49" fmla="val 3133"/>
                <a:gd name="f50" fmla="val 3382"/>
                <a:gd name="f51" fmla="val 3505"/>
                <a:gd name="f52" fmla="val 3660"/>
                <a:gd name="f53" fmla="val 3815"/>
                <a:gd name="f54" fmla="val 3351"/>
                <a:gd name="f55" fmla="val 3971"/>
                <a:gd name="f56" fmla="val 3320"/>
                <a:gd name="f57" fmla="val 3629"/>
                <a:gd name="f58" fmla="val 3754"/>
                <a:gd name="f59" fmla="val 4033"/>
                <a:gd name="f60" fmla="val 2606"/>
                <a:gd name="f61" fmla="val 1892"/>
                <a:gd name="f62" fmla="val 4002"/>
                <a:gd name="f63" fmla="val 1272"/>
                <a:gd name="f64" fmla="val 3599"/>
                <a:gd name="f65" fmla="val 962"/>
                <a:gd name="f66" fmla="val 2979"/>
                <a:gd name="f67" fmla="val 1185"/>
                <a:gd name="f68" fmla="val 2881"/>
                <a:gd name="f69" fmla="val 1415"/>
                <a:gd name="f70" fmla="val 2885"/>
                <a:gd name="f71" fmla="val 4561"/>
                <a:gd name="f72" fmla="val 5957"/>
                <a:gd name="f73" fmla="val 6081"/>
                <a:gd name="f74" fmla="val 2978"/>
                <a:gd name="f75" fmla="val 6205"/>
                <a:gd name="f76" fmla="val 6236"/>
                <a:gd name="f77" fmla="val 3350"/>
                <a:gd name="f78" fmla="val 3567"/>
                <a:gd name="f79" fmla="val 6298"/>
                <a:gd name="f80" fmla="val 3722"/>
                <a:gd name="f81" fmla="val 6453"/>
                <a:gd name="f82" fmla="val 6546"/>
                <a:gd name="f83" fmla="val 3877"/>
                <a:gd name="f84" fmla="val 6639"/>
                <a:gd name="f85" fmla="val 3908"/>
                <a:gd name="f86" fmla="val 6763"/>
                <a:gd name="f87" fmla="val 1396"/>
                <a:gd name="f88" fmla="val 1706"/>
                <a:gd name="f89" fmla="val 2047"/>
                <a:gd name="f90" fmla="val 2202"/>
                <a:gd name="f91" fmla="val 2327"/>
                <a:gd name="f92" fmla="val 6112"/>
                <a:gd name="f93" fmla="val 2420"/>
                <a:gd name="f94" fmla="val 4576"/>
                <a:gd name="f95" fmla="val 2513"/>
                <a:gd name="f96" fmla="val 4584"/>
                <a:gd name="f97" fmla="val 2699"/>
                <a:gd name="f98" fmla="val 2792"/>
                <a:gd name="f99" fmla="val 434"/>
                <a:gd name="f100" fmla="val 1"/>
                <a:gd name="f101" fmla="val 310"/>
                <a:gd name="f102" fmla="val 186"/>
                <a:gd name="f103" fmla="val 94"/>
                <a:gd name="f104" fmla="val 155"/>
                <a:gd name="f105" fmla="val 218"/>
                <a:gd name="f106" fmla="val 62"/>
                <a:gd name="f107" fmla="val 931"/>
                <a:gd name="f108" fmla="val 2141"/>
                <a:gd name="f109" fmla="val 248"/>
                <a:gd name="f110" fmla="val 2948"/>
                <a:gd name="f111" fmla="val 1024"/>
                <a:gd name="f112" fmla="val 1365"/>
                <a:gd name="f113" fmla="val 4251"/>
                <a:gd name="f114" fmla="val 1768"/>
                <a:gd name="f115" fmla="val 4437"/>
                <a:gd name="f116" fmla="val 5739"/>
                <a:gd name="f117" fmla="val 1148"/>
                <a:gd name="f118" fmla="val 5864"/>
                <a:gd name="f119" fmla="val 682"/>
                <a:gd name="f120" fmla="val 6422"/>
                <a:gd name="f121" fmla="val 7073"/>
                <a:gd name="f122" fmla="val 7197"/>
                <a:gd name="f123" fmla="val 7321"/>
                <a:gd name="f124" fmla="val 4219"/>
                <a:gd name="f125" fmla="val 4498"/>
                <a:gd name="f126" fmla="val 6701"/>
                <a:gd name="f127" fmla="val 4343"/>
                <a:gd name="f128" fmla="val 6360"/>
                <a:gd name="f129" fmla="val 4095"/>
                <a:gd name="f130" fmla="val 5895"/>
                <a:gd name="f131" fmla="val 3691"/>
                <a:gd name="f132" fmla="val 5770"/>
                <a:gd name="f133" fmla="val 3412"/>
                <a:gd name="f134" fmla="val 5708"/>
                <a:gd name="f135" fmla="val 4188"/>
                <a:gd name="f136" fmla="val 4467"/>
                <a:gd name="f137" fmla="val 4932"/>
                <a:gd name="f138" fmla="val 5211"/>
                <a:gd name="f139" fmla="val 5180"/>
                <a:gd name="f140" fmla="val 5149"/>
                <a:gd name="f141" fmla="val 5025"/>
                <a:gd name="f142" fmla="val 4994"/>
                <a:gd name="f143" fmla="val 4901"/>
                <a:gd name="f144" fmla="val 4777"/>
                <a:gd name="f145" fmla="*/ f0 1 5212"/>
                <a:gd name="f146" fmla="*/ f1 1 7322"/>
                <a:gd name="f147" fmla="val f2"/>
                <a:gd name="f148" fmla="val f3"/>
                <a:gd name="f149" fmla="val f4"/>
                <a:gd name="f150" fmla="+- f149 0 f147"/>
                <a:gd name="f151" fmla="+- f148 0 f147"/>
                <a:gd name="f152" fmla="*/ f151 1 5212"/>
                <a:gd name="f153" fmla="*/ f150 1 7322"/>
                <a:gd name="f154" fmla="*/ f147 1 f152"/>
                <a:gd name="f155" fmla="*/ f148 1 f152"/>
                <a:gd name="f156" fmla="*/ f147 1 f153"/>
                <a:gd name="f157" fmla="*/ f149 1 f153"/>
                <a:gd name="f158" fmla="*/ f154 f145 1"/>
                <a:gd name="f159" fmla="*/ f155 f145 1"/>
                <a:gd name="f160" fmla="*/ f157 f146 1"/>
                <a:gd name="f161" fmla="*/ f156 f1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8" t="f161" r="f159" b="f160"/>
              <a:pathLst>
                <a:path w="5212" h="7322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cubicBezTo>
                    <a:pt x="f9" y="f10"/>
                    <a:pt x="f11" y="f12"/>
                    <a:pt x="f11" y="f13"/>
                  </a:cubicBezTo>
                  <a:cubicBezTo>
                    <a:pt x="f11" y="f14"/>
                    <a:pt x="f8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17"/>
                  </a:cubicBezTo>
                  <a:cubicBezTo>
                    <a:pt x="f27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cubicBezTo>
                    <a:pt x="f5" y="f36"/>
                    <a:pt x="f37" y="f38"/>
                    <a:pt x="f37" y="f39"/>
                  </a:cubicBezTo>
                  <a:cubicBezTo>
                    <a:pt x="f37" y="f12"/>
                    <a:pt x="f40" y="f10"/>
                    <a:pt x="f5" y="f6"/>
                  </a:cubicBezTo>
                  <a:close/>
                  <a:moveTo>
                    <a:pt x="f41" y="f42"/>
                  </a:moveTo>
                  <a:cubicBezTo>
                    <a:pt x="f43" y="f42"/>
                    <a:pt x="f44" y="f45"/>
                    <a:pt x="f46" y="f47"/>
                  </a:cubicBezTo>
                  <a:cubicBezTo>
                    <a:pt x="f26" y="f48"/>
                    <a:pt x="f49" y="f50"/>
                    <a:pt x="f51" y="f50"/>
                  </a:cubicBezTo>
                  <a:cubicBezTo>
                    <a:pt x="f52" y="f50"/>
                    <a:pt x="f53" y="f54"/>
                    <a:pt x="f55" y="f56"/>
                  </a:cubicBezTo>
                  <a:lnTo>
                    <a:pt x="f55" y="f56"/>
                  </a:lnTo>
                  <a:cubicBezTo>
                    <a:pt x="f57" y="f58"/>
                    <a:pt x="f49" y="f59"/>
                    <a:pt x="f60" y="f59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42"/>
                    <a:pt x="f41" y="f42"/>
                  </a:cubicBezTo>
                  <a:close/>
                  <a:moveTo>
                    <a:pt x="f70" y="f71"/>
                  </a:moveTo>
                  <a:lnTo>
                    <a:pt x="f70" y="f72"/>
                  </a:lnTo>
                  <a:cubicBezTo>
                    <a:pt x="f70" y="f73"/>
                    <a:pt x="f74" y="f75"/>
                    <a:pt x="f49" y="f75"/>
                  </a:cubicBezTo>
                  <a:lnTo>
                    <a:pt x="f49" y="f76"/>
                  </a:lnTo>
                  <a:cubicBezTo>
                    <a:pt x="f77" y="f76"/>
                    <a:pt x="f78" y="f79"/>
                    <a:pt x="f80" y="f81"/>
                  </a:cubicBezTo>
                  <a:cubicBezTo>
                    <a:pt x="f53" y="f82"/>
                    <a:pt x="f83" y="f84"/>
                    <a:pt x="f85" y="f86"/>
                  </a:cubicBezTo>
                  <a:lnTo>
                    <a:pt x="f63" y="f86"/>
                  </a:lnTo>
                  <a:cubicBezTo>
                    <a:pt x="f87" y="f81"/>
                    <a:pt x="f88" y="f76"/>
                    <a:pt x="f89" y="f76"/>
                  </a:cubicBezTo>
                  <a:cubicBezTo>
                    <a:pt x="f90" y="f76"/>
                    <a:pt x="f91" y="f92"/>
                    <a:pt x="f91" y="f72"/>
                  </a:cubicBezTo>
                  <a:lnTo>
                    <a:pt x="f91" y="f71"/>
                  </a:lnTo>
                  <a:cubicBezTo>
                    <a:pt x="f93" y="f94"/>
                    <a:pt x="f95" y="f96"/>
                    <a:pt x="f60" y="f96"/>
                  </a:cubicBezTo>
                  <a:cubicBezTo>
                    <a:pt x="f97" y="f96"/>
                    <a:pt x="f98" y="f94"/>
                    <a:pt x="f70" y="f71"/>
                  </a:cubicBezTo>
                  <a:close/>
                  <a:moveTo>
                    <a:pt x="f99" y="f100"/>
                  </a:moveTo>
                  <a:cubicBezTo>
                    <a:pt x="f101" y="f100"/>
                    <a:pt x="f102" y="f103"/>
                    <a:pt x="f104" y="f105"/>
                  </a:cubicBezTo>
                  <a:cubicBezTo>
                    <a:pt x="f106" y="f7"/>
                    <a:pt x="f2" y="f107"/>
                    <a:pt x="f2" y="f39"/>
                  </a:cubicBezTo>
                  <a:cubicBezTo>
                    <a:pt x="f2" y="f108"/>
                    <a:pt x="f109" y="f110"/>
                    <a:pt x="f34" y="f64"/>
                  </a:cubicBezTo>
                  <a:cubicBezTo>
                    <a:pt x="f111" y="f55"/>
                    <a:pt x="f112" y="f113"/>
                    <a:pt x="f114" y="f115"/>
                  </a:cubicBezTo>
                  <a:lnTo>
                    <a:pt x="f114" y="f116"/>
                  </a:lnTo>
                  <a:cubicBezTo>
                    <a:pt x="f117" y="f118"/>
                    <a:pt x="f119" y="f120"/>
                    <a:pt x="f119" y="f121"/>
                  </a:cubicBezTo>
                  <a:cubicBezTo>
                    <a:pt x="f119" y="f122"/>
                    <a:pt x="f10" y="f123"/>
                    <a:pt x="f65" y="f123"/>
                  </a:cubicBezTo>
                  <a:lnTo>
                    <a:pt x="f124" y="f123"/>
                  </a:lnTo>
                  <a:cubicBezTo>
                    <a:pt x="f16" y="f123"/>
                    <a:pt x="f125" y="f122"/>
                    <a:pt x="f125" y="f121"/>
                  </a:cubicBezTo>
                  <a:cubicBezTo>
                    <a:pt x="f125" y="f126"/>
                    <a:pt x="f127" y="f128"/>
                    <a:pt x="f129" y="f73"/>
                  </a:cubicBezTo>
                  <a:cubicBezTo>
                    <a:pt x="f85" y="f130"/>
                    <a:pt x="f131" y="f132"/>
                    <a:pt x="f133" y="f134"/>
                  </a:cubicBezTo>
                  <a:lnTo>
                    <a:pt x="f133" y="f115"/>
                  </a:lnTo>
                  <a:cubicBezTo>
                    <a:pt x="f53" y="f113"/>
                    <a:pt x="f135" y="f55"/>
                    <a:pt x="f136" y="f64"/>
                  </a:cubicBezTo>
                  <a:cubicBezTo>
                    <a:pt x="f137" y="f110"/>
                    <a:pt x="f138" y="f108"/>
                    <a:pt x="f139" y="f39"/>
                  </a:cubicBezTo>
                  <a:cubicBezTo>
                    <a:pt x="f139" y="f107"/>
                    <a:pt x="f140" y="f7"/>
                    <a:pt x="f141" y="f105"/>
                  </a:cubicBezTo>
                  <a:cubicBezTo>
                    <a:pt x="f142" y="f103"/>
                    <a:pt x="f143" y="f100"/>
                    <a:pt x="f144" y="f100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8" name="Google Shape;594;p48">
            <a:extLst>
              <a:ext uri="{FF2B5EF4-FFF2-40B4-BE49-F238E27FC236}">
                <a16:creationId xmlns:a16="http://schemas.microsoft.com/office/drawing/2014/main" id="{4A5E8311-1F46-2032-6B27-8780FE4168D8}"/>
              </a:ext>
            </a:extLst>
          </p:cNvPr>
          <p:cNvGrpSpPr/>
          <p:nvPr/>
        </p:nvGrpSpPr>
        <p:grpSpPr>
          <a:xfrm>
            <a:off x="3236665" y="3574417"/>
            <a:ext cx="252621" cy="377436"/>
            <a:chOff x="3236665" y="3574417"/>
            <a:chExt cx="252621" cy="377436"/>
          </a:xfrm>
        </p:grpSpPr>
        <p:sp>
          <p:nvSpPr>
            <p:cNvPr id="29" name="Google Shape;595;p48">
              <a:extLst>
                <a:ext uri="{FF2B5EF4-FFF2-40B4-BE49-F238E27FC236}">
                  <a16:creationId xmlns:a16="http://schemas.microsoft.com/office/drawing/2014/main" id="{FF70E17C-EE01-CC2B-3B75-3DEDD69EB40F}"/>
                </a:ext>
              </a:extLst>
            </p:cNvPr>
            <p:cNvSpPr/>
            <p:nvPr/>
          </p:nvSpPr>
          <p:spPr>
            <a:xfrm>
              <a:off x="3422297" y="3620466"/>
              <a:ext cx="15087" cy="142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9"/>
                <a:gd name="f4" fmla="val 529"/>
                <a:gd name="f5" fmla="val 279"/>
                <a:gd name="f6" fmla="val 1"/>
                <a:gd name="f7" fmla="val 186"/>
                <a:gd name="f8" fmla="val 93"/>
                <a:gd name="f9" fmla="val 32"/>
                <a:gd name="f10" fmla="val 31"/>
                <a:gd name="f11" fmla="val 125"/>
                <a:gd name="f12" fmla="val 187"/>
                <a:gd name="f13" fmla="val 280"/>
                <a:gd name="f14" fmla="val 342"/>
                <a:gd name="f15" fmla="val 404"/>
                <a:gd name="f16" fmla="val 466"/>
                <a:gd name="f17" fmla="val 155"/>
                <a:gd name="f18" fmla="val 497"/>
                <a:gd name="f19" fmla="val 528"/>
                <a:gd name="f20" fmla="val 248"/>
                <a:gd name="f21" fmla="val 372"/>
                <a:gd name="f22" fmla="val 465"/>
                <a:gd name="f23" fmla="val 527"/>
                <a:gd name="f24" fmla="val 558"/>
                <a:gd name="f25" fmla="val 311"/>
                <a:gd name="f26" fmla="val 249"/>
                <a:gd name="f27" fmla="val 496"/>
                <a:gd name="f28" fmla="val 63"/>
                <a:gd name="f29" fmla="val 403"/>
                <a:gd name="f30" fmla="val 310"/>
                <a:gd name="f31" fmla="*/ f0 1 559"/>
                <a:gd name="f32" fmla="*/ f1 1 529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559"/>
                <a:gd name="f39" fmla="*/ f36 1 529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559" h="52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2" y="f13"/>
                    <a:pt x="f10" y="f14"/>
                  </a:cubicBezTo>
                  <a:cubicBezTo>
                    <a:pt x="f10" y="f15"/>
                    <a:pt x="f8" y="f16"/>
                    <a:pt x="f17" y="f18"/>
                  </a:cubicBezTo>
                  <a:cubicBezTo>
                    <a:pt x="f7" y="f19"/>
                    <a:pt x="f20" y="f19"/>
                    <a:pt x="f5" y="f19"/>
                  </a:cubicBezTo>
                  <a:cubicBezTo>
                    <a:pt x="f21" y="f19"/>
                    <a:pt x="f22" y="f16"/>
                    <a:pt x="f23" y="f15"/>
                  </a:cubicBezTo>
                  <a:cubicBezTo>
                    <a:pt x="f24" y="f25"/>
                    <a:pt x="f24" y="f26"/>
                    <a:pt x="f23" y="f12"/>
                  </a:cubicBezTo>
                  <a:cubicBezTo>
                    <a:pt x="f27" y="f11"/>
                    <a:pt x="f22" y="f28"/>
                    <a:pt x="f21" y="f9"/>
                  </a:cubicBezTo>
                  <a:lnTo>
                    <a:pt x="f29" y="f9"/>
                  </a:lnTo>
                  <a:cubicBezTo>
                    <a:pt x="f21" y="f6"/>
                    <a:pt x="f30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596;p48">
              <a:extLst>
                <a:ext uri="{FF2B5EF4-FFF2-40B4-BE49-F238E27FC236}">
                  <a16:creationId xmlns:a16="http://schemas.microsoft.com/office/drawing/2014/main" id="{D0C1D71C-5ED1-706C-79DA-FEEC8B7315D8}"/>
                </a:ext>
              </a:extLst>
            </p:cNvPr>
            <p:cNvSpPr/>
            <p:nvPr/>
          </p:nvSpPr>
          <p:spPr>
            <a:xfrm>
              <a:off x="3236665" y="3574417"/>
              <a:ext cx="252621" cy="3774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359"/>
                <a:gd name="f4" fmla="val 13983"/>
                <a:gd name="f5" fmla="val 8335"/>
                <a:gd name="f6" fmla="val 6453"/>
                <a:gd name="f7" fmla="val 8614"/>
                <a:gd name="f8" fmla="val 6546"/>
                <a:gd name="f9" fmla="val 8552"/>
                <a:gd name="f10" fmla="val 6980"/>
                <a:gd name="f11" fmla="val 8242"/>
                <a:gd name="f12" fmla="val 1138"/>
                <a:gd name="f13" fmla="val 859"/>
                <a:gd name="f14" fmla="val 766"/>
                <a:gd name="f15" fmla="val 1076"/>
                <a:gd name="f16" fmla="val 7311"/>
                <a:gd name="f17" fmla="val 7538"/>
                <a:gd name="f18" fmla="val 7125"/>
                <a:gd name="f19" fmla="val 8066"/>
                <a:gd name="f20" fmla="val 2286"/>
                <a:gd name="f21" fmla="val 2069"/>
                <a:gd name="f22" fmla="val 7497"/>
                <a:gd name="f23" fmla="val 8624"/>
                <a:gd name="f24" fmla="val 7591"/>
                <a:gd name="f25" fmla="val 8655"/>
                <a:gd name="f26" fmla="val 7684"/>
                <a:gd name="f27" fmla="val 8779"/>
                <a:gd name="f28" fmla="val 8903"/>
                <a:gd name="f29" fmla="val 9058"/>
                <a:gd name="f30" fmla="val 7559"/>
                <a:gd name="f31" fmla="val 9151"/>
                <a:gd name="f32" fmla="val 7435"/>
                <a:gd name="f33" fmla="val 1976"/>
                <a:gd name="f34" fmla="val 1821"/>
                <a:gd name="f35" fmla="val 1697"/>
                <a:gd name="f36" fmla="val 1790"/>
                <a:gd name="f37" fmla="val 1914"/>
                <a:gd name="f38" fmla="val 6474"/>
                <a:gd name="f39" fmla="val 9710"/>
                <a:gd name="f40" fmla="val 6288"/>
                <a:gd name="f41" fmla="val 10268"/>
                <a:gd name="f42" fmla="val 3124"/>
                <a:gd name="f43" fmla="val 2907"/>
                <a:gd name="f44" fmla="val 6610"/>
                <a:gd name="f45" fmla="val 10803"/>
                <a:gd name="f46" fmla="val 6621"/>
                <a:gd name="f47" fmla="val 6629"/>
                <a:gd name="f48" fmla="val 10811"/>
                <a:gd name="f49" fmla="val 10826"/>
                <a:gd name="f50" fmla="val 6753"/>
                <a:gd name="f51" fmla="val 10857"/>
                <a:gd name="f52" fmla="val 6846"/>
                <a:gd name="f53" fmla="val 10950"/>
                <a:gd name="f54" fmla="val 11075"/>
                <a:gd name="f55" fmla="val 11230"/>
                <a:gd name="f56" fmla="val 6722"/>
                <a:gd name="f57" fmla="val 11354"/>
                <a:gd name="f58" fmla="val 6567"/>
                <a:gd name="f59" fmla="val 2845"/>
                <a:gd name="f60" fmla="val 2689"/>
                <a:gd name="f61" fmla="val 2565"/>
                <a:gd name="f62" fmla="val 2627"/>
                <a:gd name="f63" fmla="val 2751"/>
                <a:gd name="f64" fmla="val 6582"/>
                <a:gd name="f65" fmla="val 6598"/>
                <a:gd name="f66" fmla="val 5636"/>
                <a:gd name="f67" fmla="val 11881"/>
                <a:gd name="f68" fmla="val 5171"/>
                <a:gd name="f69" fmla="val 13091"/>
                <a:gd name="f70" fmla="val 5093"/>
                <a:gd name="f71" fmla="val 13308"/>
                <a:gd name="f72" fmla="val 4900"/>
                <a:gd name="f73" fmla="val 13417"/>
                <a:gd name="f74" fmla="val 4702"/>
                <a:gd name="f75" fmla="val 4504"/>
                <a:gd name="f76" fmla="val 4302"/>
                <a:gd name="f77" fmla="val 4209"/>
                <a:gd name="f78" fmla="val 3744"/>
                <a:gd name="f79" fmla="val 3248"/>
                <a:gd name="f80" fmla="val 1"/>
                <a:gd name="f81" fmla="val 3062"/>
                <a:gd name="f82" fmla="val 2876"/>
                <a:gd name="f83" fmla="val 32"/>
                <a:gd name="f84" fmla="val 125"/>
                <a:gd name="f85" fmla="val 2534"/>
                <a:gd name="f86" fmla="val 187"/>
                <a:gd name="f87" fmla="val 2379"/>
                <a:gd name="f88" fmla="val 311"/>
                <a:gd name="f89" fmla="val 2255"/>
                <a:gd name="f90" fmla="val 435"/>
                <a:gd name="f91" fmla="val 714"/>
                <a:gd name="f92" fmla="val 1055"/>
                <a:gd name="f93" fmla="val 1459"/>
                <a:gd name="f94" fmla="val 1645"/>
                <a:gd name="f95" fmla="val 1852"/>
                <a:gd name="f96" fmla="val 1831"/>
                <a:gd name="f97" fmla="val 1945"/>
                <a:gd name="f98" fmla="val 2017"/>
                <a:gd name="f99" fmla="val 2358"/>
                <a:gd name="f100" fmla="val 2348"/>
                <a:gd name="f101" fmla="val 2637"/>
                <a:gd name="f102" fmla="val 2720"/>
                <a:gd name="f103" fmla="val 2792"/>
                <a:gd name="f104" fmla="val 2854"/>
                <a:gd name="f105" fmla="val 2885"/>
                <a:gd name="f106" fmla="val 3372"/>
                <a:gd name="f107" fmla="val 3465"/>
                <a:gd name="f108" fmla="val 2979"/>
                <a:gd name="f109" fmla="val 3103"/>
                <a:gd name="f110" fmla="val 3630"/>
                <a:gd name="f111" fmla="val 3754"/>
                <a:gd name="f112" fmla="val 3847"/>
                <a:gd name="f113" fmla="val 2441"/>
                <a:gd name="f114" fmla="val 2224"/>
                <a:gd name="f115" fmla="val 2007"/>
                <a:gd name="f116" fmla="val 3878"/>
                <a:gd name="f117" fmla="val 3971"/>
                <a:gd name="f118" fmla="val 1604"/>
                <a:gd name="f119" fmla="val 4064"/>
                <a:gd name="f120" fmla="val 1449"/>
                <a:gd name="f121" fmla="val 4188"/>
                <a:gd name="f122" fmla="val 1294"/>
                <a:gd name="f123" fmla="val 4343"/>
                <a:gd name="f124" fmla="val 4467"/>
                <a:gd name="f125" fmla="val 1014"/>
                <a:gd name="f126" fmla="val 4654"/>
                <a:gd name="f127" fmla="val 921"/>
                <a:gd name="f128" fmla="val 4840"/>
                <a:gd name="f129" fmla="val 828"/>
                <a:gd name="f130" fmla="val 5057"/>
                <a:gd name="f131" fmla="val 797"/>
                <a:gd name="f132" fmla="val 5274"/>
                <a:gd name="f133" fmla="val 5491"/>
                <a:gd name="f134" fmla="val 5646"/>
                <a:gd name="f135" fmla="val 5801"/>
                <a:gd name="f136" fmla="val 5956"/>
                <a:gd name="f137" fmla="val 6263"/>
                <a:gd name="f138" fmla="val 203"/>
                <a:gd name="f139" fmla="val 7539"/>
                <a:gd name="f140" fmla="val 1106"/>
                <a:gd name="f141" fmla="val 1117"/>
                <a:gd name="f142" fmla="val 1128"/>
                <a:gd name="f143" fmla="val 1480"/>
                <a:gd name="f144" fmla="val 8128"/>
                <a:gd name="f145" fmla="val 8438"/>
                <a:gd name="f146" fmla="val 1045"/>
                <a:gd name="f147" fmla="val 9741"/>
                <a:gd name="f148" fmla="val 2317"/>
                <a:gd name="f149" fmla="val 10330"/>
                <a:gd name="f150" fmla="val 10640"/>
                <a:gd name="f151" fmla="val 11912"/>
                <a:gd name="f152" fmla="val 2814"/>
                <a:gd name="f153" fmla="val 3155"/>
                <a:gd name="f154" fmla="val 3682"/>
                <a:gd name="f155" fmla="val 3868"/>
                <a:gd name="f156" fmla="val 13758"/>
                <a:gd name="f157" fmla="val 4279"/>
                <a:gd name="f158" fmla="val 4686"/>
                <a:gd name="f159" fmla="val 5497"/>
                <a:gd name="f160" fmla="val 5667"/>
                <a:gd name="f161" fmla="val 6226"/>
                <a:gd name="f162" fmla="val 6536"/>
                <a:gd name="f163" fmla="val 7466"/>
                <a:gd name="f164" fmla="val 6815"/>
                <a:gd name="f165" fmla="val 7063"/>
                <a:gd name="f166" fmla="val 7404"/>
                <a:gd name="f167" fmla="val 7653"/>
                <a:gd name="f168" fmla="val 7901"/>
                <a:gd name="f169" fmla="val 8211"/>
                <a:gd name="f170" fmla="val 9141"/>
                <a:gd name="f171" fmla="val 6267"/>
                <a:gd name="f172" fmla="val 8490"/>
                <a:gd name="f173" fmla="val 8521"/>
                <a:gd name="f174" fmla="val 8583"/>
                <a:gd name="f175" fmla="val 5026"/>
                <a:gd name="f176" fmla="val 8397"/>
                <a:gd name="f177" fmla="val 4623"/>
                <a:gd name="f178" fmla="val 8087"/>
                <a:gd name="f179" fmla="val 4312"/>
                <a:gd name="f180" fmla="val 7932"/>
                <a:gd name="f181" fmla="val 4157"/>
                <a:gd name="f182" fmla="val 7777"/>
                <a:gd name="f183" fmla="val 4033"/>
                <a:gd name="f184" fmla="val 7373"/>
                <a:gd name="f185" fmla="val 7156"/>
                <a:gd name="f186" fmla="val 3816"/>
                <a:gd name="f187" fmla="val 6939"/>
                <a:gd name="f188" fmla="val 6133"/>
                <a:gd name="f189" fmla="val 6009"/>
                <a:gd name="f190" fmla="val 5915"/>
                <a:gd name="f191" fmla="val 3723"/>
                <a:gd name="f192" fmla="val 3072"/>
                <a:gd name="f193" fmla="val 6164"/>
                <a:gd name="f194" fmla="val 6319"/>
                <a:gd name="f195" fmla="val 6443"/>
                <a:gd name="f196" fmla="val 2730"/>
                <a:gd name="f197" fmla="val 2575"/>
                <a:gd name="f198" fmla="val 2513"/>
                <a:gd name="f199" fmla="val 6412"/>
                <a:gd name="f200" fmla="val 2451"/>
                <a:gd name="f201" fmla="val 6350"/>
                <a:gd name="f202" fmla="val 2389"/>
                <a:gd name="f203" fmla="val 2327"/>
                <a:gd name="f204" fmla="val 5698"/>
                <a:gd name="f205" fmla="val 5357"/>
                <a:gd name="f206" fmla="val 2668"/>
                <a:gd name="f207" fmla="val 4374"/>
                <a:gd name="f208" fmla="val 6908"/>
                <a:gd name="f209" fmla="val 6927"/>
                <a:gd name="f210" fmla="val 4373"/>
                <a:gd name="f211" fmla="val 6945"/>
                <a:gd name="f212" fmla="val 6963"/>
                <a:gd name="f213" fmla="val 8056"/>
                <a:gd name="f214" fmla="val 4859"/>
                <a:gd name="f215" fmla="val 5615"/>
                <a:gd name="f216" fmla="val 8025"/>
                <a:gd name="f217" fmla="val 5739"/>
                <a:gd name="f218" fmla="val 7994"/>
                <a:gd name="f219" fmla="val 5863"/>
                <a:gd name="f220" fmla="val 5894"/>
                <a:gd name="f221" fmla="val 1418"/>
                <a:gd name="f222" fmla="val 1387"/>
                <a:gd name="f223" fmla="val 5181"/>
                <a:gd name="f224" fmla="val 1511"/>
                <a:gd name="f225" fmla="val 4902"/>
                <a:gd name="f226" fmla="val 1728"/>
                <a:gd name="f227" fmla="val 4716"/>
                <a:gd name="f228" fmla="val 4498"/>
                <a:gd name="f229" fmla="val 2193"/>
                <a:gd name="f230" fmla="val 2503"/>
                <a:gd name="f231" fmla="val 4520"/>
                <a:gd name="f232" fmla="val 4861"/>
                <a:gd name="f233" fmla="val 3992"/>
                <a:gd name="f234" fmla="val 4023"/>
                <a:gd name="f235" fmla="val 3692"/>
                <a:gd name="f236" fmla="val 3010"/>
                <a:gd name="f237" fmla="val 2948"/>
                <a:gd name="f238" fmla="val 4217"/>
                <a:gd name="f239" fmla="val 2886"/>
                <a:gd name="f240" fmla="val 4224"/>
                <a:gd name="f241" fmla="val 2887"/>
                <a:gd name="f242" fmla="val 4232"/>
                <a:gd name="f243" fmla="val 4512"/>
                <a:gd name="f244" fmla="val 2326"/>
                <a:gd name="f245" fmla="val 3279"/>
                <a:gd name="f246" fmla="val 2783"/>
                <a:gd name="f247" fmla="val 1924"/>
                <a:gd name="f248" fmla="val 1210"/>
                <a:gd name="f249" fmla="val 2472"/>
                <a:gd name="f250" fmla="val 993"/>
                <a:gd name="f251" fmla="val 838"/>
                <a:gd name="f252" fmla="val 652"/>
                <a:gd name="f253" fmla="val 3031"/>
                <a:gd name="f254" fmla="val 559"/>
                <a:gd name="f255" fmla="val 6691"/>
                <a:gd name="f256" fmla="val 962"/>
                <a:gd name="f257" fmla="val 1024"/>
                <a:gd name="f258" fmla="val 7001"/>
                <a:gd name="f259" fmla="val 1086"/>
                <a:gd name="f260" fmla="val 7094"/>
                <a:gd name="f261" fmla="val 7187"/>
                <a:gd name="f262" fmla="val 7218"/>
                <a:gd name="f263" fmla="val 7280"/>
                <a:gd name="f264" fmla="val 7342"/>
                <a:gd name="f265" fmla="val 931"/>
                <a:gd name="f266" fmla="val 776"/>
                <a:gd name="f267" fmla="val 466"/>
                <a:gd name="f268" fmla="val 63"/>
                <a:gd name="f269" fmla="val 6102"/>
                <a:gd name="f270" fmla="*/ f0 1 9359"/>
                <a:gd name="f271" fmla="*/ f1 1 13983"/>
                <a:gd name="f272" fmla="val f2"/>
                <a:gd name="f273" fmla="val f3"/>
                <a:gd name="f274" fmla="val f4"/>
                <a:gd name="f275" fmla="+- f274 0 f272"/>
                <a:gd name="f276" fmla="+- f273 0 f272"/>
                <a:gd name="f277" fmla="*/ f276 1 9359"/>
                <a:gd name="f278" fmla="*/ f275 1 13983"/>
                <a:gd name="f279" fmla="*/ f272 1 f277"/>
                <a:gd name="f280" fmla="*/ f273 1 f277"/>
                <a:gd name="f281" fmla="*/ f272 1 f278"/>
                <a:gd name="f282" fmla="*/ f274 1 f278"/>
                <a:gd name="f283" fmla="*/ f279 f270 1"/>
                <a:gd name="f284" fmla="*/ f280 f270 1"/>
                <a:gd name="f285" fmla="*/ f282 f271 1"/>
                <a:gd name="f286" fmla="*/ f281 f2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3" t="f286" r="f284" b="f285"/>
              <a:pathLst>
                <a:path w="9359" h="13983">
                  <a:moveTo>
                    <a:pt x="f5" y="f6"/>
                  </a:moveTo>
                  <a:cubicBezTo>
                    <a:pt x="f7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5" y="f6"/>
                  </a:cubicBezTo>
                  <a:close/>
                  <a:moveTo>
                    <a:pt x="f16" y="f17"/>
                  </a:moveTo>
                  <a:lnTo>
                    <a:pt x="f18" y="f19"/>
                  </a:lnTo>
                  <a:lnTo>
                    <a:pt x="f20" y="f19"/>
                  </a:lnTo>
                  <a:lnTo>
                    <a:pt x="f21" y="f17"/>
                  </a:lnTo>
                  <a:close/>
                  <a:moveTo>
                    <a:pt x="f22" y="f23"/>
                  </a:moveTo>
                  <a:cubicBezTo>
                    <a:pt x="f24" y="f25"/>
                    <a:pt x="f26" y="f27"/>
                    <a:pt x="f26" y="f28"/>
                  </a:cubicBezTo>
                  <a:cubicBezTo>
                    <a:pt x="f26" y="f29"/>
                    <a:pt x="f30" y="f31"/>
                    <a:pt x="f32" y="f31"/>
                  </a:cubicBezTo>
                  <a:lnTo>
                    <a:pt x="f33" y="f31"/>
                  </a:lnTo>
                  <a:cubicBezTo>
                    <a:pt x="f34" y="f31"/>
                    <a:pt x="f35" y="f29"/>
                    <a:pt x="f35" y="f28"/>
                  </a:cubicBezTo>
                  <a:cubicBezTo>
                    <a:pt x="f35" y="f27"/>
                    <a:pt x="f36" y="f25"/>
                    <a:pt x="f37" y="f23"/>
                  </a:cubicBezTo>
                  <a:close/>
                  <a:moveTo>
                    <a:pt x="f38" y="f39"/>
                  </a:moveTo>
                  <a:lnTo>
                    <a:pt x="f40" y="f41"/>
                  </a:lnTo>
                  <a:lnTo>
                    <a:pt x="f42" y="f41"/>
                  </a:lnTo>
                  <a:lnTo>
                    <a:pt x="f43" y="f39"/>
                  </a:lnTo>
                  <a:close/>
                  <a:moveTo>
                    <a:pt x="f44" y="f45"/>
                  </a:moveTo>
                  <a:cubicBezTo>
                    <a:pt x="f46" y="f45"/>
                    <a:pt x="f47" y="f48"/>
                    <a:pt x="f47" y="f49"/>
                  </a:cubicBezTo>
                  <a:cubicBezTo>
                    <a:pt x="f50" y="f51"/>
                    <a:pt x="f52" y="f53"/>
                    <a:pt x="f52" y="f54"/>
                  </a:cubicBezTo>
                  <a:cubicBezTo>
                    <a:pt x="f52" y="f55"/>
                    <a:pt x="f56" y="f57"/>
                    <a:pt x="f58" y="f57"/>
                  </a:cubicBezTo>
                  <a:lnTo>
                    <a:pt x="f59" y="f57"/>
                  </a:lnTo>
                  <a:cubicBezTo>
                    <a:pt x="f60" y="f57"/>
                    <a:pt x="f61" y="f55"/>
                    <a:pt x="f61" y="f54"/>
                  </a:cubicBezTo>
                  <a:cubicBezTo>
                    <a:pt x="f61" y="f53"/>
                    <a:pt x="f62" y="f51"/>
                    <a:pt x="f63" y="f49"/>
                  </a:cubicBezTo>
                  <a:lnTo>
                    <a:pt x="f58" y="f49"/>
                  </a:lnTo>
                  <a:cubicBezTo>
                    <a:pt x="f64" y="f48"/>
                    <a:pt x="f65" y="f45"/>
                    <a:pt x="f44" y="f45"/>
                  </a:cubicBezTo>
                  <a:close/>
                  <a:moveTo>
                    <a:pt x="f66" y="f67"/>
                  </a:moveTo>
                  <a:lnTo>
                    <a:pt x="f68" y="f69"/>
                  </a:ln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1"/>
                    <a:pt x="f77" y="f69"/>
                  </a:cubicBezTo>
                  <a:lnTo>
                    <a:pt x="f78" y="f67"/>
                  </a:lnTo>
                  <a:close/>
                  <a:moveTo>
                    <a:pt x="f79" y="f80"/>
                  </a:moveTo>
                  <a:cubicBezTo>
                    <a:pt x="f81" y="f80"/>
                    <a:pt x="f82" y="f83"/>
                    <a:pt x="f60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33" y="f91"/>
                    <a:pt x="f34" y="f92"/>
                    <a:pt x="f34" y="f93"/>
                  </a:cubicBezTo>
                  <a:cubicBezTo>
                    <a:pt x="f34" y="f94"/>
                    <a:pt x="f95" y="f96"/>
                    <a:pt x="f97" y="f98"/>
                  </a:cubicBezTo>
                  <a:cubicBezTo>
                    <a:pt x="f21" y="f99"/>
                    <a:pt x="f100" y="f101"/>
                    <a:pt x="f102" y="f103"/>
                  </a:cubicBezTo>
                  <a:cubicBezTo>
                    <a:pt x="f82" y="f104"/>
                    <a:pt x="f81" y="f105"/>
                    <a:pt x="f79" y="f105"/>
                  </a:cubicBezTo>
                  <a:cubicBezTo>
                    <a:pt x="f106" y="f105"/>
                    <a:pt x="f107" y="f108"/>
                    <a:pt x="f107" y="f109"/>
                  </a:cubicBezTo>
                  <a:lnTo>
                    <a:pt x="f107" y="f110"/>
                  </a:lnTo>
                  <a:cubicBezTo>
                    <a:pt x="f107" y="f111"/>
                    <a:pt x="f106" y="f112"/>
                    <a:pt x="f79" y="f112"/>
                  </a:cubicBezTo>
                  <a:lnTo>
                    <a:pt x="f113" y="f112"/>
                  </a:lnTo>
                  <a:cubicBezTo>
                    <a:pt x="f114" y="f112"/>
                    <a:pt x="f115" y="f116"/>
                    <a:pt x="f34" y="f117"/>
                  </a:cubicBezTo>
                  <a:cubicBezTo>
                    <a:pt x="f118" y="f119"/>
                    <a:pt x="f120" y="f121"/>
                    <a:pt x="f122" y="f123"/>
                  </a:cubicBezTo>
                  <a:cubicBezTo>
                    <a:pt x="f12" y="f124"/>
                    <a:pt x="f125" y="f126"/>
                    <a:pt x="f127" y="f128"/>
                  </a:cubicBezTo>
                  <a:cubicBezTo>
                    <a:pt x="f129" y="f130"/>
                    <a:pt x="f131" y="f132"/>
                    <a:pt x="f131" y="f133"/>
                  </a:cubicBezTo>
                  <a:cubicBezTo>
                    <a:pt x="f131" y="f134"/>
                    <a:pt x="f129" y="f135"/>
                    <a:pt x="f13" y="f136"/>
                  </a:cubicBezTo>
                  <a:cubicBezTo>
                    <a:pt x="f80" y="f137"/>
                    <a:pt x="f138" y="f139"/>
                    <a:pt x="f140" y="f139"/>
                  </a:cubicBezTo>
                  <a:cubicBezTo>
                    <a:pt x="f141" y="f139"/>
                    <a:pt x="f142" y="f139"/>
                    <a:pt x="f12" y="f17"/>
                  </a:cubicBezTo>
                  <a:lnTo>
                    <a:pt x="f143" y="f17"/>
                  </a:lnTo>
                  <a:lnTo>
                    <a:pt x="f35" y="f144"/>
                  </a:lnTo>
                  <a:cubicBezTo>
                    <a:pt x="f129" y="f145"/>
                    <a:pt x="f146" y="f147"/>
                    <a:pt x="f97" y="f147"/>
                  </a:cubicBezTo>
                  <a:lnTo>
                    <a:pt x="f148" y="f147"/>
                  </a:lnTo>
                  <a:lnTo>
                    <a:pt x="f85" y="f149"/>
                  </a:lnTo>
                  <a:cubicBezTo>
                    <a:pt x="f35" y="f150"/>
                    <a:pt x="f37" y="f151"/>
                    <a:pt x="f152" y="f151"/>
                  </a:cubicBezTo>
                  <a:lnTo>
                    <a:pt x="f153" y="f151"/>
                  </a:lnTo>
                  <a:lnTo>
                    <a:pt x="f154" y="f71"/>
                  </a:lnTo>
                  <a:cubicBezTo>
                    <a:pt x="f155" y="f156"/>
                    <a:pt x="f157" y="f4"/>
                    <a:pt x="f158" y="f4"/>
                  </a:cubicBezTo>
                  <a:cubicBezTo>
                    <a:pt x="f70" y="f4"/>
                    <a:pt x="f159" y="f156"/>
                    <a:pt x="f160" y="f71"/>
                  </a:cubicBezTo>
                  <a:lnTo>
                    <a:pt x="f161" y="f151"/>
                  </a:lnTo>
                  <a:lnTo>
                    <a:pt x="f162" y="f151"/>
                  </a:lnTo>
                  <a:cubicBezTo>
                    <a:pt x="f163" y="f151"/>
                    <a:pt x="f26" y="f150"/>
                    <a:pt x="f164" y="f149"/>
                  </a:cubicBezTo>
                  <a:lnTo>
                    <a:pt x="f165" y="f147"/>
                  </a:lnTo>
                  <a:lnTo>
                    <a:pt x="f166" y="f147"/>
                  </a:lnTo>
                  <a:cubicBezTo>
                    <a:pt x="f5" y="f147"/>
                    <a:pt x="f9" y="f145"/>
                    <a:pt x="f167" y="f144"/>
                  </a:cubicBezTo>
                  <a:lnTo>
                    <a:pt x="f168" y="f17"/>
                  </a:lnTo>
                  <a:lnTo>
                    <a:pt x="f169" y="f17"/>
                  </a:lnTo>
                  <a:cubicBezTo>
                    <a:pt x="f170" y="f17"/>
                    <a:pt x="f3" y="f171"/>
                    <a:pt x="f172" y="f136"/>
                  </a:cubicBezTo>
                  <a:lnTo>
                    <a:pt x="f173" y="f136"/>
                  </a:lnTo>
                  <a:cubicBezTo>
                    <a:pt x="f9" y="f135"/>
                    <a:pt x="f174" y="f134"/>
                    <a:pt x="f174" y="f133"/>
                  </a:cubicBezTo>
                  <a:cubicBezTo>
                    <a:pt x="f174" y="f175"/>
                    <a:pt x="f176" y="f177"/>
                    <a:pt x="f178" y="f179"/>
                  </a:cubicBezTo>
                  <a:cubicBezTo>
                    <a:pt x="f180" y="f181"/>
                    <a:pt x="f182" y="f183"/>
                    <a:pt x="f30" y="f117"/>
                  </a:cubicBezTo>
                  <a:cubicBezTo>
                    <a:pt x="f184" y="f116"/>
                    <a:pt x="f185" y="f186"/>
                    <a:pt x="f187" y="f186"/>
                  </a:cubicBezTo>
                  <a:lnTo>
                    <a:pt x="f188" y="f186"/>
                  </a:lnTo>
                  <a:cubicBezTo>
                    <a:pt x="f189" y="f186"/>
                    <a:pt x="f190" y="f191"/>
                    <a:pt x="f190" y="f110"/>
                  </a:cubicBezTo>
                  <a:lnTo>
                    <a:pt x="f190" y="f192"/>
                  </a:lnTo>
                  <a:cubicBezTo>
                    <a:pt x="f190" y="f108"/>
                    <a:pt x="f189" y="f105"/>
                    <a:pt x="f188" y="f105"/>
                  </a:cubicBezTo>
                  <a:lnTo>
                    <a:pt x="f193" y="f105"/>
                  </a:lnTo>
                  <a:cubicBezTo>
                    <a:pt x="f194" y="f104"/>
                    <a:pt x="f195" y="f196"/>
                    <a:pt x="f195" y="f197"/>
                  </a:cubicBezTo>
                  <a:cubicBezTo>
                    <a:pt x="f195" y="f198"/>
                    <a:pt x="f199" y="f200"/>
                    <a:pt x="f201" y="f202"/>
                  </a:cubicBezTo>
                  <a:cubicBezTo>
                    <a:pt x="f40" y="f99"/>
                    <a:pt x="f161" y="f203"/>
                    <a:pt x="f193" y="f203"/>
                  </a:cubicBezTo>
                  <a:lnTo>
                    <a:pt x="f188" y="f203"/>
                  </a:lnTo>
                  <a:cubicBezTo>
                    <a:pt x="f204" y="f203"/>
                    <a:pt x="f205" y="f206"/>
                    <a:pt x="f205" y="f192"/>
                  </a:cubicBezTo>
                  <a:lnTo>
                    <a:pt x="f205" y="f110"/>
                  </a:lnTo>
                  <a:cubicBezTo>
                    <a:pt x="f205" y="f183"/>
                    <a:pt x="f204" y="f207"/>
                    <a:pt x="f188" y="f207"/>
                  </a:cubicBezTo>
                  <a:lnTo>
                    <a:pt x="f208" y="f207"/>
                  </a:lnTo>
                  <a:cubicBezTo>
                    <a:pt x="f209" y="f210"/>
                    <a:pt x="f211" y="f210"/>
                    <a:pt x="f212" y="f210"/>
                  </a:cubicBezTo>
                  <a:cubicBezTo>
                    <a:pt x="f30" y="f210"/>
                    <a:pt x="f213" y="f214"/>
                    <a:pt x="f213" y="f133"/>
                  </a:cubicBezTo>
                  <a:cubicBezTo>
                    <a:pt x="f213" y="f215"/>
                    <a:pt x="f216" y="f217"/>
                    <a:pt x="f218" y="f219"/>
                  </a:cubicBezTo>
                  <a:lnTo>
                    <a:pt x="f218" y="f220"/>
                  </a:lnTo>
                  <a:lnTo>
                    <a:pt x="f143" y="f220"/>
                  </a:lnTo>
                  <a:lnTo>
                    <a:pt x="f143" y="f219"/>
                  </a:lnTo>
                  <a:cubicBezTo>
                    <a:pt x="f221" y="f217"/>
                    <a:pt x="f222" y="f215"/>
                    <a:pt x="f222" y="f133"/>
                  </a:cubicBezTo>
                  <a:cubicBezTo>
                    <a:pt x="f222" y="f223"/>
                    <a:pt x="f224" y="f225"/>
                    <a:pt x="f226" y="f227"/>
                  </a:cubicBezTo>
                  <a:cubicBezTo>
                    <a:pt x="f37" y="f228"/>
                    <a:pt x="f229" y="f207"/>
                    <a:pt x="f230" y="f207"/>
                  </a:cubicBezTo>
                  <a:lnTo>
                    <a:pt x="f231" y="f207"/>
                  </a:lnTo>
                  <a:cubicBezTo>
                    <a:pt x="f232" y="f123"/>
                    <a:pt x="f232" y="f116"/>
                    <a:pt x="f231" y="f112"/>
                  </a:cubicBezTo>
                  <a:lnTo>
                    <a:pt x="f233" y="f112"/>
                  </a:lnTo>
                  <a:cubicBezTo>
                    <a:pt x="f233" y="f111"/>
                    <a:pt x="f234" y="f235"/>
                    <a:pt x="f234" y="f110"/>
                  </a:cubicBezTo>
                  <a:lnTo>
                    <a:pt x="f234" y="f192"/>
                  </a:lnTo>
                  <a:cubicBezTo>
                    <a:pt x="f234" y="f236"/>
                    <a:pt x="f233" y="f237"/>
                    <a:pt x="f233" y="f105"/>
                  </a:cubicBezTo>
                  <a:lnTo>
                    <a:pt x="f77" y="f105"/>
                  </a:lnTo>
                  <a:cubicBezTo>
                    <a:pt x="f238" y="f239"/>
                    <a:pt x="f240" y="f241"/>
                    <a:pt x="f242" y="f241"/>
                  </a:cubicBezTo>
                  <a:cubicBezTo>
                    <a:pt x="f243" y="f241"/>
                    <a:pt x="f243" y="f244"/>
                    <a:pt x="f242" y="f244"/>
                  </a:cubicBezTo>
                  <a:cubicBezTo>
                    <a:pt x="f240" y="f244"/>
                    <a:pt x="f238" y="f244"/>
                    <a:pt x="f77" y="f203"/>
                  </a:cubicBezTo>
                  <a:lnTo>
                    <a:pt x="f245" y="f203"/>
                  </a:lnTo>
                  <a:cubicBezTo>
                    <a:pt x="f246" y="f203"/>
                    <a:pt x="f87" y="f247"/>
                    <a:pt x="f87" y="f93"/>
                  </a:cubicBezTo>
                  <a:cubicBezTo>
                    <a:pt x="f87" y="f248"/>
                    <a:pt x="f249" y="f250"/>
                    <a:pt x="f62" y="f251"/>
                  </a:cubicBezTo>
                  <a:cubicBezTo>
                    <a:pt x="f246" y="f252"/>
                    <a:pt x="f253" y="f254"/>
                    <a:pt x="f79" y="f254"/>
                  </a:cubicBezTo>
                  <a:lnTo>
                    <a:pt x="f188" y="f254"/>
                  </a:lnTo>
                  <a:cubicBezTo>
                    <a:pt x="f199" y="f254"/>
                    <a:pt x="f255" y="f91"/>
                    <a:pt x="f52" y="f256"/>
                  </a:cubicBezTo>
                  <a:cubicBezTo>
                    <a:pt x="f208" y="f257"/>
                    <a:pt x="f258" y="f259"/>
                    <a:pt x="f260" y="f259"/>
                  </a:cubicBezTo>
                  <a:cubicBezTo>
                    <a:pt x="f18" y="f259"/>
                    <a:pt x="f261" y="f92"/>
                    <a:pt x="f262" y="f257"/>
                  </a:cubicBezTo>
                  <a:cubicBezTo>
                    <a:pt x="f263" y="f250"/>
                    <a:pt x="f264" y="f265"/>
                    <a:pt x="f264" y="f251"/>
                  </a:cubicBezTo>
                  <a:cubicBezTo>
                    <a:pt x="f184" y="f266"/>
                    <a:pt x="f264" y="f91"/>
                    <a:pt x="f16" y="f252"/>
                  </a:cubicBezTo>
                  <a:cubicBezTo>
                    <a:pt x="f261" y="f267"/>
                    <a:pt x="f258" y="f88"/>
                    <a:pt x="f164" y="f86"/>
                  </a:cubicBezTo>
                  <a:cubicBezTo>
                    <a:pt x="f65" y="f268"/>
                    <a:pt x="f201" y="f80"/>
                    <a:pt x="f269" y="f80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oogle Shape;597;p48">
            <a:extLst>
              <a:ext uri="{FF2B5EF4-FFF2-40B4-BE49-F238E27FC236}">
                <a16:creationId xmlns:a16="http://schemas.microsoft.com/office/drawing/2014/main" id="{F1E2AD21-F51F-020E-AFA9-6E224FD7B220}"/>
              </a:ext>
            </a:extLst>
          </p:cNvPr>
          <p:cNvGrpSpPr/>
          <p:nvPr/>
        </p:nvGrpSpPr>
        <p:grpSpPr>
          <a:xfrm>
            <a:off x="5636306" y="3574737"/>
            <a:ext cx="302291" cy="376815"/>
            <a:chOff x="5636306" y="3574737"/>
            <a:chExt cx="302291" cy="376815"/>
          </a:xfrm>
        </p:grpSpPr>
        <p:sp>
          <p:nvSpPr>
            <p:cNvPr id="32" name="Google Shape;598;p48">
              <a:extLst>
                <a:ext uri="{FF2B5EF4-FFF2-40B4-BE49-F238E27FC236}">
                  <a16:creationId xmlns:a16="http://schemas.microsoft.com/office/drawing/2014/main" id="{280BD447-1929-4AB5-FC65-1A427A3C1B85}"/>
                </a:ext>
              </a:extLst>
            </p:cNvPr>
            <p:cNvSpPr/>
            <p:nvPr/>
          </p:nvSpPr>
          <p:spPr>
            <a:xfrm>
              <a:off x="5821363" y="3800795"/>
              <a:ext cx="16760" cy="146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1"/>
                <a:gd name="f4" fmla="val 543"/>
                <a:gd name="f5" fmla="val 341"/>
                <a:gd name="f6" fmla="val 1"/>
                <a:gd name="f7" fmla="val 93"/>
                <a:gd name="f8" fmla="val 280"/>
                <a:gd name="f9" fmla="val 155"/>
                <a:gd name="f10" fmla="val 466"/>
                <a:gd name="f11" fmla="val 207"/>
                <a:gd name="f12" fmla="val 518"/>
                <a:gd name="f13" fmla="val 276"/>
                <a:gd name="f14" fmla="val 542"/>
                <a:gd name="f15" fmla="val 345"/>
                <a:gd name="f16" fmla="val 483"/>
                <a:gd name="f17" fmla="val 620"/>
                <a:gd name="f18" fmla="val 446"/>
                <a:gd name="f19" fmla="val 125"/>
                <a:gd name="f20" fmla="val 496"/>
                <a:gd name="f21" fmla="*/ f0 1 621"/>
                <a:gd name="f22" fmla="*/ f1 1 54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621"/>
                <a:gd name="f29" fmla="*/ f26 1 54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621" h="543">
                  <a:moveTo>
                    <a:pt x="f5" y="f6"/>
                  </a:moveTo>
                  <a:cubicBezTo>
                    <a:pt x="f7" y="f6"/>
                    <a:pt x="f2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7" y="f8"/>
                  </a:cubicBezTo>
                  <a:cubicBezTo>
                    <a:pt x="f17" y="f1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599;p48">
              <a:extLst>
                <a:ext uri="{FF2B5EF4-FFF2-40B4-BE49-F238E27FC236}">
                  <a16:creationId xmlns:a16="http://schemas.microsoft.com/office/drawing/2014/main" id="{66247905-1631-A761-27E3-EF8BDFACF901}"/>
                </a:ext>
              </a:extLst>
            </p:cNvPr>
            <p:cNvSpPr/>
            <p:nvPr/>
          </p:nvSpPr>
          <p:spPr>
            <a:xfrm>
              <a:off x="5636306" y="3574737"/>
              <a:ext cx="302291" cy="3768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199"/>
                <a:gd name="f4" fmla="val 13960"/>
                <a:gd name="f5" fmla="val 5925"/>
                <a:gd name="f6" fmla="val 559"/>
                <a:gd name="f7" fmla="val 6422"/>
                <a:gd name="f8" fmla="val 6732"/>
                <a:gd name="f9" fmla="val 714"/>
                <a:gd name="f10" fmla="val 6763"/>
                <a:gd name="f11" fmla="val 869"/>
                <a:gd name="f12" fmla="val 6794"/>
                <a:gd name="f13" fmla="val 1024"/>
                <a:gd name="f14" fmla="val 6391"/>
                <a:gd name="f15" fmla="val 1459"/>
                <a:gd name="f16" fmla="val 5708"/>
                <a:gd name="f17" fmla="val 1614"/>
                <a:gd name="f18" fmla="val 5553"/>
                <a:gd name="f19" fmla="val 1645"/>
                <a:gd name="f20" fmla="val 5398"/>
                <a:gd name="f21" fmla="val 5274"/>
                <a:gd name="f22" fmla="val 4778"/>
                <a:gd name="f23" fmla="val 4499"/>
                <a:gd name="f24" fmla="val 1490"/>
                <a:gd name="f25" fmla="val 4437"/>
                <a:gd name="f26" fmla="val 1335"/>
                <a:gd name="f27" fmla="val 4406"/>
                <a:gd name="f28" fmla="val 1148"/>
                <a:gd name="f29" fmla="val 4809"/>
                <a:gd name="f30" fmla="val 745"/>
                <a:gd name="f31" fmla="val 5491"/>
                <a:gd name="f32" fmla="val 590"/>
                <a:gd name="f33" fmla="val 5646"/>
                <a:gd name="f34" fmla="val 5801"/>
                <a:gd name="f35" fmla="val 10423"/>
                <a:gd name="f36" fmla="val 12595"/>
                <a:gd name="f37" fmla="val 10330"/>
                <a:gd name="f38" fmla="val 12688"/>
                <a:gd name="f39" fmla="val 10237"/>
                <a:gd name="f40" fmla="val 12750"/>
                <a:gd name="f41" fmla="val 10113"/>
                <a:gd name="f42" fmla="val 12812"/>
                <a:gd name="f43" fmla="val 9586"/>
                <a:gd name="f44" fmla="val 13060"/>
                <a:gd name="f45" fmla="val 8996"/>
                <a:gd name="f46" fmla="val 13215"/>
                <a:gd name="f47" fmla="val 8407"/>
                <a:gd name="f48" fmla="val 13277"/>
                <a:gd name="f49" fmla="val 7641"/>
                <a:gd name="f50" fmla="val 13354"/>
                <a:gd name="f51" fmla="val 6876"/>
                <a:gd name="f52" fmla="val 13409"/>
                <a:gd name="f53" fmla="val 6110"/>
                <a:gd name="f54" fmla="val 5945"/>
                <a:gd name="f55" fmla="val 5780"/>
                <a:gd name="f56" fmla="val 13407"/>
                <a:gd name="f57" fmla="val 5615"/>
                <a:gd name="f58" fmla="val 13401"/>
                <a:gd name="f59" fmla="val 5584"/>
                <a:gd name="f60" fmla="val 5364"/>
                <a:gd name="f61" fmla="val 13412"/>
                <a:gd name="f62" fmla="val 5145"/>
                <a:gd name="f63" fmla="val 13417"/>
                <a:gd name="f64" fmla="val 4926"/>
                <a:gd name="f65" fmla="val 3851"/>
                <a:gd name="f66" fmla="val 2795"/>
                <a:gd name="f67" fmla="val 13292"/>
                <a:gd name="f68" fmla="val 1738"/>
                <a:gd name="f69" fmla="val 1397"/>
                <a:gd name="f70" fmla="val 12998"/>
                <a:gd name="f71" fmla="val 1086"/>
                <a:gd name="f72" fmla="val 12843"/>
                <a:gd name="f73" fmla="val 807"/>
                <a:gd name="f74" fmla="val 12626"/>
                <a:gd name="f75" fmla="val 776"/>
                <a:gd name="f76" fmla="val 1"/>
                <a:gd name="f77" fmla="val 5770"/>
                <a:gd name="f78" fmla="val 32"/>
                <a:gd name="f79" fmla="val 4468"/>
                <a:gd name="f80" fmla="val 218"/>
                <a:gd name="f81" fmla="val 3816"/>
                <a:gd name="f82" fmla="val 3909"/>
                <a:gd name="f83" fmla="val 1366"/>
                <a:gd name="f84" fmla="val 4126"/>
                <a:gd name="f85" fmla="val 3227"/>
                <a:gd name="f86" fmla="val 4219"/>
                <a:gd name="f87" fmla="val 4064"/>
                <a:gd name="f88" fmla="val 4312"/>
                <a:gd name="f89" fmla="val 5057"/>
                <a:gd name="f90" fmla="val 4344"/>
                <a:gd name="f91" fmla="val 5832"/>
                <a:gd name="f92" fmla="val 6360"/>
                <a:gd name="f93" fmla="val 4281"/>
                <a:gd name="f94" fmla="val 8128"/>
                <a:gd name="f95" fmla="val 9741"/>
                <a:gd name="f96" fmla="val 10454"/>
                <a:gd name="f97" fmla="val 1180"/>
                <a:gd name="f98" fmla="val 10609"/>
                <a:gd name="f99" fmla="val 10857"/>
                <a:gd name="f100" fmla="val 466"/>
                <a:gd name="f101" fmla="val 11137"/>
                <a:gd name="f102" fmla="val 342"/>
                <a:gd name="f103" fmla="val 11261"/>
                <a:gd name="f104" fmla="val 11416"/>
                <a:gd name="f105" fmla="val 156"/>
                <a:gd name="f106" fmla="val 11571"/>
                <a:gd name="f107" fmla="val 63"/>
                <a:gd name="f108" fmla="val 11726"/>
                <a:gd name="f109" fmla="val 11912"/>
                <a:gd name="f110" fmla="val 12098"/>
                <a:gd name="f111" fmla="val 12253"/>
                <a:gd name="f112" fmla="val 12439"/>
                <a:gd name="f113" fmla="val 125"/>
                <a:gd name="f114" fmla="val 280"/>
                <a:gd name="f115" fmla="val 12905"/>
                <a:gd name="f116" fmla="val 528"/>
                <a:gd name="f117" fmla="val 13153"/>
                <a:gd name="f118" fmla="val 13432"/>
                <a:gd name="f119" fmla="val 13525"/>
                <a:gd name="f120" fmla="val 13587"/>
                <a:gd name="f121" fmla="val 1986"/>
                <a:gd name="f122" fmla="val 13680"/>
                <a:gd name="f123" fmla="val 2358"/>
                <a:gd name="f124" fmla="val 13742"/>
                <a:gd name="f125" fmla="val 2731"/>
                <a:gd name="f126" fmla="val 13804"/>
                <a:gd name="f127" fmla="val 3661"/>
                <a:gd name="f128" fmla="val 13897"/>
                <a:gd name="f129" fmla="val 4623"/>
                <a:gd name="f130" fmla="val 13959"/>
                <a:gd name="f131" fmla="val 6484"/>
                <a:gd name="f132" fmla="val 7228"/>
                <a:gd name="f133" fmla="val 13928"/>
                <a:gd name="f134" fmla="val 7880"/>
                <a:gd name="f135" fmla="val 13866"/>
                <a:gd name="f136" fmla="val 8469"/>
                <a:gd name="f137" fmla="val 13835"/>
                <a:gd name="f138" fmla="val 9027"/>
                <a:gd name="f139" fmla="val 9617"/>
                <a:gd name="f140" fmla="val 9834"/>
                <a:gd name="f141" fmla="val 10051"/>
                <a:gd name="f142" fmla="val 13463"/>
                <a:gd name="f143" fmla="val 13370"/>
                <a:gd name="f144" fmla="val 10578"/>
                <a:gd name="f145" fmla="val 10733"/>
                <a:gd name="f146" fmla="val 13029"/>
                <a:gd name="f147" fmla="val 10889"/>
                <a:gd name="f148" fmla="val 10982"/>
                <a:gd name="f149" fmla="val 12781"/>
                <a:gd name="f150" fmla="val 11075"/>
                <a:gd name="f151" fmla="val 11602"/>
                <a:gd name="f152" fmla="val 10920"/>
                <a:gd name="f153" fmla="val 11354"/>
                <a:gd name="f154" fmla="val 10485"/>
                <a:gd name="f155" fmla="val 10206"/>
                <a:gd name="f156" fmla="val 10764"/>
                <a:gd name="f157" fmla="val 9927"/>
                <a:gd name="f158" fmla="val 8531"/>
                <a:gd name="f159" fmla="val 9896"/>
                <a:gd name="f160" fmla="val 9431"/>
                <a:gd name="f161" fmla="val 8081"/>
                <a:gd name="f162" fmla="val 9384"/>
                <a:gd name="f163" fmla="val 8012"/>
                <a:gd name="f164" fmla="val 9361"/>
                <a:gd name="f165" fmla="val 7942"/>
                <a:gd name="f166" fmla="val 7872"/>
                <a:gd name="f167" fmla="val 7802"/>
                <a:gd name="f168" fmla="val 7756"/>
                <a:gd name="f169" fmla="val 7694"/>
                <a:gd name="f170" fmla="val 9493"/>
                <a:gd name="f171" fmla="val 7663"/>
                <a:gd name="f172" fmla="val 9555"/>
                <a:gd name="f173" fmla="val 9648"/>
                <a:gd name="f174" fmla="val 9710"/>
                <a:gd name="f175" fmla="val 9772"/>
                <a:gd name="f176" fmla="val 7725"/>
                <a:gd name="f177" fmla="val 7973"/>
                <a:gd name="f178" fmla="val 10082"/>
                <a:gd name="f179" fmla="val 8221"/>
                <a:gd name="f180" fmla="val 10299"/>
                <a:gd name="f181" fmla="val 8500"/>
                <a:gd name="f182" fmla="val 8779"/>
                <a:gd name="f183" fmla="val 10702"/>
                <a:gd name="f184" fmla="val 9089"/>
                <a:gd name="f185" fmla="val 9400"/>
                <a:gd name="f186" fmla="val 11323"/>
                <a:gd name="f187" fmla="val 10361"/>
                <a:gd name="f188" fmla="val 11664"/>
                <a:gd name="f189" fmla="val 10516"/>
                <a:gd name="f190" fmla="val 11757"/>
                <a:gd name="f191" fmla="val 11850"/>
                <a:gd name="f192" fmla="val 10640"/>
                <a:gd name="f193" fmla="val 11974"/>
                <a:gd name="f194" fmla="val 12067"/>
                <a:gd name="f195" fmla="val 621"/>
                <a:gd name="f196" fmla="val 11695"/>
                <a:gd name="f197" fmla="val 11540"/>
                <a:gd name="f198" fmla="val 1273"/>
                <a:gd name="f199" fmla="val 1521"/>
                <a:gd name="f200" fmla="val 11106"/>
                <a:gd name="f201" fmla="val 1800"/>
                <a:gd name="f202" fmla="val 2265"/>
                <a:gd name="f203" fmla="val 10795"/>
                <a:gd name="f204" fmla="val 2668"/>
                <a:gd name="f205" fmla="val 10547"/>
                <a:gd name="f206" fmla="val 3041"/>
                <a:gd name="f207" fmla="val 3413"/>
                <a:gd name="f208" fmla="val 3754"/>
                <a:gd name="f209" fmla="val 9524"/>
                <a:gd name="f210" fmla="val 4002"/>
                <a:gd name="f211" fmla="val 9120"/>
                <a:gd name="f212" fmla="val 8717"/>
                <a:gd name="f213" fmla="val 8283"/>
                <a:gd name="f214" fmla="val 4654"/>
                <a:gd name="f215" fmla="val 7818"/>
                <a:gd name="f216" fmla="val 7352"/>
                <a:gd name="f217" fmla="val 4871"/>
                <a:gd name="f218" fmla="val 6856"/>
                <a:gd name="f219" fmla="val 4902"/>
                <a:gd name="f220" fmla="val 5677"/>
                <a:gd name="f221" fmla="val 2792"/>
                <a:gd name="f222" fmla="val 4561"/>
                <a:gd name="f223" fmla="val 2389"/>
                <a:gd name="f224" fmla="val 4530"/>
                <a:gd name="f225" fmla="val 2048"/>
                <a:gd name="f226" fmla="val 2141"/>
                <a:gd name="f227" fmla="val 5026"/>
                <a:gd name="f228" fmla="val 2172"/>
                <a:gd name="f229" fmla="val 5429"/>
                <a:gd name="f230" fmla="val 2110"/>
                <a:gd name="f231" fmla="val 6112"/>
                <a:gd name="f232" fmla="val 2079"/>
                <a:gd name="f233" fmla="val 1955"/>
                <a:gd name="f234" fmla="val 6670"/>
                <a:gd name="f235" fmla="val 6608"/>
                <a:gd name="f236" fmla="val 6577"/>
                <a:gd name="f237" fmla="val 2575"/>
                <a:gd name="f238" fmla="val 6546"/>
                <a:gd name="f239" fmla="val 3010"/>
                <a:gd name="f240" fmla="val 6298"/>
                <a:gd name="f241" fmla="val 7166"/>
                <a:gd name="f242" fmla="val 7569"/>
                <a:gd name="f243" fmla="val 6515"/>
                <a:gd name="f244" fmla="val 7693"/>
                <a:gd name="f245" fmla="val 6949"/>
                <a:gd name="f246" fmla="val 7724"/>
                <a:gd name="f247" fmla="val 7042"/>
                <a:gd name="f248" fmla="val 7011"/>
                <a:gd name="f249" fmla="val 7445"/>
                <a:gd name="f250" fmla="val 6887"/>
                <a:gd name="f251" fmla="val 7073"/>
                <a:gd name="f252" fmla="val 5522"/>
                <a:gd name="f253" fmla="val 6980"/>
                <a:gd name="f254" fmla="val 4095"/>
                <a:gd name="f255" fmla="val 3072"/>
                <a:gd name="f256" fmla="val 7135"/>
                <a:gd name="f257" fmla="val 2482"/>
                <a:gd name="f258" fmla="val 7290"/>
                <a:gd name="f259" fmla="val 993"/>
                <a:gd name="f260" fmla="val 7321"/>
                <a:gd name="f261" fmla="val 931"/>
                <a:gd name="f262" fmla="val 838"/>
                <a:gd name="f263" fmla="val 7197"/>
                <a:gd name="f264" fmla="val 311"/>
                <a:gd name="f265" fmla="*/ f0 1 11199"/>
                <a:gd name="f266" fmla="*/ f1 1 13960"/>
                <a:gd name="f267" fmla="val f2"/>
                <a:gd name="f268" fmla="val f3"/>
                <a:gd name="f269" fmla="val f4"/>
                <a:gd name="f270" fmla="+- f269 0 f267"/>
                <a:gd name="f271" fmla="+- f268 0 f267"/>
                <a:gd name="f272" fmla="*/ f271 1 11199"/>
                <a:gd name="f273" fmla="*/ f270 1 13960"/>
                <a:gd name="f274" fmla="*/ f267 1 f272"/>
                <a:gd name="f275" fmla="*/ f268 1 f272"/>
                <a:gd name="f276" fmla="*/ f267 1 f273"/>
                <a:gd name="f277" fmla="*/ f269 1 f273"/>
                <a:gd name="f278" fmla="*/ f274 f265 1"/>
                <a:gd name="f279" fmla="*/ f275 f265 1"/>
                <a:gd name="f280" fmla="*/ f277 f266 1"/>
                <a:gd name="f281" fmla="*/ f276 f2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8" t="f281" r="f279" b="f280"/>
              <a:pathLst>
                <a:path w="11199" h="1396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19"/>
                    <a:pt x="f21" y="f19"/>
                  </a:cubicBezTo>
                  <a:cubicBezTo>
                    <a:pt x="f22" y="f19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6"/>
                    <a:pt x="f34" y="f6"/>
                    <a:pt x="f5" y="f6"/>
                  </a:cubicBezTo>
                  <a:close/>
                  <a:moveTo>
                    <a:pt x="f35" y="f36"/>
                  </a:move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6"/>
                    <a:pt x="f57" y="f58"/>
                  </a:cubicBezTo>
                  <a:lnTo>
                    <a:pt x="f59" y="f58"/>
                  </a:lnTo>
                  <a:cubicBezTo>
                    <a:pt x="f60" y="f61"/>
                    <a:pt x="f62" y="f63"/>
                    <a:pt x="f64" y="f63"/>
                  </a:cubicBezTo>
                  <a:cubicBezTo>
                    <a:pt x="f65" y="f63"/>
                    <a:pt x="f66" y="f67"/>
                    <a:pt x="f68" y="f44"/>
                  </a:cubicBezTo>
                  <a:cubicBezTo>
                    <a:pt x="f69" y="f70"/>
                    <a:pt x="f71" y="f72"/>
                    <a:pt x="f73" y="f74"/>
                  </a:cubicBezTo>
                  <a:lnTo>
                    <a:pt x="f75" y="f36"/>
                  </a:lnTo>
                  <a:close/>
                  <a:moveTo>
                    <a:pt x="f5" y="f76"/>
                  </a:moveTo>
                  <a:cubicBezTo>
                    <a:pt x="f77" y="f76"/>
                    <a:pt x="f59" y="f76"/>
                    <a:pt x="f20" y="f78"/>
                  </a:cubicBezTo>
                  <a:cubicBezTo>
                    <a:pt x="f79" y="f80"/>
                    <a:pt x="f81" y="f75"/>
                    <a:pt x="f82" y="f83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0" y="f92"/>
                  </a:cubicBezTo>
                  <a:cubicBezTo>
                    <a:pt x="f93" y="f94"/>
                    <a:pt x="f85" y="f95"/>
                    <a:pt x="f17" y="f96"/>
                  </a:cubicBezTo>
                  <a:cubicBezTo>
                    <a:pt x="f97" y="f98"/>
                    <a:pt x="f73" y="f99"/>
                    <a:pt x="f100" y="f101"/>
                  </a:cubicBezTo>
                  <a:cubicBezTo>
                    <a:pt x="f102" y="f103"/>
                    <a:pt x="f80" y="f104"/>
                    <a:pt x="f105" y="f106"/>
                  </a:cubicBezTo>
                  <a:cubicBezTo>
                    <a:pt x="f107" y="f108"/>
                    <a:pt x="f76" y="f109"/>
                    <a:pt x="f76" y="f110"/>
                  </a:cubicBezTo>
                  <a:cubicBezTo>
                    <a:pt x="f76" y="f111"/>
                    <a:pt x="f107" y="f112"/>
                    <a:pt x="f113" y="f74"/>
                  </a:cubicBezTo>
                  <a:cubicBezTo>
                    <a:pt x="f114" y="f115"/>
                    <a:pt x="f116" y="f117"/>
                    <a:pt x="f73" y="f48"/>
                  </a:cubicBezTo>
                  <a:cubicBezTo>
                    <a:pt x="f71" y="f118"/>
                    <a:pt x="f83" y="f119"/>
                    <a:pt x="f19" y="f120"/>
                  </a:cubicBezTo>
                  <a:cubicBezTo>
                    <a:pt x="f121" y="f122"/>
                    <a:pt x="f123" y="f124"/>
                    <a:pt x="f125" y="f126"/>
                  </a:cubicBezTo>
                  <a:cubicBezTo>
                    <a:pt x="f127" y="f128"/>
                    <a:pt x="f129" y="f130"/>
                    <a:pt x="f57" y="f130"/>
                  </a:cubicBezTo>
                  <a:cubicBezTo>
                    <a:pt x="f131" y="f130"/>
                    <a:pt x="f132" y="f133"/>
                    <a:pt x="f134" y="f135"/>
                  </a:cubicBezTo>
                  <a:cubicBezTo>
                    <a:pt x="f136" y="f137"/>
                    <a:pt x="f138" y="f124"/>
                    <a:pt x="f139" y="f120"/>
                  </a:cubicBezTo>
                  <a:cubicBezTo>
                    <a:pt x="f140" y="f119"/>
                    <a:pt x="f141" y="f142"/>
                    <a:pt x="f39" y="f143"/>
                  </a:cubicBezTo>
                  <a:cubicBezTo>
                    <a:pt x="f35" y="f48"/>
                    <a:pt x="f144" y="f117"/>
                    <a:pt x="f145" y="f146"/>
                  </a:cubicBezTo>
                  <a:cubicBezTo>
                    <a:pt x="f147" y="f115"/>
                    <a:pt x="f148" y="f149"/>
                    <a:pt x="f150" y="f74"/>
                  </a:cubicBezTo>
                  <a:cubicBezTo>
                    <a:pt x="f101" y="f112"/>
                    <a:pt x="f3" y="f111"/>
                    <a:pt x="f3" y="f110"/>
                  </a:cubicBezTo>
                  <a:cubicBezTo>
                    <a:pt x="f3" y="f109"/>
                    <a:pt x="f101" y="f108"/>
                    <a:pt x="f150" y="f106"/>
                  </a:cubicBezTo>
                  <a:lnTo>
                    <a:pt x="f150" y="f151"/>
                  </a:lnTo>
                  <a:cubicBezTo>
                    <a:pt x="f152" y="f153"/>
                    <a:pt x="f145" y="f101"/>
                    <a:pt x="f154" y="f148"/>
                  </a:cubicBezTo>
                  <a:cubicBezTo>
                    <a:pt x="f155" y="f156"/>
                    <a:pt x="f157" y="f98"/>
                    <a:pt x="f43" y="f154"/>
                  </a:cubicBezTo>
                  <a:cubicBezTo>
                    <a:pt x="f138" y="f39"/>
                    <a:pt x="f158" y="f159"/>
                    <a:pt x="f94" y="f160"/>
                  </a:cubicBezTo>
                  <a:cubicBezTo>
                    <a:pt x="f161" y="f162"/>
                    <a:pt x="f163" y="f164"/>
                    <a:pt x="f165" y="f164"/>
                  </a:cubicBezTo>
                  <a:cubicBezTo>
                    <a:pt x="f166" y="f164"/>
                    <a:pt x="f167" y="f162"/>
                    <a:pt x="f168" y="f160"/>
                  </a:cubicBezTo>
                  <a:cubicBezTo>
                    <a:pt x="f169" y="f170"/>
                    <a:pt x="f171" y="f172"/>
                    <a:pt x="f171" y="f173"/>
                  </a:cubicBezTo>
                  <a:cubicBezTo>
                    <a:pt x="f171" y="f174"/>
                    <a:pt x="f169" y="f175"/>
                    <a:pt x="f176" y="f140"/>
                  </a:cubicBezTo>
                  <a:cubicBezTo>
                    <a:pt x="f177" y="f178"/>
                    <a:pt x="f179" y="f180"/>
                    <a:pt x="f181" y="f154"/>
                  </a:cubicBezTo>
                  <a:cubicBezTo>
                    <a:pt x="f182" y="f183"/>
                    <a:pt x="f184" y="f99"/>
                    <a:pt x="f185" y="f148"/>
                  </a:cubicBezTo>
                  <a:cubicBezTo>
                    <a:pt x="f95" y="f101"/>
                    <a:pt x="f178" y="f186"/>
                    <a:pt x="f187" y="f106"/>
                  </a:cubicBezTo>
                  <a:cubicBezTo>
                    <a:pt x="f96" y="f188"/>
                    <a:pt x="f189" y="f190"/>
                    <a:pt x="f144" y="f191"/>
                  </a:cubicBezTo>
                  <a:cubicBezTo>
                    <a:pt x="f98" y="f109"/>
                    <a:pt x="f192" y="f193"/>
                    <a:pt x="f192" y="f194"/>
                  </a:cubicBezTo>
                  <a:lnTo>
                    <a:pt x="f6" y="f194"/>
                  </a:lnTo>
                  <a:cubicBezTo>
                    <a:pt x="f6" y="f193"/>
                    <a:pt x="f32" y="f109"/>
                    <a:pt x="f195" y="f191"/>
                  </a:cubicBezTo>
                  <a:cubicBezTo>
                    <a:pt x="f9" y="f196"/>
                    <a:pt x="f11" y="f197"/>
                    <a:pt x="f13" y="f104"/>
                  </a:cubicBezTo>
                  <a:cubicBezTo>
                    <a:pt x="f198" y="f103"/>
                    <a:pt x="f199" y="f200"/>
                    <a:pt x="f201" y="f148"/>
                  </a:cubicBezTo>
                  <a:cubicBezTo>
                    <a:pt x="f202" y="f203"/>
                    <a:pt x="f204" y="f205"/>
                    <a:pt x="f206" y="f155"/>
                  </a:cubicBezTo>
                  <a:cubicBezTo>
                    <a:pt x="f207" y="f159"/>
                    <a:pt x="f208" y="f209"/>
                    <a:pt x="f210" y="f211"/>
                  </a:cubicBezTo>
                  <a:cubicBezTo>
                    <a:pt x="f93" y="f212"/>
                    <a:pt x="f23" y="f213"/>
                    <a:pt x="f214" y="f215"/>
                  </a:cubicBezTo>
                  <a:cubicBezTo>
                    <a:pt x="f29" y="f216"/>
                    <a:pt x="f217" y="f218"/>
                    <a:pt x="f219" y="f14"/>
                  </a:cubicBezTo>
                  <a:cubicBezTo>
                    <a:pt x="f219" y="f220"/>
                    <a:pt x="f29" y="f129"/>
                    <a:pt x="f214" y="f85"/>
                  </a:cubicBezTo>
                  <a:cubicBezTo>
                    <a:pt x="f129" y="f221"/>
                    <a:pt x="f222" y="f223"/>
                    <a:pt x="f224" y="f225"/>
                  </a:cubicBezTo>
                  <a:lnTo>
                    <a:pt x="f224" y="f225"/>
                  </a:lnTo>
                  <a:cubicBezTo>
                    <a:pt x="f22" y="f226"/>
                    <a:pt x="f227" y="f228"/>
                    <a:pt x="f21" y="f228"/>
                  </a:cubicBezTo>
                  <a:cubicBezTo>
                    <a:pt x="f229" y="f228"/>
                    <a:pt x="f57" y="f226"/>
                    <a:pt x="f34" y="f230"/>
                  </a:cubicBezTo>
                  <a:cubicBezTo>
                    <a:pt x="f231" y="f232"/>
                    <a:pt x="f14" y="f233"/>
                    <a:pt x="f234" y="f201"/>
                  </a:cubicBezTo>
                  <a:lnTo>
                    <a:pt x="f234" y="f201"/>
                  </a:lnTo>
                  <a:cubicBezTo>
                    <a:pt x="f235" y="f226"/>
                    <a:pt x="f236" y="f237"/>
                    <a:pt x="f238" y="f239"/>
                  </a:cubicBezTo>
                  <a:cubicBezTo>
                    <a:pt x="f14" y="f224"/>
                    <a:pt x="f240" y="f220"/>
                    <a:pt x="f240" y="f92"/>
                  </a:cubicBezTo>
                  <a:cubicBezTo>
                    <a:pt x="f240" y="f10"/>
                    <a:pt x="f92" y="f241"/>
                    <a:pt x="f131" y="f242"/>
                  </a:cubicBezTo>
                  <a:cubicBezTo>
                    <a:pt x="f243" y="f244"/>
                    <a:pt x="f235" y="f168"/>
                    <a:pt x="f8" y="f168"/>
                  </a:cubicBezTo>
                  <a:lnTo>
                    <a:pt x="f12" y="f168"/>
                  </a:lnTo>
                  <a:cubicBezTo>
                    <a:pt x="f245" y="f246"/>
                    <a:pt x="f247" y="f242"/>
                    <a:pt x="f248" y="f249"/>
                  </a:cubicBezTo>
                  <a:cubicBezTo>
                    <a:pt x="f250" y="f251"/>
                    <a:pt x="f218" y="f8"/>
                    <a:pt x="f218" y="f92"/>
                  </a:cubicBezTo>
                  <a:cubicBezTo>
                    <a:pt x="f218" y="f252"/>
                    <a:pt x="f253" y="f254"/>
                    <a:pt x="f251" y="f255"/>
                  </a:cubicBezTo>
                  <a:cubicBezTo>
                    <a:pt x="f256" y="f257"/>
                    <a:pt x="f258" y="f71"/>
                    <a:pt x="f258" y="f259"/>
                  </a:cubicBezTo>
                  <a:cubicBezTo>
                    <a:pt x="f260" y="f261"/>
                    <a:pt x="f260" y="f262"/>
                    <a:pt x="f258" y="f75"/>
                  </a:cubicBezTo>
                  <a:cubicBezTo>
                    <a:pt x="f263" y="f264"/>
                    <a:pt x="f234" y="f76"/>
                    <a:pt x="f5" y="f7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cxnSp>
        <p:nvCxnSpPr>
          <p:cNvPr id="34" name="Google Shape;600;p48">
            <a:extLst>
              <a:ext uri="{FF2B5EF4-FFF2-40B4-BE49-F238E27FC236}">
                <a16:creationId xmlns:a16="http://schemas.microsoft.com/office/drawing/2014/main" id="{D599764A-C36F-F6B1-B857-CB1903415C72}"/>
              </a:ext>
            </a:extLst>
          </p:cNvPr>
          <p:cNvCxnSpPr/>
          <p:nvPr/>
        </p:nvCxnSpPr>
        <p:spPr>
          <a:xfrm>
            <a:off x="-14328" y="294372"/>
            <a:ext cx="1998603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sp>
        <p:nvSpPr>
          <p:cNvPr id="35" name="Freeform 5">
            <a:extLst>
              <a:ext uri="{FF2B5EF4-FFF2-40B4-BE49-F238E27FC236}">
                <a16:creationId xmlns:a16="http://schemas.microsoft.com/office/drawing/2014/main" id="{6ADE9B83-0140-A191-F750-3D1DAA42136F}"/>
              </a:ext>
            </a:extLst>
          </p:cNvPr>
          <p:cNvSpPr/>
          <p:nvPr/>
        </p:nvSpPr>
        <p:spPr>
          <a:xfrm flipH="1">
            <a:off x="7738878" y="88587"/>
            <a:ext cx="1401519" cy="908035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9CB10ECD-06BC-0579-EB8F-20A6B1249548}"/>
              </a:ext>
            </a:extLst>
          </p:cNvPr>
          <p:cNvSpPr/>
          <p:nvPr/>
        </p:nvSpPr>
        <p:spPr>
          <a:xfrm>
            <a:off x="-14328" y="63495"/>
            <a:ext cx="1440244" cy="933126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7" name="Diagrama de flujo: conector fuera de página 36">
            <a:extLst>
              <a:ext uri="{FF2B5EF4-FFF2-40B4-BE49-F238E27FC236}">
                <a16:creationId xmlns:a16="http://schemas.microsoft.com/office/drawing/2014/main" id="{FA474BB6-C2F5-16A2-95FC-DC5F9A3DFDE2}"/>
              </a:ext>
            </a:extLst>
          </p:cNvPr>
          <p:cNvSpPr/>
          <p:nvPr/>
        </p:nvSpPr>
        <p:spPr>
          <a:xfrm>
            <a:off x="2575718" y="176552"/>
            <a:ext cx="3987771" cy="939655"/>
          </a:xfrm>
          <a:custGeom>
            <a:avLst/>
            <a:gdLst>
              <a:gd name="f0" fmla="val w"/>
              <a:gd name="f1" fmla="val h"/>
              <a:gd name="f2" fmla="val 0"/>
              <a:gd name="f3" fmla="val 10"/>
              <a:gd name="f4" fmla="val 8"/>
              <a:gd name="f5" fmla="val 5"/>
              <a:gd name="f6" fmla="*/ f0 1 10"/>
              <a:gd name="f7" fmla="*/ f1 1 10"/>
              <a:gd name="f8" fmla="val f2"/>
              <a:gd name="f9" fmla="val f3"/>
              <a:gd name="f10" fmla="+- f9 0 f8"/>
              <a:gd name="f11" fmla="*/ f10 1 10"/>
              <a:gd name="f12" fmla="*/ f10 4 1"/>
              <a:gd name="f13" fmla="*/ f12 1 5"/>
              <a:gd name="f14" fmla="*/ f8 1 f11"/>
              <a:gd name="f15" fmla="*/ f9 1 f11"/>
              <a:gd name="f16" fmla="*/ f13 1 f11"/>
              <a:gd name="f17" fmla="*/ f14 f6 1"/>
              <a:gd name="f18" fmla="*/ f15 f6 1"/>
              <a:gd name="f19" fmla="*/ f14 f7 1"/>
              <a:gd name="f20" fmla="*/ f16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19" r="f18" b="f20"/>
            <a:pathLst>
              <a:path w="10" h="10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5" y="f3"/>
                </a:lnTo>
                <a:lnTo>
                  <a:pt x="f2" y="f4"/>
                </a:lnTo>
                <a:close/>
              </a:path>
            </a:pathLst>
          </a:custGeom>
          <a:noFill/>
          <a:ln w="25402" cap="flat">
            <a:solidFill>
              <a:srgbClr val="AD3333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4AF9C83E-B653-C141-B8A9-5098D01C18B8}"/>
              </a:ext>
            </a:extLst>
          </p:cNvPr>
          <p:cNvGrpSpPr/>
          <p:nvPr/>
        </p:nvGrpSpPr>
        <p:grpSpPr>
          <a:xfrm>
            <a:off x="107515" y="4580083"/>
            <a:ext cx="427061" cy="518564"/>
            <a:chOff x="107515" y="4580083"/>
            <a:chExt cx="427061" cy="518564"/>
          </a:xfrm>
        </p:grpSpPr>
        <p:sp>
          <p:nvSpPr>
            <p:cNvPr id="39" name="Freeform 4">
              <a:extLst>
                <a:ext uri="{FF2B5EF4-FFF2-40B4-BE49-F238E27FC236}">
                  <a16:creationId xmlns:a16="http://schemas.microsoft.com/office/drawing/2014/main" id="{B374F1EC-3146-1A74-F4AF-372DF0F7BC74}"/>
                </a:ext>
              </a:extLst>
            </p:cNvPr>
            <p:cNvSpPr/>
            <p:nvPr/>
          </p:nvSpPr>
          <p:spPr>
            <a:xfrm>
              <a:off x="294025" y="4634416"/>
              <a:ext cx="240551" cy="464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ABF41D7A-DF03-DA54-3B97-442BA003F966}"/>
                </a:ext>
              </a:extLst>
            </p:cNvPr>
            <p:cNvSpPr/>
            <p:nvPr/>
          </p:nvSpPr>
          <p:spPr>
            <a:xfrm>
              <a:off x="107515" y="4580083"/>
              <a:ext cx="264636" cy="515767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41" name="Elipse 40">
            <a:extLst>
              <a:ext uri="{FF2B5EF4-FFF2-40B4-BE49-F238E27FC236}">
                <a16:creationId xmlns:a16="http://schemas.microsoft.com/office/drawing/2014/main" id="{2B42D1BC-69C3-7E3F-2313-A45ED74B6041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7;p34">
            <a:extLst>
              <a:ext uri="{FF2B5EF4-FFF2-40B4-BE49-F238E27FC236}">
                <a16:creationId xmlns:a16="http://schemas.microsoft.com/office/drawing/2014/main" id="{B14BD328-8F6C-B3DA-A2DA-5D2D1684BFA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OUR COMPANY</a:t>
            </a:r>
          </a:p>
        </p:txBody>
      </p:sp>
      <p:sp>
        <p:nvSpPr>
          <p:cNvPr id="3" name="Google Shape;218;p34">
            <a:extLst>
              <a:ext uri="{FF2B5EF4-FFF2-40B4-BE49-F238E27FC236}">
                <a16:creationId xmlns:a16="http://schemas.microsoft.com/office/drawing/2014/main" id="{E63A294C-911D-8480-2564-AA26D22B125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5197" y="2221525"/>
            <a:ext cx="3590098" cy="1681801"/>
          </a:xfrm>
        </p:spPr>
        <p:txBody>
          <a:bodyPr anchor="ctr"/>
          <a:lstStyle/>
          <a:p>
            <a:pPr marL="0" lv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en-US"/>
              <a:t>Mercury is the closest planet to the Sun and the smallest one in the Solar System—it’s only a bit larger than our Moon. The planet’s name has nothing to do with the liquid metal since it was named after the Roman messenger god, Mercury</a:t>
            </a:r>
          </a:p>
        </p:txBody>
      </p:sp>
      <p:grpSp>
        <p:nvGrpSpPr>
          <p:cNvPr id="4" name="Grupo 12">
            <a:extLst>
              <a:ext uri="{FF2B5EF4-FFF2-40B4-BE49-F238E27FC236}">
                <a16:creationId xmlns:a16="http://schemas.microsoft.com/office/drawing/2014/main" id="{45C723D7-D8E8-A9D5-4A37-1A0E987AFCE8}"/>
              </a:ext>
            </a:extLst>
          </p:cNvPr>
          <p:cNvGrpSpPr/>
          <p:nvPr/>
        </p:nvGrpSpPr>
        <p:grpSpPr>
          <a:xfrm>
            <a:off x="4572000" y="1123038"/>
            <a:ext cx="2633206" cy="2897432"/>
            <a:chOff x="4572000" y="1123038"/>
            <a:chExt cx="2633206" cy="2897432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0FA21227-C08A-6B17-5A7B-8F6B0DD5B0C3}"/>
                </a:ext>
              </a:extLst>
            </p:cNvPr>
            <p:cNvSpPr/>
            <p:nvPr/>
          </p:nvSpPr>
          <p:spPr>
            <a:xfrm>
              <a:off x="4572000" y="1123038"/>
              <a:ext cx="2633206" cy="9986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5"/>
                <a:gd name="f7" fmla="val 93"/>
                <a:gd name="f8" fmla="val 57"/>
                <a:gd name="f9" fmla="val 85"/>
                <a:gd name="f10" fmla="val 83"/>
                <a:gd name="f11" fmla="val 58"/>
                <a:gd name="f12" fmla="val 80"/>
                <a:gd name="f13" fmla="val 79"/>
                <a:gd name="f14" fmla="val 39"/>
                <a:gd name="f15" fmla="val 77"/>
                <a:gd name="f16" fmla="val 20"/>
                <a:gd name="f17" fmla="val 76"/>
                <a:gd name="f18" fmla="val 1"/>
                <a:gd name="f19" fmla="val 74"/>
                <a:gd name="f20" fmla="val 73"/>
                <a:gd name="f21" fmla="val 72"/>
                <a:gd name="f22" fmla="val 71"/>
                <a:gd name="f23" fmla="val 6"/>
                <a:gd name="f24" fmla="val 66"/>
                <a:gd name="f25" fmla="val 12"/>
                <a:gd name="f26" fmla="val 60"/>
                <a:gd name="f27" fmla="val 19"/>
                <a:gd name="f28" fmla="val 55"/>
                <a:gd name="f29" fmla="val 26"/>
                <a:gd name="f30" fmla="val 50"/>
                <a:gd name="f31" fmla="val 33"/>
                <a:gd name="f32" fmla="val 45"/>
                <a:gd name="f33" fmla="val 40"/>
                <a:gd name="f34" fmla="val 38"/>
                <a:gd name="f35" fmla="val 36"/>
                <a:gd name="f36" fmla="val 28"/>
                <a:gd name="f37" fmla="val 54"/>
                <a:gd name="f38" fmla="val 13"/>
                <a:gd name="f39" fmla="val 15"/>
                <a:gd name="f40" fmla="val 102"/>
                <a:gd name="f41" fmla="val 16"/>
                <a:gd name="f42" fmla="val 100"/>
                <a:gd name="f43" fmla="val 98"/>
                <a:gd name="f44" fmla="val 10"/>
                <a:gd name="f45" fmla="val 96"/>
                <a:gd name="f46" fmla="val 125"/>
                <a:gd name="f47" fmla="val 7"/>
                <a:gd name="f48" fmla="val 144"/>
                <a:gd name="f49" fmla="val 21"/>
                <a:gd name="f50" fmla="val 157"/>
                <a:gd name="f51" fmla="val 31"/>
                <a:gd name="f52" fmla="val 170"/>
                <a:gd name="f53" fmla="val 171"/>
                <a:gd name="f54" fmla="val 2"/>
                <a:gd name="f55" fmla="val 14"/>
                <a:gd name="f56" fmla="val 167"/>
                <a:gd name="f57" fmla="val 42"/>
                <a:gd name="f58" fmla="val 165"/>
                <a:gd name="f59" fmla="val 56"/>
                <a:gd name="f60" fmla="val 174"/>
                <a:gd name="f61" fmla="val 183"/>
                <a:gd name="f62" fmla="val 189"/>
                <a:gd name="f63" fmla="val 47"/>
                <a:gd name="f64" fmla="val 192"/>
                <a:gd name="f65" fmla="val 43"/>
                <a:gd name="f66" fmla="val 197"/>
                <a:gd name="f67" fmla="val 201"/>
                <a:gd name="f68" fmla="val 209"/>
                <a:gd name="f69" fmla="val 37"/>
                <a:gd name="f70" fmla="val 218"/>
                <a:gd name="f71" fmla="val 34"/>
                <a:gd name="f72" fmla="val 226"/>
                <a:gd name="f73" fmla="val 29"/>
                <a:gd name="f74" fmla="val 224"/>
                <a:gd name="f75" fmla="val 222"/>
                <a:gd name="f76" fmla="val 220"/>
                <a:gd name="f77" fmla="val 35"/>
                <a:gd name="f78" fmla="val 231"/>
                <a:gd name="f79" fmla="val 235"/>
                <a:gd name="f80" fmla="val 244"/>
                <a:gd name="f81" fmla="val 48"/>
                <a:gd name="f82" fmla="val 238"/>
                <a:gd name="f83" fmla="val 63"/>
                <a:gd name="f84" fmla="val 232"/>
                <a:gd name="f85" fmla="val 70"/>
                <a:gd name="f86" fmla="val 215"/>
                <a:gd name="f87" fmla="val 208"/>
                <a:gd name="f88" fmla="val 204"/>
                <a:gd name="f89" fmla="val 205"/>
                <a:gd name="f90" fmla="val 64"/>
                <a:gd name="f91" fmla="val 206"/>
                <a:gd name="f92" fmla="val 51"/>
                <a:gd name="f93" fmla="val 210"/>
                <a:gd name="f94" fmla="val 202"/>
                <a:gd name="f95" fmla="val 195"/>
                <a:gd name="f96" fmla="val 186"/>
                <a:gd name="f97" fmla="val 196"/>
                <a:gd name="f98" fmla="val 62"/>
                <a:gd name="f99" fmla="val 199"/>
                <a:gd name="f100" fmla="val 193"/>
                <a:gd name="f101" fmla="val 190"/>
                <a:gd name="f102" fmla="val 87"/>
                <a:gd name="f103" fmla="val 182"/>
                <a:gd name="f104" fmla="val 90"/>
                <a:gd name="f105" fmla="val 175"/>
                <a:gd name="f106" fmla="val 169"/>
                <a:gd name="f107" fmla="val 172"/>
                <a:gd name="f108" fmla="val 69"/>
                <a:gd name="f109" fmla="val 173"/>
                <a:gd name="f110" fmla="val 67"/>
                <a:gd name="f111" fmla="val 65"/>
                <a:gd name="f112" fmla="val 176"/>
                <a:gd name="f113" fmla="val 178"/>
                <a:gd name="f114" fmla="val 162"/>
                <a:gd name="f115" fmla="val 158"/>
                <a:gd name="f116" fmla="val 149"/>
                <a:gd name="f117" fmla="val 137"/>
                <a:gd name="f118" fmla="val 86"/>
                <a:gd name="f119" fmla="val 122"/>
                <a:gd name="f120" fmla="val 89"/>
                <a:gd name="f121" fmla="val 214"/>
                <a:gd name="f122" fmla="val 52"/>
                <a:gd name="f123" fmla="val 237"/>
                <a:gd name="f124" fmla="val 61"/>
                <a:gd name="f125" fmla="val 49"/>
                <a:gd name="f126" fmla="val 229"/>
                <a:gd name="f127" fmla="val 184"/>
                <a:gd name="f128" fmla="val 59"/>
                <a:gd name="f129" fmla="val 181"/>
                <a:gd name="f130" fmla="val 75"/>
                <a:gd name="f131" fmla="val 177"/>
                <a:gd name="f132" fmla="val 82"/>
                <a:gd name="f133" fmla="val 185"/>
                <a:gd name="f134" fmla="val 187"/>
                <a:gd name="f135" fmla="val 81"/>
                <a:gd name="f136" fmla="val 194"/>
                <a:gd name="f137" fmla="+- 0 0 -90"/>
                <a:gd name="f138" fmla="*/ f3 1 245"/>
                <a:gd name="f139" fmla="*/ f4 1 93"/>
                <a:gd name="f140" fmla="val f5"/>
                <a:gd name="f141" fmla="val f6"/>
                <a:gd name="f142" fmla="val f7"/>
                <a:gd name="f143" fmla="*/ f137 f0 1"/>
                <a:gd name="f144" fmla="+- f142 0 f140"/>
                <a:gd name="f145" fmla="+- f141 0 f140"/>
                <a:gd name="f146" fmla="*/ f143 1 f2"/>
                <a:gd name="f147" fmla="*/ f145 1 245"/>
                <a:gd name="f148" fmla="*/ f144 1 93"/>
                <a:gd name="f149" fmla="*/ 57 f145 1"/>
                <a:gd name="f150" fmla="*/ 85 f144 1"/>
                <a:gd name="f151" fmla="*/ 58 f145 1"/>
                <a:gd name="f152" fmla="*/ 79 f144 1"/>
                <a:gd name="f153" fmla="*/ 1 f145 1"/>
                <a:gd name="f154" fmla="*/ 74 f144 1"/>
                <a:gd name="f155" fmla="*/ 0 f145 1"/>
                <a:gd name="f156" fmla="*/ 71 f144 1"/>
                <a:gd name="f157" fmla="*/ 19 f145 1"/>
                <a:gd name="f158" fmla="*/ 55 f144 1"/>
                <a:gd name="f159" fmla="*/ 40 f145 1"/>
                <a:gd name="f160" fmla="*/ 40 f144 1"/>
                <a:gd name="f161" fmla="*/ 33 f145 1"/>
                <a:gd name="f162" fmla="*/ 28 f144 1"/>
                <a:gd name="f163" fmla="*/ 102 f145 1"/>
                <a:gd name="f164" fmla="*/ 16 f144 1"/>
                <a:gd name="f165" fmla="*/ 96 f145 1"/>
                <a:gd name="f166" fmla="*/ 6 f144 1"/>
                <a:gd name="f167" fmla="*/ 157 f145 1"/>
                <a:gd name="f168" fmla="*/ 45 f144 1"/>
                <a:gd name="f169" fmla="*/ 1 f144 1"/>
                <a:gd name="f170" fmla="*/ 170 f145 1"/>
                <a:gd name="f171" fmla="*/ 14 f144 1"/>
                <a:gd name="f172" fmla="*/ 165 f145 1"/>
                <a:gd name="f173" fmla="*/ 56 f144 1"/>
                <a:gd name="f174" fmla="*/ 189 f145 1"/>
                <a:gd name="f175" fmla="*/ 47 f144 1"/>
                <a:gd name="f176" fmla="*/ 201 f145 1"/>
                <a:gd name="f177" fmla="*/ 226 f145 1"/>
                <a:gd name="f178" fmla="*/ 29 f144 1"/>
                <a:gd name="f179" fmla="*/ 220 f145 1"/>
                <a:gd name="f180" fmla="*/ 35 f144 1"/>
                <a:gd name="f181" fmla="*/ 235 f145 1"/>
                <a:gd name="f182" fmla="*/ 42 f144 1"/>
                <a:gd name="f183" fmla="*/ 238 f145 1"/>
                <a:gd name="f184" fmla="*/ 63 f144 1"/>
                <a:gd name="f185" fmla="*/ 215 f145 1"/>
                <a:gd name="f186" fmla="*/ 205 f145 1"/>
                <a:gd name="f187" fmla="*/ 64 f144 1"/>
                <a:gd name="f188" fmla="*/ 210 f145 1"/>
                <a:gd name="f189" fmla="*/ 186 f145 1"/>
                <a:gd name="f190" fmla="*/ 54 f144 1"/>
                <a:gd name="f191" fmla="*/ 193 f145 1"/>
                <a:gd name="f192" fmla="*/ 80 f144 1"/>
                <a:gd name="f193" fmla="*/ 175 f145 1"/>
                <a:gd name="f194" fmla="*/ 87 f144 1"/>
                <a:gd name="f195" fmla="*/ 171 f145 1"/>
                <a:gd name="f196" fmla="*/ 72 f144 1"/>
                <a:gd name="f197" fmla="*/ 174 f145 1"/>
                <a:gd name="f198" fmla="*/ 65 f144 1"/>
                <a:gd name="f199" fmla="*/ 178 f145 1"/>
                <a:gd name="f200" fmla="*/ 58 f144 1"/>
                <a:gd name="f201" fmla="*/ 158 f145 1"/>
                <a:gd name="f202" fmla="*/ 66 f144 1"/>
                <a:gd name="f203" fmla="*/ 122 f145 1"/>
                <a:gd name="f204" fmla="*/ 89 f144 1"/>
                <a:gd name="f205" fmla="*/ 208 f145 1"/>
                <a:gd name="f206" fmla="*/ 62 f144 1"/>
                <a:gd name="f207" fmla="*/ 70 f144 1"/>
                <a:gd name="f208" fmla="*/ 237 f145 1"/>
                <a:gd name="f209" fmla="*/ 184 f145 1"/>
                <a:gd name="f210" fmla="*/ 59 f144 1"/>
                <a:gd name="f211" fmla="*/ 176 f145 1"/>
                <a:gd name="f212" fmla="*/ 75 f144 1"/>
                <a:gd name="f213" fmla="*/ 177 f145 1"/>
                <a:gd name="f214" fmla="*/ 82 f144 1"/>
                <a:gd name="f215" fmla="*/ 187 f145 1"/>
                <a:gd name="f216" fmla="*/ 81 f144 1"/>
                <a:gd name="f217" fmla="+- f146 0 f1"/>
                <a:gd name="f218" fmla="*/ f149 1 245"/>
                <a:gd name="f219" fmla="*/ f150 1 93"/>
                <a:gd name="f220" fmla="*/ f151 1 245"/>
                <a:gd name="f221" fmla="*/ f152 1 93"/>
                <a:gd name="f222" fmla="*/ f153 1 245"/>
                <a:gd name="f223" fmla="*/ f154 1 93"/>
                <a:gd name="f224" fmla="*/ f155 1 245"/>
                <a:gd name="f225" fmla="*/ f156 1 93"/>
                <a:gd name="f226" fmla="*/ f157 1 245"/>
                <a:gd name="f227" fmla="*/ f158 1 93"/>
                <a:gd name="f228" fmla="*/ f159 1 245"/>
                <a:gd name="f229" fmla="*/ f160 1 93"/>
                <a:gd name="f230" fmla="*/ f161 1 245"/>
                <a:gd name="f231" fmla="*/ f162 1 93"/>
                <a:gd name="f232" fmla="*/ f163 1 245"/>
                <a:gd name="f233" fmla="*/ f164 1 93"/>
                <a:gd name="f234" fmla="*/ f165 1 245"/>
                <a:gd name="f235" fmla="*/ f166 1 93"/>
                <a:gd name="f236" fmla="*/ f167 1 245"/>
                <a:gd name="f237" fmla="*/ f168 1 93"/>
                <a:gd name="f238" fmla="*/ f169 1 93"/>
                <a:gd name="f239" fmla="*/ f170 1 245"/>
                <a:gd name="f240" fmla="*/ f171 1 93"/>
                <a:gd name="f241" fmla="*/ f172 1 245"/>
                <a:gd name="f242" fmla="*/ f173 1 93"/>
                <a:gd name="f243" fmla="*/ f174 1 245"/>
                <a:gd name="f244" fmla="*/ f175 1 93"/>
                <a:gd name="f245" fmla="*/ f176 1 245"/>
                <a:gd name="f246" fmla="*/ f177 1 245"/>
                <a:gd name="f247" fmla="*/ f178 1 93"/>
                <a:gd name="f248" fmla="*/ f179 1 245"/>
                <a:gd name="f249" fmla="*/ f180 1 93"/>
                <a:gd name="f250" fmla="*/ f181 1 245"/>
                <a:gd name="f251" fmla="*/ f182 1 93"/>
                <a:gd name="f252" fmla="*/ f183 1 245"/>
                <a:gd name="f253" fmla="*/ f184 1 93"/>
                <a:gd name="f254" fmla="*/ f185 1 245"/>
                <a:gd name="f255" fmla="*/ f186 1 245"/>
                <a:gd name="f256" fmla="*/ f187 1 93"/>
                <a:gd name="f257" fmla="*/ f188 1 245"/>
                <a:gd name="f258" fmla="*/ f189 1 245"/>
                <a:gd name="f259" fmla="*/ f190 1 93"/>
                <a:gd name="f260" fmla="*/ f191 1 245"/>
                <a:gd name="f261" fmla="*/ f192 1 93"/>
                <a:gd name="f262" fmla="*/ f193 1 245"/>
                <a:gd name="f263" fmla="*/ f194 1 93"/>
                <a:gd name="f264" fmla="*/ f195 1 245"/>
                <a:gd name="f265" fmla="*/ f196 1 93"/>
                <a:gd name="f266" fmla="*/ f197 1 245"/>
                <a:gd name="f267" fmla="*/ f198 1 93"/>
                <a:gd name="f268" fmla="*/ f199 1 245"/>
                <a:gd name="f269" fmla="*/ f200 1 93"/>
                <a:gd name="f270" fmla="*/ f201 1 245"/>
                <a:gd name="f271" fmla="*/ f202 1 93"/>
                <a:gd name="f272" fmla="*/ f203 1 245"/>
                <a:gd name="f273" fmla="*/ f204 1 93"/>
                <a:gd name="f274" fmla="*/ f205 1 245"/>
                <a:gd name="f275" fmla="*/ f206 1 93"/>
                <a:gd name="f276" fmla="*/ f207 1 93"/>
                <a:gd name="f277" fmla="*/ f208 1 245"/>
                <a:gd name="f278" fmla="*/ f209 1 245"/>
                <a:gd name="f279" fmla="*/ f210 1 93"/>
                <a:gd name="f280" fmla="*/ f211 1 245"/>
                <a:gd name="f281" fmla="*/ f212 1 93"/>
                <a:gd name="f282" fmla="*/ f213 1 245"/>
                <a:gd name="f283" fmla="*/ f214 1 93"/>
                <a:gd name="f284" fmla="*/ f215 1 245"/>
                <a:gd name="f285" fmla="*/ f216 1 93"/>
                <a:gd name="f286" fmla="*/ 0 1 f147"/>
                <a:gd name="f287" fmla="*/ f141 1 f147"/>
                <a:gd name="f288" fmla="*/ 0 1 f148"/>
                <a:gd name="f289" fmla="*/ f142 1 f148"/>
                <a:gd name="f290" fmla="*/ f218 1 f147"/>
                <a:gd name="f291" fmla="*/ f219 1 f148"/>
                <a:gd name="f292" fmla="*/ f220 1 f147"/>
                <a:gd name="f293" fmla="*/ f221 1 f148"/>
                <a:gd name="f294" fmla="*/ f222 1 f147"/>
                <a:gd name="f295" fmla="*/ f223 1 f148"/>
                <a:gd name="f296" fmla="*/ f224 1 f147"/>
                <a:gd name="f297" fmla="*/ f225 1 f148"/>
                <a:gd name="f298" fmla="*/ f226 1 f147"/>
                <a:gd name="f299" fmla="*/ f227 1 f148"/>
                <a:gd name="f300" fmla="*/ f228 1 f147"/>
                <a:gd name="f301" fmla="*/ f229 1 f148"/>
                <a:gd name="f302" fmla="*/ f230 1 f147"/>
                <a:gd name="f303" fmla="*/ f231 1 f148"/>
                <a:gd name="f304" fmla="*/ f232 1 f147"/>
                <a:gd name="f305" fmla="*/ f233 1 f148"/>
                <a:gd name="f306" fmla="*/ f234 1 f147"/>
                <a:gd name="f307" fmla="*/ f235 1 f148"/>
                <a:gd name="f308" fmla="*/ f236 1 f147"/>
                <a:gd name="f309" fmla="*/ f237 1 f148"/>
                <a:gd name="f310" fmla="*/ f238 1 f148"/>
                <a:gd name="f311" fmla="*/ f239 1 f147"/>
                <a:gd name="f312" fmla="*/ f240 1 f148"/>
                <a:gd name="f313" fmla="*/ f241 1 f147"/>
                <a:gd name="f314" fmla="*/ f242 1 f148"/>
                <a:gd name="f315" fmla="*/ f243 1 f147"/>
                <a:gd name="f316" fmla="*/ f244 1 f148"/>
                <a:gd name="f317" fmla="*/ f245 1 f147"/>
                <a:gd name="f318" fmla="*/ f246 1 f147"/>
                <a:gd name="f319" fmla="*/ f247 1 f148"/>
                <a:gd name="f320" fmla="*/ f248 1 f147"/>
                <a:gd name="f321" fmla="*/ f249 1 f148"/>
                <a:gd name="f322" fmla="*/ f250 1 f147"/>
                <a:gd name="f323" fmla="*/ f251 1 f148"/>
                <a:gd name="f324" fmla="*/ f252 1 f147"/>
                <a:gd name="f325" fmla="*/ f253 1 f148"/>
                <a:gd name="f326" fmla="*/ f254 1 f147"/>
                <a:gd name="f327" fmla="*/ f255 1 f147"/>
                <a:gd name="f328" fmla="*/ f256 1 f148"/>
                <a:gd name="f329" fmla="*/ f257 1 f147"/>
                <a:gd name="f330" fmla="*/ f258 1 f147"/>
                <a:gd name="f331" fmla="*/ f259 1 f148"/>
                <a:gd name="f332" fmla="*/ f260 1 f147"/>
                <a:gd name="f333" fmla="*/ f261 1 f148"/>
                <a:gd name="f334" fmla="*/ f262 1 f147"/>
                <a:gd name="f335" fmla="*/ f263 1 f148"/>
                <a:gd name="f336" fmla="*/ f264 1 f147"/>
                <a:gd name="f337" fmla="*/ f265 1 f148"/>
                <a:gd name="f338" fmla="*/ f266 1 f147"/>
                <a:gd name="f339" fmla="*/ f267 1 f148"/>
                <a:gd name="f340" fmla="*/ f268 1 f147"/>
                <a:gd name="f341" fmla="*/ f269 1 f148"/>
                <a:gd name="f342" fmla="*/ f270 1 f147"/>
                <a:gd name="f343" fmla="*/ f271 1 f148"/>
                <a:gd name="f344" fmla="*/ f272 1 f147"/>
                <a:gd name="f345" fmla="*/ f273 1 f148"/>
                <a:gd name="f346" fmla="*/ f274 1 f147"/>
                <a:gd name="f347" fmla="*/ f275 1 f148"/>
                <a:gd name="f348" fmla="*/ f276 1 f148"/>
                <a:gd name="f349" fmla="*/ f277 1 f147"/>
                <a:gd name="f350" fmla="*/ f278 1 f147"/>
                <a:gd name="f351" fmla="*/ f279 1 f148"/>
                <a:gd name="f352" fmla="*/ f280 1 f147"/>
                <a:gd name="f353" fmla="*/ f281 1 f148"/>
                <a:gd name="f354" fmla="*/ f282 1 f147"/>
                <a:gd name="f355" fmla="*/ f283 1 f148"/>
                <a:gd name="f356" fmla="*/ f284 1 f147"/>
                <a:gd name="f357" fmla="*/ f285 1 f148"/>
                <a:gd name="f358" fmla="*/ f286 f138 1"/>
                <a:gd name="f359" fmla="*/ f287 f138 1"/>
                <a:gd name="f360" fmla="*/ f289 f139 1"/>
                <a:gd name="f361" fmla="*/ f288 f139 1"/>
                <a:gd name="f362" fmla="*/ f290 f138 1"/>
                <a:gd name="f363" fmla="*/ f291 f139 1"/>
                <a:gd name="f364" fmla="*/ f292 f138 1"/>
                <a:gd name="f365" fmla="*/ f293 f139 1"/>
                <a:gd name="f366" fmla="*/ f294 f138 1"/>
                <a:gd name="f367" fmla="*/ f295 f139 1"/>
                <a:gd name="f368" fmla="*/ f296 f138 1"/>
                <a:gd name="f369" fmla="*/ f297 f139 1"/>
                <a:gd name="f370" fmla="*/ f298 f138 1"/>
                <a:gd name="f371" fmla="*/ f299 f139 1"/>
                <a:gd name="f372" fmla="*/ f300 f138 1"/>
                <a:gd name="f373" fmla="*/ f301 f139 1"/>
                <a:gd name="f374" fmla="*/ f302 f138 1"/>
                <a:gd name="f375" fmla="*/ f303 f139 1"/>
                <a:gd name="f376" fmla="*/ f304 f138 1"/>
                <a:gd name="f377" fmla="*/ f305 f139 1"/>
                <a:gd name="f378" fmla="*/ f306 f138 1"/>
                <a:gd name="f379" fmla="*/ f307 f139 1"/>
                <a:gd name="f380" fmla="*/ f308 f138 1"/>
                <a:gd name="f381" fmla="*/ f309 f139 1"/>
                <a:gd name="f382" fmla="*/ f310 f139 1"/>
                <a:gd name="f383" fmla="*/ f311 f138 1"/>
                <a:gd name="f384" fmla="*/ f312 f139 1"/>
                <a:gd name="f385" fmla="*/ f313 f138 1"/>
                <a:gd name="f386" fmla="*/ f314 f139 1"/>
                <a:gd name="f387" fmla="*/ f315 f138 1"/>
                <a:gd name="f388" fmla="*/ f316 f139 1"/>
                <a:gd name="f389" fmla="*/ f317 f138 1"/>
                <a:gd name="f390" fmla="*/ f318 f138 1"/>
                <a:gd name="f391" fmla="*/ f319 f139 1"/>
                <a:gd name="f392" fmla="*/ f320 f138 1"/>
                <a:gd name="f393" fmla="*/ f321 f139 1"/>
                <a:gd name="f394" fmla="*/ f322 f138 1"/>
                <a:gd name="f395" fmla="*/ f323 f139 1"/>
                <a:gd name="f396" fmla="*/ f324 f138 1"/>
                <a:gd name="f397" fmla="*/ f325 f139 1"/>
                <a:gd name="f398" fmla="*/ f326 f138 1"/>
                <a:gd name="f399" fmla="*/ f327 f138 1"/>
                <a:gd name="f400" fmla="*/ f328 f139 1"/>
                <a:gd name="f401" fmla="*/ f329 f138 1"/>
                <a:gd name="f402" fmla="*/ f330 f138 1"/>
                <a:gd name="f403" fmla="*/ f331 f139 1"/>
                <a:gd name="f404" fmla="*/ f332 f138 1"/>
                <a:gd name="f405" fmla="*/ f333 f139 1"/>
                <a:gd name="f406" fmla="*/ f334 f138 1"/>
                <a:gd name="f407" fmla="*/ f335 f139 1"/>
                <a:gd name="f408" fmla="*/ f336 f138 1"/>
                <a:gd name="f409" fmla="*/ f337 f139 1"/>
                <a:gd name="f410" fmla="*/ f338 f138 1"/>
                <a:gd name="f411" fmla="*/ f339 f139 1"/>
                <a:gd name="f412" fmla="*/ f340 f138 1"/>
                <a:gd name="f413" fmla="*/ f341 f139 1"/>
                <a:gd name="f414" fmla="*/ f342 f138 1"/>
                <a:gd name="f415" fmla="*/ f343 f139 1"/>
                <a:gd name="f416" fmla="*/ f344 f138 1"/>
                <a:gd name="f417" fmla="*/ f345 f139 1"/>
                <a:gd name="f418" fmla="*/ f346 f138 1"/>
                <a:gd name="f419" fmla="*/ f347 f139 1"/>
                <a:gd name="f420" fmla="*/ f348 f139 1"/>
                <a:gd name="f421" fmla="*/ f349 f138 1"/>
                <a:gd name="f422" fmla="*/ f350 f138 1"/>
                <a:gd name="f423" fmla="*/ f351 f139 1"/>
                <a:gd name="f424" fmla="*/ f352 f138 1"/>
                <a:gd name="f425" fmla="*/ f353 f139 1"/>
                <a:gd name="f426" fmla="*/ f354 f138 1"/>
                <a:gd name="f427" fmla="*/ f355 f139 1"/>
                <a:gd name="f428" fmla="*/ f356 f138 1"/>
                <a:gd name="f429" fmla="*/ f357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7">
                  <a:pos x="f362" y="f363"/>
                </a:cxn>
                <a:cxn ang="f217">
                  <a:pos x="f364" y="f365"/>
                </a:cxn>
                <a:cxn ang="f217">
                  <a:pos x="f366" y="f367"/>
                </a:cxn>
                <a:cxn ang="f217">
                  <a:pos x="f368" y="f369"/>
                </a:cxn>
                <a:cxn ang="f217">
                  <a:pos x="f370" y="f371"/>
                </a:cxn>
                <a:cxn ang="f217">
                  <a:pos x="f372" y="f373"/>
                </a:cxn>
                <a:cxn ang="f217">
                  <a:pos x="f374" y="f375"/>
                </a:cxn>
                <a:cxn ang="f217">
                  <a:pos x="f376" y="f377"/>
                </a:cxn>
                <a:cxn ang="f217">
                  <a:pos x="f378" y="f379"/>
                </a:cxn>
                <a:cxn ang="f217">
                  <a:pos x="f380" y="f381"/>
                </a:cxn>
                <a:cxn ang="f217">
                  <a:pos x="f380" y="f382"/>
                </a:cxn>
                <a:cxn ang="f217">
                  <a:pos x="f383" y="f384"/>
                </a:cxn>
                <a:cxn ang="f217">
                  <a:pos x="f385" y="f386"/>
                </a:cxn>
                <a:cxn ang="f217">
                  <a:pos x="f387" y="f388"/>
                </a:cxn>
                <a:cxn ang="f217">
                  <a:pos x="f389" y="f373"/>
                </a:cxn>
                <a:cxn ang="f217">
                  <a:pos x="f390" y="f391"/>
                </a:cxn>
                <a:cxn ang="f217">
                  <a:pos x="f392" y="f393"/>
                </a:cxn>
                <a:cxn ang="f217">
                  <a:pos x="f394" y="f395"/>
                </a:cxn>
                <a:cxn ang="f217">
                  <a:pos x="f396" y="f397"/>
                </a:cxn>
                <a:cxn ang="f217">
                  <a:pos x="f398" y="f367"/>
                </a:cxn>
                <a:cxn ang="f217">
                  <a:pos x="f399" y="f400"/>
                </a:cxn>
                <a:cxn ang="f217">
                  <a:pos x="f401" y="f395"/>
                </a:cxn>
                <a:cxn ang="f217">
                  <a:pos x="f402" y="f403"/>
                </a:cxn>
                <a:cxn ang="f217">
                  <a:pos x="f404" y="f405"/>
                </a:cxn>
                <a:cxn ang="f217">
                  <a:pos x="f406" y="f407"/>
                </a:cxn>
                <a:cxn ang="f217">
                  <a:pos x="f408" y="f409"/>
                </a:cxn>
                <a:cxn ang="f217">
                  <a:pos x="f410" y="f411"/>
                </a:cxn>
                <a:cxn ang="f217">
                  <a:pos x="f412" y="f413"/>
                </a:cxn>
                <a:cxn ang="f217">
                  <a:pos x="f414" y="f415"/>
                </a:cxn>
                <a:cxn ang="f217">
                  <a:pos x="f416" y="f417"/>
                </a:cxn>
                <a:cxn ang="f217">
                  <a:pos x="f362" y="f363"/>
                </a:cxn>
                <a:cxn ang="f217">
                  <a:pos x="f392" y="f395"/>
                </a:cxn>
                <a:cxn ang="f217">
                  <a:pos x="f418" y="f419"/>
                </a:cxn>
                <a:cxn ang="f217">
                  <a:pos x="f398" y="f420"/>
                </a:cxn>
                <a:cxn ang="f217">
                  <a:pos x="f421" y="f403"/>
                </a:cxn>
                <a:cxn ang="f217">
                  <a:pos x="f392" y="f395"/>
                </a:cxn>
                <a:cxn ang="f217">
                  <a:pos x="f422" y="f423"/>
                </a:cxn>
                <a:cxn ang="f217">
                  <a:pos x="f424" y="f425"/>
                </a:cxn>
                <a:cxn ang="f217">
                  <a:pos x="f426" y="f427"/>
                </a:cxn>
                <a:cxn ang="f217">
                  <a:pos x="f428" y="f429"/>
                </a:cxn>
                <a:cxn ang="f217">
                  <a:pos x="f422" y="f423"/>
                </a:cxn>
              </a:cxnLst>
              <a:rect l="f358" t="f361" r="f359" b="f360"/>
              <a:pathLst>
                <a:path w="245" h="93">
                  <a:moveTo>
                    <a:pt x="f8" y="f9"/>
                  </a:moveTo>
                  <a:cubicBezTo>
                    <a:pt x="f8" y="f10"/>
                    <a:pt x="f11" y="f12"/>
                    <a:pt x="f11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5" y="f20"/>
                    <a:pt x="f5" y="f21"/>
                    <a:pt x="f5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3"/>
                  </a:cubicBezTo>
                  <a:cubicBezTo>
                    <a:pt x="f34" y="f35"/>
                    <a:pt x="f35" y="f31"/>
                    <a:pt x="f31" y="f36"/>
                  </a:cubicBezTo>
                  <a:cubicBezTo>
                    <a:pt x="f37" y="f38"/>
                    <a:pt x="f15" y="f39"/>
                    <a:pt x="f40" y="f41"/>
                  </a:cubicBezTo>
                  <a:cubicBezTo>
                    <a:pt x="f42" y="f38"/>
                    <a:pt x="f43" y="f44"/>
                    <a:pt x="f45" y="f23"/>
                  </a:cubicBezTo>
                  <a:cubicBezTo>
                    <a:pt x="f46" y="f47"/>
                    <a:pt x="f48" y="f49"/>
                    <a:pt x="f50" y="f32"/>
                  </a:cubicBezTo>
                  <a:cubicBezTo>
                    <a:pt x="f50" y="f51"/>
                    <a:pt x="f50" y="f41"/>
                    <a:pt x="f50" y="f18"/>
                  </a:cubicBezTo>
                  <a:cubicBezTo>
                    <a:pt x="f52" y="f5"/>
                    <a:pt x="f53" y="f54"/>
                    <a:pt x="f52" y="f55"/>
                  </a:cubicBezTo>
                  <a:cubicBezTo>
                    <a:pt x="f56" y="f36"/>
                    <a:pt x="f56" y="f57"/>
                    <a:pt x="f58" y="f59"/>
                  </a:cubicBezTo>
                  <a:cubicBezTo>
                    <a:pt x="f60" y="f28"/>
                    <a:pt x="f61" y="f37"/>
                    <a:pt x="f62" y="f63"/>
                  </a:cubicBezTo>
                  <a:cubicBezTo>
                    <a:pt x="f64" y="f65"/>
                    <a:pt x="f66" y="f57"/>
                    <a:pt x="f67" y="f33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51"/>
                    <a:pt x="f75" y="f31"/>
                    <a:pt x="f76" y="f77"/>
                  </a:cubicBezTo>
                  <a:cubicBezTo>
                    <a:pt x="f72" y="f34"/>
                    <a:pt x="f78" y="f14"/>
                    <a:pt x="f79" y="f57"/>
                  </a:cubicBezTo>
                  <a:cubicBezTo>
                    <a:pt x="f80" y="f81"/>
                    <a:pt x="f6" y="f59"/>
                    <a:pt x="f82" y="f83"/>
                  </a:cubicBezTo>
                  <a:cubicBezTo>
                    <a:pt x="f84" y="f85"/>
                    <a:pt x="f74" y="f19"/>
                    <a:pt x="f86" y="f19"/>
                  </a:cubicBezTo>
                  <a:cubicBezTo>
                    <a:pt x="f87" y="f19"/>
                    <a:pt x="f88" y="f22"/>
                    <a:pt x="f89" y="f90"/>
                  </a:cubicBezTo>
                  <a:cubicBezTo>
                    <a:pt x="f91" y="f8"/>
                    <a:pt x="f87" y="f92"/>
                    <a:pt x="f93" y="f57"/>
                  </a:cubicBezTo>
                  <a:cubicBezTo>
                    <a:pt x="f94" y="f63"/>
                    <a:pt x="f95" y="f30"/>
                    <a:pt x="f96" y="f37"/>
                  </a:cubicBezTo>
                  <a:cubicBezTo>
                    <a:pt x="f97" y="f98"/>
                    <a:pt x="f99" y="f22"/>
                    <a:pt x="f100" y="f12"/>
                  </a:cubicBezTo>
                  <a:cubicBezTo>
                    <a:pt x="f101" y="f102"/>
                    <a:pt x="f103" y="f104"/>
                    <a:pt x="f105" y="f102"/>
                  </a:cubicBezTo>
                  <a:cubicBezTo>
                    <a:pt x="f52" y="f9"/>
                    <a:pt x="f106" y="f13"/>
                    <a:pt x="f53" y="f21"/>
                  </a:cubicBezTo>
                  <a:cubicBezTo>
                    <a:pt x="f107" y="f108"/>
                    <a:pt x="f109" y="f110"/>
                    <a:pt x="f60" y="f111"/>
                  </a:cubicBezTo>
                  <a:cubicBezTo>
                    <a:pt x="f105" y="f83"/>
                    <a:pt x="f112" y="f26"/>
                    <a:pt x="f113" y="f11"/>
                  </a:cubicBezTo>
                  <a:cubicBezTo>
                    <a:pt x="f106" y="f59"/>
                    <a:pt x="f114" y="f26"/>
                    <a:pt x="f115" y="f24"/>
                  </a:cubicBezTo>
                  <a:cubicBezTo>
                    <a:pt x="f116" y="f12"/>
                    <a:pt x="f117" y="f118"/>
                    <a:pt x="f119" y="f120"/>
                  </a:cubicBezTo>
                  <a:cubicBezTo>
                    <a:pt x="f42" y="f7"/>
                    <a:pt x="f13" y="f104"/>
                    <a:pt x="f8" y="f9"/>
                  </a:cubicBezTo>
                  <a:close/>
                  <a:moveTo>
                    <a:pt x="f76" y="f57"/>
                  </a:moveTo>
                  <a:cubicBezTo>
                    <a:pt x="f121" y="f57"/>
                    <a:pt x="f87" y="f122"/>
                    <a:pt x="f87" y="f98"/>
                  </a:cubicBezTo>
                  <a:cubicBezTo>
                    <a:pt x="f87" y="f110"/>
                    <a:pt x="f93" y="f85"/>
                    <a:pt x="f86" y="f85"/>
                  </a:cubicBezTo>
                  <a:cubicBezTo>
                    <a:pt x="f74" y="f85"/>
                    <a:pt x="f123" y="f124"/>
                    <a:pt x="f123" y="f37"/>
                  </a:cubicBezTo>
                  <a:cubicBezTo>
                    <a:pt x="f123" y="f125"/>
                    <a:pt x="f126" y="f65"/>
                    <a:pt x="f76" y="f57"/>
                  </a:cubicBezTo>
                  <a:close/>
                  <a:moveTo>
                    <a:pt x="f127" y="f128"/>
                  </a:moveTo>
                  <a:cubicBezTo>
                    <a:pt x="f129" y="f90"/>
                    <a:pt x="f113" y="f108"/>
                    <a:pt x="f112" y="f130"/>
                  </a:cubicBezTo>
                  <a:cubicBezTo>
                    <a:pt x="f105" y="f15"/>
                    <a:pt x="f131" y="f132"/>
                    <a:pt x="f131" y="f132"/>
                  </a:cubicBezTo>
                  <a:cubicBezTo>
                    <a:pt x="f2" y="f132"/>
                    <a:pt x="f133" y="f132"/>
                    <a:pt x="f134" y="f135"/>
                  </a:cubicBezTo>
                  <a:cubicBezTo>
                    <a:pt x="f136" y="f130"/>
                    <a:pt x="f100" y="f111"/>
                    <a:pt x="f127" y="f12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8CFA5053-479E-F9CA-C468-06732C4FB01E}"/>
                </a:ext>
              </a:extLst>
            </p:cNvPr>
            <p:cNvSpPr/>
            <p:nvPr/>
          </p:nvSpPr>
          <p:spPr>
            <a:xfrm>
              <a:off x="5422867" y="2730727"/>
              <a:ext cx="667255" cy="66726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31"/>
                <a:gd name="f8" fmla="val 48"/>
                <a:gd name="f9" fmla="val 49"/>
                <a:gd name="f10" fmla="val 61"/>
                <a:gd name="f11" fmla="val 15"/>
                <a:gd name="f12" fmla="val 1"/>
                <a:gd name="f13" fmla="val 14"/>
                <a:gd name="f14" fmla="val 29"/>
                <a:gd name="f15" fmla="val 24"/>
                <a:gd name="f16" fmla="val 28"/>
                <a:gd name="f17" fmla="val 19"/>
                <a:gd name="f18" fmla="val 25"/>
                <a:gd name="f19" fmla="val 10"/>
                <a:gd name="f20" fmla="val 20"/>
                <a:gd name="f21" fmla="val 11"/>
                <a:gd name="f22" fmla="val 34"/>
                <a:gd name="f23" fmla="+- 0 0 -90"/>
                <a:gd name="f24" fmla="*/ f3 1 62"/>
                <a:gd name="f25" fmla="*/ f4 1 62"/>
                <a:gd name="f26" fmla="val f5"/>
                <a:gd name="f27" fmla="val f6"/>
                <a:gd name="f28" fmla="*/ f23 f0 1"/>
                <a:gd name="f29" fmla="+- f27 0 f26"/>
                <a:gd name="f30" fmla="*/ f28 1 f2"/>
                <a:gd name="f31" fmla="*/ f29 1 62"/>
                <a:gd name="f32" fmla="*/ 62 f29 1"/>
                <a:gd name="f33" fmla="*/ 31 f29 1"/>
                <a:gd name="f34" fmla="*/ 61 f29 1"/>
                <a:gd name="f35" fmla="*/ 1 f29 1"/>
                <a:gd name="f36" fmla="*/ 0 f29 1"/>
                <a:gd name="f37" fmla="*/ 29 f29 1"/>
                <a:gd name="f38" fmla="*/ 24 f29 1"/>
                <a:gd name="f39" fmla="*/ 19 f29 1"/>
                <a:gd name="f40" fmla="*/ 15 f29 1"/>
                <a:gd name="f41" fmla="*/ 10 f29 1"/>
                <a:gd name="f42" fmla="*/ 25 f29 1"/>
                <a:gd name="f43" fmla="*/ 34 f29 1"/>
                <a:gd name="f44" fmla="+- f30 0 f1"/>
                <a:gd name="f45" fmla="*/ f32 1 62"/>
                <a:gd name="f46" fmla="*/ f33 1 62"/>
                <a:gd name="f47" fmla="*/ f34 1 62"/>
                <a:gd name="f48" fmla="*/ f35 1 62"/>
                <a:gd name="f49" fmla="*/ f36 1 62"/>
                <a:gd name="f50" fmla="*/ f37 1 62"/>
                <a:gd name="f51" fmla="*/ f38 1 62"/>
                <a:gd name="f52" fmla="*/ f39 1 62"/>
                <a:gd name="f53" fmla="*/ f40 1 62"/>
                <a:gd name="f54" fmla="*/ f41 1 62"/>
                <a:gd name="f55" fmla="*/ f42 1 62"/>
                <a:gd name="f56" fmla="*/ f43 1 62"/>
                <a:gd name="f57" fmla="*/ 0 1 f31"/>
                <a:gd name="f58" fmla="*/ f27 1 f31"/>
                <a:gd name="f59" fmla="*/ f45 1 f31"/>
                <a:gd name="f60" fmla="*/ f46 1 f31"/>
                <a:gd name="f61" fmla="*/ f47 1 f31"/>
                <a:gd name="f62" fmla="*/ f48 1 f31"/>
                <a:gd name="f63" fmla="*/ f49 1 f31"/>
                <a:gd name="f64" fmla="*/ f50 1 f31"/>
                <a:gd name="f65" fmla="*/ f51 1 f31"/>
                <a:gd name="f66" fmla="*/ f52 1 f31"/>
                <a:gd name="f67" fmla="*/ f53 1 f31"/>
                <a:gd name="f68" fmla="*/ f54 1 f31"/>
                <a:gd name="f69" fmla="*/ f55 1 f31"/>
                <a:gd name="f70" fmla="*/ f56 1 f31"/>
                <a:gd name="f71" fmla="*/ f57 f24 1"/>
                <a:gd name="f72" fmla="*/ f58 f24 1"/>
                <a:gd name="f73" fmla="*/ f58 f25 1"/>
                <a:gd name="f74" fmla="*/ f57 f25 1"/>
                <a:gd name="f75" fmla="*/ f59 f24 1"/>
                <a:gd name="f76" fmla="*/ f60 f25 1"/>
                <a:gd name="f77" fmla="*/ f60 f24 1"/>
                <a:gd name="f78" fmla="*/ f61 f25 1"/>
                <a:gd name="f79" fmla="*/ f62 f24 1"/>
                <a:gd name="f80" fmla="*/ f63 f25 1"/>
                <a:gd name="f81" fmla="*/ f64 f24 1"/>
                <a:gd name="f82" fmla="*/ f65 f25 1"/>
                <a:gd name="f83" fmla="*/ f66 f24 1"/>
                <a:gd name="f84" fmla="*/ f67 f25 1"/>
                <a:gd name="f85" fmla="*/ f68 f24 1"/>
                <a:gd name="f86" fmla="*/ f69 f25 1"/>
                <a:gd name="f87" fmla="*/ f70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5" y="f76"/>
                </a:cxn>
                <a:cxn ang="f44">
                  <a:pos x="f77" y="f78"/>
                </a:cxn>
                <a:cxn ang="f44">
                  <a:pos x="f79" y="f76"/>
                </a:cxn>
                <a:cxn ang="f44">
                  <a:pos x="f77" y="f80"/>
                </a:cxn>
                <a:cxn ang="f44">
                  <a:pos x="f75" y="f76"/>
                </a:cxn>
                <a:cxn ang="f44">
                  <a:pos x="f81" y="f82"/>
                </a:cxn>
                <a:cxn ang="f44">
                  <a:pos x="f83" y="f84"/>
                </a:cxn>
                <a:cxn ang="f44">
                  <a:pos x="f85" y="f86"/>
                </a:cxn>
                <a:cxn ang="f44">
                  <a:pos x="f83" y="f87"/>
                </a:cxn>
                <a:cxn ang="f44">
                  <a:pos x="f81" y="f82"/>
                </a:cxn>
              </a:cxnLst>
              <a:rect l="f71" t="f74" r="f72" b="f73"/>
              <a:pathLst>
                <a:path w="62" h="62">
                  <a:moveTo>
                    <a:pt x="f6" y="f7"/>
                  </a:moveTo>
                  <a:cubicBezTo>
                    <a:pt x="f6" y="f8"/>
                    <a:pt x="f9" y="f10"/>
                    <a:pt x="f7" y="f10"/>
                  </a:cubicBezTo>
                  <a:cubicBezTo>
                    <a:pt x="f11" y="f6"/>
                    <a:pt x="f12" y="f8"/>
                    <a:pt x="f12" y="f7"/>
                  </a:cubicBezTo>
                  <a:cubicBezTo>
                    <a:pt x="f5" y="f13"/>
                    <a:pt x="f13" y="f5"/>
                    <a:pt x="f7" y="f5"/>
                  </a:cubicBezTo>
                  <a:cubicBezTo>
                    <a:pt x="f8" y="f5"/>
                    <a:pt x="f6" y="f13"/>
                    <a:pt x="f6" y="f7"/>
                  </a:cubicBezTo>
                  <a:close/>
                  <a:moveTo>
                    <a:pt x="f14" y="f15"/>
                  </a:moveTo>
                  <a:cubicBezTo>
                    <a:pt x="f16" y="f17"/>
                    <a:pt x="f18" y="f11"/>
                    <a:pt x="f17" y="f11"/>
                  </a:cubicBezTo>
                  <a:cubicBezTo>
                    <a:pt x="f13" y="f11"/>
                    <a:pt x="f19" y="f20"/>
                    <a:pt x="f19" y="f18"/>
                  </a:cubicBezTo>
                  <a:cubicBezTo>
                    <a:pt x="f21" y="f7"/>
                    <a:pt x="f13" y="f22"/>
                    <a:pt x="f17" y="f22"/>
                  </a:cubicBezTo>
                  <a:cubicBezTo>
                    <a:pt x="f15" y="f22"/>
                    <a:pt x="f14" y="f14"/>
                    <a:pt x="f14" y="f1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93A84CB5-5131-B94A-35C9-F87955A008EC}"/>
                </a:ext>
              </a:extLst>
            </p:cNvPr>
            <p:cNvSpPr/>
            <p:nvPr/>
          </p:nvSpPr>
          <p:spPr>
            <a:xfrm>
              <a:off x="5776648" y="3353205"/>
              <a:ext cx="667255" cy="66726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32"/>
                <a:gd name="f8" fmla="val 61"/>
                <a:gd name="f9" fmla="val 50"/>
                <a:gd name="f10" fmla="val 47"/>
                <a:gd name="f11" fmla="val 30"/>
                <a:gd name="f12" fmla="val 13"/>
                <a:gd name="f13" fmla="val 1"/>
                <a:gd name="f14" fmla="val 15"/>
                <a:gd name="f15" fmla="val 33"/>
                <a:gd name="f16" fmla="val 49"/>
                <a:gd name="f17" fmla="val 10"/>
                <a:gd name="f18" fmla="val 25"/>
                <a:gd name="f19" fmla="val 29"/>
                <a:gd name="f20" fmla="val 14"/>
                <a:gd name="f21" fmla="val 34"/>
                <a:gd name="f22" fmla="val 19"/>
                <a:gd name="f23" fmla="val 24"/>
                <a:gd name="f24" fmla="val 28"/>
                <a:gd name="f25" fmla="val 16"/>
                <a:gd name="f26" fmla="val 20"/>
                <a:gd name="f27" fmla="+- 0 0 -90"/>
                <a:gd name="f28" fmla="*/ f3 1 62"/>
                <a:gd name="f29" fmla="*/ f4 1 62"/>
                <a:gd name="f30" fmla="val f5"/>
                <a:gd name="f31" fmla="val f6"/>
                <a:gd name="f32" fmla="*/ f27 f0 1"/>
                <a:gd name="f33" fmla="+- f31 0 f30"/>
                <a:gd name="f34" fmla="*/ f32 1 f2"/>
                <a:gd name="f35" fmla="*/ f33 1 62"/>
                <a:gd name="f36" fmla="*/ 62 f33 1"/>
                <a:gd name="f37" fmla="*/ 32 f33 1"/>
                <a:gd name="f38" fmla="*/ 30 f33 1"/>
                <a:gd name="f39" fmla="*/ 61 f33 1"/>
                <a:gd name="f40" fmla="*/ 0 f33 1"/>
                <a:gd name="f41" fmla="*/ 33 f33 1"/>
                <a:gd name="f42" fmla="*/ 10 f33 1"/>
                <a:gd name="f43" fmla="*/ 25 f33 1"/>
                <a:gd name="f44" fmla="*/ 19 f33 1"/>
                <a:gd name="f45" fmla="*/ 34 f33 1"/>
                <a:gd name="f46" fmla="*/ 29 f33 1"/>
                <a:gd name="f47" fmla="*/ 20 f33 1"/>
                <a:gd name="f48" fmla="*/ 15 f33 1"/>
                <a:gd name="f49" fmla="+- f34 0 f1"/>
                <a:gd name="f50" fmla="*/ f36 1 62"/>
                <a:gd name="f51" fmla="*/ f37 1 62"/>
                <a:gd name="f52" fmla="*/ f38 1 62"/>
                <a:gd name="f53" fmla="*/ f39 1 62"/>
                <a:gd name="f54" fmla="*/ f40 1 62"/>
                <a:gd name="f55" fmla="*/ f41 1 62"/>
                <a:gd name="f56" fmla="*/ f42 1 62"/>
                <a:gd name="f57" fmla="*/ f43 1 62"/>
                <a:gd name="f58" fmla="*/ f44 1 62"/>
                <a:gd name="f59" fmla="*/ f45 1 62"/>
                <a:gd name="f60" fmla="*/ f46 1 62"/>
                <a:gd name="f61" fmla="*/ f47 1 62"/>
                <a:gd name="f62" fmla="*/ f48 1 62"/>
                <a:gd name="f63" fmla="*/ 0 1 f35"/>
                <a:gd name="f64" fmla="*/ f31 1 f35"/>
                <a:gd name="f65" fmla="*/ f50 1 f35"/>
                <a:gd name="f66" fmla="*/ f51 1 f35"/>
                <a:gd name="f67" fmla="*/ f52 1 f35"/>
                <a:gd name="f68" fmla="*/ f53 1 f35"/>
                <a:gd name="f69" fmla="*/ f54 1 f35"/>
                <a:gd name="f70" fmla="*/ f55 1 f35"/>
                <a:gd name="f71" fmla="*/ f56 1 f35"/>
                <a:gd name="f72" fmla="*/ f57 1 f35"/>
                <a:gd name="f73" fmla="*/ f58 1 f35"/>
                <a:gd name="f74" fmla="*/ f59 1 f35"/>
                <a:gd name="f75" fmla="*/ f60 1 f35"/>
                <a:gd name="f76" fmla="*/ f61 1 f35"/>
                <a:gd name="f77" fmla="*/ f62 1 f35"/>
                <a:gd name="f78" fmla="*/ f63 f28 1"/>
                <a:gd name="f79" fmla="*/ f64 f28 1"/>
                <a:gd name="f80" fmla="*/ f64 f29 1"/>
                <a:gd name="f81" fmla="*/ f63 f29 1"/>
                <a:gd name="f82" fmla="*/ f65 f28 1"/>
                <a:gd name="f83" fmla="*/ f66 f29 1"/>
                <a:gd name="f84" fmla="*/ f67 f28 1"/>
                <a:gd name="f85" fmla="*/ f68 f29 1"/>
                <a:gd name="f86" fmla="*/ f69 f28 1"/>
                <a:gd name="f87" fmla="*/ f67 f29 1"/>
                <a:gd name="f88" fmla="*/ f70 f28 1"/>
                <a:gd name="f89" fmla="*/ f69 f29 1"/>
                <a:gd name="f90" fmla="*/ f71 f28 1"/>
                <a:gd name="f91" fmla="*/ f72 f29 1"/>
                <a:gd name="f92" fmla="*/ f73 f28 1"/>
                <a:gd name="f93" fmla="*/ f74 f29 1"/>
                <a:gd name="f94" fmla="*/ f75 f28 1"/>
                <a:gd name="f95" fmla="*/ f76 f28 1"/>
                <a:gd name="f96" fmla="*/ f7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82" y="f83"/>
                </a:cxn>
                <a:cxn ang="f49">
                  <a:pos x="f90" y="f91"/>
                </a:cxn>
                <a:cxn ang="f49">
                  <a:pos x="f92" y="f93"/>
                </a:cxn>
                <a:cxn ang="f49">
                  <a:pos x="f94" y="f91"/>
                </a:cxn>
                <a:cxn ang="f49">
                  <a:pos x="f95" y="f96"/>
                </a:cxn>
                <a:cxn ang="f49">
                  <a:pos x="f90" y="f91"/>
                </a:cxn>
              </a:cxnLst>
              <a:rect l="f78" t="f81" r="f79" b="f80"/>
              <a:pathLst>
                <a:path w="62" h="62">
                  <a:moveTo>
                    <a:pt x="f6" y="f7"/>
                  </a:moveTo>
                  <a:cubicBezTo>
                    <a:pt x="f8" y="f9"/>
                    <a:pt x="f10" y="f6"/>
                    <a:pt x="f11" y="f8"/>
                  </a:cubicBezTo>
                  <a:cubicBezTo>
                    <a:pt x="f12" y="f8"/>
                    <a:pt x="f5" y="f10"/>
                    <a:pt x="f5" y="f11"/>
                  </a:cubicBezTo>
                  <a:cubicBezTo>
                    <a:pt x="f13" y="f12"/>
                    <a:pt x="f14" y="f5"/>
                    <a:pt x="f15" y="f5"/>
                  </a:cubicBezTo>
                  <a:cubicBezTo>
                    <a:pt x="f16" y="f13"/>
                    <a:pt x="f6" y="f14"/>
                    <a:pt x="f6" y="f7"/>
                  </a:cubicBezTo>
                  <a:close/>
                  <a:moveTo>
                    <a:pt x="f17" y="f18"/>
                  </a:moveTo>
                  <a:cubicBezTo>
                    <a:pt x="f17" y="f19"/>
                    <a:pt x="f20" y="f21"/>
                    <a:pt x="f22" y="f21"/>
                  </a:cubicBezTo>
                  <a:cubicBezTo>
                    <a:pt x="f23" y="f21"/>
                    <a:pt x="f19" y="f11"/>
                    <a:pt x="f19" y="f18"/>
                  </a:cubicBezTo>
                  <a:cubicBezTo>
                    <a:pt x="f24" y="f22"/>
                    <a:pt x="f18" y="f25"/>
                    <a:pt x="f26" y="f14"/>
                  </a:cubicBezTo>
                  <a:cubicBezTo>
                    <a:pt x="f14" y="f14"/>
                    <a:pt x="f17" y="f22"/>
                    <a:pt x="f17" y="f1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7EC6CDD9-C9C6-14A2-0143-A75BDA94DC7A}"/>
                </a:ext>
              </a:extLst>
            </p:cNvPr>
            <p:cNvSpPr/>
            <p:nvPr/>
          </p:nvSpPr>
          <p:spPr>
            <a:xfrm>
              <a:off x="5776648" y="2121682"/>
              <a:ext cx="667255" cy="6627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31"/>
                <a:gd name="f8" fmla="val 1"/>
                <a:gd name="f9" fmla="val 48"/>
                <a:gd name="f10" fmla="val 13"/>
                <a:gd name="f11" fmla="val 30"/>
                <a:gd name="f12" fmla="val 49"/>
                <a:gd name="f13" fmla="val 61"/>
                <a:gd name="f14" fmla="val 32"/>
                <a:gd name="f15" fmla="val 14"/>
                <a:gd name="f16" fmla="val 19"/>
                <a:gd name="f17" fmla="val 34"/>
                <a:gd name="f18" fmla="val 24"/>
                <a:gd name="f19" fmla="val 29"/>
                <a:gd name="f20" fmla="val 25"/>
                <a:gd name="f21" fmla="val 20"/>
                <a:gd name="f22" fmla="val 15"/>
                <a:gd name="f23" fmla="val 16"/>
                <a:gd name="f24" fmla="val 10"/>
                <a:gd name="f25" fmla="+- 0 0 -90"/>
                <a:gd name="f26" fmla="*/ f3 1 62"/>
                <a:gd name="f27" fmla="*/ f4 1 62"/>
                <a:gd name="f28" fmla="val f5"/>
                <a:gd name="f29" fmla="val f6"/>
                <a:gd name="f30" fmla="*/ f25 f0 1"/>
                <a:gd name="f31" fmla="+- f29 0 f28"/>
                <a:gd name="f32" fmla="*/ f30 1 f2"/>
                <a:gd name="f33" fmla="*/ f31 1 62"/>
                <a:gd name="f34" fmla="*/ 31 f31 1"/>
                <a:gd name="f35" fmla="*/ 1 f31 1"/>
                <a:gd name="f36" fmla="*/ 62 f31 1"/>
                <a:gd name="f37" fmla="*/ 30 f31 1"/>
                <a:gd name="f38" fmla="*/ 32 f31 1"/>
                <a:gd name="f39" fmla="*/ 0 f31 1"/>
                <a:gd name="f40" fmla="*/ 19 f31 1"/>
                <a:gd name="f41" fmla="*/ 34 f31 1"/>
                <a:gd name="f42" fmla="*/ 29 f31 1"/>
                <a:gd name="f43" fmla="*/ 25 f31 1"/>
                <a:gd name="f44" fmla="*/ 16 f31 1"/>
                <a:gd name="f45" fmla="*/ 10 f31 1"/>
                <a:gd name="f46" fmla="+- f32 0 f1"/>
                <a:gd name="f47" fmla="*/ f34 1 62"/>
                <a:gd name="f48" fmla="*/ f35 1 62"/>
                <a:gd name="f49" fmla="*/ f36 1 62"/>
                <a:gd name="f50" fmla="*/ f37 1 62"/>
                <a:gd name="f51" fmla="*/ f38 1 62"/>
                <a:gd name="f52" fmla="*/ f39 1 62"/>
                <a:gd name="f53" fmla="*/ f40 1 62"/>
                <a:gd name="f54" fmla="*/ f41 1 62"/>
                <a:gd name="f55" fmla="*/ f42 1 62"/>
                <a:gd name="f56" fmla="*/ f43 1 62"/>
                <a:gd name="f57" fmla="*/ f44 1 62"/>
                <a:gd name="f58" fmla="*/ f45 1 62"/>
                <a:gd name="f59" fmla="*/ 0 1 f33"/>
                <a:gd name="f60" fmla="*/ f29 1 f33"/>
                <a:gd name="f61" fmla="*/ f47 1 f33"/>
                <a:gd name="f62" fmla="*/ f48 1 f33"/>
                <a:gd name="f63" fmla="*/ f49 1 f33"/>
                <a:gd name="f64" fmla="*/ f50 1 f33"/>
                <a:gd name="f65" fmla="*/ f51 1 f33"/>
                <a:gd name="f66" fmla="*/ f52 1 f33"/>
                <a:gd name="f67" fmla="*/ f53 1 f33"/>
                <a:gd name="f68" fmla="*/ f54 1 f33"/>
                <a:gd name="f69" fmla="*/ f55 1 f33"/>
                <a:gd name="f70" fmla="*/ f56 1 f33"/>
                <a:gd name="f71" fmla="*/ f57 1 f33"/>
                <a:gd name="f72" fmla="*/ f58 1 f33"/>
                <a:gd name="f73" fmla="*/ f59 f26 1"/>
                <a:gd name="f74" fmla="*/ f60 f26 1"/>
                <a:gd name="f75" fmla="*/ f60 f27 1"/>
                <a:gd name="f76" fmla="*/ f59 f27 1"/>
                <a:gd name="f77" fmla="*/ f61 f26 1"/>
                <a:gd name="f78" fmla="*/ f62 f27 1"/>
                <a:gd name="f79" fmla="*/ f63 f26 1"/>
                <a:gd name="f80" fmla="*/ f64 f27 1"/>
                <a:gd name="f81" fmla="*/ f65 f26 1"/>
                <a:gd name="f82" fmla="*/ f63 f27 1"/>
                <a:gd name="f83" fmla="*/ f66 f26 1"/>
                <a:gd name="f84" fmla="*/ f61 f27 1"/>
                <a:gd name="f85" fmla="*/ f67 f26 1"/>
                <a:gd name="f86" fmla="*/ f68 f27 1"/>
                <a:gd name="f87" fmla="*/ f69 f26 1"/>
                <a:gd name="f88" fmla="*/ f70 f27 1"/>
                <a:gd name="f89" fmla="*/ f71 f27 1"/>
                <a:gd name="f90" fmla="*/ f72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7" y="f78"/>
                </a:cxn>
                <a:cxn ang="f46">
                  <a:pos x="f79" y="f80"/>
                </a:cxn>
                <a:cxn ang="f46">
                  <a:pos x="f81" y="f82"/>
                </a:cxn>
                <a:cxn ang="f46">
                  <a:pos x="f83" y="f84"/>
                </a:cxn>
                <a:cxn ang="f46">
                  <a:pos x="f77" y="f78"/>
                </a:cxn>
                <a:cxn ang="f46">
                  <a:pos x="f85" y="f86"/>
                </a:cxn>
                <a:cxn ang="f46">
                  <a:pos x="f87" y="f88"/>
                </a:cxn>
                <a:cxn ang="f46">
                  <a:pos x="f85" y="f89"/>
                </a:cxn>
                <a:cxn ang="f46">
                  <a:pos x="f90" y="f88"/>
                </a:cxn>
                <a:cxn ang="f46">
                  <a:pos x="f85" y="f86"/>
                </a:cxn>
              </a:cxnLst>
              <a:rect l="f73" t="f76" r="f74" b="f75"/>
              <a:pathLst>
                <a:path w="62" h="62">
                  <a:moveTo>
                    <a:pt x="f7" y="f8"/>
                  </a:moveTo>
                  <a:cubicBezTo>
                    <a:pt x="f9" y="f5"/>
                    <a:pt x="f6" y="f10"/>
                    <a:pt x="f6" y="f11"/>
                  </a:cubicBezTo>
                  <a:cubicBezTo>
                    <a:pt x="f6" y="f9"/>
                    <a:pt x="f12" y="f13"/>
                    <a:pt x="f14" y="f6"/>
                  </a:cubicBezTo>
                  <a:cubicBezTo>
                    <a:pt x="f15" y="f6"/>
                    <a:pt x="f5" y="f9"/>
                    <a:pt x="f5" y="f7"/>
                  </a:cubicBezTo>
                  <a:cubicBezTo>
                    <a:pt x="f5" y="f15"/>
                    <a:pt x="f15" y="f8"/>
                    <a:pt x="f7" y="f8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11"/>
                    <a:pt x="f19" y="f20"/>
                  </a:cubicBezTo>
                  <a:cubicBezTo>
                    <a:pt x="f19" y="f21"/>
                    <a:pt x="f18" y="f22"/>
                    <a:pt x="f16" y="f23"/>
                  </a:cubicBezTo>
                  <a:cubicBezTo>
                    <a:pt x="f15" y="f23"/>
                    <a:pt x="f24" y="f16"/>
                    <a:pt x="f24" y="f20"/>
                  </a:cubicBezTo>
                  <a:cubicBezTo>
                    <a:pt x="f24" y="f11"/>
                    <a:pt x="f10" y="f17"/>
                    <a:pt x="f16" y="f1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16022185-851C-032A-C299-78437114C3C6}"/>
                </a:ext>
              </a:extLst>
            </p:cNvPr>
            <p:cNvSpPr/>
            <p:nvPr/>
          </p:nvSpPr>
          <p:spPr>
            <a:xfrm>
              <a:off x="6130430" y="2730727"/>
              <a:ext cx="667255" cy="66726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31"/>
                <a:gd name="f8" fmla="val 61"/>
                <a:gd name="f9" fmla="val 14"/>
                <a:gd name="f10" fmla="val 48"/>
                <a:gd name="f11" fmla="val 32"/>
                <a:gd name="f12" fmla="val 49"/>
                <a:gd name="f13" fmla="val 29"/>
                <a:gd name="f14" fmla="val 25"/>
                <a:gd name="f15" fmla="val 28"/>
                <a:gd name="f16" fmla="val 19"/>
                <a:gd name="f17" fmla="val 16"/>
                <a:gd name="f18" fmla="val 15"/>
                <a:gd name="f19" fmla="val 10"/>
                <a:gd name="f20" fmla="val 34"/>
                <a:gd name="f21" fmla="val 20"/>
                <a:gd name="f22" fmla="val 30"/>
                <a:gd name="f23" fmla="+- 0 0 -90"/>
                <a:gd name="f24" fmla="*/ f3 1 62"/>
                <a:gd name="f25" fmla="*/ f4 1 62"/>
                <a:gd name="f26" fmla="val f5"/>
                <a:gd name="f27" fmla="val f6"/>
                <a:gd name="f28" fmla="*/ f23 f0 1"/>
                <a:gd name="f29" fmla="+- f27 0 f26"/>
                <a:gd name="f30" fmla="*/ f28 1 f2"/>
                <a:gd name="f31" fmla="*/ f29 1 62"/>
                <a:gd name="f32" fmla="*/ 31 f29 1"/>
                <a:gd name="f33" fmla="*/ 61 f29 1"/>
                <a:gd name="f34" fmla="*/ 0 f29 1"/>
                <a:gd name="f35" fmla="*/ 32 f29 1"/>
                <a:gd name="f36" fmla="*/ 62 f29 1"/>
                <a:gd name="f37" fmla="*/ 29 f29 1"/>
                <a:gd name="f38" fmla="*/ 25 f29 1"/>
                <a:gd name="f39" fmla="*/ 19 f29 1"/>
                <a:gd name="f40" fmla="*/ 15 f29 1"/>
                <a:gd name="f41" fmla="*/ 10 f29 1"/>
                <a:gd name="f42" fmla="*/ 20 f29 1"/>
                <a:gd name="f43" fmla="*/ 34 f29 1"/>
                <a:gd name="f44" fmla="+- f30 0 f1"/>
                <a:gd name="f45" fmla="*/ f32 1 62"/>
                <a:gd name="f46" fmla="*/ f33 1 62"/>
                <a:gd name="f47" fmla="*/ f34 1 62"/>
                <a:gd name="f48" fmla="*/ f35 1 62"/>
                <a:gd name="f49" fmla="*/ f36 1 62"/>
                <a:gd name="f50" fmla="*/ f37 1 62"/>
                <a:gd name="f51" fmla="*/ f38 1 62"/>
                <a:gd name="f52" fmla="*/ f39 1 62"/>
                <a:gd name="f53" fmla="*/ f40 1 62"/>
                <a:gd name="f54" fmla="*/ f41 1 62"/>
                <a:gd name="f55" fmla="*/ f42 1 62"/>
                <a:gd name="f56" fmla="*/ f43 1 62"/>
                <a:gd name="f57" fmla="*/ 0 1 f31"/>
                <a:gd name="f58" fmla="*/ f27 1 f31"/>
                <a:gd name="f59" fmla="*/ f45 1 f31"/>
                <a:gd name="f60" fmla="*/ f46 1 f31"/>
                <a:gd name="f61" fmla="*/ f47 1 f31"/>
                <a:gd name="f62" fmla="*/ f48 1 f31"/>
                <a:gd name="f63" fmla="*/ f49 1 f31"/>
                <a:gd name="f64" fmla="*/ f50 1 f31"/>
                <a:gd name="f65" fmla="*/ f51 1 f31"/>
                <a:gd name="f66" fmla="*/ f52 1 f31"/>
                <a:gd name="f67" fmla="*/ f53 1 f31"/>
                <a:gd name="f68" fmla="*/ f54 1 f31"/>
                <a:gd name="f69" fmla="*/ f55 1 f31"/>
                <a:gd name="f70" fmla="*/ f56 1 f31"/>
                <a:gd name="f71" fmla="*/ f57 f24 1"/>
                <a:gd name="f72" fmla="*/ f58 f24 1"/>
                <a:gd name="f73" fmla="*/ f58 f25 1"/>
                <a:gd name="f74" fmla="*/ f57 f25 1"/>
                <a:gd name="f75" fmla="*/ f59 f24 1"/>
                <a:gd name="f76" fmla="*/ f60 f25 1"/>
                <a:gd name="f77" fmla="*/ f61 f24 1"/>
                <a:gd name="f78" fmla="*/ f59 f25 1"/>
                <a:gd name="f79" fmla="*/ f62 f24 1"/>
                <a:gd name="f80" fmla="*/ f61 f25 1"/>
                <a:gd name="f81" fmla="*/ f63 f24 1"/>
                <a:gd name="f82" fmla="*/ f62 f25 1"/>
                <a:gd name="f83" fmla="*/ f64 f24 1"/>
                <a:gd name="f84" fmla="*/ f65 f25 1"/>
                <a:gd name="f85" fmla="*/ f66 f24 1"/>
                <a:gd name="f86" fmla="*/ f67 f25 1"/>
                <a:gd name="f87" fmla="*/ f68 f24 1"/>
                <a:gd name="f88" fmla="*/ f69 f24 1"/>
                <a:gd name="f89" fmla="*/ f70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5" y="f76"/>
                </a:cxn>
                <a:cxn ang="f44">
                  <a:pos x="f77" y="f78"/>
                </a:cxn>
                <a:cxn ang="f44">
                  <a:pos x="f79" y="f80"/>
                </a:cxn>
                <a:cxn ang="f44">
                  <a:pos x="f81" y="f82"/>
                </a:cxn>
                <a:cxn ang="f44">
                  <a:pos x="f75" y="f76"/>
                </a:cxn>
                <a:cxn ang="f44">
                  <a:pos x="f83" y="f84"/>
                </a:cxn>
                <a:cxn ang="f44">
                  <a:pos x="f85" y="f86"/>
                </a:cxn>
                <a:cxn ang="f44">
                  <a:pos x="f87" y="f84"/>
                </a:cxn>
                <a:cxn ang="f44">
                  <a:pos x="f88" y="f89"/>
                </a:cxn>
                <a:cxn ang="f44">
                  <a:pos x="f83" y="f84"/>
                </a:cxn>
              </a:cxnLst>
              <a:rect l="f71" t="f74" r="f72" b="f73"/>
              <a:pathLst>
                <a:path w="62" h="62">
                  <a:moveTo>
                    <a:pt x="f7" y="f8"/>
                  </a:moveTo>
                  <a:cubicBezTo>
                    <a:pt x="f9" y="f8"/>
                    <a:pt x="f5" y="f10"/>
                    <a:pt x="f5" y="f7"/>
                  </a:cubicBezTo>
                  <a:cubicBezTo>
                    <a:pt x="f5" y="f9"/>
                    <a:pt x="f9" y="f5"/>
                    <a:pt x="f11" y="f5"/>
                  </a:cubicBezTo>
                  <a:cubicBezTo>
                    <a:pt x="f12" y="f5"/>
                    <a:pt x="f6" y="f9"/>
                    <a:pt x="f6" y="f11"/>
                  </a:cubicBezTo>
                  <a:cubicBezTo>
                    <a:pt x="f8" y="f12"/>
                    <a:pt x="f10" y="f6"/>
                    <a:pt x="f7" y="f8"/>
                  </a:cubicBezTo>
                  <a:close/>
                  <a:moveTo>
                    <a:pt x="f13" y="f14"/>
                  </a:moveTo>
                  <a:cubicBezTo>
                    <a:pt x="f15" y="f16"/>
                    <a:pt x="f14" y="f17"/>
                    <a:pt x="f16" y="f18"/>
                  </a:cubicBezTo>
                  <a:cubicBezTo>
                    <a:pt x="f9" y="f18"/>
                    <a:pt x="f19" y="f16"/>
                    <a:pt x="f19" y="f14"/>
                  </a:cubicBezTo>
                  <a:cubicBezTo>
                    <a:pt x="f19" y="f7"/>
                    <a:pt x="f9" y="f20"/>
                    <a:pt x="f21" y="f20"/>
                  </a:cubicBezTo>
                  <a:cubicBezTo>
                    <a:pt x="f14" y="f20"/>
                    <a:pt x="f15" y="f22"/>
                    <a:pt x="f13" y="f14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FBBE634-FF85-A65F-F7FF-FB73F20665DF}"/>
                </a:ext>
              </a:extLst>
            </p:cNvPr>
            <p:cNvSpPr/>
            <p:nvPr/>
          </p:nvSpPr>
          <p:spPr>
            <a:xfrm>
              <a:off x="5069086" y="2121682"/>
              <a:ext cx="667255" cy="6627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31"/>
                <a:gd name="f8" fmla="val 48"/>
                <a:gd name="f9" fmla="val 32"/>
                <a:gd name="f10" fmla="val 14"/>
                <a:gd name="f11" fmla="val 1"/>
                <a:gd name="f12" fmla="val 30"/>
                <a:gd name="f13" fmla="val 49"/>
                <a:gd name="f14" fmla="val 13"/>
                <a:gd name="f15" fmla="val 20"/>
                <a:gd name="f16" fmla="val 34"/>
                <a:gd name="f17" fmla="val 25"/>
                <a:gd name="f18" fmla="val 33"/>
                <a:gd name="f19" fmla="val 29"/>
                <a:gd name="f20" fmla="val 24"/>
                <a:gd name="f21" fmla="val 15"/>
                <a:gd name="f22" fmla="val 19"/>
                <a:gd name="f23" fmla="val 10"/>
                <a:gd name="f24" fmla="val 11"/>
                <a:gd name="f25" fmla="+- 0 0 -90"/>
                <a:gd name="f26" fmla="*/ f3 1 62"/>
                <a:gd name="f27" fmla="*/ f4 1 62"/>
                <a:gd name="f28" fmla="val f5"/>
                <a:gd name="f29" fmla="val f6"/>
                <a:gd name="f30" fmla="*/ f25 f0 1"/>
                <a:gd name="f31" fmla="+- f29 0 f28"/>
                <a:gd name="f32" fmla="*/ f30 1 f2"/>
                <a:gd name="f33" fmla="*/ f31 1 62"/>
                <a:gd name="f34" fmla="*/ 62 f31 1"/>
                <a:gd name="f35" fmla="*/ 31 f31 1"/>
                <a:gd name="f36" fmla="*/ 32 f31 1"/>
                <a:gd name="f37" fmla="*/ 1 f31 1"/>
                <a:gd name="f38" fmla="*/ 30 f31 1"/>
                <a:gd name="f39" fmla="*/ 20 f31 1"/>
                <a:gd name="f40" fmla="*/ 34 f31 1"/>
                <a:gd name="f41" fmla="*/ 29 f31 1"/>
                <a:gd name="f42" fmla="*/ 25 f31 1"/>
                <a:gd name="f43" fmla="*/ 19 f31 1"/>
                <a:gd name="f44" fmla="*/ 15 f31 1"/>
                <a:gd name="f45" fmla="*/ 10 f31 1"/>
                <a:gd name="f46" fmla="+- f32 0 f1"/>
                <a:gd name="f47" fmla="*/ f34 1 62"/>
                <a:gd name="f48" fmla="*/ f35 1 62"/>
                <a:gd name="f49" fmla="*/ f36 1 62"/>
                <a:gd name="f50" fmla="*/ f37 1 62"/>
                <a:gd name="f51" fmla="*/ f38 1 62"/>
                <a:gd name="f52" fmla="*/ f39 1 62"/>
                <a:gd name="f53" fmla="*/ f40 1 62"/>
                <a:gd name="f54" fmla="*/ f41 1 62"/>
                <a:gd name="f55" fmla="*/ f42 1 62"/>
                <a:gd name="f56" fmla="*/ f43 1 62"/>
                <a:gd name="f57" fmla="*/ f44 1 62"/>
                <a:gd name="f58" fmla="*/ f45 1 62"/>
                <a:gd name="f59" fmla="*/ 0 1 f33"/>
                <a:gd name="f60" fmla="*/ f29 1 f33"/>
                <a:gd name="f61" fmla="*/ f47 1 f33"/>
                <a:gd name="f62" fmla="*/ f48 1 f33"/>
                <a:gd name="f63" fmla="*/ f49 1 f33"/>
                <a:gd name="f64" fmla="*/ f50 1 f33"/>
                <a:gd name="f65" fmla="*/ f51 1 f33"/>
                <a:gd name="f66" fmla="*/ f52 1 f33"/>
                <a:gd name="f67" fmla="*/ f53 1 f33"/>
                <a:gd name="f68" fmla="*/ f54 1 f33"/>
                <a:gd name="f69" fmla="*/ f55 1 f33"/>
                <a:gd name="f70" fmla="*/ f56 1 f33"/>
                <a:gd name="f71" fmla="*/ f57 1 f33"/>
                <a:gd name="f72" fmla="*/ f58 1 f33"/>
                <a:gd name="f73" fmla="*/ f59 f26 1"/>
                <a:gd name="f74" fmla="*/ f60 f26 1"/>
                <a:gd name="f75" fmla="*/ f60 f27 1"/>
                <a:gd name="f76" fmla="*/ f59 f27 1"/>
                <a:gd name="f77" fmla="*/ f61 f26 1"/>
                <a:gd name="f78" fmla="*/ f62 f27 1"/>
                <a:gd name="f79" fmla="*/ f63 f26 1"/>
                <a:gd name="f80" fmla="*/ f61 f27 1"/>
                <a:gd name="f81" fmla="*/ f64 f26 1"/>
                <a:gd name="f82" fmla="*/ f63 f27 1"/>
                <a:gd name="f83" fmla="*/ f65 f26 1"/>
                <a:gd name="f84" fmla="*/ f64 f27 1"/>
                <a:gd name="f85" fmla="*/ f66 f26 1"/>
                <a:gd name="f86" fmla="*/ f67 f27 1"/>
                <a:gd name="f87" fmla="*/ f68 f26 1"/>
                <a:gd name="f88" fmla="*/ f69 f27 1"/>
                <a:gd name="f89" fmla="*/ f70 f26 1"/>
                <a:gd name="f90" fmla="*/ f71 f27 1"/>
                <a:gd name="f91" fmla="*/ f72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7" y="f78"/>
                </a:cxn>
                <a:cxn ang="f46">
                  <a:pos x="f79" y="f80"/>
                </a:cxn>
                <a:cxn ang="f46">
                  <a:pos x="f81" y="f82"/>
                </a:cxn>
                <a:cxn ang="f46">
                  <a:pos x="f83" y="f84"/>
                </a:cxn>
                <a:cxn ang="f46">
                  <a:pos x="f77" y="f78"/>
                </a:cxn>
                <a:cxn ang="f46">
                  <a:pos x="f85" y="f86"/>
                </a:cxn>
                <a:cxn ang="f46">
                  <a:pos x="f87" y="f88"/>
                </a:cxn>
                <a:cxn ang="f46">
                  <a:pos x="f89" y="f90"/>
                </a:cxn>
                <a:cxn ang="f46">
                  <a:pos x="f91" y="f88"/>
                </a:cxn>
                <a:cxn ang="f46">
                  <a:pos x="f85" y="f86"/>
                </a:cxn>
              </a:cxnLst>
              <a:rect l="f73" t="f76" r="f74" b="f75"/>
              <a:pathLst>
                <a:path w="62" h="62">
                  <a:moveTo>
                    <a:pt x="f6" y="f7"/>
                  </a:moveTo>
                  <a:cubicBezTo>
                    <a:pt x="f6" y="f8"/>
                    <a:pt x="f8" y="f6"/>
                    <a:pt x="f9" y="f6"/>
                  </a:cubicBezTo>
                  <a:cubicBezTo>
                    <a:pt x="f10" y="f6"/>
                    <a:pt x="f11" y="f8"/>
                    <a:pt x="f11" y="f9"/>
                  </a:cubicBezTo>
                  <a:cubicBezTo>
                    <a:pt x="f5" y="f10"/>
                    <a:pt x="f10" y="f5"/>
                    <a:pt x="f12" y="f11"/>
                  </a:cubicBezTo>
                  <a:cubicBezTo>
                    <a:pt x="f13" y="f11"/>
                    <a:pt x="f6" y="f14"/>
                    <a:pt x="f6" y="f7"/>
                  </a:cubicBezTo>
                  <a:close/>
                  <a:moveTo>
                    <a:pt x="f15" y="f16"/>
                  </a:moveTo>
                  <a:cubicBezTo>
                    <a:pt x="f17" y="f18"/>
                    <a:pt x="f19" y="f12"/>
                    <a:pt x="f19" y="f17"/>
                  </a:cubicBezTo>
                  <a:cubicBezTo>
                    <a:pt x="f19" y="f15"/>
                    <a:pt x="f20" y="f21"/>
                    <a:pt x="f22" y="f21"/>
                  </a:cubicBezTo>
                  <a:cubicBezTo>
                    <a:pt x="f10" y="f21"/>
                    <a:pt x="f23" y="f15"/>
                    <a:pt x="f23" y="f17"/>
                  </a:cubicBezTo>
                  <a:cubicBezTo>
                    <a:pt x="f24" y="f7"/>
                    <a:pt x="f10" y="f16"/>
                    <a:pt x="f15" y="f1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37CB8F84-2357-C1F3-6A25-A4E287AB1839}"/>
                </a:ext>
              </a:extLst>
            </p:cNvPr>
            <p:cNvSpPr/>
            <p:nvPr/>
          </p:nvSpPr>
          <p:spPr>
            <a:xfrm>
              <a:off x="6484211" y="2130643"/>
              <a:ext cx="658303" cy="6538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1"/>
                <a:gd name="f7" fmla="val 30"/>
                <a:gd name="f8" fmla="val 48"/>
                <a:gd name="f9" fmla="val 14"/>
                <a:gd name="f10" fmla="val 60"/>
                <a:gd name="f11" fmla="val 46"/>
                <a:gd name="f12" fmla="val 13"/>
                <a:gd name="f13" fmla="val 31"/>
                <a:gd name="f14" fmla="val 49"/>
                <a:gd name="f15" fmla="val 12"/>
                <a:gd name="f16" fmla="val 28"/>
                <a:gd name="f17" fmla="val 23"/>
                <a:gd name="f18" fmla="val 18"/>
                <a:gd name="f19" fmla="val 25"/>
                <a:gd name="f20" fmla="val 15"/>
                <a:gd name="f21" fmla="val 19"/>
                <a:gd name="f22" fmla="val 10"/>
                <a:gd name="f23" fmla="val 29"/>
                <a:gd name="f24" fmla="val 32"/>
                <a:gd name="f25" fmla="val 33"/>
                <a:gd name="f26" fmla="val 24"/>
                <a:gd name="f27" fmla="val 34"/>
                <a:gd name="f28" fmla="+- 0 0 -90"/>
                <a:gd name="f29" fmla="*/ f3 1 61"/>
                <a:gd name="f30" fmla="*/ f4 1 61"/>
                <a:gd name="f31" fmla="val f5"/>
                <a:gd name="f32" fmla="val f6"/>
                <a:gd name="f33" fmla="*/ f28 f0 1"/>
                <a:gd name="f34" fmla="+- f32 0 f31"/>
                <a:gd name="f35" fmla="*/ f33 1 f2"/>
                <a:gd name="f36" fmla="*/ f34 1 61"/>
                <a:gd name="f37" fmla="*/ 61 f34 1"/>
                <a:gd name="f38" fmla="*/ 30 f34 1"/>
                <a:gd name="f39" fmla="*/ 0 f34 1"/>
                <a:gd name="f40" fmla="*/ 31 f34 1"/>
                <a:gd name="f41" fmla="*/ 28 f34 1"/>
                <a:gd name="f42" fmla="*/ 23 f34 1"/>
                <a:gd name="f43" fmla="*/ 19 f34 1"/>
                <a:gd name="f44" fmla="*/ 15 f34 1"/>
                <a:gd name="f45" fmla="*/ 10 f34 1"/>
                <a:gd name="f46" fmla="*/ 33 f34 1"/>
                <a:gd name="f47" fmla="+- f35 0 f1"/>
                <a:gd name="f48" fmla="*/ f37 1 61"/>
                <a:gd name="f49" fmla="*/ f38 1 61"/>
                <a:gd name="f50" fmla="*/ f39 1 61"/>
                <a:gd name="f51" fmla="*/ f40 1 61"/>
                <a:gd name="f52" fmla="*/ f41 1 61"/>
                <a:gd name="f53" fmla="*/ f42 1 61"/>
                <a:gd name="f54" fmla="*/ f43 1 61"/>
                <a:gd name="f55" fmla="*/ f44 1 61"/>
                <a:gd name="f56" fmla="*/ f45 1 61"/>
                <a:gd name="f57" fmla="*/ f46 1 61"/>
                <a:gd name="f58" fmla="*/ 0 1 f36"/>
                <a:gd name="f59" fmla="*/ f32 1 f36"/>
                <a:gd name="f60" fmla="*/ f48 1 f36"/>
                <a:gd name="f61" fmla="*/ f49 1 f36"/>
                <a:gd name="f62" fmla="*/ f50 1 f36"/>
                <a:gd name="f63" fmla="*/ f51 1 f36"/>
                <a:gd name="f64" fmla="*/ f52 1 f36"/>
                <a:gd name="f65" fmla="*/ f53 1 f36"/>
                <a:gd name="f66" fmla="*/ f54 1 f36"/>
                <a:gd name="f67" fmla="*/ f55 1 f36"/>
                <a:gd name="f68" fmla="*/ f56 1 f36"/>
                <a:gd name="f69" fmla="*/ f57 1 f36"/>
                <a:gd name="f70" fmla="*/ f58 f29 1"/>
                <a:gd name="f71" fmla="*/ f59 f29 1"/>
                <a:gd name="f72" fmla="*/ f59 f30 1"/>
                <a:gd name="f73" fmla="*/ f58 f30 1"/>
                <a:gd name="f74" fmla="*/ f60 f29 1"/>
                <a:gd name="f75" fmla="*/ f61 f30 1"/>
                <a:gd name="f76" fmla="*/ f61 f29 1"/>
                <a:gd name="f77" fmla="*/ f60 f30 1"/>
                <a:gd name="f78" fmla="*/ f62 f29 1"/>
                <a:gd name="f79" fmla="*/ f63 f29 1"/>
                <a:gd name="f80" fmla="*/ f62 f30 1"/>
                <a:gd name="f81" fmla="*/ f64 f29 1"/>
                <a:gd name="f82" fmla="*/ f65 f30 1"/>
                <a:gd name="f83" fmla="*/ f66 f29 1"/>
                <a:gd name="f84" fmla="*/ f67 f30 1"/>
                <a:gd name="f85" fmla="*/ f68 f29 1"/>
                <a:gd name="f86" fmla="*/ f69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5"/>
                </a:cxn>
                <a:cxn ang="f47">
                  <a:pos x="f79" y="f80"/>
                </a:cxn>
                <a:cxn ang="f47">
                  <a:pos x="f74" y="f75"/>
                </a:cxn>
                <a:cxn ang="f47">
                  <a:pos x="f81" y="f82"/>
                </a:cxn>
                <a:cxn ang="f47">
                  <a:pos x="f83" y="f84"/>
                </a:cxn>
                <a:cxn ang="f47">
                  <a:pos x="f85" y="f82"/>
                </a:cxn>
                <a:cxn ang="f47">
                  <a:pos x="f83" y="f86"/>
                </a:cxn>
                <a:cxn ang="f47">
                  <a:pos x="f81" y="f82"/>
                </a:cxn>
              </a:cxnLst>
              <a:rect l="f70" t="f73" r="f71" b="f72"/>
              <a:pathLst>
                <a:path w="61" h="61">
                  <a:moveTo>
                    <a:pt x="f6" y="f7"/>
                  </a:moveTo>
                  <a:cubicBezTo>
                    <a:pt x="f6" y="f8"/>
                    <a:pt x="f8" y="f6"/>
                    <a:pt x="f7" y="f6"/>
                  </a:cubicBezTo>
                  <a:cubicBezTo>
                    <a:pt x="f9" y="f10"/>
                    <a:pt x="f5" y="f11"/>
                    <a:pt x="f5" y="f7"/>
                  </a:cubicBezTo>
                  <a:cubicBezTo>
                    <a:pt x="f5" y="f12"/>
                    <a:pt x="f9" y="f5"/>
                    <a:pt x="f13" y="f5"/>
                  </a:cubicBezTo>
                  <a:cubicBezTo>
                    <a:pt x="f14" y="f5"/>
                    <a:pt x="f6" y="f15"/>
                    <a:pt x="f6" y="f7"/>
                  </a:cubicBezTo>
                  <a:close/>
                  <a:moveTo>
                    <a:pt x="f16" y="f17"/>
                  </a:moveTo>
                  <a:cubicBezTo>
                    <a:pt x="f16" y="f18"/>
                    <a:pt x="f19" y="f20"/>
                    <a:pt x="f21" y="f20"/>
                  </a:cubicBezTo>
                  <a:cubicBezTo>
                    <a:pt x="f9" y="f9"/>
                    <a:pt x="f22" y="f18"/>
                    <a:pt x="f22" y="f17"/>
                  </a:cubicBezTo>
                  <a:cubicBezTo>
                    <a:pt x="f22" y="f23"/>
                    <a:pt x="f12" y="f24"/>
                    <a:pt x="f21" y="f25"/>
                  </a:cubicBezTo>
                  <a:cubicBezTo>
                    <a:pt x="f26" y="f27"/>
                    <a:pt x="f16" y="f23"/>
                    <a:pt x="f16" y="f1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6">
            <a:extLst>
              <a:ext uri="{FF2B5EF4-FFF2-40B4-BE49-F238E27FC236}">
                <a16:creationId xmlns:a16="http://schemas.microsoft.com/office/drawing/2014/main" id="{B66593CB-7E5E-B33C-65E1-4D6A654D90F0}"/>
              </a:ext>
            </a:extLst>
          </p:cNvPr>
          <p:cNvSpPr/>
          <p:nvPr/>
        </p:nvSpPr>
        <p:spPr>
          <a:xfrm>
            <a:off x="0" y="203197"/>
            <a:ext cx="9144000" cy="355847"/>
          </a:xfrm>
          <a:prstGeom prst="rect">
            <a:avLst/>
          </a:prstGeom>
          <a:solidFill>
            <a:srgbClr val="A72424"/>
          </a:solidFill>
          <a:ln w="25402" cap="flat">
            <a:solidFill>
              <a:srgbClr val="BCBCBC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Diagrama de flujo: conector fuera de página 9">
            <a:extLst>
              <a:ext uri="{FF2B5EF4-FFF2-40B4-BE49-F238E27FC236}">
                <a16:creationId xmlns:a16="http://schemas.microsoft.com/office/drawing/2014/main" id="{ED049FAA-6D12-EFC8-CA87-350C51C0854E}"/>
              </a:ext>
            </a:extLst>
          </p:cNvPr>
          <p:cNvSpPr/>
          <p:nvPr/>
        </p:nvSpPr>
        <p:spPr>
          <a:xfrm rot="10799991">
            <a:off x="2629860" y="164592"/>
            <a:ext cx="3884279" cy="4978908"/>
          </a:xfrm>
          <a:custGeom>
            <a:avLst/>
            <a:gdLst>
              <a:gd name="f0" fmla="val w"/>
              <a:gd name="f1" fmla="val h"/>
              <a:gd name="f2" fmla="val 0"/>
              <a:gd name="f3" fmla="val 10"/>
              <a:gd name="f4" fmla="val 8"/>
              <a:gd name="f5" fmla="val 5"/>
              <a:gd name="f6" fmla="*/ f0 1 10"/>
              <a:gd name="f7" fmla="*/ f1 1 10"/>
              <a:gd name="f8" fmla="val f2"/>
              <a:gd name="f9" fmla="val f3"/>
              <a:gd name="f10" fmla="+- f9 0 f8"/>
              <a:gd name="f11" fmla="*/ f10 1 10"/>
              <a:gd name="f12" fmla="*/ f10 4 1"/>
              <a:gd name="f13" fmla="*/ f12 1 5"/>
              <a:gd name="f14" fmla="*/ f8 1 f11"/>
              <a:gd name="f15" fmla="*/ f9 1 f11"/>
              <a:gd name="f16" fmla="*/ f13 1 f11"/>
              <a:gd name="f17" fmla="*/ f14 f6 1"/>
              <a:gd name="f18" fmla="*/ f15 f6 1"/>
              <a:gd name="f19" fmla="*/ f14 f7 1"/>
              <a:gd name="f20" fmla="*/ f16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19" r="f18" b="f20"/>
            <a:pathLst>
              <a:path w="10" h="10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5" y="f3"/>
                </a:lnTo>
                <a:lnTo>
                  <a:pt x="f2" y="f4"/>
                </a:lnTo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25402" cap="flat">
            <a:solidFill>
              <a:srgbClr val="FFFFF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4" name="Grupo 1">
            <a:extLst>
              <a:ext uri="{FF2B5EF4-FFF2-40B4-BE49-F238E27FC236}">
                <a16:creationId xmlns:a16="http://schemas.microsoft.com/office/drawing/2014/main" id="{C184F377-3A34-AD9F-CED0-3C9EFCCE9CF9}"/>
              </a:ext>
            </a:extLst>
          </p:cNvPr>
          <p:cNvGrpSpPr/>
          <p:nvPr/>
        </p:nvGrpSpPr>
        <p:grpSpPr>
          <a:xfrm>
            <a:off x="3702881" y="891732"/>
            <a:ext cx="1852610" cy="2938460"/>
            <a:chOff x="3702881" y="891732"/>
            <a:chExt cx="1852610" cy="2938460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151ACA9B-88A9-EEB0-9707-3A4C51AE9D0F}"/>
                </a:ext>
              </a:extLst>
            </p:cNvPr>
            <p:cNvSpPr/>
            <p:nvPr/>
          </p:nvSpPr>
          <p:spPr>
            <a:xfrm>
              <a:off x="3702881" y="891732"/>
              <a:ext cx="898526" cy="29114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6"/>
                <a:gd name="f7" fmla="val 313"/>
                <a:gd name="f8" fmla="val 33"/>
                <a:gd name="f9" fmla="val 43"/>
                <a:gd name="f10" fmla="val 52"/>
                <a:gd name="f11" fmla="val 61"/>
                <a:gd name="f12" fmla="val 3"/>
                <a:gd name="f13" fmla="val 62"/>
                <a:gd name="f14" fmla="val 6"/>
                <a:gd name="f15" fmla="val 9"/>
                <a:gd name="f16" fmla="val 31"/>
                <a:gd name="f17" fmla="val 54"/>
                <a:gd name="f18" fmla="val 77"/>
                <a:gd name="f19" fmla="val 81"/>
                <a:gd name="f20" fmla="val 63"/>
                <a:gd name="f21" fmla="val 83"/>
                <a:gd name="f22" fmla="val 68"/>
                <a:gd name="f23" fmla="val 85"/>
                <a:gd name="f24" fmla="val 84"/>
                <a:gd name="f25" fmla="val 90"/>
                <a:gd name="f26" fmla="val 106"/>
                <a:gd name="f27" fmla="val 123"/>
                <a:gd name="f28" fmla="val 182"/>
                <a:gd name="f29" fmla="val 240"/>
                <a:gd name="f30" fmla="val 299"/>
                <a:gd name="f31" fmla="val 305"/>
                <a:gd name="f32" fmla="val 91"/>
                <a:gd name="f33" fmla="val 307"/>
                <a:gd name="f34" fmla="val 86"/>
                <a:gd name="f35" fmla="val 308"/>
                <a:gd name="f36" fmla="val 71"/>
                <a:gd name="f37" fmla="val 310"/>
                <a:gd name="f38" fmla="val 57"/>
                <a:gd name="f39" fmla="val 42"/>
                <a:gd name="f40" fmla="val 19"/>
                <a:gd name="f41" fmla="val 8"/>
                <a:gd name="f42" fmla="val 2"/>
                <a:gd name="f43" fmla="val 302"/>
                <a:gd name="f44" fmla="val 296"/>
                <a:gd name="f45" fmla="val 261"/>
                <a:gd name="f46" fmla="val 226"/>
                <a:gd name="f47" fmla="val 192"/>
                <a:gd name="f48" fmla="val 169"/>
                <a:gd name="f49" fmla="val 147"/>
                <a:gd name="f50" fmla="val 125"/>
                <a:gd name="f51" fmla="val 105"/>
                <a:gd name="f52" fmla="val 10"/>
                <a:gd name="f53" fmla="val 29"/>
                <a:gd name="f54" fmla="val 32"/>
                <a:gd name="f55" fmla="val 4"/>
                <a:gd name="f56" fmla="val 170"/>
                <a:gd name="f57" fmla="val 193"/>
                <a:gd name="f58" fmla="val 217"/>
                <a:gd name="f59" fmla="val 241"/>
                <a:gd name="f60" fmla="val 35"/>
                <a:gd name="f61" fmla="val 60"/>
                <a:gd name="f62" fmla="val 136"/>
                <a:gd name="f63" fmla="val 143"/>
                <a:gd name="f64" fmla="val 149"/>
                <a:gd name="f65" fmla="val 155"/>
                <a:gd name="f66" fmla="val 157"/>
                <a:gd name="f67" fmla="val 13"/>
                <a:gd name="f68" fmla="val 160"/>
                <a:gd name="f69" fmla="val 15"/>
                <a:gd name="f70" fmla="val 17"/>
                <a:gd name="f71" fmla="val 20"/>
                <a:gd name="f72" fmla="val 21"/>
                <a:gd name="f73" fmla="val 150"/>
                <a:gd name="f74" fmla="val 146"/>
                <a:gd name="f75" fmla="val 141"/>
                <a:gd name="f76" fmla="val 133"/>
                <a:gd name="f77" fmla="val 22"/>
                <a:gd name="f78" fmla="val 118"/>
                <a:gd name="f79" fmla="val 23"/>
                <a:gd name="f80" fmla="val 110"/>
                <a:gd name="f81" fmla="val 30"/>
                <a:gd name="f82" fmla="val 107"/>
                <a:gd name="f83" fmla="val 37"/>
                <a:gd name="f84" fmla="val 104"/>
                <a:gd name="f85" fmla="val 39"/>
                <a:gd name="f86" fmla="val 103"/>
                <a:gd name="f87" fmla="val 40"/>
                <a:gd name="f88" fmla="val 99"/>
                <a:gd name="f89" fmla="val 97"/>
                <a:gd name="f90" fmla="val 95"/>
                <a:gd name="f91" fmla="val 36"/>
                <a:gd name="f92" fmla="val 93"/>
                <a:gd name="f93" fmla="val 34"/>
                <a:gd name="f94" fmla="val 24"/>
                <a:gd name="f95" fmla="val 100"/>
                <a:gd name="f96" fmla="val 109"/>
                <a:gd name="f97" fmla="val 46"/>
                <a:gd name="f98" fmla="val 50"/>
                <a:gd name="f99" fmla="val 55"/>
                <a:gd name="f100" fmla="val 14"/>
                <a:gd name="f101" fmla="val 7"/>
                <a:gd name="f102" fmla="val 45"/>
                <a:gd name="f103" fmla="+- 0 0 -90"/>
                <a:gd name="f104" fmla="*/ f3 1 96"/>
                <a:gd name="f105" fmla="*/ f4 1 313"/>
                <a:gd name="f106" fmla="val f5"/>
                <a:gd name="f107" fmla="val f6"/>
                <a:gd name="f108" fmla="val f7"/>
                <a:gd name="f109" fmla="*/ f103 f0 1"/>
                <a:gd name="f110" fmla="+- f108 0 f106"/>
                <a:gd name="f111" fmla="+- f107 0 f106"/>
                <a:gd name="f112" fmla="*/ f109 1 f2"/>
                <a:gd name="f113" fmla="*/ f111 1 96"/>
                <a:gd name="f114" fmla="*/ f110 1 313"/>
                <a:gd name="f115" fmla="*/ 33 f111 1"/>
                <a:gd name="f116" fmla="*/ 0 f110 1"/>
                <a:gd name="f117" fmla="*/ 61 f111 1"/>
                <a:gd name="f118" fmla="*/ 62 f111 1"/>
                <a:gd name="f119" fmla="*/ 9 f110 1"/>
                <a:gd name="f120" fmla="*/ 77 f110 1"/>
                <a:gd name="f121" fmla="*/ 68 f111 1"/>
                <a:gd name="f122" fmla="*/ 85 f110 1"/>
                <a:gd name="f123" fmla="*/ 96 f111 1"/>
                <a:gd name="f124" fmla="*/ 123 f110 1"/>
                <a:gd name="f125" fmla="*/ 299 f110 1"/>
                <a:gd name="f126" fmla="*/ 86 f111 1"/>
                <a:gd name="f127" fmla="*/ 308 f110 1"/>
                <a:gd name="f128" fmla="*/ 42 f111 1"/>
                <a:gd name="f129" fmla="*/ 313 f110 1"/>
                <a:gd name="f130" fmla="*/ 8 f111 1"/>
                <a:gd name="f131" fmla="*/ 0 f111 1"/>
                <a:gd name="f132" fmla="*/ 296 f110 1"/>
                <a:gd name="f133" fmla="*/ 192 f110 1"/>
                <a:gd name="f134" fmla="*/ 125 f110 1"/>
                <a:gd name="f135" fmla="*/ 29 f111 1"/>
                <a:gd name="f136" fmla="*/ 9 f111 1"/>
                <a:gd name="f137" fmla="*/ 170 f110 1"/>
                <a:gd name="f138" fmla="*/ 241 f110 1"/>
                <a:gd name="f139" fmla="*/ 136 f110 1"/>
                <a:gd name="f140" fmla="*/ 155 f110 1"/>
                <a:gd name="f141" fmla="*/ 15 f111 1"/>
                <a:gd name="f142" fmla="*/ 160 f110 1"/>
                <a:gd name="f143" fmla="*/ 20 f111 1"/>
                <a:gd name="f144" fmla="*/ 21 f111 1"/>
                <a:gd name="f145" fmla="*/ 141 f110 1"/>
                <a:gd name="f146" fmla="*/ 22 f111 1"/>
                <a:gd name="f147" fmla="*/ 118 f110 1"/>
                <a:gd name="f148" fmla="*/ 37 f111 1"/>
                <a:gd name="f149" fmla="*/ 104 f110 1"/>
                <a:gd name="f150" fmla="*/ 97 f110 1"/>
                <a:gd name="f151" fmla="*/ 34 f111 1"/>
                <a:gd name="f152" fmla="*/ 93 f110 1"/>
                <a:gd name="f153" fmla="*/ 100 f110 1"/>
                <a:gd name="f154" fmla="*/ 40 f111 1"/>
                <a:gd name="f155" fmla="*/ 30 f110 1"/>
                <a:gd name="f156" fmla="*/ 55 f111 1"/>
                <a:gd name="f157" fmla="*/ 7 f110 1"/>
                <a:gd name="f158" fmla="+- f112 0 f1"/>
                <a:gd name="f159" fmla="*/ f115 1 96"/>
                <a:gd name="f160" fmla="*/ f116 1 313"/>
                <a:gd name="f161" fmla="*/ f117 1 96"/>
                <a:gd name="f162" fmla="*/ f118 1 96"/>
                <a:gd name="f163" fmla="*/ f119 1 313"/>
                <a:gd name="f164" fmla="*/ f120 1 313"/>
                <a:gd name="f165" fmla="*/ f121 1 96"/>
                <a:gd name="f166" fmla="*/ f122 1 313"/>
                <a:gd name="f167" fmla="*/ f123 1 96"/>
                <a:gd name="f168" fmla="*/ f124 1 313"/>
                <a:gd name="f169" fmla="*/ f125 1 313"/>
                <a:gd name="f170" fmla="*/ f126 1 96"/>
                <a:gd name="f171" fmla="*/ f127 1 313"/>
                <a:gd name="f172" fmla="*/ f128 1 96"/>
                <a:gd name="f173" fmla="*/ f129 1 313"/>
                <a:gd name="f174" fmla="*/ f130 1 96"/>
                <a:gd name="f175" fmla="*/ f131 1 96"/>
                <a:gd name="f176" fmla="*/ f132 1 313"/>
                <a:gd name="f177" fmla="*/ f133 1 313"/>
                <a:gd name="f178" fmla="*/ f134 1 313"/>
                <a:gd name="f179" fmla="*/ f135 1 96"/>
                <a:gd name="f180" fmla="*/ f136 1 96"/>
                <a:gd name="f181" fmla="*/ f137 1 313"/>
                <a:gd name="f182" fmla="*/ f138 1 313"/>
                <a:gd name="f183" fmla="*/ f139 1 313"/>
                <a:gd name="f184" fmla="*/ f140 1 313"/>
                <a:gd name="f185" fmla="*/ f141 1 96"/>
                <a:gd name="f186" fmla="*/ f142 1 313"/>
                <a:gd name="f187" fmla="*/ f143 1 96"/>
                <a:gd name="f188" fmla="*/ f144 1 96"/>
                <a:gd name="f189" fmla="*/ f145 1 313"/>
                <a:gd name="f190" fmla="*/ f146 1 96"/>
                <a:gd name="f191" fmla="*/ f147 1 313"/>
                <a:gd name="f192" fmla="*/ f148 1 96"/>
                <a:gd name="f193" fmla="*/ f149 1 313"/>
                <a:gd name="f194" fmla="*/ f150 1 313"/>
                <a:gd name="f195" fmla="*/ f151 1 96"/>
                <a:gd name="f196" fmla="*/ f152 1 313"/>
                <a:gd name="f197" fmla="*/ f153 1 313"/>
                <a:gd name="f198" fmla="*/ f154 1 96"/>
                <a:gd name="f199" fmla="*/ f155 1 313"/>
                <a:gd name="f200" fmla="*/ f156 1 96"/>
                <a:gd name="f201" fmla="*/ f157 1 313"/>
                <a:gd name="f202" fmla="*/ 0 1 f113"/>
                <a:gd name="f203" fmla="*/ f107 1 f113"/>
                <a:gd name="f204" fmla="*/ 0 1 f114"/>
                <a:gd name="f205" fmla="*/ f108 1 f114"/>
                <a:gd name="f206" fmla="*/ f159 1 f113"/>
                <a:gd name="f207" fmla="*/ f160 1 f114"/>
                <a:gd name="f208" fmla="*/ f161 1 f113"/>
                <a:gd name="f209" fmla="*/ f162 1 f113"/>
                <a:gd name="f210" fmla="*/ f163 1 f114"/>
                <a:gd name="f211" fmla="*/ f164 1 f114"/>
                <a:gd name="f212" fmla="*/ f165 1 f113"/>
                <a:gd name="f213" fmla="*/ f166 1 f114"/>
                <a:gd name="f214" fmla="*/ f167 1 f113"/>
                <a:gd name="f215" fmla="*/ f168 1 f114"/>
                <a:gd name="f216" fmla="*/ f169 1 f114"/>
                <a:gd name="f217" fmla="*/ f170 1 f113"/>
                <a:gd name="f218" fmla="*/ f171 1 f114"/>
                <a:gd name="f219" fmla="*/ f172 1 f113"/>
                <a:gd name="f220" fmla="*/ f173 1 f114"/>
                <a:gd name="f221" fmla="*/ f174 1 f113"/>
                <a:gd name="f222" fmla="*/ f175 1 f113"/>
                <a:gd name="f223" fmla="*/ f176 1 f114"/>
                <a:gd name="f224" fmla="*/ f177 1 f114"/>
                <a:gd name="f225" fmla="*/ f178 1 f114"/>
                <a:gd name="f226" fmla="*/ f179 1 f113"/>
                <a:gd name="f227" fmla="*/ f180 1 f113"/>
                <a:gd name="f228" fmla="*/ f181 1 f114"/>
                <a:gd name="f229" fmla="*/ f182 1 f114"/>
                <a:gd name="f230" fmla="*/ f183 1 f114"/>
                <a:gd name="f231" fmla="*/ f184 1 f114"/>
                <a:gd name="f232" fmla="*/ f185 1 f113"/>
                <a:gd name="f233" fmla="*/ f186 1 f114"/>
                <a:gd name="f234" fmla="*/ f187 1 f113"/>
                <a:gd name="f235" fmla="*/ f188 1 f113"/>
                <a:gd name="f236" fmla="*/ f189 1 f114"/>
                <a:gd name="f237" fmla="*/ f190 1 f113"/>
                <a:gd name="f238" fmla="*/ f191 1 f114"/>
                <a:gd name="f239" fmla="*/ f192 1 f113"/>
                <a:gd name="f240" fmla="*/ f193 1 f114"/>
                <a:gd name="f241" fmla="*/ f194 1 f114"/>
                <a:gd name="f242" fmla="*/ f195 1 f113"/>
                <a:gd name="f243" fmla="*/ f196 1 f114"/>
                <a:gd name="f244" fmla="*/ f197 1 f114"/>
                <a:gd name="f245" fmla="*/ f198 1 f113"/>
                <a:gd name="f246" fmla="*/ f199 1 f114"/>
                <a:gd name="f247" fmla="*/ f200 1 f113"/>
                <a:gd name="f248" fmla="*/ f201 1 f114"/>
                <a:gd name="f249" fmla="*/ f202 f104 1"/>
                <a:gd name="f250" fmla="*/ f203 f104 1"/>
                <a:gd name="f251" fmla="*/ f205 f105 1"/>
                <a:gd name="f252" fmla="*/ f204 f105 1"/>
                <a:gd name="f253" fmla="*/ f206 f104 1"/>
                <a:gd name="f254" fmla="*/ f207 f105 1"/>
                <a:gd name="f255" fmla="*/ f208 f104 1"/>
                <a:gd name="f256" fmla="*/ f209 f104 1"/>
                <a:gd name="f257" fmla="*/ f210 f105 1"/>
                <a:gd name="f258" fmla="*/ f211 f105 1"/>
                <a:gd name="f259" fmla="*/ f212 f104 1"/>
                <a:gd name="f260" fmla="*/ f213 f105 1"/>
                <a:gd name="f261" fmla="*/ f214 f104 1"/>
                <a:gd name="f262" fmla="*/ f215 f105 1"/>
                <a:gd name="f263" fmla="*/ f216 f105 1"/>
                <a:gd name="f264" fmla="*/ f217 f104 1"/>
                <a:gd name="f265" fmla="*/ f218 f105 1"/>
                <a:gd name="f266" fmla="*/ f219 f104 1"/>
                <a:gd name="f267" fmla="*/ f220 f105 1"/>
                <a:gd name="f268" fmla="*/ f221 f104 1"/>
                <a:gd name="f269" fmla="*/ f222 f104 1"/>
                <a:gd name="f270" fmla="*/ f223 f105 1"/>
                <a:gd name="f271" fmla="*/ f224 f105 1"/>
                <a:gd name="f272" fmla="*/ f225 f105 1"/>
                <a:gd name="f273" fmla="*/ f226 f104 1"/>
                <a:gd name="f274" fmla="*/ f227 f104 1"/>
                <a:gd name="f275" fmla="*/ f228 f105 1"/>
                <a:gd name="f276" fmla="*/ f229 f105 1"/>
                <a:gd name="f277" fmla="*/ f230 f105 1"/>
                <a:gd name="f278" fmla="*/ f231 f105 1"/>
                <a:gd name="f279" fmla="*/ f232 f104 1"/>
                <a:gd name="f280" fmla="*/ f233 f105 1"/>
                <a:gd name="f281" fmla="*/ f234 f104 1"/>
                <a:gd name="f282" fmla="*/ f235 f104 1"/>
                <a:gd name="f283" fmla="*/ f236 f105 1"/>
                <a:gd name="f284" fmla="*/ f237 f104 1"/>
                <a:gd name="f285" fmla="*/ f238 f105 1"/>
                <a:gd name="f286" fmla="*/ f239 f104 1"/>
                <a:gd name="f287" fmla="*/ f240 f105 1"/>
                <a:gd name="f288" fmla="*/ f241 f105 1"/>
                <a:gd name="f289" fmla="*/ f242 f104 1"/>
                <a:gd name="f290" fmla="*/ f243 f105 1"/>
                <a:gd name="f291" fmla="*/ f244 f105 1"/>
                <a:gd name="f292" fmla="*/ f245 f104 1"/>
                <a:gd name="f293" fmla="*/ f246 f105 1"/>
                <a:gd name="f294" fmla="*/ f247 f104 1"/>
                <a:gd name="f295" fmla="*/ f248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8">
                  <a:pos x="f253" y="f254"/>
                </a:cxn>
                <a:cxn ang="f158">
                  <a:pos x="f255" y="f254"/>
                </a:cxn>
                <a:cxn ang="f158">
                  <a:pos x="f256" y="f257"/>
                </a:cxn>
                <a:cxn ang="f158">
                  <a:pos x="f256" y="f258"/>
                </a:cxn>
                <a:cxn ang="f158">
                  <a:pos x="f259" y="f260"/>
                </a:cxn>
                <a:cxn ang="f158">
                  <a:pos x="f261" y="f262"/>
                </a:cxn>
                <a:cxn ang="f158">
                  <a:pos x="f261" y="f263"/>
                </a:cxn>
                <a:cxn ang="f158">
                  <a:pos x="f264" y="f265"/>
                </a:cxn>
                <a:cxn ang="f158">
                  <a:pos x="f266" y="f267"/>
                </a:cxn>
                <a:cxn ang="f158">
                  <a:pos x="f268" y="f265"/>
                </a:cxn>
                <a:cxn ang="f158">
                  <a:pos x="f269" y="f270"/>
                </a:cxn>
                <a:cxn ang="f158">
                  <a:pos x="f269" y="f271"/>
                </a:cxn>
                <a:cxn ang="f158">
                  <a:pos x="f269" y="f272"/>
                </a:cxn>
                <a:cxn ang="f158">
                  <a:pos x="f273" y="f260"/>
                </a:cxn>
                <a:cxn ang="f158">
                  <a:pos x="f253" y="f258"/>
                </a:cxn>
                <a:cxn ang="f158">
                  <a:pos x="f253" y="f257"/>
                </a:cxn>
                <a:cxn ang="f158">
                  <a:pos x="f253" y="f254"/>
                </a:cxn>
                <a:cxn ang="f158">
                  <a:pos x="f274" y="f275"/>
                </a:cxn>
                <a:cxn ang="f158">
                  <a:pos x="f274" y="f276"/>
                </a:cxn>
                <a:cxn ang="f158">
                  <a:pos x="f264" y="f276"/>
                </a:cxn>
                <a:cxn ang="f158">
                  <a:pos x="f264" y="f275"/>
                </a:cxn>
                <a:cxn ang="f158">
                  <a:pos x="f274" y="f275"/>
                </a:cxn>
                <a:cxn ang="f158">
                  <a:pos x="f274" y="f277"/>
                </a:cxn>
                <a:cxn ang="f158">
                  <a:pos x="f274" y="f278"/>
                </a:cxn>
                <a:cxn ang="f158">
                  <a:pos x="f279" y="f280"/>
                </a:cxn>
                <a:cxn ang="f158">
                  <a:pos x="f281" y="f278"/>
                </a:cxn>
                <a:cxn ang="f158">
                  <a:pos x="f282" y="f283"/>
                </a:cxn>
                <a:cxn ang="f158">
                  <a:pos x="f284" y="f285"/>
                </a:cxn>
                <a:cxn ang="f158">
                  <a:pos x="f286" y="f287"/>
                </a:cxn>
                <a:cxn ang="f158">
                  <a:pos x="f266" y="f288"/>
                </a:cxn>
                <a:cxn ang="f158">
                  <a:pos x="f289" y="f290"/>
                </a:cxn>
                <a:cxn ang="f158">
                  <a:pos x="f282" y="f291"/>
                </a:cxn>
                <a:cxn ang="f158">
                  <a:pos x="f274" y="f277"/>
                </a:cxn>
                <a:cxn ang="f158">
                  <a:pos x="f292" y="f293"/>
                </a:cxn>
                <a:cxn ang="f158">
                  <a:pos x="f294" y="f293"/>
                </a:cxn>
                <a:cxn ang="f158">
                  <a:pos x="f294" y="f295"/>
                </a:cxn>
                <a:cxn ang="f158">
                  <a:pos x="f292" y="f295"/>
                </a:cxn>
                <a:cxn ang="f158">
                  <a:pos x="f292" y="f293"/>
                </a:cxn>
              </a:cxnLst>
              <a:rect l="f249" t="f252" r="f250" b="f251"/>
              <a:pathLst>
                <a:path w="96" h="313">
                  <a:moveTo>
                    <a:pt x="f8" y="f5"/>
                  </a:moveTo>
                  <a:cubicBezTo>
                    <a:pt x="f9" y="f5"/>
                    <a:pt x="f10" y="f5"/>
                    <a:pt x="f11" y="f5"/>
                  </a:cubicBezTo>
                  <a:cubicBezTo>
                    <a:pt x="f11" y="f12"/>
                    <a:pt x="f13" y="f14"/>
                    <a:pt x="f13" y="f15"/>
                  </a:cubicBezTo>
                  <a:cubicBezTo>
                    <a:pt x="f13" y="f16"/>
                    <a:pt x="f13" y="f17"/>
                    <a:pt x="f13" y="f18"/>
                  </a:cubicBezTo>
                  <a:cubicBezTo>
                    <a:pt x="f13" y="f19"/>
                    <a:pt x="f20" y="f21"/>
                    <a:pt x="f22" y="f23"/>
                  </a:cubicBezTo>
                  <a:cubicBezTo>
                    <a:pt x="f24" y="f25"/>
                    <a:pt x="f6" y="f26"/>
                    <a:pt x="f6" y="f27"/>
                  </a:cubicBezTo>
                  <a:cubicBezTo>
                    <a:pt x="f6" y="f28"/>
                    <a:pt x="f6" y="f29"/>
                    <a:pt x="f6" y="f30"/>
                  </a:cubicBezTo>
                  <a:cubicBezTo>
                    <a:pt x="f6" y="f31"/>
                    <a:pt x="f32" y="f33"/>
                    <a:pt x="f34" y="f35"/>
                  </a:cubicBezTo>
                  <a:cubicBezTo>
                    <a:pt x="f36" y="f37"/>
                    <a:pt x="f38" y="f7"/>
                    <a:pt x="f39" y="f7"/>
                  </a:cubicBezTo>
                  <a:cubicBezTo>
                    <a:pt x="f16" y="f7"/>
                    <a:pt x="f40" y="f37"/>
                    <a:pt x="f41" y="f35"/>
                  </a:cubicBezTo>
                  <a:cubicBezTo>
                    <a:pt x="f42" y="f33"/>
                    <a:pt x="f5" y="f43"/>
                    <a:pt x="f5" y="f44"/>
                  </a:cubicBezTo>
                  <a:cubicBezTo>
                    <a:pt x="f5" y="f45"/>
                    <a:pt x="f5" y="f46"/>
                    <a:pt x="f5" y="f47"/>
                  </a:cubicBezTo>
                  <a:cubicBezTo>
                    <a:pt x="f5" y="f48"/>
                    <a:pt x="f5" y="f49"/>
                    <a:pt x="f5" y="f50"/>
                  </a:cubicBezTo>
                  <a:cubicBezTo>
                    <a:pt x="f5" y="f51"/>
                    <a:pt x="f52" y="f32"/>
                    <a:pt x="f53" y="f23"/>
                  </a:cubicBezTo>
                  <a:cubicBezTo>
                    <a:pt x="f8" y="f21"/>
                    <a:pt x="f8" y="f19"/>
                    <a:pt x="f8" y="f18"/>
                  </a:cubicBezTo>
                  <a:cubicBezTo>
                    <a:pt x="f8" y="f17"/>
                    <a:pt x="f8" y="f54"/>
                    <a:pt x="f8" y="f15"/>
                  </a:cubicBezTo>
                  <a:cubicBezTo>
                    <a:pt x="f8" y="f14"/>
                    <a:pt x="f8" y="f55"/>
                    <a:pt x="f8" y="f5"/>
                  </a:cubicBezTo>
                  <a:close/>
                  <a:moveTo>
                    <a:pt x="f15" y="f56"/>
                  </a:moveTo>
                  <a:cubicBezTo>
                    <a:pt x="f15" y="f57"/>
                    <a:pt x="f15" y="f58"/>
                    <a:pt x="f15" y="f59"/>
                  </a:cubicBezTo>
                  <a:cubicBezTo>
                    <a:pt x="f60" y="f59"/>
                    <a:pt x="f61" y="f59"/>
                    <a:pt x="f34" y="f59"/>
                  </a:cubicBezTo>
                  <a:cubicBezTo>
                    <a:pt x="f34" y="f58"/>
                    <a:pt x="f34" y="f57"/>
                    <a:pt x="f34" y="f56"/>
                  </a:cubicBezTo>
                  <a:cubicBezTo>
                    <a:pt x="f61" y="f56"/>
                    <a:pt x="f60" y="f56"/>
                    <a:pt x="f15" y="f56"/>
                  </a:cubicBezTo>
                  <a:close/>
                  <a:moveTo>
                    <a:pt x="f15" y="f62"/>
                  </a:moveTo>
                  <a:cubicBezTo>
                    <a:pt x="f15" y="f63"/>
                    <a:pt x="f15" y="f64"/>
                    <a:pt x="f15" y="f65"/>
                  </a:cubicBezTo>
                  <a:cubicBezTo>
                    <a:pt x="f52" y="f66"/>
                    <a:pt x="f67" y="f68"/>
                    <a:pt x="f69" y="f68"/>
                  </a:cubicBezTo>
                  <a:cubicBezTo>
                    <a:pt x="f70" y="f68"/>
                    <a:pt x="f71" y="f66"/>
                    <a:pt x="f71" y="f65"/>
                  </a:cubicBezTo>
                  <a:cubicBezTo>
                    <a:pt x="f72" y="f73"/>
                    <a:pt x="f72" y="f74"/>
                    <a:pt x="f72" y="f75"/>
                  </a:cubicBezTo>
                  <a:cubicBezTo>
                    <a:pt x="f72" y="f76"/>
                    <a:pt x="f71" y="f50"/>
                    <a:pt x="f77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39" y="f89"/>
                  </a:cubicBezTo>
                  <a:cubicBezTo>
                    <a:pt x="f85" y="f90"/>
                    <a:pt x="f91" y="f92"/>
                    <a:pt x="f93" y="f92"/>
                  </a:cubicBezTo>
                  <a:cubicBezTo>
                    <a:pt x="f53" y="f90"/>
                    <a:pt x="f94" y="f89"/>
                    <a:pt x="f72" y="f95"/>
                  </a:cubicBezTo>
                  <a:cubicBezTo>
                    <a:pt x="f15" y="f96"/>
                    <a:pt x="f41" y="f27"/>
                    <a:pt x="f15" y="f62"/>
                  </a:cubicBezTo>
                  <a:close/>
                  <a:moveTo>
                    <a:pt x="f87" y="f81"/>
                  </a:moveTo>
                  <a:cubicBezTo>
                    <a:pt x="f97" y="f81"/>
                    <a:pt x="f98" y="f81"/>
                    <a:pt x="f99" y="f81"/>
                  </a:cubicBezTo>
                  <a:cubicBezTo>
                    <a:pt x="f99" y="f77"/>
                    <a:pt x="f99" y="f100"/>
                    <a:pt x="f99" y="f101"/>
                  </a:cubicBezTo>
                  <a:cubicBezTo>
                    <a:pt x="f98" y="f101"/>
                    <a:pt x="f102" y="f101"/>
                    <a:pt x="f87" y="f101"/>
                  </a:cubicBezTo>
                  <a:cubicBezTo>
                    <a:pt x="f87" y="f69"/>
                    <a:pt x="f87" y="f77"/>
                    <a:pt x="f87" y="f81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A673A7B7-8F0C-B866-21F5-93AE8B7D85E7}"/>
                </a:ext>
              </a:extLst>
            </p:cNvPr>
            <p:cNvSpPr/>
            <p:nvPr/>
          </p:nvSpPr>
          <p:spPr>
            <a:xfrm>
              <a:off x="4806196" y="2436363"/>
              <a:ext cx="749295" cy="13938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0"/>
                <a:gd name="f7" fmla="val 150"/>
                <a:gd name="f8" fmla="val 44"/>
                <a:gd name="f9" fmla="val 100"/>
                <a:gd name="f10" fmla="val 109"/>
                <a:gd name="f11" fmla="val 43"/>
                <a:gd name="f12" fmla="val 117"/>
                <a:gd name="f13" fmla="val 125"/>
                <a:gd name="f14" fmla="val 127"/>
                <a:gd name="f15" fmla="val 46"/>
                <a:gd name="f16" fmla="val 130"/>
                <a:gd name="f17" fmla="val 48"/>
                <a:gd name="f18" fmla="val 131"/>
                <a:gd name="f19" fmla="val 55"/>
                <a:gd name="f20" fmla="val 135"/>
                <a:gd name="f21" fmla="val 62"/>
                <a:gd name="f22" fmla="val 138"/>
                <a:gd name="f23" fmla="val 69"/>
                <a:gd name="f24" fmla="val 142"/>
                <a:gd name="f25" fmla="val 60"/>
                <a:gd name="f26" fmla="val 149"/>
                <a:gd name="f27" fmla="val 24"/>
                <a:gd name="f28" fmla="val 9"/>
                <a:gd name="f29" fmla="val 143"/>
                <a:gd name="f30" fmla="val 16"/>
                <a:gd name="f31" fmla="val 23"/>
                <a:gd name="f32" fmla="val 30"/>
                <a:gd name="f33" fmla="val 32"/>
                <a:gd name="f34" fmla="val 129"/>
                <a:gd name="f35" fmla="val 34"/>
                <a:gd name="f36" fmla="val 126"/>
                <a:gd name="f37" fmla="val 123"/>
                <a:gd name="f38" fmla="val 35"/>
                <a:gd name="f39" fmla="val 121"/>
                <a:gd name="f40" fmla="val 118"/>
                <a:gd name="f41" fmla="val 115"/>
                <a:gd name="f42" fmla="val 106"/>
                <a:gd name="f43" fmla="val 99"/>
                <a:gd name="f44" fmla="val 96"/>
                <a:gd name="f45" fmla="val 7"/>
                <a:gd name="f46" fmla="val 91"/>
                <a:gd name="f47" fmla="val 73"/>
                <a:gd name="f48" fmla="val 3"/>
                <a:gd name="f49" fmla="val 56"/>
                <a:gd name="f50" fmla="val 6"/>
                <a:gd name="f51" fmla="val 40"/>
                <a:gd name="f52" fmla="val 8"/>
                <a:gd name="f53" fmla="val 11"/>
                <a:gd name="f54" fmla="val 12"/>
                <a:gd name="f55" fmla="val 2"/>
                <a:gd name="f56" fmla="val 13"/>
                <a:gd name="f57" fmla="val 19"/>
                <a:gd name="f58" fmla="val 33"/>
                <a:gd name="f59" fmla="val 65"/>
                <a:gd name="f60" fmla="val 67"/>
                <a:gd name="f61" fmla="val 1"/>
                <a:gd name="f62" fmla="val 70"/>
                <a:gd name="f63" fmla="val 22"/>
                <a:gd name="f64" fmla="val 71"/>
                <a:gd name="f65" fmla="val 38"/>
                <a:gd name="f66" fmla="val 75"/>
                <a:gd name="f67" fmla="val 53"/>
                <a:gd name="f68" fmla="val 72"/>
                <a:gd name="f69" fmla="val 95"/>
                <a:gd name="f70" fmla="val 10"/>
                <a:gd name="f71" fmla="val 79"/>
                <a:gd name="f72" fmla="val 25"/>
                <a:gd name="f73" fmla="val 92"/>
                <a:gd name="f74" fmla="val 77"/>
                <a:gd name="f75" fmla="val 68"/>
                <a:gd name="f76" fmla="val 66"/>
                <a:gd name="f77" fmla="val 45"/>
                <a:gd name="f78" fmla="val 63"/>
                <a:gd name="f79" fmla="val 29"/>
                <a:gd name="f80" fmla="val 59"/>
                <a:gd name="f81" fmla="val 54"/>
                <a:gd name="f82" fmla="val 47"/>
                <a:gd name="f83" fmla="val 41"/>
                <a:gd name="f84" fmla="val 20"/>
                <a:gd name="f85" fmla="val 17"/>
                <a:gd name="f86" fmla="val 14"/>
                <a:gd name="f87" fmla="val 36"/>
                <a:gd name="f88" fmla="val 50"/>
                <a:gd name="f89" fmla="+- 0 0 -90"/>
                <a:gd name="f90" fmla="*/ f3 1 80"/>
                <a:gd name="f91" fmla="*/ f4 1 150"/>
                <a:gd name="f92" fmla="val f5"/>
                <a:gd name="f93" fmla="val f6"/>
                <a:gd name="f94" fmla="val f7"/>
                <a:gd name="f95" fmla="*/ f89 f0 1"/>
                <a:gd name="f96" fmla="+- f94 0 f92"/>
                <a:gd name="f97" fmla="+- f93 0 f92"/>
                <a:gd name="f98" fmla="*/ f95 1 f2"/>
                <a:gd name="f99" fmla="*/ f97 1 80"/>
                <a:gd name="f100" fmla="*/ f96 1 150"/>
                <a:gd name="f101" fmla="*/ 44 f97 1"/>
                <a:gd name="f102" fmla="*/ 100 f96 1"/>
                <a:gd name="f103" fmla="*/ 125 f96 1"/>
                <a:gd name="f104" fmla="*/ 48 f97 1"/>
                <a:gd name="f105" fmla="*/ 131 f96 1"/>
                <a:gd name="f106" fmla="*/ 69 f97 1"/>
                <a:gd name="f107" fmla="*/ 142 f96 1"/>
                <a:gd name="f108" fmla="*/ 9 f97 1"/>
                <a:gd name="f109" fmla="*/ 143 f96 1"/>
                <a:gd name="f110" fmla="*/ 30 f97 1"/>
                <a:gd name="f111" fmla="*/ 34 f97 1"/>
                <a:gd name="f112" fmla="*/ 123 f96 1"/>
                <a:gd name="f113" fmla="*/ 35 f97 1"/>
                <a:gd name="f114" fmla="*/ 115 f96 1"/>
                <a:gd name="f115" fmla="*/ 23 f97 1"/>
                <a:gd name="f116" fmla="*/ 96 f96 1"/>
                <a:gd name="f117" fmla="*/ 3 f97 1"/>
                <a:gd name="f118" fmla="*/ 56 f96 1"/>
                <a:gd name="f119" fmla="*/ 11 f97 1"/>
                <a:gd name="f120" fmla="*/ 7 f96 1"/>
                <a:gd name="f121" fmla="*/ 19 f97 1"/>
                <a:gd name="f122" fmla="*/ 0 f96 1"/>
                <a:gd name="f123" fmla="*/ 60 f97 1"/>
                <a:gd name="f124" fmla="*/ 67 f97 1"/>
                <a:gd name="f125" fmla="*/ 75 f97 1"/>
                <a:gd name="f126" fmla="*/ 53 f96 1"/>
                <a:gd name="f127" fmla="*/ 10 f97 1"/>
                <a:gd name="f128" fmla="*/ 62 f96 1"/>
                <a:gd name="f129" fmla="*/ 40 f97 1"/>
                <a:gd name="f130" fmla="*/ 91 f96 1"/>
                <a:gd name="f131" fmla="*/ 68 f97 1"/>
                <a:gd name="f132" fmla="*/ 13 f96 1"/>
                <a:gd name="f133" fmla="*/ 54 f97 1"/>
                <a:gd name="f134" fmla="*/ 9 f96 1"/>
                <a:gd name="f135" fmla="*/ 17 f97 1"/>
                <a:gd name="f136" fmla="*/ 23 f96 1"/>
                <a:gd name="f137" fmla="+- f98 0 f1"/>
                <a:gd name="f138" fmla="*/ f101 1 80"/>
                <a:gd name="f139" fmla="*/ f102 1 150"/>
                <a:gd name="f140" fmla="*/ f103 1 150"/>
                <a:gd name="f141" fmla="*/ f104 1 80"/>
                <a:gd name="f142" fmla="*/ f105 1 150"/>
                <a:gd name="f143" fmla="*/ f106 1 80"/>
                <a:gd name="f144" fmla="*/ f107 1 150"/>
                <a:gd name="f145" fmla="*/ f108 1 80"/>
                <a:gd name="f146" fmla="*/ f109 1 150"/>
                <a:gd name="f147" fmla="*/ f110 1 80"/>
                <a:gd name="f148" fmla="*/ f111 1 80"/>
                <a:gd name="f149" fmla="*/ f112 1 150"/>
                <a:gd name="f150" fmla="*/ f113 1 80"/>
                <a:gd name="f151" fmla="*/ f114 1 150"/>
                <a:gd name="f152" fmla="*/ f115 1 80"/>
                <a:gd name="f153" fmla="*/ f116 1 150"/>
                <a:gd name="f154" fmla="*/ f117 1 80"/>
                <a:gd name="f155" fmla="*/ f118 1 150"/>
                <a:gd name="f156" fmla="*/ f119 1 80"/>
                <a:gd name="f157" fmla="*/ f120 1 150"/>
                <a:gd name="f158" fmla="*/ f121 1 80"/>
                <a:gd name="f159" fmla="*/ f122 1 150"/>
                <a:gd name="f160" fmla="*/ f123 1 80"/>
                <a:gd name="f161" fmla="*/ f124 1 80"/>
                <a:gd name="f162" fmla="*/ f125 1 80"/>
                <a:gd name="f163" fmla="*/ f126 1 150"/>
                <a:gd name="f164" fmla="*/ f127 1 80"/>
                <a:gd name="f165" fmla="*/ f128 1 150"/>
                <a:gd name="f166" fmla="*/ f129 1 80"/>
                <a:gd name="f167" fmla="*/ f130 1 150"/>
                <a:gd name="f168" fmla="*/ f131 1 80"/>
                <a:gd name="f169" fmla="*/ f132 1 150"/>
                <a:gd name="f170" fmla="*/ f133 1 80"/>
                <a:gd name="f171" fmla="*/ f134 1 150"/>
                <a:gd name="f172" fmla="*/ f135 1 80"/>
                <a:gd name="f173" fmla="*/ f136 1 150"/>
                <a:gd name="f174" fmla="*/ 0 1 f99"/>
                <a:gd name="f175" fmla="*/ f93 1 f99"/>
                <a:gd name="f176" fmla="*/ 0 1 f100"/>
                <a:gd name="f177" fmla="*/ f94 1 f100"/>
                <a:gd name="f178" fmla="*/ f138 1 f99"/>
                <a:gd name="f179" fmla="*/ f139 1 f100"/>
                <a:gd name="f180" fmla="*/ f140 1 f100"/>
                <a:gd name="f181" fmla="*/ f141 1 f99"/>
                <a:gd name="f182" fmla="*/ f142 1 f100"/>
                <a:gd name="f183" fmla="*/ f143 1 f99"/>
                <a:gd name="f184" fmla="*/ f144 1 f100"/>
                <a:gd name="f185" fmla="*/ f145 1 f99"/>
                <a:gd name="f186" fmla="*/ f146 1 f100"/>
                <a:gd name="f187" fmla="*/ f147 1 f99"/>
                <a:gd name="f188" fmla="*/ f148 1 f99"/>
                <a:gd name="f189" fmla="*/ f149 1 f100"/>
                <a:gd name="f190" fmla="*/ f150 1 f99"/>
                <a:gd name="f191" fmla="*/ f151 1 f100"/>
                <a:gd name="f192" fmla="*/ f152 1 f99"/>
                <a:gd name="f193" fmla="*/ f153 1 f100"/>
                <a:gd name="f194" fmla="*/ f154 1 f99"/>
                <a:gd name="f195" fmla="*/ f155 1 f100"/>
                <a:gd name="f196" fmla="*/ f156 1 f99"/>
                <a:gd name="f197" fmla="*/ f157 1 f100"/>
                <a:gd name="f198" fmla="*/ f158 1 f99"/>
                <a:gd name="f199" fmla="*/ f159 1 f100"/>
                <a:gd name="f200" fmla="*/ f160 1 f99"/>
                <a:gd name="f201" fmla="*/ f161 1 f99"/>
                <a:gd name="f202" fmla="*/ f162 1 f99"/>
                <a:gd name="f203" fmla="*/ f163 1 f100"/>
                <a:gd name="f204" fmla="*/ f164 1 f99"/>
                <a:gd name="f205" fmla="*/ f165 1 f100"/>
                <a:gd name="f206" fmla="*/ f166 1 f99"/>
                <a:gd name="f207" fmla="*/ f167 1 f100"/>
                <a:gd name="f208" fmla="*/ f168 1 f99"/>
                <a:gd name="f209" fmla="*/ f169 1 f100"/>
                <a:gd name="f210" fmla="*/ f170 1 f99"/>
                <a:gd name="f211" fmla="*/ f171 1 f100"/>
                <a:gd name="f212" fmla="*/ f172 1 f99"/>
                <a:gd name="f213" fmla="*/ f173 1 f100"/>
                <a:gd name="f214" fmla="*/ f174 f90 1"/>
                <a:gd name="f215" fmla="*/ f175 f90 1"/>
                <a:gd name="f216" fmla="*/ f177 f91 1"/>
                <a:gd name="f217" fmla="*/ f176 f91 1"/>
                <a:gd name="f218" fmla="*/ f178 f90 1"/>
                <a:gd name="f219" fmla="*/ f179 f91 1"/>
                <a:gd name="f220" fmla="*/ f180 f91 1"/>
                <a:gd name="f221" fmla="*/ f181 f90 1"/>
                <a:gd name="f222" fmla="*/ f182 f91 1"/>
                <a:gd name="f223" fmla="*/ f183 f90 1"/>
                <a:gd name="f224" fmla="*/ f184 f91 1"/>
                <a:gd name="f225" fmla="*/ f185 f90 1"/>
                <a:gd name="f226" fmla="*/ f186 f91 1"/>
                <a:gd name="f227" fmla="*/ f187 f90 1"/>
                <a:gd name="f228" fmla="*/ f188 f90 1"/>
                <a:gd name="f229" fmla="*/ f189 f91 1"/>
                <a:gd name="f230" fmla="*/ f190 f90 1"/>
                <a:gd name="f231" fmla="*/ f191 f91 1"/>
                <a:gd name="f232" fmla="*/ f192 f90 1"/>
                <a:gd name="f233" fmla="*/ f193 f91 1"/>
                <a:gd name="f234" fmla="*/ f194 f90 1"/>
                <a:gd name="f235" fmla="*/ f195 f91 1"/>
                <a:gd name="f236" fmla="*/ f196 f90 1"/>
                <a:gd name="f237" fmla="*/ f197 f91 1"/>
                <a:gd name="f238" fmla="*/ f198 f90 1"/>
                <a:gd name="f239" fmla="*/ f199 f91 1"/>
                <a:gd name="f240" fmla="*/ f200 f90 1"/>
                <a:gd name="f241" fmla="*/ f201 f90 1"/>
                <a:gd name="f242" fmla="*/ f202 f90 1"/>
                <a:gd name="f243" fmla="*/ f203 f91 1"/>
                <a:gd name="f244" fmla="*/ f204 f90 1"/>
                <a:gd name="f245" fmla="*/ f205 f91 1"/>
                <a:gd name="f246" fmla="*/ f206 f90 1"/>
                <a:gd name="f247" fmla="*/ f207 f91 1"/>
                <a:gd name="f248" fmla="*/ f208 f90 1"/>
                <a:gd name="f249" fmla="*/ f209 f91 1"/>
                <a:gd name="f250" fmla="*/ f210 f90 1"/>
                <a:gd name="f251" fmla="*/ f211 f91 1"/>
                <a:gd name="f252" fmla="*/ f212 f90 1"/>
                <a:gd name="f253" fmla="*/ f213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7">
                  <a:pos x="f218" y="f219"/>
                </a:cxn>
                <a:cxn ang="f137">
                  <a:pos x="f218" y="f220"/>
                </a:cxn>
                <a:cxn ang="f137">
                  <a:pos x="f221" y="f222"/>
                </a:cxn>
                <a:cxn ang="f137">
                  <a:pos x="f223" y="f224"/>
                </a:cxn>
                <a:cxn ang="f137">
                  <a:pos x="f225" y="f226"/>
                </a:cxn>
                <a:cxn ang="f137">
                  <a:pos x="f227" y="f222"/>
                </a:cxn>
                <a:cxn ang="f137">
                  <a:pos x="f228" y="f229"/>
                </a:cxn>
                <a:cxn ang="f137">
                  <a:pos x="f230" y="f231"/>
                </a:cxn>
                <a:cxn ang="f137">
                  <a:pos x="f232" y="f233"/>
                </a:cxn>
                <a:cxn ang="f137">
                  <a:pos x="f234" y="f235"/>
                </a:cxn>
                <a:cxn ang="f137">
                  <a:pos x="f236" y="f237"/>
                </a:cxn>
                <a:cxn ang="f137">
                  <a:pos x="f238" y="f239"/>
                </a:cxn>
                <a:cxn ang="f137">
                  <a:pos x="f240" y="f239"/>
                </a:cxn>
                <a:cxn ang="f137">
                  <a:pos x="f241" y="f237"/>
                </a:cxn>
                <a:cxn ang="f137">
                  <a:pos x="f242" y="f243"/>
                </a:cxn>
                <a:cxn ang="f137">
                  <a:pos x="f218" y="f219"/>
                </a:cxn>
                <a:cxn ang="f137">
                  <a:pos x="f244" y="f245"/>
                </a:cxn>
                <a:cxn ang="f137">
                  <a:pos x="f246" y="f247"/>
                </a:cxn>
                <a:cxn ang="f137">
                  <a:pos x="f248" y="f245"/>
                </a:cxn>
                <a:cxn ang="f137">
                  <a:pos x="f240" y="f249"/>
                </a:cxn>
                <a:cxn ang="f137">
                  <a:pos x="f250" y="f251"/>
                </a:cxn>
                <a:cxn ang="f137">
                  <a:pos x="f228" y="f251"/>
                </a:cxn>
                <a:cxn ang="f137">
                  <a:pos x="f252" y="f253"/>
                </a:cxn>
                <a:cxn ang="f137">
                  <a:pos x="f244" y="f245"/>
                </a:cxn>
              </a:cxnLst>
              <a:rect l="f214" t="f217" r="f215" b="f216"/>
              <a:pathLst>
                <a:path w="80" h="150">
                  <a:moveTo>
                    <a:pt x="f8" y="f9"/>
                  </a:moveTo>
                  <a:cubicBezTo>
                    <a:pt x="f8" y="f10"/>
                    <a:pt x="f11" y="f12"/>
                    <a:pt x="f8" y="f13"/>
                  </a:cubicBezTo>
                  <a:cubicBezTo>
                    <a:pt x="f8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7"/>
                    <a:pt x="f28" y="f29"/>
                  </a:cubicBezTo>
                  <a:cubicBezTo>
                    <a:pt x="f30" y="f22"/>
                    <a:pt x="f31" y="f20"/>
                    <a:pt x="f32" y="f18"/>
                  </a:cubicBezTo>
                  <a:cubicBezTo>
                    <a:pt x="f33" y="f34"/>
                    <a:pt x="f35" y="f36"/>
                    <a:pt x="f35" y="f37"/>
                  </a:cubicBezTo>
                  <a:cubicBezTo>
                    <a:pt x="f38" y="f39"/>
                    <a:pt x="f35" y="f40"/>
                    <a:pt x="f38" y="f41"/>
                  </a:cubicBezTo>
                  <a:cubicBezTo>
                    <a:pt x="f38" y="f42"/>
                    <a:pt x="f38" y="f43"/>
                    <a:pt x="f31" y="f44"/>
                  </a:cubicBezTo>
                  <a:cubicBezTo>
                    <a:pt x="f45" y="f46"/>
                    <a:pt x="f5" y="f47"/>
                    <a:pt x="f48" y="f49"/>
                  </a:cubicBezTo>
                  <a:cubicBezTo>
                    <a:pt x="f50" y="f51"/>
                    <a:pt x="f52" y="f31"/>
                    <a:pt x="f53" y="f45"/>
                  </a:cubicBezTo>
                  <a:cubicBezTo>
                    <a:pt x="f54" y="f55"/>
                    <a:pt x="f56" y="f5"/>
                    <a:pt x="f57" y="f5"/>
                  </a:cubicBezTo>
                  <a:cubicBezTo>
                    <a:pt x="f58" y="f5"/>
                    <a:pt x="f15" y="f5"/>
                    <a:pt x="f25" y="f5"/>
                  </a:cubicBezTo>
                  <a:cubicBezTo>
                    <a:pt x="f59" y="f5"/>
                    <a:pt x="f60" y="f61"/>
                    <a:pt x="f60" y="f45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" y="f68"/>
                    <a:pt x="f23" y="f69"/>
                    <a:pt x="f8" y="f9"/>
                  </a:cubicBezTo>
                  <a:close/>
                  <a:moveTo>
                    <a:pt x="f70" y="f21"/>
                  </a:moveTo>
                  <a:cubicBezTo>
                    <a:pt x="f70" y="f71"/>
                    <a:pt x="f72" y="f73"/>
                    <a:pt x="f51" y="f46"/>
                  </a:cubicBezTo>
                  <a:cubicBezTo>
                    <a:pt x="f49" y="f46"/>
                    <a:pt x="f62" y="f74"/>
                    <a:pt x="f75" y="f21"/>
                  </a:cubicBezTo>
                  <a:cubicBezTo>
                    <a:pt x="f76" y="f77"/>
                    <a:pt x="f78" y="f79"/>
                    <a:pt x="f25" y="f56"/>
                  </a:cubicBezTo>
                  <a:cubicBezTo>
                    <a:pt x="f80" y="f54"/>
                    <a:pt x="f49" y="f28"/>
                    <a:pt x="f81" y="f28"/>
                  </a:cubicBezTo>
                  <a:cubicBezTo>
                    <a:pt x="f82" y="f28"/>
                    <a:pt x="f83" y="f28"/>
                    <a:pt x="f35" y="f28"/>
                  </a:cubicBezTo>
                  <a:cubicBezTo>
                    <a:pt x="f84" y="f28"/>
                    <a:pt x="f84" y="f28"/>
                    <a:pt x="f85" y="f31"/>
                  </a:cubicBezTo>
                  <a:cubicBezTo>
                    <a:pt x="f86" y="f87"/>
                    <a:pt x="f54" y="f88"/>
                    <a:pt x="f70" y="f21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64BECD2F-2BA1-E69A-240B-117942D1E18E}"/>
                </a:ext>
              </a:extLst>
            </p:cNvPr>
            <p:cNvSpPr/>
            <p:nvPr/>
          </p:nvSpPr>
          <p:spPr>
            <a:xfrm>
              <a:off x="4947480" y="2872925"/>
              <a:ext cx="439734" cy="37147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40"/>
                <a:gd name="f8" fmla="val 24"/>
                <a:gd name="f9" fmla="val 26"/>
                <a:gd name="f10" fmla="val 28"/>
                <a:gd name="f11" fmla="val 30"/>
                <a:gd name="f12" fmla="val 35"/>
                <a:gd name="f13" fmla="val 42"/>
                <a:gd name="f14" fmla="val 43"/>
                <a:gd name="f15" fmla="val 2"/>
                <a:gd name="f16" fmla="val 46"/>
                <a:gd name="f17" fmla="val 7"/>
                <a:gd name="f18" fmla="val 15"/>
                <a:gd name="f19" fmla="val 21"/>
                <a:gd name="f20" fmla="val 44"/>
                <a:gd name="f21" fmla="val 33"/>
                <a:gd name="f22" fmla="val 31"/>
                <a:gd name="f23" fmla="val 19"/>
                <a:gd name="f24" fmla="val 37"/>
                <a:gd name="f25" fmla="val 34"/>
                <a:gd name="f26" fmla="val 23"/>
                <a:gd name="f27" fmla="val 3"/>
                <a:gd name="f28" fmla="val 11"/>
                <a:gd name="f29" fmla="val 5"/>
                <a:gd name="f30" fmla="val 16"/>
                <a:gd name="f31" fmla="+- 0 0 -90"/>
                <a:gd name="f32" fmla="*/ f3 1 47"/>
                <a:gd name="f33" fmla="*/ f4 1 40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47"/>
                <a:gd name="f42" fmla="*/ f38 1 40"/>
                <a:gd name="f43" fmla="*/ 24 f39 1"/>
                <a:gd name="f44" fmla="*/ 0 f38 1"/>
                <a:gd name="f45" fmla="*/ 30 f39 1"/>
                <a:gd name="f46" fmla="*/ 43 f39 1"/>
                <a:gd name="f47" fmla="*/ 2 f38 1"/>
                <a:gd name="f48" fmla="*/ 46 f39 1"/>
                <a:gd name="f49" fmla="*/ 21 f38 1"/>
                <a:gd name="f50" fmla="*/ 19 f39 1"/>
                <a:gd name="f51" fmla="*/ 37 f38 1"/>
                <a:gd name="f52" fmla="*/ 3 f39 1"/>
                <a:gd name="f53" fmla="*/ 11 f38 1"/>
                <a:gd name="f54" fmla="*/ 16 f39 1"/>
                <a:gd name="f55" fmla="+- f40 0 f1"/>
                <a:gd name="f56" fmla="*/ f43 1 47"/>
                <a:gd name="f57" fmla="*/ f44 1 40"/>
                <a:gd name="f58" fmla="*/ f45 1 47"/>
                <a:gd name="f59" fmla="*/ f46 1 47"/>
                <a:gd name="f60" fmla="*/ f47 1 40"/>
                <a:gd name="f61" fmla="*/ f48 1 47"/>
                <a:gd name="f62" fmla="*/ f49 1 40"/>
                <a:gd name="f63" fmla="*/ f50 1 47"/>
                <a:gd name="f64" fmla="*/ f51 1 40"/>
                <a:gd name="f65" fmla="*/ f52 1 47"/>
                <a:gd name="f66" fmla="*/ f53 1 40"/>
                <a:gd name="f67" fmla="*/ f54 1 47"/>
                <a:gd name="f68" fmla="*/ 0 1 f41"/>
                <a:gd name="f69" fmla="*/ f35 1 f41"/>
                <a:gd name="f70" fmla="*/ 0 1 f42"/>
                <a:gd name="f71" fmla="*/ f36 1 f42"/>
                <a:gd name="f72" fmla="*/ f56 1 f41"/>
                <a:gd name="f73" fmla="*/ f57 1 f42"/>
                <a:gd name="f74" fmla="*/ f58 1 f41"/>
                <a:gd name="f75" fmla="*/ f59 1 f41"/>
                <a:gd name="f76" fmla="*/ f60 1 f42"/>
                <a:gd name="f77" fmla="*/ f61 1 f41"/>
                <a:gd name="f78" fmla="*/ f62 1 f42"/>
                <a:gd name="f79" fmla="*/ f63 1 f41"/>
                <a:gd name="f80" fmla="*/ f64 1 f42"/>
                <a:gd name="f81" fmla="*/ f65 1 f41"/>
                <a:gd name="f82" fmla="*/ f66 1 f42"/>
                <a:gd name="f83" fmla="*/ f67 1 f41"/>
                <a:gd name="f84" fmla="*/ f68 f32 1"/>
                <a:gd name="f85" fmla="*/ f69 f32 1"/>
                <a:gd name="f86" fmla="*/ f71 f33 1"/>
                <a:gd name="f87" fmla="*/ f70 f33 1"/>
                <a:gd name="f88" fmla="*/ f72 f32 1"/>
                <a:gd name="f89" fmla="*/ f73 f33 1"/>
                <a:gd name="f90" fmla="*/ f74 f32 1"/>
                <a:gd name="f91" fmla="*/ f75 f32 1"/>
                <a:gd name="f92" fmla="*/ f76 f33 1"/>
                <a:gd name="f93" fmla="*/ f77 f32 1"/>
                <a:gd name="f94" fmla="*/ f78 f33 1"/>
                <a:gd name="f95" fmla="*/ f79 f32 1"/>
                <a:gd name="f96" fmla="*/ f80 f33 1"/>
                <a:gd name="f97" fmla="*/ f81 f32 1"/>
                <a:gd name="f98" fmla="*/ f82 f33 1"/>
                <a:gd name="f99" fmla="*/ f83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88" y="f89"/>
                </a:cxn>
                <a:cxn ang="f55">
                  <a:pos x="f90" y="f89"/>
                </a:cxn>
                <a:cxn ang="f55">
                  <a:pos x="f91" y="f92"/>
                </a:cxn>
                <a:cxn ang="f55">
                  <a:pos x="f93" y="f94"/>
                </a:cxn>
                <a:cxn ang="f55">
                  <a:pos x="f95" y="f96"/>
                </a:cxn>
                <a:cxn ang="f55">
                  <a:pos x="f97" y="f98"/>
                </a:cxn>
                <a:cxn ang="f55">
                  <a:pos x="f99" y="f89"/>
                </a:cxn>
                <a:cxn ang="f55">
                  <a:pos x="f88" y="f89"/>
                </a:cxn>
              </a:cxnLst>
              <a:rect l="f84" t="f87" r="f85" b="f86"/>
              <a:pathLst>
                <a:path w="47" h="40">
                  <a:moveTo>
                    <a:pt x="f8" y="f5"/>
                  </a:moveTo>
                  <a:cubicBezTo>
                    <a:pt x="f9" y="f5"/>
                    <a:pt x="f10" y="f5"/>
                    <a:pt x="f11" y="f5"/>
                  </a:cubicBezTo>
                  <a:cubicBezTo>
                    <a:pt x="f12" y="f5"/>
                    <a:pt x="f13" y="f5"/>
                    <a:pt x="f14" y="f15"/>
                  </a:cubicBezTo>
                  <a:cubicBezTo>
                    <a:pt x="f16" y="f17"/>
                    <a:pt x="f6" y="f18"/>
                    <a:pt x="f16" y="f19"/>
                  </a:cubicBezTo>
                  <a:cubicBezTo>
                    <a:pt x="f20" y="f21"/>
                    <a:pt x="f22" y="f7"/>
                    <a:pt x="f23" y="f24"/>
                  </a:cubicBezTo>
                  <a:cubicBezTo>
                    <a:pt x="f17" y="f25"/>
                    <a:pt x="f5" y="f26"/>
                    <a:pt x="f27" y="f28"/>
                  </a:cubicBezTo>
                  <a:cubicBezTo>
                    <a:pt x="f29" y="f5"/>
                    <a:pt x="f29" y="f5"/>
                    <a:pt x="f30" y="f5"/>
                  </a:cubicBezTo>
                  <a:cubicBezTo>
                    <a:pt x="f23" y="f5"/>
                    <a:pt x="f19" y="f5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" name="Grupo 17">
            <a:extLst>
              <a:ext uri="{FF2B5EF4-FFF2-40B4-BE49-F238E27FC236}">
                <a16:creationId xmlns:a16="http://schemas.microsoft.com/office/drawing/2014/main" id="{CF9E1526-E3E7-2954-09AB-F6F890BA054F}"/>
              </a:ext>
            </a:extLst>
          </p:cNvPr>
          <p:cNvGrpSpPr/>
          <p:nvPr/>
        </p:nvGrpSpPr>
        <p:grpSpPr>
          <a:xfrm>
            <a:off x="1953103" y="3748811"/>
            <a:ext cx="5237793" cy="836584"/>
            <a:chOff x="1953103" y="3748811"/>
            <a:chExt cx="5237793" cy="836584"/>
          </a:xfrm>
        </p:grpSpPr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F9935711-C25B-5294-D9F4-08AFA53860DD}"/>
                </a:ext>
              </a:extLst>
            </p:cNvPr>
            <p:cNvSpPr txBox="1"/>
            <p:nvPr/>
          </p:nvSpPr>
          <p:spPr>
            <a:xfrm>
              <a:off x="1953149" y="3748811"/>
              <a:ext cx="5237747" cy="646334"/>
            </a:xfrm>
            <a:prstGeom prst="rect">
              <a:avLst/>
            </a:prstGeom>
            <a:solidFill>
              <a:srgbClr val="FFFFFF"/>
            </a:solidFill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600" b="0" i="0" u="none" strike="noStrike" kern="0" cap="none" spc="0" baseline="0">
                  <a:solidFill>
                    <a:srgbClr val="AD3333"/>
                  </a:solidFill>
                  <a:uFillTx/>
                  <a:latin typeface="Arial"/>
                  <a:ea typeface="Arial"/>
                  <a:cs typeface="Arial" pitchFamily="34"/>
                </a:rPr>
                <a:t>Section Break</a:t>
              </a:r>
            </a:p>
          </p:txBody>
        </p:sp>
        <p:sp>
          <p:nvSpPr>
            <p:cNvPr id="10" name="TextBox 4">
              <a:extLst>
                <a:ext uri="{FF2B5EF4-FFF2-40B4-BE49-F238E27FC236}">
                  <a16:creationId xmlns:a16="http://schemas.microsoft.com/office/drawing/2014/main" id="{7532C724-CC25-D859-53BB-0E9D584DA143}"/>
                </a:ext>
              </a:extLst>
            </p:cNvPr>
            <p:cNvSpPr txBox="1"/>
            <p:nvPr/>
          </p:nvSpPr>
          <p:spPr>
            <a:xfrm>
              <a:off x="1953103" y="4277618"/>
              <a:ext cx="5237683" cy="307777"/>
            </a:xfrm>
            <a:prstGeom prst="rect">
              <a:avLst/>
            </a:prstGeom>
            <a:solidFill>
              <a:srgbClr val="FFFFFF"/>
            </a:solidFill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0" cap="none" spc="0" baseline="0">
                  <a:solidFill>
                    <a:srgbClr val="AD3333"/>
                  </a:solidFill>
                  <a:uFillTx/>
                  <a:latin typeface="Arial"/>
                  <a:ea typeface="Arial"/>
                  <a:cs typeface="Arial" pitchFamily="34"/>
                </a:rPr>
                <a:t>Insert the Sub Title of Your Presentation</a:t>
              </a:r>
            </a:p>
          </p:txBody>
        </p:sp>
      </p:grpSp>
      <p:sp>
        <p:nvSpPr>
          <p:cNvPr id="11" name="Freeform 5">
            <a:extLst>
              <a:ext uri="{FF2B5EF4-FFF2-40B4-BE49-F238E27FC236}">
                <a16:creationId xmlns:a16="http://schemas.microsoft.com/office/drawing/2014/main" id="{8C582E40-53DC-6D26-A117-4E358BB3BDDF}"/>
              </a:ext>
            </a:extLst>
          </p:cNvPr>
          <p:cNvSpPr/>
          <p:nvPr/>
        </p:nvSpPr>
        <p:spPr>
          <a:xfrm flipH="1">
            <a:off x="7742480" y="693554"/>
            <a:ext cx="1401519" cy="908035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B8BAB319-5B4A-ED66-E701-FF811BE93F04}"/>
              </a:ext>
            </a:extLst>
          </p:cNvPr>
          <p:cNvSpPr/>
          <p:nvPr/>
        </p:nvSpPr>
        <p:spPr>
          <a:xfrm>
            <a:off x="-10725" y="668462"/>
            <a:ext cx="1440244" cy="933126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3" name="Grupo 22">
            <a:extLst>
              <a:ext uri="{FF2B5EF4-FFF2-40B4-BE49-F238E27FC236}">
                <a16:creationId xmlns:a16="http://schemas.microsoft.com/office/drawing/2014/main" id="{56A70F3E-2E13-5738-320C-77181CAF9B31}"/>
              </a:ext>
            </a:extLst>
          </p:cNvPr>
          <p:cNvGrpSpPr/>
          <p:nvPr/>
        </p:nvGrpSpPr>
        <p:grpSpPr>
          <a:xfrm>
            <a:off x="107515" y="4376638"/>
            <a:ext cx="520475" cy="722018"/>
            <a:chOff x="107515" y="4376638"/>
            <a:chExt cx="520475" cy="722018"/>
          </a:xfrm>
        </p:grpSpPr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086CDA4A-D1F9-704E-B534-89F99B376524}"/>
                </a:ext>
              </a:extLst>
            </p:cNvPr>
            <p:cNvSpPr/>
            <p:nvPr/>
          </p:nvSpPr>
          <p:spPr>
            <a:xfrm>
              <a:off x="334816" y="4452295"/>
              <a:ext cx="293174" cy="6463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47C6D00D-B7C3-7A44-FBCD-A456DD8A9C93}"/>
                </a:ext>
              </a:extLst>
            </p:cNvPr>
            <p:cNvSpPr/>
            <p:nvPr/>
          </p:nvSpPr>
          <p:spPr>
            <a:xfrm>
              <a:off x="107515" y="4376638"/>
              <a:ext cx="322527" cy="71810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6" name="Elipse 25">
            <a:extLst>
              <a:ext uri="{FF2B5EF4-FFF2-40B4-BE49-F238E27FC236}">
                <a16:creationId xmlns:a16="http://schemas.microsoft.com/office/drawing/2014/main" id="{DF454640-CA4D-B8A0-53B6-92A3CF3591FB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dos botellas de vidrio negro en la parte superior del barril de madera marrón">
            <a:extLst>
              <a:ext uri="{FF2B5EF4-FFF2-40B4-BE49-F238E27FC236}">
                <a16:creationId xmlns:a16="http://schemas.microsoft.com/office/drawing/2014/main" id="{87FA9B51-5CC3-4D3D-AC0F-26DA314C5C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437" r="19660"/>
          <a:stretch>
            <a:fillRect/>
          </a:stretch>
        </p:blipFill>
        <p:spPr>
          <a:xfrm>
            <a:off x="5604010" y="0"/>
            <a:ext cx="3539989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734;p53">
            <a:extLst>
              <a:ext uri="{FF2B5EF4-FFF2-40B4-BE49-F238E27FC236}">
                <a16:creationId xmlns:a16="http://schemas.microsoft.com/office/drawing/2014/main" id="{4EE6468C-36D0-84A4-DACD-D3DA675DF0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8" y="445029"/>
            <a:ext cx="7704002" cy="572697"/>
          </a:xfrm>
        </p:spPr>
        <p:txBody>
          <a:bodyPr anchorCtr="0"/>
          <a:lstStyle/>
          <a:p>
            <a:pPr lvl="0" algn="l"/>
            <a:r>
              <a:rPr lang="en-US" sz="3500">
                <a:solidFill>
                  <a:srgbClr val="A72424"/>
                </a:solidFill>
              </a:rPr>
              <a:t>Review of concepts</a:t>
            </a:r>
          </a:p>
        </p:txBody>
      </p:sp>
      <p:sp>
        <p:nvSpPr>
          <p:cNvPr id="4" name="Google Shape;735;p53">
            <a:extLst>
              <a:ext uri="{FF2B5EF4-FFF2-40B4-BE49-F238E27FC236}">
                <a16:creationId xmlns:a16="http://schemas.microsoft.com/office/drawing/2014/main" id="{42A1C358-97D6-9114-6A4F-30D0F243B7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4379" y="3798307"/>
            <a:ext cx="2305504" cy="527700"/>
          </a:xfrm>
        </p:spPr>
        <p:txBody>
          <a:bodyPr anchor="ctr" anchorCtr="1"/>
          <a:lstStyle/>
          <a:p>
            <a:pPr lvl="0" algn="ctr"/>
            <a:r>
              <a:rPr lang="en-US" sz="2500">
                <a:solidFill>
                  <a:srgbClr val="A72424"/>
                </a:solidFill>
              </a:rPr>
              <a:t>Jupiter</a:t>
            </a:r>
          </a:p>
        </p:txBody>
      </p:sp>
      <p:sp>
        <p:nvSpPr>
          <p:cNvPr id="5" name="Google Shape;736;p53">
            <a:extLst>
              <a:ext uri="{FF2B5EF4-FFF2-40B4-BE49-F238E27FC236}">
                <a16:creationId xmlns:a16="http://schemas.microsoft.com/office/drawing/2014/main" id="{08E58117-68CB-C4C1-CE78-F9A8E0311F0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4379" y="4187202"/>
            <a:ext cx="2305504" cy="484796"/>
          </a:xfrm>
        </p:spPr>
        <p:txBody>
          <a:bodyPr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>
                <a:solidFill>
                  <a:srgbClr val="A72424"/>
                </a:solidFill>
              </a:rPr>
              <a:t>Jupiter is the biggest planet of them all</a:t>
            </a:r>
          </a:p>
        </p:txBody>
      </p:sp>
      <p:sp>
        <p:nvSpPr>
          <p:cNvPr id="6" name="Google Shape;737;p53">
            <a:extLst>
              <a:ext uri="{FF2B5EF4-FFF2-40B4-BE49-F238E27FC236}">
                <a16:creationId xmlns:a16="http://schemas.microsoft.com/office/drawing/2014/main" id="{97F3E5FA-0BC6-FD8D-2DBA-51F938C398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63642" y="3798307"/>
            <a:ext cx="2305504" cy="527700"/>
          </a:xfrm>
        </p:spPr>
        <p:txBody>
          <a:bodyPr anchor="ctr" anchorCtr="1"/>
          <a:lstStyle/>
          <a:p>
            <a:pPr lvl="0" algn="ctr"/>
            <a:r>
              <a:rPr lang="en-US" sz="2500">
                <a:solidFill>
                  <a:srgbClr val="A72424"/>
                </a:solidFill>
              </a:rPr>
              <a:t>Saturn</a:t>
            </a:r>
          </a:p>
        </p:txBody>
      </p:sp>
      <p:sp>
        <p:nvSpPr>
          <p:cNvPr id="7" name="Google Shape;739;p53">
            <a:extLst>
              <a:ext uri="{FF2B5EF4-FFF2-40B4-BE49-F238E27FC236}">
                <a16:creationId xmlns:a16="http://schemas.microsoft.com/office/drawing/2014/main" id="{19A649D3-4E95-6046-03A2-AB6288E5507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4397" y="1814325"/>
            <a:ext cx="2305504" cy="527700"/>
          </a:xfrm>
        </p:spPr>
        <p:txBody>
          <a:bodyPr anchor="ctr" anchorCtr="1"/>
          <a:lstStyle/>
          <a:p>
            <a:pPr lvl="0" algn="ctr"/>
            <a:r>
              <a:rPr lang="en-US" sz="2500">
                <a:solidFill>
                  <a:srgbClr val="A72424"/>
                </a:solidFill>
              </a:rPr>
              <a:t>Mercury</a:t>
            </a:r>
          </a:p>
        </p:txBody>
      </p:sp>
      <p:sp>
        <p:nvSpPr>
          <p:cNvPr id="8" name="Google Shape;740;p53">
            <a:extLst>
              <a:ext uri="{FF2B5EF4-FFF2-40B4-BE49-F238E27FC236}">
                <a16:creationId xmlns:a16="http://schemas.microsoft.com/office/drawing/2014/main" id="{E396974A-7628-7E88-A211-2F0B85A78B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4397" y="2197851"/>
            <a:ext cx="2305504" cy="484796"/>
          </a:xfrm>
        </p:spPr>
        <p:txBody>
          <a:bodyPr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>
                <a:solidFill>
                  <a:srgbClr val="A72424"/>
                </a:solidFill>
              </a:rPr>
              <a:t>Mercury is the closest planet to the Sun</a:t>
            </a:r>
          </a:p>
        </p:txBody>
      </p:sp>
      <p:sp>
        <p:nvSpPr>
          <p:cNvPr id="9" name="Google Shape;741;p53">
            <a:extLst>
              <a:ext uri="{FF2B5EF4-FFF2-40B4-BE49-F238E27FC236}">
                <a16:creationId xmlns:a16="http://schemas.microsoft.com/office/drawing/2014/main" id="{760F0E19-1A36-9932-911C-CC4EE842354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63669" y="1814325"/>
            <a:ext cx="2305504" cy="527700"/>
          </a:xfrm>
        </p:spPr>
        <p:txBody>
          <a:bodyPr anchor="ctr" anchorCtr="1"/>
          <a:lstStyle/>
          <a:p>
            <a:pPr lvl="0" algn="ctr"/>
            <a:r>
              <a:rPr lang="en-US" sz="2500">
                <a:solidFill>
                  <a:srgbClr val="A72424"/>
                </a:solidFill>
              </a:rPr>
              <a:t>Venus</a:t>
            </a:r>
          </a:p>
        </p:txBody>
      </p:sp>
      <p:sp>
        <p:nvSpPr>
          <p:cNvPr id="10" name="Google Shape;742;p53">
            <a:extLst>
              <a:ext uri="{FF2B5EF4-FFF2-40B4-BE49-F238E27FC236}">
                <a16:creationId xmlns:a16="http://schemas.microsoft.com/office/drawing/2014/main" id="{9F72C8E2-8912-D549-A7FE-837B49B4AFA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063669" y="2197851"/>
            <a:ext cx="2305504" cy="484796"/>
          </a:xfrm>
        </p:spPr>
        <p:txBody>
          <a:bodyPr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>
                <a:solidFill>
                  <a:srgbClr val="A72424"/>
                </a:solidFill>
              </a:rPr>
              <a:t>Venus is the second planet from the Sun</a:t>
            </a:r>
          </a:p>
        </p:txBody>
      </p:sp>
      <p:sp>
        <p:nvSpPr>
          <p:cNvPr id="11" name="Google Shape;746;p53">
            <a:extLst>
              <a:ext uri="{FF2B5EF4-FFF2-40B4-BE49-F238E27FC236}">
                <a16:creationId xmlns:a16="http://schemas.microsoft.com/office/drawing/2014/main" id="{ED0C203B-479D-E44F-A05F-D74DA6773DA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063642" y="4187202"/>
            <a:ext cx="2305504" cy="484796"/>
          </a:xfrm>
        </p:spPr>
        <p:txBody>
          <a:bodyPr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>
                <a:solidFill>
                  <a:srgbClr val="A72424"/>
                </a:solidFill>
              </a:rPr>
              <a:t>Saturn is composed of hydrogen and helium</a:t>
            </a:r>
          </a:p>
        </p:txBody>
      </p:sp>
      <p:cxnSp>
        <p:nvCxnSpPr>
          <p:cNvPr id="12" name="Google Shape;747;p53">
            <a:extLst>
              <a:ext uri="{FF2B5EF4-FFF2-40B4-BE49-F238E27FC236}">
                <a16:creationId xmlns:a16="http://schemas.microsoft.com/office/drawing/2014/main" id="{2410E531-1887-56B5-9AE4-6DF397016BD4}"/>
              </a:ext>
            </a:extLst>
          </p:cNvPr>
          <p:cNvCxnSpPr/>
          <p:nvPr/>
        </p:nvCxnSpPr>
        <p:spPr>
          <a:xfrm>
            <a:off x="-14328" y="294372"/>
            <a:ext cx="1998603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grpSp>
        <p:nvGrpSpPr>
          <p:cNvPr id="13" name="Google Shape;748;p53">
            <a:extLst>
              <a:ext uri="{FF2B5EF4-FFF2-40B4-BE49-F238E27FC236}">
                <a16:creationId xmlns:a16="http://schemas.microsoft.com/office/drawing/2014/main" id="{4A32E104-E86D-DAB1-680D-2E716849BD0C}"/>
              </a:ext>
            </a:extLst>
          </p:cNvPr>
          <p:cNvGrpSpPr/>
          <p:nvPr/>
        </p:nvGrpSpPr>
        <p:grpSpPr>
          <a:xfrm>
            <a:off x="4019272" y="3196148"/>
            <a:ext cx="394243" cy="468081"/>
            <a:chOff x="4019272" y="3196148"/>
            <a:chExt cx="394243" cy="468081"/>
          </a:xfrm>
        </p:grpSpPr>
        <p:sp>
          <p:nvSpPr>
            <p:cNvPr id="14" name="Google Shape;749;p53">
              <a:extLst>
                <a:ext uri="{FF2B5EF4-FFF2-40B4-BE49-F238E27FC236}">
                  <a16:creationId xmlns:a16="http://schemas.microsoft.com/office/drawing/2014/main" id="{98FBE706-E2FA-692D-8AD3-B41B4844379F}"/>
                </a:ext>
              </a:extLst>
            </p:cNvPr>
            <p:cNvSpPr/>
            <p:nvPr/>
          </p:nvSpPr>
          <p:spPr>
            <a:xfrm>
              <a:off x="4019272" y="3196148"/>
              <a:ext cx="394243" cy="4680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58"/>
                <a:gd name="f4" fmla="val 13960"/>
                <a:gd name="f5" fmla="val 6422"/>
                <a:gd name="f6" fmla="val 528"/>
                <a:gd name="f7" fmla="val 6577"/>
                <a:gd name="f8" fmla="val 6670"/>
                <a:gd name="f9" fmla="val 652"/>
                <a:gd name="f10" fmla="val 807"/>
                <a:gd name="f11" fmla="val 1893"/>
                <a:gd name="f12" fmla="val 5057"/>
                <a:gd name="f13" fmla="val 5181"/>
                <a:gd name="f14" fmla="val 5336"/>
                <a:gd name="f15" fmla="val 2451"/>
                <a:gd name="f16" fmla="val 3754"/>
                <a:gd name="f17" fmla="val 4313"/>
                <a:gd name="f18" fmla="val 6794"/>
                <a:gd name="f19" fmla="val 4840"/>
                <a:gd name="f20" fmla="val 6980"/>
                <a:gd name="f21" fmla="val 5367"/>
                <a:gd name="f22" fmla="val 7104"/>
                <a:gd name="f23" fmla="val 5646"/>
                <a:gd name="f24" fmla="val 7259"/>
                <a:gd name="f25" fmla="val 5926"/>
                <a:gd name="f26" fmla="val 7445"/>
                <a:gd name="f27" fmla="val 6205"/>
                <a:gd name="f28" fmla="val 4281"/>
                <a:gd name="f29" fmla="val 4778"/>
                <a:gd name="f30" fmla="val 5460"/>
                <a:gd name="f31" fmla="val 4623"/>
                <a:gd name="f32" fmla="val 3723"/>
                <a:gd name="f33" fmla="val 8934"/>
                <a:gd name="f34" fmla="val 12719"/>
                <a:gd name="f35" fmla="val 8841"/>
                <a:gd name="f36" fmla="val 13122"/>
                <a:gd name="f37" fmla="val 8500"/>
                <a:gd name="f38" fmla="val 13401"/>
                <a:gd name="f39" fmla="val 8128"/>
                <a:gd name="f40" fmla="val 3630"/>
                <a:gd name="f41" fmla="val 3227"/>
                <a:gd name="f42" fmla="val 2886"/>
                <a:gd name="f43" fmla="val 2824"/>
                <a:gd name="f44" fmla="val 1"/>
                <a:gd name="f45" fmla="val 4871"/>
                <a:gd name="f46" fmla="val 4499"/>
                <a:gd name="f47" fmla="val 373"/>
                <a:gd name="f48" fmla="val 838"/>
                <a:gd name="f49" fmla="val 4654"/>
                <a:gd name="f50" fmla="val 4188"/>
                <a:gd name="f51" fmla="val 5522"/>
                <a:gd name="f52" fmla="val 3599"/>
                <a:gd name="f53" fmla="val 1366"/>
                <a:gd name="f54" fmla="val 1304"/>
                <a:gd name="f55" fmla="val 1211"/>
                <a:gd name="f56" fmla="val 6236"/>
                <a:gd name="f57" fmla="val 1180"/>
                <a:gd name="f58" fmla="val 6267"/>
                <a:gd name="f59" fmla="val 1117"/>
                <a:gd name="f60" fmla="val 6329"/>
                <a:gd name="f61" fmla="val 1086"/>
                <a:gd name="f62" fmla="val 6391"/>
                <a:gd name="f63" fmla="val 6453"/>
                <a:gd name="f64" fmla="val 6918"/>
                <a:gd name="f65" fmla="val 714"/>
                <a:gd name="f66" fmla="val 7290"/>
                <a:gd name="f67" fmla="val 280"/>
                <a:gd name="f68" fmla="val 125"/>
                <a:gd name="f69" fmla="val 7414"/>
                <a:gd name="f70" fmla="val 7539"/>
                <a:gd name="f71" fmla="val 11385"/>
                <a:gd name="f72" fmla="val 11447"/>
                <a:gd name="f73" fmla="val 32"/>
                <a:gd name="f74" fmla="val 11509"/>
                <a:gd name="f75" fmla="val 94"/>
                <a:gd name="f76" fmla="val 11571"/>
                <a:gd name="f77" fmla="val 11633"/>
                <a:gd name="f78" fmla="val 218"/>
                <a:gd name="f79" fmla="val 12005"/>
                <a:gd name="f80" fmla="val 12471"/>
                <a:gd name="f81" fmla="val 12610"/>
                <a:gd name="f82" fmla="val 1186"/>
                <a:gd name="f83" fmla="val 12724"/>
                <a:gd name="f84" fmla="val 1318"/>
                <a:gd name="f85" fmla="val 1334"/>
                <a:gd name="f86" fmla="val 1349"/>
                <a:gd name="f87" fmla="val 12722"/>
                <a:gd name="f88" fmla="val 2265"/>
                <a:gd name="f89" fmla="val 2327"/>
                <a:gd name="f90" fmla="val 13432"/>
                <a:gd name="f91" fmla="val 2917"/>
                <a:gd name="f92" fmla="val 8810"/>
                <a:gd name="f93" fmla="val 9400"/>
                <a:gd name="f94" fmla="val 9462"/>
                <a:gd name="f95" fmla="val 10361"/>
                <a:gd name="f96" fmla="val 10378"/>
                <a:gd name="f97" fmla="val 12727"/>
                <a:gd name="f98" fmla="val 10397"/>
                <a:gd name="f99" fmla="val 12731"/>
                <a:gd name="f100" fmla="val 10416"/>
                <a:gd name="f101" fmla="val 10469"/>
                <a:gd name="f102" fmla="val 10525"/>
                <a:gd name="f103" fmla="val 12702"/>
                <a:gd name="f104" fmla="val 10547"/>
                <a:gd name="f105" fmla="val 12657"/>
                <a:gd name="f106" fmla="val 10609"/>
                <a:gd name="f107" fmla="val 12595"/>
                <a:gd name="f108" fmla="val 10640"/>
                <a:gd name="f109" fmla="val 12533"/>
                <a:gd name="f110" fmla="val 11013"/>
                <a:gd name="f111" fmla="val 11540"/>
                <a:gd name="f112" fmla="val 11602"/>
                <a:gd name="f113" fmla="val 11695"/>
                <a:gd name="f114" fmla="val 11726"/>
                <a:gd name="f115" fmla="val 10703"/>
                <a:gd name="f116" fmla="val 11711"/>
                <a:gd name="f117" fmla="val 10532"/>
                <a:gd name="f118" fmla="val 11587"/>
                <a:gd name="f119" fmla="val 10447"/>
                <a:gd name="f120" fmla="val 11459"/>
                <a:gd name="f121" fmla="val 11331"/>
                <a:gd name="f122" fmla="val 11199"/>
                <a:gd name="f123" fmla="val 11168"/>
                <a:gd name="f124" fmla="val 11137"/>
                <a:gd name="f125" fmla="val 10920"/>
                <a:gd name="f126" fmla="val 10671"/>
                <a:gd name="f127" fmla="val 11323"/>
                <a:gd name="f128" fmla="val 10485"/>
                <a:gd name="f129" fmla="val 10299"/>
                <a:gd name="f130" fmla="val 10175"/>
                <a:gd name="f131" fmla="val 11943"/>
                <a:gd name="f132" fmla="val 10113"/>
                <a:gd name="f133" fmla="val 12191"/>
                <a:gd name="f134" fmla="val 1614"/>
                <a:gd name="f135" fmla="val 1552"/>
                <a:gd name="f136" fmla="val 1397"/>
                <a:gd name="f137" fmla="val 1024"/>
                <a:gd name="f138" fmla="val 776"/>
                <a:gd name="f139" fmla="val 7818"/>
                <a:gd name="f140" fmla="val 1055"/>
                <a:gd name="f141" fmla="val 7694"/>
                <a:gd name="f142" fmla="val 1490"/>
                <a:gd name="f143" fmla="val 6732"/>
                <a:gd name="f144" fmla="val 10144"/>
                <a:gd name="f145" fmla="val 10237"/>
                <a:gd name="f146" fmla="val 7787"/>
                <a:gd name="f147" fmla="val 8252"/>
                <a:gd name="f148" fmla="val 11183"/>
                <a:gd name="f149" fmla="val 8407"/>
                <a:gd name="f150" fmla="val 8485"/>
                <a:gd name="f151" fmla="val 11474"/>
                <a:gd name="f152" fmla="val 11618"/>
                <a:gd name="f153" fmla="val 11757"/>
                <a:gd name="f154" fmla="val 7570"/>
                <a:gd name="f155" fmla="val 7476"/>
                <a:gd name="f156" fmla="val 11664"/>
                <a:gd name="f157" fmla="val 7352"/>
                <a:gd name="f158" fmla="val 7321"/>
                <a:gd name="f159" fmla="val 10516"/>
                <a:gd name="f160" fmla="val 10423"/>
                <a:gd name="f161" fmla="val 7849"/>
                <a:gd name="f162" fmla="val 5895"/>
                <a:gd name="f163" fmla="val 7663"/>
                <a:gd name="f164" fmla="val 7507"/>
                <a:gd name="f165" fmla="val 5150"/>
                <a:gd name="f166" fmla="val 4716"/>
                <a:gd name="f167" fmla="val 7228"/>
                <a:gd name="f168" fmla="val 4219"/>
                <a:gd name="f169" fmla="val 6856"/>
                <a:gd name="f170" fmla="*/ f0 1 11758"/>
                <a:gd name="f171" fmla="*/ f1 1 13960"/>
                <a:gd name="f172" fmla="val f2"/>
                <a:gd name="f173" fmla="val f3"/>
                <a:gd name="f174" fmla="val f4"/>
                <a:gd name="f175" fmla="+- f174 0 f172"/>
                <a:gd name="f176" fmla="+- f173 0 f172"/>
                <a:gd name="f177" fmla="*/ f176 1 11758"/>
                <a:gd name="f178" fmla="*/ f175 1 13960"/>
                <a:gd name="f179" fmla="*/ f172 1 f177"/>
                <a:gd name="f180" fmla="*/ f173 1 f177"/>
                <a:gd name="f181" fmla="*/ f172 1 f178"/>
                <a:gd name="f182" fmla="*/ f174 1 f178"/>
                <a:gd name="f183" fmla="*/ f179 f170 1"/>
                <a:gd name="f184" fmla="*/ f180 f170 1"/>
                <a:gd name="f185" fmla="*/ f182 f171 1"/>
                <a:gd name="f186" fmla="*/ f181 f1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3" t="f186" r="f184" b="f185"/>
              <a:pathLst>
                <a:path w="11758" h="1396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lnTo>
                    <a:pt x="f12" y="f10"/>
                  </a:lnTo>
                  <a:cubicBezTo>
                    <a:pt x="f12" y="f9"/>
                    <a:pt x="f13" y="f6"/>
                    <a:pt x="f14" y="f6"/>
                  </a:cubicBezTo>
                  <a:close/>
                  <a:moveTo>
                    <a:pt x="f8" y="f15"/>
                  </a:moveTo>
                  <a:lnTo>
                    <a:pt x="f8" y="f16"/>
                  </a:lnTo>
                  <a:cubicBezTo>
                    <a:pt x="f8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lnTo>
                    <a:pt x="f28" y="f27"/>
                  </a:lnTo>
                  <a:cubicBezTo>
                    <a:pt x="f29" y="f30"/>
                    <a:pt x="f12" y="f31"/>
                    <a:pt x="f12" y="f16"/>
                  </a:cubicBezTo>
                  <a:lnTo>
                    <a:pt x="f12" y="f32"/>
                  </a:lnTo>
                  <a:lnTo>
                    <a:pt x="f12" y="f15"/>
                  </a:lnTo>
                  <a:close/>
                  <a:moveTo>
                    <a:pt x="f33" y="f34"/>
                  </a:moveTo>
                  <a:cubicBezTo>
                    <a:pt x="f35" y="f36"/>
                    <a:pt x="f37" y="f38"/>
                    <a:pt x="f39" y="f38"/>
                  </a:cubicBezTo>
                  <a:lnTo>
                    <a:pt x="f40" y="f38"/>
                  </a:lnTo>
                  <a:cubicBezTo>
                    <a:pt x="f41" y="f38"/>
                    <a:pt x="f42" y="f36"/>
                    <a:pt x="f43" y="f34"/>
                  </a:cubicBezTo>
                  <a:close/>
                  <a:moveTo>
                    <a:pt x="f14" y="f44"/>
                  </a:moveTo>
                  <a:cubicBezTo>
                    <a:pt x="f45" y="f44"/>
                    <a:pt x="f46" y="f47"/>
                    <a:pt x="f46" y="f48"/>
                  </a:cubicBezTo>
                  <a:lnTo>
                    <a:pt x="f46" y="f16"/>
                  </a:lnTo>
                  <a:cubicBezTo>
                    <a:pt x="f46" y="f49"/>
                    <a:pt x="f50" y="f51"/>
                    <a:pt x="f52" y="f27"/>
                  </a:cubicBezTo>
                  <a:lnTo>
                    <a:pt x="f53" y="f27"/>
                  </a:lnTo>
                  <a:cubicBezTo>
                    <a:pt x="f54" y="f27"/>
                    <a:pt x="f55" y="f56"/>
                    <a:pt x="f57" y="f58"/>
                  </a:cubicBezTo>
                  <a:cubicBezTo>
                    <a:pt x="f59" y="f60"/>
                    <a:pt x="f61" y="f62"/>
                    <a:pt x="f61" y="f63"/>
                  </a:cubicBezTo>
                  <a:cubicBezTo>
                    <a:pt x="f61" y="f64"/>
                    <a:pt x="f65" y="f66"/>
                    <a:pt x="f67" y="f66"/>
                  </a:cubicBezTo>
                  <a:cubicBezTo>
                    <a:pt x="f68" y="f66"/>
                    <a:pt x="f44" y="f69"/>
                    <a:pt x="f44" y="f70"/>
                  </a:cubicBezTo>
                  <a:lnTo>
                    <a:pt x="f44" y="f71"/>
                  </a:lnTo>
                  <a:cubicBezTo>
                    <a:pt x="f44" y="f72"/>
                    <a:pt x="f73" y="f74"/>
                    <a:pt x="f75" y="f76"/>
                  </a:cubicBezTo>
                  <a:cubicBezTo>
                    <a:pt x="f68" y="f77"/>
                    <a:pt x="f78" y="f77"/>
                    <a:pt x="f67" y="f77"/>
                  </a:cubicBezTo>
                  <a:cubicBezTo>
                    <a:pt x="f65" y="f77"/>
                    <a:pt x="f61" y="f79"/>
                    <a:pt x="f61" y="f80"/>
                  </a:cubicBezTo>
                  <a:cubicBezTo>
                    <a:pt x="f61" y="f81"/>
                    <a:pt x="f82" y="f83"/>
                    <a:pt x="f84" y="f83"/>
                  </a:cubicBezTo>
                  <a:cubicBezTo>
                    <a:pt x="f85" y="f83"/>
                    <a:pt x="f86" y="f87"/>
                    <a:pt x="f53" y="f34"/>
                  </a:cubicBezTo>
                  <a:lnTo>
                    <a:pt x="f88" y="f34"/>
                  </a:lnTo>
                  <a:cubicBezTo>
                    <a:pt x="f89" y="f90"/>
                    <a:pt x="f91" y="f4"/>
                    <a:pt x="f40" y="f4"/>
                  </a:cubicBezTo>
                  <a:lnTo>
                    <a:pt x="f39" y="f4"/>
                  </a:lnTo>
                  <a:cubicBezTo>
                    <a:pt x="f92" y="f4"/>
                    <a:pt x="f93" y="f90"/>
                    <a:pt x="f94" y="f34"/>
                  </a:cubicBezTo>
                  <a:lnTo>
                    <a:pt x="f95" y="f34"/>
                  </a:ln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cubicBezTo>
                    <a:pt x="f106" y="f107"/>
                    <a:pt x="f108" y="f109"/>
                    <a:pt x="f108" y="f80"/>
                  </a:cubicBezTo>
                  <a:cubicBezTo>
                    <a:pt x="f108" y="f79"/>
                    <a:pt x="f110" y="f77"/>
                    <a:pt x="f72" y="f77"/>
                  </a:cubicBezTo>
                  <a:cubicBezTo>
                    <a:pt x="f111" y="f77"/>
                    <a:pt x="f112" y="f112"/>
                    <a:pt x="f77" y="f76"/>
                  </a:cubicBezTo>
                  <a:cubicBezTo>
                    <a:pt x="f113" y="f74"/>
                    <a:pt x="f114" y="f72"/>
                    <a:pt x="f114" y="f71"/>
                  </a:cubicBezTo>
                  <a:lnTo>
                    <a:pt x="f114" y="f115"/>
                  </a:lnTo>
                  <a:cubicBezTo>
                    <a:pt x="f116" y="f117"/>
                    <a:pt x="f118" y="f119"/>
                    <a:pt x="f120" y="f119"/>
                  </a:cubicBezTo>
                  <a:cubicBezTo>
                    <a:pt x="f121" y="f119"/>
                    <a:pt x="f122" y="f117"/>
                    <a:pt x="f123" y="f115"/>
                  </a:cubicBezTo>
                  <a:lnTo>
                    <a:pt x="f123" y="f124"/>
                  </a:lnTo>
                  <a:cubicBezTo>
                    <a:pt x="f125" y="f123"/>
                    <a:pt x="f126" y="f127"/>
                    <a:pt x="f128" y="f74"/>
                  </a:cubicBezTo>
                  <a:cubicBezTo>
                    <a:pt x="f129" y="f113"/>
                    <a:pt x="f130" y="f131"/>
                    <a:pt x="f132" y="f133"/>
                  </a:cubicBezTo>
                  <a:lnTo>
                    <a:pt x="f134" y="f133"/>
                  </a:lnTo>
                  <a:cubicBezTo>
                    <a:pt x="f135" y="f131"/>
                    <a:pt x="f136" y="f113"/>
                    <a:pt x="f55" y="f74"/>
                  </a:cubicBezTo>
                  <a:cubicBezTo>
                    <a:pt x="f137" y="f127"/>
                    <a:pt x="f138" y="f123"/>
                    <a:pt x="f6" y="f124"/>
                  </a:cubicBezTo>
                  <a:lnTo>
                    <a:pt x="f6" y="f139"/>
                  </a:lnTo>
                  <a:cubicBezTo>
                    <a:pt x="f140" y="f141"/>
                    <a:pt x="f142" y="f66"/>
                    <a:pt x="f134" y="f143"/>
                  </a:cubicBezTo>
                  <a:lnTo>
                    <a:pt x="f144" y="f143"/>
                  </a:lnTo>
                  <a:cubicBezTo>
                    <a:pt x="f145" y="f24"/>
                    <a:pt x="f126" y="f141"/>
                    <a:pt x="f122" y="f146"/>
                  </a:cubicBezTo>
                  <a:lnTo>
                    <a:pt x="f122" y="f147"/>
                  </a:lnTo>
                  <a:cubicBezTo>
                    <a:pt x="f148" y="f149"/>
                    <a:pt x="f121" y="f150"/>
                    <a:pt x="f151" y="f150"/>
                  </a:cubicBezTo>
                  <a:cubicBezTo>
                    <a:pt x="f152" y="f150"/>
                    <a:pt x="f153" y="f149"/>
                    <a:pt x="f114" y="f147"/>
                  </a:cubicBezTo>
                  <a:lnTo>
                    <a:pt x="f114" y="f154"/>
                  </a:lnTo>
                  <a:cubicBezTo>
                    <a:pt x="f114" y="f155"/>
                    <a:pt x="f113" y="f69"/>
                    <a:pt x="f156" y="f157"/>
                  </a:cubicBezTo>
                  <a:lnTo>
                    <a:pt x="f77" y="f157"/>
                  </a:lnTo>
                  <a:cubicBezTo>
                    <a:pt x="f112" y="f158"/>
                    <a:pt x="f111" y="f66"/>
                    <a:pt x="f72" y="f66"/>
                  </a:cubicBezTo>
                  <a:cubicBezTo>
                    <a:pt x="f110" y="f66"/>
                    <a:pt x="f108" y="f64"/>
                    <a:pt x="f108" y="f63"/>
                  </a:cubicBezTo>
                  <a:cubicBezTo>
                    <a:pt x="f108" y="f62"/>
                    <a:pt x="f106" y="f60"/>
                    <a:pt x="f104" y="f58"/>
                  </a:cubicBezTo>
                  <a:cubicBezTo>
                    <a:pt x="f159" y="f56"/>
                    <a:pt x="f160" y="f27"/>
                    <a:pt x="f95" y="f27"/>
                  </a:cubicBezTo>
                  <a:lnTo>
                    <a:pt x="f39" y="f27"/>
                  </a:lnTo>
                  <a:cubicBezTo>
                    <a:pt x="f161" y="f162"/>
                    <a:pt x="f163" y="f51"/>
                    <a:pt x="f164" y="f165"/>
                  </a:cubicBezTo>
                  <a:cubicBezTo>
                    <a:pt x="f158" y="f166"/>
                    <a:pt x="f167" y="f168"/>
                    <a:pt x="f167" y="f16"/>
                  </a:cubicBezTo>
                  <a:lnTo>
                    <a:pt x="f167" y="f48"/>
                  </a:lnTo>
                  <a:cubicBezTo>
                    <a:pt x="f167" y="f47"/>
                    <a:pt x="f169" y="f44"/>
                    <a:pt x="f5" y="f44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750;p53">
              <a:extLst>
                <a:ext uri="{FF2B5EF4-FFF2-40B4-BE49-F238E27FC236}">
                  <a16:creationId xmlns:a16="http://schemas.microsoft.com/office/drawing/2014/main" id="{44CC0608-3966-29C3-851E-2E63A07A0062}"/>
                </a:ext>
              </a:extLst>
            </p:cNvPr>
            <p:cNvSpPr/>
            <p:nvPr/>
          </p:nvSpPr>
          <p:spPr>
            <a:xfrm>
              <a:off x="4390583" y="3504026"/>
              <a:ext cx="21890" cy="18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3"/>
                <a:gd name="f4" fmla="val 556"/>
                <a:gd name="f5" fmla="val 373"/>
                <a:gd name="f6" fmla="val 1"/>
                <a:gd name="f7" fmla="val 125"/>
                <a:gd name="f8" fmla="val 311"/>
                <a:gd name="f9" fmla="val 187"/>
                <a:gd name="f10" fmla="val 466"/>
                <a:gd name="f11" fmla="val 238"/>
                <a:gd name="f12" fmla="val 528"/>
                <a:gd name="f13" fmla="val 307"/>
                <a:gd name="f14" fmla="val 555"/>
                <a:gd name="f15" fmla="val 376"/>
                <a:gd name="f16" fmla="val 514"/>
                <a:gd name="f17" fmla="val 652"/>
                <a:gd name="f18" fmla="val 445"/>
                <a:gd name="f19" fmla="val 280"/>
                <a:gd name="f20" fmla="*/ f0 1 653"/>
                <a:gd name="f21" fmla="*/ f1 1 556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653"/>
                <a:gd name="f28" fmla="*/ f25 1 556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653" h="556">
                  <a:moveTo>
                    <a:pt x="f5" y="f6"/>
                  </a:moveTo>
                  <a:cubicBezTo>
                    <a:pt x="f7" y="f6"/>
                    <a:pt x="f6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7" y="f19"/>
                  </a:cubicBezTo>
                  <a:cubicBezTo>
                    <a:pt x="f17" y="f7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751;p53">
              <a:extLst>
                <a:ext uri="{FF2B5EF4-FFF2-40B4-BE49-F238E27FC236}">
                  <a16:creationId xmlns:a16="http://schemas.microsoft.com/office/drawing/2014/main" id="{7D65B006-474F-8967-2717-BFA0E0B53361}"/>
                </a:ext>
              </a:extLst>
            </p:cNvPr>
            <p:cNvSpPr/>
            <p:nvPr/>
          </p:nvSpPr>
          <p:spPr>
            <a:xfrm>
              <a:off x="4090019" y="3463454"/>
              <a:ext cx="17702" cy="1001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8"/>
                <a:gd name="f4" fmla="val 2987"/>
                <a:gd name="f5" fmla="val 264"/>
                <a:gd name="f6" fmla="val 1"/>
                <a:gd name="f7" fmla="val 132"/>
                <a:gd name="f8" fmla="val 94"/>
                <a:gd name="f9" fmla="val 280"/>
                <a:gd name="f10" fmla="val 2731"/>
                <a:gd name="f11" fmla="val 2901"/>
                <a:gd name="f12" fmla="val 2986"/>
                <a:gd name="f13" fmla="val 396"/>
                <a:gd name="f14" fmla="val 527"/>
                <a:gd name="f15" fmla="*/ f0 1 528"/>
                <a:gd name="f16" fmla="*/ f1 1 298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528"/>
                <a:gd name="f23" fmla="*/ f20 1 298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528" h="2987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lnTo>
                    <a:pt x="f14" y="f9"/>
                  </a:lnTo>
                  <a:cubicBezTo>
                    <a:pt x="f14" y="f8"/>
                    <a:pt x="f13" y="f6"/>
                    <a:pt x="f5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752;p53">
              <a:extLst>
                <a:ext uri="{FF2B5EF4-FFF2-40B4-BE49-F238E27FC236}">
                  <a16:creationId xmlns:a16="http://schemas.microsoft.com/office/drawing/2014/main" id="{1A7CBD16-B1B2-C6D2-8DBB-5C83A0D484C7}"/>
                </a:ext>
              </a:extLst>
            </p:cNvPr>
            <p:cNvSpPr/>
            <p:nvPr/>
          </p:nvSpPr>
          <p:spPr>
            <a:xfrm>
              <a:off x="4194261" y="3463454"/>
              <a:ext cx="69476" cy="1000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72"/>
                <a:gd name="f4" fmla="val 2985"/>
                <a:gd name="f5" fmla="val 675"/>
                <a:gd name="f6" fmla="val 1"/>
                <a:gd name="f7" fmla="val 551"/>
                <a:gd name="f8" fmla="val 427"/>
                <a:gd name="f9" fmla="val 94"/>
                <a:gd name="f10" fmla="val 218"/>
                <a:gd name="f11" fmla="val 272"/>
                <a:gd name="f12" fmla="val 1490"/>
                <a:gd name="f13" fmla="val 241"/>
                <a:gd name="f14" fmla="val 1583"/>
                <a:gd name="f15" fmla="val 1676"/>
                <a:gd name="f16" fmla="val 334"/>
                <a:gd name="f17" fmla="val 1738"/>
                <a:gd name="f18" fmla="val 380"/>
                <a:gd name="f19" fmla="val 1783"/>
                <a:gd name="f20" fmla="val 442"/>
                <a:gd name="f21" fmla="val 1812"/>
                <a:gd name="f22" fmla="val 508"/>
                <a:gd name="f23" fmla="val 533"/>
                <a:gd name="f24" fmla="val 557"/>
                <a:gd name="f25" fmla="val 1808"/>
                <a:gd name="f26" fmla="val 582"/>
                <a:gd name="f27" fmla="val 1800"/>
                <a:gd name="f28" fmla="val 737"/>
                <a:gd name="f29" fmla="val 1769"/>
                <a:gd name="f30" fmla="val 893"/>
                <a:gd name="f31" fmla="val 1048"/>
                <a:gd name="f32" fmla="val 1075"/>
                <a:gd name="f33" fmla="val 1763"/>
                <a:gd name="f34" fmla="val 1103"/>
                <a:gd name="f35" fmla="val 1761"/>
                <a:gd name="f36" fmla="val 1130"/>
                <a:gd name="f37" fmla="val 1256"/>
                <a:gd name="f38" fmla="val 1374"/>
                <a:gd name="f39" fmla="val 1816"/>
                <a:gd name="f40" fmla="val 1451"/>
                <a:gd name="f41" fmla="val 1893"/>
                <a:gd name="f42" fmla="val 1513"/>
                <a:gd name="f43" fmla="val 1955"/>
                <a:gd name="f44" fmla="val 1544"/>
                <a:gd name="f45" fmla="val 2017"/>
                <a:gd name="f46" fmla="val 2079"/>
                <a:gd name="f47" fmla="val 2358"/>
                <a:gd name="f48" fmla="val 1265"/>
                <a:gd name="f49" fmla="val 2451"/>
                <a:gd name="f50" fmla="val 862"/>
                <a:gd name="f51" fmla="val 2420"/>
                <a:gd name="f52" fmla="val 489"/>
                <a:gd name="f53" fmla="val 2389"/>
                <a:gd name="f54" fmla="val 451"/>
                <a:gd name="f55" fmla="val 2376"/>
                <a:gd name="f56" fmla="val 414"/>
                <a:gd name="f57" fmla="val 2370"/>
                <a:gd name="f58" fmla="val 90"/>
                <a:gd name="f59" fmla="val 2802"/>
                <a:gd name="f60" fmla="val 2886"/>
                <a:gd name="f61" fmla="val 2948"/>
                <a:gd name="f62" fmla="val 800"/>
                <a:gd name="f63" fmla="val 2979"/>
                <a:gd name="f64" fmla="val 1082"/>
                <a:gd name="f65" fmla="val 2983"/>
                <a:gd name="f66" fmla="val 1115"/>
                <a:gd name="f67" fmla="val 1149"/>
                <a:gd name="f68" fmla="val 1606"/>
                <a:gd name="f69" fmla="val 2011"/>
                <a:gd name="f70" fmla="val 2601"/>
                <a:gd name="f71" fmla="val 2040"/>
                <a:gd name="f72" fmla="val 2110"/>
                <a:gd name="f73" fmla="val 2071"/>
                <a:gd name="f74" fmla="val 1978"/>
                <a:gd name="f75" fmla="val 1854"/>
                <a:gd name="f76" fmla="val 1521"/>
                <a:gd name="f77" fmla="val 1304"/>
                <a:gd name="f78" fmla="val 1327"/>
                <a:gd name="f79" fmla="val 1211"/>
                <a:gd name="f80" fmla="val 1017"/>
                <a:gd name="f81" fmla="val 831"/>
                <a:gd name="f82" fmla="val 924"/>
                <a:gd name="f83" fmla="val 528"/>
                <a:gd name="f84" fmla="val 1885"/>
                <a:gd name="f85" fmla="val 404"/>
                <a:gd name="f86" fmla="val 249"/>
                <a:gd name="f87" fmla="*/ f0 1 2072"/>
                <a:gd name="f88" fmla="*/ f1 1 2985"/>
                <a:gd name="f89" fmla="val f2"/>
                <a:gd name="f90" fmla="val f3"/>
                <a:gd name="f91" fmla="val f4"/>
                <a:gd name="f92" fmla="+- f91 0 f89"/>
                <a:gd name="f93" fmla="+- f90 0 f89"/>
                <a:gd name="f94" fmla="*/ f93 1 2072"/>
                <a:gd name="f95" fmla="*/ f92 1 2985"/>
                <a:gd name="f96" fmla="*/ f89 1 f94"/>
                <a:gd name="f97" fmla="*/ f90 1 f94"/>
                <a:gd name="f98" fmla="*/ f89 1 f95"/>
                <a:gd name="f99" fmla="*/ f91 1 f95"/>
                <a:gd name="f100" fmla="*/ f96 f87 1"/>
                <a:gd name="f101" fmla="*/ f97 f87 1"/>
                <a:gd name="f102" fmla="*/ f99 f88 1"/>
                <a:gd name="f103" fmla="*/ f98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0" t="f103" r="f101" b="f102"/>
              <a:pathLst>
                <a:path w="2072" h="298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11" y="f12"/>
                  </a:lnTo>
                  <a:cubicBezTo>
                    <a:pt x="f13" y="f14"/>
                    <a:pt x="f11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8" y="f29"/>
                    <a:pt x="f30" y="f29"/>
                    <a:pt x="f31" y="f29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40" y="f41"/>
                  </a:cubicBezTo>
                  <a:cubicBezTo>
                    <a:pt x="f42" y="f43"/>
                    <a:pt x="f44" y="f45"/>
                    <a:pt x="f42" y="f46"/>
                  </a:cubicBezTo>
                  <a:cubicBezTo>
                    <a:pt x="f42" y="f47"/>
                    <a:pt x="f48" y="f49"/>
                    <a:pt x="f31" y="f49"/>
                  </a:cubicBezTo>
                  <a:cubicBezTo>
                    <a:pt x="f50" y="f49"/>
                    <a:pt x="f5" y="f51"/>
                    <a:pt x="f52" y="f53"/>
                  </a:cubicBezTo>
                  <a:cubicBezTo>
                    <a:pt x="f54" y="f55"/>
                    <a:pt x="f56" y="f57"/>
                    <a:pt x="f18" y="f57"/>
                  </a:cubicBezTo>
                  <a:cubicBezTo>
                    <a:pt x="f58" y="f57"/>
                    <a:pt x="f6" y="f59"/>
                    <a:pt x="f16" y="f60"/>
                  </a:cubicBezTo>
                  <a:cubicBezTo>
                    <a:pt x="f7" y="f61"/>
                    <a:pt x="f62" y="f63"/>
                    <a:pt x="f31" y="f63"/>
                  </a:cubicBezTo>
                  <a:cubicBezTo>
                    <a:pt x="f64" y="f65"/>
                    <a:pt x="f66" y="f4"/>
                    <a:pt x="f67" y="f4"/>
                  </a:cubicBezTo>
                  <a:cubicBezTo>
                    <a:pt x="f68" y="f4"/>
                    <a:pt x="f69" y="f70"/>
                    <a:pt x="f71" y="f72"/>
                  </a:cubicBezTo>
                  <a:cubicBezTo>
                    <a:pt x="f73" y="f41"/>
                    <a:pt x="f74" y="f15"/>
                    <a:pt x="f75" y="f76"/>
                  </a:cubicBezTo>
                  <a:cubicBezTo>
                    <a:pt x="f68" y="f77"/>
                    <a:pt x="f78" y="f79"/>
                    <a:pt x="f80" y="f79"/>
                  </a:cubicBezTo>
                  <a:lnTo>
                    <a:pt x="f81" y="f79"/>
                  </a:lnTo>
                  <a:lnTo>
                    <a:pt x="f82" y="f83"/>
                  </a:lnTo>
                  <a:lnTo>
                    <a:pt x="f68" y="f83"/>
                  </a:lnTo>
                  <a:cubicBezTo>
                    <a:pt x="f35" y="f83"/>
                    <a:pt x="f84" y="f85"/>
                    <a:pt x="f84" y="f86"/>
                  </a:cubicBezTo>
                  <a:cubicBezTo>
                    <a:pt x="f84" y="f9"/>
                    <a:pt x="f35" y="f6"/>
                    <a:pt x="f68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753;p53">
              <a:extLst>
                <a:ext uri="{FF2B5EF4-FFF2-40B4-BE49-F238E27FC236}">
                  <a16:creationId xmlns:a16="http://schemas.microsoft.com/office/drawing/2014/main" id="{16A8D9D1-680A-B1DA-2046-63927FB5CC7D}"/>
                </a:ext>
              </a:extLst>
            </p:cNvPr>
            <p:cNvSpPr/>
            <p:nvPr/>
          </p:nvSpPr>
          <p:spPr>
            <a:xfrm>
              <a:off x="4273466" y="3463317"/>
              <a:ext cx="69302" cy="1002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67"/>
                <a:gd name="f4" fmla="val 2989"/>
                <a:gd name="f5" fmla="val 1649"/>
                <a:gd name="f6" fmla="val 1634"/>
                <a:gd name="f7" fmla="val 1618"/>
                <a:gd name="f8" fmla="val 2"/>
                <a:gd name="f9" fmla="val 1602"/>
                <a:gd name="f10" fmla="val 5"/>
                <a:gd name="f11" fmla="val 702"/>
                <a:gd name="f12" fmla="val 547"/>
                <a:gd name="f13" fmla="val 423"/>
                <a:gd name="f14" fmla="val 98"/>
                <a:gd name="f15" fmla="val 222"/>
                <a:gd name="f16" fmla="val 237"/>
                <a:gd name="f17" fmla="val 1494"/>
                <a:gd name="f18" fmla="val 206"/>
                <a:gd name="f19" fmla="val 1587"/>
                <a:gd name="f20" fmla="val 1680"/>
                <a:gd name="f21" fmla="val 299"/>
                <a:gd name="f22" fmla="val 1742"/>
                <a:gd name="f23" fmla="val 344"/>
                <a:gd name="f24" fmla="val 1787"/>
                <a:gd name="f25" fmla="val 406"/>
                <a:gd name="f26" fmla="val 1816"/>
                <a:gd name="f27" fmla="val 473"/>
                <a:gd name="f28" fmla="val 497"/>
                <a:gd name="f29" fmla="val 522"/>
                <a:gd name="f30" fmla="val 1812"/>
                <a:gd name="f31" fmla="val 1804"/>
                <a:gd name="f32" fmla="val 1773"/>
                <a:gd name="f33" fmla="val 857"/>
                <a:gd name="f34" fmla="val 1012"/>
                <a:gd name="f35" fmla="val 1040"/>
                <a:gd name="f36" fmla="val 1767"/>
                <a:gd name="f37" fmla="val 1067"/>
                <a:gd name="f38" fmla="val 1765"/>
                <a:gd name="f39" fmla="val 1094"/>
                <a:gd name="f40" fmla="val 1221"/>
                <a:gd name="f41" fmla="val 1344"/>
                <a:gd name="f42" fmla="val 1820"/>
                <a:gd name="f43" fmla="val 1446"/>
                <a:gd name="f44" fmla="val 1897"/>
                <a:gd name="f45" fmla="val 1477"/>
                <a:gd name="f46" fmla="val 1959"/>
                <a:gd name="f47" fmla="val 1508"/>
                <a:gd name="f48" fmla="val 2021"/>
                <a:gd name="f49" fmla="val 2083"/>
                <a:gd name="f50" fmla="val 2357"/>
                <a:gd name="f51" fmla="val 1240"/>
                <a:gd name="f52" fmla="val 2452"/>
                <a:gd name="f53" fmla="val 1025"/>
                <a:gd name="f54" fmla="val 2455"/>
                <a:gd name="f55" fmla="val 845"/>
                <a:gd name="f56" fmla="val 2453"/>
                <a:gd name="f57" fmla="val 665"/>
                <a:gd name="f58" fmla="val 2423"/>
                <a:gd name="f59" fmla="val 485"/>
                <a:gd name="f60" fmla="val 2393"/>
                <a:gd name="f61" fmla="val 442"/>
                <a:gd name="f62" fmla="val 2375"/>
                <a:gd name="f63" fmla="val 402"/>
                <a:gd name="f64" fmla="val 2367"/>
                <a:gd name="f65" fmla="val 365"/>
                <a:gd name="f66" fmla="val 84"/>
                <a:gd name="f67" fmla="val 1"/>
                <a:gd name="f68" fmla="val 2835"/>
                <a:gd name="f69" fmla="val 330"/>
                <a:gd name="f70" fmla="val 2890"/>
                <a:gd name="f71" fmla="val 2952"/>
                <a:gd name="f72" fmla="val 795"/>
                <a:gd name="f73" fmla="val 2983"/>
                <a:gd name="f74" fmla="val 1043"/>
                <a:gd name="f75" fmla="val 1077"/>
                <a:gd name="f76" fmla="val 2987"/>
                <a:gd name="f77" fmla="val 1111"/>
                <a:gd name="f78" fmla="val 1144"/>
                <a:gd name="f79" fmla="val 1601"/>
                <a:gd name="f80" fmla="val 2007"/>
                <a:gd name="f81" fmla="val 2605"/>
                <a:gd name="f82" fmla="val 2036"/>
                <a:gd name="f83" fmla="val 2114"/>
                <a:gd name="f84" fmla="val 1974"/>
                <a:gd name="f85" fmla="val 1850"/>
                <a:gd name="f86" fmla="val 1525"/>
                <a:gd name="f87" fmla="val 1308"/>
                <a:gd name="f88" fmla="val 1322"/>
                <a:gd name="f89" fmla="val 1215"/>
                <a:gd name="f90" fmla="val 826"/>
                <a:gd name="f91" fmla="val 919"/>
                <a:gd name="f92" fmla="val 532"/>
                <a:gd name="f93" fmla="val 1757"/>
                <a:gd name="f94" fmla="val 1881"/>
                <a:gd name="f95" fmla="val 408"/>
                <a:gd name="f96" fmla="val 253"/>
                <a:gd name="f97" fmla="val 114"/>
                <a:gd name="f98" fmla="val 1781"/>
                <a:gd name="f99" fmla="*/ f0 1 2067"/>
                <a:gd name="f100" fmla="*/ f1 1 2989"/>
                <a:gd name="f101" fmla="val f2"/>
                <a:gd name="f102" fmla="val f3"/>
                <a:gd name="f103" fmla="val f4"/>
                <a:gd name="f104" fmla="+- f103 0 f101"/>
                <a:gd name="f105" fmla="+- f102 0 f101"/>
                <a:gd name="f106" fmla="*/ f105 1 2067"/>
                <a:gd name="f107" fmla="*/ f104 1 2989"/>
                <a:gd name="f108" fmla="*/ f101 1 f106"/>
                <a:gd name="f109" fmla="*/ f102 1 f106"/>
                <a:gd name="f110" fmla="*/ f101 1 f107"/>
                <a:gd name="f111" fmla="*/ f103 1 f107"/>
                <a:gd name="f112" fmla="*/ f108 f99 1"/>
                <a:gd name="f113" fmla="*/ f109 f99 1"/>
                <a:gd name="f114" fmla="*/ f111 f100 1"/>
                <a:gd name="f115" fmla="*/ f110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2" t="f115" r="f113" b="f114"/>
              <a:pathLst>
                <a:path w="2067" h="298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3" y="f15"/>
                  </a:cubicBezTo>
                  <a:lnTo>
                    <a:pt x="f16" y="f17"/>
                  </a:lnTo>
                  <a:cubicBezTo>
                    <a:pt x="f18" y="f19"/>
                    <a:pt x="f16" y="f20"/>
                    <a:pt x="f21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12" y="f31"/>
                  </a:cubicBezTo>
                  <a:cubicBezTo>
                    <a:pt x="f11" y="f32"/>
                    <a:pt x="f33" y="f32"/>
                    <a:pt x="f34" y="f32"/>
                  </a:cubicBezTo>
                  <a:cubicBezTo>
                    <a:pt x="f35" y="f36"/>
                    <a:pt x="f37" y="f38"/>
                    <a:pt x="f39" y="f38"/>
                  </a:cubicBezTo>
                  <a:cubicBezTo>
                    <a:pt x="f40" y="f38"/>
                    <a:pt x="f41" y="f42"/>
                    <a:pt x="f43" y="f44"/>
                  </a:cubicBezTo>
                  <a:cubicBezTo>
                    <a:pt x="f45" y="f46"/>
                    <a:pt x="f47" y="f48"/>
                    <a:pt x="f47" y="f49"/>
                  </a:cubicBezTo>
                  <a:cubicBezTo>
                    <a:pt x="f47" y="f50"/>
                    <a:pt x="f51" y="f52"/>
                    <a:pt x="f53" y="f54"/>
                  </a:cubicBezTo>
                  <a:lnTo>
                    <a:pt x="f53" y="f54"/>
                  </a:ln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4"/>
                  </a:cubicBezTo>
                  <a:cubicBezTo>
                    <a:pt x="f66" y="f64"/>
                    <a:pt x="f67" y="f68"/>
                    <a:pt x="f69" y="f70"/>
                  </a:cubicBezTo>
                  <a:cubicBezTo>
                    <a:pt x="f12" y="f71"/>
                    <a:pt x="f72" y="f73"/>
                    <a:pt x="f74" y="f73"/>
                  </a:cubicBezTo>
                  <a:cubicBezTo>
                    <a:pt x="f75" y="f76"/>
                    <a:pt x="f77" y="f4"/>
                    <a:pt x="f78" y="f4"/>
                  </a:cubicBezTo>
                  <a:cubicBezTo>
                    <a:pt x="f79" y="f4"/>
                    <a:pt x="f80" y="f81"/>
                    <a:pt x="f82" y="f83"/>
                  </a:cubicBezTo>
                  <a:cubicBezTo>
                    <a:pt x="f3" y="f44"/>
                    <a:pt x="f84" y="f20"/>
                    <a:pt x="f85" y="f86"/>
                  </a:cubicBezTo>
                  <a:cubicBezTo>
                    <a:pt x="f9" y="f87"/>
                    <a:pt x="f88" y="f89"/>
                    <a:pt x="f34" y="f89"/>
                  </a:cubicBezTo>
                  <a:lnTo>
                    <a:pt x="f90" y="f89"/>
                  </a:lnTo>
                  <a:lnTo>
                    <a:pt x="f91" y="f92"/>
                  </a:lnTo>
                  <a:lnTo>
                    <a:pt x="f9" y="f92"/>
                  </a:lnTo>
                  <a:cubicBezTo>
                    <a:pt x="f93" y="f92"/>
                    <a:pt x="f94" y="f95"/>
                    <a:pt x="f94" y="f96"/>
                  </a:cubicBezTo>
                  <a:cubicBezTo>
                    <a:pt x="f94" y="f97"/>
                    <a:pt x="f98" y="f2"/>
                    <a:pt x="f5" y="f2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754;p53">
              <a:extLst>
                <a:ext uri="{FF2B5EF4-FFF2-40B4-BE49-F238E27FC236}">
                  <a16:creationId xmlns:a16="http://schemas.microsoft.com/office/drawing/2014/main" id="{5C359B55-ACD8-E588-0E51-6A8F2F117ECD}"/>
                </a:ext>
              </a:extLst>
            </p:cNvPr>
            <p:cNvSpPr/>
            <p:nvPr/>
          </p:nvSpPr>
          <p:spPr>
            <a:xfrm>
              <a:off x="4116007" y="3463079"/>
              <a:ext cx="69704" cy="1002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79"/>
                <a:gd name="f4" fmla="val 2990"/>
                <a:gd name="f5" fmla="val 1199"/>
                <a:gd name="f6" fmla="val 554"/>
                <a:gd name="f7" fmla="val 1361"/>
                <a:gd name="f8" fmla="val 1521"/>
                <a:gd name="f9" fmla="val 677"/>
                <a:gd name="f10" fmla="val 880"/>
                <a:gd name="f11" fmla="val 1066"/>
                <a:gd name="f12" fmla="val 1396"/>
                <a:gd name="f13" fmla="val 1222"/>
                <a:gd name="f14" fmla="val 1210"/>
                <a:gd name="f15" fmla="val 900"/>
                <a:gd name="f16" fmla="val 745"/>
                <a:gd name="f17" fmla="val 962"/>
                <a:gd name="f18" fmla="val 663"/>
                <a:gd name="f19" fmla="val 1026"/>
                <a:gd name="f20" fmla="val 588"/>
                <a:gd name="f21" fmla="val 1113"/>
                <a:gd name="f22" fmla="val 1178"/>
                <a:gd name="f23" fmla="val 960"/>
                <a:gd name="f24" fmla="val 739"/>
                <a:gd name="f25" fmla="val 80"/>
                <a:gd name="f26" fmla="val 559"/>
                <a:gd name="f27" fmla="val 260"/>
                <a:gd name="f28" fmla="val 1"/>
                <a:gd name="f29" fmla="val 818"/>
                <a:gd name="f30" fmla="val 404"/>
                <a:gd name="f31" fmla="val 1780"/>
                <a:gd name="f32" fmla="val 1272"/>
                <a:gd name="f33" fmla="val 1086"/>
                <a:gd name="f34" fmla="val 2059"/>
                <a:gd name="f35" fmla="val 838"/>
                <a:gd name="f36" fmla="val 2307"/>
                <a:gd name="f37" fmla="val 2493"/>
                <a:gd name="f38" fmla="val 342"/>
                <a:gd name="f39" fmla="val 2648"/>
                <a:gd name="f40" fmla="val 435"/>
                <a:gd name="f41" fmla="val 714"/>
                <a:gd name="f42" fmla="val 776"/>
                <a:gd name="f43" fmla="val 807"/>
                <a:gd name="f44" fmla="val 869"/>
                <a:gd name="f45" fmla="val 2959"/>
                <a:gd name="f46" fmla="val 2928"/>
                <a:gd name="f47" fmla="val 2183"/>
                <a:gd name="f48" fmla="val 355"/>
                <a:gd name="f49" fmla="val 1637"/>
                <a:gd name="f50" fmla="*/ f0 1 2079"/>
                <a:gd name="f51" fmla="*/ f1 1 2990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2079"/>
                <a:gd name="f58" fmla="*/ f55 1 2990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2079" h="299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3"/>
                  </a:cubicBezTo>
                  <a:cubicBezTo>
                    <a:pt x="f15" y="f13"/>
                    <a:pt x="f16" y="f10"/>
                    <a:pt x="f17" y="f18"/>
                  </a:cubicBezTo>
                  <a:cubicBezTo>
                    <a:pt x="f19" y="f20"/>
                    <a:pt x="f21" y="f6"/>
                    <a:pt x="f5" y="f6"/>
                  </a:cubicBezTo>
                  <a:close/>
                  <a:moveTo>
                    <a:pt x="f22" y="f2"/>
                  </a:moveTo>
                  <a:cubicBezTo>
                    <a:pt x="f23" y="f2"/>
                    <a:pt x="f24" y="f25"/>
                    <a:pt x="f26" y="f27"/>
                  </a:cubicBezTo>
                  <a:cubicBezTo>
                    <a:pt x="f28" y="f29"/>
                    <a:pt x="f30" y="f31"/>
                    <a:pt x="f14" y="f31"/>
                  </a:cubicBezTo>
                  <a:lnTo>
                    <a:pt x="f32" y="f31"/>
                  </a:lnTo>
                  <a:cubicBezTo>
                    <a:pt x="f33" y="f34"/>
                    <a:pt x="f35" y="f36"/>
                    <a:pt x="f26" y="f37"/>
                  </a:cubicBezTo>
                  <a:cubicBezTo>
                    <a:pt x="f38" y="f39"/>
                    <a:pt x="f40" y="f4"/>
                    <a:pt x="f41" y="f4"/>
                  </a:cubicBezTo>
                  <a:cubicBezTo>
                    <a:pt x="f42" y="f4"/>
                    <a:pt x="f43" y="f4"/>
                    <a:pt x="f44" y="f45"/>
                  </a:cubicBezTo>
                  <a:cubicBezTo>
                    <a:pt x="f15" y="f46"/>
                    <a:pt x="f3" y="f47"/>
                    <a:pt x="f3" y="f10"/>
                  </a:cubicBezTo>
                  <a:cubicBezTo>
                    <a:pt x="f3" y="f48"/>
                    <a:pt x="f49" y="f2"/>
                    <a:pt x="f22" y="f2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" name="Google Shape;765;p53">
            <a:extLst>
              <a:ext uri="{FF2B5EF4-FFF2-40B4-BE49-F238E27FC236}">
                <a16:creationId xmlns:a16="http://schemas.microsoft.com/office/drawing/2014/main" id="{3C1EF50D-DD37-DB49-9DD2-B6C0ED58196B}"/>
              </a:ext>
            </a:extLst>
          </p:cNvPr>
          <p:cNvGrpSpPr/>
          <p:nvPr/>
        </p:nvGrpSpPr>
        <p:grpSpPr>
          <a:xfrm>
            <a:off x="1307034" y="1212137"/>
            <a:ext cx="420230" cy="468044"/>
            <a:chOff x="1307034" y="1212137"/>
            <a:chExt cx="420230" cy="468044"/>
          </a:xfrm>
        </p:grpSpPr>
        <p:sp>
          <p:nvSpPr>
            <p:cNvPr id="21" name="Google Shape;766;p53">
              <a:extLst>
                <a:ext uri="{FF2B5EF4-FFF2-40B4-BE49-F238E27FC236}">
                  <a16:creationId xmlns:a16="http://schemas.microsoft.com/office/drawing/2014/main" id="{D9968C96-ACD3-5764-F391-67A9B2052489}"/>
                </a:ext>
              </a:extLst>
            </p:cNvPr>
            <p:cNvSpPr/>
            <p:nvPr/>
          </p:nvSpPr>
          <p:spPr>
            <a:xfrm>
              <a:off x="1393344" y="1578217"/>
              <a:ext cx="21890" cy="179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3"/>
                <a:gd name="f4" fmla="val 535"/>
                <a:gd name="f5" fmla="val 373"/>
                <a:gd name="f6" fmla="val 1"/>
                <a:gd name="f7" fmla="val 125"/>
                <a:gd name="f8" fmla="val 280"/>
                <a:gd name="f9" fmla="val 187"/>
                <a:gd name="f10" fmla="val 466"/>
                <a:gd name="f11" fmla="val 234"/>
                <a:gd name="f12" fmla="val 513"/>
                <a:gd name="f13" fmla="val 295"/>
                <a:gd name="f14" fmla="val 534"/>
                <a:gd name="f15" fmla="val 358"/>
                <a:gd name="f16" fmla="val 501"/>
                <a:gd name="f17" fmla="val 652"/>
                <a:gd name="f18" fmla="val 422"/>
                <a:gd name="f19" fmla="val 249"/>
                <a:gd name="f20" fmla="val 528"/>
                <a:gd name="f21" fmla="*/ f0 1 653"/>
                <a:gd name="f22" fmla="*/ f1 1 535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653"/>
                <a:gd name="f29" fmla="*/ f26 1 535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653" h="535">
                  <a:moveTo>
                    <a:pt x="f5" y="f6"/>
                  </a:moveTo>
                  <a:cubicBezTo>
                    <a:pt x="f7" y="f6"/>
                    <a:pt x="f6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7" y="f19"/>
                  </a:cubicBezTo>
                  <a:cubicBezTo>
                    <a:pt x="f17" y="f7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767;p53">
              <a:extLst>
                <a:ext uri="{FF2B5EF4-FFF2-40B4-BE49-F238E27FC236}">
                  <a16:creationId xmlns:a16="http://schemas.microsoft.com/office/drawing/2014/main" id="{9317145B-3CC1-8E18-F6F9-398E110F4157}"/>
                </a:ext>
              </a:extLst>
            </p:cNvPr>
            <p:cNvSpPr/>
            <p:nvPr/>
          </p:nvSpPr>
          <p:spPr>
            <a:xfrm>
              <a:off x="1438067" y="1578217"/>
              <a:ext cx="21863" cy="179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2"/>
                <a:gd name="f4" fmla="val 535"/>
                <a:gd name="f5" fmla="val 373"/>
                <a:gd name="f6" fmla="val 1"/>
                <a:gd name="f7" fmla="val 125"/>
                <a:gd name="f8" fmla="val 280"/>
                <a:gd name="f9" fmla="val 187"/>
                <a:gd name="f10" fmla="val 466"/>
                <a:gd name="f11" fmla="val 234"/>
                <a:gd name="f12" fmla="val 513"/>
                <a:gd name="f13" fmla="val 295"/>
                <a:gd name="f14" fmla="val 534"/>
                <a:gd name="f15" fmla="val 358"/>
                <a:gd name="f16" fmla="val 501"/>
                <a:gd name="f17" fmla="val 422"/>
                <a:gd name="f18" fmla="val 249"/>
                <a:gd name="f19" fmla="val 94"/>
                <a:gd name="f20" fmla="val 528"/>
                <a:gd name="f21" fmla="*/ f0 1 652"/>
                <a:gd name="f22" fmla="*/ f1 1 535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652"/>
                <a:gd name="f29" fmla="*/ f26 1 535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652" h="535">
                  <a:moveTo>
                    <a:pt x="f5" y="f6"/>
                  </a:moveTo>
                  <a:cubicBezTo>
                    <a:pt x="f7" y="f6"/>
                    <a:pt x="f2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3" y="f17"/>
                    <a:pt x="f3" y="f18"/>
                  </a:cubicBezTo>
                  <a:cubicBezTo>
                    <a:pt x="f3" y="f1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768;p53">
              <a:extLst>
                <a:ext uri="{FF2B5EF4-FFF2-40B4-BE49-F238E27FC236}">
                  <a16:creationId xmlns:a16="http://schemas.microsoft.com/office/drawing/2014/main" id="{095B12F7-C35C-C01E-541C-48F42FFD02AD}"/>
                </a:ext>
              </a:extLst>
            </p:cNvPr>
            <p:cNvSpPr/>
            <p:nvPr/>
          </p:nvSpPr>
          <p:spPr>
            <a:xfrm>
              <a:off x="1394377" y="1540736"/>
              <a:ext cx="66358" cy="188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79"/>
                <a:gd name="f4" fmla="val 562"/>
                <a:gd name="f5" fmla="val 1698"/>
                <a:gd name="f6" fmla="val 1"/>
                <a:gd name="f7" fmla="val 1691"/>
                <a:gd name="f8" fmla="val 1683"/>
                <a:gd name="f9" fmla="val 1676"/>
                <a:gd name="f10" fmla="val 2"/>
                <a:gd name="f11" fmla="val 342"/>
                <a:gd name="f12" fmla="val 64"/>
                <a:gd name="f13" fmla="val 529"/>
                <a:gd name="f14" fmla="val 560"/>
                <a:gd name="f15" fmla="val 561"/>
                <a:gd name="f16" fmla="val 1978"/>
                <a:gd name="f17" fmla="*/ f0 1 1979"/>
                <a:gd name="f18" fmla="*/ f1 1 562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979"/>
                <a:gd name="f25" fmla="*/ f22 1 562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979" h="562">
                  <a:moveTo>
                    <a:pt x="f5" y="f6"/>
                  </a:moveTo>
                  <a:cubicBezTo>
                    <a:pt x="f7" y="f6"/>
                    <a:pt x="f8" y="f6"/>
                    <a:pt x="f9" y="f10"/>
                  </a:cubicBezTo>
                  <a:lnTo>
                    <a:pt x="f11" y="f10"/>
                  </a:lnTo>
                  <a:cubicBezTo>
                    <a:pt x="f6" y="f12"/>
                    <a:pt x="f6" y="f13"/>
                    <a:pt x="f11" y="f14"/>
                  </a:cubicBezTo>
                  <a:lnTo>
                    <a:pt x="f9" y="f14"/>
                  </a:lnTo>
                  <a:cubicBezTo>
                    <a:pt x="f8" y="f15"/>
                    <a:pt x="f7" y="f4"/>
                    <a:pt x="f5" y="f4"/>
                  </a:cubicBezTo>
                  <a:cubicBezTo>
                    <a:pt x="f16" y="f4"/>
                    <a:pt x="f16" y="f6"/>
                    <a:pt x="f5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769;p53">
              <a:extLst>
                <a:ext uri="{FF2B5EF4-FFF2-40B4-BE49-F238E27FC236}">
                  <a16:creationId xmlns:a16="http://schemas.microsoft.com/office/drawing/2014/main" id="{FB11FECE-7B5B-89B7-5703-5E959F505286}"/>
                </a:ext>
              </a:extLst>
            </p:cNvPr>
            <p:cNvSpPr/>
            <p:nvPr/>
          </p:nvSpPr>
          <p:spPr>
            <a:xfrm>
              <a:off x="1405816" y="1504389"/>
              <a:ext cx="44759" cy="187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35"/>
                <a:gd name="f4" fmla="val 559"/>
                <a:gd name="f5" fmla="val 342"/>
                <a:gd name="f6" fmla="val 1"/>
                <a:gd name="f7" fmla="val 31"/>
                <a:gd name="f8" fmla="val 528"/>
                <a:gd name="f9" fmla="val 1024"/>
                <a:gd name="f10" fmla="*/ f0 1 1335"/>
                <a:gd name="f11" fmla="*/ f1 1 559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335"/>
                <a:gd name="f18" fmla="*/ f15 1 559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335" h="559">
                  <a:moveTo>
                    <a:pt x="f5" y="f2"/>
                  </a:moveTo>
                  <a:cubicBezTo>
                    <a:pt x="f6" y="f7"/>
                    <a:pt x="f6" y="f8"/>
                    <a:pt x="f5" y="f4"/>
                  </a:cubicBezTo>
                  <a:lnTo>
                    <a:pt x="f9" y="f4"/>
                  </a:lnTo>
                  <a:cubicBezTo>
                    <a:pt x="f3" y="f8"/>
                    <a:pt x="f3" y="f7"/>
                    <a:pt x="f9" y="f2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770;p53">
              <a:extLst>
                <a:ext uri="{FF2B5EF4-FFF2-40B4-BE49-F238E27FC236}">
                  <a16:creationId xmlns:a16="http://schemas.microsoft.com/office/drawing/2014/main" id="{0BC1B459-B50C-0164-1B68-8952668895FA}"/>
                </a:ext>
              </a:extLst>
            </p:cNvPr>
            <p:cNvSpPr/>
            <p:nvPr/>
          </p:nvSpPr>
          <p:spPr>
            <a:xfrm>
              <a:off x="1667920" y="1586538"/>
              <a:ext cx="18772" cy="187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0"/>
                <a:gd name="f4" fmla="val 280"/>
                <a:gd name="f5" fmla="val 1"/>
                <a:gd name="f6" fmla="val 218"/>
                <a:gd name="f7" fmla="val 156"/>
                <a:gd name="f8" fmla="val 32"/>
                <a:gd name="f9" fmla="val 94"/>
                <a:gd name="f10" fmla="val 63"/>
                <a:gd name="f11" fmla="val 125"/>
                <a:gd name="f12" fmla="val 187"/>
                <a:gd name="f13" fmla="val 342"/>
                <a:gd name="f14" fmla="val 404"/>
                <a:gd name="f15" fmla="val 466"/>
                <a:gd name="f16" fmla="val 528"/>
                <a:gd name="f17" fmla="val 559"/>
                <a:gd name="f18" fmla="val 373"/>
                <a:gd name="f19" fmla="val 435"/>
                <a:gd name="f20" fmla="*/ f0 1 560"/>
                <a:gd name="f21" fmla="*/ f1 1 560"/>
                <a:gd name="f22" fmla="val f2"/>
                <a:gd name="f23" fmla="val f3"/>
                <a:gd name="f24" fmla="+- f23 0 f22"/>
                <a:gd name="f25" fmla="*/ f24 1 560"/>
                <a:gd name="f26" fmla="*/ f22 1 f25"/>
                <a:gd name="f27" fmla="*/ f23 1 f25"/>
                <a:gd name="f28" fmla="*/ f26 f20 1"/>
                <a:gd name="f29" fmla="*/ f27 f20 1"/>
                <a:gd name="f30" fmla="*/ f27 f21 1"/>
                <a:gd name="f31" fmla="*/ f26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560" h="560">
                  <a:moveTo>
                    <a:pt x="f4" y="f5"/>
                  </a:moveTo>
                  <a:cubicBezTo>
                    <a:pt x="f6" y="f5"/>
                    <a:pt x="f7" y="f8"/>
                    <a:pt x="f9" y="f10"/>
                  </a:cubicBezTo>
                  <a:cubicBezTo>
                    <a:pt x="f8" y="f11"/>
                    <a:pt x="f5" y="f12"/>
                    <a:pt x="f5" y="f4"/>
                  </a:cubicBezTo>
                  <a:cubicBezTo>
                    <a:pt x="f5" y="f13"/>
                    <a:pt x="f8" y="f14"/>
                    <a:pt x="f9" y="f15"/>
                  </a:cubicBezTo>
                  <a:cubicBezTo>
                    <a:pt x="f7" y="f16"/>
                    <a:pt x="f6" y="f16"/>
                    <a:pt x="f4" y="f17"/>
                  </a:cubicBezTo>
                  <a:cubicBezTo>
                    <a:pt x="f18" y="f17"/>
                    <a:pt x="f19" y="f16"/>
                    <a:pt x="f15" y="f15"/>
                  </a:cubicBezTo>
                  <a:cubicBezTo>
                    <a:pt x="f16" y="f14"/>
                    <a:pt x="f17" y="f13"/>
                    <a:pt x="f17" y="f4"/>
                  </a:cubicBezTo>
                  <a:cubicBezTo>
                    <a:pt x="f17" y="f12"/>
                    <a:pt x="f16" y="f11"/>
                    <a:pt x="f15" y="f9"/>
                  </a:cubicBezTo>
                  <a:cubicBezTo>
                    <a:pt x="f19" y="f8"/>
                    <a:pt x="f18" y="f5"/>
                    <a:pt x="f4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771;p53">
              <a:extLst>
                <a:ext uri="{FF2B5EF4-FFF2-40B4-BE49-F238E27FC236}">
                  <a16:creationId xmlns:a16="http://schemas.microsoft.com/office/drawing/2014/main" id="{52A98DE8-8210-9A97-B2F0-1744C38F75F5}"/>
                </a:ext>
              </a:extLst>
            </p:cNvPr>
            <p:cNvSpPr/>
            <p:nvPr/>
          </p:nvSpPr>
          <p:spPr>
            <a:xfrm>
              <a:off x="1307034" y="1212137"/>
              <a:ext cx="420230" cy="4680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533"/>
                <a:gd name="f4" fmla="val 13959"/>
                <a:gd name="f5" fmla="val 4157"/>
                <a:gd name="f6" fmla="val 558"/>
                <a:gd name="f7" fmla="val 4312"/>
                <a:gd name="f8" fmla="val 4436"/>
                <a:gd name="f9" fmla="val 682"/>
                <a:gd name="f10" fmla="val 4405"/>
                <a:gd name="f11" fmla="val 807"/>
                <a:gd name="f12" fmla="val 1086"/>
                <a:gd name="f13" fmla="val 2792"/>
                <a:gd name="f14" fmla="val 651"/>
                <a:gd name="f15" fmla="val 2916"/>
                <a:gd name="f16" fmla="val 3071"/>
                <a:gd name="f17" fmla="val 1644"/>
                <a:gd name="f18" fmla="val 2171"/>
                <a:gd name="f19" fmla="val 2730"/>
                <a:gd name="f20" fmla="val 3288"/>
                <a:gd name="f21" fmla="val 3598"/>
                <a:gd name="f22" fmla="val 7282"/>
                <a:gd name="f23" fmla="val 3908"/>
                <a:gd name="f24" fmla="val 4219"/>
                <a:gd name="f25" fmla="val 7491"/>
                <a:gd name="f26" fmla="val 7910"/>
                <a:gd name="f27" fmla="val 8065"/>
                <a:gd name="f28" fmla="val 4343"/>
                <a:gd name="f29" fmla="val 8189"/>
                <a:gd name="f30" fmla="val 4498"/>
                <a:gd name="f31" fmla="val 5087"/>
                <a:gd name="f32" fmla="val 12129"/>
                <a:gd name="f33" fmla="val 2109"/>
                <a:gd name="f34" fmla="val 2699"/>
                <a:gd name="f35" fmla="val 2854"/>
                <a:gd name="f36" fmla="val 2978"/>
                <a:gd name="f37" fmla="val 3815"/>
                <a:gd name="f38" fmla="val 4560"/>
                <a:gd name="f39" fmla="val 4870"/>
                <a:gd name="f40" fmla="val 4746"/>
                <a:gd name="f41" fmla="val 5366"/>
                <a:gd name="f42" fmla="val 4963"/>
                <a:gd name="f43" fmla="val 5863"/>
                <a:gd name="f44" fmla="val 5242"/>
                <a:gd name="f45" fmla="val 6359"/>
                <a:gd name="f46" fmla="val 5646"/>
                <a:gd name="f47" fmla="val 6731"/>
                <a:gd name="f48" fmla="val 5677"/>
                <a:gd name="f49" fmla="val 6793"/>
                <a:gd name="f50" fmla="val 5739"/>
                <a:gd name="f51" fmla="val 6855"/>
                <a:gd name="f52" fmla="val 5801"/>
                <a:gd name="f53" fmla="val 6917"/>
                <a:gd name="f54" fmla="val 7165"/>
                <a:gd name="f55" fmla="val 5521"/>
                <a:gd name="f56" fmla="val 7383"/>
                <a:gd name="f57" fmla="val 5397"/>
                <a:gd name="f58" fmla="val 7662"/>
                <a:gd name="f59" fmla="val 7631"/>
                <a:gd name="f60" fmla="val 4622"/>
                <a:gd name="f61" fmla="val 7010"/>
                <a:gd name="f62" fmla="val 4118"/>
                <a:gd name="f63" fmla="val 6700"/>
                <a:gd name="f64" fmla="val 3614"/>
                <a:gd name="f65" fmla="val 3110"/>
                <a:gd name="f66" fmla="val 2606"/>
                <a:gd name="f67" fmla="val 2482"/>
                <a:gd name="f68" fmla="val 1861"/>
                <a:gd name="f69" fmla="val 1706"/>
                <a:gd name="f70" fmla="val 1582"/>
                <a:gd name="f71" fmla="val 7755"/>
                <a:gd name="f72" fmla="val 12408"/>
                <a:gd name="f73" fmla="val 12563"/>
                <a:gd name="f74" fmla="val 12687"/>
                <a:gd name="f75" fmla="val 10950"/>
                <a:gd name="f76" fmla="val 11198"/>
                <a:gd name="f77" fmla="val 5956"/>
                <a:gd name="f78" fmla="val 11415"/>
                <a:gd name="f79" fmla="val 6142"/>
                <a:gd name="f80" fmla="val 11601"/>
                <a:gd name="f81" fmla="val 6328"/>
                <a:gd name="f82" fmla="val 11756"/>
                <a:gd name="f83" fmla="val 6483"/>
                <a:gd name="f84" fmla="val 11911"/>
                <a:gd name="f85" fmla="val 6669"/>
                <a:gd name="f86" fmla="val 12035"/>
                <a:gd name="f87" fmla="val 12594"/>
                <a:gd name="f88" fmla="val 13059"/>
                <a:gd name="f89" fmla="val 6297"/>
                <a:gd name="f90" fmla="val 13400"/>
                <a:gd name="f91" fmla="val 1365"/>
                <a:gd name="f92" fmla="val 931"/>
                <a:gd name="f93" fmla="val 13028"/>
                <a:gd name="f94" fmla="val 9337"/>
                <a:gd name="f95" fmla="val 8375"/>
                <a:gd name="f96" fmla="val 7445"/>
                <a:gd name="f97" fmla="val 1613"/>
                <a:gd name="f98" fmla="val 2357"/>
                <a:gd name="f99" fmla="val 4901"/>
                <a:gd name="f100" fmla="val 2823"/>
                <a:gd name="f101" fmla="val 2233"/>
                <a:gd name="f102" fmla="val 372"/>
                <a:gd name="f103" fmla="val 3753"/>
                <a:gd name="f104" fmla="val 4715"/>
                <a:gd name="f105" fmla="val 1179"/>
                <a:gd name="f106" fmla="val 434"/>
                <a:gd name="f107" fmla="val 8220"/>
                <a:gd name="f108" fmla="val 13338"/>
                <a:gd name="f109" fmla="val 620"/>
                <a:gd name="f110" fmla="val 6607"/>
                <a:gd name="f111" fmla="val 7228"/>
                <a:gd name="f112" fmla="val 12346"/>
                <a:gd name="f113" fmla="val 7259"/>
                <a:gd name="f114" fmla="val 7290"/>
                <a:gd name="f115" fmla="val 12377"/>
                <a:gd name="f116" fmla="val 12578"/>
                <a:gd name="f117" fmla="val 8243"/>
                <a:gd name="f118" fmla="val 12679"/>
                <a:gd name="f119" fmla="val 8728"/>
                <a:gd name="f120" fmla="val 9213"/>
                <a:gd name="f121" fmla="val 9694"/>
                <a:gd name="f122" fmla="val 10143"/>
                <a:gd name="f123" fmla="val 10267"/>
                <a:gd name="f124" fmla="val 12315"/>
                <a:gd name="f125" fmla="val 10360"/>
                <a:gd name="f126" fmla="val 12160"/>
                <a:gd name="f127" fmla="val 10298"/>
                <a:gd name="f128" fmla="val 10236"/>
                <a:gd name="f129" fmla="val 11849"/>
                <a:gd name="f130" fmla="val 10050"/>
                <a:gd name="f131" fmla="val 9988"/>
                <a:gd name="f132" fmla="val 9957"/>
                <a:gd name="f133" fmla="val 11880"/>
                <a:gd name="f134" fmla="val 9926"/>
                <a:gd name="f135" fmla="val 9490"/>
                <a:gd name="f136" fmla="val 12072"/>
                <a:gd name="f137" fmla="val 9062"/>
                <a:gd name="f138" fmla="val 12159"/>
                <a:gd name="f139" fmla="val 8655"/>
                <a:gd name="f140" fmla="val 6173"/>
                <a:gd name="f141" fmla="val 4493"/>
                <a:gd name="f142" fmla="val 8939"/>
                <a:gd name="f143" fmla="val 6545"/>
                <a:gd name="f144" fmla="val 6886"/>
                <a:gd name="f145" fmla="val 7189"/>
                <a:gd name="f146" fmla="val 6251"/>
                <a:gd name="f147" fmla="val 7941"/>
                <a:gd name="f148" fmla="val 5977"/>
                <a:gd name="f149" fmla="val 8671"/>
                <a:gd name="f150" fmla="val 10684"/>
                <a:gd name="f151" fmla="val 8053"/>
                <a:gd name="f152" fmla="val 11508"/>
                <a:gd name="f153" fmla="val 10329"/>
                <a:gd name="f154" fmla="val 11446"/>
                <a:gd name="f155" fmla="val 10454"/>
                <a:gd name="f156" fmla="val 10640"/>
                <a:gd name="f157" fmla="val 11632"/>
                <a:gd name="f158" fmla="val 10702"/>
                <a:gd name="f159" fmla="val 11942"/>
                <a:gd name="f160" fmla="val 12004"/>
                <a:gd name="f161" fmla="val 10547"/>
                <a:gd name="f162" fmla="val 12098"/>
                <a:gd name="f163" fmla="val 12191"/>
                <a:gd name="f164" fmla="val 10081"/>
                <a:gd name="f165" fmla="val 12253"/>
                <a:gd name="f166" fmla="val 9833"/>
                <a:gd name="f167" fmla="val 12284"/>
                <a:gd name="f168" fmla="val 9585"/>
                <a:gd name="f169" fmla="val 9306"/>
                <a:gd name="f170" fmla="val 9058"/>
                <a:gd name="f171" fmla="val 8561"/>
                <a:gd name="f172" fmla="val 12222"/>
                <a:gd name="f173" fmla="val 8096"/>
                <a:gd name="f174" fmla="val 12036"/>
                <a:gd name="f175" fmla="val 11663"/>
                <a:gd name="f176" fmla="val 6762"/>
                <a:gd name="f177" fmla="val 10981"/>
                <a:gd name="f178" fmla="val 6080"/>
                <a:gd name="f179" fmla="val 10112"/>
                <a:gd name="f180" fmla="val 5708"/>
                <a:gd name="f181" fmla="val 9652"/>
                <a:gd name="f182" fmla="val 5509"/>
                <a:gd name="f183" fmla="val 9167"/>
                <a:gd name="f184" fmla="val 5412"/>
                <a:gd name="f185" fmla="val 8686"/>
                <a:gd name="f186" fmla="val 7744"/>
                <a:gd name="f187" fmla="val 6820"/>
                <a:gd name="f188" fmla="val 5784"/>
                <a:gd name="f189" fmla="val 6421"/>
                <a:gd name="f190" fmla="val 6049"/>
                <a:gd name="f191" fmla="val 6390"/>
                <a:gd name="f192" fmla="val 6018"/>
                <a:gd name="f193" fmla="val 5987"/>
                <a:gd name="f194" fmla="val 5583"/>
                <a:gd name="f195" fmla="val 5149"/>
                <a:gd name="f196" fmla="val 5056"/>
                <a:gd name="f197" fmla="val 4684"/>
                <a:gd name="f198" fmla="val 4932"/>
                <a:gd name="f199" fmla="val 3722"/>
                <a:gd name="f200" fmla="val 4591"/>
                <a:gd name="f201" fmla="*/ f0 1 12533"/>
                <a:gd name="f202" fmla="*/ f1 1 13959"/>
                <a:gd name="f203" fmla="val f2"/>
                <a:gd name="f204" fmla="val f3"/>
                <a:gd name="f205" fmla="val f4"/>
                <a:gd name="f206" fmla="+- f205 0 f203"/>
                <a:gd name="f207" fmla="+- f204 0 f203"/>
                <a:gd name="f208" fmla="*/ f207 1 12533"/>
                <a:gd name="f209" fmla="*/ f206 1 13959"/>
                <a:gd name="f210" fmla="*/ f203 1 f208"/>
                <a:gd name="f211" fmla="*/ f204 1 f208"/>
                <a:gd name="f212" fmla="*/ f203 1 f209"/>
                <a:gd name="f213" fmla="*/ f205 1 f209"/>
                <a:gd name="f214" fmla="*/ f210 f201 1"/>
                <a:gd name="f215" fmla="*/ f211 f201 1"/>
                <a:gd name="f216" fmla="*/ f213 f202 1"/>
                <a:gd name="f217" fmla="*/ f212 f20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4" t="f217" r="f215" b="f216"/>
              <a:pathLst>
                <a:path w="12533" h="1395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0" y="f12"/>
                  </a:lnTo>
                  <a:lnTo>
                    <a:pt x="f13" y="f12"/>
                  </a:lnTo>
                  <a:lnTo>
                    <a:pt x="f13" y="f11"/>
                  </a:lnTo>
                  <a:cubicBezTo>
                    <a:pt x="f13" y="f14"/>
                    <a:pt x="f15" y="f6"/>
                    <a:pt x="f16" y="f6"/>
                  </a:cubicBezTo>
                  <a:close/>
                  <a:moveTo>
                    <a:pt x="f8" y="f17"/>
                  </a:moveTo>
                  <a:lnTo>
                    <a:pt x="f8" y="f18"/>
                  </a:lnTo>
                  <a:lnTo>
                    <a:pt x="f13" y="f18"/>
                  </a:lnTo>
                  <a:lnTo>
                    <a:pt x="f13" y="f17"/>
                  </a:lnTo>
                  <a:close/>
                  <a:moveTo>
                    <a:pt x="f8" y="f19"/>
                  </a:moveTo>
                  <a:lnTo>
                    <a:pt x="f8" y="f20"/>
                  </a:lnTo>
                  <a:lnTo>
                    <a:pt x="f13" y="f20"/>
                  </a:lnTo>
                  <a:lnTo>
                    <a:pt x="f13" y="f19"/>
                  </a:lnTo>
                  <a:close/>
                  <a:moveTo>
                    <a:pt x="f21" y="f22"/>
                  </a:moveTo>
                  <a:cubicBezTo>
                    <a:pt x="f23" y="f22"/>
                    <a:pt x="f24" y="f25"/>
                    <a:pt x="f24" y="f26"/>
                  </a:cubicBezTo>
                  <a:cubicBezTo>
                    <a:pt x="f24" y="f27"/>
                    <a:pt x="f28" y="f29"/>
                    <a:pt x="f30" y="f29"/>
                  </a:cubicBezTo>
                  <a:lnTo>
                    <a:pt x="f31" y="f29"/>
                  </a:lnTo>
                  <a:lnTo>
                    <a:pt x="f31" y="f32"/>
                  </a:lnTo>
                  <a:lnTo>
                    <a:pt x="f33" y="f32"/>
                  </a:lnTo>
                  <a:lnTo>
                    <a:pt x="f33" y="f29"/>
                  </a:lnTo>
                  <a:lnTo>
                    <a:pt x="f34" y="f29"/>
                  </a:lnTo>
                  <a:cubicBezTo>
                    <a:pt x="f35" y="f29"/>
                    <a:pt x="f36" y="f27"/>
                    <a:pt x="f36" y="f26"/>
                  </a:cubicBezTo>
                  <a:cubicBezTo>
                    <a:pt x="f36" y="f25"/>
                    <a:pt x="f20" y="f22"/>
                    <a:pt x="f21" y="f22"/>
                  </a:cubicBezTo>
                  <a:close/>
                  <a:moveTo>
                    <a:pt x="f8" y="f37"/>
                  </a:moveTo>
                  <a:cubicBezTo>
                    <a:pt x="f8" y="f28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46" y="f54"/>
                    <a:pt x="f55" y="f56"/>
                    <a:pt x="f57" y="f58"/>
                  </a:cubicBezTo>
                  <a:lnTo>
                    <a:pt x="f57" y="f59"/>
                  </a:lnTo>
                  <a:lnTo>
                    <a:pt x="f40" y="f59"/>
                  </a:lnTo>
                  <a:cubicBezTo>
                    <a:pt x="f60" y="f61"/>
                    <a:pt x="f62" y="f63"/>
                    <a:pt x="f64" y="f63"/>
                  </a:cubicBezTo>
                  <a:cubicBezTo>
                    <a:pt x="f65" y="f63"/>
                    <a:pt x="f66" y="f61"/>
                    <a:pt x="f67" y="f59"/>
                  </a:cubicBezTo>
                  <a:lnTo>
                    <a:pt x="f68" y="f59"/>
                  </a:lnTo>
                  <a:cubicBezTo>
                    <a:pt x="f69" y="f59"/>
                    <a:pt x="f70" y="f71"/>
                    <a:pt x="f70" y="f26"/>
                  </a:cubicBezTo>
                  <a:lnTo>
                    <a:pt x="f70" y="f72"/>
                  </a:lnTo>
                  <a:cubicBezTo>
                    <a:pt x="f70" y="f73"/>
                    <a:pt x="f69" y="f74"/>
                    <a:pt x="f68" y="f74"/>
                  </a:cubicBezTo>
                  <a:lnTo>
                    <a:pt x="f41" y="f74"/>
                  </a:lnTo>
                  <a:cubicBezTo>
                    <a:pt x="f55" y="f74"/>
                    <a:pt x="f46" y="f73"/>
                    <a:pt x="f46" y="f72"/>
                  </a:cubicBezTo>
                  <a:lnTo>
                    <a:pt x="f46" y="f75"/>
                  </a:lnTo>
                  <a:cubicBezTo>
                    <a:pt x="f52" y="f76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6"/>
                  </a:cubicBezTo>
                  <a:lnTo>
                    <a:pt x="f85" y="f87"/>
                  </a:lnTo>
                  <a:cubicBezTo>
                    <a:pt x="f85" y="f88"/>
                    <a:pt x="f89" y="f90"/>
                    <a:pt x="f43" y="f90"/>
                  </a:cubicBezTo>
                  <a:lnTo>
                    <a:pt x="f91" y="f90"/>
                  </a:lnTo>
                  <a:cubicBezTo>
                    <a:pt x="f92" y="f90"/>
                    <a:pt x="f6" y="f93"/>
                    <a:pt x="f6" y="f87"/>
                  </a:cubicBezTo>
                  <a:lnTo>
                    <a:pt x="f6" y="f94"/>
                  </a:lnTo>
                  <a:cubicBezTo>
                    <a:pt x="f6" y="f95"/>
                    <a:pt x="f92" y="f96"/>
                    <a:pt x="f97" y="f47"/>
                  </a:cubicBezTo>
                  <a:cubicBezTo>
                    <a:pt x="f98" y="f77"/>
                    <a:pt x="f13" y="f99"/>
                    <a:pt x="f100" y="f37"/>
                  </a:cubicBezTo>
                  <a:close/>
                  <a:moveTo>
                    <a:pt x="f16" y="f2"/>
                  </a:moveTo>
                  <a:cubicBezTo>
                    <a:pt x="f66" y="f2"/>
                    <a:pt x="f101" y="f102"/>
                    <a:pt x="f101" y="f11"/>
                  </a:cubicBezTo>
                  <a:lnTo>
                    <a:pt x="f101" y="f103"/>
                  </a:lnTo>
                  <a:cubicBezTo>
                    <a:pt x="f101" y="f104"/>
                    <a:pt x="f68" y="f46"/>
                    <a:pt x="f105" y="f45"/>
                  </a:cubicBezTo>
                  <a:cubicBezTo>
                    <a:pt x="f106" y="f54"/>
                    <a:pt x="f2" y="f107"/>
                    <a:pt x="f2" y="f94"/>
                  </a:cubicBezTo>
                  <a:lnTo>
                    <a:pt x="f2" y="f87"/>
                  </a:lnTo>
                  <a:cubicBezTo>
                    <a:pt x="f2" y="f108"/>
                    <a:pt x="f109" y="f4"/>
                    <a:pt x="f91" y="f4"/>
                  </a:cubicBezTo>
                  <a:lnTo>
                    <a:pt x="f43" y="f4"/>
                  </a:lnTo>
                  <a:cubicBezTo>
                    <a:pt x="f110" y="f4"/>
                    <a:pt x="f111" y="f108"/>
                    <a:pt x="f111" y="f87"/>
                  </a:cubicBezTo>
                  <a:lnTo>
                    <a:pt x="f111" y="f112"/>
                  </a:lnTo>
                  <a:cubicBezTo>
                    <a:pt x="f113" y="f112"/>
                    <a:pt x="f114" y="f115"/>
                    <a:pt x="f114" y="f115"/>
                  </a:cubicBezTo>
                  <a:cubicBezTo>
                    <a:pt x="f71" y="f116"/>
                    <a:pt x="f117" y="f118"/>
                    <a:pt x="f119" y="f118"/>
                  </a:cubicBezTo>
                  <a:cubicBezTo>
                    <a:pt x="f120" y="f118"/>
                    <a:pt x="f121" y="f116"/>
                    <a:pt x="f122" y="f115"/>
                  </a:cubicBezTo>
                  <a:cubicBezTo>
                    <a:pt x="f123" y="f124"/>
                    <a:pt x="f125" y="f126"/>
                    <a:pt x="f127" y="f86"/>
                  </a:cubicBezTo>
                  <a:cubicBezTo>
                    <a:pt x="f128" y="f84"/>
                    <a:pt x="f122" y="f129"/>
                    <a:pt x="f130" y="f129"/>
                  </a:cubicBezTo>
                  <a:cubicBezTo>
                    <a:pt x="f131" y="f129"/>
                    <a:pt x="f132" y="f133"/>
                    <a:pt x="f134" y="f133"/>
                  </a:cubicBezTo>
                  <a:cubicBezTo>
                    <a:pt x="f135" y="f136"/>
                    <a:pt x="f137" y="f138"/>
                    <a:pt x="f139" y="f138"/>
                  </a:cubicBezTo>
                  <a:cubicBezTo>
                    <a:pt x="f140" y="f138"/>
                    <a:pt x="f141" y="f142"/>
                    <a:pt x="f143" y="f144"/>
                  </a:cubicBezTo>
                  <a:cubicBezTo>
                    <a:pt x="f145" y="f146"/>
                    <a:pt x="f147" y="f148"/>
                    <a:pt x="f149" y="f148"/>
                  </a:cubicBezTo>
                  <a:cubicBezTo>
                    <a:pt x="f150" y="f148"/>
                    <a:pt x="f3" y="f151"/>
                    <a:pt x="f152" y="f153"/>
                  </a:cubicBezTo>
                  <a:cubicBezTo>
                    <a:pt x="f154" y="f155"/>
                    <a:pt x="f152" y="f156"/>
                    <a:pt x="f157" y="f158"/>
                  </a:cubicBezTo>
                  <a:lnTo>
                    <a:pt x="f82" y="f158"/>
                  </a:lnTo>
                  <a:cubicBezTo>
                    <a:pt x="f129" y="f158"/>
                    <a:pt x="f159" y="f156"/>
                    <a:pt x="f160" y="f161"/>
                  </a:cubicBezTo>
                  <a:cubicBezTo>
                    <a:pt x="f162" y="f153"/>
                    <a:pt x="f163" y="f164"/>
                    <a:pt x="f165" y="f166"/>
                  </a:cubicBezTo>
                  <a:cubicBezTo>
                    <a:pt x="f167" y="f168"/>
                    <a:pt x="f124" y="f169"/>
                    <a:pt x="f124" y="f170"/>
                  </a:cubicBezTo>
                  <a:cubicBezTo>
                    <a:pt x="f124" y="f171"/>
                    <a:pt x="f172" y="f173"/>
                    <a:pt x="f174" y="f58"/>
                  </a:cubicBezTo>
                  <a:cubicBezTo>
                    <a:pt x="f175" y="f176"/>
                    <a:pt x="f177" y="f178"/>
                    <a:pt x="f179" y="f180"/>
                  </a:cubicBezTo>
                  <a:cubicBezTo>
                    <a:pt x="f181" y="f182"/>
                    <a:pt x="f183" y="f184"/>
                    <a:pt x="f185" y="f184"/>
                  </a:cubicBezTo>
                  <a:cubicBezTo>
                    <a:pt x="f186" y="f184"/>
                    <a:pt x="f187" y="f188"/>
                    <a:pt x="f79" y="f83"/>
                  </a:cubicBezTo>
                  <a:cubicBezTo>
                    <a:pt x="f178" y="f189"/>
                    <a:pt x="f190" y="f191"/>
                    <a:pt x="f192" y="f81"/>
                  </a:cubicBezTo>
                  <a:cubicBezTo>
                    <a:pt x="f48" y="f193"/>
                    <a:pt x="f57" y="f194"/>
                    <a:pt x="f44" y="f195"/>
                  </a:cubicBezTo>
                  <a:cubicBezTo>
                    <a:pt x="f196" y="f197"/>
                    <a:pt x="f42" y="f24"/>
                    <a:pt x="f198" y="f199"/>
                  </a:cubicBezTo>
                  <a:lnTo>
                    <a:pt x="f198" y="f11"/>
                  </a:lnTo>
                  <a:cubicBezTo>
                    <a:pt x="f42" y="f102"/>
                    <a:pt x="f200" y="f2"/>
                    <a:pt x="f5" y="f2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772;p53">
              <a:extLst>
                <a:ext uri="{FF2B5EF4-FFF2-40B4-BE49-F238E27FC236}">
                  <a16:creationId xmlns:a16="http://schemas.microsoft.com/office/drawing/2014/main" id="{E05B3F9E-0048-635F-7373-1B5BC13ADCAE}"/>
                </a:ext>
              </a:extLst>
            </p:cNvPr>
            <p:cNvSpPr/>
            <p:nvPr/>
          </p:nvSpPr>
          <p:spPr>
            <a:xfrm>
              <a:off x="1608639" y="1470053"/>
              <a:ext cx="58274" cy="918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8"/>
                <a:gd name="f4" fmla="val 2739"/>
                <a:gd name="f5" fmla="val 869"/>
                <a:gd name="f6" fmla="val 637"/>
                <a:gd name="f7" fmla="val 1024"/>
                <a:gd name="f8" fmla="val 1179"/>
                <a:gd name="f9" fmla="val 714"/>
                <a:gd name="f10" fmla="val 1148"/>
                <a:gd name="f11" fmla="val 1831"/>
                <a:gd name="f12" fmla="val 2002"/>
                <a:gd name="f13" fmla="val 2087"/>
                <a:gd name="f14" fmla="val 559"/>
                <a:gd name="f15" fmla="val 590"/>
                <a:gd name="f16" fmla="val 1"/>
                <a:gd name="f17" fmla="val 404"/>
                <a:gd name="f18" fmla="val 32"/>
                <a:gd name="f19" fmla="val 63"/>
                <a:gd name="f20" fmla="val 2436"/>
                <a:gd name="f21" fmla="val 435"/>
                <a:gd name="f22" fmla="val 2738"/>
                <a:gd name="f23" fmla="val 1303"/>
                <a:gd name="f24" fmla="val 1676"/>
                <a:gd name="f25" fmla="val 1707"/>
                <a:gd name="f26" fmla="val 1334"/>
                <a:gd name="f27" fmla="*/ f0 1 1738"/>
                <a:gd name="f28" fmla="*/ f1 1 2739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1738"/>
                <a:gd name="f35" fmla="*/ f32 1 2739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1738" h="2739">
                  <a:moveTo>
                    <a:pt x="f5" y="f6"/>
                  </a:moveTo>
                  <a:cubicBezTo>
                    <a:pt x="f7" y="f6"/>
                    <a:pt x="f8" y="f9"/>
                    <a:pt x="f10" y="f5"/>
                  </a:cubicBezTo>
                  <a:lnTo>
                    <a:pt x="f10" y="f11"/>
                  </a:lnTo>
                  <a:cubicBezTo>
                    <a:pt x="f8" y="f12"/>
                    <a:pt x="f7" y="f13"/>
                    <a:pt x="f5" y="f13"/>
                  </a:cubicBezTo>
                  <a:cubicBezTo>
                    <a:pt x="f9" y="f13"/>
                    <a:pt x="f14" y="f12"/>
                    <a:pt x="f15" y="f11"/>
                  </a:cubicBezTo>
                  <a:lnTo>
                    <a:pt x="f15" y="f5"/>
                  </a:lnTo>
                  <a:cubicBezTo>
                    <a:pt x="f14" y="f9"/>
                    <a:pt x="f9" y="f6"/>
                    <a:pt x="f5" y="f6"/>
                  </a:cubicBezTo>
                  <a:close/>
                  <a:moveTo>
                    <a:pt x="f5" y="f16"/>
                  </a:moveTo>
                  <a:cubicBezTo>
                    <a:pt x="f17" y="f16"/>
                    <a:pt x="f18" y="f17"/>
                    <a:pt x="f19" y="f5"/>
                  </a:cubicBezTo>
                  <a:lnTo>
                    <a:pt x="f19" y="f11"/>
                  </a:lnTo>
                  <a:cubicBezTo>
                    <a:pt x="f16" y="f20"/>
                    <a:pt x="f21" y="f22"/>
                    <a:pt x="f5" y="f22"/>
                  </a:cubicBezTo>
                  <a:cubicBezTo>
                    <a:pt x="f23" y="f22"/>
                    <a:pt x="f3" y="f20"/>
                    <a:pt x="f24" y="f11"/>
                  </a:cubicBezTo>
                  <a:lnTo>
                    <a:pt x="f24" y="f5"/>
                  </a:lnTo>
                  <a:cubicBezTo>
                    <a:pt x="f25" y="f17"/>
                    <a:pt x="f26" y="f16"/>
                    <a:pt x="f5" y="f1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773;p53">
              <a:extLst>
                <a:ext uri="{FF2B5EF4-FFF2-40B4-BE49-F238E27FC236}">
                  <a16:creationId xmlns:a16="http://schemas.microsoft.com/office/drawing/2014/main" id="{F33159A3-05C2-3AFA-7F93-93A4A347EB1C}"/>
                </a:ext>
              </a:extLst>
            </p:cNvPr>
            <p:cNvSpPr/>
            <p:nvPr/>
          </p:nvSpPr>
          <p:spPr>
            <a:xfrm>
              <a:off x="1561831" y="1470053"/>
              <a:ext cx="30211" cy="91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1"/>
                <a:gd name="f4" fmla="val 2731"/>
                <a:gd name="f5" fmla="val 373"/>
                <a:gd name="f6" fmla="val 1"/>
                <a:gd name="f7" fmla="val 528"/>
                <a:gd name="f8" fmla="val 2451"/>
                <a:gd name="f9" fmla="val 2606"/>
                <a:gd name="f10" fmla="val 497"/>
                <a:gd name="f11" fmla="val 2730"/>
                <a:gd name="f12" fmla="val 621"/>
                <a:gd name="f13" fmla="val 776"/>
                <a:gd name="f14" fmla="val 900"/>
                <a:gd name="f15" fmla="val 280"/>
                <a:gd name="f16" fmla="val 125"/>
                <a:gd name="f17" fmla="*/ f0 1 901"/>
                <a:gd name="f18" fmla="*/ f1 1 2731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901"/>
                <a:gd name="f25" fmla="*/ f22 1 2731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901" h="2731">
                  <a:moveTo>
                    <a:pt x="f5" y="f6"/>
                  </a:moveTo>
                  <a:cubicBezTo>
                    <a:pt x="f6" y="f6"/>
                    <a:pt x="f6" y="f7"/>
                    <a:pt x="f5" y="f7"/>
                  </a:cubicBezTo>
                  <a:lnTo>
                    <a:pt x="f5" y="f8"/>
                  </a:lnTo>
                  <a:cubicBezTo>
                    <a:pt x="f5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4" y="f8"/>
                  </a:cubicBezTo>
                  <a:lnTo>
                    <a:pt x="f14" y="f15"/>
                  </a:lnTo>
                  <a:cubicBezTo>
                    <a:pt x="f14" y="f16"/>
                    <a:pt x="f13" y="f6"/>
                    <a:pt x="f12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774;p53">
              <a:extLst>
                <a:ext uri="{FF2B5EF4-FFF2-40B4-BE49-F238E27FC236}">
                  <a16:creationId xmlns:a16="http://schemas.microsoft.com/office/drawing/2014/main" id="{C4723984-78ED-5790-268B-D6F854984DAB}"/>
                </a:ext>
              </a:extLst>
            </p:cNvPr>
            <p:cNvSpPr/>
            <p:nvPr/>
          </p:nvSpPr>
          <p:spPr>
            <a:xfrm>
              <a:off x="1512938" y="1506464"/>
              <a:ext cx="44759" cy="187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35"/>
                <a:gd name="f4" fmla="val 559"/>
                <a:gd name="f5" fmla="val 311"/>
                <a:gd name="f6" fmla="val 1"/>
                <a:gd name="f7" fmla="val 31"/>
                <a:gd name="f8" fmla="val 497"/>
                <a:gd name="f9" fmla="val 1024"/>
                <a:gd name="f10" fmla="*/ f0 1 1335"/>
                <a:gd name="f11" fmla="*/ f1 1 559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335"/>
                <a:gd name="f18" fmla="*/ f15 1 559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335" h="559">
                  <a:moveTo>
                    <a:pt x="f5" y="f2"/>
                  </a:moveTo>
                  <a:cubicBezTo>
                    <a:pt x="f6" y="f7"/>
                    <a:pt x="f6" y="f8"/>
                    <a:pt x="f5" y="f4"/>
                  </a:cubicBezTo>
                  <a:lnTo>
                    <a:pt x="f9" y="f4"/>
                  </a:lnTo>
                  <a:cubicBezTo>
                    <a:pt x="f3" y="f8"/>
                    <a:pt x="f3" y="f7"/>
                    <a:pt x="f9" y="f2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0" name="Google Shape;775;p53">
            <a:extLst>
              <a:ext uri="{FF2B5EF4-FFF2-40B4-BE49-F238E27FC236}">
                <a16:creationId xmlns:a16="http://schemas.microsoft.com/office/drawing/2014/main" id="{171D46FF-1517-70FB-350B-9A3F91E96AB0}"/>
              </a:ext>
            </a:extLst>
          </p:cNvPr>
          <p:cNvGrpSpPr/>
          <p:nvPr/>
        </p:nvGrpSpPr>
        <p:grpSpPr>
          <a:xfrm>
            <a:off x="3982394" y="1241800"/>
            <a:ext cx="468054" cy="411918"/>
            <a:chOff x="3982394" y="1241800"/>
            <a:chExt cx="468054" cy="411918"/>
          </a:xfrm>
        </p:grpSpPr>
        <p:sp>
          <p:nvSpPr>
            <p:cNvPr id="31" name="Google Shape;776;p53">
              <a:extLst>
                <a:ext uri="{FF2B5EF4-FFF2-40B4-BE49-F238E27FC236}">
                  <a16:creationId xmlns:a16="http://schemas.microsoft.com/office/drawing/2014/main" id="{A4AE1554-DE28-3CB1-8C30-914104F0715F}"/>
                </a:ext>
              </a:extLst>
            </p:cNvPr>
            <p:cNvSpPr/>
            <p:nvPr/>
          </p:nvSpPr>
          <p:spPr>
            <a:xfrm>
              <a:off x="3982394" y="1241800"/>
              <a:ext cx="468044" cy="4119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959"/>
                <a:gd name="f4" fmla="val 12285"/>
                <a:gd name="f5" fmla="val 6980"/>
                <a:gd name="f6" fmla="val 543"/>
                <a:gd name="f7" fmla="val 7949"/>
                <a:gd name="f8" fmla="val 8918"/>
                <a:gd name="f9" fmla="val 652"/>
                <a:gd name="f10" fmla="val 9864"/>
                <a:gd name="f11" fmla="val 869"/>
                <a:gd name="f12" fmla="val 1707"/>
                <a:gd name="f13" fmla="val 8903"/>
                <a:gd name="f14" fmla="val 1614"/>
                <a:gd name="f15" fmla="val 7910"/>
                <a:gd name="f16" fmla="val 1551"/>
                <a:gd name="f17" fmla="val 6018"/>
                <a:gd name="f18" fmla="val 5056"/>
                <a:gd name="f19" fmla="val 4095"/>
                <a:gd name="f20" fmla="val 5041"/>
                <a:gd name="f21" fmla="val 6010"/>
                <a:gd name="f22" fmla="val 11508"/>
                <a:gd name="f23" fmla="val 1272"/>
                <a:gd name="f24" fmla="val 11757"/>
                <a:gd name="f25" fmla="val 1365"/>
                <a:gd name="f26" fmla="val 12036"/>
                <a:gd name="f27" fmla="val 1427"/>
                <a:gd name="f28" fmla="val 12315"/>
                <a:gd name="f29" fmla="val 1520"/>
                <a:gd name="f30" fmla="val 2048"/>
                <a:gd name="f31" fmla="val 12067"/>
                <a:gd name="f32" fmla="val 1986"/>
                <a:gd name="f33" fmla="val 11788"/>
                <a:gd name="f34" fmla="val 1955"/>
                <a:gd name="f35" fmla="val 1893"/>
                <a:gd name="f36" fmla="val 2451"/>
                <a:gd name="f37" fmla="val 1924"/>
                <a:gd name="f38" fmla="val 1613"/>
                <a:gd name="f39" fmla="val 2079"/>
                <a:gd name="f40" fmla="val 1861"/>
                <a:gd name="f41" fmla="val 2141"/>
                <a:gd name="f42" fmla="val 1334"/>
                <a:gd name="f43" fmla="val 2110"/>
                <a:gd name="f44" fmla="val 2172"/>
                <a:gd name="f45" fmla="val 2265"/>
                <a:gd name="f46" fmla="val 3196"/>
                <a:gd name="f47" fmla="val 8934"/>
                <a:gd name="f48" fmla="val 3133"/>
                <a:gd name="f49" fmla="val 3102"/>
                <a:gd name="f50" fmla="val 5025"/>
                <a:gd name="f51" fmla="val 2513"/>
                <a:gd name="f52" fmla="val 2544"/>
                <a:gd name="f53" fmla="val 2606"/>
                <a:gd name="f54" fmla="val 3444"/>
                <a:gd name="f55" fmla="val 3413"/>
                <a:gd name="f56" fmla="val 3382"/>
                <a:gd name="f57" fmla="val 3351"/>
                <a:gd name="f58" fmla="val 2482"/>
                <a:gd name="f59" fmla="val 1892"/>
                <a:gd name="f60" fmla="val 3475"/>
                <a:gd name="f61" fmla="val 2668"/>
                <a:gd name="f62" fmla="val 3909"/>
                <a:gd name="f63" fmla="val 4902"/>
                <a:gd name="f64" fmla="val 4033"/>
                <a:gd name="f65" fmla="val 3971"/>
                <a:gd name="f66" fmla="val 3940"/>
                <a:gd name="f67" fmla="val 3661"/>
                <a:gd name="f68" fmla="val 7972"/>
                <a:gd name="f69" fmla="val 3692"/>
                <a:gd name="f70" fmla="val 3754"/>
                <a:gd name="f71" fmla="val 4933"/>
                <a:gd name="f72" fmla="val 5987"/>
                <a:gd name="f73" fmla="val 4002"/>
                <a:gd name="f74" fmla="val 5460"/>
                <a:gd name="f75" fmla="val 6453"/>
                <a:gd name="f76" fmla="val 6422"/>
                <a:gd name="f77" fmla="val 6359"/>
                <a:gd name="f78" fmla="val 6328"/>
                <a:gd name="f79" fmla="val 6484"/>
                <a:gd name="f80" fmla="val 6639"/>
                <a:gd name="f81" fmla="val 6701"/>
                <a:gd name="f82" fmla="val 6732"/>
                <a:gd name="f83" fmla="val 6608"/>
                <a:gd name="f84" fmla="val 6887"/>
                <a:gd name="f85" fmla="val 6918"/>
                <a:gd name="f86" fmla="val 6949"/>
                <a:gd name="f87" fmla="val 7879"/>
                <a:gd name="f88" fmla="val 7817"/>
                <a:gd name="f89" fmla="val 7786"/>
                <a:gd name="f90" fmla="val 7724"/>
                <a:gd name="f91" fmla="val 7941"/>
                <a:gd name="f92" fmla="val 7042"/>
                <a:gd name="f93" fmla="val 7011"/>
                <a:gd name="f94" fmla="val 7166"/>
                <a:gd name="f95" fmla="val 9802"/>
                <a:gd name="f96" fmla="val 9771"/>
                <a:gd name="f97" fmla="val 8035"/>
                <a:gd name="f98" fmla="val 9740"/>
                <a:gd name="f99" fmla="val 8066"/>
                <a:gd name="f100" fmla="val 9709"/>
                <a:gd name="f101" fmla="val 8159"/>
                <a:gd name="f102" fmla="val 8810"/>
                <a:gd name="f103" fmla="val 8252"/>
                <a:gd name="f104" fmla="val 8283"/>
                <a:gd name="f105" fmla="val 6080"/>
                <a:gd name="f106" fmla="val 5150"/>
                <a:gd name="f107" fmla="val 8221"/>
                <a:gd name="f108" fmla="val 4250"/>
                <a:gd name="f109" fmla="val 8128"/>
                <a:gd name="f110" fmla="val 4219"/>
                <a:gd name="f111" fmla="val 4188"/>
                <a:gd name="f112" fmla="val 8003"/>
                <a:gd name="f113" fmla="val 4157"/>
                <a:gd name="f114" fmla="val 7228"/>
                <a:gd name="f115" fmla="val 7259"/>
                <a:gd name="f116" fmla="val 3568"/>
                <a:gd name="f117" fmla="val 962"/>
                <a:gd name="f118" fmla="val 8097"/>
                <a:gd name="f119" fmla="val 3009"/>
                <a:gd name="f120" fmla="val 8345"/>
                <a:gd name="f121" fmla="val 1117"/>
                <a:gd name="f122" fmla="val 10423"/>
                <a:gd name="f123" fmla="val 993"/>
                <a:gd name="f124" fmla="val 10950"/>
                <a:gd name="f125" fmla="val 8376"/>
                <a:gd name="f126" fmla="val 1086"/>
                <a:gd name="f127" fmla="val 8655"/>
                <a:gd name="f128" fmla="val 528"/>
                <a:gd name="f129" fmla="val 8438"/>
                <a:gd name="f130" fmla="val 559"/>
                <a:gd name="f131" fmla="val 8407"/>
                <a:gd name="f132" fmla="val 8872"/>
                <a:gd name="f133" fmla="val 8314"/>
                <a:gd name="f134" fmla="val 12098"/>
                <a:gd name="f135" fmla="val 8469"/>
                <a:gd name="f136" fmla="val 9151"/>
                <a:gd name="f137" fmla="val 8748"/>
                <a:gd name="f138" fmla="val 8484"/>
                <a:gd name="f139" fmla="val 9167"/>
                <a:gd name="f140" fmla="val 9376"/>
                <a:gd name="f141" fmla="val 6964"/>
                <a:gd name="f142" fmla="val 6204"/>
                <a:gd name="f143" fmla="val 5444"/>
                <a:gd name="f144" fmla="val 4777"/>
                <a:gd name="f145" fmla="val 5491"/>
                <a:gd name="f146" fmla="val 6235"/>
                <a:gd name="f147" fmla="val 7693"/>
                <a:gd name="f148" fmla="val 8779"/>
                <a:gd name="f149" fmla="val 10051"/>
                <a:gd name="f150" fmla="val 8562"/>
                <a:gd name="f151" fmla="val 11664"/>
                <a:gd name="f152" fmla="val 9337"/>
                <a:gd name="f153" fmla="val 10361"/>
                <a:gd name="f154" fmla="val 11726"/>
                <a:gd name="f155" fmla="val 3847"/>
                <a:gd name="f156" fmla="val 4405"/>
                <a:gd name="f157" fmla="val 9399"/>
                <a:gd name="f158" fmla="val 5615"/>
                <a:gd name="f159" fmla="val 9927"/>
                <a:gd name="f160" fmla="val 8313"/>
                <a:gd name="f161" fmla="val 9523"/>
                <a:gd name="f162" fmla="val 1"/>
                <a:gd name="f163" fmla="val 32"/>
                <a:gd name="f164" fmla="val 373"/>
                <a:gd name="f165" fmla="val 1055"/>
                <a:gd name="f166" fmla="val 1148"/>
                <a:gd name="f167" fmla="val 186"/>
                <a:gd name="f168" fmla="val 1489"/>
                <a:gd name="f169" fmla="val 155"/>
                <a:gd name="f170" fmla="val 62"/>
                <a:gd name="f171" fmla="val 1645"/>
                <a:gd name="f172" fmla="val 1738"/>
                <a:gd name="f173" fmla="val 8624"/>
                <a:gd name="f174" fmla="val 8717"/>
                <a:gd name="f175" fmla="val 1706"/>
                <a:gd name="f176" fmla="val 9461"/>
                <a:gd name="f177" fmla="val 3164"/>
                <a:gd name="f178" fmla="val 12129"/>
                <a:gd name="f179" fmla="val 3226"/>
                <a:gd name="f180" fmla="val 12222"/>
                <a:gd name="f181" fmla="val 3319"/>
                <a:gd name="f182" fmla="val 12284"/>
                <a:gd name="f183" fmla="val 3412"/>
                <a:gd name="f184" fmla="val 10516"/>
                <a:gd name="f185" fmla="val 10609"/>
                <a:gd name="f186" fmla="val 10702"/>
                <a:gd name="f187" fmla="val 10733"/>
                <a:gd name="f188" fmla="val 12253"/>
                <a:gd name="f189" fmla="val 12687"/>
                <a:gd name="f190" fmla="val 9306"/>
                <a:gd name="f191" fmla="val 13028"/>
                <a:gd name="f192" fmla="val 9182"/>
                <a:gd name="f193" fmla="val 13618"/>
                <a:gd name="f194" fmla="val 13773"/>
                <a:gd name="f195" fmla="val 13866"/>
                <a:gd name="f196" fmla="val 13928"/>
                <a:gd name="f197" fmla="val 13796"/>
                <a:gd name="f198" fmla="val 13664"/>
                <a:gd name="f199" fmla="val 13532"/>
                <a:gd name="f200" fmla="val 13401"/>
                <a:gd name="f201" fmla="val 12842"/>
                <a:gd name="f202" fmla="val 5708"/>
                <a:gd name="f203" fmla="val 5879"/>
                <a:gd name="f204" fmla="val 5964"/>
                <a:gd name="f205" fmla="val 1769"/>
                <a:gd name="f206" fmla="val 13804"/>
                <a:gd name="f207" fmla="val 12966"/>
                <a:gd name="f208" fmla="val 12656"/>
                <a:gd name="f209" fmla="val 12377"/>
                <a:gd name="f210" fmla="val 10175"/>
                <a:gd name="f211" fmla="val 9120"/>
                <a:gd name="f212" fmla="val 125"/>
                <a:gd name="f213" fmla="val 8034"/>
                <a:gd name="f214" fmla="*/ f0 1 13959"/>
                <a:gd name="f215" fmla="*/ f1 1 12285"/>
                <a:gd name="f216" fmla="val f2"/>
                <a:gd name="f217" fmla="val f3"/>
                <a:gd name="f218" fmla="val f4"/>
                <a:gd name="f219" fmla="+- f218 0 f216"/>
                <a:gd name="f220" fmla="+- f217 0 f216"/>
                <a:gd name="f221" fmla="*/ f220 1 13959"/>
                <a:gd name="f222" fmla="*/ f219 1 12285"/>
                <a:gd name="f223" fmla="*/ f216 1 f221"/>
                <a:gd name="f224" fmla="*/ f217 1 f221"/>
                <a:gd name="f225" fmla="*/ f216 1 f222"/>
                <a:gd name="f226" fmla="*/ f218 1 f222"/>
                <a:gd name="f227" fmla="*/ f223 f214 1"/>
                <a:gd name="f228" fmla="*/ f224 f214 1"/>
                <a:gd name="f229" fmla="*/ f226 f215 1"/>
                <a:gd name="f230" fmla="*/ f225 f2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7" t="f230" r="f228" b="f229"/>
              <a:pathLst>
                <a:path w="13959" h="1228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0" y="f12"/>
                  </a:lnTo>
                  <a:cubicBezTo>
                    <a:pt x="f13" y="f14"/>
                    <a:pt x="f15" y="f16"/>
                    <a:pt x="f5" y="f16"/>
                  </a:cubicBezTo>
                  <a:cubicBezTo>
                    <a:pt x="f17" y="f16"/>
                    <a:pt x="f18" y="f14"/>
                    <a:pt x="f19" y="f12"/>
                  </a:cubicBezTo>
                  <a:lnTo>
                    <a:pt x="f19" y="f11"/>
                  </a:lnTo>
                  <a:cubicBezTo>
                    <a:pt x="f20" y="f9"/>
                    <a:pt x="f21" y="f6"/>
                    <a:pt x="f5" y="f6"/>
                  </a:cubicBezTo>
                  <a:close/>
                  <a:moveTo>
                    <a:pt x="f22" y="f23"/>
                  </a:moveTo>
                  <a:cubicBezTo>
                    <a:pt x="f24" y="f25"/>
                    <a:pt x="f26" y="f27"/>
                    <a:pt x="f28" y="f29"/>
                  </a:cubicBezTo>
                  <a:lnTo>
                    <a:pt x="f28" y="f30"/>
                  </a:lnTo>
                  <a:cubicBezTo>
                    <a:pt x="f31" y="f32"/>
                    <a:pt x="f33" y="f34"/>
                    <a:pt x="f22" y="f35"/>
                  </a:cubicBezTo>
                  <a:lnTo>
                    <a:pt x="f22" y="f23"/>
                  </a:lnTo>
                  <a:close/>
                  <a:moveTo>
                    <a:pt x="f36" y="f23"/>
                  </a:moveTo>
                  <a:lnTo>
                    <a:pt x="f36" y="f37"/>
                  </a:lnTo>
                  <a:lnTo>
                    <a:pt x="f38" y="f39"/>
                  </a:lnTo>
                  <a:lnTo>
                    <a:pt x="f38" y="f29"/>
                  </a:lnTo>
                  <a:cubicBezTo>
                    <a:pt x="f40" y="f27"/>
                    <a:pt x="f41" y="f42"/>
                    <a:pt x="f36" y="f23"/>
                  </a:cubicBezTo>
                  <a:close/>
                  <a:moveTo>
                    <a:pt x="f5" y="f43"/>
                  </a:moveTo>
                  <a:cubicBezTo>
                    <a:pt x="f15" y="f43"/>
                    <a:pt x="f13" y="f44"/>
                    <a:pt x="f10" y="f45"/>
                  </a:cubicBezTo>
                  <a:lnTo>
                    <a:pt x="f10" y="f46"/>
                  </a:lnTo>
                  <a:cubicBezTo>
                    <a:pt x="f47" y="f48"/>
                    <a:pt x="f15" y="f49"/>
                    <a:pt x="f5" y="f49"/>
                  </a:cubicBezTo>
                  <a:cubicBezTo>
                    <a:pt x="f17" y="f49"/>
                    <a:pt x="f50" y="f48"/>
                    <a:pt x="f19" y="f46"/>
                  </a:cubicBezTo>
                  <a:lnTo>
                    <a:pt x="f19" y="f45"/>
                  </a:lnTo>
                  <a:cubicBezTo>
                    <a:pt x="f18" y="f44"/>
                    <a:pt x="f17" y="f43"/>
                    <a:pt x="f5" y="f43"/>
                  </a:cubicBezTo>
                  <a:close/>
                  <a:moveTo>
                    <a:pt x="f22" y="f36"/>
                  </a:moveTo>
                  <a:cubicBezTo>
                    <a:pt x="f33" y="f51"/>
                    <a:pt x="f31" y="f52"/>
                    <a:pt x="f28" y="f53"/>
                  </a:cubicBezTo>
                  <a:lnTo>
                    <a:pt x="f28" y="f54"/>
                  </a:lnTo>
                  <a:cubicBezTo>
                    <a:pt x="f31" y="f55"/>
                    <a:pt x="f33" y="f56"/>
                    <a:pt x="f22" y="f57"/>
                  </a:cubicBezTo>
                  <a:lnTo>
                    <a:pt x="f22" y="f36"/>
                  </a:lnTo>
                  <a:close/>
                  <a:moveTo>
                    <a:pt x="f36" y="f58"/>
                  </a:moveTo>
                  <a:lnTo>
                    <a:pt x="f36" y="f57"/>
                  </a:lnTo>
                  <a:cubicBezTo>
                    <a:pt x="f41" y="f56"/>
                    <a:pt x="f59" y="f55"/>
                    <a:pt x="f38" y="f60"/>
                  </a:cubicBezTo>
                  <a:lnTo>
                    <a:pt x="f38" y="f61"/>
                  </a:lnTo>
                  <a:cubicBezTo>
                    <a:pt x="f59" y="f53"/>
                    <a:pt x="f41" y="f52"/>
                    <a:pt x="f36" y="f58"/>
                  </a:cubicBezTo>
                  <a:close/>
                  <a:moveTo>
                    <a:pt x="f36" y="f62"/>
                  </a:moveTo>
                  <a:lnTo>
                    <a:pt x="f36" y="f63"/>
                  </a:lnTo>
                  <a:lnTo>
                    <a:pt x="f38" y="f63"/>
                  </a:lnTo>
                  <a:lnTo>
                    <a:pt x="f38" y="f64"/>
                  </a:lnTo>
                  <a:cubicBezTo>
                    <a:pt x="f40" y="f65"/>
                    <a:pt x="f41" y="f66"/>
                    <a:pt x="f36" y="f62"/>
                  </a:cubicBezTo>
                  <a:close/>
                  <a:moveTo>
                    <a:pt x="f5" y="f67"/>
                  </a:moveTo>
                  <a:cubicBezTo>
                    <a:pt x="f68" y="f67"/>
                    <a:pt x="f13" y="f69"/>
                    <a:pt x="f10" y="f70"/>
                  </a:cubicBezTo>
                  <a:lnTo>
                    <a:pt x="f10" y="f71"/>
                  </a:lnTo>
                  <a:lnTo>
                    <a:pt x="f19" y="f71"/>
                  </a:lnTo>
                  <a:lnTo>
                    <a:pt x="f19" y="f70"/>
                  </a:lnTo>
                  <a:cubicBezTo>
                    <a:pt x="f50" y="f69"/>
                    <a:pt x="f72" y="f67"/>
                    <a:pt x="f5" y="f67"/>
                  </a:cubicBezTo>
                  <a:close/>
                  <a:moveTo>
                    <a:pt x="f22" y="f62"/>
                  </a:moveTo>
                  <a:cubicBezTo>
                    <a:pt x="f33" y="f66"/>
                    <a:pt x="f31" y="f65"/>
                    <a:pt x="f28" y="f73"/>
                  </a:cubicBezTo>
                  <a:lnTo>
                    <a:pt x="f28" y="f63"/>
                  </a:lnTo>
                  <a:lnTo>
                    <a:pt x="f22" y="f71"/>
                  </a:lnTo>
                  <a:lnTo>
                    <a:pt x="f22" y="f62"/>
                  </a:lnTo>
                  <a:close/>
                  <a:moveTo>
                    <a:pt x="f36" y="f74"/>
                  </a:moveTo>
                  <a:lnTo>
                    <a:pt x="f36" y="f75"/>
                  </a:lnTo>
                  <a:cubicBezTo>
                    <a:pt x="f41" y="f76"/>
                    <a:pt x="f40" y="f77"/>
                    <a:pt x="f38" y="f78"/>
                  </a:cubicBezTo>
                  <a:lnTo>
                    <a:pt x="f38" y="f74"/>
                  </a:lnTo>
                  <a:close/>
                  <a:moveTo>
                    <a:pt x="f28" y="f74"/>
                  </a:moveTo>
                  <a:lnTo>
                    <a:pt x="f28" y="f77"/>
                  </a:lnTo>
                  <a:cubicBezTo>
                    <a:pt x="f31" y="f76"/>
                    <a:pt x="f33" y="f75"/>
                    <a:pt x="f22" y="f79"/>
                  </a:cubicBezTo>
                  <a:lnTo>
                    <a:pt x="f22" y="f74"/>
                  </a:lnTo>
                  <a:close/>
                  <a:moveTo>
                    <a:pt x="f10" y="f74"/>
                  </a:moveTo>
                  <a:lnTo>
                    <a:pt x="f10" y="f80"/>
                  </a:lnTo>
                  <a:cubicBezTo>
                    <a:pt x="f47" y="f81"/>
                    <a:pt x="f15" y="f82"/>
                    <a:pt x="f5" y="f82"/>
                  </a:cubicBezTo>
                  <a:cubicBezTo>
                    <a:pt x="f17" y="f82"/>
                    <a:pt x="f50" y="f81"/>
                    <a:pt x="f19" y="f83"/>
                  </a:cubicBezTo>
                  <a:lnTo>
                    <a:pt x="f19" y="f74"/>
                  </a:lnTo>
                  <a:close/>
                  <a:moveTo>
                    <a:pt x="f38" y="f84"/>
                  </a:moveTo>
                  <a:cubicBezTo>
                    <a:pt x="f59" y="f85"/>
                    <a:pt x="f41" y="f86"/>
                    <a:pt x="f36" y="f5"/>
                  </a:cubicBezTo>
                  <a:lnTo>
                    <a:pt x="f36" y="f87"/>
                  </a:lnTo>
                  <a:cubicBezTo>
                    <a:pt x="f41" y="f88"/>
                    <a:pt x="f59" y="f89"/>
                    <a:pt x="f38" y="f90"/>
                  </a:cubicBezTo>
                  <a:lnTo>
                    <a:pt x="f38" y="f84"/>
                  </a:lnTo>
                  <a:close/>
                  <a:moveTo>
                    <a:pt x="f28" y="f85"/>
                  </a:moveTo>
                  <a:lnTo>
                    <a:pt x="f28" y="f89"/>
                  </a:lnTo>
                  <a:cubicBezTo>
                    <a:pt x="f31" y="f88"/>
                    <a:pt x="f33" y="f87"/>
                    <a:pt x="f22" y="f91"/>
                  </a:cubicBezTo>
                  <a:lnTo>
                    <a:pt x="f22" y="f92"/>
                  </a:lnTo>
                  <a:cubicBezTo>
                    <a:pt x="f33" y="f93"/>
                    <a:pt x="f31" y="f86"/>
                    <a:pt x="f28" y="f85"/>
                  </a:cubicBezTo>
                  <a:close/>
                  <a:moveTo>
                    <a:pt x="f10" y="f94"/>
                  </a:moveTo>
                  <a:lnTo>
                    <a:pt x="f10" y="f91"/>
                  </a:lnTo>
                  <a:cubicBezTo>
                    <a:pt x="f95" y="f68"/>
                    <a:pt x="f96" y="f97"/>
                    <a:pt x="f98" y="f99"/>
                  </a:cubicBezTo>
                  <a:lnTo>
                    <a:pt x="f100" y="f101"/>
                  </a:lnTo>
                  <a:cubicBezTo>
                    <a:pt x="f102" y="f103"/>
                    <a:pt x="f87" y="f104"/>
                    <a:pt x="f5" y="f104"/>
                  </a:cubicBezTo>
                  <a:cubicBezTo>
                    <a:pt x="f105" y="f104"/>
                    <a:pt x="f106" y="f107"/>
                    <a:pt x="f108" y="f109"/>
                  </a:cubicBezTo>
                  <a:lnTo>
                    <a:pt x="f110" y="f99"/>
                  </a:lnTo>
                  <a:cubicBezTo>
                    <a:pt x="f111" y="f112"/>
                    <a:pt x="f113" y="f68"/>
                    <a:pt x="f19" y="f91"/>
                  </a:cubicBezTo>
                  <a:lnTo>
                    <a:pt x="f19" y="f94"/>
                  </a:lnTo>
                  <a:cubicBezTo>
                    <a:pt x="f50" y="f114"/>
                    <a:pt x="f72" y="f115"/>
                    <a:pt x="f5" y="f115"/>
                  </a:cubicBezTo>
                  <a:cubicBezTo>
                    <a:pt x="f68" y="f115"/>
                    <a:pt x="f47" y="f114"/>
                    <a:pt x="f10" y="f94"/>
                  </a:cubicBezTo>
                  <a:close/>
                  <a:moveTo>
                    <a:pt x="f116" y="f117"/>
                  </a:moveTo>
                  <a:lnTo>
                    <a:pt x="f116" y="f118"/>
                  </a:lnTo>
                  <a:lnTo>
                    <a:pt x="f119" y="f120"/>
                  </a:lnTo>
                  <a:lnTo>
                    <a:pt x="f119" y="f121"/>
                  </a:lnTo>
                  <a:lnTo>
                    <a:pt x="f116" y="f117"/>
                  </a:lnTo>
                  <a:close/>
                  <a:moveTo>
                    <a:pt x="f122" y="f123"/>
                  </a:moveTo>
                  <a:lnTo>
                    <a:pt x="f124" y="f121"/>
                  </a:lnTo>
                  <a:lnTo>
                    <a:pt x="f124" y="f125"/>
                  </a:lnTo>
                  <a:lnTo>
                    <a:pt x="f122" y="f118"/>
                  </a:lnTo>
                  <a:lnTo>
                    <a:pt x="f122" y="f123"/>
                  </a:lnTo>
                  <a:close/>
                  <a:moveTo>
                    <a:pt x="f126" y="f12"/>
                  </a:moveTo>
                  <a:lnTo>
                    <a:pt x="f126" y="f127"/>
                  </a:lnTo>
                  <a:lnTo>
                    <a:pt x="f128" y="f129"/>
                  </a:lnTo>
                  <a:lnTo>
                    <a:pt x="f130" y="f34"/>
                  </a:lnTo>
                  <a:lnTo>
                    <a:pt x="f126" y="f12"/>
                  </a:lnTo>
                  <a:close/>
                  <a:moveTo>
                    <a:pt x="f38" y="f104"/>
                  </a:moveTo>
                  <a:cubicBezTo>
                    <a:pt x="f59" y="f120"/>
                    <a:pt x="f41" y="f131"/>
                    <a:pt x="f36" y="f129"/>
                  </a:cubicBezTo>
                  <a:lnTo>
                    <a:pt x="f36" y="f127"/>
                  </a:lnTo>
                  <a:lnTo>
                    <a:pt x="f40" y="f47"/>
                  </a:lnTo>
                  <a:lnTo>
                    <a:pt x="f38" y="f132"/>
                  </a:lnTo>
                  <a:lnTo>
                    <a:pt x="f38" y="f104"/>
                  </a:lnTo>
                  <a:close/>
                  <a:moveTo>
                    <a:pt x="f28" y="f133"/>
                  </a:moveTo>
                  <a:lnTo>
                    <a:pt x="f28" y="f132"/>
                  </a:lnTo>
                  <a:lnTo>
                    <a:pt x="f134" y="f47"/>
                  </a:lnTo>
                  <a:lnTo>
                    <a:pt x="f22" y="f127"/>
                  </a:lnTo>
                  <a:lnTo>
                    <a:pt x="f22" y="f135"/>
                  </a:lnTo>
                  <a:cubicBezTo>
                    <a:pt x="f33" y="f129"/>
                    <a:pt x="f31" y="f125"/>
                    <a:pt x="f28" y="f133"/>
                  </a:cubicBezTo>
                  <a:close/>
                  <a:moveTo>
                    <a:pt x="f136" y="f137"/>
                  </a:moveTo>
                  <a:lnTo>
                    <a:pt x="f136" y="f137"/>
                  </a:lnTo>
                  <a:cubicBezTo>
                    <a:pt x="f138" y="f139"/>
                    <a:pt x="f90" y="f140"/>
                    <a:pt x="f141" y="f140"/>
                  </a:cubicBezTo>
                  <a:cubicBezTo>
                    <a:pt x="f142" y="f140"/>
                    <a:pt x="f143" y="f139"/>
                    <a:pt x="f144" y="f137"/>
                  </a:cubicBezTo>
                  <a:lnTo>
                    <a:pt x="f144" y="f137"/>
                  </a:lnTo>
                  <a:cubicBezTo>
                    <a:pt x="f145" y="f102"/>
                    <a:pt x="f146" y="f102"/>
                    <a:pt x="f5" y="f102"/>
                  </a:cubicBezTo>
                  <a:cubicBezTo>
                    <a:pt x="f147" y="f102"/>
                    <a:pt x="f129" y="f148"/>
                    <a:pt x="f136" y="f137"/>
                  </a:cubicBezTo>
                  <a:close/>
                  <a:moveTo>
                    <a:pt x="f149" y="f150"/>
                  </a:moveTo>
                  <a:lnTo>
                    <a:pt x="f151" y="f152"/>
                  </a:lnTo>
                  <a:lnTo>
                    <a:pt x="f153" y="f154"/>
                  </a:lnTo>
                  <a:lnTo>
                    <a:pt x="f116" y="f154"/>
                  </a:lnTo>
                  <a:lnTo>
                    <a:pt x="f45" y="f152"/>
                  </a:lnTo>
                  <a:lnTo>
                    <a:pt x="f155" y="f150"/>
                  </a:lnTo>
                  <a:cubicBezTo>
                    <a:pt x="f156" y="f157"/>
                    <a:pt x="f158" y="f159"/>
                    <a:pt x="f86" y="f159"/>
                  </a:cubicBezTo>
                  <a:cubicBezTo>
                    <a:pt x="f160" y="f159"/>
                    <a:pt x="f161" y="f157"/>
                    <a:pt x="f149" y="f150"/>
                  </a:cubicBezTo>
                  <a:close/>
                  <a:moveTo>
                    <a:pt x="f5" y="f162"/>
                  </a:moveTo>
                  <a:cubicBezTo>
                    <a:pt x="f50" y="f163"/>
                    <a:pt x="f49" y="f164"/>
                    <a:pt x="f23" y="f165"/>
                  </a:cubicBezTo>
                  <a:cubicBezTo>
                    <a:pt x="f123" y="f166"/>
                    <a:pt x="f167" y="f168"/>
                    <a:pt x="f169" y="f168"/>
                  </a:cubicBezTo>
                  <a:cubicBezTo>
                    <a:pt x="f170" y="f16"/>
                    <a:pt x="f2" y="f171"/>
                    <a:pt x="f2" y="f172"/>
                  </a:cubicBezTo>
                  <a:lnTo>
                    <a:pt x="f2" y="f173"/>
                  </a:lnTo>
                  <a:cubicBezTo>
                    <a:pt x="f2" y="f174"/>
                    <a:pt x="f170" y="f102"/>
                    <a:pt x="f169" y="f132"/>
                  </a:cubicBezTo>
                  <a:lnTo>
                    <a:pt x="f23" y="f152"/>
                  </a:lnTo>
                  <a:lnTo>
                    <a:pt x="f175" y="f176"/>
                  </a:lnTo>
                  <a:lnTo>
                    <a:pt x="f177" y="f178"/>
                  </a:lnTo>
                  <a:cubicBezTo>
                    <a:pt x="f179" y="f180"/>
                    <a:pt x="f181" y="f182"/>
                    <a:pt x="f183" y="f182"/>
                  </a:cubicBezTo>
                  <a:lnTo>
                    <a:pt x="f184" y="f182"/>
                  </a:lnTo>
                  <a:cubicBezTo>
                    <a:pt x="f185" y="f182"/>
                    <a:pt x="f186" y="f180"/>
                    <a:pt x="f187" y="f178"/>
                  </a:cubicBezTo>
                  <a:lnTo>
                    <a:pt x="f188" y="f176"/>
                  </a:lnTo>
                  <a:lnTo>
                    <a:pt x="f189" y="f190"/>
                  </a:lnTo>
                  <a:cubicBezTo>
                    <a:pt x="f191" y="f192"/>
                    <a:pt x="f193" y="f47"/>
                    <a:pt x="f194" y="f132"/>
                  </a:cubicBezTo>
                  <a:cubicBezTo>
                    <a:pt x="f195" y="f102"/>
                    <a:pt x="f3" y="f174"/>
                    <a:pt x="f196" y="f173"/>
                  </a:cubicBezTo>
                  <a:lnTo>
                    <a:pt x="f196" y="f101"/>
                  </a:lnTo>
                  <a:cubicBezTo>
                    <a:pt x="f196" y="f68"/>
                    <a:pt x="f197" y="f87"/>
                    <a:pt x="f198" y="f87"/>
                  </a:cubicBezTo>
                  <a:cubicBezTo>
                    <a:pt x="f199" y="f87"/>
                    <a:pt x="f200" y="f68"/>
                    <a:pt x="f200" y="f101"/>
                  </a:cubicBezTo>
                  <a:lnTo>
                    <a:pt x="f200" y="f129"/>
                  </a:lnTo>
                  <a:lnTo>
                    <a:pt x="f201" y="f127"/>
                  </a:lnTo>
                  <a:lnTo>
                    <a:pt x="f201" y="f12"/>
                  </a:lnTo>
                  <a:lnTo>
                    <a:pt x="f200" y="f34"/>
                  </a:lnTo>
                  <a:lnTo>
                    <a:pt x="f200" y="f202"/>
                  </a:lnTo>
                  <a:cubicBezTo>
                    <a:pt x="f200" y="f203"/>
                    <a:pt x="f199" y="f204"/>
                    <a:pt x="f198" y="f204"/>
                  </a:cubicBezTo>
                  <a:cubicBezTo>
                    <a:pt x="f197" y="f204"/>
                    <a:pt x="f196" y="f203"/>
                    <a:pt x="f196" y="f202"/>
                  </a:cubicBezTo>
                  <a:lnTo>
                    <a:pt x="f196" y="f205"/>
                  </a:lnTo>
                  <a:cubicBezTo>
                    <a:pt x="f3" y="f171"/>
                    <a:pt x="f195" y="f16"/>
                    <a:pt x="f194" y="f29"/>
                  </a:cubicBezTo>
                  <a:lnTo>
                    <a:pt x="f206" y="f29"/>
                  </a:lnTo>
                  <a:cubicBezTo>
                    <a:pt x="f206" y="f29"/>
                    <a:pt x="f207" y="f166"/>
                    <a:pt x="f208" y="f165"/>
                  </a:cubicBezTo>
                  <a:cubicBezTo>
                    <a:pt x="f209" y="f117"/>
                    <a:pt x="f124" y="f130"/>
                    <a:pt x="f210" y="f164"/>
                  </a:cubicBezTo>
                  <a:cubicBezTo>
                    <a:pt x="f211" y="f212"/>
                    <a:pt x="f213" y="f162"/>
                    <a:pt x="f5" y="f162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777;p53">
              <a:extLst>
                <a:ext uri="{FF2B5EF4-FFF2-40B4-BE49-F238E27FC236}">
                  <a16:creationId xmlns:a16="http://schemas.microsoft.com/office/drawing/2014/main" id="{76ADE7AD-74CB-D69E-D58F-7AB32749BA77}"/>
                </a:ext>
              </a:extLst>
            </p:cNvPr>
            <p:cNvSpPr/>
            <p:nvPr/>
          </p:nvSpPr>
          <p:spPr>
            <a:xfrm>
              <a:off x="4428585" y="1464375"/>
              <a:ext cx="21863" cy="18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2"/>
                <a:gd name="f4" fmla="val 556"/>
                <a:gd name="f5" fmla="val 373"/>
                <a:gd name="f6" fmla="val 1"/>
                <a:gd name="f7" fmla="val 125"/>
                <a:gd name="f8" fmla="val 280"/>
                <a:gd name="f9" fmla="val 187"/>
                <a:gd name="f10" fmla="val 466"/>
                <a:gd name="f11" fmla="val 238"/>
                <a:gd name="f12" fmla="val 528"/>
                <a:gd name="f13" fmla="val 307"/>
                <a:gd name="f14" fmla="val 376"/>
                <a:gd name="f15" fmla="val 514"/>
                <a:gd name="f16" fmla="val 445"/>
                <a:gd name="f17" fmla="*/ f0 1 652"/>
                <a:gd name="f18" fmla="*/ f1 1 556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652"/>
                <a:gd name="f25" fmla="*/ f22 1 556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652" h="556">
                  <a:moveTo>
                    <a:pt x="f5" y="f6"/>
                  </a:moveTo>
                  <a:cubicBezTo>
                    <a:pt x="f7" y="f6"/>
                    <a:pt x="f6" y="f8"/>
                    <a:pt x="f9" y="f10"/>
                  </a:cubicBezTo>
                  <a:cubicBezTo>
                    <a:pt x="f11" y="f12"/>
                    <a:pt x="f13" y="f4"/>
                    <a:pt x="f14" y="f4"/>
                  </a:cubicBezTo>
                  <a:cubicBezTo>
                    <a:pt x="f15" y="f4"/>
                    <a:pt x="f3" y="f16"/>
                    <a:pt x="f3" y="f8"/>
                  </a:cubicBezTo>
                  <a:cubicBezTo>
                    <a:pt x="f3" y="f7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778;p53">
              <a:extLst>
                <a:ext uri="{FF2B5EF4-FFF2-40B4-BE49-F238E27FC236}">
                  <a16:creationId xmlns:a16="http://schemas.microsoft.com/office/drawing/2014/main" id="{552E9CCB-158D-2E97-C00B-BC7CCFCE12B2}"/>
                </a:ext>
              </a:extLst>
            </p:cNvPr>
            <p:cNvSpPr/>
            <p:nvPr/>
          </p:nvSpPr>
          <p:spPr>
            <a:xfrm>
              <a:off x="4124090" y="1598526"/>
              <a:ext cx="184919" cy="188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5"/>
                <a:gd name="f4" fmla="val 561"/>
                <a:gd name="f5" fmla="val 281"/>
                <a:gd name="f6" fmla="val 288"/>
                <a:gd name="f7" fmla="val 296"/>
                <a:gd name="f8" fmla="val 560"/>
                <a:gd name="f9" fmla="val 303"/>
                <a:gd name="f10" fmla="val 559"/>
                <a:gd name="f11" fmla="val 5204"/>
                <a:gd name="f12" fmla="val 5514"/>
                <a:gd name="f13" fmla="val 497"/>
                <a:gd name="f14" fmla="val 32"/>
                <a:gd name="f15" fmla="val 1"/>
                <a:gd name="f16" fmla="*/ f0 1 5515"/>
                <a:gd name="f17" fmla="*/ f1 1 561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5515"/>
                <a:gd name="f24" fmla="*/ f21 1 561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5515" h="561">
                  <a:moveTo>
                    <a:pt x="f5" y="f2"/>
                  </a:moveTo>
                  <a:cubicBezTo>
                    <a:pt x="f2" y="f2"/>
                    <a:pt x="f2" y="f4"/>
                    <a:pt x="f5" y="f4"/>
                  </a:cubicBezTo>
                  <a:cubicBezTo>
                    <a:pt x="f6" y="f4"/>
                    <a:pt x="f7" y="f8"/>
                    <a:pt x="f9" y="f10"/>
                  </a:cubicBezTo>
                  <a:lnTo>
                    <a:pt x="f11" y="f10"/>
                  </a:lnTo>
                  <a:cubicBezTo>
                    <a:pt x="f12" y="f13"/>
                    <a:pt x="f12" y="f14"/>
                    <a:pt x="f11" y="f15"/>
                  </a:cubicBezTo>
                  <a:lnTo>
                    <a:pt x="f9" y="f15"/>
                  </a:lnTo>
                  <a:cubicBezTo>
                    <a:pt x="f7" y="f2"/>
                    <a:pt x="f6" y="f2"/>
                    <a:pt x="f5" y="f2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4" name="Google Shape;779;p53">
            <a:extLst>
              <a:ext uri="{FF2B5EF4-FFF2-40B4-BE49-F238E27FC236}">
                <a16:creationId xmlns:a16="http://schemas.microsoft.com/office/drawing/2014/main" id="{143B7001-145B-2B28-A20F-EE9CC9CA148D}"/>
              </a:ext>
            </a:extLst>
          </p:cNvPr>
          <p:cNvGrpSpPr/>
          <p:nvPr/>
        </p:nvGrpSpPr>
        <p:grpSpPr>
          <a:xfrm>
            <a:off x="1329373" y="3196148"/>
            <a:ext cx="375507" cy="468081"/>
            <a:chOff x="1329373" y="3196148"/>
            <a:chExt cx="375507" cy="468081"/>
          </a:xfrm>
        </p:grpSpPr>
        <p:sp>
          <p:nvSpPr>
            <p:cNvPr id="35" name="Google Shape;780;p53">
              <a:extLst>
                <a:ext uri="{FF2B5EF4-FFF2-40B4-BE49-F238E27FC236}">
                  <a16:creationId xmlns:a16="http://schemas.microsoft.com/office/drawing/2014/main" id="{85CFD7FF-0728-2268-E5A5-E1BF0C7B4F9F}"/>
                </a:ext>
              </a:extLst>
            </p:cNvPr>
            <p:cNvSpPr/>
            <p:nvPr/>
          </p:nvSpPr>
          <p:spPr>
            <a:xfrm>
              <a:off x="1658035" y="3506102"/>
              <a:ext cx="19778" cy="185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0"/>
                <a:gd name="f4" fmla="val 552"/>
                <a:gd name="f5" fmla="val 187"/>
                <a:gd name="f6" fmla="val 1"/>
                <a:gd name="f7" fmla="val 125"/>
                <a:gd name="f8" fmla="val 32"/>
                <a:gd name="f9" fmla="val 63"/>
                <a:gd name="f10" fmla="val 94"/>
                <a:gd name="f11" fmla="val 31"/>
                <a:gd name="f12" fmla="val 156"/>
                <a:gd name="f13" fmla="val 218"/>
                <a:gd name="f14" fmla="val 280"/>
                <a:gd name="f15" fmla="val 373"/>
                <a:gd name="f16" fmla="val 466"/>
                <a:gd name="f17" fmla="val 528"/>
                <a:gd name="f18" fmla="val 295"/>
                <a:gd name="f19" fmla="val 543"/>
                <a:gd name="f20" fmla="val 311"/>
                <a:gd name="f21" fmla="val 551"/>
                <a:gd name="f22" fmla="val 326"/>
                <a:gd name="f23" fmla="val 342"/>
                <a:gd name="f24" fmla="val 357"/>
                <a:gd name="f25" fmla="val 497"/>
                <a:gd name="f26" fmla="val 404"/>
                <a:gd name="f27" fmla="*/ f0 1 590"/>
                <a:gd name="f28" fmla="*/ f1 1 552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590"/>
                <a:gd name="f35" fmla="*/ f32 1 552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590" h="552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2" y="f13"/>
                    <a:pt x="f2" y="f14"/>
                    <a:pt x="f11" y="f15"/>
                  </a:cubicBezTo>
                  <a:cubicBezTo>
                    <a:pt x="f9" y="f16"/>
                    <a:pt x="f5" y="f17"/>
                    <a:pt x="f14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15" y="f17"/>
                  </a:cubicBezTo>
                  <a:cubicBezTo>
                    <a:pt x="f17" y="f25"/>
                    <a:pt x="f3" y="f23"/>
                    <a:pt x="f17" y="f5"/>
                  </a:cubicBezTo>
                  <a:cubicBezTo>
                    <a:pt x="f25" y="f10"/>
                    <a:pt x="f26" y="f6"/>
                    <a:pt x="f14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781;p53">
              <a:extLst>
                <a:ext uri="{FF2B5EF4-FFF2-40B4-BE49-F238E27FC236}">
                  <a16:creationId xmlns:a16="http://schemas.microsoft.com/office/drawing/2014/main" id="{3A57E119-CF81-36C6-D41C-8C08A8BD1464}"/>
                </a:ext>
              </a:extLst>
            </p:cNvPr>
            <p:cNvSpPr/>
            <p:nvPr/>
          </p:nvSpPr>
          <p:spPr>
            <a:xfrm>
              <a:off x="1329373" y="3196148"/>
              <a:ext cx="375507" cy="4680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199"/>
                <a:gd name="f4" fmla="val 13960"/>
                <a:gd name="f5" fmla="val 10640"/>
                <a:gd name="f6" fmla="val 559"/>
                <a:gd name="f7" fmla="val 1087"/>
                <a:gd name="f8" fmla="val 12874"/>
                <a:gd name="f9" fmla="val 13401"/>
                <a:gd name="f10" fmla="val 280"/>
                <a:gd name="f11" fmla="val 1"/>
                <a:gd name="f12" fmla="val 124"/>
                <a:gd name="f13" fmla="val 125"/>
                <a:gd name="f14" fmla="val 1397"/>
                <a:gd name="f15" fmla="val 1521"/>
                <a:gd name="f16" fmla="val 1645"/>
                <a:gd name="f17" fmla="val 2762"/>
                <a:gd name="f18" fmla="val 3196"/>
                <a:gd name="f19" fmla="val 621"/>
                <a:gd name="f20" fmla="val 3630"/>
                <a:gd name="f21" fmla="val 714"/>
                <a:gd name="f22" fmla="val 4064"/>
                <a:gd name="f23" fmla="val 931"/>
                <a:gd name="f24" fmla="val 4840"/>
                <a:gd name="f25" fmla="val 1334"/>
                <a:gd name="f26" fmla="val 5584"/>
                <a:gd name="f27" fmla="val 1893"/>
                <a:gd name="f28" fmla="val 6205"/>
                <a:gd name="f29" fmla="val 2172"/>
                <a:gd name="f30" fmla="val 6515"/>
                <a:gd name="f31" fmla="val 2482"/>
                <a:gd name="f32" fmla="val 6763"/>
                <a:gd name="f33" fmla="val 2823"/>
                <a:gd name="f34" fmla="val 6980"/>
                <a:gd name="f35" fmla="val 7197"/>
                <a:gd name="f36" fmla="val 7476"/>
                <a:gd name="f37" fmla="val 7756"/>
                <a:gd name="f38" fmla="val 8376"/>
                <a:gd name="f39" fmla="val 9121"/>
                <a:gd name="f40" fmla="val 9927"/>
                <a:gd name="f41" fmla="val 10330"/>
                <a:gd name="f42" fmla="val 10765"/>
                <a:gd name="f43" fmla="val 12316"/>
                <a:gd name="f44" fmla="val 12440"/>
                <a:gd name="f45" fmla="val 12595"/>
                <a:gd name="f46" fmla="val 13680"/>
                <a:gd name="f47" fmla="val 13835"/>
                <a:gd name="f48" fmla="val 10919"/>
                <a:gd name="f49" fmla="val 11074"/>
                <a:gd name="f50" fmla="val 11198"/>
                <a:gd name="f51" fmla="val 11044"/>
                <a:gd name="f52" fmla="val 10858"/>
                <a:gd name="f53" fmla="val 10609"/>
                <a:gd name="f54" fmla="val 10703"/>
                <a:gd name="f55" fmla="val 10547"/>
                <a:gd name="f56" fmla="val 10485"/>
                <a:gd name="f57" fmla="val 10454"/>
                <a:gd name="f58" fmla="val 10361"/>
                <a:gd name="f59" fmla="val 10237"/>
                <a:gd name="f60" fmla="val 10175"/>
                <a:gd name="f61" fmla="val 10144"/>
                <a:gd name="f62" fmla="val 10082"/>
                <a:gd name="f63" fmla="val 10671"/>
                <a:gd name="f64" fmla="val 10889"/>
                <a:gd name="f65" fmla="val 10113"/>
                <a:gd name="f66" fmla="val 1117"/>
                <a:gd name="f67" fmla="val 1086"/>
                <a:gd name="f68" fmla="val 9710"/>
                <a:gd name="f69" fmla="val 1862"/>
                <a:gd name="f70" fmla="val 8283"/>
                <a:gd name="f71" fmla="val 3102"/>
                <a:gd name="f72" fmla="val 9772"/>
                <a:gd name="f73" fmla="val 2761"/>
                <a:gd name="f74" fmla="val 2637"/>
                <a:gd name="f75" fmla="val 2668"/>
                <a:gd name="f76" fmla="val 10516"/>
                <a:gd name="f77" fmla="val 2792"/>
                <a:gd name="f78" fmla="val 2854"/>
                <a:gd name="f79" fmla="val 2916"/>
                <a:gd name="f80" fmla="val 2978"/>
                <a:gd name="f81" fmla="val 3040"/>
                <a:gd name="f82" fmla="val 3133"/>
                <a:gd name="f83" fmla="val 3195"/>
                <a:gd name="f84" fmla="val 10578"/>
                <a:gd name="f85" fmla="val 3568"/>
                <a:gd name="f86" fmla="val 10020"/>
                <a:gd name="f87" fmla="val 3599"/>
                <a:gd name="f88" fmla="val 9958"/>
                <a:gd name="f89" fmla="val 9865"/>
                <a:gd name="f90" fmla="val 4126"/>
                <a:gd name="f91" fmla="val 4002"/>
                <a:gd name="f92" fmla="val 3940"/>
                <a:gd name="f93" fmla="val 3413"/>
                <a:gd name="f94" fmla="val 3135"/>
                <a:gd name="f95" fmla="val 3336"/>
                <a:gd name="f96" fmla="val 3058"/>
                <a:gd name="f97" fmla="val 3303"/>
                <a:gd name="f98" fmla="val 2983"/>
                <a:gd name="f99" fmla="val 2787"/>
                <a:gd name="f100" fmla="val 2604"/>
                <a:gd name="f101" fmla="val 3521"/>
                <a:gd name="f102" fmla="val 3723"/>
                <a:gd name="f103" fmla="val 4219"/>
                <a:gd name="f104" fmla="val 5677"/>
                <a:gd name="f105" fmla="val 4250"/>
                <a:gd name="f106" fmla="val 9368"/>
                <a:gd name="f107" fmla="val 8127"/>
                <a:gd name="f108" fmla="val 8469"/>
                <a:gd name="f109" fmla="val 3754"/>
                <a:gd name="f110" fmla="val 8626"/>
                <a:gd name="f111" fmla="val 3529"/>
                <a:gd name="f112" fmla="val 8441"/>
                <a:gd name="f113" fmla="val 3304"/>
                <a:gd name="f114" fmla="val 8244"/>
                <a:gd name="f115" fmla="val 8170"/>
                <a:gd name="f116" fmla="val 8094"/>
                <a:gd name="f117" fmla="val 8034"/>
                <a:gd name="f118" fmla="val 7631"/>
                <a:gd name="f119" fmla="val 3971"/>
                <a:gd name="f120" fmla="val 7600"/>
                <a:gd name="f121" fmla="val 7569"/>
                <a:gd name="f122" fmla="val 9834"/>
                <a:gd name="f123" fmla="val 9896"/>
                <a:gd name="f124" fmla="val 8096"/>
                <a:gd name="f125" fmla="val 8158"/>
                <a:gd name="f126" fmla="val 8252"/>
                <a:gd name="f127" fmla="val 8314"/>
                <a:gd name="f128" fmla="val 8407"/>
                <a:gd name="f129" fmla="val 8531"/>
                <a:gd name="f130" fmla="val 8562"/>
                <a:gd name="f131" fmla="val 9741"/>
                <a:gd name="f132" fmla="val 8965"/>
                <a:gd name="f133" fmla="val 8159"/>
                <a:gd name="f134" fmla="val 9275"/>
                <a:gd name="f135" fmla="val 8593"/>
                <a:gd name="f136" fmla="val 9332"/>
                <a:gd name="f137" fmla="val 8688"/>
                <a:gd name="f138" fmla="val 9424"/>
                <a:gd name="f139" fmla="val 8725"/>
                <a:gd name="f140" fmla="val 9515"/>
                <a:gd name="f141" fmla="val 9573"/>
                <a:gd name="f142" fmla="val 9630"/>
                <a:gd name="f143" fmla="val 8710"/>
                <a:gd name="f144" fmla="val 9678"/>
                <a:gd name="f145" fmla="val 8686"/>
                <a:gd name="f146" fmla="val 9740"/>
                <a:gd name="f147" fmla="val 8624"/>
                <a:gd name="f148" fmla="val 9771"/>
                <a:gd name="f149" fmla="val 8500"/>
                <a:gd name="f150" fmla="val 9802"/>
                <a:gd name="f151" fmla="val 8345"/>
                <a:gd name="f152" fmla="val 7787"/>
                <a:gd name="f153" fmla="val 8903"/>
                <a:gd name="f154" fmla="val 7321"/>
                <a:gd name="f155" fmla="val 9058"/>
                <a:gd name="f156" fmla="val 6546"/>
                <a:gd name="f157" fmla="val 9647"/>
                <a:gd name="f158" fmla="val 5926"/>
                <a:gd name="f159" fmla="val 10051"/>
                <a:gd name="f160" fmla="val 5212"/>
                <a:gd name="f161" fmla="val 10392"/>
                <a:gd name="f162" fmla="val 4437"/>
                <a:gd name="f163" fmla="val 4033"/>
                <a:gd name="f164" fmla="val 1366"/>
                <a:gd name="f165" fmla="*/ f0 1 11199"/>
                <a:gd name="f166" fmla="*/ f1 1 13960"/>
                <a:gd name="f167" fmla="val f2"/>
                <a:gd name="f168" fmla="val f3"/>
                <a:gd name="f169" fmla="val f4"/>
                <a:gd name="f170" fmla="+- f169 0 f167"/>
                <a:gd name="f171" fmla="+- f168 0 f167"/>
                <a:gd name="f172" fmla="*/ f171 1 11199"/>
                <a:gd name="f173" fmla="*/ f170 1 13960"/>
                <a:gd name="f174" fmla="*/ f167 1 f172"/>
                <a:gd name="f175" fmla="*/ f168 1 f172"/>
                <a:gd name="f176" fmla="*/ f167 1 f173"/>
                <a:gd name="f177" fmla="*/ f169 1 f173"/>
                <a:gd name="f178" fmla="*/ f174 f165 1"/>
                <a:gd name="f179" fmla="*/ f175 f165 1"/>
                <a:gd name="f180" fmla="*/ f177 f166 1"/>
                <a:gd name="f181" fmla="*/ f176 f1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8" t="f181" r="f179" b="f180"/>
              <a:pathLst>
                <a:path w="11199" h="13960">
                  <a:moveTo>
                    <a:pt x="f5" y="f6"/>
                  </a:moveTo>
                  <a:lnTo>
                    <a:pt x="f5" y="f7"/>
                  </a:lnTo>
                  <a:lnTo>
                    <a:pt x="f6" y="f7"/>
                  </a:lnTo>
                  <a:lnTo>
                    <a:pt x="f6" y="f6"/>
                  </a:lnTo>
                  <a:close/>
                  <a:moveTo>
                    <a:pt x="f5" y="f8"/>
                  </a:moveTo>
                  <a:lnTo>
                    <a:pt x="f5" y="f9"/>
                  </a:lnTo>
                  <a:lnTo>
                    <a:pt x="f6" y="f9"/>
                  </a:lnTo>
                  <a:lnTo>
                    <a:pt x="f6" y="f8"/>
                  </a:lnTo>
                  <a:close/>
                  <a:moveTo>
                    <a:pt x="f10" y="f11"/>
                  </a:moveTo>
                  <a:cubicBezTo>
                    <a:pt x="f12" y="f11"/>
                    <a:pt x="f2" y="f13"/>
                    <a:pt x="f2" y="f10"/>
                  </a:cubicBezTo>
                  <a:lnTo>
                    <a:pt x="f2" y="f14"/>
                  </a:lnTo>
                  <a:cubicBezTo>
                    <a:pt x="f2" y="f15"/>
                    <a:pt x="f12" y="f16"/>
                    <a:pt x="f10" y="f16"/>
                  </a:cubicBezTo>
                  <a:lnTo>
                    <a:pt x="f6" y="f16"/>
                  </a:lnTo>
                  <a:lnTo>
                    <a:pt x="f6" y="f17"/>
                  </a:lnTo>
                  <a:cubicBezTo>
                    <a:pt x="f6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1" y="f35"/>
                    <a:pt x="f29" y="f36"/>
                    <a:pt x="f27" y="f37"/>
                  </a:cubicBezTo>
                  <a:cubicBezTo>
                    <a:pt x="f25" y="f38"/>
                    <a:pt x="f23" y="f39"/>
                    <a:pt x="f21" y="f40"/>
                  </a:cubicBezTo>
                  <a:cubicBezTo>
                    <a:pt x="f19" y="f41"/>
                    <a:pt x="f6" y="f42"/>
                    <a:pt x="f6" y="f3"/>
                  </a:cubicBezTo>
                  <a:lnTo>
                    <a:pt x="f6" y="f43"/>
                  </a:lnTo>
                  <a:lnTo>
                    <a:pt x="f10" y="f43"/>
                  </a:lnTo>
                  <a:cubicBezTo>
                    <a:pt x="f12" y="f43"/>
                    <a:pt x="f2" y="f44"/>
                    <a:pt x="f2" y="f45"/>
                  </a:cubicBezTo>
                  <a:lnTo>
                    <a:pt x="f2" y="f46"/>
                  </a:lnTo>
                  <a:cubicBezTo>
                    <a:pt x="f2" y="f47"/>
                    <a:pt x="f12" y="f4"/>
                    <a:pt x="f10" y="f4"/>
                  </a:cubicBezTo>
                  <a:lnTo>
                    <a:pt x="f48" y="f4"/>
                  </a:lnTo>
                  <a:cubicBezTo>
                    <a:pt x="f49" y="f4"/>
                    <a:pt x="f50" y="f47"/>
                    <a:pt x="f50" y="f46"/>
                  </a:cubicBezTo>
                  <a:lnTo>
                    <a:pt x="f50" y="f45"/>
                  </a:lnTo>
                  <a:cubicBezTo>
                    <a:pt x="f50" y="f44"/>
                    <a:pt x="f49" y="f43"/>
                    <a:pt x="f48" y="f43"/>
                  </a:cubicBezTo>
                  <a:lnTo>
                    <a:pt x="f5" y="f43"/>
                  </a:lnTo>
                  <a:lnTo>
                    <a:pt x="f5" y="f3"/>
                  </a:lnTo>
                  <a:cubicBezTo>
                    <a:pt x="f5" y="f51"/>
                    <a:pt x="f5" y="f52"/>
                    <a:pt x="f53" y="f54"/>
                  </a:cubicBezTo>
                  <a:cubicBezTo>
                    <a:pt x="f53" y="f55"/>
                    <a:pt x="f56" y="f57"/>
                    <a:pt x="f58" y="f57"/>
                  </a:cubicBezTo>
                  <a:lnTo>
                    <a:pt x="f41" y="f57"/>
                  </a:lnTo>
                  <a:cubicBezTo>
                    <a:pt x="f59" y="f57"/>
                    <a:pt x="f60" y="f56"/>
                    <a:pt x="f61" y="f55"/>
                  </a:cubicBezTo>
                  <a:cubicBezTo>
                    <a:pt x="f62" y="f53"/>
                    <a:pt x="f62" y="f63"/>
                    <a:pt x="f62" y="f42"/>
                  </a:cubicBezTo>
                  <a:cubicBezTo>
                    <a:pt x="f62" y="f64"/>
                    <a:pt x="f65" y="f51"/>
                    <a:pt x="f65" y="f3"/>
                  </a:cubicBezTo>
                  <a:lnTo>
                    <a:pt x="f65" y="f43"/>
                  </a:lnTo>
                  <a:lnTo>
                    <a:pt x="f66" y="f43"/>
                  </a:lnTo>
                  <a:lnTo>
                    <a:pt x="f66" y="f3"/>
                  </a:lnTo>
                  <a:cubicBezTo>
                    <a:pt x="f67" y="f68"/>
                    <a:pt x="f69" y="f70"/>
                    <a:pt x="f71" y="f36"/>
                  </a:cubicBezTo>
                  <a:lnTo>
                    <a:pt x="f71" y="f72"/>
                  </a:lnTo>
                  <a:lnTo>
                    <a:pt x="f73" y="f59"/>
                  </a:lnTo>
                  <a:cubicBezTo>
                    <a:pt x="f74" y="f58"/>
                    <a:pt x="f75" y="f76"/>
                    <a:pt x="f77" y="f53"/>
                  </a:cubicBezTo>
                  <a:cubicBezTo>
                    <a:pt x="f78" y="f5"/>
                    <a:pt x="f79" y="f63"/>
                    <a:pt x="f80" y="f63"/>
                  </a:cubicBezTo>
                  <a:cubicBezTo>
                    <a:pt x="f81" y="f63"/>
                    <a:pt x="f82" y="f5"/>
                    <a:pt x="f83" y="f84"/>
                  </a:cubicBezTo>
                  <a:lnTo>
                    <a:pt x="f85" y="f86"/>
                  </a:lnTo>
                  <a:cubicBezTo>
                    <a:pt x="f87" y="f88"/>
                    <a:pt x="f20" y="f40"/>
                    <a:pt x="f20" y="f89"/>
                  </a:cubicBezTo>
                  <a:lnTo>
                    <a:pt x="f20" y="f90"/>
                  </a:lnTo>
                  <a:cubicBezTo>
                    <a:pt x="f20" y="f22"/>
                    <a:pt x="f87" y="f91"/>
                    <a:pt x="f85" y="f92"/>
                  </a:cubicBezTo>
                  <a:lnTo>
                    <a:pt x="f83" y="f93"/>
                  </a:lnTo>
                  <a:cubicBezTo>
                    <a:pt x="f94" y="f95"/>
                    <a:pt x="f96" y="f97"/>
                    <a:pt x="f98" y="f97"/>
                  </a:cubicBezTo>
                  <a:cubicBezTo>
                    <a:pt x="f99" y="f97"/>
                    <a:pt x="f100" y="f101"/>
                    <a:pt x="f73" y="f102"/>
                  </a:cubicBezTo>
                  <a:lnTo>
                    <a:pt x="f71" y="f103"/>
                  </a:lnTo>
                  <a:lnTo>
                    <a:pt x="f71" y="f30"/>
                  </a:lnTo>
                  <a:cubicBezTo>
                    <a:pt x="f69" y="f104"/>
                    <a:pt x="f66" y="f105"/>
                    <a:pt x="f66" y="f17"/>
                  </a:cubicBezTo>
                  <a:lnTo>
                    <a:pt x="f66" y="f16"/>
                  </a:lnTo>
                  <a:lnTo>
                    <a:pt x="f65" y="f16"/>
                  </a:lnTo>
                  <a:lnTo>
                    <a:pt x="f65" y="f17"/>
                  </a:lnTo>
                  <a:cubicBezTo>
                    <a:pt x="f65" y="f105"/>
                    <a:pt x="f106" y="f104"/>
                    <a:pt x="f107" y="f30"/>
                  </a:cubicBezTo>
                  <a:lnTo>
                    <a:pt x="f107" y="f103"/>
                  </a:lnTo>
                  <a:lnTo>
                    <a:pt x="f108" y="f109"/>
                  </a:lnTo>
                  <a:cubicBezTo>
                    <a:pt x="f110" y="f111"/>
                    <a:pt x="f112" y="f113"/>
                    <a:pt x="f114" y="f113"/>
                  </a:cubicBezTo>
                  <a:cubicBezTo>
                    <a:pt x="f115" y="f113"/>
                    <a:pt x="f116" y="f95"/>
                    <a:pt x="f117" y="f93"/>
                  </a:cubicBezTo>
                  <a:lnTo>
                    <a:pt x="f118" y="f119"/>
                  </a:lnTo>
                  <a:cubicBezTo>
                    <a:pt x="f120" y="f91"/>
                    <a:pt x="f121" y="f22"/>
                    <a:pt x="f121" y="f90"/>
                  </a:cubicBezTo>
                  <a:lnTo>
                    <a:pt x="f121" y="f122"/>
                  </a:lnTo>
                  <a:cubicBezTo>
                    <a:pt x="f121" y="f123"/>
                    <a:pt x="f120" y="f88"/>
                    <a:pt x="f118" y="f86"/>
                  </a:cubicBezTo>
                  <a:lnTo>
                    <a:pt x="f117" y="f55"/>
                  </a:lnTo>
                  <a:cubicBezTo>
                    <a:pt x="f124" y="f53"/>
                    <a:pt x="f125" y="f63"/>
                    <a:pt x="f126" y="f63"/>
                  </a:cubicBezTo>
                  <a:cubicBezTo>
                    <a:pt x="f127" y="f63"/>
                    <a:pt x="f38" y="f5"/>
                    <a:pt x="f128" y="f53"/>
                  </a:cubicBezTo>
                  <a:cubicBezTo>
                    <a:pt x="f129" y="f76"/>
                    <a:pt x="f130" y="f41"/>
                    <a:pt x="f108" y="f59"/>
                  </a:cubicBezTo>
                  <a:lnTo>
                    <a:pt x="f107" y="f131"/>
                  </a:lnTo>
                  <a:lnTo>
                    <a:pt x="f107" y="f36"/>
                  </a:lnTo>
                  <a:cubicBezTo>
                    <a:pt x="f130" y="f37"/>
                    <a:pt x="f132" y="f133"/>
                    <a:pt x="f134" y="f135"/>
                  </a:cubicBezTo>
                  <a:cubicBezTo>
                    <a:pt x="f136" y="f137"/>
                    <a:pt x="f138" y="f139"/>
                    <a:pt x="f140" y="f139"/>
                  </a:cubicBezTo>
                  <a:cubicBezTo>
                    <a:pt x="f141" y="f139"/>
                    <a:pt x="f142" y="f143"/>
                    <a:pt x="f144" y="f145"/>
                  </a:cubicBezTo>
                  <a:cubicBezTo>
                    <a:pt x="f146" y="f147"/>
                    <a:pt x="f148" y="f130"/>
                    <a:pt x="f148" y="f149"/>
                  </a:cubicBezTo>
                  <a:cubicBezTo>
                    <a:pt x="f150" y="f128"/>
                    <a:pt x="f148" y="f151"/>
                    <a:pt x="f146" y="f70"/>
                  </a:cubicBezTo>
                  <a:cubicBezTo>
                    <a:pt x="f106" y="f152"/>
                    <a:pt x="f153" y="f154"/>
                    <a:pt x="f38" y="f34"/>
                  </a:cubicBezTo>
                  <a:cubicBezTo>
                    <a:pt x="f155" y="f156"/>
                    <a:pt x="f157" y="f158"/>
                    <a:pt x="f159" y="f160"/>
                  </a:cubicBezTo>
                  <a:cubicBezTo>
                    <a:pt x="f59" y="f24"/>
                    <a:pt x="f161" y="f162"/>
                    <a:pt x="f56" y="f163"/>
                  </a:cubicBezTo>
                  <a:cubicBezTo>
                    <a:pt x="f53" y="f20"/>
                    <a:pt x="f5" y="f18"/>
                    <a:pt x="f5" y="f17"/>
                  </a:cubicBezTo>
                  <a:lnTo>
                    <a:pt x="f5" y="f16"/>
                  </a:lnTo>
                  <a:lnTo>
                    <a:pt x="f48" y="f16"/>
                  </a:lnTo>
                  <a:cubicBezTo>
                    <a:pt x="f49" y="f16"/>
                    <a:pt x="f50" y="f15"/>
                    <a:pt x="f50" y="f164"/>
                  </a:cubicBezTo>
                  <a:lnTo>
                    <a:pt x="f50" y="f10"/>
                  </a:lnTo>
                  <a:cubicBezTo>
                    <a:pt x="f50" y="f13"/>
                    <a:pt x="f49" y="f11"/>
                    <a:pt x="f48" y="f11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782;p53">
              <a:extLst>
                <a:ext uri="{FF2B5EF4-FFF2-40B4-BE49-F238E27FC236}">
                  <a16:creationId xmlns:a16="http://schemas.microsoft.com/office/drawing/2014/main" id="{CE0465BE-1727-BC39-BA8B-85A34DBB15A9}"/>
                </a:ext>
              </a:extLst>
            </p:cNvPr>
            <p:cNvSpPr/>
            <p:nvPr/>
          </p:nvSpPr>
          <p:spPr>
            <a:xfrm>
              <a:off x="1469760" y="3306900"/>
              <a:ext cx="95728" cy="2470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55"/>
                <a:gd name="f4" fmla="val 7369"/>
                <a:gd name="f5" fmla="val 2177"/>
                <a:gd name="f6" fmla="val 1982"/>
                <a:gd name="f7" fmla="val 1798"/>
                <a:gd name="f8" fmla="val 218"/>
                <a:gd name="f9" fmla="val 1955"/>
                <a:gd name="f10" fmla="val 420"/>
                <a:gd name="f11" fmla="val 2296"/>
                <a:gd name="f12" fmla="val 916"/>
                <a:gd name="f13" fmla="val 2933"/>
                <a:gd name="f14" fmla="val 2017"/>
                <a:gd name="f15" fmla="val 2886"/>
                <a:gd name="f16" fmla="val 1730"/>
                <a:gd name="f17" fmla="val 2863"/>
                <a:gd name="f18" fmla="val 1439"/>
                <a:gd name="f19" fmla="val 1149"/>
                <a:gd name="f20" fmla="val 854"/>
                <a:gd name="f21" fmla="val 559"/>
                <a:gd name="f22" fmla="val 901"/>
                <a:gd name="f23" fmla="val 451"/>
                <a:gd name="f24" fmla="val 1058"/>
                <a:gd name="f25" fmla="val 226"/>
                <a:gd name="f26" fmla="val 873"/>
                <a:gd name="f27" fmla="val 1"/>
                <a:gd name="f28" fmla="val 676"/>
                <a:gd name="f29" fmla="val 602"/>
                <a:gd name="f30" fmla="val 526"/>
                <a:gd name="f31" fmla="val 33"/>
                <a:gd name="f32" fmla="val 466"/>
                <a:gd name="f33" fmla="val 110"/>
                <a:gd name="f34" fmla="val 63"/>
                <a:gd name="f35" fmla="val 668"/>
                <a:gd name="f36" fmla="val 32"/>
                <a:gd name="f37" fmla="val 699"/>
                <a:gd name="f38" fmla="val 761"/>
                <a:gd name="f39" fmla="val 823"/>
                <a:gd name="f40" fmla="val 6531"/>
                <a:gd name="f41" fmla="val 6593"/>
                <a:gd name="f42" fmla="val 6655"/>
                <a:gd name="f43" fmla="val 6717"/>
                <a:gd name="f44" fmla="val 7244"/>
                <a:gd name="f45" fmla="val 528"/>
                <a:gd name="f46" fmla="val 7306"/>
                <a:gd name="f47" fmla="val 590"/>
                <a:gd name="f48" fmla="val 7368"/>
                <a:gd name="f49" fmla="val 683"/>
                <a:gd name="f50" fmla="val 745"/>
                <a:gd name="f51" fmla="val 807"/>
                <a:gd name="f52" fmla="val 7337"/>
                <a:gd name="f53" fmla="val 838"/>
                <a:gd name="f54" fmla="val 963"/>
                <a:gd name="f55" fmla="val 7213"/>
                <a:gd name="f56" fmla="val 994"/>
                <a:gd name="f57" fmla="val 7027"/>
                <a:gd name="f58" fmla="val 6934"/>
                <a:gd name="f59" fmla="val 6438"/>
                <a:gd name="f60" fmla="val 3522"/>
                <a:gd name="f61" fmla="val 3460"/>
                <a:gd name="f62" fmla="val 1125"/>
                <a:gd name="f63" fmla="val 3429"/>
                <a:gd name="f64" fmla="val 1416"/>
                <a:gd name="f65" fmla="val 1707"/>
                <a:gd name="f66" fmla="val 2002"/>
                <a:gd name="f67" fmla="val 6469"/>
                <a:gd name="f68" fmla="val 1924"/>
                <a:gd name="f69" fmla="val 1831"/>
                <a:gd name="f70" fmla="val 7058"/>
                <a:gd name="f71" fmla="val 1862"/>
                <a:gd name="f72" fmla="val 1986"/>
                <a:gd name="f73" fmla="val 2048"/>
                <a:gd name="f74" fmla="val 2079"/>
                <a:gd name="f75" fmla="val 2141"/>
                <a:gd name="f76" fmla="val 2234"/>
                <a:gd name="f77" fmla="val 2327"/>
                <a:gd name="f78" fmla="val 2358"/>
                <a:gd name="f79" fmla="val 7275"/>
                <a:gd name="f80" fmla="val 2793"/>
                <a:gd name="f81" fmla="val 2824"/>
                <a:gd name="f82" fmla="val 637"/>
                <a:gd name="f83" fmla="val 2389"/>
                <a:gd name="f84" fmla="val 2329"/>
                <a:gd name="f85" fmla="val 2252"/>
                <a:gd name="f86" fmla="*/ f0 1 2855"/>
                <a:gd name="f87" fmla="*/ f1 1 7369"/>
                <a:gd name="f88" fmla="val f2"/>
                <a:gd name="f89" fmla="val f3"/>
                <a:gd name="f90" fmla="val f4"/>
                <a:gd name="f91" fmla="+- f90 0 f88"/>
                <a:gd name="f92" fmla="+- f89 0 f88"/>
                <a:gd name="f93" fmla="*/ f92 1 2855"/>
                <a:gd name="f94" fmla="*/ f91 1 7369"/>
                <a:gd name="f95" fmla="*/ f88 1 f93"/>
                <a:gd name="f96" fmla="*/ f89 1 f93"/>
                <a:gd name="f97" fmla="*/ f88 1 f94"/>
                <a:gd name="f98" fmla="*/ f90 1 f94"/>
                <a:gd name="f99" fmla="*/ f95 f86 1"/>
                <a:gd name="f100" fmla="*/ f96 f86 1"/>
                <a:gd name="f101" fmla="*/ f98 f87 1"/>
                <a:gd name="f102" fmla="*/ f97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9" t="f102" r="f100" b="f101"/>
              <a:pathLst>
                <a:path w="2855" h="736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lnTo>
                    <a:pt x="f11" y="f13"/>
                  </a:ln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3"/>
                  </a:cubicBezTo>
                  <a:lnTo>
                    <a:pt x="f21" y="f12"/>
                  </a:lnTo>
                  <a:lnTo>
                    <a:pt x="f22" y="f23"/>
                  </a:ln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31"/>
                    <a:pt x="f32" y="f33"/>
                  </a:cubicBezTo>
                  <a:lnTo>
                    <a:pt x="f34" y="f35"/>
                  </a:lnTo>
                  <a:cubicBezTo>
                    <a:pt x="f36" y="f37"/>
                    <a:pt x="f27" y="f38"/>
                    <a:pt x="f27" y="f39"/>
                  </a:cubicBezTo>
                  <a:lnTo>
                    <a:pt x="f27" y="f40"/>
                  </a:lnTo>
                  <a:cubicBezTo>
                    <a:pt x="f27" y="f41"/>
                    <a:pt x="f36" y="f42"/>
                    <a:pt x="f34" y="f43"/>
                  </a:cubicBezTo>
                  <a:lnTo>
                    <a:pt x="f32" y="f44"/>
                  </a:lnTo>
                  <a:cubicBezTo>
                    <a:pt x="f45" y="f46"/>
                    <a:pt x="f47" y="f48"/>
                    <a:pt x="f49" y="f48"/>
                  </a:cubicBezTo>
                  <a:cubicBezTo>
                    <a:pt x="f50" y="f48"/>
                    <a:pt x="f51" y="f52"/>
                    <a:pt x="f53" y="f46"/>
                  </a:cubicBezTo>
                  <a:cubicBezTo>
                    <a:pt x="f54" y="f55"/>
                    <a:pt x="f56" y="f57"/>
                    <a:pt x="f22" y="f58"/>
                  </a:cubicBezTo>
                  <a:lnTo>
                    <a:pt x="f21" y="f59"/>
                  </a:lnTo>
                  <a:lnTo>
                    <a:pt x="f21" y="f60"/>
                  </a:lnTo>
                  <a:cubicBezTo>
                    <a:pt x="f53" y="f61"/>
                    <a:pt x="f62" y="f63"/>
                    <a:pt x="f64" y="f63"/>
                  </a:cubicBezTo>
                  <a:cubicBezTo>
                    <a:pt x="f65" y="f63"/>
                    <a:pt x="f66" y="f61"/>
                    <a:pt x="f11" y="f60"/>
                  </a:cubicBezTo>
                  <a:lnTo>
                    <a:pt x="f11" y="f67"/>
                  </a:lnTo>
                  <a:lnTo>
                    <a:pt x="f68" y="f58"/>
                  </a:lnTo>
                  <a:cubicBezTo>
                    <a:pt x="f69" y="f70"/>
                    <a:pt x="f71" y="f55"/>
                    <a:pt x="f72" y="f46"/>
                  </a:cubicBezTo>
                  <a:cubicBezTo>
                    <a:pt x="f73" y="f52"/>
                    <a:pt x="f74" y="f48"/>
                    <a:pt x="f75" y="f48"/>
                  </a:cubicBezTo>
                  <a:cubicBezTo>
                    <a:pt x="f76" y="f48"/>
                    <a:pt x="f77" y="f52"/>
                    <a:pt x="f78" y="f79"/>
                  </a:cubicBezTo>
                  <a:lnTo>
                    <a:pt x="f80" y="f43"/>
                  </a:lnTo>
                  <a:cubicBezTo>
                    <a:pt x="f81" y="f42"/>
                    <a:pt x="f3" y="f41"/>
                    <a:pt x="f3" y="f40"/>
                  </a:cubicBezTo>
                  <a:lnTo>
                    <a:pt x="f3" y="f39"/>
                  </a:lnTo>
                  <a:cubicBezTo>
                    <a:pt x="f3" y="f38"/>
                    <a:pt x="f81" y="f37"/>
                    <a:pt x="f80" y="f82"/>
                  </a:cubicBezTo>
                  <a:lnTo>
                    <a:pt x="f83" y="f33"/>
                  </a:lnTo>
                  <a:cubicBezTo>
                    <a:pt x="f84" y="f31"/>
                    <a:pt x="f85" y="f2"/>
                    <a:pt x="f5" y="f2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8" name="Google Shape;783;p53">
            <a:extLst>
              <a:ext uri="{FF2B5EF4-FFF2-40B4-BE49-F238E27FC236}">
                <a16:creationId xmlns:a16="http://schemas.microsoft.com/office/drawing/2014/main" id="{F017E142-2346-2FC2-4B25-3DA7AFD2DDAA}"/>
              </a:ext>
            </a:extLst>
          </p:cNvPr>
          <p:cNvSpPr/>
          <p:nvPr/>
        </p:nvSpPr>
        <p:spPr>
          <a:xfrm>
            <a:off x="1159998" y="1089013"/>
            <a:ext cx="714301" cy="7143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AD3333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A7242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9" name="Google Shape;784;p53">
            <a:extLst>
              <a:ext uri="{FF2B5EF4-FFF2-40B4-BE49-F238E27FC236}">
                <a16:creationId xmlns:a16="http://schemas.microsoft.com/office/drawing/2014/main" id="{63BB85DC-2D3E-3355-BAC6-53345BCAC86A}"/>
              </a:ext>
            </a:extLst>
          </p:cNvPr>
          <p:cNvSpPr/>
          <p:nvPr/>
        </p:nvSpPr>
        <p:spPr>
          <a:xfrm>
            <a:off x="3859270" y="1090614"/>
            <a:ext cx="714301" cy="7143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AD3333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A72424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0" name="Google Shape;786;p53">
            <a:extLst>
              <a:ext uri="{FF2B5EF4-FFF2-40B4-BE49-F238E27FC236}">
                <a16:creationId xmlns:a16="http://schemas.microsoft.com/office/drawing/2014/main" id="{20585EBB-2A94-FDF0-6C2D-FE4DC264B117}"/>
              </a:ext>
            </a:extLst>
          </p:cNvPr>
          <p:cNvSpPr/>
          <p:nvPr/>
        </p:nvSpPr>
        <p:spPr>
          <a:xfrm>
            <a:off x="1159971" y="3073042"/>
            <a:ext cx="714301" cy="7143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AD3333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1" name="Google Shape;787;p53">
            <a:extLst>
              <a:ext uri="{FF2B5EF4-FFF2-40B4-BE49-F238E27FC236}">
                <a16:creationId xmlns:a16="http://schemas.microsoft.com/office/drawing/2014/main" id="{1C9A2168-3AE2-524D-2B78-B0BBCD997143}"/>
              </a:ext>
            </a:extLst>
          </p:cNvPr>
          <p:cNvSpPr/>
          <p:nvPr/>
        </p:nvSpPr>
        <p:spPr>
          <a:xfrm>
            <a:off x="3859243" y="3073042"/>
            <a:ext cx="714301" cy="7143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AD3333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42" name="Grupo 7">
            <a:extLst>
              <a:ext uri="{FF2B5EF4-FFF2-40B4-BE49-F238E27FC236}">
                <a16:creationId xmlns:a16="http://schemas.microsoft.com/office/drawing/2014/main" id="{AFC8F718-3F43-EB19-E937-C8C37462068B}"/>
              </a:ext>
            </a:extLst>
          </p:cNvPr>
          <p:cNvGrpSpPr/>
          <p:nvPr/>
        </p:nvGrpSpPr>
        <p:grpSpPr>
          <a:xfrm>
            <a:off x="8008690" y="98590"/>
            <a:ext cx="1029019" cy="1011609"/>
            <a:chOff x="8008690" y="98590"/>
            <a:chExt cx="1029019" cy="1011609"/>
          </a:xfrm>
        </p:grpSpPr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83ABDE1C-6AE5-9746-A06A-C33A16ADCEDA}"/>
                </a:ext>
              </a:extLst>
            </p:cNvPr>
            <p:cNvSpPr/>
            <p:nvPr/>
          </p:nvSpPr>
          <p:spPr>
            <a:xfrm>
              <a:off x="8008690" y="98590"/>
              <a:ext cx="633075" cy="61785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1"/>
                <a:gd name="f7" fmla="val 118"/>
                <a:gd name="f8" fmla="val 82"/>
                <a:gd name="f9" fmla="val 8"/>
                <a:gd name="f10" fmla="val 72"/>
                <a:gd name="f11" fmla="val 19"/>
                <a:gd name="f12" fmla="val 66"/>
                <a:gd name="f13" fmla="val 30"/>
                <a:gd name="f14" fmla="val 61"/>
                <a:gd name="f15" fmla="val 18"/>
                <a:gd name="f16" fmla="val 47"/>
                <a:gd name="f17" fmla="val 16"/>
                <a:gd name="f18" fmla="val 29"/>
                <a:gd name="f19" fmla="val 13"/>
                <a:gd name="f20" fmla="val 12"/>
                <a:gd name="f21" fmla="val 15"/>
                <a:gd name="f22" fmla="val 46"/>
                <a:gd name="f23" fmla="val 21"/>
                <a:gd name="f24" fmla="val 60"/>
                <a:gd name="f25" fmla="val 31"/>
                <a:gd name="f26" fmla="val 64"/>
                <a:gd name="f27" fmla="val 25"/>
                <a:gd name="f28" fmla="val 67"/>
                <a:gd name="f29" fmla="val 20"/>
                <a:gd name="f30" fmla="val 71"/>
                <a:gd name="f31" fmla="val 75"/>
                <a:gd name="f32" fmla="val 10"/>
                <a:gd name="f33" fmla="val 80"/>
                <a:gd name="f34" fmla="val 5"/>
                <a:gd name="f35" fmla="val 85"/>
                <a:gd name="f36" fmla="val 92"/>
                <a:gd name="f37" fmla="val 26"/>
                <a:gd name="f38" fmla="val 95"/>
                <a:gd name="f39" fmla="val 39"/>
                <a:gd name="f40" fmla="val 102"/>
                <a:gd name="f41" fmla="val 35"/>
                <a:gd name="f42" fmla="val 108"/>
                <a:gd name="f43" fmla="val 32"/>
                <a:gd name="f44" fmla="val 115"/>
                <a:gd name="f45" fmla="val 28"/>
                <a:gd name="f46" fmla="val 41"/>
                <a:gd name="f47" fmla="val 59"/>
                <a:gd name="f48" fmla="val 107"/>
                <a:gd name="f49" fmla="val 106"/>
                <a:gd name="f50" fmla="val 105"/>
                <a:gd name="f51" fmla="val 74"/>
                <a:gd name="f52" fmla="val 103"/>
                <a:gd name="f53" fmla="val 90"/>
                <a:gd name="f54" fmla="val 87"/>
                <a:gd name="f55" fmla="val 96"/>
                <a:gd name="f56" fmla="val 77"/>
                <a:gd name="f57" fmla="val 110"/>
                <a:gd name="f58" fmla="val 62"/>
                <a:gd name="f59" fmla="val 116"/>
                <a:gd name="f60" fmla="val 36"/>
                <a:gd name="f61" fmla="val 117"/>
                <a:gd name="f62" fmla="val 27"/>
                <a:gd name="f63" fmla="val 112"/>
                <a:gd name="f64" fmla="val 33"/>
                <a:gd name="f65" fmla="val 99"/>
                <a:gd name="f66" fmla="val 37"/>
                <a:gd name="f67" fmla="val 97"/>
                <a:gd name="f68" fmla="val 40"/>
                <a:gd name="f69" fmla="val 94"/>
                <a:gd name="f70" fmla="val 17"/>
                <a:gd name="f71" fmla="val 93"/>
                <a:gd name="f72" fmla="val 9"/>
                <a:gd name="f73" fmla="+- 0 0 -90"/>
                <a:gd name="f74" fmla="*/ f3 1 121"/>
                <a:gd name="f75" fmla="*/ f4 1 118"/>
                <a:gd name="f76" fmla="val f5"/>
                <a:gd name="f77" fmla="val f6"/>
                <a:gd name="f78" fmla="val f7"/>
                <a:gd name="f79" fmla="*/ f73 f0 1"/>
                <a:gd name="f80" fmla="+- f78 0 f76"/>
                <a:gd name="f81" fmla="+- f77 0 f76"/>
                <a:gd name="f82" fmla="*/ f79 1 f2"/>
                <a:gd name="f83" fmla="*/ f81 1 121"/>
                <a:gd name="f84" fmla="*/ f80 1 118"/>
                <a:gd name="f85" fmla="*/ 0 f81 1"/>
                <a:gd name="f86" fmla="*/ 82 f80 1"/>
                <a:gd name="f87" fmla="*/ 30 f81 1"/>
                <a:gd name="f88" fmla="*/ 61 f80 1"/>
                <a:gd name="f89" fmla="*/ 13 f81 1"/>
                <a:gd name="f90" fmla="*/ 12 f80 1"/>
                <a:gd name="f91" fmla="*/ 60 f81 1"/>
                <a:gd name="f92" fmla="*/ 31 f80 1"/>
                <a:gd name="f93" fmla="*/ 71 f81 1"/>
                <a:gd name="f94" fmla="*/ 15 f80 1"/>
                <a:gd name="f95" fmla="*/ 85 f81 1"/>
                <a:gd name="f96" fmla="*/ 0 f80 1"/>
                <a:gd name="f97" fmla="*/ 95 f81 1"/>
                <a:gd name="f98" fmla="*/ 39 f80 1"/>
                <a:gd name="f99" fmla="*/ 115 f81 1"/>
                <a:gd name="f100" fmla="*/ 28 f80 1"/>
                <a:gd name="f101" fmla="*/ 107 f81 1"/>
                <a:gd name="f102" fmla="*/ 71 f80 1"/>
                <a:gd name="f103" fmla="*/ 103 f81 1"/>
                <a:gd name="f104" fmla="*/ 75 f80 1"/>
                <a:gd name="f105" fmla="*/ 96 f80 1"/>
                <a:gd name="f106" fmla="*/ 46 f81 1"/>
                <a:gd name="f107" fmla="*/ 118 f80 1"/>
                <a:gd name="f108" fmla="*/ 117 f80 1"/>
                <a:gd name="f109" fmla="*/ 28 f81 1"/>
                <a:gd name="f110" fmla="*/ 112 f80 1"/>
                <a:gd name="f111" fmla="*/ 36 f81 1"/>
                <a:gd name="f112" fmla="*/ 99 f80 1"/>
                <a:gd name="f113" fmla="*/ 40 f81 1"/>
                <a:gd name="f114" fmla="*/ 94 f80 1"/>
                <a:gd name="f115" fmla="+- f82 0 f1"/>
                <a:gd name="f116" fmla="*/ f85 1 121"/>
                <a:gd name="f117" fmla="*/ f86 1 118"/>
                <a:gd name="f118" fmla="*/ f87 1 121"/>
                <a:gd name="f119" fmla="*/ f88 1 118"/>
                <a:gd name="f120" fmla="*/ f89 1 121"/>
                <a:gd name="f121" fmla="*/ f90 1 118"/>
                <a:gd name="f122" fmla="*/ f91 1 121"/>
                <a:gd name="f123" fmla="*/ f92 1 118"/>
                <a:gd name="f124" fmla="*/ f93 1 121"/>
                <a:gd name="f125" fmla="*/ f94 1 118"/>
                <a:gd name="f126" fmla="*/ f95 1 121"/>
                <a:gd name="f127" fmla="*/ f96 1 118"/>
                <a:gd name="f128" fmla="*/ f97 1 121"/>
                <a:gd name="f129" fmla="*/ f98 1 118"/>
                <a:gd name="f130" fmla="*/ f99 1 121"/>
                <a:gd name="f131" fmla="*/ f100 1 118"/>
                <a:gd name="f132" fmla="*/ f101 1 121"/>
                <a:gd name="f133" fmla="*/ f102 1 118"/>
                <a:gd name="f134" fmla="*/ f103 1 121"/>
                <a:gd name="f135" fmla="*/ f104 1 118"/>
                <a:gd name="f136" fmla="*/ f105 1 118"/>
                <a:gd name="f137" fmla="*/ f106 1 121"/>
                <a:gd name="f138" fmla="*/ f107 1 118"/>
                <a:gd name="f139" fmla="*/ f108 1 118"/>
                <a:gd name="f140" fmla="*/ f109 1 121"/>
                <a:gd name="f141" fmla="*/ f110 1 118"/>
                <a:gd name="f142" fmla="*/ f111 1 121"/>
                <a:gd name="f143" fmla="*/ f112 1 118"/>
                <a:gd name="f144" fmla="*/ f113 1 121"/>
                <a:gd name="f145" fmla="*/ f114 1 118"/>
                <a:gd name="f146" fmla="*/ 0 1 f83"/>
                <a:gd name="f147" fmla="*/ f77 1 f83"/>
                <a:gd name="f148" fmla="*/ 0 1 f84"/>
                <a:gd name="f149" fmla="*/ f78 1 f84"/>
                <a:gd name="f150" fmla="*/ f116 1 f83"/>
                <a:gd name="f151" fmla="*/ f117 1 f84"/>
                <a:gd name="f152" fmla="*/ f118 1 f83"/>
                <a:gd name="f153" fmla="*/ f119 1 f84"/>
                <a:gd name="f154" fmla="*/ f120 1 f83"/>
                <a:gd name="f155" fmla="*/ f121 1 f84"/>
                <a:gd name="f156" fmla="*/ f122 1 f83"/>
                <a:gd name="f157" fmla="*/ f123 1 f84"/>
                <a:gd name="f158" fmla="*/ f124 1 f83"/>
                <a:gd name="f159" fmla="*/ f125 1 f84"/>
                <a:gd name="f160" fmla="*/ f126 1 f83"/>
                <a:gd name="f161" fmla="*/ f127 1 f84"/>
                <a:gd name="f162" fmla="*/ f128 1 f83"/>
                <a:gd name="f163" fmla="*/ f129 1 f84"/>
                <a:gd name="f164" fmla="*/ f130 1 f83"/>
                <a:gd name="f165" fmla="*/ f131 1 f84"/>
                <a:gd name="f166" fmla="*/ f132 1 f83"/>
                <a:gd name="f167" fmla="*/ f133 1 f84"/>
                <a:gd name="f168" fmla="*/ f134 1 f83"/>
                <a:gd name="f169" fmla="*/ f135 1 f84"/>
                <a:gd name="f170" fmla="*/ f136 1 f84"/>
                <a:gd name="f171" fmla="*/ f137 1 f83"/>
                <a:gd name="f172" fmla="*/ f138 1 f84"/>
                <a:gd name="f173" fmla="*/ f139 1 f84"/>
                <a:gd name="f174" fmla="*/ f140 1 f83"/>
                <a:gd name="f175" fmla="*/ f141 1 f84"/>
                <a:gd name="f176" fmla="*/ f142 1 f83"/>
                <a:gd name="f177" fmla="*/ f143 1 f84"/>
                <a:gd name="f178" fmla="*/ f144 1 f83"/>
                <a:gd name="f179" fmla="*/ f145 1 f84"/>
                <a:gd name="f180" fmla="*/ f146 f74 1"/>
                <a:gd name="f181" fmla="*/ f147 f74 1"/>
                <a:gd name="f182" fmla="*/ f149 f75 1"/>
                <a:gd name="f183" fmla="*/ f148 f75 1"/>
                <a:gd name="f184" fmla="*/ f150 f74 1"/>
                <a:gd name="f185" fmla="*/ f151 f75 1"/>
                <a:gd name="f186" fmla="*/ f152 f74 1"/>
                <a:gd name="f187" fmla="*/ f153 f75 1"/>
                <a:gd name="f188" fmla="*/ f154 f74 1"/>
                <a:gd name="f189" fmla="*/ f155 f75 1"/>
                <a:gd name="f190" fmla="*/ f156 f74 1"/>
                <a:gd name="f191" fmla="*/ f157 f75 1"/>
                <a:gd name="f192" fmla="*/ f158 f74 1"/>
                <a:gd name="f193" fmla="*/ f159 f75 1"/>
                <a:gd name="f194" fmla="*/ f160 f74 1"/>
                <a:gd name="f195" fmla="*/ f161 f75 1"/>
                <a:gd name="f196" fmla="*/ f162 f74 1"/>
                <a:gd name="f197" fmla="*/ f163 f75 1"/>
                <a:gd name="f198" fmla="*/ f164 f74 1"/>
                <a:gd name="f199" fmla="*/ f165 f75 1"/>
                <a:gd name="f200" fmla="*/ f166 f74 1"/>
                <a:gd name="f201" fmla="*/ f167 f75 1"/>
                <a:gd name="f202" fmla="*/ f168 f74 1"/>
                <a:gd name="f203" fmla="*/ f169 f75 1"/>
                <a:gd name="f204" fmla="*/ f170 f75 1"/>
                <a:gd name="f205" fmla="*/ f171 f74 1"/>
                <a:gd name="f206" fmla="*/ f172 f75 1"/>
                <a:gd name="f207" fmla="*/ f173 f75 1"/>
                <a:gd name="f208" fmla="*/ f174 f74 1"/>
                <a:gd name="f209" fmla="*/ f175 f75 1"/>
                <a:gd name="f210" fmla="*/ f176 f74 1"/>
                <a:gd name="f211" fmla="*/ f177 f75 1"/>
                <a:gd name="f212" fmla="*/ f178 f74 1"/>
                <a:gd name="f213" fmla="*/ f179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5">
                  <a:pos x="f184" y="f185"/>
                </a:cxn>
                <a:cxn ang="f115">
                  <a:pos x="f186" y="f187"/>
                </a:cxn>
                <a:cxn ang="f115">
                  <a:pos x="f188" y="f189"/>
                </a:cxn>
                <a:cxn ang="f115">
                  <a:pos x="f190" y="f191"/>
                </a:cxn>
                <a:cxn ang="f115">
                  <a:pos x="f192" y="f193"/>
                </a:cxn>
                <a:cxn ang="f115">
                  <a:pos x="f194" y="f195"/>
                </a:cxn>
                <a:cxn ang="f115">
                  <a:pos x="f196" y="f197"/>
                </a:cxn>
                <a:cxn ang="f115">
                  <a:pos x="f198" y="f199"/>
                </a:cxn>
                <a:cxn ang="f115">
                  <a:pos x="f200" y="f201"/>
                </a:cxn>
                <a:cxn ang="f115">
                  <a:pos x="f202" y="f203"/>
                </a:cxn>
                <a:cxn ang="f115">
                  <a:pos x="f194" y="f204"/>
                </a:cxn>
                <a:cxn ang="f115">
                  <a:pos x="f205" y="f206"/>
                </a:cxn>
                <a:cxn ang="f115">
                  <a:pos x="f186" y="f207"/>
                </a:cxn>
                <a:cxn ang="f115">
                  <a:pos x="f208" y="f209"/>
                </a:cxn>
                <a:cxn ang="f115">
                  <a:pos x="f210" y="f211"/>
                </a:cxn>
                <a:cxn ang="f115">
                  <a:pos x="f212" y="f213"/>
                </a:cxn>
                <a:cxn ang="f115">
                  <a:pos x="f184" y="f185"/>
                </a:cxn>
              </a:cxnLst>
              <a:rect l="f180" t="f183" r="f181" b="f182"/>
              <a:pathLst>
                <a:path w="121" h="118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3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1"/>
                  </a:cubicBezTo>
                  <a:cubicBezTo>
                    <a:pt x="f31" y="f32"/>
                    <a:pt x="f33" y="f34"/>
                    <a:pt x="f35" y="f5"/>
                  </a:cubicBezTo>
                  <a:cubicBezTo>
                    <a:pt x="f36" y="f19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6" y="f46"/>
                    <a:pt x="f7" y="f47"/>
                    <a:pt x="f48" y="f30"/>
                  </a:cubicBezTo>
                  <a:cubicBezTo>
                    <a:pt x="f49" y="f10"/>
                    <a:pt x="f50" y="f51"/>
                    <a:pt x="f52" y="f31"/>
                  </a:cubicBezTo>
                  <a:cubicBezTo>
                    <a:pt x="f38" y="f33"/>
                    <a:pt x="f53" y="f54"/>
                    <a:pt x="f35" y="f55"/>
                  </a:cubicBezTo>
                  <a:cubicBezTo>
                    <a:pt x="f56" y="f57"/>
                    <a:pt x="f58" y="f59"/>
                    <a:pt x="f22" y="f7"/>
                  </a:cubicBezTo>
                  <a:cubicBezTo>
                    <a:pt x="f46" y="f7"/>
                    <a:pt x="f60" y="f61"/>
                    <a:pt x="f13" y="f61"/>
                  </a:cubicBezTo>
                  <a:cubicBezTo>
                    <a:pt x="f62" y="f61"/>
                    <a:pt x="f62" y="f44"/>
                    <a:pt x="f45" y="f63"/>
                  </a:cubicBezTo>
                  <a:cubicBezTo>
                    <a:pt x="f13" y="f42"/>
                    <a:pt x="f64" y="f52"/>
                    <a:pt x="f60" y="f65"/>
                  </a:cubicBezTo>
                  <a:cubicBezTo>
                    <a:pt x="f66" y="f67"/>
                    <a:pt x="f39" y="f55"/>
                    <a:pt x="f68" y="f69"/>
                  </a:cubicBezTo>
                  <a:cubicBezTo>
                    <a:pt x="f70" y="f71"/>
                    <a:pt x="f72" y="f53"/>
                    <a:pt x="f5" y="f8"/>
                  </a:cubicBez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BE3CBAEA-8DA9-82BD-0CA9-9C95C09A8B5C}"/>
                </a:ext>
              </a:extLst>
            </p:cNvPr>
            <p:cNvSpPr/>
            <p:nvPr/>
          </p:nvSpPr>
          <p:spPr>
            <a:xfrm>
              <a:off x="8422035" y="192133"/>
              <a:ext cx="615674" cy="9180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"/>
                <a:gd name="f7" fmla="val 175"/>
                <a:gd name="f8" fmla="val 34"/>
                <a:gd name="f9" fmla="val 109"/>
                <a:gd name="f10" fmla="val 21"/>
                <a:gd name="f11" fmla="val 94"/>
                <a:gd name="f12" fmla="val 20"/>
                <a:gd name="f13" fmla="val 80"/>
                <a:gd name="f14" fmla="val 30"/>
                <a:gd name="f15" fmla="val 69"/>
                <a:gd name="f16" fmla="val 38"/>
                <a:gd name="f17" fmla="val 61"/>
                <a:gd name="f18" fmla="val 51"/>
                <a:gd name="f19" fmla="val 60"/>
                <a:gd name="f20" fmla="val 68"/>
                <a:gd name="f21" fmla="val 73"/>
                <a:gd name="f22" fmla="val 78"/>
                <a:gd name="f23" fmla="val 87"/>
                <a:gd name="f24" fmla="val 62"/>
                <a:gd name="f25" fmla="val 105"/>
                <a:gd name="f26" fmla="val 66"/>
                <a:gd name="f27" fmla="val 107"/>
                <a:gd name="f28" fmla="val 106"/>
                <a:gd name="f29" fmla="val 103"/>
                <a:gd name="f30" fmla="val 81"/>
                <a:gd name="f31" fmla="val 98"/>
                <a:gd name="f32" fmla="val 83"/>
                <a:gd name="f33" fmla="val 90"/>
                <a:gd name="f34" fmla="val 82"/>
                <a:gd name="f35" fmla="val 67"/>
                <a:gd name="f36" fmla="val 75"/>
                <a:gd name="f37" fmla="val 56"/>
                <a:gd name="f38" fmla="val 44"/>
                <a:gd name="f39" fmla="val 65"/>
                <a:gd name="f40" fmla="val 37"/>
                <a:gd name="f41" fmla="val 31"/>
                <a:gd name="f42" fmla="val 23"/>
                <a:gd name="f43" fmla="val 13"/>
                <a:gd name="f44" fmla="val 6"/>
                <a:gd name="f45" fmla="val 76"/>
                <a:gd name="f46" fmla="val 3"/>
                <a:gd name="f47" fmla="val 89"/>
                <a:gd name="f48" fmla="val 101"/>
                <a:gd name="f49" fmla="val 113"/>
                <a:gd name="f50" fmla="val 7"/>
                <a:gd name="f51" fmla="val 117"/>
                <a:gd name="f52" fmla="val 8"/>
                <a:gd name="f53" fmla="val 16"/>
                <a:gd name="f54" fmla="val 116"/>
                <a:gd name="f55" fmla="val 112"/>
                <a:gd name="f56" fmla="val 22"/>
                <a:gd name="f57" fmla="val 108"/>
                <a:gd name="f58" fmla="val 95"/>
                <a:gd name="f59" fmla="val 18"/>
                <a:gd name="f60" fmla="val 77"/>
                <a:gd name="f61" fmla="val 74"/>
                <a:gd name="f62" fmla="val 79"/>
                <a:gd name="f63" fmla="val 84"/>
                <a:gd name="f64" fmla="val 43"/>
                <a:gd name="f65" fmla="val 54"/>
                <a:gd name="f66" fmla="val 97"/>
                <a:gd name="f67" fmla="val 86"/>
                <a:gd name="f68" fmla="val 96"/>
                <a:gd name="f69" fmla="val 91"/>
                <a:gd name="f70" fmla="val 70"/>
                <a:gd name="f71" fmla="val 126"/>
                <a:gd name="f72" fmla="val 48"/>
                <a:gd name="f73" fmla="val 46"/>
                <a:gd name="f74" fmla="val 119"/>
                <a:gd name="f75" fmla="val 35"/>
                <a:gd name="f76" fmla="val 129"/>
                <a:gd name="f77" fmla="val 25"/>
                <a:gd name="f78" fmla="val 139"/>
                <a:gd name="f79" fmla="val 151"/>
                <a:gd name="f80" fmla="val 156"/>
                <a:gd name="f81" fmla="val 17"/>
                <a:gd name="f82" fmla="val 162"/>
                <a:gd name="f83" fmla="val 167"/>
                <a:gd name="f84" fmla="val 15"/>
                <a:gd name="f85" fmla="val 172"/>
                <a:gd name="f86" fmla="val 12"/>
                <a:gd name="f87" fmla="val 4"/>
                <a:gd name="f88" fmla="val 155"/>
                <a:gd name="f89" fmla="val 5"/>
                <a:gd name="f90" fmla="val 144"/>
                <a:gd name="f91" fmla="val 134"/>
                <a:gd name="f92" fmla="val 127"/>
                <a:gd name="f93" fmla="val 120"/>
                <a:gd name="f94" fmla="val 28"/>
                <a:gd name="f95" fmla="val 114"/>
                <a:gd name="f96" fmla="val 32"/>
                <a:gd name="f97" fmla="val 110"/>
                <a:gd name="f98" fmla="val 49"/>
                <a:gd name="f99" fmla="val 55"/>
                <a:gd name="f100" fmla="val 45"/>
                <a:gd name="f101" fmla="val 42"/>
                <a:gd name="f102" fmla="+- 0 0 -90"/>
                <a:gd name="f103" fmla="*/ f3 1 118"/>
                <a:gd name="f104" fmla="*/ f4 1 175"/>
                <a:gd name="f105" fmla="val f5"/>
                <a:gd name="f106" fmla="val f6"/>
                <a:gd name="f107" fmla="val f7"/>
                <a:gd name="f108" fmla="*/ f102 f0 1"/>
                <a:gd name="f109" fmla="+- f107 0 f105"/>
                <a:gd name="f110" fmla="+- f106 0 f105"/>
                <a:gd name="f111" fmla="*/ f108 1 f2"/>
                <a:gd name="f112" fmla="*/ f110 1 118"/>
                <a:gd name="f113" fmla="*/ f109 1 175"/>
                <a:gd name="f114" fmla="*/ 34 f110 1"/>
                <a:gd name="f115" fmla="*/ 109 f109 1"/>
                <a:gd name="f116" fmla="*/ 30 f110 1"/>
                <a:gd name="f117" fmla="*/ 69 f109 1"/>
                <a:gd name="f118" fmla="*/ 61 f110 1"/>
                <a:gd name="f119" fmla="*/ 68 f109 1"/>
                <a:gd name="f120" fmla="*/ 62 f110 1"/>
                <a:gd name="f121" fmla="*/ 105 f109 1"/>
                <a:gd name="f122" fmla="*/ 73 f110 1"/>
                <a:gd name="f123" fmla="*/ 103 f109 1"/>
                <a:gd name="f124" fmla="*/ 82 f110 1"/>
                <a:gd name="f125" fmla="*/ 80 f109 1"/>
                <a:gd name="f126" fmla="*/ 69 f110 1"/>
                <a:gd name="f127" fmla="*/ 44 f109 1"/>
                <a:gd name="f128" fmla="*/ 23 f109 1"/>
                <a:gd name="f129" fmla="*/ 76 f110 1"/>
                <a:gd name="f130" fmla="*/ 3 f109 1"/>
                <a:gd name="f131" fmla="*/ 113 f110 1"/>
                <a:gd name="f132" fmla="*/ 7 f109 1"/>
                <a:gd name="f133" fmla="*/ 117 f110 1"/>
                <a:gd name="f134" fmla="*/ 16 f109 1"/>
                <a:gd name="f135" fmla="*/ 108 f110 1"/>
                <a:gd name="f136" fmla="*/ 21 f109 1"/>
                <a:gd name="f137" fmla="*/ 89 f110 1"/>
                <a:gd name="f138" fmla="*/ 18 f109 1"/>
                <a:gd name="f139" fmla="*/ 79 f110 1"/>
                <a:gd name="f140" fmla="*/ 31 f109 1"/>
                <a:gd name="f141" fmla="*/ 94 f110 1"/>
                <a:gd name="f142" fmla="*/ 65 f109 1"/>
                <a:gd name="f143" fmla="*/ 96 f110 1"/>
                <a:gd name="f144" fmla="*/ 96 f109 1"/>
                <a:gd name="f145" fmla="*/ 51 f110 1"/>
                <a:gd name="f146" fmla="*/ 118 f109 1"/>
                <a:gd name="f147" fmla="*/ 44 f110 1"/>
                <a:gd name="f148" fmla="*/ 119 f109 1"/>
                <a:gd name="f149" fmla="*/ 20 f110 1"/>
                <a:gd name="f150" fmla="*/ 151 f109 1"/>
                <a:gd name="f151" fmla="*/ 16 f110 1"/>
                <a:gd name="f152" fmla="*/ 167 f109 1"/>
                <a:gd name="f153" fmla="*/ 8 f110 1"/>
                <a:gd name="f154" fmla="*/ 175 f109 1"/>
                <a:gd name="f155" fmla="*/ 0 f110 1"/>
                <a:gd name="f156" fmla="*/ 12 f110 1"/>
                <a:gd name="f157" fmla="*/ 134 f109 1"/>
                <a:gd name="f158" fmla="*/ 28 f110 1"/>
                <a:gd name="f159" fmla="*/ 114 f109 1"/>
                <a:gd name="f160" fmla="*/ 38 f110 1"/>
                <a:gd name="f161" fmla="*/ 87 f109 1"/>
                <a:gd name="f162" fmla="*/ 46 f110 1"/>
                <a:gd name="f163" fmla="*/ 97 f109 1"/>
                <a:gd name="f164" fmla="*/ 55 f110 1"/>
                <a:gd name="f165" fmla="*/ 86 f109 1"/>
                <a:gd name="f166" fmla="*/ 45 f110 1"/>
                <a:gd name="f167" fmla="*/ 78 f109 1"/>
                <a:gd name="f168" fmla="+- f111 0 f1"/>
                <a:gd name="f169" fmla="*/ f114 1 118"/>
                <a:gd name="f170" fmla="*/ f115 1 175"/>
                <a:gd name="f171" fmla="*/ f116 1 118"/>
                <a:gd name="f172" fmla="*/ f117 1 175"/>
                <a:gd name="f173" fmla="*/ f118 1 118"/>
                <a:gd name="f174" fmla="*/ f119 1 175"/>
                <a:gd name="f175" fmla="*/ f120 1 118"/>
                <a:gd name="f176" fmla="*/ f121 1 175"/>
                <a:gd name="f177" fmla="*/ f122 1 118"/>
                <a:gd name="f178" fmla="*/ f123 1 175"/>
                <a:gd name="f179" fmla="*/ f124 1 118"/>
                <a:gd name="f180" fmla="*/ f125 1 175"/>
                <a:gd name="f181" fmla="*/ f126 1 118"/>
                <a:gd name="f182" fmla="*/ f127 1 175"/>
                <a:gd name="f183" fmla="*/ f128 1 175"/>
                <a:gd name="f184" fmla="*/ f129 1 118"/>
                <a:gd name="f185" fmla="*/ f130 1 175"/>
                <a:gd name="f186" fmla="*/ f131 1 118"/>
                <a:gd name="f187" fmla="*/ f132 1 175"/>
                <a:gd name="f188" fmla="*/ f133 1 118"/>
                <a:gd name="f189" fmla="*/ f134 1 175"/>
                <a:gd name="f190" fmla="*/ f135 1 118"/>
                <a:gd name="f191" fmla="*/ f136 1 175"/>
                <a:gd name="f192" fmla="*/ f137 1 118"/>
                <a:gd name="f193" fmla="*/ f138 1 175"/>
                <a:gd name="f194" fmla="*/ f139 1 118"/>
                <a:gd name="f195" fmla="*/ f140 1 175"/>
                <a:gd name="f196" fmla="*/ f141 1 118"/>
                <a:gd name="f197" fmla="*/ f142 1 175"/>
                <a:gd name="f198" fmla="*/ f143 1 118"/>
                <a:gd name="f199" fmla="*/ f144 1 175"/>
                <a:gd name="f200" fmla="*/ f145 1 118"/>
                <a:gd name="f201" fmla="*/ f146 1 175"/>
                <a:gd name="f202" fmla="*/ f147 1 118"/>
                <a:gd name="f203" fmla="*/ f148 1 175"/>
                <a:gd name="f204" fmla="*/ f149 1 118"/>
                <a:gd name="f205" fmla="*/ f150 1 175"/>
                <a:gd name="f206" fmla="*/ f151 1 118"/>
                <a:gd name="f207" fmla="*/ f152 1 175"/>
                <a:gd name="f208" fmla="*/ f153 1 118"/>
                <a:gd name="f209" fmla="*/ f154 1 175"/>
                <a:gd name="f210" fmla="*/ f155 1 118"/>
                <a:gd name="f211" fmla="*/ f156 1 118"/>
                <a:gd name="f212" fmla="*/ f157 1 175"/>
                <a:gd name="f213" fmla="*/ f158 1 118"/>
                <a:gd name="f214" fmla="*/ f159 1 175"/>
                <a:gd name="f215" fmla="*/ f160 1 118"/>
                <a:gd name="f216" fmla="*/ f161 1 175"/>
                <a:gd name="f217" fmla="*/ f162 1 118"/>
                <a:gd name="f218" fmla="*/ f163 1 175"/>
                <a:gd name="f219" fmla="*/ f164 1 118"/>
                <a:gd name="f220" fmla="*/ f165 1 175"/>
                <a:gd name="f221" fmla="*/ f166 1 118"/>
                <a:gd name="f222" fmla="*/ f167 1 175"/>
                <a:gd name="f223" fmla="*/ 0 1 f112"/>
                <a:gd name="f224" fmla="*/ f106 1 f112"/>
                <a:gd name="f225" fmla="*/ 0 1 f113"/>
                <a:gd name="f226" fmla="*/ f107 1 f113"/>
                <a:gd name="f227" fmla="*/ f169 1 f112"/>
                <a:gd name="f228" fmla="*/ f170 1 f113"/>
                <a:gd name="f229" fmla="*/ f171 1 f112"/>
                <a:gd name="f230" fmla="*/ f172 1 f113"/>
                <a:gd name="f231" fmla="*/ f173 1 f112"/>
                <a:gd name="f232" fmla="*/ f174 1 f113"/>
                <a:gd name="f233" fmla="*/ f175 1 f112"/>
                <a:gd name="f234" fmla="*/ f176 1 f113"/>
                <a:gd name="f235" fmla="*/ f177 1 f112"/>
                <a:gd name="f236" fmla="*/ f178 1 f113"/>
                <a:gd name="f237" fmla="*/ f179 1 f112"/>
                <a:gd name="f238" fmla="*/ f180 1 f113"/>
                <a:gd name="f239" fmla="*/ f181 1 f112"/>
                <a:gd name="f240" fmla="*/ f182 1 f113"/>
                <a:gd name="f241" fmla="*/ f183 1 f113"/>
                <a:gd name="f242" fmla="*/ f184 1 f112"/>
                <a:gd name="f243" fmla="*/ f185 1 f113"/>
                <a:gd name="f244" fmla="*/ f186 1 f112"/>
                <a:gd name="f245" fmla="*/ f187 1 f113"/>
                <a:gd name="f246" fmla="*/ f188 1 f112"/>
                <a:gd name="f247" fmla="*/ f189 1 f113"/>
                <a:gd name="f248" fmla="*/ f190 1 f112"/>
                <a:gd name="f249" fmla="*/ f191 1 f113"/>
                <a:gd name="f250" fmla="*/ f192 1 f112"/>
                <a:gd name="f251" fmla="*/ f193 1 f113"/>
                <a:gd name="f252" fmla="*/ f194 1 f112"/>
                <a:gd name="f253" fmla="*/ f195 1 f113"/>
                <a:gd name="f254" fmla="*/ f196 1 f112"/>
                <a:gd name="f255" fmla="*/ f197 1 f113"/>
                <a:gd name="f256" fmla="*/ f198 1 f112"/>
                <a:gd name="f257" fmla="*/ f199 1 f113"/>
                <a:gd name="f258" fmla="*/ f200 1 f112"/>
                <a:gd name="f259" fmla="*/ f201 1 f113"/>
                <a:gd name="f260" fmla="*/ f202 1 f112"/>
                <a:gd name="f261" fmla="*/ f203 1 f113"/>
                <a:gd name="f262" fmla="*/ f204 1 f112"/>
                <a:gd name="f263" fmla="*/ f205 1 f113"/>
                <a:gd name="f264" fmla="*/ f206 1 f112"/>
                <a:gd name="f265" fmla="*/ f207 1 f113"/>
                <a:gd name="f266" fmla="*/ f208 1 f112"/>
                <a:gd name="f267" fmla="*/ f209 1 f113"/>
                <a:gd name="f268" fmla="*/ f210 1 f112"/>
                <a:gd name="f269" fmla="*/ f211 1 f112"/>
                <a:gd name="f270" fmla="*/ f212 1 f113"/>
                <a:gd name="f271" fmla="*/ f213 1 f112"/>
                <a:gd name="f272" fmla="*/ f214 1 f113"/>
                <a:gd name="f273" fmla="*/ f215 1 f112"/>
                <a:gd name="f274" fmla="*/ f216 1 f113"/>
                <a:gd name="f275" fmla="*/ f217 1 f112"/>
                <a:gd name="f276" fmla="*/ f218 1 f113"/>
                <a:gd name="f277" fmla="*/ f219 1 f112"/>
                <a:gd name="f278" fmla="*/ f220 1 f113"/>
                <a:gd name="f279" fmla="*/ f221 1 f112"/>
                <a:gd name="f280" fmla="*/ f222 1 f113"/>
                <a:gd name="f281" fmla="*/ f223 f103 1"/>
                <a:gd name="f282" fmla="*/ f224 f103 1"/>
                <a:gd name="f283" fmla="*/ f226 f104 1"/>
                <a:gd name="f284" fmla="*/ f225 f104 1"/>
                <a:gd name="f285" fmla="*/ f227 f103 1"/>
                <a:gd name="f286" fmla="*/ f228 f104 1"/>
                <a:gd name="f287" fmla="*/ f229 f103 1"/>
                <a:gd name="f288" fmla="*/ f230 f104 1"/>
                <a:gd name="f289" fmla="*/ f231 f103 1"/>
                <a:gd name="f290" fmla="*/ f232 f104 1"/>
                <a:gd name="f291" fmla="*/ f233 f103 1"/>
                <a:gd name="f292" fmla="*/ f234 f104 1"/>
                <a:gd name="f293" fmla="*/ f235 f103 1"/>
                <a:gd name="f294" fmla="*/ f236 f104 1"/>
                <a:gd name="f295" fmla="*/ f237 f103 1"/>
                <a:gd name="f296" fmla="*/ f238 f104 1"/>
                <a:gd name="f297" fmla="*/ f239 f103 1"/>
                <a:gd name="f298" fmla="*/ f240 f104 1"/>
                <a:gd name="f299" fmla="*/ f241 f104 1"/>
                <a:gd name="f300" fmla="*/ f242 f103 1"/>
                <a:gd name="f301" fmla="*/ f243 f104 1"/>
                <a:gd name="f302" fmla="*/ f244 f103 1"/>
                <a:gd name="f303" fmla="*/ f245 f104 1"/>
                <a:gd name="f304" fmla="*/ f246 f103 1"/>
                <a:gd name="f305" fmla="*/ f247 f104 1"/>
                <a:gd name="f306" fmla="*/ f248 f103 1"/>
                <a:gd name="f307" fmla="*/ f249 f104 1"/>
                <a:gd name="f308" fmla="*/ f250 f103 1"/>
                <a:gd name="f309" fmla="*/ f251 f104 1"/>
                <a:gd name="f310" fmla="*/ f252 f103 1"/>
                <a:gd name="f311" fmla="*/ f253 f104 1"/>
                <a:gd name="f312" fmla="*/ f254 f103 1"/>
                <a:gd name="f313" fmla="*/ f255 f104 1"/>
                <a:gd name="f314" fmla="*/ f256 f103 1"/>
                <a:gd name="f315" fmla="*/ f257 f104 1"/>
                <a:gd name="f316" fmla="*/ f258 f103 1"/>
                <a:gd name="f317" fmla="*/ f259 f104 1"/>
                <a:gd name="f318" fmla="*/ f260 f103 1"/>
                <a:gd name="f319" fmla="*/ f261 f104 1"/>
                <a:gd name="f320" fmla="*/ f262 f103 1"/>
                <a:gd name="f321" fmla="*/ f263 f104 1"/>
                <a:gd name="f322" fmla="*/ f264 f103 1"/>
                <a:gd name="f323" fmla="*/ f265 f104 1"/>
                <a:gd name="f324" fmla="*/ f266 f103 1"/>
                <a:gd name="f325" fmla="*/ f267 f104 1"/>
                <a:gd name="f326" fmla="*/ f268 f103 1"/>
                <a:gd name="f327" fmla="*/ f269 f103 1"/>
                <a:gd name="f328" fmla="*/ f270 f104 1"/>
                <a:gd name="f329" fmla="*/ f271 f103 1"/>
                <a:gd name="f330" fmla="*/ f272 f104 1"/>
                <a:gd name="f331" fmla="*/ f273 f103 1"/>
                <a:gd name="f332" fmla="*/ f274 f104 1"/>
                <a:gd name="f333" fmla="*/ f275 f103 1"/>
                <a:gd name="f334" fmla="*/ f276 f104 1"/>
                <a:gd name="f335" fmla="*/ f277 f103 1"/>
                <a:gd name="f336" fmla="*/ f278 f104 1"/>
                <a:gd name="f337" fmla="*/ f279 f103 1"/>
                <a:gd name="f338" fmla="*/ f280 f10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8">
                  <a:pos x="f285" y="f286"/>
                </a:cxn>
                <a:cxn ang="f168">
                  <a:pos x="f287" y="f288"/>
                </a:cxn>
                <a:cxn ang="f168">
                  <a:pos x="f289" y="f290"/>
                </a:cxn>
                <a:cxn ang="f168">
                  <a:pos x="f291" y="f292"/>
                </a:cxn>
                <a:cxn ang="f168">
                  <a:pos x="f293" y="f294"/>
                </a:cxn>
                <a:cxn ang="f168">
                  <a:pos x="f295" y="f296"/>
                </a:cxn>
                <a:cxn ang="f168">
                  <a:pos x="f297" y="f298"/>
                </a:cxn>
                <a:cxn ang="f168">
                  <a:pos x="f289" y="f299"/>
                </a:cxn>
                <a:cxn ang="f168">
                  <a:pos x="f300" y="f301"/>
                </a:cxn>
                <a:cxn ang="f168">
                  <a:pos x="f302" y="f303"/>
                </a:cxn>
                <a:cxn ang="f168">
                  <a:pos x="f304" y="f305"/>
                </a:cxn>
                <a:cxn ang="f168">
                  <a:pos x="f306" y="f307"/>
                </a:cxn>
                <a:cxn ang="f168">
                  <a:pos x="f308" y="f309"/>
                </a:cxn>
                <a:cxn ang="f168">
                  <a:pos x="f310" y="f311"/>
                </a:cxn>
                <a:cxn ang="f168">
                  <a:pos x="f312" y="f313"/>
                </a:cxn>
                <a:cxn ang="f168">
                  <a:pos x="f314" y="f315"/>
                </a:cxn>
                <a:cxn ang="f168">
                  <a:pos x="f316" y="f317"/>
                </a:cxn>
                <a:cxn ang="f168">
                  <a:pos x="f318" y="f319"/>
                </a:cxn>
                <a:cxn ang="f168">
                  <a:pos x="f320" y="f321"/>
                </a:cxn>
                <a:cxn ang="f168">
                  <a:pos x="f322" y="f323"/>
                </a:cxn>
                <a:cxn ang="f168">
                  <a:pos x="f324" y="f325"/>
                </a:cxn>
                <a:cxn ang="f168">
                  <a:pos x="f326" y="f323"/>
                </a:cxn>
                <a:cxn ang="f168">
                  <a:pos x="f327" y="f328"/>
                </a:cxn>
                <a:cxn ang="f168">
                  <a:pos x="f329" y="f330"/>
                </a:cxn>
                <a:cxn ang="f168">
                  <a:pos x="f285" y="f286"/>
                </a:cxn>
                <a:cxn ang="f168">
                  <a:pos x="f331" y="f332"/>
                </a:cxn>
                <a:cxn ang="f168">
                  <a:pos x="f333" y="f334"/>
                </a:cxn>
                <a:cxn ang="f168">
                  <a:pos x="f335" y="f336"/>
                </a:cxn>
                <a:cxn ang="f168">
                  <a:pos x="f337" y="f338"/>
                </a:cxn>
                <a:cxn ang="f168">
                  <a:pos x="f331" y="f332"/>
                </a:cxn>
              </a:cxnLst>
              <a:rect l="f281" t="f284" r="f282" b="f283"/>
              <a:pathLst>
                <a:path w="118" h="17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7" y="f20"/>
                  </a:cubicBezTo>
                  <a:cubicBezTo>
                    <a:pt x="f21" y="f22"/>
                    <a:pt x="f21" y="f23"/>
                    <a:pt x="f24" y="f25"/>
                  </a:cubicBezTo>
                  <a:cubicBezTo>
                    <a:pt x="f26" y="f27"/>
                    <a:pt x="f15" y="f28"/>
                    <a:pt x="f21" y="f29"/>
                  </a:cubicBezTo>
                  <a:cubicBezTo>
                    <a:pt x="f30" y="f31"/>
                    <a:pt x="f32" y="f33"/>
                    <a:pt x="f34" y="f13"/>
                  </a:cubicBezTo>
                  <a:cubicBezTo>
                    <a:pt x="f13" y="f35"/>
                    <a:pt x="f36" y="f37"/>
                    <a:pt x="f15" y="f38"/>
                  </a:cubicBezTo>
                  <a:cubicBezTo>
                    <a:pt x="f39" y="f40"/>
                    <a:pt x="f24" y="f41"/>
                    <a:pt x="f17" y="f42"/>
                  </a:cubicBezTo>
                  <a:cubicBezTo>
                    <a:pt x="f17" y="f43"/>
                    <a:pt x="f26" y="f44"/>
                    <a:pt x="f45" y="f46"/>
                  </a:cubicBezTo>
                  <a:cubicBezTo>
                    <a:pt x="f47" y="f5"/>
                    <a:pt x="f48" y="f46"/>
                    <a:pt x="f49" y="f50"/>
                  </a:cubicBezTo>
                  <a:cubicBezTo>
                    <a:pt x="f51" y="f52"/>
                    <a:pt x="f6" y="f43"/>
                    <a:pt x="f51" y="f53"/>
                  </a:cubicBezTo>
                  <a:cubicBezTo>
                    <a:pt x="f54" y="f12"/>
                    <a:pt x="f55" y="f56"/>
                    <a:pt x="f57" y="f10"/>
                  </a:cubicBezTo>
                  <a:cubicBezTo>
                    <a:pt x="f48" y="f12"/>
                    <a:pt x="f58" y="f59"/>
                    <a:pt x="f47" y="f59"/>
                  </a:cubicBezTo>
                  <a:cubicBezTo>
                    <a:pt x="f60" y="f53"/>
                    <a:pt x="f61" y="f12"/>
                    <a:pt x="f62" y="f41"/>
                  </a:cubicBezTo>
                  <a:cubicBezTo>
                    <a:pt x="f63" y="f64"/>
                    <a:pt x="f33" y="f65"/>
                    <a:pt x="f11" y="f39"/>
                  </a:cubicBezTo>
                  <a:cubicBezTo>
                    <a:pt x="f66" y="f36"/>
                    <a:pt x="f31" y="f67"/>
                    <a:pt x="f68" y="f68"/>
                  </a:cubicBezTo>
                  <a:cubicBezTo>
                    <a:pt x="f69" y="f54"/>
                    <a:pt x="f70" y="f71"/>
                    <a:pt x="f18" y="f6"/>
                  </a:cubicBezTo>
                  <a:cubicBezTo>
                    <a:pt x="f72" y="f51"/>
                    <a:pt x="f73" y="f51"/>
                    <a:pt x="f38" y="f74"/>
                  </a:cubicBezTo>
                  <a:cubicBezTo>
                    <a:pt x="f75" y="f76"/>
                    <a:pt x="f77" y="f78"/>
                    <a:pt x="f12" y="f79"/>
                  </a:cubicBezTo>
                  <a:cubicBezTo>
                    <a:pt x="f59" y="f80"/>
                    <a:pt x="f81" y="f82"/>
                    <a:pt x="f53" y="f83"/>
                  </a:cubicBezTo>
                  <a:cubicBezTo>
                    <a:pt x="f84" y="f85"/>
                    <a:pt x="f86" y="f7"/>
                    <a:pt x="f52" y="f7"/>
                  </a:cubicBezTo>
                  <a:cubicBezTo>
                    <a:pt x="f87" y="f7"/>
                    <a:pt x="f5" y="f85"/>
                    <a:pt x="f5" y="f83"/>
                  </a:cubicBezTo>
                  <a:cubicBezTo>
                    <a:pt x="f5" y="f88"/>
                    <a:pt x="f89" y="f90"/>
                    <a:pt x="f86" y="f91"/>
                  </a:cubicBezTo>
                  <a:cubicBezTo>
                    <a:pt x="f81" y="f92"/>
                    <a:pt x="f56" y="f93"/>
                    <a:pt x="f94" y="f95"/>
                  </a:cubicBezTo>
                  <a:cubicBezTo>
                    <a:pt x="f14" y="f55"/>
                    <a:pt x="f96" y="f97"/>
                    <a:pt x="f8" y="f9"/>
                  </a:cubicBezTo>
                  <a:close/>
                  <a:moveTo>
                    <a:pt x="f16" y="f23"/>
                  </a:moveTo>
                  <a:cubicBezTo>
                    <a:pt x="f16" y="f69"/>
                    <a:pt x="f64" y="f66"/>
                    <a:pt x="f73" y="f66"/>
                  </a:cubicBezTo>
                  <a:cubicBezTo>
                    <a:pt x="f98" y="f66"/>
                    <a:pt x="f99" y="f47"/>
                    <a:pt x="f99" y="f67"/>
                  </a:cubicBezTo>
                  <a:cubicBezTo>
                    <a:pt x="f99" y="f34"/>
                    <a:pt x="f98" y="f22"/>
                    <a:pt x="f100" y="f22"/>
                  </a:cubicBezTo>
                  <a:cubicBezTo>
                    <a:pt x="f101" y="f22"/>
                    <a:pt x="f16" y="f32"/>
                    <a:pt x="f16" y="f23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5" name="Grupo 72">
            <a:extLst>
              <a:ext uri="{FF2B5EF4-FFF2-40B4-BE49-F238E27FC236}">
                <a16:creationId xmlns:a16="http://schemas.microsoft.com/office/drawing/2014/main" id="{D26176B6-72C3-E998-365C-4B95E416A35B}"/>
              </a:ext>
            </a:extLst>
          </p:cNvPr>
          <p:cNvGrpSpPr/>
          <p:nvPr/>
        </p:nvGrpSpPr>
        <p:grpSpPr>
          <a:xfrm>
            <a:off x="107515" y="4580083"/>
            <a:ext cx="427061" cy="518564"/>
            <a:chOff x="107515" y="4580083"/>
            <a:chExt cx="427061" cy="518564"/>
          </a:xfrm>
        </p:grpSpPr>
        <p:sp>
          <p:nvSpPr>
            <p:cNvPr id="46" name="Freeform 4">
              <a:extLst>
                <a:ext uri="{FF2B5EF4-FFF2-40B4-BE49-F238E27FC236}">
                  <a16:creationId xmlns:a16="http://schemas.microsoft.com/office/drawing/2014/main" id="{F3D4E1CF-DCC4-538D-92B4-5DA5562F52C0}"/>
                </a:ext>
              </a:extLst>
            </p:cNvPr>
            <p:cNvSpPr/>
            <p:nvPr/>
          </p:nvSpPr>
          <p:spPr>
            <a:xfrm>
              <a:off x="294025" y="4634416"/>
              <a:ext cx="240551" cy="464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799B816D-5695-2713-F624-36186905F47B}"/>
                </a:ext>
              </a:extLst>
            </p:cNvPr>
            <p:cNvSpPr/>
            <p:nvPr/>
          </p:nvSpPr>
          <p:spPr>
            <a:xfrm>
              <a:off x="107515" y="4580083"/>
              <a:ext cx="264636" cy="515767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48" name="Elipse 75">
            <a:extLst>
              <a:ext uri="{FF2B5EF4-FFF2-40B4-BE49-F238E27FC236}">
                <a16:creationId xmlns:a16="http://schemas.microsoft.com/office/drawing/2014/main" id="{AE9D27BB-1607-DAA7-2B68-CF716D773A06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otografía de enfoque superficial de arándanos">
            <a:extLst>
              <a:ext uri="{FF2B5EF4-FFF2-40B4-BE49-F238E27FC236}">
                <a16:creationId xmlns:a16="http://schemas.microsoft.com/office/drawing/2014/main" id="{045FB791-87B2-DEC1-D708-02B8B057DB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52"/>
          <a:stretch>
            <a:fillRect/>
          </a:stretch>
        </p:blipFill>
        <p:spPr>
          <a:xfrm>
            <a:off x="-10030" y="0"/>
            <a:ext cx="9154030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793;p54">
            <a:extLst>
              <a:ext uri="{FF2B5EF4-FFF2-40B4-BE49-F238E27FC236}">
                <a16:creationId xmlns:a16="http://schemas.microsoft.com/office/drawing/2014/main" id="{9BA4195F-EDB0-0761-2D83-2C22A00CFF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8702" y="2571749"/>
            <a:ext cx="7704002" cy="447900"/>
          </a:xfrm>
        </p:spPr>
        <p:txBody>
          <a:bodyPr/>
          <a:lstStyle/>
          <a:p>
            <a:pPr lvl="0"/>
            <a:r>
              <a:rPr lang="en-US" sz="8800"/>
              <a:t>A PICTURE IS WORTH A THOUSAND WORDS</a:t>
            </a:r>
          </a:p>
        </p:txBody>
      </p:sp>
      <p:grpSp>
        <p:nvGrpSpPr>
          <p:cNvPr id="4" name="Grupo 2">
            <a:extLst>
              <a:ext uri="{FF2B5EF4-FFF2-40B4-BE49-F238E27FC236}">
                <a16:creationId xmlns:a16="http://schemas.microsoft.com/office/drawing/2014/main" id="{12F779F6-9752-C2F5-583C-7941D9220FDD}"/>
              </a:ext>
            </a:extLst>
          </p:cNvPr>
          <p:cNvGrpSpPr/>
          <p:nvPr/>
        </p:nvGrpSpPr>
        <p:grpSpPr>
          <a:xfrm>
            <a:off x="8034476" y="3869064"/>
            <a:ext cx="1109523" cy="1211817"/>
            <a:chOff x="8034476" y="3869064"/>
            <a:chExt cx="1109523" cy="1211817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9420496-6EF0-EB82-268A-DAB7925F9E61}"/>
                </a:ext>
              </a:extLst>
            </p:cNvPr>
            <p:cNvSpPr/>
            <p:nvPr/>
          </p:nvSpPr>
          <p:spPr>
            <a:xfrm>
              <a:off x="8379689" y="3923050"/>
              <a:ext cx="764310" cy="3210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39"/>
                <a:gd name="f7" fmla="val 352"/>
                <a:gd name="f8" fmla="val 414"/>
                <a:gd name="f9" fmla="val 312"/>
                <a:gd name="f10" fmla="val 428"/>
                <a:gd name="f11" fmla="val 333"/>
                <a:gd name="f12" fmla="val 427"/>
                <a:gd name="f13" fmla="val 332"/>
                <a:gd name="f14" fmla="val 450"/>
                <a:gd name="f15" fmla="val 313"/>
                <a:gd name="f16" fmla="val 475"/>
                <a:gd name="f17" fmla="val 292"/>
                <a:gd name="f18" fmla="val 501"/>
                <a:gd name="f19" fmla="val 272"/>
                <a:gd name="f20" fmla="val 526"/>
                <a:gd name="f21" fmla="val 250"/>
                <a:gd name="f22" fmla="val 539"/>
                <a:gd name="f23" fmla="val 239"/>
                <a:gd name="f24" fmla="val 551"/>
                <a:gd name="f25" fmla="val 238"/>
                <a:gd name="f26" fmla="val 566"/>
                <a:gd name="f27" fmla="val 245"/>
                <a:gd name="f28" fmla="val 572"/>
                <a:gd name="f29" fmla="val 248"/>
                <a:gd name="f30" fmla="val 580"/>
                <a:gd name="f31" fmla="val 246"/>
                <a:gd name="f32" fmla="val 588"/>
                <a:gd name="f33" fmla="val 247"/>
                <a:gd name="f34" fmla="val 240"/>
                <a:gd name="f35" fmla="val 590"/>
                <a:gd name="f36" fmla="val 231"/>
                <a:gd name="f37" fmla="val 225"/>
                <a:gd name="f38" fmla="val 582"/>
                <a:gd name="f39" fmla="val 211"/>
                <a:gd name="f40" fmla="val 587"/>
                <a:gd name="f41" fmla="val 203"/>
                <a:gd name="f42" fmla="val 597"/>
                <a:gd name="f43" fmla="val 192"/>
                <a:gd name="f44" fmla="val 637"/>
                <a:gd name="f45" fmla="val 152"/>
                <a:gd name="f46" fmla="val 676"/>
                <a:gd name="f47" fmla="val 111"/>
                <a:gd name="f48" fmla="val 715"/>
                <a:gd name="f49" fmla="val 70"/>
                <a:gd name="f50" fmla="val 746"/>
                <a:gd name="f51" fmla="val 37"/>
                <a:gd name="f52" fmla="val 782"/>
                <a:gd name="f53" fmla="val 13"/>
                <a:gd name="f54" fmla="val 828"/>
                <a:gd name="f55" fmla="val 832"/>
                <a:gd name="f56" fmla="val 21"/>
                <a:gd name="f57" fmla="val 835"/>
                <a:gd name="f58" fmla="val 41"/>
                <a:gd name="f59" fmla="val 63"/>
                <a:gd name="f60" fmla="val 777"/>
                <a:gd name="f61" fmla="val 77"/>
                <a:gd name="f62" fmla="val 743"/>
                <a:gd name="f63" fmla="val 129"/>
                <a:gd name="f64" fmla="val 699"/>
                <a:gd name="f65" fmla="val 168"/>
                <a:gd name="f66" fmla="val 639"/>
                <a:gd name="f67" fmla="val 220"/>
                <a:gd name="f68" fmla="val 577"/>
                <a:gd name="f69" fmla="val 269"/>
                <a:gd name="f70" fmla="val 506"/>
                <a:gd name="f71" fmla="val 305"/>
                <a:gd name="f72" fmla="val 437"/>
                <a:gd name="f73" fmla="val 340"/>
                <a:gd name="f74" fmla="val 367"/>
                <a:gd name="f75" fmla="val 290"/>
                <a:gd name="f76" fmla="val 335"/>
                <a:gd name="f77" fmla="val 226"/>
                <a:gd name="f78" fmla="val 321"/>
                <a:gd name="f79" fmla="val 159"/>
                <a:gd name="f80" fmla="val 324"/>
                <a:gd name="f81" fmla="val 93"/>
                <a:gd name="f82" fmla="val 331"/>
                <a:gd name="f83" fmla="val 334"/>
                <a:gd name="f84" fmla="val 33"/>
                <a:gd name="f85" fmla="val 338"/>
                <a:gd name="f86" fmla="val 339"/>
                <a:gd name="f87" fmla="val 7"/>
                <a:gd name="f88" fmla="val 326"/>
                <a:gd name="f89" fmla="val 121"/>
                <a:gd name="f90" fmla="val 300"/>
                <a:gd name="f91" fmla="val 222"/>
                <a:gd name="f92" fmla="val 293"/>
                <a:gd name="f93" fmla="val 325"/>
                <a:gd name="f94" fmla="val 314"/>
                <a:gd name="f95" fmla="val 353"/>
                <a:gd name="f96" fmla="val 320"/>
                <a:gd name="f97" fmla="val 383"/>
                <a:gd name="f98" fmla="+- 0 0 -90"/>
                <a:gd name="f99" fmla="*/ f3 1 839"/>
                <a:gd name="f100" fmla="*/ f4 1 352"/>
                <a:gd name="f101" fmla="val f5"/>
                <a:gd name="f102" fmla="val f6"/>
                <a:gd name="f103" fmla="val f7"/>
                <a:gd name="f104" fmla="*/ f98 f0 1"/>
                <a:gd name="f105" fmla="+- f103 0 f101"/>
                <a:gd name="f106" fmla="+- f102 0 f101"/>
                <a:gd name="f107" fmla="*/ f104 1 f2"/>
                <a:gd name="f108" fmla="*/ f106 1 839"/>
                <a:gd name="f109" fmla="*/ f105 1 352"/>
                <a:gd name="f110" fmla="*/ 414 f106 1"/>
                <a:gd name="f111" fmla="*/ 312 f105 1"/>
                <a:gd name="f112" fmla="*/ 450 f106 1"/>
                <a:gd name="f113" fmla="*/ 313 f105 1"/>
                <a:gd name="f114" fmla="*/ 526 f106 1"/>
                <a:gd name="f115" fmla="*/ 250 f105 1"/>
                <a:gd name="f116" fmla="*/ 566 f106 1"/>
                <a:gd name="f117" fmla="*/ 245 f105 1"/>
                <a:gd name="f118" fmla="*/ 588 f106 1"/>
                <a:gd name="f119" fmla="*/ 247 f105 1"/>
                <a:gd name="f120" fmla="*/ 225 f105 1"/>
                <a:gd name="f121" fmla="*/ 597 f106 1"/>
                <a:gd name="f122" fmla="*/ 192 f105 1"/>
                <a:gd name="f123" fmla="*/ 715 f106 1"/>
                <a:gd name="f124" fmla="*/ 70 f105 1"/>
                <a:gd name="f125" fmla="*/ 828 f106 1"/>
                <a:gd name="f126" fmla="*/ 0 f105 1"/>
                <a:gd name="f127" fmla="*/ 839 f106 1"/>
                <a:gd name="f128" fmla="*/ 63 f105 1"/>
                <a:gd name="f129" fmla="*/ 699 f106 1"/>
                <a:gd name="f130" fmla="*/ 168 f105 1"/>
                <a:gd name="f131" fmla="*/ 506 f106 1"/>
                <a:gd name="f132" fmla="*/ 305 f105 1"/>
                <a:gd name="f133" fmla="*/ 290 f106 1"/>
                <a:gd name="f134" fmla="*/ 335 f105 1"/>
                <a:gd name="f135" fmla="*/ 93 f106 1"/>
                <a:gd name="f136" fmla="*/ 331 f105 1"/>
                <a:gd name="f137" fmla="*/ 0 f106 1"/>
                <a:gd name="f138" fmla="*/ 339 f105 1"/>
                <a:gd name="f139" fmla="*/ 21 f106 1"/>
                <a:gd name="f140" fmla="*/ 324 f105 1"/>
                <a:gd name="f141" fmla="*/ 325 f106 1"/>
                <a:gd name="f142" fmla="*/ 314 f105 1"/>
                <a:gd name="f143" fmla="+- f107 0 f1"/>
                <a:gd name="f144" fmla="*/ f110 1 839"/>
                <a:gd name="f145" fmla="*/ f111 1 352"/>
                <a:gd name="f146" fmla="*/ f112 1 839"/>
                <a:gd name="f147" fmla="*/ f113 1 352"/>
                <a:gd name="f148" fmla="*/ f114 1 839"/>
                <a:gd name="f149" fmla="*/ f115 1 352"/>
                <a:gd name="f150" fmla="*/ f116 1 839"/>
                <a:gd name="f151" fmla="*/ f117 1 352"/>
                <a:gd name="f152" fmla="*/ f118 1 839"/>
                <a:gd name="f153" fmla="*/ f119 1 352"/>
                <a:gd name="f154" fmla="*/ f120 1 352"/>
                <a:gd name="f155" fmla="*/ f121 1 839"/>
                <a:gd name="f156" fmla="*/ f122 1 352"/>
                <a:gd name="f157" fmla="*/ f123 1 839"/>
                <a:gd name="f158" fmla="*/ f124 1 352"/>
                <a:gd name="f159" fmla="*/ f125 1 839"/>
                <a:gd name="f160" fmla="*/ f126 1 352"/>
                <a:gd name="f161" fmla="*/ f127 1 839"/>
                <a:gd name="f162" fmla="*/ f128 1 352"/>
                <a:gd name="f163" fmla="*/ f129 1 839"/>
                <a:gd name="f164" fmla="*/ f130 1 352"/>
                <a:gd name="f165" fmla="*/ f131 1 839"/>
                <a:gd name="f166" fmla="*/ f132 1 352"/>
                <a:gd name="f167" fmla="*/ f133 1 839"/>
                <a:gd name="f168" fmla="*/ f134 1 352"/>
                <a:gd name="f169" fmla="*/ f135 1 839"/>
                <a:gd name="f170" fmla="*/ f136 1 352"/>
                <a:gd name="f171" fmla="*/ f137 1 839"/>
                <a:gd name="f172" fmla="*/ f138 1 352"/>
                <a:gd name="f173" fmla="*/ f139 1 839"/>
                <a:gd name="f174" fmla="*/ f140 1 352"/>
                <a:gd name="f175" fmla="*/ f141 1 839"/>
                <a:gd name="f176" fmla="*/ f142 1 352"/>
                <a:gd name="f177" fmla="*/ 0 1 f108"/>
                <a:gd name="f178" fmla="*/ f102 1 f108"/>
                <a:gd name="f179" fmla="*/ 0 1 f109"/>
                <a:gd name="f180" fmla="*/ f103 1 f109"/>
                <a:gd name="f181" fmla="*/ f144 1 f108"/>
                <a:gd name="f182" fmla="*/ f145 1 f109"/>
                <a:gd name="f183" fmla="*/ f146 1 f108"/>
                <a:gd name="f184" fmla="*/ f147 1 f109"/>
                <a:gd name="f185" fmla="*/ f148 1 f108"/>
                <a:gd name="f186" fmla="*/ f149 1 f109"/>
                <a:gd name="f187" fmla="*/ f150 1 f108"/>
                <a:gd name="f188" fmla="*/ f151 1 f109"/>
                <a:gd name="f189" fmla="*/ f152 1 f108"/>
                <a:gd name="f190" fmla="*/ f153 1 f109"/>
                <a:gd name="f191" fmla="*/ f154 1 f109"/>
                <a:gd name="f192" fmla="*/ f155 1 f108"/>
                <a:gd name="f193" fmla="*/ f156 1 f109"/>
                <a:gd name="f194" fmla="*/ f157 1 f108"/>
                <a:gd name="f195" fmla="*/ f158 1 f109"/>
                <a:gd name="f196" fmla="*/ f159 1 f108"/>
                <a:gd name="f197" fmla="*/ f160 1 f109"/>
                <a:gd name="f198" fmla="*/ f161 1 f108"/>
                <a:gd name="f199" fmla="*/ f162 1 f109"/>
                <a:gd name="f200" fmla="*/ f163 1 f108"/>
                <a:gd name="f201" fmla="*/ f164 1 f109"/>
                <a:gd name="f202" fmla="*/ f165 1 f108"/>
                <a:gd name="f203" fmla="*/ f166 1 f109"/>
                <a:gd name="f204" fmla="*/ f167 1 f108"/>
                <a:gd name="f205" fmla="*/ f168 1 f109"/>
                <a:gd name="f206" fmla="*/ f169 1 f108"/>
                <a:gd name="f207" fmla="*/ f170 1 f109"/>
                <a:gd name="f208" fmla="*/ f171 1 f108"/>
                <a:gd name="f209" fmla="*/ f172 1 f109"/>
                <a:gd name="f210" fmla="*/ f173 1 f108"/>
                <a:gd name="f211" fmla="*/ f174 1 f109"/>
                <a:gd name="f212" fmla="*/ f175 1 f108"/>
                <a:gd name="f213" fmla="*/ f176 1 f109"/>
                <a:gd name="f214" fmla="*/ f177 f99 1"/>
                <a:gd name="f215" fmla="*/ f178 f99 1"/>
                <a:gd name="f216" fmla="*/ f180 f100 1"/>
                <a:gd name="f217" fmla="*/ f179 f100 1"/>
                <a:gd name="f218" fmla="*/ f181 f99 1"/>
                <a:gd name="f219" fmla="*/ f182 f100 1"/>
                <a:gd name="f220" fmla="*/ f183 f99 1"/>
                <a:gd name="f221" fmla="*/ f184 f100 1"/>
                <a:gd name="f222" fmla="*/ f185 f99 1"/>
                <a:gd name="f223" fmla="*/ f186 f100 1"/>
                <a:gd name="f224" fmla="*/ f187 f99 1"/>
                <a:gd name="f225" fmla="*/ f188 f100 1"/>
                <a:gd name="f226" fmla="*/ f189 f99 1"/>
                <a:gd name="f227" fmla="*/ f190 f100 1"/>
                <a:gd name="f228" fmla="*/ f191 f100 1"/>
                <a:gd name="f229" fmla="*/ f192 f99 1"/>
                <a:gd name="f230" fmla="*/ f193 f100 1"/>
                <a:gd name="f231" fmla="*/ f194 f99 1"/>
                <a:gd name="f232" fmla="*/ f195 f100 1"/>
                <a:gd name="f233" fmla="*/ f196 f99 1"/>
                <a:gd name="f234" fmla="*/ f197 f100 1"/>
                <a:gd name="f235" fmla="*/ f198 f99 1"/>
                <a:gd name="f236" fmla="*/ f199 f100 1"/>
                <a:gd name="f237" fmla="*/ f200 f99 1"/>
                <a:gd name="f238" fmla="*/ f201 f100 1"/>
                <a:gd name="f239" fmla="*/ f202 f99 1"/>
                <a:gd name="f240" fmla="*/ f203 f100 1"/>
                <a:gd name="f241" fmla="*/ f204 f99 1"/>
                <a:gd name="f242" fmla="*/ f205 f100 1"/>
                <a:gd name="f243" fmla="*/ f206 f99 1"/>
                <a:gd name="f244" fmla="*/ f207 f100 1"/>
                <a:gd name="f245" fmla="*/ f208 f99 1"/>
                <a:gd name="f246" fmla="*/ f209 f100 1"/>
                <a:gd name="f247" fmla="*/ f210 f99 1"/>
                <a:gd name="f248" fmla="*/ f211 f100 1"/>
                <a:gd name="f249" fmla="*/ f212 f99 1"/>
                <a:gd name="f250" fmla="*/ f213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3">
                  <a:pos x="f218" y="f219"/>
                </a:cxn>
                <a:cxn ang="f143">
                  <a:pos x="f220" y="f221"/>
                </a:cxn>
                <a:cxn ang="f143">
                  <a:pos x="f222" y="f223"/>
                </a:cxn>
                <a:cxn ang="f143">
                  <a:pos x="f224" y="f225"/>
                </a:cxn>
                <a:cxn ang="f143">
                  <a:pos x="f226" y="f227"/>
                </a:cxn>
                <a:cxn ang="f143">
                  <a:pos x="f226" y="f228"/>
                </a:cxn>
                <a:cxn ang="f143">
                  <a:pos x="f229" y="f230"/>
                </a:cxn>
                <a:cxn ang="f143">
                  <a:pos x="f231" y="f232"/>
                </a:cxn>
                <a:cxn ang="f143">
                  <a:pos x="f233" y="f234"/>
                </a:cxn>
                <a:cxn ang="f143">
                  <a:pos x="f235" y="f236"/>
                </a:cxn>
                <a:cxn ang="f143">
                  <a:pos x="f237" y="f238"/>
                </a:cxn>
                <a:cxn ang="f143">
                  <a:pos x="f239" y="f240"/>
                </a:cxn>
                <a:cxn ang="f143">
                  <a:pos x="f241" y="f242"/>
                </a:cxn>
                <a:cxn ang="f143">
                  <a:pos x="f243" y="f244"/>
                </a:cxn>
                <a:cxn ang="f143">
                  <a:pos x="f245" y="f246"/>
                </a:cxn>
                <a:cxn ang="f143">
                  <a:pos x="f247" y="f248"/>
                </a:cxn>
                <a:cxn ang="f143">
                  <a:pos x="f249" y="f250"/>
                </a:cxn>
                <a:cxn ang="f143">
                  <a:pos x="f218" y="f219"/>
                </a:cxn>
              </a:cxnLst>
              <a:rect l="f214" t="f217" r="f215" b="f216"/>
              <a:pathLst>
                <a:path w="839" h="352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2" y="f34"/>
                    <a:pt x="f35" y="f36"/>
                    <a:pt x="f32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"/>
                  </a:cubicBezTo>
                  <a:cubicBezTo>
                    <a:pt x="f55" y="f56"/>
                    <a:pt x="f57" y="f58"/>
                    <a:pt x="f6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59" y="f83"/>
                    <a:pt x="f84" y="f85"/>
                    <a:pt x="f5" y="f86"/>
                  </a:cubicBezTo>
                  <a:cubicBezTo>
                    <a:pt x="f87" y="f11"/>
                    <a:pt x="f53" y="f88"/>
                    <a:pt x="f56" y="f80"/>
                  </a:cubicBezTo>
                  <a:cubicBezTo>
                    <a:pt x="f89" y="f90"/>
                    <a:pt x="f91" y="f92"/>
                    <a:pt x="f93" y="f94"/>
                  </a:cubicBezTo>
                  <a:cubicBezTo>
                    <a:pt x="f95" y="f96"/>
                    <a:pt x="f97" y="f15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334AE6C-324C-4431-2486-965965EF8DF8}"/>
                </a:ext>
              </a:extLst>
            </p:cNvPr>
            <p:cNvSpPr/>
            <p:nvPr/>
          </p:nvSpPr>
          <p:spPr>
            <a:xfrm>
              <a:off x="8484818" y="4245540"/>
              <a:ext cx="326751" cy="2940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9"/>
                <a:gd name="f7" fmla="val 323"/>
                <a:gd name="f8" fmla="val 116"/>
                <a:gd name="f9" fmla="val 357"/>
                <a:gd name="f10" fmla="val 118"/>
                <a:gd name="f11" fmla="val 354"/>
                <a:gd name="f12" fmla="val 124"/>
                <a:gd name="f13" fmla="val 348"/>
                <a:gd name="f14" fmla="val 133"/>
                <a:gd name="f15" fmla="val 324"/>
                <a:gd name="f16" fmla="val 107"/>
                <a:gd name="f17" fmla="val 302"/>
                <a:gd name="f18" fmla="val 83"/>
                <a:gd name="f19" fmla="val 276"/>
                <a:gd name="f20" fmla="val 55"/>
                <a:gd name="f21" fmla="val 261"/>
                <a:gd name="f22" fmla="val 85"/>
                <a:gd name="f23" fmla="val 245"/>
                <a:gd name="f24" fmla="val 114"/>
                <a:gd name="f25" fmla="val 234"/>
                <a:gd name="f26" fmla="val 146"/>
                <a:gd name="f27" fmla="val 230"/>
                <a:gd name="f28" fmla="val 158"/>
                <a:gd name="f29" fmla="val 235"/>
                <a:gd name="f30" fmla="val 175"/>
                <a:gd name="f31" fmla="val 239"/>
                <a:gd name="f32" fmla="val 188"/>
                <a:gd name="f33" fmla="val 251"/>
                <a:gd name="f34" fmla="val 271"/>
                <a:gd name="f35" fmla="val 274"/>
                <a:gd name="f36" fmla="val 309"/>
                <a:gd name="f37" fmla="val 303"/>
                <a:gd name="f38" fmla="val 287"/>
                <a:gd name="f39" fmla="val 315"/>
                <a:gd name="f40" fmla="val 273"/>
                <a:gd name="f41" fmla="val 305"/>
                <a:gd name="f42" fmla="val 263"/>
                <a:gd name="f43" fmla="val 289"/>
                <a:gd name="f44" fmla="val 247"/>
                <a:gd name="f45" fmla="val 262"/>
                <a:gd name="f46" fmla="val 232"/>
                <a:gd name="f47" fmla="val 215"/>
                <a:gd name="f48" fmla="val 205"/>
                <a:gd name="f49" fmla="val 213"/>
                <a:gd name="f50" fmla="val 211"/>
                <a:gd name="f51" fmla="val 209"/>
                <a:gd name="f52" fmla="val 310"/>
                <a:gd name="f53" fmla="val 199"/>
                <a:gd name="f54" fmla="val 191"/>
                <a:gd name="f55" fmla="val 311"/>
                <a:gd name="f56" fmla="val 281"/>
                <a:gd name="f57" fmla="val 253"/>
                <a:gd name="f58" fmla="val 224"/>
                <a:gd name="f59" fmla="val 159"/>
                <a:gd name="f60" fmla="val 250"/>
                <a:gd name="f61" fmla="val 121"/>
                <a:gd name="f62" fmla="val 117"/>
                <a:gd name="f63" fmla="val 321"/>
                <a:gd name="f64" fmla="val 112"/>
                <a:gd name="f65" fmla="val 320"/>
                <a:gd name="f66" fmla="val 109"/>
                <a:gd name="f67" fmla="val 318"/>
                <a:gd name="f68" fmla="val 106"/>
                <a:gd name="f69" fmla="val 317"/>
                <a:gd name="f70" fmla="val 101"/>
                <a:gd name="f71" fmla="val 256"/>
                <a:gd name="f72" fmla="val 161"/>
                <a:gd name="f73" fmla="val 221"/>
                <a:gd name="f74" fmla="val 202"/>
                <a:gd name="f75" fmla="val 183"/>
                <a:gd name="f76" fmla="val 200"/>
                <a:gd name="f77" fmla="val 181"/>
                <a:gd name="f78" fmla="val 198"/>
                <a:gd name="f79" fmla="val 178"/>
                <a:gd name="f80" fmla="val 189"/>
                <a:gd name="f81" fmla="val 212"/>
                <a:gd name="f82" fmla="val 120"/>
                <a:gd name="f83" fmla="val 237"/>
                <a:gd name="f84" fmla="val 97"/>
                <a:gd name="f85" fmla="val 264"/>
                <a:gd name="f86" fmla="val 72"/>
                <a:gd name="f87" fmla="val 290"/>
                <a:gd name="f88" fmla="val 63"/>
                <a:gd name="f89" fmla="val 299"/>
                <a:gd name="f90" fmla="val 53"/>
                <a:gd name="f91" fmla="val 307"/>
                <a:gd name="f92" fmla="val 41"/>
                <a:gd name="f93" fmla="val 312"/>
                <a:gd name="f94" fmla="val 58"/>
                <a:gd name="f95" fmla="val 93"/>
                <a:gd name="f96" fmla="val 225"/>
                <a:gd name="f97" fmla="val 134"/>
                <a:gd name="f98" fmla="val 194"/>
                <a:gd name="f99" fmla="val 143"/>
                <a:gd name="f100" fmla="val 186"/>
                <a:gd name="f101" fmla="val 153"/>
                <a:gd name="f102" fmla="val 164"/>
                <a:gd name="f103" fmla="val 174"/>
                <a:gd name="f104" fmla="val 204"/>
                <a:gd name="f105" fmla="val 127"/>
                <a:gd name="f106" fmla="val 231"/>
                <a:gd name="f107" fmla="val 88"/>
                <a:gd name="f108" fmla="val 210"/>
                <a:gd name="f109" fmla="val 190"/>
                <a:gd name="f110" fmla="val 169"/>
                <a:gd name="f111" fmla="val 115"/>
                <a:gd name="f112" fmla="val 142"/>
                <a:gd name="f113" fmla="val 113"/>
                <a:gd name="f114" fmla="val 129"/>
                <a:gd name="f115" fmla="val 90"/>
                <a:gd name="f116" fmla="val 149"/>
                <a:gd name="f117" fmla="val 80"/>
                <a:gd name="f118" fmla="val 64"/>
                <a:gd name="f119" fmla="val 52"/>
                <a:gd name="f120" fmla="val 163"/>
                <a:gd name="f121" fmla="val 38"/>
                <a:gd name="f122" fmla="val 17"/>
                <a:gd name="f123" fmla="val 172"/>
                <a:gd name="f124" fmla="val 31"/>
                <a:gd name="f125" fmla="val 196"/>
                <a:gd name="f126" fmla="val 32"/>
                <a:gd name="f127" fmla="val 28"/>
                <a:gd name="f128" fmla="val 26"/>
                <a:gd name="f129" fmla="val 207"/>
                <a:gd name="f130" fmla="val 23"/>
                <a:gd name="f131" fmla="val 208"/>
                <a:gd name="f132" fmla="val 16"/>
                <a:gd name="f133" fmla="val 13"/>
                <a:gd name="f134" fmla="val 195"/>
                <a:gd name="f135" fmla="val 1"/>
                <a:gd name="f136" fmla="val 170"/>
                <a:gd name="f137" fmla="val 29"/>
                <a:gd name="f138" fmla="val 150"/>
                <a:gd name="f139" fmla="val 44"/>
                <a:gd name="f140" fmla="val 145"/>
                <a:gd name="f141" fmla="val 139"/>
                <a:gd name="f142" fmla="val 67"/>
                <a:gd name="f143" fmla="val 135"/>
                <a:gd name="f144" fmla="val 76"/>
                <a:gd name="f145" fmla="val 132"/>
                <a:gd name="f146" fmla="val 81"/>
                <a:gd name="f147" fmla="val 130"/>
                <a:gd name="f148" fmla="val 69"/>
                <a:gd name="f149" fmla="val 56"/>
                <a:gd name="f150" fmla="val 99"/>
                <a:gd name="f151" fmla="val 48"/>
                <a:gd name="f152" fmla="val 74"/>
                <a:gd name="f153" fmla="val 46"/>
                <a:gd name="f154" fmla="val 60"/>
                <a:gd name="f155" fmla="val 50"/>
                <a:gd name="f156" fmla="val 30"/>
                <a:gd name="f157" fmla="val 19"/>
                <a:gd name="f158" fmla="val 100"/>
                <a:gd name="f159" fmla="val 140"/>
                <a:gd name="f160" fmla="val 137"/>
                <a:gd name="f161" fmla="val 103"/>
                <a:gd name="f162" fmla="val 82"/>
                <a:gd name="f163" fmla="val 243"/>
                <a:gd name="f164" fmla="val 70"/>
                <a:gd name="f165" fmla="val 277"/>
                <a:gd name="f166" fmla="val 21"/>
                <a:gd name="f167" fmla="val 288"/>
                <a:gd name="f168" fmla="val 5"/>
                <a:gd name="f169" fmla="val 316"/>
                <a:gd name="f170" fmla="val 9"/>
                <a:gd name="f171" fmla="val 295"/>
                <a:gd name="f172" fmla="val 294"/>
                <a:gd name="f173" fmla="val 39"/>
                <a:gd name="f174" fmla="val 301"/>
                <a:gd name="f175" fmla="val 47"/>
                <a:gd name="f176" fmla="val 339"/>
                <a:gd name="f177" fmla="val 92"/>
                <a:gd name="f178" fmla="val 122"/>
                <a:gd name="f179" fmla="val 45"/>
                <a:gd name="f180" fmla="val 91"/>
                <a:gd name="f181" fmla="val 54"/>
                <a:gd name="f182" fmla="val 66"/>
                <a:gd name="f183" fmla="val 87"/>
                <a:gd name="f184" fmla="val 105"/>
                <a:gd name="f185" fmla="val 110"/>
                <a:gd name="f186" fmla="val 89"/>
                <a:gd name="f187" fmla="+- 0 0 -90"/>
                <a:gd name="f188" fmla="*/ f3 1 359"/>
                <a:gd name="f189" fmla="*/ f4 1 323"/>
                <a:gd name="f190" fmla="val f5"/>
                <a:gd name="f191" fmla="val f6"/>
                <a:gd name="f192" fmla="val f7"/>
                <a:gd name="f193" fmla="*/ f187 f0 1"/>
                <a:gd name="f194" fmla="+- f192 0 f190"/>
                <a:gd name="f195" fmla="+- f191 0 f190"/>
                <a:gd name="f196" fmla="*/ f193 1 f2"/>
                <a:gd name="f197" fmla="*/ f195 1 359"/>
                <a:gd name="f198" fmla="*/ f194 1 323"/>
                <a:gd name="f199" fmla="*/ 359 f195 1"/>
                <a:gd name="f200" fmla="*/ 116 f194 1"/>
                <a:gd name="f201" fmla="*/ 348 f195 1"/>
                <a:gd name="f202" fmla="*/ 133 f194 1"/>
                <a:gd name="f203" fmla="*/ 276 f195 1"/>
                <a:gd name="f204" fmla="*/ 55 f194 1"/>
                <a:gd name="f205" fmla="*/ 234 f195 1"/>
                <a:gd name="f206" fmla="*/ 146 f194 1"/>
                <a:gd name="f207" fmla="*/ 239 f195 1"/>
                <a:gd name="f208" fmla="*/ 188 f194 1"/>
                <a:gd name="f209" fmla="*/ 309 f195 1"/>
                <a:gd name="f210" fmla="*/ 303 f194 1"/>
                <a:gd name="f211" fmla="*/ 263 f195 1"/>
                <a:gd name="f212" fmla="*/ 289 f194 1"/>
                <a:gd name="f213" fmla="*/ 215 f195 1"/>
                <a:gd name="f214" fmla="*/ 205 f194 1"/>
                <a:gd name="f215" fmla="*/ 209 f195 1"/>
                <a:gd name="f216" fmla="*/ 310 f194 1"/>
                <a:gd name="f217" fmla="*/ 191 f195 1"/>
                <a:gd name="f218" fmla="*/ 311 f194 1"/>
                <a:gd name="f219" fmla="*/ 224 f194 1"/>
                <a:gd name="f220" fmla="*/ 121 f195 1"/>
                <a:gd name="f221" fmla="*/ 323 f194 1"/>
                <a:gd name="f222" fmla="*/ 112 f195 1"/>
                <a:gd name="f223" fmla="*/ 320 f194 1"/>
                <a:gd name="f224" fmla="*/ 101 f195 1"/>
                <a:gd name="f225" fmla="*/ 315 f194 1"/>
                <a:gd name="f226" fmla="*/ 202 f195 1"/>
                <a:gd name="f227" fmla="*/ 183 f194 1"/>
                <a:gd name="f228" fmla="*/ 198 f195 1"/>
                <a:gd name="f229" fmla="*/ 178 f194 1"/>
                <a:gd name="f230" fmla="*/ 146 f195 1"/>
                <a:gd name="f231" fmla="*/ 212 f194 1"/>
                <a:gd name="f232" fmla="*/ 72 f195 1"/>
                <a:gd name="f233" fmla="*/ 290 f194 1"/>
                <a:gd name="f234" fmla="*/ 41 f195 1"/>
                <a:gd name="f235" fmla="*/ 312 f194 1"/>
                <a:gd name="f236" fmla="*/ 134 f195 1"/>
                <a:gd name="f237" fmla="*/ 194 f194 1"/>
                <a:gd name="f238" fmla="*/ 164 f195 1"/>
                <a:gd name="f239" fmla="*/ 174 f194 1"/>
                <a:gd name="f240" fmla="*/ 231 f195 1"/>
                <a:gd name="f241" fmla="*/ 88 f194 1"/>
                <a:gd name="f242" fmla="*/ 169 f195 1"/>
                <a:gd name="f243" fmla="*/ 115 f194 1"/>
                <a:gd name="f244" fmla="*/ 90 f195 1"/>
                <a:gd name="f245" fmla="*/ 149 f194 1"/>
                <a:gd name="f246" fmla="*/ 52 f195 1"/>
                <a:gd name="f247" fmla="*/ 163 f194 1"/>
                <a:gd name="f248" fmla="*/ 31 f195 1"/>
                <a:gd name="f249" fmla="*/ 196 f194 1"/>
                <a:gd name="f250" fmla="*/ 26 f195 1"/>
                <a:gd name="f251" fmla="*/ 207 f194 1"/>
                <a:gd name="f252" fmla="*/ 13 f195 1"/>
                <a:gd name="f253" fmla="*/ 17 f195 1"/>
                <a:gd name="f254" fmla="*/ 158 f194 1"/>
                <a:gd name="f255" fmla="*/ 58 f195 1"/>
                <a:gd name="f256" fmla="*/ 139 f194 1"/>
                <a:gd name="f257" fmla="*/ 81 f195 1"/>
                <a:gd name="f258" fmla="*/ 130 f194 1"/>
                <a:gd name="f259" fmla="*/ 48 f195 1"/>
                <a:gd name="f260" fmla="*/ 83 f194 1"/>
                <a:gd name="f261" fmla="*/ 50 f195 1"/>
                <a:gd name="f262" fmla="*/ 50 f194 1"/>
                <a:gd name="f263" fmla="*/ 100 f195 1"/>
                <a:gd name="f264" fmla="*/ 23 f194 1"/>
                <a:gd name="f265" fmla="*/ 137 f195 1"/>
                <a:gd name="f266" fmla="*/ 103 f194 1"/>
                <a:gd name="f267" fmla="*/ 277 f195 1"/>
                <a:gd name="f268" fmla="*/ 21 f194 1"/>
                <a:gd name="f269" fmla="*/ 324 f195 1"/>
                <a:gd name="f270" fmla="*/ 0 f194 1"/>
                <a:gd name="f271" fmla="*/ 303 f195 1"/>
                <a:gd name="f272" fmla="*/ 301 f195 1"/>
                <a:gd name="f273" fmla="*/ 47 f194 1"/>
                <a:gd name="f274" fmla="*/ 122 f195 1"/>
                <a:gd name="f275" fmla="*/ 80 f194 1"/>
                <a:gd name="f276" fmla="*/ 91 f195 1"/>
                <a:gd name="f277" fmla="*/ 45 f194 1"/>
                <a:gd name="f278" fmla="*/ 67 f195 1"/>
                <a:gd name="f279" fmla="*/ 69 f194 1"/>
                <a:gd name="f280" fmla="*/ 105 f194 1"/>
                <a:gd name="f281" fmla="+- f196 0 f1"/>
                <a:gd name="f282" fmla="*/ f199 1 359"/>
                <a:gd name="f283" fmla="*/ f200 1 323"/>
                <a:gd name="f284" fmla="*/ f201 1 359"/>
                <a:gd name="f285" fmla="*/ f202 1 323"/>
                <a:gd name="f286" fmla="*/ f203 1 359"/>
                <a:gd name="f287" fmla="*/ f204 1 323"/>
                <a:gd name="f288" fmla="*/ f205 1 359"/>
                <a:gd name="f289" fmla="*/ f206 1 323"/>
                <a:gd name="f290" fmla="*/ f207 1 359"/>
                <a:gd name="f291" fmla="*/ f208 1 323"/>
                <a:gd name="f292" fmla="*/ f209 1 359"/>
                <a:gd name="f293" fmla="*/ f210 1 323"/>
                <a:gd name="f294" fmla="*/ f211 1 359"/>
                <a:gd name="f295" fmla="*/ f212 1 323"/>
                <a:gd name="f296" fmla="*/ f213 1 359"/>
                <a:gd name="f297" fmla="*/ f214 1 323"/>
                <a:gd name="f298" fmla="*/ f215 1 359"/>
                <a:gd name="f299" fmla="*/ f216 1 323"/>
                <a:gd name="f300" fmla="*/ f217 1 359"/>
                <a:gd name="f301" fmla="*/ f218 1 323"/>
                <a:gd name="f302" fmla="*/ f219 1 323"/>
                <a:gd name="f303" fmla="*/ f220 1 359"/>
                <a:gd name="f304" fmla="*/ f221 1 323"/>
                <a:gd name="f305" fmla="*/ f222 1 359"/>
                <a:gd name="f306" fmla="*/ f223 1 323"/>
                <a:gd name="f307" fmla="*/ f224 1 359"/>
                <a:gd name="f308" fmla="*/ f225 1 323"/>
                <a:gd name="f309" fmla="*/ f226 1 359"/>
                <a:gd name="f310" fmla="*/ f227 1 323"/>
                <a:gd name="f311" fmla="*/ f228 1 359"/>
                <a:gd name="f312" fmla="*/ f229 1 323"/>
                <a:gd name="f313" fmla="*/ f230 1 359"/>
                <a:gd name="f314" fmla="*/ f231 1 323"/>
                <a:gd name="f315" fmla="*/ f232 1 359"/>
                <a:gd name="f316" fmla="*/ f233 1 323"/>
                <a:gd name="f317" fmla="*/ f234 1 359"/>
                <a:gd name="f318" fmla="*/ f235 1 323"/>
                <a:gd name="f319" fmla="*/ f236 1 359"/>
                <a:gd name="f320" fmla="*/ f237 1 323"/>
                <a:gd name="f321" fmla="*/ f238 1 359"/>
                <a:gd name="f322" fmla="*/ f239 1 323"/>
                <a:gd name="f323" fmla="*/ f240 1 359"/>
                <a:gd name="f324" fmla="*/ f241 1 323"/>
                <a:gd name="f325" fmla="*/ f242 1 359"/>
                <a:gd name="f326" fmla="*/ f243 1 323"/>
                <a:gd name="f327" fmla="*/ f244 1 359"/>
                <a:gd name="f328" fmla="*/ f245 1 323"/>
                <a:gd name="f329" fmla="*/ f246 1 359"/>
                <a:gd name="f330" fmla="*/ f247 1 323"/>
                <a:gd name="f331" fmla="*/ f248 1 359"/>
                <a:gd name="f332" fmla="*/ f249 1 323"/>
                <a:gd name="f333" fmla="*/ f250 1 359"/>
                <a:gd name="f334" fmla="*/ f251 1 323"/>
                <a:gd name="f335" fmla="*/ f252 1 359"/>
                <a:gd name="f336" fmla="*/ f253 1 359"/>
                <a:gd name="f337" fmla="*/ f254 1 323"/>
                <a:gd name="f338" fmla="*/ f255 1 359"/>
                <a:gd name="f339" fmla="*/ f256 1 323"/>
                <a:gd name="f340" fmla="*/ f257 1 359"/>
                <a:gd name="f341" fmla="*/ f258 1 323"/>
                <a:gd name="f342" fmla="*/ f259 1 359"/>
                <a:gd name="f343" fmla="*/ f260 1 323"/>
                <a:gd name="f344" fmla="*/ f261 1 359"/>
                <a:gd name="f345" fmla="*/ f262 1 323"/>
                <a:gd name="f346" fmla="*/ f263 1 359"/>
                <a:gd name="f347" fmla="*/ f264 1 323"/>
                <a:gd name="f348" fmla="*/ f265 1 359"/>
                <a:gd name="f349" fmla="*/ f266 1 323"/>
                <a:gd name="f350" fmla="*/ f267 1 359"/>
                <a:gd name="f351" fmla="*/ f268 1 323"/>
                <a:gd name="f352" fmla="*/ f269 1 359"/>
                <a:gd name="f353" fmla="*/ f270 1 323"/>
                <a:gd name="f354" fmla="*/ f271 1 359"/>
                <a:gd name="f355" fmla="*/ f272 1 359"/>
                <a:gd name="f356" fmla="*/ f273 1 323"/>
                <a:gd name="f357" fmla="*/ f274 1 359"/>
                <a:gd name="f358" fmla="*/ f275 1 323"/>
                <a:gd name="f359" fmla="*/ f276 1 359"/>
                <a:gd name="f360" fmla="*/ f277 1 323"/>
                <a:gd name="f361" fmla="*/ f278 1 359"/>
                <a:gd name="f362" fmla="*/ f279 1 323"/>
                <a:gd name="f363" fmla="*/ f280 1 323"/>
                <a:gd name="f364" fmla="*/ 0 1 f197"/>
                <a:gd name="f365" fmla="*/ f191 1 f197"/>
                <a:gd name="f366" fmla="*/ 0 1 f198"/>
                <a:gd name="f367" fmla="*/ f192 1 f198"/>
                <a:gd name="f368" fmla="*/ f282 1 f197"/>
                <a:gd name="f369" fmla="*/ f283 1 f198"/>
                <a:gd name="f370" fmla="*/ f284 1 f197"/>
                <a:gd name="f371" fmla="*/ f285 1 f198"/>
                <a:gd name="f372" fmla="*/ f286 1 f197"/>
                <a:gd name="f373" fmla="*/ f287 1 f198"/>
                <a:gd name="f374" fmla="*/ f288 1 f197"/>
                <a:gd name="f375" fmla="*/ f289 1 f198"/>
                <a:gd name="f376" fmla="*/ f290 1 f197"/>
                <a:gd name="f377" fmla="*/ f291 1 f198"/>
                <a:gd name="f378" fmla="*/ f292 1 f197"/>
                <a:gd name="f379" fmla="*/ f293 1 f198"/>
                <a:gd name="f380" fmla="*/ f294 1 f197"/>
                <a:gd name="f381" fmla="*/ f295 1 f198"/>
                <a:gd name="f382" fmla="*/ f296 1 f197"/>
                <a:gd name="f383" fmla="*/ f297 1 f198"/>
                <a:gd name="f384" fmla="*/ f298 1 f197"/>
                <a:gd name="f385" fmla="*/ f299 1 f198"/>
                <a:gd name="f386" fmla="*/ f300 1 f197"/>
                <a:gd name="f387" fmla="*/ f301 1 f198"/>
                <a:gd name="f388" fmla="*/ f302 1 f198"/>
                <a:gd name="f389" fmla="*/ f303 1 f197"/>
                <a:gd name="f390" fmla="*/ f304 1 f198"/>
                <a:gd name="f391" fmla="*/ f305 1 f197"/>
                <a:gd name="f392" fmla="*/ f306 1 f198"/>
                <a:gd name="f393" fmla="*/ f307 1 f197"/>
                <a:gd name="f394" fmla="*/ f308 1 f198"/>
                <a:gd name="f395" fmla="*/ f309 1 f197"/>
                <a:gd name="f396" fmla="*/ f310 1 f198"/>
                <a:gd name="f397" fmla="*/ f311 1 f197"/>
                <a:gd name="f398" fmla="*/ f312 1 f198"/>
                <a:gd name="f399" fmla="*/ f313 1 f197"/>
                <a:gd name="f400" fmla="*/ f314 1 f198"/>
                <a:gd name="f401" fmla="*/ f315 1 f197"/>
                <a:gd name="f402" fmla="*/ f316 1 f198"/>
                <a:gd name="f403" fmla="*/ f317 1 f197"/>
                <a:gd name="f404" fmla="*/ f318 1 f198"/>
                <a:gd name="f405" fmla="*/ f319 1 f197"/>
                <a:gd name="f406" fmla="*/ f320 1 f198"/>
                <a:gd name="f407" fmla="*/ f321 1 f197"/>
                <a:gd name="f408" fmla="*/ f322 1 f198"/>
                <a:gd name="f409" fmla="*/ f323 1 f197"/>
                <a:gd name="f410" fmla="*/ f324 1 f198"/>
                <a:gd name="f411" fmla="*/ f325 1 f197"/>
                <a:gd name="f412" fmla="*/ f326 1 f198"/>
                <a:gd name="f413" fmla="*/ f327 1 f197"/>
                <a:gd name="f414" fmla="*/ f328 1 f198"/>
                <a:gd name="f415" fmla="*/ f329 1 f197"/>
                <a:gd name="f416" fmla="*/ f330 1 f198"/>
                <a:gd name="f417" fmla="*/ f331 1 f197"/>
                <a:gd name="f418" fmla="*/ f332 1 f198"/>
                <a:gd name="f419" fmla="*/ f333 1 f197"/>
                <a:gd name="f420" fmla="*/ f334 1 f198"/>
                <a:gd name="f421" fmla="*/ f335 1 f197"/>
                <a:gd name="f422" fmla="*/ f336 1 f197"/>
                <a:gd name="f423" fmla="*/ f337 1 f198"/>
                <a:gd name="f424" fmla="*/ f338 1 f197"/>
                <a:gd name="f425" fmla="*/ f339 1 f198"/>
                <a:gd name="f426" fmla="*/ f340 1 f197"/>
                <a:gd name="f427" fmla="*/ f341 1 f198"/>
                <a:gd name="f428" fmla="*/ f342 1 f197"/>
                <a:gd name="f429" fmla="*/ f343 1 f198"/>
                <a:gd name="f430" fmla="*/ f344 1 f197"/>
                <a:gd name="f431" fmla="*/ f345 1 f198"/>
                <a:gd name="f432" fmla="*/ f346 1 f197"/>
                <a:gd name="f433" fmla="*/ f347 1 f198"/>
                <a:gd name="f434" fmla="*/ f348 1 f197"/>
                <a:gd name="f435" fmla="*/ f349 1 f198"/>
                <a:gd name="f436" fmla="*/ f350 1 f197"/>
                <a:gd name="f437" fmla="*/ f351 1 f198"/>
                <a:gd name="f438" fmla="*/ f352 1 f197"/>
                <a:gd name="f439" fmla="*/ f353 1 f198"/>
                <a:gd name="f440" fmla="*/ f354 1 f197"/>
                <a:gd name="f441" fmla="*/ f355 1 f197"/>
                <a:gd name="f442" fmla="*/ f356 1 f198"/>
                <a:gd name="f443" fmla="*/ f357 1 f197"/>
                <a:gd name="f444" fmla="*/ f358 1 f198"/>
                <a:gd name="f445" fmla="*/ f359 1 f197"/>
                <a:gd name="f446" fmla="*/ f360 1 f198"/>
                <a:gd name="f447" fmla="*/ f361 1 f197"/>
                <a:gd name="f448" fmla="*/ f362 1 f198"/>
                <a:gd name="f449" fmla="*/ f363 1 f198"/>
                <a:gd name="f450" fmla="*/ f364 f188 1"/>
                <a:gd name="f451" fmla="*/ f365 f188 1"/>
                <a:gd name="f452" fmla="*/ f367 f189 1"/>
                <a:gd name="f453" fmla="*/ f366 f189 1"/>
                <a:gd name="f454" fmla="*/ f368 f188 1"/>
                <a:gd name="f455" fmla="*/ f369 f189 1"/>
                <a:gd name="f456" fmla="*/ f370 f188 1"/>
                <a:gd name="f457" fmla="*/ f371 f189 1"/>
                <a:gd name="f458" fmla="*/ f372 f188 1"/>
                <a:gd name="f459" fmla="*/ f373 f189 1"/>
                <a:gd name="f460" fmla="*/ f374 f188 1"/>
                <a:gd name="f461" fmla="*/ f375 f189 1"/>
                <a:gd name="f462" fmla="*/ f376 f188 1"/>
                <a:gd name="f463" fmla="*/ f377 f189 1"/>
                <a:gd name="f464" fmla="*/ f378 f188 1"/>
                <a:gd name="f465" fmla="*/ f379 f189 1"/>
                <a:gd name="f466" fmla="*/ f380 f188 1"/>
                <a:gd name="f467" fmla="*/ f381 f189 1"/>
                <a:gd name="f468" fmla="*/ f382 f188 1"/>
                <a:gd name="f469" fmla="*/ f383 f189 1"/>
                <a:gd name="f470" fmla="*/ f384 f188 1"/>
                <a:gd name="f471" fmla="*/ f385 f189 1"/>
                <a:gd name="f472" fmla="*/ f386 f188 1"/>
                <a:gd name="f473" fmla="*/ f387 f189 1"/>
                <a:gd name="f474" fmla="*/ f388 f189 1"/>
                <a:gd name="f475" fmla="*/ f389 f188 1"/>
                <a:gd name="f476" fmla="*/ f390 f189 1"/>
                <a:gd name="f477" fmla="*/ f391 f188 1"/>
                <a:gd name="f478" fmla="*/ f392 f189 1"/>
                <a:gd name="f479" fmla="*/ f393 f188 1"/>
                <a:gd name="f480" fmla="*/ f394 f189 1"/>
                <a:gd name="f481" fmla="*/ f395 f188 1"/>
                <a:gd name="f482" fmla="*/ f396 f189 1"/>
                <a:gd name="f483" fmla="*/ f397 f188 1"/>
                <a:gd name="f484" fmla="*/ f398 f189 1"/>
                <a:gd name="f485" fmla="*/ f399 f188 1"/>
                <a:gd name="f486" fmla="*/ f400 f189 1"/>
                <a:gd name="f487" fmla="*/ f401 f188 1"/>
                <a:gd name="f488" fmla="*/ f402 f189 1"/>
                <a:gd name="f489" fmla="*/ f403 f188 1"/>
                <a:gd name="f490" fmla="*/ f404 f189 1"/>
                <a:gd name="f491" fmla="*/ f405 f188 1"/>
                <a:gd name="f492" fmla="*/ f406 f189 1"/>
                <a:gd name="f493" fmla="*/ f407 f188 1"/>
                <a:gd name="f494" fmla="*/ f408 f189 1"/>
                <a:gd name="f495" fmla="*/ f409 f188 1"/>
                <a:gd name="f496" fmla="*/ f410 f189 1"/>
                <a:gd name="f497" fmla="*/ f411 f188 1"/>
                <a:gd name="f498" fmla="*/ f412 f189 1"/>
                <a:gd name="f499" fmla="*/ f413 f188 1"/>
                <a:gd name="f500" fmla="*/ f414 f189 1"/>
                <a:gd name="f501" fmla="*/ f415 f188 1"/>
                <a:gd name="f502" fmla="*/ f416 f189 1"/>
                <a:gd name="f503" fmla="*/ f417 f188 1"/>
                <a:gd name="f504" fmla="*/ f418 f189 1"/>
                <a:gd name="f505" fmla="*/ f419 f188 1"/>
                <a:gd name="f506" fmla="*/ f420 f189 1"/>
                <a:gd name="f507" fmla="*/ f421 f188 1"/>
                <a:gd name="f508" fmla="*/ f422 f188 1"/>
                <a:gd name="f509" fmla="*/ f423 f189 1"/>
                <a:gd name="f510" fmla="*/ f424 f188 1"/>
                <a:gd name="f511" fmla="*/ f425 f189 1"/>
                <a:gd name="f512" fmla="*/ f426 f188 1"/>
                <a:gd name="f513" fmla="*/ f427 f189 1"/>
                <a:gd name="f514" fmla="*/ f428 f188 1"/>
                <a:gd name="f515" fmla="*/ f429 f189 1"/>
                <a:gd name="f516" fmla="*/ f430 f188 1"/>
                <a:gd name="f517" fmla="*/ f431 f189 1"/>
                <a:gd name="f518" fmla="*/ f432 f188 1"/>
                <a:gd name="f519" fmla="*/ f433 f189 1"/>
                <a:gd name="f520" fmla="*/ f434 f188 1"/>
                <a:gd name="f521" fmla="*/ f435 f189 1"/>
                <a:gd name="f522" fmla="*/ f436 f188 1"/>
                <a:gd name="f523" fmla="*/ f437 f189 1"/>
                <a:gd name="f524" fmla="*/ f438 f188 1"/>
                <a:gd name="f525" fmla="*/ f439 f189 1"/>
                <a:gd name="f526" fmla="*/ f440 f188 1"/>
                <a:gd name="f527" fmla="*/ f441 f188 1"/>
                <a:gd name="f528" fmla="*/ f442 f189 1"/>
                <a:gd name="f529" fmla="*/ f443 f188 1"/>
                <a:gd name="f530" fmla="*/ f444 f189 1"/>
                <a:gd name="f531" fmla="*/ f445 f188 1"/>
                <a:gd name="f532" fmla="*/ f446 f189 1"/>
                <a:gd name="f533" fmla="*/ f447 f188 1"/>
                <a:gd name="f534" fmla="*/ f448 f189 1"/>
                <a:gd name="f535" fmla="*/ f449 f1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1">
                  <a:pos x="f454" y="f455"/>
                </a:cxn>
                <a:cxn ang="f281">
                  <a:pos x="f456" y="f457"/>
                </a:cxn>
                <a:cxn ang="f281">
                  <a:pos x="f458" y="f459"/>
                </a:cxn>
                <a:cxn ang="f281">
                  <a:pos x="f460" y="f461"/>
                </a:cxn>
                <a:cxn ang="f281">
                  <a:pos x="f462" y="f463"/>
                </a:cxn>
                <a:cxn ang="f281">
                  <a:pos x="f464" y="f465"/>
                </a:cxn>
                <a:cxn ang="f281">
                  <a:pos x="f466" y="f467"/>
                </a:cxn>
                <a:cxn ang="f281">
                  <a:pos x="f468" y="f469"/>
                </a:cxn>
                <a:cxn ang="f281">
                  <a:pos x="f470" y="f471"/>
                </a:cxn>
                <a:cxn ang="f281">
                  <a:pos x="f472" y="f473"/>
                </a:cxn>
                <a:cxn ang="f281">
                  <a:pos x="f472" y="f474"/>
                </a:cxn>
                <a:cxn ang="f281">
                  <a:pos x="f475" y="f476"/>
                </a:cxn>
                <a:cxn ang="f281">
                  <a:pos x="f477" y="f478"/>
                </a:cxn>
                <a:cxn ang="f281">
                  <a:pos x="f479" y="f480"/>
                </a:cxn>
                <a:cxn ang="f281">
                  <a:pos x="f481" y="f482"/>
                </a:cxn>
                <a:cxn ang="f281">
                  <a:pos x="f483" y="f484"/>
                </a:cxn>
                <a:cxn ang="f281">
                  <a:pos x="f485" y="f486"/>
                </a:cxn>
                <a:cxn ang="f281">
                  <a:pos x="f487" y="f488"/>
                </a:cxn>
                <a:cxn ang="f281">
                  <a:pos x="f489" y="f490"/>
                </a:cxn>
                <a:cxn ang="f281">
                  <a:pos x="f491" y="f492"/>
                </a:cxn>
                <a:cxn ang="f281">
                  <a:pos x="f493" y="f494"/>
                </a:cxn>
                <a:cxn ang="f281">
                  <a:pos x="f495" y="f496"/>
                </a:cxn>
                <a:cxn ang="f281">
                  <a:pos x="f497" y="f498"/>
                </a:cxn>
                <a:cxn ang="f281">
                  <a:pos x="f499" y="f500"/>
                </a:cxn>
                <a:cxn ang="f281">
                  <a:pos x="f501" y="f502"/>
                </a:cxn>
                <a:cxn ang="f281">
                  <a:pos x="f503" y="f504"/>
                </a:cxn>
                <a:cxn ang="f281">
                  <a:pos x="f505" y="f506"/>
                </a:cxn>
                <a:cxn ang="f281">
                  <a:pos x="f507" y="f469"/>
                </a:cxn>
                <a:cxn ang="f281">
                  <a:pos x="f508" y="f509"/>
                </a:cxn>
                <a:cxn ang="f281">
                  <a:pos x="f510" y="f511"/>
                </a:cxn>
                <a:cxn ang="f281">
                  <a:pos x="f512" y="f513"/>
                </a:cxn>
                <a:cxn ang="f281">
                  <a:pos x="f514" y="f515"/>
                </a:cxn>
                <a:cxn ang="f281">
                  <a:pos x="f516" y="f517"/>
                </a:cxn>
                <a:cxn ang="f281">
                  <a:pos x="f518" y="f519"/>
                </a:cxn>
                <a:cxn ang="f281">
                  <a:pos x="f520" y="f521"/>
                </a:cxn>
                <a:cxn ang="f281">
                  <a:pos x="f522" y="f523"/>
                </a:cxn>
                <a:cxn ang="f281">
                  <a:pos x="f524" y="f525"/>
                </a:cxn>
                <a:cxn ang="f281">
                  <a:pos x="f526" y="f519"/>
                </a:cxn>
                <a:cxn ang="f281">
                  <a:pos x="f527" y="f528"/>
                </a:cxn>
                <a:cxn ang="f281">
                  <a:pos x="f454" y="f455"/>
                </a:cxn>
                <a:cxn ang="f281">
                  <a:pos x="f529" y="f530"/>
                </a:cxn>
                <a:cxn ang="f281">
                  <a:pos x="f531" y="f532"/>
                </a:cxn>
                <a:cxn ang="f281">
                  <a:pos x="f533" y="f534"/>
                </a:cxn>
                <a:cxn ang="f281">
                  <a:pos x="f479" y="f535"/>
                </a:cxn>
                <a:cxn ang="f281">
                  <a:pos x="f529" y="f530"/>
                </a:cxn>
              </a:cxnLst>
              <a:rect l="f450" t="f453" r="f451" b="f452"/>
              <a:pathLst>
                <a:path w="359" h="323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25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25"/>
                    <a:pt x="f47" y="f48"/>
                  </a:cubicBezTo>
                  <a:cubicBezTo>
                    <a:pt x="f49" y="f31"/>
                    <a:pt x="f50" y="f40"/>
                    <a:pt x="f51" y="f52"/>
                  </a:cubicBezTo>
                  <a:cubicBezTo>
                    <a:pt x="f48" y="f52"/>
                    <a:pt x="f53" y="f52"/>
                    <a:pt x="f54" y="f55"/>
                  </a:cubicBezTo>
                  <a:cubicBezTo>
                    <a:pt x="f54" y="f56"/>
                    <a:pt x="f54" y="f57"/>
                    <a:pt x="f54" y="f58"/>
                  </a:cubicBezTo>
                  <a:cubicBezTo>
                    <a:pt x="f59" y="f60"/>
                    <a:pt x="f14" y="f56"/>
                    <a:pt x="f61" y="f7"/>
                  </a:cubicBezTo>
                  <a:cubicBezTo>
                    <a:pt x="f62" y="f63"/>
                    <a:pt x="f24" y="f63"/>
                    <a:pt x="f64" y="f65"/>
                  </a:cubicBezTo>
                  <a:cubicBezTo>
                    <a:pt x="f66" y="f67"/>
                    <a:pt x="f68" y="f69"/>
                    <a:pt x="f70" y="f39"/>
                  </a:cubicBezTo>
                  <a:cubicBezTo>
                    <a:pt x="f8" y="f71"/>
                    <a:pt x="f72" y="f73"/>
                    <a:pt x="f74" y="f75"/>
                  </a:cubicBezTo>
                  <a:cubicBezTo>
                    <a:pt x="f76" y="f77"/>
                    <a:pt x="f53" y="f2"/>
                    <a:pt x="f78" y="f79"/>
                  </a:cubicBezTo>
                  <a:cubicBezTo>
                    <a:pt x="f2" y="f80"/>
                    <a:pt x="f72" y="f53"/>
                    <a:pt x="f26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21"/>
                    <a:pt x="f95" y="f96"/>
                    <a:pt x="f97" y="f98"/>
                  </a:cubicBezTo>
                  <a:cubicBezTo>
                    <a:pt x="f99" y="f100"/>
                    <a:pt x="f101" y="f79"/>
                    <a:pt x="f102" y="f103"/>
                  </a:cubicBezTo>
                  <a:cubicBezTo>
                    <a:pt x="f104" y="f59"/>
                    <a:pt x="f73" y="f105"/>
                    <a:pt x="f106" y="f107"/>
                  </a:cubicBezTo>
                  <a:cubicBezTo>
                    <a:pt x="f108" y="f84"/>
                    <a:pt x="f109" y="f16"/>
                    <a:pt x="f110" y="f111"/>
                  </a:cubicBezTo>
                  <a:cubicBezTo>
                    <a:pt x="f112" y="f12"/>
                    <a:pt x="f113" y="f114"/>
                    <a:pt x="f115" y="f116"/>
                  </a:cubicBezTo>
                  <a:cubicBezTo>
                    <a:pt x="f117" y="f28"/>
                    <a:pt x="f118" y="f28"/>
                    <a:pt x="f119" y="f120"/>
                  </a:cubicBezTo>
                  <a:cubicBezTo>
                    <a:pt x="f121" y="f110"/>
                    <a:pt x="f122" y="f123"/>
                    <a:pt x="f124" y="f125"/>
                  </a:cubicBezTo>
                  <a:cubicBezTo>
                    <a:pt x="f126" y="f78"/>
                    <a:pt x="f127" y="f48"/>
                    <a:pt x="f128" y="f129"/>
                  </a:cubicBezTo>
                  <a:cubicBezTo>
                    <a:pt x="f130" y="f131"/>
                    <a:pt x="f132" y="f129"/>
                    <a:pt x="f133" y="f48"/>
                  </a:cubicBezTo>
                  <a:cubicBezTo>
                    <a:pt x="f5" y="f134"/>
                    <a:pt x="f135" y="f136"/>
                    <a:pt x="f122" y="f28"/>
                  </a:cubicBezTo>
                  <a:cubicBezTo>
                    <a:pt x="f137" y="f138"/>
                    <a:pt x="f139" y="f140"/>
                    <a:pt x="f94" y="f141"/>
                  </a:cubicBezTo>
                  <a:cubicBezTo>
                    <a:pt x="f142" y="f143"/>
                    <a:pt x="f144" y="f145"/>
                    <a:pt x="f146" y="f147"/>
                  </a:cubicBezTo>
                  <a:cubicBezTo>
                    <a:pt x="f148" y="f24"/>
                    <a:pt x="f149" y="f150"/>
                    <a:pt x="f151" y="f18"/>
                  </a:cubicBezTo>
                  <a:cubicBezTo>
                    <a:pt x="f139" y="f152"/>
                    <a:pt x="f153" y="f154"/>
                    <a:pt x="f155" y="f155"/>
                  </a:cubicBezTo>
                  <a:cubicBezTo>
                    <a:pt x="f149" y="f156"/>
                    <a:pt x="f117" y="f157"/>
                    <a:pt x="f158" y="f130"/>
                  </a:cubicBezTo>
                  <a:cubicBezTo>
                    <a:pt x="f114" y="f156"/>
                    <a:pt x="f159" y="f90"/>
                    <a:pt x="f160" y="f161"/>
                  </a:cubicBezTo>
                  <a:cubicBezTo>
                    <a:pt x="f32" y="f162"/>
                    <a:pt x="f163" y="f164"/>
                    <a:pt x="f165" y="f166"/>
                  </a:cubicBezTo>
                  <a:cubicBezTo>
                    <a:pt x="f167" y="f168"/>
                    <a:pt x="f37" y="f5"/>
                    <a:pt x="f15" y="f5"/>
                  </a:cubicBezTo>
                  <a:cubicBezTo>
                    <a:pt x="f169" y="f170"/>
                    <a:pt x="f52" y="f122"/>
                    <a:pt x="f37" y="f130"/>
                  </a:cubicBezTo>
                  <a:cubicBezTo>
                    <a:pt x="f171" y="f124"/>
                    <a:pt x="f172" y="f173"/>
                    <a:pt x="f174" y="f175"/>
                  </a:cubicBezTo>
                  <a:cubicBezTo>
                    <a:pt x="f65" y="f164"/>
                    <a:pt x="f176" y="f177"/>
                    <a:pt x="f6" y="f8"/>
                  </a:cubicBezTo>
                  <a:close/>
                  <a:moveTo>
                    <a:pt x="f178" y="f117"/>
                  </a:moveTo>
                  <a:cubicBezTo>
                    <a:pt x="f62" y="f94"/>
                    <a:pt x="f16" y="f179"/>
                    <a:pt x="f180" y="f179"/>
                  </a:cubicBezTo>
                  <a:cubicBezTo>
                    <a:pt x="f144" y="f179"/>
                    <a:pt x="f142" y="f181"/>
                    <a:pt x="f142" y="f148"/>
                  </a:cubicBezTo>
                  <a:cubicBezTo>
                    <a:pt x="f182" y="f183"/>
                    <a:pt x="f22" y="f66"/>
                    <a:pt x="f70" y="f184"/>
                  </a:cubicBezTo>
                  <a:cubicBezTo>
                    <a:pt x="f185" y="f161"/>
                    <a:pt x="f111" y="f186"/>
                    <a:pt x="f178" y="f11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8519899-D340-0A3B-E89E-19278DB8989F}"/>
                </a:ext>
              </a:extLst>
            </p:cNvPr>
            <p:cNvSpPr/>
            <p:nvPr/>
          </p:nvSpPr>
          <p:spPr>
            <a:xfrm>
              <a:off x="8165171" y="4092104"/>
              <a:ext cx="224457" cy="2557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6"/>
                <a:gd name="f7" fmla="val 281"/>
                <a:gd name="f8" fmla="val 162"/>
                <a:gd name="f9" fmla="val 158"/>
                <a:gd name="f10" fmla="val 252"/>
                <a:gd name="f11" fmla="val 154"/>
                <a:gd name="f12" fmla="val 226"/>
                <a:gd name="f13" fmla="val 150"/>
                <a:gd name="f14" fmla="val 198"/>
                <a:gd name="f15" fmla="val 126"/>
                <a:gd name="f16" fmla="val 214"/>
                <a:gd name="f17" fmla="val 103"/>
                <a:gd name="f18" fmla="val 229"/>
                <a:gd name="f19" fmla="val 80"/>
                <a:gd name="f20" fmla="val 244"/>
                <a:gd name="f21" fmla="val 79"/>
                <a:gd name="f22" fmla="val 242"/>
                <a:gd name="f23" fmla="val 77"/>
                <a:gd name="f24" fmla="val 241"/>
                <a:gd name="f25" fmla="val 75"/>
                <a:gd name="f26" fmla="val 239"/>
                <a:gd name="f27" fmla="val 86"/>
                <a:gd name="f28" fmla="val 97"/>
                <a:gd name="f29" fmla="val 190"/>
                <a:gd name="f30" fmla="val 109"/>
                <a:gd name="f31" fmla="val 63"/>
                <a:gd name="f32" fmla="val 164"/>
                <a:gd name="f33" fmla="val 28"/>
                <a:gd name="f34" fmla="val 144"/>
                <a:gd name="f35" fmla="val 107"/>
                <a:gd name="f36" fmla="val 37"/>
                <a:gd name="f37" fmla="val 90"/>
                <a:gd name="f38" fmla="val 85"/>
                <a:gd name="f39" fmla="val 118"/>
                <a:gd name="f40" fmla="val 87"/>
                <a:gd name="f41" fmla="val 59"/>
                <a:gd name="f42" fmla="val 32"/>
                <a:gd name="f43" fmla="val 143"/>
                <a:gd name="f44" fmla="val 17"/>
                <a:gd name="f45" fmla="val 151"/>
                <a:gd name="f46" fmla="val 38"/>
                <a:gd name="f47" fmla="val 160"/>
                <a:gd name="f48" fmla="val 163"/>
                <a:gd name="f49" fmla="val 65"/>
                <a:gd name="f50" fmla="val 167"/>
                <a:gd name="f51" fmla="val 69"/>
                <a:gd name="f52" fmla="val 171"/>
                <a:gd name="f53" fmla="val 175"/>
                <a:gd name="f54" fmla="val 70"/>
                <a:gd name="f55" fmla="val 181"/>
                <a:gd name="f56" fmla="val 66"/>
                <a:gd name="f57" fmla="val 184"/>
                <a:gd name="f58" fmla="val 61"/>
                <a:gd name="f59" fmla="val 195"/>
                <a:gd name="f60" fmla="val 42"/>
                <a:gd name="f61" fmla="val 206"/>
                <a:gd name="f62" fmla="val 23"/>
                <a:gd name="f63" fmla="val 219"/>
                <a:gd name="f64" fmla="val 1"/>
                <a:gd name="f65" fmla="val 47"/>
                <a:gd name="f66" fmla="val 91"/>
                <a:gd name="f67" fmla="val 221"/>
                <a:gd name="f68" fmla="val 131"/>
                <a:gd name="f69" fmla="val 191"/>
                <a:gd name="f70" fmla="val 127"/>
                <a:gd name="f71" fmla="val 124"/>
                <a:gd name="f72" fmla="val 136"/>
                <a:gd name="f73" fmla="val 121"/>
                <a:gd name="f74" fmla="val 133"/>
                <a:gd name="f75" fmla="val 130"/>
                <a:gd name="f76" fmla="val 132"/>
                <a:gd name="f77" fmla="val 134"/>
                <a:gd name="f78" fmla="val 140"/>
                <a:gd name="f79" fmla="val 135"/>
                <a:gd name="f80" fmla="val 145"/>
                <a:gd name="f81" fmla="val 156"/>
                <a:gd name="f82" fmla="val 208"/>
                <a:gd name="f83" fmla="val 152"/>
                <a:gd name="f84" fmla="val 213"/>
                <a:gd name="f85" fmla="val 204"/>
                <a:gd name="f86" fmla="val 237"/>
                <a:gd name="f87" fmla="val 196"/>
                <a:gd name="f88" fmla="val 264"/>
                <a:gd name="f89" fmla="+- 0 0 -90"/>
                <a:gd name="f90" fmla="*/ f3 1 246"/>
                <a:gd name="f91" fmla="*/ f4 1 281"/>
                <a:gd name="f92" fmla="val f5"/>
                <a:gd name="f93" fmla="val f6"/>
                <a:gd name="f94" fmla="val f7"/>
                <a:gd name="f95" fmla="*/ f89 f0 1"/>
                <a:gd name="f96" fmla="+- f94 0 f92"/>
                <a:gd name="f97" fmla="+- f93 0 f92"/>
                <a:gd name="f98" fmla="*/ f95 1 f2"/>
                <a:gd name="f99" fmla="*/ f97 1 246"/>
                <a:gd name="f100" fmla="*/ f96 1 281"/>
                <a:gd name="f101" fmla="*/ 162 f97 1"/>
                <a:gd name="f102" fmla="*/ 281 f96 1"/>
                <a:gd name="f103" fmla="*/ 150 f97 1"/>
                <a:gd name="f104" fmla="*/ 198 f96 1"/>
                <a:gd name="f105" fmla="*/ 80 f97 1"/>
                <a:gd name="f106" fmla="*/ 244 f96 1"/>
                <a:gd name="f107" fmla="*/ 75 f97 1"/>
                <a:gd name="f108" fmla="*/ 239 f96 1"/>
                <a:gd name="f109" fmla="*/ 109 f97 1"/>
                <a:gd name="f110" fmla="*/ 162 f96 1"/>
                <a:gd name="f111" fmla="*/ 0 f97 1"/>
                <a:gd name="f112" fmla="*/ 107 f96 1"/>
                <a:gd name="f113" fmla="*/ 118 f97 1"/>
                <a:gd name="f114" fmla="*/ 87 f96 1"/>
                <a:gd name="f115" fmla="*/ 0 f96 1"/>
                <a:gd name="f116" fmla="*/ 160 f97 1"/>
                <a:gd name="f117" fmla="*/ 59 f96 1"/>
                <a:gd name="f118" fmla="*/ 171 f97 1"/>
                <a:gd name="f119" fmla="*/ 75 f96 1"/>
                <a:gd name="f120" fmla="*/ 184 f97 1"/>
                <a:gd name="f121" fmla="*/ 61 f96 1"/>
                <a:gd name="f122" fmla="*/ 219 f97 1"/>
                <a:gd name="f123" fmla="*/ 1 f96 1"/>
                <a:gd name="f124" fmla="*/ 221 f97 1"/>
                <a:gd name="f125" fmla="*/ 131 f96 1"/>
                <a:gd name="f126" fmla="*/ 136 f97 1"/>
                <a:gd name="f127" fmla="*/ 121 f96 1"/>
                <a:gd name="f128" fmla="*/ 126 f97 1"/>
                <a:gd name="f129" fmla="*/ 130 f96 1"/>
                <a:gd name="f130" fmla="*/ 140 f97 1"/>
                <a:gd name="f131" fmla="*/ 135 f96 1"/>
                <a:gd name="f132" fmla="*/ 156 f97 1"/>
                <a:gd name="f133" fmla="*/ 213 f97 1"/>
                <a:gd name="f134" fmla="*/ 204 f96 1"/>
                <a:gd name="f135" fmla="+- f98 0 f1"/>
                <a:gd name="f136" fmla="*/ f101 1 246"/>
                <a:gd name="f137" fmla="*/ f102 1 281"/>
                <a:gd name="f138" fmla="*/ f103 1 246"/>
                <a:gd name="f139" fmla="*/ f104 1 281"/>
                <a:gd name="f140" fmla="*/ f105 1 246"/>
                <a:gd name="f141" fmla="*/ f106 1 281"/>
                <a:gd name="f142" fmla="*/ f107 1 246"/>
                <a:gd name="f143" fmla="*/ f108 1 281"/>
                <a:gd name="f144" fmla="*/ f109 1 246"/>
                <a:gd name="f145" fmla="*/ f110 1 281"/>
                <a:gd name="f146" fmla="*/ f111 1 246"/>
                <a:gd name="f147" fmla="*/ f112 1 281"/>
                <a:gd name="f148" fmla="*/ f113 1 246"/>
                <a:gd name="f149" fmla="*/ f114 1 281"/>
                <a:gd name="f150" fmla="*/ f115 1 281"/>
                <a:gd name="f151" fmla="*/ f116 1 246"/>
                <a:gd name="f152" fmla="*/ f117 1 281"/>
                <a:gd name="f153" fmla="*/ f118 1 246"/>
                <a:gd name="f154" fmla="*/ f119 1 281"/>
                <a:gd name="f155" fmla="*/ f120 1 246"/>
                <a:gd name="f156" fmla="*/ f121 1 281"/>
                <a:gd name="f157" fmla="*/ f122 1 246"/>
                <a:gd name="f158" fmla="*/ f123 1 281"/>
                <a:gd name="f159" fmla="*/ f124 1 246"/>
                <a:gd name="f160" fmla="*/ f125 1 281"/>
                <a:gd name="f161" fmla="*/ f126 1 246"/>
                <a:gd name="f162" fmla="*/ f127 1 281"/>
                <a:gd name="f163" fmla="*/ f128 1 246"/>
                <a:gd name="f164" fmla="*/ f129 1 281"/>
                <a:gd name="f165" fmla="*/ f130 1 246"/>
                <a:gd name="f166" fmla="*/ f131 1 281"/>
                <a:gd name="f167" fmla="*/ f132 1 246"/>
                <a:gd name="f168" fmla="*/ f133 1 246"/>
                <a:gd name="f169" fmla="*/ f134 1 281"/>
                <a:gd name="f170" fmla="*/ 0 1 f99"/>
                <a:gd name="f171" fmla="*/ f93 1 f99"/>
                <a:gd name="f172" fmla="*/ 0 1 f100"/>
                <a:gd name="f173" fmla="*/ f94 1 f100"/>
                <a:gd name="f174" fmla="*/ f136 1 f99"/>
                <a:gd name="f175" fmla="*/ f137 1 f100"/>
                <a:gd name="f176" fmla="*/ f138 1 f99"/>
                <a:gd name="f177" fmla="*/ f139 1 f100"/>
                <a:gd name="f178" fmla="*/ f140 1 f99"/>
                <a:gd name="f179" fmla="*/ f141 1 f100"/>
                <a:gd name="f180" fmla="*/ f142 1 f99"/>
                <a:gd name="f181" fmla="*/ f143 1 f100"/>
                <a:gd name="f182" fmla="*/ f144 1 f99"/>
                <a:gd name="f183" fmla="*/ f145 1 f100"/>
                <a:gd name="f184" fmla="*/ f146 1 f99"/>
                <a:gd name="f185" fmla="*/ f147 1 f100"/>
                <a:gd name="f186" fmla="*/ f148 1 f99"/>
                <a:gd name="f187" fmla="*/ f149 1 f100"/>
                <a:gd name="f188" fmla="*/ f150 1 f100"/>
                <a:gd name="f189" fmla="*/ f151 1 f99"/>
                <a:gd name="f190" fmla="*/ f152 1 f100"/>
                <a:gd name="f191" fmla="*/ f153 1 f99"/>
                <a:gd name="f192" fmla="*/ f154 1 f100"/>
                <a:gd name="f193" fmla="*/ f155 1 f99"/>
                <a:gd name="f194" fmla="*/ f156 1 f100"/>
                <a:gd name="f195" fmla="*/ f157 1 f99"/>
                <a:gd name="f196" fmla="*/ f158 1 f100"/>
                <a:gd name="f197" fmla="*/ f159 1 f99"/>
                <a:gd name="f198" fmla="*/ f160 1 f100"/>
                <a:gd name="f199" fmla="*/ f161 1 f99"/>
                <a:gd name="f200" fmla="*/ f162 1 f100"/>
                <a:gd name="f201" fmla="*/ f163 1 f99"/>
                <a:gd name="f202" fmla="*/ f164 1 f100"/>
                <a:gd name="f203" fmla="*/ f165 1 f99"/>
                <a:gd name="f204" fmla="*/ f166 1 f100"/>
                <a:gd name="f205" fmla="*/ f167 1 f99"/>
                <a:gd name="f206" fmla="*/ f168 1 f99"/>
                <a:gd name="f207" fmla="*/ f169 1 f100"/>
                <a:gd name="f208" fmla="*/ f170 f90 1"/>
                <a:gd name="f209" fmla="*/ f171 f90 1"/>
                <a:gd name="f210" fmla="*/ f173 f91 1"/>
                <a:gd name="f211" fmla="*/ f172 f91 1"/>
                <a:gd name="f212" fmla="*/ f174 f90 1"/>
                <a:gd name="f213" fmla="*/ f175 f91 1"/>
                <a:gd name="f214" fmla="*/ f176 f90 1"/>
                <a:gd name="f215" fmla="*/ f177 f91 1"/>
                <a:gd name="f216" fmla="*/ f178 f90 1"/>
                <a:gd name="f217" fmla="*/ f179 f91 1"/>
                <a:gd name="f218" fmla="*/ f180 f90 1"/>
                <a:gd name="f219" fmla="*/ f181 f91 1"/>
                <a:gd name="f220" fmla="*/ f182 f90 1"/>
                <a:gd name="f221" fmla="*/ f183 f91 1"/>
                <a:gd name="f222" fmla="*/ f184 f90 1"/>
                <a:gd name="f223" fmla="*/ f185 f91 1"/>
                <a:gd name="f224" fmla="*/ f186 f90 1"/>
                <a:gd name="f225" fmla="*/ f187 f91 1"/>
                <a:gd name="f226" fmla="*/ f188 f91 1"/>
                <a:gd name="f227" fmla="*/ f189 f90 1"/>
                <a:gd name="f228" fmla="*/ f190 f91 1"/>
                <a:gd name="f229" fmla="*/ f191 f90 1"/>
                <a:gd name="f230" fmla="*/ f192 f91 1"/>
                <a:gd name="f231" fmla="*/ f193 f90 1"/>
                <a:gd name="f232" fmla="*/ f194 f91 1"/>
                <a:gd name="f233" fmla="*/ f195 f90 1"/>
                <a:gd name="f234" fmla="*/ f196 f91 1"/>
                <a:gd name="f235" fmla="*/ f197 f90 1"/>
                <a:gd name="f236" fmla="*/ f198 f91 1"/>
                <a:gd name="f237" fmla="*/ f199 f90 1"/>
                <a:gd name="f238" fmla="*/ f200 f91 1"/>
                <a:gd name="f239" fmla="*/ f201 f90 1"/>
                <a:gd name="f240" fmla="*/ f202 f91 1"/>
                <a:gd name="f241" fmla="*/ f203 f90 1"/>
                <a:gd name="f242" fmla="*/ f204 f91 1"/>
                <a:gd name="f243" fmla="*/ f205 f90 1"/>
                <a:gd name="f244" fmla="*/ f206 f90 1"/>
                <a:gd name="f245" fmla="*/ f207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5">
                  <a:pos x="f212" y="f213"/>
                </a:cxn>
                <a:cxn ang="f135">
                  <a:pos x="f214" y="f215"/>
                </a:cxn>
                <a:cxn ang="f135">
                  <a:pos x="f216" y="f217"/>
                </a:cxn>
                <a:cxn ang="f135">
                  <a:pos x="f218" y="f219"/>
                </a:cxn>
                <a:cxn ang="f135">
                  <a:pos x="f220" y="f221"/>
                </a:cxn>
                <a:cxn ang="f135">
                  <a:pos x="f222" y="f223"/>
                </a:cxn>
                <a:cxn ang="f135">
                  <a:pos x="f224" y="f225"/>
                </a:cxn>
                <a:cxn ang="f135">
                  <a:pos x="f224" y="f226"/>
                </a:cxn>
                <a:cxn ang="f135">
                  <a:pos x="f227" y="f228"/>
                </a:cxn>
                <a:cxn ang="f135">
                  <a:pos x="f229" y="f230"/>
                </a:cxn>
                <a:cxn ang="f135">
                  <a:pos x="f231" y="f232"/>
                </a:cxn>
                <a:cxn ang="f135">
                  <a:pos x="f233" y="f234"/>
                </a:cxn>
                <a:cxn ang="f135">
                  <a:pos x="f235" y="f236"/>
                </a:cxn>
                <a:cxn ang="f135">
                  <a:pos x="f237" y="f238"/>
                </a:cxn>
                <a:cxn ang="f135">
                  <a:pos x="f239" y="f240"/>
                </a:cxn>
                <a:cxn ang="f135">
                  <a:pos x="f241" y="f242"/>
                </a:cxn>
                <a:cxn ang="f135">
                  <a:pos x="f243" y="f242"/>
                </a:cxn>
                <a:cxn ang="f135">
                  <a:pos x="f244" y="f245"/>
                </a:cxn>
                <a:cxn ang="f135">
                  <a:pos x="f212" y="f213"/>
                </a:cxn>
              </a:cxnLst>
              <a:rect l="f208" t="f211" r="f209" b="f210"/>
              <a:pathLst>
                <a:path w="246" h="281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16"/>
                    <a:pt x="f28" y="f29"/>
                    <a:pt x="f30" y="f8"/>
                  </a:cubicBezTo>
                  <a:cubicBezTo>
                    <a:pt x="f31" y="f32"/>
                    <a:pt x="f33" y="f34"/>
                    <a:pt x="f5" y="f35"/>
                  </a:cubicBezTo>
                  <a:cubicBezTo>
                    <a:pt x="f36" y="f37"/>
                    <a:pt x="f25" y="f38"/>
                    <a:pt x="f39" y="f40"/>
                  </a:cubicBezTo>
                  <a:cubicBezTo>
                    <a:pt x="f39" y="f41"/>
                    <a:pt x="f39" y="f42"/>
                    <a:pt x="f39" y="f5"/>
                  </a:cubicBezTo>
                  <a:cubicBezTo>
                    <a:pt x="f43" y="f44"/>
                    <a:pt x="f45" y="f46"/>
                    <a:pt x="f47" y="f41"/>
                  </a:cubicBezTo>
                  <a:cubicBezTo>
                    <a:pt x="f48" y="f49"/>
                    <a:pt x="f50" y="f51"/>
                    <a:pt x="f52" y="f25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" y="f65"/>
                    <a:pt x="f26" y="f66"/>
                    <a:pt x="f67" y="f68"/>
                  </a:cubicBezTo>
                  <a:cubicBezTo>
                    <a:pt x="f69" y="f70"/>
                    <a:pt x="f32" y="f71"/>
                    <a:pt x="f72" y="f73"/>
                  </a:cubicBezTo>
                  <a:cubicBezTo>
                    <a:pt x="f74" y="f73"/>
                    <a:pt x="f68" y="f15"/>
                    <a:pt x="f15" y="f75"/>
                  </a:cubicBezTo>
                  <a:cubicBezTo>
                    <a:pt x="f76" y="f76"/>
                    <a:pt x="f72" y="f77"/>
                    <a:pt x="f78" y="f79"/>
                  </a:cubicBezTo>
                  <a:cubicBezTo>
                    <a:pt x="f80" y="f79"/>
                    <a:pt x="f45" y="f79"/>
                    <a:pt x="f81" y="f79"/>
                  </a:cubicBezTo>
                  <a:cubicBezTo>
                    <a:pt x="f82" y="f72"/>
                    <a:pt x="f67" y="f83"/>
                    <a:pt x="f84" y="f85"/>
                  </a:cubicBezTo>
                  <a:cubicBezTo>
                    <a:pt x="f82" y="f86"/>
                    <a:pt x="f87" y="f88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1772D2D-4C5C-A3BD-9037-C72329727F9C}"/>
                </a:ext>
              </a:extLst>
            </p:cNvPr>
            <p:cNvSpPr/>
            <p:nvPr/>
          </p:nvSpPr>
          <p:spPr>
            <a:xfrm>
              <a:off x="8673769" y="3984141"/>
              <a:ext cx="241511" cy="2187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6"/>
                <a:gd name="f7" fmla="val 240"/>
                <a:gd name="f8" fmla="val 130"/>
                <a:gd name="f9" fmla="val 118"/>
                <a:gd name="f10" fmla="val 132"/>
                <a:gd name="f11" fmla="val 113"/>
                <a:gd name="f12" fmla="val 135"/>
                <a:gd name="f13" fmla="val 109"/>
                <a:gd name="f14" fmla="val 136"/>
                <a:gd name="f15" fmla="val 104"/>
                <a:gd name="f16" fmla="val 142"/>
                <a:gd name="f17" fmla="val 78"/>
                <a:gd name="f18" fmla="val 148"/>
                <a:gd name="f19" fmla="val 53"/>
                <a:gd name="f20" fmla="val 155"/>
                <a:gd name="f21" fmla="val 28"/>
                <a:gd name="f22" fmla="val 157"/>
                <a:gd name="f23" fmla="val 22"/>
                <a:gd name="f24" fmla="val 166"/>
                <a:gd name="f25" fmla="val 16"/>
                <a:gd name="f26" fmla="val 173"/>
                <a:gd name="f27" fmla="val 15"/>
                <a:gd name="f28" fmla="val 207"/>
                <a:gd name="f29" fmla="val 10"/>
                <a:gd name="f30" fmla="val 252"/>
                <a:gd name="f31" fmla="val 24"/>
                <a:gd name="f32" fmla="val 67"/>
                <a:gd name="f33" fmla="val 245"/>
                <a:gd name="f34" fmla="val 73"/>
                <a:gd name="f35" fmla="val 225"/>
                <a:gd name="f36" fmla="val 79"/>
                <a:gd name="f37" fmla="val 205"/>
                <a:gd name="f38" fmla="val 84"/>
                <a:gd name="f39" fmla="val 220"/>
                <a:gd name="f40" fmla="val 108"/>
                <a:gd name="f41" fmla="val 235"/>
                <a:gd name="f42" fmla="val 131"/>
                <a:gd name="f43" fmla="val 250"/>
                <a:gd name="f44" fmla="val 154"/>
                <a:gd name="f45" fmla="val 248"/>
                <a:gd name="f46" fmla="val 156"/>
                <a:gd name="f47" fmla="val 246"/>
                <a:gd name="f48" fmla="val 158"/>
                <a:gd name="f49" fmla="val 244"/>
                <a:gd name="f50" fmla="val 160"/>
                <a:gd name="f51" fmla="val 219"/>
                <a:gd name="f52" fmla="val 149"/>
                <a:gd name="f53" fmla="val 195"/>
                <a:gd name="f54" fmla="val 138"/>
                <a:gd name="f55" fmla="val 170"/>
                <a:gd name="f56" fmla="val 127"/>
                <a:gd name="f57" fmla="val 164"/>
                <a:gd name="f58" fmla="val 161"/>
                <a:gd name="f59" fmla="val 152"/>
                <a:gd name="f60" fmla="val 188"/>
                <a:gd name="f61" fmla="val 206"/>
                <a:gd name="f62" fmla="val 221"/>
                <a:gd name="f63" fmla="val 112"/>
                <a:gd name="f64" fmla="val 92"/>
                <a:gd name="f65" fmla="val 199"/>
                <a:gd name="f66" fmla="val 88"/>
                <a:gd name="f67" fmla="val 91"/>
                <a:gd name="f68" fmla="val 116"/>
                <a:gd name="f69" fmla="val 61"/>
                <a:gd name="f70" fmla="val 32"/>
                <a:gd name="f71" fmla="val 20"/>
                <a:gd name="f72" fmla="val 52"/>
                <a:gd name="f73" fmla="val 82"/>
                <a:gd name="f74" fmla="val 62"/>
                <a:gd name="f75" fmla="val 65"/>
                <a:gd name="f76" fmla="val 49"/>
                <a:gd name="f77" fmla="val 50"/>
                <a:gd name="f78" fmla="val 38"/>
                <a:gd name="f79" fmla="val 34"/>
                <a:gd name="f80" fmla="val 27"/>
                <a:gd name="f81" fmla="val 68"/>
                <a:gd name="f82" fmla="val 2"/>
                <a:gd name="f83" fmla="val 129"/>
                <a:gd name="f84" fmla="val 48"/>
                <a:gd name="f85" fmla="val 114"/>
                <a:gd name="f86" fmla="val 80"/>
                <a:gd name="f87" fmla="val 123"/>
                <a:gd name="f88" fmla="val 125"/>
                <a:gd name="f89" fmla="val 128"/>
                <a:gd name="f90" fmla="val 117"/>
                <a:gd name="f91" fmla="+- 0 0 -90"/>
                <a:gd name="f92" fmla="*/ f3 1 266"/>
                <a:gd name="f93" fmla="*/ f4 1 240"/>
                <a:gd name="f94" fmla="val f5"/>
                <a:gd name="f95" fmla="val f6"/>
                <a:gd name="f96" fmla="val f7"/>
                <a:gd name="f97" fmla="*/ f91 f0 1"/>
                <a:gd name="f98" fmla="+- f96 0 f94"/>
                <a:gd name="f99" fmla="+- f95 0 f94"/>
                <a:gd name="f100" fmla="*/ f97 1 f2"/>
                <a:gd name="f101" fmla="*/ f99 1 266"/>
                <a:gd name="f102" fmla="*/ f98 1 240"/>
                <a:gd name="f103" fmla="*/ 130 f99 1"/>
                <a:gd name="f104" fmla="*/ 118 f98 1"/>
                <a:gd name="f105" fmla="*/ 136 f99 1"/>
                <a:gd name="f106" fmla="*/ 104 f98 1"/>
                <a:gd name="f107" fmla="*/ 155 f99 1"/>
                <a:gd name="f108" fmla="*/ 28 f98 1"/>
                <a:gd name="f109" fmla="*/ 173 f99 1"/>
                <a:gd name="f110" fmla="*/ 15 f98 1"/>
                <a:gd name="f111" fmla="*/ 266 f99 1"/>
                <a:gd name="f112" fmla="*/ 67 f98 1"/>
                <a:gd name="f113" fmla="*/ 205 f99 1"/>
                <a:gd name="f114" fmla="*/ 84 f98 1"/>
                <a:gd name="f115" fmla="*/ 250 f99 1"/>
                <a:gd name="f116" fmla="*/ 154 f98 1"/>
                <a:gd name="f117" fmla="*/ 244 f99 1"/>
                <a:gd name="f118" fmla="*/ 160 f98 1"/>
                <a:gd name="f119" fmla="*/ 170 f99 1"/>
                <a:gd name="f120" fmla="*/ 127 f98 1"/>
                <a:gd name="f121" fmla="*/ 152 f99 1"/>
                <a:gd name="f122" fmla="*/ 188 f98 1"/>
                <a:gd name="f123" fmla="*/ 112 f99 1"/>
                <a:gd name="f124" fmla="*/ 240 f98 1"/>
                <a:gd name="f125" fmla="*/ 91 f99 1"/>
                <a:gd name="f126" fmla="*/ 116 f98 1"/>
                <a:gd name="f127" fmla="*/ 0 f99 1"/>
                <a:gd name="f128" fmla="*/ 82 f99 1"/>
                <a:gd name="f129" fmla="*/ 62 f98 1"/>
                <a:gd name="f130" fmla="*/ 34 f99 1"/>
                <a:gd name="f131" fmla="*/ 27 f98 1"/>
                <a:gd name="f132" fmla="*/ 142 f99 1"/>
                <a:gd name="f133" fmla="*/ 123 f99 1"/>
                <a:gd name="f134" fmla="+- f100 0 f1"/>
                <a:gd name="f135" fmla="*/ f103 1 266"/>
                <a:gd name="f136" fmla="*/ f104 1 240"/>
                <a:gd name="f137" fmla="*/ f105 1 266"/>
                <a:gd name="f138" fmla="*/ f106 1 240"/>
                <a:gd name="f139" fmla="*/ f107 1 266"/>
                <a:gd name="f140" fmla="*/ f108 1 240"/>
                <a:gd name="f141" fmla="*/ f109 1 266"/>
                <a:gd name="f142" fmla="*/ f110 1 240"/>
                <a:gd name="f143" fmla="*/ f111 1 266"/>
                <a:gd name="f144" fmla="*/ f112 1 240"/>
                <a:gd name="f145" fmla="*/ f113 1 266"/>
                <a:gd name="f146" fmla="*/ f114 1 240"/>
                <a:gd name="f147" fmla="*/ f115 1 266"/>
                <a:gd name="f148" fmla="*/ f116 1 240"/>
                <a:gd name="f149" fmla="*/ f117 1 266"/>
                <a:gd name="f150" fmla="*/ f118 1 240"/>
                <a:gd name="f151" fmla="*/ f119 1 266"/>
                <a:gd name="f152" fmla="*/ f120 1 240"/>
                <a:gd name="f153" fmla="*/ f121 1 266"/>
                <a:gd name="f154" fmla="*/ f122 1 240"/>
                <a:gd name="f155" fmla="*/ f123 1 266"/>
                <a:gd name="f156" fmla="*/ f124 1 240"/>
                <a:gd name="f157" fmla="*/ f125 1 266"/>
                <a:gd name="f158" fmla="*/ f126 1 240"/>
                <a:gd name="f159" fmla="*/ f127 1 266"/>
                <a:gd name="f160" fmla="*/ f128 1 266"/>
                <a:gd name="f161" fmla="*/ f129 1 240"/>
                <a:gd name="f162" fmla="*/ f130 1 266"/>
                <a:gd name="f163" fmla="*/ f131 1 240"/>
                <a:gd name="f164" fmla="*/ f132 1 266"/>
                <a:gd name="f165" fmla="*/ f133 1 266"/>
                <a:gd name="f166" fmla="*/ 0 1 f101"/>
                <a:gd name="f167" fmla="*/ f95 1 f101"/>
                <a:gd name="f168" fmla="*/ 0 1 f102"/>
                <a:gd name="f169" fmla="*/ f96 1 f102"/>
                <a:gd name="f170" fmla="*/ f135 1 f101"/>
                <a:gd name="f171" fmla="*/ f136 1 f102"/>
                <a:gd name="f172" fmla="*/ f137 1 f101"/>
                <a:gd name="f173" fmla="*/ f138 1 f102"/>
                <a:gd name="f174" fmla="*/ f139 1 f101"/>
                <a:gd name="f175" fmla="*/ f140 1 f102"/>
                <a:gd name="f176" fmla="*/ f141 1 f101"/>
                <a:gd name="f177" fmla="*/ f142 1 f102"/>
                <a:gd name="f178" fmla="*/ f143 1 f101"/>
                <a:gd name="f179" fmla="*/ f144 1 f102"/>
                <a:gd name="f180" fmla="*/ f145 1 f101"/>
                <a:gd name="f181" fmla="*/ f146 1 f102"/>
                <a:gd name="f182" fmla="*/ f147 1 f101"/>
                <a:gd name="f183" fmla="*/ f148 1 f102"/>
                <a:gd name="f184" fmla="*/ f149 1 f101"/>
                <a:gd name="f185" fmla="*/ f150 1 f102"/>
                <a:gd name="f186" fmla="*/ f151 1 f101"/>
                <a:gd name="f187" fmla="*/ f152 1 f102"/>
                <a:gd name="f188" fmla="*/ f153 1 f101"/>
                <a:gd name="f189" fmla="*/ f154 1 f102"/>
                <a:gd name="f190" fmla="*/ f155 1 f101"/>
                <a:gd name="f191" fmla="*/ f156 1 f102"/>
                <a:gd name="f192" fmla="*/ f157 1 f101"/>
                <a:gd name="f193" fmla="*/ f158 1 f102"/>
                <a:gd name="f194" fmla="*/ f159 1 f101"/>
                <a:gd name="f195" fmla="*/ f160 1 f101"/>
                <a:gd name="f196" fmla="*/ f161 1 f102"/>
                <a:gd name="f197" fmla="*/ f162 1 f101"/>
                <a:gd name="f198" fmla="*/ f163 1 f102"/>
                <a:gd name="f199" fmla="*/ f164 1 f101"/>
                <a:gd name="f200" fmla="*/ f165 1 f101"/>
                <a:gd name="f201" fmla="*/ f166 f92 1"/>
                <a:gd name="f202" fmla="*/ f167 f92 1"/>
                <a:gd name="f203" fmla="*/ f169 f93 1"/>
                <a:gd name="f204" fmla="*/ f168 f93 1"/>
                <a:gd name="f205" fmla="*/ f170 f92 1"/>
                <a:gd name="f206" fmla="*/ f171 f93 1"/>
                <a:gd name="f207" fmla="*/ f172 f92 1"/>
                <a:gd name="f208" fmla="*/ f173 f93 1"/>
                <a:gd name="f209" fmla="*/ f174 f92 1"/>
                <a:gd name="f210" fmla="*/ f175 f93 1"/>
                <a:gd name="f211" fmla="*/ f176 f92 1"/>
                <a:gd name="f212" fmla="*/ f177 f93 1"/>
                <a:gd name="f213" fmla="*/ f178 f92 1"/>
                <a:gd name="f214" fmla="*/ f179 f93 1"/>
                <a:gd name="f215" fmla="*/ f180 f92 1"/>
                <a:gd name="f216" fmla="*/ f181 f93 1"/>
                <a:gd name="f217" fmla="*/ f182 f92 1"/>
                <a:gd name="f218" fmla="*/ f183 f93 1"/>
                <a:gd name="f219" fmla="*/ f184 f92 1"/>
                <a:gd name="f220" fmla="*/ f185 f93 1"/>
                <a:gd name="f221" fmla="*/ f186 f92 1"/>
                <a:gd name="f222" fmla="*/ f187 f93 1"/>
                <a:gd name="f223" fmla="*/ f188 f92 1"/>
                <a:gd name="f224" fmla="*/ f189 f93 1"/>
                <a:gd name="f225" fmla="*/ f190 f92 1"/>
                <a:gd name="f226" fmla="*/ f191 f93 1"/>
                <a:gd name="f227" fmla="*/ f192 f92 1"/>
                <a:gd name="f228" fmla="*/ f193 f93 1"/>
                <a:gd name="f229" fmla="*/ f194 f92 1"/>
                <a:gd name="f230" fmla="*/ f195 f92 1"/>
                <a:gd name="f231" fmla="*/ f196 f93 1"/>
                <a:gd name="f232" fmla="*/ f197 f92 1"/>
                <a:gd name="f233" fmla="*/ f198 f93 1"/>
                <a:gd name="f234" fmla="*/ f199 f92 1"/>
                <a:gd name="f235" fmla="*/ f200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4">
                  <a:pos x="f205" y="f206"/>
                </a:cxn>
                <a:cxn ang="f134">
                  <a:pos x="f207" y="f208"/>
                </a:cxn>
                <a:cxn ang="f134">
                  <a:pos x="f209" y="f210"/>
                </a:cxn>
                <a:cxn ang="f134">
                  <a:pos x="f211" y="f212"/>
                </a:cxn>
                <a:cxn ang="f134">
                  <a:pos x="f213" y="f214"/>
                </a:cxn>
                <a:cxn ang="f134">
                  <a:pos x="f215" y="f216"/>
                </a:cxn>
                <a:cxn ang="f134">
                  <a:pos x="f217" y="f218"/>
                </a:cxn>
                <a:cxn ang="f134">
                  <a:pos x="f219" y="f220"/>
                </a:cxn>
                <a:cxn ang="f134">
                  <a:pos x="f221" y="f222"/>
                </a:cxn>
                <a:cxn ang="f134">
                  <a:pos x="f223" y="f224"/>
                </a:cxn>
                <a:cxn ang="f134">
                  <a:pos x="f225" y="f226"/>
                </a:cxn>
                <a:cxn ang="f134">
                  <a:pos x="f227" y="f228"/>
                </a:cxn>
                <a:cxn ang="f134">
                  <a:pos x="f229" y="f228"/>
                </a:cxn>
                <a:cxn ang="f134">
                  <a:pos x="f230" y="f231"/>
                </a:cxn>
                <a:cxn ang="f134">
                  <a:pos x="f232" y="f233"/>
                </a:cxn>
                <a:cxn ang="f134">
                  <a:pos x="f234" y="f212"/>
                </a:cxn>
                <a:cxn ang="f134">
                  <a:pos x="f235" y="f228"/>
                </a:cxn>
                <a:cxn ang="f134">
                  <a:pos x="f205" y="f206"/>
                </a:cxn>
              </a:cxnLst>
              <a:rect l="f201" t="f204" r="f202" b="f203"/>
              <a:pathLst>
                <a:path w="266" h="240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6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18"/>
                    <a:pt x="f58" y="f55"/>
                    <a:pt x="f59" y="f60"/>
                  </a:cubicBezTo>
                  <a:cubicBezTo>
                    <a:pt x="f16" y="f61"/>
                    <a:pt x="f56" y="f62"/>
                    <a:pt x="f63" y="f7"/>
                  </a:cubicBezTo>
                  <a:cubicBezTo>
                    <a:pt x="f64" y="f65"/>
                    <a:pt x="f66" y="f50"/>
                    <a:pt x="f67" y="f68"/>
                  </a:cubicBezTo>
                  <a:cubicBezTo>
                    <a:pt x="f69" y="f68"/>
                    <a:pt x="f70" y="f68"/>
                    <a:pt x="f5" y="f68"/>
                  </a:cubicBezTo>
                  <a:cubicBezTo>
                    <a:pt x="f71" y="f38"/>
                    <a:pt x="f72" y="f17"/>
                    <a:pt x="f73" y="f74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5"/>
                    <a:pt x="f15" y="f82"/>
                    <a:pt x="f16" y="f27"/>
                  </a:cubicBezTo>
                  <a:cubicBezTo>
                    <a:pt x="f83" y="f84"/>
                    <a:pt x="f85" y="f86"/>
                    <a:pt x="f87" y="f68"/>
                  </a:cubicBezTo>
                  <a:cubicBezTo>
                    <a:pt x="f88" y="f68"/>
                    <a:pt x="f89" y="f90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BCFC818-47D9-6E4C-4DD7-E54F890723EB}"/>
                </a:ext>
              </a:extLst>
            </p:cNvPr>
            <p:cNvSpPr/>
            <p:nvPr/>
          </p:nvSpPr>
          <p:spPr>
            <a:xfrm>
              <a:off x="8166597" y="4495574"/>
              <a:ext cx="186107" cy="1960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4"/>
                <a:gd name="f7" fmla="val 216"/>
                <a:gd name="f8" fmla="val 173"/>
                <a:gd name="f9" fmla="val 3"/>
                <a:gd name="f10" fmla="val 128"/>
                <a:gd name="f11" fmla="val 27"/>
                <a:gd name="f12" fmla="val 101"/>
                <a:gd name="f13" fmla="val 60"/>
                <a:gd name="f14" fmla="val 80"/>
                <a:gd name="f15" fmla="val 74"/>
                <a:gd name="f16" fmla="val 95"/>
                <a:gd name="f17" fmla="val 87"/>
                <a:gd name="f18" fmla="val 110"/>
                <a:gd name="f19" fmla="val 124"/>
                <a:gd name="f20" fmla="val 105"/>
                <a:gd name="f21" fmla="val 127"/>
                <a:gd name="f22" fmla="val 112"/>
                <a:gd name="f23" fmla="val 126"/>
                <a:gd name="f24" fmla="val 117"/>
                <a:gd name="f25" fmla="val 115"/>
                <a:gd name="f26" fmla="val 122"/>
                <a:gd name="f27" fmla="val 114"/>
                <a:gd name="f28" fmla="val 111"/>
                <a:gd name="f29" fmla="val 109"/>
                <a:gd name="f30" fmla="val 98"/>
                <a:gd name="f31" fmla="val 93"/>
                <a:gd name="f32" fmla="val 86"/>
                <a:gd name="f33" fmla="val 77"/>
                <a:gd name="f34" fmla="val 75"/>
                <a:gd name="f35" fmla="val 89"/>
                <a:gd name="f36" fmla="val 35"/>
                <a:gd name="f37" fmla="val 106"/>
                <a:gd name="f38" fmla="val 12"/>
                <a:gd name="f39" fmla="val 136"/>
                <a:gd name="f40" fmla="val 4"/>
                <a:gd name="f41" fmla="val 143"/>
                <a:gd name="f42" fmla="val 2"/>
                <a:gd name="f43" fmla="val 150"/>
                <a:gd name="f44" fmla="val 1"/>
                <a:gd name="f45" fmla="val 161"/>
                <a:gd name="f46" fmla="val 151"/>
                <a:gd name="f47" fmla="val 24"/>
                <a:gd name="f48" fmla="val 142"/>
                <a:gd name="f49" fmla="val 44"/>
                <a:gd name="f50" fmla="val 133"/>
                <a:gd name="f51" fmla="val 66"/>
                <a:gd name="f52" fmla="val 158"/>
                <a:gd name="f53" fmla="val 203"/>
                <a:gd name="f54" fmla="val 68"/>
                <a:gd name="f55" fmla="val 69"/>
                <a:gd name="f56" fmla="val 71"/>
                <a:gd name="f57" fmla="val 189"/>
                <a:gd name="f58" fmla="val 83"/>
                <a:gd name="f59" fmla="val 174"/>
                <a:gd name="f60" fmla="val 94"/>
                <a:gd name="f61" fmla="val 157"/>
                <a:gd name="f62" fmla="val 108"/>
                <a:gd name="f63" fmla="val 184"/>
                <a:gd name="f64" fmla="val 130"/>
                <a:gd name="f65" fmla="val 198"/>
                <a:gd name="f66" fmla="val 159"/>
                <a:gd name="f67" fmla="val 200"/>
                <a:gd name="f68" fmla="val 195"/>
                <a:gd name="f69" fmla="val 166"/>
                <a:gd name="f70" fmla="val 135"/>
                <a:gd name="f71" fmla="val 183"/>
                <a:gd name="f72" fmla="val 163"/>
                <a:gd name="f73" fmla="val 181"/>
                <a:gd name="f74" fmla="val 199"/>
                <a:gd name="f75" fmla="val 72"/>
                <a:gd name="f76" fmla="val 215"/>
                <a:gd name="f77" fmla="val 67"/>
                <a:gd name="f78" fmla="val 214"/>
                <a:gd name="f79" fmla="val 177"/>
                <a:gd name="f80" fmla="val 153"/>
                <a:gd name="f81" fmla="val 149"/>
                <a:gd name="f82" fmla="val 144"/>
                <a:gd name="f83" fmla="val 61"/>
                <a:gd name="f84" fmla="val 145"/>
                <a:gd name="f85" fmla="val 56"/>
                <a:gd name="f86" fmla="val 52"/>
                <a:gd name="f87" fmla="val 146"/>
                <a:gd name="f88" fmla="val 154"/>
                <a:gd name="f89" fmla="val 19"/>
                <a:gd name="f90" fmla="+- 0 0 -90"/>
                <a:gd name="f91" fmla="*/ f3 1 204"/>
                <a:gd name="f92" fmla="*/ f4 1 216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204"/>
                <a:gd name="f101" fmla="*/ f97 1 216"/>
                <a:gd name="f102" fmla="*/ 0 f98 1"/>
                <a:gd name="f103" fmla="*/ 173 f97 1"/>
                <a:gd name="f104" fmla="*/ 60 f98 1"/>
                <a:gd name="f105" fmla="*/ 80 f97 1"/>
                <a:gd name="f106" fmla="*/ 101 f98 1"/>
                <a:gd name="f107" fmla="*/ 124 f97 1"/>
                <a:gd name="f108" fmla="*/ 117 f98 1"/>
                <a:gd name="f109" fmla="*/ 127 f97 1"/>
                <a:gd name="f110" fmla="*/ 112 f98 1"/>
                <a:gd name="f111" fmla="*/ 112 f97 1"/>
                <a:gd name="f112" fmla="*/ 109 f98 1"/>
                <a:gd name="f113" fmla="*/ 110 f97 1"/>
                <a:gd name="f114" fmla="*/ 75 f98 1"/>
                <a:gd name="f115" fmla="*/ 60 f97 1"/>
                <a:gd name="f116" fmla="*/ 136 f98 1"/>
                <a:gd name="f117" fmla="*/ 4 f97 1"/>
                <a:gd name="f118" fmla="*/ 161 f98 1"/>
                <a:gd name="f119" fmla="*/ 0 f97 1"/>
                <a:gd name="f120" fmla="*/ 133 f98 1"/>
                <a:gd name="f121" fmla="*/ 66 f97 1"/>
                <a:gd name="f122" fmla="*/ 203 f98 1"/>
                <a:gd name="f123" fmla="*/ 204 f98 1"/>
                <a:gd name="f124" fmla="*/ 71 f97 1"/>
                <a:gd name="f125" fmla="*/ 157 f98 1"/>
                <a:gd name="f126" fmla="*/ 108 f97 1"/>
                <a:gd name="f127" fmla="*/ 200 f98 1"/>
                <a:gd name="f128" fmla="*/ 195 f97 1"/>
                <a:gd name="f129" fmla="*/ 106 f98 1"/>
                <a:gd name="f130" fmla="*/ 163 f97 1"/>
                <a:gd name="f131" fmla="*/ 72 f98 1"/>
                <a:gd name="f132" fmla="*/ 216 f97 1"/>
                <a:gd name="f133" fmla="*/ 67 f98 1"/>
                <a:gd name="f134" fmla="*/ 214 f97 1"/>
                <a:gd name="f135" fmla="*/ 158 f97 1"/>
                <a:gd name="f136" fmla="*/ 66 f98 1"/>
                <a:gd name="f137" fmla="*/ 144 f97 1"/>
                <a:gd name="f138" fmla="*/ 52 f98 1"/>
                <a:gd name="f139" fmla="*/ 146 f97 1"/>
                <a:gd name="f140" fmla="+- f99 0 f1"/>
                <a:gd name="f141" fmla="*/ f102 1 204"/>
                <a:gd name="f142" fmla="*/ f103 1 216"/>
                <a:gd name="f143" fmla="*/ f104 1 204"/>
                <a:gd name="f144" fmla="*/ f105 1 216"/>
                <a:gd name="f145" fmla="*/ f106 1 204"/>
                <a:gd name="f146" fmla="*/ f107 1 216"/>
                <a:gd name="f147" fmla="*/ f108 1 204"/>
                <a:gd name="f148" fmla="*/ f109 1 216"/>
                <a:gd name="f149" fmla="*/ f110 1 204"/>
                <a:gd name="f150" fmla="*/ f111 1 216"/>
                <a:gd name="f151" fmla="*/ f112 1 204"/>
                <a:gd name="f152" fmla="*/ f113 1 216"/>
                <a:gd name="f153" fmla="*/ f114 1 204"/>
                <a:gd name="f154" fmla="*/ f115 1 216"/>
                <a:gd name="f155" fmla="*/ f116 1 204"/>
                <a:gd name="f156" fmla="*/ f117 1 216"/>
                <a:gd name="f157" fmla="*/ f118 1 204"/>
                <a:gd name="f158" fmla="*/ f119 1 216"/>
                <a:gd name="f159" fmla="*/ f120 1 204"/>
                <a:gd name="f160" fmla="*/ f121 1 216"/>
                <a:gd name="f161" fmla="*/ f122 1 204"/>
                <a:gd name="f162" fmla="*/ f123 1 204"/>
                <a:gd name="f163" fmla="*/ f124 1 216"/>
                <a:gd name="f164" fmla="*/ f125 1 204"/>
                <a:gd name="f165" fmla="*/ f126 1 216"/>
                <a:gd name="f166" fmla="*/ f127 1 204"/>
                <a:gd name="f167" fmla="*/ f128 1 216"/>
                <a:gd name="f168" fmla="*/ f129 1 204"/>
                <a:gd name="f169" fmla="*/ f130 1 216"/>
                <a:gd name="f170" fmla="*/ f131 1 204"/>
                <a:gd name="f171" fmla="*/ f132 1 216"/>
                <a:gd name="f172" fmla="*/ f133 1 204"/>
                <a:gd name="f173" fmla="*/ f134 1 216"/>
                <a:gd name="f174" fmla="*/ f135 1 216"/>
                <a:gd name="f175" fmla="*/ f136 1 204"/>
                <a:gd name="f176" fmla="*/ f137 1 216"/>
                <a:gd name="f177" fmla="*/ f138 1 204"/>
                <a:gd name="f178" fmla="*/ f139 1 216"/>
                <a:gd name="f179" fmla="*/ 0 1 f100"/>
                <a:gd name="f180" fmla="*/ f94 1 f100"/>
                <a:gd name="f181" fmla="*/ 0 1 f101"/>
                <a:gd name="f182" fmla="*/ f95 1 f101"/>
                <a:gd name="f183" fmla="*/ f141 1 f100"/>
                <a:gd name="f184" fmla="*/ f142 1 f101"/>
                <a:gd name="f185" fmla="*/ f143 1 f100"/>
                <a:gd name="f186" fmla="*/ f144 1 f101"/>
                <a:gd name="f187" fmla="*/ f145 1 f100"/>
                <a:gd name="f188" fmla="*/ f146 1 f101"/>
                <a:gd name="f189" fmla="*/ f147 1 f100"/>
                <a:gd name="f190" fmla="*/ f148 1 f101"/>
                <a:gd name="f191" fmla="*/ f149 1 f100"/>
                <a:gd name="f192" fmla="*/ f150 1 f101"/>
                <a:gd name="f193" fmla="*/ f151 1 f100"/>
                <a:gd name="f194" fmla="*/ f152 1 f101"/>
                <a:gd name="f195" fmla="*/ f153 1 f100"/>
                <a:gd name="f196" fmla="*/ f154 1 f101"/>
                <a:gd name="f197" fmla="*/ f155 1 f100"/>
                <a:gd name="f198" fmla="*/ f156 1 f101"/>
                <a:gd name="f199" fmla="*/ f157 1 f100"/>
                <a:gd name="f200" fmla="*/ f158 1 f101"/>
                <a:gd name="f201" fmla="*/ f159 1 f100"/>
                <a:gd name="f202" fmla="*/ f160 1 f101"/>
                <a:gd name="f203" fmla="*/ f161 1 f100"/>
                <a:gd name="f204" fmla="*/ f162 1 f100"/>
                <a:gd name="f205" fmla="*/ f163 1 f101"/>
                <a:gd name="f206" fmla="*/ f164 1 f100"/>
                <a:gd name="f207" fmla="*/ f165 1 f101"/>
                <a:gd name="f208" fmla="*/ f166 1 f100"/>
                <a:gd name="f209" fmla="*/ f167 1 f101"/>
                <a:gd name="f210" fmla="*/ f168 1 f100"/>
                <a:gd name="f211" fmla="*/ f169 1 f101"/>
                <a:gd name="f212" fmla="*/ f170 1 f100"/>
                <a:gd name="f213" fmla="*/ f171 1 f101"/>
                <a:gd name="f214" fmla="*/ f172 1 f100"/>
                <a:gd name="f215" fmla="*/ f173 1 f101"/>
                <a:gd name="f216" fmla="*/ f174 1 f101"/>
                <a:gd name="f217" fmla="*/ f175 1 f100"/>
                <a:gd name="f218" fmla="*/ f176 1 f101"/>
                <a:gd name="f219" fmla="*/ f177 1 f100"/>
                <a:gd name="f220" fmla="*/ f178 1 f101"/>
                <a:gd name="f221" fmla="*/ f179 f91 1"/>
                <a:gd name="f222" fmla="*/ f180 f91 1"/>
                <a:gd name="f223" fmla="*/ f182 f92 1"/>
                <a:gd name="f224" fmla="*/ f181 f92 1"/>
                <a:gd name="f225" fmla="*/ f183 f91 1"/>
                <a:gd name="f226" fmla="*/ f184 f92 1"/>
                <a:gd name="f227" fmla="*/ f185 f91 1"/>
                <a:gd name="f228" fmla="*/ f186 f92 1"/>
                <a:gd name="f229" fmla="*/ f187 f91 1"/>
                <a:gd name="f230" fmla="*/ f188 f92 1"/>
                <a:gd name="f231" fmla="*/ f189 f91 1"/>
                <a:gd name="f232" fmla="*/ f190 f92 1"/>
                <a:gd name="f233" fmla="*/ f191 f91 1"/>
                <a:gd name="f234" fmla="*/ f192 f92 1"/>
                <a:gd name="f235" fmla="*/ f193 f91 1"/>
                <a:gd name="f236" fmla="*/ f194 f92 1"/>
                <a:gd name="f237" fmla="*/ f195 f91 1"/>
                <a:gd name="f238" fmla="*/ f196 f92 1"/>
                <a:gd name="f239" fmla="*/ f197 f91 1"/>
                <a:gd name="f240" fmla="*/ f198 f92 1"/>
                <a:gd name="f241" fmla="*/ f199 f91 1"/>
                <a:gd name="f242" fmla="*/ f200 f92 1"/>
                <a:gd name="f243" fmla="*/ f201 f91 1"/>
                <a:gd name="f244" fmla="*/ f202 f92 1"/>
                <a:gd name="f245" fmla="*/ f203 f91 1"/>
                <a:gd name="f246" fmla="*/ f204 f91 1"/>
                <a:gd name="f247" fmla="*/ f205 f92 1"/>
                <a:gd name="f248" fmla="*/ f206 f91 1"/>
                <a:gd name="f249" fmla="*/ f207 f92 1"/>
                <a:gd name="f250" fmla="*/ f208 f91 1"/>
                <a:gd name="f251" fmla="*/ f209 f92 1"/>
                <a:gd name="f252" fmla="*/ f210 f91 1"/>
                <a:gd name="f253" fmla="*/ f211 f92 1"/>
                <a:gd name="f254" fmla="*/ f212 f91 1"/>
                <a:gd name="f255" fmla="*/ f213 f92 1"/>
                <a:gd name="f256" fmla="*/ f214 f91 1"/>
                <a:gd name="f257" fmla="*/ f215 f92 1"/>
                <a:gd name="f258" fmla="*/ f216 f92 1"/>
                <a:gd name="f259" fmla="*/ f217 f91 1"/>
                <a:gd name="f260" fmla="*/ f218 f92 1"/>
                <a:gd name="f261" fmla="*/ f219 f91 1"/>
                <a:gd name="f262" fmla="*/ f220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0">
                  <a:pos x="f225" y="f226"/>
                </a:cxn>
                <a:cxn ang="f140">
                  <a:pos x="f227" y="f228"/>
                </a:cxn>
                <a:cxn ang="f140">
                  <a:pos x="f229" y="f230"/>
                </a:cxn>
                <a:cxn ang="f140">
                  <a:pos x="f231" y="f232"/>
                </a:cxn>
                <a:cxn ang="f140">
                  <a:pos x="f233" y="f234"/>
                </a:cxn>
                <a:cxn ang="f140">
                  <a:pos x="f235" y="f236"/>
                </a:cxn>
                <a:cxn ang="f140">
                  <a:pos x="f237" y="f238"/>
                </a:cxn>
                <a:cxn ang="f140">
                  <a:pos x="f239" y="f240"/>
                </a:cxn>
                <a:cxn ang="f140">
                  <a:pos x="f241" y="f242"/>
                </a:cxn>
                <a:cxn ang="f140">
                  <a:pos x="f243" y="f244"/>
                </a:cxn>
                <a:cxn ang="f140">
                  <a:pos x="f245" y="f244"/>
                </a:cxn>
                <a:cxn ang="f140">
                  <a:pos x="f246" y="f247"/>
                </a:cxn>
                <a:cxn ang="f140">
                  <a:pos x="f248" y="f249"/>
                </a:cxn>
                <a:cxn ang="f140">
                  <a:pos x="f250" y="f251"/>
                </a:cxn>
                <a:cxn ang="f140">
                  <a:pos x="f252" y="f253"/>
                </a:cxn>
                <a:cxn ang="f140">
                  <a:pos x="f254" y="f255"/>
                </a:cxn>
                <a:cxn ang="f140">
                  <a:pos x="f256" y="f257"/>
                </a:cxn>
                <a:cxn ang="f140">
                  <a:pos x="f256" y="f258"/>
                </a:cxn>
                <a:cxn ang="f140">
                  <a:pos x="f259" y="f260"/>
                </a:cxn>
                <a:cxn ang="f140">
                  <a:pos x="f261" y="f262"/>
                </a:cxn>
                <a:cxn ang="f140">
                  <a:pos x="f225" y="f226"/>
                </a:cxn>
              </a:cxnLst>
              <a:rect l="f221" t="f224" r="f222" b="f223"/>
              <a:pathLst>
                <a:path w="204" h="216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2" y="f19"/>
                  </a:cubicBezTo>
                  <a:cubicBezTo>
                    <a:pt x="f20" y="f21"/>
                    <a:pt x="f22" y="f23"/>
                    <a:pt x="f24" y="f21"/>
                  </a:cubicBezTo>
                  <a:cubicBezTo>
                    <a:pt x="f25" y="f26"/>
                    <a:pt x="f27" y="f24"/>
                    <a:pt x="f22" y="f22"/>
                  </a:cubicBezTo>
                  <a:cubicBezTo>
                    <a:pt x="f22" y="f28"/>
                    <a:pt x="f18" y="f28"/>
                    <a:pt x="f29" y="f18"/>
                  </a:cubicBezTo>
                  <a:cubicBezTo>
                    <a:pt x="f30" y="f31"/>
                    <a:pt x="f32" y="f33"/>
                    <a:pt x="f34" y="f13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1"/>
                    <a:pt x="f2" y="f51"/>
                    <a:pt x="f53" y="f51"/>
                  </a:cubicBezTo>
                  <a:cubicBezTo>
                    <a:pt x="f6" y="f54"/>
                    <a:pt x="f6" y="f55"/>
                    <a:pt x="f6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9" y="f68"/>
                    <a:pt x="f70" y="f71"/>
                    <a:pt x="f37" y="f72"/>
                  </a:cubicBezTo>
                  <a:cubicBezTo>
                    <a:pt x="f16" y="f73"/>
                    <a:pt x="f58" y="f74"/>
                    <a:pt x="f75" y="f7"/>
                  </a:cubicBezTo>
                  <a:cubicBezTo>
                    <a:pt x="f56" y="f76"/>
                    <a:pt x="f55" y="f76"/>
                    <a:pt x="f77" y="f78"/>
                  </a:cubicBezTo>
                  <a:cubicBezTo>
                    <a:pt x="f77" y="f68"/>
                    <a:pt x="f77" y="f79"/>
                    <a:pt x="f77" y="f52"/>
                  </a:cubicBezTo>
                  <a:cubicBezTo>
                    <a:pt x="f77" y="f80"/>
                    <a:pt x="f77" y="f81"/>
                    <a:pt x="f51" y="f82"/>
                  </a:cubicBezTo>
                  <a:cubicBezTo>
                    <a:pt x="f83" y="f84"/>
                    <a:pt x="f85" y="f82"/>
                    <a:pt x="f86" y="f87"/>
                  </a:cubicBezTo>
                  <a:cubicBezTo>
                    <a:pt x="f36" y="f88"/>
                    <a:pt x="f89" y="f72"/>
                    <a:pt x="f5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0960555-A48F-4DF8-A284-66AB563D8943}"/>
                </a:ext>
              </a:extLst>
            </p:cNvPr>
            <p:cNvSpPr/>
            <p:nvPr/>
          </p:nvSpPr>
          <p:spPr>
            <a:xfrm>
              <a:off x="8778898" y="4288151"/>
              <a:ext cx="166210" cy="1804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2"/>
                <a:gd name="f7" fmla="val 198"/>
                <a:gd name="f8" fmla="val 107"/>
                <a:gd name="f9" fmla="val 104"/>
                <a:gd name="f10" fmla="val 21"/>
                <a:gd name="f11" fmla="val 101"/>
                <a:gd name="f12" fmla="val 40"/>
                <a:gd name="f13" fmla="val 98"/>
                <a:gd name="f14" fmla="val 60"/>
                <a:gd name="f15" fmla="val 119"/>
                <a:gd name="f16" fmla="val 55"/>
                <a:gd name="f17" fmla="val 137"/>
                <a:gd name="f18" fmla="val 50"/>
                <a:gd name="f19" fmla="val 156"/>
                <a:gd name="f20" fmla="val 46"/>
                <a:gd name="f21" fmla="val 157"/>
                <a:gd name="f22" fmla="val 47"/>
                <a:gd name="f23" fmla="val 158"/>
                <a:gd name="f24" fmla="val 49"/>
                <a:gd name="f25" fmla="val 51"/>
                <a:gd name="f26" fmla="val 151"/>
                <a:gd name="f27" fmla="val 145"/>
                <a:gd name="f28" fmla="val 70"/>
                <a:gd name="f29" fmla="val 136"/>
                <a:gd name="f30" fmla="val 78"/>
                <a:gd name="f31" fmla="val 127"/>
                <a:gd name="f32" fmla="val 88"/>
                <a:gd name="f33" fmla="val 93"/>
                <a:gd name="f34" fmla="val 139"/>
                <a:gd name="f35" fmla="val 99"/>
                <a:gd name="f36" fmla="val 162"/>
                <a:gd name="f37" fmla="val 111"/>
                <a:gd name="f38" fmla="val 172"/>
                <a:gd name="f39" fmla="val 132"/>
                <a:gd name="f40" fmla="val 163"/>
                <a:gd name="f41" fmla="val 161"/>
                <a:gd name="f42" fmla="val 109"/>
                <a:gd name="f43" fmla="val 152"/>
                <a:gd name="f44" fmla="val 97"/>
                <a:gd name="f45" fmla="val 147"/>
                <a:gd name="f46" fmla="val 91"/>
                <a:gd name="f47" fmla="val 148"/>
                <a:gd name="f48" fmla="val 89"/>
                <a:gd name="f49" fmla="val 175"/>
                <a:gd name="f50" fmla="val 81"/>
                <a:gd name="f51" fmla="val 186"/>
                <a:gd name="f52" fmla="val 77"/>
                <a:gd name="f53" fmla="val 75"/>
                <a:gd name="f54" fmla="val 73"/>
                <a:gd name="f55" fmla="val 71"/>
                <a:gd name="f56" fmla="val 68"/>
                <a:gd name="f57" fmla="val 184"/>
                <a:gd name="f58" fmla="val 65"/>
                <a:gd name="f59" fmla="val 169"/>
                <a:gd name="f60" fmla="val 62"/>
                <a:gd name="f61" fmla="val 154"/>
                <a:gd name="f62" fmla="val 61"/>
                <a:gd name="f63" fmla="val 150"/>
                <a:gd name="f64" fmla="val 59"/>
                <a:gd name="f65" fmla="val 58"/>
                <a:gd name="f66" fmla="val 140"/>
                <a:gd name="f67" fmla="val 53"/>
                <a:gd name="f68" fmla="val 142"/>
                <a:gd name="f69" fmla="val 143"/>
                <a:gd name="f70" fmla="val 42"/>
                <a:gd name="f71" fmla="val 146"/>
                <a:gd name="f72" fmla="val 31"/>
                <a:gd name="f73" fmla="val 155"/>
                <a:gd name="f74" fmla="val 165"/>
                <a:gd name="f75" fmla="val 8"/>
                <a:gd name="f76" fmla="val 176"/>
                <a:gd name="f77" fmla="val 14"/>
                <a:gd name="f78" fmla="val 114"/>
                <a:gd name="f79" fmla="val 36"/>
                <a:gd name="f80" fmla="val 90"/>
                <a:gd name="f81" fmla="val 87"/>
                <a:gd name="f82" fmla="val 117"/>
                <a:gd name="f83" fmla="val 120"/>
                <a:gd name="f84" fmla="val 108"/>
                <a:gd name="f85" fmla="val 103"/>
                <a:gd name="f86" fmla="val 100"/>
                <a:gd name="f87" fmla="val 94"/>
                <a:gd name="f88" fmla="val 95"/>
                <a:gd name="f89" fmla="val 74"/>
                <a:gd name="f90" fmla="val 56"/>
                <a:gd name="f91" fmla="val 45"/>
                <a:gd name="f92" fmla="val 67"/>
                <a:gd name="f93" fmla="val 20"/>
                <a:gd name="f94" fmla="val 80"/>
                <a:gd name="f95" fmla="val 9"/>
                <a:gd name="f96" fmla="+- 0 0 -90"/>
                <a:gd name="f97" fmla="*/ f3 1 182"/>
                <a:gd name="f98" fmla="*/ f4 1 198"/>
                <a:gd name="f99" fmla="val f5"/>
                <a:gd name="f100" fmla="val f6"/>
                <a:gd name="f101" fmla="val f7"/>
                <a:gd name="f102" fmla="*/ f96 f0 1"/>
                <a:gd name="f103" fmla="+- f101 0 f99"/>
                <a:gd name="f104" fmla="+- f100 0 f99"/>
                <a:gd name="f105" fmla="*/ f102 1 f2"/>
                <a:gd name="f106" fmla="*/ f104 1 182"/>
                <a:gd name="f107" fmla="*/ f103 1 198"/>
                <a:gd name="f108" fmla="*/ 107 f104 1"/>
                <a:gd name="f109" fmla="*/ 0 f103 1"/>
                <a:gd name="f110" fmla="*/ 98 f104 1"/>
                <a:gd name="f111" fmla="*/ 60 f103 1"/>
                <a:gd name="f112" fmla="*/ 156 f104 1"/>
                <a:gd name="f113" fmla="*/ 46 f103 1"/>
                <a:gd name="f114" fmla="*/ 158 f104 1"/>
                <a:gd name="f115" fmla="*/ 51 f103 1"/>
                <a:gd name="f116" fmla="*/ 136 f104 1"/>
                <a:gd name="f117" fmla="*/ 78 f103 1"/>
                <a:gd name="f118" fmla="*/ 139 f104 1"/>
                <a:gd name="f119" fmla="*/ 99 f103 1"/>
                <a:gd name="f120" fmla="*/ 182 f104 1"/>
                <a:gd name="f121" fmla="*/ 156 f103 1"/>
                <a:gd name="f122" fmla="*/ 109 f104 1"/>
                <a:gd name="f123" fmla="*/ 152 f103 1"/>
                <a:gd name="f124" fmla="*/ 89 f104 1"/>
                <a:gd name="f125" fmla="*/ 163 f103 1"/>
                <a:gd name="f126" fmla="*/ 77 f104 1"/>
                <a:gd name="f127" fmla="*/ 198 f103 1"/>
                <a:gd name="f128" fmla="*/ 71 f104 1"/>
                <a:gd name="f129" fmla="*/ 62 f104 1"/>
                <a:gd name="f130" fmla="*/ 154 f103 1"/>
                <a:gd name="f131" fmla="*/ 58 f104 1"/>
                <a:gd name="f132" fmla="*/ 140 f103 1"/>
                <a:gd name="f133" fmla="*/ 42 f104 1"/>
                <a:gd name="f134" fmla="*/ 146 f103 1"/>
                <a:gd name="f135" fmla="*/ 8 f104 1"/>
                <a:gd name="f136" fmla="*/ 176 f103 1"/>
                <a:gd name="f137" fmla="*/ 36 f104 1"/>
                <a:gd name="f138" fmla="*/ 90 f103 1"/>
                <a:gd name="f139" fmla="*/ 87 f104 1"/>
                <a:gd name="f140" fmla="*/ 117 f103 1"/>
                <a:gd name="f141" fmla="*/ 108 f104 1"/>
                <a:gd name="f142" fmla="*/ 119 f103 1"/>
                <a:gd name="f143" fmla="*/ 94 f104 1"/>
                <a:gd name="f144" fmla="*/ 104 f103 1"/>
                <a:gd name="f145" fmla="*/ 70 f104 1"/>
                <a:gd name="f146" fmla="*/ 91 f103 1"/>
                <a:gd name="f147" fmla="*/ 56 f104 1"/>
                <a:gd name="f148" fmla="*/ 45 f103 1"/>
                <a:gd name="f149" fmla="+- f105 0 f1"/>
                <a:gd name="f150" fmla="*/ f108 1 182"/>
                <a:gd name="f151" fmla="*/ f109 1 198"/>
                <a:gd name="f152" fmla="*/ f110 1 182"/>
                <a:gd name="f153" fmla="*/ f111 1 198"/>
                <a:gd name="f154" fmla="*/ f112 1 182"/>
                <a:gd name="f155" fmla="*/ f113 1 198"/>
                <a:gd name="f156" fmla="*/ f114 1 182"/>
                <a:gd name="f157" fmla="*/ f115 1 198"/>
                <a:gd name="f158" fmla="*/ f116 1 182"/>
                <a:gd name="f159" fmla="*/ f117 1 198"/>
                <a:gd name="f160" fmla="*/ f118 1 182"/>
                <a:gd name="f161" fmla="*/ f119 1 198"/>
                <a:gd name="f162" fmla="*/ f120 1 182"/>
                <a:gd name="f163" fmla="*/ f121 1 198"/>
                <a:gd name="f164" fmla="*/ f122 1 182"/>
                <a:gd name="f165" fmla="*/ f123 1 198"/>
                <a:gd name="f166" fmla="*/ f124 1 182"/>
                <a:gd name="f167" fmla="*/ f125 1 198"/>
                <a:gd name="f168" fmla="*/ f126 1 182"/>
                <a:gd name="f169" fmla="*/ f127 1 198"/>
                <a:gd name="f170" fmla="*/ f128 1 182"/>
                <a:gd name="f171" fmla="*/ f129 1 182"/>
                <a:gd name="f172" fmla="*/ f130 1 198"/>
                <a:gd name="f173" fmla="*/ f131 1 182"/>
                <a:gd name="f174" fmla="*/ f132 1 198"/>
                <a:gd name="f175" fmla="*/ f133 1 182"/>
                <a:gd name="f176" fmla="*/ f134 1 198"/>
                <a:gd name="f177" fmla="*/ f135 1 182"/>
                <a:gd name="f178" fmla="*/ f136 1 198"/>
                <a:gd name="f179" fmla="*/ f137 1 182"/>
                <a:gd name="f180" fmla="*/ f138 1 198"/>
                <a:gd name="f181" fmla="*/ f139 1 182"/>
                <a:gd name="f182" fmla="*/ f140 1 198"/>
                <a:gd name="f183" fmla="*/ f141 1 182"/>
                <a:gd name="f184" fmla="*/ f142 1 198"/>
                <a:gd name="f185" fmla="*/ f143 1 182"/>
                <a:gd name="f186" fmla="*/ f144 1 198"/>
                <a:gd name="f187" fmla="*/ f145 1 182"/>
                <a:gd name="f188" fmla="*/ f146 1 198"/>
                <a:gd name="f189" fmla="*/ f147 1 182"/>
                <a:gd name="f190" fmla="*/ f148 1 198"/>
                <a:gd name="f191" fmla="*/ 0 1 f106"/>
                <a:gd name="f192" fmla="*/ f100 1 f106"/>
                <a:gd name="f193" fmla="*/ 0 1 f107"/>
                <a:gd name="f194" fmla="*/ f101 1 f107"/>
                <a:gd name="f195" fmla="*/ f150 1 f106"/>
                <a:gd name="f196" fmla="*/ f151 1 f107"/>
                <a:gd name="f197" fmla="*/ f152 1 f106"/>
                <a:gd name="f198" fmla="*/ f153 1 f107"/>
                <a:gd name="f199" fmla="*/ f154 1 f106"/>
                <a:gd name="f200" fmla="*/ f155 1 f107"/>
                <a:gd name="f201" fmla="*/ f156 1 f106"/>
                <a:gd name="f202" fmla="*/ f157 1 f107"/>
                <a:gd name="f203" fmla="*/ f158 1 f106"/>
                <a:gd name="f204" fmla="*/ f159 1 f107"/>
                <a:gd name="f205" fmla="*/ f160 1 f106"/>
                <a:gd name="f206" fmla="*/ f161 1 f107"/>
                <a:gd name="f207" fmla="*/ f162 1 f106"/>
                <a:gd name="f208" fmla="*/ f163 1 f107"/>
                <a:gd name="f209" fmla="*/ f164 1 f106"/>
                <a:gd name="f210" fmla="*/ f165 1 f107"/>
                <a:gd name="f211" fmla="*/ f166 1 f106"/>
                <a:gd name="f212" fmla="*/ f167 1 f107"/>
                <a:gd name="f213" fmla="*/ f168 1 f106"/>
                <a:gd name="f214" fmla="*/ f169 1 f107"/>
                <a:gd name="f215" fmla="*/ f170 1 f106"/>
                <a:gd name="f216" fmla="*/ f171 1 f106"/>
                <a:gd name="f217" fmla="*/ f172 1 f107"/>
                <a:gd name="f218" fmla="*/ f173 1 f106"/>
                <a:gd name="f219" fmla="*/ f174 1 f107"/>
                <a:gd name="f220" fmla="*/ f175 1 f106"/>
                <a:gd name="f221" fmla="*/ f176 1 f107"/>
                <a:gd name="f222" fmla="*/ f177 1 f106"/>
                <a:gd name="f223" fmla="*/ f178 1 f107"/>
                <a:gd name="f224" fmla="*/ f179 1 f106"/>
                <a:gd name="f225" fmla="*/ f180 1 f107"/>
                <a:gd name="f226" fmla="*/ f181 1 f106"/>
                <a:gd name="f227" fmla="*/ f182 1 f107"/>
                <a:gd name="f228" fmla="*/ f183 1 f106"/>
                <a:gd name="f229" fmla="*/ f184 1 f107"/>
                <a:gd name="f230" fmla="*/ f185 1 f106"/>
                <a:gd name="f231" fmla="*/ f186 1 f107"/>
                <a:gd name="f232" fmla="*/ f187 1 f106"/>
                <a:gd name="f233" fmla="*/ f188 1 f107"/>
                <a:gd name="f234" fmla="*/ f189 1 f106"/>
                <a:gd name="f235" fmla="*/ f190 1 f107"/>
                <a:gd name="f236" fmla="*/ f191 f97 1"/>
                <a:gd name="f237" fmla="*/ f192 f97 1"/>
                <a:gd name="f238" fmla="*/ f194 f98 1"/>
                <a:gd name="f239" fmla="*/ f193 f98 1"/>
                <a:gd name="f240" fmla="*/ f195 f97 1"/>
                <a:gd name="f241" fmla="*/ f196 f98 1"/>
                <a:gd name="f242" fmla="*/ f197 f97 1"/>
                <a:gd name="f243" fmla="*/ f198 f98 1"/>
                <a:gd name="f244" fmla="*/ f199 f97 1"/>
                <a:gd name="f245" fmla="*/ f200 f98 1"/>
                <a:gd name="f246" fmla="*/ f201 f97 1"/>
                <a:gd name="f247" fmla="*/ f202 f98 1"/>
                <a:gd name="f248" fmla="*/ f203 f97 1"/>
                <a:gd name="f249" fmla="*/ f204 f98 1"/>
                <a:gd name="f250" fmla="*/ f205 f97 1"/>
                <a:gd name="f251" fmla="*/ f206 f98 1"/>
                <a:gd name="f252" fmla="*/ f207 f97 1"/>
                <a:gd name="f253" fmla="*/ f208 f98 1"/>
                <a:gd name="f254" fmla="*/ f209 f97 1"/>
                <a:gd name="f255" fmla="*/ f210 f98 1"/>
                <a:gd name="f256" fmla="*/ f211 f97 1"/>
                <a:gd name="f257" fmla="*/ f212 f98 1"/>
                <a:gd name="f258" fmla="*/ f213 f97 1"/>
                <a:gd name="f259" fmla="*/ f214 f98 1"/>
                <a:gd name="f260" fmla="*/ f215 f97 1"/>
                <a:gd name="f261" fmla="*/ f216 f97 1"/>
                <a:gd name="f262" fmla="*/ f217 f98 1"/>
                <a:gd name="f263" fmla="*/ f218 f97 1"/>
                <a:gd name="f264" fmla="*/ f219 f98 1"/>
                <a:gd name="f265" fmla="*/ f220 f97 1"/>
                <a:gd name="f266" fmla="*/ f221 f98 1"/>
                <a:gd name="f267" fmla="*/ f222 f97 1"/>
                <a:gd name="f268" fmla="*/ f223 f98 1"/>
                <a:gd name="f269" fmla="*/ f224 f97 1"/>
                <a:gd name="f270" fmla="*/ f225 f98 1"/>
                <a:gd name="f271" fmla="*/ f226 f97 1"/>
                <a:gd name="f272" fmla="*/ f227 f98 1"/>
                <a:gd name="f273" fmla="*/ f228 f97 1"/>
                <a:gd name="f274" fmla="*/ f229 f98 1"/>
                <a:gd name="f275" fmla="*/ f230 f97 1"/>
                <a:gd name="f276" fmla="*/ f231 f98 1"/>
                <a:gd name="f277" fmla="*/ f232 f97 1"/>
                <a:gd name="f278" fmla="*/ f233 f98 1"/>
                <a:gd name="f279" fmla="*/ f234 f97 1"/>
                <a:gd name="f280" fmla="*/ f235 f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9">
                  <a:pos x="f240" y="f241"/>
                </a:cxn>
                <a:cxn ang="f149">
                  <a:pos x="f242" y="f243"/>
                </a:cxn>
                <a:cxn ang="f149">
                  <a:pos x="f244" y="f245"/>
                </a:cxn>
                <a:cxn ang="f149">
                  <a:pos x="f246" y="f247"/>
                </a:cxn>
                <a:cxn ang="f149">
                  <a:pos x="f248" y="f249"/>
                </a:cxn>
                <a:cxn ang="f149">
                  <a:pos x="f250" y="f251"/>
                </a:cxn>
                <a:cxn ang="f149">
                  <a:pos x="f252" y="f253"/>
                </a:cxn>
                <a:cxn ang="f149">
                  <a:pos x="f254" y="f255"/>
                </a:cxn>
                <a:cxn ang="f149">
                  <a:pos x="f256" y="f257"/>
                </a:cxn>
                <a:cxn ang="f149">
                  <a:pos x="f258" y="f259"/>
                </a:cxn>
                <a:cxn ang="f149">
                  <a:pos x="f260" y="f259"/>
                </a:cxn>
                <a:cxn ang="f149">
                  <a:pos x="f261" y="f262"/>
                </a:cxn>
                <a:cxn ang="f149">
                  <a:pos x="f263" y="f264"/>
                </a:cxn>
                <a:cxn ang="f149">
                  <a:pos x="f265" y="f266"/>
                </a:cxn>
                <a:cxn ang="f149">
                  <a:pos x="f267" y="f268"/>
                </a:cxn>
                <a:cxn ang="f149">
                  <a:pos x="f269" y="f270"/>
                </a:cxn>
                <a:cxn ang="f149">
                  <a:pos x="f271" y="f272"/>
                </a:cxn>
                <a:cxn ang="f149">
                  <a:pos x="f273" y="f274"/>
                </a:cxn>
                <a:cxn ang="f149">
                  <a:pos x="f275" y="f276"/>
                </a:cxn>
                <a:cxn ang="f149">
                  <a:pos x="f277" y="f278"/>
                </a:cxn>
                <a:cxn ang="f149">
                  <a:pos x="f279" y="f280"/>
                </a:cxn>
                <a:cxn ang="f149">
                  <a:pos x="f240" y="f241"/>
                </a:cxn>
              </a:cxnLst>
              <a:rect l="f236" t="f239" r="f237" b="f238"/>
              <a:pathLst>
                <a:path w="182" h="19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3" y="f25"/>
                  </a:cubicBezTo>
                  <a:cubicBezTo>
                    <a:pt x="f26" y="f14"/>
                    <a:pt x="f27" y="f28"/>
                    <a:pt x="f29" y="f30"/>
                  </a:cubicBezTo>
                  <a:cubicBezTo>
                    <a:pt x="f31" y="f32"/>
                    <a:pt x="f31" y="f33"/>
                    <a:pt x="f34" y="f35"/>
                  </a:cubicBezTo>
                  <a:cubicBezTo>
                    <a:pt x="f36" y="f37"/>
                    <a:pt x="f38" y="f39"/>
                    <a:pt x="f6" y="f19"/>
                  </a:cubicBezTo>
                  <a:cubicBezTo>
                    <a:pt x="f19" y="f40"/>
                    <a:pt x="f39" y="f41"/>
                    <a:pt x="f42" y="f43"/>
                  </a:cubicBezTo>
                  <a:cubicBezTo>
                    <a:pt x="f44" y="f45"/>
                    <a:pt x="f46" y="f47"/>
                    <a:pt x="f48" y="f40"/>
                  </a:cubicBezTo>
                  <a:cubicBezTo>
                    <a:pt x="f32" y="f49"/>
                    <a:pt x="f50" y="f51"/>
                    <a:pt x="f52" y="f7"/>
                  </a:cubicBezTo>
                  <a:cubicBezTo>
                    <a:pt x="f53" y="f7"/>
                    <a:pt x="f54" y="f7"/>
                    <a:pt x="f55" y="f7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27"/>
                    <a:pt x="f65" y="f66"/>
                  </a:cubicBezTo>
                  <a:cubicBezTo>
                    <a:pt x="f67" y="f68"/>
                    <a:pt x="f22" y="f69"/>
                    <a:pt x="f70" y="f71"/>
                  </a:cubicBezTo>
                  <a:cubicBezTo>
                    <a:pt x="f72" y="f73"/>
                    <a:pt x="f10" y="f74"/>
                    <a:pt x="f75" y="f76"/>
                  </a:cubicBezTo>
                  <a:cubicBezTo>
                    <a:pt x="f5" y="f66"/>
                    <a:pt x="f77" y="f78"/>
                    <a:pt x="f79" y="f80"/>
                  </a:cubicBezTo>
                  <a:cubicBezTo>
                    <a:pt x="f67" y="f35"/>
                    <a:pt x="f28" y="f42"/>
                    <a:pt x="f81" y="f82"/>
                  </a:cubicBezTo>
                  <a:cubicBezTo>
                    <a:pt x="f33" y="f83"/>
                    <a:pt x="f11" y="f15"/>
                    <a:pt x="f84" y="f15"/>
                  </a:cubicBezTo>
                  <a:cubicBezTo>
                    <a:pt x="f85" y="f78"/>
                    <a:pt x="f86" y="f84"/>
                    <a:pt x="f87" y="f9"/>
                  </a:cubicBezTo>
                  <a:cubicBezTo>
                    <a:pt x="f81" y="f35"/>
                    <a:pt x="f30" y="f88"/>
                    <a:pt x="f28" y="f46"/>
                  </a:cubicBezTo>
                  <a:cubicBezTo>
                    <a:pt x="f70" y="f53"/>
                    <a:pt x="f70" y="f89"/>
                    <a:pt x="f90" y="f91"/>
                  </a:cubicBezTo>
                  <a:cubicBezTo>
                    <a:pt x="f92" y="f93"/>
                    <a:pt x="f94" y="f95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90BDAFD-BABE-4B58-8F18-893ACB3C6A08}"/>
                </a:ext>
              </a:extLst>
            </p:cNvPr>
            <p:cNvSpPr/>
            <p:nvPr/>
          </p:nvSpPr>
          <p:spPr>
            <a:xfrm>
              <a:off x="8534543" y="4649001"/>
              <a:ext cx="122172" cy="1235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5"/>
                <a:gd name="f7" fmla="val 136"/>
                <a:gd name="f8" fmla="val 67"/>
                <a:gd name="f9" fmla="val 32"/>
                <a:gd name="f10" fmla="val 104"/>
                <a:gd name="f11" fmla="val 68"/>
                <a:gd name="f12" fmla="val 31"/>
                <a:gd name="f13" fmla="val 103"/>
                <a:gd name="f14" fmla="+- 0 0 -90"/>
                <a:gd name="f15" fmla="*/ f3 1 135"/>
                <a:gd name="f16" fmla="*/ f4 1 136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35"/>
                <a:gd name="f25" fmla="*/ f21 1 136"/>
                <a:gd name="f26" fmla="*/ 67 f22 1"/>
                <a:gd name="f27" fmla="*/ 136 f21 1"/>
                <a:gd name="f28" fmla="*/ 0 f22 1"/>
                <a:gd name="f29" fmla="*/ 68 f21 1"/>
                <a:gd name="f30" fmla="*/ 0 f21 1"/>
                <a:gd name="f31" fmla="*/ 135 f22 1"/>
                <a:gd name="f32" fmla="+- f23 0 f1"/>
                <a:gd name="f33" fmla="*/ f26 1 135"/>
                <a:gd name="f34" fmla="*/ f27 1 136"/>
                <a:gd name="f35" fmla="*/ f28 1 135"/>
                <a:gd name="f36" fmla="*/ f29 1 136"/>
                <a:gd name="f37" fmla="*/ f30 1 136"/>
                <a:gd name="f38" fmla="*/ f31 1 135"/>
                <a:gd name="f39" fmla="*/ 0 1 f24"/>
                <a:gd name="f40" fmla="*/ f18 1 f24"/>
                <a:gd name="f41" fmla="*/ 0 1 f25"/>
                <a:gd name="f42" fmla="*/ f19 1 f25"/>
                <a:gd name="f43" fmla="*/ f33 1 f24"/>
                <a:gd name="f44" fmla="*/ f34 1 f25"/>
                <a:gd name="f45" fmla="*/ f35 1 f24"/>
                <a:gd name="f46" fmla="*/ f36 1 f25"/>
                <a:gd name="f47" fmla="*/ f37 1 f25"/>
                <a:gd name="f48" fmla="*/ f38 1 f24"/>
                <a:gd name="f49" fmla="*/ f39 f15 1"/>
                <a:gd name="f50" fmla="*/ f40 f15 1"/>
                <a:gd name="f51" fmla="*/ f42 f16 1"/>
                <a:gd name="f52" fmla="*/ f41 f16 1"/>
                <a:gd name="f53" fmla="*/ f43 f15 1"/>
                <a:gd name="f54" fmla="*/ f44 f16 1"/>
                <a:gd name="f55" fmla="*/ f45 f15 1"/>
                <a:gd name="f56" fmla="*/ f46 f16 1"/>
                <a:gd name="f57" fmla="*/ f47 f16 1"/>
                <a:gd name="f58" fmla="*/ f48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3" y="f54"/>
                </a:cxn>
                <a:cxn ang="f32">
                  <a:pos x="f55" y="f56"/>
                </a:cxn>
                <a:cxn ang="f32">
                  <a:pos x="f53" y="f57"/>
                </a:cxn>
                <a:cxn ang="f32">
                  <a:pos x="f58" y="f56"/>
                </a:cxn>
                <a:cxn ang="f32">
                  <a:pos x="f53" y="f54"/>
                </a:cxn>
              </a:cxnLst>
              <a:rect l="f49" t="f52" r="f50" b="f51"/>
              <a:pathLst>
                <a:path w="135" h="136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9"/>
                    <a:pt x="f12" y="f5"/>
                    <a:pt x="f8" y="f5"/>
                  </a:cubicBezTo>
                  <a:cubicBezTo>
                    <a:pt x="f13" y="f5"/>
                    <a:pt x="f6" y="f9"/>
                    <a:pt x="f6" y="f11"/>
                  </a:cubicBezTo>
                  <a:cubicBezTo>
                    <a:pt x="f6" y="f10"/>
                    <a:pt x="f13" y="f7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2C18A7B-7830-962B-5D37-900D9A2391D7}"/>
                </a:ext>
              </a:extLst>
            </p:cNvPr>
            <p:cNvSpPr/>
            <p:nvPr/>
          </p:nvSpPr>
          <p:spPr>
            <a:xfrm>
              <a:off x="8663821" y="4641896"/>
              <a:ext cx="116494" cy="1363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7"/>
                <a:gd name="f7" fmla="val 151"/>
                <a:gd name="f8" fmla="val 2"/>
                <a:gd name="f9" fmla="val 31"/>
                <a:gd name="f10" fmla="val 28"/>
                <a:gd name="f11" fmla="val 4"/>
                <a:gd name="f12" fmla="val 65"/>
                <a:gd name="f13" fmla="val 93"/>
                <a:gd name="f14" fmla="val 22"/>
                <a:gd name="f15" fmla="val 122"/>
                <a:gd name="f16" fmla="val 46"/>
                <a:gd name="f17" fmla="val 85"/>
                <a:gd name="f18" fmla="val 106"/>
                <a:gd name="f19" fmla="val 115"/>
                <a:gd name="f20" fmla="val 86"/>
                <a:gd name="f21" fmla="val 143"/>
                <a:gd name="f22" fmla="val 47"/>
                <a:gd name="f23" fmla="val 17"/>
                <a:gd name="f24" fmla="val 133"/>
                <a:gd name="f25" fmla="val 7"/>
                <a:gd name="f26" fmla="val 84"/>
                <a:gd name="f27" fmla="val 14"/>
                <a:gd name="f28" fmla="+- 0 0 -90"/>
                <a:gd name="f29" fmla="*/ f3 1 127"/>
                <a:gd name="f30" fmla="*/ f4 1 151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127"/>
                <a:gd name="f39" fmla="*/ f35 1 151"/>
                <a:gd name="f40" fmla="*/ 2 f36 1"/>
                <a:gd name="f41" fmla="*/ 31 f35 1"/>
                <a:gd name="f42" fmla="*/ 93 f36 1"/>
                <a:gd name="f43" fmla="*/ 22 f35 1"/>
                <a:gd name="f44" fmla="*/ 106 f36 1"/>
                <a:gd name="f45" fmla="*/ 115 f35 1"/>
                <a:gd name="f46" fmla="*/ 17 f36 1"/>
                <a:gd name="f47" fmla="*/ 133 f35 1"/>
                <a:gd name="f48" fmla="*/ 7 f36 1"/>
                <a:gd name="f49" fmla="*/ 106 f35 1"/>
                <a:gd name="f50" fmla="+- f37 0 f1"/>
                <a:gd name="f51" fmla="*/ f40 1 127"/>
                <a:gd name="f52" fmla="*/ f41 1 151"/>
                <a:gd name="f53" fmla="*/ f42 1 127"/>
                <a:gd name="f54" fmla="*/ f43 1 151"/>
                <a:gd name="f55" fmla="*/ f44 1 127"/>
                <a:gd name="f56" fmla="*/ f45 1 151"/>
                <a:gd name="f57" fmla="*/ f46 1 127"/>
                <a:gd name="f58" fmla="*/ f47 1 151"/>
                <a:gd name="f59" fmla="*/ f48 1 127"/>
                <a:gd name="f60" fmla="*/ f49 1 151"/>
                <a:gd name="f61" fmla="*/ 0 1 f38"/>
                <a:gd name="f62" fmla="*/ f32 1 f38"/>
                <a:gd name="f63" fmla="*/ 0 1 f39"/>
                <a:gd name="f64" fmla="*/ f33 1 f39"/>
                <a:gd name="f65" fmla="*/ f51 1 f38"/>
                <a:gd name="f66" fmla="*/ f52 1 f39"/>
                <a:gd name="f67" fmla="*/ f53 1 f38"/>
                <a:gd name="f68" fmla="*/ f54 1 f39"/>
                <a:gd name="f69" fmla="*/ f55 1 f38"/>
                <a:gd name="f70" fmla="*/ f56 1 f39"/>
                <a:gd name="f71" fmla="*/ f57 1 f38"/>
                <a:gd name="f72" fmla="*/ f58 1 f39"/>
                <a:gd name="f73" fmla="*/ f59 1 f38"/>
                <a:gd name="f74" fmla="*/ f60 1 f39"/>
                <a:gd name="f75" fmla="*/ f61 f29 1"/>
                <a:gd name="f76" fmla="*/ f62 f29 1"/>
                <a:gd name="f77" fmla="*/ f64 f30 1"/>
                <a:gd name="f78" fmla="*/ f63 f30 1"/>
                <a:gd name="f79" fmla="*/ f65 f29 1"/>
                <a:gd name="f80" fmla="*/ f66 f30 1"/>
                <a:gd name="f81" fmla="*/ f67 f29 1"/>
                <a:gd name="f82" fmla="*/ f68 f30 1"/>
                <a:gd name="f83" fmla="*/ f69 f29 1"/>
                <a:gd name="f84" fmla="*/ f70 f30 1"/>
                <a:gd name="f85" fmla="*/ f71 f29 1"/>
                <a:gd name="f86" fmla="*/ f72 f30 1"/>
                <a:gd name="f87" fmla="*/ f73 f29 1"/>
                <a:gd name="f88" fmla="*/ f7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79" y="f80"/>
                </a:cxn>
              </a:cxnLst>
              <a:rect l="f75" t="f78" r="f76" b="f77"/>
              <a:pathLst>
                <a:path w="127" h="151">
                  <a:moveTo>
                    <a:pt x="f8" y="f9"/>
                  </a:moveTo>
                  <a:cubicBezTo>
                    <a:pt x="f10" y="f11"/>
                    <a:pt x="f12" y="f5"/>
                    <a:pt x="f13" y="f14"/>
                  </a:cubicBezTo>
                  <a:cubicBezTo>
                    <a:pt x="f15" y="f16"/>
                    <a:pt x="f6" y="f17"/>
                    <a:pt x="f18" y="f19"/>
                  </a:cubicBezTo>
                  <a:cubicBezTo>
                    <a:pt x="f20" y="f21"/>
                    <a:pt x="f22" y="f7"/>
                    <a:pt x="f23" y="f24"/>
                  </a:cubicBezTo>
                  <a:cubicBezTo>
                    <a:pt x="f25" y="f6"/>
                    <a:pt x="f5" y="f15"/>
                    <a:pt x="f25" y="f18"/>
                  </a:cubicBezTo>
                  <a:cubicBezTo>
                    <a:pt x="f23" y="f26"/>
                    <a:pt x="f27" y="f12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5CFC3362-B344-82B0-9A2B-3F3785F3260B}"/>
                </a:ext>
              </a:extLst>
            </p:cNvPr>
            <p:cNvSpPr/>
            <p:nvPr/>
          </p:nvSpPr>
          <p:spPr>
            <a:xfrm>
              <a:off x="8780315" y="4641896"/>
              <a:ext cx="112233" cy="1363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"/>
                <a:gd name="f7" fmla="val 149"/>
                <a:gd name="f8" fmla="val 120"/>
                <a:gd name="f9" fmla="val 15"/>
                <a:gd name="f10" fmla="val 91"/>
                <a:gd name="f11" fmla="val 17"/>
                <a:gd name="f12" fmla="val 65"/>
                <a:gd name="f13" fmla="val 5"/>
                <a:gd name="f14" fmla="val 37"/>
                <a:gd name="f15" fmla="val 3"/>
                <a:gd name="f16" fmla="val 33"/>
                <a:gd name="f17" fmla="val 8"/>
                <a:gd name="f18" fmla="val 23"/>
                <a:gd name="f19" fmla="val 12"/>
                <a:gd name="f20" fmla="val 19"/>
                <a:gd name="f21" fmla="val 75"/>
                <a:gd name="f22" fmla="val 98"/>
                <a:gd name="f23" fmla="val 26"/>
                <a:gd name="f24" fmla="val 121"/>
                <a:gd name="f25" fmla="val 49"/>
                <a:gd name="f26" fmla="val 88"/>
                <a:gd name="f27" fmla="val 105"/>
                <a:gd name="f28" fmla="val 113"/>
                <a:gd name="f29" fmla="val 84"/>
                <a:gd name="f30" fmla="val 140"/>
                <a:gd name="f31" fmla="val 133"/>
                <a:gd name="f32" fmla="val 13"/>
                <a:gd name="f33" fmla="val 130"/>
                <a:gd name="f34" fmla="val 125"/>
                <a:gd name="f35" fmla="+- 0 0 -90"/>
                <a:gd name="f36" fmla="*/ f3 1 124"/>
                <a:gd name="f37" fmla="*/ f4 1 149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124"/>
                <a:gd name="f46" fmla="*/ f42 1 149"/>
                <a:gd name="f47" fmla="*/ 0 f43 1"/>
                <a:gd name="f48" fmla="*/ 120 f42 1"/>
                <a:gd name="f49" fmla="*/ 5 f43 1"/>
                <a:gd name="f50" fmla="*/ 37 f42 1"/>
                <a:gd name="f51" fmla="*/ 12 f43 1"/>
                <a:gd name="f52" fmla="*/ 19 f42 1"/>
                <a:gd name="f53" fmla="*/ 98 f43 1"/>
                <a:gd name="f54" fmla="*/ 26 f42 1"/>
                <a:gd name="f55" fmla="*/ 105 f43 1"/>
                <a:gd name="f56" fmla="*/ 113 f42 1"/>
                <a:gd name="f57" fmla="*/ 19 f43 1"/>
                <a:gd name="f58" fmla="*/ 133 f42 1"/>
                <a:gd name="f59" fmla="+- f44 0 f1"/>
                <a:gd name="f60" fmla="*/ f47 1 124"/>
                <a:gd name="f61" fmla="*/ f48 1 149"/>
                <a:gd name="f62" fmla="*/ f49 1 124"/>
                <a:gd name="f63" fmla="*/ f50 1 149"/>
                <a:gd name="f64" fmla="*/ f51 1 124"/>
                <a:gd name="f65" fmla="*/ f52 1 149"/>
                <a:gd name="f66" fmla="*/ f53 1 124"/>
                <a:gd name="f67" fmla="*/ f54 1 149"/>
                <a:gd name="f68" fmla="*/ f55 1 124"/>
                <a:gd name="f69" fmla="*/ f56 1 149"/>
                <a:gd name="f70" fmla="*/ f57 1 124"/>
                <a:gd name="f71" fmla="*/ f58 1 149"/>
                <a:gd name="f72" fmla="*/ 0 1 f45"/>
                <a:gd name="f73" fmla="*/ f39 1 f45"/>
                <a:gd name="f74" fmla="*/ 0 1 f46"/>
                <a:gd name="f75" fmla="*/ f40 1 f46"/>
                <a:gd name="f76" fmla="*/ f60 1 f45"/>
                <a:gd name="f77" fmla="*/ f61 1 f46"/>
                <a:gd name="f78" fmla="*/ f62 1 f45"/>
                <a:gd name="f79" fmla="*/ f63 1 f46"/>
                <a:gd name="f80" fmla="*/ f64 1 f45"/>
                <a:gd name="f81" fmla="*/ f65 1 f46"/>
                <a:gd name="f82" fmla="*/ f66 1 f45"/>
                <a:gd name="f83" fmla="*/ f67 1 f46"/>
                <a:gd name="f84" fmla="*/ f68 1 f45"/>
                <a:gd name="f85" fmla="*/ f69 1 f46"/>
                <a:gd name="f86" fmla="*/ f70 1 f45"/>
                <a:gd name="f87" fmla="*/ f71 1 f46"/>
                <a:gd name="f88" fmla="*/ f72 f36 1"/>
                <a:gd name="f89" fmla="*/ f73 f36 1"/>
                <a:gd name="f90" fmla="*/ f75 f37 1"/>
                <a:gd name="f91" fmla="*/ f74 f37 1"/>
                <a:gd name="f92" fmla="*/ f76 f36 1"/>
                <a:gd name="f93" fmla="*/ f77 f37 1"/>
                <a:gd name="f94" fmla="*/ f78 f36 1"/>
                <a:gd name="f95" fmla="*/ f79 f37 1"/>
                <a:gd name="f96" fmla="*/ f80 f36 1"/>
                <a:gd name="f97" fmla="*/ f81 f37 1"/>
                <a:gd name="f98" fmla="*/ f82 f36 1"/>
                <a:gd name="f99" fmla="*/ f83 f37 1"/>
                <a:gd name="f100" fmla="*/ f84 f36 1"/>
                <a:gd name="f101" fmla="*/ f85 f37 1"/>
                <a:gd name="f102" fmla="*/ f86 f36 1"/>
                <a:gd name="f103" fmla="*/ f8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92" y="f93"/>
                </a:cxn>
                <a:cxn ang="f59">
                  <a:pos x="f94" y="f95"/>
                </a:cxn>
                <a:cxn ang="f59">
                  <a:pos x="f96" y="f97"/>
                </a:cxn>
                <a:cxn ang="f59">
                  <a:pos x="f98" y="f99"/>
                </a:cxn>
                <a:cxn ang="f59">
                  <a:pos x="f100" y="f101"/>
                </a:cxn>
                <a:cxn ang="f59">
                  <a:pos x="f102" y="f103"/>
                </a:cxn>
                <a:cxn ang="f59">
                  <a:pos x="f92" y="f93"/>
                </a:cxn>
              </a:cxnLst>
              <a:rect l="f88" t="f91" r="f89" b="f90"/>
              <a:pathLst>
                <a:path w="124" h="149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4" y="f5"/>
                    <a:pt x="f21" y="f15"/>
                    <a:pt x="f22" y="f23"/>
                  </a:cubicBezTo>
                  <a:cubicBezTo>
                    <a:pt x="f24" y="f25"/>
                    <a:pt x="f6" y="f26"/>
                    <a:pt x="f27" y="f28"/>
                  </a:cubicBezTo>
                  <a:cubicBezTo>
                    <a:pt x="f29" y="f30"/>
                    <a:pt x="f25" y="f7"/>
                    <a:pt x="f20" y="f31"/>
                  </a:cubicBezTo>
                  <a:cubicBezTo>
                    <a:pt x="f32" y="f33"/>
                    <a:pt x="f17" y="f34"/>
                    <a:pt x="f5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2C96CE50-A57F-8FDD-3507-B397A7CD7CBA}"/>
                </a:ext>
              </a:extLst>
            </p:cNvPr>
            <p:cNvSpPr/>
            <p:nvPr/>
          </p:nvSpPr>
          <p:spPr>
            <a:xfrm>
              <a:off x="8415204" y="4646157"/>
              <a:ext cx="113650" cy="1306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5"/>
                <a:gd name="f7" fmla="val 143"/>
                <a:gd name="f8" fmla="val 20"/>
                <a:gd name="f9" fmla="val 108"/>
                <a:gd name="f10" fmla="val 52"/>
                <a:gd name="f11" fmla="val 106"/>
                <a:gd name="f12" fmla="val 80"/>
                <a:gd name="f13" fmla="val 119"/>
                <a:gd name="f14" fmla="val 109"/>
                <a:gd name="f15" fmla="val 120"/>
                <a:gd name="f16" fmla="val 112"/>
                <a:gd name="f17" fmla="val 118"/>
                <a:gd name="f18" fmla="val 114"/>
                <a:gd name="f19" fmla="val 123"/>
                <a:gd name="f20" fmla="val 95"/>
                <a:gd name="f21" fmla="val 142"/>
                <a:gd name="f22" fmla="val 60"/>
                <a:gd name="f23" fmla="val 35"/>
                <a:gd name="f24" fmla="val 126"/>
                <a:gd name="f25" fmla="val 11"/>
                <a:gd name="f26" fmla="val 110"/>
                <a:gd name="f27" fmla="val 78"/>
                <a:gd name="f28" fmla="val 9"/>
                <a:gd name="f29" fmla="val 51"/>
                <a:gd name="f30" fmla="val 19"/>
                <a:gd name="f31" fmla="val 22"/>
                <a:gd name="f32" fmla="val 46"/>
                <a:gd name="f33" fmla="val 73"/>
                <a:gd name="f34" fmla="val 4"/>
                <a:gd name="f35" fmla="val 90"/>
                <a:gd name="f36" fmla="val 7"/>
                <a:gd name="f37" fmla="val 14"/>
                <a:gd name="f38" fmla="+- 0 0 -90"/>
                <a:gd name="f39" fmla="*/ f3 1 125"/>
                <a:gd name="f40" fmla="*/ f4 1 143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125"/>
                <a:gd name="f49" fmla="*/ f45 1 143"/>
                <a:gd name="f50" fmla="*/ 125 f46 1"/>
                <a:gd name="f51" fmla="*/ 20 f45 1"/>
                <a:gd name="f52" fmla="*/ 119 f46 1"/>
                <a:gd name="f53" fmla="*/ 109 f45 1"/>
                <a:gd name="f54" fmla="*/ 114 f46 1"/>
                <a:gd name="f55" fmla="*/ 123 f45 1"/>
                <a:gd name="f56" fmla="*/ 35 f46 1"/>
                <a:gd name="f57" fmla="*/ 126 f45 1"/>
                <a:gd name="f58" fmla="*/ 9 f46 1"/>
                <a:gd name="f59" fmla="*/ 51 f45 1"/>
                <a:gd name="f60" fmla="*/ 73 f46 1"/>
                <a:gd name="f61" fmla="*/ 4 f45 1"/>
                <a:gd name="f62" fmla="+- f47 0 f1"/>
                <a:gd name="f63" fmla="*/ f50 1 125"/>
                <a:gd name="f64" fmla="*/ f51 1 143"/>
                <a:gd name="f65" fmla="*/ f52 1 125"/>
                <a:gd name="f66" fmla="*/ f53 1 143"/>
                <a:gd name="f67" fmla="*/ f54 1 125"/>
                <a:gd name="f68" fmla="*/ f55 1 143"/>
                <a:gd name="f69" fmla="*/ f56 1 125"/>
                <a:gd name="f70" fmla="*/ f57 1 143"/>
                <a:gd name="f71" fmla="*/ f58 1 125"/>
                <a:gd name="f72" fmla="*/ f59 1 143"/>
                <a:gd name="f73" fmla="*/ f60 1 125"/>
                <a:gd name="f74" fmla="*/ f61 1 143"/>
                <a:gd name="f75" fmla="*/ 0 1 f48"/>
                <a:gd name="f76" fmla="*/ f42 1 f48"/>
                <a:gd name="f77" fmla="*/ 0 1 f49"/>
                <a:gd name="f78" fmla="*/ f43 1 f49"/>
                <a:gd name="f79" fmla="*/ f63 1 f48"/>
                <a:gd name="f80" fmla="*/ f64 1 f49"/>
                <a:gd name="f81" fmla="*/ f65 1 f48"/>
                <a:gd name="f82" fmla="*/ f66 1 f49"/>
                <a:gd name="f83" fmla="*/ f67 1 f48"/>
                <a:gd name="f84" fmla="*/ f68 1 f49"/>
                <a:gd name="f85" fmla="*/ f69 1 f48"/>
                <a:gd name="f86" fmla="*/ f70 1 f49"/>
                <a:gd name="f87" fmla="*/ f71 1 f48"/>
                <a:gd name="f88" fmla="*/ f72 1 f49"/>
                <a:gd name="f89" fmla="*/ f73 1 f48"/>
                <a:gd name="f90" fmla="*/ f74 1 f49"/>
                <a:gd name="f91" fmla="*/ f75 f39 1"/>
                <a:gd name="f92" fmla="*/ f76 f39 1"/>
                <a:gd name="f93" fmla="*/ f78 f40 1"/>
                <a:gd name="f94" fmla="*/ f77 f40 1"/>
                <a:gd name="f95" fmla="*/ f79 f39 1"/>
                <a:gd name="f96" fmla="*/ f80 f40 1"/>
                <a:gd name="f97" fmla="*/ f81 f39 1"/>
                <a:gd name="f98" fmla="*/ f82 f40 1"/>
                <a:gd name="f99" fmla="*/ f83 f39 1"/>
                <a:gd name="f100" fmla="*/ f84 f40 1"/>
                <a:gd name="f101" fmla="*/ f85 f39 1"/>
                <a:gd name="f102" fmla="*/ f86 f40 1"/>
                <a:gd name="f103" fmla="*/ f87 f39 1"/>
                <a:gd name="f104" fmla="*/ f88 f40 1"/>
                <a:gd name="f105" fmla="*/ f89 f39 1"/>
                <a:gd name="f106" fmla="*/ f9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95" y="f96"/>
                </a:cxn>
                <a:cxn ang="f62">
                  <a:pos x="f97" y="f98"/>
                </a:cxn>
                <a:cxn ang="f62">
                  <a:pos x="f99" y="f100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95" y="f96"/>
                </a:cxn>
              </a:cxnLst>
              <a:rect l="f91" t="f94" r="f92" b="f93"/>
              <a:pathLst>
                <a:path w="125" h="143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5"/>
                    <a:pt x="f18" y="f19"/>
                  </a:cubicBezTo>
                  <a:cubicBezTo>
                    <a:pt x="f20" y="f21"/>
                    <a:pt x="f22" y="f7"/>
                    <a:pt x="f23" y="f24"/>
                  </a:cubicBezTo>
                  <a:cubicBezTo>
                    <a:pt x="f25" y="f26"/>
                    <a:pt x="f5" y="f27"/>
                    <a:pt x="f28" y="f29"/>
                  </a:cubicBezTo>
                  <a:cubicBezTo>
                    <a:pt x="f30" y="f31"/>
                    <a:pt x="f32" y="f5"/>
                    <a:pt x="f33" y="f34"/>
                  </a:cubicBezTo>
                  <a:cubicBezTo>
                    <a:pt x="f35" y="f36"/>
                    <a:pt x="f11" y="f37"/>
                    <a:pt x="f6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233B5E43-0CB7-0BC6-97B2-D211813B2DC7}"/>
                </a:ext>
              </a:extLst>
            </p:cNvPr>
            <p:cNvSpPr/>
            <p:nvPr/>
          </p:nvSpPr>
          <p:spPr>
            <a:xfrm>
              <a:off x="8587102" y="4769757"/>
              <a:ext cx="133538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6"/>
                <a:gd name="f7" fmla="val 126"/>
                <a:gd name="f8" fmla="val 70"/>
                <a:gd name="f9" fmla="val 90"/>
                <a:gd name="f10" fmla="val 8"/>
                <a:gd name="f11" fmla="val 108"/>
                <a:gd name="f12" fmla="val 15"/>
                <a:gd name="f13" fmla="val 125"/>
                <a:gd name="f14" fmla="val 23"/>
                <a:gd name="f15" fmla="val 130"/>
                <a:gd name="f16" fmla="val 25"/>
                <a:gd name="f17" fmla="val 135"/>
                <a:gd name="f18" fmla="val 30"/>
                <a:gd name="f19" fmla="val 137"/>
                <a:gd name="f20" fmla="val 36"/>
                <a:gd name="f21" fmla="val 62"/>
                <a:gd name="f22" fmla="val 136"/>
                <a:gd name="f23" fmla="val 92"/>
                <a:gd name="f24" fmla="val 112"/>
                <a:gd name="f25" fmla="val 109"/>
                <a:gd name="f26" fmla="val 89"/>
                <a:gd name="f27" fmla="val 56"/>
                <a:gd name="f28" fmla="val 34"/>
                <a:gd name="f29" fmla="val 10"/>
                <a:gd name="f30" fmla="val 61"/>
                <a:gd name="f31" fmla="val 9"/>
                <a:gd name="f32" fmla="val 35"/>
                <a:gd name="f33" fmla="val 11"/>
                <a:gd name="f34" fmla="val 17"/>
                <a:gd name="f35" fmla="val 22"/>
                <a:gd name="f36" fmla="val 19"/>
                <a:gd name="f37" fmla="val 40"/>
                <a:gd name="f38" fmla="val 18"/>
                <a:gd name="f39" fmla="val 48"/>
                <a:gd name="f40" fmla="val 14"/>
                <a:gd name="f41" fmla="val 57"/>
                <a:gd name="f42" fmla="val 64"/>
                <a:gd name="f43" fmla="val 4"/>
                <a:gd name="f44" fmla="+- 0 0 -90"/>
                <a:gd name="f45" fmla="*/ f3 1 146"/>
                <a:gd name="f46" fmla="*/ f4 1 126"/>
                <a:gd name="f47" fmla="val f5"/>
                <a:gd name="f48" fmla="val f6"/>
                <a:gd name="f49" fmla="val f7"/>
                <a:gd name="f50" fmla="*/ f44 f0 1"/>
                <a:gd name="f51" fmla="+- f49 0 f47"/>
                <a:gd name="f52" fmla="+- f48 0 f47"/>
                <a:gd name="f53" fmla="*/ f50 1 f2"/>
                <a:gd name="f54" fmla="*/ f52 1 146"/>
                <a:gd name="f55" fmla="*/ f51 1 126"/>
                <a:gd name="f56" fmla="*/ 70 f52 1"/>
                <a:gd name="f57" fmla="*/ 0 f51 1"/>
                <a:gd name="f58" fmla="*/ 125 f52 1"/>
                <a:gd name="f59" fmla="*/ 23 f51 1"/>
                <a:gd name="f60" fmla="*/ 137 f52 1"/>
                <a:gd name="f61" fmla="*/ 36 f51 1"/>
                <a:gd name="f62" fmla="*/ 112 f52 1"/>
                <a:gd name="f63" fmla="*/ 109 f51 1"/>
                <a:gd name="f64" fmla="*/ 34 f52 1"/>
                <a:gd name="f65" fmla="*/ 9 f52 1"/>
                <a:gd name="f66" fmla="*/ 35 f51 1"/>
                <a:gd name="f67" fmla="*/ 22 f52 1"/>
                <a:gd name="f68" fmla="*/ 48 f52 1"/>
                <a:gd name="f69" fmla="*/ 14 f51 1"/>
                <a:gd name="f70" fmla="+- f53 0 f1"/>
                <a:gd name="f71" fmla="*/ f56 1 146"/>
                <a:gd name="f72" fmla="*/ f57 1 126"/>
                <a:gd name="f73" fmla="*/ f58 1 146"/>
                <a:gd name="f74" fmla="*/ f59 1 126"/>
                <a:gd name="f75" fmla="*/ f60 1 146"/>
                <a:gd name="f76" fmla="*/ f61 1 126"/>
                <a:gd name="f77" fmla="*/ f62 1 146"/>
                <a:gd name="f78" fmla="*/ f63 1 126"/>
                <a:gd name="f79" fmla="*/ f64 1 146"/>
                <a:gd name="f80" fmla="*/ f65 1 146"/>
                <a:gd name="f81" fmla="*/ f66 1 126"/>
                <a:gd name="f82" fmla="*/ f67 1 146"/>
                <a:gd name="f83" fmla="*/ f68 1 146"/>
                <a:gd name="f84" fmla="*/ f69 1 126"/>
                <a:gd name="f85" fmla="*/ 0 1 f54"/>
                <a:gd name="f86" fmla="*/ f48 1 f54"/>
                <a:gd name="f87" fmla="*/ 0 1 f55"/>
                <a:gd name="f88" fmla="*/ f49 1 f55"/>
                <a:gd name="f89" fmla="*/ f71 1 f54"/>
                <a:gd name="f90" fmla="*/ f72 1 f55"/>
                <a:gd name="f91" fmla="*/ f73 1 f54"/>
                <a:gd name="f92" fmla="*/ f74 1 f55"/>
                <a:gd name="f93" fmla="*/ f75 1 f54"/>
                <a:gd name="f94" fmla="*/ f76 1 f55"/>
                <a:gd name="f95" fmla="*/ f77 1 f54"/>
                <a:gd name="f96" fmla="*/ f78 1 f55"/>
                <a:gd name="f97" fmla="*/ f79 1 f54"/>
                <a:gd name="f98" fmla="*/ f80 1 f54"/>
                <a:gd name="f99" fmla="*/ f81 1 f55"/>
                <a:gd name="f100" fmla="*/ f82 1 f54"/>
                <a:gd name="f101" fmla="*/ f83 1 f54"/>
                <a:gd name="f102" fmla="*/ f84 1 f55"/>
                <a:gd name="f103" fmla="*/ f85 f45 1"/>
                <a:gd name="f104" fmla="*/ f86 f45 1"/>
                <a:gd name="f105" fmla="*/ f88 f46 1"/>
                <a:gd name="f106" fmla="*/ f87 f46 1"/>
                <a:gd name="f107" fmla="*/ f89 f45 1"/>
                <a:gd name="f108" fmla="*/ f90 f46 1"/>
                <a:gd name="f109" fmla="*/ f91 f45 1"/>
                <a:gd name="f110" fmla="*/ f92 f46 1"/>
                <a:gd name="f111" fmla="*/ f93 f45 1"/>
                <a:gd name="f112" fmla="*/ f94 f46 1"/>
                <a:gd name="f113" fmla="*/ f95 f45 1"/>
                <a:gd name="f114" fmla="*/ f96 f46 1"/>
                <a:gd name="f115" fmla="*/ f97 f45 1"/>
                <a:gd name="f116" fmla="*/ f98 f45 1"/>
                <a:gd name="f117" fmla="*/ f99 f46 1"/>
                <a:gd name="f118" fmla="*/ f100 f45 1"/>
                <a:gd name="f119" fmla="*/ f101 f45 1"/>
                <a:gd name="f120" fmla="*/ f102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07" y="f108"/>
                </a:cxn>
                <a:cxn ang="f70">
                  <a:pos x="f109" y="f110"/>
                </a:cxn>
                <a:cxn ang="f70">
                  <a:pos x="f111" y="f112"/>
                </a:cxn>
                <a:cxn ang="f70">
                  <a:pos x="f113" y="f114"/>
                </a:cxn>
                <a:cxn ang="f70">
                  <a:pos x="f115" y="f114"/>
                </a:cxn>
                <a:cxn ang="f70">
                  <a:pos x="f116" y="f117"/>
                </a:cxn>
                <a:cxn ang="f70">
                  <a:pos x="f118" y="f110"/>
                </a:cxn>
                <a:cxn ang="f70">
                  <a:pos x="f119" y="f120"/>
                </a:cxn>
                <a:cxn ang="f70">
                  <a:pos x="f107" y="f108"/>
                </a:cxn>
              </a:cxnLst>
              <a:rect l="f103" t="f106" r="f104" b="f105"/>
              <a:pathLst>
                <a:path w="146" h="126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6" y="f21"/>
                    <a:pt x="f22" y="f23"/>
                    <a:pt x="f24" y="f25"/>
                  </a:cubicBezTo>
                  <a:cubicBezTo>
                    <a:pt x="f26" y="f7"/>
                    <a:pt x="f27" y="f7"/>
                    <a:pt x="f28" y="f25"/>
                  </a:cubicBezTo>
                  <a:cubicBezTo>
                    <a:pt x="f29" y="f23"/>
                    <a:pt x="f5" y="f30"/>
                    <a:pt x="f31" y="f32"/>
                  </a:cubicBezTo>
                  <a:cubicBezTo>
                    <a:pt x="f33" y="f18"/>
                    <a:pt x="f34" y="f16"/>
                    <a:pt x="f35" y="f14"/>
                  </a:cubicBezTo>
                  <a:cubicBezTo>
                    <a:pt x="f18" y="f36"/>
                    <a:pt x="f37" y="f38"/>
                    <a:pt x="f39" y="f40"/>
                  </a:cubicBezTo>
                  <a:cubicBezTo>
                    <a:pt x="f41" y="f29"/>
                    <a:pt x="f42" y="f43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AEC9941C-0305-576D-3C38-FA2851BEB77E}"/>
                </a:ext>
              </a:extLst>
            </p:cNvPr>
            <p:cNvSpPr/>
            <p:nvPr/>
          </p:nvSpPr>
          <p:spPr>
            <a:xfrm>
              <a:off x="8588529" y="4535350"/>
              <a:ext cx="129277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3"/>
                <a:gd name="f7" fmla="val 127"/>
                <a:gd name="f8" fmla="val 74"/>
                <a:gd name="f9" fmla="val 56"/>
                <a:gd name="f10" fmla="val 119"/>
                <a:gd name="f11" fmla="val 41"/>
                <a:gd name="f12" fmla="val 109"/>
                <a:gd name="f13" fmla="val 25"/>
                <a:gd name="f14" fmla="val 106"/>
                <a:gd name="f15" fmla="val 10"/>
                <a:gd name="f16" fmla="val 103"/>
                <a:gd name="f17" fmla="val 6"/>
                <a:gd name="f18" fmla="val 95"/>
                <a:gd name="f19" fmla="val 4"/>
                <a:gd name="f20" fmla="val 83"/>
                <a:gd name="f21" fmla="val 13"/>
                <a:gd name="f22" fmla="val 28"/>
                <a:gd name="f23" fmla="val 38"/>
                <a:gd name="f24" fmla="val 14"/>
                <a:gd name="f25" fmla="val 63"/>
                <a:gd name="f26" fmla="val 89"/>
                <a:gd name="f27" fmla="val 2"/>
                <a:gd name="f28" fmla="val 112"/>
                <a:gd name="f29" fmla="val 19"/>
                <a:gd name="f30" fmla="val 133"/>
                <a:gd name="f31" fmla="val 34"/>
                <a:gd name="f32" fmla="val 65"/>
                <a:gd name="f33" fmla="val 135"/>
                <a:gd name="f34" fmla="val 90"/>
                <a:gd name="f35" fmla="val 134"/>
                <a:gd name="f36" fmla="val 96"/>
                <a:gd name="f37" fmla="val 129"/>
                <a:gd name="f38" fmla="val 101"/>
                <a:gd name="f39" fmla="val 124"/>
                <a:gd name="f40" fmla="val 115"/>
                <a:gd name="f41" fmla="val 108"/>
                <a:gd name="f42" fmla="val 105"/>
                <a:gd name="f43" fmla="val 113"/>
                <a:gd name="f44" fmla="val 88"/>
                <a:gd name="f45" fmla="val 117"/>
                <a:gd name="f46" fmla="val 80"/>
                <a:gd name="f47" fmla="val 123"/>
                <a:gd name="f48" fmla="+- 0 0 -90"/>
                <a:gd name="f49" fmla="*/ f3 1 143"/>
                <a:gd name="f50" fmla="*/ f4 1 127"/>
                <a:gd name="f51" fmla="val f5"/>
                <a:gd name="f52" fmla="val f6"/>
                <a:gd name="f53" fmla="val f7"/>
                <a:gd name="f54" fmla="*/ f48 f0 1"/>
                <a:gd name="f55" fmla="+- f53 0 f51"/>
                <a:gd name="f56" fmla="+- f52 0 f51"/>
                <a:gd name="f57" fmla="*/ f54 1 f2"/>
                <a:gd name="f58" fmla="*/ f56 1 143"/>
                <a:gd name="f59" fmla="*/ f55 1 127"/>
                <a:gd name="f60" fmla="*/ 74 f56 1"/>
                <a:gd name="f61" fmla="*/ 127 f55 1"/>
                <a:gd name="f62" fmla="*/ 25 f56 1"/>
                <a:gd name="f63" fmla="*/ 106 f55 1"/>
                <a:gd name="f64" fmla="*/ 4 f56 1"/>
                <a:gd name="f65" fmla="*/ 83 f55 1"/>
                <a:gd name="f66" fmla="*/ 38 f56 1"/>
                <a:gd name="f67" fmla="*/ 14 f55 1"/>
                <a:gd name="f68" fmla="*/ 112 f56 1"/>
                <a:gd name="f69" fmla="*/ 19 f55 1"/>
                <a:gd name="f70" fmla="*/ 135 f56 1"/>
                <a:gd name="f71" fmla="*/ 90 f55 1"/>
                <a:gd name="f72" fmla="*/ 124 f56 1"/>
                <a:gd name="f73" fmla="*/ 103 f55 1"/>
                <a:gd name="f74" fmla="*/ 96 f56 1"/>
                <a:gd name="f75" fmla="*/ 113 f55 1"/>
                <a:gd name="f76" fmla="+- f57 0 f1"/>
                <a:gd name="f77" fmla="*/ f60 1 143"/>
                <a:gd name="f78" fmla="*/ f61 1 127"/>
                <a:gd name="f79" fmla="*/ f62 1 143"/>
                <a:gd name="f80" fmla="*/ f63 1 127"/>
                <a:gd name="f81" fmla="*/ f64 1 143"/>
                <a:gd name="f82" fmla="*/ f65 1 127"/>
                <a:gd name="f83" fmla="*/ f66 1 143"/>
                <a:gd name="f84" fmla="*/ f67 1 127"/>
                <a:gd name="f85" fmla="*/ f68 1 143"/>
                <a:gd name="f86" fmla="*/ f69 1 127"/>
                <a:gd name="f87" fmla="*/ f70 1 143"/>
                <a:gd name="f88" fmla="*/ f71 1 127"/>
                <a:gd name="f89" fmla="*/ f72 1 143"/>
                <a:gd name="f90" fmla="*/ f73 1 127"/>
                <a:gd name="f91" fmla="*/ f74 1 143"/>
                <a:gd name="f92" fmla="*/ f75 1 127"/>
                <a:gd name="f93" fmla="*/ 0 1 f58"/>
                <a:gd name="f94" fmla="*/ f52 1 f58"/>
                <a:gd name="f95" fmla="*/ 0 1 f59"/>
                <a:gd name="f96" fmla="*/ f53 1 f59"/>
                <a:gd name="f97" fmla="*/ f77 1 f58"/>
                <a:gd name="f98" fmla="*/ f78 1 f59"/>
                <a:gd name="f99" fmla="*/ f79 1 f58"/>
                <a:gd name="f100" fmla="*/ f80 1 f59"/>
                <a:gd name="f101" fmla="*/ f81 1 f58"/>
                <a:gd name="f102" fmla="*/ f82 1 f59"/>
                <a:gd name="f103" fmla="*/ f83 1 f58"/>
                <a:gd name="f104" fmla="*/ f84 1 f59"/>
                <a:gd name="f105" fmla="*/ f85 1 f58"/>
                <a:gd name="f106" fmla="*/ f86 1 f59"/>
                <a:gd name="f107" fmla="*/ f87 1 f58"/>
                <a:gd name="f108" fmla="*/ f88 1 f59"/>
                <a:gd name="f109" fmla="*/ f89 1 f58"/>
                <a:gd name="f110" fmla="*/ f90 1 f59"/>
                <a:gd name="f111" fmla="*/ f91 1 f58"/>
                <a:gd name="f112" fmla="*/ f92 1 f59"/>
                <a:gd name="f113" fmla="*/ f93 f49 1"/>
                <a:gd name="f114" fmla="*/ f94 f49 1"/>
                <a:gd name="f115" fmla="*/ f96 f50 1"/>
                <a:gd name="f116" fmla="*/ f95 f50 1"/>
                <a:gd name="f117" fmla="*/ f97 f49 1"/>
                <a:gd name="f118" fmla="*/ f98 f50 1"/>
                <a:gd name="f119" fmla="*/ f99 f49 1"/>
                <a:gd name="f120" fmla="*/ f100 f50 1"/>
                <a:gd name="f121" fmla="*/ f101 f49 1"/>
                <a:gd name="f122" fmla="*/ f102 f50 1"/>
                <a:gd name="f123" fmla="*/ f103 f49 1"/>
                <a:gd name="f124" fmla="*/ f104 f50 1"/>
                <a:gd name="f125" fmla="*/ f105 f49 1"/>
                <a:gd name="f126" fmla="*/ f106 f50 1"/>
                <a:gd name="f127" fmla="*/ f107 f49 1"/>
                <a:gd name="f128" fmla="*/ f108 f50 1"/>
                <a:gd name="f129" fmla="*/ f109 f49 1"/>
                <a:gd name="f130" fmla="*/ f110 f50 1"/>
                <a:gd name="f131" fmla="*/ f111 f49 1"/>
                <a:gd name="f132" fmla="*/ f112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6">
                  <a:pos x="f117" y="f118"/>
                </a:cxn>
                <a:cxn ang="f76">
                  <a:pos x="f119" y="f120"/>
                </a:cxn>
                <a:cxn ang="f76">
                  <a:pos x="f121" y="f122"/>
                </a:cxn>
                <a:cxn ang="f76">
                  <a:pos x="f123" y="f124"/>
                </a:cxn>
                <a:cxn ang="f76">
                  <a:pos x="f125" y="f126"/>
                </a:cxn>
                <a:cxn ang="f76">
                  <a:pos x="f127" y="f128"/>
                </a:cxn>
                <a:cxn ang="f76">
                  <a:pos x="f129" y="f130"/>
                </a:cxn>
                <a:cxn ang="f76">
                  <a:pos x="f131" y="f132"/>
                </a:cxn>
                <a:cxn ang="f76">
                  <a:pos x="f117" y="f118"/>
                </a:cxn>
              </a:cxnLst>
              <a:rect l="f113" t="f116" r="f114" b="f115"/>
              <a:pathLst>
                <a:path w="143" h="127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5" y="f9"/>
                    <a:pt x="f21" y="f22"/>
                    <a:pt x="f23" y="f24"/>
                  </a:cubicBezTo>
                  <a:cubicBezTo>
                    <a:pt x="f25" y="f5"/>
                    <a:pt x="f26" y="f27"/>
                    <a:pt x="f28" y="f29"/>
                  </a:cubicBezTo>
                  <a:cubicBezTo>
                    <a:pt x="f30" y="f31"/>
                    <a:pt x="f6" y="f32"/>
                    <a:pt x="f33" y="f34"/>
                  </a:cubicBezTo>
                  <a:cubicBezTo>
                    <a:pt x="f35" y="f36"/>
                    <a:pt x="f37" y="f38"/>
                    <a:pt x="f39" y="f16"/>
                  </a:cubicBezTo>
                  <a:cubicBezTo>
                    <a:pt x="f40" y="f41"/>
                    <a:pt x="f42" y="f12"/>
                    <a:pt x="f36" y="f43"/>
                  </a:cubicBezTo>
                  <a:cubicBezTo>
                    <a:pt x="f44" y="f45"/>
                    <a:pt x="f46" y="f47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380C070-64C4-A772-45FC-F69986261152}"/>
                </a:ext>
              </a:extLst>
            </p:cNvPr>
            <p:cNvSpPr/>
            <p:nvPr/>
          </p:nvSpPr>
          <p:spPr>
            <a:xfrm>
              <a:off x="8533125" y="4884825"/>
              <a:ext cx="127860" cy="994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110"/>
                <a:gd name="f8" fmla="val 7"/>
                <a:gd name="f9" fmla="val 23"/>
                <a:gd name="f10" fmla="val 33"/>
                <a:gd name="f11" fmla="val 14"/>
                <a:gd name="f12" fmla="val 54"/>
                <a:gd name="f13" fmla="val 6"/>
                <a:gd name="f14" fmla="val 73"/>
                <a:gd name="f15" fmla="val 91"/>
                <a:gd name="f16" fmla="val 5"/>
                <a:gd name="f17" fmla="val 10"/>
                <a:gd name="f18" fmla="val 128"/>
                <a:gd name="f19" fmla="val 17"/>
                <a:gd name="f20" fmla="val 134"/>
                <a:gd name="f21" fmla="val 20"/>
                <a:gd name="f22" fmla="val 139"/>
                <a:gd name="f23" fmla="val 30"/>
                <a:gd name="f24" fmla="val 36"/>
                <a:gd name="f25" fmla="val 64"/>
                <a:gd name="f26" fmla="val 127"/>
                <a:gd name="f27" fmla="val 86"/>
                <a:gd name="f28" fmla="val 101"/>
                <a:gd name="f29" fmla="val 98"/>
                <a:gd name="f30" fmla="val 75"/>
                <a:gd name="f31" fmla="val 51"/>
                <a:gd name="f32" fmla="val 107"/>
                <a:gd name="f33" fmla="val 29"/>
                <a:gd name="f34" fmla="val 88"/>
                <a:gd name="f35" fmla="val 8"/>
                <a:gd name="f36" fmla="val 70"/>
                <a:gd name="f37" fmla="val 46"/>
                <a:gd name="f38" fmla="+- 0 0 -90"/>
                <a:gd name="f39" fmla="*/ f3 1 140"/>
                <a:gd name="f40" fmla="*/ f4 1 110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140"/>
                <a:gd name="f49" fmla="*/ f45 1 110"/>
                <a:gd name="f50" fmla="*/ 7 f46 1"/>
                <a:gd name="f51" fmla="*/ 23 f45 1"/>
                <a:gd name="f52" fmla="*/ 73 f46 1"/>
                <a:gd name="f53" fmla="*/ 0 f45 1"/>
                <a:gd name="f54" fmla="*/ 128 f46 1"/>
                <a:gd name="f55" fmla="*/ 17 f45 1"/>
                <a:gd name="f56" fmla="*/ 140 f46 1"/>
                <a:gd name="f57" fmla="*/ 36 f45 1"/>
                <a:gd name="f58" fmla="*/ 101 f46 1"/>
                <a:gd name="f59" fmla="*/ 98 f45 1"/>
                <a:gd name="f60" fmla="*/ 29 f46 1"/>
                <a:gd name="f61" fmla="*/ 88 f45 1"/>
                <a:gd name="f62" fmla="+- f47 0 f1"/>
                <a:gd name="f63" fmla="*/ f50 1 140"/>
                <a:gd name="f64" fmla="*/ f51 1 110"/>
                <a:gd name="f65" fmla="*/ f52 1 140"/>
                <a:gd name="f66" fmla="*/ f53 1 110"/>
                <a:gd name="f67" fmla="*/ f54 1 140"/>
                <a:gd name="f68" fmla="*/ f55 1 110"/>
                <a:gd name="f69" fmla="*/ f56 1 140"/>
                <a:gd name="f70" fmla="*/ f57 1 110"/>
                <a:gd name="f71" fmla="*/ f58 1 140"/>
                <a:gd name="f72" fmla="*/ f59 1 110"/>
                <a:gd name="f73" fmla="*/ f60 1 140"/>
                <a:gd name="f74" fmla="*/ f61 1 110"/>
                <a:gd name="f75" fmla="*/ 0 1 f48"/>
                <a:gd name="f76" fmla="*/ f42 1 f48"/>
                <a:gd name="f77" fmla="*/ 0 1 f49"/>
                <a:gd name="f78" fmla="*/ f43 1 f49"/>
                <a:gd name="f79" fmla="*/ f63 1 f48"/>
                <a:gd name="f80" fmla="*/ f64 1 f49"/>
                <a:gd name="f81" fmla="*/ f65 1 f48"/>
                <a:gd name="f82" fmla="*/ f66 1 f49"/>
                <a:gd name="f83" fmla="*/ f67 1 f48"/>
                <a:gd name="f84" fmla="*/ f68 1 f49"/>
                <a:gd name="f85" fmla="*/ f69 1 f48"/>
                <a:gd name="f86" fmla="*/ f70 1 f49"/>
                <a:gd name="f87" fmla="*/ f71 1 f48"/>
                <a:gd name="f88" fmla="*/ f72 1 f49"/>
                <a:gd name="f89" fmla="*/ f73 1 f48"/>
                <a:gd name="f90" fmla="*/ f74 1 f49"/>
                <a:gd name="f91" fmla="*/ f75 f39 1"/>
                <a:gd name="f92" fmla="*/ f76 f39 1"/>
                <a:gd name="f93" fmla="*/ f78 f40 1"/>
                <a:gd name="f94" fmla="*/ f77 f40 1"/>
                <a:gd name="f95" fmla="*/ f79 f39 1"/>
                <a:gd name="f96" fmla="*/ f80 f40 1"/>
                <a:gd name="f97" fmla="*/ f81 f39 1"/>
                <a:gd name="f98" fmla="*/ f82 f40 1"/>
                <a:gd name="f99" fmla="*/ f83 f39 1"/>
                <a:gd name="f100" fmla="*/ f84 f40 1"/>
                <a:gd name="f101" fmla="*/ f85 f39 1"/>
                <a:gd name="f102" fmla="*/ f86 f40 1"/>
                <a:gd name="f103" fmla="*/ f87 f39 1"/>
                <a:gd name="f104" fmla="*/ f88 f40 1"/>
                <a:gd name="f105" fmla="*/ f89 f39 1"/>
                <a:gd name="f106" fmla="*/ f9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95" y="f96"/>
                </a:cxn>
                <a:cxn ang="f62">
                  <a:pos x="f97" y="f98"/>
                </a:cxn>
                <a:cxn ang="f62">
                  <a:pos x="f99" y="f100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95" y="f96"/>
                </a:cxn>
              </a:cxnLst>
              <a:rect l="f91" t="f94" r="f92" b="f93"/>
              <a:pathLst>
                <a:path w="140" h="110">
                  <a:moveTo>
                    <a:pt x="f8" y="f9"/>
                  </a:moveTo>
                  <a:cubicBezTo>
                    <a:pt x="f10" y="f11"/>
                    <a:pt x="f12" y="f13"/>
                    <a:pt x="f14" y="f5"/>
                  </a:cubicBezTo>
                  <a:cubicBezTo>
                    <a:pt x="f15" y="f16"/>
                    <a:pt x="f7" y="f17"/>
                    <a:pt x="f18" y="f19"/>
                  </a:cubicBezTo>
                  <a:cubicBezTo>
                    <a:pt x="f20" y="f21"/>
                    <a:pt x="f22" y="f23"/>
                    <a:pt x="f6" y="f24"/>
                  </a:cubicBezTo>
                  <a:cubicBezTo>
                    <a:pt x="f6" y="f25"/>
                    <a:pt x="f26" y="f27"/>
                    <a:pt x="f28" y="f29"/>
                  </a:cubicBezTo>
                  <a:cubicBezTo>
                    <a:pt x="f30" y="f7"/>
                    <a:pt x="f31" y="f32"/>
                    <a:pt x="f33" y="f34"/>
                  </a:cubicBezTo>
                  <a:cubicBezTo>
                    <a:pt x="f35" y="f36"/>
                    <a:pt x="f5" y="f37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1FA0FC4B-8902-7C9F-D03F-FB0DFA628F2A}"/>
                </a:ext>
              </a:extLst>
            </p:cNvPr>
            <p:cNvSpPr/>
            <p:nvPr/>
          </p:nvSpPr>
          <p:spPr>
            <a:xfrm>
              <a:off x="8588529" y="4984275"/>
              <a:ext cx="127860" cy="966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106"/>
                <a:gd name="f8" fmla="val 5"/>
                <a:gd name="f9" fmla="val 21"/>
                <a:gd name="f10" fmla="val 25"/>
                <a:gd name="f11" fmla="val 14"/>
                <a:gd name="f12" fmla="val 43"/>
                <a:gd name="f13" fmla="val 7"/>
                <a:gd name="f14" fmla="val 61"/>
                <a:gd name="f15" fmla="val 2"/>
                <a:gd name="f16" fmla="val 64"/>
                <a:gd name="f17" fmla="val 68"/>
                <a:gd name="f18" fmla="val 72"/>
                <a:gd name="f19" fmla="val 1"/>
                <a:gd name="f20" fmla="val 92"/>
                <a:gd name="f21" fmla="val 113"/>
                <a:gd name="f22" fmla="val 136"/>
                <a:gd name="f23" fmla="val 46"/>
                <a:gd name="f24" fmla="val 134"/>
                <a:gd name="f25" fmla="val 70"/>
                <a:gd name="f26" fmla="val 109"/>
                <a:gd name="f27" fmla="val 88"/>
                <a:gd name="f28" fmla="val 86"/>
                <a:gd name="f29" fmla="val 105"/>
                <a:gd name="f30" fmla="val 37"/>
                <a:gd name="f31" fmla="val 9"/>
                <a:gd name="f32" fmla="val 76"/>
                <a:gd name="f33" fmla="val 50"/>
                <a:gd name="f34" fmla="+- 0 0 -90"/>
                <a:gd name="f35" fmla="*/ f3 1 141"/>
                <a:gd name="f36" fmla="*/ f4 1 106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141"/>
                <a:gd name="f45" fmla="*/ f41 1 106"/>
                <a:gd name="f46" fmla="*/ 5 f42 1"/>
                <a:gd name="f47" fmla="*/ 21 f41 1"/>
                <a:gd name="f48" fmla="*/ 61 f42 1"/>
                <a:gd name="f49" fmla="*/ 2 f41 1"/>
                <a:gd name="f50" fmla="*/ 72 f42 1"/>
                <a:gd name="f51" fmla="*/ 1 f41 1"/>
                <a:gd name="f52" fmla="*/ 136 f42 1"/>
                <a:gd name="f53" fmla="*/ 109 f42 1"/>
                <a:gd name="f54" fmla="*/ 88 f41 1"/>
                <a:gd name="f55" fmla="*/ 37 f42 1"/>
                <a:gd name="f56" fmla="*/ 92 f41 1"/>
                <a:gd name="f57" fmla="+- f43 0 f1"/>
                <a:gd name="f58" fmla="*/ f46 1 141"/>
                <a:gd name="f59" fmla="*/ f47 1 106"/>
                <a:gd name="f60" fmla="*/ f48 1 141"/>
                <a:gd name="f61" fmla="*/ f49 1 106"/>
                <a:gd name="f62" fmla="*/ f50 1 141"/>
                <a:gd name="f63" fmla="*/ f51 1 106"/>
                <a:gd name="f64" fmla="*/ f52 1 141"/>
                <a:gd name="f65" fmla="*/ f53 1 141"/>
                <a:gd name="f66" fmla="*/ f54 1 106"/>
                <a:gd name="f67" fmla="*/ f55 1 141"/>
                <a:gd name="f68" fmla="*/ f56 1 106"/>
                <a:gd name="f69" fmla="*/ 0 1 f44"/>
                <a:gd name="f70" fmla="*/ f38 1 f44"/>
                <a:gd name="f71" fmla="*/ 0 1 f45"/>
                <a:gd name="f72" fmla="*/ f39 1 f45"/>
                <a:gd name="f73" fmla="*/ f58 1 f44"/>
                <a:gd name="f74" fmla="*/ f59 1 f45"/>
                <a:gd name="f75" fmla="*/ f60 1 f44"/>
                <a:gd name="f76" fmla="*/ f61 1 f45"/>
                <a:gd name="f77" fmla="*/ f62 1 f44"/>
                <a:gd name="f78" fmla="*/ f63 1 f45"/>
                <a:gd name="f79" fmla="*/ f64 1 f44"/>
                <a:gd name="f80" fmla="*/ f65 1 f44"/>
                <a:gd name="f81" fmla="*/ f66 1 f45"/>
                <a:gd name="f82" fmla="*/ f67 1 f44"/>
                <a:gd name="f83" fmla="*/ f68 1 f45"/>
                <a:gd name="f84" fmla="*/ f69 f35 1"/>
                <a:gd name="f85" fmla="*/ f70 f35 1"/>
                <a:gd name="f86" fmla="*/ f72 f36 1"/>
                <a:gd name="f87" fmla="*/ f71 f36 1"/>
                <a:gd name="f88" fmla="*/ f73 f35 1"/>
                <a:gd name="f89" fmla="*/ f74 f36 1"/>
                <a:gd name="f90" fmla="*/ f75 f35 1"/>
                <a:gd name="f91" fmla="*/ f76 f36 1"/>
                <a:gd name="f92" fmla="*/ f77 f35 1"/>
                <a:gd name="f93" fmla="*/ f78 f36 1"/>
                <a:gd name="f94" fmla="*/ f79 f35 1"/>
                <a:gd name="f95" fmla="*/ f80 f35 1"/>
                <a:gd name="f96" fmla="*/ f81 f36 1"/>
                <a:gd name="f97" fmla="*/ f82 f35 1"/>
                <a:gd name="f98" fmla="*/ f83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88" y="f89"/>
                </a:cxn>
                <a:cxn ang="f57">
                  <a:pos x="f90" y="f91"/>
                </a:cxn>
                <a:cxn ang="f57">
                  <a:pos x="f92" y="f93"/>
                </a:cxn>
                <a:cxn ang="f57">
                  <a:pos x="f94" y="f89"/>
                </a:cxn>
                <a:cxn ang="f57">
                  <a:pos x="f95" y="f96"/>
                </a:cxn>
                <a:cxn ang="f57">
                  <a:pos x="f97" y="f98"/>
                </a:cxn>
                <a:cxn ang="f57">
                  <a:pos x="f88" y="f89"/>
                </a:cxn>
              </a:cxnLst>
              <a:rect l="f84" t="f87" r="f85" b="f86"/>
              <a:pathLst>
                <a:path w="141" h="106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5"/>
                    <a:pt x="f18" y="f19"/>
                  </a:cubicBezTo>
                  <a:cubicBezTo>
                    <a:pt x="f20" y="f13"/>
                    <a:pt x="f21" y="f11"/>
                    <a:pt x="f22" y="f9"/>
                  </a:cubicBezTo>
                  <a:cubicBezTo>
                    <a:pt x="f6" y="f23"/>
                    <a:pt x="f24" y="f25"/>
                    <a:pt x="f26" y="f27"/>
                  </a:cubicBezTo>
                  <a:cubicBezTo>
                    <a:pt x="f28" y="f29"/>
                    <a:pt x="f14" y="f7"/>
                    <a:pt x="f30" y="f20"/>
                  </a:cubicBezTo>
                  <a:cubicBezTo>
                    <a:pt x="f31" y="f32"/>
                    <a:pt x="f5" y="f33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D2C0DA5D-03DB-6B4C-A9C6-E5228501F2BE}"/>
                </a:ext>
              </a:extLst>
            </p:cNvPr>
            <p:cNvSpPr/>
            <p:nvPr/>
          </p:nvSpPr>
          <p:spPr>
            <a:xfrm>
              <a:off x="8034476" y="4396124"/>
              <a:ext cx="144904" cy="15200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9"/>
                <a:gd name="f7" fmla="val 167"/>
                <a:gd name="f8" fmla="val 133"/>
                <a:gd name="f9" fmla="val 87"/>
                <a:gd name="f10" fmla="val 146"/>
                <a:gd name="f11" fmla="val 111"/>
                <a:gd name="f12" fmla="val 144"/>
                <a:gd name="f13" fmla="val 161"/>
                <a:gd name="f14" fmla="val 132"/>
                <a:gd name="f15" fmla="val 147"/>
                <a:gd name="f16" fmla="val 121"/>
                <a:gd name="f17" fmla="val 135"/>
                <a:gd name="f18" fmla="val 109"/>
                <a:gd name="f19" fmla="val 101"/>
                <a:gd name="f20" fmla="val 139"/>
                <a:gd name="f21" fmla="val 95"/>
                <a:gd name="f22" fmla="val 153"/>
                <a:gd name="f23" fmla="val 88"/>
                <a:gd name="f24" fmla="val 85"/>
                <a:gd name="f25" fmla="val 166"/>
                <a:gd name="f26" fmla="val 83"/>
                <a:gd name="f27" fmla="val 80"/>
                <a:gd name="f28" fmla="val 77"/>
                <a:gd name="f29" fmla="val 75"/>
                <a:gd name="f30" fmla="val 127"/>
                <a:gd name="f31" fmla="val 50"/>
                <a:gd name="f32" fmla="val 27"/>
                <a:gd name="f33" fmla="val 3"/>
                <a:gd name="f34" fmla="val 2"/>
                <a:gd name="f35" fmla="val 125"/>
                <a:gd name="f36" fmla="val 1"/>
                <a:gd name="f37" fmla="val 122"/>
                <a:gd name="f38" fmla="val 119"/>
                <a:gd name="f39" fmla="val 18"/>
                <a:gd name="f40" fmla="val 103"/>
                <a:gd name="f41" fmla="val 36"/>
                <a:gd name="f42" fmla="val 54"/>
                <a:gd name="f43" fmla="val 69"/>
                <a:gd name="f44" fmla="val 48"/>
                <a:gd name="f45" fmla="val 59"/>
                <a:gd name="f46" fmla="val 42"/>
                <a:gd name="f47" fmla="val 35"/>
                <a:gd name="f48" fmla="val 34"/>
                <a:gd name="f49" fmla="val 37"/>
                <a:gd name="f50" fmla="val 33"/>
                <a:gd name="f51" fmla="val 38"/>
                <a:gd name="f52" fmla="val 31"/>
                <a:gd name="f53" fmla="val 47"/>
                <a:gd name="f54" fmla="val 56"/>
                <a:gd name="f55" fmla="val 41"/>
                <a:gd name="f56" fmla="val 65"/>
                <a:gd name="f57" fmla="val 45"/>
                <a:gd name="f58" fmla="val 71"/>
                <a:gd name="f59" fmla="val 52"/>
                <a:gd name="f60" fmla="val 84"/>
                <a:gd name="f61" fmla="val 46"/>
                <a:gd name="f62" fmla="val 86"/>
                <a:gd name="f63" fmla="val 40"/>
                <a:gd name="f64" fmla="val 23"/>
                <a:gd name="f65" fmla="val 13"/>
                <a:gd name="f66" fmla="val 16"/>
                <a:gd name="f67" fmla="val 120"/>
                <a:gd name="f68" fmla="val 124"/>
                <a:gd name="f69" fmla="val 64"/>
                <a:gd name="f70" fmla="val 68"/>
                <a:gd name="f71" fmla="val 74"/>
                <a:gd name="f72" fmla="val 114"/>
                <a:gd name="f73" fmla="val 76"/>
                <a:gd name="f74" fmla="val 81"/>
                <a:gd name="f75" fmla="val 90"/>
                <a:gd name="f76" fmla="val 79"/>
                <a:gd name="f77" fmla="val 89"/>
                <a:gd name="f78" fmla="val 96"/>
                <a:gd name="f79" fmla="val 72"/>
                <a:gd name="f80" fmla="val 99"/>
                <a:gd name="f81" fmla="val 104"/>
                <a:gd name="f82" fmla="val 100"/>
                <a:gd name="f83" fmla="val 115"/>
                <a:gd name="f84" fmla="val 93"/>
                <a:gd name="f85" fmla="+- 0 0 -90"/>
                <a:gd name="f86" fmla="*/ f3 1 159"/>
                <a:gd name="f87" fmla="*/ f4 1 167"/>
                <a:gd name="f88" fmla="val f5"/>
                <a:gd name="f89" fmla="val f6"/>
                <a:gd name="f90" fmla="val f7"/>
                <a:gd name="f91" fmla="*/ f85 f0 1"/>
                <a:gd name="f92" fmla="+- f90 0 f88"/>
                <a:gd name="f93" fmla="+- f89 0 f88"/>
                <a:gd name="f94" fmla="*/ f91 1 f2"/>
                <a:gd name="f95" fmla="*/ f93 1 159"/>
                <a:gd name="f96" fmla="*/ f92 1 167"/>
                <a:gd name="f97" fmla="*/ 133 f93 1"/>
                <a:gd name="f98" fmla="*/ 87 f92 1"/>
                <a:gd name="f99" fmla="*/ 144 f93 1"/>
                <a:gd name="f100" fmla="*/ 161 f92 1"/>
                <a:gd name="f101" fmla="*/ 109 f93 1"/>
                <a:gd name="f102" fmla="*/ 121 f92 1"/>
                <a:gd name="f103" fmla="*/ 88 f93 1"/>
                <a:gd name="f104" fmla="*/ 167 f92 1"/>
                <a:gd name="f105" fmla="*/ 83 f93 1"/>
                <a:gd name="f106" fmla="*/ 166 f92 1"/>
                <a:gd name="f107" fmla="*/ 75 f93 1"/>
                <a:gd name="f108" fmla="*/ 127 f92 1"/>
                <a:gd name="f109" fmla="*/ 3 f93 1"/>
                <a:gd name="f110" fmla="*/ 0 f93 1"/>
                <a:gd name="f111" fmla="*/ 119 f92 1"/>
                <a:gd name="f112" fmla="*/ 54 f93 1"/>
                <a:gd name="f113" fmla="*/ 69 f92 1"/>
                <a:gd name="f114" fmla="*/ 35 f93 1"/>
                <a:gd name="f115" fmla="*/ 36 f92 1"/>
                <a:gd name="f116" fmla="*/ 38 f93 1"/>
                <a:gd name="f117" fmla="*/ 31 f92 1"/>
                <a:gd name="f118" fmla="*/ 65 f93 1"/>
                <a:gd name="f119" fmla="*/ 45 f92 1"/>
                <a:gd name="f120" fmla="*/ 52 f92 1"/>
                <a:gd name="f121" fmla="*/ 86 f93 1"/>
                <a:gd name="f122" fmla="*/ 34 f92 1"/>
                <a:gd name="f123" fmla="*/ 87 f93 1"/>
                <a:gd name="f124" fmla="*/ 0 f92 1"/>
                <a:gd name="f125" fmla="*/ 124 f93 1"/>
                <a:gd name="f126" fmla="*/ 64 f92 1"/>
                <a:gd name="f127" fmla="*/ 114 f93 1"/>
                <a:gd name="f128" fmla="*/ 76 f92 1"/>
                <a:gd name="f129" fmla="*/ 79 f93 1"/>
                <a:gd name="f130" fmla="*/ 89 f92 1"/>
                <a:gd name="f131" fmla="*/ 72 f93 1"/>
                <a:gd name="f132" fmla="*/ 99 f92 1"/>
                <a:gd name="f133" fmla="*/ 84 f93 1"/>
                <a:gd name="f134" fmla="*/ 104 f92 1"/>
                <a:gd name="f135" fmla="+- f94 0 f1"/>
                <a:gd name="f136" fmla="*/ f97 1 159"/>
                <a:gd name="f137" fmla="*/ f98 1 167"/>
                <a:gd name="f138" fmla="*/ f99 1 159"/>
                <a:gd name="f139" fmla="*/ f100 1 167"/>
                <a:gd name="f140" fmla="*/ f101 1 159"/>
                <a:gd name="f141" fmla="*/ f102 1 167"/>
                <a:gd name="f142" fmla="*/ f103 1 159"/>
                <a:gd name="f143" fmla="*/ f104 1 167"/>
                <a:gd name="f144" fmla="*/ f105 1 159"/>
                <a:gd name="f145" fmla="*/ f106 1 167"/>
                <a:gd name="f146" fmla="*/ f107 1 159"/>
                <a:gd name="f147" fmla="*/ f108 1 167"/>
                <a:gd name="f148" fmla="*/ f109 1 159"/>
                <a:gd name="f149" fmla="*/ f110 1 159"/>
                <a:gd name="f150" fmla="*/ f111 1 167"/>
                <a:gd name="f151" fmla="*/ f112 1 159"/>
                <a:gd name="f152" fmla="*/ f113 1 167"/>
                <a:gd name="f153" fmla="*/ f114 1 159"/>
                <a:gd name="f154" fmla="*/ f115 1 167"/>
                <a:gd name="f155" fmla="*/ f116 1 159"/>
                <a:gd name="f156" fmla="*/ f117 1 167"/>
                <a:gd name="f157" fmla="*/ f118 1 159"/>
                <a:gd name="f158" fmla="*/ f119 1 167"/>
                <a:gd name="f159" fmla="*/ f120 1 167"/>
                <a:gd name="f160" fmla="*/ f121 1 159"/>
                <a:gd name="f161" fmla="*/ f122 1 167"/>
                <a:gd name="f162" fmla="*/ f123 1 159"/>
                <a:gd name="f163" fmla="*/ f124 1 167"/>
                <a:gd name="f164" fmla="*/ f125 1 159"/>
                <a:gd name="f165" fmla="*/ f126 1 167"/>
                <a:gd name="f166" fmla="*/ f127 1 159"/>
                <a:gd name="f167" fmla="*/ f128 1 167"/>
                <a:gd name="f168" fmla="*/ f129 1 159"/>
                <a:gd name="f169" fmla="*/ f130 1 167"/>
                <a:gd name="f170" fmla="*/ f131 1 159"/>
                <a:gd name="f171" fmla="*/ f132 1 167"/>
                <a:gd name="f172" fmla="*/ f133 1 159"/>
                <a:gd name="f173" fmla="*/ f134 1 167"/>
                <a:gd name="f174" fmla="*/ 0 1 f95"/>
                <a:gd name="f175" fmla="*/ f89 1 f95"/>
                <a:gd name="f176" fmla="*/ 0 1 f96"/>
                <a:gd name="f177" fmla="*/ f90 1 f96"/>
                <a:gd name="f178" fmla="*/ f136 1 f95"/>
                <a:gd name="f179" fmla="*/ f137 1 f96"/>
                <a:gd name="f180" fmla="*/ f138 1 f95"/>
                <a:gd name="f181" fmla="*/ f139 1 f96"/>
                <a:gd name="f182" fmla="*/ f140 1 f95"/>
                <a:gd name="f183" fmla="*/ f141 1 f96"/>
                <a:gd name="f184" fmla="*/ f142 1 f95"/>
                <a:gd name="f185" fmla="*/ f143 1 f96"/>
                <a:gd name="f186" fmla="*/ f144 1 f95"/>
                <a:gd name="f187" fmla="*/ f145 1 f96"/>
                <a:gd name="f188" fmla="*/ f146 1 f95"/>
                <a:gd name="f189" fmla="*/ f147 1 f96"/>
                <a:gd name="f190" fmla="*/ f148 1 f95"/>
                <a:gd name="f191" fmla="*/ f149 1 f95"/>
                <a:gd name="f192" fmla="*/ f150 1 f96"/>
                <a:gd name="f193" fmla="*/ f151 1 f95"/>
                <a:gd name="f194" fmla="*/ f152 1 f96"/>
                <a:gd name="f195" fmla="*/ f153 1 f95"/>
                <a:gd name="f196" fmla="*/ f154 1 f96"/>
                <a:gd name="f197" fmla="*/ f155 1 f95"/>
                <a:gd name="f198" fmla="*/ f156 1 f96"/>
                <a:gd name="f199" fmla="*/ f157 1 f95"/>
                <a:gd name="f200" fmla="*/ f158 1 f96"/>
                <a:gd name="f201" fmla="*/ f159 1 f96"/>
                <a:gd name="f202" fmla="*/ f160 1 f95"/>
                <a:gd name="f203" fmla="*/ f161 1 f96"/>
                <a:gd name="f204" fmla="*/ f162 1 f95"/>
                <a:gd name="f205" fmla="*/ f163 1 f96"/>
                <a:gd name="f206" fmla="*/ f164 1 f95"/>
                <a:gd name="f207" fmla="*/ f165 1 f96"/>
                <a:gd name="f208" fmla="*/ f166 1 f95"/>
                <a:gd name="f209" fmla="*/ f167 1 f96"/>
                <a:gd name="f210" fmla="*/ f168 1 f95"/>
                <a:gd name="f211" fmla="*/ f169 1 f96"/>
                <a:gd name="f212" fmla="*/ f170 1 f95"/>
                <a:gd name="f213" fmla="*/ f171 1 f96"/>
                <a:gd name="f214" fmla="*/ f172 1 f95"/>
                <a:gd name="f215" fmla="*/ f173 1 f96"/>
                <a:gd name="f216" fmla="*/ f174 f86 1"/>
                <a:gd name="f217" fmla="*/ f175 f86 1"/>
                <a:gd name="f218" fmla="*/ f177 f87 1"/>
                <a:gd name="f219" fmla="*/ f176 f87 1"/>
                <a:gd name="f220" fmla="*/ f178 f86 1"/>
                <a:gd name="f221" fmla="*/ f179 f87 1"/>
                <a:gd name="f222" fmla="*/ f180 f86 1"/>
                <a:gd name="f223" fmla="*/ f181 f87 1"/>
                <a:gd name="f224" fmla="*/ f182 f86 1"/>
                <a:gd name="f225" fmla="*/ f183 f87 1"/>
                <a:gd name="f226" fmla="*/ f184 f86 1"/>
                <a:gd name="f227" fmla="*/ f185 f87 1"/>
                <a:gd name="f228" fmla="*/ f186 f86 1"/>
                <a:gd name="f229" fmla="*/ f187 f87 1"/>
                <a:gd name="f230" fmla="*/ f188 f86 1"/>
                <a:gd name="f231" fmla="*/ f189 f87 1"/>
                <a:gd name="f232" fmla="*/ f190 f86 1"/>
                <a:gd name="f233" fmla="*/ f191 f86 1"/>
                <a:gd name="f234" fmla="*/ f192 f87 1"/>
                <a:gd name="f235" fmla="*/ f193 f86 1"/>
                <a:gd name="f236" fmla="*/ f194 f87 1"/>
                <a:gd name="f237" fmla="*/ f195 f86 1"/>
                <a:gd name="f238" fmla="*/ f196 f87 1"/>
                <a:gd name="f239" fmla="*/ f197 f86 1"/>
                <a:gd name="f240" fmla="*/ f198 f87 1"/>
                <a:gd name="f241" fmla="*/ f199 f86 1"/>
                <a:gd name="f242" fmla="*/ f200 f87 1"/>
                <a:gd name="f243" fmla="*/ f201 f87 1"/>
                <a:gd name="f244" fmla="*/ f202 f86 1"/>
                <a:gd name="f245" fmla="*/ f203 f87 1"/>
                <a:gd name="f246" fmla="*/ f204 f86 1"/>
                <a:gd name="f247" fmla="*/ f205 f87 1"/>
                <a:gd name="f248" fmla="*/ f206 f86 1"/>
                <a:gd name="f249" fmla="*/ f207 f87 1"/>
                <a:gd name="f250" fmla="*/ f208 f86 1"/>
                <a:gd name="f251" fmla="*/ f209 f87 1"/>
                <a:gd name="f252" fmla="*/ f210 f86 1"/>
                <a:gd name="f253" fmla="*/ f211 f87 1"/>
                <a:gd name="f254" fmla="*/ f212 f86 1"/>
                <a:gd name="f255" fmla="*/ f213 f87 1"/>
                <a:gd name="f256" fmla="*/ f214 f86 1"/>
                <a:gd name="f257" fmla="*/ f215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5">
                  <a:pos x="f220" y="f221"/>
                </a:cxn>
                <a:cxn ang="f135">
                  <a:pos x="f222" y="f223"/>
                </a:cxn>
                <a:cxn ang="f135">
                  <a:pos x="f224" y="f225"/>
                </a:cxn>
                <a:cxn ang="f135">
                  <a:pos x="f226" y="f227"/>
                </a:cxn>
                <a:cxn ang="f135">
                  <a:pos x="f228" y="f229"/>
                </a:cxn>
                <a:cxn ang="f135">
                  <a:pos x="f230" y="f231"/>
                </a:cxn>
                <a:cxn ang="f135">
                  <a:pos x="f232" y="f231"/>
                </a:cxn>
                <a:cxn ang="f135">
                  <a:pos x="f233" y="f234"/>
                </a:cxn>
                <a:cxn ang="f135">
                  <a:pos x="f235" y="f236"/>
                </a:cxn>
                <a:cxn ang="f135">
                  <a:pos x="f237" y="f238"/>
                </a:cxn>
                <a:cxn ang="f135">
                  <a:pos x="f239" y="f240"/>
                </a:cxn>
                <a:cxn ang="f135">
                  <a:pos x="f241" y="f242"/>
                </a:cxn>
                <a:cxn ang="f135">
                  <a:pos x="f228" y="f243"/>
                </a:cxn>
                <a:cxn ang="f135">
                  <a:pos x="f244" y="f245"/>
                </a:cxn>
                <a:cxn ang="f135">
                  <a:pos x="f246" y="f247"/>
                </a:cxn>
                <a:cxn ang="f135">
                  <a:pos x="f248" y="f249"/>
                </a:cxn>
                <a:cxn ang="f135">
                  <a:pos x="f250" y="f251"/>
                </a:cxn>
                <a:cxn ang="f135">
                  <a:pos x="f252" y="f253"/>
                </a:cxn>
                <a:cxn ang="f135">
                  <a:pos x="f254" y="f255"/>
                </a:cxn>
                <a:cxn ang="f135">
                  <a:pos x="f256" y="f257"/>
                </a:cxn>
                <a:cxn ang="f135">
                  <a:pos x="f220" y="f221"/>
                </a:cxn>
              </a:cxnLst>
              <a:rect l="f216" t="f219" r="f217" b="f218"/>
              <a:pathLst>
                <a:path w="159" h="167">
                  <a:moveTo>
                    <a:pt x="f8" y="f9"/>
                  </a:moveTo>
                  <a:cubicBezTo>
                    <a:pt x="f10" y="f11"/>
                    <a:pt x="f6" y="f8"/>
                    <a:pt x="f12" y="f13"/>
                  </a:cubicBezTo>
                  <a:cubicBezTo>
                    <a:pt x="f14" y="f15"/>
                    <a:pt x="f16" y="f17"/>
                    <a:pt x="f18" y="f16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9" y="f7"/>
                    <a:pt x="f24" y="f25"/>
                    <a:pt x="f26" y="f25"/>
                  </a:cubicBezTo>
                  <a:cubicBezTo>
                    <a:pt x="f27" y="f22"/>
                    <a:pt x="f28" y="f20"/>
                    <a:pt x="f29" y="f30"/>
                  </a:cubicBezTo>
                  <a:cubicBezTo>
                    <a:pt x="f31" y="f30"/>
                    <a:pt x="f32" y="f30"/>
                    <a:pt x="f33" y="f30"/>
                  </a:cubicBezTo>
                  <a:cubicBezTo>
                    <a:pt x="f34" y="f35"/>
                    <a:pt x="f36" y="f37"/>
                    <a:pt x="f5" y="f38"/>
                  </a:cubicBezTo>
                  <a:cubicBezTo>
                    <a:pt x="f39" y="f40"/>
                    <a:pt x="f41" y="f9"/>
                    <a:pt x="f42" y="f43"/>
                  </a:cubicBezTo>
                  <a:cubicBezTo>
                    <a:pt x="f44" y="f45"/>
                    <a:pt x="f46" y="f44"/>
                    <a:pt x="f47" y="f41"/>
                  </a:cubicBezTo>
                  <a:cubicBezTo>
                    <a:pt x="f41" y="f48"/>
                    <a:pt x="f49" y="f50"/>
                    <a:pt x="f51" y="f52"/>
                  </a:cubicBezTo>
                  <a:cubicBezTo>
                    <a:pt x="f53" y="f41"/>
                    <a:pt x="f54" y="f55"/>
                    <a:pt x="f56" y="f57"/>
                  </a:cubicBezTo>
                  <a:cubicBezTo>
                    <a:pt x="f58" y="f44"/>
                    <a:pt x="f28" y="f31"/>
                    <a:pt x="f26" y="f59"/>
                  </a:cubicBezTo>
                  <a:cubicBezTo>
                    <a:pt x="f60" y="f61"/>
                    <a:pt x="f62" y="f63"/>
                    <a:pt x="f62" y="f48"/>
                  </a:cubicBezTo>
                  <a:cubicBezTo>
                    <a:pt x="f9" y="f64"/>
                    <a:pt x="f9" y="f65"/>
                    <a:pt x="f9" y="f5"/>
                  </a:cubicBezTo>
                  <a:cubicBezTo>
                    <a:pt x="f11" y="f66"/>
                    <a:pt x="f67" y="f51"/>
                    <a:pt x="f68" y="f69"/>
                  </a:cubicBezTo>
                  <a:cubicBezTo>
                    <a:pt x="f68" y="f70"/>
                    <a:pt x="f38" y="f71"/>
                    <a:pt x="f72" y="f73"/>
                  </a:cubicBezTo>
                  <a:cubicBezTo>
                    <a:pt x="f40" y="f74"/>
                    <a:pt x="f75" y="f60"/>
                    <a:pt x="f76" y="f77"/>
                  </a:cubicBezTo>
                  <a:cubicBezTo>
                    <a:pt x="f73" y="f75"/>
                    <a:pt x="f29" y="f78"/>
                    <a:pt x="f79" y="f80"/>
                  </a:cubicBezTo>
                  <a:cubicBezTo>
                    <a:pt x="f73" y="f19"/>
                    <a:pt x="f74" y="f81"/>
                    <a:pt x="f60" y="f81"/>
                  </a:cubicBezTo>
                  <a:cubicBezTo>
                    <a:pt x="f82" y="f80"/>
                    <a:pt x="f83" y="f84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E53E7071-EC31-2447-6278-B8EB2AFCA850}"/>
                </a:ext>
              </a:extLst>
            </p:cNvPr>
            <p:cNvSpPr/>
            <p:nvPr/>
          </p:nvSpPr>
          <p:spPr>
            <a:xfrm>
              <a:off x="8481983" y="4769757"/>
              <a:ext cx="105128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8"/>
                <a:gd name="f8" fmla="val 106"/>
                <a:gd name="f9" fmla="val 22"/>
                <a:gd name="f10" fmla="val 97"/>
                <a:gd name="f11" fmla="val 51"/>
                <a:gd name="f12" fmla="val 100"/>
                <a:gd name="f13" fmla="val 79"/>
                <a:gd name="f14" fmla="val 104"/>
                <a:gd name="f15" fmla="val 91"/>
                <a:gd name="f16" fmla="val 125"/>
                <a:gd name="f17" fmla="val 64"/>
                <a:gd name="f18" fmla="val 38"/>
                <a:gd name="f19" fmla="val 114"/>
                <a:gd name="f20" fmla="val 14"/>
                <a:gd name="f21" fmla="val 72"/>
                <a:gd name="f22" fmla="val 6"/>
                <a:gd name="f23" fmla="val 43"/>
                <a:gd name="f24" fmla="val 8"/>
                <a:gd name="f25" fmla="val 34"/>
                <a:gd name="f26" fmla="val 16"/>
                <a:gd name="f27" fmla="val 26"/>
                <a:gd name="f28" fmla="val 24"/>
                <a:gd name="f29" fmla="val 21"/>
                <a:gd name="f30" fmla="val 36"/>
                <a:gd name="f31" fmla="val 13"/>
                <a:gd name="f32" fmla="val 50"/>
                <a:gd name="f33" fmla="val 7"/>
                <a:gd name="f34" fmla="val 65"/>
                <a:gd name="f35" fmla="val 69"/>
                <a:gd name="f36" fmla="val 3"/>
                <a:gd name="f37" fmla="val 75"/>
                <a:gd name="f38" fmla="val 82"/>
                <a:gd name="f39" fmla="val 11"/>
                <a:gd name="f40" fmla="val 89"/>
                <a:gd name="f41" fmla="val 15"/>
                <a:gd name="f42" fmla="val 96"/>
                <a:gd name="f43" fmla="val 18"/>
                <a:gd name="f44" fmla="+- 0 0 -90"/>
                <a:gd name="f45" fmla="*/ f3 1 116"/>
                <a:gd name="f46" fmla="*/ f4 1 128"/>
                <a:gd name="f47" fmla="val f5"/>
                <a:gd name="f48" fmla="val f6"/>
                <a:gd name="f49" fmla="val f7"/>
                <a:gd name="f50" fmla="*/ f44 f0 1"/>
                <a:gd name="f51" fmla="+- f49 0 f47"/>
                <a:gd name="f52" fmla="+- f48 0 f47"/>
                <a:gd name="f53" fmla="*/ f50 1 f2"/>
                <a:gd name="f54" fmla="*/ f52 1 116"/>
                <a:gd name="f55" fmla="*/ f51 1 128"/>
                <a:gd name="f56" fmla="*/ 106 f52 1"/>
                <a:gd name="f57" fmla="*/ 22 f51 1"/>
                <a:gd name="f58" fmla="*/ 116 f52 1"/>
                <a:gd name="f59" fmla="*/ 104 f51 1"/>
                <a:gd name="f60" fmla="*/ 38 f52 1"/>
                <a:gd name="f61" fmla="*/ 114 f51 1"/>
                <a:gd name="f62" fmla="*/ 6 f52 1"/>
                <a:gd name="f63" fmla="*/ 43 f51 1"/>
                <a:gd name="f64" fmla="*/ 24 f52 1"/>
                <a:gd name="f65" fmla="*/ 21 f51 1"/>
                <a:gd name="f66" fmla="*/ 65 f52 1"/>
                <a:gd name="f67" fmla="*/ 0 f51 1"/>
                <a:gd name="f68" fmla="*/ 82 f52 1"/>
                <a:gd name="f69" fmla="*/ 11 f51 1"/>
                <a:gd name="f70" fmla="+- f53 0 f1"/>
                <a:gd name="f71" fmla="*/ f56 1 116"/>
                <a:gd name="f72" fmla="*/ f57 1 128"/>
                <a:gd name="f73" fmla="*/ f58 1 116"/>
                <a:gd name="f74" fmla="*/ f59 1 128"/>
                <a:gd name="f75" fmla="*/ f60 1 116"/>
                <a:gd name="f76" fmla="*/ f61 1 128"/>
                <a:gd name="f77" fmla="*/ f62 1 116"/>
                <a:gd name="f78" fmla="*/ f63 1 128"/>
                <a:gd name="f79" fmla="*/ f64 1 116"/>
                <a:gd name="f80" fmla="*/ f65 1 128"/>
                <a:gd name="f81" fmla="*/ f66 1 116"/>
                <a:gd name="f82" fmla="*/ f67 1 128"/>
                <a:gd name="f83" fmla="*/ f68 1 116"/>
                <a:gd name="f84" fmla="*/ f69 1 128"/>
                <a:gd name="f85" fmla="*/ 0 1 f54"/>
                <a:gd name="f86" fmla="*/ f48 1 f54"/>
                <a:gd name="f87" fmla="*/ 0 1 f55"/>
                <a:gd name="f88" fmla="*/ f49 1 f55"/>
                <a:gd name="f89" fmla="*/ f71 1 f54"/>
                <a:gd name="f90" fmla="*/ f72 1 f55"/>
                <a:gd name="f91" fmla="*/ f73 1 f54"/>
                <a:gd name="f92" fmla="*/ f74 1 f55"/>
                <a:gd name="f93" fmla="*/ f75 1 f54"/>
                <a:gd name="f94" fmla="*/ f76 1 f55"/>
                <a:gd name="f95" fmla="*/ f77 1 f54"/>
                <a:gd name="f96" fmla="*/ f78 1 f55"/>
                <a:gd name="f97" fmla="*/ f79 1 f54"/>
                <a:gd name="f98" fmla="*/ f80 1 f55"/>
                <a:gd name="f99" fmla="*/ f81 1 f54"/>
                <a:gd name="f100" fmla="*/ f82 1 f55"/>
                <a:gd name="f101" fmla="*/ f83 1 f54"/>
                <a:gd name="f102" fmla="*/ f84 1 f55"/>
                <a:gd name="f103" fmla="*/ f85 f45 1"/>
                <a:gd name="f104" fmla="*/ f86 f45 1"/>
                <a:gd name="f105" fmla="*/ f88 f46 1"/>
                <a:gd name="f106" fmla="*/ f87 f46 1"/>
                <a:gd name="f107" fmla="*/ f89 f45 1"/>
                <a:gd name="f108" fmla="*/ f90 f46 1"/>
                <a:gd name="f109" fmla="*/ f91 f45 1"/>
                <a:gd name="f110" fmla="*/ f92 f46 1"/>
                <a:gd name="f111" fmla="*/ f93 f45 1"/>
                <a:gd name="f112" fmla="*/ f94 f46 1"/>
                <a:gd name="f113" fmla="*/ f95 f45 1"/>
                <a:gd name="f114" fmla="*/ f96 f46 1"/>
                <a:gd name="f115" fmla="*/ f97 f45 1"/>
                <a:gd name="f116" fmla="*/ f98 f46 1"/>
                <a:gd name="f117" fmla="*/ f99 f45 1"/>
                <a:gd name="f118" fmla="*/ f100 f46 1"/>
                <a:gd name="f119" fmla="*/ f101 f45 1"/>
                <a:gd name="f120" fmla="*/ f102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07" y="f108"/>
                </a:cxn>
                <a:cxn ang="f70">
                  <a:pos x="f109" y="f110"/>
                </a:cxn>
                <a:cxn ang="f70">
                  <a:pos x="f111" y="f112"/>
                </a:cxn>
                <a:cxn ang="f70">
                  <a:pos x="f113" y="f114"/>
                </a:cxn>
                <a:cxn ang="f70">
                  <a:pos x="f115" y="f116"/>
                </a:cxn>
                <a:cxn ang="f70">
                  <a:pos x="f117" y="f118"/>
                </a:cxn>
                <a:cxn ang="f70">
                  <a:pos x="f119" y="f120"/>
                </a:cxn>
                <a:cxn ang="f70">
                  <a:pos x="f107" y="f108"/>
                </a:cxn>
              </a:cxnLst>
              <a:rect l="f103" t="f106" r="f104" b="f105"/>
              <a:pathLst>
                <a:path w="116" h="128">
                  <a:moveTo>
                    <a:pt x="f8" y="f9"/>
                  </a:moveTo>
                  <a:cubicBezTo>
                    <a:pt x="f10" y="f11"/>
                    <a:pt x="f12" y="f13"/>
                    <a:pt x="f6" y="f14"/>
                  </a:cubicBezTo>
                  <a:cubicBezTo>
                    <a:pt x="f15" y="f16"/>
                    <a:pt x="f17" y="f7"/>
                    <a:pt x="f18" y="f19"/>
                  </a:cubicBezTo>
                  <a:cubicBezTo>
                    <a:pt x="f20" y="f12"/>
                    <a:pt x="f5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5"/>
                  </a:cubicBezTo>
                  <a:cubicBezTo>
                    <a:pt x="f35" y="f36"/>
                    <a:pt x="f37" y="f24"/>
                    <a:pt x="f38" y="f39"/>
                  </a:cubicBezTo>
                  <a:cubicBezTo>
                    <a:pt x="f40" y="f41"/>
                    <a:pt x="f42" y="f43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DD1158C-A582-DCE9-361E-C9C444C69D2B}"/>
                </a:ext>
              </a:extLst>
            </p:cNvPr>
            <p:cNvSpPr/>
            <p:nvPr/>
          </p:nvSpPr>
          <p:spPr>
            <a:xfrm>
              <a:off x="8720651" y="4768330"/>
              <a:ext cx="106545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8"/>
                <a:gd name="f8" fmla="val 52"/>
                <a:gd name="f9" fmla="val 66"/>
                <a:gd name="f10" fmla="val 7"/>
                <a:gd name="f11" fmla="val 81"/>
                <a:gd name="f12" fmla="val 13"/>
                <a:gd name="f13" fmla="val 96"/>
                <a:gd name="f14" fmla="val 21"/>
                <a:gd name="f15" fmla="val 100"/>
                <a:gd name="f16" fmla="val 23"/>
                <a:gd name="f17" fmla="val 104"/>
                <a:gd name="f18" fmla="val 29"/>
                <a:gd name="f19" fmla="val 106"/>
                <a:gd name="f20" fmla="val 34"/>
                <a:gd name="f21" fmla="val 61"/>
                <a:gd name="f22" fmla="val 91"/>
                <a:gd name="f23" fmla="val 82"/>
                <a:gd name="f24" fmla="val 110"/>
                <a:gd name="f25" fmla="val 58"/>
                <a:gd name="f26" fmla="val 26"/>
                <a:gd name="f27" fmla="val 126"/>
                <a:gd name="f28" fmla="val 105"/>
                <a:gd name="f29" fmla="val 16"/>
                <a:gd name="f30" fmla="val 80"/>
                <a:gd name="f31" fmla="val 18"/>
                <a:gd name="f32" fmla="val 9"/>
                <a:gd name="f33" fmla="val 24"/>
                <a:gd name="f34" fmla="val 39"/>
                <a:gd name="f35" fmla="val 8"/>
                <a:gd name="f36" fmla="+- 0 0 -90"/>
                <a:gd name="f37" fmla="*/ f3 1 116"/>
                <a:gd name="f38" fmla="*/ f4 1 128"/>
                <a:gd name="f39" fmla="val f5"/>
                <a:gd name="f40" fmla="val f6"/>
                <a:gd name="f41" fmla="val f7"/>
                <a:gd name="f42" fmla="*/ f36 f0 1"/>
                <a:gd name="f43" fmla="+- f41 0 f39"/>
                <a:gd name="f44" fmla="+- f40 0 f39"/>
                <a:gd name="f45" fmla="*/ f42 1 f2"/>
                <a:gd name="f46" fmla="*/ f44 1 116"/>
                <a:gd name="f47" fmla="*/ f43 1 128"/>
                <a:gd name="f48" fmla="*/ 52 f44 1"/>
                <a:gd name="f49" fmla="*/ 0 f43 1"/>
                <a:gd name="f50" fmla="*/ 96 f44 1"/>
                <a:gd name="f51" fmla="*/ 21 f43 1"/>
                <a:gd name="f52" fmla="*/ 106 f44 1"/>
                <a:gd name="f53" fmla="*/ 34 f43 1"/>
                <a:gd name="f54" fmla="*/ 82 f44 1"/>
                <a:gd name="f55" fmla="*/ 110 f43 1"/>
                <a:gd name="f56" fmla="*/ 0 f44 1"/>
                <a:gd name="f57" fmla="*/ 105 f43 1"/>
                <a:gd name="f58" fmla="*/ 9 f44 1"/>
                <a:gd name="f59" fmla="*/ 24 f43 1"/>
                <a:gd name="f60" fmla="+- f45 0 f1"/>
                <a:gd name="f61" fmla="*/ f48 1 116"/>
                <a:gd name="f62" fmla="*/ f49 1 128"/>
                <a:gd name="f63" fmla="*/ f50 1 116"/>
                <a:gd name="f64" fmla="*/ f51 1 128"/>
                <a:gd name="f65" fmla="*/ f52 1 116"/>
                <a:gd name="f66" fmla="*/ f53 1 128"/>
                <a:gd name="f67" fmla="*/ f54 1 116"/>
                <a:gd name="f68" fmla="*/ f55 1 128"/>
                <a:gd name="f69" fmla="*/ f56 1 116"/>
                <a:gd name="f70" fmla="*/ f57 1 128"/>
                <a:gd name="f71" fmla="*/ f58 1 116"/>
                <a:gd name="f72" fmla="*/ f59 1 128"/>
                <a:gd name="f73" fmla="*/ 0 1 f46"/>
                <a:gd name="f74" fmla="*/ f40 1 f46"/>
                <a:gd name="f75" fmla="*/ 0 1 f47"/>
                <a:gd name="f76" fmla="*/ f41 1 f47"/>
                <a:gd name="f77" fmla="*/ f61 1 f46"/>
                <a:gd name="f78" fmla="*/ f62 1 f47"/>
                <a:gd name="f79" fmla="*/ f63 1 f46"/>
                <a:gd name="f80" fmla="*/ f64 1 f47"/>
                <a:gd name="f81" fmla="*/ f65 1 f46"/>
                <a:gd name="f82" fmla="*/ f66 1 f47"/>
                <a:gd name="f83" fmla="*/ f67 1 f46"/>
                <a:gd name="f84" fmla="*/ f68 1 f47"/>
                <a:gd name="f85" fmla="*/ f69 1 f46"/>
                <a:gd name="f86" fmla="*/ f70 1 f47"/>
                <a:gd name="f87" fmla="*/ f71 1 f46"/>
                <a:gd name="f88" fmla="*/ f72 1 f47"/>
                <a:gd name="f89" fmla="*/ f73 f37 1"/>
                <a:gd name="f90" fmla="*/ f74 f37 1"/>
                <a:gd name="f91" fmla="*/ f76 f38 1"/>
                <a:gd name="f92" fmla="*/ f75 f38 1"/>
                <a:gd name="f93" fmla="*/ f77 f37 1"/>
                <a:gd name="f94" fmla="*/ f78 f38 1"/>
                <a:gd name="f95" fmla="*/ f79 f37 1"/>
                <a:gd name="f96" fmla="*/ f80 f38 1"/>
                <a:gd name="f97" fmla="*/ f81 f37 1"/>
                <a:gd name="f98" fmla="*/ f82 f38 1"/>
                <a:gd name="f99" fmla="*/ f83 f37 1"/>
                <a:gd name="f100" fmla="*/ f84 f38 1"/>
                <a:gd name="f101" fmla="*/ f85 f37 1"/>
                <a:gd name="f102" fmla="*/ f86 f38 1"/>
                <a:gd name="f103" fmla="*/ f87 f37 1"/>
                <a:gd name="f104" fmla="*/ f8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3" y="f94"/>
                </a:cxn>
                <a:cxn ang="f60">
                  <a:pos x="f95" y="f96"/>
                </a:cxn>
                <a:cxn ang="f60">
                  <a:pos x="f97" y="f98"/>
                </a:cxn>
                <a:cxn ang="f60">
                  <a:pos x="f99" y="f100"/>
                </a:cxn>
                <a:cxn ang="f60">
                  <a:pos x="f101" y="f102"/>
                </a:cxn>
                <a:cxn ang="f60">
                  <a:pos x="f103" y="f104"/>
                </a:cxn>
                <a:cxn ang="f60">
                  <a:pos x="f93" y="f94"/>
                </a:cxn>
              </a:cxnLst>
              <a:rect l="f89" t="f92" r="f90" b="f91"/>
              <a:pathLst>
                <a:path w="116" h="12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6" y="f21"/>
                    <a:pt x="f19" y="f22"/>
                    <a:pt x="f23" y="f24"/>
                  </a:cubicBezTo>
                  <a:cubicBezTo>
                    <a:pt x="f25" y="f7"/>
                    <a:pt x="f26" y="f27"/>
                    <a:pt x="f5" y="f28"/>
                  </a:cubicBezTo>
                  <a:cubicBezTo>
                    <a:pt x="f29" y="f30"/>
                    <a:pt x="f31" y="f8"/>
                    <a:pt x="f32" y="f33"/>
                  </a:cubicBezTo>
                  <a:cubicBezTo>
                    <a:pt x="f33" y="f29"/>
                    <a:pt x="f34" y="f35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4705311-E32B-AD2E-DCCF-DC561DCC507A}"/>
                </a:ext>
              </a:extLst>
            </p:cNvPr>
            <p:cNvSpPr/>
            <p:nvPr/>
          </p:nvSpPr>
          <p:spPr>
            <a:xfrm>
              <a:off x="8479139" y="4536768"/>
              <a:ext cx="100867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0"/>
                <a:gd name="f7" fmla="val 126"/>
                <a:gd name="f8" fmla="val 18"/>
                <a:gd name="f9" fmla="val 107"/>
                <a:gd name="f10" fmla="val 48"/>
                <a:gd name="f11" fmla="val 104"/>
                <a:gd name="f12" fmla="val 75"/>
                <a:gd name="f13" fmla="val 101"/>
                <a:gd name="f14" fmla="val 106"/>
                <a:gd name="f15" fmla="val 93"/>
                <a:gd name="f16" fmla="val 111"/>
                <a:gd name="f17" fmla="val 78"/>
                <a:gd name="f18" fmla="val 119"/>
                <a:gd name="f19" fmla="val 66"/>
                <a:gd name="f20" fmla="val 50"/>
                <a:gd name="f21" fmla="val 35"/>
                <a:gd name="f22" fmla="val 113"/>
                <a:gd name="f23" fmla="val 21"/>
                <a:gd name="f24" fmla="val 105"/>
                <a:gd name="f25" fmla="val 15"/>
                <a:gd name="f26" fmla="val 102"/>
                <a:gd name="f27" fmla="val 9"/>
                <a:gd name="f28" fmla="val 94"/>
                <a:gd name="f29" fmla="val 8"/>
                <a:gd name="f30" fmla="val 88"/>
                <a:gd name="f31" fmla="val 60"/>
                <a:gd name="f32" fmla="val 11"/>
                <a:gd name="f33" fmla="val 32"/>
                <a:gd name="f34" fmla="val 17"/>
                <a:gd name="f35" fmla="val 59"/>
                <a:gd name="f36" fmla="val 2"/>
                <a:gd name="f37" fmla="+- 0 0 -90"/>
                <a:gd name="f38" fmla="*/ f3 1 110"/>
                <a:gd name="f39" fmla="*/ f4 1 126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110"/>
                <a:gd name="f48" fmla="*/ f44 1 126"/>
                <a:gd name="f49" fmla="*/ 110 f45 1"/>
                <a:gd name="f50" fmla="*/ 18 f44 1"/>
                <a:gd name="f51" fmla="*/ 101 f45 1"/>
                <a:gd name="f52" fmla="*/ 106 f44 1"/>
                <a:gd name="f53" fmla="*/ 66 f45 1"/>
                <a:gd name="f54" fmla="*/ 126 f44 1"/>
                <a:gd name="f55" fmla="*/ 21 f45 1"/>
                <a:gd name="f56" fmla="*/ 105 f44 1"/>
                <a:gd name="f57" fmla="*/ 8 f45 1"/>
                <a:gd name="f58" fmla="*/ 88 f44 1"/>
                <a:gd name="f59" fmla="*/ 35 f45 1"/>
                <a:gd name="f60" fmla="*/ 17 f44 1"/>
                <a:gd name="f61" fmla="+- f46 0 f1"/>
                <a:gd name="f62" fmla="*/ f49 1 110"/>
                <a:gd name="f63" fmla="*/ f50 1 126"/>
                <a:gd name="f64" fmla="*/ f51 1 110"/>
                <a:gd name="f65" fmla="*/ f52 1 126"/>
                <a:gd name="f66" fmla="*/ f53 1 110"/>
                <a:gd name="f67" fmla="*/ f54 1 126"/>
                <a:gd name="f68" fmla="*/ f55 1 110"/>
                <a:gd name="f69" fmla="*/ f56 1 126"/>
                <a:gd name="f70" fmla="*/ f57 1 110"/>
                <a:gd name="f71" fmla="*/ f58 1 126"/>
                <a:gd name="f72" fmla="*/ f59 1 110"/>
                <a:gd name="f73" fmla="*/ f60 1 126"/>
                <a:gd name="f74" fmla="*/ 0 1 f47"/>
                <a:gd name="f75" fmla="*/ f41 1 f47"/>
                <a:gd name="f76" fmla="*/ 0 1 f48"/>
                <a:gd name="f77" fmla="*/ f42 1 f48"/>
                <a:gd name="f78" fmla="*/ f62 1 f47"/>
                <a:gd name="f79" fmla="*/ f63 1 f48"/>
                <a:gd name="f80" fmla="*/ f64 1 f47"/>
                <a:gd name="f81" fmla="*/ f65 1 f48"/>
                <a:gd name="f82" fmla="*/ f66 1 f47"/>
                <a:gd name="f83" fmla="*/ f67 1 f48"/>
                <a:gd name="f84" fmla="*/ f68 1 f47"/>
                <a:gd name="f85" fmla="*/ f69 1 f48"/>
                <a:gd name="f86" fmla="*/ f70 1 f47"/>
                <a:gd name="f87" fmla="*/ f71 1 f48"/>
                <a:gd name="f88" fmla="*/ f72 1 f47"/>
                <a:gd name="f89" fmla="*/ f73 1 f48"/>
                <a:gd name="f90" fmla="*/ f74 f38 1"/>
                <a:gd name="f91" fmla="*/ f75 f38 1"/>
                <a:gd name="f92" fmla="*/ f77 f39 1"/>
                <a:gd name="f93" fmla="*/ f76 f39 1"/>
                <a:gd name="f94" fmla="*/ f78 f38 1"/>
                <a:gd name="f95" fmla="*/ f79 f39 1"/>
                <a:gd name="f96" fmla="*/ f80 f38 1"/>
                <a:gd name="f97" fmla="*/ f81 f39 1"/>
                <a:gd name="f98" fmla="*/ f82 f38 1"/>
                <a:gd name="f99" fmla="*/ f83 f39 1"/>
                <a:gd name="f100" fmla="*/ f84 f38 1"/>
                <a:gd name="f101" fmla="*/ f85 f39 1"/>
                <a:gd name="f102" fmla="*/ f86 f38 1"/>
                <a:gd name="f103" fmla="*/ f87 f39 1"/>
                <a:gd name="f104" fmla="*/ f88 f38 1"/>
                <a:gd name="f105" fmla="*/ f8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1">
                  <a:pos x="f94" y="f95"/>
                </a:cxn>
                <a:cxn ang="f61">
                  <a:pos x="f96" y="f97"/>
                </a:cxn>
                <a:cxn ang="f61">
                  <a:pos x="f98" y="f99"/>
                </a:cxn>
                <a:cxn ang="f61">
                  <a:pos x="f100" y="f101"/>
                </a:cxn>
                <a:cxn ang="f61">
                  <a:pos x="f102" y="f103"/>
                </a:cxn>
                <a:cxn ang="f61">
                  <a:pos x="f104" y="f105"/>
                </a:cxn>
                <a:cxn ang="f61">
                  <a:pos x="f94" y="f95"/>
                </a:cxn>
              </a:cxnLst>
              <a:rect l="f90" t="f93" r="f91" b="f92"/>
              <a:pathLst>
                <a:path w="110" h="126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7"/>
                  </a:cubicBezTo>
                  <a:cubicBezTo>
                    <a:pt x="f20" y="f18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5" y="f31"/>
                    <a:pt x="f32" y="f33"/>
                    <a:pt x="f21" y="f34"/>
                  </a:cubicBezTo>
                  <a:cubicBezTo>
                    <a:pt x="f35" y="f5"/>
                    <a:pt x="f30" y="f36"/>
                    <a:pt x="f6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F2413FD1-2EAE-36EA-12D9-BC2EC9313FC0}"/>
                </a:ext>
              </a:extLst>
            </p:cNvPr>
            <p:cNvSpPr/>
            <p:nvPr/>
          </p:nvSpPr>
          <p:spPr>
            <a:xfrm>
              <a:off x="8719224" y="4535350"/>
              <a:ext cx="105128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7"/>
                <a:gd name="f8" fmla="val 23"/>
                <a:gd name="f9" fmla="val 27"/>
                <a:gd name="f10" fmla="val 2"/>
                <a:gd name="f11" fmla="val 54"/>
                <a:gd name="f12" fmla="val 80"/>
                <a:gd name="f13" fmla="val 17"/>
                <a:gd name="f14" fmla="val 104"/>
                <a:gd name="f15" fmla="val 32"/>
                <a:gd name="f16" fmla="val 61"/>
                <a:gd name="f17" fmla="val 108"/>
                <a:gd name="f18" fmla="val 89"/>
                <a:gd name="f19" fmla="val 106"/>
                <a:gd name="f20" fmla="val 96"/>
                <a:gd name="f21" fmla="val 98"/>
                <a:gd name="f22" fmla="val 103"/>
                <a:gd name="f23" fmla="val 91"/>
                <a:gd name="f24" fmla="val 115"/>
                <a:gd name="f25" fmla="val 67"/>
                <a:gd name="f26" fmla="val 120"/>
                <a:gd name="f27" fmla="val 53"/>
                <a:gd name="f28" fmla="val 48"/>
                <a:gd name="f29" fmla="val 124"/>
                <a:gd name="f30" fmla="val 41"/>
                <a:gd name="f31" fmla="val 119"/>
                <a:gd name="f32" fmla="val 34"/>
                <a:gd name="f33" fmla="val 111"/>
                <a:gd name="f34" fmla="val 19"/>
                <a:gd name="f35" fmla="val 109"/>
                <a:gd name="f36" fmla="val 10"/>
                <a:gd name="f37" fmla="val 105"/>
                <a:gd name="f38" fmla="val 20"/>
                <a:gd name="f39" fmla="val 77"/>
                <a:gd name="f40" fmla="val 49"/>
                <a:gd name="f41" fmla="+- 0 0 -90"/>
                <a:gd name="f42" fmla="*/ f3 1 116"/>
                <a:gd name="f43" fmla="*/ f4 1 127"/>
                <a:gd name="f44" fmla="val f5"/>
                <a:gd name="f45" fmla="val f6"/>
                <a:gd name="f46" fmla="val f7"/>
                <a:gd name="f47" fmla="*/ f41 f0 1"/>
                <a:gd name="f48" fmla="+- f46 0 f44"/>
                <a:gd name="f49" fmla="+- f45 0 f44"/>
                <a:gd name="f50" fmla="*/ f47 1 f2"/>
                <a:gd name="f51" fmla="*/ f49 1 116"/>
                <a:gd name="f52" fmla="*/ f48 1 127"/>
                <a:gd name="f53" fmla="*/ 0 f49 1"/>
                <a:gd name="f54" fmla="*/ 23 f48 1"/>
                <a:gd name="f55" fmla="*/ 80 f49 1"/>
                <a:gd name="f56" fmla="*/ 17 f48 1"/>
                <a:gd name="f57" fmla="*/ 108 f49 1"/>
                <a:gd name="f58" fmla="*/ 89 f48 1"/>
                <a:gd name="f59" fmla="*/ 91 f49 1"/>
                <a:gd name="f60" fmla="*/ 108 f48 1"/>
                <a:gd name="f61" fmla="*/ 53 f49 1"/>
                <a:gd name="f62" fmla="*/ 127 f48 1"/>
                <a:gd name="f63" fmla="*/ 34 f49 1"/>
                <a:gd name="f64" fmla="*/ 115 f48 1"/>
                <a:gd name="f65" fmla="*/ 10 f49 1"/>
                <a:gd name="f66" fmla="*/ 105 f48 1"/>
                <a:gd name="f67" fmla="+- f50 0 f1"/>
                <a:gd name="f68" fmla="*/ f53 1 116"/>
                <a:gd name="f69" fmla="*/ f54 1 127"/>
                <a:gd name="f70" fmla="*/ f55 1 116"/>
                <a:gd name="f71" fmla="*/ f56 1 127"/>
                <a:gd name="f72" fmla="*/ f57 1 116"/>
                <a:gd name="f73" fmla="*/ f58 1 127"/>
                <a:gd name="f74" fmla="*/ f59 1 116"/>
                <a:gd name="f75" fmla="*/ f60 1 127"/>
                <a:gd name="f76" fmla="*/ f61 1 116"/>
                <a:gd name="f77" fmla="*/ f62 1 127"/>
                <a:gd name="f78" fmla="*/ f63 1 116"/>
                <a:gd name="f79" fmla="*/ f64 1 127"/>
                <a:gd name="f80" fmla="*/ f65 1 116"/>
                <a:gd name="f81" fmla="*/ f66 1 127"/>
                <a:gd name="f82" fmla="*/ 0 1 f51"/>
                <a:gd name="f83" fmla="*/ f45 1 f51"/>
                <a:gd name="f84" fmla="*/ 0 1 f52"/>
                <a:gd name="f85" fmla="*/ f46 1 f52"/>
                <a:gd name="f86" fmla="*/ f68 1 f51"/>
                <a:gd name="f87" fmla="*/ f69 1 f52"/>
                <a:gd name="f88" fmla="*/ f70 1 f51"/>
                <a:gd name="f89" fmla="*/ f71 1 f52"/>
                <a:gd name="f90" fmla="*/ f72 1 f51"/>
                <a:gd name="f91" fmla="*/ f73 1 f52"/>
                <a:gd name="f92" fmla="*/ f74 1 f51"/>
                <a:gd name="f93" fmla="*/ f75 1 f52"/>
                <a:gd name="f94" fmla="*/ f76 1 f51"/>
                <a:gd name="f95" fmla="*/ f77 1 f52"/>
                <a:gd name="f96" fmla="*/ f78 1 f51"/>
                <a:gd name="f97" fmla="*/ f79 1 f52"/>
                <a:gd name="f98" fmla="*/ f80 1 f51"/>
                <a:gd name="f99" fmla="*/ f81 1 f52"/>
                <a:gd name="f100" fmla="*/ f82 f42 1"/>
                <a:gd name="f101" fmla="*/ f83 f42 1"/>
                <a:gd name="f102" fmla="*/ f85 f43 1"/>
                <a:gd name="f103" fmla="*/ f84 f43 1"/>
                <a:gd name="f104" fmla="*/ f86 f42 1"/>
                <a:gd name="f105" fmla="*/ f87 f43 1"/>
                <a:gd name="f106" fmla="*/ f88 f42 1"/>
                <a:gd name="f107" fmla="*/ f89 f43 1"/>
                <a:gd name="f108" fmla="*/ f90 f42 1"/>
                <a:gd name="f109" fmla="*/ f91 f43 1"/>
                <a:gd name="f110" fmla="*/ f92 f42 1"/>
                <a:gd name="f111" fmla="*/ f93 f43 1"/>
                <a:gd name="f112" fmla="*/ f94 f42 1"/>
                <a:gd name="f113" fmla="*/ f95 f43 1"/>
                <a:gd name="f114" fmla="*/ f96 f42 1"/>
                <a:gd name="f115" fmla="*/ f97 f43 1"/>
                <a:gd name="f116" fmla="*/ f98 f42 1"/>
                <a:gd name="f117" fmla="*/ f99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104" y="f105"/>
                </a:cxn>
                <a:cxn ang="f67">
                  <a:pos x="f106" y="f107"/>
                </a:cxn>
                <a:cxn ang="f67">
                  <a:pos x="f108" y="f109"/>
                </a:cxn>
                <a:cxn ang="f67">
                  <a:pos x="f110" y="f111"/>
                </a:cxn>
                <a:cxn ang="f67">
                  <a:pos x="f112" y="f113"/>
                </a:cxn>
                <a:cxn ang="f67">
                  <a:pos x="f114" y="f115"/>
                </a:cxn>
                <a:cxn ang="f67">
                  <a:pos x="f116" y="f117"/>
                </a:cxn>
                <a:cxn ang="f67">
                  <a:pos x="f104" y="f105"/>
                </a:cxn>
              </a:cxnLst>
              <a:rect l="f100" t="f103" r="f101" b="f102"/>
              <a:pathLst>
                <a:path w="116" h="127">
                  <a:moveTo>
                    <a:pt x="f5" y="f8"/>
                  </a:moveTo>
                  <a:cubicBezTo>
                    <a:pt x="f9" y="f10"/>
                    <a:pt x="f11" y="f5"/>
                    <a:pt x="f12" y="f13"/>
                  </a:cubicBezTo>
                  <a:cubicBezTo>
                    <a:pt x="f14" y="f15"/>
                    <a:pt x="f6" y="f16"/>
                    <a:pt x="f17" y="f18"/>
                  </a:cubicBezTo>
                  <a:cubicBezTo>
                    <a:pt x="f19" y="f20"/>
                    <a:pt x="f21" y="f22"/>
                    <a:pt x="f23" y="f17"/>
                  </a:cubicBezTo>
                  <a:cubicBezTo>
                    <a:pt x="f12" y="f24"/>
                    <a:pt x="f25" y="f26"/>
                    <a:pt x="f27" y="f7"/>
                  </a:cubicBezTo>
                  <a:cubicBezTo>
                    <a:pt x="f28" y="f29"/>
                    <a:pt x="f30" y="f31"/>
                    <a:pt x="f32" y="f24"/>
                  </a:cubicBezTo>
                  <a:cubicBezTo>
                    <a:pt x="f9" y="f33"/>
                    <a:pt x="f34" y="f35"/>
                    <a:pt x="f36" y="f37"/>
                  </a:cubicBezTo>
                  <a:cubicBezTo>
                    <a:pt x="f38" y="f39"/>
                    <a:pt x="f13" y="f40"/>
                    <a:pt x="f5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95161039-7E35-081D-8096-ABEA81805CAE}"/>
                </a:ext>
              </a:extLst>
            </p:cNvPr>
            <p:cNvSpPr/>
            <p:nvPr/>
          </p:nvSpPr>
          <p:spPr>
            <a:xfrm>
              <a:off x="8155231" y="4308049"/>
              <a:ext cx="125016" cy="2500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7"/>
                <a:gd name="f7" fmla="val 275"/>
                <a:gd name="f8" fmla="val 69"/>
                <a:gd name="f9" fmla="val 274"/>
                <a:gd name="f10" fmla="val 50"/>
                <a:gd name="f11" fmla="val 233"/>
                <a:gd name="f12" fmla="val 56"/>
                <a:gd name="f13" fmla="val 191"/>
                <a:gd name="f14" fmla="val 66"/>
                <a:gd name="f15" fmla="val 147"/>
                <a:gd name="f16" fmla="val 47"/>
                <a:gd name="f17" fmla="val 159"/>
                <a:gd name="f18" fmla="val 28"/>
                <a:gd name="f19" fmla="val 171"/>
                <a:gd name="f20" fmla="val 9"/>
                <a:gd name="f21" fmla="val 183"/>
                <a:gd name="f22" fmla="val 5"/>
                <a:gd name="f23" fmla="val 175"/>
                <a:gd name="f24" fmla="val 3"/>
                <a:gd name="f25" fmla="val 169"/>
                <a:gd name="f26" fmla="val 163"/>
                <a:gd name="f27" fmla="val 6"/>
                <a:gd name="f28" fmla="val 12"/>
                <a:gd name="f29" fmla="val 154"/>
                <a:gd name="f30" fmla="val 18"/>
                <a:gd name="f31" fmla="val 151"/>
                <a:gd name="f32" fmla="val 70"/>
                <a:gd name="f33" fmla="val 124"/>
                <a:gd name="f34" fmla="val 98"/>
                <a:gd name="f35" fmla="val 80"/>
                <a:gd name="f36" fmla="val 112"/>
                <a:gd name="f37" fmla="val 25"/>
                <a:gd name="f38" fmla="val 114"/>
                <a:gd name="f39" fmla="val 16"/>
                <a:gd name="f40" fmla="val 123"/>
                <a:gd name="f41" fmla="val 8"/>
                <a:gd name="f42" fmla="val 128"/>
                <a:gd name="f43" fmla="val 131"/>
                <a:gd name="f44" fmla="val 1"/>
                <a:gd name="f45" fmla="val 134"/>
                <a:gd name="f46" fmla="val 2"/>
                <a:gd name="f47" fmla="val 17"/>
                <a:gd name="f48" fmla="val 132"/>
                <a:gd name="f49" fmla="val 31"/>
                <a:gd name="f50" fmla="val 44"/>
                <a:gd name="f51" fmla="val 113"/>
                <a:gd name="f52" fmla="val 90"/>
                <a:gd name="f53" fmla="val 95"/>
                <a:gd name="f54" fmla="val 136"/>
                <a:gd name="f55" fmla="val 82"/>
                <a:gd name="f56" fmla="val 77"/>
                <a:gd name="f57" fmla="val 201"/>
                <a:gd name="f58" fmla="val 81"/>
                <a:gd name="f59" fmla="val 222"/>
                <a:gd name="f60" fmla="val 242"/>
                <a:gd name="f61" fmla="val 253"/>
                <a:gd name="f62" fmla="val 264"/>
                <a:gd name="f63" fmla="val 76"/>
                <a:gd name="f64" fmla="val 73"/>
                <a:gd name="f65" fmla="val 71"/>
                <a:gd name="f66" fmla="+- 0 0 -90"/>
                <a:gd name="f67" fmla="*/ f3 1 137"/>
                <a:gd name="f68" fmla="*/ f4 1 275"/>
                <a:gd name="f69" fmla="val f5"/>
                <a:gd name="f70" fmla="val f6"/>
                <a:gd name="f71" fmla="val f7"/>
                <a:gd name="f72" fmla="*/ f66 f0 1"/>
                <a:gd name="f73" fmla="+- f71 0 f69"/>
                <a:gd name="f74" fmla="+- f70 0 f69"/>
                <a:gd name="f75" fmla="*/ f72 1 f2"/>
                <a:gd name="f76" fmla="*/ f74 1 137"/>
                <a:gd name="f77" fmla="*/ f73 1 275"/>
                <a:gd name="f78" fmla="*/ 69 f74 1"/>
                <a:gd name="f79" fmla="*/ 274 f73 1"/>
                <a:gd name="f80" fmla="*/ 66 f74 1"/>
                <a:gd name="f81" fmla="*/ 147 f73 1"/>
                <a:gd name="f82" fmla="*/ 9 f74 1"/>
                <a:gd name="f83" fmla="*/ 183 f73 1"/>
                <a:gd name="f84" fmla="*/ 0 f74 1"/>
                <a:gd name="f85" fmla="*/ 163 f73 1"/>
                <a:gd name="f86" fmla="*/ 18 f74 1"/>
                <a:gd name="f87" fmla="*/ 151 f73 1"/>
                <a:gd name="f88" fmla="*/ 112 f74 1"/>
                <a:gd name="f89" fmla="*/ 25 f73 1"/>
                <a:gd name="f90" fmla="*/ 128 f74 1"/>
                <a:gd name="f91" fmla="*/ 0 f73 1"/>
                <a:gd name="f92" fmla="*/ 137 f74 1"/>
                <a:gd name="f93" fmla="*/ 3 f73 1"/>
                <a:gd name="f94" fmla="*/ 44 f73 1"/>
                <a:gd name="f95" fmla="*/ 82 f74 1"/>
                <a:gd name="f96" fmla="*/ 80 f74 1"/>
                <a:gd name="f97" fmla="*/ 242 f73 1"/>
                <a:gd name="f98" fmla="*/ 76 f74 1"/>
                <a:gd name="f99" fmla="*/ 275 f73 1"/>
                <a:gd name="f100" fmla="+- f75 0 f1"/>
                <a:gd name="f101" fmla="*/ f78 1 137"/>
                <a:gd name="f102" fmla="*/ f79 1 275"/>
                <a:gd name="f103" fmla="*/ f80 1 137"/>
                <a:gd name="f104" fmla="*/ f81 1 275"/>
                <a:gd name="f105" fmla="*/ f82 1 137"/>
                <a:gd name="f106" fmla="*/ f83 1 275"/>
                <a:gd name="f107" fmla="*/ f84 1 137"/>
                <a:gd name="f108" fmla="*/ f85 1 275"/>
                <a:gd name="f109" fmla="*/ f86 1 137"/>
                <a:gd name="f110" fmla="*/ f87 1 275"/>
                <a:gd name="f111" fmla="*/ f88 1 137"/>
                <a:gd name="f112" fmla="*/ f89 1 275"/>
                <a:gd name="f113" fmla="*/ f90 1 137"/>
                <a:gd name="f114" fmla="*/ f91 1 275"/>
                <a:gd name="f115" fmla="*/ f92 1 137"/>
                <a:gd name="f116" fmla="*/ f93 1 275"/>
                <a:gd name="f117" fmla="*/ f94 1 275"/>
                <a:gd name="f118" fmla="*/ f95 1 137"/>
                <a:gd name="f119" fmla="*/ f96 1 137"/>
                <a:gd name="f120" fmla="*/ f97 1 275"/>
                <a:gd name="f121" fmla="*/ f98 1 137"/>
                <a:gd name="f122" fmla="*/ f99 1 275"/>
                <a:gd name="f123" fmla="*/ 0 1 f76"/>
                <a:gd name="f124" fmla="*/ f70 1 f76"/>
                <a:gd name="f125" fmla="*/ 0 1 f77"/>
                <a:gd name="f126" fmla="*/ f71 1 f77"/>
                <a:gd name="f127" fmla="*/ f101 1 f76"/>
                <a:gd name="f128" fmla="*/ f102 1 f77"/>
                <a:gd name="f129" fmla="*/ f103 1 f76"/>
                <a:gd name="f130" fmla="*/ f104 1 f77"/>
                <a:gd name="f131" fmla="*/ f105 1 f76"/>
                <a:gd name="f132" fmla="*/ f106 1 f77"/>
                <a:gd name="f133" fmla="*/ f107 1 f76"/>
                <a:gd name="f134" fmla="*/ f108 1 f77"/>
                <a:gd name="f135" fmla="*/ f109 1 f76"/>
                <a:gd name="f136" fmla="*/ f110 1 f77"/>
                <a:gd name="f137" fmla="*/ f111 1 f76"/>
                <a:gd name="f138" fmla="*/ f112 1 f77"/>
                <a:gd name="f139" fmla="*/ f113 1 f76"/>
                <a:gd name="f140" fmla="*/ f114 1 f77"/>
                <a:gd name="f141" fmla="*/ f115 1 f76"/>
                <a:gd name="f142" fmla="*/ f116 1 f77"/>
                <a:gd name="f143" fmla="*/ f117 1 f77"/>
                <a:gd name="f144" fmla="*/ f118 1 f76"/>
                <a:gd name="f145" fmla="*/ f119 1 f76"/>
                <a:gd name="f146" fmla="*/ f120 1 f77"/>
                <a:gd name="f147" fmla="*/ f121 1 f76"/>
                <a:gd name="f148" fmla="*/ f122 1 f77"/>
                <a:gd name="f149" fmla="*/ f123 f67 1"/>
                <a:gd name="f150" fmla="*/ f124 f67 1"/>
                <a:gd name="f151" fmla="*/ f126 f68 1"/>
                <a:gd name="f152" fmla="*/ f125 f68 1"/>
                <a:gd name="f153" fmla="*/ f127 f67 1"/>
                <a:gd name="f154" fmla="*/ f128 f68 1"/>
                <a:gd name="f155" fmla="*/ f129 f67 1"/>
                <a:gd name="f156" fmla="*/ f130 f68 1"/>
                <a:gd name="f157" fmla="*/ f131 f67 1"/>
                <a:gd name="f158" fmla="*/ f132 f68 1"/>
                <a:gd name="f159" fmla="*/ f133 f67 1"/>
                <a:gd name="f160" fmla="*/ f134 f68 1"/>
                <a:gd name="f161" fmla="*/ f135 f67 1"/>
                <a:gd name="f162" fmla="*/ f136 f68 1"/>
                <a:gd name="f163" fmla="*/ f137 f67 1"/>
                <a:gd name="f164" fmla="*/ f138 f68 1"/>
                <a:gd name="f165" fmla="*/ f139 f67 1"/>
                <a:gd name="f166" fmla="*/ f140 f68 1"/>
                <a:gd name="f167" fmla="*/ f141 f67 1"/>
                <a:gd name="f168" fmla="*/ f142 f68 1"/>
                <a:gd name="f169" fmla="*/ f143 f68 1"/>
                <a:gd name="f170" fmla="*/ f144 f67 1"/>
                <a:gd name="f171" fmla="*/ f145 f67 1"/>
                <a:gd name="f172" fmla="*/ f146 f68 1"/>
                <a:gd name="f173" fmla="*/ f147 f67 1"/>
                <a:gd name="f174" fmla="*/ f14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0">
                  <a:pos x="f153" y="f154"/>
                </a:cxn>
                <a:cxn ang="f100">
                  <a:pos x="f155" y="f156"/>
                </a:cxn>
                <a:cxn ang="f100">
                  <a:pos x="f157" y="f158"/>
                </a:cxn>
                <a:cxn ang="f100">
                  <a:pos x="f159" y="f160"/>
                </a:cxn>
                <a:cxn ang="f100">
                  <a:pos x="f161" y="f162"/>
                </a:cxn>
                <a:cxn ang="f100">
                  <a:pos x="f163" y="f164"/>
                </a:cxn>
                <a:cxn ang="f100">
                  <a:pos x="f165" y="f166"/>
                </a:cxn>
                <a:cxn ang="f100">
                  <a:pos x="f167" y="f168"/>
                </a:cxn>
                <a:cxn ang="f100">
                  <a:pos x="f165" y="f169"/>
                </a:cxn>
                <a:cxn ang="f100">
                  <a:pos x="f170" y="f158"/>
                </a:cxn>
                <a:cxn ang="f100">
                  <a:pos x="f171" y="f172"/>
                </a:cxn>
                <a:cxn ang="f100">
                  <a:pos x="f173" y="f174"/>
                </a:cxn>
                <a:cxn ang="f100">
                  <a:pos x="f153" y="f154"/>
                </a:cxn>
              </a:cxnLst>
              <a:rect l="f149" t="f152" r="f150" b="f151"/>
              <a:pathLst>
                <a:path w="137" h="27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5" y="f26"/>
                  </a:cubicBezTo>
                  <a:cubicBezTo>
                    <a:pt x="f27" y="f1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5"/>
                  </a:cubicBezTo>
                  <a:cubicBezTo>
                    <a:pt x="f43" y="f44"/>
                    <a:pt x="f45" y="f46"/>
                    <a:pt x="f6" y="f24"/>
                  </a:cubicBezTo>
                  <a:cubicBezTo>
                    <a:pt x="f45" y="f47"/>
                    <a:pt x="f48" y="f49"/>
                    <a:pt x="f42" y="f50"/>
                  </a:cubicBezTo>
                  <a:cubicBezTo>
                    <a:pt x="f51" y="f52"/>
                    <a:pt x="f53" y="f54"/>
                    <a:pt x="f55" y="f21"/>
                  </a:cubicBezTo>
                  <a:cubicBezTo>
                    <a:pt x="f56" y="f57"/>
                    <a:pt x="f58" y="f59"/>
                    <a:pt x="f35" y="f60"/>
                  </a:cubicBezTo>
                  <a:cubicBezTo>
                    <a:pt x="f35" y="f61"/>
                    <a:pt x="f56" y="f62"/>
                    <a:pt x="f63" y="f7"/>
                  </a:cubicBezTo>
                  <a:cubicBezTo>
                    <a:pt x="f64" y="f7"/>
                    <a:pt x="f65" y="f7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C8F90F6A-2B94-AA62-01EC-D03201147C6E}"/>
                </a:ext>
              </a:extLst>
            </p:cNvPr>
            <p:cNvSpPr/>
            <p:nvPr/>
          </p:nvSpPr>
          <p:spPr>
            <a:xfrm>
              <a:off x="8668082" y="4881981"/>
              <a:ext cx="92345" cy="1122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2"/>
                <a:gd name="f7" fmla="val 124"/>
                <a:gd name="f8" fmla="val 99"/>
                <a:gd name="f9" fmla="val 6"/>
                <a:gd name="f10" fmla="val 70"/>
                <a:gd name="f11" fmla="val 11"/>
                <a:gd name="f12" fmla="val 45"/>
                <a:gd name="f13" fmla="val 16"/>
                <a:gd name="f14" fmla="val 19"/>
                <a:gd name="f15" fmla="val 14"/>
                <a:gd name="f16" fmla="val 12"/>
                <a:gd name="f17" fmla="val 18"/>
                <a:gd name="f18" fmla="val 10"/>
                <a:gd name="f19" fmla="val 21"/>
                <a:gd name="f20" fmla="val 32"/>
                <a:gd name="f21" fmla="val 5"/>
                <a:gd name="f22" fmla="val 41"/>
                <a:gd name="f23" fmla="val 57"/>
                <a:gd name="f24" fmla="val 71"/>
                <a:gd name="f25" fmla="val 13"/>
                <a:gd name="f26" fmla="val 86"/>
                <a:gd name="f27" fmla="val 17"/>
                <a:gd name="f28" fmla="val 22"/>
                <a:gd name="f29" fmla="val 101"/>
                <a:gd name="f30" fmla="val 34"/>
                <a:gd name="f31" fmla="val 100"/>
                <a:gd name="f32" fmla="val 44"/>
                <a:gd name="f33" fmla="val 94"/>
                <a:gd name="f34" fmla="+- 0 0 -90"/>
                <a:gd name="f35" fmla="*/ f3 1 102"/>
                <a:gd name="f36" fmla="*/ f4 1 124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102"/>
                <a:gd name="f45" fmla="*/ f41 1 124"/>
                <a:gd name="f46" fmla="*/ 0 f42 1"/>
                <a:gd name="f47" fmla="*/ 99 f41 1"/>
                <a:gd name="f48" fmla="*/ 16 f42 1"/>
                <a:gd name="f49" fmla="*/ 19 f41 1"/>
                <a:gd name="f50" fmla="*/ 10 f42 1"/>
                <a:gd name="f51" fmla="*/ 18 f41 1"/>
                <a:gd name="f52" fmla="*/ 41 f42 1"/>
                <a:gd name="f53" fmla="*/ 0 f41 1"/>
                <a:gd name="f54" fmla="*/ 86 f42 1"/>
                <a:gd name="f55" fmla="*/ 17 f41 1"/>
                <a:gd name="f56" fmla="*/ 100 f42 1"/>
                <a:gd name="f57" fmla="*/ 44 f41 1"/>
                <a:gd name="f58" fmla="+- f43 0 f1"/>
                <a:gd name="f59" fmla="*/ f46 1 102"/>
                <a:gd name="f60" fmla="*/ f47 1 124"/>
                <a:gd name="f61" fmla="*/ f48 1 102"/>
                <a:gd name="f62" fmla="*/ f49 1 124"/>
                <a:gd name="f63" fmla="*/ f50 1 102"/>
                <a:gd name="f64" fmla="*/ f51 1 124"/>
                <a:gd name="f65" fmla="*/ f52 1 102"/>
                <a:gd name="f66" fmla="*/ f53 1 124"/>
                <a:gd name="f67" fmla="*/ f54 1 102"/>
                <a:gd name="f68" fmla="*/ f55 1 124"/>
                <a:gd name="f69" fmla="*/ f56 1 102"/>
                <a:gd name="f70" fmla="*/ f57 1 124"/>
                <a:gd name="f71" fmla="*/ 0 1 f44"/>
                <a:gd name="f72" fmla="*/ f38 1 f44"/>
                <a:gd name="f73" fmla="*/ 0 1 f45"/>
                <a:gd name="f74" fmla="*/ f39 1 f45"/>
                <a:gd name="f75" fmla="*/ f59 1 f44"/>
                <a:gd name="f76" fmla="*/ f60 1 f45"/>
                <a:gd name="f77" fmla="*/ f61 1 f44"/>
                <a:gd name="f78" fmla="*/ f62 1 f45"/>
                <a:gd name="f79" fmla="*/ f63 1 f44"/>
                <a:gd name="f80" fmla="*/ f64 1 f45"/>
                <a:gd name="f81" fmla="*/ f65 1 f44"/>
                <a:gd name="f82" fmla="*/ f66 1 f45"/>
                <a:gd name="f83" fmla="*/ f67 1 f44"/>
                <a:gd name="f84" fmla="*/ f68 1 f45"/>
                <a:gd name="f85" fmla="*/ f69 1 f44"/>
                <a:gd name="f86" fmla="*/ f70 1 f45"/>
                <a:gd name="f87" fmla="*/ f71 f35 1"/>
                <a:gd name="f88" fmla="*/ f72 f35 1"/>
                <a:gd name="f89" fmla="*/ f74 f36 1"/>
                <a:gd name="f90" fmla="*/ f73 f36 1"/>
                <a:gd name="f91" fmla="*/ f75 f35 1"/>
                <a:gd name="f92" fmla="*/ f76 f36 1"/>
                <a:gd name="f93" fmla="*/ f77 f35 1"/>
                <a:gd name="f94" fmla="*/ f78 f36 1"/>
                <a:gd name="f95" fmla="*/ f79 f35 1"/>
                <a:gd name="f96" fmla="*/ f80 f36 1"/>
                <a:gd name="f97" fmla="*/ f81 f35 1"/>
                <a:gd name="f98" fmla="*/ f82 f36 1"/>
                <a:gd name="f99" fmla="*/ f83 f35 1"/>
                <a:gd name="f100" fmla="*/ f84 f36 1"/>
                <a:gd name="f101" fmla="*/ f85 f35 1"/>
                <a:gd name="f102" fmla="*/ f8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8">
                  <a:pos x="f91" y="f92"/>
                </a:cxn>
                <a:cxn ang="f58">
                  <a:pos x="f93" y="f94"/>
                </a:cxn>
                <a:cxn ang="f58">
                  <a:pos x="f95" y="f96"/>
                </a:cxn>
                <a:cxn ang="f58">
                  <a:pos x="f97" y="f98"/>
                </a:cxn>
                <a:cxn ang="f58">
                  <a:pos x="f99" y="f100"/>
                </a:cxn>
                <a:cxn ang="f58">
                  <a:pos x="f101" y="f102"/>
                </a:cxn>
                <a:cxn ang="f58">
                  <a:pos x="f91" y="f92"/>
                </a:cxn>
              </a:cxnLst>
              <a:rect l="f87" t="f90" r="f88" b="f89"/>
              <a:pathLst>
                <a:path w="102" h="124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4"/>
                    <a:pt x="f16" y="f17"/>
                    <a:pt x="f18" y="f17"/>
                  </a:cubicBezTo>
                  <a:cubicBezTo>
                    <a:pt x="f19" y="f11"/>
                    <a:pt x="f20" y="f21"/>
                    <a:pt x="f22" y="f5"/>
                  </a:cubicBezTo>
                  <a:cubicBezTo>
                    <a:pt x="f23" y="f9"/>
                    <a:pt x="f24" y="f25"/>
                    <a:pt x="f26" y="f27"/>
                  </a:cubicBezTo>
                  <a:cubicBezTo>
                    <a:pt x="f6" y="f28"/>
                    <a:pt x="f29" y="f30"/>
                    <a:pt x="f31" y="f32"/>
                  </a:cubicBezTo>
                  <a:cubicBezTo>
                    <a:pt x="f33" y="f29"/>
                    <a:pt x="f20" y="f7"/>
                    <a:pt x="f5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76D3D7D0-E257-6741-9E3C-FCDF2C6CEFC9}"/>
                </a:ext>
              </a:extLst>
            </p:cNvPr>
            <p:cNvSpPr/>
            <p:nvPr/>
          </p:nvSpPr>
          <p:spPr>
            <a:xfrm>
              <a:off x="8808726" y="3869064"/>
              <a:ext cx="255711" cy="1235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1"/>
                <a:gd name="f7" fmla="val 135"/>
                <a:gd name="f8" fmla="val 130"/>
                <a:gd name="f9" fmla="val 56"/>
                <a:gd name="f10" fmla="val 33"/>
                <a:gd name="f11" fmla="val 204"/>
                <a:gd name="f12" fmla="val 68"/>
                <a:gd name="f13" fmla="val 272"/>
                <a:gd name="f14" fmla="val 80"/>
                <a:gd name="f15" fmla="val 263"/>
                <a:gd name="f16" fmla="val 249"/>
                <a:gd name="f17" fmla="val 72"/>
                <a:gd name="f18" fmla="val 182"/>
                <a:gd name="f19" fmla="val 35"/>
                <a:gd name="f20" fmla="val 85"/>
                <a:gd name="f21" fmla="val 57"/>
                <a:gd name="f22" fmla="val 120"/>
                <a:gd name="f23" fmla="val 20"/>
                <a:gd name="f24" fmla="+- 0 0 -90"/>
                <a:gd name="f25" fmla="*/ f3 1 281"/>
                <a:gd name="f26" fmla="*/ f4 1 135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281"/>
                <a:gd name="f35" fmla="*/ f31 1 135"/>
                <a:gd name="f36" fmla="*/ 0 f32 1"/>
                <a:gd name="f37" fmla="*/ 130 f31 1"/>
                <a:gd name="f38" fmla="*/ 281 f32 1"/>
                <a:gd name="f39" fmla="*/ 68 f31 1"/>
                <a:gd name="f40" fmla="*/ 249 f32 1"/>
                <a:gd name="f41" fmla="*/ 72 f31 1"/>
                <a:gd name="f42" fmla="*/ 33 f32 1"/>
                <a:gd name="f43" fmla="*/ 120 f31 1"/>
                <a:gd name="f44" fmla="+- f33 0 f1"/>
                <a:gd name="f45" fmla="*/ f36 1 281"/>
                <a:gd name="f46" fmla="*/ f37 1 135"/>
                <a:gd name="f47" fmla="*/ f38 1 281"/>
                <a:gd name="f48" fmla="*/ f39 1 135"/>
                <a:gd name="f49" fmla="*/ f40 1 281"/>
                <a:gd name="f50" fmla="*/ f41 1 135"/>
                <a:gd name="f51" fmla="*/ f42 1 281"/>
                <a:gd name="f52" fmla="*/ f43 1 135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281" h="135">
                  <a:moveTo>
                    <a:pt x="f5" y="f8"/>
                  </a:moveTo>
                  <a:cubicBezTo>
                    <a:pt x="f9" y="f10"/>
                    <a:pt x="f11" y="f5"/>
                    <a:pt x="f6" y="f12"/>
                  </a:cubicBezTo>
                  <a:cubicBezTo>
                    <a:pt x="f13" y="f14"/>
                    <a:pt x="f15" y="f14"/>
                    <a:pt x="f16" y="f17"/>
                  </a:cubicBezTo>
                  <a:cubicBezTo>
                    <a:pt x="f18" y="f19"/>
                    <a:pt x="f20" y="f21"/>
                    <a:pt x="f10" y="f22"/>
                  </a:cubicBezTo>
                  <a:cubicBezTo>
                    <a:pt x="f23" y="f7"/>
                    <a:pt x="f23" y="f7"/>
                    <a:pt x="f5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7" name="Rectángulo 25">
            <a:extLst>
              <a:ext uri="{FF2B5EF4-FFF2-40B4-BE49-F238E27FC236}">
                <a16:creationId xmlns:a16="http://schemas.microsoft.com/office/drawing/2014/main" id="{2C6DB23D-710B-5A98-AC0B-2D927B9BA971}"/>
              </a:ext>
            </a:extLst>
          </p:cNvPr>
          <p:cNvSpPr/>
          <p:nvPr/>
        </p:nvSpPr>
        <p:spPr>
          <a:xfrm>
            <a:off x="0" y="4841940"/>
            <a:ext cx="8179381" cy="121752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05;p56">
            <a:extLst>
              <a:ext uri="{FF2B5EF4-FFF2-40B4-BE49-F238E27FC236}">
                <a16:creationId xmlns:a16="http://schemas.microsoft.com/office/drawing/2014/main" id="{7FA1BBD5-0FD6-5CD8-272C-B89A598CE0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5097" y="2344247"/>
            <a:ext cx="3735003" cy="1106396"/>
          </a:xfrm>
        </p:spPr>
        <p:txBody>
          <a:bodyPr/>
          <a:lstStyle/>
          <a:p>
            <a:pPr lvl="0"/>
            <a:r>
              <a:rPr lang="en-US"/>
              <a:t>A PICTURE ALWAYS REINFORCES THE CONCEPT</a:t>
            </a:r>
          </a:p>
        </p:txBody>
      </p:sp>
      <p:sp>
        <p:nvSpPr>
          <p:cNvPr id="3" name="Google Shape;806;p56">
            <a:extLst>
              <a:ext uri="{FF2B5EF4-FFF2-40B4-BE49-F238E27FC236}">
                <a16:creationId xmlns:a16="http://schemas.microsoft.com/office/drawing/2014/main" id="{DBB2263A-278B-3973-678D-61DD8973B47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5097" y="3450652"/>
            <a:ext cx="3000896" cy="1068000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en-US"/>
              <a:t>Images reveal large amounts of data, so remember: use an image instead of a long text. Your audience will appreciate it</a:t>
            </a:r>
          </a:p>
        </p:txBody>
      </p:sp>
      <p:pic>
        <p:nvPicPr>
          <p:cNvPr id="4" name="Google Shape;807;p56">
            <a:extLst>
              <a:ext uri="{FF2B5EF4-FFF2-40B4-BE49-F238E27FC236}">
                <a16:creationId xmlns:a16="http://schemas.microsoft.com/office/drawing/2014/main" id="{78A302DA-09C6-77AA-F002-AAC24E04F34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22242" r="27909"/>
          <a:stretch>
            <a:fillRect/>
          </a:stretch>
        </p:blipFill>
        <p:spPr>
          <a:xfrm>
            <a:off x="4693898" y="330829"/>
            <a:ext cx="3971714" cy="4481840"/>
          </a:xfrm>
          <a:prstGeom prst="rect">
            <a:avLst/>
          </a:prstGeom>
          <a:noFill/>
          <a:ln w="57150" cap="flat">
            <a:solidFill>
              <a:srgbClr val="AD3333"/>
            </a:solidFill>
            <a:prstDash val="solid"/>
          </a:ln>
        </p:spPr>
      </p:pic>
      <p:grpSp>
        <p:nvGrpSpPr>
          <p:cNvPr id="5" name="Grupo 13">
            <a:extLst>
              <a:ext uri="{FF2B5EF4-FFF2-40B4-BE49-F238E27FC236}">
                <a16:creationId xmlns:a16="http://schemas.microsoft.com/office/drawing/2014/main" id="{34F4AFE3-C0FE-581D-1D0C-8CE1CE6DC7EF}"/>
              </a:ext>
            </a:extLst>
          </p:cNvPr>
          <p:cNvGrpSpPr/>
          <p:nvPr/>
        </p:nvGrpSpPr>
        <p:grpSpPr>
          <a:xfrm>
            <a:off x="1287466" y="606420"/>
            <a:ext cx="1298576" cy="1614492"/>
            <a:chOff x="1287466" y="606420"/>
            <a:chExt cx="1298576" cy="1614492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FA1EDFC-AA0E-3DDA-DB5E-3B7F87EB3E86}"/>
                </a:ext>
              </a:extLst>
            </p:cNvPr>
            <p:cNvSpPr/>
            <p:nvPr/>
          </p:nvSpPr>
          <p:spPr>
            <a:xfrm>
              <a:off x="2184401" y="644523"/>
              <a:ext cx="401641" cy="14128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6"/>
                <a:gd name="f7" fmla="val 373"/>
                <a:gd name="f8" fmla="val 28"/>
                <a:gd name="f9" fmla="val 369"/>
                <a:gd name="f10" fmla="val 366"/>
                <a:gd name="f11" fmla="val 363"/>
                <a:gd name="f12" fmla="val 317"/>
                <a:gd name="f13" fmla="val 271"/>
                <a:gd name="f14" fmla="val 29"/>
                <a:gd name="f15" fmla="val 226"/>
                <a:gd name="f16" fmla="val 205"/>
                <a:gd name="f17" fmla="val 21"/>
                <a:gd name="f18" fmla="val 188"/>
                <a:gd name="f19" fmla="val 5"/>
                <a:gd name="f20" fmla="val 175"/>
                <a:gd name="f21" fmla="val 3"/>
                <a:gd name="f22" fmla="val 174"/>
                <a:gd name="f23" fmla="val 1"/>
                <a:gd name="f24" fmla="val 171"/>
                <a:gd name="f25" fmla="val 169"/>
                <a:gd name="f26" fmla="val 147"/>
                <a:gd name="f27" fmla="val 127"/>
                <a:gd name="f28" fmla="val 18"/>
                <a:gd name="f29" fmla="val 108"/>
                <a:gd name="f30" fmla="val 19"/>
                <a:gd name="f31" fmla="val 103"/>
                <a:gd name="f32" fmla="val 23"/>
                <a:gd name="f33" fmla="val 102"/>
                <a:gd name="f34" fmla="val 33"/>
                <a:gd name="f35" fmla="val 97"/>
                <a:gd name="f36" fmla="val 32"/>
                <a:gd name="f37" fmla="val 89"/>
                <a:gd name="f38" fmla="val 80"/>
                <a:gd name="f39" fmla="val 61"/>
                <a:gd name="f40" fmla="val 41"/>
                <a:gd name="f41" fmla="val 31"/>
                <a:gd name="f42" fmla="val 22"/>
                <a:gd name="f43" fmla="val 20"/>
                <a:gd name="f44" fmla="val 17"/>
                <a:gd name="f45" fmla="val 14"/>
                <a:gd name="f46" fmla="val 27"/>
                <a:gd name="f47" fmla="val 11"/>
                <a:gd name="f48" fmla="val 24"/>
                <a:gd name="f49" fmla="val 8"/>
                <a:gd name="f50" fmla="val 25"/>
                <a:gd name="f51" fmla="val 6"/>
                <a:gd name="f52" fmla="val 26"/>
                <a:gd name="f53" fmla="val 46"/>
                <a:gd name="f54" fmla="val 75"/>
                <a:gd name="f55" fmla="val 78"/>
                <a:gd name="f56" fmla="val 82"/>
                <a:gd name="f57" fmla="val 4"/>
                <a:gd name="f58" fmla="val 83"/>
                <a:gd name="f59" fmla="val 81"/>
                <a:gd name="f60" fmla="val 12"/>
                <a:gd name="f61" fmla="val 79"/>
                <a:gd name="f62" fmla="val 15"/>
                <a:gd name="f63" fmla="val 76"/>
                <a:gd name="f64" fmla="val 44"/>
                <a:gd name="f65" fmla="val 68"/>
                <a:gd name="f66" fmla="val 91"/>
                <a:gd name="f67" fmla="val 93"/>
                <a:gd name="f68" fmla="val 96"/>
                <a:gd name="f69" fmla="val 94"/>
                <a:gd name="f70" fmla="val 107"/>
                <a:gd name="f71" fmla="val 99"/>
                <a:gd name="f72" fmla="val 124"/>
                <a:gd name="f73" fmla="val 104"/>
                <a:gd name="f74" fmla="val 141"/>
                <a:gd name="f75" fmla="val 105"/>
                <a:gd name="f76" fmla="val 153"/>
                <a:gd name="f77" fmla="val 159"/>
                <a:gd name="f78" fmla="val 225"/>
                <a:gd name="f79" fmla="val 291"/>
                <a:gd name="f80" fmla="val 357"/>
                <a:gd name="f81" fmla="val 367"/>
                <a:gd name="f82" fmla="val 72"/>
                <a:gd name="f83" fmla="val 51"/>
                <a:gd name="f84" fmla="+- 0 0 -90"/>
                <a:gd name="f85" fmla="*/ f3 1 106"/>
                <a:gd name="f86" fmla="*/ f4 1 373"/>
                <a:gd name="f87" fmla="val f5"/>
                <a:gd name="f88" fmla="val f6"/>
                <a:gd name="f89" fmla="val f7"/>
                <a:gd name="f90" fmla="*/ f84 f0 1"/>
                <a:gd name="f91" fmla="+- f89 0 f87"/>
                <a:gd name="f92" fmla="+- f88 0 f87"/>
                <a:gd name="f93" fmla="*/ f90 1 f2"/>
                <a:gd name="f94" fmla="*/ f92 1 106"/>
                <a:gd name="f95" fmla="*/ f91 1 373"/>
                <a:gd name="f96" fmla="*/ 28 f92 1"/>
                <a:gd name="f97" fmla="*/ 373 f91 1"/>
                <a:gd name="f98" fmla="*/ 363 f91 1"/>
                <a:gd name="f99" fmla="*/ 29 f92 1"/>
                <a:gd name="f100" fmla="*/ 226 f91 1"/>
                <a:gd name="f101" fmla="*/ 5 f92 1"/>
                <a:gd name="f102" fmla="*/ 175 f91 1"/>
                <a:gd name="f103" fmla="*/ 1 f92 1"/>
                <a:gd name="f104" fmla="*/ 169 f91 1"/>
                <a:gd name="f105" fmla="*/ 18 f92 1"/>
                <a:gd name="f106" fmla="*/ 108 f91 1"/>
                <a:gd name="f107" fmla="*/ 23 f92 1"/>
                <a:gd name="f108" fmla="*/ 102 f91 1"/>
                <a:gd name="f109" fmla="*/ 32 f92 1"/>
                <a:gd name="f110" fmla="*/ 80 f91 1"/>
                <a:gd name="f111" fmla="*/ 31 f92 1"/>
                <a:gd name="f112" fmla="*/ 22 f91 1"/>
                <a:gd name="f113" fmla="*/ 14 f91 1"/>
                <a:gd name="f114" fmla="*/ 25 f92 1"/>
                <a:gd name="f115" fmla="*/ 6 f91 1"/>
                <a:gd name="f116" fmla="*/ 0 f91 1"/>
                <a:gd name="f117" fmla="*/ 75 f92 1"/>
                <a:gd name="f118" fmla="*/ 83 f92 1"/>
                <a:gd name="f119" fmla="*/ 79 f92 1"/>
                <a:gd name="f120" fmla="*/ 15 f91 1"/>
                <a:gd name="f121" fmla="*/ 76 f92 1"/>
                <a:gd name="f122" fmla="*/ 21 f91 1"/>
                <a:gd name="f123" fmla="*/ 91 f91 1"/>
                <a:gd name="f124" fmla="*/ 78 f92 1"/>
                <a:gd name="f125" fmla="*/ 96 f91 1"/>
                <a:gd name="f126" fmla="*/ 104 f92 1"/>
                <a:gd name="f127" fmla="*/ 141 f91 1"/>
                <a:gd name="f128" fmla="*/ 106 f92 1"/>
                <a:gd name="f129" fmla="*/ 159 f91 1"/>
                <a:gd name="f130" fmla="*/ 357 f91 1"/>
                <a:gd name="f131" fmla="*/ 93 f92 1"/>
                <a:gd name="f132" fmla="+- f93 0 f1"/>
                <a:gd name="f133" fmla="*/ f96 1 106"/>
                <a:gd name="f134" fmla="*/ f97 1 373"/>
                <a:gd name="f135" fmla="*/ f98 1 373"/>
                <a:gd name="f136" fmla="*/ f99 1 106"/>
                <a:gd name="f137" fmla="*/ f100 1 373"/>
                <a:gd name="f138" fmla="*/ f101 1 106"/>
                <a:gd name="f139" fmla="*/ f102 1 373"/>
                <a:gd name="f140" fmla="*/ f103 1 106"/>
                <a:gd name="f141" fmla="*/ f104 1 373"/>
                <a:gd name="f142" fmla="*/ f105 1 106"/>
                <a:gd name="f143" fmla="*/ f106 1 373"/>
                <a:gd name="f144" fmla="*/ f107 1 106"/>
                <a:gd name="f145" fmla="*/ f108 1 373"/>
                <a:gd name="f146" fmla="*/ f109 1 106"/>
                <a:gd name="f147" fmla="*/ f110 1 373"/>
                <a:gd name="f148" fmla="*/ f111 1 106"/>
                <a:gd name="f149" fmla="*/ f112 1 373"/>
                <a:gd name="f150" fmla="*/ f113 1 373"/>
                <a:gd name="f151" fmla="*/ f114 1 106"/>
                <a:gd name="f152" fmla="*/ f115 1 373"/>
                <a:gd name="f153" fmla="*/ f116 1 373"/>
                <a:gd name="f154" fmla="*/ f117 1 106"/>
                <a:gd name="f155" fmla="*/ f118 1 106"/>
                <a:gd name="f156" fmla="*/ f119 1 106"/>
                <a:gd name="f157" fmla="*/ f120 1 373"/>
                <a:gd name="f158" fmla="*/ f121 1 106"/>
                <a:gd name="f159" fmla="*/ f122 1 373"/>
                <a:gd name="f160" fmla="*/ f123 1 373"/>
                <a:gd name="f161" fmla="*/ f124 1 106"/>
                <a:gd name="f162" fmla="*/ f125 1 373"/>
                <a:gd name="f163" fmla="*/ f126 1 106"/>
                <a:gd name="f164" fmla="*/ f127 1 373"/>
                <a:gd name="f165" fmla="*/ f128 1 106"/>
                <a:gd name="f166" fmla="*/ f129 1 373"/>
                <a:gd name="f167" fmla="*/ f130 1 373"/>
                <a:gd name="f168" fmla="*/ f131 1 106"/>
                <a:gd name="f169" fmla="*/ 0 1 f94"/>
                <a:gd name="f170" fmla="*/ f88 1 f94"/>
                <a:gd name="f171" fmla="*/ 0 1 f95"/>
                <a:gd name="f172" fmla="*/ f89 1 f95"/>
                <a:gd name="f173" fmla="*/ f133 1 f94"/>
                <a:gd name="f174" fmla="*/ f134 1 f95"/>
                <a:gd name="f175" fmla="*/ f135 1 f95"/>
                <a:gd name="f176" fmla="*/ f136 1 f94"/>
                <a:gd name="f177" fmla="*/ f137 1 f95"/>
                <a:gd name="f178" fmla="*/ f138 1 f94"/>
                <a:gd name="f179" fmla="*/ f139 1 f95"/>
                <a:gd name="f180" fmla="*/ f140 1 f94"/>
                <a:gd name="f181" fmla="*/ f141 1 f95"/>
                <a:gd name="f182" fmla="*/ f142 1 f94"/>
                <a:gd name="f183" fmla="*/ f143 1 f95"/>
                <a:gd name="f184" fmla="*/ f144 1 f94"/>
                <a:gd name="f185" fmla="*/ f145 1 f95"/>
                <a:gd name="f186" fmla="*/ f146 1 f94"/>
                <a:gd name="f187" fmla="*/ f147 1 f95"/>
                <a:gd name="f188" fmla="*/ f148 1 f94"/>
                <a:gd name="f189" fmla="*/ f149 1 f95"/>
                <a:gd name="f190" fmla="*/ f150 1 f95"/>
                <a:gd name="f191" fmla="*/ f151 1 f94"/>
                <a:gd name="f192" fmla="*/ f152 1 f95"/>
                <a:gd name="f193" fmla="*/ f153 1 f95"/>
                <a:gd name="f194" fmla="*/ f154 1 f94"/>
                <a:gd name="f195" fmla="*/ f155 1 f94"/>
                <a:gd name="f196" fmla="*/ f156 1 f94"/>
                <a:gd name="f197" fmla="*/ f157 1 f95"/>
                <a:gd name="f198" fmla="*/ f158 1 f94"/>
                <a:gd name="f199" fmla="*/ f159 1 f95"/>
                <a:gd name="f200" fmla="*/ f160 1 f95"/>
                <a:gd name="f201" fmla="*/ f161 1 f94"/>
                <a:gd name="f202" fmla="*/ f162 1 f95"/>
                <a:gd name="f203" fmla="*/ f163 1 f94"/>
                <a:gd name="f204" fmla="*/ f164 1 f95"/>
                <a:gd name="f205" fmla="*/ f165 1 f94"/>
                <a:gd name="f206" fmla="*/ f166 1 f95"/>
                <a:gd name="f207" fmla="*/ f167 1 f95"/>
                <a:gd name="f208" fmla="*/ f168 1 f94"/>
                <a:gd name="f209" fmla="*/ f169 f85 1"/>
                <a:gd name="f210" fmla="*/ f170 f85 1"/>
                <a:gd name="f211" fmla="*/ f172 f86 1"/>
                <a:gd name="f212" fmla="*/ f171 f86 1"/>
                <a:gd name="f213" fmla="*/ f173 f85 1"/>
                <a:gd name="f214" fmla="*/ f174 f86 1"/>
                <a:gd name="f215" fmla="*/ f175 f86 1"/>
                <a:gd name="f216" fmla="*/ f176 f85 1"/>
                <a:gd name="f217" fmla="*/ f177 f86 1"/>
                <a:gd name="f218" fmla="*/ f178 f85 1"/>
                <a:gd name="f219" fmla="*/ f179 f86 1"/>
                <a:gd name="f220" fmla="*/ f180 f85 1"/>
                <a:gd name="f221" fmla="*/ f181 f86 1"/>
                <a:gd name="f222" fmla="*/ f182 f85 1"/>
                <a:gd name="f223" fmla="*/ f183 f86 1"/>
                <a:gd name="f224" fmla="*/ f184 f85 1"/>
                <a:gd name="f225" fmla="*/ f185 f86 1"/>
                <a:gd name="f226" fmla="*/ f186 f85 1"/>
                <a:gd name="f227" fmla="*/ f187 f86 1"/>
                <a:gd name="f228" fmla="*/ f188 f85 1"/>
                <a:gd name="f229" fmla="*/ f189 f86 1"/>
                <a:gd name="f230" fmla="*/ f190 f86 1"/>
                <a:gd name="f231" fmla="*/ f191 f85 1"/>
                <a:gd name="f232" fmla="*/ f192 f86 1"/>
                <a:gd name="f233" fmla="*/ f193 f86 1"/>
                <a:gd name="f234" fmla="*/ f194 f85 1"/>
                <a:gd name="f235" fmla="*/ f195 f85 1"/>
                <a:gd name="f236" fmla="*/ f196 f85 1"/>
                <a:gd name="f237" fmla="*/ f197 f86 1"/>
                <a:gd name="f238" fmla="*/ f198 f85 1"/>
                <a:gd name="f239" fmla="*/ f199 f86 1"/>
                <a:gd name="f240" fmla="*/ f200 f86 1"/>
                <a:gd name="f241" fmla="*/ f201 f85 1"/>
                <a:gd name="f242" fmla="*/ f202 f86 1"/>
                <a:gd name="f243" fmla="*/ f203 f85 1"/>
                <a:gd name="f244" fmla="*/ f204 f86 1"/>
                <a:gd name="f245" fmla="*/ f205 f85 1"/>
                <a:gd name="f246" fmla="*/ f206 f86 1"/>
                <a:gd name="f247" fmla="*/ f207 f86 1"/>
                <a:gd name="f248" fmla="*/ f208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2">
                  <a:pos x="f213" y="f214"/>
                </a:cxn>
                <a:cxn ang="f132">
                  <a:pos x="f213" y="f215"/>
                </a:cxn>
                <a:cxn ang="f132">
                  <a:pos x="f216" y="f217"/>
                </a:cxn>
                <a:cxn ang="f132">
                  <a:pos x="f218" y="f219"/>
                </a:cxn>
                <a:cxn ang="f132">
                  <a:pos x="f220" y="f221"/>
                </a:cxn>
                <a:cxn ang="f132">
                  <a:pos x="f222" y="f223"/>
                </a:cxn>
                <a:cxn ang="f132">
                  <a:pos x="f224" y="f225"/>
                </a:cxn>
                <a:cxn ang="f132">
                  <a:pos x="f226" y="f227"/>
                </a:cxn>
                <a:cxn ang="f132">
                  <a:pos x="f228" y="f229"/>
                </a:cxn>
                <a:cxn ang="f132">
                  <a:pos x="f213" y="f230"/>
                </a:cxn>
                <a:cxn ang="f132">
                  <a:pos x="f231" y="f232"/>
                </a:cxn>
                <a:cxn ang="f132">
                  <a:pos x="f226" y="f233"/>
                </a:cxn>
                <a:cxn ang="f132">
                  <a:pos x="f234" y="f233"/>
                </a:cxn>
                <a:cxn ang="f132">
                  <a:pos x="f235" y="f232"/>
                </a:cxn>
                <a:cxn ang="f132">
                  <a:pos x="f236" y="f237"/>
                </a:cxn>
                <a:cxn ang="f132">
                  <a:pos x="f238" y="f239"/>
                </a:cxn>
                <a:cxn ang="f132">
                  <a:pos x="f238" y="f240"/>
                </a:cxn>
                <a:cxn ang="f132">
                  <a:pos x="f241" y="f242"/>
                </a:cxn>
                <a:cxn ang="f132">
                  <a:pos x="f243" y="f244"/>
                </a:cxn>
                <a:cxn ang="f132">
                  <a:pos x="f245" y="f246"/>
                </a:cxn>
                <a:cxn ang="f132">
                  <a:pos x="f245" y="f247"/>
                </a:cxn>
                <a:cxn ang="f132">
                  <a:pos x="f248" y="f214"/>
                </a:cxn>
                <a:cxn ang="f132">
                  <a:pos x="f213" y="f214"/>
                </a:cxn>
              </a:cxnLst>
              <a:rect l="f209" t="f212" r="f210" b="f211"/>
              <a:pathLst>
                <a:path w="106" h="373">
                  <a:moveTo>
                    <a:pt x="f8" y="f7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4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3" y="f25"/>
                  </a:cubicBezTo>
                  <a:cubicBezTo>
                    <a:pt x="f5" y="f26"/>
                    <a:pt x="f19" y="f27"/>
                    <a:pt x="f28" y="f29"/>
                  </a:cubicBezTo>
                  <a:cubicBezTo>
                    <a:pt x="f30" y="f6"/>
                    <a:pt x="f17" y="f31"/>
                    <a:pt x="f32" y="f33"/>
                  </a:cubicBezTo>
                  <a:cubicBezTo>
                    <a:pt x="f34" y="f35"/>
                    <a:pt x="f36" y="f37"/>
                    <a:pt x="f36" y="f38"/>
                  </a:cubicBezTo>
                  <a:cubicBezTo>
                    <a:pt x="f36" y="f39"/>
                    <a:pt x="f36" y="f40"/>
                    <a:pt x="f41" y="f42"/>
                  </a:cubicBezTo>
                  <a:cubicBezTo>
                    <a:pt x="f41" y="f43"/>
                    <a:pt x="f14" y="f44"/>
                    <a:pt x="f8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21"/>
                    <a:pt x="f14" y="f5"/>
                    <a:pt x="f36" y="f5"/>
                  </a:cubicBezTo>
                  <a:cubicBezTo>
                    <a:pt x="f53" y="f5"/>
                    <a:pt x="f39" y="f5"/>
                    <a:pt x="f54" y="f5"/>
                  </a:cubicBezTo>
                  <a:cubicBezTo>
                    <a:pt x="f55" y="f5"/>
                    <a:pt x="f56" y="f57"/>
                    <a:pt x="f58" y="f51"/>
                  </a:cubicBezTo>
                  <a:cubicBezTo>
                    <a:pt x="f58" y="f49"/>
                    <a:pt x="f59" y="f60"/>
                    <a:pt x="f61" y="f62"/>
                  </a:cubicBezTo>
                  <a:cubicBezTo>
                    <a:pt x="f55" y="f44"/>
                    <a:pt x="f63" y="f30"/>
                    <a:pt x="f63" y="f17"/>
                  </a:cubicBezTo>
                  <a:cubicBezTo>
                    <a:pt x="f63" y="f64"/>
                    <a:pt x="f63" y="f65"/>
                    <a:pt x="f63" y="f66"/>
                  </a:cubicBezTo>
                  <a:cubicBezTo>
                    <a:pt x="f63" y="f67"/>
                    <a:pt x="f63" y="f68"/>
                    <a:pt x="f55" y="f68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75" y="f26"/>
                    <a:pt x="f6" y="f76"/>
                    <a:pt x="f6" y="f77"/>
                  </a:cubicBezTo>
                  <a:cubicBezTo>
                    <a:pt x="f6" y="f78"/>
                    <a:pt x="f6" y="f79"/>
                    <a:pt x="f6" y="f80"/>
                  </a:cubicBezTo>
                  <a:cubicBezTo>
                    <a:pt x="f6" y="f81"/>
                    <a:pt x="f33" y="f7"/>
                    <a:pt x="f67" y="f7"/>
                  </a:cubicBezTo>
                  <a:cubicBezTo>
                    <a:pt x="f82" y="f7"/>
                    <a:pt x="f83" y="f7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39BFBC4-C5E9-188D-2CBE-195EF37DD7CA}"/>
                </a:ext>
              </a:extLst>
            </p:cNvPr>
            <p:cNvSpPr/>
            <p:nvPr/>
          </p:nvSpPr>
          <p:spPr>
            <a:xfrm>
              <a:off x="1287466" y="1512883"/>
              <a:ext cx="684208" cy="7080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7"/>
                <a:gd name="f7" fmla="val 65"/>
                <a:gd name="f8" fmla="val 157"/>
                <a:gd name="f9" fmla="val 49"/>
                <a:gd name="f10" fmla="val 148"/>
                <a:gd name="f11" fmla="val 46"/>
                <a:gd name="f12" fmla="val 139"/>
                <a:gd name="f13" fmla="val 52"/>
                <a:gd name="f14" fmla="val 122"/>
                <a:gd name="f15" fmla="val 32"/>
                <a:gd name="f16" fmla="val 111"/>
                <a:gd name="f17" fmla="val 29"/>
                <a:gd name="f18" fmla="val 104"/>
                <a:gd name="f19" fmla="val 36"/>
                <a:gd name="f20" fmla="val 86"/>
                <a:gd name="f21" fmla="val 30"/>
                <a:gd name="f22" fmla="val 80"/>
                <a:gd name="f23" fmla="val 22"/>
                <a:gd name="f24" fmla="val 76"/>
                <a:gd name="f25" fmla="val 19"/>
                <a:gd name="f26" fmla="val 70"/>
                <a:gd name="f27" fmla="val 16"/>
                <a:gd name="f28" fmla="val 64"/>
                <a:gd name="f29" fmla="val 17"/>
                <a:gd name="f30" fmla="val 57"/>
                <a:gd name="f31" fmla="val 48"/>
                <a:gd name="f32" fmla="val 10"/>
                <a:gd name="f33" fmla="val 2"/>
                <a:gd name="f34" fmla="val 41"/>
                <a:gd name="f35" fmla="val 1"/>
                <a:gd name="f36" fmla="val 31"/>
                <a:gd name="f37" fmla="val 25"/>
                <a:gd name="f38" fmla="val 18"/>
                <a:gd name="f39" fmla="val 4"/>
                <a:gd name="f40" fmla="val 13"/>
                <a:gd name="f41" fmla="val 11"/>
                <a:gd name="f42" fmla="val 39"/>
                <a:gd name="f43" fmla="val 9"/>
                <a:gd name="f44" fmla="val 53"/>
                <a:gd name="f45" fmla="val 59"/>
                <a:gd name="f46" fmla="val 71"/>
                <a:gd name="f47" fmla="val 91"/>
                <a:gd name="f48" fmla="val 120"/>
                <a:gd name="f49" fmla="val 123"/>
                <a:gd name="f50" fmla="val 137"/>
                <a:gd name="f51" fmla="val 151"/>
                <a:gd name="f52" fmla="val 165"/>
                <a:gd name="f53" fmla="val 173"/>
                <a:gd name="f54" fmla="val 15"/>
                <a:gd name="f55" fmla="val 27"/>
                <a:gd name="f56" fmla="val 175"/>
                <a:gd name="f57" fmla="val 40"/>
                <a:gd name="f58" fmla="val 158"/>
                <a:gd name="f59" fmla="val 162"/>
                <a:gd name="f60" fmla="val 67"/>
                <a:gd name="f61" fmla="val 159"/>
                <a:gd name="f62" fmla="val 77"/>
                <a:gd name="f63" fmla="val 141"/>
                <a:gd name="f64" fmla="val 83"/>
                <a:gd name="f65" fmla="val 142"/>
                <a:gd name="f66" fmla="val 92"/>
                <a:gd name="f67" fmla="val 144"/>
                <a:gd name="f68" fmla="val 100"/>
                <a:gd name="f69" fmla="val 107"/>
                <a:gd name="f70" fmla="val 114"/>
                <a:gd name="f71" fmla="val 131"/>
                <a:gd name="f72" fmla="val 118"/>
                <a:gd name="f73" fmla="val 125"/>
                <a:gd name="f74" fmla="val 130"/>
                <a:gd name="f75" fmla="val 140"/>
                <a:gd name="f76" fmla="val 127"/>
                <a:gd name="f77" fmla="val 146"/>
                <a:gd name="f78" fmla="val 113"/>
                <a:gd name="f79" fmla="val 156"/>
                <a:gd name="f80" fmla="val 112"/>
                <a:gd name="f81" fmla="val 160"/>
                <a:gd name="f82" fmla="val 109"/>
                <a:gd name="f83" fmla="val 179"/>
                <a:gd name="f84" fmla="val 101"/>
                <a:gd name="f85" fmla="val 186"/>
                <a:gd name="f86" fmla="val 73"/>
                <a:gd name="f87" fmla="val 185"/>
                <a:gd name="f88" fmla="val 94"/>
                <a:gd name="f89" fmla="val 55"/>
                <a:gd name="f90" fmla="val 50"/>
                <a:gd name="f91" fmla="val 44"/>
                <a:gd name="f92" fmla="val 38"/>
                <a:gd name="f93" fmla="val 93"/>
                <a:gd name="f94" fmla="val 20"/>
                <a:gd name="f95" fmla="val 85"/>
                <a:gd name="f96" fmla="val 21"/>
                <a:gd name="f97" fmla="val 79"/>
                <a:gd name="f98" fmla="val 78"/>
                <a:gd name="f99" fmla="val 84"/>
                <a:gd name="f100" fmla="val 147"/>
                <a:gd name="f101" fmla="val 69"/>
                <a:gd name="f102" fmla="val 154"/>
                <a:gd name="f103" fmla="val 164"/>
                <a:gd name="f104" fmla="val 68"/>
                <a:gd name="f105" fmla="val 174"/>
                <a:gd name="f106" fmla="val 75"/>
                <a:gd name="f107" fmla="val 181"/>
                <a:gd name="f108" fmla="val 182"/>
                <a:gd name="f109" fmla="val 170"/>
                <a:gd name="f110" fmla="val 74"/>
                <a:gd name="f111" fmla="val 87"/>
                <a:gd name="f112" fmla="val 97"/>
                <a:gd name="f113" fmla="val 105"/>
                <a:gd name="f114" fmla="val 116"/>
                <a:gd name="f115" fmla="val 115"/>
                <a:gd name="f116" fmla="val 102"/>
                <a:gd name="f117" fmla="val 43"/>
                <a:gd name="f118" fmla="val 28"/>
                <a:gd name="f119" fmla="val 51"/>
                <a:gd name="f120" fmla="val 61"/>
                <a:gd name="f121" fmla="+- 0 0 -90"/>
                <a:gd name="f122" fmla="*/ f3 1 180"/>
                <a:gd name="f123" fmla="*/ f4 1 187"/>
                <a:gd name="f124" fmla="val f5"/>
                <a:gd name="f125" fmla="val f2"/>
                <a:gd name="f126" fmla="val f6"/>
                <a:gd name="f127" fmla="*/ f121 f0 1"/>
                <a:gd name="f128" fmla="+- f126 0 f124"/>
                <a:gd name="f129" fmla="+- f125 0 f124"/>
                <a:gd name="f130" fmla="*/ f127 1 f2"/>
                <a:gd name="f131" fmla="*/ f129 1 180"/>
                <a:gd name="f132" fmla="*/ f128 1 187"/>
                <a:gd name="f133" fmla="*/ 65 f129 1"/>
                <a:gd name="f134" fmla="*/ 157 f128 1"/>
                <a:gd name="f135" fmla="*/ 52 f129 1"/>
                <a:gd name="f136" fmla="*/ 122 f128 1"/>
                <a:gd name="f137" fmla="*/ 36 f129 1"/>
                <a:gd name="f138" fmla="*/ 86 f128 1"/>
                <a:gd name="f139" fmla="*/ 19 f129 1"/>
                <a:gd name="f140" fmla="*/ 70 f128 1"/>
                <a:gd name="f141" fmla="*/ 16 f129 1"/>
                <a:gd name="f142" fmla="*/ 48 f128 1"/>
                <a:gd name="f143" fmla="*/ 1 f129 1"/>
                <a:gd name="f144" fmla="*/ 31 f128 1"/>
                <a:gd name="f145" fmla="*/ 4 f129 1"/>
                <a:gd name="f146" fmla="*/ 13 f128 1"/>
                <a:gd name="f147" fmla="*/ 39 f129 1"/>
                <a:gd name="f148" fmla="*/ 9 f128 1"/>
                <a:gd name="f149" fmla="*/ 71 f129 1"/>
                <a:gd name="f150" fmla="*/ 104 f129 1"/>
                <a:gd name="f151" fmla="*/ 137 f129 1"/>
                <a:gd name="f152" fmla="*/ 173 f129 1"/>
                <a:gd name="f153" fmla="*/ 15 f128 1"/>
                <a:gd name="f154" fmla="*/ 158 f129 1"/>
                <a:gd name="f155" fmla="*/ 49 f128 1"/>
                <a:gd name="f156" fmla="*/ 141 f129 1"/>
                <a:gd name="f157" fmla="*/ 83 f128 1"/>
                <a:gd name="f158" fmla="*/ 107 f128 1"/>
                <a:gd name="f159" fmla="*/ 125 f129 1"/>
                <a:gd name="f160" fmla="*/ 125 f128 1"/>
                <a:gd name="f161" fmla="*/ 113 f129 1"/>
                <a:gd name="f162" fmla="*/ 156 f128 1"/>
                <a:gd name="f163" fmla="*/ 111 f129 1"/>
                <a:gd name="f164" fmla="*/ 160 f128 1"/>
                <a:gd name="f165" fmla="*/ 86 f129 1"/>
                <a:gd name="f166" fmla="*/ 186 f128 1"/>
                <a:gd name="f167" fmla="*/ 94 f129 1"/>
                <a:gd name="f168" fmla="*/ 55 f128 1"/>
                <a:gd name="f169" fmla="*/ 38 f128 1"/>
                <a:gd name="f170" fmla="*/ 93 f129 1"/>
                <a:gd name="f171" fmla="*/ 20 f128 1"/>
                <a:gd name="f172" fmla="*/ 79 f129 1"/>
                <a:gd name="f173" fmla="*/ 36 f128 1"/>
                <a:gd name="f174" fmla="*/ 147 f128 1"/>
                <a:gd name="f175" fmla="*/ 69 f129 1"/>
                <a:gd name="f176" fmla="*/ 164 f128 1"/>
                <a:gd name="f177" fmla="*/ 182 f128 1"/>
                <a:gd name="f178" fmla="*/ 85 f129 1"/>
                <a:gd name="f179" fmla="*/ 79 f128 1"/>
                <a:gd name="f180" fmla="*/ 68 f129 1"/>
                <a:gd name="f181" fmla="*/ 97 f128 1"/>
                <a:gd name="f182" fmla="*/ 115 f128 1"/>
                <a:gd name="f183" fmla="*/ 40 f129 1"/>
                <a:gd name="f184" fmla="*/ 43 f128 1"/>
                <a:gd name="f185" fmla="*/ 22 f129 1"/>
                <a:gd name="f186" fmla="*/ 61 f128 1"/>
                <a:gd name="f187" fmla="*/ 78 f128 1"/>
                <a:gd name="f188" fmla="+- f130 0 f1"/>
                <a:gd name="f189" fmla="*/ f133 1 180"/>
                <a:gd name="f190" fmla="*/ f134 1 187"/>
                <a:gd name="f191" fmla="*/ f135 1 180"/>
                <a:gd name="f192" fmla="*/ f136 1 187"/>
                <a:gd name="f193" fmla="*/ f137 1 180"/>
                <a:gd name="f194" fmla="*/ f138 1 187"/>
                <a:gd name="f195" fmla="*/ f139 1 180"/>
                <a:gd name="f196" fmla="*/ f140 1 187"/>
                <a:gd name="f197" fmla="*/ f141 1 180"/>
                <a:gd name="f198" fmla="*/ f142 1 187"/>
                <a:gd name="f199" fmla="*/ f143 1 180"/>
                <a:gd name="f200" fmla="*/ f144 1 187"/>
                <a:gd name="f201" fmla="*/ f145 1 180"/>
                <a:gd name="f202" fmla="*/ f146 1 187"/>
                <a:gd name="f203" fmla="*/ f147 1 180"/>
                <a:gd name="f204" fmla="*/ f148 1 187"/>
                <a:gd name="f205" fmla="*/ f149 1 180"/>
                <a:gd name="f206" fmla="*/ f150 1 180"/>
                <a:gd name="f207" fmla="*/ f151 1 180"/>
                <a:gd name="f208" fmla="*/ f152 1 180"/>
                <a:gd name="f209" fmla="*/ f153 1 187"/>
                <a:gd name="f210" fmla="*/ f154 1 180"/>
                <a:gd name="f211" fmla="*/ f155 1 187"/>
                <a:gd name="f212" fmla="*/ f156 1 180"/>
                <a:gd name="f213" fmla="*/ f157 1 187"/>
                <a:gd name="f214" fmla="*/ f158 1 187"/>
                <a:gd name="f215" fmla="*/ f159 1 180"/>
                <a:gd name="f216" fmla="*/ f160 1 187"/>
                <a:gd name="f217" fmla="*/ f161 1 180"/>
                <a:gd name="f218" fmla="*/ f162 1 187"/>
                <a:gd name="f219" fmla="*/ f163 1 180"/>
                <a:gd name="f220" fmla="*/ f164 1 187"/>
                <a:gd name="f221" fmla="*/ f165 1 180"/>
                <a:gd name="f222" fmla="*/ f166 1 187"/>
                <a:gd name="f223" fmla="*/ f167 1 180"/>
                <a:gd name="f224" fmla="*/ f168 1 187"/>
                <a:gd name="f225" fmla="*/ f169 1 187"/>
                <a:gd name="f226" fmla="*/ f170 1 180"/>
                <a:gd name="f227" fmla="*/ f171 1 187"/>
                <a:gd name="f228" fmla="*/ f172 1 180"/>
                <a:gd name="f229" fmla="*/ f173 1 187"/>
                <a:gd name="f230" fmla="*/ f174 1 187"/>
                <a:gd name="f231" fmla="*/ f175 1 180"/>
                <a:gd name="f232" fmla="*/ f176 1 187"/>
                <a:gd name="f233" fmla="*/ f177 1 187"/>
                <a:gd name="f234" fmla="*/ f178 1 180"/>
                <a:gd name="f235" fmla="*/ f179 1 187"/>
                <a:gd name="f236" fmla="*/ f180 1 180"/>
                <a:gd name="f237" fmla="*/ f181 1 187"/>
                <a:gd name="f238" fmla="*/ f182 1 187"/>
                <a:gd name="f239" fmla="*/ f183 1 180"/>
                <a:gd name="f240" fmla="*/ f184 1 187"/>
                <a:gd name="f241" fmla="*/ f185 1 180"/>
                <a:gd name="f242" fmla="*/ f186 1 187"/>
                <a:gd name="f243" fmla="*/ f187 1 187"/>
                <a:gd name="f244" fmla="*/ 0 1 f131"/>
                <a:gd name="f245" fmla="*/ f125 1 f131"/>
                <a:gd name="f246" fmla="*/ 0 1 f132"/>
                <a:gd name="f247" fmla="*/ f126 1 f132"/>
                <a:gd name="f248" fmla="*/ f189 1 f131"/>
                <a:gd name="f249" fmla="*/ f190 1 f132"/>
                <a:gd name="f250" fmla="*/ f191 1 f131"/>
                <a:gd name="f251" fmla="*/ f192 1 f132"/>
                <a:gd name="f252" fmla="*/ f193 1 f131"/>
                <a:gd name="f253" fmla="*/ f194 1 f132"/>
                <a:gd name="f254" fmla="*/ f195 1 f131"/>
                <a:gd name="f255" fmla="*/ f196 1 f132"/>
                <a:gd name="f256" fmla="*/ f197 1 f131"/>
                <a:gd name="f257" fmla="*/ f198 1 f132"/>
                <a:gd name="f258" fmla="*/ f199 1 f131"/>
                <a:gd name="f259" fmla="*/ f200 1 f132"/>
                <a:gd name="f260" fmla="*/ f201 1 f131"/>
                <a:gd name="f261" fmla="*/ f202 1 f132"/>
                <a:gd name="f262" fmla="*/ f203 1 f131"/>
                <a:gd name="f263" fmla="*/ f204 1 f132"/>
                <a:gd name="f264" fmla="*/ f205 1 f131"/>
                <a:gd name="f265" fmla="*/ f206 1 f131"/>
                <a:gd name="f266" fmla="*/ f207 1 f131"/>
                <a:gd name="f267" fmla="*/ f208 1 f131"/>
                <a:gd name="f268" fmla="*/ f209 1 f132"/>
                <a:gd name="f269" fmla="*/ f210 1 f131"/>
                <a:gd name="f270" fmla="*/ f211 1 f132"/>
                <a:gd name="f271" fmla="*/ f212 1 f131"/>
                <a:gd name="f272" fmla="*/ f213 1 f132"/>
                <a:gd name="f273" fmla="*/ f214 1 f132"/>
                <a:gd name="f274" fmla="*/ f215 1 f131"/>
                <a:gd name="f275" fmla="*/ f216 1 f132"/>
                <a:gd name="f276" fmla="*/ f217 1 f131"/>
                <a:gd name="f277" fmla="*/ f218 1 f132"/>
                <a:gd name="f278" fmla="*/ f219 1 f131"/>
                <a:gd name="f279" fmla="*/ f220 1 f132"/>
                <a:gd name="f280" fmla="*/ f221 1 f131"/>
                <a:gd name="f281" fmla="*/ f222 1 f132"/>
                <a:gd name="f282" fmla="*/ f223 1 f131"/>
                <a:gd name="f283" fmla="*/ f224 1 f132"/>
                <a:gd name="f284" fmla="*/ f225 1 f132"/>
                <a:gd name="f285" fmla="*/ f226 1 f131"/>
                <a:gd name="f286" fmla="*/ f227 1 f132"/>
                <a:gd name="f287" fmla="*/ f228 1 f131"/>
                <a:gd name="f288" fmla="*/ f229 1 f132"/>
                <a:gd name="f289" fmla="*/ f230 1 f132"/>
                <a:gd name="f290" fmla="*/ f231 1 f131"/>
                <a:gd name="f291" fmla="*/ f232 1 f132"/>
                <a:gd name="f292" fmla="*/ f233 1 f132"/>
                <a:gd name="f293" fmla="*/ f234 1 f131"/>
                <a:gd name="f294" fmla="*/ f235 1 f132"/>
                <a:gd name="f295" fmla="*/ f236 1 f131"/>
                <a:gd name="f296" fmla="*/ f237 1 f132"/>
                <a:gd name="f297" fmla="*/ f238 1 f132"/>
                <a:gd name="f298" fmla="*/ f239 1 f131"/>
                <a:gd name="f299" fmla="*/ f240 1 f132"/>
                <a:gd name="f300" fmla="*/ f241 1 f131"/>
                <a:gd name="f301" fmla="*/ f242 1 f132"/>
                <a:gd name="f302" fmla="*/ f243 1 f132"/>
                <a:gd name="f303" fmla="*/ f244 f122 1"/>
                <a:gd name="f304" fmla="*/ f245 f122 1"/>
                <a:gd name="f305" fmla="*/ f247 f123 1"/>
                <a:gd name="f306" fmla="*/ f246 f123 1"/>
                <a:gd name="f307" fmla="*/ f248 f122 1"/>
                <a:gd name="f308" fmla="*/ f249 f123 1"/>
                <a:gd name="f309" fmla="*/ f250 f122 1"/>
                <a:gd name="f310" fmla="*/ f251 f123 1"/>
                <a:gd name="f311" fmla="*/ f252 f122 1"/>
                <a:gd name="f312" fmla="*/ f253 f123 1"/>
                <a:gd name="f313" fmla="*/ f254 f122 1"/>
                <a:gd name="f314" fmla="*/ f255 f123 1"/>
                <a:gd name="f315" fmla="*/ f256 f122 1"/>
                <a:gd name="f316" fmla="*/ f257 f123 1"/>
                <a:gd name="f317" fmla="*/ f258 f122 1"/>
                <a:gd name="f318" fmla="*/ f259 f123 1"/>
                <a:gd name="f319" fmla="*/ f260 f122 1"/>
                <a:gd name="f320" fmla="*/ f261 f123 1"/>
                <a:gd name="f321" fmla="*/ f262 f122 1"/>
                <a:gd name="f322" fmla="*/ f263 f123 1"/>
                <a:gd name="f323" fmla="*/ f264 f122 1"/>
                <a:gd name="f324" fmla="*/ f265 f122 1"/>
                <a:gd name="f325" fmla="*/ f266 f122 1"/>
                <a:gd name="f326" fmla="*/ f267 f122 1"/>
                <a:gd name="f327" fmla="*/ f268 f123 1"/>
                <a:gd name="f328" fmla="*/ f269 f122 1"/>
                <a:gd name="f329" fmla="*/ f270 f123 1"/>
                <a:gd name="f330" fmla="*/ f271 f122 1"/>
                <a:gd name="f331" fmla="*/ f272 f123 1"/>
                <a:gd name="f332" fmla="*/ f273 f123 1"/>
                <a:gd name="f333" fmla="*/ f274 f122 1"/>
                <a:gd name="f334" fmla="*/ f275 f123 1"/>
                <a:gd name="f335" fmla="*/ f276 f122 1"/>
                <a:gd name="f336" fmla="*/ f277 f123 1"/>
                <a:gd name="f337" fmla="*/ f278 f122 1"/>
                <a:gd name="f338" fmla="*/ f279 f123 1"/>
                <a:gd name="f339" fmla="*/ f280 f122 1"/>
                <a:gd name="f340" fmla="*/ f281 f123 1"/>
                <a:gd name="f341" fmla="*/ f282 f122 1"/>
                <a:gd name="f342" fmla="*/ f283 f123 1"/>
                <a:gd name="f343" fmla="*/ f284 f123 1"/>
                <a:gd name="f344" fmla="*/ f285 f122 1"/>
                <a:gd name="f345" fmla="*/ f286 f123 1"/>
                <a:gd name="f346" fmla="*/ f287 f122 1"/>
                <a:gd name="f347" fmla="*/ f288 f123 1"/>
                <a:gd name="f348" fmla="*/ f289 f123 1"/>
                <a:gd name="f349" fmla="*/ f290 f122 1"/>
                <a:gd name="f350" fmla="*/ f291 f123 1"/>
                <a:gd name="f351" fmla="*/ f292 f123 1"/>
                <a:gd name="f352" fmla="*/ f293 f122 1"/>
                <a:gd name="f353" fmla="*/ f294 f123 1"/>
                <a:gd name="f354" fmla="*/ f295 f122 1"/>
                <a:gd name="f355" fmla="*/ f296 f123 1"/>
                <a:gd name="f356" fmla="*/ f297 f123 1"/>
                <a:gd name="f357" fmla="*/ f298 f122 1"/>
                <a:gd name="f358" fmla="*/ f299 f123 1"/>
                <a:gd name="f359" fmla="*/ f300 f122 1"/>
                <a:gd name="f360" fmla="*/ f301 f123 1"/>
                <a:gd name="f361" fmla="*/ f302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8">
                  <a:pos x="f307" y="f308"/>
                </a:cxn>
                <a:cxn ang="f188">
                  <a:pos x="f309" y="f310"/>
                </a:cxn>
                <a:cxn ang="f188">
                  <a:pos x="f311" y="f312"/>
                </a:cxn>
                <a:cxn ang="f188">
                  <a:pos x="f313" y="f314"/>
                </a:cxn>
                <a:cxn ang="f188">
                  <a:pos x="f315" y="f316"/>
                </a:cxn>
                <a:cxn ang="f188">
                  <a:pos x="f317" y="f318"/>
                </a:cxn>
                <a:cxn ang="f188">
                  <a:pos x="f319" y="f320"/>
                </a:cxn>
                <a:cxn ang="f188">
                  <a:pos x="f321" y="f322"/>
                </a:cxn>
                <a:cxn ang="f188">
                  <a:pos x="f323" y="f322"/>
                </a:cxn>
                <a:cxn ang="f188">
                  <a:pos x="f324" y="f322"/>
                </a:cxn>
                <a:cxn ang="f188">
                  <a:pos x="f325" y="f322"/>
                </a:cxn>
                <a:cxn ang="f188">
                  <a:pos x="f326" y="f327"/>
                </a:cxn>
                <a:cxn ang="f188">
                  <a:pos x="f328" y="f329"/>
                </a:cxn>
                <a:cxn ang="f188">
                  <a:pos x="f330" y="f331"/>
                </a:cxn>
                <a:cxn ang="f188">
                  <a:pos x="f330" y="f332"/>
                </a:cxn>
                <a:cxn ang="f188">
                  <a:pos x="f333" y="f334"/>
                </a:cxn>
                <a:cxn ang="f188">
                  <a:pos x="f335" y="f336"/>
                </a:cxn>
                <a:cxn ang="f188">
                  <a:pos x="f337" y="f338"/>
                </a:cxn>
                <a:cxn ang="f188">
                  <a:pos x="f339" y="f340"/>
                </a:cxn>
                <a:cxn ang="f188">
                  <a:pos x="f307" y="f308"/>
                </a:cxn>
                <a:cxn ang="f188">
                  <a:pos x="f341" y="f342"/>
                </a:cxn>
                <a:cxn ang="f188">
                  <a:pos x="f339" y="f343"/>
                </a:cxn>
                <a:cxn ang="f188">
                  <a:pos x="f344" y="f345"/>
                </a:cxn>
                <a:cxn ang="f188">
                  <a:pos x="f346" y="f347"/>
                </a:cxn>
                <a:cxn ang="f188">
                  <a:pos x="f341" y="f342"/>
                </a:cxn>
                <a:cxn ang="f188">
                  <a:pos x="f339" y="f348"/>
                </a:cxn>
                <a:cxn ang="f188">
                  <a:pos x="f349" y="f350"/>
                </a:cxn>
                <a:cxn ang="f188">
                  <a:pos x="f339" y="f351"/>
                </a:cxn>
                <a:cxn ang="f188">
                  <a:pos x="f339" y="f348"/>
                </a:cxn>
                <a:cxn ang="f188">
                  <a:pos x="f352" y="f353"/>
                </a:cxn>
                <a:cxn ang="f188">
                  <a:pos x="f354" y="f355"/>
                </a:cxn>
                <a:cxn ang="f188">
                  <a:pos x="f339" y="f356"/>
                </a:cxn>
                <a:cxn ang="f188">
                  <a:pos x="f352" y="f353"/>
                </a:cxn>
                <a:cxn ang="f188">
                  <a:pos x="f357" y="f358"/>
                </a:cxn>
                <a:cxn ang="f188">
                  <a:pos x="f359" y="f360"/>
                </a:cxn>
                <a:cxn ang="f188">
                  <a:pos x="f321" y="f361"/>
                </a:cxn>
                <a:cxn ang="f188">
                  <a:pos x="f357" y="f358"/>
                </a:cxn>
              </a:cxnLst>
              <a:rect l="f303" t="f306" r="f304" b="f305"/>
              <a:pathLst>
                <a:path w="180" h="187">
                  <a:moveTo>
                    <a:pt x="f7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27" y="f31"/>
                  </a:cubicBezTo>
                  <a:cubicBezTo>
                    <a:pt x="f32" y="f11"/>
                    <a:pt x="f33" y="f34"/>
                    <a:pt x="f35" y="f36"/>
                  </a:cubicBezTo>
                  <a:cubicBezTo>
                    <a:pt x="f5" y="f37"/>
                    <a:pt x="f35" y="f38"/>
                    <a:pt x="f39" y="f40"/>
                  </a:cubicBezTo>
                  <a:cubicBezTo>
                    <a:pt x="f41" y="f35"/>
                    <a:pt x="f37" y="f5"/>
                    <a:pt x="f42" y="f43"/>
                  </a:cubicBezTo>
                  <a:cubicBezTo>
                    <a:pt x="f44" y="f35"/>
                    <a:pt x="f45" y="f35"/>
                    <a:pt x="f46" y="f43"/>
                  </a:cubicBezTo>
                  <a:cubicBezTo>
                    <a:pt x="f20" y="f35"/>
                    <a:pt x="f47" y="f35"/>
                    <a:pt x="f18" y="f43"/>
                  </a:cubicBezTo>
                  <a:cubicBezTo>
                    <a:pt x="f48" y="f35"/>
                    <a:pt x="f49" y="f35"/>
                    <a:pt x="f50" y="f43"/>
                  </a:cubicBezTo>
                  <a:cubicBezTo>
                    <a:pt x="f51" y="f5"/>
                    <a:pt x="f52" y="f33"/>
                    <a:pt x="f53" y="f54"/>
                  </a:cubicBezTo>
                  <a:cubicBezTo>
                    <a:pt x="f2" y="f55"/>
                    <a:pt x="f56" y="f57"/>
                    <a:pt x="f58" y="f9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3" y="f69"/>
                  </a:cubicBezTo>
                  <a:cubicBezTo>
                    <a:pt x="f12" y="f70"/>
                    <a:pt x="f71" y="f72"/>
                    <a:pt x="f73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"/>
                    <a:pt x="f16" y="f58"/>
                    <a:pt x="f16" y="f81"/>
                  </a:cubicBezTo>
                  <a:cubicBezTo>
                    <a:pt x="f82" y="f83"/>
                    <a:pt x="f84" y="f6"/>
                    <a:pt x="f20" y="f85"/>
                  </a:cubicBezTo>
                  <a:cubicBezTo>
                    <a:pt x="f86" y="f87"/>
                    <a:pt x="f7" y="f56"/>
                    <a:pt x="f7" y="f8"/>
                  </a:cubicBezTo>
                  <a:close/>
                  <a:moveTo>
                    <a:pt x="f88" y="f89"/>
                  </a:moveTo>
                  <a:cubicBezTo>
                    <a:pt x="f47" y="f90"/>
                    <a:pt x="f20" y="f91"/>
                    <a:pt x="f20" y="f92"/>
                  </a:cubicBezTo>
                  <a:cubicBezTo>
                    <a:pt x="f20" y="f36"/>
                    <a:pt x="f47" y="f37"/>
                    <a:pt x="f93" y="f94"/>
                  </a:cubicBezTo>
                  <a:cubicBezTo>
                    <a:pt x="f95" y="f96"/>
                    <a:pt x="f97" y="f55"/>
                    <a:pt x="f97" y="f19"/>
                  </a:cubicBezTo>
                  <a:cubicBezTo>
                    <a:pt x="f98" y="f11"/>
                    <a:pt x="f99" y="f44"/>
                    <a:pt x="f88" y="f89"/>
                  </a:cubicBezTo>
                  <a:close/>
                  <a:moveTo>
                    <a:pt x="f20" y="f100"/>
                  </a:moveTo>
                  <a:cubicBezTo>
                    <a:pt x="f24" y="f100"/>
                    <a:pt x="f101" y="f102"/>
                    <a:pt x="f101" y="f103"/>
                  </a:cubicBezTo>
                  <a:cubicBezTo>
                    <a:pt x="f104" y="f105"/>
                    <a:pt x="f106" y="f107"/>
                    <a:pt x="f20" y="f108"/>
                  </a:cubicBezTo>
                  <a:cubicBezTo>
                    <a:pt x="f46" y="f109"/>
                    <a:pt x="f46" y="f61"/>
                    <a:pt x="f20" y="f100"/>
                  </a:cubicBezTo>
                  <a:close/>
                  <a:moveTo>
                    <a:pt x="f95" y="f97"/>
                  </a:moveTo>
                  <a:cubicBezTo>
                    <a:pt x="f110" y="f22"/>
                    <a:pt x="f104" y="f111"/>
                    <a:pt x="f104" y="f112"/>
                  </a:cubicBezTo>
                  <a:cubicBezTo>
                    <a:pt x="f60" y="f113"/>
                    <a:pt x="f106" y="f114"/>
                    <a:pt x="f20" y="f115"/>
                  </a:cubicBezTo>
                  <a:cubicBezTo>
                    <a:pt x="f26" y="f116"/>
                    <a:pt x="f26" y="f93"/>
                    <a:pt x="f95" y="f97"/>
                  </a:cubicBezTo>
                  <a:close/>
                  <a:moveTo>
                    <a:pt x="f57" y="f117"/>
                  </a:moveTo>
                  <a:cubicBezTo>
                    <a:pt x="f118" y="f117"/>
                    <a:pt x="f96" y="f119"/>
                    <a:pt x="f23" y="f120"/>
                  </a:cubicBezTo>
                  <a:cubicBezTo>
                    <a:pt x="f23" y="f46"/>
                    <a:pt x="f21" y="f98"/>
                    <a:pt x="f42" y="f98"/>
                  </a:cubicBezTo>
                  <a:cubicBezTo>
                    <a:pt x="f37" y="f60"/>
                    <a:pt x="f37" y="f44"/>
                    <a:pt x="f57" y="f11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624583F-8535-8061-B96F-5FD2C07E7CBA}"/>
                </a:ext>
              </a:extLst>
            </p:cNvPr>
            <p:cNvSpPr/>
            <p:nvPr/>
          </p:nvSpPr>
          <p:spPr>
            <a:xfrm>
              <a:off x="1824035" y="841376"/>
              <a:ext cx="412751" cy="13334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9"/>
                <a:gd name="f7" fmla="val 352"/>
                <a:gd name="f8" fmla="val 23"/>
                <a:gd name="f9" fmla="val 266"/>
                <a:gd name="f10" fmla="val 274"/>
                <a:gd name="f11" fmla="val 282"/>
                <a:gd name="f12" fmla="val 291"/>
                <a:gd name="f13" fmla="val 48"/>
                <a:gd name="f14" fmla="val 72"/>
                <a:gd name="f15" fmla="val 97"/>
                <a:gd name="f16" fmla="val 258"/>
                <a:gd name="f17" fmla="val 226"/>
                <a:gd name="f18" fmla="val 192"/>
                <a:gd name="f19" fmla="val 83"/>
                <a:gd name="f20" fmla="val 69"/>
                <a:gd name="f21" fmla="val 55"/>
                <a:gd name="f22" fmla="val 50"/>
                <a:gd name="f23" fmla="val 46"/>
                <a:gd name="f24" fmla="val 187"/>
                <a:gd name="f25" fmla="val 38"/>
                <a:gd name="f26" fmla="val 171"/>
                <a:gd name="f27" fmla="val 24"/>
                <a:gd name="f28" fmla="val 164"/>
                <a:gd name="f29" fmla="val 2"/>
                <a:gd name="f30" fmla="val 166"/>
                <a:gd name="f31" fmla="val 152"/>
                <a:gd name="f32" fmla="val 11"/>
                <a:gd name="f33" fmla="val 138"/>
                <a:gd name="f34" fmla="val 32"/>
                <a:gd name="f35" fmla="val 127"/>
                <a:gd name="f36" fmla="val 101"/>
                <a:gd name="f37" fmla="val 75"/>
                <a:gd name="f38" fmla="val 49"/>
                <a:gd name="f39" fmla="val 47"/>
                <a:gd name="f40" fmla="val 31"/>
                <a:gd name="f41" fmla="val 45"/>
                <a:gd name="f42" fmla="val 30"/>
                <a:gd name="f43" fmla="val 26"/>
                <a:gd name="f44" fmla="val 42"/>
                <a:gd name="f45" fmla="val 25"/>
                <a:gd name="f46" fmla="val 34"/>
                <a:gd name="f47" fmla="val 27"/>
                <a:gd name="f48" fmla="val 35"/>
                <a:gd name="f49" fmla="val 28"/>
                <a:gd name="f50" fmla="val 36"/>
                <a:gd name="f51" fmla="val 37"/>
                <a:gd name="f52" fmla="val 22"/>
                <a:gd name="f53" fmla="val 17"/>
                <a:gd name="f54" fmla="val 4"/>
                <a:gd name="f55" fmla="val 44"/>
                <a:gd name="f56" fmla="val 51"/>
                <a:gd name="f57" fmla="val 58"/>
                <a:gd name="f58" fmla="val 65"/>
                <a:gd name="f59" fmla="val 73"/>
                <a:gd name="f60" fmla="val 76"/>
                <a:gd name="f61" fmla="val 12"/>
                <a:gd name="f62" fmla="val 74"/>
                <a:gd name="f63" fmla="val 15"/>
                <a:gd name="f64" fmla="val 20"/>
                <a:gd name="f65" fmla="val 71"/>
                <a:gd name="f66" fmla="val 77"/>
                <a:gd name="f67" fmla="val 29"/>
                <a:gd name="f68" fmla="val 80"/>
                <a:gd name="f69" fmla="val 84"/>
                <a:gd name="f70" fmla="val 85"/>
                <a:gd name="f71" fmla="val 41"/>
                <a:gd name="f72" fmla="val 81"/>
                <a:gd name="f73" fmla="val 43"/>
                <a:gd name="f74" fmla="val 78"/>
                <a:gd name="f75" fmla="val 98"/>
                <a:gd name="f76" fmla="val 121"/>
                <a:gd name="f77" fmla="val 126"/>
                <a:gd name="f78" fmla="val 79"/>
                <a:gd name="f79" fmla="val 128"/>
                <a:gd name="f80" fmla="val 130"/>
                <a:gd name="f81" fmla="val 100"/>
                <a:gd name="f82" fmla="val 281"/>
                <a:gd name="f83" fmla="val 336"/>
                <a:gd name="f84" fmla="val 347"/>
                <a:gd name="f85" fmla="val 104"/>
                <a:gd name="f86" fmla="val 92"/>
                <a:gd name="f87" fmla="val 67"/>
                <a:gd name="f88" fmla="val 6"/>
                <a:gd name="f89" fmla="val 1"/>
                <a:gd name="f90" fmla="val 331"/>
                <a:gd name="f91" fmla="val 326"/>
                <a:gd name="f92" fmla="val 322"/>
                <a:gd name="f93" fmla="val 314"/>
                <a:gd name="f94" fmla="val 306"/>
                <a:gd name="f95" fmla="val 8"/>
                <a:gd name="f96" fmla="val 300"/>
                <a:gd name="f97" fmla="val 293"/>
                <a:gd name="f98" fmla="val 284"/>
                <a:gd name="f99" fmla="val 271"/>
                <a:gd name="f100" fmla="val 19"/>
                <a:gd name="f101" fmla="val 268"/>
                <a:gd name="f102" fmla="val 265"/>
                <a:gd name="f103" fmla="val 21"/>
                <a:gd name="f104" fmla="+- 0 0 -90"/>
                <a:gd name="f105" fmla="*/ f3 1 109"/>
                <a:gd name="f106" fmla="*/ f4 1 352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09"/>
                <a:gd name="f115" fmla="*/ f111 1 352"/>
                <a:gd name="f116" fmla="*/ 23 f112 1"/>
                <a:gd name="f117" fmla="*/ 266 f111 1"/>
                <a:gd name="f118" fmla="*/ 291 f111 1"/>
                <a:gd name="f119" fmla="*/ 97 f112 1"/>
                <a:gd name="f120" fmla="*/ 192 f111 1"/>
                <a:gd name="f121" fmla="*/ 55 f112 1"/>
                <a:gd name="f122" fmla="*/ 46 f112 1"/>
                <a:gd name="f123" fmla="*/ 187 f111 1"/>
                <a:gd name="f124" fmla="*/ 2 f112 1"/>
                <a:gd name="f125" fmla="*/ 166 f111 1"/>
                <a:gd name="f126" fmla="*/ 32 f112 1"/>
                <a:gd name="f127" fmla="*/ 127 f111 1"/>
                <a:gd name="f128" fmla="*/ 49 f111 1"/>
                <a:gd name="f129" fmla="*/ 30 f112 1"/>
                <a:gd name="f130" fmla="*/ 45 f111 1"/>
                <a:gd name="f131" fmla="*/ 25 f112 1"/>
                <a:gd name="f132" fmla="*/ 34 f111 1"/>
                <a:gd name="f133" fmla="*/ 35 f112 1"/>
                <a:gd name="f134" fmla="*/ 28 f111 1"/>
                <a:gd name="f135" fmla="*/ 38 f112 1"/>
                <a:gd name="f136" fmla="*/ 11 f111 1"/>
                <a:gd name="f137" fmla="*/ 44 f112 1"/>
                <a:gd name="f138" fmla="*/ 0 f111 1"/>
                <a:gd name="f139" fmla="*/ 65 f112 1"/>
                <a:gd name="f140" fmla="*/ 75 f112 1"/>
                <a:gd name="f141" fmla="*/ 12 f111 1"/>
                <a:gd name="f142" fmla="*/ 73 f112 1"/>
                <a:gd name="f143" fmla="*/ 20 f111 1"/>
                <a:gd name="f144" fmla="*/ 71 f112 1"/>
                <a:gd name="f145" fmla="*/ 77 f112 1"/>
                <a:gd name="f146" fmla="*/ 29 f111 1"/>
                <a:gd name="f147" fmla="*/ 84 f112 1"/>
                <a:gd name="f148" fmla="*/ 35 f111 1"/>
                <a:gd name="f149" fmla="*/ 81 f112 1"/>
                <a:gd name="f150" fmla="*/ 43 f111 1"/>
                <a:gd name="f151" fmla="*/ 78 f112 1"/>
                <a:gd name="f152" fmla="*/ 51 f111 1"/>
                <a:gd name="f153" fmla="*/ 121 f111 1"/>
                <a:gd name="f154" fmla="*/ 83 f112 1"/>
                <a:gd name="f155" fmla="*/ 130 f111 1"/>
                <a:gd name="f156" fmla="*/ 109 f112 1"/>
                <a:gd name="f157" fmla="*/ 171 f111 1"/>
                <a:gd name="f158" fmla="*/ 336 f111 1"/>
                <a:gd name="f159" fmla="*/ 92 f112 1"/>
                <a:gd name="f160" fmla="*/ 352 f111 1"/>
                <a:gd name="f161" fmla="*/ 17 f112 1"/>
                <a:gd name="f162" fmla="*/ 0 f112 1"/>
                <a:gd name="f163" fmla="*/ 322 f111 1"/>
                <a:gd name="f164" fmla="*/ 8 f112 1"/>
                <a:gd name="f165" fmla="*/ 300 f111 1"/>
                <a:gd name="f166" fmla="*/ 274 f111 1"/>
                <a:gd name="f167" fmla="*/ 20 f112 1"/>
                <a:gd name="f168" fmla="*/ 265 f111 1"/>
                <a:gd name="f169" fmla="+- f113 0 f1"/>
                <a:gd name="f170" fmla="*/ f116 1 109"/>
                <a:gd name="f171" fmla="*/ f117 1 352"/>
                <a:gd name="f172" fmla="*/ f118 1 352"/>
                <a:gd name="f173" fmla="*/ f119 1 109"/>
                <a:gd name="f174" fmla="*/ f120 1 352"/>
                <a:gd name="f175" fmla="*/ f121 1 109"/>
                <a:gd name="f176" fmla="*/ f122 1 109"/>
                <a:gd name="f177" fmla="*/ f123 1 352"/>
                <a:gd name="f178" fmla="*/ f124 1 109"/>
                <a:gd name="f179" fmla="*/ f125 1 352"/>
                <a:gd name="f180" fmla="*/ f126 1 109"/>
                <a:gd name="f181" fmla="*/ f127 1 352"/>
                <a:gd name="f182" fmla="*/ f128 1 352"/>
                <a:gd name="f183" fmla="*/ f129 1 109"/>
                <a:gd name="f184" fmla="*/ f130 1 352"/>
                <a:gd name="f185" fmla="*/ f131 1 109"/>
                <a:gd name="f186" fmla="*/ f132 1 352"/>
                <a:gd name="f187" fmla="*/ f133 1 109"/>
                <a:gd name="f188" fmla="*/ f134 1 352"/>
                <a:gd name="f189" fmla="*/ f135 1 109"/>
                <a:gd name="f190" fmla="*/ f136 1 352"/>
                <a:gd name="f191" fmla="*/ f137 1 109"/>
                <a:gd name="f192" fmla="*/ f138 1 352"/>
                <a:gd name="f193" fmla="*/ f139 1 109"/>
                <a:gd name="f194" fmla="*/ f140 1 109"/>
                <a:gd name="f195" fmla="*/ f141 1 352"/>
                <a:gd name="f196" fmla="*/ f142 1 109"/>
                <a:gd name="f197" fmla="*/ f143 1 352"/>
                <a:gd name="f198" fmla="*/ f144 1 109"/>
                <a:gd name="f199" fmla="*/ f145 1 109"/>
                <a:gd name="f200" fmla="*/ f146 1 352"/>
                <a:gd name="f201" fmla="*/ f147 1 109"/>
                <a:gd name="f202" fmla="*/ f148 1 352"/>
                <a:gd name="f203" fmla="*/ f149 1 109"/>
                <a:gd name="f204" fmla="*/ f150 1 352"/>
                <a:gd name="f205" fmla="*/ f151 1 109"/>
                <a:gd name="f206" fmla="*/ f152 1 352"/>
                <a:gd name="f207" fmla="*/ f153 1 352"/>
                <a:gd name="f208" fmla="*/ f154 1 109"/>
                <a:gd name="f209" fmla="*/ f155 1 352"/>
                <a:gd name="f210" fmla="*/ f156 1 109"/>
                <a:gd name="f211" fmla="*/ f157 1 352"/>
                <a:gd name="f212" fmla="*/ f158 1 352"/>
                <a:gd name="f213" fmla="*/ f159 1 109"/>
                <a:gd name="f214" fmla="*/ f160 1 352"/>
                <a:gd name="f215" fmla="*/ f161 1 109"/>
                <a:gd name="f216" fmla="*/ f162 1 109"/>
                <a:gd name="f217" fmla="*/ f163 1 352"/>
                <a:gd name="f218" fmla="*/ f164 1 109"/>
                <a:gd name="f219" fmla="*/ f165 1 352"/>
                <a:gd name="f220" fmla="*/ f166 1 352"/>
                <a:gd name="f221" fmla="*/ f167 1 109"/>
                <a:gd name="f222" fmla="*/ f168 1 352"/>
                <a:gd name="f223" fmla="*/ 0 1 f114"/>
                <a:gd name="f224" fmla="*/ f108 1 f114"/>
                <a:gd name="f225" fmla="*/ 0 1 f115"/>
                <a:gd name="f226" fmla="*/ f109 1 f115"/>
                <a:gd name="f227" fmla="*/ f170 1 f114"/>
                <a:gd name="f228" fmla="*/ f171 1 f115"/>
                <a:gd name="f229" fmla="*/ f172 1 f115"/>
                <a:gd name="f230" fmla="*/ f173 1 f114"/>
                <a:gd name="f231" fmla="*/ f174 1 f115"/>
                <a:gd name="f232" fmla="*/ f175 1 f114"/>
                <a:gd name="f233" fmla="*/ f176 1 f114"/>
                <a:gd name="f234" fmla="*/ f177 1 f115"/>
                <a:gd name="f235" fmla="*/ f178 1 f114"/>
                <a:gd name="f236" fmla="*/ f179 1 f115"/>
                <a:gd name="f237" fmla="*/ f180 1 f114"/>
                <a:gd name="f238" fmla="*/ f181 1 f115"/>
                <a:gd name="f239" fmla="*/ f182 1 f115"/>
                <a:gd name="f240" fmla="*/ f183 1 f114"/>
                <a:gd name="f241" fmla="*/ f184 1 f115"/>
                <a:gd name="f242" fmla="*/ f185 1 f114"/>
                <a:gd name="f243" fmla="*/ f186 1 f115"/>
                <a:gd name="f244" fmla="*/ f187 1 f114"/>
                <a:gd name="f245" fmla="*/ f188 1 f115"/>
                <a:gd name="f246" fmla="*/ f189 1 f114"/>
                <a:gd name="f247" fmla="*/ f190 1 f115"/>
                <a:gd name="f248" fmla="*/ f191 1 f114"/>
                <a:gd name="f249" fmla="*/ f192 1 f115"/>
                <a:gd name="f250" fmla="*/ f193 1 f114"/>
                <a:gd name="f251" fmla="*/ f194 1 f114"/>
                <a:gd name="f252" fmla="*/ f195 1 f115"/>
                <a:gd name="f253" fmla="*/ f196 1 f114"/>
                <a:gd name="f254" fmla="*/ f197 1 f115"/>
                <a:gd name="f255" fmla="*/ f198 1 f114"/>
                <a:gd name="f256" fmla="*/ f199 1 f114"/>
                <a:gd name="f257" fmla="*/ f200 1 f115"/>
                <a:gd name="f258" fmla="*/ f201 1 f114"/>
                <a:gd name="f259" fmla="*/ f202 1 f115"/>
                <a:gd name="f260" fmla="*/ f203 1 f114"/>
                <a:gd name="f261" fmla="*/ f204 1 f115"/>
                <a:gd name="f262" fmla="*/ f205 1 f114"/>
                <a:gd name="f263" fmla="*/ f206 1 f115"/>
                <a:gd name="f264" fmla="*/ f207 1 f115"/>
                <a:gd name="f265" fmla="*/ f208 1 f114"/>
                <a:gd name="f266" fmla="*/ f209 1 f115"/>
                <a:gd name="f267" fmla="*/ f210 1 f114"/>
                <a:gd name="f268" fmla="*/ f211 1 f115"/>
                <a:gd name="f269" fmla="*/ f212 1 f115"/>
                <a:gd name="f270" fmla="*/ f213 1 f114"/>
                <a:gd name="f271" fmla="*/ f214 1 f115"/>
                <a:gd name="f272" fmla="*/ f215 1 f114"/>
                <a:gd name="f273" fmla="*/ f216 1 f114"/>
                <a:gd name="f274" fmla="*/ f217 1 f115"/>
                <a:gd name="f275" fmla="*/ f218 1 f114"/>
                <a:gd name="f276" fmla="*/ f219 1 f115"/>
                <a:gd name="f277" fmla="*/ f220 1 f115"/>
                <a:gd name="f278" fmla="*/ f221 1 f114"/>
                <a:gd name="f279" fmla="*/ f222 1 f115"/>
                <a:gd name="f280" fmla="*/ f223 f105 1"/>
                <a:gd name="f281" fmla="*/ f224 f105 1"/>
                <a:gd name="f282" fmla="*/ f226 f106 1"/>
                <a:gd name="f283" fmla="*/ f225 f106 1"/>
                <a:gd name="f284" fmla="*/ f227 f105 1"/>
                <a:gd name="f285" fmla="*/ f228 f106 1"/>
                <a:gd name="f286" fmla="*/ f229 f106 1"/>
                <a:gd name="f287" fmla="*/ f230 f105 1"/>
                <a:gd name="f288" fmla="*/ f231 f106 1"/>
                <a:gd name="f289" fmla="*/ f232 f105 1"/>
                <a:gd name="f290" fmla="*/ f233 f105 1"/>
                <a:gd name="f291" fmla="*/ f234 f106 1"/>
                <a:gd name="f292" fmla="*/ f235 f105 1"/>
                <a:gd name="f293" fmla="*/ f236 f106 1"/>
                <a:gd name="f294" fmla="*/ f237 f105 1"/>
                <a:gd name="f295" fmla="*/ f238 f106 1"/>
                <a:gd name="f296" fmla="*/ f239 f106 1"/>
                <a:gd name="f297" fmla="*/ f240 f105 1"/>
                <a:gd name="f298" fmla="*/ f241 f106 1"/>
                <a:gd name="f299" fmla="*/ f242 f105 1"/>
                <a:gd name="f300" fmla="*/ f243 f106 1"/>
                <a:gd name="f301" fmla="*/ f244 f105 1"/>
                <a:gd name="f302" fmla="*/ f245 f106 1"/>
                <a:gd name="f303" fmla="*/ f246 f105 1"/>
                <a:gd name="f304" fmla="*/ f247 f106 1"/>
                <a:gd name="f305" fmla="*/ f248 f105 1"/>
                <a:gd name="f306" fmla="*/ f249 f106 1"/>
                <a:gd name="f307" fmla="*/ f250 f105 1"/>
                <a:gd name="f308" fmla="*/ f251 f105 1"/>
                <a:gd name="f309" fmla="*/ f252 f106 1"/>
                <a:gd name="f310" fmla="*/ f253 f105 1"/>
                <a:gd name="f311" fmla="*/ f254 f106 1"/>
                <a:gd name="f312" fmla="*/ f255 f105 1"/>
                <a:gd name="f313" fmla="*/ f256 f105 1"/>
                <a:gd name="f314" fmla="*/ f257 f106 1"/>
                <a:gd name="f315" fmla="*/ f258 f105 1"/>
                <a:gd name="f316" fmla="*/ f259 f106 1"/>
                <a:gd name="f317" fmla="*/ f260 f105 1"/>
                <a:gd name="f318" fmla="*/ f261 f106 1"/>
                <a:gd name="f319" fmla="*/ f262 f105 1"/>
                <a:gd name="f320" fmla="*/ f263 f106 1"/>
                <a:gd name="f321" fmla="*/ f264 f106 1"/>
                <a:gd name="f322" fmla="*/ f265 f105 1"/>
                <a:gd name="f323" fmla="*/ f266 f106 1"/>
                <a:gd name="f324" fmla="*/ f267 f105 1"/>
                <a:gd name="f325" fmla="*/ f268 f106 1"/>
                <a:gd name="f326" fmla="*/ f269 f106 1"/>
                <a:gd name="f327" fmla="*/ f270 f105 1"/>
                <a:gd name="f328" fmla="*/ f271 f106 1"/>
                <a:gd name="f329" fmla="*/ f272 f105 1"/>
                <a:gd name="f330" fmla="*/ f273 f105 1"/>
                <a:gd name="f331" fmla="*/ f274 f106 1"/>
                <a:gd name="f332" fmla="*/ f275 f105 1"/>
                <a:gd name="f333" fmla="*/ f276 f106 1"/>
                <a:gd name="f334" fmla="*/ f277 f106 1"/>
                <a:gd name="f335" fmla="*/ f278 f105 1"/>
                <a:gd name="f336" fmla="*/ f279 f10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9">
                  <a:pos x="f284" y="f285"/>
                </a:cxn>
                <a:cxn ang="f169">
                  <a:pos x="f284" y="f286"/>
                </a:cxn>
                <a:cxn ang="f169">
                  <a:pos x="f287" y="f286"/>
                </a:cxn>
                <a:cxn ang="f169">
                  <a:pos x="f287" y="f288"/>
                </a:cxn>
                <a:cxn ang="f169">
                  <a:pos x="f289" y="f288"/>
                </a:cxn>
                <a:cxn ang="f169">
                  <a:pos x="f290" y="f291"/>
                </a:cxn>
                <a:cxn ang="f169">
                  <a:pos x="f292" y="f293"/>
                </a:cxn>
                <a:cxn ang="f169">
                  <a:pos x="f294" y="f295"/>
                </a:cxn>
                <a:cxn ang="f169">
                  <a:pos x="f294" y="f296"/>
                </a:cxn>
                <a:cxn ang="f169">
                  <a:pos x="f297" y="f298"/>
                </a:cxn>
                <a:cxn ang="f169">
                  <a:pos x="f299" y="f300"/>
                </a:cxn>
                <a:cxn ang="f169">
                  <a:pos x="f301" y="f302"/>
                </a:cxn>
                <a:cxn ang="f169">
                  <a:pos x="f303" y="f302"/>
                </a:cxn>
                <a:cxn ang="f169">
                  <a:pos x="f301" y="f304"/>
                </a:cxn>
                <a:cxn ang="f169">
                  <a:pos x="f305" y="f306"/>
                </a:cxn>
                <a:cxn ang="f169">
                  <a:pos x="f307" y="f306"/>
                </a:cxn>
                <a:cxn ang="f169">
                  <a:pos x="f308" y="f309"/>
                </a:cxn>
                <a:cxn ang="f169">
                  <a:pos x="f310" y="f311"/>
                </a:cxn>
                <a:cxn ang="f169">
                  <a:pos x="f312" y="f302"/>
                </a:cxn>
                <a:cxn ang="f169">
                  <a:pos x="f313" y="f314"/>
                </a:cxn>
                <a:cxn ang="f169">
                  <a:pos x="f315" y="f316"/>
                </a:cxn>
                <a:cxn ang="f169">
                  <a:pos x="f317" y="f318"/>
                </a:cxn>
                <a:cxn ang="f169">
                  <a:pos x="f319" y="f320"/>
                </a:cxn>
                <a:cxn ang="f169">
                  <a:pos x="f313" y="f321"/>
                </a:cxn>
                <a:cxn ang="f169">
                  <a:pos x="f322" y="f323"/>
                </a:cxn>
                <a:cxn ang="f169">
                  <a:pos x="f324" y="f325"/>
                </a:cxn>
                <a:cxn ang="f169">
                  <a:pos x="f324" y="f326"/>
                </a:cxn>
                <a:cxn ang="f169">
                  <a:pos x="f327" y="f328"/>
                </a:cxn>
                <a:cxn ang="f169">
                  <a:pos x="f329" y="f328"/>
                </a:cxn>
                <a:cxn ang="f169">
                  <a:pos x="f330" y="f326"/>
                </a:cxn>
                <a:cxn ang="f169">
                  <a:pos x="f330" y="f331"/>
                </a:cxn>
                <a:cxn ang="f169">
                  <a:pos x="f332" y="f333"/>
                </a:cxn>
                <a:cxn ang="f169">
                  <a:pos x="f329" y="f334"/>
                </a:cxn>
                <a:cxn ang="f169">
                  <a:pos x="f335" y="f336"/>
                </a:cxn>
                <a:cxn ang="f169">
                  <a:pos x="f284" y="f285"/>
                </a:cxn>
              </a:cxnLst>
              <a:rect l="f280" t="f283" r="f281" b="f282"/>
              <a:pathLst>
                <a:path w="109" h="352">
                  <a:moveTo>
                    <a:pt x="f8" y="f9"/>
                  </a:moveTo>
                  <a:cubicBezTo>
                    <a:pt x="f8" y="f10"/>
                    <a:pt x="f8" y="f11"/>
                    <a:pt x="f8" y="f12"/>
                  </a:cubicBezTo>
                  <a:cubicBezTo>
                    <a:pt x="f13" y="f12"/>
                    <a:pt x="f14" y="f12"/>
                    <a:pt x="f15" y="f12"/>
                  </a:cubicBezTo>
                  <a:cubicBezTo>
                    <a:pt x="f15" y="f16"/>
                    <a:pt x="f15" y="f17"/>
                    <a:pt x="f15" y="f18"/>
                  </a:cubicBezTo>
                  <a:cubicBezTo>
                    <a:pt x="f19" y="f18"/>
                    <a:pt x="f20" y="f18"/>
                    <a:pt x="f21" y="f18"/>
                  </a:cubicBezTo>
                  <a:cubicBezTo>
                    <a:pt x="f22" y="f18"/>
                    <a:pt x="f13" y="f18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5" y="f31"/>
                    <a:pt x="f32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4" y="f39"/>
                    <a:pt x="f40" y="f41"/>
                    <a:pt x="f42" y="f41"/>
                  </a:cubicBezTo>
                  <a:cubicBezTo>
                    <a:pt x="f43" y="f44"/>
                    <a:pt x="f8" y="f25"/>
                    <a:pt x="f45" y="f46"/>
                  </a:cubicBezTo>
                  <a:cubicBezTo>
                    <a:pt x="f47" y="f40"/>
                    <a:pt x="f34" y="f42"/>
                    <a:pt x="f48" y="f49"/>
                  </a:cubicBezTo>
                  <a:cubicBezTo>
                    <a:pt x="f50" y="f49"/>
                    <a:pt x="f51" y="f49"/>
                    <a:pt x="f25" y="f49"/>
                  </a:cubicBezTo>
                  <a:cubicBezTo>
                    <a:pt x="f51" y="f52"/>
                    <a:pt x="f50" y="f53"/>
                    <a:pt x="f48" y="f32"/>
                  </a:cubicBezTo>
                  <a:cubicBezTo>
                    <a:pt x="f46" y="f54"/>
                    <a:pt x="f51" y="f5"/>
                    <a:pt x="f55" y="f5"/>
                  </a:cubicBezTo>
                  <a:cubicBezTo>
                    <a:pt x="f56" y="f5"/>
                    <a:pt x="f57" y="f5"/>
                    <a:pt x="f58" y="f5"/>
                  </a:cubicBezTo>
                  <a:cubicBezTo>
                    <a:pt x="f59" y="f5"/>
                    <a:pt x="f60" y="f54"/>
                    <a:pt x="f37" y="f61"/>
                  </a:cubicBezTo>
                  <a:cubicBezTo>
                    <a:pt x="f62" y="f63"/>
                    <a:pt x="f62" y="f53"/>
                    <a:pt x="f59" y="f64"/>
                  </a:cubicBezTo>
                  <a:cubicBezTo>
                    <a:pt x="f59" y="f52"/>
                    <a:pt x="f14" y="f45"/>
                    <a:pt x="f65" y="f49"/>
                  </a:cubicBezTo>
                  <a:cubicBezTo>
                    <a:pt x="f62" y="f49"/>
                    <a:pt x="f60" y="f49"/>
                    <a:pt x="f66" y="f67"/>
                  </a:cubicBezTo>
                  <a:cubicBezTo>
                    <a:pt x="f68" y="f42"/>
                    <a:pt x="f19" y="f34"/>
                    <a:pt x="f69" y="f48"/>
                  </a:cubicBezTo>
                  <a:cubicBezTo>
                    <a:pt x="f70" y="f51"/>
                    <a:pt x="f19" y="f71"/>
                    <a:pt x="f72" y="f73"/>
                  </a:cubicBezTo>
                  <a:cubicBezTo>
                    <a:pt x="f68" y="f23"/>
                    <a:pt x="f74" y="f13"/>
                    <a:pt x="f74" y="f56"/>
                  </a:cubicBezTo>
                  <a:cubicBezTo>
                    <a:pt x="f66" y="f62"/>
                    <a:pt x="f74" y="f75"/>
                    <a:pt x="f66" y="f76"/>
                  </a:cubicBezTo>
                  <a:cubicBezTo>
                    <a:pt x="f66" y="f77"/>
                    <a:pt x="f78" y="f79"/>
                    <a:pt x="f19" y="f80"/>
                  </a:cubicBezTo>
                  <a:cubicBezTo>
                    <a:pt x="f81" y="f33"/>
                    <a:pt x="f6" y="f31"/>
                    <a:pt x="f6" y="f26"/>
                  </a:cubicBezTo>
                  <a:cubicBezTo>
                    <a:pt x="f6" y="f17"/>
                    <a:pt x="f6" y="f82"/>
                    <a:pt x="f6" y="f83"/>
                  </a:cubicBezTo>
                  <a:cubicBezTo>
                    <a:pt x="f6" y="f84"/>
                    <a:pt x="f85" y="f7"/>
                    <a:pt x="f86" y="f7"/>
                  </a:cubicBezTo>
                  <a:cubicBezTo>
                    <a:pt x="f87" y="f7"/>
                    <a:pt x="f44" y="f7"/>
                    <a:pt x="f53" y="f7"/>
                  </a:cubicBezTo>
                  <a:cubicBezTo>
                    <a:pt x="f88" y="f7"/>
                    <a:pt x="f89" y="f84"/>
                    <a:pt x="f5" y="f83"/>
                  </a:cubicBezTo>
                  <a:cubicBezTo>
                    <a:pt x="f5" y="f90"/>
                    <a:pt x="f5" y="f91"/>
                    <a:pt x="f5" y="f92"/>
                  </a:cubicBezTo>
                  <a:cubicBezTo>
                    <a:pt x="f5" y="f93"/>
                    <a:pt x="f5" y="f94"/>
                    <a:pt x="f95" y="f96"/>
                  </a:cubicBezTo>
                  <a:cubicBezTo>
                    <a:pt x="f63" y="f97"/>
                    <a:pt x="f53" y="f98"/>
                    <a:pt x="f53" y="f10"/>
                  </a:cubicBezTo>
                  <a:cubicBezTo>
                    <a:pt x="f53" y="f99"/>
                    <a:pt x="f100" y="f101"/>
                    <a:pt x="f64" y="f102"/>
                  </a:cubicBezTo>
                  <a:cubicBezTo>
                    <a:pt x="f103" y="f102"/>
                    <a:pt x="f52" y="f102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7594592-24A6-4B30-5490-DEA8DB22972C}"/>
                </a:ext>
              </a:extLst>
            </p:cNvPr>
            <p:cNvSpPr/>
            <p:nvPr/>
          </p:nvSpPr>
          <p:spPr>
            <a:xfrm>
              <a:off x="1401766" y="606420"/>
              <a:ext cx="509585" cy="7540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4"/>
                <a:gd name="f7" fmla="val 199"/>
                <a:gd name="f8" fmla="val 92"/>
                <a:gd name="f9" fmla="val 28"/>
                <a:gd name="f10" fmla="val 95"/>
                <a:gd name="f11" fmla="val 98"/>
                <a:gd name="f12" fmla="val 100"/>
                <a:gd name="f13" fmla="val 29"/>
                <a:gd name="f14" fmla="val 102"/>
                <a:gd name="f15" fmla="val 30"/>
                <a:gd name="f16" fmla="val 106"/>
                <a:gd name="f17" fmla="val 32"/>
                <a:gd name="f18" fmla="val 34"/>
                <a:gd name="f19" fmla="val 107"/>
                <a:gd name="f20" fmla="val 37"/>
                <a:gd name="f21" fmla="val 42"/>
                <a:gd name="f22" fmla="val 104"/>
                <a:gd name="f23" fmla="val 43"/>
                <a:gd name="f24" fmla="val 99"/>
                <a:gd name="f25" fmla="val 45"/>
                <a:gd name="f26" fmla="val 49"/>
                <a:gd name="f27" fmla="val 53"/>
                <a:gd name="f28" fmla="val 76"/>
                <a:gd name="f29" fmla="val 121"/>
                <a:gd name="f30" fmla="val 126"/>
                <a:gd name="f31" fmla="val 101"/>
                <a:gd name="f32" fmla="val 128"/>
                <a:gd name="f33" fmla="val 130"/>
                <a:gd name="f34" fmla="val 114"/>
                <a:gd name="f35" fmla="val 133"/>
                <a:gd name="f36" fmla="val 122"/>
                <a:gd name="f37" fmla="val 137"/>
                <a:gd name="f38" fmla="val 129"/>
                <a:gd name="f39" fmla="val 142"/>
                <a:gd name="f40" fmla="val 132"/>
                <a:gd name="f41" fmla="val 143"/>
                <a:gd name="f42" fmla="val 147"/>
                <a:gd name="f43" fmla="val 150"/>
                <a:gd name="f44" fmla="val 159"/>
                <a:gd name="f45" fmla="val 168"/>
                <a:gd name="f46" fmla="val 178"/>
                <a:gd name="f47" fmla="val 182"/>
                <a:gd name="f48" fmla="val 184"/>
                <a:gd name="f49" fmla="val 186"/>
                <a:gd name="f50" fmla="val 123"/>
                <a:gd name="f51" fmla="val 190"/>
                <a:gd name="f52" fmla="val 118"/>
                <a:gd name="f53" fmla="val 195"/>
                <a:gd name="f54" fmla="val 113"/>
                <a:gd name="f55" fmla="val 111"/>
                <a:gd name="f56" fmla="val 191"/>
                <a:gd name="f57" fmla="val 109"/>
                <a:gd name="f58" fmla="val 181"/>
                <a:gd name="f59" fmla="val 105"/>
                <a:gd name="f60" fmla="val 173"/>
                <a:gd name="f61" fmla="val 164"/>
                <a:gd name="f62" fmla="val 82"/>
                <a:gd name="f63" fmla="val 156"/>
                <a:gd name="f64" fmla="val 69"/>
                <a:gd name="f65" fmla="val 152"/>
                <a:gd name="f66" fmla="val 56"/>
                <a:gd name="f67" fmla="val 154"/>
                <a:gd name="f68" fmla="val 44"/>
                <a:gd name="f69" fmla="val 162"/>
                <a:gd name="f70" fmla="val 41"/>
                <a:gd name="f71" fmla="val 38"/>
                <a:gd name="f72" fmla="val 166"/>
                <a:gd name="f73" fmla="val 35"/>
                <a:gd name="f74" fmla="val 167"/>
                <a:gd name="f75" fmla="val 25"/>
                <a:gd name="f76" fmla="val 172"/>
                <a:gd name="f77" fmla="val 14"/>
                <a:gd name="f78" fmla="val 176"/>
                <a:gd name="f79" fmla="val 3"/>
                <a:gd name="f80" fmla="val 157"/>
                <a:gd name="f81" fmla="val 9"/>
                <a:gd name="f82" fmla="val 141"/>
                <a:gd name="f83" fmla="val 31"/>
                <a:gd name="f84" fmla="val 46"/>
                <a:gd name="f85" fmla="val 127"/>
                <a:gd name="f86" fmla="val 91"/>
                <a:gd name="f87" fmla="val 71"/>
                <a:gd name="f88" fmla="val 52"/>
                <a:gd name="f89" fmla="val 47"/>
                <a:gd name="f90" fmla="val 39"/>
                <a:gd name="f91" fmla="val 40"/>
                <a:gd name="f92" fmla="val 50"/>
                <a:gd name="f93" fmla="val 51"/>
                <a:gd name="f94" fmla="val 23"/>
                <a:gd name="f95" fmla="val 18"/>
                <a:gd name="f96" fmla="val 13"/>
                <a:gd name="f97" fmla="val 5"/>
                <a:gd name="f98" fmla="val 1"/>
                <a:gd name="f99" fmla="val 59"/>
                <a:gd name="f100" fmla="val 68"/>
                <a:gd name="f101" fmla="val 77"/>
                <a:gd name="f102" fmla="val 86"/>
                <a:gd name="f103" fmla="val 97"/>
                <a:gd name="f104" fmla="val 96"/>
                <a:gd name="f105" fmla="val 93"/>
                <a:gd name="f106" fmla="+- 0 0 -90"/>
                <a:gd name="f107" fmla="*/ f3 1 134"/>
                <a:gd name="f108" fmla="*/ f4 1 199"/>
                <a:gd name="f109" fmla="val f5"/>
                <a:gd name="f110" fmla="val f6"/>
                <a:gd name="f111" fmla="val f7"/>
                <a:gd name="f112" fmla="*/ f106 f0 1"/>
                <a:gd name="f113" fmla="+- f111 0 f109"/>
                <a:gd name="f114" fmla="+- f110 0 f109"/>
                <a:gd name="f115" fmla="*/ f112 1 f2"/>
                <a:gd name="f116" fmla="*/ f114 1 134"/>
                <a:gd name="f117" fmla="*/ f113 1 199"/>
                <a:gd name="f118" fmla="*/ 92 f114 1"/>
                <a:gd name="f119" fmla="*/ 28 f113 1"/>
                <a:gd name="f120" fmla="*/ 100 f114 1"/>
                <a:gd name="f121" fmla="*/ 29 f113 1"/>
                <a:gd name="f122" fmla="*/ 106 f114 1"/>
                <a:gd name="f123" fmla="*/ 34 f113 1"/>
                <a:gd name="f124" fmla="*/ 104 f114 1"/>
                <a:gd name="f125" fmla="*/ 43 f113 1"/>
                <a:gd name="f126" fmla="*/ 99 f114 1"/>
                <a:gd name="f127" fmla="*/ 53 f113 1"/>
                <a:gd name="f128" fmla="*/ 121 f113 1"/>
                <a:gd name="f129" fmla="*/ 130 f113 1"/>
                <a:gd name="f130" fmla="*/ 129 f114 1"/>
                <a:gd name="f131" fmla="*/ 142 f113 1"/>
                <a:gd name="f132" fmla="*/ 134 f114 1"/>
                <a:gd name="f133" fmla="*/ 150 f113 1"/>
                <a:gd name="f134" fmla="*/ 178 f113 1"/>
                <a:gd name="f135" fmla="*/ 186 f113 1"/>
                <a:gd name="f136" fmla="*/ 113 f114 1"/>
                <a:gd name="f137" fmla="*/ 199 f113 1"/>
                <a:gd name="f138" fmla="*/ 105 f114 1"/>
                <a:gd name="f139" fmla="*/ 173 f113 1"/>
                <a:gd name="f140" fmla="*/ 82 f114 1"/>
                <a:gd name="f141" fmla="*/ 156 f113 1"/>
                <a:gd name="f142" fmla="*/ 44 f114 1"/>
                <a:gd name="f143" fmla="*/ 162 f113 1"/>
                <a:gd name="f144" fmla="*/ 35 f114 1"/>
                <a:gd name="f145" fmla="*/ 167 f113 1"/>
                <a:gd name="f146" fmla="*/ 3 f114 1"/>
                <a:gd name="f147" fmla="*/ 180 f113 1"/>
                <a:gd name="f148" fmla="*/ 31 f114 1"/>
                <a:gd name="f149" fmla="*/ 133 f113 1"/>
                <a:gd name="f150" fmla="*/ 46 f114 1"/>
                <a:gd name="f151" fmla="*/ 111 f113 1"/>
                <a:gd name="f152" fmla="*/ 52 f113 1"/>
                <a:gd name="f153" fmla="*/ 43 f114 1"/>
                <a:gd name="f154" fmla="*/ 44 f113 1"/>
                <a:gd name="f155" fmla="*/ 39 f114 1"/>
                <a:gd name="f156" fmla="*/ 49 f114 1"/>
                <a:gd name="f157" fmla="*/ 52 f114 1"/>
                <a:gd name="f158" fmla="*/ 13 f113 1"/>
                <a:gd name="f159" fmla="*/ 59 f114 1"/>
                <a:gd name="f160" fmla="*/ 0 f113 1"/>
                <a:gd name="f161" fmla="*/ 86 f114 1"/>
                <a:gd name="f162" fmla="*/ 96 f114 1"/>
                <a:gd name="f163" fmla="+- f115 0 f1"/>
                <a:gd name="f164" fmla="*/ f118 1 134"/>
                <a:gd name="f165" fmla="*/ f119 1 199"/>
                <a:gd name="f166" fmla="*/ f120 1 134"/>
                <a:gd name="f167" fmla="*/ f121 1 199"/>
                <a:gd name="f168" fmla="*/ f122 1 134"/>
                <a:gd name="f169" fmla="*/ f123 1 199"/>
                <a:gd name="f170" fmla="*/ f124 1 134"/>
                <a:gd name="f171" fmla="*/ f125 1 199"/>
                <a:gd name="f172" fmla="*/ f126 1 134"/>
                <a:gd name="f173" fmla="*/ f127 1 199"/>
                <a:gd name="f174" fmla="*/ f128 1 199"/>
                <a:gd name="f175" fmla="*/ f129 1 199"/>
                <a:gd name="f176" fmla="*/ f130 1 134"/>
                <a:gd name="f177" fmla="*/ f131 1 199"/>
                <a:gd name="f178" fmla="*/ f132 1 134"/>
                <a:gd name="f179" fmla="*/ f133 1 199"/>
                <a:gd name="f180" fmla="*/ f134 1 199"/>
                <a:gd name="f181" fmla="*/ f135 1 199"/>
                <a:gd name="f182" fmla="*/ f136 1 134"/>
                <a:gd name="f183" fmla="*/ f137 1 199"/>
                <a:gd name="f184" fmla="*/ f138 1 134"/>
                <a:gd name="f185" fmla="*/ f139 1 199"/>
                <a:gd name="f186" fmla="*/ f140 1 134"/>
                <a:gd name="f187" fmla="*/ f141 1 199"/>
                <a:gd name="f188" fmla="*/ f142 1 134"/>
                <a:gd name="f189" fmla="*/ f143 1 199"/>
                <a:gd name="f190" fmla="*/ f144 1 134"/>
                <a:gd name="f191" fmla="*/ f145 1 199"/>
                <a:gd name="f192" fmla="*/ f146 1 134"/>
                <a:gd name="f193" fmla="*/ f147 1 199"/>
                <a:gd name="f194" fmla="*/ f148 1 134"/>
                <a:gd name="f195" fmla="*/ f149 1 199"/>
                <a:gd name="f196" fmla="*/ f150 1 134"/>
                <a:gd name="f197" fmla="*/ f151 1 199"/>
                <a:gd name="f198" fmla="*/ f152 1 199"/>
                <a:gd name="f199" fmla="*/ f153 1 134"/>
                <a:gd name="f200" fmla="*/ f154 1 199"/>
                <a:gd name="f201" fmla="*/ f155 1 134"/>
                <a:gd name="f202" fmla="*/ f156 1 134"/>
                <a:gd name="f203" fmla="*/ f157 1 134"/>
                <a:gd name="f204" fmla="*/ f158 1 199"/>
                <a:gd name="f205" fmla="*/ f159 1 134"/>
                <a:gd name="f206" fmla="*/ f160 1 199"/>
                <a:gd name="f207" fmla="*/ f161 1 134"/>
                <a:gd name="f208" fmla="*/ f162 1 134"/>
                <a:gd name="f209" fmla="*/ 0 1 f116"/>
                <a:gd name="f210" fmla="*/ f110 1 f116"/>
                <a:gd name="f211" fmla="*/ 0 1 f117"/>
                <a:gd name="f212" fmla="*/ f111 1 f117"/>
                <a:gd name="f213" fmla="*/ f164 1 f116"/>
                <a:gd name="f214" fmla="*/ f165 1 f117"/>
                <a:gd name="f215" fmla="*/ f166 1 f116"/>
                <a:gd name="f216" fmla="*/ f167 1 f117"/>
                <a:gd name="f217" fmla="*/ f168 1 f116"/>
                <a:gd name="f218" fmla="*/ f169 1 f117"/>
                <a:gd name="f219" fmla="*/ f170 1 f116"/>
                <a:gd name="f220" fmla="*/ f171 1 f117"/>
                <a:gd name="f221" fmla="*/ f172 1 f116"/>
                <a:gd name="f222" fmla="*/ f173 1 f117"/>
                <a:gd name="f223" fmla="*/ f174 1 f117"/>
                <a:gd name="f224" fmla="*/ f175 1 f117"/>
                <a:gd name="f225" fmla="*/ f176 1 f116"/>
                <a:gd name="f226" fmla="*/ f177 1 f117"/>
                <a:gd name="f227" fmla="*/ f178 1 f116"/>
                <a:gd name="f228" fmla="*/ f179 1 f117"/>
                <a:gd name="f229" fmla="*/ f180 1 f117"/>
                <a:gd name="f230" fmla="*/ f181 1 f117"/>
                <a:gd name="f231" fmla="*/ f182 1 f116"/>
                <a:gd name="f232" fmla="*/ f183 1 f117"/>
                <a:gd name="f233" fmla="*/ f184 1 f116"/>
                <a:gd name="f234" fmla="*/ f185 1 f117"/>
                <a:gd name="f235" fmla="*/ f186 1 f116"/>
                <a:gd name="f236" fmla="*/ f187 1 f117"/>
                <a:gd name="f237" fmla="*/ f188 1 f116"/>
                <a:gd name="f238" fmla="*/ f189 1 f117"/>
                <a:gd name="f239" fmla="*/ f190 1 f116"/>
                <a:gd name="f240" fmla="*/ f191 1 f117"/>
                <a:gd name="f241" fmla="*/ f192 1 f116"/>
                <a:gd name="f242" fmla="*/ f193 1 f117"/>
                <a:gd name="f243" fmla="*/ f194 1 f116"/>
                <a:gd name="f244" fmla="*/ f195 1 f117"/>
                <a:gd name="f245" fmla="*/ f196 1 f116"/>
                <a:gd name="f246" fmla="*/ f197 1 f117"/>
                <a:gd name="f247" fmla="*/ f198 1 f117"/>
                <a:gd name="f248" fmla="*/ f199 1 f116"/>
                <a:gd name="f249" fmla="*/ f200 1 f117"/>
                <a:gd name="f250" fmla="*/ f201 1 f116"/>
                <a:gd name="f251" fmla="*/ f202 1 f116"/>
                <a:gd name="f252" fmla="*/ f203 1 f116"/>
                <a:gd name="f253" fmla="*/ f204 1 f117"/>
                <a:gd name="f254" fmla="*/ f205 1 f116"/>
                <a:gd name="f255" fmla="*/ f206 1 f117"/>
                <a:gd name="f256" fmla="*/ f207 1 f116"/>
                <a:gd name="f257" fmla="*/ f208 1 f116"/>
                <a:gd name="f258" fmla="*/ f209 f107 1"/>
                <a:gd name="f259" fmla="*/ f210 f107 1"/>
                <a:gd name="f260" fmla="*/ f212 f108 1"/>
                <a:gd name="f261" fmla="*/ f211 f108 1"/>
                <a:gd name="f262" fmla="*/ f213 f107 1"/>
                <a:gd name="f263" fmla="*/ f214 f108 1"/>
                <a:gd name="f264" fmla="*/ f215 f107 1"/>
                <a:gd name="f265" fmla="*/ f216 f108 1"/>
                <a:gd name="f266" fmla="*/ f217 f107 1"/>
                <a:gd name="f267" fmla="*/ f218 f108 1"/>
                <a:gd name="f268" fmla="*/ f219 f107 1"/>
                <a:gd name="f269" fmla="*/ f220 f108 1"/>
                <a:gd name="f270" fmla="*/ f221 f107 1"/>
                <a:gd name="f271" fmla="*/ f222 f108 1"/>
                <a:gd name="f272" fmla="*/ f223 f108 1"/>
                <a:gd name="f273" fmla="*/ f224 f108 1"/>
                <a:gd name="f274" fmla="*/ f225 f107 1"/>
                <a:gd name="f275" fmla="*/ f226 f108 1"/>
                <a:gd name="f276" fmla="*/ f227 f107 1"/>
                <a:gd name="f277" fmla="*/ f228 f108 1"/>
                <a:gd name="f278" fmla="*/ f229 f108 1"/>
                <a:gd name="f279" fmla="*/ f230 f108 1"/>
                <a:gd name="f280" fmla="*/ f231 f107 1"/>
                <a:gd name="f281" fmla="*/ f232 f108 1"/>
                <a:gd name="f282" fmla="*/ f233 f107 1"/>
                <a:gd name="f283" fmla="*/ f234 f108 1"/>
                <a:gd name="f284" fmla="*/ f235 f107 1"/>
                <a:gd name="f285" fmla="*/ f236 f108 1"/>
                <a:gd name="f286" fmla="*/ f237 f107 1"/>
                <a:gd name="f287" fmla="*/ f238 f108 1"/>
                <a:gd name="f288" fmla="*/ f239 f107 1"/>
                <a:gd name="f289" fmla="*/ f240 f108 1"/>
                <a:gd name="f290" fmla="*/ f241 f107 1"/>
                <a:gd name="f291" fmla="*/ f242 f108 1"/>
                <a:gd name="f292" fmla="*/ f243 f107 1"/>
                <a:gd name="f293" fmla="*/ f244 f108 1"/>
                <a:gd name="f294" fmla="*/ f245 f107 1"/>
                <a:gd name="f295" fmla="*/ f246 f108 1"/>
                <a:gd name="f296" fmla="*/ f247 f108 1"/>
                <a:gd name="f297" fmla="*/ f248 f107 1"/>
                <a:gd name="f298" fmla="*/ f249 f108 1"/>
                <a:gd name="f299" fmla="*/ f250 f107 1"/>
                <a:gd name="f300" fmla="*/ f251 f107 1"/>
                <a:gd name="f301" fmla="*/ f252 f107 1"/>
                <a:gd name="f302" fmla="*/ f253 f108 1"/>
                <a:gd name="f303" fmla="*/ f254 f107 1"/>
                <a:gd name="f304" fmla="*/ f255 f108 1"/>
                <a:gd name="f305" fmla="*/ f256 f107 1"/>
                <a:gd name="f306" fmla="*/ f257 f10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3">
                  <a:pos x="f262" y="f263"/>
                </a:cxn>
                <a:cxn ang="f163">
                  <a:pos x="f264" y="f265"/>
                </a:cxn>
                <a:cxn ang="f163">
                  <a:pos x="f266" y="f267"/>
                </a:cxn>
                <a:cxn ang="f163">
                  <a:pos x="f268" y="f269"/>
                </a:cxn>
                <a:cxn ang="f163">
                  <a:pos x="f270" y="f271"/>
                </a:cxn>
                <a:cxn ang="f163">
                  <a:pos x="f270" y="f272"/>
                </a:cxn>
                <a:cxn ang="f163">
                  <a:pos x="f266" y="f273"/>
                </a:cxn>
                <a:cxn ang="f163">
                  <a:pos x="f274" y="f275"/>
                </a:cxn>
                <a:cxn ang="f163">
                  <a:pos x="f276" y="f277"/>
                </a:cxn>
                <a:cxn ang="f163">
                  <a:pos x="f276" y="f278"/>
                </a:cxn>
                <a:cxn ang="f163">
                  <a:pos x="f274" y="f279"/>
                </a:cxn>
                <a:cxn ang="f163">
                  <a:pos x="f280" y="f281"/>
                </a:cxn>
                <a:cxn ang="f163">
                  <a:pos x="f282" y="f283"/>
                </a:cxn>
                <a:cxn ang="f163">
                  <a:pos x="f284" y="f285"/>
                </a:cxn>
                <a:cxn ang="f163">
                  <a:pos x="f286" y="f287"/>
                </a:cxn>
                <a:cxn ang="f163">
                  <a:pos x="f288" y="f289"/>
                </a:cxn>
                <a:cxn ang="f163">
                  <a:pos x="f290" y="f291"/>
                </a:cxn>
                <a:cxn ang="f163">
                  <a:pos x="f292" y="f293"/>
                </a:cxn>
                <a:cxn ang="f163">
                  <a:pos x="f294" y="f295"/>
                </a:cxn>
                <a:cxn ang="f163">
                  <a:pos x="f294" y="f296"/>
                </a:cxn>
                <a:cxn ang="f163">
                  <a:pos x="f297" y="f298"/>
                </a:cxn>
                <a:cxn ang="f163">
                  <a:pos x="f299" y="f267"/>
                </a:cxn>
                <a:cxn ang="f163">
                  <a:pos x="f300" y="f265"/>
                </a:cxn>
                <a:cxn ang="f163">
                  <a:pos x="f301" y="f263"/>
                </a:cxn>
                <a:cxn ang="f163">
                  <a:pos x="f300" y="f302"/>
                </a:cxn>
                <a:cxn ang="f163">
                  <a:pos x="f303" y="f304"/>
                </a:cxn>
                <a:cxn ang="f163">
                  <a:pos x="f305" y="f304"/>
                </a:cxn>
                <a:cxn ang="f163">
                  <a:pos x="f306" y="f302"/>
                </a:cxn>
                <a:cxn ang="f163">
                  <a:pos x="f262" y="f263"/>
                </a:cxn>
              </a:cxnLst>
              <a:rect l="f258" t="f261" r="f259" b="f260"/>
              <a:pathLst>
                <a:path w="134" h="199">
                  <a:moveTo>
                    <a:pt x="f8" y="f9"/>
                  </a:moveTo>
                  <a:cubicBezTo>
                    <a:pt x="f10" y="f9"/>
                    <a:pt x="f11" y="f9"/>
                    <a:pt x="f12" y="f13"/>
                  </a:cubicBezTo>
                  <a:cubicBezTo>
                    <a:pt x="f14" y="f15"/>
                    <a:pt x="f16" y="f17"/>
                    <a:pt x="f16" y="f18"/>
                  </a:cubicBezTo>
                  <a:cubicBezTo>
                    <a:pt x="f19" y="f20"/>
                    <a:pt x="f16" y="f21"/>
                    <a:pt x="f22" y="f23"/>
                  </a:cubicBezTo>
                  <a:cubicBezTo>
                    <a:pt x="f24" y="f25"/>
                    <a:pt x="f24" y="f26"/>
                    <a:pt x="f24" y="f27"/>
                  </a:cubicBezTo>
                  <a:cubicBezTo>
                    <a:pt x="f24" y="f28"/>
                    <a:pt x="f24" y="f11"/>
                    <a:pt x="f24" y="f29"/>
                  </a:cubicBezTo>
                  <a:cubicBezTo>
                    <a:pt x="f24" y="f30"/>
                    <a:pt x="f31" y="f32"/>
                    <a:pt x="f16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6" y="f42"/>
                    <a:pt x="f6" y="f43"/>
                  </a:cubicBezTo>
                  <a:cubicBezTo>
                    <a:pt x="f6" y="f44"/>
                    <a:pt x="f6" y="f45"/>
                    <a:pt x="f6" y="f46"/>
                  </a:cubicBezTo>
                  <a:cubicBezTo>
                    <a:pt x="f6" y="f47"/>
                    <a:pt x="f35" y="f48"/>
                    <a:pt x="f38" y="f49"/>
                  </a:cubicBezTo>
                  <a:cubicBezTo>
                    <a:pt x="f50" y="f51"/>
                    <a:pt x="f52" y="f53"/>
                    <a:pt x="f54" y="f7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31" y="f61"/>
                    <a:pt x="f8" y="f44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61"/>
                    <a:pt x="f71" y="f72"/>
                    <a:pt x="f73" y="f74"/>
                  </a:cubicBezTo>
                  <a:cubicBezTo>
                    <a:pt x="f75" y="f76"/>
                    <a:pt x="f77" y="f78"/>
                    <a:pt x="f79" y="f2"/>
                  </a:cubicBezTo>
                  <a:cubicBezTo>
                    <a:pt x="f5" y="f80"/>
                    <a:pt x="f81" y="f82"/>
                    <a:pt x="f83" y="f35"/>
                  </a:cubicBezTo>
                  <a:cubicBezTo>
                    <a:pt x="f84" y="f85"/>
                    <a:pt x="f84" y="f85"/>
                    <a:pt x="f84" y="f55"/>
                  </a:cubicBezTo>
                  <a:cubicBezTo>
                    <a:pt x="f84" y="f86"/>
                    <a:pt x="f84" y="f87"/>
                    <a:pt x="f84" y="f88"/>
                  </a:cubicBezTo>
                  <a:cubicBezTo>
                    <a:pt x="f84" y="f26"/>
                    <a:pt x="f68" y="f89"/>
                    <a:pt x="f23" y="f68"/>
                  </a:cubicBezTo>
                  <a:cubicBezTo>
                    <a:pt x="f21" y="f70"/>
                    <a:pt x="f71" y="f20"/>
                    <a:pt x="f90" y="f18"/>
                  </a:cubicBezTo>
                  <a:cubicBezTo>
                    <a:pt x="f91" y="f17"/>
                    <a:pt x="f25" y="f15"/>
                    <a:pt x="f26" y="f13"/>
                  </a:cubicBezTo>
                  <a:cubicBezTo>
                    <a:pt x="f26" y="f9"/>
                    <a:pt x="f92" y="f9"/>
                    <a:pt x="f88" y="f9"/>
                  </a:cubicBezTo>
                  <a:cubicBezTo>
                    <a:pt x="f93" y="f94"/>
                    <a:pt x="f92" y="f95"/>
                    <a:pt x="f26" y="f96"/>
                  </a:cubicBezTo>
                  <a:cubicBezTo>
                    <a:pt x="f89" y="f97"/>
                    <a:pt x="f92" y="f98"/>
                    <a:pt x="f99" y="f5"/>
                  </a:cubicBezTo>
                  <a:cubicBezTo>
                    <a:pt x="f100" y="f5"/>
                    <a:pt x="f101" y="f5"/>
                    <a:pt x="f102" y="f5"/>
                  </a:cubicBezTo>
                  <a:cubicBezTo>
                    <a:pt x="f10" y="f98"/>
                    <a:pt x="f103" y="f97"/>
                    <a:pt x="f104" y="f96"/>
                  </a:cubicBezTo>
                  <a:cubicBezTo>
                    <a:pt x="f10" y="f95"/>
                    <a:pt x="f105" y="f94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5273052-C5EA-E4E7-8A49-7F223AE21D7D}"/>
                </a:ext>
              </a:extLst>
            </p:cNvPr>
            <p:cNvSpPr/>
            <p:nvPr/>
          </p:nvSpPr>
          <p:spPr>
            <a:xfrm>
              <a:off x="1473198" y="1231897"/>
              <a:ext cx="300042" cy="2682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"/>
                <a:gd name="f7" fmla="val 71"/>
                <a:gd name="f8" fmla="val 29"/>
                <a:gd name="f9" fmla="val 27"/>
                <a:gd name="f10" fmla="val 24"/>
                <a:gd name="f11" fmla="val 23"/>
                <a:gd name="f12" fmla="val 70"/>
                <a:gd name="f13" fmla="val 10"/>
                <a:gd name="f14" fmla="val 58"/>
                <a:gd name="f15" fmla="val 2"/>
                <a:gd name="f16" fmla="val 43"/>
                <a:gd name="f17" fmla="val 25"/>
                <a:gd name="f18" fmla="val 4"/>
                <a:gd name="f19" fmla="val 9"/>
                <a:gd name="f20" fmla="val 21"/>
                <a:gd name="f21" fmla="val 14"/>
                <a:gd name="f22" fmla="val 19"/>
                <a:gd name="f23" fmla="val 15"/>
                <a:gd name="f24" fmla="val 36"/>
                <a:gd name="f25" fmla="val 22"/>
                <a:gd name="f26" fmla="val 18"/>
                <a:gd name="f27" fmla="val 34"/>
                <a:gd name="f28" fmla="val 5"/>
                <a:gd name="f29" fmla="val 51"/>
                <a:gd name="f30" fmla="val 65"/>
                <a:gd name="f31" fmla="val 7"/>
                <a:gd name="f32" fmla="val 74"/>
                <a:gd name="f33" fmla="val 12"/>
                <a:gd name="f34" fmla="val 78"/>
                <a:gd name="f35" fmla="val 33"/>
                <a:gd name="f36" fmla="val 76"/>
                <a:gd name="f37" fmla="val 50"/>
                <a:gd name="f38" fmla="val 60"/>
                <a:gd name="f39" fmla="val 52"/>
                <a:gd name="f40" fmla="val 53"/>
                <a:gd name="f41" fmla="val 41"/>
                <a:gd name="f42" fmla="val 48"/>
                <a:gd name="f43" fmla="val 39"/>
                <a:gd name="f44" fmla="val 40"/>
                <a:gd name="f45" fmla="val 35"/>
                <a:gd name="f46" fmla="val 47"/>
                <a:gd name="f47" fmla="val 61"/>
                <a:gd name="f48" fmla="val 20"/>
                <a:gd name="f49" fmla="val 56"/>
                <a:gd name="f50" fmla="val 26"/>
                <a:gd name="f51" fmla="val 54"/>
                <a:gd name="f52" fmla="val 49"/>
                <a:gd name="f53" fmla="val 46"/>
                <a:gd name="f54" fmla="val 30"/>
                <a:gd name="f55" fmla="val 38"/>
                <a:gd name="f56" fmla="val 42"/>
                <a:gd name="f57" fmla="val 66"/>
                <a:gd name="f58" fmla="val 69"/>
                <a:gd name="f59" fmla="val 72"/>
                <a:gd name="f60" fmla="val 63"/>
                <a:gd name="f61" fmla="val 11"/>
                <a:gd name="f62" fmla="val 32"/>
                <a:gd name="f63" fmla="val 31"/>
                <a:gd name="f64" fmla="val 55"/>
                <a:gd name="f65" fmla="+- 0 0 -90"/>
                <a:gd name="f66" fmla="*/ f3 1 79"/>
                <a:gd name="f67" fmla="*/ f4 1 71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79"/>
                <a:gd name="f76" fmla="*/ f72 1 71"/>
                <a:gd name="f77" fmla="*/ 29 f73 1"/>
                <a:gd name="f78" fmla="*/ 71 f72 1"/>
                <a:gd name="f79" fmla="*/ 23 f73 1"/>
                <a:gd name="f80" fmla="*/ 70 f72 1"/>
                <a:gd name="f81" fmla="*/ 0 f73 1"/>
                <a:gd name="f82" fmla="*/ 25 f72 1"/>
                <a:gd name="f83" fmla="*/ 14 f73 1"/>
                <a:gd name="f84" fmla="*/ 19 f72 1"/>
                <a:gd name="f85" fmla="*/ 15 f73 1"/>
                <a:gd name="f86" fmla="*/ 36 f72 1"/>
                <a:gd name="f87" fmla="*/ 25 f73 1"/>
                <a:gd name="f88" fmla="*/ 18 f72 1"/>
                <a:gd name="f89" fmla="*/ 65 f73 1"/>
                <a:gd name="f90" fmla="*/ 7 f72 1"/>
                <a:gd name="f91" fmla="*/ 78 f73 1"/>
                <a:gd name="f92" fmla="*/ 33 f72 1"/>
                <a:gd name="f93" fmla="*/ 60 f73 1"/>
                <a:gd name="f94" fmla="*/ 52 f72 1"/>
                <a:gd name="f95" fmla="*/ 39 f73 1"/>
                <a:gd name="f96" fmla="*/ 40 f72 1"/>
                <a:gd name="f97" fmla="*/ 61 f73 1"/>
                <a:gd name="f98" fmla="*/ 20 f72 1"/>
                <a:gd name="f99" fmla="*/ 54 f73 1"/>
                <a:gd name="f100" fmla="*/ 26 f72 1"/>
                <a:gd name="f101" fmla="*/ 47 f73 1"/>
                <a:gd name="f102" fmla="*/ 34 f72 1"/>
                <a:gd name="f103" fmla="*/ 43 f72 1"/>
                <a:gd name="f104" fmla="*/ 69 f73 1"/>
                <a:gd name="f105" fmla="*/ 63 f73 1"/>
                <a:gd name="f106" fmla="*/ 15 f72 1"/>
                <a:gd name="f107" fmla="*/ 34 f73 1"/>
                <a:gd name="f108" fmla="*/ 21 f72 1"/>
                <a:gd name="f109" fmla="*/ 30 f73 1"/>
                <a:gd name="f110" fmla="*/ 31 f73 1"/>
                <a:gd name="f111" fmla="+- f74 0 f1"/>
                <a:gd name="f112" fmla="*/ f77 1 79"/>
                <a:gd name="f113" fmla="*/ f78 1 71"/>
                <a:gd name="f114" fmla="*/ f79 1 79"/>
                <a:gd name="f115" fmla="*/ f80 1 71"/>
                <a:gd name="f116" fmla="*/ f81 1 79"/>
                <a:gd name="f117" fmla="*/ f82 1 71"/>
                <a:gd name="f118" fmla="*/ f83 1 79"/>
                <a:gd name="f119" fmla="*/ f84 1 71"/>
                <a:gd name="f120" fmla="*/ f85 1 79"/>
                <a:gd name="f121" fmla="*/ f86 1 71"/>
                <a:gd name="f122" fmla="*/ f87 1 79"/>
                <a:gd name="f123" fmla="*/ f88 1 71"/>
                <a:gd name="f124" fmla="*/ f89 1 79"/>
                <a:gd name="f125" fmla="*/ f90 1 71"/>
                <a:gd name="f126" fmla="*/ f91 1 79"/>
                <a:gd name="f127" fmla="*/ f92 1 71"/>
                <a:gd name="f128" fmla="*/ f93 1 79"/>
                <a:gd name="f129" fmla="*/ f94 1 71"/>
                <a:gd name="f130" fmla="*/ f95 1 79"/>
                <a:gd name="f131" fmla="*/ f96 1 71"/>
                <a:gd name="f132" fmla="*/ f97 1 79"/>
                <a:gd name="f133" fmla="*/ f98 1 71"/>
                <a:gd name="f134" fmla="*/ f99 1 79"/>
                <a:gd name="f135" fmla="*/ f100 1 71"/>
                <a:gd name="f136" fmla="*/ f101 1 79"/>
                <a:gd name="f137" fmla="*/ f102 1 71"/>
                <a:gd name="f138" fmla="*/ f103 1 71"/>
                <a:gd name="f139" fmla="*/ f104 1 79"/>
                <a:gd name="f140" fmla="*/ f105 1 79"/>
                <a:gd name="f141" fmla="*/ f106 1 71"/>
                <a:gd name="f142" fmla="*/ f107 1 79"/>
                <a:gd name="f143" fmla="*/ f108 1 71"/>
                <a:gd name="f144" fmla="*/ f109 1 79"/>
                <a:gd name="f145" fmla="*/ f110 1 79"/>
                <a:gd name="f146" fmla="*/ 0 1 f75"/>
                <a:gd name="f147" fmla="*/ f69 1 f75"/>
                <a:gd name="f148" fmla="*/ 0 1 f76"/>
                <a:gd name="f149" fmla="*/ f70 1 f76"/>
                <a:gd name="f150" fmla="*/ f112 1 f75"/>
                <a:gd name="f151" fmla="*/ f113 1 f76"/>
                <a:gd name="f152" fmla="*/ f114 1 f75"/>
                <a:gd name="f153" fmla="*/ f115 1 f76"/>
                <a:gd name="f154" fmla="*/ f116 1 f75"/>
                <a:gd name="f155" fmla="*/ f117 1 f76"/>
                <a:gd name="f156" fmla="*/ f118 1 f75"/>
                <a:gd name="f157" fmla="*/ f119 1 f76"/>
                <a:gd name="f158" fmla="*/ f120 1 f75"/>
                <a:gd name="f159" fmla="*/ f121 1 f76"/>
                <a:gd name="f160" fmla="*/ f122 1 f75"/>
                <a:gd name="f161" fmla="*/ f123 1 f76"/>
                <a:gd name="f162" fmla="*/ f124 1 f75"/>
                <a:gd name="f163" fmla="*/ f125 1 f76"/>
                <a:gd name="f164" fmla="*/ f126 1 f75"/>
                <a:gd name="f165" fmla="*/ f127 1 f76"/>
                <a:gd name="f166" fmla="*/ f128 1 f75"/>
                <a:gd name="f167" fmla="*/ f129 1 f76"/>
                <a:gd name="f168" fmla="*/ f130 1 f75"/>
                <a:gd name="f169" fmla="*/ f131 1 f76"/>
                <a:gd name="f170" fmla="*/ f132 1 f75"/>
                <a:gd name="f171" fmla="*/ f133 1 f76"/>
                <a:gd name="f172" fmla="*/ f134 1 f75"/>
                <a:gd name="f173" fmla="*/ f135 1 f76"/>
                <a:gd name="f174" fmla="*/ f136 1 f75"/>
                <a:gd name="f175" fmla="*/ f137 1 f76"/>
                <a:gd name="f176" fmla="*/ f138 1 f76"/>
                <a:gd name="f177" fmla="*/ f139 1 f75"/>
                <a:gd name="f178" fmla="*/ f140 1 f75"/>
                <a:gd name="f179" fmla="*/ f141 1 f76"/>
                <a:gd name="f180" fmla="*/ f142 1 f75"/>
                <a:gd name="f181" fmla="*/ f143 1 f76"/>
                <a:gd name="f182" fmla="*/ f144 1 f75"/>
                <a:gd name="f183" fmla="*/ f145 1 f75"/>
                <a:gd name="f184" fmla="*/ f146 f66 1"/>
                <a:gd name="f185" fmla="*/ f147 f66 1"/>
                <a:gd name="f186" fmla="*/ f149 f67 1"/>
                <a:gd name="f187" fmla="*/ f148 f67 1"/>
                <a:gd name="f188" fmla="*/ f150 f66 1"/>
                <a:gd name="f189" fmla="*/ f151 f67 1"/>
                <a:gd name="f190" fmla="*/ f152 f66 1"/>
                <a:gd name="f191" fmla="*/ f153 f67 1"/>
                <a:gd name="f192" fmla="*/ f154 f66 1"/>
                <a:gd name="f193" fmla="*/ f155 f67 1"/>
                <a:gd name="f194" fmla="*/ f156 f66 1"/>
                <a:gd name="f195" fmla="*/ f157 f67 1"/>
                <a:gd name="f196" fmla="*/ f158 f66 1"/>
                <a:gd name="f197" fmla="*/ f159 f67 1"/>
                <a:gd name="f198" fmla="*/ f160 f66 1"/>
                <a:gd name="f199" fmla="*/ f161 f67 1"/>
                <a:gd name="f200" fmla="*/ f162 f66 1"/>
                <a:gd name="f201" fmla="*/ f163 f67 1"/>
                <a:gd name="f202" fmla="*/ f164 f66 1"/>
                <a:gd name="f203" fmla="*/ f165 f67 1"/>
                <a:gd name="f204" fmla="*/ f166 f66 1"/>
                <a:gd name="f205" fmla="*/ f167 f67 1"/>
                <a:gd name="f206" fmla="*/ f168 f66 1"/>
                <a:gd name="f207" fmla="*/ f169 f67 1"/>
                <a:gd name="f208" fmla="*/ f170 f66 1"/>
                <a:gd name="f209" fmla="*/ f171 f67 1"/>
                <a:gd name="f210" fmla="*/ f172 f66 1"/>
                <a:gd name="f211" fmla="*/ f173 f67 1"/>
                <a:gd name="f212" fmla="*/ f174 f66 1"/>
                <a:gd name="f213" fmla="*/ f175 f67 1"/>
                <a:gd name="f214" fmla="*/ f176 f67 1"/>
                <a:gd name="f215" fmla="*/ f177 f66 1"/>
                <a:gd name="f216" fmla="*/ f178 f66 1"/>
                <a:gd name="f217" fmla="*/ f179 f67 1"/>
                <a:gd name="f218" fmla="*/ f180 f66 1"/>
                <a:gd name="f219" fmla="*/ f181 f67 1"/>
                <a:gd name="f220" fmla="*/ f182 f66 1"/>
                <a:gd name="f221" fmla="*/ f183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1">
                  <a:pos x="f188" y="f189"/>
                </a:cxn>
                <a:cxn ang="f111">
                  <a:pos x="f190" y="f191"/>
                </a:cxn>
                <a:cxn ang="f111">
                  <a:pos x="f192" y="f193"/>
                </a:cxn>
                <a:cxn ang="f111">
                  <a:pos x="f194" y="f195"/>
                </a:cxn>
                <a:cxn ang="f111">
                  <a:pos x="f196" y="f197"/>
                </a:cxn>
                <a:cxn ang="f111">
                  <a:pos x="f198" y="f199"/>
                </a:cxn>
                <a:cxn ang="f111">
                  <a:pos x="f200" y="f201"/>
                </a:cxn>
                <a:cxn ang="f111">
                  <a:pos x="f202" y="f203"/>
                </a:cxn>
                <a:cxn ang="f111">
                  <a:pos x="f204" y="f205"/>
                </a:cxn>
                <a:cxn ang="f111">
                  <a:pos x="f206" y="f207"/>
                </a:cxn>
                <a:cxn ang="f111">
                  <a:pos x="f208" y="f209"/>
                </a:cxn>
                <a:cxn ang="f111">
                  <a:pos x="f210" y="f211"/>
                </a:cxn>
                <a:cxn ang="f111">
                  <a:pos x="f212" y="f213"/>
                </a:cxn>
                <a:cxn ang="f111">
                  <a:pos x="f210" y="f214"/>
                </a:cxn>
                <a:cxn ang="f111">
                  <a:pos x="f215" y="f197"/>
                </a:cxn>
                <a:cxn ang="f111">
                  <a:pos x="f216" y="f217"/>
                </a:cxn>
                <a:cxn ang="f111">
                  <a:pos x="f218" y="f219"/>
                </a:cxn>
                <a:cxn ang="f111">
                  <a:pos x="f220" y="f211"/>
                </a:cxn>
                <a:cxn ang="f111">
                  <a:pos x="f221" y="f191"/>
                </a:cxn>
                <a:cxn ang="f111">
                  <a:pos x="f188" y="f189"/>
                </a:cxn>
              </a:cxnLst>
              <a:rect l="f184" t="f187" r="f185" b="f186"/>
              <a:pathLst>
                <a:path w="79" h="71">
                  <a:moveTo>
                    <a:pt x="f8" y="f7"/>
                  </a:moveTo>
                  <a:cubicBezTo>
                    <a:pt x="f9" y="f7"/>
                    <a:pt x="f10" y="f7"/>
                    <a:pt x="f11" y="f12"/>
                  </a:cubicBezTo>
                  <a:cubicBezTo>
                    <a:pt x="f13" y="f14"/>
                    <a:pt x="f15" y="f16"/>
                    <a:pt x="f5" y="f17"/>
                  </a:cubicBezTo>
                  <a:cubicBezTo>
                    <a:pt x="f18" y="f11"/>
                    <a:pt x="f19" y="f20"/>
                    <a:pt x="f21" y="f22"/>
                  </a:cubicBezTo>
                  <a:cubicBezTo>
                    <a:pt x="f21" y="f10"/>
                    <a:pt x="f21" y="f8"/>
                    <a:pt x="f23" y="f24"/>
                  </a:cubicBezTo>
                  <a:cubicBezTo>
                    <a:pt x="f22" y="f8"/>
                    <a:pt x="f25" y="f10"/>
                    <a:pt x="f17" y="f26"/>
                  </a:cubicBezTo>
                  <a:cubicBezTo>
                    <a:pt x="f27" y="f28"/>
                    <a:pt x="f29" y="f5"/>
                    <a:pt x="f30" y="f31"/>
                  </a:cubicBezTo>
                  <a:cubicBezTo>
                    <a:pt x="f32" y="f33"/>
                    <a:pt x="f6" y="f11"/>
                    <a:pt x="f34" y="f35"/>
                  </a:cubicBezTo>
                  <a:cubicBezTo>
                    <a:pt x="f36" y="f16"/>
                    <a:pt x="f12" y="f37"/>
                    <a:pt x="f38" y="f39"/>
                  </a:cubicBezTo>
                  <a:cubicBezTo>
                    <a:pt x="f29" y="f40"/>
                    <a:pt x="f41" y="f42"/>
                    <a:pt x="f43" y="f44"/>
                  </a:cubicBezTo>
                  <a:cubicBezTo>
                    <a:pt x="f45" y="f17"/>
                    <a:pt x="f46" y="f23"/>
                    <a:pt x="f47" y="f48"/>
                  </a:cubicBezTo>
                  <a:cubicBezTo>
                    <a:pt x="f14" y="f11"/>
                    <a:pt x="f49" y="f50"/>
                    <a:pt x="f51" y="f50"/>
                  </a:cubicBezTo>
                  <a:cubicBezTo>
                    <a:pt x="f52" y="f9"/>
                    <a:pt x="f53" y="f54"/>
                    <a:pt x="f46" y="f27"/>
                  </a:cubicBezTo>
                  <a:cubicBezTo>
                    <a:pt x="f42" y="f55"/>
                    <a:pt x="f29" y="f56"/>
                    <a:pt x="f51" y="f16"/>
                  </a:cubicBezTo>
                  <a:cubicBezTo>
                    <a:pt x="f38" y="f53"/>
                    <a:pt x="f57" y="f56"/>
                    <a:pt x="f58" y="f24"/>
                  </a:cubicBezTo>
                  <a:cubicBezTo>
                    <a:pt x="f59" y="f8"/>
                    <a:pt x="f58" y="f22"/>
                    <a:pt x="f60" y="f23"/>
                  </a:cubicBezTo>
                  <a:cubicBezTo>
                    <a:pt x="f40" y="f19"/>
                    <a:pt x="f41" y="f61"/>
                    <a:pt x="f27" y="f20"/>
                  </a:cubicBezTo>
                  <a:cubicBezTo>
                    <a:pt x="f62" y="f25"/>
                    <a:pt x="f63" y="f10"/>
                    <a:pt x="f54" y="f50"/>
                  </a:cubicBezTo>
                  <a:cubicBezTo>
                    <a:pt x="f48" y="f41"/>
                    <a:pt x="f21" y="f64"/>
                    <a:pt x="f63" y="f12"/>
                  </a:cubicBezTo>
                  <a:cubicBezTo>
                    <a:pt x="f63" y="f12"/>
                    <a:pt x="f54" y="f7"/>
                    <a:pt x="f8" y="f7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A9FD330-1A58-B0F7-DE91-69C4983A0D37}"/>
                </a:ext>
              </a:extLst>
            </p:cNvPr>
            <p:cNvSpPr/>
            <p:nvPr/>
          </p:nvSpPr>
          <p:spPr>
            <a:xfrm>
              <a:off x="1412876" y="1330323"/>
              <a:ext cx="46040" cy="15874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"/>
                <a:gd name="f7" fmla="val 42"/>
                <a:gd name="f8" fmla="val 4"/>
                <a:gd name="f9" fmla="val 8"/>
                <a:gd name="f10" fmla="val 24"/>
                <a:gd name="f11" fmla="val 37"/>
                <a:gd name="f12" fmla="val 3"/>
                <a:gd name="f13" fmla="val 40"/>
                <a:gd name="f14" fmla="val 30"/>
                <a:gd name="f15" fmla="val 19"/>
                <a:gd name="f16" fmla="val 9"/>
                <a:gd name="f17" fmla="+- 0 0 -90"/>
                <a:gd name="f18" fmla="*/ f3 1 12"/>
                <a:gd name="f19" fmla="*/ f4 1 42"/>
                <a:gd name="f20" fmla="val f5"/>
                <a:gd name="f21" fmla="val f6"/>
                <a:gd name="f22" fmla="val f7"/>
                <a:gd name="f23" fmla="*/ f17 f0 1"/>
                <a:gd name="f24" fmla="+- f22 0 f20"/>
                <a:gd name="f25" fmla="+- f21 0 f20"/>
                <a:gd name="f26" fmla="*/ f23 1 f2"/>
                <a:gd name="f27" fmla="*/ f25 1 12"/>
                <a:gd name="f28" fmla="*/ f24 1 42"/>
                <a:gd name="f29" fmla="*/ 0 f25 1"/>
                <a:gd name="f30" fmla="*/ 0 f24 1"/>
                <a:gd name="f31" fmla="*/ 12 f25 1"/>
                <a:gd name="f32" fmla="*/ 37 f24 1"/>
                <a:gd name="f33" fmla="*/ 30 f24 1"/>
                <a:gd name="f34" fmla="+- f26 0 f1"/>
                <a:gd name="f35" fmla="*/ f29 1 12"/>
                <a:gd name="f36" fmla="*/ f30 1 42"/>
                <a:gd name="f37" fmla="*/ f31 1 12"/>
                <a:gd name="f38" fmla="*/ f32 1 42"/>
                <a:gd name="f39" fmla="*/ f33 1 42"/>
                <a:gd name="f40" fmla="*/ 0 1 f27"/>
                <a:gd name="f41" fmla="*/ f21 1 f27"/>
                <a:gd name="f42" fmla="*/ 0 1 f28"/>
                <a:gd name="f43" fmla="*/ f22 1 f28"/>
                <a:gd name="f44" fmla="*/ f35 1 f27"/>
                <a:gd name="f45" fmla="*/ f36 1 f28"/>
                <a:gd name="f46" fmla="*/ f37 1 f27"/>
                <a:gd name="f47" fmla="*/ f38 1 f28"/>
                <a:gd name="f48" fmla="*/ f39 1 f28"/>
                <a:gd name="f49" fmla="*/ f40 f18 1"/>
                <a:gd name="f50" fmla="*/ f41 f18 1"/>
                <a:gd name="f51" fmla="*/ f43 f19 1"/>
                <a:gd name="f52" fmla="*/ f42 f19 1"/>
                <a:gd name="f53" fmla="*/ f44 f18 1"/>
                <a:gd name="f54" fmla="*/ f45 f19 1"/>
                <a:gd name="f55" fmla="*/ f46 f18 1"/>
                <a:gd name="f56" fmla="*/ f47 f19 1"/>
                <a:gd name="f57" fmla="*/ f48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3" y="f54"/>
                </a:cxn>
                <a:cxn ang="f34">
                  <a:pos x="f55" y="f56"/>
                </a:cxn>
                <a:cxn ang="f34">
                  <a:pos x="f53" y="f57"/>
                </a:cxn>
                <a:cxn ang="f34">
                  <a:pos x="f53" y="f54"/>
                </a:cxn>
              </a:cxnLst>
              <a:rect l="f49" t="f52" r="f50" b="f51"/>
              <a:pathLst>
                <a:path w="12" h="42">
                  <a:moveTo>
                    <a:pt x="f5" y="f5"/>
                  </a:moveTo>
                  <a:cubicBezTo>
                    <a:pt x="f8" y="f6"/>
                    <a:pt x="f9" y="f10"/>
                    <a:pt x="f6" y="f11"/>
                  </a:cubicBezTo>
                  <a:cubicBezTo>
                    <a:pt x="f12" y="f7"/>
                    <a:pt x="f5" y="f13"/>
                    <a:pt x="f5" y="f14"/>
                  </a:cubicBezTo>
                  <a:cubicBezTo>
                    <a:pt x="f5" y="f15"/>
                    <a:pt x="f5" y="f16"/>
                    <a:pt x="f5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" name="Grupo 17">
            <a:extLst>
              <a:ext uri="{FF2B5EF4-FFF2-40B4-BE49-F238E27FC236}">
                <a16:creationId xmlns:a16="http://schemas.microsoft.com/office/drawing/2014/main" id="{EA88B377-3E80-B2B3-A672-E9D86D1751C8}"/>
              </a:ext>
            </a:extLst>
          </p:cNvPr>
          <p:cNvGrpSpPr/>
          <p:nvPr/>
        </p:nvGrpSpPr>
        <p:grpSpPr>
          <a:xfrm>
            <a:off x="107515" y="4580083"/>
            <a:ext cx="427061" cy="518564"/>
            <a:chOff x="107515" y="4580083"/>
            <a:chExt cx="427061" cy="518564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BCD61502-D7CA-F20A-074F-E444E21E3F54}"/>
                </a:ext>
              </a:extLst>
            </p:cNvPr>
            <p:cNvSpPr/>
            <p:nvPr/>
          </p:nvSpPr>
          <p:spPr>
            <a:xfrm>
              <a:off x="294025" y="4634416"/>
              <a:ext cx="240551" cy="464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2B731B86-A335-99A3-F60C-CAD440264A56}"/>
                </a:ext>
              </a:extLst>
            </p:cNvPr>
            <p:cNvSpPr/>
            <p:nvPr/>
          </p:nvSpPr>
          <p:spPr>
            <a:xfrm>
              <a:off x="107515" y="4580083"/>
              <a:ext cx="264636" cy="515767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5" name="Elipse 20">
            <a:extLst>
              <a:ext uri="{FF2B5EF4-FFF2-40B4-BE49-F238E27FC236}">
                <a16:creationId xmlns:a16="http://schemas.microsoft.com/office/drawing/2014/main" id="{D05C0B2D-3285-FB5A-66BB-DF85C28057DC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C2A05EA-0E68-4D93-CA4A-58DEA91F10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805"/>
          <a:stretch>
            <a:fillRect/>
          </a:stretch>
        </p:blipFill>
        <p:spPr>
          <a:xfrm>
            <a:off x="-14328" y="0"/>
            <a:ext cx="9154725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817;p57">
            <a:extLst>
              <a:ext uri="{FF2B5EF4-FFF2-40B4-BE49-F238E27FC236}">
                <a16:creationId xmlns:a16="http://schemas.microsoft.com/office/drawing/2014/main" id="{7FC0C7E7-5F84-1FF9-EC54-3003492C289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0" y="3863029"/>
            <a:ext cx="6575999" cy="713396"/>
          </a:xfrm>
        </p:spPr>
        <p:txBody>
          <a:bodyPr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1600"/>
              <a:t>Big numbers catch your audience’s attention</a:t>
            </a:r>
          </a:p>
        </p:txBody>
      </p:sp>
      <p:sp>
        <p:nvSpPr>
          <p:cNvPr id="4" name="Google Shape;818;p57">
            <a:extLst>
              <a:ext uri="{FF2B5EF4-FFF2-40B4-BE49-F238E27FC236}">
                <a16:creationId xmlns:a16="http://schemas.microsoft.com/office/drawing/2014/main" id="{8A55E796-BB42-C2B3-EFC6-51BEB13756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2846801"/>
            <a:ext cx="6575999" cy="1511100"/>
          </a:xfrm>
        </p:spPr>
        <p:txBody>
          <a:bodyPr/>
          <a:lstStyle/>
          <a:p>
            <a:pPr lvl="0"/>
            <a:r>
              <a:rPr lang="en-US" sz="16600"/>
              <a:t>150,000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6249FDB-D9D3-6987-3AFD-756CADB779D9}"/>
              </a:ext>
            </a:extLst>
          </p:cNvPr>
          <p:cNvSpPr/>
          <p:nvPr/>
        </p:nvSpPr>
        <p:spPr>
          <a:xfrm>
            <a:off x="-14328" y="63495"/>
            <a:ext cx="1440244" cy="933126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TextBox 195">
            <a:extLst>
              <a:ext uri="{FF2B5EF4-FFF2-40B4-BE49-F238E27FC236}">
                <a16:creationId xmlns:a16="http://schemas.microsoft.com/office/drawing/2014/main" id="{29866A1F-D0B3-98EC-6CF8-0800079DF7BE}"/>
              </a:ext>
            </a:extLst>
          </p:cNvPr>
          <p:cNvSpPr txBox="1"/>
          <p:nvPr/>
        </p:nvSpPr>
        <p:spPr>
          <a:xfrm>
            <a:off x="7346591" y="2846801"/>
            <a:ext cx="1594210" cy="203132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itchFamily="34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itchFamily="34"/>
              </a:rPr>
              <a:t>Get a modern PowerPoint  Presentation that is beautifully designed.         </a:t>
            </a:r>
          </a:p>
        </p:txBody>
      </p:sp>
      <p:grpSp>
        <p:nvGrpSpPr>
          <p:cNvPr id="7" name="Grupo 1">
            <a:extLst>
              <a:ext uri="{FF2B5EF4-FFF2-40B4-BE49-F238E27FC236}">
                <a16:creationId xmlns:a16="http://schemas.microsoft.com/office/drawing/2014/main" id="{F4D20EAB-FEA3-91E0-4CF1-AAB70C1B6FF5}"/>
              </a:ext>
            </a:extLst>
          </p:cNvPr>
          <p:cNvGrpSpPr/>
          <p:nvPr/>
        </p:nvGrpSpPr>
        <p:grpSpPr>
          <a:xfrm>
            <a:off x="7769227" y="147639"/>
            <a:ext cx="1295403" cy="1270000"/>
            <a:chOff x="7769227" y="147639"/>
            <a:chExt cx="1295403" cy="1270000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7C87182C-1CA1-8B6B-9742-E45C872E750A}"/>
                </a:ext>
              </a:extLst>
            </p:cNvPr>
            <p:cNvSpPr/>
            <p:nvPr/>
          </p:nvSpPr>
          <p:spPr>
            <a:xfrm>
              <a:off x="7769227" y="147639"/>
              <a:ext cx="795335" cy="7762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1"/>
                <a:gd name="f7" fmla="val 118"/>
                <a:gd name="f8" fmla="val 82"/>
                <a:gd name="f9" fmla="val 8"/>
                <a:gd name="f10" fmla="val 72"/>
                <a:gd name="f11" fmla="val 19"/>
                <a:gd name="f12" fmla="val 66"/>
                <a:gd name="f13" fmla="val 30"/>
                <a:gd name="f14" fmla="val 61"/>
                <a:gd name="f15" fmla="val 18"/>
                <a:gd name="f16" fmla="val 47"/>
                <a:gd name="f17" fmla="val 16"/>
                <a:gd name="f18" fmla="val 29"/>
                <a:gd name="f19" fmla="val 13"/>
                <a:gd name="f20" fmla="val 12"/>
                <a:gd name="f21" fmla="val 15"/>
                <a:gd name="f22" fmla="val 46"/>
                <a:gd name="f23" fmla="val 21"/>
                <a:gd name="f24" fmla="val 60"/>
                <a:gd name="f25" fmla="val 31"/>
                <a:gd name="f26" fmla="val 64"/>
                <a:gd name="f27" fmla="val 25"/>
                <a:gd name="f28" fmla="val 67"/>
                <a:gd name="f29" fmla="val 20"/>
                <a:gd name="f30" fmla="val 71"/>
                <a:gd name="f31" fmla="val 75"/>
                <a:gd name="f32" fmla="val 10"/>
                <a:gd name="f33" fmla="val 80"/>
                <a:gd name="f34" fmla="val 5"/>
                <a:gd name="f35" fmla="val 85"/>
                <a:gd name="f36" fmla="val 92"/>
                <a:gd name="f37" fmla="val 26"/>
                <a:gd name="f38" fmla="val 95"/>
                <a:gd name="f39" fmla="val 39"/>
                <a:gd name="f40" fmla="val 102"/>
                <a:gd name="f41" fmla="val 35"/>
                <a:gd name="f42" fmla="val 108"/>
                <a:gd name="f43" fmla="val 32"/>
                <a:gd name="f44" fmla="val 115"/>
                <a:gd name="f45" fmla="val 28"/>
                <a:gd name="f46" fmla="val 41"/>
                <a:gd name="f47" fmla="val 59"/>
                <a:gd name="f48" fmla="val 107"/>
                <a:gd name="f49" fmla="val 106"/>
                <a:gd name="f50" fmla="val 105"/>
                <a:gd name="f51" fmla="val 74"/>
                <a:gd name="f52" fmla="val 103"/>
                <a:gd name="f53" fmla="val 90"/>
                <a:gd name="f54" fmla="val 87"/>
                <a:gd name="f55" fmla="val 96"/>
                <a:gd name="f56" fmla="val 77"/>
                <a:gd name="f57" fmla="val 110"/>
                <a:gd name="f58" fmla="val 62"/>
                <a:gd name="f59" fmla="val 116"/>
                <a:gd name="f60" fmla="val 36"/>
                <a:gd name="f61" fmla="val 117"/>
                <a:gd name="f62" fmla="val 27"/>
                <a:gd name="f63" fmla="val 112"/>
                <a:gd name="f64" fmla="val 33"/>
                <a:gd name="f65" fmla="val 99"/>
                <a:gd name="f66" fmla="val 37"/>
                <a:gd name="f67" fmla="val 97"/>
                <a:gd name="f68" fmla="val 40"/>
                <a:gd name="f69" fmla="val 94"/>
                <a:gd name="f70" fmla="val 17"/>
                <a:gd name="f71" fmla="val 93"/>
                <a:gd name="f72" fmla="val 9"/>
                <a:gd name="f73" fmla="+- 0 0 -90"/>
                <a:gd name="f74" fmla="*/ f3 1 121"/>
                <a:gd name="f75" fmla="*/ f4 1 118"/>
                <a:gd name="f76" fmla="val f5"/>
                <a:gd name="f77" fmla="val f6"/>
                <a:gd name="f78" fmla="val f7"/>
                <a:gd name="f79" fmla="*/ f73 f0 1"/>
                <a:gd name="f80" fmla="+- f78 0 f76"/>
                <a:gd name="f81" fmla="+- f77 0 f76"/>
                <a:gd name="f82" fmla="*/ f79 1 f2"/>
                <a:gd name="f83" fmla="*/ f81 1 121"/>
                <a:gd name="f84" fmla="*/ f80 1 118"/>
                <a:gd name="f85" fmla="*/ 0 f81 1"/>
                <a:gd name="f86" fmla="*/ 82 f80 1"/>
                <a:gd name="f87" fmla="*/ 30 f81 1"/>
                <a:gd name="f88" fmla="*/ 61 f80 1"/>
                <a:gd name="f89" fmla="*/ 13 f81 1"/>
                <a:gd name="f90" fmla="*/ 12 f80 1"/>
                <a:gd name="f91" fmla="*/ 60 f81 1"/>
                <a:gd name="f92" fmla="*/ 31 f80 1"/>
                <a:gd name="f93" fmla="*/ 71 f81 1"/>
                <a:gd name="f94" fmla="*/ 15 f80 1"/>
                <a:gd name="f95" fmla="*/ 85 f81 1"/>
                <a:gd name="f96" fmla="*/ 0 f80 1"/>
                <a:gd name="f97" fmla="*/ 95 f81 1"/>
                <a:gd name="f98" fmla="*/ 39 f80 1"/>
                <a:gd name="f99" fmla="*/ 115 f81 1"/>
                <a:gd name="f100" fmla="*/ 28 f80 1"/>
                <a:gd name="f101" fmla="*/ 107 f81 1"/>
                <a:gd name="f102" fmla="*/ 71 f80 1"/>
                <a:gd name="f103" fmla="*/ 103 f81 1"/>
                <a:gd name="f104" fmla="*/ 75 f80 1"/>
                <a:gd name="f105" fmla="*/ 96 f80 1"/>
                <a:gd name="f106" fmla="*/ 46 f81 1"/>
                <a:gd name="f107" fmla="*/ 118 f80 1"/>
                <a:gd name="f108" fmla="*/ 117 f80 1"/>
                <a:gd name="f109" fmla="*/ 28 f81 1"/>
                <a:gd name="f110" fmla="*/ 112 f80 1"/>
                <a:gd name="f111" fmla="*/ 36 f81 1"/>
                <a:gd name="f112" fmla="*/ 99 f80 1"/>
                <a:gd name="f113" fmla="*/ 40 f81 1"/>
                <a:gd name="f114" fmla="*/ 94 f80 1"/>
                <a:gd name="f115" fmla="+- f82 0 f1"/>
                <a:gd name="f116" fmla="*/ f85 1 121"/>
                <a:gd name="f117" fmla="*/ f86 1 118"/>
                <a:gd name="f118" fmla="*/ f87 1 121"/>
                <a:gd name="f119" fmla="*/ f88 1 118"/>
                <a:gd name="f120" fmla="*/ f89 1 121"/>
                <a:gd name="f121" fmla="*/ f90 1 118"/>
                <a:gd name="f122" fmla="*/ f91 1 121"/>
                <a:gd name="f123" fmla="*/ f92 1 118"/>
                <a:gd name="f124" fmla="*/ f93 1 121"/>
                <a:gd name="f125" fmla="*/ f94 1 118"/>
                <a:gd name="f126" fmla="*/ f95 1 121"/>
                <a:gd name="f127" fmla="*/ f96 1 118"/>
                <a:gd name="f128" fmla="*/ f97 1 121"/>
                <a:gd name="f129" fmla="*/ f98 1 118"/>
                <a:gd name="f130" fmla="*/ f99 1 121"/>
                <a:gd name="f131" fmla="*/ f100 1 118"/>
                <a:gd name="f132" fmla="*/ f101 1 121"/>
                <a:gd name="f133" fmla="*/ f102 1 118"/>
                <a:gd name="f134" fmla="*/ f103 1 121"/>
                <a:gd name="f135" fmla="*/ f104 1 118"/>
                <a:gd name="f136" fmla="*/ f105 1 118"/>
                <a:gd name="f137" fmla="*/ f106 1 121"/>
                <a:gd name="f138" fmla="*/ f107 1 118"/>
                <a:gd name="f139" fmla="*/ f108 1 118"/>
                <a:gd name="f140" fmla="*/ f109 1 121"/>
                <a:gd name="f141" fmla="*/ f110 1 118"/>
                <a:gd name="f142" fmla="*/ f111 1 121"/>
                <a:gd name="f143" fmla="*/ f112 1 118"/>
                <a:gd name="f144" fmla="*/ f113 1 121"/>
                <a:gd name="f145" fmla="*/ f114 1 118"/>
                <a:gd name="f146" fmla="*/ 0 1 f83"/>
                <a:gd name="f147" fmla="*/ f77 1 f83"/>
                <a:gd name="f148" fmla="*/ 0 1 f84"/>
                <a:gd name="f149" fmla="*/ f78 1 f84"/>
                <a:gd name="f150" fmla="*/ f116 1 f83"/>
                <a:gd name="f151" fmla="*/ f117 1 f84"/>
                <a:gd name="f152" fmla="*/ f118 1 f83"/>
                <a:gd name="f153" fmla="*/ f119 1 f84"/>
                <a:gd name="f154" fmla="*/ f120 1 f83"/>
                <a:gd name="f155" fmla="*/ f121 1 f84"/>
                <a:gd name="f156" fmla="*/ f122 1 f83"/>
                <a:gd name="f157" fmla="*/ f123 1 f84"/>
                <a:gd name="f158" fmla="*/ f124 1 f83"/>
                <a:gd name="f159" fmla="*/ f125 1 f84"/>
                <a:gd name="f160" fmla="*/ f126 1 f83"/>
                <a:gd name="f161" fmla="*/ f127 1 f84"/>
                <a:gd name="f162" fmla="*/ f128 1 f83"/>
                <a:gd name="f163" fmla="*/ f129 1 f84"/>
                <a:gd name="f164" fmla="*/ f130 1 f83"/>
                <a:gd name="f165" fmla="*/ f131 1 f84"/>
                <a:gd name="f166" fmla="*/ f132 1 f83"/>
                <a:gd name="f167" fmla="*/ f133 1 f84"/>
                <a:gd name="f168" fmla="*/ f134 1 f83"/>
                <a:gd name="f169" fmla="*/ f135 1 f84"/>
                <a:gd name="f170" fmla="*/ f136 1 f84"/>
                <a:gd name="f171" fmla="*/ f137 1 f83"/>
                <a:gd name="f172" fmla="*/ f138 1 f84"/>
                <a:gd name="f173" fmla="*/ f139 1 f84"/>
                <a:gd name="f174" fmla="*/ f140 1 f83"/>
                <a:gd name="f175" fmla="*/ f141 1 f84"/>
                <a:gd name="f176" fmla="*/ f142 1 f83"/>
                <a:gd name="f177" fmla="*/ f143 1 f84"/>
                <a:gd name="f178" fmla="*/ f144 1 f83"/>
                <a:gd name="f179" fmla="*/ f145 1 f84"/>
                <a:gd name="f180" fmla="*/ f146 f74 1"/>
                <a:gd name="f181" fmla="*/ f147 f74 1"/>
                <a:gd name="f182" fmla="*/ f149 f75 1"/>
                <a:gd name="f183" fmla="*/ f148 f75 1"/>
                <a:gd name="f184" fmla="*/ f150 f74 1"/>
                <a:gd name="f185" fmla="*/ f151 f75 1"/>
                <a:gd name="f186" fmla="*/ f152 f74 1"/>
                <a:gd name="f187" fmla="*/ f153 f75 1"/>
                <a:gd name="f188" fmla="*/ f154 f74 1"/>
                <a:gd name="f189" fmla="*/ f155 f75 1"/>
                <a:gd name="f190" fmla="*/ f156 f74 1"/>
                <a:gd name="f191" fmla="*/ f157 f75 1"/>
                <a:gd name="f192" fmla="*/ f158 f74 1"/>
                <a:gd name="f193" fmla="*/ f159 f75 1"/>
                <a:gd name="f194" fmla="*/ f160 f74 1"/>
                <a:gd name="f195" fmla="*/ f161 f75 1"/>
                <a:gd name="f196" fmla="*/ f162 f74 1"/>
                <a:gd name="f197" fmla="*/ f163 f75 1"/>
                <a:gd name="f198" fmla="*/ f164 f74 1"/>
                <a:gd name="f199" fmla="*/ f165 f75 1"/>
                <a:gd name="f200" fmla="*/ f166 f74 1"/>
                <a:gd name="f201" fmla="*/ f167 f75 1"/>
                <a:gd name="f202" fmla="*/ f168 f74 1"/>
                <a:gd name="f203" fmla="*/ f169 f75 1"/>
                <a:gd name="f204" fmla="*/ f170 f75 1"/>
                <a:gd name="f205" fmla="*/ f171 f74 1"/>
                <a:gd name="f206" fmla="*/ f172 f75 1"/>
                <a:gd name="f207" fmla="*/ f173 f75 1"/>
                <a:gd name="f208" fmla="*/ f174 f74 1"/>
                <a:gd name="f209" fmla="*/ f175 f75 1"/>
                <a:gd name="f210" fmla="*/ f176 f74 1"/>
                <a:gd name="f211" fmla="*/ f177 f75 1"/>
                <a:gd name="f212" fmla="*/ f178 f74 1"/>
                <a:gd name="f213" fmla="*/ f179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5">
                  <a:pos x="f184" y="f185"/>
                </a:cxn>
                <a:cxn ang="f115">
                  <a:pos x="f186" y="f187"/>
                </a:cxn>
                <a:cxn ang="f115">
                  <a:pos x="f188" y="f189"/>
                </a:cxn>
                <a:cxn ang="f115">
                  <a:pos x="f190" y="f191"/>
                </a:cxn>
                <a:cxn ang="f115">
                  <a:pos x="f192" y="f193"/>
                </a:cxn>
                <a:cxn ang="f115">
                  <a:pos x="f194" y="f195"/>
                </a:cxn>
                <a:cxn ang="f115">
                  <a:pos x="f196" y="f197"/>
                </a:cxn>
                <a:cxn ang="f115">
                  <a:pos x="f198" y="f199"/>
                </a:cxn>
                <a:cxn ang="f115">
                  <a:pos x="f200" y="f201"/>
                </a:cxn>
                <a:cxn ang="f115">
                  <a:pos x="f202" y="f203"/>
                </a:cxn>
                <a:cxn ang="f115">
                  <a:pos x="f194" y="f204"/>
                </a:cxn>
                <a:cxn ang="f115">
                  <a:pos x="f205" y="f206"/>
                </a:cxn>
                <a:cxn ang="f115">
                  <a:pos x="f186" y="f207"/>
                </a:cxn>
                <a:cxn ang="f115">
                  <a:pos x="f208" y="f209"/>
                </a:cxn>
                <a:cxn ang="f115">
                  <a:pos x="f210" y="f211"/>
                </a:cxn>
                <a:cxn ang="f115">
                  <a:pos x="f212" y="f213"/>
                </a:cxn>
                <a:cxn ang="f115">
                  <a:pos x="f184" y="f185"/>
                </a:cxn>
              </a:cxnLst>
              <a:rect l="f180" t="f183" r="f181" b="f182"/>
              <a:pathLst>
                <a:path w="121" h="118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3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1"/>
                  </a:cubicBezTo>
                  <a:cubicBezTo>
                    <a:pt x="f31" y="f32"/>
                    <a:pt x="f33" y="f34"/>
                    <a:pt x="f35" y="f5"/>
                  </a:cubicBezTo>
                  <a:cubicBezTo>
                    <a:pt x="f36" y="f19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6" y="f46"/>
                    <a:pt x="f7" y="f47"/>
                    <a:pt x="f48" y="f30"/>
                  </a:cubicBezTo>
                  <a:cubicBezTo>
                    <a:pt x="f49" y="f10"/>
                    <a:pt x="f50" y="f51"/>
                    <a:pt x="f52" y="f31"/>
                  </a:cubicBezTo>
                  <a:cubicBezTo>
                    <a:pt x="f38" y="f33"/>
                    <a:pt x="f53" y="f54"/>
                    <a:pt x="f35" y="f55"/>
                  </a:cubicBezTo>
                  <a:cubicBezTo>
                    <a:pt x="f56" y="f57"/>
                    <a:pt x="f58" y="f59"/>
                    <a:pt x="f22" y="f7"/>
                  </a:cubicBezTo>
                  <a:cubicBezTo>
                    <a:pt x="f46" y="f7"/>
                    <a:pt x="f60" y="f61"/>
                    <a:pt x="f13" y="f61"/>
                  </a:cubicBezTo>
                  <a:cubicBezTo>
                    <a:pt x="f62" y="f61"/>
                    <a:pt x="f62" y="f44"/>
                    <a:pt x="f45" y="f63"/>
                  </a:cubicBezTo>
                  <a:cubicBezTo>
                    <a:pt x="f13" y="f42"/>
                    <a:pt x="f64" y="f52"/>
                    <a:pt x="f60" y="f65"/>
                  </a:cubicBezTo>
                  <a:cubicBezTo>
                    <a:pt x="f66" y="f67"/>
                    <a:pt x="f39" y="f55"/>
                    <a:pt x="f68" y="f69"/>
                  </a:cubicBezTo>
                  <a:cubicBezTo>
                    <a:pt x="f70" y="f71"/>
                    <a:pt x="f72" y="f53"/>
                    <a:pt x="f5" y="f8"/>
                  </a:cubicBez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DACD1653-2120-9945-69EF-0A966C246ED9}"/>
                </a:ext>
              </a:extLst>
            </p:cNvPr>
            <p:cNvSpPr/>
            <p:nvPr/>
          </p:nvSpPr>
          <p:spPr>
            <a:xfrm>
              <a:off x="8288341" y="266703"/>
              <a:ext cx="776289" cy="11509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"/>
                <a:gd name="f7" fmla="val 175"/>
                <a:gd name="f8" fmla="val 34"/>
                <a:gd name="f9" fmla="val 109"/>
                <a:gd name="f10" fmla="val 21"/>
                <a:gd name="f11" fmla="val 94"/>
                <a:gd name="f12" fmla="val 20"/>
                <a:gd name="f13" fmla="val 80"/>
                <a:gd name="f14" fmla="val 30"/>
                <a:gd name="f15" fmla="val 69"/>
                <a:gd name="f16" fmla="val 38"/>
                <a:gd name="f17" fmla="val 61"/>
                <a:gd name="f18" fmla="val 51"/>
                <a:gd name="f19" fmla="val 60"/>
                <a:gd name="f20" fmla="val 68"/>
                <a:gd name="f21" fmla="val 73"/>
                <a:gd name="f22" fmla="val 78"/>
                <a:gd name="f23" fmla="val 87"/>
                <a:gd name="f24" fmla="val 62"/>
                <a:gd name="f25" fmla="val 105"/>
                <a:gd name="f26" fmla="val 66"/>
                <a:gd name="f27" fmla="val 107"/>
                <a:gd name="f28" fmla="val 106"/>
                <a:gd name="f29" fmla="val 103"/>
                <a:gd name="f30" fmla="val 81"/>
                <a:gd name="f31" fmla="val 98"/>
                <a:gd name="f32" fmla="val 83"/>
                <a:gd name="f33" fmla="val 90"/>
                <a:gd name="f34" fmla="val 82"/>
                <a:gd name="f35" fmla="val 67"/>
                <a:gd name="f36" fmla="val 75"/>
                <a:gd name="f37" fmla="val 56"/>
                <a:gd name="f38" fmla="val 44"/>
                <a:gd name="f39" fmla="val 65"/>
                <a:gd name="f40" fmla="val 37"/>
                <a:gd name="f41" fmla="val 31"/>
                <a:gd name="f42" fmla="val 23"/>
                <a:gd name="f43" fmla="val 13"/>
                <a:gd name="f44" fmla="val 6"/>
                <a:gd name="f45" fmla="val 76"/>
                <a:gd name="f46" fmla="val 3"/>
                <a:gd name="f47" fmla="val 89"/>
                <a:gd name="f48" fmla="val 101"/>
                <a:gd name="f49" fmla="val 113"/>
                <a:gd name="f50" fmla="val 7"/>
                <a:gd name="f51" fmla="val 117"/>
                <a:gd name="f52" fmla="val 8"/>
                <a:gd name="f53" fmla="val 16"/>
                <a:gd name="f54" fmla="val 116"/>
                <a:gd name="f55" fmla="val 112"/>
                <a:gd name="f56" fmla="val 22"/>
                <a:gd name="f57" fmla="val 108"/>
                <a:gd name="f58" fmla="val 95"/>
                <a:gd name="f59" fmla="val 18"/>
                <a:gd name="f60" fmla="val 77"/>
                <a:gd name="f61" fmla="val 74"/>
                <a:gd name="f62" fmla="val 79"/>
                <a:gd name="f63" fmla="val 84"/>
                <a:gd name="f64" fmla="val 43"/>
                <a:gd name="f65" fmla="val 54"/>
                <a:gd name="f66" fmla="val 97"/>
                <a:gd name="f67" fmla="val 86"/>
                <a:gd name="f68" fmla="val 96"/>
                <a:gd name="f69" fmla="val 91"/>
                <a:gd name="f70" fmla="val 70"/>
                <a:gd name="f71" fmla="val 126"/>
                <a:gd name="f72" fmla="val 48"/>
                <a:gd name="f73" fmla="val 46"/>
                <a:gd name="f74" fmla="val 119"/>
                <a:gd name="f75" fmla="val 35"/>
                <a:gd name="f76" fmla="val 129"/>
                <a:gd name="f77" fmla="val 25"/>
                <a:gd name="f78" fmla="val 139"/>
                <a:gd name="f79" fmla="val 151"/>
                <a:gd name="f80" fmla="val 156"/>
                <a:gd name="f81" fmla="val 17"/>
                <a:gd name="f82" fmla="val 162"/>
                <a:gd name="f83" fmla="val 167"/>
                <a:gd name="f84" fmla="val 15"/>
                <a:gd name="f85" fmla="val 172"/>
                <a:gd name="f86" fmla="val 12"/>
                <a:gd name="f87" fmla="val 4"/>
                <a:gd name="f88" fmla="val 155"/>
                <a:gd name="f89" fmla="val 5"/>
                <a:gd name="f90" fmla="val 144"/>
                <a:gd name="f91" fmla="val 134"/>
                <a:gd name="f92" fmla="val 127"/>
                <a:gd name="f93" fmla="val 120"/>
                <a:gd name="f94" fmla="val 28"/>
                <a:gd name="f95" fmla="val 114"/>
                <a:gd name="f96" fmla="val 32"/>
                <a:gd name="f97" fmla="val 110"/>
                <a:gd name="f98" fmla="val 49"/>
                <a:gd name="f99" fmla="val 55"/>
                <a:gd name="f100" fmla="val 45"/>
                <a:gd name="f101" fmla="val 42"/>
                <a:gd name="f102" fmla="+- 0 0 -90"/>
                <a:gd name="f103" fmla="*/ f3 1 118"/>
                <a:gd name="f104" fmla="*/ f4 1 175"/>
                <a:gd name="f105" fmla="val f5"/>
                <a:gd name="f106" fmla="val f6"/>
                <a:gd name="f107" fmla="val f7"/>
                <a:gd name="f108" fmla="*/ f102 f0 1"/>
                <a:gd name="f109" fmla="+- f107 0 f105"/>
                <a:gd name="f110" fmla="+- f106 0 f105"/>
                <a:gd name="f111" fmla="*/ f108 1 f2"/>
                <a:gd name="f112" fmla="*/ f110 1 118"/>
                <a:gd name="f113" fmla="*/ f109 1 175"/>
                <a:gd name="f114" fmla="*/ 34 f110 1"/>
                <a:gd name="f115" fmla="*/ 109 f109 1"/>
                <a:gd name="f116" fmla="*/ 30 f110 1"/>
                <a:gd name="f117" fmla="*/ 69 f109 1"/>
                <a:gd name="f118" fmla="*/ 61 f110 1"/>
                <a:gd name="f119" fmla="*/ 68 f109 1"/>
                <a:gd name="f120" fmla="*/ 62 f110 1"/>
                <a:gd name="f121" fmla="*/ 105 f109 1"/>
                <a:gd name="f122" fmla="*/ 73 f110 1"/>
                <a:gd name="f123" fmla="*/ 103 f109 1"/>
                <a:gd name="f124" fmla="*/ 82 f110 1"/>
                <a:gd name="f125" fmla="*/ 80 f109 1"/>
                <a:gd name="f126" fmla="*/ 69 f110 1"/>
                <a:gd name="f127" fmla="*/ 44 f109 1"/>
                <a:gd name="f128" fmla="*/ 23 f109 1"/>
                <a:gd name="f129" fmla="*/ 76 f110 1"/>
                <a:gd name="f130" fmla="*/ 3 f109 1"/>
                <a:gd name="f131" fmla="*/ 113 f110 1"/>
                <a:gd name="f132" fmla="*/ 7 f109 1"/>
                <a:gd name="f133" fmla="*/ 117 f110 1"/>
                <a:gd name="f134" fmla="*/ 16 f109 1"/>
                <a:gd name="f135" fmla="*/ 108 f110 1"/>
                <a:gd name="f136" fmla="*/ 21 f109 1"/>
                <a:gd name="f137" fmla="*/ 89 f110 1"/>
                <a:gd name="f138" fmla="*/ 18 f109 1"/>
                <a:gd name="f139" fmla="*/ 79 f110 1"/>
                <a:gd name="f140" fmla="*/ 31 f109 1"/>
                <a:gd name="f141" fmla="*/ 94 f110 1"/>
                <a:gd name="f142" fmla="*/ 65 f109 1"/>
                <a:gd name="f143" fmla="*/ 96 f110 1"/>
                <a:gd name="f144" fmla="*/ 96 f109 1"/>
                <a:gd name="f145" fmla="*/ 51 f110 1"/>
                <a:gd name="f146" fmla="*/ 118 f109 1"/>
                <a:gd name="f147" fmla="*/ 44 f110 1"/>
                <a:gd name="f148" fmla="*/ 119 f109 1"/>
                <a:gd name="f149" fmla="*/ 20 f110 1"/>
                <a:gd name="f150" fmla="*/ 151 f109 1"/>
                <a:gd name="f151" fmla="*/ 16 f110 1"/>
                <a:gd name="f152" fmla="*/ 167 f109 1"/>
                <a:gd name="f153" fmla="*/ 8 f110 1"/>
                <a:gd name="f154" fmla="*/ 175 f109 1"/>
                <a:gd name="f155" fmla="*/ 0 f110 1"/>
                <a:gd name="f156" fmla="*/ 12 f110 1"/>
                <a:gd name="f157" fmla="*/ 134 f109 1"/>
                <a:gd name="f158" fmla="*/ 28 f110 1"/>
                <a:gd name="f159" fmla="*/ 114 f109 1"/>
                <a:gd name="f160" fmla="*/ 38 f110 1"/>
                <a:gd name="f161" fmla="*/ 87 f109 1"/>
                <a:gd name="f162" fmla="*/ 46 f110 1"/>
                <a:gd name="f163" fmla="*/ 97 f109 1"/>
                <a:gd name="f164" fmla="*/ 55 f110 1"/>
                <a:gd name="f165" fmla="*/ 86 f109 1"/>
                <a:gd name="f166" fmla="*/ 45 f110 1"/>
                <a:gd name="f167" fmla="*/ 78 f109 1"/>
                <a:gd name="f168" fmla="+- f111 0 f1"/>
                <a:gd name="f169" fmla="*/ f114 1 118"/>
                <a:gd name="f170" fmla="*/ f115 1 175"/>
                <a:gd name="f171" fmla="*/ f116 1 118"/>
                <a:gd name="f172" fmla="*/ f117 1 175"/>
                <a:gd name="f173" fmla="*/ f118 1 118"/>
                <a:gd name="f174" fmla="*/ f119 1 175"/>
                <a:gd name="f175" fmla="*/ f120 1 118"/>
                <a:gd name="f176" fmla="*/ f121 1 175"/>
                <a:gd name="f177" fmla="*/ f122 1 118"/>
                <a:gd name="f178" fmla="*/ f123 1 175"/>
                <a:gd name="f179" fmla="*/ f124 1 118"/>
                <a:gd name="f180" fmla="*/ f125 1 175"/>
                <a:gd name="f181" fmla="*/ f126 1 118"/>
                <a:gd name="f182" fmla="*/ f127 1 175"/>
                <a:gd name="f183" fmla="*/ f128 1 175"/>
                <a:gd name="f184" fmla="*/ f129 1 118"/>
                <a:gd name="f185" fmla="*/ f130 1 175"/>
                <a:gd name="f186" fmla="*/ f131 1 118"/>
                <a:gd name="f187" fmla="*/ f132 1 175"/>
                <a:gd name="f188" fmla="*/ f133 1 118"/>
                <a:gd name="f189" fmla="*/ f134 1 175"/>
                <a:gd name="f190" fmla="*/ f135 1 118"/>
                <a:gd name="f191" fmla="*/ f136 1 175"/>
                <a:gd name="f192" fmla="*/ f137 1 118"/>
                <a:gd name="f193" fmla="*/ f138 1 175"/>
                <a:gd name="f194" fmla="*/ f139 1 118"/>
                <a:gd name="f195" fmla="*/ f140 1 175"/>
                <a:gd name="f196" fmla="*/ f141 1 118"/>
                <a:gd name="f197" fmla="*/ f142 1 175"/>
                <a:gd name="f198" fmla="*/ f143 1 118"/>
                <a:gd name="f199" fmla="*/ f144 1 175"/>
                <a:gd name="f200" fmla="*/ f145 1 118"/>
                <a:gd name="f201" fmla="*/ f146 1 175"/>
                <a:gd name="f202" fmla="*/ f147 1 118"/>
                <a:gd name="f203" fmla="*/ f148 1 175"/>
                <a:gd name="f204" fmla="*/ f149 1 118"/>
                <a:gd name="f205" fmla="*/ f150 1 175"/>
                <a:gd name="f206" fmla="*/ f151 1 118"/>
                <a:gd name="f207" fmla="*/ f152 1 175"/>
                <a:gd name="f208" fmla="*/ f153 1 118"/>
                <a:gd name="f209" fmla="*/ f154 1 175"/>
                <a:gd name="f210" fmla="*/ f155 1 118"/>
                <a:gd name="f211" fmla="*/ f156 1 118"/>
                <a:gd name="f212" fmla="*/ f157 1 175"/>
                <a:gd name="f213" fmla="*/ f158 1 118"/>
                <a:gd name="f214" fmla="*/ f159 1 175"/>
                <a:gd name="f215" fmla="*/ f160 1 118"/>
                <a:gd name="f216" fmla="*/ f161 1 175"/>
                <a:gd name="f217" fmla="*/ f162 1 118"/>
                <a:gd name="f218" fmla="*/ f163 1 175"/>
                <a:gd name="f219" fmla="*/ f164 1 118"/>
                <a:gd name="f220" fmla="*/ f165 1 175"/>
                <a:gd name="f221" fmla="*/ f166 1 118"/>
                <a:gd name="f222" fmla="*/ f167 1 175"/>
                <a:gd name="f223" fmla="*/ 0 1 f112"/>
                <a:gd name="f224" fmla="*/ f106 1 f112"/>
                <a:gd name="f225" fmla="*/ 0 1 f113"/>
                <a:gd name="f226" fmla="*/ f107 1 f113"/>
                <a:gd name="f227" fmla="*/ f169 1 f112"/>
                <a:gd name="f228" fmla="*/ f170 1 f113"/>
                <a:gd name="f229" fmla="*/ f171 1 f112"/>
                <a:gd name="f230" fmla="*/ f172 1 f113"/>
                <a:gd name="f231" fmla="*/ f173 1 f112"/>
                <a:gd name="f232" fmla="*/ f174 1 f113"/>
                <a:gd name="f233" fmla="*/ f175 1 f112"/>
                <a:gd name="f234" fmla="*/ f176 1 f113"/>
                <a:gd name="f235" fmla="*/ f177 1 f112"/>
                <a:gd name="f236" fmla="*/ f178 1 f113"/>
                <a:gd name="f237" fmla="*/ f179 1 f112"/>
                <a:gd name="f238" fmla="*/ f180 1 f113"/>
                <a:gd name="f239" fmla="*/ f181 1 f112"/>
                <a:gd name="f240" fmla="*/ f182 1 f113"/>
                <a:gd name="f241" fmla="*/ f183 1 f113"/>
                <a:gd name="f242" fmla="*/ f184 1 f112"/>
                <a:gd name="f243" fmla="*/ f185 1 f113"/>
                <a:gd name="f244" fmla="*/ f186 1 f112"/>
                <a:gd name="f245" fmla="*/ f187 1 f113"/>
                <a:gd name="f246" fmla="*/ f188 1 f112"/>
                <a:gd name="f247" fmla="*/ f189 1 f113"/>
                <a:gd name="f248" fmla="*/ f190 1 f112"/>
                <a:gd name="f249" fmla="*/ f191 1 f113"/>
                <a:gd name="f250" fmla="*/ f192 1 f112"/>
                <a:gd name="f251" fmla="*/ f193 1 f113"/>
                <a:gd name="f252" fmla="*/ f194 1 f112"/>
                <a:gd name="f253" fmla="*/ f195 1 f113"/>
                <a:gd name="f254" fmla="*/ f196 1 f112"/>
                <a:gd name="f255" fmla="*/ f197 1 f113"/>
                <a:gd name="f256" fmla="*/ f198 1 f112"/>
                <a:gd name="f257" fmla="*/ f199 1 f113"/>
                <a:gd name="f258" fmla="*/ f200 1 f112"/>
                <a:gd name="f259" fmla="*/ f201 1 f113"/>
                <a:gd name="f260" fmla="*/ f202 1 f112"/>
                <a:gd name="f261" fmla="*/ f203 1 f113"/>
                <a:gd name="f262" fmla="*/ f204 1 f112"/>
                <a:gd name="f263" fmla="*/ f205 1 f113"/>
                <a:gd name="f264" fmla="*/ f206 1 f112"/>
                <a:gd name="f265" fmla="*/ f207 1 f113"/>
                <a:gd name="f266" fmla="*/ f208 1 f112"/>
                <a:gd name="f267" fmla="*/ f209 1 f113"/>
                <a:gd name="f268" fmla="*/ f210 1 f112"/>
                <a:gd name="f269" fmla="*/ f211 1 f112"/>
                <a:gd name="f270" fmla="*/ f212 1 f113"/>
                <a:gd name="f271" fmla="*/ f213 1 f112"/>
                <a:gd name="f272" fmla="*/ f214 1 f113"/>
                <a:gd name="f273" fmla="*/ f215 1 f112"/>
                <a:gd name="f274" fmla="*/ f216 1 f113"/>
                <a:gd name="f275" fmla="*/ f217 1 f112"/>
                <a:gd name="f276" fmla="*/ f218 1 f113"/>
                <a:gd name="f277" fmla="*/ f219 1 f112"/>
                <a:gd name="f278" fmla="*/ f220 1 f113"/>
                <a:gd name="f279" fmla="*/ f221 1 f112"/>
                <a:gd name="f280" fmla="*/ f222 1 f113"/>
                <a:gd name="f281" fmla="*/ f223 f103 1"/>
                <a:gd name="f282" fmla="*/ f224 f103 1"/>
                <a:gd name="f283" fmla="*/ f226 f104 1"/>
                <a:gd name="f284" fmla="*/ f225 f104 1"/>
                <a:gd name="f285" fmla="*/ f227 f103 1"/>
                <a:gd name="f286" fmla="*/ f228 f104 1"/>
                <a:gd name="f287" fmla="*/ f229 f103 1"/>
                <a:gd name="f288" fmla="*/ f230 f104 1"/>
                <a:gd name="f289" fmla="*/ f231 f103 1"/>
                <a:gd name="f290" fmla="*/ f232 f104 1"/>
                <a:gd name="f291" fmla="*/ f233 f103 1"/>
                <a:gd name="f292" fmla="*/ f234 f104 1"/>
                <a:gd name="f293" fmla="*/ f235 f103 1"/>
                <a:gd name="f294" fmla="*/ f236 f104 1"/>
                <a:gd name="f295" fmla="*/ f237 f103 1"/>
                <a:gd name="f296" fmla="*/ f238 f104 1"/>
                <a:gd name="f297" fmla="*/ f239 f103 1"/>
                <a:gd name="f298" fmla="*/ f240 f104 1"/>
                <a:gd name="f299" fmla="*/ f241 f104 1"/>
                <a:gd name="f300" fmla="*/ f242 f103 1"/>
                <a:gd name="f301" fmla="*/ f243 f104 1"/>
                <a:gd name="f302" fmla="*/ f244 f103 1"/>
                <a:gd name="f303" fmla="*/ f245 f104 1"/>
                <a:gd name="f304" fmla="*/ f246 f103 1"/>
                <a:gd name="f305" fmla="*/ f247 f104 1"/>
                <a:gd name="f306" fmla="*/ f248 f103 1"/>
                <a:gd name="f307" fmla="*/ f249 f104 1"/>
                <a:gd name="f308" fmla="*/ f250 f103 1"/>
                <a:gd name="f309" fmla="*/ f251 f104 1"/>
                <a:gd name="f310" fmla="*/ f252 f103 1"/>
                <a:gd name="f311" fmla="*/ f253 f104 1"/>
                <a:gd name="f312" fmla="*/ f254 f103 1"/>
                <a:gd name="f313" fmla="*/ f255 f104 1"/>
                <a:gd name="f314" fmla="*/ f256 f103 1"/>
                <a:gd name="f315" fmla="*/ f257 f104 1"/>
                <a:gd name="f316" fmla="*/ f258 f103 1"/>
                <a:gd name="f317" fmla="*/ f259 f104 1"/>
                <a:gd name="f318" fmla="*/ f260 f103 1"/>
                <a:gd name="f319" fmla="*/ f261 f104 1"/>
                <a:gd name="f320" fmla="*/ f262 f103 1"/>
                <a:gd name="f321" fmla="*/ f263 f104 1"/>
                <a:gd name="f322" fmla="*/ f264 f103 1"/>
                <a:gd name="f323" fmla="*/ f265 f104 1"/>
                <a:gd name="f324" fmla="*/ f266 f103 1"/>
                <a:gd name="f325" fmla="*/ f267 f104 1"/>
                <a:gd name="f326" fmla="*/ f268 f103 1"/>
                <a:gd name="f327" fmla="*/ f269 f103 1"/>
                <a:gd name="f328" fmla="*/ f270 f104 1"/>
                <a:gd name="f329" fmla="*/ f271 f103 1"/>
                <a:gd name="f330" fmla="*/ f272 f104 1"/>
                <a:gd name="f331" fmla="*/ f273 f103 1"/>
                <a:gd name="f332" fmla="*/ f274 f104 1"/>
                <a:gd name="f333" fmla="*/ f275 f103 1"/>
                <a:gd name="f334" fmla="*/ f276 f104 1"/>
                <a:gd name="f335" fmla="*/ f277 f103 1"/>
                <a:gd name="f336" fmla="*/ f278 f104 1"/>
                <a:gd name="f337" fmla="*/ f279 f103 1"/>
                <a:gd name="f338" fmla="*/ f280 f10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8">
                  <a:pos x="f285" y="f286"/>
                </a:cxn>
                <a:cxn ang="f168">
                  <a:pos x="f287" y="f288"/>
                </a:cxn>
                <a:cxn ang="f168">
                  <a:pos x="f289" y="f290"/>
                </a:cxn>
                <a:cxn ang="f168">
                  <a:pos x="f291" y="f292"/>
                </a:cxn>
                <a:cxn ang="f168">
                  <a:pos x="f293" y="f294"/>
                </a:cxn>
                <a:cxn ang="f168">
                  <a:pos x="f295" y="f296"/>
                </a:cxn>
                <a:cxn ang="f168">
                  <a:pos x="f297" y="f298"/>
                </a:cxn>
                <a:cxn ang="f168">
                  <a:pos x="f289" y="f299"/>
                </a:cxn>
                <a:cxn ang="f168">
                  <a:pos x="f300" y="f301"/>
                </a:cxn>
                <a:cxn ang="f168">
                  <a:pos x="f302" y="f303"/>
                </a:cxn>
                <a:cxn ang="f168">
                  <a:pos x="f304" y="f305"/>
                </a:cxn>
                <a:cxn ang="f168">
                  <a:pos x="f306" y="f307"/>
                </a:cxn>
                <a:cxn ang="f168">
                  <a:pos x="f308" y="f309"/>
                </a:cxn>
                <a:cxn ang="f168">
                  <a:pos x="f310" y="f311"/>
                </a:cxn>
                <a:cxn ang="f168">
                  <a:pos x="f312" y="f313"/>
                </a:cxn>
                <a:cxn ang="f168">
                  <a:pos x="f314" y="f315"/>
                </a:cxn>
                <a:cxn ang="f168">
                  <a:pos x="f316" y="f317"/>
                </a:cxn>
                <a:cxn ang="f168">
                  <a:pos x="f318" y="f319"/>
                </a:cxn>
                <a:cxn ang="f168">
                  <a:pos x="f320" y="f321"/>
                </a:cxn>
                <a:cxn ang="f168">
                  <a:pos x="f322" y="f323"/>
                </a:cxn>
                <a:cxn ang="f168">
                  <a:pos x="f324" y="f325"/>
                </a:cxn>
                <a:cxn ang="f168">
                  <a:pos x="f326" y="f323"/>
                </a:cxn>
                <a:cxn ang="f168">
                  <a:pos x="f327" y="f328"/>
                </a:cxn>
                <a:cxn ang="f168">
                  <a:pos x="f329" y="f330"/>
                </a:cxn>
                <a:cxn ang="f168">
                  <a:pos x="f285" y="f286"/>
                </a:cxn>
                <a:cxn ang="f168">
                  <a:pos x="f331" y="f332"/>
                </a:cxn>
                <a:cxn ang="f168">
                  <a:pos x="f333" y="f334"/>
                </a:cxn>
                <a:cxn ang="f168">
                  <a:pos x="f335" y="f336"/>
                </a:cxn>
                <a:cxn ang="f168">
                  <a:pos x="f337" y="f338"/>
                </a:cxn>
                <a:cxn ang="f168">
                  <a:pos x="f331" y="f332"/>
                </a:cxn>
              </a:cxnLst>
              <a:rect l="f281" t="f284" r="f282" b="f283"/>
              <a:pathLst>
                <a:path w="118" h="17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7" y="f20"/>
                  </a:cubicBezTo>
                  <a:cubicBezTo>
                    <a:pt x="f21" y="f22"/>
                    <a:pt x="f21" y="f23"/>
                    <a:pt x="f24" y="f25"/>
                  </a:cubicBezTo>
                  <a:cubicBezTo>
                    <a:pt x="f26" y="f27"/>
                    <a:pt x="f15" y="f28"/>
                    <a:pt x="f21" y="f29"/>
                  </a:cubicBezTo>
                  <a:cubicBezTo>
                    <a:pt x="f30" y="f31"/>
                    <a:pt x="f32" y="f33"/>
                    <a:pt x="f34" y="f13"/>
                  </a:cubicBezTo>
                  <a:cubicBezTo>
                    <a:pt x="f13" y="f35"/>
                    <a:pt x="f36" y="f37"/>
                    <a:pt x="f15" y="f38"/>
                  </a:cubicBezTo>
                  <a:cubicBezTo>
                    <a:pt x="f39" y="f40"/>
                    <a:pt x="f24" y="f41"/>
                    <a:pt x="f17" y="f42"/>
                  </a:cubicBezTo>
                  <a:cubicBezTo>
                    <a:pt x="f17" y="f43"/>
                    <a:pt x="f26" y="f44"/>
                    <a:pt x="f45" y="f46"/>
                  </a:cubicBezTo>
                  <a:cubicBezTo>
                    <a:pt x="f47" y="f5"/>
                    <a:pt x="f48" y="f46"/>
                    <a:pt x="f49" y="f50"/>
                  </a:cubicBezTo>
                  <a:cubicBezTo>
                    <a:pt x="f51" y="f52"/>
                    <a:pt x="f6" y="f43"/>
                    <a:pt x="f51" y="f53"/>
                  </a:cubicBezTo>
                  <a:cubicBezTo>
                    <a:pt x="f54" y="f12"/>
                    <a:pt x="f55" y="f56"/>
                    <a:pt x="f57" y="f10"/>
                  </a:cubicBezTo>
                  <a:cubicBezTo>
                    <a:pt x="f48" y="f12"/>
                    <a:pt x="f58" y="f59"/>
                    <a:pt x="f47" y="f59"/>
                  </a:cubicBezTo>
                  <a:cubicBezTo>
                    <a:pt x="f60" y="f53"/>
                    <a:pt x="f61" y="f12"/>
                    <a:pt x="f62" y="f41"/>
                  </a:cubicBezTo>
                  <a:cubicBezTo>
                    <a:pt x="f63" y="f64"/>
                    <a:pt x="f33" y="f65"/>
                    <a:pt x="f11" y="f39"/>
                  </a:cubicBezTo>
                  <a:cubicBezTo>
                    <a:pt x="f66" y="f36"/>
                    <a:pt x="f31" y="f67"/>
                    <a:pt x="f68" y="f68"/>
                  </a:cubicBezTo>
                  <a:cubicBezTo>
                    <a:pt x="f69" y="f54"/>
                    <a:pt x="f70" y="f71"/>
                    <a:pt x="f18" y="f6"/>
                  </a:cubicBezTo>
                  <a:cubicBezTo>
                    <a:pt x="f72" y="f51"/>
                    <a:pt x="f73" y="f51"/>
                    <a:pt x="f38" y="f74"/>
                  </a:cubicBezTo>
                  <a:cubicBezTo>
                    <a:pt x="f75" y="f76"/>
                    <a:pt x="f77" y="f78"/>
                    <a:pt x="f12" y="f79"/>
                  </a:cubicBezTo>
                  <a:cubicBezTo>
                    <a:pt x="f59" y="f80"/>
                    <a:pt x="f81" y="f82"/>
                    <a:pt x="f53" y="f83"/>
                  </a:cubicBezTo>
                  <a:cubicBezTo>
                    <a:pt x="f84" y="f85"/>
                    <a:pt x="f86" y="f7"/>
                    <a:pt x="f52" y="f7"/>
                  </a:cubicBezTo>
                  <a:cubicBezTo>
                    <a:pt x="f87" y="f7"/>
                    <a:pt x="f5" y="f85"/>
                    <a:pt x="f5" y="f83"/>
                  </a:cubicBezTo>
                  <a:cubicBezTo>
                    <a:pt x="f5" y="f88"/>
                    <a:pt x="f89" y="f90"/>
                    <a:pt x="f86" y="f91"/>
                  </a:cubicBezTo>
                  <a:cubicBezTo>
                    <a:pt x="f81" y="f92"/>
                    <a:pt x="f56" y="f93"/>
                    <a:pt x="f94" y="f95"/>
                  </a:cubicBezTo>
                  <a:cubicBezTo>
                    <a:pt x="f14" y="f55"/>
                    <a:pt x="f96" y="f97"/>
                    <a:pt x="f8" y="f9"/>
                  </a:cubicBezTo>
                  <a:close/>
                  <a:moveTo>
                    <a:pt x="f16" y="f23"/>
                  </a:moveTo>
                  <a:cubicBezTo>
                    <a:pt x="f16" y="f69"/>
                    <a:pt x="f64" y="f66"/>
                    <a:pt x="f73" y="f66"/>
                  </a:cubicBezTo>
                  <a:cubicBezTo>
                    <a:pt x="f98" y="f66"/>
                    <a:pt x="f99" y="f47"/>
                    <a:pt x="f99" y="f67"/>
                  </a:cubicBezTo>
                  <a:cubicBezTo>
                    <a:pt x="f99" y="f34"/>
                    <a:pt x="f98" y="f22"/>
                    <a:pt x="f100" y="f22"/>
                  </a:cubicBezTo>
                  <a:cubicBezTo>
                    <a:pt x="f101" y="f22"/>
                    <a:pt x="f16" y="f32"/>
                    <a:pt x="f16" y="f23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23;p58">
            <a:extLst>
              <a:ext uri="{FF2B5EF4-FFF2-40B4-BE49-F238E27FC236}">
                <a16:creationId xmlns:a16="http://schemas.microsoft.com/office/drawing/2014/main" id="{8BA550E1-0900-9C40-D52E-D4C27D18266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13678" y="2094204"/>
            <a:ext cx="4082101" cy="445203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/>
              <a:t>is Jupiter's rotation period</a:t>
            </a:r>
          </a:p>
        </p:txBody>
      </p:sp>
      <p:sp>
        <p:nvSpPr>
          <p:cNvPr id="3" name="Google Shape;824;p58">
            <a:extLst>
              <a:ext uri="{FF2B5EF4-FFF2-40B4-BE49-F238E27FC236}">
                <a16:creationId xmlns:a16="http://schemas.microsoft.com/office/drawing/2014/main" id="{72A98074-5E5A-78EA-6EAE-7111523731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3678" y="1388178"/>
            <a:ext cx="4082101" cy="828300"/>
          </a:xfrm>
        </p:spPr>
        <p:txBody>
          <a:bodyPr/>
          <a:lstStyle/>
          <a:p>
            <a:pPr lvl="0"/>
            <a:r>
              <a:rPr lang="en-US"/>
              <a:t>9h 55m 23s</a:t>
            </a:r>
          </a:p>
        </p:txBody>
      </p:sp>
      <p:sp>
        <p:nvSpPr>
          <p:cNvPr id="4" name="Google Shape;825;p58">
            <a:extLst>
              <a:ext uri="{FF2B5EF4-FFF2-40B4-BE49-F238E27FC236}">
                <a16:creationId xmlns:a16="http://schemas.microsoft.com/office/drawing/2014/main" id="{8EA61B4E-BF80-BE4C-F185-6C433E1B712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8498" y="2637723"/>
            <a:ext cx="4082101" cy="828300"/>
          </a:xfrm>
        </p:spPr>
        <p:txBody>
          <a:bodyPr anchor="ctr" anchorCtr="1"/>
          <a:lstStyle/>
          <a:p>
            <a:pPr lvl="0" algn="ctr"/>
            <a:r>
              <a:rPr lang="en-US" sz="6200"/>
              <a:t>333,000</a:t>
            </a:r>
          </a:p>
        </p:txBody>
      </p:sp>
      <p:sp>
        <p:nvSpPr>
          <p:cNvPr id="5" name="Google Shape;826;p58">
            <a:extLst>
              <a:ext uri="{FF2B5EF4-FFF2-40B4-BE49-F238E27FC236}">
                <a16:creationId xmlns:a16="http://schemas.microsoft.com/office/drawing/2014/main" id="{0FBFB755-DF5F-C840-20EF-7E1E7F409B1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8498" y="3343750"/>
            <a:ext cx="4082101" cy="445203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/>
              <a:t>Earths is the Sun’s mass</a:t>
            </a:r>
          </a:p>
        </p:txBody>
      </p:sp>
      <p:sp>
        <p:nvSpPr>
          <p:cNvPr id="6" name="Google Shape;827;p58">
            <a:extLst>
              <a:ext uri="{FF2B5EF4-FFF2-40B4-BE49-F238E27FC236}">
                <a16:creationId xmlns:a16="http://schemas.microsoft.com/office/drawing/2014/main" id="{1811AF18-5E41-DAA7-EC67-ED250B5C92B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13678" y="3822512"/>
            <a:ext cx="4082101" cy="828300"/>
          </a:xfrm>
        </p:spPr>
        <p:txBody>
          <a:bodyPr anchor="ctr" anchorCtr="1"/>
          <a:lstStyle/>
          <a:p>
            <a:pPr lvl="0" algn="ctr"/>
            <a:r>
              <a:rPr lang="en-US" sz="6200"/>
              <a:t>386,000 km</a:t>
            </a:r>
          </a:p>
        </p:txBody>
      </p:sp>
      <p:sp>
        <p:nvSpPr>
          <p:cNvPr id="7" name="Google Shape;828;p58">
            <a:extLst>
              <a:ext uri="{FF2B5EF4-FFF2-40B4-BE49-F238E27FC236}">
                <a16:creationId xmlns:a16="http://schemas.microsoft.com/office/drawing/2014/main" id="{19DE3E11-7A62-387D-0662-4408B59BC81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13678" y="4528538"/>
            <a:ext cx="4082101" cy="445203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/>
              <a:t>is the distance between Earth and the Moon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B4A929EF-724D-A17A-6D34-6B0F4E86E777}"/>
              </a:ext>
            </a:extLst>
          </p:cNvPr>
          <p:cNvSpPr/>
          <p:nvPr/>
        </p:nvSpPr>
        <p:spPr>
          <a:xfrm flipH="1">
            <a:off x="7738878" y="88587"/>
            <a:ext cx="1401519" cy="908035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11DBE87F-A427-D10F-A6E7-3FE804CFC91C}"/>
              </a:ext>
            </a:extLst>
          </p:cNvPr>
          <p:cNvSpPr/>
          <p:nvPr/>
        </p:nvSpPr>
        <p:spPr>
          <a:xfrm>
            <a:off x="-14328" y="63495"/>
            <a:ext cx="1440244" cy="933126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" name="Picture 2" descr="copa de vino de tallo largo llena de líquido">
            <a:extLst>
              <a:ext uri="{FF2B5EF4-FFF2-40B4-BE49-F238E27FC236}">
                <a16:creationId xmlns:a16="http://schemas.microsoft.com/office/drawing/2014/main" id="{A4A25E61-421F-8183-6B75-DFE7794D5D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591254" y="-14996"/>
            <a:ext cx="3549143" cy="5158496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8880F4D4-337D-6715-0016-94FE96DD63E3}"/>
              </a:ext>
            </a:extLst>
          </p:cNvPr>
          <p:cNvGrpSpPr/>
          <p:nvPr/>
        </p:nvGrpSpPr>
        <p:grpSpPr>
          <a:xfrm>
            <a:off x="107515" y="4580083"/>
            <a:ext cx="427061" cy="518564"/>
            <a:chOff x="107515" y="4580083"/>
            <a:chExt cx="427061" cy="518564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47BC0513-D0AA-455C-D71E-5E48D995409D}"/>
                </a:ext>
              </a:extLst>
            </p:cNvPr>
            <p:cNvSpPr/>
            <p:nvPr/>
          </p:nvSpPr>
          <p:spPr>
            <a:xfrm>
              <a:off x="294025" y="4634416"/>
              <a:ext cx="240551" cy="464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302E5366-FA04-A863-EF9B-B9E3B93A89ED}"/>
                </a:ext>
              </a:extLst>
            </p:cNvPr>
            <p:cNvSpPr/>
            <p:nvPr/>
          </p:nvSpPr>
          <p:spPr>
            <a:xfrm>
              <a:off x="107515" y="4580083"/>
              <a:ext cx="264636" cy="515767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4" name="Elipse 13">
            <a:extLst>
              <a:ext uri="{FF2B5EF4-FFF2-40B4-BE49-F238E27FC236}">
                <a16:creationId xmlns:a16="http://schemas.microsoft.com/office/drawing/2014/main" id="{DDA5671C-0E5A-73C2-FA95-31ED53158DAD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ujer bebiendo una copa de vino">
            <a:extLst>
              <a:ext uri="{FF2B5EF4-FFF2-40B4-BE49-F238E27FC236}">
                <a16:creationId xmlns:a16="http://schemas.microsoft.com/office/drawing/2014/main" id="{B36D9015-30B3-F755-C4B8-947A5B6A04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660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Freeform 6">
            <a:extLst>
              <a:ext uri="{FF2B5EF4-FFF2-40B4-BE49-F238E27FC236}">
                <a16:creationId xmlns:a16="http://schemas.microsoft.com/office/drawing/2014/main" id="{7B698982-01D9-B0B5-7980-2E755AF3D245}"/>
              </a:ext>
            </a:extLst>
          </p:cNvPr>
          <p:cNvSpPr/>
          <p:nvPr/>
        </p:nvSpPr>
        <p:spPr>
          <a:xfrm>
            <a:off x="8860" y="17967"/>
            <a:ext cx="5430319" cy="51434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913"/>
              <a:gd name="f7" fmla="val 1060"/>
              <a:gd name="f8" fmla="val 1056"/>
              <a:gd name="f9" fmla="+- 0 0 -90"/>
              <a:gd name="f10" fmla="*/ f3 1 1913"/>
              <a:gd name="f11" fmla="*/ f4 1 1060"/>
              <a:gd name="f12" fmla="val f5"/>
              <a:gd name="f13" fmla="val f6"/>
              <a:gd name="f14" fmla="val f7"/>
              <a:gd name="f15" fmla="*/ f9 f0 1"/>
              <a:gd name="f16" fmla="+- f14 0 f12"/>
              <a:gd name="f17" fmla="+- f13 0 f12"/>
              <a:gd name="f18" fmla="*/ f15 1 f2"/>
              <a:gd name="f19" fmla="*/ f17 1 1913"/>
              <a:gd name="f20" fmla="*/ f16 1 1060"/>
              <a:gd name="f21" fmla="*/ 1056 f17 1"/>
              <a:gd name="f22" fmla="*/ 1060 f16 1"/>
              <a:gd name="f23" fmla="*/ 0 f17 1"/>
              <a:gd name="f24" fmla="*/ 0 f16 1"/>
              <a:gd name="f25" fmla="*/ 1913 f17 1"/>
              <a:gd name="f26" fmla="+- f18 0 f1"/>
              <a:gd name="f27" fmla="*/ f21 1 1913"/>
              <a:gd name="f28" fmla="*/ f22 1 1060"/>
              <a:gd name="f29" fmla="*/ f23 1 1913"/>
              <a:gd name="f30" fmla="*/ f24 1 1060"/>
              <a:gd name="f31" fmla="*/ f25 1 1913"/>
              <a:gd name="f32" fmla="*/ 0 1 f19"/>
              <a:gd name="f33" fmla="*/ f13 1 f19"/>
              <a:gd name="f34" fmla="*/ 0 1 f20"/>
              <a:gd name="f35" fmla="*/ f14 1 f20"/>
              <a:gd name="f36" fmla="*/ f27 1 f19"/>
              <a:gd name="f37" fmla="*/ f28 1 f20"/>
              <a:gd name="f38" fmla="*/ f29 1 f19"/>
              <a:gd name="f39" fmla="*/ f30 1 f20"/>
              <a:gd name="f40" fmla="*/ f31 1 f19"/>
              <a:gd name="f41" fmla="*/ f32 f10 1"/>
              <a:gd name="f42" fmla="*/ f33 f10 1"/>
              <a:gd name="f43" fmla="*/ f35 f11 1"/>
              <a:gd name="f44" fmla="*/ f34 f11 1"/>
              <a:gd name="f45" fmla="*/ f36 f10 1"/>
              <a:gd name="f46" fmla="*/ f37 f11 1"/>
              <a:gd name="f47" fmla="*/ f38 f10 1"/>
              <a:gd name="f48" fmla="*/ f39 f11 1"/>
              <a:gd name="f49" fmla="*/ f40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6">
                <a:pos x="f45" y="f46"/>
              </a:cxn>
              <a:cxn ang="f26">
                <a:pos x="f47" y="f46"/>
              </a:cxn>
              <a:cxn ang="f26">
                <a:pos x="f47" y="f48"/>
              </a:cxn>
              <a:cxn ang="f26">
                <a:pos x="f49" y="f48"/>
              </a:cxn>
              <a:cxn ang="f26">
                <a:pos x="f45" y="f46"/>
              </a:cxn>
            </a:cxnLst>
            <a:rect l="f41" t="f44" r="f42" b="f43"/>
            <a:pathLst>
              <a:path w="1913" h="1060">
                <a:moveTo>
                  <a:pt x="f8" y="f7"/>
                </a:moveTo>
                <a:lnTo>
                  <a:pt x="f5" y="f7"/>
                </a:lnTo>
                <a:lnTo>
                  <a:pt x="f5" y="f5"/>
                </a:lnTo>
                <a:lnTo>
                  <a:pt x="f6" y="f5"/>
                </a:lnTo>
                <a:lnTo>
                  <a:pt x="f8" y="f7"/>
                </a:lnTo>
                <a:close/>
              </a:path>
            </a:pathLst>
          </a:custGeom>
          <a:solidFill>
            <a:srgbClr val="A72424">
              <a:alpha val="54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DCD557A4-E782-39DE-4B00-2852F28B9338}"/>
              </a:ext>
            </a:extLst>
          </p:cNvPr>
          <p:cNvSpPr txBox="1"/>
          <p:nvPr/>
        </p:nvSpPr>
        <p:spPr>
          <a:xfrm>
            <a:off x="269016" y="252154"/>
            <a:ext cx="4302983" cy="715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itchFamily="34"/>
              </a:rPr>
              <a:t>Infographic Style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7AAEAB30-1A27-7911-2F28-1FA4930D6E0C}"/>
              </a:ext>
            </a:extLst>
          </p:cNvPr>
          <p:cNvSpPr txBox="1"/>
          <p:nvPr/>
        </p:nvSpPr>
        <p:spPr>
          <a:xfrm>
            <a:off x="264663" y="923736"/>
            <a:ext cx="4283488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itchFamily="34"/>
              </a:rPr>
              <a:t>Get a modern PowerPoint  Presentation that is beautifully designed. </a:t>
            </a:r>
            <a:r>
              <a:rPr lang="en-US" sz="9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FZShuTi" pitchFamily="2"/>
                <a:cs typeface="Arial" pitchFamily="34"/>
              </a:rPr>
              <a:t>I hope and I believe that this Template will your Time.</a:t>
            </a:r>
            <a:endParaRPr lang="en-US" sz="9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 pitchFamily="34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C35BF5CA-B687-8521-F350-6FB2BE7BFA9B}"/>
              </a:ext>
            </a:extLst>
          </p:cNvPr>
          <p:cNvSpPr txBox="1"/>
          <p:nvPr/>
        </p:nvSpPr>
        <p:spPr>
          <a:xfrm>
            <a:off x="428259" y="1667234"/>
            <a:ext cx="1326291" cy="8540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95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itchFamily="34"/>
              </a:rPr>
              <a:t>80</a:t>
            </a:r>
            <a:r>
              <a:rPr lang="en-US" sz="18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itchFamily="34"/>
              </a:rPr>
              <a:t>%</a:t>
            </a: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144DE84F-D11C-AB33-C959-8D2C3C11FDA4}"/>
              </a:ext>
            </a:extLst>
          </p:cNvPr>
          <p:cNvGrpSpPr/>
          <p:nvPr/>
        </p:nvGrpSpPr>
        <p:grpSpPr>
          <a:xfrm>
            <a:off x="444325" y="2677015"/>
            <a:ext cx="2484278" cy="1131076"/>
            <a:chOff x="444325" y="2677015"/>
            <a:chExt cx="2484278" cy="1131076"/>
          </a:xfrm>
        </p:grpSpPr>
        <p:sp>
          <p:nvSpPr>
            <p:cNvPr id="8" name="TextBox 5">
              <a:extLst>
                <a:ext uri="{FF2B5EF4-FFF2-40B4-BE49-F238E27FC236}">
                  <a16:creationId xmlns:a16="http://schemas.microsoft.com/office/drawing/2014/main" id="{111A84A2-E85E-38EC-5FD2-6F3B0D2FEC90}"/>
                </a:ext>
              </a:extLst>
            </p:cNvPr>
            <p:cNvSpPr txBox="1"/>
            <p:nvPr/>
          </p:nvSpPr>
          <p:spPr>
            <a:xfrm>
              <a:off x="444325" y="2884758"/>
              <a:ext cx="2484278" cy="92333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</p:txBody>
        </p:sp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13E25630-0405-7D8D-884D-111DC484859B}"/>
                </a:ext>
              </a:extLst>
            </p:cNvPr>
            <p:cNvSpPr txBox="1"/>
            <p:nvPr/>
          </p:nvSpPr>
          <p:spPr>
            <a:xfrm>
              <a:off x="444325" y="2677015"/>
              <a:ext cx="2484278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Arial"/>
                  <a:cs typeface="Arial" pitchFamily="34"/>
                </a:rPr>
                <a:t>Your Content Here</a:t>
              </a:r>
            </a:p>
          </p:txBody>
        </p:sp>
      </p:grpSp>
      <p:sp>
        <p:nvSpPr>
          <p:cNvPr id="10" name="TextBox 7">
            <a:extLst>
              <a:ext uri="{FF2B5EF4-FFF2-40B4-BE49-F238E27FC236}">
                <a16:creationId xmlns:a16="http://schemas.microsoft.com/office/drawing/2014/main" id="{3C69E3DC-CF0A-44C2-0260-93F0BD04E02D}"/>
              </a:ext>
            </a:extLst>
          </p:cNvPr>
          <p:cNvSpPr txBox="1"/>
          <p:nvPr/>
        </p:nvSpPr>
        <p:spPr>
          <a:xfrm>
            <a:off x="1748113" y="2048749"/>
            <a:ext cx="1002401" cy="41549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1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itchFamily="34"/>
              </a:rPr>
              <a:t>Text</a:t>
            </a: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BC756C00-C2F2-E66E-AC6E-BC0D6BE1605B}"/>
              </a:ext>
            </a:extLst>
          </p:cNvPr>
          <p:cNvSpPr txBox="1"/>
          <p:nvPr/>
        </p:nvSpPr>
        <p:spPr>
          <a:xfrm>
            <a:off x="444325" y="4175763"/>
            <a:ext cx="2403564" cy="715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3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itchFamily="34"/>
              </a:rPr>
              <a:t>ALLPPT Layout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3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itchFamily="34"/>
              </a:rPr>
              <a:t>Clean Text Slide for your Presentation</a:t>
            </a:r>
            <a:endParaRPr lang="en-US" sz="13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 pitchFamily="34"/>
            </a:endParaRPr>
          </a:p>
        </p:txBody>
      </p:sp>
      <p:cxnSp>
        <p:nvCxnSpPr>
          <p:cNvPr id="12" name="Straight Connector 10">
            <a:extLst>
              <a:ext uri="{FF2B5EF4-FFF2-40B4-BE49-F238E27FC236}">
                <a16:creationId xmlns:a16="http://schemas.microsoft.com/office/drawing/2014/main" id="{5034986D-A79A-CF27-0A5C-56D4C8AAF2BB}"/>
              </a:ext>
            </a:extLst>
          </p:cNvPr>
          <p:cNvCxnSpPr/>
          <p:nvPr/>
        </p:nvCxnSpPr>
        <p:spPr>
          <a:xfrm flipH="1">
            <a:off x="3151726" y="0"/>
            <a:ext cx="2300155" cy="5143499"/>
          </a:xfrm>
          <a:prstGeom prst="straightConnector1">
            <a:avLst/>
          </a:prstGeom>
          <a:noFill/>
          <a:ln w="12701" cap="flat">
            <a:solidFill>
              <a:srgbClr val="FFFFFF"/>
            </a:solidFill>
            <a:prstDash val="solid"/>
          </a:ln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7292803-E863-5FFE-65C5-06F84A7E63FD}"/>
              </a:ext>
            </a:extLst>
          </p:cNvPr>
          <p:cNvCxnSpPr/>
          <p:nvPr/>
        </p:nvCxnSpPr>
        <p:spPr>
          <a:xfrm flipH="1">
            <a:off x="3257559" y="2571749"/>
            <a:ext cx="1136416" cy="2571750"/>
          </a:xfrm>
          <a:prstGeom prst="straightConnector1">
            <a:avLst/>
          </a:prstGeom>
          <a:noFill/>
          <a:ln w="12701" cap="flat">
            <a:solidFill>
              <a:srgbClr val="FFFFFF"/>
            </a:solidFill>
            <a:prstDash val="solid"/>
          </a:ln>
        </p:spPr>
      </p:cxnSp>
      <p:cxnSp>
        <p:nvCxnSpPr>
          <p:cNvPr id="14" name="Straight Connector 15">
            <a:extLst>
              <a:ext uri="{FF2B5EF4-FFF2-40B4-BE49-F238E27FC236}">
                <a16:creationId xmlns:a16="http://schemas.microsoft.com/office/drawing/2014/main" id="{1F771016-AA45-2549-81E9-3EC7D242671B}"/>
              </a:ext>
            </a:extLst>
          </p:cNvPr>
          <p:cNvCxnSpPr/>
          <p:nvPr/>
        </p:nvCxnSpPr>
        <p:spPr>
          <a:xfrm flipH="1">
            <a:off x="3034436" y="1219891"/>
            <a:ext cx="1760750" cy="3923608"/>
          </a:xfrm>
          <a:prstGeom prst="straightConnector1">
            <a:avLst/>
          </a:prstGeom>
          <a:noFill/>
          <a:ln w="12701" cap="flat">
            <a:solidFill>
              <a:srgbClr val="FFFFFF"/>
            </a:solidFill>
            <a:prstDash val="solid"/>
          </a:ln>
        </p:spPr>
      </p:cxnSp>
      <p:grpSp>
        <p:nvGrpSpPr>
          <p:cNvPr id="15" name="Grupo 19">
            <a:extLst>
              <a:ext uri="{FF2B5EF4-FFF2-40B4-BE49-F238E27FC236}">
                <a16:creationId xmlns:a16="http://schemas.microsoft.com/office/drawing/2014/main" id="{34CCA272-B92C-8DEA-CD45-3344B6E17744}"/>
              </a:ext>
            </a:extLst>
          </p:cNvPr>
          <p:cNvGrpSpPr/>
          <p:nvPr/>
        </p:nvGrpSpPr>
        <p:grpSpPr>
          <a:xfrm>
            <a:off x="107515" y="4580083"/>
            <a:ext cx="427061" cy="518564"/>
            <a:chOff x="107515" y="4580083"/>
            <a:chExt cx="427061" cy="518564"/>
          </a:xfrm>
        </p:grpSpPr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BB54410B-9679-B482-E865-F2DB9604D5D9}"/>
                </a:ext>
              </a:extLst>
            </p:cNvPr>
            <p:cNvSpPr/>
            <p:nvPr/>
          </p:nvSpPr>
          <p:spPr>
            <a:xfrm>
              <a:off x="294025" y="4634416"/>
              <a:ext cx="240551" cy="464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115E3D8F-30A6-8192-2542-5682764A755D}"/>
                </a:ext>
              </a:extLst>
            </p:cNvPr>
            <p:cNvSpPr/>
            <p:nvPr/>
          </p:nvSpPr>
          <p:spPr>
            <a:xfrm>
              <a:off x="107515" y="4580083"/>
              <a:ext cx="264636" cy="515767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8" name="Elipse 22">
            <a:extLst>
              <a:ext uri="{FF2B5EF4-FFF2-40B4-BE49-F238E27FC236}">
                <a16:creationId xmlns:a16="http://schemas.microsoft.com/office/drawing/2014/main" id="{0E0A07D0-0119-D3B4-1BB3-3D884D91944E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33;p59">
            <a:extLst>
              <a:ext uri="{FF2B5EF4-FFF2-40B4-BE49-F238E27FC236}">
                <a16:creationId xmlns:a16="http://schemas.microsoft.com/office/drawing/2014/main" id="{EDFA508B-FE55-E531-ED6B-CC2ECDCC9DF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90767" y="3892600"/>
            <a:ext cx="2907599" cy="713396"/>
          </a:xfrm>
        </p:spPr>
        <p:txBody>
          <a:bodyPr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>
                <a:solidFill>
                  <a:srgbClr val="A72424"/>
                </a:solidFill>
              </a:rPr>
              <a:t>You can replace the  image on the screen with your own</a:t>
            </a:r>
          </a:p>
        </p:txBody>
      </p:sp>
      <p:sp>
        <p:nvSpPr>
          <p:cNvPr id="3" name="Google Shape;834;p59">
            <a:extLst>
              <a:ext uri="{FF2B5EF4-FFF2-40B4-BE49-F238E27FC236}">
                <a16:creationId xmlns:a16="http://schemas.microsoft.com/office/drawing/2014/main" id="{400455E6-C4B9-2438-D0AA-90AA77F21B0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en-US">
                <a:solidFill>
                  <a:srgbClr val="AD3333"/>
                </a:solidFill>
              </a:rPr>
              <a:t>Our team</a:t>
            </a:r>
          </a:p>
        </p:txBody>
      </p:sp>
      <p:sp>
        <p:nvSpPr>
          <p:cNvPr id="4" name="Google Shape;835;p59">
            <a:extLst>
              <a:ext uri="{FF2B5EF4-FFF2-40B4-BE49-F238E27FC236}">
                <a16:creationId xmlns:a16="http://schemas.microsoft.com/office/drawing/2014/main" id="{4BAC51CD-E4F9-CD86-70A7-8F6D792DE42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90767" y="3400818"/>
            <a:ext cx="2907599" cy="452701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2500">
                <a:solidFill>
                  <a:srgbClr val="A72424"/>
                </a:solidFill>
                <a:latin typeface="Bebas Neue"/>
              </a:rPr>
              <a:t>Helena James</a:t>
            </a:r>
          </a:p>
        </p:txBody>
      </p:sp>
      <p:sp>
        <p:nvSpPr>
          <p:cNvPr id="5" name="Google Shape;836;p59">
            <a:extLst>
              <a:ext uri="{FF2B5EF4-FFF2-40B4-BE49-F238E27FC236}">
                <a16:creationId xmlns:a16="http://schemas.microsoft.com/office/drawing/2014/main" id="{A44D4DCB-5FD7-E1E0-01E5-7E22A2E490F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45642" y="3400818"/>
            <a:ext cx="2907599" cy="452701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2500">
                <a:solidFill>
                  <a:srgbClr val="A72424"/>
                </a:solidFill>
                <a:latin typeface="Bebas Neue"/>
              </a:rPr>
              <a:t>JOhn doe</a:t>
            </a:r>
          </a:p>
        </p:txBody>
      </p:sp>
      <p:sp>
        <p:nvSpPr>
          <p:cNvPr id="6" name="Google Shape;837;p59">
            <a:extLst>
              <a:ext uri="{FF2B5EF4-FFF2-40B4-BE49-F238E27FC236}">
                <a16:creationId xmlns:a16="http://schemas.microsoft.com/office/drawing/2014/main" id="{E171D032-2CAA-7DE5-C627-1740AB3F195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45642" y="3892600"/>
            <a:ext cx="2907599" cy="713396"/>
          </a:xfrm>
        </p:spPr>
        <p:txBody>
          <a:bodyPr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>
                <a:solidFill>
                  <a:srgbClr val="A72424"/>
                </a:solidFill>
              </a:rPr>
              <a:t>You can replace the  image on the screen with your own</a:t>
            </a:r>
          </a:p>
        </p:txBody>
      </p:sp>
      <p:cxnSp>
        <p:nvCxnSpPr>
          <p:cNvPr id="7" name="Google Shape;838;p59">
            <a:extLst>
              <a:ext uri="{FF2B5EF4-FFF2-40B4-BE49-F238E27FC236}">
                <a16:creationId xmlns:a16="http://schemas.microsoft.com/office/drawing/2014/main" id="{ED372A91-6E3B-8606-1A6C-252D983BC1F9}"/>
              </a:ext>
            </a:extLst>
          </p:cNvPr>
          <p:cNvCxnSpPr/>
          <p:nvPr/>
        </p:nvCxnSpPr>
        <p:spPr>
          <a:xfrm>
            <a:off x="-14328" y="294372"/>
            <a:ext cx="1998603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sp>
        <p:nvSpPr>
          <p:cNvPr id="8" name="Freeform 5">
            <a:extLst>
              <a:ext uri="{FF2B5EF4-FFF2-40B4-BE49-F238E27FC236}">
                <a16:creationId xmlns:a16="http://schemas.microsoft.com/office/drawing/2014/main" id="{F524EE74-C700-8691-28DD-212D1047B916}"/>
              </a:ext>
            </a:extLst>
          </p:cNvPr>
          <p:cNvSpPr/>
          <p:nvPr/>
        </p:nvSpPr>
        <p:spPr>
          <a:xfrm flipH="1">
            <a:off x="7738878" y="88587"/>
            <a:ext cx="1401519" cy="908035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01BED2CD-2856-9EFB-A4A7-1F74DE70D2C4}"/>
              </a:ext>
            </a:extLst>
          </p:cNvPr>
          <p:cNvSpPr/>
          <p:nvPr/>
        </p:nvSpPr>
        <p:spPr>
          <a:xfrm>
            <a:off x="-14328" y="63495"/>
            <a:ext cx="1440244" cy="933126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0" name="Grupo 7">
            <a:extLst>
              <a:ext uri="{FF2B5EF4-FFF2-40B4-BE49-F238E27FC236}">
                <a16:creationId xmlns:a16="http://schemas.microsoft.com/office/drawing/2014/main" id="{8A28CD63-1B6E-20C6-B90F-B27418C4F493}"/>
              </a:ext>
            </a:extLst>
          </p:cNvPr>
          <p:cNvGrpSpPr/>
          <p:nvPr/>
        </p:nvGrpSpPr>
        <p:grpSpPr>
          <a:xfrm>
            <a:off x="1830391" y="1563688"/>
            <a:ext cx="1833564" cy="1762121"/>
            <a:chOff x="1830391" y="1563688"/>
            <a:chExt cx="1833564" cy="1762121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3942B0AD-9C2B-406B-E318-7A2A5679FF2A}"/>
                </a:ext>
              </a:extLst>
            </p:cNvPr>
            <p:cNvSpPr/>
            <p:nvPr/>
          </p:nvSpPr>
          <p:spPr>
            <a:xfrm>
              <a:off x="1830391" y="1563688"/>
              <a:ext cx="1833564" cy="17621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1"/>
                <a:gd name="f7" fmla="val 328"/>
                <a:gd name="f8" fmla="val 243"/>
                <a:gd name="f9" fmla="val 122"/>
                <a:gd name="f10" fmla="val 260"/>
                <a:gd name="f11" fmla="val 118"/>
                <a:gd name="f12" fmla="val 276"/>
                <a:gd name="f13" fmla="val 115"/>
                <a:gd name="f14" fmla="val 292"/>
                <a:gd name="f15" fmla="val 112"/>
                <a:gd name="f16" fmla="val 319"/>
                <a:gd name="f17" fmla="val 108"/>
                <a:gd name="f18" fmla="val 324"/>
                <a:gd name="f19" fmla="val 113"/>
                <a:gd name="f20" fmla="val 322"/>
                <a:gd name="f21" fmla="val 139"/>
                <a:gd name="f22" fmla="val 320"/>
                <a:gd name="f23" fmla="val 167"/>
                <a:gd name="f24" fmla="val 313"/>
                <a:gd name="f25" fmla="val 194"/>
                <a:gd name="f26" fmla="val 301"/>
                <a:gd name="f27" fmla="val 219"/>
                <a:gd name="f28" fmla="val 300"/>
                <a:gd name="f29" fmla="val 220"/>
                <a:gd name="f30" fmla="val 299"/>
                <a:gd name="f31" fmla="val 222"/>
                <a:gd name="f32" fmla="val 298"/>
                <a:gd name="f33" fmla="val 224"/>
                <a:gd name="f34" fmla="val 308"/>
                <a:gd name="f35" fmla="val 227"/>
                <a:gd name="f36" fmla="val 318"/>
                <a:gd name="f37" fmla="val 230"/>
                <a:gd name="f38" fmla="val 234"/>
                <a:gd name="f39" fmla="val 339"/>
                <a:gd name="f40" fmla="val 238"/>
                <a:gd name="f41" fmla="val 241"/>
                <a:gd name="f42" fmla="val 336"/>
                <a:gd name="f43" fmla="val 251"/>
                <a:gd name="f44" fmla="val 285"/>
                <a:gd name="f45" fmla="val 314"/>
                <a:gd name="f46" fmla="val 325"/>
                <a:gd name="f47" fmla="val 327"/>
                <a:gd name="f48" fmla="val 231"/>
                <a:gd name="f49" fmla="val 226"/>
                <a:gd name="f50" fmla="val 225"/>
                <a:gd name="f51" fmla="val 296"/>
                <a:gd name="f52" fmla="val 284"/>
                <a:gd name="f53" fmla="val 259"/>
                <a:gd name="f54" fmla="val 237"/>
                <a:gd name="f55" fmla="val 209"/>
                <a:gd name="f56" fmla="val 216"/>
                <a:gd name="f57" fmla="val 207"/>
                <a:gd name="f58" fmla="val 211"/>
                <a:gd name="f59" fmla="val 205"/>
                <a:gd name="f60" fmla="val 201"/>
                <a:gd name="f61" fmla="val 191"/>
                <a:gd name="f62" fmla="val 192"/>
                <a:gd name="f63" fmla="val 193"/>
                <a:gd name="f64" fmla="val 168"/>
                <a:gd name="f65" fmla="val 154"/>
                <a:gd name="f66" fmla="val 125"/>
                <a:gd name="f67" fmla="val 123"/>
                <a:gd name="f68" fmla="val 195"/>
                <a:gd name="f69" fmla="val 120"/>
                <a:gd name="f70" fmla="val 196"/>
                <a:gd name="f71" fmla="val 197"/>
                <a:gd name="f72" fmla="val 200"/>
                <a:gd name="f73" fmla="val 111"/>
                <a:gd name="f74" fmla="val 109"/>
                <a:gd name="f75" fmla="val 199"/>
                <a:gd name="f76" fmla="val 106"/>
                <a:gd name="f77" fmla="val 104"/>
                <a:gd name="f78" fmla="val 102"/>
                <a:gd name="f79" fmla="val 190"/>
                <a:gd name="f80" fmla="val 188"/>
                <a:gd name="f81" fmla="val 101"/>
                <a:gd name="f82" fmla="val 90"/>
                <a:gd name="f83" fmla="val 79"/>
                <a:gd name="f84" fmla="val 68"/>
                <a:gd name="f85" fmla="val 189"/>
                <a:gd name="f86" fmla="val 62"/>
                <a:gd name="f87" fmla="val 186"/>
                <a:gd name="f88" fmla="val 60"/>
                <a:gd name="f89" fmla="val 173"/>
                <a:gd name="f90" fmla="val 61"/>
                <a:gd name="f91" fmla="val 160"/>
                <a:gd name="f92" fmla="val 152"/>
                <a:gd name="f93" fmla="val 153"/>
                <a:gd name="f94" fmla="val 150"/>
                <a:gd name="f95" fmla="val 148"/>
                <a:gd name="f96" fmla="val 147"/>
                <a:gd name="f97" fmla="val 144"/>
                <a:gd name="f98" fmla="val 141"/>
                <a:gd name="f99" fmla="val 140"/>
                <a:gd name="f100" fmla="val 143"/>
                <a:gd name="f101" fmla="val 117"/>
                <a:gd name="f102" fmla="val 119"/>
                <a:gd name="f103" fmla="val 126"/>
                <a:gd name="f104" fmla="val 161"/>
                <a:gd name="f105" fmla="val 178"/>
                <a:gd name="f106" fmla="val 184"/>
                <a:gd name="f107" fmla="val 145"/>
                <a:gd name="f108" fmla="val 135"/>
                <a:gd name="f109" fmla="val 212"/>
                <a:gd name="f110" fmla="val 247"/>
                <a:gd name="f111" fmla="val 255"/>
                <a:gd name="f112" fmla="val 116"/>
                <a:gd name="f113" fmla="val 263"/>
                <a:gd name="f114" fmla="val 271"/>
                <a:gd name="f115" fmla="val 287"/>
                <a:gd name="f116" fmla="val 303"/>
                <a:gd name="f117" fmla="val 114"/>
                <a:gd name="f118" fmla="val 86"/>
                <a:gd name="f119" fmla="val 66"/>
                <a:gd name="f120" fmla="val 323"/>
                <a:gd name="f121" fmla="val 49"/>
                <a:gd name="f122" fmla="val 309"/>
                <a:gd name="f123" fmla="val 31"/>
                <a:gd name="f124" fmla="val 293"/>
                <a:gd name="f125" fmla="val 15"/>
                <a:gd name="f126" fmla="val 275"/>
                <a:gd name="f127" fmla="val 5"/>
                <a:gd name="f128" fmla="val 252"/>
                <a:gd name="f129" fmla="val 242"/>
                <a:gd name="f130" fmla="val 1"/>
                <a:gd name="f131" fmla="val 239"/>
                <a:gd name="f132" fmla="val 12"/>
                <a:gd name="f133" fmla="val 21"/>
                <a:gd name="f134" fmla="val 42"/>
                <a:gd name="f135" fmla="val 41"/>
                <a:gd name="f136" fmla="val 221"/>
                <a:gd name="f137" fmla="val 40"/>
                <a:gd name="f138" fmla="val 39"/>
                <a:gd name="f139" fmla="val 217"/>
                <a:gd name="f140" fmla="val 26"/>
                <a:gd name="f141" fmla="val 19"/>
                <a:gd name="f142" fmla="val 129"/>
                <a:gd name="f143" fmla="val 22"/>
                <a:gd name="f144" fmla="val 110"/>
                <a:gd name="f145" fmla="val 37"/>
                <a:gd name="f146" fmla="val 57"/>
                <a:gd name="f147" fmla="val 76"/>
                <a:gd name="f148" fmla="val 97"/>
                <a:gd name="f149" fmla="val 121"/>
                <a:gd name="f150" fmla="val 98"/>
                <a:gd name="f151" fmla="val 99"/>
                <a:gd name="f152" fmla="val 77"/>
                <a:gd name="f153" fmla="val 127"/>
                <a:gd name="f154" fmla="val 44"/>
                <a:gd name="f155" fmla="val 187"/>
                <a:gd name="f156" fmla="val 213"/>
                <a:gd name="f157" fmla="val 43"/>
                <a:gd name="f158" fmla="+- 0 0 -90"/>
                <a:gd name="f159" fmla="*/ f3 1 341"/>
                <a:gd name="f160" fmla="*/ f4 1 328"/>
                <a:gd name="f161" fmla="val f5"/>
                <a:gd name="f162" fmla="val f6"/>
                <a:gd name="f163" fmla="val f7"/>
                <a:gd name="f164" fmla="*/ f158 f0 1"/>
                <a:gd name="f165" fmla="+- f163 0 f161"/>
                <a:gd name="f166" fmla="+- f162 0 f161"/>
                <a:gd name="f167" fmla="*/ f164 1 f2"/>
                <a:gd name="f168" fmla="*/ f166 1 341"/>
                <a:gd name="f169" fmla="*/ f165 1 328"/>
                <a:gd name="f170" fmla="*/ 243 f166 1"/>
                <a:gd name="f171" fmla="*/ 122 f165 1"/>
                <a:gd name="f172" fmla="*/ 292 f166 1"/>
                <a:gd name="f173" fmla="*/ 112 f165 1"/>
                <a:gd name="f174" fmla="*/ 322 f166 1"/>
                <a:gd name="f175" fmla="*/ 139 f165 1"/>
                <a:gd name="f176" fmla="*/ 301 f166 1"/>
                <a:gd name="f177" fmla="*/ 219 f165 1"/>
                <a:gd name="f178" fmla="*/ 298 f166 1"/>
                <a:gd name="f179" fmla="*/ 224 f165 1"/>
                <a:gd name="f180" fmla="*/ 328 f166 1"/>
                <a:gd name="f181" fmla="*/ 234 f165 1"/>
                <a:gd name="f182" fmla="*/ 336 f166 1"/>
                <a:gd name="f183" fmla="*/ 251 f165 1"/>
                <a:gd name="f184" fmla="*/ 260 f166 1"/>
                <a:gd name="f185" fmla="*/ 325 f165 1"/>
                <a:gd name="f186" fmla="*/ 231 f166 1"/>
                <a:gd name="f187" fmla="*/ 327 f165 1"/>
                <a:gd name="f188" fmla="*/ 225 f166 1"/>
                <a:gd name="f189" fmla="*/ 320 f165 1"/>
                <a:gd name="f190" fmla="*/ 284 f165 1"/>
                <a:gd name="f191" fmla="*/ 209 f166 1"/>
                <a:gd name="f192" fmla="*/ 216 f165 1"/>
                <a:gd name="f193" fmla="*/ 201 f166 1"/>
                <a:gd name="f194" fmla="*/ 201 f165 1"/>
                <a:gd name="f195" fmla="*/ 193 f166 1"/>
                <a:gd name="f196" fmla="*/ 168 f165 1"/>
                <a:gd name="f197" fmla="*/ 125 f165 1"/>
                <a:gd name="f198" fmla="*/ 196 f166 1"/>
                <a:gd name="f199" fmla="*/ 118 f165 1"/>
                <a:gd name="f200" fmla="*/ 200 f166 1"/>
                <a:gd name="f201" fmla="*/ 109 f165 1"/>
                <a:gd name="f202" fmla="*/ 192 f166 1"/>
                <a:gd name="f203" fmla="*/ 102 f165 1"/>
                <a:gd name="f204" fmla="*/ 188 f166 1"/>
                <a:gd name="f205" fmla="*/ 101 f165 1"/>
                <a:gd name="f206" fmla="*/ 68 f165 1"/>
                <a:gd name="f207" fmla="*/ 180 f166 1"/>
                <a:gd name="f208" fmla="*/ 60 f165 1"/>
                <a:gd name="f209" fmla="*/ 160 f166 1"/>
                <a:gd name="f210" fmla="*/ 152 f166 1"/>
                <a:gd name="f211" fmla="*/ 147 f166 1"/>
                <a:gd name="f212" fmla="*/ 140 f166 1"/>
                <a:gd name="f213" fmla="*/ 143 f166 1"/>
                <a:gd name="f214" fmla="*/ 117 f165 1"/>
                <a:gd name="f215" fmla="*/ 148 f166 1"/>
                <a:gd name="f216" fmla="*/ 126 f165 1"/>
                <a:gd name="f217" fmla="*/ 178 f165 1"/>
                <a:gd name="f218" fmla="*/ 195 f165 1"/>
                <a:gd name="f219" fmla="*/ 119 f166 1"/>
                <a:gd name="f220" fmla="*/ 247 f165 1"/>
                <a:gd name="f221" fmla="*/ 116 f166 1"/>
                <a:gd name="f222" fmla="*/ 271 f165 1"/>
                <a:gd name="f223" fmla="*/ 319 f165 1"/>
                <a:gd name="f224" fmla="*/ 108 f166 1"/>
                <a:gd name="f225" fmla="*/ 328 f165 1"/>
                <a:gd name="f226" fmla="*/ 49 f166 1"/>
                <a:gd name="f227" fmla="*/ 309 f165 1"/>
                <a:gd name="f228" fmla="*/ 5 f166 1"/>
                <a:gd name="f229" fmla="*/ 252 f165 1"/>
                <a:gd name="f230" fmla="*/ 12 f166 1"/>
                <a:gd name="f231" fmla="*/ 42 f166 1"/>
                <a:gd name="f232" fmla="*/ 39 f166 1"/>
                <a:gd name="f233" fmla="*/ 217 f165 1"/>
                <a:gd name="f234" fmla="*/ 19 f166 1"/>
                <a:gd name="f235" fmla="*/ 129 f165 1"/>
                <a:gd name="f236" fmla="*/ 37 f166 1"/>
                <a:gd name="f237" fmla="*/ 111 f165 1"/>
                <a:gd name="f238" fmla="*/ 97 f166 1"/>
                <a:gd name="f239" fmla="*/ 121 f165 1"/>
                <a:gd name="f240" fmla="*/ 99 f166 1"/>
                <a:gd name="f241" fmla="*/ 115 f165 1"/>
                <a:gd name="f242" fmla="*/ 153 f166 1"/>
                <a:gd name="f243" fmla="*/ 15 f165 1"/>
                <a:gd name="f244" fmla="*/ 187 f166 1"/>
                <a:gd name="f245" fmla="*/ 241 f166 1"/>
                <a:gd name="f246" fmla="*/ 114 f165 1"/>
                <a:gd name="f247" fmla="+- f167 0 f1"/>
                <a:gd name="f248" fmla="*/ f170 1 341"/>
                <a:gd name="f249" fmla="*/ f171 1 328"/>
                <a:gd name="f250" fmla="*/ f172 1 341"/>
                <a:gd name="f251" fmla="*/ f173 1 328"/>
                <a:gd name="f252" fmla="*/ f174 1 341"/>
                <a:gd name="f253" fmla="*/ f175 1 328"/>
                <a:gd name="f254" fmla="*/ f176 1 341"/>
                <a:gd name="f255" fmla="*/ f177 1 328"/>
                <a:gd name="f256" fmla="*/ f178 1 341"/>
                <a:gd name="f257" fmla="*/ f179 1 328"/>
                <a:gd name="f258" fmla="*/ f180 1 341"/>
                <a:gd name="f259" fmla="*/ f181 1 328"/>
                <a:gd name="f260" fmla="*/ f182 1 341"/>
                <a:gd name="f261" fmla="*/ f183 1 328"/>
                <a:gd name="f262" fmla="*/ f184 1 341"/>
                <a:gd name="f263" fmla="*/ f185 1 328"/>
                <a:gd name="f264" fmla="*/ f186 1 341"/>
                <a:gd name="f265" fmla="*/ f187 1 328"/>
                <a:gd name="f266" fmla="*/ f188 1 341"/>
                <a:gd name="f267" fmla="*/ f189 1 328"/>
                <a:gd name="f268" fmla="*/ f190 1 328"/>
                <a:gd name="f269" fmla="*/ f191 1 341"/>
                <a:gd name="f270" fmla="*/ f192 1 328"/>
                <a:gd name="f271" fmla="*/ f193 1 341"/>
                <a:gd name="f272" fmla="*/ f194 1 328"/>
                <a:gd name="f273" fmla="*/ f195 1 341"/>
                <a:gd name="f274" fmla="*/ f196 1 328"/>
                <a:gd name="f275" fmla="*/ f197 1 328"/>
                <a:gd name="f276" fmla="*/ f198 1 341"/>
                <a:gd name="f277" fmla="*/ f199 1 328"/>
                <a:gd name="f278" fmla="*/ f200 1 341"/>
                <a:gd name="f279" fmla="*/ f201 1 328"/>
                <a:gd name="f280" fmla="*/ f202 1 341"/>
                <a:gd name="f281" fmla="*/ f203 1 328"/>
                <a:gd name="f282" fmla="*/ f204 1 341"/>
                <a:gd name="f283" fmla="*/ f205 1 328"/>
                <a:gd name="f284" fmla="*/ f206 1 328"/>
                <a:gd name="f285" fmla="*/ f207 1 341"/>
                <a:gd name="f286" fmla="*/ f208 1 328"/>
                <a:gd name="f287" fmla="*/ f209 1 341"/>
                <a:gd name="f288" fmla="*/ f210 1 341"/>
                <a:gd name="f289" fmla="*/ f211 1 341"/>
                <a:gd name="f290" fmla="*/ f212 1 341"/>
                <a:gd name="f291" fmla="*/ f213 1 341"/>
                <a:gd name="f292" fmla="*/ f214 1 328"/>
                <a:gd name="f293" fmla="*/ f215 1 341"/>
                <a:gd name="f294" fmla="*/ f216 1 328"/>
                <a:gd name="f295" fmla="*/ f217 1 328"/>
                <a:gd name="f296" fmla="*/ f218 1 328"/>
                <a:gd name="f297" fmla="*/ f219 1 341"/>
                <a:gd name="f298" fmla="*/ f220 1 328"/>
                <a:gd name="f299" fmla="*/ f221 1 341"/>
                <a:gd name="f300" fmla="*/ f222 1 328"/>
                <a:gd name="f301" fmla="*/ f223 1 328"/>
                <a:gd name="f302" fmla="*/ f224 1 341"/>
                <a:gd name="f303" fmla="*/ f225 1 328"/>
                <a:gd name="f304" fmla="*/ f226 1 341"/>
                <a:gd name="f305" fmla="*/ f227 1 328"/>
                <a:gd name="f306" fmla="*/ f228 1 341"/>
                <a:gd name="f307" fmla="*/ f229 1 328"/>
                <a:gd name="f308" fmla="*/ f230 1 341"/>
                <a:gd name="f309" fmla="*/ f231 1 341"/>
                <a:gd name="f310" fmla="*/ f232 1 341"/>
                <a:gd name="f311" fmla="*/ f233 1 328"/>
                <a:gd name="f312" fmla="*/ f234 1 341"/>
                <a:gd name="f313" fmla="*/ f235 1 328"/>
                <a:gd name="f314" fmla="*/ f236 1 341"/>
                <a:gd name="f315" fmla="*/ f237 1 328"/>
                <a:gd name="f316" fmla="*/ f238 1 341"/>
                <a:gd name="f317" fmla="*/ f239 1 328"/>
                <a:gd name="f318" fmla="*/ f240 1 341"/>
                <a:gd name="f319" fmla="*/ f241 1 328"/>
                <a:gd name="f320" fmla="*/ f242 1 341"/>
                <a:gd name="f321" fmla="*/ f243 1 328"/>
                <a:gd name="f322" fmla="*/ f244 1 341"/>
                <a:gd name="f323" fmla="*/ f245 1 341"/>
                <a:gd name="f324" fmla="*/ f246 1 328"/>
                <a:gd name="f325" fmla="*/ 0 1 f168"/>
                <a:gd name="f326" fmla="*/ f162 1 f168"/>
                <a:gd name="f327" fmla="*/ 0 1 f169"/>
                <a:gd name="f328" fmla="*/ f163 1 f169"/>
                <a:gd name="f329" fmla="*/ f248 1 f168"/>
                <a:gd name="f330" fmla="*/ f249 1 f169"/>
                <a:gd name="f331" fmla="*/ f250 1 f168"/>
                <a:gd name="f332" fmla="*/ f251 1 f169"/>
                <a:gd name="f333" fmla="*/ f252 1 f168"/>
                <a:gd name="f334" fmla="*/ f253 1 f169"/>
                <a:gd name="f335" fmla="*/ f254 1 f168"/>
                <a:gd name="f336" fmla="*/ f255 1 f169"/>
                <a:gd name="f337" fmla="*/ f256 1 f168"/>
                <a:gd name="f338" fmla="*/ f257 1 f169"/>
                <a:gd name="f339" fmla="*/ f258 1 f168"/>
                <a:gd name="f340" fmla="*/ f259 1 f169"/>
                <a:gd name="f341" fmla="*/ f260 1 f168"/>
                <a:gd name="f342" fmla="*/ f261 1 f169"/>
                <a:gd name="f343" fmla="*/ f262 1 f168"/>
                <a:gd name="f344" fmla="*/ f263 1 f169"/>
                <a:gd name="f345" fmla="*/ f264 1 f168"/>
                <a:gd name="f346" fmla="*/ f265 1 f169"/>
                <a:gd name="f347" fmla="*/ f266 1 f168"/>
                <a:gd name="f348" fmla="*/ f267 1 f169"/>
                <a:gd name="f349" fmla="*/ f268 1 f169"/>
                <a:gd name="f350" fmla="*/ f269 1 f168"/>
                <a:gd name="f351" fmla="*/ f270 1 f169"/>
                <a:gd name="f352" fmla="*/ f271 1 f168"/>
                <a:gd name="f353" fmla="*/ f272 1 f169"/>
                <a:gd name="f354" fmla="*/ f273 1 f168"/>
                <a:gd name="f355" fmla="*/ f274 1 f169"/>
                <a:gd name="f356" fmla="*/ f275 1 f169"/>
                <a:gd name="f357" fmla="*/ f276 1 f168"/>
                <a:gd name="f358" fmla="*/ f277 1 f169"/>
                <a:gd name="f359" fmla="*/ f278 1 f168"/>
                <a:gd name="f360" fmla="*/ f279 1 f169"/>
                <a:gd name="f361" fmla="*/ f280 1 f168"/>
                <a:gd name="f362" fmla="*/ f281 1 f169"/>
                <a:gd name="f363" fmla="*/ f282 1 f168"/>
                <a:gd name="f364" fmla="*/ f283 1 f169"/>
                <a:gd name="f365" fmla="*/ f284 1 f169"/>
                <a:gd name="f366" fmla="*/ f285 1 f168"/>
                <a:gd name="f367" fmla="*/ f286 1 f169"/>
                <a:gd name="f368" fmla="*/ f287 1 f168"/>
                <a:gd name="f369" fmla="*/ f288 1 f168"/>
                <a:gd name="f370" fmla="*/ f289 1 f168"/>
                <a:gd name="f371" fmla="*/ f290 1 f168"/>
                <a:gd name="f372" fmla="*/ f291 1 f168"/>
                <a:gd name="f373" fmla="*/ f292 1 f169"/>
                <a:gd name="f374" fmla="*/ f293 1 f168"/>
                <a:gd name="f375" fmla="*/ f294 1 f169"/>
                <a:gd name="f376" fmla="*/ f295 1 f169"/>
                <a:gd name="f377" fmla="*/ f296 1 f169"/>
                <a:gd name="f378" fmla="*/ f297 1 f168"/>
                <a:gd name="f379" fmla="*/ f298 1 f169"/>
                <a:gd name="f380" fmla="*/ f299 1 f168"/>
                <a:gd name="f381" fmla="*/ f300 1 f169"/>
                <a:gd name="f382" fmla="*/ f301 1 f169"/>
                <a:gd name="f383" fmla="*/ f302 1 f168"/>
                <a:gd name="f384" fmla="*/ f303 1 f169"/>
                <a:gd name="f385" fmla="*/ f304 1 f168"/>
                <a:gd name="f386" fmla="*/ f305 1 f169"/>
                <a:gd name="f387" fmla="*/ f306 1 f168"/>
                <a:gd name="f388" fmla="*/ f307 1 f169"/>
                <a:gd name="f389" fmla="*/ f308 1 f168"/>
                <a:gd name="f390" fmla="*/ f309 1 f168"/>
                <a:gd name="f391" fmla="*/ f310 1 f168"/>
                <a:gd name="f392" fmla="*/ f311 1 f169"/>
                <a:gd name="f393" fmla="*/ f312 1 f168"/>
                <a:gd name="f394" fmla="*/ f313 1 f169"/>
                <a:gd name="f395" fmla="*/ f314 1 f168"/>
                <a:gd name="f396" fmla="*/ f315 1 f169"/>
                <a:gd name="f397" fmla="*/ f316 1 f168"/>
                <a:gd name="f398" fmla="*/ f317 1 f169"/>
                <a:gd name="f399" fmla="*/ f318 1 f168"/>
                <a:gd name="f400" fmla="*/ f319 1 f169"/>
                <a:gd name="f401" fmla="*/ f320 1 f168"/>
                <a:gd name="f402" fmla="*/ f321 1 f169"/>
                <a:gd name="f403" fmla="*/ f322 1 f168"/>
                <a:gd name="f404" fmla="*/ f323 1 f168"/>
                <a:gd name="f405" fmla="*/ f324 1 f169"/>
                <a:gd name="f406" fmla="*/ f325 f159 1"/>
                <a:gd name="f407" fmla="*/ f326 f159 1"/>
                <a:gd name="f408" fmla="*/ f328 f160 1"/>
                <a:gd name="f409" fmla="*/ f327 f160 1"/>
                <a:gd name="f410" fmla="*/ f329 f159 1"/>
                <a:gd name="f411" fmla="*/ f330 f160 1"/>
                <a:gd name="f412" fmla="*/ f331 f159 1"/>
                <a:gd name="f413" fmla="*/ f332 f160 1"/>
                <a:gd name="f414" fmla="*/ f333 f159 1"/>
                <a:gd name="f415" fmla="*/ f334 f160 1"/>
                <a:gd name="f416" fmla="*/ f335 f159 1"/>
                <a:gd name="f417" fmla="*/ f336 f160 1"/>
                <a:gd name="f418" fmla="*/ f337 f159 1"/>
                <a:gd name="f419" fmla="*/ f338 f160 1"/>
                <a:gd name="f420" fmla="*/ f339 f159 1"/>
                <a:gd name="f421" fmla="*/ f340 f160 1"/>
                <a:gd name="f422" fmla="*/ f341 f159 1"/>
                <a:gd name="f423" fmla="*/ f342 f160 1"/>
                <a:gd name="f424" fmla="*/ f343 f159 1"/>
                <a:gd name="f425" fmla="*/ f344 f160 1"/>
                <a:gd name="f426" fmla="*/ f345 f159 1"/>
                <a:gd name="f427" fmla="*/ f346 f160 1"/>
                <a:gd name="f428" fmla="*/ f347 f159 1"/>
                <a:gd name="f429" fmla="*/ f348 f160 1"/>
                <a:gd name="f430" fmla="*/ f349 f160 1"/>
                <a:gd name="f431" fmla="*/ f350 f159 1"/>
                <a:gd name="f432" fmla="*/ f351 f160 1"/>
                <a:gd name="f433" fmla="*/ f352 f159 1"/>
                <a:gd name="f434" fmla="*/ f353 f160 1"/>
                <a:gd name="f435" fmla="*/ f354 f159 1"/>
                <a:gd name="f436" fmla="*/ f355 f160 1"/>
                <a:gd name="f437" fmla="*/ f356 f160 1"/>
                <a:gd name="f438" fmla="*/ f357 f159 1"/>
                <a:gd name="f439" fmla="*/ f358 f160 1"/>
                <a:gd name="f440" fmla="*/ f359 f159 1"/>
                <a:gd name="f441" fmla="*/ f360 f160 1"/>
                <a:gd name="f442" fmla="*/ f361 f159 1"/>
                <a:gd name="f443" fmla="*/ f362 f160 1"/>
                <a:gd name="f444" fmla="*/ f363 f159 1"/>
                <a:gd name="f445" fmla="*/ f364 f160 1"/>
                <a:gd name="f446" fmla="*/ f365 f160 1"/>
                <a:gd name="f447" fmla="*/ f366 f159 1"/>
                <a:gd name="f448" fmla="*/ f367 f160 1"/>
                <a:gd name="f449" fmla="*/ f368 f159 1"/>
                <a:gd name="f450" fmla="*/ f369 f159 1"/>
                <a:gd name="f451" fmla="*/ f370 f159 1"/>
                <a:gd name="f452" fmla="*/ f371 f159 1"/>
                <a:gd name="f453" fmla="*/ f372 f159 1"/>
                <a:gd name="f454" fmla="*/ f373 f160 1"/>
                <a:gd name="f455" fmla="*/ f374 f159 1"/>
                <a:gd name="f456" fmla="*/ f375 f160 1"/>
                <a:gd name="f457" fmla="*/ f376 f160 1"/>
                <a:gd name="f458" fmla="*/ f377 f160 1"/>
                <a:gd name="f459" fmla="*/ f378 f159 1"/>
                <a:gd name="f460" fmla="*/ f379 f160 1"/>
                <a:gd name="f461" fmla="*/ f380 f159 1"/>
                <a:gd name="f462" fmla="*/ f381 f160 1"/>
                <a:gd name="f463" fmla="*/ f382 f160 1"/>
                <a:gd name="f464" fmla="*/ f383 f159 1"/>
                <a:gd name="f465" fmla="*/ f384 f160 1"/>
                <a:gd name="f466" fmla="*/ f385 f159 1"/>
                <a:gd name="f467" fmla="*/ f386 f160 1"/>
                <a:gd name="f468" fmla="*/ f387 f159 1"/>
                <a:gd name="f469" fmla="*/ f388 f160 1"/>
                <a:gd name="f470" fmla="*/ f389 f159 1"/>
                <a:gd name="f471" fmla="*/ f390 f159 1"/>
                <a:gd name="f472" fmla="*/ f391 f159 1"/>
                <a:gd name="f473" fmla="*/ f392 f160 1"/>
                <a:gd name="f474" fmla="*/ f393 f159 1"/>
                <a:gd name="f475" fmla="*/ f394 f160 1"/>
                <a:gd name="f476" fmla="*/ f395 f159 1"/>
                <a:gd name="f477" fmla="*/ f396 f160 1"/>
                <a:gd name="f478" fmla="*/ f397 f159 1"/>
                <a:gd name="f479" fmla="*/ f398 f160 1"/>
                <a:gd name="f480" fmla="*/ f399 f159 1"/>
                <a:gd name="f481" fmla="*/ f400 f160 1"/>
                <a:gd name="f482" fmla="*/ f401 f159 1"/>
                <a:gd name="f483" fmla="*/ f402 f160 1"/>
                <a:gd name="f484" fmla="*/ f403 f159 1"/>
                <a:gd name="f485" fmla="*/ f404 f159 1"/>
                <a:gd name="f486" fmla="*/ f405 f1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7">
                  <a:pos x="f410" y="f411"/>
                </a:cxn>
                <a:cxn ang="f247">
                  <a:pos x="f412" y="f413"/>
                </a:cxn>
                <a:cxn ang="f247">
                  <a:pos x="f414" y="f415"/>
                </a:cxn>
                <a:cxn ang="f247">
                  <a:pos x="f416" y="f417"/>
                </a:cxn>
                <a:cxn ang="f247">
                  <a:pos x="f418" y="f419"/>
                </a:cxn>
                <a:cxn ang="f247">
                  <a:pos x="f420" y="f421"/>
                </a:cxn>
                <a:cxn ang="f247">
                  <a:pos x="f422" y="f423"/>
                </a:cxn>
                <a:cxn ang="f247">
                  <a:pos x="f424" y="f425"/>
                </a:cxn>
                <a:cxn ang="f247">
                  <a:pos x="f426" y="f427"/>
                </a:cxn>
                <a:cxn ang="f247">
                  <a:pos x="f428" y="f429"/>
                </a:cxn>
                <a:cxn ang="f247">
                  <a:pos x="f428" y="f430"/>
                </a:cxn>
                <a:cxn ang="f247">
                  <a:pos x="f431" y="f432"/>
                </a:cxn>
                <a:cxn ang="f247">
                  <a:pos x="f433" y="f434"/>
                </a:cxn>
                <a:cxn ang="f247">
                  <a:pos x="f435" y="f436"/>
                </a:cxn>
                <a:cxn ang="f247">
                  <a:pos x="f435" y="f437"/>
                </a:cxn>
                <a:cxn ang="f247">
                  <a:pos x="f438" y="f439"/>
                </a:cxn>
                <a:cxn ang="f247">
                  <a:pos x="f440" y="f441"/>
                </a:cxn>
                <a:cxn ang="f247">
                  <a:pos x="f442" y="f443"/>
                </a:cxn>
                <a:cxn ang="f247">
                  <a:pos x="f444" y="f445"/>
                </a:cxn>
                <a:cxn ang="f247">
                  <a:pos x="f444" y="f446"/>
                </a:cxn>
                <a:cxn ang="f247">
                  <a:pos x="f447" y="f448"/>
                </a:cxn>
                <a:cxn ang="f247">
                  <a:pos x="f449" y="f448"/>
                </a:cxn>
                <a:cxn ang="f247">
                  <a:pos x="f450" y="f446"/>
                </a:cxn>
                <a:cxn ang="f247">
                  <a:pos x="f450" y="f445"/>
                </a:cxn>
                <a:cxn ang="f247">
                  <a:pos x="f451" y="f443"/>
                </a:cxn>
                <a:cxn ang="f247">
                  <a:pos x="f452" y="f441"/>
                </a:cxn>
                <a:cxn ang="f247">
                  <a:pos x="f453" y="f454"/>
                </a:cxn>
                <a:cxn ang="f247">
                  <a:pos x="f455" y="f456"/>
                </a:cxn>
                <a:cxn ang="f247">
                  <a:pos x="f451" y="f457"/>
                </a:cxn>
                <a:cxn ang="f247">
                  <a:pos x="f453" y="f458"/>
                </a:cxn>
                <a:cxn ang="f247">
                  <a:pos x="f459" y="f460"/>
                </a:cxn>
                <a:cxn ang="f247">
                  <a:pos x="f461" y="f462"/>
                </a:cxn>
                <a:cxn ang="f247">
                  <a:pos x="f461" y="f463"/>
                </a:cxn>
                <a:cxn ang="f247">
                  <a:pos x="f464" y="f465"/>
                </a:cxn>
                <a:cxn ang="f247">
                  <a:pos x="f466" y="f467"/>
                </a:cxn>
                <a:cxn ang="f247">
                  <a:pos x="f468" y="f469"/>
                </a:cxn>
                <a:cxn ang="f247">
                  <a:pos x="f470" y="f421"/>
                </a:cxn>
                <a:cxn ang="f247">
                  <a:pos x="f471" y="f419"/>
                </a:cxn>
                <a:cxn ang="f247">
                  <a:pos x="f472" y="f473"/>
                </a:cxn>
                <a:cxn ang="f247">
                  <a:pos x="f474" y="f475"/>
                </a:cxn>
                <a:cxn ang="f247">
                  <a:pos x="f476" y="f477"/>
                </a:cxn>
                <a:cxn ang="f247">
                  <a:pos x="f478" y="f479"/>
                </a:cxn>
                <a:cxn ang="f247">
                  <a:pos x="f480" y="f481"/>
                </a:cxn>
                <a:cxn ang="f247">
                  <a:pos x="f482" y="f483"/>
                </a:cxn>
                <a:cxn ang="f247">
                  <a:pos x="f484" y="f483"/>
                </a:cxn>
                <a:cxn ang="f247">
                  <a:pos x="f485" y="f486"/>
                </a:cxn>
                <a:cxn ang="f247">
                  <a:pos x="f410" y="f411"/>
                </a:cxn>
              </a:cxnLst>
              <a:rect l="f406" t="f409" r="f407" b="f408"/>
              <a:pathLst>
                <a:path w="341" h="32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7" y="f38"/>
                  </a:cubicBezTo>
                  <a:cubicBezTo>
                    <a:pt x="f39" y="f40"/>
                    <a:pt x="f6" y="f41"/>
                    <a:pt x="f42" y="f43"/>
                  </a:cubicBezTo>
                  <a:cubicBezTo>
                    <a:pt x="f16" y="f44"/>
                    <a:pt x="f32" y="f45"/>
                    <a:pt x="f10" y="f46"/>
                  </a:cubicBezTo>
                  <a:cubicBezTo>
                    <a:pt x="f43" y="f47"/>
                    <a:pt x="f41" y="f47"/>
                    <a:pt x="f48" y="f47"/>
                  </a:cubicBezTo>
                  <a:cubicBezTo>
                    <a:pt x="f49" y="f7"/>
                    <a:pt x="f50" y="f46"/>
                    <a:pt x="f50" y="f22"/>
                  </a:cubicBezTo>
                  <a:cubicBezTo>
                    <a:pt x="f50" y="f34"/>
                    <a:pt x="f33" y="f51"/>
                    <a:pt x="f50" y="f52"/>
                  </a:cubicBezTo>
                  <a:cubicBezTo>
                    <a:pt x="f35" y="f53"/>
                    <a:pt x="f27" y="f54"/>
                    <a:pt x="f55" y="f56"/>
                  </a:cubicBezTo>
                  <a:cubicBezTo>
                    <a:pt x="f57" y="f58"/>
                    <a:pt x="f59" y="f59"/>
                    <a:pt x="f60" y="f60"/>
                  </a:cubicBezTo>
                  <a:cubicBezTo>
                    <a:pt x="f25" y="f61"/>
                    <a:pt x="f62" y="f2"/>
                    <a:pt x="f63" y="f64"/>
                  </a:cubicBezTo>
                  <a:cubicBezTo>
                    <a:pt x="f25" y="f65"/>
                    <a:pt x="f63" y="f21"/>
                    <a:pt x="f63" y="f66"/>
                  </a:cubicBezTo>
                  <a:cubicBezTo>
                    <a:pt x="f63" y="f67"/>
                    <a:pt x="f68" y="f69"/>
                    <a:pt x="f70" y="f11"/>
                  </a:cubicBezTo>
                  <a:cubicBezTo>
                    <a:pt x="f71" y="f13"/>
                    <a:pt x="f72" y="f73"/>
                    <a:pt x="f72" y="f74"/>
                  </a:cubicBezTo>
                  <a:cubicBezTo>
                    <a:pt x="f75" y="f76"/>
                    <a:pt x="f68" y="f77"/>
                    <a:pt x="f62" y="f78"/>
                  </a:cubicBezTo>
                  <a:cubicBezTo>
                    <a:pt x="f61" y="f78"/>
                    <a:pt x="f79" y="f78"/>
                    <a:pt x="f80" y="f81"/>
                  </a:cubicBezTo>
                  <a:cubicBezTo>
                    <a:pt x="f80" y="f82"/>
                    <a:pt x="f80" y="f83"/>
                    <a:pt x="f80" y="f84"/>
                  </a:cubicBezTo>
                  <a:cubicBezTo>
                    <a:pt x="f85" y="f86"/>
                    <a:pt x="f87" y="f88"/>
                    <a:pt x="f2" y="f88"/>
                  </a:cubicBezTo>
                  <a:cubicBezTo>
                    <a:pt x="f89" y="f90"/>
                    <a:pt x="f23" y="f90"/>
                    <a:pt x="f91" y="f88"/>
                  </a:cubicBezTo>
                  <a:cubicBezTo>
                    <a:pt x="f65" y="f88"/>
                    <a:pt x="f92" y="f86"/>
                    <a:pt x="f92" y="f84"/>
                  </a:cubicBezTo>
                  <a:cubicBezTo>
                    <a:pt x="f93" y="f83"/>
                    <a:pt x="f92" y="f82"/>
                    <a:pt x="f92" y="f81"/>
                  </a:cubicBezTo>
                  <a:cubicBezTo>
                    <a:pt x="f94" y="f78"/>
                    <a:pt x="f95" y="f78"/>
                    <a:pt x="f96" y="f78"/>
                  </a:cubicBezTo>
                  <a:cubicBezTo>
                    <a:pt x="f97" y="f77"/>
                    <a:pt x="f98" y="f76"/>
                    <a:pt x="f99" y="f74"/>
                  </a:cubicBezTo>
                  <a:cubicBezTo>
                    <a:pt x="f99" y="f73"/>
                    <a:pt x="f98" y="f13"/>
                    <a:pt x="f100" y="f101"/>
                  </a:cubicBezTo>
                  <a:cubicBezTo>
                    <a:pt x="f95" y="f102"/>
                    <a:pt x="f95" y="f9"/>
                    <a:pt x="f95" y="f103"/>
                  </a:cubicBezTo>
                  <a:cubicBezTo>
                    <a:pt x="f95" y="f100"/>
                    <a:pt x="f95" y="f104"/>
                    <a:pt x="f96" y="f105"/>
                  </a:cubicBezTo>
                  <a:cubicBezTo>
                    <a:pt x="f96" y="f106"/>
                    <a:pt x="f107" y="f85"/>
                    <a:pt x="f100" y="f68"/>
                  </a:cubicBezTo>
                  <a:cubicBezTo>
                    <a:pt x="f108" y="f109"/>
                    <a:pt x="f103" y="f37"/>
                    <a:pt x="f102" y="f110"/>
                  </a:cubicBezTo>
                  <a:cubicBezTo>
                    <a:pt x="f101" y="f111"/>
                    <a:pt x="f112" y="f113"/>
                    <a:pt x="f112" y="f114"/>
                  </a:cubicBezTo>
                  <a:cubicBezTo>
                    <a:pt x="f13" y="f115"/>
                    <a:pt x="f112" y="f116"/>
                    <a:pt x="f112" y="f16"/>
                  </a:cubicBezTo>
                  <a:cubicBezTo>
                    <a:pt x="f112" y="f46"/>
                    <a:pt x="f117" y="f47"/>
                    <a:pt x="f17" y="f7"/>
                  </a:cubicBezTo>
                  <a:cubicBezTo>
                    <a:pt x="f118" y="f7"/>
                    <a:pt x="f119" y="f120"/>
                    <a:pt x="f121" y="f122"/>
                  </a:cubicBezTo>
                  <a:cubicBezTo>
                    <a:pt x="f123" y="f124"/>
                    <a:pt x="f125" y="f126"/>
                    <a:pt x="f127" y="f128"/>
                  </a:cubicBezTo>
                  <a:cubicBezTo>
                    <a:pt x="f5" y="f129"/>
                    <a:pt x="f130" y="f131"/>
                    <a:pt x="f132" y="f38"/>
                  </a:cubicBezTo>
                  <a:cubicBezTo>
                    <a:pt x="f133" y="f37"/>
                    <a:pt x="f123" y="f35"/>
                    <a:pt x="f134" y="f33"/>
                  </a:cubicBezTo>
                  <a:cubicBezTo>
                    <a:pt x="f135" y="f136"/>
                    <a:pt x="f137" y="f27"/>
                    <a:pt x="f138" y="f139"/>
                  </a:cubicBezTo>
                  <a:cubicBezTo>
                    <a:pt x="f140" y="f85"/>
                    <a:pt x="f141" y="f91"/>
                    <a:pt x="f141" y="f142"/>
                  </a:cubicBezTo>
                  <a:cubicBezTo>
                    <a:pt x="f141" y="f117"/>
                    <a:pt x="f143" y="f144"/>
                    <a:pt x="f145" y="f73"/>
                  </a:cubicBezTo>
                  <a:cubicBezTo>
                    <a:pt x="f146" y="f19"/>
                    <a:pt x="f147" y="f11"/>
                    <a:pt x="f148" y="f149"/>
                  </a:cubicBezTo>
                  <a:cubicBezTo>
                    <a:pt x="f148" y="f69"/>
                    <a:pt x="f150" y="f11"/>
                    <a:pt x="f151" y="f13"/>
                  </a:cubicBezTo>
                  <a:cubicBezTo>
                    <a:pt x="f74" y="f152"/>
                    <a:pt x="f153" y="f154"/>
                    <a:pt x="f93" y="f125"/>
                  </a:cubicBezTo>
                  <a:cubicBezTo>
                    <a:pt x="f23" y="f5"/>
                    <a:pt x="f89" y="f5"/>
                    <a:pt x="f155" y="f125"/>
                  </a:cubicBezTo>
                  <a:cubicBezTo>
                    <a:pt x="f156" y="f157"/>
                    <a:pt x="f48" y="f147"/>
                    <a:pt x="f41" y="f117"/>
                  </a:cubicBezTo>
                  <a:cubicBezTo>
                    <a:pt x="f129" y="f101"/>
                    <a:pt x="f8" y="f102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BB35C428-9E23-5F49-F381-67C57A54396E}"/>
                </a:ext>
              </a:extLst>
            </p:cNvPr>
            <p:cNvSpPr/>
            <p:nvPr/>
          </p:nvSpPr>
          <p:spPr>
            <a:xfrm>
              <a:off x="2501898" y="2836861"/>
              <a:ext cx="468309" cy="4619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"/>
                <a:gd name="f7" fmla="val 86"/>
                <a:gd name="f8" fmla="val 4"/>
                <a:gd name="f9" fmla="val 7"/>
                <a:gd name="f10" fmla="val 59"/>
                <a:gd name="f11" fmla="val 32"/>
                <a:gd name="f12" fmla="val 10"/>
                <a:gd name="f13" fmla="val 11"/>
                <a:gd name="f14" fmla="val 2"/>
                <a:gd name="f15" fmla="val 14"/>
                <a:gd name="f16" fmla="val 19"/>
                <a:gd name="f17" fmla="val 37"/>
                <a:gd name="f18" fmla="val 54"/>
                <a:gd name="f19" fmla="val 71"/>
                <a:gd name="f20" fmla="val 77"/>
                <a:gd name="f21" fmla="val 80"/>
                <a:gd name="f22" fmla="val 81"/>
                <a:gd name="f23" fmla="val 83"/>
                <a:gd name="f24" fmla="val 17"/>
                <a:gd name="f25" fmla="val 85"/>
                <a:gd name="f26" fmla="val 27"/>
                <a:gd name="f27" fmla="val 53"/>
                <a:gd name="f28" fmla="val 69"/>
                <a:gd name="f29" fmla="val 68"/>
                <a:gd name="f30" fmla="val 79"/>
                <a:gd name="f31" fmla="val 56"/>
                <a:gd name="f32" fmla="val 45"/>
                <a:gd name="f33" fmla="val 35"/>
                <a:gd name="f34" fmla="val 23"/>
                <a:gd name="f35" fmla="+- 0 0 -90"/>
                <a:gd name="f36" fmla="*/ f3 1 87"/>
                <a:gd name="f37" fmla="*/ f4 1 86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87"/>
                <a:gd name="f46" fmla="*/ f42 1 86"/>
                <a:gd name="f47" fmla="*/ 4 f43 1"/>
                <a:gd name="f48" fmla="*/ 86 f42 1"/>
                <a:gd name="f49" fmla="*/ 10 f43 1"/>
                <a:gd name="f50" fmla="*/ 7 f42 1"/>
                <a:gd name="f51" fmla="*/ 19 f43 1"/>
                <a:gd name="f52" fmla="*/ 0 f42 1"/>
                <a:gd name="f53" fmla="*/ 71 f43 1"/>
                <a:gd name="f54" fmla="*/ 81 f43 1"/>
                <a:gd name="f55" fmla="*/ 86 f43 1"/>
                <a:gd name="f56" fmla="*/ 37 f42 1"/>
                <a:gd name="f57" fmla="*/ 45 f43 1"/>
                <a:gd name="f58" fmla="*/ 53 f42 1"/>
                <a:gd name="f59" fmla="+- f44 0 f1"/>
                <a:gd name="f60" fmla="*/ f47 1 87"/>
                <a:gd name="f61" fmla="*/ f48 1 86"/>
                <a:gd name="f62" fmla="*/ f49 1 87"/>
                <a:gd name="f63" fmla="*/ f50 1 86"/>
                <a:gd name="f64" fmla="*/ f51 1 87"/>
                <a:gd name="f65" fmla="*/ f52 1 86"/>
                <a:gd name="f66" fmla="*/ f53 1 87"/>
                <a:gd name="f67" fmla="*/ f54 1 87"/>
                <a:gd name="f68" fmla="*/ f55 1 87"/>
                <a:gd name="f69" fmla="*/ f56 1 86"/>
                <a:gd name="f70" fmla="*/ f57 1 87"/>
                <a:gd name="f71" fmla="*/ f58 1 86"/>
                <a:gd name="f72" fmla="*/ 0 1 f45"/>
                <a:gd name="f73" fmla="*/ f39 1 f45"/>
                <a:gd name="f74" fmla="*/ 0 1 f46"/>
                <a:gd name="f75" fmla="*/ f40 1 f46"/>
                <a:gd name="f76" fmla="*/ f60 1 f45"/>
                <a:gd name="f77" fmla="*/ f61 1 f46"/>
                <a:gd name="f78" fmla="*/ f62 1 f45"/>
                <a:gd name="f79" fmla="*/ f63 1 f46"/>
                <a:gd name="f80" fmla="*/ f64 1 f45"/>
                <a:gd name="f81" fmla="*/ f65 1 f46"/>
                <a:gd name="f82" fmla="*/ f66 1 f45"/>
                <a:gd name="f83" fmla="*/ f67 1 f45"/>
                <a:gd name="f84" fmla="*/ f68 1 f45"/>
                <a:gd name="f85" fmla="*/ f69 1 f46"/>
                <a:gd name="f86" fmla="*/ f70 1 f45"/>
                <a:gd name="f87" fmla="*/ f71 1 f46"/>
                <a:gd name="f88" fmla="*/ f72 f36 1"/>
                <a:gd name="f89" fmla="*/ f73 f36 1"/>
                <a:gd name="f90" fmla="*/ f75 f37 1"/>
                <a:gd name="f91" fmla="*/ f74 f37 1"/>
                <a:gd name="f92" fmla="*/ f76 f36 1"/>
                <a:gd name="f93" fmla="*/ f77 f37 1"/>
                <a:gd name="f94" fmla="*/ f78 f36 1"/>
                <a:gd name="f95" fmla="*/ f79 f37 1"/>
                <a:gd name="f96" fmla="*/ f80 f36 1"/>
                <a:gd name="f97" fmla="*/ f81 f37 1"/>
                <a:gd name="f98" fmla="*/ f82 f36 1"/>
                <a:gd name="f99" fmla="*/ f83 f36 1"/>
                <a:gd name="f100" fmla="*/ f84 f36 1"/>
                <a:gd name="f101" fmla="*/ f85 f37 1"/>
                <a:gd name="f102" fmla="*/ f86 f36 1"/>
                <a:gd name="f103" fmla="*/ f8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92" y="f93"/>
                </a:cxn>
                <a:cxn ang="f59">
                  <a:pos x="f94" y="f95"/>
                </a:cxn>
                <a:cxn ang="f59">
                  <a:pos x="f96" y="f97"/>
                </a:cxn>
                <a:cxn ang="f59">
                  <a:pos x="f98" y="f97"/>
                </a:cxn>
                <a:cxn ang="f59">
                  <a:pos x="f99" y="f95"/>
                </a:cxn>
                <a:cxn ang="f59">
                  <a:pos x="f100" y="f101"/>
                </a:cxn>
                <a:cxn ang="f59">
                  <a:pos x="f100" y="f93"/>
                </a:cxn>
                <a:cxn ang="f59">
                  <a:pos x="f102" y="f103"/>
                </a:cxn>
                <a:cxn ang="f59">
                  <a:pos x="f92" y="f93"/>
                </a:cxn>
              </a:cxnLst>
              <a:rect l="f88" t="f91" r="f89" b="f90"/>
              <a:pathLst>
                <a:path w="87" h="86">
                  <a:moveTo>
                    <a:pt x="f8" y="f7"/>
                  </a:moveTo>
                  <a:cubicBezTo>
                    <a:pt x="f9" y="f10"/>
                    <a:pt x="f5" y="f11"/>
                    <a:pt x="f12" y="f9"/>
                  </a:cubicBezTo>
                  <a:cubicBezTo>
                    <a:pt x="f13" y="f14"/>
                    <a:pt x="f15" y="f5"/>
                    <a:pt x="f16" y="f5"/>
                  </a:cubicBezTo>
                  <a:cubicBezTo>
                    <a:pt x="f17" y="f5"/>
                    <a:pt x="f18" y="f5"/>
                    <a:pt x="f19" y="f5"/>
                  </a:cubicBezTo>
                  <a:cubicBezTo>
                    <a:pt x="f20" y="f5"/>
                    <a:pt x="f21" y="f14"/>
                    <a:pt x="f22" y="f9"/>
                  </a:cubicBezTo>
                  <a:cubicBezTo>
                    <a:pt x="f23" y="f24"/>
                    <a:pt x="f25" y="f26"/>
                    <a:pt x="f7" y="f17"/>
                  </a:cubicBezTo>
                  <a:cubicBezTo>
                    <a:pt x="f6" y="f27"/>
                    <a:pt x="f7" y="f28"/>
                    <a:pt x="f7" y="f7"/>
                  </a:cubicBezTo>
                  <a:cubicBezTo>
                    <a:pt x="f29" y="f30"/>
                    <a:pt x="f31" y="f29"/>
                    <a:pt x="f32" y="f27"/>
                  </a:cubicBezTo>
                  <a:cubicBezTo>
                    <a:pt x="f33" y="f29"/>
                    <a:pt x="f34" y="f30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" name="Grupo 19">
            <a:extLst>
              <a:ext uri="{FF2B5EF4-FFF2-40B4-BE49-F238E27FC236}">
                <a16:creationId xmlns:a16="http://schemas.microsoft.com/office/drawing/2014/main" id="{BF86774A-2704-C202-64AC-2A185371DB7B}"/>
              </a:ext>
            </a:extLst>
          </p:cNvPr>
          <p:cNvGrpSpPr/>
          <p:nvPr/>
        </p:nvGrpSpPr>
        <p:grpSpPr>
          <a:xfrm>
            <a:off x="5482660" y="1563688"/>
            <a:ext cx="1833564" cy="1762121"/>
            <a:chOff x="5482660" y="1563688"/>
            <a:chExt cx="1833564" cy="1762121"/>
          </a:xfrm>
        </p:grpSpPr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F065D326-C67F-050A-3D95-04FA2A08D909}"/>
                </a:ext>
              </a:extLst>
            </p:cNvPr>
            <p:cNvSpPr/>
            <p:nvPr/>
          </p:nvSpPr>
          <p:spPr>
            <a:xfrm>
              <a:off x="5482660" y="1563688"/>
              <a:ext cx="1833564" cy="17621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1"/>
                <a:gd name="f7" fmla="val 328"/>
                <a:gd name="f8" fmla="val 243"/>
                <a:gd name="f9" fmla="val 122"/>
                <a:gd name="f10" fmla="val 260"/>
                <a:gd name="f11" fmla="val 118"/>
                <a:gd name="f12" fmla="val 276"/>
                <a:gd name="f13" fmla="val 115"/>
                <a:gd name="f14" fmla="val 292"/>
                <a:gd name="f15" fmla="val 112"/>
                <a:gd name="f16" fmla="val 319"/>
                <a:gd name="f17" fmla="val 108"/>
                <a:gd name="f18" fmla="val 324"/>
                <a:gd name="f19" fmla="val 113"/>
                <a:gd name="f20" fmla="val 322"/>
                <a:gd name="f21" fmla="val 139"/>
                <a:gd name="f22" fmla="val 320"/>
                <a:gd name="f23" fmla="val 167"/>
                <a:gd name="f24" fmla="val 313"/>
                <a:gd name="f25" fmla="val 194"/>
                <a:gd name="f26" fmla="val 301"/>
                <a:gd name="f27" fmla="val 219"/>
                <a:gd name="f28" fmla="val 300"/>
                <a:gd name="f29" fmla="val 220"/>
                <a:gd name="f30" fmla="val 299"/>
                <a:gd name="f31" fmla="val 222"/>
                <a:gd name="f32" fmla="val 298"/>
                <a:gd name="f33" fmla="val 224"/>
                <a:gd name="f34" fmla="val 308"/>
                <a:gd name="f35" fmla="val 227"/>
                <a:gd name="f36" fmla="val 318"/>
                <a:gd name="f37" fmla="val 230"/>
                <a:gd name="f38" fmla="val 234"/>
                <a:gd name="f39" fmla="val 339"/>
                <a:gd name="f40" fmla="val 238"/>
                <a:gd name="f41" fmla="val 241"/>
                <a:gd name="f42" fmla="val 336"/>
                <a:gd name="f43" fmla="val 251"/>
                <a:gd name="f44" fmla="val 285"/>
                <a:gd name="f45" fmla="val 314"/>
                <a:gd name="f46" fmla="val 325"/>
                <a:gd name="f47" fmla="val 327"/>
                <a:gd name="f48" fmla="val 231"/>
                <a:gd name="f49" fmla="val 226"/>
                <a:gd name="f50" fmla="val 225"/>
                <a:gd name="f51" fmla="val 296"/>
                <a:gd name="f52" fmla="val 284"/>
                <a:gd name="f53" fmla="val 259"/>
                <a:gd name="f54" fmla="val 237"/>
                <a:gd name="f55" fmla="val 209"/>
                <a:gd name="f56" fmla="val 216"/>
                <a:gd name="f57" fmla="val 207"/>
                <a:gd name="f58" fmla="val 211"/>
                <a:gd name="f59" fmla="val 205"/>
                <a:gd name="f60" fmla="val 201"/>
                <a:gd name="f61" fmla="val 191"/>
                <a:gd name="f62" fmla="val 192"/>
                <a:gd name="f63" fmla="val 193"/>
                <a:gd name="f64" fmla="val 168"/>
                <a:gd name="f65" fmla="val 154"/>
                <a:gd name="f66" fmla="val 125"/>
                <a:gd name="f67" fmla="val 123"/>
                <a:gd name="f68" fmla="val 195"/>
                <a:gd name="f69" fmla="val 120"/>
                <a:gd name="f70" fmla="val 196"/>
                <a:gd name="f71" fmla="val 197"/>
                <a:gd name="f72" fmla="val 200"/>
                <a:gd name="f73" fmla="val 111"/>
                <a:gd name="f74" fmla="val 109"/>
                <a:gd name="f75" fmla="val 199"/>
                <a:gd name="f76" fmla="val 106"/>
                <a:gd name="f77" fmla="val 104"/>
                <a:gd name="f78" fmla="val 102"/>
                <a:gd name="f79" fmla="val 190"/>
                <a:gd name="f80" fmla="val 188"/>
                <a:gd name="f81" fmla="val 101"/>
                <a:gd name="f82" fmla="val 90"/>
                <a:gd name="f83" fmla="val 79"/>
                <a:gd name="f84" fmla="val 68"/>
                <a:gd name="f85" fmla="val 189"/>
                <a:gd name="f86" fmla="val 62"/>
                <a:gd name="f87" fmla="val 186"/>
                <a:gd name="f88" fmla="val 60"/>
                <a:gd name="f89" fmla="val 173"/>
                <a:gd name="f90" fmla="val 61"/>
                <a:gd name="f91" fmla="val 160"/>
                <a:gd name="f92" fmla="val 152"/>
                <a:gd name="f93" fmla="val 153"/>
                <a:gd name="f94" fmla="val 150"/>
                <a:gd name="f95" fmla="val 148"/>
                <a:gd name="f96" fmla="val 147"/>
                <a:gd name="f97" fmla="val 144"/>
                <a:gd name="f98" fmla="val 141"/>
                <a:gd name="f99" fmla="val 140"/>
                <a:gd name="f100" fmla="val 143"/>
                <a:gd name="f101" fmla="val 117"/>
                <a:gd name="f102" fmla="val 119"/>
                <a:gd name="f103" fmla="val 126"/>
                <a:gd name="f104" fmla="val 161"/>
                <a:gd name="f105" fmla="val 178"/>
                <a:gd name="f106" fmla="val 184"/>
                <a:gd name="f107" fmla="val 145"/>
                <a:gd name="f108" fmla="val 135"/>
                <a:gd name="f109" fmla="val 212"/>
                <a:gd name="f110" fmla="val 247"/>
                <a:gd name="f111" fmla="val 255"/>
                <a:gd name="f112" fmla="val 116"/>
                <a:gd name="f113" fmla="val 263"/>
                <a:gd name="f114" fmla="val 271"/>
                <a:gd name="f115" fmla="val 287"/>
                <a:gd name="f116" fmla="val 303"/>
                <a:gd name="f117" fmla="val 114"/>
                <a:gd name="f118" fmla="val 86"/>
                <a:gd name="f119" fmla="val 66"/>
                <a:gd name="f120" fmla="val 323"/>
                <a:gd name="f121" fmla="val 49"/>
                <a:gd name="f122" fmla="val 309"/>
                <a:gd name="f123" fmla="val 31"/>
                <a:gd name="f124" fmla="val 293"/>
                <a:gd name="f125" fmla="val 15"/>
                <a:gd name="f126" fmla="val 275"/>
                <a:gd name="f127" fmla="val 5"/>
                <a:gd name="f128" fmla="val 252"/>
                <a:gd name="f129" fmla="val 242"/>
                <a:gd name="f130" fmla="val 1"/>
                <a:gd name="f131" fmla="val 239"/>
                <a:gd name="f132" fmla="val 12"/>
                <a:gd name="f133" fmla="val 21"/>
                <a:gd name="f134" fmla="val 42"/>
                <a:gd name="f135" fmla="val 41"/>
                <a:gd name="f136" fmla="val 221"/>
                <a:gd name="f137" fmla="val 40"/>
                <a:gd name="f138" fmla="val 39"/>
                <a:gd name="f139" fmla="val 217"/>
                <a:gd name="f140" fmla="val 26"/>
                <a:gd name="f141" fmla="val 19"/>
                <a:gd name="f142" fmla="val 129"/>
                <a:gd name="f143" fmla="val 22"/>
                <a:gd name="f144" fmla="val 110"/>
                <a:gd name="f145" fmla="val 37"/>
                <a:gd name="f146" fmla="val 57"/>
                <a:gd name="f147" fmla="val 76"/>
                <a:gd name="f148" fmla="val 97"/>
                <a:gd name="f149" fmla="val 121"/>
                <a:gd name="f150" fmla="val 98"/>
                <a:gd name="f151" fmla="val 99"/>
                <a:gd name="f152" fmla="val 77"/>
                <a:gd name="f153" fmla="val 127"/>
                <a:gd name="f154" fmla="val 44"/>
                <a:gd name="f155" fmla="val 187"/>
                <a:gd name="f156" fmla="val 213"/>
                <a:gd name="f157" fmla="val 43"/>
                <a:gd name="f158" fmla="+- 0 0 -90"/>
                <a:gd name="f159" fmla="*/ f3 1 341"/>
                <a:gd name="f160" fmla="*/ f4 1 328"/>
                <a:gd name="f161" fmla="val f5"/>
                <a:gd name="f162" fmla="val f6"/>
                <a:gd name="f163" fmla="val f7"/>
                <a:gd name="f164" fmla="*/ f158 f0 1"/>
                <a:gd name="f165" fmla="+- f163 0 f161"/>
                <a:gd name="f166" fmla="+- f162 0 f161"/>
                <a:gd name="f167" fmla="*/ f164 1 f2"/>
                <a:gd name="f168" fmla="*/ f166 1 341"/>
                <a:gd name="f169" fmla="*/ f165 1 328"/>
                <a:gd name="f170" fmla="*/ 243 f166 1"/>
                <a:gd name="f171" fmla="*/ 122 f165 1"/>
                <a:gd name="f172" fmla="*/ 292 f166 1"/>
                <a:gd name="f173" fmla="*/ 112 f165 1"/>
                <a:gd name="f174" fmla="*/ 322 f166 1"/>
                <a:gd name="f175" fmla="*/ 139 f165 1"/>
                <a:gd name="f176" fmla="*/ 301 f166 1"/>
                <a:gd name="f177" fmla="*/ 219 f165 1"/>
                <a:gd name="f178" fmla="*/ 298 f166 1"/>
                <a:gd name="f179" fmla="*/ 224 f165 1"/>
                <a:gd name="f180" fmla="*/ 328 f166 1"/>
                <a:gd name="f181" fmla="*/ 234 f165 1"/>
                <a:gd name="f182" fmla="*/ 336 f166 1"/>
                <a:gd name="f183" fmla="*/ 251 f165 1"/>
                <a:gd name="f184" fmla="*/ 260 f166 1"/>
                <a:gd name="f185" fmla="*/ 325 f165 1"/>
                <a:gd name="f186" fmla="*/ 231 f166 1"/>
                <a:gd name="f187" fmla="*/ 327 f165 1"/>
                <a:gd name="f188" fmla="*/ 225 f166 1"/>
                <a:gd name="f189" fmla="*/ 320 f165 1"/>
                <a:gd name="f190" fmla="*/ 284 f165 1"/>
                <a:gd name="f191" fmla="*/ 209 f166 1"/>
                <a:gd name="f192" fmla="*/ 216 f165 1"/>
                <a:gd name="f193" fmla="*/ 201 f166 1"/>
                <a:gd name="f194" fmla="*/ 201 f165 1"/>
                <a:gd name="f195" fmla="*/ 193 f166 1"/>
                <a:gd name="f196" fmla="*/ 168 f165 1"/>
                <a:gd name="f197" fmla="*/ 125 f165 1"/>
                <a:gd name="f198" fmla="*/ 196 f166 1"/>
                <a:gd name="f199" fmla="*/ 118 f165 1"/>
                <a:gd name="f200" fmla="*/ 200 f166 1"/>
                <a:gd name="f201" fmla="*/ 109 f165 1"/>
                <a:gd name="f202" fmla="*/ 192 f166 1"/>
                <a:gd name="f203" fmla="*/ 102 f165 1"/>
                <a:gd name="f204" fmla="*/ 188 f166 1"/>
                <a:gd name="f205" fmla="*/ 101 f165 1"/>
                <a:gd name="f206" fmla="*/ 68 f165 1"/>
                <a:gd name="f207" fmla="*/ 180 f166 1"/>
                <a:gd name="f208" fmla="*/ 60 f165 1"/>
                <a:gd name="f209" fmla="*/ 160 f166 1"/>
                <a:gd name="f210" fmla="*/ 152 f166 1"/>
                <a:gd name="f211" fmla="*/ 147 f166 1"/>
                <a:gd name="f212" fmla="*/ 140 f166 1"/>
                <a:gd name="f213" fmla="*/ 143 f166 1"/>
                <a:gd name="f214" fmla="*/ 117 f165 1"/>
                <a:gd name="f215" fmla="*/ 148 f166 1"/>
                <a:gd name="f216" fmla="*/ 126 f165 1"/>
                <a:gd name="f217" fmla="*/ 178 f165 1"/>
                <a:gd name="f218" fmla="*/ 195 f165 1"/>
                <a:gd name="f219" fmla="*/ 119 f166 1"/>
                <a:gd name="f220" fmla="*/ 247 f165 1"/>
                <a:gd name="f221" fmla="*/ 116 f166 1"/>
                <a:gd name="f222" fmla="*/ 271 f165 1"/>
                <a:gd name="f223" fmla="*/ 319 f165 1"/>
                <a:gd name="f224" fmla="*/ 108 f166 1"/>
                <a:gd name="f225" fmla="*/ 328 f165 1"/>
                <a:gd name="f226" fmla="*/ 49 f166 1"/>
                <a:gd name="f227" fmla="*/ 309 f165 1"/>
                <a:gd name="f228" fmla="*/ 5 f166 1"/>
                <a:gd name="f229" fmla="*/ 252 f165 1"/>
                <a:gd name="f230" fmla="*/ 12 f166 1"/>
                <a:gd name="f231" fmla="*/ 42 f166 1"/>
                <a:gd name="f232" fmla="*/ 39 f166 1"/>
                <a:gd name="f233" fmla="*/ 217 f165 1"/>
                <a:gd name="f234" fmla="*/ 19 f166 1"/>
                <a:gd name="f235" fmla="*/ 129 f165 1"/>
                <a:gd name="f236" fmla="*/ 37 f166 1"/>
                <a:gd name="f237" fmla="*/ 111 f165 1"/>
                <a:gd name="f238" fmla="*/ 97 f166 1"/>
                <a:gd name="f239" fmla="*/ 121 f165 1"/>
                <a:gd name="f240" fmla="*/ 99 f166 1"/>
                <a:gd name="f241" fmla="*/ 115 f165 1"/>
                <a:gd name="f242" fmla="*/ 153 f166 1"/>
                <a:gd name="f243" fmla="*/ 15 f165 1"/>
                <a:gd name="f244" fmla="*/ 187 f166 1"/>
                <a:gd name="f245" fmla="*/ 241 f166 1"/>
                <a:gd name="f246" fmla="*/ 114 f165 1"/>
                <a:gd name="f247" fmla="+- f167 0 f1"/>
                <a:gd name="f248" fmla="*/ f170 1 341"/>
                <a:gd name="f249" fmla="*/ f171 1 328"/>
                <a:gd name="f250" fmla="*/ f172 1 341"/>
                <a:gd name="f251" fmla="*/ f173 1 328"/>
                <a:gd name="f252" fmla="*/ f174 1 341"/>
                <a:gd name="f253" fmla="*/ f175 1 328"/>
                <a:gd name="f254" fmla="*/ f176 1 341"/>
                <a:gd name="f255" fmla="*/ f177 1 328"/>
                <a:gd name="f256" fmla="*/ f178 1 341"/>
                <a:gd name="f257" fmla="*/ f179 1 328"/>
                <a:gd name="f258" fmla="*/ f180 1 341"/>
                <a:gd name="f259" fmla="*/ f181 1 328"/>
                <a:gd name="f260" fmla="*/ f182 1 341"/>
                <a:gd name="f261" fmla="*/ f183 1 328"/>
                <a:gd name="f262" fmla="*/ f184 1 341"/>
                <a:gd name="f263" fmla="*/ f185 1 328"/>
                <a:gd name="f264" fmla="*/ f186 1 341"/>
                <a:gd name="f265" fmla="*/ f187 1 328"/>
                <a:gd name="f266" fmla="*/ f188 1 341"/>
                <a:gd name="f267" fmla="*/ f189 1 328"/>
                <a:gd name="f268" fmla="*/ f190 1 328"/>
                <a:gd name="f269" fmla="*/ f191 1 341"/>
                <a:gd name="f270" fmla="*/ f192 1 328"/>
                <a:gd name="f271" fmla="*/ f193 1 341"/>
                <a:gd name="f272" fmla="*/ f194 1 328"/>
                <a:gd name="f273" fmla="*/ f195 1 341"/>
                <a:gd name="f274" fmla="*/ f196 1 328"/>
                <a:gd name="f275" fmla="*/ f197 1 328"/>
                <a:gd name="f276" fmla="*/ f198 1 341"/>
                <a:gd name="f277" fmla="*/ f199 1 328"/>
                <a:gd name="f278" fmla="*/ f200 1 341"/>
                <a:gd name="f279" fmla="*/ f201 1 328"/>
                <a:gd name="f280" fmla="*/ f202 1 341"/>
                <a:gd name="f281" fmla="*/ f203 1 328"/>
                <a:gd name="f282" fmla="*/ f204 1 341"/>
                <a:gd name="f283" fmla="*/ f205 1 328"/>
                <a:gd name="f284" fmla="*/ f206 1 328"/>
                <a:gd name="f285" fmla="*/ f207 1 341"/>
                <a:gd name="f286" fmla="*/ f208 1 328"/>
                <a:gd name="f287" fmla="*/ f209 1 341"/>
                <a:gd name="f288" fmla="*/ f210 1 341"/>
                <a:gd name="f289" fmla="*/ f211 1 341"/>
                <a:gd name="f290" fmla="*/ f212 1 341"/>
                <a:gd name="f291" fmla="*/ f213 1 341"/>
                <a:gd name="f292" fmla="*/ f214 1 328"/>
                <a:gd name="f293" fmla="*/ f215 1 341"/>
                <a:gd name="f294" fmla="*/ f216 1 328"/>
                <a:gd name="f295" fmla="*/ f217 1 328"/>
                <a:gd name="f296" fmla="*/ f218 1 328"/>
                <a:gd name="f297" fmla="*/ f219 1 341"/>
                <a:gd name="f298" fmla="*/ f220 1 328"/>
                <a:gd name="f299" fmla="*/ f221 1 341"/>
                <a:gd name="f300" fmla="*/ f222 1 328"/>
                <a:gd name="f301" fmla="*/ f223 1 328"/>
                <a:gd name="f302" fmla="*/ f224 1 341"/>
                <a:gd name="f303" fmla="*/ f225 1 328"/>
                <a:gd name="f304" fmla="*/ f226 1 341"/>
                <a:gd name="f305" fmla="*/ f227 1 328"/>
                <a:gd name="f306" fmla="*/ f228 1 341"/>
                <a:gd name="f307" fmla="*/ f229 1 328"/>
                <a:gd name="f308" fmla="*/ f230 1 341"/>
                <a:gd name="f309" fmla="*/ f231 1 341"/>
                <a:gd name="f310" fmla="*/ f232 1 341"/>
                <a:gd name="f311" fmla="*/ f233 1 328"/>
                <a:gd name="f312" fmla="*/ f234 1 341"/>
                <a:gd name="f313" fmla="*/ f235 1 328"/>
                <a:gd name="f314" fmla="*/ f236 1 341"/>
                <a:gd name="f315" fmla="*/ f237 1 328"/>
                <a:gd name="f316" fmla="*/ f238 1 341"/>
                <a:gd name="f317" fmla="*/ f239 1 328"/>
                <a:gd name="f318" fmla="*/ f240 1 341"/>
                <a:gd name="f319" fmla="*/ f241 1 328"/>
                <a:gd name="f320" fmla="*/ f242 1 341"/>
                <a:gd name="f321" fmla="*/ f243 1 328"/>
                <a:gd name="f322" fmla="*/ f244 1 341"/>
                <a:gd name="f323" fmla="*/ f245 1 341"/>
                <a:gd name="f324" fmla="*/ f246 1 328"/>
                <a:gd name="f325" fmla="*/ 0 1 f168"/>
                <a:gd name="f326" fmla="*/ f162 1 f168"/>
                <a:gd name="f327" fmla="*/ 0 1 f169"/>
                <a:gd name="f328" fmla="*/ f163 1 f169"/>
                <a:gd name="f329" fmla="*/ f248 1 f168"/>
                <a:gd name="f330" fmla="*/ f249 1 f169"/>
                <a:gd name="f331" fmla="*/ f250 1 f168"/>
                <a:gd name="f332" fmla="*/ f251 1 f169"/>
                <a:gd name="f333" fmla="*/ f252 1 f168"/>
                <a:gd name="f334" fmla="*/ f253 1 f169"/>
                <a:gd name="f335" fmla="*/ f254 1 f168"/>
                <a:gd name="f336" fmla="*/ f255 1 f169"/>
                <a:gd name="f337" fmla="*/ f256 1 f168"/>
                <a:gd name="f338" fmla="*/ f257 1 f169"/>
                <a:gd name="f339" fmla="*/ f258 1 f168"/>
                <a:gd name="f340" fmla="*/ f259 1 f169"/>
                <a:gd name="f341" fmla="*/ f260 1 f168"/>
                <a:gd name="f342" fmla="*/ f261 1 f169"/>
                <a:gd name="f343" fmla="*/ f262 1 f168"/>
                <a:gd name="f344" fmla="*/ f263 1 f169"/>
                <a:gd name="f345" fmla="*/ f264 1 f168"/>
                <a:gd name="f346" fmla="*/ f265 1 f169"/>
                <a:gd name="f347" fmla="*/ f266 1 f168"/>
                <a:gd name="f348" fmla="*/ f267 1 f169"/>
                <a:gd name="f349" fmla="*/ f268 1 f169"/>
                <a:gd name="f350" fmla="*/ f269 1 f168"/>
                <a:gd name="f351" fmla="*/ f270 1 f169"/>
                <a:gd name="f352" fmla="*/ f271 1 f168"/>
                <a:gd name="f353" fmla="*/ f272 1 f169"/>
                <a:gd name="f354" fmla="*/ f273 1 f168"/>
                <a:gd name="f355" fmla="*/ f274 1 f169"/>
                <a:gd name="f356" fmla="*/ f275 1 f169"/>
                <a:gd name="f357" fmla="*/ f276 1 f168"/>
                <a:gd name="f358" fmla="*/ f277 1 f169"/>
                <a:gd name="f359" fmla="*/ f278 1 f168"/>
                <a:gd name="f360" fmla="*/ f279 1 f169"/>
                <a:gd name="f361" fmla="*/ f280 1 f168"/>
                <a:gd name="f362" fmla="*/ f281 1 f169"/>
                <a:gd name="f363" fmla="*/ f282 1 f168"/>
                <a:gd name="f364" fmla="*/ f283 1 f169"/>
                <a:gd name="f365" fmla="*/ f284 1 f169"/>
                <a:gd name="f366" fmla="*/ f285 1 f168"/>
                <a:gd name="f367" fmla="*/ f286 1 f169"/>
                <a:gd name="f368" fmla="*/ f287 1 f168"/>
                <a:gd name="f369" fmla="*/ f288 1 f168"/>
                <a:gd name="f370" fmla="*/ f289 1 f168"/>
                <a:gd name="f371" fmla="*/ f290 1 f168"/>
                <a:gd name="f372" fmla="*/ f291 1 f168"/>
                <a:gd name="f373" fmla="*/ f292 1 f169"/>
                <a:gd name="f374" fmla="*/ f293 1 f168"/>
                <a:gd name="f375" fmla="*/ f294 1 f169"/>
                <a:gd name="f376" fmla="*/ f295 1 f169"/>
                <a:gd name="f377" fmla="*/ f296 1 f169"/>
                <a:gd name="f378" fmla="*/ f297 1 f168"/>
                <a:gd name="f379" fmla="*/ f298 1 f169"/>
                <a:gd name="f380" fmla="*/ f299 1 f168"/>
                <a:gd name="f381" fmla="*/ f300 1 f169"/>
                <a:gd name="f382" fmla="*/ f301 1 f169"/>
                <a:gd name="f383" fmla="*/ f302 1 f168"/>
                <a:gd name="f384" fmla="*/ f303 1 f169"/>
                <a:gd name="f385" fmla="*/ f304 1 f168"/>
                <a:gd name="f386" fmla="*/ f305 1 f169"/>
                <a:gd name="f387" fmla="*/ f306 1 f168"/>
                <a:gd name="f388" fmla="*/ f307 1 f169"/>
                <a:gd name="f389" fmla="*/ f308 1 f168"/>
                <a:gd name="f390" fmla="*/ f309 1 f168"/>
                <a:gd name="f391" fmla="*/ f310 1 f168"/>
                <a:gd name="f392" fmla="*/ f311 1 f169"/>
                <a:gd name="f393" fmla="*/ f312 1 f168"/>
                <a:gd name="f394" fmla="*/ f313 1 f169"/>
                <a:gd name="f395" fmla="*/ f314 1 f168"/>
                <a:gd name="f396" fmla="*/ f315 1 f169"/>
                <a:gd name="f397" fmla="*/ f316 1 f168"/>
                <a:gd name="f398" fmla="*/ f317 1 f169"/>
                <a:gd name="f399" fmla="*/ f318 1 f168"/>
                <a:gd name="f400" fmla="*/ f319 1 f169"/>
                <a:gd name="f401" fmla="*/ f320 1 f168"/>
                <a:gd name="f402" fmla="*/ f321 1 f169"/>
                <a:gd name="f403" fmla="*/ f322 1 f168"/>
                <a:gd name="f404" fmla="*/ f323 1 f168"/>
                <a:gd name="f405" fmla="*/ f324 1 f169"/>
                <a:gd name="f406" fmla="*/ f325 f159 1"/>
                <a:gd name="f407" fmla="*/ f326 f159 1"/>
                <a:gd name="f408" fmla="*/ f328 f160 1"/>
                <a:gd name="f409" fmla="*/ f327 f160 1"/>
                <a:gd name="f410" fmla="*/ f329 f159 1"/>
                <a:gd name="f411" fmla="*/ f330 f160 1"/>
                <a:gd name="f412" fmla="*/ f331 f159 1"/>
                <a:gd name="f413" fmla="*/ f332 f160 1"/>
                <a:gd name="f414" fmla="*/ f333 f159 1"/>
                <a:gd name="f415" fmla="*/ f334 f160 1"/>
                <a:gd name="f416" fmla="*/ f335 f159 1"/>
                <a:gd name="f417" fmla="*/ f336 f160 1"/>
                <a:gd name="f418" fmla="*/ f337 f159 1"/>
                <a:gd name="f419" fmla="*/ f338 f160 1"/>
                <a:gd name="f420" fmla="*/ f339 f159 1"/>
                <a:gd name="f421" fmla="*/ f340 f160 1"/>
                <a:gd name="f422" fmla="*/ f341 f159 1"/>
                <a:gd name="f423" fmla="*/ f342 f160 1"/>
                <a:gd name="f424" fmla="*/ f343 f159 1"/>
                <a:gd name="f425" fmla="*/ f344 f160 1"/>
                <a:gd name="f426" fmla="*/ f345 f159 1"/>
                <a:gd name="f427" fmla="*/ f346 f160 1"/>
                <a:gd name="f428" fmla="*/ f347 f159 1"/>
                <a:gd name="f429" fmla="*/ f348 f160 1"/>
                <a:gd name="f430" fmla="*/ f349 f160 1"/>
                <a:gd name="f431" fmla="*/ f350 f159 1"/>
                <a:gd name="f432" fmla="*/ f351 f160 1"/>
                <a:gd name="f433" fmla="*/ f352 f159 1"/>
                <a:gd name="f434" fmla="*/ f353 f160 1"/>
                <a:gd name="f435" fmla="*/ f354 f159 1"/>
                <a:gd name="f436" fmla="*/ f355 f160 1"/>
                <a:gd name="f437" fmla="*/ f356 f160 1"/>
                <a:gd name="f438" fmla="*/ f357 f159 1"/>
                <a:gd name="f439" fmla="*/ f358 f160 1"/>
                <a:gd name="f440" fmla="*/ f359 f159 1"/>
                <a:gd name="f441" fmla="*/ f360 f160 1"/>
                <a:gd name="f442" fmla="*/ f361 f159 1"/>
                <a:gd name="f443" fmla="*/ f362 f160 1"/>
                <a:gd name="f444" fmla="*/ f363 f159 1"/>
                <a:gd name="f445" fmla="*/ f364 f160 1"/>
                <a:gd name="f446" fmla="*/ f365 f160 1"/>
                <a:gd name="f447" fmla="*/ f366 f159 1"/>
                <a:gd name="f448" fmla="*/ f367 f160 1"/>
                <a:gd name="f449" fmla="*/ f368 f159 1"/>
                <a:gd name="f450" fmla="*/ f369 f159 1"/>
                <a:gd name="f451" fmla="*/ f370 f159 1"/>
                <a:gd name="f452" fmla="*/ f371 f159 1"/>
                <a:gd name="f453" fmla="*/ f372 f159 1"/>
                <a:gd name="f454" fmla="*/ f373 f160 1"/>
                <a:gd name="f455" fmla="*/ f374 f159 1"/>
                <a:gd name="f456" fmla="*/ f375 f160 1"/>
                <a:gd name="f457" fmla="*/ f376 f160 1"/>
                <a:gd name="f458" fmla="*/ f377 f160 1"/>
                <a:gd name="f459" fmla="*/ f378 f159 1"/>
                <a:gd name="f460" fmla="*/ f379 f160 1"/>
                <a:gd name="f461" fmla="*/ f380 f159 1"/>
                <a:gd name="f462" fmla="*/ f381 f160 1"/>
                <a:gd name="f463" fmla="*/ f382 f160 1"/>
                <a:gd name="f464" fmla="*/ f383 f159 1"/>
                <a:gd name="f465" fmla="*/ f384 f160 1"/>
                <a:gd name="f466" fmla="*/ f385 f159 1"/>
                <a:gd name="f467" fmla="*/ f386 f160 1"/>
                <a:gd name="f468" fmla="*/ f387 f159 1"/>
                <a:gd name="f469" fmla="*/ f388 f160 1"/>
                <a:gd name="f470" fmla="*/ f389 f159 1"/>
                <a:gd name="f471" fmla="*/ f390 f159 1"/>
                <a:gd name="f472" fmla="*/ f391 f159 1"/>
                <a:gd name="f473" fmla="*/ f392 f160 1"/>
                <a:gd name="f474" fmla="*/ f393 f159 1"/>
                <a:gd name="f475" fmla="*/ f394 f160 1"/>
                <a:gd name="f476" fmla="*/ f395 f159 1"/>
                <a:gd name="f477" fmla="*/ f396 f160 1"/>
                <a:gd name="f478" fmla="*/ f397 f159 1"/>
                <a:gd name="f479" fmla="*/ f398 f160 1"/>
                <a:gd name="f480" fmla="*/ f399 f159 1"/>
                <a:gd name="f481" fmla="*/ f400 f160 1"/>
                <a:gd name="f482" fmla="*/ f401 f159 1"/>
                <a:gd name="f483" fmla="*/ f402 f160 1"/>
                <a:gd name="f484" fmla="*/ f403 f159 1"/>
                <a:gd name="f485" fmla="*/ f404 f159 1"/>
                <a:gd name="f486" fmla="*/ f405 f1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7">
                  <a:pos x="f410" y="f411"/>
                </a:cxn>
                <a:cxn ang="f247">
                  <a:pos x="f412" y="f413"/>
                </a:cxn>
                <a:cxn ang="f247">
                  <a:pos x="f414" y="f415"/>
                </a:cxn>
                <a:cxn ang="f247">
                  <a:pos x="f416" y="f417"/>
                </a:cxn>
                <a:cxn ang="f247">
                  <a:pos x="f418" y="f419"/>
                </a:cxn>
                <a:cxn ang="f247">
                  <a:pos x="f420" y="f421"/>
                </a:cxn>
                <a:cxn ang="f247">
                  <a:pos x="f422" y="f423"/>
                </a:cxn>
                <a:cxn ang="f247">
                  <a:pos x="f424" y="f425"/>
                </a:cxn>
                <a:cxn ang="f247">
                  <a:pos x="f426" y="f427"/>
                </a:cxn>
                <a:cxn ang="f247">
                  <a:pos x="f428" y="f429"/>
                </a:cxn>
                <a:cxn ang="f247">
                  <a:pos x="f428" y="f430"/>
                </a:cxn>
                <a:cxn ang="f247">
                  <a:pos x="f431" y="f432"/>
                </a:cxn>
                <a:cxn ang="f247">
                  <a:pos x="f433" y="f434"/>
                </a:cxn>
                <a:cxn ang="f247">
                  <a:pos x="f435" y="f436"/>
                </a:cxn>
                <a:cxn ang="f247">
                  <a:pos x="f435" y="f437"/>
                </a:cxn>
                <a:cxn ang="f247">
                  <a:pos x="f438" y="f439"/>
                </a:cxn>
                <a:cxn ang="f247">
                  <a:pos x="f440" y="f441"/>
                </a:cxn>
                <a:cxn ang="f247">
                  <a:pos x="f442" y="f443"/>
                </a:cxn>
                <a:cxn ang="f247">
                  <a:pos x="f444" y="f445"/>
                </a:cxn>
                <a:cxn ang="f247">
                  <a:pos x="f444" y="f446"/>
                </a:cxn>
                <a:cxn ang="f247">
                  <a:pos x="f447" y="f448"/>
                </a:cxn>
                <a:cxn ang="f247">
                  <a:pos x="f449" y="f448"/>
                </a:cxn>
                <a:cxn ang="f247">
                  <a:pos x="f450" y="f446"/>
                </a:cxn>
                <a:cxn ang="f247">
                  <a:pos x="f450" y="f445"/>
                </a:cxn>
                <a:cxn ang="f247">
                  <a:pos x="f451" y="f443"/>
                </a:cxn>
                <a:cxn ang="f247">
                  <a:pos x="f452" y="f441"/>
                </a:cxn>
                <a:cxn ang="f247">
                  <a:pos x="f453" y="f454"/>
                </a:cxn>
                <a:cxn ang="f247">
                  <a:pos x="f455" y="f456"/>
                </a:cxn>
                <a:cxn ang="f247">
                  <a:pos x="f451" y="f457"/>
                </a:cxn>
                <a:cxn ang="f247">
                  <a:pos x="f453" y="f458"/>
                </a:cxn>
                <a:cxn ang="f247">
                  <a:pos x="f459" y="f460"/>
                </a:cxn>
                <a:cxn ang="f247">
                  <a:pos x="f461" y="f462"/>
                </a:cxn>
                <a:cxn ang="f247">
                  <a:pos x="f461" y="f463"/>
                </a:cxn>
                <a:cxn ang="f247">
                  <a:pos x="f464" y="f465"/>
                </a:cxn>
                <a:cxn ang="f247">
                  <a:pos x="f466" y="f467"/>
                </a:cxn>
                <a:cxn ang="f247">
                  <a:pos x="f468" y="f469"/>
                </a:cxn>
                <a:cxn ang="f247">
                  <a:pos x="f470" y="f421"/>
                </a:cxn>
                <a:cxn ang="f247">
                  <a:pos x="f471" y="f419"/>
                </a:cxn>
                <a:cxn ang="f247">
                  <a:pos x="f472" y="f473"/>
                </a:cxn>
                <a:cxn ang="f247">
                  <a:pos x="f474" y="f475"/>
                </a:cxn>
                <a:cxn ang="f247">
                  <a:pos x="f476" y="f477"/>
                </a:cxn>
                <a:cxn ang="f247">
                  <a:pos x="f478" y="f479"/>
                </a:cxn>
                <a:cxn ang="f247">
                  <a:pos x="f480" y="f481"/>
                </a:cxn>
                <a:cxn ang="f247">
                  <a:pos x="f482" y="f483"/>
                </a:cxn>
                <a:cxn ang="f247">
                  <a:pos x="f484" y="f483"/>
                </a:cxn>
                <a:cxn ang="f247">
                  <a:pos x="f485" y="f486"/>
                </a:cxn>
                <a:cxn ang="f247">
                  <a:pos x="f410" y="f411"/>
                </a:cxn>
              </a:cxnLst>
              <a:rect l="f406" t="f409" r="f407" b="f408"/>
              <a:pathLst>
                <a:path w="341" h="32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7" y="f38"/>
                  </a:cubicBezTo>
                  <a:cubicBezTo>
                    <a:pt x="f39" y="f40"/>
                    <a:pt x="f6" y="f41"/>
                    <a:pt x="f42" y="f43"/>
                  </a:cubicBezTo>
                  <a:cubicBezTo>
                    <a:pt x="f16" y="f44"/>
                    <a:pt x="f32" y="f45"/>
                    <a:pt x="f10" y="f46"/>
                  </a:cubicBezTo>
                  <a:cubicBezTo>
                    <a:pt x="f43" y="f47"/>
                    <a:pt x="f41" y="f47"/>
                    <a:pt x="f48" y="f47"/>
                  </a:cubicBezTo>
                  <a:cubicBezTo>
                    <a:pt x="f49" y="f7"/>
                    <a:pt x="f50" y="f46"/>
                    <a:pt x="f50" y="f22"/>
                  </a:cubicBezTo>
                  <a:cubicBezTo>
                    <a:pt x="f50" y="f34"/>
                    <a:pt x="f33" y="f51"/>
                    <a:pt x="f50" y="f52"/>
                  </a:cubicBezTo>
                  <a:cubicBezTo>
                    <a:pt x="f35" y="f53"/>
                    <a:pt x="f27" y="f54"/>
                    <a:pt x="f55" y="f56"/>
                  </a:cubicBezTo>
                  <a:cubicBezTo>
                    <a:pt x="f57" y="f58"/>
                    <a:pt x="f59" y="f59"/>
                    <a:pt x="f60" y="f60"/>
                  </a:cubicBezTo>
                  <a:cubicBezTo>
                    <a:pt x="f25" y="f61"/>
                    <a:pt x="f62" y="f2"/>
                    <a:pt x="f63" y="f64"/>
                  </a:cubicBezTo>
                  <a:cubicBezTo>
                    <a:pt x="f25" y="f65"/>
                    <a:pt x="f63" y="f21"/>
                    <a:pt x="f63" y="f66"/>
                  </a:cubicBezTo>
                  <a:cubicBezTo>
                    <a:pt x="f63" y="f67"/>
                    <a:pt x="f68" y="f69"/>
                    <a:pt x="f70" y="f11"/>
                  </a:cubicBezTo>
                  <a:cubicBezTo>
                    <a:pt x="f71" y="f13"/>
                    <a:pt x="f72" y="f73"/>
                    <a:pt x="f72" y="f74"/>
                  </a:cubicBezTo>
                  <a:cubicBezTo>
                    <a:pt x="f75" y="f76"/>
                    <a:pt x="f68" y="f77"/>
                    <a:pt x="f62" y="f78"/>
                  </a:cubicBezTo>
                  <a:cubicBezTo>
                    <a:pt x="f61" y="f78"/>
                    <a:pt x="f79" y="f78"/>
                    <a:pt x="f80" y="f81"/>
                  </a:cubicBezTo>
                  <a:cubicBezTo>
                    <a:pt x="f80" y="f82"/>
                    <a:pt x="f80" y="f83"/>
                    <a:pt x="f80" y="f84"/>
                  </a:cubicBezTo>
                  <a:cubicBezTo>
                    <a:pt x="f85" y="f86"/>
                    <a:pt x="f87" y="f88"/>
                    <a:pt x="f2" y="f88"/>
                  </a:cubicBezTo>
                  <a:cubicBezTo>
                    <a:pt x="f89" y="f90"/>
                    <a:pt x="f23" y="f90"/>
                    <a:pt x="f91" y="f88"/>
                  </a:cubicBezTo>
                  <a:cubicBezTo>
                    <a:pt x="f65" y="f88"/>
                    <a:pt x="f92" y="f86"/>
                    <a:pt x="f92" y="f84"/>
                  </a:cubicBezTo>
                  <a:cubicBezTo>
                    <a:pt x="f93" y="f83"/>
                    <a:pt x="f92" y="f82"/>
                    <a:pt x="f92" y="f81"/>
                  </a:cubicBezTo>
                  <a:cubicBezTo>
                    <a:pt x="f94" y="f78"/>
                    <a:pt x="f95" y="f78"/>
                    <a:pt x="f96" y="f78"/>
                  </a:cubicBezTo>
                  <a:cubicBezTo>
                    <a:pt x="f97" y="f77"/>
                    <a:pt x="f98" y="f76"/>
                    <a:pt x="f99" y="f74"/>
                  </a:cubicBezTo>
                  <a:cubicBezTo>
                    <a:pt x="f99" y="f73"/>
                    <a:pt x="f98" y="f13"/>
                    <a:pt x="f100" y="f101"/>
                  </a:cubicBezTo>
                  <a:cubicBezTo>
                    <a:pt x="f95" y="f102"/>
                    <a:pt x="f95" y="f9"/>
                    <a:pt x="f95" y="f103"/>
                  </a:cubicBezTo>
                  <a:cubicBezTo>
                    <a:pt x="f95" y="f100"/>
                    <a:pt x="f95" y="f104"/>
                    <a:pt x="f96" y="f105"/>
                  </a:cubicBezTo>
                  <a:cubicBezTo>
                    <a:pt x="f96" y="f106"/>
                    <a:pt x="f107" y="f85"/>
                    <a:pt x="f100" y="f68"/>
                  </a:cubicBezTo>
                  <a:cubicBezTo>
                    <a:pt x="f108" y="f109"/>
                    <a:pt x="f103" y="f37"/>
                    <a:pt x="f102" y="f110"/>
                  </a:cubicBezTo>
                  <a:cubicBezTo>
                    <a:pt x="f101" y="f111"/>
                    <a:pt x="f112" y="f113"/>
                    <a:pt x="f112" y="f114"/>
                  </a:cubicBezTo>
                  <a:cubicBezTo>
                    <a:pt x="f13" y="f115"/>
                    <a:pt x="f112" y="f116"/>
                    <a:pt x="f112" y="f16"/>
                  </a:cubicBezTo>
                  <a:cubicBezTo>
                    <a:pt x="f112" y="f46"/>
                    <a:pt x="f117" y="f47"/>
                    <a:pt x="f17" y="f7"/>
                  </a:cubicBezTo>
                  <a:cubicBezTo>
                    <a:pt x="f118" y="f7"/>
                    <a:pt x="f119" y="f120"/>
                    <a:pt x="f121" y="f122"/>
                  </a:cubicBezTo>
                  <a:cubicBezTo>
                    <a:pt x="f123" y="f124"/>
                    <a:pt x="f125" y="f126"/>
                    <a:pt x="f127" y="f128"/>
                  </a:cubicBezTo>
                  <a:cubicBezTo>
                    <a:pt x="f5" y="f129"/>
                    <a:pt x="f130" y="f131"/>
                    <a:pt x="f132" y="f38"/>
                  </a:cubicBezTo>
                  <a:cubicBezTo>
                    <a:pt x="f133" y="f37"/>
                    <a:pt x="f123" y="f35"/>
                    <a:pt x="f134" y="f33"/>
                  </a:cubicBezTo>
                  <a:cubicBezTo>
                    <a:pt x="f135" y="f136"/>
                    <a:pt x="f137" y="f27"/>
                    <a:pt x="f138" y="f139"/>
                  </a:cubicBezTo>
                  <a:cubicBezTo>
                    <a:pt x="f140" y="f85"/>
                    <a:pt x="f141" y="f91"/>
                    <a:pt x="f141" y="f142"/>
                  </a:cubicBezTo>
                  <a:cubicBezTo>
                    <a:pt x="f141" y="f117"/>
                    <a:pt x="f143" y="f144"/>
                    <a:pt x="f145" y="f73"/>
                  </a:cubicBezTo>
                  <a:cubicBezTo>
                    <a:pt x="f146" y="f19"/>
                    <a:pt x="f147" y="f11"/>
                    <a:pt x="f148" y="f149"/>
                  </a:cubicBezTo>
                  <a:cubicBezTo>
                    <a:pt x="f148" y="f69"/>
                    <a:pt x="f150" y="f11"/>
                    <a:pt x="f151" y="f13"/>
                  </a:cubicBezTo>
                  <a:cubicBezTo>
                    <a:pt x="f74" y="f152"/>
                    <a:pt x="f153" y="f154"/>
                    <a:pt x="f93" y="f125"/>
                  </a:cubicBezTo>
                  <a:cubicBezTo>
                    <a:pt x="f23" y="f5"/>
                    <a:pt x="f89" y="f5"/>
                    <a:pt x="f155" y="f125"/>
                  </a:cubicBezTo>
                  <a:cubicBezTo>
                    <a:pt x="f156" y="f157"/>
                    <a:pt x="f48" y="f147"/>
                    <a:pt x="f41" y="f117"/>
                  </a:cubicBezTo>
                  <a:cubicBezTo>
                    <a:pt x="f129" y="f101"/>
                    <a:pt x="f8" y="f102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1D53E7E8-F1EF-60F8-48DA-5BD4827CD098}"/>
                </a:ext>
              </a:extLst>
            </p:cNvPr>
            <p:cNvSpPr/>
            <p:nvPr/>
          </p:nvSpPr>
          <p:spPr>
            <a:xfrm>
              <a:off x="6154168" y="2836861"/>
              <a:ext cx="468309" cy="4619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7"/>
                <a:gd name="f7" fmla="val 86"/>
                <a:gd name="f8" fmla="val 4"/>
                <a:gd name="f9" fmla="val 7"/>
                <a:gd name="f10" fmla="val 59"/>
                <a:gd name="f11" fmla="val 32"/>
                <a:gd name="f12" fmla="val 10"/>
                <a:gd name="f13" fmla="val 11"/>
                <a:gd name="f14" fmla="val 2"/>
                <a:gd name="f15" fmla="val 14"/>
                <a:gd name="f16" fmla="val 19"/>
                <a:gd name="f17" fmla="val 37"/>
                <a:gd name="f18" fmla="val 54"/>
                <a:gd name="f19" fmla="val 71"/>
                <a:gd name="f20" fmla="val 77"/>
                <a:gd name="f21" fmla="val 80"/>
                <a:gd name="f22" fmla="val 81"/>
                <a:gd name="f23" fmla="val 83"/>
                <a:gd name="f24" fmla="val 17"/>
                <a:gd name="f25" fmla="val 85"/>
                <a:gd name="f26" fmla="val 27"/>
                <a:gd name="f27" fmla="val 53"/>
                <a:gd name="f28" fmla="val 69"/>
                <a:gd name="f29" fmla="val 68"/>
                <a:gd name="f30" fmla="val 79"/>
                <a:gd name="f31" fmla="val 56"/>
                <a:gd name="f32" fmla="val 45"/>
                <a:gd name="f33" fmla="val 35"/>
                <a:gd name="f34" fmla="val 23"/>
                <a:gd name="f35" fmla="+- 0 0 -90"/>
                <a:gd name="f36" fmla="*/ f3 1 87"/>
                <a:gd name="f37" fmla="*/ f4 1 86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87"/>
                <a:gd name="f46" fmla="*/ f42 1 86"/>
                <a:gd name="f47" fmla="*/ 4 f43 1"/>
                <a:gd name="f48" fmla="*/ 86 f42 1"/>
                <a:gd name="f49" fmla="*/ 10 f43 1"/>
                <a:gd name="f50" fmla="*/ 7 f42 1"/>
                <a:gd name="f51" fmla="*/ 19 f43 1"/>
                <a:gd name="f52" fmla="*/ 0 f42 1"/>
                <a:gd name="f53" fmla="*/ 71 f43 1"/>
                <a:gd name="f54" fmla="*/ 81 f43 1"/>
                <a:gd name="f55" fmla="*/ 86 f43 1"/>
                <a:gd name="f56" fmla="*/ 37 f42 1"/>
                <a:gd name="f57" fmla="*/ 45 f43 1"/>
                <a:gd name="f58" fmla="*/ 53 f42 1"/>
                <a:gd name="f59" fmla="+- f44 0 f1"/>
                <a:gd name="f60" fmla="*/ f47 1 87"/>
                <a:gd name="f61" fmla="*/ f48 1 86"/>
                <a:gd name="f62" fmla="*/ f49 1 87"/>
                <a:gd name="f63" fmla="*/ f50 1 86"/>
                <a:gd name="f64" fmla="*/ f51 1 87"/>
                <a:gd name="f65" fmla="*/ f52 1 86"/>
                <a:gd name="f66" fmla="*/ f53 1 87"/>
                <a:gd name="f67" fmla="*/ f54 1 87"/>
                <a:gd name="f68" fmla="*/ f55 1 87"/>
                <a:gd name="f69" fmla="*/ f56 1 86"/>
                <a:gd name="f70" fmla="*/ f57 1 87"/>
                <a:gd name="f71" fmla="*/ f58 1 86"/>
                <a:gd name="f72" fmla="*/ 0 1 f45"/>
                <a:gd name="f73" fmla="*/ f39 1 f45"/>
                <a:gd name="f74" fmla="*/ 0 1 f46"/>
                <a:gd name="f75" fmla="*/ f40 1 f46"/>
                <a:gd name="f76" fmla="*/ f60 1 f45"/>
                <a:gd name="f77" fmla="*/ f61 1 f46"/>
                <a:gd name="f78" fmla="*/ f62 1 f45"/>
                <a:gd name="f79" fmla="*/ f63 1 f46"/>
                <a:gd name="f80" fmla="*/ f64 1 f45"/>
                <a:gd name="f81" fmla="*/ f65 1 f46"/>
                <a:gd name="f82" fmla="*/ f66 1 f45"/>
                <a:gd name="f83" fmla="*/ f67 1 f45"/>
                <a:gd name="f84" fmla="*/ f68 1 f45"/>
                <a:gd name="f85" fmla="*/ f69 1 f46"/>
                <a:gd name="f86" fmla="*/ f70 1 f45"/>
                <a:gd name="f87" fmla="*/ f71 1 f46"/>
                <a:gd name="f88" fmla="*/ f72 f36 1"/>
                <a:gd name="f89" fmla="*/ f73 f36 1"/>
                <a:gd name="f90" fmla="*/ f75 f37 1"/>
                <a:gd name="f91" fmla="*/ f74 f37 1"/>
                <a:gd name="f92" fmla="*/ f76 f36 1"/>
                <a:gd name="f93" fmla="*/ f77 f37 1"/>
                <a:gd name="f94" fmla="*/ f78 f36 1"/>
                <a:gd name="f95" fmla="*/ f79 f37 1"/>
                <a:gd name="f96" fmla="*/ f80 f36 1"/>
                <a:gd name="f97" fmla="*/ f81 f37 1"/>
                <a:gd name="f98" fmla="*/ f82 f36 1"/>
                <a:gd name="f99" fmla="*/ f83 f36 1"/>
                <a:gd name="f100" fmla="*/ f84 f36 1"/>
                <a:gd name="f101" fmla="*/ f85 f37 1"/>
                <a:gd name="f102" fmla="*/ f86 f36 1"/>
                <a:gd name="f103" fmla="*/ f8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92" y="f93"/>
                </a:cxn>
                <a:cxn ang="f59">
                  <a:pos x="f94" y="f95"/>
                </a:cxn>
                <a:cxn ang="f59">
                  <a:pos x="f96" y="f97"/>
                </a:cxn>
                <a:cxn ang="f59">
                  <a:pos x="f98" y="f97"/>
                </a:cxn>
                <a:cxn ang="f59">
                  <a:pos x="f99" y="f95"/>
                </a:cxn>
                <a:cxn ang="f59">
                  <a:pos x="f100" y="f101"/>
                </a:cxn>
                <a:cxn ang="f59">
                  <a:pos x="f100" y="f93"/>
                </a:cxn>
                <a:cxn ang="f59">
                  <a:pos x="f102" y="f103"/>
                </a:cxn>
                <a:cxn ang="f59">
                  <a:pos x="f92" y="f93"/>
                </a:cxn>
              </a:cxnLst>
              <a:rect l="f88" t="f91" r="f89" b="f90"/>
              <a:pathLst>
                <a:path w="87" h="86">
                  <a:moveTo>
                    <a:pt x="f8" y="f7"/>
                  </a:moveTo>
                  <a:cubicBezTo>
                    <a:pt x="f9" y="f10"/>
                    <a:pt x="f5" y="f11"/>
                    <a:pt x="f12" y="f9"/>
                  </a:cubicBezTo>
                  <a:cubicBezTo>
                    <a:pt x="f13" y="f14"/>
                    <a:pt x="f15" y="f5"/>
                    <a:pt x="f16" y="f5"/>
                  </a:cubicBezTo>
                  <a:cubicBezTo>
                    <a:pt x="f17" y="f5"/>
                    <a:pt x="f18" y="f5"/>
                    <a:pt x="f19" y="f5"/>
                  </a:cubicBezTo>
                  <a:cubicBezTo>
                    <a:pt x="f20" y="f5"/>
                    <a:pt x="f21" y="f14"/>
                    <a:pt x="f22" y="f9"/>
                  </a:cubicBezTo>
                  <a:cubicBezTo>
                    <a:pt x="f23" y="f24"/>
                    <a:pt x="f25" y="f26"/>
                    <a:pt x="f7" y="f17"/>
                  </a:cubicBezTo>
                  <a:cubicBezTo>
                    <a:pt x="f6" y="f27"/>
                    <a:pt x="f7" y="f28"/>
                    <a:pt x="f7" y="f7"/>
                  </a:cubicBezTo>
                  <a:cubicBezTo>
                    <a:pt x="f29" y="f30"/>
                    <a:pt x="f31" y="f29"/>
                    <a:pt x="f32" y="f27"/>
                  </a:cubicBezTo>
                  <a:cubicBezTo>
                    <a:pt x="f33" y="f29"/>
                    <a:pt x="f34" y="f30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6" name="Grupo 23">
            <a:extLst>
              <a:ext uri="{FF2B5EF4-FFF2-40B4-BE49-F238E27FC236}">
                <a16:creationId xmlns:a16="http://schemas.microsoft.com/office/drawing/2014/main" id="{DEE115C1-8887-B9CF-FEEC-9EE6D903FA44}"/>
              </a:ext>
            </a:extLst>
          </p:cNvPr>
          <p:cNvGrpSpPr/>
          <p:nvPr/>
        </p:nvGrpSpPr>
        <p:grpSpPr>
          <a:xfrm>
            <a:off x="107515" y="4376638"/>
            <a:ext cx="520475" cy="722018"/>
            <a:chOff x="107515" y="4376638"/>
            <a:chExt cx="520475" cy="722018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750A2358-7C6F-73A1-7E89-10A254417F33}"/>
                </a:ext>
              </a:extLst>
            </p:cNvPr>
            <p:cNvSpPr/>
            <p:nvPr/>
          </p:nvSpPr>
          <p:spPr>
            <a:xfrm>
              <a:off x="334816" y="4452295"/>
              <a:ext cx="293174" cy="6463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D1CF6FA1-728B-B742-D340-906B2CBCA0BA}"/>
                </a:ext>
              </a:extLst>
            </p:cNvPr>
            <p:cNvSpPr/>
            <p:nvPr/>
          </p:nvSpPr>
          <p:spPr>
            <a:xfrm>
              <a:off x="107515" y="4376638"/>
              <a:ext cx="322527" cy="71810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9" name="Elipse 26">
            <a:extLst>
              <a:ext uri="{FF2B5EF4-FFF2-40B4-BE49-F238E27FC236}">
                <a16:creationId xmlns:a16="http://schemas.microsoft.com/office/drawing/2014/main" id="{AF05E62A-D936-2D72-C374-D1EBDF76F4AD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51;p63">
            <a:extLst>
              <a:ext uri="{FF2B5EF4-FFF2-40B4-BE49-F238E27FC236}">
                <a16:creationId xmlns:a16="http://schemas.microsoft.com/office/drawing/2014/main" id="{3DC17FC0-D42B-33C9-868F-A2043979EC44}"/>
              </a:ext>
            </a:extLst>
          </p:cNvPr>
          <p:cNvSpPr/>
          <p:nvPr/>
        </p:nvSpPr>
        <p:spPr>
          <a:xfrm>
            <a:off x="5082418" y="3304870"/>
            <a:ext cx="705002" cy="7050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853;p63">
            <a:extLst>
              <a:ext uri="{FF2B5EF4-FFF2-40B4-BE49-F238E27FC236}">
                <a16:creationId xmlns:a16="http://schemas.microsoft.com/office/drawing/2014/main" id="{DA2D57AB-4319-BC6D-5E09-E043A087B2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0208" y="220251"/>
            <a:ext cx="7699202" cy="478203"/>
          </a:xfrm>
        </p:spPr>
        <p:txBody>
          <a:bodyPr/>
          <a:lstStyle/>
          <a:p>
            <a:pPr lvl="0"/>
            <a:r>
              <a:rPr lang="en-US" b="1">
                <a:solidFill>
                  <a:srgbClr val="A72424"/>
                </a:solidFill>
              </a:rPr>
              <a:t>How to prepare your bike</a:t>
            </a:r>
          </a:p>
        </p:txBody>
      </p:sp>
      <p:sp>
        <p:nvSpPr>
          <p:cNvPr id="4" name="Google Shape;1887;p63">
            <a:extLst>
              <a:ext uri="{FF2B5EF4-FFF2-40B4-BE49-F238E27FC236}">
                <a16:creationId xmlns:a16="http://schemas.microsoft.com/office/drawing/2014/main" id="{2BF8A959-C40C-E099-FB24-08CFD88D9362}"/>
              </a:ext>
            </a:extLst>
          </p:cNvPr>
          <p:cNvSpPr txBox="1"/>
          <p:nvPr/>
        </p:nvSpPr>
        <p:spPr>
          <a:xfrm>
            <a:off x="5920547" y="1901842"/>
            <a:ext cx="1770004" cy="6957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0" baseline="0">
                <a:solidFill>
                  <a:srgbClr val="191919"/>
                </a:solidFill>
                <a:uFillTx/>
                <a:latin typeface="Kanit Light"/>
                <a:ea typeface="Kanit Light"/>
                <a:cs typeface="Kanit Light"/>
              </a:rPr>
              <a:t>Mercury is the closest planet to the Sun</a:t>
            </a:r>
          </a:p>
        </p:txBody>
      </p:sp>
      <p:sp>
        <p:nvSpPr>
          <p:cNvPr id="5" name="Google Shape;1891;p63">
            <a:extLst>
              <a:ext uri="{FF2B5EF4-FFF2-40B4-BE49-F238E27FC236}">
                <a16:creationId xmlns:a16="http://schemas.microsoft.com/office/drawing/2014/main" id="{62350F9E-14F9-B519-7C7E-98B98CC77822}"/>
              </a:ext>
            </a:extLst>
          </p:cNvPr>
          <p:cNvSpPr/>
          <p:nvPr/>
        </p:nvSpPr>
        <p:spPr>
          <a:xfrm>
            <a:off x="5082418" y="1636940"/>
            <a:ext cx="705002" cy="7050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1892;p63">
            <a:extLst>
              <a:ext uri="{FF2B5EF4-FFF2-40B4-BE49-F238E27FC236}">
                <a16:creationId xmlns:a16="http://schemas.microsoft.com/office/drawing/2014/main" id="{05511922-E3B6-811F-D8D0-2709EC299766}"/>
              </a:ext>
            </a:extLst>
          </p:cNvPr>
          <p:cNvSpPr txBox="1"/>
          <p:nvPr/>
        </p:nvSpPr>
        <p:spPr>
          <a:xfrm>
            <a:off x="5920547" y="3569771"/>
            <a:ext cx="1770004" cy="6957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0" baseline="0">
                <a:solidFill>
                  <a:srgbClr val="191919"/>
                </a:solidFill>
                <a:uFillTx/>
                <a:latin typeface="Kanit Light"/>
                <a:ea typeface="Kanit Light"/>
                <a:cs typeface="Kanit Light"/>
              </a:rPr>
              <a:t>Venus has a beautiful name, but it’s very hot</a:t>
            </a:r>
          </a:p>
        </p:txBody>
      </p:sp>
      <p:cxnSp>
        <p:nvCxnSpPr>
          <p:cNvPr id="7" name="Conector recto de flecha 13">
            <a:extLst>
              <a:ext uri="{FF2B5EF4-FFF2-40B4-BE49-F238E27FC236}">
                <a16:creationId xmlns:a16="http://schemas.microsoft.com/office/drawing/2014/main" id="{AD552D68-FFFC-087D-C515-0C6E000A0316}"/>
              </a:ext>
            </a:extLst>
          </p:cNvPr>
          <p:cNvCxnSpPr/>
          <p:nvPr/>
        </p:nvCxnSpPr>
        <p:spPr>
          <a:xfrm flipH="1">
            <a:off x="3900802" y="1989441"/>
            <a:ext cx="912041" cy="260248"/>
          </a:xfrm>
          <a:prstGeom prst="straightConnector1">
            <a:avLst/>
          </a:prstGeom>
          <a:noFill/>
          <a:ln w="76196" cap="flat">
            <a:solidFill>
              <a:srgbClr val="A72424"/>
            </a:solidFill>
            <a:prstDash val="solid"/>
            <a:tailEnd type="arrow"/>
          </a:ln>
        </p:spPr>
      </p:cxnSp>
      <p:cxnSp>
        <p:nvCxnSpPr>
          <p:cNvPr id="8" name="Conector recto de flecha 15">
            <a:extLst>
              <a:ext uri="{FF2B5EF4-FFF2-40B4-BE49-F238E27FC236}">
                <a16:creationId xmlns:a16="http://schemas.microsoft.com/office/drawing/2014/main" id="{573B5707-5C4D-6746-44C4-FDD7F061114F}"/>
              </a:ext>
            </a:extLst>
          </p:cNvPr>
          <p:cNvCxnSpPr/>
          <p:nvPr/>
        </p:nvCxnSpPr>
        <p:spPr>
          <a:xfrm flipH="1" flipV="1">
            <a:off x="3752853" y="3134919"/>
            <a:ext cx="1196446" cy="522452"/>
          </a:xfrm>
          <a:prstGeom prst="straightConnector1">
            <a:avLst/>
          </a:prstGeom>
          <a:noFill/>
          <a:ln w="76196" cap="flat">
            <a:solidFill>
              <a:srgbClr val="F9F9F9"/>
            </a:solidFill>
            <a:prstDash val="solid"/>
            <a:tailEnd type="arrow"/>
          </a:ln>
        </p:spPr>
      </p:cxnSp>
      <p:sp>
        <p:nvSpPr>
          <p:cNvPr id="9" name="Google Shape;1853;p63">
            <a:extLst>
              <a:ext uri="{FF2B5EF4-FFF2-40B4-BE49-F238E27FC236}">
                <a16:creationId xmlns:a16="http://schemas.microsoft.com/office/drawing/2014/main" id="{682E5C3F-9248-081A-3C44-CC2352EF33CF}"/>
              </a:ext>
            </a:extLst>
          </p:cNvPr>
          <p:cNvSpPr txBox="1"/>
          <p:nvPr/>
        </p:nvSpPr>
        <p:spPr>
          <a:xfrm>
            <a:off x="5008461" y="1717846"/>
            <a:ext cx="845527" cy="5431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27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3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1</a:t>
            </a:r>
          </a:p>
        </p:txBody>
      </p:sp>
      <p:sp>
        <p:nvSpPr>
          <p:cNvPr id="10" name="Google Shape;1853;p63">
            <a:extLst>
              <a:ext uri="{FF2B5EF4-FFF2-40B4-BE49-F238E27FC236}">
                <a16:creationId xmlns:a16="http://schemas.microsoft.com/office/drawing/2014/main" id="{47C2A1C8-A5FC-63D7-795D-420073870915}"/>
              </a:ext>
            </a:extLst>
          </p:cNvPr>
          <p:cNvSpPr txBox="1"/>
          <p:nvPr/>
        </p:nvSpPr>
        <p:spPr>
          <a:xfrm>
            <a:off x="5003167" y="3374428"/>
            <a:ext cx="845527" cy="5431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27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3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2</a:t>
            </a:r>
          </a:p>
        </p:txBody>
      </p:sp>
      <p:grpSp>
        <p:nvGrpSpPr>
          <p:cNvPr id="11" name="Grupo 23">
            <a:extLst>
              <a:ext uri="{FF2B5EF4-FFF2-40B4-BE49-F238E27FC236}">
                <a16:creationId xmlns:a16="http://schemas.microsoft.com/office/drawing/2014/main" id="{DAC295D1-E8B7-5600-DFE7-F9A9E1CD4C95}"/>
              </a:ext>
            </a:extLst>
          </p:cNvPr>
          <p:cNvGrpSpPr/>
          <p:nvPr/>
        </p:nvGrpSpPr>
        <p:grpSpPr>
          <a:xfrm>
            <a:off x="1428750" y="1436686"/>
            <a:ext cx="2200274" cy="2755901"/>
            <a:chOff x="1428750" y="1436686"/>
            <a:chExt cx="2200274" cy="275590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A393C9BF-CDCA-D3E7-5880-B3837B7217AE}"/>
                </a:ext>
              </a:extLst>
            </p:cNvPr>
            <p:cNvSpPr/>
            <p:nvPr/>
          </p:nvSpPr>
          <p:spPr>
            <a:xfrm>
              <a:off x="1428750" y="2717797"/>
              <a:ext cx="2200274" cy="6635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"/>
                <a:gd name="f7" fmla="val 72"/>
                <a:gd name="f8" fmla="val 119"/>
                <a:gd name="f9" fmla="val 83"/>
                <a:gd name="f10" fmla="val 47"/>
                <a:gd name="f11" fmla="val 10"/>
                <a:gd name="f12" fmla="val 62"/>
                <a:gd name="f13" fmla="val 44"/>
                <a:gd name="f14" fmla="val 26"/>
                <a:gd name="f15" fmla="val 8"/>
                <a:gd name="f16" fmla="val 2"/>
                <a:gd name="f17" fmla="val 54"/>
                <a:gd name="f18" fmla="val 100"/>
                <a:gd name="f19" fmla="val 146"/>
                <a:gd name="f20" fmla="val 173"/>
                <a:gd name="f21" fmla="val 201"/>
                <a:gd name="f22" fmla="val 229"/>
                <a:gd name="f23" fmla="val 236"/>
                <a:gd name="f24" fmla="val 27"/>
                <a:gd name="f25" fmla="val 45"/>
                <a:gd name="f26" fmla="val 63"/>
                <a:gd name="f27" fmla="val 70"/>
                <a:gd name="f28" fmla="val 235"/>
                <a:gd name="f29" fmla="val 192"/>
                <a:gd name="f30" fmla="val 156"/>
                <a:gd name="f31" fmla="val 22"/>
                <a:gd name="f32" fmla="val 39"/>
                <a:gd name="f33" fmla="val 19"/>
                <a:gd name="f34" fmla="val 36"/>
                <a:gd name="f35" fmla="val 16"/>
                <a:gd name="f36" fmla="val 34"/>
                <a:gd name="f37" fmla="val 32"/>
                <a:gd name="f38" fmla="val 17"/>
                <a:gd name="f39" fmla="val 30"/>
                <a:gd name="f40" fmla="val 20"/>
                <a:gd name="f41" fmla="val 28"/>
                <a:gd name="f42" fmla="val 23"/>
                <a:gd name="f43" fmla="val 24"/>
                <a:gd name="f44" fmla="val 33"/>
                <a:gd name="f45" fmla="val 35"/>
                <a:gd name="f46" fmla="val 37"/>
                <a:gd name="f47" fmla="val 40"/>
                <a:gd name="f48" fmla="val 25"/>
                <a:gd name="f49" fmla="val 58"/>
                <a:gd name="f50" fmla="val 41"/>
                <a:gd name="f51" fmla="val 52"/>
                <a:gd name="f52" fmla="val 50"/>
                <a:gd name="f53" fmla="val 43"/>
                <a:gd name="f54" fmla="val 29"/>
                <a:gd name="f55" fmla="val 213"/>
                <a:gd name="f56" fmla="val 208"/>
                <a:gd name="f57" fmla="val 206"/>
                <a:gd name="f58" fmla="val 203"/>
                <a:gd name="f59" fmla="val 199"/>
                <a:gd name="f60" fmla="val 197"/>
                <a:gd name="f61" fmla="val 49"/>
                <a:gd name="f62" fmla="val 51"/>
                <a:gd name="f63" fmla="val 55"/>
                <a:gd name="f64" fmla="val 204"/>
                <a:gd name="f65" fmla="val 56"/>
                <a:gd name="f66" fmla="val 53"/>
                <a:gd name="f67" fmla="val 209"/>
                <a:gd name="f68" fmla="val 202"/>
                <a:gd name="f69" fmla="val 205"/>
                <a:gd name="f70" fmla="+- 0 0 -90"/>
                <a:gd name="f71" fmla="*/ f3 1 238"/>
                <a:gd name="f72" fmla="*/ f4 1 72"/>
                <a:gd name="f73" fmla="val f5"/>
                <a:gd name="f74" fmla="val f6"/>
                <a:gd name="f75" fmla="val f7"/>
                <a:gd name="f76" fmla="*/ f70 f0 1"/>
                <a:gd name="f77" fmla="+- f75 0 f73"/>
                <a:gd name="f78" fmla="+- f74 0 f73"/>
                <a:gd name="f79" fmla="*/ f76 1 f2"/>
                <a:gd name="f80" fmla="*/ f78 1 238"/>
                <a:gd name="f81" fmla="*/ f77 1 72"/>
                <a:gd name="f82" fmla="*/ 119 f78 1"/>
                <a:gd name="f83" fmla="*/ 72 f77 1"/>
                <a:gd name="f84" fmla="*/ 10 f78 1"/>
                <a:gd name="f85" fmla="*/ 0 f78 1"/>
                <a:gd name="f86" fmla="*/ 62 f77 1"/>
                <a:gd name="f87" fmla="*/ 8 f77 1"/>
                <a:gd name="f88" fmla="*/ 8 f78 1"/>
                <a:gd name="f89" fmla="*/ 0 f77 1"/>
                <a:gd name="f90" fmla="*/ 146 f78 1"/>
                <a:gd name="f91" fmla="*/ 229 f78 1"/>
                <a:gd name="f92" fmla="*/ 238 f78 1"/>
                <a:gd name="f93" fmla="*/ 10 f77 1"/>
                <a:gd name="f94" fmla="*/ 63 f77 1"/>
                <a:gd name="f95" fmla="*/ 44 f78 1"/>
                <a:gd name="f96" fmla="*/ 22 f77 1"/>
                <a:gd name="f97" fmla="*/ 34 f78 1"/>
                <a:gd name="f98" fmla="*/ 16 f77 1"/>
                <a:gd name="f99" fmla="*/ 28 f78 1"/>
                <a:gd name="f100" fmla="*/ 23 f77 1"/>
                <a:gd name="f101" fmla="*/ 35 f78 1"/>
                <a:gd name="f102" fmla="*/ 28 f77 1"/>
                <a:gd name="f103" fmla="*/ 58 f77 1"/>
                <a:gd name="f104" fmla="*/ 41 f78 1"/>
                <a:gd name="f105" fmla="*/ 50 f77 1"/>
                <a:gd name="f106" fmla="*/ 43 f77 1"/>
                <a:gd name="f107" fmla="*/ 29 f78 1"/>
                <a:gd name="f108" fmla="*/ 213 f78 1"/>
                <a:gd name="f109" fmla="*/ 203 f78 1"/>
                <a:gd name="f110" fmla="*/ 44 f77 1"/>
                <a:gd name="f111" fmla="*/ 197 f78 1"/>
                <a:gd name="f112" fmla="*/ 49 f77 1"/>
                <a:gd name="f113" fmla="*/ 204 f78 1"/>
                <a:gd name="f114" fmla="*/ 55 f77 1"/>
                <a:gd name="f115" fmla="+- f79 0 f1"/>
                <a:gd name="f116" fmla="*/ f82 1 238"/>
                <a:gd name="f117" fmla="*/ f83 1 72"/>
                <a:gd name="f118" fmla="*/ f84 1 238"/>
                <a:gd name="f119" fmla="*/ f85 1 238"/>
                <a:gd name="f120" fmla="*/ f86 1 72"/>
                <a:gd name="f121" fmla="*/ f87 1 72"/>
                <a:gd name="f122" fmla="*/ f88 1 238"/>
                <a:gd name="f123" fmla="*/ f89 1 72"/>
                <a:gd name="f124" fmla="*/ f90 1 238"/>
                <a:gd name="f125" fmla="*/ f91 1 238"/>
                <a:gd name="f126" fmla="*/ f92 1 238"/>
                <a:gd name="f127" fmla="*/ f93 1 72"/>
                <a:gd name="f128" fmla="*/ f94 1 72"/>
                <a:gd name="f129" fmla="*/ f95 1 238"/>
                <a:gd name="f130" fmla="*/ f96 1 72"/>
                <a:gd name="f131" fmla="*/ f97 1 238"/>
                <a:gd name="f132" fmla="*/ f98 1 72"/>
                <a:gd name="f133" fmla="*/ f99 1 238"/>
                <a:gd name="f134" fmla="*/ f100 1 72"/>
                <a:gd name="f135" fmla="*/ f101 1 238"/>
                <a:gd name="f136" fmla="*/ f102 1 72"/>
                <a:gd name="f137" fmla="*/ f103 1 72"/>
                <a:gd name="f138" fmla="*/ f104 1 238"/>
                <a:gd name="f139" fmla="*/ f105 1 72"/>
                <a:gd name="f140" fmla="*/ f106 1 72"/>
                <a:gd name="f141" fmla="*/ f107 1 238"/>
                <a:gd name="f142" fmla="*/ f108 1 238"/>
                <a:gd name="f143" fmla="*/ f109 1 238"/>
                <a:gd name="f144" fmla="*/ f110 1 72"/>
                <a:gd name="f145" fmla="*/ f111 1 238"/>
                <a:gd name="f146" fmla="*/ f112 1 72"/>
                <a:gd name="f147" fmla="*/ f113 1 238"/>
                <a:gd name="f148" fmla="*/ f114 1 72"/>
                <a:gd name="f149" fmla="*/ 0 1 f80"/>
                <a:gd name="f150" fmla="*/ f74 1 f80"/>
                <a:gd name="f151" fmla="*/ 0 1 f81"/>
                <a:gd name="f152" fmla="*/ f75 1 f81"/>
                <a:gd name="f153" fmla="*/ f116 1 f80"/>
                <a:gd name="f154" fmla="*/ f117 1 f81"/>
                <a:gd name="f155" fmla="*/ f118 1 f80"/>
                <a:gd name="f156" fmla="*/ f119 1 f80"/>
                <a:gd name="f157" fmla="*/ f120 1 f81"/>
                <a:gd name="f158" fmla="*/ f121 1 f81"/>
                <a:gd name="f159" fmla="*/ f122 1 f80"/>
                <a:gd name="f160" fmla="*/ f123 1 f81"/>
                <a:gd name="f161" fmla="*/ f124 1 f80"/>
                <a:gd name="f162" fmla="*/ f125 1 f80"/>
                <a:gd name="f163" fmla="*/ f126 1 f80"/>
                <a:gd name="f164" fmla="*/ f127 1 f81"/>
                <a:gd name="f165" fmla="*/ f128 1 f81"/>
                <a:gd name="f166" fmla="*/ f129 1 f80"/>
                <a:gd name="f167" fmla="*/ f130 1 f81"/>
                <a:gd name="f168" fmla="*/ f131 1 f80"/>
                <a:gd name="f169" fmla="*/ f132 1 f81"/>
                <a:gd name="f170" fmla="*/ f133 1 f80"/>
                <a:gd name="f171" fmla="*/ f134 1 f81"/>
                <a:gd name="f172" fmla="*/ f135 1 f80"/>
                <a:gd name="f173" fmla="*/ f136 1 f81"/>
                <a:gd name="f174" fmla="*/ f137 1 f81"/>
                <a:gd name="f175" fmla="*/ f138 1 f80"/>
                <a:gd name="f176" fmla="*/ f139 1 f81"/>
                <a:gd name="f177" fmla="*/ f140 1 f81"/>
                <a:gd name="f178" fmla="*/ f141 1 f80"/>
                <a:gd name="f179" fmla="*/ f142 1 f80"/>
                <a:gd name="f180" fmla="*/ f143 1 f80"/>
                <a:gd name="f181" fmla="*/ f144 1 f81"/>
                <a:gd name="f182" fmla="*/ f145 1 f80"/>
                <a:gd name="f183" fmla="*/ f146 1 f81"/>
                <a:gd name="f184" fmla="*/ f147 1 f80"/>
                <a:gd name="f185" fmla="*/ f148 1 f81"/>
                <a:gd name="f186" fmla="*/ f149 f71 1"/>
                <a:gd name="f187" fmla="*/ f150 f71 1"/>
                <a:gd name="f188" fmla="*/ f152 f72 1"/>
                <a:gd name="f189" fmla="*/ f151 f72 1"/>
                <a:gd name="f190" fmla="*/ f153 f71 1"/>
                <a:gd name="f191" fmla="*/ f154 f72 1"/>
                <a:gd name="f192" fmla="*/ f155 f71 1"/>
                <a:gd name="f193" fmla="*/ f156 f71 1"/>
                <a:gd name="f194" fmla="*/ f157 f72 1"/>
                <a:gd name="f195" fmla="*/ f158 f72 1"/>
                <a:gd name="f196" fmla="*/ f159 f71 1"/>
                <a:gd name="f197" fmla="*/ f160 f72 1"/>
                <a:gd name="f198" fmla="*/ f161 f71 1"/>
                <a:gd name="f199" fmla="*/ f162 f71 1"/>
                <a:gd name="f200" fmla="*/ f163 f71 1"/>
                <a:gd name="f201" fmla="*/ f164 f72 1"/>
                <a:gd name="f202" fmla="*/ f165 f72 1"/>
                <a:gd name="f203" fmla="*/ f166 f71 1"/>
                <a:gd name="f204" fmla="*/ f167 f72 1"/>
                <a:gd name="f205" fmla="*/ f168 f71 1"/>
                <a:gd name="f206" fmla="*/ f169 f72 1"/>
                <a:gd name="f207" fmla="*/ f170 f71 1"/>
                <a:gd name="f208" fmla="*/ f171 f72 1"/>
                <a:gd name="f209" fmla="*/ f172 f71 1"/>
                <a:gd name="f210" fmla="*/ f173 f72 1"/>
                <a:gd name="f211" fmla="*/ f174 f72 1"/>
                <a:gd name="f212" fmla="*/ f175 f71 1"/>
                <a:gd name="f213" fmla="*/ f176 f72 1"/>
                <a:gd name="f214" fmla="*/ f177 f72 1"/>
                <a:gd name="f215" fmla="*/ f178 f71 1"/>
                <a:gd name="f216" fmla="*/ f179 f71 1"/>
                <a:gd name="f217" fmla="*/ f180 f71 1"/>
                <a:gd name="f218" fmla="*/ f181 f72 1"/>
                <a:gd name="f219" fmla="*/ f182 f71 1"/>
                <a:gd name="f220" fmla="*/ f183 f72 1"/>
                <a:gd name="f221" fmla="*/ f184 f71 1"/>
                <a:gd name="f222" fmla="*/ f185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5">
                  <a:pos x="f190" y="f191"/>
                </a:cxn>
                <a:cxn ang="f115">
                  <a:pos x="f192" y="f191"/>
                </a:cxn>
                <a:cxn ang="f115">
                  <a:pos x="f193" y="f194"/>
                </a:cxn>
                <a:cxn ang="f115">
                  <a:pos x="f193" y="f195"/>
                </a:cxn>
                <a:cxn ang="f115">
                  <a:pos x="f196" y="f197"/>
                </a:cxn>
                <a:cxn ang="f115">
                  <a:pos x="f198" y="f197"/>
                </a:cxn>
                <a:cxn ang="f115">
                  <a:pos x="f199" y="f197"/>
                </a:cxn>
                <a:cxn ang="f115">
                  <a:pos x="f200" y="f201"/>
                </a:cxn>
                <a:cxn ang="f115">
                  <a:pos x="f200" y="f202"/>
                </a:cxn>
                <a:cxn ang="f115">
                  <a:pos x="f199" y="f191"/>
                </a:cxn>
                <a:cxn ang="f115">
                  <a:pos x="f190" y="f191"/>
                </a:cxn>
                <a:cxn ang="f115">
                  <a:pos x="f203" y="f204"/>
                </a:cxn>
                <a:cxn ang="f115">
                  <a:pos x="f205" y="f206"/>
                </a:cxn>
                <a:cxn ang="f115">
                  <a:pos x="f207" y="f208"/>
                </a:cxn>
                <a:cxn ang="f115">
                  <a:pos x="f209" y="f210"/>
                </a:cxn>
                <a:cxn ang="f115">
                  <a:pos x="f203" y="f204"/>
                </a:cxn>
                <a:cxn ang="f115">
                  <a:pos x="f209" y="f211"/>
                </a:cxn>
                <a:cxn ang="f115">
                  <a:pos x="f212" y="f213"/>
                </a:cxn>
                <a:cxn ang="f115">
                  <a:pos x="f209" y="f214"/>
                </a:cxn>
                <a:cxn ang="f115">
                  <a:pos x="f215" y="f213"/>
                </a:cxn>
                <a:cxn ang="f115">
                  <a:pos x="f209" y="f211"/>
                </a:cxn>
                <a:cxn ang="f115">
                  <a:pos x="f216" y="f213"/>
                </a:cxn>
                <a:cxn ang="f115">
                  <a:pos x="f217" y="f218"/>
                </a:cxn>
                <a:cxn ang="f115">
                  <a:pos x="f219" y="f220"/>
                </a:cxn>
                <a:cxn ang="f115">
                  <a:pos x="f221" y="f222"/>
                </a:cxn>
                <a:cxn ang="f115">
                  <a:pos x="f216" y="f213"/>
                </a:cxn>
                <a:cxn ang="f115">
                  <a:pos x="f216" y="f208"/>
                </a:cxn>
                <a:cxn ang="f115">
                  <a:pos x="f221" y="f206"/>
                </a:cxn>
                <a:cxn ang="f115">
                  <a:pos x="f219" y="f204"/>
                </a:cxn>
                <a:cxn ang="f115">
                  <a:pos x="f217" y="f210"/>
                </a:cxn>
                <a:cxn ang="f115">
                  <a:pos x="f216" y="f208"/>
                </a:cxn>
              </a:cxnLst>
              <a:rect l="f186" t="f189" r="f187" b="f188"/>
              <a:pathLst>
                <a:path w="238" h="72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5" y="f7"/>
                    <a:pt x="f5" y="f7"/>
                    <a:pt x="f5" y="f12"/>
                  </a:cubicBezTo>
                  <a:cubicBezTo>
                    <a:pt x="f5" y="f13"/>
                    <a:pt x="f5" y="f14"/>
                    <a:pt x="f5" y="f15"/>
                  </a:cubicBezTo>
                  <a:cubicBezTo>
                    <a:pt x="f5" y="f16"/>
                    <a:pt x="f16" y="f5"/>
                    <a:pt x="f15" y="f5"/>
                  </a:cubicBezTo>
                  <a:cubicBezTo>
                    <a:pt x="f17" y="f5"/>
                    <a:pt x="f18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5"/>
                    <a:pt x="f6" y="f16"/>
                    <a:pt x="f6" y="f11"/>
                  </a:cubicBezTo>
                  <a:cubicBezTo>
                    <a:pt x="f6" y="f24"/>
                    <a:pt x="f6" y="f25"/>
                    <a:pt x="f6" y="f26"/>
                  </a:cubicBezTo>
                  <a:cubicBezTo>
                    <a:pt x="f6" y="f27"/>
                    <a:pt x="f28" y="f7"/>
                    <a:pt x="f22" y="f7"/>
                  </a:cubicBezTo>
                  <a:cubicBezTo>
                    <a:pt x="f29" y="f7"/>
                    <a:pt x="f30" y="f7"/>
                    <a:pt x="f8" y="f7"/>
                  </a:cubicBezTo>
                  <a:close/>
                  <a:moveTo>
                    <a:pt x="f13" y="f31"/>
                  </a:moveTo>
                  <a:cubicBezTo>
                    <a:pt x="f32" y="f33"/>
                    <a:pt x="f34" y="f35"/>
                    <a:pt x="f36" y="f35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39" y="f43"/>
                    <a:pt x="f44" y="f41"/>
                    <a:pt x="f45" y="f41"/>
                  </a:cubicBezTo>
                  <a:cubicBezTo>
                    <a:pt x="f46" y="f41"/>
                    <a:pt x="f47" y="f48"/>
                    <a:pt x="f13" y="f31"/>
                  </a:cubicBezTo>
                  <a:close/>
                  <a:moveTo>
                    <a:pt x="f45" y="f49"/>
                  </a:moveTo>
                  <a:cubicBezTo>
                    <a:pt x="f46" y="f17"/>
                    <a:pt x="f50" y="f51"/>
                    <a:pt x="f50" y="f52"/>
                  </a:cubicBezTo>
                  <a:cubicBezTo>
                    <a:pt x="f47" y="f10"/>
                    <a:pt x="f46" y="f25"/>
                    <a:pt x="f45" y="f53"/>
                  </a:cubicBezTo>
                  <a:cubicBezTo>
                    <a:pt x="f44" y="f25"/>
                    <a:pt x="f54" y="f10"/>
                    <a:pt x="f54" y="f52"/>
                  </a:cubicBezTo>
                  <a:cubicBezTo>
                    <a:pt x="f41" y="f51"/>
                    <a:pt x="f37" y="f17"/>
                    <a:pt x="f45" y="f49"/>
                  </a:cubicBezTo>
                  <a:close/>
                  <a:moveTo>
                    <a:pt x="f55" y="f52"/>
                  </a:moveTo>
                  <a:cubicBezTo>
                    <a:pt x="f56" y="f10"/>
                    <a:pt x="f57" y="f13"/>
                    <a:pt x="f58" y="f13"/>
                  </a:cubicBezTo>
                  <a:cubicBezTo>
                    <a:pt x="f21" y="f13"/>
                    <a:pt x="f59" y="f10"/>
                    <a:pt x="f60" y="f61"/>
                  </a:cubicBezTo>
                  <a:cubicBezTo>
                    <a:pt x="f59" y="f62"/>
                    <a:pt x="f21" y="f63"/>
                    <a:pt x="f64" y="f63"/>
                  </a:cubicBezTo>
                  <a:cubicBezTo>
                    <a:pt x="f57" y="f65"/>
                    <a:pt x="f56" y="f66"/>
                    <a:pt x="f55" y="f52"/>
                  </a:cubicBezTo>
                  <a:close/>
                  <a:moveTo>
                    <a:pt x="f55" y="f42"/>
                  </a:moveTo>
                  <a:cubicBezTo>
                    <a:pt x="f67" y="f40"/>
                    <a:pt x="f57" y="f35"/>
                    <a:pt x="f64" y="f35"/>
                  </a:cubicBezTo>
                  <a:cubicBezTo>
                    <a:pt x="f68" y="f38"/>
                    <a:pt x="f59" y="f40"/>
                    <a:pt x="f60" y="f31"/>
                  </a:cubicBezTo>
                  <a:cubicBezTo>
                    <a:pt x="f59" y="f43"/>
                    <a:pt x="f21" y="f41"/>
                    <a:pt x="f58" y="f41"/>
                  </a:cubicBezTo>
                  <a:cubicBezTo>
                    <a:pt x="f69" y="f41"/>
                    <a:pt x="f56" y="f48"/>
                    <a:pt x="f55" y="f42"/>
                  </a:cubicBezTo>
                  <a:close/>
                </a:path>
              </a:pathLst>
            </a:custGeom>
            <a:solidFill>
              <a:srgbClr val="19191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2DE24D71-A250-AB3E-703E-FEE19987267C}"/>
                </a:ext>
              </a:extLst>
            </p:cNvPr>
            <p:cNvSpPr/>
            <p:nvPr/>
          </p:nvSpPr>
          <p:spPr>
            <a:xfrm>
              <a:off x="1428750" y="3529017"/>
              <a:ext cx="2200274" cy="6635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"/>
                <a:gd name="f7" fmla="val 72"/>
                <a:gd name="f8" fmla="val 119"/>
                <a:gd name="f9" fmla="val 71"/>
                <a:gd name="f10" fmla="val 82"/>
                <a:gd name="f11" fmla="val 46"/>
                <a:gd name="f12" fmla="val 9"/>
                <a:gd name="f13" fmla="val 2"/>
                <a:gd name="f14" fmla="val 69"/>
                <a:gd name="f15" fmla="val 62"/>
                <a:gd name="f16" fmla="val 44"/>
                <a:gd name="f17" fmla="val 26"/>
                <a:gd name="f18" fmla="val 8"/>
                <a:gd name="f19" fmla="val 156"/>
                <a:gd name="f20" fmla="val 230"/>
                <a:gd name="f21" fmla="val 236"/>
                <a:gd name="f22" fmla="val 7"/>
                <a:gd name="f23" fmla="val 45"/>
                <a:gd name="f24" fmla="val 64"/>
                <a:gd name="f25" fmla="val 70"/>
                <a:gd name="f26" fmla="val 193"/>
                <a:gd name="f27" fmla="val 42"/>
                <a:gd name="f28" fmla="val 51"/>
                <a:gd name="f29" fmla="val 50"/>
                <a:gd name="f30" fmla="val 48"/>
                <a:gd name="f31" fmla="val 47"/>
                <a:gd name="f32" fmla="val 39"/>
                <a:gd name="f33" fmla="val 37"/>
                <a:gd name="f34" fmla="val 43"/>
                <a:gd name="f35" fmla="val 34"/>
                <a:gd name="f36" fmla="val 32"/>
                <a:gd name="f37" fmla="val 29"/>
                <a:gd name="f38" fmla="val 49"/>
                <a:gd name="f39" fmla="val 55"/>
                <a:gd name="f40" fmla="val 52"/>
                <a:gd name="f41" fmla="val 203"/>
                <a:gd name="f42" fmla="val 58"/>
                <a:gd name="f43" fmla="val 206"/>
                <a:gd name="f44" fmla="val 54"/>
                <a:gd name="f45" fmla="val 210"/>
                <a:gd name="f46" fmla="val 209"/>
                <a:gd name="f47" fmla="val 204"/>
                <a:gd name="f48" fmla="val 202"/>
                <a:gd name="f49" fmla="val 198"/>
                <a:gd name="f50" fmla="val 197"/>
                <a:gd name="f51" fmla="val 200"/>
                <a:gd name="f52" fmla="val 31"/>
                <a:gd name="f53" fmla="val 27"/>
                <a:gd name="f54" fmla="val 41"/>
                <a:gd name="f55" fmla="val 24"/>
                <a:gd name="f56" fmla="val 22"/>
                <a:gd name="f57" fmla="val 20"/>
                <a:gd name="f58" fmla="val 16"/>
                <a:gd name="f59" fmla="val 35"/>
                <a:gd name="f60" fmla="val 33"/>
                <a:gd name="f61" fmla="val 19"/>
                <a:gd name="f62" fmla="val 21"/>
                <a:gd name="f63" fmla="val 213"/>
                <a:gd name="f64" fmla="val 208"/>
                <a:gd name="f65" fmla="val 201"/>
                <a:gd name="f66" fmla="val 17"/>
                <a:gd name="f67" fmla="val 199"/>
                <a:gd name="f68" fmla="val 28"/>
                <a:gd name="f69" fmla="val 25"/>
                <a:gd name="f70" fmla="+- 0 0 -90"/>
                <a:gd name="f71" fmla="*/ f3 1 238"/>
                <a:gd name="f72" fmla="*/ f4 1 72"/>
                <a:gd name="f73" fmla="val f5"/>
                <a:gd name="f74" fmla="val f6"/>
                <a:gd name="f75" fmla="val f7"/>
                <a:gd name="f76" fmla="*/ f70 f0 1"/>
                <a:gd name="f77" fmla="+- f75 0 f73"/>
                <a:gd name="f78" fmla="+- f74 0 f73"/>
                <a:gd name="f79" fmla="*/ f76 1 f2"/>
                <a:gd name="f80" fmla="*/ f78 1 238"/>
                <a:gd name="f81" fmla="*/ f77 1 72"/>
                <a:gd name="f82" fmla="*/ 119 f78 1"/>
                <a:gd name="f83" fmla="*/ 71 f77 1"/>
                <a:gd name="f84" fmla="*/ 9 f78 1"/>
                <a:gd name="f85" fmla="*/ 72 f77 1"/>
                <a:gd name="f86" fmla="*/ 0 f78 1"/>
                <a:gd name="f87" fmla="*/ 62 f77 1"/>
                <a:gd name="f88" fmla="*/ 8 f77 1"/>
                <a:gd name="f89" fmla="*/ 8 f78 1"/>
                <a:gd name="f90" fmla="*/ 0 f77 1"/>
                <a:gd name="f91" fmla="*/ 230 f78 1"/>
                <a:gd name="f92" fmla="*/ 238 f78 1"/>
                <a:gd name="f93" fmla="*/ 7 f77 1"/>
                <a:gd name="f94" fmla="*/ 64 f77 1"/>
                <a:gd name="f95" fmla="*/ 42 f78 1"/>
                <a:gd name="f96" fmla="*/ 51 f77 1"/>
                <a:gd name="f97" fmla="*/ 47 f77 1"/>
                <a:gd name="f98" fmla="*/ 34 f78 1"/>
                <a:gd name="f99" fmla="*/ 43 f77 1"/>
                <a:gd name="f100" fmla="*/ 29 f78 1"/>
                <a:gd name="f101" fmla="*/ 49 f77 1"/>
                <a:gd name="f102" fmla="*/ 55 f77 1"/>
                <a:gd name="f103" fmla="*/ 203 f78 1"/>
                <a:gd name="f104" fmla="*/ 58 f77 1"/>
                <a:gd name="f105" fmla="*/ 209 f78 1"/>
                <a:gd name="f106" fmla="*/ 50 f77 1"/>
                <a:gd name="f107" fmla="*/ 204 f78 1"/>
                <a:gd name="f108" fmla="*/ 198 f78 1"/>
                <a:gd name="f109" fmla="*/ 31 f77 1"/>
                <a:gd name="f110" fmla="*/ 41 f78 1"/>
                <a:gd name="f111" fmla="*/ 22 f77 1"/>
                <a:gd name="f112" fmla="*/ 35 f78 1"/>
                <a:gd name="f113" fmla="*/ 16 f77 1"/>
                <a:gd name="f114" fmla="*/ 21 f77 1"/>
                <a:gd name="f115" fmla="*/ 213 f78 1"/>
                <a:gd name="f116" fmla="*/ 197 f78 1"/>
                <a:gd name="f117" fmla="*/ 28 f77 1"/>
                <a:gd name="f118" fmla="+- f79 0 f1"/>
                <a:gd name="f119" fmla="*/ f82 1 238"/>
                <a:gd name="f120" fmla="*/ f83 1 72"/>
                <a:gd name="f121" fmla="*/ f84 1 238"/>
                <a:gd name="f122" fmla="*/ f85 1 72"/>
                <a:gd name="f123" fmla="*/ f86 1 238"/>
                <a:gd name="f124" fmla="*/ f87 1 72"/>
                <a:gd name="f125" fmla="*/ f88 1 72"/>
                <a:gd name="f126" fmla="*/ f89 1 238"/>
                <a:gd name="f127" fmla="*/ f90 1 72"/>
                <a:gd name="f128" fmla="*/ f91 1 238"/>
                <a:gd name="f129" fmla="*/ f92 1 238"/>
                <a:gd name="f130" fmla="*/ f93 1 72"/>
                <a:gd name="f131" fmla="*/ f94 1 72"/>
                <a:gd name="f132" fmla="*/ f95 1 238"/>
                <a:gd name="f133" fmla="*/ f96 1 72"/>
                <a:gd name="f134" fmla="*/ f97 1 72"/>
                <a:gd name="f135" fmla="*/ f98 1 238"/>
                <a:gd name="f136" fmla="*/ f99 1 72"/>
                <a:gd name="f137" fmla="*/ f100 1 238"/>
                <a:gd name="f138" fmla="*/ f101 1 72"/>
                <a:gd name="f139" fmla="*/ f102 1 72"/>
                <a:gd name="f140" fmla="*/ f103 1 238"/>
                <a:gd name="f141" fmla="*/ f104 1 72"/>
                <a:gd name="f142" fmla="*/ f105 1 238"/>
                <a:gd name="f143" fmla="*/ f106 1 72"/>
                <a:gd name="f144" fmla="*/ f107 1 238"/>
                <a:gd name="f145" fmla="*/ f108 1 238"/>
                <a:gd name="f146" fmla="*/ f109 1 72"/>
                <a:gd name="f147" fmla="*/ f110 1 238"/>
                <a:gd name="f148" fmla="*/ f111 1 72"/>
                <a:gd name="f149" fmla="*/ f112 1 238"/>
                <a:gd name="f150" fmla="*/ f113 1 72"/>
                <a:gd name="f151" fmla="*/ f114 1 72"/>
                <a:gd name="f152" fmla="*/ f115 1 238"/>
                <a:gd name="f153" fmla="*/ f116 1 238"/>
                <a:gd name="f154" fmla="*/ f117 1 72"/>
                <a:gd name="f155" fmla="*/ 0 1 f80"/>
                <a:gd name="f156" fmla="*/ f74 1 f80"/>
                <a:gd name="f157" fmla="*/ 0 1 f81"/>
                <a:gd name="f158" fmla="*/ f75 1 f81"/>
                <a:gd name="f159" fmla="*/ f119 1 f80"/>
                <a:gd name="f160" fmla="*/ f120 1 f81"/>
                <a:gd name="f161" fmla="*/ f121 1 f80"/>
                <a:gd name="f162" fmla="*/ f122 1 f81"/>
                <a:gd name="f163" fmla="*/ f123 1 f80"/>
                <a:gd name="f164" fmla="*/ f124 1 f81"/>
                <a:gd name="f165" fmla="*/ f125 1 f81"/>
                <a:gd name="f166" fmla="*/ f126 1 f80"/>
                <a:gd name="f167" fmla="*/ f127 1 f81"/>
                <a:gd name="f168" fmla="*/ f128 1 f80"/>
                <a:gd name="f169" fmla="*/ f129 1 f80"/>
                <a:gd name="f170" fmla="*/ f130 1 f81"/>
                <a:gd name="f171" fmla="*/ f131 1 f81"/>
                <a:gd name="f172" fmla="*/ f132 1 f80"/>
                <a:gd name="f173" fmla="*/ f133 1 f81"/>
                <a:gd name="f174" fmla="*/ f134 1 f81"/>
                <a:gd name="f175" fmla="*/ f135 1 f80"/>
                <a:gd name="f176" fmla="*/ f136 1 f81"/>
                <a:gd name="f177" fmla="*/ f137 1 f80"/>
                <a:gd name="f178" fmla="*/ f138 1 f81"/>
                <a:gd name="f179" fmla="*/ f139 1 f81"/>
                <a:gd name="f180" fmla="*/ f140 1 f80"/>
                <a:gd name="f181" fmla="*/ f141 1 f81"/>
                <a:gd name="f182" fmla="*/ f142 1 f80"/>
                <a:gd name="f183" fmla="*/ f143 1 f81"/>
                <a:gd name="f184" fmla="*/ f144 1 f80"/>
                <a:gd name="f185" fmla="*/ f145 1 f80"/>
                <a:gd name="f186" fmla="*/ f146 1 f81"/>
                <a:gd name="f187" fmla="*/ f147 1 f80"/>
                <a:gd name="f188" fmla="*/ f148 1 f81"/>
                <a:gd name="f189" fmla="*/ f149 1 f80"/>
                <a:gd name="f190" fmla="*/ f150 1 f81"/>
                <a:gd name="f191" fmla="*/ f151 1 f81"/>
                <a:gd name="f192" fmla="*/ f152 1 f80"/>
                <a:gd name="f193" fmla="*/ f153 1 f80"/>
                <a:gd name="f194" fmla="*/ f154 1 f81"/>
                <a:gd name="f195" fmla="*/ f155 f71 1"/>
                <a:gd name="f196" fmla="*/ f156 f71 1"/>
                <a:gd name="f197" fmla="*/ f158 f72 1"/>
                <a:gd name="f198" fmla="*/ f157 f72 1"/>
                <a:gd name="f199" fmla="*/ f159 f71 1"/>
                <a:gd name="f200" fmla="*/ f160 f72 1"/>
                <a:gd name="f201" fmla="*/ f161 f71 1"/>
                <a:gd name="f202" fmla="*/ f162 f72 1"/>
                <a:gd name="f203" fmla="*/ f163 f71 1"/>
                <a:gd name="f204" fmla="*/ f164 f72 1"/>
                <a:gd name="f205" fmla="*/ f165 f72 1"/>
                <a:gd name="f206" fmla="*/ f166 f71 1"/>
                <a:gd name="f207" fmla="*/ f167 f72 1"/>
                <a:gd name="f208" fmla="*/ f168 f71 1"/>
                <a:gd name="f209" fmla="*/ f169 f71 1"/>
                <a:gd name="f210" fmla="*/ f170 f72 1"/>
                <a:gd name="f211" fmla="*/ f171 f72 1"/>
                <a:gd name="f212" fmla="*/ f172 f71 1"/>
                <a:gd name="f213" fmla="*/ f173 f72 1"/>
                <a:gd name="f214" fmla="*/ f174 f72 1"/>
                <a:gd name="f215" fmla="*/ f175 f71 1"/>
                <a:gd name="f216" fmla="*/ f176 f72 1"/>
                <a:gd name="f217" fmla="*/ f177 f71 1"/>
                <a:gd name="f218" fmla="*/ f178 f72 1"/>
                <a:gd name="f219" fmla="*/ f179 f72 1"/>
                <a:gd name="f220" fmla="*/ f180 f71 1"/>
                <a:gd name="f221" fmla="*/ f181 f72 1"/>
                <a:gd name="f222" fmla="*/ f182 f71 1"/>
                <a:gd name="f223" fmla="*/ f183 f72 1"/>
                <a:gd name="f224" fmla="*/ f184 f71 1"/>
                <a:gd name="f225" fmla="*/ f185 f71 1"/>
                <a:gd name="f226" fmla="*/ f186 f72 1"/>
                <a:gd name="f227" fmla="*/ f187 f71 1"/>
                <a:gd name="f228" fmla="*/ f188 f72 1"/>
                <a:gd name="f229" fmla="*/ f189 f71 1"/>
                <a:gd name="f230" fmla="*/ f190 f72 1"/>
                <a:gd name="f231" fmla="*/ f191 f72 1"/>
                <a:gd name="f232" fmla="*/ f192 f71 1"/>
                <a:gd name="f233" fmla="*/ f193 f71 1"/>
                <a:gd name="f234" fmla="*/ f194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8">
                  <a:pos x="f199" y="f200"/>
                </a:cxn>
                <a:cxn ang="f118">
                  <a:pos x="f201" y="f202"/>
                </a:cxn>
                <a:cxn ang="f118">
                  <a:pos x="f203" y="f204"/>
                </a:cxn>
                <a:cxn ang="f118">
                  <a:pos x="f203" y="f205"/>
                </a:cxn>
                <a:cxn ang="f118">
                  <a:pos x="f206" y="f207"/>
                </a:cxn>
                <a:cxn ang="f118">
                  <a:pos x="f208" y="f207"/>
                </a:cxn>
                <a:cxn ang="f118">
                  <a:pos x="f209" y="f210"/>
                </a:cxn>
                <a:cxn ang="f118">
                  <a:pos x="f209" y="f211"/>
                </a:cxn>
                <a:cxn ang="f118">
                  <a:pos x="f208" y="f202"/>
                </a:cxn>
                <a:cxn ang="f118">
                  <a:pos x="f199" y="f200"/>
                </a:cxn>
                <a:cxn ang="f118">
                  <a:pos x="f212" y="f213"/>
                </a:cxn>
                <a:cxn ang="f118">
                  <a:pos x="f212" y="f214"/>
                </a:cxn>
                <a:cxn ang="f118">
                  <a:pos x="f215" y="f216"/>
                </a:cxn>
                <a:cxn ang="f118">
                  <a:pos x="f217" y="f218"/>
                </a:cxn>
                <a:cxn ang="f118">
                  <a:pos x="f215" y="f219"/>
                </a:cxn>
                <a:cxn ang="f118">
                  <a:pos x="f212" y="f213"/>
                </a:cxn>
                <a:cxn ang="f118">
                  <a:pos x="f220" y="f221"/>
                </a:cxn>
                <a:cxn ang="f118">
                  <a:pos x="f222" y="f223"/>
                </a:cxn>
                <a:cxn ang="f118">
                  <a:pos x="f224" y="f216"/>
                </a:cxn>
                <a:cxn ang="f118">
                  <a:pos x="f225" y="f218"/>
                </a:cxn>
                <a:cxn ang="f118">
                  <a:pos x="f220" y="f221"/>
                </a:cxn>
                <a:cxn ang="f118">
                  <a:pos x="f215" y="f226"/>
                </a:cxn>
                <a:cxn ang="f118">
                  <a:pos x="f227" y="f228"/>
                </a:cxn>
                <a:cxn ang="f118">
                  <a:pos x="f229" y="f230"/>
                </a:cxn>
                <a:cxn ang="f118">
                  <a:pos x="f217" y="f231"/>
                </a:cxn>
                <a:cxn ang="f118">
                  <a:pos x="f215" y="f226"/>
                </a:cxn>
                <a:cxn ang="f118">
                  <a:pos x="f232" y="f228"/>
                </a:cxn>
                <a:cxn ang="f118">
                  <a:pos x="f224" y="f230"/>
                </a:cxn>
                <a:cxn ang="f118">
                  <a:pos x="f233" y="f228"/>
                </a:cxn>
                <a:cxn ang="f118">
                  <a:pos x="f220" y="f234"/>
                </a:cxn>
                <a:cxn ang="f118">
                  <a:pos x="f232" y="f228"/>
                </a:cxn>
              </a:cxnLst>
              <a:rect l="f195" t="f198" r="f196" b="f197"/>
              <a:pathLst>
                <a:path w="238" h="72">
                  <a:moveTo>
                    <a:pt x="f8" y="f9"/>
                  </a:moveTo>
                  <a:cubicBezTo>
                    <a:pt x="f10" y="f9"/>
                    <a:pt x="f11" y="f9"/>
                    <a:pt x="f12" y="f7"/>
                  </a:cubicBezTo>
                  <a:cubicBezTo>
                    <a:pt x="f13" y="f7"/>
                    <a:pt x="f5" y="f14"/>
                    <a:pt x="f5" y="f15"/>
                  </a:cubicBezTo>
                  <a:cubicBezTo>
                    <a:pt x="f5" y="f16"/>
                    <a:pt x="f5" y="f17"/>
                    <a:pt x="f5" y="f18"/>
                  </a:cubicBezTo>
                  <a:cubicBezTo>
                    <a:pt x="f5" y="f13"/>
                    <a:pt x="f13" y="f5"/>
                    <a:pt x="f18" y="f5"/>
                  </a:cubicBezTo>
                  <a:cubicBezTo>
                    <a:pt x="f10" y="f5"/>
                    <a:pt x="f19" y="f5"/>
                    <a:pt x="f20" y="f5"/>
                  </a:cubicBezTo>
                  <a:cubicBezTo>
                    <a:pt x="f21" y="f5"/>
                    <a:pt x="f6" y="f13"/>
                    <a:pt x="f6" y="f22"/>
                  </a:cubicBezTo>
                  <a:cubicBezTo>
                    <a:pt x="f6" y="f17"/>
                    <a:pt x="f6" y="f23"/>
                    <a:pt x="f6" y="f24"/>
                  </a:cubicBezTo>
                  <a:cubicBezTo>
                    <a:pt x="f6" y="f25"/>
                    <a:pt x="f21" y="f7"/>
                    <a:pt x="f20" y="f7"/>
                  </a:cubicBezTo>
                  <a:cubicBezTo>
                    <a:pt x="f26" y="f9"/>
                    <a:pt x="f19" y="f9"/>
                    <a:pt x="f8" y="f9"/>
                  </a:cubicBezTo>
                  <a:close/>
                  <a:moveTo>
                    <a:pt x="f27" y="f28"/>
                  </a:moveTo>
                  <a:cubicBezTo>
                    <a:pt x="f27" y="f29"/>
                    <a:pt x="f27" y="f30"/>
                    <a:pt x="f27" y="f31"/>
                  </a:cubicBezTo>
                  <a:cubicBezTo>
                    <a:pt x="f32" y="f11"/>
                    <a:pt x="f33" y="f34"/>
                    <a:pt x="f35" y="f34"/>
                  </a:cubicBezTo>
                  <a:cubicBezTo>
                    <a:pt x="f36" y="f16"/>
                    <a:pt x="f37" y="f31"/>
                    <a:pt x="f37" y="f38"/>
                  </a:cubicBezTo>
                  <a:cubicBezTo>
                    <a:pt x="f37" y="f28"/>
                    <a:pt x="f36" y="f39"/>
                    <a:pt x="f35" y="f39"/>
                  </a:cubicBezTo>
                  <a:cubicBezTo>
                    <a:pt x="f33" y="f39"/>
                    <a:pt x="f32" y="f40"/>
                    <a:pt x="f27" y="f28"/>
                  </a:cubicBezTo>
                  <a:close/>
                  <a:moveTo>
                    <a:pt x="f41" y="f42"/>
                  </a:moveTo>
                  <a:cubicBezTo>
                    <a:pt x="f43" y="f44"/>
                    <a:pt x="f45" y="f40"/>
                    <a:pt x="f46" y="f29"/>
                  </a:cubicBezTo>
                  <a:cubicBezTo>
                    <a:pt x="f46" y="f31"/>
                    <a:pt x="f43" y="f23"/>
                    <a:pt x="f47" y="f34"/>
                  </a:cubicBezTo>
                  <a:cubicBezTo>
                    <a:pt x="f48" y="f23"/>
                    <a:pt x="f49" y="f31"/>
                    <a:pt x="f49" y="f38"/>
                  </a:cubicBezTo>
                  <a:cubicBezTo>
                    <a:pt x="f50" y="f28"/>
                    <a:pt x="f51" y="f44"/>
                    <a:pt x="f41" y="f42"/>
                  </a:cubicBezTo>
                  <a:close/>
                  <a:moveTo>
                    <a:pt x="f35" y="f52"/>
                  </a:moveTo>
                  <a:cubicBezTo>
                    <a:pt x="f33" y="f53"/>
                    <a:pt x="f54" y="f55"/>
                    <a:pt x="f54" y="f56"/>
                  </a:cubicBezTo>
                  <a:cubicBezTo>
                    <a:pt x="f54" y="f57"/>
                    <a:pt x="f33" y="f58"/>
                    <a:pt x="f59" y="f58"/>
                  </a:cubicBezTo>
                  <a:cubicBezTo>
                    <a:pt x="f60" y="f58"/>
                    <a:pt x="f37" y="f61"/>
                    <a:pt x="f37" y="f62"/>
                  </a:cubicBezTo>
                  <a:cubicBezTo>
                    <a:pt x="f37" y="f55"/>
                    <a:pt x="f52" y="f53"/>
                    <a:pt x="f35" y="f52"/>
                  </a:cubicBezTo>
                  <a:close/>
                  <a:moveTo>
                    <a:pt x="f63" y="f56"/>
                  </a:moveTo>
                  <a:cubicBezTo>
                    <a:pt x="f64" y="f61"/>
                    <a:pt x="f43" y="f58"/>
                    <a:pt x="f47" y="f58"/>
                  </a:cubicBezTo>
                  <a:cubicBezTo>
                    <a:pt x="f65" y="f66"/>
                    <a:pt x="f67" y="f57"/>
                    <a:pt x="f50" y="f56"/>
                  </a:cubicBezTo>
                  <a:cubicBezTo>
                    <a:pt x="f67" y="f55"/>
                    <a:pt x="f65" y="f68"/>
                    <a:pt x="f41" y="f68"/>
                  </a:cubicBezTo>
                  <a:cubicBezTo>
                    <a:pt x="f43" y="f68"/>
                    <a:pt x="f64" y="f69"/>
                    <a:pt x="f63" y="f56"/>
                  </a:cubicBezTo>
                  <a:close/>
                </a:path>
              </a:pathLst>
            </a:custGeom>
            <a:solidFill>
              <a:srgbClr val="19191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F5A564E7-F801-E56E-7857-A1AD8ADF2554}"/>
                </a:ext>
              </a:extLst>
            </p:cNvPr>
            <p:cNvSpPr/>
            <p:nvPr/>
          </p:nvSpPr>
          <p:spPr>
            <a:xfrm>
              <a:off x="1881185" y="1436686"/>
              <a:ext cx="1443042" cy="8747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6"/>
                <a:gd name="f7" fmla="val 95"/>
                <a:gd name="f8" fmla="val 116"/>
                <a:gd name="f9" fmla="val 79"/>
                <a:gd name="f10" fmla="val 117"/>
                <a:gd name="f11" fmla="val 77"/>
                <a:gd name="f12" fmla="val 118"/>
                <a:gd name="f13" fmla="val 75"/>
                <a:gd name="f14" fmla="val 121"/>
                <a:gd name="f15" fmla="val 71"/>
                <a:gd name="f16" fmla="val 115"/>
                <a:gd name="f17" fmla="val 109"/>
                <a:gd name="f18" fmla="val 69"/>
                <a:gd name="f19" fmla="val 105"/>
                <a:gd name="f20" fmla="val 87"/>
                <a:gd name="f21" fmla="val 80"/>
                <a:gd name="f22" fmla="val 74"/>
                <a:gd name="f23" fmla="val 56"/>
                <a:gd name="f24" fmla="val 66"/>
                <a:gd name="f25" fmla="val 48"/>
                <a:gd name="f26" fmla="val 61"/>
                <a:gd name="f27" fmla="val 40"/>
                <a:gd name="f28" fmla="val 54"/>
                <a:gd name="f29" fmla="val 32"/>
                <a:gd name="f30" fmla="val 33"/>
                <a:gd name="f31" fmla="val 46"/>
                <a:gd name="f32" fmla="val 34"/>
                <a:gd name="f33" fmla="val 44"/>
                <a:gd name="f34" fmla="val 43"/>
                <a:gd name="f35" fmla="val 23"/>
                <a:gd name="f36" fmla="val 35"/>
                <a:gd name="f37" fmla="val 11"/>
                <a:gd name="f38" fmla="val 28"/>
                <a:gd name="f39" fmla="val 20"/>
                <a:gd name="f40" fmla="val 19"/>
                <a:gd name="f41" fmla="val 18"/>
                <a:gd name="f42" fmla="val 17"/>
                <a:gd name="f43" fmla="val 12"/>
                <a:gd name="f44" fmla="val 16"/>
                <a:gd name="f45" fmla="val 24"/>
                <a:gd name="f46" fmla="val 14"/>
                <a:gd name="f47" fmla="val 37"/>
                <a:gd name="f48" fmla="val 9"/>
                <a:gd name="f49" fmla="val 5"/>
                <a:gd name="f50" fmla="val 2"/>
                <a:gd name="f51" fmla="val 70"/>
                <a:gd name="f52" fmla="val 10"/>
                <a:gd name="f53" fmla="val 86"/>
                <a:gd name="f54" fmla="val 15"/>
                <a:gd name="f55" fmla="val 85"/>
                <a:gd name="f56" fmla="val 13"/>
                <a:gd name="f57" fmla="val 104"/>
                <a:gd name="f58" fmla="val 21"/>
                <a:gd name="f59" fmla="val 111"/>
                <a:gd name="f60" fmla="val 36"/>
                <a:gd name="f61" fmla="val 57"/>
                <a:gd name="f62" fmla="val 122"/>
                <a:gd name="f63" fmla="val 38"/>
                <a:gd name="f64" fmla="val 127"/>
                <a:gd name="f65" fmla="val 130"/>
                <a:gd name="f66" fmla="val 30"/>
                <a:gd name="f67" fmla="val 132"/>
                <a:gd name="f68" fmla="val 135"/>
                <a:gd name="f69" fmla="val 45"/>
                <a:gd name="f70" fmla="val 120"/>
                <a:gd name="f71" fmla="val 110"/>
                <a:gd name="f72" fmla="val 124"/>
                <a:gd name="f73" fmla="val 129"/>
                <a:gd name="f74" fmla="val 137"/>
                <a:gd name="f75" fmla="val 144"/>
                <a:gd name="f76" fmla="val 72"/>
                <a:gd name="f77" fmla="val 151"/>
                <a:gd name="f78" fmla="val 73"/>
                <a:gd name="f79" fmla="val 153"/>
                <a:gd name="f80" fmla="val 154"/>
                <a:gd name="f81" fmla="val 76"/>
                <a:gd name="f82" fmla="val 150"/>
                <a:gd name="f83" fmla="val 147"/>
                <a:gd name="f84" fmla="val 141"/>
                <a:gd name="f85" fmla="val 136"/>
                <a:gd name="f86" fmla="val 131"/>
                <a:gd name="f87" fmla="val 128"/>
                <a:gd name="f88" fmla="val 78"/>
                <a:gd name="f89" fmla="val 89"/>
                <a:gd name="f90" fmla="val 113"/>
                <a:gd name="f91" fmla="val 94"/>
                <a:gd name="f92" fmla="val 106"/>
                <a:gd name="f93" fmla="val 93"/>
                <a:gd name="f94" fmla="val 88"/>
                <a:gd name="f95" fmla="val 82"/>
                <a:gd name="f96" fmla="val 112"/>
                <a:gd name="f97" fmla="val 90"/>
                <a:gd name="f98" fmla="val 91"/>
                <a:gd name="f99" fmla="val 92"/>
                <a:gd name="f100" fmla="val 126"/>
                <a:gd name="f101" fmla="val 84"/>
                <a:gd name="f102" fmla="val 125"/>
                <a:gd name="f103" fmla="+- 0 0 -90"/>
                <a:gd name="f104" fmla="*/ f3 1 156"/>
                <a:gd name="f105" fmla="*/ f4 1 95"/>
                <a:gd name="f106" fmla="val f5"/>
                <a:gd name="f107" fmla="val f6"/>
                <a:gd name="f108" fmla="val f7"/>
                <a:gd name="f109" fmla="*/ f103 f0 1"/>
                <a:gd name="f110" fmla="+- f108 0 f106"/>
                <a:gd name="f111" fmla="+- f107 0 f106"/>
                <a:gd name="f112" fmla="*/ f109 1 f2"/>
                <a:gd name="f113" fmla="*/ f111 1 156"/>
                <a:gd name="f114" fmla="*/ f110 1 95"/>
                <a:gd name="f115" fmla="*/ 116 f111 1"/>
                <a:gd name="f116" fmla="*/ 79 f110 1"/>
                <a:gd name="f117" fmla="*/ 121 f111 1"/>
                <a:gd name="f118" fmla="*/ 71 f110 1"/>
                <a:gd name="f119" fmla="*/ 105 f111 1"/>
                <a:gd name="f120" fmla="*/ 56 f111 1"/>
                <a:gd name="f121" fmla="*/ 66 f110 1"/>
                <a:gd name="f122" fmla="*/ 32 f111 1"/>
                <a:gd name="f123" fmla="*/ 48 f110 1"/>
                <a:gd name="f124" fmla="*/ 34 f111 1"/>
                <a:gd name="f125" fmla="*/ 43 f110 1"/>
                <a:gd name="f126" fmla="*/ 0 f111 1"/>
                <a:gd name="f127" fmla="*/ 20 f110 1"/>
                <a:gd name="f128" fmla="*/ 17 f110 1"/>
                <a:gd name="f129" fmla="*/ 37 f111 1"/>
                <a:gd name="f130" fmla="*/ 12 f110 1"/>
                <a:gd name="f131" fmla="*/ 2 f110 1"/>
                <a:gd name="f132" fmla="*/ 86 f111 1"/>
                <a:gd name="f133" fmla="*/ 18 f110 1"/>
                <a:gd name="f134" fmla="*/ 85 f111 1"/>
                <a:gd name="f135" fmla="*/ 10 f110 1"/>
                <a:gd name="f136" fmla="*/ 111 f111 1"/>
                <a:gd name="f137" fmla="*/ 57 f110 1"/>
                <a:gd name="f138" fmla="*/ 127 f111 1"/>
                <a:gd name="f139" fmla="*/ 28 f110 1"/>
                <a:gd name="f140" fmla="*/ 135 f111 1"/>
                <a:gd name="f141" fmla="*/ 34 f110 1"/>
                <a:gd name="f142" fmla="*/ 110 f111 1"/>
                <a:gd name="f143" fmla="*/ 69 f110 1"/>
                <a:gd name="f144" fmla="*/ 129 f111 1"/>
                <a:gd name="f145" fmla="*/ 151 f111 1"/>
                <a:gd name="f146" fmla="*/ 73 f110 1"/>
                <a:gd name="f147" fmla="*/ 156 f111 1"/>
                <a:gd name="f148" fmla="*/ 77 f110 1"/>
                <a:gd name="f149" fmla="*/ 147 f111 1"/>
                <a:gd name="f150" fmla="*/ 76 f110 1"/>
                <a:gd name="f151" fmla="*/ 131 f111 1"/>
                <a:gd name="f152" fmla="*/ 128 f111 1"/>
                <a:gd name="f153" fmla="*/ 80 f110 1"/>
                <a:gd name="f154" fmla="*/ 113 f111 1"/>
                <a:gd name="f155" fmla="*/ 94 f110 1"/>
                <a:gd name="f156" fmla="*/ 109 f111 1"/>
                <a:gd name="f157" fmla="*/ 82 f110 1"/>
                <a:gd name="f158" fmla="*/ 115 f111 1"/>
                <a:gd name="f159" fmla="*/ 91 f110 1"/>
                <a:gd name="f160" fmla="*/ 124 f111 1"/>
                <a:gd name="f161" fmla="*/ 86 f110 1"/>
                <a:gd name="f162" fmla="*/ 126 f111 1"/>
                <a:gd name="f163" fmla="*/ 75 f110 1"/>
                <a:gd name="f164" fmla="+- f112 0 f1"/>
                <a:gd name="f165" fmla="*/ f115 1 156"/>
                <a:gd name="f166" fmla="*/ f116 1 95"/>
                <a:gd name="f167" fmla="*/ f117 1 156"/>
                <a:gd name="f168" fmla="*/ f118 1 95"/>
                <a:gd name="f169" fmla="*/ f119 1 156"/>
                <a:gd name="f170" fmla="*/ f120 1 156"/>
                <a:gd name="f171" fmla="*/ f121 1 95"/>
                <a:gd name="f172" fmla="*/ f122 1 156"/>
                <a:gd name="f173" fmla="*/ f123 1 95"/>
                <a:gd name="f174" fmla="*/ f124 1 156"/>
                <a:gd name="f175" fmla="*/ f125 1 95"/>
                <a:gd name="f176" fmla="*/ f126 1 156"/>
                <a:gd name="f177" fmla="*/ f127 1 95"/>
                <a:gd name="f178" fmla="*/ f128 1 95"/>
                <a:gd name="f179" fmla="*/ f129 1 156"/>
                <a:gd name="f180" fmla="*/ f130 1 95"/>
                <a:gd name="f181" fmla="*/ f131 1 95"/>
                <a:gd name="f182" fmla="*/ f132 1 156"/>
                <a:gd name="f183" fmla="*/ f133 1 95"/>
                <a:gd name="f184" fmla="*/ f134 1 156"/>
                <a:gd name="f185" fmla="*/ f135 1 95"/>
                <a:gd name="f186" fmla="*/ f136 1 156"/>
                <a:gd name="f187" fmla="*/ f137 1 95"/>
                <a:gd name="f188" fmla="*/ f138 1 156"/>
                <a:gd name="f189" fmla="*/ f139 1 95"/>
                <a:gd name="f190" fmla="*/ f140 1 156"/>
                <a:gd name="f191" fmla="*/ f141 1 95"/>
                <a:gd name="f192" fmla="*/ f142 1 156"/>
                <a:gd name="f193" fmla="*/ f143 1 95"/>
                <a:gd name="f194" fmla="*/ f144 1 156"/>
                <a:gd name="f195" fmla="*/ f145 1 156"/>
                <a:gd name="f196" fmla="*/ f146 1 95"/>
                <a:gd name="f197" fmla="*/ f147 1 156"/>
                <a:gd name="f198" fmla="*/ f148 1 95"/>
                <a:gd name="f199" fmla="*/ f149 1 156"/>
                <a:gd name="f200" fmla="*/ f150 1 95"/>
                <a:gd name="f201" fmla="*/ f151 1 156"/>
                <a:gd name="f202" fmla="*/ f152 1 156"/>
                <a:gd name="f203" fmla="*/ f153 1 95"/>
                <a:gd name="f204" fmla="*/ f154 1 156"/>
                <a:gd name="f205" fmla="*/ f155 1 95"/>
                <a:gd name="f206" fmla="*/ f156 1 156"/>
                <a:gd name="f207" fmla="*/ f157 1 95"/>
                <a:gd name="f208" fmla="*/ f158 1 156"/>
                <a:gd name="f209" fmla="*/ f159 1 95"/>
                <a:gd name="f210" fmla="*/ f160 1 156"/>
                <a:gd name="f211" fmla="*/ f161 1 95"/>
                <a:gd name="f212" fmla="*/ f162 1 156"/>
                <a:gd name="f213" fmla="*/ f163 1 95"/>
                <a:gd name="f214" fmla="*/ 0 1 f113"/>
                <a:gd name="f215" fmla="*/ f107 1 f113"/>
                <a:gd name="f216" fmla="*/ 0 1 f114"/>
                <a:gd name="f217" fmla="*/ f108 1 f114"/>
                <a:gd name="f218" fmla="*/ f165 1 f113"/>
                <a:gd name="f219" fmla="*/ f166 1 f114"/>
                <a:gd name="f220" fmla="*/ f167 1 f113"/>
                <a:gd name="f221" fmla="*/ f168 1 f114"/>
                <a:gd name="f222" fmla="*/ f169 1 f113"/>
                <a:gd name="f223" fmla="*/ f170 1 f113"/>
                <a:gd name="f224" fmla="*/ f171 1 f114"/>
                <a:gd name="f225" fmla="*/ f172 1 f113"/>
                <a:gd name="f226" fmla="*/ f173 1 f114"/>
                <a:gd name="f227" fmla="*/ f174 1 f113"/>
                <a:gd name="f228" fmla="*/ f175 1 f114"/>
                <a:gd name="f229" fmla="*/ f176 1 f113"/>
                <a:gd name="f230" fmla="*/ f177 1 f114"/>
                <a:gd name="f231" fmla="*/ f178 1 f114"/>
                <a:gd name="f232" fmla="*/ f179 1 f113"/>
                <a:gd name="f233" fmla="*/ f180 1 f114"/>
                <a:gd name="f234" fmla="*/ f181 1 f114"/>
                <a:gd name="f235" fmla="*/ f182 1 f113"/>
                <a:gd name="f236" fmla="*/ f183 1 f114"/>
                <a:gd name="f237" fmla="*/ f184 1 f113"/>
                <a:gd name="f238" fmla="*/ f185 1 f114"/>
                <a:gd name="f239" fmla="*/ f186 1 f113"/>
                <a:gd name="f240" fmla="*/ f187 1 f114"/>
                <a:gd name="f241" fmla="*/ f188 1 f113"/>
                <a:gd name="f242" fmla="*/ f189 1 f114"/>
                <a:gd name="f243" fmla="*/ f190 1 f113"/>
                <a:gd name="f244" fmla="*/ f191 1 f114"/>
                <a:gd name="f245" fmla="*/ f192 1 f113"/>
                <a:gd name="f246" fmla="*/ f193 1 f114"/>
                <a:gd name="f247" fmla="*/ f194 1 f113"/>
                <a:gd name="f248" fmla="*/ f195 1 f113"/>
                <a:gd name="f249" fmla="*/ f196 1 f114"/>
                <a:gd name="f250" fmla="*/ f197 1 f113"/>
                <a:gd name="f251" fmla="*/ f198 1 f114"/>
                <a:gd name="f252" fmla="*/ f199 1 f113"/>
                <a:gd name="f253" fmla="*/ f200 1 f114"/>
                <a:gd name="f254" fmla="*/ f201 1 f113"/>
                <a:gd name="f255" fmla="*/ f202 1 f113"/>
                <a:gd name="f256" fmla="*/ f203 1 f114"/>
                <a:gd name="f257" fmla="*/ f204 1 f113"/>
                <a:gd name="f258" fmla="*/ f205 1 f114"/>
                <a:gd name="f259" fmla="*/ f206 1 f113"/>
                <a:gd name="f260" fmla="*/ f207 1 f114"/>
                <a:gd name="f261" fmla="*/ f208 1 f113"/>
                <a:gd name="f262" fmla="*/ f209 1 f114"/>
                <a:gd name="f263" fmla="*/ f210 1 f113"/>
                <a:gd name="f264" fmla="*/ f211 1 f114"/>
                <a:gd name="f265" fmla="*/ f212 1 f113"/>
                <a:gd name="f266" fmla="*/ f213 1 f114"/>
                <a:gd name="f267" fmla="*/ f214 f104 1"/>
                <a:gd name="f268" fmla="*/ f215 f104 1"/>
                <a:gd name="f269" fmla="*/ f217 f105 1"/>
                <a:gd name="f270" fmla="*/ f216 f105 1"/>
                <a:gd name="f271" fmla="*/ f218 f104 1"/>
                <a:gd name="f272" fmla="*/ f219 f105 1"/>
                <a:gd name="f273" fmla="*/ f220 f104 1"/>
                <a:gd name="f274" fmla="*/ f221 f105 1"/>
                <a:gd name="f275" fmla="*/ f222 f104 1"/>
                <a:gd name="f276" fmla="*/ f223 f104 1"/>
                <a:gd name="f277" fmla="*/ f224 f105 1"/>
                <a:gd name="f278" fmla="*/ f225 f104 1"/>
                <a:gd name="f279" fmla="*/ f226 f105 1"/>
                <a:gd name="f280" fmla="*/ f227 f104 1"/>
                <a:gd name="f281" fmla="*/ f228 f105 1"/>
                <a:gd name="f282" fmla="*/ f229 f104 1"/>
                <a:gd name="f283" fmla="*/ f230 f105 1"/>
                <a:gd name="f284" fmla="*/ f231 f105 1"/>
                <a:gd name="f285" fmla="*/ f232 f104 1"/>
                <a:gd name="f286" fmla="*/ f233 f105 1"/>
                <a:gd name="f287" fmla="*/ f234 f105 1"/>
                <a:gd name="f288" fmla="*/ f235 f104 1"/>
                <a:gd name="f289" fmla="*/ f236 f105 1"/>
                <a:gd name="f290" fmla="*/ f237 f104 1"/>
                <a:gd name="f291" fmla="*/ f238 f105 1"/>
                <a:gd name="f292" fmla="*/ f239 f104 1"/>
                <a:gd name="f293" fmla="*/ f240 f105 1"/>
                <a:gd name="f294" fmla="*/ f241 f104 1"/>
                <a:gd name="f295" fmla="*/ f242 f105 1"/>
                <a:gd name="f296" fmla="*/ f243 f104 1"/>
                <a:gd name="f297" fmla="*/ f244 f105 1"/>
                <a:gd name="f298" fmla="*/ f245 f104 1"/>
                <a:gd name="f299" fmla="*/ f246 f105 1"/>
                <a:gd name="f300" fmla="*/ f247 f104 1"/>
                <a:gd name="f301" fmla="*/ f248 f104 1"/>
                <a:gd name="f302" fmla="*/ f249 f105 1"/>
                <a:gd name="f303" fmla="*/ f250 f104 1"/>
                <a:gd name="f304" fmla="*/ f251 f105 1"/>
                <a:gd name="f305" fmla="*/ f252 f104 1"/>
                <a:gd name="f306" fmla="*/ f253 f105 1"/>
                <a:gd name="f307" fmla="*/ f254 f104 1"/>
                <a:gd name="f308" fmla="*/ f255 f104 1"/>
                <a:gd name="f309" fmla="*/ f256 f105 1"/>
                <a:gd name="f310" fmla="*/ f257 f104 1"/>
                <a:gd name="f311" fmla="*/ f258 f105 1"/>
                <a:gd name="f312" fmla="*/ f259 f104 1"/>
                <a:gd name="f313" fmla="*/ f260 f105 1"/>
                <a:gd name="f314" fmla="*/ f261 f104 1"/>
                <a:gd name="f315" fmla="*/ f262 f105 1"/>
                <a:gd name="f316" fmla="*/ f263 f104 1"/>
                <a:gd name="f317" fmla="*/ f264 f105 1"/>
                <a:gd name="f318" fmla="*/ f265 f104 1"/>
                <a:gd name="f319" fmla="*/ f26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4">
                  <a:pos x="f271" y="f272"/>
                </a:cxn>
                <a:cxn ang="f164">
                  <a:pos x="f273" y="f274"/>
                </a:cxn>
                <a:cxn ang="f164">
                  <a:pos x="f275" y="f274"/>
                </a:cxn>
                <a:cxn ang="f164">
                  <a:pos x="f276" y="f277"/>
                </a:cxn>
                <a:cxn ang="f164">
                  <a:pos x="f278" y="f279"/>
                </a:cxn>
                <a:cxn ang="f164">
                  <a:pos x="f280" y="f281"/>
                </a:cxn>
                <a:cxn ang="f164">
                  <a:pos x="f282" y="f283"/>
                </a:cxn>
                <a:cxn ang="f164">
                  <a:pos x="f282" y="f284"/>
                </a:cxn>
                <a:cxn ang="f164">
                  <a:pos x="f285" y="f286"/>
                </a:cxn>
                <a:cxn ang="f164">
                  <a:pos x="f285" y="f287"/>
                </a:cxn>
                <a:cxn ang="f164">
                  <a:pos x="f288" y="f289"/>
                </a:cxn>
                <a:cxn ang="f164">
                  <a:pos x="f290" y="f291"/>
                </a:cxn>
                <a:cxn ang="f164">
                  <a:pos x="f292" y="f293"/>
                </a:cxn>
                <a:cxn ang="f164">
                  <a:pos x="f294" y="f295"/>
                </a:cxn>
                <a:cxn ang="f164">
                  <a:pos x="f296" y="f297"/>
                </a:cxn>
                <a:cxn ang="f164">
                  <a:pos x="f298" y="f299"/>
                </a:cxn>
                <a:cxn ang="f164">
                  <a:pos x="f300" y="f274"/>
                </a:cxn>
                <a:cxn ang="f164">
                  <a:pos x="f301" y="f302"/>
                </a:cxn>
                <a:cxn ang="f164">
                  <a:pos x="f303" y="f304"/>
                </a:cxn>
                <a:cxn ang="f164">
                  <a:pos x="f303" y="f304"/>
                </a:cxn>
                <a:cxn ang="f164">
                  <a:pos x="f305" y="f306"/>
                </a:cxn>
                <a:cxn ang="f164">
                  <a:pos x="f307" y="f302"/>
                </a:cxn>
                <a:cxn ang="f164">
                  <a:pos x="f308" y="f309"/>
                </a:cxn>
                <a:cxn ang="f164">
                  <a:pos x="f310" y="f311"/>
                </a:cxn>
                <a:cxn ang="f164">
                  <a:pos x="f312" y="f313"/>
                </a:cxn>
                <a:cxn ang="f164">
                  <a:pos x="f314" y="f315"/>
                </a:cxn>
                <a:cxn ang="f164">
                  <a:pos x="f316" y="f317"/>
                </a:cxn>
                <a:cxn ang="f164">
                  <a:pos x="f318" y="f319"/>
                </a:cxn>
                <a:cxn ang="f164">
                  <a:pos x="f271" y="f272"/>
                </a:cxn>
              </a:cxnLst>
              <a:rect l="f267" t="f270" r="f268" b="f269"/>
              <a:pathLst>
                <a:path w="156" h="9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5"/>
                    <a:pt x="f17" y="f18"/>
                    <a:pt x="f19" y="f15"/>
                  </a:cubicBezTo>
                  <a:cubicBezTo>
                    <a:pt x="f20" y="f21"/>
                    <a:pt x="f15" y="f22"/>
                    <a:pt x="f23" y="f24"/>
                  </a:cubicBezTo>
                  <a:cubicBezTo>
                    <a:pt x="f25" y="f26"/>
                    <a:pt x="f27" y="f28"/>
                    <a:pt x="f29" y="f25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5" y="f36"/>
                    <a:pt x="f37" y="f38"/>
                    <a:pt x="f5" y="f39"/>
                  </a:cubicBezTo>
                  <a:cubicBezTo>
                    <a:pt x="f5" y="f40"/>
                    <a:pt x="f5" y="f41"/>
                    <a:pt x="f5" y="f42"/>
                  </a:cubicBezTo>
                  <a:cubicBezTo>
                    <a:pt x="f43" y="f44"/>
                    <a:pt x="f45" y="f46"/>
                    <a:pt x="f47" y="f43"/>
                  </a:cubicBezTo>
                  <a:cubicBezTo>
                    <a:pt x="f47" y="f48"/>
                    <a:pt x="f47" y="f49"/>
                    <a:pt x="f47" y="f50"/>
                  </a:cubicBezTo>
                  <a:cubicBezTo>
                    <a:pt x="f23" y="f5"/>
                    <a:pt x="f51" y="f52"/>
                    <a:pt x="f53" y="f41"/>
                  </a:cubicBezTo>
                  <a:cubicBezTo>
                    <a:pt x="f53" y="f54"/>
                    <a:pt x="f55" y="f56"/>
                    <a:pt x="f55" y="f52"/>
                  </a:cubicBezTo>
                  <a:cubicBezTo>
                    <a:pt x="f57" y="f58"/>
                    <a:pt x="f59" y="f60"/>
                    <a:pt x="f59" y="f61"/>
                  </a:cubicBezTo>
                  <a:cubicBezTo>
                    <a:pt x="f10" y="f25"/>
                    <a:pt x="f62" y="f63"/>
                    <a:pt x="f64" y="f38"/>
                  </a:cubicBezTo>
                  <a:cubicBezTo>
                    <a:pt x="f65" y="f66"/>
                    <a:pt x="f67" y="f29"/>
                    <a:pt x="f68" y="f32"/>
                  </a:cubicBezTo>
                  <a:cubicBezTo>
                    <a:pt x="f64" y="f69"/>
                    <a:pt x="f70" y="f23"/>
                    <a:pt x="f71" y="f18"/>
                  </a:cubicBezTo>
                  <a:cubicBezTo>
                    <a:pt x="f12" y="f18"/>
                    <a:pt x="f72" y="f51"/>
                    <a:pt x="f73" y="f15"/>
                  </a:cubicBezTo>
                  <a:cubicBezTo>
                    <a:pt x="f74" y="f15"/>
                    <a:pt x="f75" y="f76"/>
                    <a:pt x="f77" y="f78"/>
                  </a:cubicBezTo>
                  <a:cubicBezTo>
                    <a:pt x="f79" y="f78"/>
                    <a:pt x="f80" y="f81"/>
                    <a:pt x="f6" y="f11"/>
                  </a:cubicBezTo>
                  <a:cubicBezTo>
                    <a:pt x="f6" y="f11"/>
                    <a:pt x="f6" y="f11"/>
                    <a:pt x="f6" y="f11"/>
                  </a:cubicBezTo>
                  <a:cubicBezTo>
                    <a:pt x="f79" y="f11"/>
                    <a:pt x="f82" y="f11"/>
                    <a:pt x="f83" y="f81"/>
                  </a:cubicBezTo>
                  <a:cubicBezTo>
                    <a:pt x="f84" y="f13"/>
                    <a:pt x="f85" y="f22"/>
                    <a:pt x="f86" y="f78"/>
                  </a:cubicBezTo>
                  <a:cubicBezTo>
                    <a:pt x="f65" y="f78"/>
                    <a:pt x="f87" y="f88"/>
                    <a:pt x="f87" y="f21"/>
                  </a:cubicBezTo>
                  <a:cubicBezTo>
                    <a:pt x="f87" y="f89"/>
                    <a:pt x="f62" y="f7"/>
                    <a:pt x="f90" y="f91"/>
                  </a:cubicBezTo>
                  <a:cubicBezTo>
                    <a:pt x="f92" y="f93"/>
                    <a:pt x="f19" y="f94"/>
                    <a:pt x="f17" y="f95"/>
                  </a:cubicBezTo>
                  <a:cubicBezTo>
                    <a:pt x="f59" y="f55"/>
                    <a:pt x="f96" y="f97"/>
                    <a:pt x="f16" y="f98"/>
                  </a:cubicBezTo>
                  <a:cubicBezTo>
                    <a:pt x="f10" y="f99"/>
                    <a:pt x="f62" y="f89"/>
                    <a:pt x="f72" y="f53"/>
                  </a:cubicBezTo>
                  <a:cubicBezTo>
                    <a:pt x="f100" y="f101"/>
                    <a:pt x="f102" y="f21"/>
                    <a:pt x="f100" y="f13"/>
                  </a:cubicBezTo>
                  <a:cubicBezTo>
                    <a:pt x="f14" y="f11"/>
                    <a:pt x="f12" y="f88"/>
                    <a:pt x="f8" y="f9"/>
                  </a:cubicBezTo>
                  <a:close/>
                </a:path>
              </a:pathLst>
            </a:custGeom>
            <a:solidFill>
              <a:srgbClr val="19191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EA025571-98A4-AA78-101B-C7C589BB1A6D}"/>
                </a:ext>
              </a:extLst>
            </p:cNvPr>
            <p:cNvSpPr/>
            <p:nvPr/>
          </p:nvSpPr>
          <p:spPr>
            <a:xfrm>
              <a:off x="1955801" y="1952628"/>
              <a:ext cx="425452" cy="4333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7"/>
                <a:gd name="f8" fmla="val 45"/>
                <a:gd name="f9" fmla="val 25"/>
                <a:gd name="f10" fmla="val 37"/>
                <a:gd name="f11" fmla="val 34"/>
                <a:gd name="f12" fmla="val 22"/>
                <a:gd name="f13" fmla="val 10"/>
                <a:gd name="f14" fmla="val 35"/>
                <a:gd name="f15" fmla="val 23"/>
                <a:gd name="f16" fmla="val 1"/>
                <a:gd name="f17" fmla="val 12"/>
                <a:gd name="f18" fmla="val 24"/>
                <a:gd name="f19" fmla="val 2"/>
                <a:gd name="f20" fmla="val 18"/>
                <a:gd name="f21" fmla="val 21"/>
                <a:gd name="f22" fmla="val 16"/>
                <a:gd name="f23" fmla="val 13"/>
                <a:gd name="f24" fmla="val 20"/>
                <a:gd name="f25" fmla="val 11"/>
                <a:gd name="f26" fmla="val 17"/>
                <a:gd name="f27" fmla="val 8"/>
                <a:gd name="f28" fmla="val 15"/>
                <a:gd name="f29" fmla="+- 0 0 -90"/>
                <a:gd name="f30" fmla="*/ f3 1 46"/>
                <a:gd name="f31" fmla="*/ f4 1 47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6"/>
                <a:gd name="f40" fmla="*/ f36 1 47"/>
                <a:gd name="f41" fmla="*/ 45 f37 1"/>
                <a:gd name="f42" fmla="*/ 25 f36 1"/>
                <a:gd name="f43" fmla="*/ 22 f37 1"/>
                <a:gd name="f44" fmla="*/ 47 f36 1"/>
                <a:gd name="f45" fmla="*/ 0 f37 1"/>
                <a:gd name="f46" fmla="*/ 23 f36 1"/>
                <a:gd name="f47" fmla="*/ 24 f37 1"/>
                <a:gd name="f48" fmla="*/ 1 f36 1"/>
                <a:gd name="f49" fmla="*/ 18 f37 1"/>
                <a:gd name="f50" fmla="*/ 16 f36 1"/>
                <a:gd name="f51" fmla="*/ 17 f37 1"/>
                <a:gd name="f52" fmla="*/ 8 f36 1"/>
                <a:gd name="f53" fmla="*/ 11 f37 1"/>
                <a:gd name="f54" fmla="+- f38 0 f1"/>
                <a:gd name="f55" fmla="*/ f41 1 46"/>
                <a:gd name="f56" fmla="*/ f42 1 47"/>
                <a:gd name="f57" fmla="*/ f43 1 46"/>
                <a:gd name="f58" fmla="*/ f44 1 47"/>
                <a:gd name="f59" fmla="*/ f45 1 46"/>
                <a:gd name="f60" fmla="*/ f46 1 47"/>
                <a:gd name="f61" fmla="*/ f47 1 46"/>
                <a:gd name="f62" fmla="*/ f48 1 47"/>
                <a:gd name="f63" fmla="*/ f49 1 46"/>
                <a:gd name="f64" fmla="*/ f50 1 47"/>
                <a:gd name="f65" fmla="*/ f51 1 46"/>
                <a:gd name="f66" fmla="*/ f52 1 47"/>
                <a:gd name="f67" fmla="*/ f53 1 46"/>
                <a:gd name="f68" fmla="*/ 0 1 f39"/>
                <a:gd name="f69" fmla="*/ f33 1 f39"/>
                <a:gd name="f70" fmla="*/ 0 1 f40"/>
                <a:gd name="f71" fmla="*/ f34 1 f40"/>
                <a:gd name="f72" fmla="*/ f55 1 f39"/>
                <a:gd name="f73" fmla="*/ f56 1 f40"/>
                <a:gd name="f74" fmla="*/ f57 1 f39"/>
                <a:gd name="f75" fmla="*/ f58 1 f40"/>
                <a:gd name="f76" fmla="*/ f59 1 f39"/>
                <a:gd name="f77" fmla="*/ f60 1 f40"/>
                <a:gd name="f78" fmla="*/ f61 1 f39"/>
                <a:gd name="f79" fmla="*/ f62 1 f40"/>
                <a:gd name="f80" fmla="*/ f63 1 f39"/>
                <a:gd name="f81" fmla="*/ f64 1 f40"/>
                <a:gd name="f82" fmla="*/ f65 1 f39"/>
                <a:gd name="f83" fmla="*/ f66 1 f40"/>
                <a:gd name="f84" fmla="*/ f67 1 f39"/>
                <a:gd name="f85" fmla="*/ f68 f30 1"/>
                <a:gd name="f86" fmla="*/ f69 f30 1"/>
                <a:gd name="f87" fmla="*/ f71 f31 1"/>
                <a:gd name="f88" fmla="*/ f70 f31 1"/>
                <a:gd name="f89" fmla="*/ f72 f30 1"/>
                <a:gd name="f90" fmla="*/ f73 f31 1"/>
                <a:gd name="f91" fmla="*/ f74 f30 1"/>
                <a:gd name="f92" fmla="*/ f75 f31 1"/>
                <a:gd name="f93" fmla="*/ f76 f30 1"/>
                <a:gd name="f94" fmla="*/ f77 f31 1"/>
                <a:gd name="f95" fmla="*/ f78 f30 1"/>
                <a:gd name="f96" fmla="*/ f79 f31 1"/>
                <a:gd name="f97" fmla="*/ f80 f30 1"/>
                <a:gd name="f98" fmla="*/ f81 f31 1"/>
                <a:gd name="f99" fmla="*/ f82 f30 1"/>
                <a:gd name="f100" fmla="*/ f83 f31 1"/>
                <a:gd name="f101" fmla="*/ f8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4">
                  <a:pos x="f89" y="f90"/>
                </a:cxn>
                <a:cxn ang="f54">
                  <a:pos x="f91" y="f92"/>
                </a:cxn>
                <a:cxn ang="f54">
                  <a:pos x="f93" y="f94"/>
                </a:cxn>
                <a:cxn ang="f54">
                  <a:pos x="f95" y="f96"/>
                </a:cxn>
                <a:cxn ang="f54">
                  <a:pos x="f89" y="f90"/>
                </a:cxn>
                <a:cxn ang="f54">
                  <a:pos x="f97" y="f90"/>
                </a:cxn>
                <a:cxn ang="f54">
                  <a:pos x="f95" y="f98"/>
                </a:cxn>
                <a:cxn ang="f54">
                  <a:pos x="f99" y="f100"/>
                </a:cxn>
                <a:cxn ang="f54">
                  <a:pos x="f101" y="f98"/>
                </a:cxn>
                <a:cxn ang="f54">
                  <a:pos x="f97" y="f90"/>
                </a:cxn>
              </a:cxnLst>
              <a:rect l="f85" t="f88" r="f86" b="f87"/>
              <a:pathLst>
                <a:path w="46" h="47">
                  <a:moveTo>
                    <a:pt x="f8" y="f9"/>
                  </a:moveTo>
                  <a:cubicBezTo>
                    <a:pt x="f8" y="f10"/>
                    <a:pt x="f11" y="f7"/>
                    <a:pt x="f12" y="f7"/>
                  </a:cubicBezTo>
                  <a:cubicBezTo>
                    <a:pt x="f13" y="f6"/>
                    <a:pt x="f5" y="f14"/>
                    <a:pt x="f5" y="f15"/>
                  </a:cubicBezTo>
                  <a:cubicBezTo>
                    <a:pt x="f16" y="f13"/>
                    <a:pt x="f17" y="f5"/>
                    <a:pt x="f18" y="f16"/>
                  </a:cubicBezTo>
                  <a:cubicBezTo>
                    <a:pt x="f10" y="f19"/>
                    <a:pt x="f6" y="f17"/>
                    <a:pt x="f8" y="f9"/>
                  </a:cubicBezTo>
                  <a:close/>
                  <a:moveTo>
                    <a:pt x="f20" y="f9"/>
                  </a:moveTo>
                  <a:cubicBezTo>
                    <a:pt x="f21" y="f21"/>
                    <a:pt x="f18" y="f20"/>
                    <a:pt x="f18" y="f22"/>
                  </a:cubicBezTo>
                  <a:cubicBezTo>
                    <a:pt x="f15" y="f23"/>
                    <a:pt x="f24" y="f25"/>
                    <a:pt x="f26" y="f27"/>
                  </a:cubicBezTo>
                  <a:cubicBezTo>
                    <a:pt x="f28" y="f25"/>
                    <a:pt x="f17" y="f23"/>
                    <a:pt x="f25" y="f22"/>
                  </a:cubicBezTo>
                  <a:cubicBezTo>
                    <a:pt x="f25" y="f20"/>
                    <a:pt x="f28" y="f21"/>
                    <a:pt x="f20" y="f9"/>
                  </a:cubicBezTo>
                  <a:close/>
                </a:path>
              </a:pathLst>
            </a:custGeom>
            <a:solidFill>
              <a:srgbClr val="19191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18A33B26-A152-8719-879D-65CCAAEE8C8F}"/>
                </a:ext>
              </a:extLst>
            </p:cNvPr>
            <p:cNvSpPr/>
            <p:nvPr/>
          </p:nvSpPr>
          <p:spPr>
            <a:xfrm>
              <a:off x="2352678" y="2182809"/>
              <a:ext cx="415923" cy="4143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22"/>
                <a:gd name="f8" fmla="val 35"/>
                <a:gd name="f9" fmla="val 10"/>
                <a:gd name="f10" fmla="val 9"/>
                <a:gd name="f11" fmla="val 24"/>
                <a:gd name="f12" fmla="val 16"/>
                <a:gd name="f13" fmla="val 17"/>
                <a:gd name="f14" fmla="val 18"/>
                <a:gd name="f15" fmla="val 20"/>
                <a:gd name="f16" fmla="val 21"/>
                <a:gd name="f17" fmla="val 19"/>
                <a:gd name="f18" fmla="val 25"/>
                <a:gd name="f19" fmla="val 14"/>
                <a:gd name="f20" fmla="val 11"/>
                <a:gd name="f21" fmla="val 8"/>
                <a:gd name="f22" fmla="val 15"/>
                <a:gd name="f23" fmla="val 12"/>
                <a:gd name="f24" fmla="+- 0 0 -90"/>
                <a:gd name="f25" fmla="*/ f3 1 45"/>
                <a:gd name="f26" fmla="*/ f4 1 45"/>
                <a:gd name="f27" fmla="val f5"/>
                <a:gd name="f28" fmla="val f6"/>
                <a:gd name="f29" fmla="*/ f24 f0 1"/>
                <a:gd name="f30" fmla="+- f28 0 f27"/>
                <a:gd name="f31" fmla="*/ f29 1 f2"/>
                <a:gd name="f32" fmla="*/ f30 1 45"/>
                <a:gd name="f33" fmla="*/ 45 f30 1"/>
                <a:gd name="f34" fmla="*/ 22 f30 1"/>
                <a:gd name="f35" fmla="*/ 0 f30 1"/>
                <a:gd name="f36" fmla="*/ 24 f30 1"/>
                <a:gd name="f37" fmla="*/ 16 f30 1"/>
                <a:gd name="f38" fmla="*/ 20 f30 1"/>
                <a:gd name="f39" fmla="*/ 14 f30 1"/>
                <a:gd name="f40" fmla="*/ 17 f30 1"/>
                <a:gd name="f41" fmla="*/ 8 f30 1"/>
                <a:gd name="f42" fmla="*/ 11 f30 1"/>
                <a:gd name="f43" fmla="+- f31 0 f1"/>
                <a:gd name="f44" fmla="*/ f33 1 45"/>
                <a:gd name="f45" fmla="*/ f34 1 45"/>
                <a:gd name="f46" fmla="*/ f35 1 45"/>
                <a:gd name="f47" fmla="*/ f36 1 45"/>
                <a:gd name="f48" fmla="*/ f37 1 45"/>
                <a:gd name="f49" fmla="*/ f38 1 45"/>
                <a:gd name="f50" fmla="*/ f39 1 45"/>
                <a:gd name="f51" fmla="*/ f40 1 45"/>
                <a:gd name="f52" fmla="*/ f41 1 45"/>
                <a:gd name="f53" fmla="*/ f42 1 45"/>
                <a:gd name="f54" fmla="*/ 0 1 f32"/>
                <a:gd name="f55" fmla="*/ f28 1 f32"/>
                <a:gd name="f56" fmla="*/ f44 1 f32"/>
                <a:gd name="f57" fmla="*/ f45 1 f32"/>
                <a:gd name="f58" fmla="*/ f46 1 f32"/>
                <a:gd name="f59" fmla="*/ f47 1 f32"/>
                <a:gd name="f60" fmla="*/ f48 1 f32"/>
                <a:gd name="f61" fmla="*/ f49 1 f32"/>
                <a:gd name="f62" fmla="*/ f50 1 f32"/>
                <a:gd name="f63" fmla="*/ f51 1 f32"/>
                <a:gd name="f64" fmla="*/ f52 1 f32"/>
                <a:gd name="f65" fmla="*/ f53 1 f32"/>
                <a:gd name="f66" fmla="*/ f54 f25 1"/>
                <a:gd name="f67" fmla="*/ f55 f25 1"/>
                <a:gd name="f68" fmla="*/ f55 f26 1"/>
                <a:gd name="f69" fmla="*/ f54 f26 1"/>
                <a:gd name="f70" fmla="*/ f56 f25 1"/>
                <a:gd name="f71" fmla="*/ f57 f26 1"/>
                <a:gd name="f72" fmla="*/ f57 f25 1"/>
                <a:gd name="f73" fmla="*/ f56 f26 1"/>
                <a:gd name="f74" fmla="*/ f58 f25 1"/>
                <a:gd name="f75" fmla="*/ f59 f25 1"/>
                <a:gd name="f76" fmla="*/ f58 f26 1"/>
                <a:gd name="f77" fmla="*/ f60 f25 1"/>
                <a:gd name="f78" fmla="*/ f61 f25 1"/>
                <a:gd name="f79" fmla="*/ f62 f26 1"/>
                <a:gd name="f80" fmla="*/ f63 f25 1"/>
                <a:gd name="f81" fmla="*/ f64 f26 1"/>
                <a:gd name="f82" fmla="*/ f6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1"/>
                </a:cxn>
                <a:cxn ang="f43">
                  <a:pos x="f75" y="f76"/>
                </a:cxn>
                <a:cxn ang="f43">
                  <a:pos x="f70" y="f71"/>
                </a:cxn>
                <a:cxn ang="f43">
                  <a:pos x="f77" y="f71"/>
                </a:cxn>
                <a:cxn ang="f43">
                  <a:pos x="f78" y="f71"/>
                </a:cxn>
                <a:cxn ang="f43">
                  <a:pos x="f75" y="f79"/>
                </a:cxn>
                <a:cxn ang="f43">
                  <a:pos x="f80" y="f81"/>
                </a:cxn>
                <a:cxn ang="f43">
                  <a:pos x="f82" y="f79"/>
                </a:cxn>
                <a:cxn ang="f43">
                  <a:pos x="f77" y="f71"/>
                </a:cxn>
              </a:cxnLst>
              <a:rect l="f66" t="f69" r="f67" b="f68"/>
              <a:pathLst>
                <a:path w="45" h="45">
                  <a:moveTo>
                    <a:pt x="f6" y="f7"/>
                  </a:moveTo>
                  <a:cubicBezTo>
                    <a:pt x="f6" y="f8"/>
                    <a:pt x="f8" y="f6"/>
                    <a:pt x="f7" y="f6"/>
                  </a:cubicBezTo>
                  <a:cubicBezTo>
                    <a:pt x="f9" y="f6"/>
                    <a:pt x="f5" y="f8"/>
                    <a:pt x="f5" y="f7"/>
                  </a:cubicBezTo>
                  <a:cubicBezTo>
                    <a:pt x="f5" y="f10"/>
                    <a:pt x="f9" y="f5"/>
                    <a:pt x="f11" y="f5"/>
                  </a:cubicBezTo>
                  <a:cubicBezTo>
                    <a:pt x="f8" y="f5"/>
                    <a:pt x="f6" y="f9"/>
                    <a:pt x="f6" y="f7"/>
                  </a:cubicBezTo>
                  <a:close/>
                  <a:moveTo>
                    <a:pt x="f12" y="f7"/>
                  </a:moveTo>
                  <a:cubicBezTo>
                    <a:pt x="f13" y="f7"/>
                    <a:pt x="f14" y="f7"/>
                    <a:pt x="f15" y="f7"/>
                  </a:cubicBezTo>
                  <a:cubicBezTo>
                    <a:pt x="f16" y="f17"/>
                    <a:pt x="f18" y="f12"/>
                    <a:pt x="f11" y="f19"/>
                  </a:cubicBezTo>
                  <a:cubicBezTo>
                    <a:pt x="f11" y="f20"/>
                    <a:pt x="f15" y="f21"/>
                    <a:pt x="f13" y="f21"/>
                  </a:cubicBezTo>
                  <a:cubicBezTo>
                    <a:pt x="f22" y="f21"/>
                    <a:pt x="f20" y="f23"/>
                    <a:pt x="f20" y="f19"/>
                  </a:cubicBezTo>
                  <a:cubicBezTo>
                    <a:pt x="f20" y="f13"/>
                    <a:pt x="f19" y="f17"/>
                    <a:pt x="f12" y="f7"/>
                  </a:cubicBezTo>
                  <a:close/>
                </a:path>
              </a:pathLst>
            </a:custGeom>
            <a:solidFill>
              <a:srgbClr val="19191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33777519-06E4-7507-622F-1B976A6C54B7}"/>
                </a:ext>
              </a:extLst>
            </p:cNvPr>
            <p:cNvSpPr/>
            <p:nvPr/>
          </p:nvSpPr>
          <p:spPr>
            <a:xfrm>
              <a:off x="2751136" y="2395535"/>
              <a:ext cx="415923" cy="21113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23"/>
                <a:gd name="f8" fmla="val 1"/>
                <a:gd name="f9" fmla="val 8"/>
                <a:gd name="f10" fmla="val 10"/>
                <a:gd name="f11" fmla="val 35"/>
                <a:gd name="f12" fmla="val 43"/>
                <a:gd name="f13" fmla="val 9"/>
                <a:gd name="f14" fmla="val 30"/>
                <a:gd name="f15" fmla="val 15"/>
                <a:gd name="f16" fmla="val 27"/>
                <a:gd name="f17" fmla="val 22"/>
                <a:gd name="f18" fmla="val 11"/>
                <a:gd name="f19" fmla="val 19"/>
                <a:gd name="f20" fmla="val 17"/>
                <a:gd name="f21" fmla="val 14"/>
                <a:gd name="f22" fmla="val 12"/>
                <a:gd name="f23" fmla="val 20"/>
                <a:gd name="f24" fmla="val 21"/>
                <a:gd name="f25" fmla="val 18"/>
                <a:gd name="f26" fmla="+- 0 0 -90"/>
                <a:gd name="f27" fmla="*/ f3 1 45"/>
                <a:gd name="f28" fmla="*/ f4 1 23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45"/>
                <a:gd name="f37" fmla="*/ f33 1 23"/>
                <a:gd name="f38" fmla="*/ 0 f34 1"/>
                <a:gd name="f39" fmla="*/ 23 f33 1"/>
                <a:gd name="f40" fmla="*/ 23 f34 1"/>
                <a:gd name="f41" fmla="*/ 0 f33 1"/>
                <a:gd name="f42" fmla="*/ 45 f34 1"/>
                <a:gd name="f43" fmla="*/ 27 f34 1"/>
                <a:gd name="f44" fmla="*/ 15 f33 1"/>
                <a:gd name="f45" fmla="*/ 17 f34 1"/>
                <a:gd name="f46" fmla="*/ 8 f33 1"/>
                <a:gd name="f47" fmla="*/ 10 f34 1"/>
                <a:gd name="f48" fmla="*/ 21 f33 1"/>
                <a:gd name="f49" fmla="+- f35 0 f1"/>
                <a:gd name="f50" fmla="*/ f38 1 45"/>
                <a:gd name="f51" fmla="*/ f39 1 23"/>
                <a:gd name="f52" fmla="*/ f40 1 45"/>
                <a:gd name="f53" fmla="*/ f41 1 23"/>
                <a:gd name="f54" fmla="*/ f42 1 45"/>
                <a:gd name="f55" fmla="*/ f43 1 45"/>
                <a:gd name="f56" fmla="*/ f44 1 23"/>
                <a:gd name="f57" fmla="*/ f45 1 45"/>
                <a:gd name="f58" fmla="*/ f46 1 23"/>
                <a:gd name="f59" fmla="*/ f47 1 45"/>
                <a:gd name="f60" fmla="*/ f48 1 23"/>
                <a:gd name="f61" fmla="*/ 0 1 f36"/>
                <a:gd name="f62" fmla="*/ f30 1 f36"/>
                <a:gd name="f63" fmla="*/ 0 1 f37"/>
                <a:gd name="f64" fmla="*/ f31 1 f37"/>
                <a:gd name="f65" fmla="*/ f50 1 f36"/>
                <a:gd name="f66" fmla="*/ f51 1 f37"/>
                <a:gd name="f67" fmla="*/ f52 1 f36"/>
                <a:gd name="f68" fmla="*/ f53 1 f37"/>
                <a:gd name="f69" fmla="*/ f54 1 f36"/>
                <a:gd name="f70" fmla="*/ f55 1 f36"/>
                <a:gd name="f71" fmla="*/ f56 1 f37"/>
                <a:gd name="f72" fmla="*/ f57 1 f36"/>
                <a:gd name="f73" fmla="*/ f58 1 f37"/>
                <a:gd name="f74" fmla="*/ f59 1 f36"/>
                <a:gd name="f75" fmla="*/ f60 1 f37"/>
                <a:gd name="f76" fmla="*/ f61 f27 1"/>
                <a:gd name="f77" fmla="*/ f62 f27 1"/>
                <a:gd name="f78" fmla="*/ f64 f28 1"/>
                <a:gd name="f79" fmla="*/ f63 f28 1"/>
                <a:gd name="f80" fmla="*/ f65 f27 1"/>
                <a:gd name="f81" fmla="*/ f66 f28 1"/>
                <a:gd name="f82" fmla="*/ f67 f27 1"/>
                <a:gd name="f83" fmla="*/ f68 f28 1"/>
                <a:gd name="f84" fmla="*/ f69 f27 1"/>
                <a:gd name="f85" fmla="*/ f70 f27 1"/>
                <a:gd name="f86" fmla="*/ f71 f28 1"/>
                <a:gd name="f87" fmla="*/ f72 f27 1"/>
                <a:gd name="f88" fmla="*/ f73 f28 1"/>
                <a:gd name="f89" fmla="*/ f74 f27 1"/>
                <a:gd name="f90" fmla="*/ f7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84" y="f81"/>
                </a:cxn>
                <a:cxn ang="f49">
                  <a:pos x="f80" y="f81"/>
                </a:cxn>
                <a:cxn ang="f49">
                  <a:pos x="f85" y="f86"/>
                </a:cxn>
                <a:cxn ang="f49">
                  <a:pos x="f87" y="f88"/>
                </a:cxn>
                <a:cxn ang="f49">
                  <a:pos x="f89" y="f86"/>
                </a:cxn>
                <a:cxn ang="f49">
                  <a:pos x="f87" y="f90"/>
                </a:cxn>
                <a:cxn ang="f49">
                  <a:pos x="f85" y="f86"/>
                </a:cxn>
              </a:cxnLst>
              <a:rect l="f76" t="f79" r="f77" b="f78"/>
              <a:pathLst>
                <a:path w="45" h="23">
                  <a:moveTo>
                    <a:pt x="f5" y="f7"/>
                  </a:moveTo>
                  <a:cubicBezTo>
                    <a:pt x="f8" y="f9"/>
                    <a:pt x="f10" y="f5"/>
                    <a:pt x="f7" y="f5"/>
                  </a:cubicBezTo>
                  <a:cubicBezTo>
                    <a:pt x="f11" y="f5"/>
                    <a:pt x="f12" y="f13"/>
                    <a:pt x="f6" y="f7"/>
                  </a:cubicBezTo>
                  <a:cubicBezTo>
                    <a:pt x="f14" y="f7"/>
                    <a:pt x="f15" y="f7"/>
                    <a:pt x="f5" y="f7"/>
                  </a:cubicBezTo>
                  <a:close/>
                  <a:moveTo>
                    <a:pt x="f16" y="f15"/>
                  </a:moveTo>
                  <a:cubicBezTo>
                    <a:pt x="f17" y="f18"/>
                    <a:pt x="f19" y="f9"/>
                    <a:pt x="f20" y="f9"/>
                  </a:cubicBezTo>
                  <a:cubicBezTo>
                    <a:pt x="f21" y="f9"/>
                    <a:pt x="f22" y="f22"/>
                    <a:pt x="f10" y="f15"/>
                  </a:cubicBezTo>
                  <a:cubicBezTo>
                    <a:pt x="f22" y="f20"/>
                    <a:pt x="f21" y="f23"/>
                    <a:pt x="f20" y="f24"/>
                  </a:cubicBezTo>
                  <a:cubicBezTo>
                    <a:pt x="f19" y="f24"/>
                    <a:pt x="f17" y="f25"/>
                    <a:pt x="f16" y="f15"/>
                  </a:cubicBezTo>
                  <a:close/>
                </a:path>
              </a:pathLst>
            </a:custGeom>
            <a:solidFill>
              <a:srgbClr val="19191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52280130-8F1A-AE0D-F91C-76EC7D1DD0BD}"/>
                </a:ext>
              </a:extLst>
            </p:cNvPr>
            <p:cNvSpPr/>
            <p:nvPr/>
          </p:nvSpPr>
          <p:spPr>
            <a:xfrm>
              <a:off x="1965329" y="2405064"/>
              <a:ext cx="415923" cy="2016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22"/>
                <a:gd name="f8" fmla="val 24"/>
                <a:gd name="f9" fmla="val 23"/>
                <a:gd name="f10" fmla="val 17"/>
                <a:gd name="f11" fmla="val 13"/>
                <a:gd name="f12" fmla="val 21"/>
                <a:gd name="f13" fmla="val 10"/>
                <a:gd name="f14" fmla="val 9"/>
                <a:gd name="f15" fmla="val 15"/>
                <a:gd name="f16" fmla="val 14"/>
                <a:gd name="f17" fmla="val 12"/>
                <a:gd name="f18" fmla="val 11"/>
                <a:gd name="f19" fmla="val 5"/>
                <a:gd name="f20" fmla="val 1"/>
                <a:gd name="f21" fmla="val 36"/>
                <a:gd name="f22" fmla="val 2"/>
                <a:gd name="f23" fmla="val 44"/>
                <a:gd name="f24" fmla="val 37"/>
                <a:gd name="f25" fmla="val 30"/>
                <a:gd name="f26" fmla="+- 0 0 -90"/>
                <a:gd name="f27" fmla="*/ f3 1 45"/>
                <a:gd name="f28" fmla="*/ f4 1 22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45"/>
                <a:gd name="f37" fmla="*/ f33 1 22"/>
                <a:gd name="f38" fmla="*/ 24 f34 1"/>
                <a:gd name="f39" fmla="*/ 22 f33 1"/>
                <a:gd name="f40" fmla="*/ 21 f34 1"/>
                <a:gd name="f41" fmla="*/ 10 f33 1"/>
                <a:gd name="f42" fmla="*/ 14 f34 1"/>
                <a:gd name="f43" fmla="*/ 11 f34 1"/>
                <a:gd name="f44" fmla="*/ 1 f34 1"/>
                <a:gd name="f45" fmla="*/ 1 f33 1"/>
                <a:gd name="f46" fmla="*/ 45 f34 1"/>
                <a:gd name="f47" fmla="+- f35 0 f1"/>
                <a:gd name="f48" fmla="*/ f38 1 45"/>
                <a:gd name="f49" fmla="*/ f39 1 22"/>
                <a:gd name="f50" fmla="*/ f40 1 45"/>
                <a:gd name="f51" fmla="*/ f41 1 22"/>
                <a:gd name="f52" fmla="*/ f42 1 45"/>
                <a:gd name="f53" fmla="*/ f43 1 45"/>
                <a:gd name="f54" fmla="*/ f44 1 45"/>
                <a:gd name="f55" fmla="*/ f45 1 22"/>
                <a:gd name="f56" fmla="*/ f46 1 45"/>
                <a:gd name="f57" fmla="*/ 0 1 f36"/>
                <a:gd name="f58" fmla="*/ f30 1 f36"/>
                <a:gd name="f59" fmla="*/ 0 1 f37"/>
                <a:gd name="f60" fmla="*/ f31 1 f37"/>
                <a:gd name="f61" fmla="*/ f48 1 f36"/>
                <a:gd name="f62" fmla="*/ f49 1 f37"/>
                <a:gd name="f63" fmla="*/ f50 1 f36"/>
                <a:gd name="f64" fmla="*/ f51 1 f37"/>
                <a:gd name="f65" fmla="*/ f52 1 f36"/>
                <a:gd name="f66" fmla="*/ f53 1 f36"/>
                <a:gd name="f67" fmla="*/ f54 1 f36"/>
                <a:gd name="f68" fmla="*/ f55 1 f37"/>
                <a:gd name="f69" fmla="*/ f56 1 f36"/>
                <a:gd name="f70" fmla="*/ f57 f27 1"/>
                <a:gd name="f71" fmla="*/ f58 f27 1"/>
                <a:gd name="f72" fmla="*/ f60 f28 1"/>
                <a:gd name="f73" fmla="*/ f59 f28 1"/>
                <a:gd name="f74" fmla="*/ f61 f27 1"/>
                <a:gd name="f75" fmla="*/ f62 f28 1"/>
                <a:gd name="f76" fmla="*/ f63 f27 1"/>
                <a:gd name="f77" fmla="*/ f64 f28 1"/>
                <a:gd name="f78" fmla="*/ f65 f27 1"/>
                <a:gd name="f79" fmla="*/ f66 f27 1"/>
                <a:gd name="f80" fmla="*/ f67 f27 1"/>
                <a:gd name="f81" fmla="*/ f68 f28 1"/>
                <a:gd name="f82" fmla="*/ f69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7"/>
                </a:cxn>
                <a:cxn ang="f47">
                  <a:pos x="f79" y="f75"/>
                </a:cxn>
                <a:cxn ang="f47">
                  <a:pos x="f80" y="f75"/>
                </a:cxn>
                <a:cxn ang="f47">
                  <a:pos x="f74" y="f81"/>
                </a:cxn>
                <a:cxn ang="f47">
                  <a:pos x="f82" y="f75"/>
                </a:cxn>
                <a:cxn ang="f47">
                  <a:pos x="f74" y="f75"/>
                </a:cxn>
              </a:cxnLst>
              <a:rect l="f70" t="f73" r="f71" b="f72"/>
              <a:pathLst>
                <a:path w="45" h="22">
                  <a:moveTo>
                    <a:pt x="f8" y="f7"/>
                  </a:moveTo>
                  <a:cubicBezTo>
                    <a:pt x="f9" y="f10"/>
                    <a:pt x="f9" y="f11"/>
                    <a:pt x="f12" y="f13"/>
                  </a:cubicBezTo>
                  <a:cubicBezTo>
                    <a:pt x="f12" y="f14"/>
                    <a:pt x="f15" y="f14"/>
                    <a:pt x="f16" y="f13"/>
                  </a:cubicBezTo>
                  <a:cubicBezTo>
                    <a:pt x="f17" y="f11"/>
                    <a:pt x="f17" y="f10"/>
                    <a:pt x="f18" y="f7"/>
                  </a:cubicBezTo>
                  <a:cubicBezTo>
                    <a:pt x="f14" y="f7"/>
                    <a:pt x="f19" y="f7"/>
                    <a:pt x="f20" y="f7"/>
                  </a:cubicBezTo>
                  <a:cubicBezTo>
                    <a:pt x="f5" y="f13"/>
                    <a:pt x="f17" y="f5"/>
                    <a:pt x="f8" y="f20"/>
                  </a:cubicBezTo>
                  <a:cubicBezTo>
                    <a:pt x="f21" y="f22"/>
                    <a:pt x="f23" y="f14"/>
                    <a:pt x="f6" y="f7"/>
                  </a:cubicBezTo>
                  <a:cubicBezTo>
                    <a:pt x="f24" y="f7"/>
                    <a:pt x="f25" y="f7"/>
                    <a:pt x="f8" y="f7"/>
                  </a:cubicBezTo>
                  <a:close/>
                </a:path>
              </a:pathLst>
            </a:custGeom>
            <a:solidFill>
              <a:srgbClr val="19191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ED00400F-1E09-3D70-8501-DDAEA2C94A93}"/>
                </a:ext>
              </a:extLst>
            </p:cNvPr>
            <p:cNvSpPr/>
            <p:nvPr/>
          </p:nvSpPr>
          <p:spPr>
            <a:xfrm>
              <a:off x="3111502" y="2146297"/>
              <a:ext cx="295278" cy="2031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22"/>
                <a:gd name="f8" fmla="val 6"/>
                <a:gd name="f9" fmla="val 8"/>
                <a:gd name="f10" fmla="val 2"/>
                <a:gd name="f11" fmla="val 15"/>
                <a:gd name="f12" fmla="val 3"/>
                <a:gd name="f13" fmla="val 18"/>
                <a:gd name="f14" fmla="val 10"/>
                <a:gd name="f15" fmla="val 19"/>
                <a:gd name="f16" fmla="val 13"/>
                <a:gd name="f17" fmla="val 16"/>
                <a:gd name="f18" fmla="val 27"/>
                <a:gd name="f19" fmla="val 29"/>
                <a:gd name="f20" fmla="val 12"/>
                <a:gd name="f21" fmla="val 25"/>
                <a:gd name="f22" fmla="val 5"/>
                <a:gd name="f23" fmla="val 24"/>
                <a:gd name="f24" fmla="val 4"/>
                <a:gd name="f25" fmla="val 23"/>
                <a:gd name="f26" fmla="val 30"/>
                <a:gd name="f27" fmla="val 31"/>
                <a:gd name="f28" fmla="val 14"/>
                <a:gd name="f29" fmla="val 20"/>
                <a:gd name="f30" fmla="val 21"/>
                <a:gd name="f31" fmla="val 17"/>
                <a:gd name="f32" fmla="+- 0 0 -90"/>
                <a:gd name="f33" fmla="*/ f3 1 32"/>
                <a:gd name="f34" fmla="*/ f4 1 22"/>
                <a:gd name="f35" fmla="val f5"/>
                <a:gd name="f36" fmla="val f6"/>
                <a:gd name="f37" fmla="val f7"/>
                <a:gd name="f38" fmla="*/ f32 f0 1"/>
                <a:gd name="f39" fmla="+- f37 0 f35"/>
                <a:gd name="f40" fmla="+- f36 0 f35"/>
                <a:gd name="f41" fmla="*/ f38 1 f2"/>
                <a:gd name="f42" fmla="*/ f40 1 32"/>
                <a:gd name="f43" fmla="*/ f39 1 22"/>
                <a:gd name="f44" fmla="*/ 6 f40 1"/>
                <a:gd name="f45" fmla="*/ 8 f39 1"/>
                <a:gd name="f46" fmla="*/ 10 f40 1"/>
                <a:gd name="f47" fmla="*/ 19 f39 1"/>
                <a:gd name="f48" fmla="*/ 18 f40 1"/>
                <a:gd name="f49" fmla="*/ 25 f40 1"/>
                <a:gd name="f50" fmla="*/ 5 f39 1"/>
                <a:gd name="f51" fmla="*/ 23 f40 1"/>
                <a:gd name="f52" fmla="*/ 0 f39 1"/>
                <a:gd name="f53" fmla="*/ 31 f40 1"/>
                <a:gd name="f54" fmla="*/ 14 f39 1"/>
                <a:gd name="f55" fmla="*/ 19 f40 1"/>
                <a:gd name="f56" fmla="*/ 22 f39 1"/>
                <a:gd name="f57" fmla="+- f41 0 f1"/>
                <a:gd name="f58" fmla="*/ f44 1 32"/>
                <a:gd name="f59" fmla="*/ f45 1 22"/>
                <a:gd name="f60" fmla="*/ f46 1 32"/>
                <a:gd name="f61" fmla="*/ f47 1 22"/>
                <a:gd name="f62" fmla="*/ f48 1 32"/>
                <a:gd name="f63" fmla="*/ f49 1 32"/>
                <a:gd name="f64" fmla="*/ f50 1 22"/>
                <a:gd name="f65" fmla="*/ f51 1 32"/>
                <a:gd name="f66" fmla="*/ f52 1 22"/>
                <a:gd name="f67" fmla="*/ f53 1 32"/>
                <a:gd name="f68" fmla="*/ f54 1 22"/>
                <a:gd name="f69" fmla="*/ f55 1 32"/>
                <a:gd name="f70" fmla="*/ f56 1 22"/>
                <a:gd name="f71" fmla="*/ 0 1 f42"/>
                <a:gd name="f72" fmla="*/ f36 1 f42"/>
                <a:gd name="f73" fmla="*/ 0 1 f43"/>
                <a:gd name="f74" fmla="*/ f37 1 f43"/>
                <a:gd name="f75" fmla="*/ f58 1 f42"/>
                <a:gd name="f76" fmla="*/ f59 1 f43"/>
                <a:gd name="f77" fmla="*/ f60 1 f42"/>
                <a:gd name="f78" fmla="*/ f61 1 f43"/>
                <a:gd name="f79" fmla="*/ f62 1 f42"/>
                <a:gd name="f80" fmla="*/ f63 1 f42"/>
                <a:gd name="f81" fmla="*/ f64 1 f43"/>
                <a:gd name="f82" fmla="*/ f65 1 f42"/>
                <a:gd name="f83" fmla="*/ f66 1 f43"/>
                <a:gd name="f84" fmla="*/ f67 1 f42"/>
                <a:gd name="f85" fmla="*/ f68 1 f43"/>
                <a:gd name="f86" fmla="*/ f69 1 f42"/>
                <a:gd name="f87" fmla="*/ f70 1 f43"/>
                <a:gd name="f88" fmla="*/ f71 f33 1"/>
                <a:gd name="f89" fmla="*/ f72 f33 1"/>
                <a:gd name="f90" fmla="*/ f74 f34 1"/>
                <a:gd name="f91" fmla="*/ f73 f34 1"/>
                <a:gd name="f92" fmla="*/ f75 f33 1"/>
                <a:gd name="f93" fmla="*/ f76 f34 1"/>
                <a:gd name="f94" fmla="*/ f77 f33 1"/>
                <a:gd name="f95" fmla="*/ f78 f34 1"/>
                <a:gd name="f96" fmla="*/ f79 f33 1"/>
                <a:gd name="f97" fmla="*/ f80 f33 1"/>
                <a:gd name="f98" fmla="*/ f81 f34 1"/>
                <a:gd name="f99" fmla="*/ f82 f33 1"/>
                <a:gd name="f100" fmla="*/ f83 f34 1"/>
                <a:gd name="f101" fmla="*/ f84 f33 1"/>
                <a:gd name="f102" fmla="*/ f85 f34 1"/>
                <a:gd name="f103" fmla="*/ f86 f33 1"/>
                <a:gd name="f104" fmla="*/ f87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5"/>
                </a:cxn>
                <a:cxn ang="f57">
                  <a:pos x="f97" y="f98"/>
                </a:cxn>
                <a:cxn ang="f57">
                  <a:pos x="f99" y="f100"/>
                </a:cxn>
                <a:cxn ang="f57">
                  <a:pos x="f99" y="f100"/>
                </a:cxn>
                <a:cxn ang="f57">
                  <a:pos x="f101" y="f102"/>
                </a:cxn>
                <a:cxn ang="f57">
                  <a:pos x="f103" y="f104"/>
                </a:cxn>
                <a:cxn ang="f57">
                  <a:pos x="f92" y="f95"/>
                </a:cxn>
                <a:cxn ang="f57">
                  <a:pos x="f92" y="f93"/>
                </a:cxn>
              </a:cxnLst>
              <a:rect l="f88" t="f91" r="f89" b="f90"/>
              <a:pathLst>
                <a:path w="32" h="22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5"/>
                    <a:pt x="f17" y="f15"/>
                    <a:pt x="f13" y="f15"/>
                  </a:cubicBezTo>
                  <a:cubicBezTo>
                    <a:pt x="f18" y="f13"/>
                    <a:pt x="f19" y="f20"/>
                    <a:pt x="f21" y="f22"/>
                  </a:cubicBezTo>
                  <a:cubicBezTo>
                    <a:pt x="f23" y="f24"/>
                    <a:pt x="f25" y="f10"/>
                    <a:pt x="f25" y="f5"/>
                  </a:cubicBezTo>
                  <a:cubicBezTo>
                    <a:pt x="f25" y="f5"/>
                    <a:pt x="f25" y="f5"/>
                    <a:pt x="f25" y="f5"/>
                  </a:cubicBezTo>
                  <a:cubicBezTo>
                    <a:pt x="f26" y="f10"/>
                    <a:pt x="f6" y="f9"/>
                    <a:pt x="f27" y="f28"/>
                  </a:cubicBezTo>
                  <a:cubicBezTo>
                    <a:pt x="f19" y="f29"/>
                    <a:pt x="f23" y="f7"/>
                    <a:pt x="f15" y="f7"/>
                  </a:cubicBezTo>
                  <a:cubicBezTo>
                    <a:pt x="f28" y="f30"/>
                    <a:pt x="f14" y="f30"/>
                    <a:pt x="f8" y="f15"/>
                  </a:cubicBezTo>
                  <a:cubicBezTo>
                    <a:pt x="f5" y="f31"/>
                    <a:pt x="f5" y="f20"/>
                    <a:pt x="f8" y="f9"/>
                  </a:cubicBezTo>
                  <a:close/>
                </a:path>
              </a:pathLst>
            </a:custGeom>
            <a:solidFill>
              <a:srgbClr val="191919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cxnSp>
        <p:nvCxnSpPr>
          <p:cNvPr id="20" name="Conector recto de flecha 25">
            <a:extLst>
              <a:ext uri="{FF2B5EF4-FFF2-40B4-BE49-F238E27FC236}">
                <a16:creationId xmlns:a16="http://schemas.microsoft.com/office/drawing/2014/main" id="{75768CD1-886B-036C-9CFF-822CDA1651CD}"/>
              </a:ext>
            </a:extLst>
          </p:cNvPr>
          <p:cNvCxnSpPr/>
          <p:nvPr/>
        </p:nvCxnSpPr>
        <p:spPr>
          <a:xfrm flipH="1" flipV="1">
            <a:off x="3223452" y="1749292"/>
            <a:ext cx="1668652" cy="240149"/>
          </a:xfrm>
          <a:prstGeom prst="straightConnector1">
            <a:avLst/>
          </a:prstGeom>
          <a:noFill/>
          <a:ln w="9528" cap="flat">
            <a:solidFill>
              <a:srgbClr val="F9F9F9"/>
            </a:solidFill>
            <a:prstDash val="solid"/>
            <a:tailEnd type="arrow"/>
          </a:ln>
        </p:spPr>
      </p:cxnSp>
      <p:cxnSp>
        <p:nvCxnSpPr>
          <p:cNvPr id="21" name="Conector recto de flecha 27">
            <a:extLst>
              <a:ext uri="{FF2B5EF4-FFF2-40B4-BE49-F238E27FC236}">
                <a16:creationId xmlns:a16="http://schemas.microsoft.com/office/drawing/2014/main" id="{543A4C8D-85B6-6A9E-398A-A4CAE11CAFFF}"/>
              </a:ext>
            </a:extLst>
          </p:cNvPr>
          <p:cNvCxnSpPr/>
          <p:nvPr/>
        </p:nvCxnSpPr>
        <p:spPr>
          <a:xfrm flipH="1" flipV="1">
            <a:off x="3752853" y="3335118"/>
            <a:ext cx="1059990" cy="267270"/>
          </a:xfrm>
          <a:prstGeom prst="straightConnector1">
            <a:avLst/>
          </a:prstGeom>
          <a:noFill/>
          <a:ln w="76196" cap="flat">
            <a:solidFill>
              <a:srgbClr val="A72424"/>
            </a:solidFill>
            <a:prstDash val="solid"/>
            <a:tailEnd type="arrow"/>
          </a:ln>
        </p:spPr>
      </p:cxnSp>
      <p:grpSp>
        <p:nvGrpSpPr>
          <p:cNvPr id="22" name="Grupo 51">
            <a:extLst>
              <a:ext uri="{FF2B5EF4-FFF2-40B4-BE49-F238E27FC236}">
                <a16:creationId xmlns:a16="http://schemas.microsoft.com/office/drawing/2014/main" id="{297314C2-12C4-9C90-E33A-1767FB1D837A}"/>
              </a:ext>
            </a:extLst>
          </p:cNvPr>
          <p:cNvGrpSpPr/>
          <p:nvPr/>
        </p:nvGrpSpPr>
        <p:grpSpPr>
          <a:xfrm>
            <a:off x="107515" y="4376638"/>
            <a:ext cx="520475" cy="722018"/>
            <a:chOff x="107515" y="4376638"/>
            <a:chExt cx="520475" cy="722018"/>
          </a:xfrm>
        </p:grpSpPr>
        <p:sp>
          <p:nvSpPr>
            <p:cNvPr id="23" name="Freeform 4">
              <a:extLst>
                <a:ext uri="{FF2B5EF4-FFF2-40B4-BE49-F238E27FC236}">
                  <a16:creationId xmlns:a16="http://schemas.microsoft.com/office/drawing/2014/main" id="{311CB4EF-F97C-1545-A7DB-A253817F11AA}"/>
                </a:ext>
              </a:extLst>
            </p:cNvPr>
            <p:cNvSpPr/>
            <p:nvPr/>
          </p:nvSpPr>
          <p:spPr>
            <a:xfrm>
              <a:off x="334816" y="4452295"/>
              <a:ext cx="293174" cy="6463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594BD136-4AF3-2DE2-2659-3694D028F6C0}"/>
                </a:ext>
              </a:extLst>
            </p:cNvPr>
            <p:cNvSpPr/>
            <p:nvPr/>
          </p:nvSpPr>
          <p:spPr>
            <a:xfrm>
              <a:off x="107515" y="4376638"/>
              <a:ext cx="322527" cy="71810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5" name="Elipse 54">
            <a:extLst>
              <a:ext uri="{FF2B5EF4-FFF2-40B4-BE49-F238E27FC236}">
                <a16:creationId xmlns:a16="http://schemas.microsoft.com/office/drawing/2014/main" id="{00FFF1F3-6767-50F9-6214-73915D7B558D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260">
            <a:extLst>
              <a:ext uri="{FF2B5EF4-FFF2-40B4-BE49-F238E27FC236}">
                <a16:creationId xmlns:a16="http://schemas.microsoft.com/office/drawing/2014/main" id="{2D7E7158-DBBA-3E8C-6EB4-D00F632DEC24}"/>
              </a:ext>
            </a:extLst>
          </p:cNvPr>
          <p:cNvSpPr/>
          <p:nvPr/>
        </p:nvSpPr>
        <p:spPr>
          <a:xfrm>
            <a:off x="5081549" y="0"/>
            <a:ext cx="4058838" cy="5143499"/>
          </a:xfrm>
          <a:prstGeom prst="rect">
            <a:avLst/>
          </a:prstGeom>
          <a:solidFill>
            <a:srgbClr val="D9D9D9">
              <a:alpha val="5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5F217595-78AE-86C0-3D4E-41871F0CC805}"/>
              </a:ext>
            </a:extLst>
          </p:cNvPr>
          <p:cNvSpPr txBox="1"/>
          <p:nvPr/>
        </p:nvSpPr>
        <p:spPr>
          <a:xfrm>
            <a:off x="463189" y="731300"/>
            <a:ext cx="4643752" cy="715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5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 pitchFamily="34"/>
              </a:rPr>
              <a:t>Infographic Style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01C5A196-7B8D-DBE1-902C-306E837D219E}"/>
              </a:ext>
            </a:extLst>
          </p:cNvPr>
          <p:cNvSpPr txBox="1"/>
          <p:nvPr/>
        </p:nvSpPr>
        <p:spPr>
          <a:xfrm>
            <a:off x="458845" y="1402872"/>
            <a:ext cx="4622712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 pitchFamily="34"/>
              </a:rPr>
              <a:t>Get a modern PowerPoint  Presentation that is beautifully designed. </a:t>
            </a:r>
            <a:r>
              <a:rPr lang="en-US" sz="9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FZShuTi" pitchFamily="2"/>
                <a:cs typeface="Arial" pitchFamily="34"/>
              </a:rPr>
              <a:t>I hope and I believe that this Template will your Time.</a:t>
            </a:r>
            <a:endParaRPr lang="en-US" sz="900" b="0" i="0" u="none" strike="noStrike" kern="0" cap="none" spc="0" baseline="0">
              <a:solidFill>
                <a:srgbClr val="A72424"/>
              </a:solidFill>
              <a:uFillTx/>
              <a:latin typeface="Arial"/>
              <a:ea typeface="Arial"/>
              <a:cs typeface="Arial" pitchFamily="34"/>
            </a:endParaRPr>
          </a:p>
        </p:txBody>
      </p:sp>
      <p:sp>
        <p:nvSpPr>
          <p:cNvPr id="5" name="TextBox 192">
            <a:extLst>
              <a:ext uri="{FF2B5EF4-FFF2-40B4-BE49-F238E27FC236}">
                <a16:creationId xmlns:a16="http://schemas.microsoft.com/office/drawing/2014/main" id="{4024E010-2C92-0A67-583E-04BA78F59EA1}"/>
              </a:ext>
            </a:extLst>
          </p:cNvPr>
          <p:cNvSpPr txBox="1"/>
          <p:nvPr/>
        </p:nvSpPr>
        <p:spPr>
          <a:xfrm>
            <a:off x="6087617" y="586605"/>
            <a:ext cx="1296207" cy="11310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35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 pitchFamily="34"/>
              </a:rPr>
              <a:t>ALLPPT Layout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35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 pitchFamily="34"/>
              </a:rPr>
              <a:t>Clean Text Slide for your Presentation</a:t>
            </a:r>
            <a:endParaRPr lang="en-US" sz="1350" b="0" i="0" u="none" strike="noStrike" kern="0" cap="none" spc="0" baseline="0">
              <a:solidFill>
                <a:srgbClr val="A72424"/>
              </a:solidFill>
              <a:uFillTx/>
              <a:latin typeface="Arial"/>
              <a:ea typeface="Arial"/>
              <a:cs typeface="Arial" pitchFamily="34"/>
            </a:endParaRPr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DBF80DF5-61FC-7B97-B70F-28294DC3EDE0}"/>
              </a:ext>
            </a:extLst>
          </p:cNvPr>
          <p:cNvGrpSpPr/>
          <p:nvPr/>
        </p:nvGrpSpPr>
        <p:grpSpPr>
          <a:xfrm>
            <a:off x="463189" y="3798838"/>
            <a:ext cx="4444468" cy="1054860"/>
            <a:chOff x="463189" y="3798838"/>
            <a:chExt cx="4444468" cy="1054860"/>
          </a:xfrm>
        </p:grpSpPr>
        <p:sp>
          <p:nvSpPr>
            <p:cNvPr id="7" name="Text Placeholder 10">
              <a:extLst>
                <a:ext uri="{FF2B5EF4-FFF2-40B4-BE49-F238E27FC236}">
                  <a16:creationId xmlns:a16="http://schemas.microsoft.com/office/drawing/2014/main" id="{307F99DA-5747-B588-EC30-9D74110D90E0}"/>
                </a:ext>
              </a:extLst>
            </p:cNvPr>
            <p:cNvSpPr txBox="1"/>
            <p:nvPr/>
          </p:nvSpPr>
          <p:spPr>
            <a:xfrm>
              <a:off x="463189" y="3798838"/>
              <a:ext cx="4444468" cy="2700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10000"/>
                </a:lnSpc>
                <a:spcBef>
                  <a:spcPts val="40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1200" cap="none" spc="0" baseline="0">
                  <a:solidFill>
                    <a:srgbClr val="A72424"/>
                  </a:solidFill>
                  <a:uFillTx/>
                  <a:latin typeface="Arial"/>
                  <a:ea typeface="맑은 고딕" pitchFamily="34"/>
                  <a:cs typeface="Arial" pitchFamily="34"/>
                </a:rPr>
                <a:t>Portfolio  Designed</a:t>
              </a:r>
            </a:p>
          </p:txBody>
        </p:sp>
        <p:sp>
          <p:nvSpPr>
            <p:cNvPr id="8" name="TextBox 195">
              <a:extLst>
                <a:ext uri="{FF2B5EF4-FFF2-40B4-BE49-F238E27FC236}">
                  <a16:creationId xmlns:a16="http://schemas.microsoft.com/office/drawing/2014/main" id="{46C01C40-823B-4C20-5507-12D599CB4FFA}"/>
                </a:ext>
              </a:extLst>
            </p:cNvPr>
            <p:cNvSpPr txBox="1"/>
            <p:nvPr/>
          </p:nvSpPr>
          <p:spPr>
            <a:xfrm>
              <a:off x="463189" y="4068869"/>
              <a:ext cx="4444468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A72424"/>
                  </a:solidFill>
                  <a:uFillTx/>
                  <a:latin typeface="Arial"/>
                  <a:ea typeface="Arial"/>
                  <a:cs typeface="Arial" pitchFamily="34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9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 pitchFamily="34"/>
              </a:endParaRP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A72424"/>
                  </a:solidFill>
                  <a:uFillTx/>
                  <a:latin typeface="Arial"/>
                  <a:ea typeface="Arial"/>
                  <a:cs typeface="Arial" pitchFamily="34"/>
                </a:rPr>
                <a:t>Get a modern PowerPoint  Presentation that is beautifully designed.         </a:t>
              </a:r>
            </a:p>
          </p:txBody>
        </p:sp>
      </p:grpSp>
      <p:sp>
        <p:nvSpPr>
          <p:cNvPr id="9" name="Medio marco 219">
            <a:extLst>
              <a:ext uri="{FF2B5EF4-FFF2-40B4-BE49-F238E27FC236}">
                <a16:creationId xmlns:a16="http://schemas.microsoft.com/office/drawing/2014/main" id="{9D72A1E7-7CD9-84C2-2612-4A9A98754001}"/>
              </a:ext>
            </a:extLst>
          </p:cNvPr>
          <p:cNvSpPr/>
          <p:nvPr/>
        </p:nvSpPr>
        <p:spPr>
          <a:xfrm>
            <a:off x="86447" y="111511"/>
            <a:ext cx="3814346" cy="543181"/>
          </a:xfrm>
          <a:custGeom>
            <a:avLst>
              <a:gd name="f9" fmla="val 33333"/>
              <a:gd name="f10" fmla="val 33333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ss"/>
              <a:gd name="f8" fmla="val 0"/>
              <a:gd name="f9" fmla="val 33333"/>
              <a:gd name="f10" fmla="val 33333"/>
              <a:gd name="f11" fmla="+- 0 0 -90"/>
              <a:gd name="f12" fmla="+- 0 0 -180"/>
              <a:gd name="f13" fmla="abs f5"/>
              <a:gd name="f14" fmla="abs f6"/>
              <a:gd name="f15" fmla="abs f7"/>
              <a:gd name="f16" fmla="val f8"/>
              <a:gd name="f17" fmla="val f10"/>
              <a:gd name="f18" fmla="val f9"/>
              <a:gd name="f19" fmla="*/ f11 f2 1"/>
              <a:gd name="f20" fmla="*/ f12 f2 1"/>
              <a:gd name="f21" fmla="?: f13 f5 1"/>
              <a:gd name="f22" fmla="?: f14 f6 1"/>
              <a:gd name="f23" fmla="?: f15 f7 1"/>
              <a:gd name="f24" fmla="*/ f19 1 f4"/>
              <a:gd name="f25" fmla="*/ f20 1 f4"/>
              <a:gd name="f26" fmla="*/ f21 1 21600"/>
              <a:gd name="f27" fmla="*/ f22 1 21600"/>
              <a:gd name="f28" fmla="*/ 21600 f21 1"/>
              <a:gd name="f29" fmla="*/ 21600 f22 1"/>
              <a:gd name="f30" fmla="+- f24 0 f3"/>
              <a:gd name="f31" fmla="+- f25 0 f3"/>
              <a:gd name="f32" fmla="min f27 f26"/>
              <a:gd name="f33" fmla="*/ f28 1 f23"/>
              <a:gd name="f34" fmla="*/ f29 1 f23"/>
              <a:gd name="f35" fmla="val f33"/>
              <a:gd name="f36" fmla="val f34"/>
              <a:gd name="f37" fmla="*/ f16 f32 1"/>
              <a:gd name="f38" fmla="+- f36 0 f16"/>
              <a:gd name="f39" fmla="+- f35 0 f16"/>
              <a:gd name="f40" fmla="*/ f35 f32 1"/>
              <a:gd name="f41" fmla="*/ f36 f32 1"/>
              <a:gd name="f42" fmla="min f39 f38"/>
              <a:gd name="f43" fmla="*/ f42 f17 1"/>
              <a:gd name="f44" fmla="*/ f42 f18 1"/>
              <a:gd name="f45" fmla="*/ f43 1 100000"/>
              <a:gd name="f46" fmla="*/ f44 1 100000"/>
              <a:gd name="f47" fmla="*/ f46 f39 1"/>
              <a:gd name="f48" fmla="*/ f45 f38 1"/>
              <a:gd name="f49" fmla="*/ f45 1 2"/>
              <a:gd name="f50" fmla="*/ f46 1 2"/>
              <a:gd name="f51" fmla="*/ f46 f32 1"/>
              <a:gd name="f52" fmla="*/ f45 f32 1"/>
              <a:gd name="f53" fmla="*/ f47 1 f38"/>
              <a:gd name="f54" fmla="*/ f48 1 f39"/>
              <a:gd name="f55" fmla="*/ f50 f32 1"/>
              <a:gd name="f56" fmla="*/ f49 f32 1"/>
              <a:gd name="f57" fmla="+- f35 0 f53"/>
              <a:gd name="f58" fmla="+- f36 0 f54"/>
              <a:gd name="f59" fmla="+- f58 f36 0"/>
              <a:gd name="f60" fmla="+- f57 f35 0"/>
              <a:gd name="f61" fmla="*/ f57 f32 1"/>
              <a:gd name="f62" fmla="*/ f58 f32 1"/>
              <a:gd name="f63" fmla="*/ f59 1 2"/>
              <a:gd name="f64" fmla="*/ f60 1 2"/>
              <a:gd name="f65" fmla="*/ f64 f32 1"/>
              <a:gd name="f66" fmla="*/ f63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65" y="f55"/>
              </a:cxn>
              <a:cxn ang="f31">
                <a:pos x="f56" y="f66"/>
              </a:cxn>
            </a:cxnLst>
            <a:rect l="f37" t="f37" r="f40" b="f41"/>
            <a:pathLst>
              <a:path>
                <a:moveTo>
                  <a:pt x="f37" y="f37"/>
                </a:moveTo>
                <a:lnTo>
                  <a:pt x="f40" y="f37"/>
                </a:lnTo>
                <a:lnTo>
                  <a:pt x="f61" y="f51"/>
                </a:lnTo>
                <a:lnTo>
                  <a:pt x="f52" y="f51"/>
                </a:lnTo>
                <a:lnTo>
                  <a:pt x="f52" y="f62"/>
                </a:lnTo>
                <a:lnTo>
                  <a:pt x="f37" y="f41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050" b="0" i="0" u="none" strike="noStrike" kern="0" cap="none" spc="0" baseline="0">
              <a:solidFill>
                <a:srgbClr val="A72424"/>
              </a:solidFill>
              <a:uFillTx/>
              <a:latin typeface="Arial"/>
            </a:endParaRPr>
          </a:p>
        </p:txBody>
      </p:sp>
      <p:grpSp>
        <p:nvGrpSpPr>
          <p:cNvPr id="10" name="Grupo 254">
            <a:extLst>
              <a:ext uri="{FF2B5EF4-FFF2-40B4-BE49-F238E27FC236}">
                <a16:creationId xmlns:a16="http://schemas.microsoft.com/office/drawing/2014/main" id="{95DF2DDE-36B6-CCBE-D31F-B24DFECA3D86}"/>
              </a:ext>
            </a:extLst>
          </p:cNvPr>
          <p:cNvGrpSpPr/>
          <p:nvPr/>
        </p:nvGrpSpPr>
        <p:grpSpPr>
          <a:xfrm>
            <a:off x="5666134" y="2021308"/>
            <a:ext cx="3668709" cy="3044823"/>
            <a:chOff x="5666134" y="2021308"/>
            <a:chExt cx="3668709" cy="3044823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BF2B4633-EA66-8A4B-C288-EE1590A11636}"/>
                </a:ext>
              </a:extLst>
            </p:cNvPr>
            <p:cNvSpPr/>
            <p:nvPr/>
          </p:nvSpPr>
          <p:spPr>
            <a:xfrm>
              <a:off x="5666134" y="2021308"/>
              <a:ext cx="3668709" cy="30448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2"/>
                <a:gd name="f7" fmla="val 806"/>
                <a:gd name="f8" fmla="val 711"/>
                <a:gd name="f9" fmla="val 421"/>
                <a:gd name="f10" fmla="val 686"/>
                <a:gd name="f11" fmla="val 389"/>
                <a:gd name="f12" fmla="val 684"/>
                <a:gd name="f13" fmla="val 350"/>
                <a:gd name="f14" fmla="val 680"/>
                <a:gd name="f15" fmla="val 312"/>
                <a:gd name="f16" fmla="val 679"/>
                <a:gd name="f17" fmla="val 298"/>
                <a:gd name="f18" fmla="val 283"/>
                <a:gd name="f19" fmla="val 273"/>
                <a:gd name="f20" fmla="val 651"/>
                <a:gd name="f21" fmla="val 286"/>
                <a:gd name="f22" fmla="val 620"/>
                <a:gd name="f23" fmla="val 299"/>
                <a:gd name="f24" fmla="val 589"/>
                <a:gd name="f25" fmla="val 588"/>
                <a:gd name="f26" fmla="val 311"/>
                <a:gd name="f27" fmla="val 310"/>
                <a:gd name="f28" fmla="val 587"/>
                <a:gd name="f29" fmla="val 309"/>
                <a:gd name="f30" fmla="val 592"/>
                <a:gd name="f31" fmla="val 305"/>
                <a:gd name="f32" fmla="val 597"/>
                <a:gd name="f33" fmla="val 302"/>
                <a:gd name="f34" fmla="val 604"/>
                <a:gd name="f35" fmla="val 297"/>
                <a:gd name="f36" fmla="val 598"/>
                <a:gd name="f37" fmla="val 296"/>
                <a:gd name="f38" fmla="val 594"/>
                <a:gd name="f39" fmla="val 295"/>
                <a:gd name="f40" fmla="val 294"/>
                <a:gd name="f41" fmla="val 591"/>
                <a:gd name="f42" fmla="val 293"/>
                <a:gd name="f43" fmla="val 593"/>
                <a:gd name="f44" fmla="val 292"/>
                <a:gd name="f45" fmla="val 650"/>
                <a:gd name="f46" fmla="val 685"/>
                <a:gd name="f47" fmla="val 263"/>
                <a:gd name="f48" fmla="val 683"/>
                <a:gd name="f49" fmla="val 207"/>
                <a:gd name="f50" fmla="val 682"/>
                <a:gd name="f51" fmla="val 169"/>
                <a:gd name="f52" fmla="val 675"/>
                <a:gd name="f53" fmla="val 130"/>
                <a:gd name="f54" fmla="val 692"/>
                <a:gd name="f55" fmla="val 93"/>
                <a:gd name="f56" fmla="val 690"/>
                <a:gd name="f57" fmla="val 92"/>
                <a:gd name="f58" fmla="val 688"/>
                <a:gd name="f59" fmla="val 91"/>
                <a:gd name="f60" fmla="val 687"/>
                <a:gd name="f61" fmla="val 90"/>
                <a:gd name="f62" fmla="val 671"/>
                <a:gd name="f63" fmla="val 106"/>
                <a:gd name="f64" fmla="val 655"/>
                <a:gd name="f65" fmla="val 121"/>
                <a:gd name="f66" fmla="val 641"/>
                <a:gd name="f67" fmla="val 138"/>
                <a:gd name="f68" fmla="val 627"/>
                <a:gd name="f69" fmla="val 154"/>
                <a:gd name="f70" fmla="val 616"/>
                <a:gd name="f71" fmla="val 172"/>
                <a:gd name="f72" fmla="val 602"/>
                <a:gd name="f73" fmla="val 189"/>
                <a:gd name="f74" fmla="val 582"/>
                <a:gd name="f75" fmla="val 216"/>
                <a:gd name="f76" fmla="val 555"/>
                <a:gd name="f77" fmla="val 235"/>
                <a:gd name="f78" fmla="val 524"/>
                <a:gd name="f79" fmla="val 249"/>
                <a:gd name="f80" fmla="val 396"/>
                <a:gd name="f81" fmla="val 303"/>
                <a:gd name="f82" fmla="val 301"/>
                <a:gd name="f83" fmla="val 393"/>
                <a:gd name="f84" fmla="val 242"/>
                <a:gd name="f85" fmla="val 519"/>
                <a:gd name="f86" fmla="val 239"/>
                <a:gd name="f87" fmla="val 238"/>
                <a:gd name="f88" fmla="val 529"/>
                <a:gd name="f89" fmla="val 236"/>
                <a:gd name="f90" fmla="val 531"/>
                <a:gd name="f91" fmla="val 267"/>
                <a:gd name="f92" fmla="val 530"/>
                <a:gd name="f93" fmla="val 525"/>
                <a:gd name="f94" fmla="val 328"/>
                <a:gd name="f95" fmla="val 380"/>
                <a:gd name="f96" fmla="val 535"/>
                <a:gd name="f97" fmla="val 419"/>
                <a:gd name="f98" fmla="val 562"/>
                <a:gd name="f99" fmla="val 435"/>
                <a:gd name="f100" fmla="val 613"/>
                <a:gd name="f101" fmla="val 448"/>
                <a:gd name="f102" fmla="val 656"/>
                <a:gd name="f103" fmla="val 694"/>
                <a:gd name="f104" fmla="val 402"/>
                <a:gd name="f105" fmla="val 723"/>
                <a:gd name="f106" fmla="val 364"/>
                <a:gd name="f107" fmla="val 755"/>
                <a:gd name="f108" fmla="val 321"/>
                <a:gd name="f109" fmla="val 760"/>
                <a:gd name="f110" fmla="val 276"/>
                <a:gd name="f111" fmla="val 739"/>
                <a:gd name="f112" fmla="val 222"/>
                <a:gd name="f113" fmla="val 714"/>
                <a:gd name="f114" fmla="val 194"/>
                <a:gd name="f115" fmla="val 652"/>
                <a:gd name="f116" fmla="val 205"/>
                <a:gd name="f117" fmla="val 206"/>
                <a:gd name="f118" fmla="val 578"/>
                <a:gd name="f119" fmla="val 209"/>
                <a:gd name="f120" fmla="val 568"/>
                <a:gd name="f121" fmla="val 211"/>
                <a:gd name="f122" fmla="val 163"/>
                <a:gd name="f123" fmla="val 579"/>
                <a:gd name="f124" fmla="val 615"/>
                <a:gd name="f125" fmla="val 109"/>
                <a:gd name="f126" fmla="val 662"/>
                <a:gd name="f127" fmla="val 89"/>
                <a:gd name="f128" fmla="val 708"/>
                <a:gd name="f129" fmla="val 82"/>
                <a:gd name="f130" fmla="val 756"/>
                <a:gd name="f131" fmla="val 65"/>
                <a:gd name="f132" fmla="val 112"/>
                <a:gd name="f133" fmla="val 605"/>
                <a:gd name="f134" fmla="val 198"/>
                <a:gd name="f135" fmla="val 553"/>
                <a:gd name="f136" fmla="val 208"/>
                <a:gd name="f137" fmla="val 548"/>
                <a:gd name="f138" fmla="val 217"/>
                <a:gd name="f139" fmla="val 537"/>
                <a:gd name="f140" fmla="val 526"/>
                <a:gd name="f141" fmla="val 269"/>
                <a:gd name="f142" fmla="val 414"/>
                <a:gd name="f143" fmla="val 347"/>
                <a:gd name="f144" fmla="val 450"/>
                <a:gd name="f145" fmla="val 264"/>
                <a:gd name="f146" fmla="val 454"/>
                <a:gd name="f147" fmla="val 262"/>
                <a:gd name="f148" fmla="val 458"/>
                <a:gd name="f149" fmla="val 259"/>
                <a:gd name="f150" fmla="val 462"/>
                <a:gd name="f151" fmla="val 257"/>
                <a:gd name="f152" fmla="val 463"/>
                <a:gd name="f153" fmla="val 256"/>
                <a:gd name="f154" fmla="val 403"/>
                <a:gd name="f155" fmla="val 233"/>
                <a:gd name="f156" fmla="val 343"/>
                <a:gd name="f157" fmla="val 185"/>
                <a:gd name="f158" fmla="val 281"/>
                <a:gd name="f159" fmla="val 187"/>
                <a:gd name="f160" fmla="val 279"/>
                <a:gd name="f161" fmla="val 277"/>
                <a:gd name="f162" fmla="val 191"/>
                <a:gd name="f163" fmla="val 316"/>
                <a:gd name="f164" fmla="val 200"/>
                <a:gd name="f165" fmla="val 226"/>
                <a:gd name="f166" fmla="val 248"/>
                <a:gd name="f167" fmla="val 285"/>
                <a:gd name="f168" fmla="val 251"/>
                <a:gd name="f169" fmla="val 274"/>
                <a:gd name="f170" fmla="val 265"/>
                <a:gd name="f171" fmla="val 230"/>
                <a:gd name="f172" fmla="val 228"/>
                <a:gd name="f173" fmla="val 252"/>
                <a:gd name="f174" fmla="val 225"/>
                <a:gd name="f175" fmla="val 245"/>
                <a:gd name="f176" fmla="val 243"/>
                <a:gd name="f177" fmla="val 240"/>
                <a:gd name="f178" fmla="val 247"/>
                <a:gd name="f179" fmla="val 250"/>
                <a:gd name="f180" fmla="val 258"/>
                <a:gd name="f181" fmla="val 246"/>
                <a:gd name="f182" fmla="val 266"/>
                <a:gd name="f183" fmla="val 272"/>
                <a:gd name="f184" fmla="val 232"/>
                <a:gd name="f185" fmla="val 214"/>
                <a:gd name="f186" fmla="val 308"/>
                <a:gd name="f187" fmla="val 314"/>
                <a:gd name="f188" fmla="val 179"/>
                <a:gd name="f189" fmla="val 317"/>
                <a:gd name="f190" fmla="val 166"/>
                <a:gd name="f191" fmla="val 280"/>
                <a:gd name="f192" fmla="val 168"/>
                <a:gd name="f193" fmla="val 167"/>
                <a:gd name="f194" fmla="val 255"/>
                <a:gd name="f195" fmla="val 144"/>
                <a:gd name="f196" fmla="val 123"/>
                <a:gd name="f197" fmla="val 63"/>
                <a:gd name="f198" fmla="val 35"/>
                <a:gd name="f199" fmla="val 30"/>
                <a:gd name="f200" fmla="val 56"/>
                <a:gd name="f201" fmla="val 234"/>
                <a:gd name="f202" fmla="val 77"/>
                <a:gd name="f203" fmla="val 220"/>
                <a:gd name="f204" fmla="val 95"/>
                <a:gd name="f205" fmla="val 203"/>
                <a:gd name="f206" fmla="val 122"/>
                <a:gd name="f207" fmla="val 175"/>
                <a:gd name="f208" fmla="val 128"/>
                <a:gd name="f209" fmla="val 131"/>
                <a:gd name="f210" fmla="val 182"/>
                <a:gd name="f211" fmla="val 134"/>
                <a:gd name="f212" fmla="val 142"/>
                <a:gd name="f213" fmla="val 184"/>
                <a:gd name="f214" fmla="val 150"/>
                <a:gd name="f215" fmla="val 158"/>
                <a:gd name="f216" fmla="val 156"/>
                <a:gd name="f217" fmla="val 171"/>
                <a:gd name="f218" fmla="val 153"/>
                <a:gd name="f219" fmla="val 145"/>
                <a:gd name="f220" fmla="val 120"/>
                <a:gd name="f221" fmla="val 116"/>
                <a:gd name="f222" fmla="val 114"/>
                <a:gd name="f223" fmla="val 195"/>
                <a:gd name="f224" fmla="val 213"/>
                <a:gd name="f225" fmla="val 115"/>
                <a:gd name="f226" fmla="val 221"/>
                <a:gd name="f227" fmla="val 231"/>
                <a:gd name="f228" fmla="val 127"/>
                <a:gd name="f229" fmla="val 133"/>
                <a:gd name="f230" fmla="val 140"/>
                <a:gd name="f231" fmla="val 147"/>
                <a:gd name="f232" fmla="val 237"/>
                <a:gd name="f233" fmla="val 164"/>
                <a:gd name="f234" fmla="val 254"/>
                <a:gd name="f235" fmla="val 148"/>
                <a:gd name="f236" fmla="val 119"/>
                <a:gd name="f237" fmla="val 282"/>
                <a:gd name="f238" fmla="val 178"/>
                <a:gd name="f239" fmla="val 326"/>
                <a:gd name="f240" fmla="val 372"/>
                <a:gd name="f241" fmla="val 420"/>
                <a:gd name="f242" fmla="val 493"/>
                <a:gd name="f243" fmla="val 540"/>
                <a:gd name="f244" fmla="val 583"/>
                <a:gd name="f245" fmla="val 614"/>
                <a:gd name="f246" fmla="val 117"/>
                <a:gd name="f247" fmla="val 61"/>
                <a:gd name="f248" fmla="val 700"/>
                <a:gd name="f249" fmla="val 26"/>
                <a:gd name="f250" fmla="val 765"/>
                <a:gd name="f251" fmla="val 14"/>
                <a:gd name="f252" fmla="val 844"/>
                <a:gd name="f253" fmla="val 912"/>
                <a:gd name="f254" fmla="val 23"/>
                <a:gd name="f255" fmla="val 78"/>
                <a:gd name="f256" fmla="val 957"/>
                <a:gd name="f257" fmla="val 942"/>
                <a:gd name="f258" fmla="val 926"/>
                <a:gd name="f259" fmla="val 892"/>
                <a:gd name="f260" fmla="val 84"/>
                <a:gd name="f261" fmla="val 851"/>
                <a:gd name="f262" fmla="val 64"/>
                <a:gd name="f263" fmla="val 802"/>
                <a:gd name="f264" fmla="val 60"/>
                <a:gd name="f265" fmla="val 726"/>
                <a:gd name="f266" fmla="val 53"/>
                <a:gd name="f267" fmla="val 703"/>
                <a:gd name="f268" fmla="val 97"/>
                <a:gd name="f269" fmla="val 697"/>
                <a:gd name="f270" fmla="val 695"/>
                <a:gd name="f271" fmla="val 698"/>
                <a:gd name="f272" fmla="val 186"/>
                <a:gd name="f273" fmla="val 705"/>
                <a:gd name="f274" fmla="val 227"/>
                <a:gd name="f275" fmla="val 722"/>
                <a:gd name="f276" fmla="val 738"/>
                <a:gd name="f277" fmla="val 229"/>
                <a:gd name="f278" fmla="val 754"/>
                <a:gd name="f279" fmla="val 775"/>
                <a:gd name="f280" fmla="val 784"/>
                <a:gd name="f281" fmla="val 202"/>
                <a:gd name="f282" fmla="val 793"/>
                <a:gd name="f283" fmla="val 190"/>
                <a:gd name="f284" fmla="val 795"/>
                <a:gd name="f285" fmla="val 797"/>
                <a:gd name="f286" fmla="val 192"/>
                <a:gd name="f287" fmla="val 800"/>
                <a:gd name="f288" fmla="val 808"/>
                <a:gd name="f289" fmla="val 813"/>
                <a:gd name="f290" fmla="val 818"/>
                <a:gd name="f291" fmla="val 829"/>
                <a:gd name="f292" fmla="val 839"/>
                <a:gd name="f293" fmla="val 857"/>
                <a:gd name="f294" fmla="val 199"/>
                <a:gd name="f295" fmla="val 865"/>
                <a:gd name="f296" fmla="val 872"/>
                <a:gd name="f297" fmla="val 869"/>
                <a:gd name="f298" fmla="val 861"/>
                <a:gd name="f299" fmla="val 859"/>
                <a:gd name="f300" fmla="val 855"/>
                <a:gd name="f301" fmla="val 848"/>
                <a:gd name="f302" fmla="val 858"/>
                <a:gd name="f303" fmla="val 244"/>
                <a:gd name="f304" fmla="val 863"/>
                <a:gd name="f305" fmla="val 868"/>
                <a:gd name="f306" fmla="val 873"/>
                <a:gd name="f307" fmla="val 883"/>
                <a:gd name="f308" fmla="val 887"/>
                <a:gd name="f309" fmla="val 907"/>
                <a:gd name="f310" fmla="val 920"/>
                <a:gd name="f311" fmla="val 304"/>
                <a:gd name="f312" fmla="val 897"/>
                <a:gd name="f313" fmla="val 874"/>
                <a:gd name="f314" fmla="val 860"/>
                <a:gd name="f315" fmla="val 847"/>
                <a:gd name="f316" fmla="val 832"/>
                <a:gd name="f317" fmla="val 822"/>
                <a:gd name="f318" fmla="val 820"/>
                <a:gd name="f319" fmla="val 794"/>
                <a:gd name="f320" fmla="val 325"/>
                <a:gd name="f321" fmla="val 767"/>
                <a:gd name="f322" fmla="val 746"/>
                <a:gd name="f323" fmla="val 289"/>
                <a:gd name="f324" fmla="val 766"/>
                <a:gd name="f325" fmla="val 275"/>
                <a:gd name="f326" fmla="val 778"/>
                <a:gd name="f327" fmla="val 759"/>
                <a:gd name="f328" fmla="val 261"/>
                <a:gd name="f329" fmla="val 733"/>
                <a:gd name="f330" fmla="val 732"/>
                <a:gd name="f331" fmla="val 730"/>
                <a:gd name="f332" fmla="val 729"/>
                <a:gd name="f333" fmla="val 740"/>
                <a:gd name="f334" fmla="val 751"/>
                <a:gd name="f335" fmla="val 762"/>
                <a:gd name="f336" fmla="val 743"/>
                <a:gd name="f337" fmla="val 721"/>
                <a:gd name="f338" fmla="val 358"/>
                <a:gd name="f339" fmla="val 712"/>
                <a:gd name="f340" fmla="val 218"/>
                <a:gd name="f341" fmla="val 653"/>
                <a:gd name="f342" fmla="val 747"/>
                <a:gd name="f343" fmla="val 366"/>
                <a:gd name="f344" fmla="val 731"/>
                <a:gd name="f345" fmla="val 717"/>
                <a:gd name="f346" fmla="val 425"/>
                <a:gd name="f347" fmla="val 689"/>
                <a:gd name="f348" fmla="val 428"/>
                <a:gd name="f349" fmla="val 648"/>
                <a:gd name="f350" fmla="val 432"/>
                <a:gd name="f351" fmla="val 411"/>
                <a:gd name="f352" fmla="val 573"/>
                <a:gd name="f353" fmla="val 375"/>
                <a:gd name="f354" fmla="val 554"/>
                <a:gd name="f355" fmla="val 353"/>
                <a:gd name="f356" fmla="val 542"/>
                <a:gd name="f357" fmla="val 534"/>
                <a:gd name="f358" fmla="+- 0 0 -90"/>
                <a:gd name="f359" fmla="*/ f3 1 972"/>
                <a:gd name="f360" fmla="*/ f4 1 806"/>
                <a:gd name="f361" fmla="val f5"/>
                <a:gd name="f362" fmla="val f6"/>
                <a:gd name="f363" fmla="val f7"/>
                <a:gd name="f364" fmla="*/ f358 f0 1"/>
                <a:gd name="f365" fmla="+- f363 0 f361"/>
                <a:gd name="f366" fmla="+- f362 0 f361"/>
                <a:gd name="f367" fmla="*/ f364 1 f2"/>
                <a:gd name="f368" fmla="*/ f366 1 972"/>
                <a:gd name="f369" fmla="*/ f365 1 806"/>
                <a:gd name="f370" fmla="*/ 680 f366 1"/>
                <a:gd name="f371" fmla="*/ 312 f365 1"/>
                <a:gd name="f372" fmla="*/ 589 f366 1"/>
                <a:gd name="f373" fmla="*/ 604 f366 1"/>
                <a:gd name="f374" fmla="*/ 297 f365 1"/>
                <a:gd name="f375" fmla="*/ 594 f366 1"/>
                <a:gd name="f376" fmla="*/ 292 f365 1"/>
                <a:gd name="f377" fmla="*/ 692 f366 1"/>
                <a:gd name="f378" fmla="*/ 93 f365 1"/>
                <a:gd name="f379" fmla="*/ 641 f366 1"/>
                <a:gd name="f380" fmla="*/ 138 f365 1"/>
                <a:gd name="f381" fmla="*/ 524 f366 1"/>
                <a:gd name="f382" fmla="*/ 249 f365 1"/>
                <a:gd name="f383" fmla="*/ 236 f366 1"/>
                <a:gd name="f384" fmla="*/ 531 f365 1"/>
                <a:gd name="f385" fmla="*/ 435 f366 1"/>
                <a:gd name="f386" fmla="*/ 613 f365 1"/>
                <a:gd name="f387" fmla="*/ 276 f366 1"/>
                <a:gd name="f388" fmla="*/ 739 f365 1"/>
                <a:gd name="f389" fmla="*/ 211 f366 1"/>
                <a:gd name="f390" fmla="*/ 555 f365 1"/>
                <a:gd name="f391" fmla="*/ 91 f366 1"/>
                <a:gd name="f392" fmla="*/ 806 f365 1"/>
                <a:gd name="f393" fmla="*/ 222 f366 1"/>
                <a:gd name="f394" fmla="*/ 526 f365 1"/>
                <a:gd name="f395" fmla="*/ 462 f366 1"/>
                <a:gd name="f396" fmla="*/ 257 f365 1"/>
                <a:gd name="f397" fmla="*/ 283 f366 1"/>
                <a:gd name="f398" fmla="*/ 185 f365 1"/>
                <a:gd name="f399" fmla="*/ 299 f366 1"/>
                <a:gd name="f400" fmla="*/ 248 f365 1"/>
                <a:gd name="f401" fmla="*/ 252 f366 1"/>
                <a:gd name="f402" fmla="*/ 225 f365 1"/>
                <a:gd name="f403" fmla="*/ 243 f366 1"/>
                <a:gd name="f404" fmla="*/ 250 f365 1"/>
                <a:gd name="f405" fmla="*/ 191 f366 1"/>
                <a:gd name="f406" fmla="*/ 314 f365 1"/>
                <a:gd name="f407" fmla="*/ 167 f366 1"/>
                <a:gd name="f408" fmla="*/ 255 f365 1"/>
                <a:gd name="f409" fmla="*/ 0 f366 1"/>
                <a:gd name="f410" fmla="*/ 272 f365 1"/>
                <a:gd name="f411" fmla="*/ 122 f366 1"/>
                <a:gd name="f412" fmla="*/ 175 f365 1"/>
                <a:gd name="f413" fmla="*/ 158 f366 1"/>
                <a:gd name="f414" fmla="*/ 175 f366 1"/>
                <a:gd name="f415" fmla="*/ 116 f365 1"/>
                <a:gd name="f416" fmla="*/ 231 f366 1"/>
                <a:gd name="f417" fmla="*/ 127 f365 1"/>
                <a:gd name="f418" fmla="*/ 240 f366 1"/>
                <a:gd name="f419" fmla="*/ 164 f365 1"/>
                <a:gd name="f420" fmla="*/ 282 f366 1"/>
                <a:gd name="f421" fmla="*/ 112 f365 1"/>
                <a:gd name="f422" fmla="*/ 420 f366 1"/>
                <a:gd name="f423" fmla="*/ 614 f366 1"/>
                <a:gd name="f424" fmla="*/ 117 f365 1"/>
                <a:gd name="f425" fmla="*/ 972 f366 1"/>
                <a:gd name="f426" fmla="*/ 78 f365 1"/>
                <a:gd name="f427" fmla="*/ 802 f366 1"/>
                <a:gd name="f428" fmla="*/ 60 f365 1"/>
                <a:gd name="f429" fmla="*/ 697 f366 1"/>
                <a:gd name="f430" fmla="*/ 200 f365 1"/>
                <a:gd name="f431" fmla="*/ 765 f366 1"/>
                <a:gd name="f432" fmla="*/ 228 f365 1"/>
                <a:gd name="f433" fmla="*/ 800 f366 1"/>
                <a:gd name="f434" fmla="*/ 192 f365 1"/>
                <a:gd name="f435" fmla="*/ 818 f366 1"/>
                <a:gd name="f436" fmla="*/ 214 f365 1"/>
                <a:gd name="f437" fmla="*/ 872 f366 1"/>
                <a:gd name="f438" fmla="*/ 209 f365 1"/>
                <a:gd name="f439" fmla="*/ 848 f366 1"/>
                <a:gd name="f440" fmla="*/ 245 f365 1"/>
                <a:gd name="f441" fmla="*/ 883 f366 1"/>
                <a:gd name="f442" fmla="*/ 251 f365 1"/>
                <a:gd name="f443" fmla="*/ 887 f366 1"/>
                <a:gd name="f444" fmla="*/ 303 f365 1"/>
                <a:gd name="f445" fmla="*/ 820 f366 1"/>
                <a:gd name="f446" fmla="*/ 282 f365 1"/>
                <a:gd name="f447" fmla="*/ 778 f366 1"/>
                <a:gd name="f448" fmla="*/ 729 f366 1"/>
                <a:gd name="f449" fmla="*/ 263 f365 1"/>
                <a:gd name="f450" fmla="*/ 695 f366 1"/>
                <a:gd name="f451" fmla="*/ 231 f365 1"/>
                <a:gd name="f452" fmla="*/ 711 f366 1"/>
                <a:gd name="f453" fmla="*/ 421 f365 1"/>
                <a:gd name="f454" fmla="*/ 257 f366 1"/>
                <a:gd name="f455" fmla="*/ 711 f365 1"/>
                <a:gd name="f456" fmla="*/ 428 f366 1"/>
                <a:gd name="f457" fmla="*/ 648 f365 1"/>
                <a:gd name="f458" fmla="*/ 301 f366 1"/>
                <a:gd name="f459" fmla="*/ 534 f365 1"/>
                <a:gd name="f460" fmla="+- f367 0 f1"/>
                <a:gd name="f461" fmla="*/ f370 1 972"/>
                <a:gd name="f462" fmla="*/ f371 1 806"/>
                <a:gd name="f463" fmla="*/ f372 1 972"/>
                <a:gd name="f464" fmla="*/ f373 1 972"/>
                <a:gd name="f465" fmla="*/ f374 1 806"/>
                <a:gd name="f466" fmla="*/ f375 1 972"/>
                <a:gd name="f467" fmla="*/ f376 1 806"/>
                <a:gd name="f468" fmla="*/ f377 1 972"/>
                <a:gd name="f469" fmla="*/ f378 1 806"/>
                <a:gd name="f470" fmla="*/ f379 1 972"/>
                <a:gd name="f471" fmla="*/ f380 1 806"/>
                <a:gd name="f472" fmla="*/ f381 1 972"/>
                <a:gd name="f473" fmla="*/ f382 1 806"/>
                <a:gd name="f474" fmla="*/ f383 1 972"/>
                <a:gd name="f475" fmla="*/ f384 1 806"/>
                <a:gd name="f476" fmla="*/ f385 1 972"/>
                <a:gd name="f477" fmla="*/ f386 1 806"/>
                <a:gd name="f478" fmla="*/ f387 1 972"/>
                <a:gd name="f479" fmla="*/ f388 1 806"/>
                <a:gd name="f480" fmla="*/ f389 1 972"/>
                <a:gd name="f481" fmla="*/ f390 1 806"/>
                <a:gd name="f482" fmla="*/ f391 1 972"/>
                <a:gd name="f483" fmla="*/ f392 1 806"/>
                <a:gd name="f484" fmla="*/ f393 1 972"/>
                <a:gd name="f485" fmla="*/ f394 1 806"/>
                <a:gd name="f486" fmla="*/ f395 1 972"/>
                <a:gd name="f487" fmla="*/ f396 1 806"/>
                <a:gd name="f488" fmla="*/ f397 1 972"/>
                <a:gd name="f489" fmla="*/ f398 1 806"/>
                <a:gd name="f490" fmla="*/ f399 1 972"/>
                <a:gd name="f491" fmla="*/ f400 1 806"/>
                <a:gd name="f492" fmla="*/ f401 1 972"/>
                <a:gd name="f493" fmla="*/ f402 1 806"/>
                <a:gd name="f494" fmla="*/ f403 1 972"/>
                <a:gd name="f495" fmla="*/ f404 1 806"/>
                <a:gd name="f496" fmla="*/ f405 1 972"/>
                <a:gd name="f497" fmla="*/ f406 1 806"/>
                <a:gd name="f498" fmla="*/ f407 1 972"/>
                <a:gd name="f499" fmla="*/ f408 1 806"/>
                <a:gd name="f500" fmla="*/ f409 1 972"/>
                <a:gd name="f501" fmla="*/ f410 1 806"/>
                <a:gd name="f502" fmla="*/ f411 1 972"/>
                <a:gd name="f503" fmla="*/ f412 1 806"/>
                <a:gd name="f504" fmla="*/ f413 1 972"/>
                <a:gd name="f505" fmla="*/ f414 1 972"/>
                <a:gd name="f506" fmla="*/ f415 1 806"/>
                <a:gd name="f507" fmla="*/ f416 1 972"/>
                <a:gd name="f508" fmla="*/ f417 1 806"/>
                <a:gd name="f509" fmla="*/ f418 1 972"/>
                <a:gd name="f510" fmla="*/ f419 1 806"/>
                <a:gd name="f511" fmla="*/ f420 1 972"/>
                <a:gd name="f512" fmla="*/ f421 1 806"/>
                <a:gd name="f513" fmla="*/ f422 1 972"/>
                <a:gd name="f514" fmla="*/ f423 1 972"/>
                <a:gd name="f515" fmla="*/ f424 1 806"/>
                <a:gd name="f516" fmla="*/ f425 1 972"/>
                <a:gd name="f517" fmla="*/ f426 1 806"/>
                <a:gd name="f518" fmla="*/ f427 1 972"/>
                <a:gd name="f519" fmla="*/ f428 1 806"/>
                <a:gd name="f520" fmla="*/ f429 1 972"/>
                <a:gd name="f521" fmla="*/ f430 1 806"/>
                <a:gd name="f522" fmla="*/ f431 1 972"/>
                <a:gd name="f523" fmla="*/ f432 1 806"/>
                <a:gd name="f524" fmla="*/ f433 1 972"/>
                <a:gd name="f525" fmla="*/ f434 1 806"/>
                <a:gd name="f526" fmla="*/ f435 1 972"/>
                <a:gd name="f527" fmla="*/ f436 1 806"/>
                <a:gd name="f528" fmla="*/ f437 1 972"/>
                <a:gd name="f529" fmla="*/ f438 1 806"/>
                <a:gd name="f530" fmla="*/ f439 1 972"/>
                <a:gd name="f531" fmla="*/ f440 1 806"/>
                <a:gd name="f532" fmla="*/ f441 1 972"/>
                <a:gd name="f533" fmla="*/ f442 1 806"/>
                <a:gd name="f534" fmla="*/ f443 1 972"/>
                <a:gd name="f535" fmla="*/ f444 1 806"/>
                <a:gd name="f536" fmla="*/ f445 1 972"/>
                <a:gd name="f537" fmla="*/ f446 1 806"/>
                <a:gd name="f538" fmla="*/ f447 1 972"/>
                <a:gd name="f539" fmla="*/ f448 1 972"/>
                <a:gd name="f540" fmla="*/ f449 1 806"/>
                <a:gd name="f541" fmla="*/ f450 1 972"/>
                <a:gd name="f542" fmla="*/ f451 1 806"/>
                <a:gd name="f543" fmla="*/ f452 1 972"/>
                <a:gd name="f544" fmla="*/ f453 1 806"/>
                <a:gd name="f545" fmla="*/ f454 1 972"/>
                <a:gd name="f546" fmla="*/ f455 1 806"/>
                <a:gd name="f547" fmla="*/ f456 1 972"/>
                <a:gd name="f548" fmla="*/ f457 1 806"/>
                <a:gd name="f549" fmla="*/ f458 1 972"/>
                <a:gd name="f550" fmla="*/ f459 1 806"/>
                <a:gd name="f551" fmla="*/ 0 1 f368"/>
                <a:gd name="f552" fmla="*/ f362 1 f368"/>
                <a:gd name="f553" fmla="*/ 0 1 f369"/>
                <a:gd name="f554" fmla="*/ f363 1 f369"/>
                <a:gd name="f555" fmla="*/ f461 1 f368"/>
                <a:gd name="f556" fmla="*/ f462 1 f369"/>
                <a:gd name="f557" fmla="*/ f463 1 f368"/>
                <a:gd name="f558" fmla="*/ f464 1 f368"/>
                <a:gd name="f559" fmla="*/ f465 1 f369"/>
                <a:gd name="f560" fmla="*/ f466 1 f368"/>
                <a:gd name="f561" fmla="*/ f467 1 f369"/>
                <a:gd name="f562" fmla="*/ f468 1 f368"/>
                <a:gd name="f563" fmla="*/ f469 1 f369"/>
                <a:gd name="f564" fmla="*/ f470 1 f368"/>
                <a:gd name="f565" fmla="*/ f471 1 f369"/>
                <a:gd name="f566" fmla="*/ f472 1 f368"/>
                <a:gd name="f567" fmla="*/ f473 1 f369"/>
                <a:gd name="f568" fmla="*/ f474 1 f368"/>
                <a:gd name="f569" fmla="*/ f475 1 f369"/>
                <a:gd name="f570" fmla="*/ f476 1 f368"/>
                <a:gd name="f571" fmla="*/ f477 1 f369"/>
                <a:gd name="f572" fmla="*/ f478 1 f368"/>
                <a:gd name="f573" fmla="*/ f479 1 f369"/>
                <a:gd name="f574" fmla="*/ f480 1 f368"/>
                <a:gd name="f575" fmla="*/ f481 1 f369"/>
                <a:gd name="f576" fmla="*/ f482 1 f368"/>
                <a:gd name="f577" fmla="*/ f483 1 f369"/>
                <a:gd name="f578" fmla="*/ f484 1 f368"/>
                <a:gd name="f579" fmla="*/ f485 1 f369"/>
                <a:gd name="f580" fmla="*/ f486 1 f368"/>
                <a:gd name="f581" fmla="*/ f487 1 f369"/>
                <a:gd name="f582" fmla="*/ f488 1 f368"/>
                <a:gd name="f583" fmla="*/ f489 1 f369"/>
                <a:gd name="f584" fmla="*/ f490 1 f368"/>
                <a:gd name="f585" fmla="*/ f491 1 f369"/>
                <a:gd name="f586" fmla="*/ f492 1 f368"/>
                <a:gd name="f587" fmla="*/ f493 1 f369"/>
                <a:gd name="f588" fmla="*/ f494 1 f368"/>
                <a:gd name="f589" fmla="*/ f495 1 f369"/>
                <a:gd name="f590" fmla="*/ f496 1 f368"/>
                <a:gd name="f591" fmla="*/ f497 1 f369"/>
                <a:gd name="f592" fmla="*/ f498 1 f368"/>
                <a:gd name="f593" fmla="*/ f499 1 f369"/>
                <a:gd name="f594" fmla="*/ f500 1 f368"/>
                <a:gd name="f595" fmla="*/ f501 1 f369"/>
                <a:gd name="f596" fmla="*/ f502 1 f368"/>
                <a:gd name="f597" fmla="*/ f503 1 f369"/>
                <a:gd name="f598" fmla="*/ f504 1 f368"/>
                <a:gd name="f599" fmla="*/ f505 1 f368"/>
                <a:gd name="f600" fmla="*/ f506 1 f369"/>
                <a:gd name="f601" fmla="*/ f507 1 f368"/>
                <a:gd name="f602" fmla="*/ f508 1 f369"/>
                <a:gd name="f603" fmla="*/ f509 1 f368"/>
                <a:gd name="f604" fmla="*/ f510 1 f369"/>
                <a:gd name="f605" fmla="*/ f511 1 f368"/>
                <a:gd name="f606" fmla="*/ f512 1 f369"/>
                <a:gd name="f607" fmla="*/ f513 1 f368"/>
                <a:gd name="f608" fmla="*/ f514 1 f368"/>
                <a:gd name="f609" fmla="*/ f515 1 f369"/>
                <a:gd name="f610" fmla="*/ f516 1 f368"/>
                <a:gd name="f611" fmla="*/ f517 1 f369"/>
                <a:gd name="f612" fmla="*/ f518 1 f368"/>
                <a:gd name="f613" fmla="*/ f519 1 f369"/>
                <a:gd name="f614" fmla="*/ f520 1 f368"/>
                <a:gd name="f615" fmla="*/ f521 1 f369"/>
                <a:gd name="f616" fmla="*/ f522 1 f368"/>
                <a:gd name="f617" fmla="*/ f523 1 f369"/>
                <a:gd name="f618" fmla="*/ f524 1 f368"/>
                <a:gd name="f619" fmla="*/ f525 1 f369"/>
                <a:gd name="f620" fmla="*/ f526 1 f368"/>
                <a:gd name="f621" fmla="*/ f527 1 f369"/>
                <a:gd name="f622" fmla="*/ f528 1 f368"/>
                <a:gd name="f623" fmla="*/ f529 1 f369"/>
                <a:gd name="f624" fmla="*/ f530 1 f368"/>
                <a:gd name="f625" fmla="*/ f531 1 f369"/>
                <a:gd name="f626" fmla="*/ f532 1 f368"/>
                <a:gd name="f627" fmla="*/ f533 1 f369"/>
                <a:gd name="f628" fmla="*/ f534 1 f368"/>
                <a:gd name="f629" fmla="*/ f535 1 f369"/>
                <a:gd name="f630" fmla="*/ f536 1 f368"/>
                <a:gd name="f631" fmla="*/ f537 1 f369"/>
                <a:gd name="f632" fmla="*/ f538 1 f368"/>
                <a:gd name="f633" fmla="*/ f539 1 f368"/>
                <a:gd name="f634" fmla="*/ f540 1 f369"/>
                <a:gd name="f635" fmla="*/ f541 1 f368"/>
                <a:gd name="f636" fmla="*/ f542 1 f369"/>
                <a:gd name="f637" fmla="*/ f543 1 f368"/>
                <a:gd name="f638" fmla="*/ f544 1 f369"/>
                <a:gd name="f639" fmla="*/ f545 1 f368"/>
                <a:gd name="f640" fmla="*/ f546 1 f369"/>
                <a:gd name="f641" fmla="*/ f547 1 f368"/>
                <a:gd name="f642" fmla="*/ f548 1 f369"/>
                <a:gd name="f643" fmla="*/ f549 1 f368"/>
                <a:gd name="f644" fmla="*/ f550 1 f369"/>
                <a:gd name="f645" fmla="*/ f551 f359 1"/>
                <a:gd name="f646" fmla="*/ f552 f359 1"/>
                <a:gd name="f647" fmla="*/ f554 f360 1"/>
                <a:gd name="f648" fmla="*/ f553 f360 1"/>
                <a:gd name="f649" fmla="*/ f555 f359 1"/>
                <a:gd name="f650" fmla="*/ f556 f360 1"/>
                <a:gd name="f651" fmla="*/ f557 f359 1"/>
                <a:gd name="f652" fmla="*/ f558 f359 1"/>
                <a:gd name="f653" fmla="*/ f559 f360 1"/>
                <a:gd name="f654" fmla="*/ f560 f359 1"/>
                <a:gd name="f655" fmla="*/ f561 f360 1"/>
                <a:gd name="f656" fmla="*/ f562 f359 1"/>
                <a:gd name="f657" fmla="*/ f563 f360 1"/>
                <a:gd name="f658" fmla="*/ f564 f359 1"/>
                <a:gd name="f659" fmla="*/ f565 f360 1"/>
                <a:gd name="f660" fmla="*/ f566 f359 1"/>
                <a:gd name="f661" fmla="*/ f567 f360 1"/>
                <a:gd name="f662" fmla="*/ f568 f359 1"/>
                <a:gd name="f663" fmla="*/ f569 f360 1"/>
                <a:gd name="f664" fmla="*/ f570 f359 1"/>
                <a:gd name="f665" fmla="*/ f571 f360 1"/>
                <a:gd name="f666" fmla="*/ f572 f359 1"/>
                <a:gd name="f667" fmla="*/ f573 f360 1"/>
                <a:gd name="f668" fmla="*/ f574 f359 1"/>
                <a:gd name="f669" fmla="*/ f575 f360 1"/>
                <a:gd name="f670" fmla="*/ f576 f359 1"/>
                <a:gd name="f671" fmla="*/ f577 f360 1"/>
                <a:gd name="f672" fmla="*/ f578 f359 1"/>
                <a:gd name="f673" fmla="*/ f579 f360 1"/>
                <a:gd name="f674" fmla="*/ f580 f359 1"/>
                <a:gd name="f675" fmla="*/ f581 f360 1"/>
                <a:gd name="f676" fmla="*/ f582 f359 1"/>
                <a:gd name="f677" fmla="*/ f583 f360 1"/>
                <a:gd name="f678" fmla="*/ f584 f359 1"/>
                <a:gd name="f679" fmla="*/ f585 f360 1"/>
                <a:gd name="f680" fmla="*/ f586 f359 1"/>
                <a:gd name="f681" fmla="*/ f587 f360 1"/>
                <a:gd name="f682" fmla="*/ f588 f359 1"/>
                <a:gd name="f683" fmla="*/ f589 f360 1"/>
                <a:gd name="f684" fmla="*/ f590 f359 1"/>
                <a:gd name="f685" fmla="*/ f591 f360 1"/>
                <a:gd name="f686" fmla="*/ f592 f359 1"/>
                <a:gd name="f687" fmla="*/ f593 f360 1"/>
                <a:gd name="f688" fmla="*/ f594 f359 1"/>
                <a:gd name="f689" fmla="*/ f595 f360 1"/>
                <a:gd name="f690" fmla="*/ f596 f359 1"/>
                <a:gd name="f691" fmla="*/ f597 f360 1"/>
                <a:gd name="f692" fmla="*/ f598 f359 1"/>
                <a:gd name="f693" fmla="*/ f599 f359 1"/>
                <a:gd name="f694" fmla="*/ f600 f360 1"/>
                <a:gd name="f695" fmla="*/ f601 f359 1"/>
                <a:gd name="f696" fmla="*/ f602 f360 1"/>
                <a:gd name="f697" fmla="*/ f603 f359 1"/>
                <a:gd name="f698" fmla="*/ f604 f360 1"/>
                <a:gd name="f699" fmla="*/ f605 f359 1"/>
                <a:gd name="f700" fmla="*/ f606 f360 1"/>
                <a:gd name="f701" fmla="*/ f607 f359 1"/>
                <a:gd name="f702" fmla="*/ f608 f359 1"/>
                <a:gd name="f703" fmla="*/ f609 f360 1"/>
                <a:gd name="f704" fmla="*/ f610 f359 1"/>
                <a:gd name="f705" fmla="*/ f611 f360 1"/>
                <a:gd name="f706" fmla="*/ f612 f359 1"/>
                <a:gd name="f707" fmla="*/ f613 f360 1"/>
                <a:gd name="f708" fmla="*/ f614 f359 1"/>
                <a:gd name="f709" fmla="*/ f615 f360 1"/>
                <a:gd name="f710" fmla="*/ f616 f359 1"/>
                <a:gd name="f711" fmla="*/ f617 f360 1"/>
                <a:gd name="f712" fmla="*/ f618 f359 1"/>
                <a:gd name="f713" fmla="*/ f619 f360 1"/>
                <a:gd name="f714" fmla="*/ f620 f359 1"/>
                <a:gd name="f715" fmla="*/ f621 f360 1"/>
                <a:gd name="f716" fmla="*/ f622 f359 1"/>
                <a:gd name="f717" fmla="*/ f623 f360 1"/>
                <a:gd name="f718" fmla="*/ f624 f359 1"/>
                <a:gd name="f719" fmla="*/ f625 f360 1"/>
                <a:gd name="f720" fmla="*/ f626 f359 1"/>
                <a:gd name="f721" fmla="*/ f627 f360 1"/>
                <a:gd name="f722" fmla="*/ f628 f359 1"/>
                <a:gd name="f723" fmla="*/ f629 f360 1"/>
                <a:gd name="f724" fmla="*/ f630 f359 1"/>
                <a:gd name="f725" fmla="*/ f631 f360 1"/>
                <a:gd name="f726" fmla="*/ f632 f359 1"/>
                <a:gd name="f727" fmla="*/ f633 f359 1"/>
                <a:gd name="f728" fmla="*/ f634 f360 1"/>
                <a:gd name="f729" fmla="*/ f635 f359 1"/>
                <a:gd name="f730" fmla="*/ f636 f360 1"/>
                <a:gd name="f731" fmla="*/ f637 f359 1"/>
                <a:gd name="f732" fmla="*/ f638 f360 1"/>
                <a:gd name="f733" fmla="*/ f639 f359 1"/>
                <a:gd name="f734" fmla="*/ f640 f360 1"/>
                <a:gd name="f735" fmla="*/ f641 f359 1"/>
                <a:gd name="f736" fmla="*/ f642 f360 1"/>
                <a:gd name="f737" fmla="*/ f643 f359 1"/>
                <a:gd name="f738" fmla="*/ f644 f3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0">
                  <a:pos x="f649" y="f650"/>
                </a:cxn>
                <a:cxn ang="f460">
                  <a:pos x="f651" y="f650"/>
                </a:cxn>
                <a:cxn ang="f460">
                  <a:pos x="f652" y="f653"/>
                </a:cxn>
                <a:cxn ang="f460">
                  <a:pos x="f654" y="f655"/>
                </a:cxn>
                <a:cxn ang="f460">
                  <a:pos x="f656" y="f657"/>
                </a:cxn>
                <a:cxn ang="f460">
                  <a:pos x="f658" y="f659"/>
                </a:cxn>
                <a:cxn ang="f460">
                  <a:pos x="f660" y="f661"/>
                </a:cxn>
                <a:cxn ang="f460">
                  <a:pos x="f662" y="f663"/>
                </a:cxn>
                <a:cxn ang="f460">
                  <a:pos x="f664" y="f665"/>
                </a:cxn>
                <a:cxn ang="f460">
                  <a:pos x="f666" y="f667"/>
                </a:cxn>
                <a:cxn ang="f460">
                  <a:pos x="f668" y="f669"/>
                </a:cxn>
                <a:cxn ang="f460">
                  <a:pos x="f670" y="f671"/>
                </a:cxn>
                <a:cxn ang="f460">
                  <a:pos x="f672" y="f673"/>
                </a:cxn>
                <a:cxn ang="f460">
                  <a:pos x="f674" y="f675"/>
                </a:cxn>
                <a:cxn ang="f460">
                  <a:pos x="f676" y="f677"/>
                </a:cxn>
                <a:cxn ang="f460">
                  <a:pos x="f678" y="f679"/>
                </a:cxn>
                <a:cxn ang="f460">
                  <a:pos x="f680" y="f681"/>
                </a:cxn>
                <a:cxn ang="f460">
                  <a:pos x="f682" y="f683"/>
                </a:cxn>
                <a:cxn ang="f460">
                  <a:pos x="f684" y="f685"/>
                </a:cxn>
                <a:cxn ang="f460">
                  <a:pos x="f686" y="f687"/>
                </a:cxn>
                <a:cxn ang="f460">
                  <a:pos x="f688" y="f689"/>
                </a:cxn>
                <a:cxn ang="f460">
                  <a:pos x="f690" y="f691"/>
                </a:cxn>
                <a:cxn ang="f460">
                  <a:pos x="f692" y="f677"/>
                </a:cxn>
                <a:cxn ang="f460">
                  <a:pos x="f693" y="f694"/>
                </a:cxn>
                <a:cxn ang="f460">
                  <a:pos x="f695" y="f696"/>
                </a:cxn>
                <a:cxn ang="f460">
                  <a:pos x="f697" y="f698"/>
                </a:cxn>
                <a:cxn ang="f460">
                  <a:pos x="f699" y="f700"/>
                </a:cxn>
                <a:cxn ang="f460">
                  <a:pos x="f701" y="f681"/>
                </a:cxn>
                <a:cxn ang="f460">
                  <a:pos x="f702" y="f703"/>
                </a:cxn>
                <a:cxn ang="f460">
                  <a:pos x="f704" y="f705"/>
                </a:cxn>
                <a:cxn ang="f460">
                  <a:pos x="f706" y="f707"/>
                </a:cxn>
                <a:cxn ang="f460">
                  <a:pos x="f708" y="f709"/>
                </a:cxn>
                <a:cxn ang="f460">
                  <a:pos x="f710" y="f711"/>
                </a:cxn>
                <a:cxn ang="f460">
                  <a:pos x="f712" y="f713"/>
                </a:cxn>
                <a:cxn ang="f460">
                  <a:pos x="f714" y="f715"/>
                </a:cxn>
                <a:cxn ang="f460">
                  <a:pos x="f716" y="f717"/>
                </a:cxn>
                <a:cxn ang="f460">
                  <a:pos x="f718" y="f719"/>
                </a:cxn>
                <a:cxn ang="f460">
                  <a:pos x="f720" y="f721"/>
                </a:cxn>
                <a:cxn ang="f460">
                  <a:pos x="f722" y="f723"/>
                </a:cxn>
                <a:cxn ang="f460">
                  <a:pos x="f724" y="f725"/>
                </a:cxn>
                <a:cxn ang="f460">
                  <a:pos x="f726" y="f687"/>
                </a:cxn>
                <a:cxn ang="f460">
                  <a:pos x="f727" y="f728"/>
                </a:cxn>
                <a:cxn ang="f460">
                  <a:pos x="f729" y="f730"/>
                </a:cxn>
                <a:cxn ang="f460">
                  <a:pos x="f731" y="f732"/>
                </a:cxn>
                <a:cxn ang="f460">
                  <a:pos x="f733" y="f734"/>
                </a:cxn>
                <a:cxn ang="f460">
                  <a:pos x="f735" y="f736"/>
                </a:cxn>
                <a:cxn ang="f460">
                  <a:pos x="f737" y="f738"/>
                </a:cxn>
              </a:cxnLst>
              <a:rect l="f645" t="f648" r="f646" b="f647"/>
              <a:pathLst>
                <a:path w="972" h="806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4" y="f18"/>
                    <a:pt x="f14" y="f19"/>
                  </a:cubicBezTo>
                  <a:cubicBezTo>
                    <a:pt x="f20" y="f21"/>
                    <a:pt x="f22" y="f23"/>
                    <a:pt x="f24" y="f15"/>
                  </a:cubicBezTo>
                  <a:cubicBezTo>
                    <a:pt x="f25" y="f26"/>
                    <a:pt x="f25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25" y="f40"/>
                  </a:cubicBezTo>
                  <a:cubicBezTo>
                    <a:pt x="f41" y="f42"/>
                    <a:pt x="f43" y="f44"/>
                    <a:pt x="f38" y="f44"/>
                  </a:cubicBezTo>
                  <a:cubicBezTo>
                    <a:pt x="f45" y="f39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78"/>
                    <a:pt x="f87" y="f88"/>
                    <a:pt x="f89" y="f90"/>
                  </a:cubicBezTo>
                  <a:cubicBezTo>
                    <a:pt x="f91" y="f92"/>
                    <a:pt x="f17" y="f93"/>
                    <a:pt x="f94" y="f88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99" y="f103"/>
                    <a:pt x="f104" y="f105"/>
                  </a:cubicBez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15"/>
                    <a:pt x="f116" y="f25"/>
                  </a:cubicBezTo>
                  <a:cubicBezTo>
                    <a:pt x="f117" y="f118"/>
                    <a:pt x="f119" y="f120"/>
                    <a:pt x="f121" y="f76"/>
                  </a:cubicBezTo>
                  <a:cubicBezTo>
                    <a:pt x="f122" y="f123"/>
                    <a:pt x="f53" y="f124"/>
                    <a:pt x="f125" y="f126"/>
                  </a:cubicBezTo>
                  <a:cubicBezTo>
                    <a:pt x="f127" y="f128"/>
                    <a:pt x="f129" y="f130"/>
                    <a:pt x="f59" y="f7"/>
                  </a:cubicBezTo>
                  <a:cubicBezTo>
                    <a:pt x="f131" y="f113"/>
                    <a:pt x="f132" y="f133"/>
                    <a:pt x="f134" y="f135"/>
                  </a:cubicBezTo>
                  <a:cubicBezTo>
                    <a:pt x="f136" y="f137"/>
                    <a:pt x="f138" y="f139"/>
                    <a:pt x="f112" y="f140"/>
                  </a:cubicBezTo>
                  <a:cubicBezTo>
                    <a:pt x="f141" y="f142"/>
                    <a:pt x="f143" y="f94"/>
                    <a:pt x="f144" y="f145"/>
                  </a:cubicBezTo>
                  <a:cubicBezTo>
                    <a:pt x="f146" y="f147"/>
                    <a:pt x="f148" y="f149"/>
                    <a:pt x="f150" y="f151"/>
                  </a:cubicBezTo>
                  <a:cubicBezTo>
                    <a:pt x="f152" y="f153"/>
                    <a:pt x="f152" y="f153"/>
                    <a:pt x="f150" y="f153"/>
                  </a:cubicBezTo>
                  <a:cubicBezTo>
                    <a:pt x="f154" y="f155"/>
                    <a:pt x="f156" y="f119"/>
                    <a:pt x="f18" y="f157"/>
                  </a:cubicBezTo>
                  <a:cubicBezTo>
                    <a:pt x="f158" y="f159"/>
                    <a:pt x="f160" y="f73"/>
                    <a:pt x="f161" y="f162"/>
                  </a:cubicBezTo>
                  <a:cubicBezTo>
                    <a:pt x="f163" y="f164"/>
                    <a:pt x="f17" y="f165"/>
                    <a:pt x="f23" y="f166"/>
                  </a:cubicBezTo>
                  <a:cubicBezTo>
                    <a:pt x="f167" y="f168"/>
                    <a:pt x="f169" y="f168"/>
                    <a:pt x="f91" y="f77"/>
                  </a:cubicBezTo>
                  <a:cubicBezTo>
                    <a:pt x="f170" y="f171"/>
                    <a:pt x="f151" y="f172"/>
                    <a:pt x="f173" y="f174"/>
                  </a:cubicBezTo>
                  <a:cubicBezTo>
                    <a:pt x="f79" y="f171"/>
                    <a:pt x="f175" y="f77"/>
                    <a:pt x="f176" y="f177"/>
                  </a:cubicBezTo>
                  <a:cubicBezTo>
                    <a:pt x="f84" y="f176"/>
                    <a:pt x="f176" y="f178"/>
                    <a:pt x="f176" y="f179"/>
                  </a:cubicBezTo>
                  <a:cubicBezTo>
                    <a:pt x="f176" y="f180"/>
                    <a:pt x="f181" y="f182"/>
                    <a:pt x="f176" y="f183"/>
                  </a:cubicBezTo>
                  <a:cubicBezTo>
                    <a:pt x="f184" y="f42"/>
                    <a:pt x="f185" y="f186"/>
                    <a:pt x="f162" y="f187"/>
                  </a:cubicBezTo>
                  <a:cubicBezTo>
                    <a:pt x="f188" y="f189"/>
                    <a:pt x="f122" y="f42"/>
                    <a:pt x="f190" y="f191"/>
                  </a:cubicBezTo>
                  <a:cubicBezTo>
                    <a:pt x="f192" y="f19"/>
                    <a:pt x="f192" y="f170"/>
                    <a:pt x="f193" y="f194"/>
                  </a:cubicBezTo>
                  <a:cubicBezTo>
                    <a:pt x="f195" y="f161"/>
                    <a:pt x="f196" y="f33"/>
                    <a:pt x="f61" y="f183"/>
                  </a:cubicBezTo>
                  <a:cubicBezTo>
                    <a:pt x="f197" y="f183"/>
                    <a:pt x="f198" y="f183"/>
                    <a:pt x="f5" y="f183"/>
                  </a:cubicBezTo>
                  <a:cubicBezTo>
                    <a:pt x="f199" y="f173"/>
                    <a:pt x="f200" y="f201"/>
                    <a:pt x="f202" y="f203"/>
                  </a:cubicBezTo>
                  <a:cubicBezTo>
                    <a:pt x="f204" y="f205"/>
                    <a:pt x="f125" y="f73"/>
                    <a:pt x="f206" y="f207"/>
                  </a:cubicBezTo>
                  <a:cubicBezTo>
                    <a:pt x="f208" y="f188"/>
                    <a:pt x="f209" y="f210"/>
                    <a:pt x="f211" y="f210"/>
                  </a:cubicBezTo>
                  <a:cubicBezTo>
                    <a:pt x="f212" y="f213"/>
                    <a:pt x="f214" y="f213"/>
                    <a:pt x="f215" y="f157"/>
                  </a:cubicBezTo>
                  <a:cubicBezTo>
                    <a:pt x="f216" y="f188"/>
                    <a:pt x="f216" y="f217"/>
                    <a:pt x="f218" y="f190"/>
                  </a:cubicBezTo>
                  <a:cubicBezTo>
                    <a:pt x="f219" y="f214"/>
                    <a:pt x="f215" y="f220"/>
                    <a:pt x="f207" y="f221"/>
                  </a:cubicBezTo>
                  <a:cubicBezTo>
                    <a:pt x="f157" y="f222"/>
                    <a:pt x="f223" y="f132"/>
                    <a:pt x="f116" y="f222"/>
                  </a:cubicBezTo>
                  <a:cubicBezTo>
                    <a:pt x="f224" y="f225"/>
                    <a:pt x="f226" y="f206"/>
                    <a:pt x="f227" y="f228"/>
                  </a:cubicBezTo>
                  <a:cubicBezTo>
                    <a:pt x="f227" y="f229"/>
                    <a:pt x="f171" y="f230"/>
                    <a:pt x="f227" y="f231"/>
                  </a:cubicBezTo>
                  <a:cubicBezTo>
                    <a:pt x="f155" y="f218"/>
                    <a:pt x="f232" y="f215"/>
                    <a:pt x="f177" y="f233"/>
                  </a:cubicBezTo>
                  <a:cubicBezTo>
                    <a:pt x="f175" y="f215"/>
                    <a:pt x="f234" y="f69"/>
                    <a:pt x="f194" y="f235"/>
                  </a:cubicBezTo>
                  <a:cubicBezTo>
                    <a:pt x="f151" y="f53"/>
                    <a:pt x="f182" y="f236"/>
                    <a:pt x="f237" y="f132"/>
                  </a:cubicBezTo>
                  <a:cubicBezTo>
                    <a:pt x="f37" y="f195"/>
                    <a:pt x="f37" y="f195"/>
                    <a:pt x="f160" y="f238"/>
                  </a:cubicBezTo>
                  <a:cubicBezTo>
                    <a:pt x="f239" y="f114"/>
                    <a:pt x="f240" y="f121"/>
                    <a:pt x="f241" y="f174"/>
                  </a:cubicBezTo>
                  <a:cubicBezTo>
                    <a:pt x="f242" y="f166"/>
                    <a:pt x="f243" y="f171"/>
                    <a:pt x="f244" y="f190"/>
                  </a:cubicBezTo>
                  <a:cubicBezTo>
                    <a:pt x="f38" y="f214"/>
                    <a:pt x="f34" y="f229"/>
                    <a:pt x="f245" y="f246"/>
                  </a:cubicBezTo>
                  <a:cubicBezTo>
                    <a:pt x="f45" y="f247"/>
                    <a:pt x="f248" y="f249"/>
                    <a:pt x="f250" y="f251"/>
                  </a:cubicBezTo>
                  <a:cubicBezTo>
                    <a:pt x="f252" y="f5"/>
                    <a:pt x="f253" y="f254"/>
                    <a:pt x="f6" y="f255"/>
                  </a:cubicBezTo>
                  <a:cubicBezTo>
                    <a:pt x="f256" y="f55"/>
                    <a:pt x="f257" y="f63"/>
                    <a:pt x="f258" y="f220"/>
                  </a:cubicBezTo>
                  <a:cubicBezTo>
                    <a:pt x="f259" y="f260"/>
                    <a:pt x="f261" y="f262"/>
                    <a:pt x="f263" y="f264"/>
                  </a:cubicBezTo>
                  <a:cubicBezTo>
                    <a:pt x="f265" y="f266"/>
                    <a:pt x="f267" y="f268"/>
                    <a:pt x="f269" y="f215"/>
                  </a:cubicBezTo>
                  <a:cubicBezTo>
                    <a:pt x="f270" y="f71"/>
                    <a:pt x="f271" y="f272"/>
                    <a:pt x="f269" y="f164"/>
                  </a:cubicBezTo>
                  <a:cubicBezTo>
                    <a:pt x="f270" y="f203"/>
                    <a:pt x="f273" y="f274"/>
                    <a:pt x="f275" y="f172"/>
                  </a:cubicBezTo>
                  <a:cubicBezTo>
                    <a:pt x="f276" y="f277"/>
                    <a:pt x="f278" y="f172"/>
                    <a:pt x="f250" y="f172"/>
                  </a:cubicBezTo>
                  <a:cubicBezTo>
                    <a:pt x="f279" y="f185"/>
                    <a:pt x="f280" y="f281"/>
                    <a:pt x="f282" y="f283"/>
                  </a:cubicBezTo>
                  <a:cubicBezTo>
                    <a:pt x="f284" y="f162"/>
                    <a:pt x="f285" y="f286"/>
                    <a:pt x="f287" y="f286"/>
                  </a:cubicBezTo>
                  <a:cubicBezTo>
                    <a:pt x="f287" y="f281"/>
                    <a:pt x="f287" y="f224"/>
                    <a:pt x="f287" y="f172"/>
                  </a:cubicBezTo>
                  <a:cubicBezTo>
                    <a:pt x="f288" y="f112"/>
                    <a:pt x="f289" y="f138"/>
                    <a:pt x="f290" y="f185"/>
                  </a:cubicBezTo>
                  <a:cubicBezTo>
                    <a:pt x="f291" y="f119"/>
                    <a:pt x="f292" y="f281"/>
                    <a:pt x="f261" y="f164"/>
                  </a:cubicBezTo>
                  <a:cubicBezTo>
                    <a:pt x="f293" y="f294"/>
                    <a:pt x="f295" y="f117"/>
                    <a:pt x="f296" y="f119"/>
                  </a:cubicBezTo>
                  <a:cubicBezTo>
                    <a:pt x="f297" y="f138"/>
                    <a:pt x="f295" y="f174"/>
                    <a:pt x="f298" y="f155"/>
                  </a:cubicBezTo>
                  <a:cubicBezTo>
                    <a:pt x="f299" y="f89"/>
                    <a:pt x="f300" y="f86"/>
                    <a:pt x="f301" y="f175"/>
                  </a:cubicBezTo>
                  <a:cubicBezTo>
                    <a:pt x="f302" y="f303"/>
                    <a:pt x="f304" y="f176"/>
                    <a:pt x="f305" y="f303"/>
                  </a:cubicBezTo>
                  <a:cubicBezTo>
                    <a:pt x="f306" y="f175"/>
                    <a:pt x="f307" y="f166"/>
                    <a:pt x="f307" y="f168"/>
                  </a:cubicBezTo>
                  <a:cubicBezTo>
                    <a:pt x="f308" y="f169"/>
                    <a:pt x="f309" y="f167"/>
                    <a:pt x="f310" y="f31"/>
                  </a:cubicBezTo>
                  <a:cubicBezTo>
                    <a:pt x="f309" y="f311"/>
                    <a:pt x="f312" y="f81"/>
                    <a:pt x="f308" y="f81"/>
                  </a:cubicBezTo>
                  <a:cubicBezTo>
                    <a:pt x="f313" y="f33"/>
                    <a:pt x="f314" y="f82"/>
                    <a:pt x="f315" y="f81"/>
                  </a:cubicBezTo>
                  <a:cubicBezTo>
                    <a:pt x="f316" y="f311"/>
                    <a:pt x="f317" y="f23"/>
                    <a:pt x="f318" y="f237"/>
                  </a:cubicBezTo>
                  <a:cubicBezTo>
                    <a:pt x="f263" y="f42"/>
                    <a:pt x="f319" y="f320"/>
                    <a:pt x="f321" y="f31"/>
                  </a:cubicBezTo>
                  <a:cubicBezTo>
                    <a:pt x="f322" y="f323"/>
                    <a:pt x="f324" y="f325"/>
                    <a:pt x="f326" y="f194"/>
                  </a:cubicBezTo>
                  <a:cubicBezTo>
                    <a:pt x="f327" y="f328"/>
                    <a:pt x="f322" y="f170"/>
                    <a:pt x="f329" y="f141"/>
                  </a:cubicBezTo>
                  <a:cubicBezTo>
                    <a:pt x="f330" y="f91"/>
                    <a:pt x="f331" y="f170"/>
                    <a:pt x="f332" y="f47"/>
                  </a:cubicBezTo>
                  <a:cubicBezTo>
                    <a:pt x="f333" y="f173"/>
                    <a:pt x="f334" y="f84"/>
                    <a:pt x="f335" y="f227"/>
                  </a:cubicBezTo>
                  <a:cubicBezTo>
                    <a:pt x="f336" y="f227"/>
                    <a:pt x="f337" y="f227"/>
                    <a:pt x="f270" y="f227"/>
                  </a:cubicBezTo>
                  <a:cubicBezTo>
                    <a:pt x="f14" y="f40"/>
                    <a:pt x="f50" y="f338"/>
                    <a:pt x="f339" y="f97"/>
                  </a:cubicBezTo>
                  <a:cubicBezTo>
                    <a:pt x="f339" y="f241"/>
                    <a:pt x="f8" y="f241"/>
                    <a:pt x="f8" y="f9"/>
                  </a:cubicBezTo>
                  <a:close/>
                  <a:moveTo>
                    <a:pt x="f138" y="f245"/>
                  </a:moveTo>
                  <a:cubicBezTo>
                    <a:pt x="f340" y="f341"/>
                    <a:pt x="f172" y="f60"/>
                    <a:pt x="f151" y="f8"/>
                  </a:cubicBezTo>
                  <a:cubicBezTo>
                    <a:pt x="f323" y="f111"/>
                    <a:pt x="f239" y="f342"/>
                    <a:pt x="f343" y="f344"/>
                  </a:cubicBezTo>
                  <a:cubicBezTo>
                    <a:pt x="f154" y="f345"/>
                    <a:pt x="f346" y="f347"/>
                    <a:pt x="f348" y="f349"/>
                  </a:cubicBezTo>
                  <a:cubicBezTo>
                    <a:pt x="f350" y="f133"/>
                    <a:pt x="f351" y="f352"/>
                    <a:pt x="f353" y="f354"/>
                  </a:cubicBezTo>
                  <a:cubicBezTo>
                    <a:pt x="f355" y="f356"/>
                    <a:pt x="f239" y="f96"/>
                    <a:pt x="f82" y="f357"/>
                  </a:cubicBezTo>
                  <a:cubicBezTo>
                    <a:pt x="f232" y="f92"/>
                    <a:pt x="f75" y="f135"/>
                    <a:pt x="f138" y="f24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EBC38273-2AA1-6B2D-6951-F5BDFFDB066F}"/>
                </a:ext>
              </a:extLst>
            </p:cNvPr>
            <p:cNvSpPr/>
            <p:nvPr/>
          </p:nvSpPr>
          <p:spPr>
            <a:xfrm>
              <a:off x="7855299" y="3354805"/>
              <a:ext cx="257175" cy="3810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8"/>
                <a:gd name="f7" fmla="val 101"/>
                <a:gd name="f8" fmla="val 20"/>
                <a:gd name="f9" fmla="val 23"/>
                <a:gd name="f10" fmla="val 8"/>
                <a:gd name="f11" fmla="val 33"/>
                <a:gd name="f12" fmla="val 46"/>
                <a:gd name="f13" fmla="val 4"/>
                <a:gd name="f14" fmla="val 55"/>
                <a:gd name="f15" fmla="val 6"/>
                <a:gd name="f16" fmla="val 65"/>
                <a:gd name="f17" fmla="val 17"/>
                <a:gd name="f18" fmla="val 66"/>
                <a:gd name="f19" fmla="val 25"/>
                <a:gd name="f20" fmla="val 41"/>
                <a:gd name="f21" fmla="val 57"/>
                <a:gd name="f22" fmla="val 50"/>
                <a:gd name="f23" fmla="val 39"/>
                <a:gd name="f24" fmla="val 52"/>
                <a:gd name="f25" fmla="val 64"/>
                <a:gd name="f26" fmla="val 58"/>
                <a:gd name="f27" fmla="val 77"/>
                <a:gd name="f28" fmla="val 90"/>
                <a:gd name="f29" fmla="val 40"/>
                <a:gd name="f30" fmla="val 96"/>
                <a:gd name="f31" fmla="val 27"/>
                <a:gd name="f32" fmla="val 99"/>
                <a:gd name="f33" fmla="val 12"/>
                <a:gd name="f34" fmla="val 85"/>
                <a:gd name="f35" fmla="val 78"/>
                <a:gd name="f36" fmla="val 3"/>
                <a:gd name="f37" fmla="val 5"/>
                <a:gd name="f38" fmla="val 16"/>
                <a:gd name="f39" fmla="val 67"/>
                <a:gd name="f40" fmla="val 31"/>
                <a:gd name="f41" fmla="val 45"/>
                <a:gd name="f42" fmla="val 24"/>
                <a:gd name="f43" fmla="val 30"/>
                <a:gd name="f44" fmla="val 19"/>
                <a:gd name="f45" fmla="+- 0 0 -90"/>
                <a:gd name="f46" fmla="*/ f3 1 68"/>
                <a:gd name="f47" fmla="*/ f4 1 101"/>
                <a:gd name="f48" fmla="val f5"/>
                <a:gd name="f49" fmla="val f6"/>
                <a:gd name="f50" fmla="val f7"/>
                <a:gd name="f51" fmla="*/ f45 f0 1"/>
                <a:gd name="f52" fmla="+- f50 0 f48"/>
                <a:gd name="f53" fmla="+- f49 0 f48"/>
                <a:gd name="f54" fmla="*/ f51 1 f2"/>
                <a:gd name="f55" fmla="*/ f53 1 68"/>
                <a:gd name="f56" fmla="*/ f52 1 101"/>
                <a:gd name="f57" fmla="*/ 20 f53 1"/>
                <a:gd name="f58" fmla="*/ 23 f52 1"/>
                <a:gd name="f59" fmla="*/ 46 f53 1"/>
                <a:gd name="f60" fmla="*/ 4 f52 1"/>
                <a:gd name="f61" fmla="*/ 66 f53 1"/>
                <a:gd name="f62" fmla="*/ 25 f52 1"/>
                <a:gd name="f63" fmla="*/ 39 f53 1"/>
                <a:gd name="f64" fmla="*/ 52 f52 1"/>
                <a:gd name="f65" fmla="*/ 90 f52 1"/>
                <a:gd name="f66" fmla="*/ 99 f52 1"/>
                <a:gd name="f67" fmla="*/ 0 f53 1"/>
                <a:gd name="f68" fmla="*/ 78 f52 1"/>
                <a:gd name="f69" fmla="*/ 8 f53 1"/>
                <a:gd name="f70" fmla="*/ 77 f52 1"/>
                <a:gd name="f71" fmla="*/ 31 f53 1"/>
                <a:gd name="f72" fmla="*/ 45 f52 1"/>
                <a:gd name="f73" fmla="*/ 19 f53 1"/>
                <a:gd name="f74" fmla="+- f54 0 f1"/>
                <a:gd name="f75" fmla="*/ f57 1 68"/>
                <a:gd name="f76" fmla="*/ f58 1 101"/>
                <a:gd name="f77" fmla="*/ f59 1 68"/>
                <a:gd name="f78" fmla="*/ f60 1 101"/>
                <a:gd name="f79" fmla="*/ f61 1 68"/>
                <a:gd name="f80" fmla="*/ f62 1 101"/>
                <a:gd name="f81" fmla="*/ f63 1 68"/>
                <a:gd name="f82" fmla="*/ f64 1 101"/>
                <a:gd name="f83" fmla="*/ f65 1 101"/>
                <a:gd name="f84" fmla="*/ f66 1 101"/>
                <a:gd name="f85" fmla="*/ f67 1 68"/>
                <a:gd name="f86" fmla="*/ f68 1 101"/>
                <a:gd name="f87" fmla="*/ f69 1 68"/>
                <a:gd name="f88" fmla="*/ f70 1 101"/>
                <a:gd name="f89" fmla="*/ f71 1 68"/>
                <a:gd name="f90" fmla="*/ f72 1 101"/>
                <a:gd name="f91" fmla="*/ f73 1 68"/>
                <a:gd name="f92" fmla="*/ 0 1 f55"/>
                <a:gd name="f93" fmla="*/ f49 1 f55"/>
                <a:gd name="f94" fmla="*/ 0 1 f56"/>
                <a:gd name="f95" fmla="*/ f50 1 f56"/>
                <a:gd name="f96" fmla="*/ f75 1 f55"/>
                <a:gd name="f97" fmla="*/ f76 1 f56"/>
                <a:gd name="f98" fmla="*/ f77 1 f55"/>
                <a:gd name="f99" fmla="*/ f78 1 f56"/>
                <a:gd name="f100" fmla="*/ f79 1 f55"/>
                <a:gd name="f101" fmla="*/ f80 1 f56"/>
                <a:gd name="f102" fmla="*/ f81 1 f55"/>
                <a:gd name="f103" fmla="*/ f82 1 f56"/>
                <a:gd name="f104" fmla="*/ f83 1 f56"/>
                <a:gd name="f105" fmla="*/ f84 1 f56"/>
                <a:gd name="f106" fmla="*/ f85 1 f55"/>
                <a:gd name="f107" fmla="*/ f86 1 f56"/>
                <a:gd name="f108" fmla="*/ f87 1 f55"/>
                <a:gd name="f109" fmla="*/ f88 1 f56"/>
                <a:gd name="f110" fmla="*/ f89 1 f55"/>
                <a:gd name="f111" fmla="*/ f90 1 f56"/>
                <a:gd name="f112" fmla="*/ f91 1 f55"/>
                <a:gd name="f113" fmla="*/ f92 f46 1"/>
                <a:gd name="f114" fmla="*/ f93 f46 1"/>
                <a:gd name="f115" fmla="*/ f95 f47 1"/>
                <a:gd name="f116" fmla="*/ f94 f47 1"/>
                <a:gd name="f117" fmla="*/ f96 f46 1"/>
                <a:gd name="f118" fmla="*/ f97 f47 1"/>
                <a:gd name="f119" fmla="*/ f98 f46 1"/>
                <a:gd name="f120" fmla="*/ f99 f47 1"/>
                <a:gd name="f121" fmla="*/ f100 f46 1"/>
                <a:gd name="f122" fmla="*/ f101 f47 1"/>
                <a:gd name="f123" fmla="*/ f102 f46 1"/>
                <a:gd name="f124" fmla="*/ f103 f47 1"/>
                <a:gd name="f125" fmla="*/ f104 f47 1"/>
                <a:gd name="f126" fmla="*/ f105 f47 1"/>
                <a:gd name="f127" fmla="*/ f106 f46 1"/>
                <a:gd name="f128" fmla="*/ f107 f47 1"/>
                <a:gd name="f129" fmla="*/ f108 f46 1"/>
                <a:gd name="f130" fmla="*/ f109 f47 1"/>
                <a:gd name="f131" fmla="*/ f110 f46 1"/>
                <a:gd name="f132" fmla="*/ f111 f47 1"/>
                <a:gd name="f133" fmla="*/ f112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4">
                  <a:pos x="f117" y="f118"/>
                </a:cxn>
                <a:cxn ang="f74">
                  <a:pos x="f119" y="f120"/>
                </a:cxn>
                <a:cxn ang="f74">
                  <a:pos x="f121" y="f122"/>
                </a:cxn>
                <a:cxn ang="f74">
                  <a:pos x="f123" y="f124"/>
                </a:cxn>
                <a:cxn ang="f74">
                  <a:pos x="f119" y="f125"/>
                </a:cxn>
                <a:cxn ang="f74">
                  <a:pos x="f117" y="f126"/>
                </a:cxn>
                <a:cxn ang="f74">
                  <a:pos x="f127" y="f128"/>
                </a:cxn>
                <a:cxn ang="f74">
                  <a:pos x="f129" y="f130"/>
                </a:cxn>
                <a:cxn ang="f74">
                  <a:pos x="f131" y="f132"/>
                </a:cxn>
                <a:cxn ang="f74">
                  <a:pos x="f133" y="f118"/>
                </a:cxn>
                <a:cxn ang="f74">
                  <a:pos x="f117" y="f118"/>
                </a:cxn>
              </a:cxnLst>
              <a:rect l="f113" t="f116" r="f114" b="f115"/>
              <a:pathLst>
                <a:path w="68" h="101">
                  <a:moveTo>
                    <a:pt x="f8" y="f9"/>
                  </a:moveTo>
                  <a:cubicBezTo>
                    <a:pt x="f9" y="f10"/>
                    <a:pt x="f11" y="f5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6" y="f20"/>
                    <a:pt x="f21" y="f22"/>
                    <a:pt x="f23" y="f24"/>
                  </a:cubicBezTo>
                  <a:cubicBezTo>
                    <a:pt x="f22" y="f25"/>
                    <a:pt x="f26" y="f27"/>
                    <a:pt x="f12" y="f28"/>
                  </a:cubicBezTo>
                  <a:cubicBezTo>
                    <a:pt x="f29" y="f30"/>
                    <a:pt x="f31" y="f7"/>
                    <a:pt x="f8" y="f32"/>
                  </a:cubicBezTo>
                  <a:cubicBezTo>
                    <a:pt x="f33" y="f30"/>
                    <a:pt x="f15" y="f34"/>
                    <a:pt x="f5" y="f35"/>
                  </a:cubicBezTo>
                  <a:cubicBezTo>
                    <a:pt x="f36" y="f35"/>
                    <a:pt x="f37" y="f35"/>
                    <a:pt x="f10" y="f27"/>
                  </a:cubicBezTo>
                  <a:cubicBezTo>
                    <a:pt x="f38" y="f39"/>
                    <a:pt x="f31" y="f21"/>
                    <a:pt x="f40" y="f41"/>
                  </a:cubicBezTo>
                  <a:cubicBezTo>
                    <a:pt x="f11" y="f29"/>
                    <a:pt x="f42" y="f43"/>
                    <a:pt x="f44" y="f9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D00EED36-20D2-7442-35E4-2707AC1476A0}"/>
                </a:ext>
              </a:extLst>
            </p:cNvPr>
            <p:cNvSpPr/>
            <p:nvPr/>
          </p:nvSpPr>
          <p:spPr>
            <a:xfrm>
              <a:off x="7625108" y="3286545"/>
              <a:ext cx="242882" cy="3778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4"/>
                <a:gd name="f7" fmla="val 100"/>
                <a:gd name="f8" fmla="val 24"/>
                <a:gd name="f9" fmla="val 6"/>
                <a:gd name="f10" fmla="val 46"/>
                <a:gd name="f11" fmla="val 7"/>
                <a:gd name="f12" fmla="val 61"/>
                <a:gd name="f13" fmla="val 29"/>
                <a:gd name="f14" fmla="val 48"/>
                <a:gd name="f15" fmla="val 26"/>
                <a:gd name="f16" fmla="val 59"/>
                <a:gd name="f17" fmla="val 47"/>
                <a:gd name="f18" fmla="val 90"/>
                <a:gd name="f19" fmla="val 36"/>
                <a:gd name="f20" fmla="val 94"/>
                <a:gd name="f21" fmla="val 17"/>
                <a:gd name="f22" fmla="val 99"/>
                <a:gd name="f23" fmla="val 11"/>
                <a:gd name="f24" fmla="val 98"/>
                <a:gd name="f25" fmla="val 86"/>
                <a:gd name="f26" fmla="val 1"/>
                <a:gd name="f27" fmla="val 81"/>
                <a:gd name="f28" fmla="val 3"/>
                <a:gd name="f29" fmla="val 69"/>
                <a:gd name="f30" fmla="val 58"/>
                <a:gd name="f31" fmla="val 19"/>
                <a:gd name="f32" fmla="val 44"/>
                <a:gd name="f33" fmla="val 8"/>
                <a:gd name="f34" fmla="val 34"/>
                <a:gd name="f35" fmla="val 14"/>
                <a:gd name="f36" fmla="val 20"/>
                <a:gd name="f37" fmla="val 25"/>
                <a:gd name="f38" fmla="val 5"/>
                <a:gd name="f39" fmla="+- 0 0 -90"/>
                <a:gd name="f40" fmla="*/ f3 1 64"/>
                <a:gd name="f41" fmla="*/ f4 1 100"/>
                <a:gd name="f42" fmla="val f5"/>
                <a:gd name="f43" fmla="val f6"/>
                <a:gd name="f44" fmla="val f7"/>
                <a:gd name="f45" fmla="*/ f39 f0 1"/>
                <a:gd name="f46" fmla="+- f44 0 f42"/>
                <a:gd name="f47" fmla="+- f43 0 f42"/>
                <a:gd name="f48" fmla="*/ f45 1 f2"/>
                <a:gd name="f49" fmla="*/ f47 1 64"/>
                <a:gd name="f50" fmla="*/ f46 1 100"/>
                <a:gd name="f51" fmla="*/ 24 f47 1"/>
                <a:gd name="f52" fmla="*/ 6 f46 1"/>
                <a:gd name="f53" fmla="*/ 61 f47 1"/>
                <a:gd name="f54" fmla="*/ 29 f46 1"/>
                <a:gd name="f55" fmla="*/ 47 f47 1"/>
                <a:gd name="f56" fmla="*/ 90 f46 1"/>
                <a:gd name="f57" fmla="*/ 17 f47 1"/>
                <a:gd name="f58" fmla="*/ 99 f46 1"/>
                <a:gd name="f59" fmla="*/ 1 f47 1"/>
                <a:gd name="f60" fmla="*/ 81 f46 1"/>
                <a:gd name="f61" fmla="*/ 19 f47 1"/>
                <a:gd name="f62" fmla="*/ 44 f46 1"/>
                <a:gd name="f63" fmla="*/ 25 f47 1"/>
                <a:gd name="f64" fmla="*/ 5 f46 1"/>
                <a:gd name="f65" fmla="+- f48 0 f1"/>
                <a:gd name="f66" fmla="*/ f51 1 64"/>
                <a:gd name="f67" fmla="*/ f52 1 100"/>
                <a:gd name="f68" fmla="*/ f53 1 64"/>
                <a:gd name="f69" fmla="*/ f54 1 100"/>
                <a:gd name="f70" fmla="*/ f55 1 64"/>
                <a:gd name="f71" fmla="*/ f56 1 100"/>
                <a:gd name="f72" fmla="*/ f57 1 64"/>
                <a:gd name="f73" fmla="*/ f58 1 100"/>
                <a:gd name="f74" fmla="*/ f59 1 64"/>
                <a:gd name="f75" fmla="*/ f60 1 100"/>
                <a:gd name="f76" fmla="*/ f61 1 64"/>
                <a:gd name="f77" fmla="*/ f62 1 100"/>
                <a:gd name="f78" fmla="*/ f63 1 64"/>
                <a:gd name="f79" fmla="*/ f64 1 100"/>
                <a:gd name="f80" fmla="*/ 0 1 f49"/>
                <a:gd name="f81" fmla="*/ f43 1 f49"/>
                <a:gd name="f82" fmla="*/ 0 1 f50"/>
                <a:gd name="f83" fmla="*/ f44 1 f50"/>
                <a:gd name="f84" fmla="*/ f66 1 f49"/>
                <a:gd name="f85" fmla="*/ f67 1 f50"/>
                <a:gd name="f86" fmla="*/ f68 1 f49"/>
                <a:gd name="f87" fmla="*/ f69 1 f50"/>
                <a:gd name="f88" fmla="*/ f70 1 f49"/>
                <a:gd name="f89" fmla="*/ f71 1 f50"/>
                <a:gd name="f90" fmla="*/ f72 1 f49"/>
                <a:gd name="f91" fmla="*/ f73 1 f50"/>
                <a:gd name="f92" fmla="*/ f74 1 f49"/>
                <a:gd name="f93" fmla="*/ f75 1 f50"/>
                <a:gd name="f94" fmla="*/ f76 1 f49"/>
                <a:gd name="f95" fmla="*/ f77 1 f50"/>
                <a:gd name="f96" fmla="*/ f78 1 f49"/>
                <a:gd name="f97" fmla="*/ f79 1 f50"/>
                <a:gd name="f98" fmla="*/ f80 f40 1"/>
                <a:gd name="f99" fmla="*/ f81 f40 1"/>
                <a:gd name="f100" fmla="*/ f83 f41 1"/>
                <a:gd name="f101" fmla="*/ f82 f41 1"/>
                <a:gd name="f102" fmla="*/ f84 f40 1"/>
                <a:gd name="f103" fmla="*/ f85 f41 1"/>
                <a:gd name="f104" fmla="*/ f86 f40 1"/>
                <a:gd name="f105" fmla="*/ f87 f41 1"/>
                <a:gd name="f106" fmla="*/ f88 f40 1"/>
                <a:gd name="f107" fmla="*/ f89 f41 1"/>
                <a:gd name="f108" fmla="*/ f90 f40 1"/>
                <a:gd name="f109" fmla="*/ f91 f41 1"/>
                <a:gd name="f110" fmla="*/ f92 f40 1"/>
                <a:gd name="f111" fmla="*/ f93 f41 1"/>
                <a:gd name="f112" fmla="*/ f94 f40 1"/>
                <a:gd name="f113" fmla="*/ f95 f41 1"/>
                <a:gd name="f114" fmla="*/ f96 f40 1"/>
                <a:gd name="f115" fmla="*/ f97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5">
                  <a:pos x="f102" y="f103"/>
                </a:cxn>
                <a:cxn ang="f65">
                  <a:pos x="f104" y="f105"/>
                </a:cxn>
                <a:cxn ang="f65">
                  <a:pos x="f106" y="f107"/>
                </a:cxn>
                <a:cxn ang="f65">
                  <a:pos x="f108" y="f109"/>
                </a:cxn>
                <a:cxn ang="f65">
                  <a:pos x="f110" y="f111"/>
                </a:cxn>
                <a:cxn ang="f65">
                  <a:pos x="f112" y="f113"/>
                </a:cxn>
                <a:cxn ang="f65">
                  <a:pos x="f114" y="f115"/>
                </a:cxn>
                <a:cxn ang="f65">
                  <a:pos x="f102" y="f103"/>
                </a:cxn>
              </a:cxnLst>
              <a:rect l="f98" t="f101" r="f99" b="f100"/>
              <a:pathLst>
                <a:path w="64" h="100">
                  <a:moveTo>
                    <a:pt x="f8" y="f9"/>
                  </a:moveTo>
                  <a:cubicBezTo>
                    <a:pt x="f10" y="f5"/>
                    <a:pt x="f6" y="f11"/>
                    <a:pt x="f12" y="f13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15" y="f7"/>
                    <a:pt x="f21" y="f22"/>
                  </a:cubicBezTo>
                  <a:cubicBezTo>
                    <a:pt x="f23" y="f24"/>
                    <a:pt x="f5" y="f25"/>
                    <a:pt x="f26" y="f27"/>
                  </a:cubicBezTo>
                  <a:cubicBezTo>
                    <a:pt x="f28" y="f29"/>
                    <a:pt x="f23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952FA1F8-EF40-9151-D71D-BEA4B7B2A58A}"/>
                </a:ext>
              </a:extLst>
            </p:cNvPr>
            <p:cNvSpPr/>
            <p:nvPr/>
          </p:nvSpPr>
          <p:spPr>
            <a:xfrm>
              <a:off x="7421910" y="3392908"/>
              <a:ext cx="244473" cy="3286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5"/>
                <a:gd name="f7" fmla="val 87"/>
                <a:gd name="f8" fmla="val 37"/>
                <a:gd name="f9" fmla="val 46"/>
                <a:gd name="f10" fmla="val 3"/>
                <a:gd name="f11" fmla="val 55"/>
                <a:gd name="f12" fmla="val 5"/>
                <a:gd name="f13" fmla="val 63"/>
                <a:gd name="f14" fmla="val 9"/>
                <a:gd name="f15" fmla="val 10"/>
                <a:gd name="f16" fmla="val 64"/>
                <a:gd name="f17" fmla="val 19"/>
                <a:gd name="f18" fmla="val 62"/>
                <a:gd name="f19" fmla="val 23"/>
                <a:gd name="f20" fmla="val 53"/>
                <a:gd name="f21" fmla="val 35"/>
                <a:gd name="f22" fmla="val 44"/>
                <a:gd name="f23" fmla="val 57"/>
                <a:gd name="f24" fmla="val 31"/>
                <a:gd name="f25" fmla="val 27"/>
                <a:gd name="f26" fmla="val 68"/>
                <a:gd name="f27" fmla="val 73"/>
                <a:gd name="f28" fmla="val 13"/>
                <a:gd name="f29" fmla="val 81"/>
                <a:gd name="f30" fmla="val 1"/>
                <a:gd name="f31" fmla="val 69"/>
                <a:gd name="f32" fmla="val 59"/>
                <a:gd name="f33" fmla="val 47"/>
                <a:gd name="f34" fmla="val 33"/>
                <a:gd name="f35" fmla="val 18"/>
                <a:gd name="f36" fmla="val 41"/>
                <a:gd name="f37" fmla="val 24"/>
                <a:gd name="f38" fmla="val 45"/>
                <a:gd name="f39" fmla="val 29"/>
                <a:gd name="f40" fmla="val 49"/>
                <a:gd name="f41" fmla="val 25"/>
                <a:gd name="f42" fmla="val 38"/>
                <a:gd name="f43" fmla="val 22"/>
                <a:gd name="f44" fmla="val 17"/>
                <a:gd name="f45" fmla="val 11"/>
                <a:gd name="f46" fmla="+- 0 0 -90"/>
                <a:gd name="f47" fmla="*/ f3 1 65"/>
                <a:gd name="f48" fmla="*/ f4 1 87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65"/>
                <a:gd name="f57" fmla="*/ f53 1 87"/>
                <a:gd name="f58" fmla="*/ 37 f54 1"/>
                <a:gd name="f59" fmla="*/ 0 f53 1"/>
                <a:gd name="f60" fmla="*/ 63 f54 1"/>
                <a:gd name="f61" fmla="*/ 9 f53 1"/>
                <a:gd name="f62" fmla="*/ 62 f54 1"/>
                <a:gd name="f63" fmla="*/ 23 f53 1"/>
                <a:gd name="f64" fmla="*/ 35 f54 1"/>
                <a:gd name="f65" fmla="*/ 57 f53 1"/>
                <a:gd name="f66" fmla="*/ 23 f54 1"/>
                <a:gd name="f67" fmla="*/ 73 f53 1"/>
                <a:gd name="f68" fmla="*/ 1 f54 1"/>
                <a:gd name="f69" fmla="*/ 69 f53 1"/>
                <a:gd name="f70" fmla="*/ 9 f54 1"/>
                <a:gd name="f71" fmla="*/ 33 f53 1"/>
                <a:gd name="f72" fmla="*/ 29 f54 1"/>
                <a:gd name="f73" fmla="*/ 49 f53 1"/>
                <a:gd name="f74" fmla="*/ 19 f54 1"/>
                <a:gd name="f75" fmla="*/ 17 f53 1"/>
                <a:gd name="f76" fmla="+- f55 0 f1"/>
                <a:gd name="f77" fmla="*/ f58 1 65"/>
                <a:gd name="f78" fmla="*/ f59 1 87"/>
                <a:gd name="f79" fmla="*/ f60 1 65"/>
                <a:gd name="f80" fmla="*/ f61 1 87"/>
                <a:gd name="f81" fmla="*/ f62 1 65"/>
                <a:gd name="f82" fmla="*/ f63 1 87"/>
                <a:gd name="f83" fmla="*/ f64 1 65"/>
                <a:gd name="f84" fmla="*/ f65 1 87"/>
                <a:gd name="f85" fmla="*/ f66 1 65"/>
                <a:gd name="f86" fmla="*/ f67 1 87"/>
                <a:gd name="f87" fmla="*/ f68 1 65"/>
                <a:gd name="f88" fmla="*/ f69 1 87"/>
                <a:gd name="f89" fmla="*/ f70 1 65"/>
                <a:gd name="f90" fmla="*/ f71 1 87"/>
                <a:gd name="f91" fmla="*/ f72 1 65"/>
                <a:gd name="f92" fmla="*/ f73 1 87"/>
                <a:gd name="f93" fmla="*/ f74 1 65"/>
                <a:gd name="f94" fmla="*/ f75 1 87"/>
                <a:gd name="f95" fmla="*/ 0 1 f56"/>
                <a:gd name="f96" fmla="*/ f50 1 f56"/>
                <a:gd name="f97" fmla="*/ 0 1 f57"/>
                <a:gd name="f98" fmla="*/ f51 1 f57"/>
                <a:gd name="f99" fmla="*/ f77 1 f56"/>
                <a:gd name="f100" fmla="*/ f78 1 f57"/>
                <a:gd name="f101" fmla="*/ f79 1 f56"/>
                <a:gd name="f102" fmla="*/ f80 1 f57"/>
                <a:gd name="f103" fmla="*/ f81 1 f56"/>
                <a:gd name="f104" fmla="*/ f82 1 f57"/>
                <a:gd name="f105" fmla="*/ f83 1 f56"/>
                <a:gd name="f106" fmla="*/ f84 1 f57"/>
                <a:gd name="f107" fmla="*/ f85 1 f56"/>
                <a:gd name="f108" fmla="*/ f86 1 f57"/>
                <a:gd name="f109" fmla="*/ f87 1 f56"/>
                <a:gd name="f110" fmla="*/ f88 1 f57"/>
                <a:gd name="f111" fmla="*/ f89 1 f56"/>
                <a:gd name="f112" fmla="*/ f90 1 f57"/>
                <a:gd name="f113" fmla="*/ f91 1 f56"/>
                <a:gd name="f114" fmla="*/ f92 1 f57"/>
                <a:gd name="f115" fmla="*/ f93 1 f56"/>
                <a:gd name="f116" fmla="*/ f94 1 f57"/>
                <a:gd name="f117" fmla="*/ f95 f47 1"/>
                <a:gd name="f118" fmla="*/ f96 f47 1"/>
                <a:gd name="f119" fmla="*/ f98 f48 1"/>
                <a:gd name="f120" fmla="*/ f97 f48 1"/>
                <a:gd name="f121" fmla="*/ f99 f47 1"/>
                <a:gd name="f122" fmla="*/ f100 f48 1"/>
                <a:gd name="f123" fmla="*/ f101 f47 1"/>
                <a:gd name="f124" fmla="*/ f102 f48 1"/>
                <a:gd name="f125" fmla="*/ f103 f47 1"/>
                <a:gd name="f126" fmla="*/ f104 f48 1"/>
                <a:gd name="f127" fmla="*/ f105 f47 1"/>
                <a:gd name="f128" fmla="*/ f106 f48 1"/>
                <a:gd name="f129" fmla="*/ f107 f47 1"/>
                <a:gd name="f130" fmla="*/ f108 f48 1"/>
                <a:gd name="f131" fmla="*/ f109 f47 1"/>
                <a:gd name="f132" fmla="*/ f110 f48 1"/>
                <a:gd name="f133" fmla="*/ f111 f47 1"/>
                <a:gd name="f134" fmla="*/ f112 f48 1"/>
                <a:gd name="f135" fmla="*/ f113 f47 1"/>
                <a:gd name="f136" fmla="*/ f114 f48 1"/>
                <a:gd name="f137" fmla="*/ f115 f47 1"/>
                <a:gd name="f138" fmla="*/ f116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6">
                  <a:pos x="f121" y="f122"/>
                </a:cxn>
                <a:cxn ang="f76">
                  <a:pos x="f123" y="f124"/>
                </a:cxn>
                <a:cxn ang="f76">
                  <a:pos x="f125" y="f126"/>
                </a:cxn>
                <a:cxn ang="f76">
                  <a:pos x="f127" y="f128"/>
                </a:cxn>
                <a:cxn ang="f76">
                  <a:pos x="f129" y="f130"/>
                </a:cxn>
                <a:cxn ang="f76">
                  <a:pos x="f131" y="f132"/>
                </a:cxn>
                <a:cxn ang="f76">
                  <a:pos x="f133" y="f134"/>
                </a:cxn>
                <a:cxn ang="f76">
                  <a:pos x="f135" y="f136"/>
                </a:cxn>
                <a:cxn ang="f76">
                  <a:pos x="f137" y="f138"/>
                </a:cxn>
                <a:cxn ang="f76">
                  <a:pos x="f121" y="f122"/>
                </a:cxn>
              </a:cxnLst>
              <a:rect l="f117" t="f120" r="f118" b="f119"/>
              <a:pathLst>
                <a:path w="65" h="87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6" y="f15"/>
                    <a:pt x="f16" y="f17"/>
                    <a:pt x="f18" y="f19"/>
                  </a:cubicBezTo>
                  <a:cubicBezTo>
                    <a:pt x="f20" y="f21"/>
                    <a:pt x="f22" y="f9"/>
                    <a:pt x="f21" y="f23"/>
                  </a:cubicBezTo>
                  <a:cubicBezTo>
                    <a:pt x="f24" y="f18"/>
                    <a:pt x="f25" y="f26"/>
                    <a:pt x="f19" y="f27"/>
                  </a:cubicBezTo>
                  <a:cubicBezTo>
                    <a:pt x="f28" y="f7"/>
                    <a:pt x="f10" y="f29"/>
                    <a:pt x="f30" y="f31"/>
                  </a:cubicBezTo>
                  <a:cubicBezTo>
                    <a:pt x="f5" y="f32"/>
                    <a:pt x="f12" y="f33"/>
                    <a:pt x="f14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25"/>
                    <a:pt x="f17" y="f44"/>
                  </a:cubicBezTo>
                  <a:cubicBezTo>
                    <a:pt x="f41" y="f45"/>
                    <a:pt x="f24" y="f12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1B3CA8CC-0566-311E-A6AE-3C639E06668A}"/>
                </a:ext>
              </a:extLst>
            </p:cNvPr>
            <p:cNvSpPr/>
            <p:nvPr/>
          </p:nvSpPr>
          <p:spPr>
            <a:xfrm>
              <a:off x="7780684" y="3419901"/>
              <a:ext cx="177795" cy="1889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50"/>
                <a:gd name="f8" fmla="val 39"/>
                <a:gd name="f9" fmla="val 6"/>
                <a:gd name="f10" fmla="val 41"/>
                <a:gd name="f11" fmla="val 10"/>
                <a:gd name="f12" fmla="val 44"/>
                <a:gd name="f13" fmla="val 15"/>
                <a:gd name="f14" fmla="val 45"/>
                <a:gd name="f15" fmla="val 20"/>
                <a:gd name="f16" fmla="val 35"/>
                <a:gd name="f17" fmla="val 37"/>
                <a:gd name="f18" fmla="val 48"/>
                <a:gd name="f19" fmla="val 24"/>
                <a:gd name="f20" fmla="val 49"/>
                <a:gd name="f21" fmla="val 12"/>
                <a:gd name="f22" fmla="val 38"/>
                <a:gd name="f23" fmla="val 25"/>
                <a:gd name="f24" fmla="val 1"/>
                <a:gd name="f25" fmla="val 11"/>
                <a:gd name="f26" fmla="val 13"/>
                <a:gd name="f27" fmla="val 27"/>
                <a:gd name="f28" fmla="val 2"/>
                <a:gd name="f29" fmla="val 31"/>
                <a:gd name="f30" fmla="val 3"/>
                <a:gd name="f31" fmla="val 36"/>
                <a:gd name="f32" fmla="val 5"/>
                <a:gd name="f33" fmla="val 40"/>
                <a:gd name="f34" fmla="+- 0 0 -90"/>
                <a:gd name="f35" fmla="*/ f3 1 47"/>
                <a:gd name="f36" fmla="*/ f4 1 50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47"/>
                <a:gd name="f45" fmla="*/ f41 1 50"/>
                <a:gd name="f46" fmla="*/ 39 f42 1"/>
                <a:gd name="f47" fmla="*/ 6 f41 1"/>
                <a:gd name="f48" fmla="*/ 45 f42 1"/>
                <a:gd name="f49" fmla="*/ 20 f41 1"/>
                <a:gd name="f50" fmla="*/ 24 f42 1"/>
                <a:gd name="f51" fmla="*/ 49 f41 1"/>
                <a:gd name="f52" fmla="*/ 0 f42 1"/>
                <a:gd name="f53" fmla="*/ 25 f41 1"/>
                <a:gd name="f54" fmla="*/ 27 f42 1"/>
                <a:gd name="f55" fmla="*/ 2 f41 1"/>
                <a:gd name="f56" fmla="*/ 40 f42 1"/>
                <a:gd name="f57" fmla="+- f43 0 f1"/>
                <a:gd name="f58" fmla="*/ f46 1 47"/>
                <a:gd name="f59" fmla="*/ f47 1 50"/>
                <a:gd name="f60" fmla="*/ f48 1 47"/>
                <a:gd name="f61" fmla="*/ f49 1 50"/>
                <a:gd name="f62" fmla="*/ f50 1 47"/>
                <a:gd name="f63" fmla="*/ f51 1 50"/>
                <a:gd name="f64" fmla="*/ f52 1 47"/>
                <a:gd name="f65" fmla="*/ f53 1 50"/>
                <a:gd name="f66" fmla="*/ f54 1 47"/>
                <a:gd name="f67" fmla="*/ f55 1 50"/>
                <a:gd name="f68" fmla="*/ f56 1 47"/>
                <a:gd name="f69" fmla="*/ 0 1 f44"/>
                <a:gd name="f70" fmla="*/ f38 1 f44"/>
                <a:gd name="f71" fmla="*/ 0 1 f45"/>
                <a:gd name="f72" fmla="*/ f39 1 f45"/>
                <a:gd name="f73" fmla="*/ f58 1 f44"/>
                <a:gd name="f74" fmla="*/ f59 1 f45"/>
                <a:gd name="f75" fmla="*/ f60 1 f44"/>
                <a:gd name="f76" fmla="*/ f61 1 f45"/>
                <a:gd name="f77" fmla="*/ f62 1 f44"/>
                <a:gd name="f78" fmla="*/ f63 1 f45"/>
                <a:gd name="f79" fmla="*/ f64 1 f44"/>
                <a:gd name="f80" fmla="*/ f65 1 f45"/>
                <a:gd name="f81" fmla="*/ f66 1 f44"/>
                <a:gd name="f82" fmla="*/ f67 1 f45"/>
                <a:gd name="f83" fmla="*/ f68 1 f44"/>
                <a:gd name="f84" fmla="*/ f69 f35 1"/>
                <a:gd name="f85" fmla="*/ f70 f35 1"/>
                <a:gd name="f86" fmla="*/ f72 f36 1"/>
                <a:gd name="f87" fmla="*/ f71 f36 1"/>
                <a:gd name="f88" fmla="*/ f73 f35 1"/>
                <a:gd name="f89" fmla="*/ f74 f36 1"/>
                <a:gd name="f90" fmla="*/ f75 f35 1"/>
                <a:gd name="f91" fmla="*/ f76 f36 1"/>
                <a:gd name="f92" fmla="*/ f77 f35 1"/>
                <a:gd name="f93" fmla="*/ f78 f36 1"/>
                <a:gd name="f94" fmla="*/ f79 f35 1"/>
                <a:gd name="f95" fmla="*/ f80 f36 1"/>
                <a:gd name="f96" fmla="*/ f81 f35 1"/>
                <a:gd name="f97" fmla="*/ f82 f36 1"/>
                <a:gd name="f98" fmla="*/ f83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88" y="f89"/>
                </a:cxn>
                <a:cxn ang="f57">
                  <a:pos x="f90" y="f91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89"/>
                </a:cxn>
                <a:cxn ang="f57">
                  <a:pos x="f88" y="f89"/>
                </a:cxn>
              </a:cxnLst>
              <a:rect l="f84" t="f87" r="f85" b="f86"/>
              <a:pathLst>
                <a:path w="47" h="50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6" y="f16"/>
                    <a:pt x="f17" y="f18"/>
                    <a:pt x="f19" y="f20"/>
                  </a:cubicBezTo>
                  <a:cubicBezTo>
                    <a:pt x="f21" y="f7"/>
                    <a:pt x="f5" y="f22"/>
                    <a:pt x="f5" y="f23"/>
                  </a:cubicBezTo>
                  <a:cubicBezTo>
                    <a:pt x="f24" y="f25"/>
                    <a:pt x="f26" y="f5"/>
                    <a:pt x="f27" y="f28"/>
                  </a:cubicBezTo>
                  <a:cubicBezTo>
                    <a:pt x="f29" y="f30"/>
                    <a:pt x="f31" y="f32"/>
                    <a:pt x="f33" y="f9"/>
                  </a:cubicBezTo>
                  <a:cubicBezTo>
                    <a:pt x="f33" y="f9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DB7DADD9-AA44-06D7-F4EF-7E021E234B5B}"/>
                </a:ext>
              </a:extLst>
            </p:cNvPr>
            <p:cNvSpPr/>
            <p:nvPr/>
          </p:nvSpPr>
          <p:spPr>
            <a:xfrm>
              <a:off x="7501280" y="3608807"/>
              <a:ext cx="177795" cy="184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49"/>
                <a:gd name="f8" fmla="val 2"/>
                <a:gd name="f9" fmla="val 16"/>
                <a:gd name="f10" fmla="val 6"/>
                <a:gd name="f11" fmla="val 11"/>
                <a:gd name="f12" fmla="val 10"/>
                <a:gd name="f13" fmla="val 5"/>
                <a:gd name="f14" fmla="val 14"/>
                <a:gd name="f15" fmla="val 19"/>
                <a:gd name="f16" fmla="val 26"/>
                <a:gd name="f17" fmla="val 29"/>
                <a:gd name="f18" fmla="val 35"/>
                <a:gd name="f19" fmla="val 12"/>
                <a:gd name="f20" fmla="val 39"/>
                <a:gd name="f21" fmla="val 21"/>
                <a:gd name="f22" fmla="val 46"/>
                <a:gd name="f23" fmla="val 27"/>
                <a:gd name="f24" fmla="val 38"/>
                <a:gd name="f25" fmla="val 4"/>
                <a:gd name="f26" fmla="val 45"/>
                <a:gd name="f27" fmla="val 32"/>
                <a:gd name="f28" fmla="+- 0 0 -90"/>
                <a:gd name="f29" fmla="*/ f3 1 47"/>
                <a:gd name="f30" fmla="*/ f4 1 49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47"/>
                <a:gd name="f39" fmla="*/ f35 1 49"/>
                <a:gd name="f40" fmla="*/ 2 f36 1"/>
                <a:gd name="f41" fmla="*/ 16 f35 1"/>
                <a:gd name="f42" fmla="*/ 14 f36 1"/>
                <a:gd name="f43" fmla="*/ 0 f35 1"/>
                <a:gd name="f44" fmla="*/ 29 f36 1"/>
                <a:gd name="f45" fmla="*/ 6 f35 1"/>
                <a:gd name="f46" fmla="*/ 46 f36 1"/>
                <a:gd name="f47" fmla="*/ 27 f35 1"/>
                <a:gd name="f48" fmla="*/ 21 f36 1"/>
                <a:gd name="f49" fmla="*/ 47 f35 1"/>
                <a:gd name="f50" fmla="+- f37 0 f1"/>
                <a:gd name="f51" fmla="*/ f40 1 47"/>
                <a:gd name="f52" fmla="*/ f41 1 49"/>
                <a:gd name="f53" fmla="*/ f42 1 47"/>
                <a:gd name="f54" fmla="*/ f43 1 49"/>
                <a:gd name="f55" fmla="*/ f44 1 47"/>
                <a:gd name="f56" fmla="*/ f45 1 49"/>
                <a:gd name="f57" fmla="*/ f46 1 47"/>
                <a:gd name="f58" fmla="*/ f47 1 49"/>
                <a:gd name="f59" fmla="*/ f48 1 47"/>
                <a:gd name="f60" fmla="*/ f49 1 49"/>
                <a:gd name="f61" fmla="*/ 0 1 f38"/>
                <a:gd name="f62" fmla="*/ f32 1 f38"/>
                <a:gd name="f63" fmla="*/ 0 1 f39"/>
                <a:gd name="f64" fmla="*/ f33 1 f39"/>
                <a:gd name="f65" fmla="*/ f51 1 f38"/>
                <a:gd name="f66" fmla="*/ f52 1 f39"/>
                <a:gd name="f67" fmla="*/ f53 1 f38"/>
                <a:gd name="f68" fmla="*/ f54 1 f39"/>
                <a:gd name="f69" fmla="*/ f55 1 f38"/>
                <a:gd name="f70" fmla="*/ f56 1 f39"/>
                <a:gd name="f71" fmla="*/ f57 1 f38"/>
                <a:gd name="f72" fmla="*/ f58 1 f39"/>
                <a:gd name="f73" fmla="*/ f59 1 f38"/>
                <a:gd name="f74" fmla="*/ f60 1 f39"/>
                <a:gd name="f75" fmla="*/ f61 f29 1"/>
                <a:gd name="f76" fmla="*/ f62 f29 1"/>
                <a:gd name="f77" fmla="*/ f64 f30 1"/>
                <a:gd name="f78" fmla="*/ f63 f30 1"/>
                <a:gd name="f79" fmla="*/ f65 f29 1"/>
                <a:gd name="f80" fmla="*/ f66 f30 1"/>
                <a:gd name="f81" fmla="*/ f67 f29 1"/>
                <a:gd name="f82" fmla="*/ f68 f30 1"/>
                <a:gd name="f83" fmla="*/ f69 f29 1"/>
                <a:gd name="f84" fmla="*/ f70 f30 1"/>
                <a:gd name="f85" fmla="*/ f71 f29 1"/>
                <a:gd name="f86" fmla="*/ f72 f30 1"/>
                <a:gd name="f87" fmla="*/ f73 f29 1"/>
                <a:gd name="f88" fmla="*/ f7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79" y="f80"/>
                </a:cxn>
              </a:cxnLst>
              <a:rect l="f75" t="f78" r="f76" b="f77"/>
              <a:pathLst>
                <a:path w="47" h="49">
                  <a:moveTo>
                    <a:pt x="f8" y="f9"/>
                  </a:moveTo>
                  <a:cubicBezTo>
                    <a:pt x="f10" y="f11"/>
                    <a:pt x="f12" y="f13"/>
                    <a:pt x="f14" y="f5"/>
                  </a:cubicBezTo>
                  <a:cubicBezTo>
                    <a:pt x="f15" y="f8"/>
                    <a:pt x="f16" y="f8"/>
                    <a:pt x="f17" y="f10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6" y="f20"/>
                    <a:pt x="f24" y="f7"/>
                    <a:pt x="f21" y="f6"/>
                  </a:cubicBezTo>
                  <a:cubicBezTo>
                    <a:pt x="f25" y="f26"/>
                    <a:pt x="f5" y="f2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83AF80A1-2EDD-2EA1-AAF1-500AED28E24F}"/>
                </a:ext>
              </a:extLst>
            </p:cNvPr>
            <p:cNvSpPr/>
            <p:nvPr/>
          </p:nvSpPr>
          <p:spPr>
            <a:xfrm>
              <a:off x="7885456" y="3735808"/>
              <a:ext cx="204789" cy="1555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4"/>
                <a:gd name="f7" fmla="val 41"/>
                <a:gd name="f8" fmla="val 45"/>
                <a:gd name="f9" fmla="val 35"/>
                <a:gd name="f10" fmla="val 34"/>
                <a:gd name="f11" fmla="val 36"/>
                <a:gd name="f12" fmla="val 21"/>
                <a:gd name="f13" fmla="val 12"/>
                <a:gd name="f14" fmla="val 37"/>
                <a:gd name="f15" fmla="val 6"/>
                <a:gd name="f16" fmla="val 4"/>
                <a:gd name="f17" fmla="val 19"/>
                <a:gd name="f18" fmla="val 9"/>
                <a:gd name="f19" fmla="val 17"/>
                <a:gd name="f20" fmla="val 28"/>
                <a:gd name="f21" fmla="val 3"/>
                <a:gd name="f22" fmla="val 42"/>
                <a:gd name="f23" fmla="val 50"/>
                <a:gd name="f24" fmla="val 10"/>
                <a:gd name="f25" fmla="val 16"/>
                <a:gd name="f26" fmla="val 52"/>
                <a:gd name="f27" fmla="val 22"/>
                <a:gd name="f28" fmla="val 49"/>
                <a:gd name="f29" fmla="val 47"/>
                <a:gd name="f30" fmla="val 46"/>
                <a:gd name="f31" fmla="+- 0 0 -90"/>
                <a:gd name="f32" fmla="*/ f3 1 54"/>
                <a:gd name="f33" fmla="*/ f4 1 41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54"/>
                <a:gd name="f42" fmla="*/ f38 1 41"/>
                <a:gd name="f43" fmla="*/ 45 f39 1"/>
                <a:gd name="f44" fmla="*/ 35 f38 1"/>
                <a:gd name="f45" fmla="*/ 12 f39 1"/>
                <a:gd name="f46" fmla="*/ 37 f38 1"/>
                <a:gd name="f47" fmla="*/ 0 f39 1"/>
                <a:gd name="f48" fmla="*/ 9 f38 1"/>
                <a:gd name="f49" fmla="*/ 42 f39 1"/>
                <a:gd name="f50" fmla="*/ 0 f38 1"/>
                <a:gd name="f51" fmla="*/ 54 f39 1"/>
                <a:gd name="f52" fmla="*/ 16 f38 1"/>
                <a:gd name="f53" fmla="*/ 47 f39 1"/>
                <a:gd name="f54" fmla="*/ 34 f38 1"/>
                <a:gd name="f55" fmla="+- f40 0 f1"/>
                <a:gd name="f56" fmla="*/ f43 1 54"/>
                <a:gd name="f57" fmla="*/ f44 1 41"/>
                <a:gd name="f58" fmla="*/ f45 1 54"/>
                <a:gd name="f59" fmla="*/ f46 1 41"/>
                <a:gd name="f60" fmla="*/ f47 1 54"/>
                <a:gd name="f61" fmla="*/ f48 1 41"/>
                <a:gd name="f62" fmla="*/ f49 1 54"/>
                <a:gd name="f63" fmla="*/ f50 1 41"/>
                <a:gd name="f64" fmla="*/ f51 1 54"/>
                <a:gd name="f65" fmla="*/ f52 1 41"/>
                <a:gd name="f66" fmla="*/ f53 1 54"/>
                <a:gd name="f67" fmla="*/ f54 1 41"/>
                <a:gd name="f68" fmla="*/ 0 1 f41"/>
                <a:gd name="f69" fmla="*/ f35 1 f41"/>
                <a:gd name="f70" fmla="*/ 0 1 f42"/>
                <a:gd name="f71" fmla="*/ f36 1 f42"/>
                <a:gd name="f72" fmla="*/ f56 1 f41"/>
                <a:gd name="f73" fmla="*/ f57 1 f42"/>
                <a:gd name="f74" fmla="*/ f58 1 f41"/>
                <a:gd name="f75" fmla="*/ f59 1 f42"/>
                <a:gd name="f76" fmla="*/ f60 1 f41"/>
                <a:gd name="f77" fmla="*/ f61 1 f42"/>
                <a:gd name="f78" fmla="*/ f62 1 f41"/>
                <a:gd name="f79" fmla="*/ f63 1 f42"/>
                <a:gd name="f80" fmla="*/ f64 1 f41"/>
                <a:gd name="f81" fmla="*/ f65 1 f42"/>
                <a:gd name="f82" fmla="*/ f66 1 f41"/>
                <a:gd name="f83" fmla="*/ f67 1 f42"/>
                <a:gd name="f84" fmla="*/ f68 f32 1"/>
                <a:gd name="f85" fmla="*/ f69 f32 1"/>
                <a:gd name="f86" fmla="*/ f71 f33 1"/>
                <a:gd name="f87" fmla="*/ f70 f33 1"/>
                <a:gd name="f88" fmla="*/ f72 f32 1"/>
                <a:gd name="f89" fmla="*/ f73 f33 1"/>
                <a:gd name="f90" fmla="*/ f74 f32 1"/>
                <a:gd name="f91" fmla="*/ f75 f33 1"/>
                <a:gd name="f92" fmla="*/ f76 f32 1"/>
                <a:gd name="f93" fmla="*/ f77 f33 1"/>
                <a:gd name="f94" fmla="*/ f78 f32 1"/>
                <a:gd name="f95" fmla="*/ f79 f33 1"/>
                <a:gd name="f96" fmla="*/ f80 f32 1"/>
                <a:gd name="f97" fmla="*/ f81 f33 1"/>
                <a:gd name="f98" fmla="*/ f82 f32 1"/>
                <a:gd name="f99" fmla="*/ f8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88" y="f89"/>
                </a:cxn>
                <a:cxn ang="f55">
                  <a:pos x="f90" y="f91"/>
                </a:cxn>
                <a:cxn ang="f55">
                  <a:pos x="f92" y="f93"/>
                </a:cxn>
                <a:cxn ang="f55">
                  <a:pos x="f94" y="f95"/>
                </a:cxn>
                <a:cxn ang="f55">
                  <a:pos x="f96" y="f97"/>
                </a:cxn>
                <a:cxn ang="f55">
                  <a:pos x="f98" y="f99"/>
                </a:cxn>
                <a:cxn ang="f55">
                  <a:pos x="f88" y="f89"/>
                </a:cxn>
              </a:cxnLst>
              <a:rect l="f84" t="f87" r="f85" b="f86"/>
              <a:pathLst>
                <a:path w="54" h="41">
                  <a:moveTo>
                    <a:pt x="f8" y="f9"/>
                  </a:moveTo>
                  <a:cubicBezTo>
                    <a:pt x="f10" y="f11"/>
                    <a:pt x="f12" y="f7"/>
                    <a:pt x="f13" y="f14"/>
                  </a:cubicBezTo>
                  <a:cubicBezTo>
                    <a:pt x="f15" y="f10"/>
                    <a:pt x="f16" y="f17"/>
                    <a:pt x="f5" y="f18"/>
                  </a:cubicBezTo>
                  <a:cubicBezTo>
                    <a:pt x="f19" y="f15"/>
                    <a:pt x="f20" y="f21"/>
                    <a:pt x="f22" y="f5"/>
                  </a:cubicBezTo>
                  <a:cubicBezTo>
                    <a:pt x="f8" y="f16"/>
                    <a:pt x="f23" y="f24"/>
                    <a:pt x="f6" y="f25"/>
                  </a:cubicBezTo>
                  <a:cubicBezTo>
                    <a:pt x="f26" y="f27"/>
                    <a:pt x="f28" y="f20"/>
                    <a:pt x="f29" y="f10"/>
                  </a:cubicBezTo>
                  <a:cubicBezTo>
                    <a:pt x="f30" y="f9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75183D5B-2642-F65F-0D8E-782051BF4D22}"/>
                </a:ext>
              </a:extLst>
            </p:cNvPr>
            <p:cNvSpPr/>
            <p:nvPr/>
          </p:nvSpPr>
          <p:spPr>
            <a:xfrm>
              <a:off x="8055324" y="3532610"/>
              <a:ext cx="150811" cy="1968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52"/>
                <a:gd name="f8" fmla="val 11"/>
                <a:gd name="f9" fmla="val 8"/>
                <a:gd name="f10" fmla="val 47"/>
                <a:gd name="f11" fmla="val 5"/>
                <a:gd name="f12" fmla="val 42"/>
                <a:gd name="f13" fmla="val 4"/>
                <a:gd name="f14" fmla="val 36"/>
                <a:gd name="f15" fmla="val 2"/>
                <a:gd name="f16" fmla="val 28"/>
                <a:gd name="f17" fmla="val 20"/>
                <a:gd name="f18" fmla="val 6"/>
                <a:gd name="f19" fmla="val 7"/>
                <a:gd name="f20" fmla="val 18"/>
                <a:gd name="f21" fmla="val 25"/>
                <a:gd name="f22" fmla="val 32"/>
                <a:gd name="f23" fmla="val 19"/>
                <a:gd name="f24" fmla="val 39"/>
                <a:gd name="f25" fmla="val 26"/>
                <a:gd name="f26" fmla="val 38"/>
                <a:gd name="f27" fmla="val 35"/>
                <a:gd name="f28" fmla="val 22"/>
                <a:gd name="f29" fmla="val 49"/>
                <a:gd name="f30" fmla="val 14"/>
                <a:gd name="f31" fmla="val 51"/>
                <a:gd name="f32" fmla="val 10"/>
                <a:gd name="f33" fmla="+- 0 0 -90"/>
                <a:gd name="f34" fmla="*/ f3 1 40"/>
                <a:gd name="f35" fmla="*/ f4 1 52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40"/>
                <a:gd name="f44" fmla="*/ f40 1 52"/>
                <a:gd name="f45" fmla="*/ 11 f41 1"/>
                <a:gd name="f46" fmla="*/ 52 f40 1"/>
                <a:gd name="f47" fmla="*/ 4 f41 1"/>
                <a:gd name="f48" fmla="*/ 36 f40 1"/>
                <a:gd name="f49" fmla="*/ 0 f41 1"/>
                <a:gd name="f50" fmla="*/ 6 f40 1"/>
                <a:gd name="f51" fmla="*/ 25 f41 1"/>
                <a:gd name="f52" fmla="*/ 4 f40 1"/>
                <a:gd name="f53" fmla="*/ 39 f41 1"/>
                <a:gd name="f54" fmla="*/ 26 f40 1"/>
                <a:gd name="f55" fmla="*/ 22 f41 1"/>
                <a:gd name="f56" fmla="*/ 49 f40 1"/>
                <a:gd name="f57" fmla="*/ 10 f41 1"/>
                <a:gd name="f58" fmla="+- f42 0 f1"/>
                <a:gd name="f59" fmla="*/ f45 1 40"/>
                <a:gd name="f60" fmla="*/ f46 1 52"/>
                <a:gd name="f61" fmla="*/ f47 1 40"/>
                <a:gd name="f62" fmla="*/ f48 1 52"/>
                <a:gd name="f63" fmla="*/ f49 1 40"/>
                <a:gd name="f64" fmla="*/ f50 1 52"/>
                <a:gd name="f65" fmla="*/ f51 1 40"/>
                <a:gd name="f66" fmla="*/ f52 1 52"/>
                <a:gd name="f67" fmla="*/ f53 1 40"/>
                <a:gd name="f68" fmla="*/ f54 1 52"/>
                <a:gd name="f69" fmla="*/ f55 1 40"/>
                <a:gd name="f70" fmla="*/ f56 1 52"/>
                <a:gd name="f71" fmla="*/ f57 1 40"/>
                <a:gd name="f72" fmla="*/ 0 1 f43"/>
                <a:gd name="f73" fmla="*/ f37 1 f43"/>
                <a:gd name="f74" fmla="*/ 0 1 f44"/>
                <a:gd name="f75" fmla="*/ f38 1 f44"/>
                <a:gd name="f76" fmla="*/ f59 1 f43"/>
                <a:gd name="f77" fmla="*/ f60 1 f44"/>
                <a:gd name="f78" fmla="*/ f61 1 f43"/>
                <a:gd name="f79" fmla="*/ f62 1 f44"/>
                <a:gd name="f80" fmla="*/ f63 1 f43"/>
                <a:gd name="f81" fmla="*/ f64 1 f44"/>
                <a:gd name="f82" fmla="*/ f65 1 f43"/>
                <a:gd name="f83" fmla="*/ f66 1 f44"/>
                <a:gd name="f84" fmla="*/ f67 1 f43"/>
                <a:gd name="f85" fmla="*/ f68 1 f44"/>
                <a:gd name="f86" fmla="*/ f69 1 f43"/>
                <a:gd name="f87" fmla="*/ f70 1 f44"/>
                <a:gd name="f88" fmla="*/ f71 1 f43"/>
                <a:gd name="f89" fmla="*/ f72 f34 1"/>
                <a:gd name="f90" fmla="*/ f73 f34 1"/>
                <a:gd name="f91" fmla="*/ f75 f35 1"/>
                <a:gd name="f92" fmla="*/ f74 f35 1"/>
                <a:gd name="f93" fmla="*/ f76 f34 1"/>
                <a:gd name="f94" fmla="*/ f77 f35 1"/>
                <a:gd name="f95" fmla="*/ f78 f34 1"/>
                <a:gd name="f96" fmla="*/ f79 f35 1"/>
                <a:gd name="f97" fmla="*/ f80 f34 1"/>
                <a:gd name="f98" fmla="*/ f81 f35 1"/>
                <a:gd name="f99" fmla="*/ f82 f34 1"/>
                <a:gd name="f100" fmla="*/ f83 f35 1"/>
                <a:gd name="f101" fmla="*/ f84 f34 1"/>
                <a:gd name="f102" fmla="*/ f85 f35 1"/>
                <a:gd name="f103" fmla="*/ f86 f34 1"/>
                <a:gd name="f104" fmla="*/ f87 f35 1"/>
                <a:gd name="f105" fmla="*/ f88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8">
                  <a:pos x="f93" y="f94"/>
                </a:cxn>
                <a:cxn ang="f58">
                  <a:pos x="f95" y="f96"/>
                </a:cxn>
                <a:cxn ang="f58">
                  <a:pos x="f97" y="f98"/>
                </a:cxn>
                <a:cxn ang="f58">
                  <a:pos x="f99" y="f100"/>
                </a:cxn>
                <a:cxn ang="f58">
                  <a:pos x="f101" y="f102"/>
                </a:cxn>
                <a:cxn ang="f58">
                  <a:pos x="f103" y="f104"/>
                </a:cxn>
                <a:cxn ang="f58">
                  <a:pos x="f105" y="f94"/>
                </a:cxn>
                <a:cxn ang="f58">
                  <a:pos x="f93" y="f94"/>
                </a:cxn>
              </a:cxnLst>
              <a:rect l="f89" t="f92" r="f90" b="f91"/>
              <a:pathLst>
                <a:path w="40" h="52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5" y="f17"/>
                    <a:pt x="f5" y="f18"/>
                  </a:cubicBezTo>
                  <a:cubicBezTo>
                    <a:pt x="f19" y="f11"/>
                    <a:pt x="f20" y="f5"/>
                    <a:pt x="f21" y="f13"/>
                  </a:cubicBezTo>
                  <a:cubicBezTo>
                    <a:pt x="f22" y="f19"/>
                    <a:pt x="f6" y="f23"/>
                    <a:pt x="f24" y="f25"/>
                  </a:cubicBezTo>
                  <a:cubicBezTo>
                    <a:pt x="f26" y="f27"/>
                    <a:pt x="f16" y="f12"/>
                    <a:pt x="f28" y="f29"/>
                  </a:cubicBezTo>
                  <a:cubicBezTo>
                    <a:pt x="f23" y="f7"/>
                    <a:pt x="f30" y="f31"/>
                    <a:pt x="f32" y="f7"/>
                  </a:cubicBezTo>
                  <a:cubicBezTo>
                    <a:pt x="f32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BA43CEC7-346E-A08E-DA92-EA46DEBEA7F1}"/>
                </a:ext>
              </a:extLst>
            </p:cNvPr>
            <p:cNvSpPr/>
            <p:nvPr/>
          </p:nvSpPr>
          <p:spPr>
            <a:xfrm>
              <a:off x="7671148" y="4129512"/>
              <a:ext cx="211134" cy="2031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6"/>
                <a:gd name="f7" fmla="val 54"/>
                <a:gd name="f8" fmla="val 21"/>
                <a:gd name="f9" fmla="val 14"/>
                <a:gd name="f10" fmla="val 45"/>
                <a:gd name="f11" fmla="val 7"/>
                <a:gd name="f12" fmla="val 37"/>
                <a:gd name="f13" fmla="val 27"/>
                <a:gd name="f14" fmla="val 11"/>
                <a:gd name="f15" fmla="val 22"/>
                <a:gd name="f16" fmla="val 18"/>
                <a:gd name="f17" fmla="val 16"/>
                <a:gd name="f18" fmla="val 31"/>
                <a:gd name="f19" fmla="val 38"/>
                <a:gd name="f20" fmla="val 48"/>
                <a:gd name="f21" fmla="val 15"/>
                <a:gd name="f22" fmla="val 26"/>
                <a:gd name="f23" fmla="val 52"/>
                <a:gd name="f24" fmla="val 42"/>
                <a:gd name="f25" fmla="val 39"/>
                <a:gd name="f26" fmla="val 49"/>
                <a:gd name="f27" fmla="val 33"/>
                <a:gd name="f28" fmla="val 20"/>
                <a:gd name="f29" fmla="val 53"/>
                <a:gd name="f30" fmla="+- 0 0 -90"/>
                <a:gd name="f31" fmla="*/ f3 1 56"/>
                <a:gd name="f32" fmla="*/ f4 1 54"/>
                <a:gd name="f33" fmla="val f5"/>
                <a:gd name="f34" fmla="val f6"/>
                <a:gd name="f35" fmla="val f7"/>
                <a:gd name="f36" fmla="*/ f30 f0 1"/>
                <a:gd name="f37" fmla="+- f35 0 f33"/>
                <a:gd name="f38" fmla="+- f34 0 f33"/>
                <a:gd name="f39" fmla="*/ f36 1 f2"/>
                <a:gd name="f40" fmla="*/ f38 1 56"/>
                <a:gd name="f41" fmla="*/ f37 1 54"/>
                <a:gd name="f42" fmla="*/ 21 f38 1"/>
                <a:gd name="f43" fmla="*/ 54 f37 1"/>
                <a:gd name="f44" fmla="*/ 0 f38 1"/>
                <a:gd name="f45" fmla="*/ 27 f37 1"/>
                <a:gd name="f46" fmla="*/ 22 f38 1"/>
                <a:gd name="f47" fmla="*/ 16 f37 1"/>
                <a:gd name="f48" fmla="*/ 48 f38 1"/>
                <a:gd name="f49" fmla="*/ 15 f37 1"/>
                <a:gd name="f50" fmla="*/ 39 f38 1"/>
                <a:gd name="f51" fmla="*/ 49 f37 1"/>
                <a:gd name="f52" fmla="*/ 20 f38 1"/>
                <a:gd name="f53" fmla="*/ 53 f37 1"/>
                <a:gd name="f54" fmla="+- f39 0 f1"/>
                <a:gd name="f55" fmla="*/ f42 1 56"/>
                <a:gd name="f56" fmla="*/ f43 1 54"/>
                <a:gd name="f57" fmla="*/ f44 1 56"/>
                <a:gd name="f58" fmla="*/ f45 1 54"/>
                <a:gd name="f59" fmla="*/ f46 1 56"/>
                <a:gd name="f60" fmla="*/ f47 1 54"/>
                <a:gd name="f61" fmla="*/ f48 1 56"/>
                <a:gd name="f62" fmla="*/ f49 1 54"/>
                <a:gd name="f63" fmla="*/ f50 1 56"/>
                <a:gd name="f64" fmla="*/ f51 1 54"/>
                <a:gd name="f65" fmla="*/ f52 1 56"/>
                <a:gd name="f66" fmla="*/ f53 1 54"/>
                <a:gd name="f67" fmla="*/ 0 1 f40"/>
                <a:gd name="f68" fmla="*/ f34 1 f40"/>
                <a:gd name="f69" fmla="*/ 0 1 f41"/>
                <a:gd name="f70" fmla="*/ f35 1 f41"/>
                <a:gd name="f71" fmla="*/ f55 1 f40"/>
                <a:gd name="f72" fmla="*/ f56 1 f41"/>
                <a:gd name="f73" fmla="*/ f57 1 f40"/>
                <a:gd name="f74" fmla="*/ f58 1 f41"/>
                <a:gd name="f75" fmla="*/ f59 1 f40"/>
                <a:gd name="f76" fmla="*/ f60 1 f41"/>
                <a:gd name="f77" fmla="*/ f61 1 f40"/>
                <a:gd name="f78" fmla="*/ f62 1 f41"/>
                <a:gd name="f79" fmla="*/ f63 1 f40"/>
                <a:gd name="f80" fmla="*/ f64 1 f41"/>
                <a:gd name="f81" fmla="*/ f65 1 f40"/>
                <a:gd name="f82" fmla="*/ f66 1 f41"/>
                <a:gd name="f83" fmla="*/ f67 f31 1"/>
                <a:gd name="f84" fmla="*/ f68 f31 1"/>
                <a:gd name="f85" fmla="*/ f70 f32 1"/>
                <a:gd name="f86" fmla="*/ f69 f32 1"/>
                <a:gd name="f87" fmla="*/ f71 f31 1"/>
                <a:gd name="f88" fmla="*/ f72 f32 1"/>
                <a:gd name="f89" fmla="*/ f73 f31 1"/>
                <a:gd name="f90" fmla="*/ f74 f32 1"/>
                <a:gd name="f91" fmla="*/ f75 f31 1"/>
                <a:gd name="f92" fmla="*/ f76 f32 1"/>
                <a:gd name="f93" fmla="*/ f77 f31 1"/>
                <a:gd name="f94" fmla="*/ f78 f32 1"/>
                <a:gd name="f95" fmla="*/ f79 f31 1"/>
                <a:gd name="f96" fmla="*/ f80 f32 1"/>
                <a:gd name="f97" fmla="*/ f81 f31 1"/>
                <a:gd name="f98" fmla="*/ f8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4">
                  <a:pos x="f87" y="f88"/>
                </a:cxn>
                <a:cxn ang="f54">
                  <a:pos x="f89" y="f90"/>
                </a:cxn>
                <a:cxn ang="f54">
                  <a:pos x="f91" y="f92"/>
                </a:cxn>
                <a:cxn ang="f54">
                  <a:pos x="f93" y="f94"/>
                </a:cxn>
                <a:cxn ang="f54">
                  <a:pos x="f95" y="f96"/>
                </a:cxn>
                <a:cxn ang="f54">
                  <a:pos x="f97" y="f98"/>
                </a:cxn>
                <a:cxn ang="f54">
                  <a:pos x="f87" y="f88"/>
                </a:cxn>
              </a:cxnLst>
              <a:rect l="f83" t="f86" r="f84" b="f85"/>
              <a:pathLst>
                <a:path w="56" h="54">
                  <a:moveTo>
                    <a:pt x="f8" y="f7"/>
                  </a:moveTo>
                  <a:cubicBezTo>
                    <a:pt x="f9" y="f10"/>
                    <a:pt x="f11" y="f12"/>
                    <a:pt x="f5" y="f13"/>
                  </a:cubicBezTo>
                  <a:cubicBezTo>
                    <a:pt x="f14" y="f15"/>
                    <a:pt x="f16" y="f8"/>
                    <a:pt x="f15" y="f17"/>
                  </a:cubicBezTo>
                  <a:cubicBezTo>
                    <a:pt x="f18" y="f11"/>
                    <a:pt x="f19" y="f5"/>
                    <a:pt x="f20" y="f21"/>
                  </a:cubicBezTo>
                  <a:cubicBezTo>
                    <a:pt x="f6" y="f22"/>
                    <a:pt x="f23" y="f24"/>
                    <a:pt x="f25" y="f26"/>
                  </a:cubicBezTo>
                  <a:cubicBezTo>
                    <a:pt x="f27" y="f23"/>
                    <a:pt x="f22" y="f23"/>
                    <a:pt x="f28" y="f29"/>
                  </a:cubicBezTo>
                  <a:lnTo>
                    <a:pt x="f8" y="f7"/>
                  </a:ln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0A190D48-143C-3C19-BC83-58059B4ABAD8}"/>
                </a:ext>
              </a:extLst>
            </p:cNvPr>
            <p:cNvSpPr/>
            <p:nvPr/>
          </p:nvSpPr>
          <p:spPr>
            <a:xfrm>
              <a:off x="7652092" y="3800895"/>
              <a:ext cx="184151" cy="1809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"/>
                <a:gd name="f7" fmla="val 48"/>
                <a:gd name="f8" fmla="val 17"/>
                <a:gd name="f9" fmla="val 26"/>
                <a:gd name="f10" fmla="val 3"/>
                <a:gd name="f11" fmla="val 35"/>
                <a:gd name="f12" fmla="val 5"/>
                <a:gd name="f13" fmla="val 45"/>
                <a:gd name="f14" fmla="val 9"/>
                <a:gd name="f15" fmla="val 23"/>
                <a:gd name="f16" fmla="val 46"/>
                <a:gd name="f17" fmla="val 38"/>
                <a:gd name="f18" fmla="val 30"/>
                <a:gd name="f19" fmla="val 25"/>
                <a:gd name="f20" fmla="val 13"/>
                <a:gd name="f21" fmla="val 44"/>
                <a:gd name="f22" fmla="val 10"/>
                <a:gd name="f23" fmla="val 40"/>
                <a:gd name="f24" fmla="val 6"/>
                <a:gd name="f25" fmla="val 11"/>
                <a:gd name="f26" fmla="+- 0 0 -90"/>
                <a:gd name="f27" fmla="*/ f3 1 49"/>
                <a:gd name="f28" fmla="*/ f4 1 48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49"/>
                <a:gd name="f37" fmla="*/ f33 1 48"/>
                <a:gd name="f38" fmla="*/ 17 f34 1"/>
                <a:gd name="f39" fmla="*/ 0 f33 1"/>
                <a:gd name="f40" fmla="*/ 45 f34 1"/>
                <a:gd name="f41" fmla="*/ 9 f33 1"/>
                <a:gd name="f42" fmla="*/ 30 f34 1"/>
                <a:gd name="f43" fmla="*/ 46 f33 1"/>
                <a:gd name="f44" fmla="*/ 10 f34 1"/>
                <a:gd name="f45" fmla="*/ 40 f33 1"/>
                <a:gd name="f46" fmla="+- f35 0 f1"/>
                <a:gd name="f47" fmla="*/ f38 1 49"/>
                <a:gd name="f48" fmla="*/ f39 1 48"/>
                <a:gd name="f49" fmla="*/ f40 1 49"/>
                <a:gd name="f50" fmla="*/ f41 1 48"/>
                <a:gd name="f51" fmla="*/ f42 1 49"/>
                <a:gd name="f52" fmla="*/ f43 1 48"/>
                <a:gd name="f53" fmla="*/ f44 1 49"/>
                <a:gd name="f54" fmla="*/ f45 1 48"/>
                <a:gd name="f55" fmla="*/ 0 1 f36"/>
                <a:gd name="f56" fmla="*/ f30 1 f36"/>
                <a:gd name="f57" fmla="*/ 0 1 f37"/>
                <a:gd name="f58" fmla="*/ f31 1 f37"/>
                <a:gd name="f59" fmla="*/ f47 1 f36"/>
                <a:gd name="f60" fmla="*/ f48 1 f37"/>
                <a:gd name="f61" fmla="*/ f49 1 f36"/>
                <a:gd name="f62" fmla="*/ f50 1 f37"/>
                <a:gd name="f63" fmla="*/ f51 1 f36"/>
                <a:gd name="f64" fmla="*/ f52 1 f37"/>
                <a:gd name="f65" fmla="*/ f53 1 f36"/>
                <a:gd name="f66" fmla="*/ f54 1 f37"/>
                <a:gd name="f67" fmla="*/ f55 f27 1"/>
                <a:gd name="f68" fmla="*/ f56 f27 1"/>
                <a:gd name="f69" fmla="*/ f58 f28 1"/>
                <a:gd name="f70" fmla="*/ f57 f28 1"/>
                <a:gd name="f71" fmla="*/ f59 f27 1"/>
                <a:gd name="f72" fmla="*/ f60 f28 1"/>
                <a:gd name="f73" fmla="*/ f61 f27 1"/>
                <a:gd name="f74" fmla="*/ f62 f28 1"/>
                <a:gd name="f75" fmla="*/ f63 f27 1"/>
                <a:gd name="f76" fmla="*/ f64 f28 1"/>
                <a:gd name="f77" fmla="*/ f65 f27 1"/>
                <a:gd name="f78" fmla="*/ f66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1" y="f72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7" y="f78"/>
                </a:cxn>
                <a:cxn ang="f46">
                  <a:pos x="f71" y="f72"/>
                </a:cxn>
              </a:cxnLst>
              <a:rect l="f67" t="f70" r="f68" b="f69"/>
              <a:pathLst>
                <a:path w="49" h="4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6" y="f15"/>
                    <a:pt x="f16" y="f17"/>
                    <a:pt x="f18" y="f16"/>
                  </a:cubicBezTo>
                  <a:cubicBezTo>
                    <a:pt x="f19" y="f7"/>
                    <a:pt x="f20" y="f21"/>
                    <a:pt x="f22" y="f23"/>
                  </a:cubicBezTo>
                  <a:cubicBezTo>
                    <a:pt x="f5" y="f19"/>
                    <a:pt x="f24" y="f2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F75B4707-5500-83EE-4826-097524855439}"/>
                </a:ext>
              </a:extLst>
            </p:cNvPr>
            <p:cNvSpPr/>
            <p:nvPr/>
          </p:nvSpPr>
          <p:spPr>
            <a:xfrm>
              <a:off x="7425083" y="4072362"/>
              <a:ext cx="180978" cy="2000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8"/>
                <a:gd name="f7" fmla="val 53"/>
                <a:gd name="f8" fmla="val 18"/>
                <a:gd name="f9" fmla="val 1"/>
                <a:gd name="f10" fmla="val 24"/>
                <a:gd name="f11" fmla="val 30"/>
                <a:gd name="f12" fmla="val 34"/>
                <a:gd name="f13" fmla="val 39"/>
                <a:gd name="f14" fmla="val 13"/>
                <a:gd name="f15" fmla="val 43"/>
                <a:gd name="f16" fmla="val 23"/>
                <a:gd name="f17" fmla="val 35"/>
                <a:gd name="f18" fmla="val 38"/>
                <a:gd name="f19" fmla="val 50"/>
                <a:gd name="f20" fmla="val 25"/>
                <a:gd name="f21" fmla="val 44"/>
                <a:gd name="f22" fmla="val 2"/>
                <a:gd name="f23" fmla="+- 0 0 -90"/>
                <a:gd name="f24" fmla="*/ f3 1 48"/>
                <a:gd name="f25" fmla="*/ f4 1 5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8"/>
                <a:gd name="f34" fmla="*/ f30 1 53"/>
                <a:gd name="f35" fmla="*/ 18 f31 1"/>
                <a:gd name="f36" fmla="*/ 1 f30 1"/>
                <a:gd name="f37" fmla="*/ 34 f31 1"/>
                <a:gd name="f38" fmla="*/ 48 f31 1"/>
                <a:gd name="f39" fmla="*/ 35 f30 1"/>
                <a:gd name="f40" fmla="*/ 13 f31 1"/>
                <a:gd name="f41" fmla="*/ 44 f30 1"/>
                <a:gd name="f42" fmla="*/ 0 f30 1"/>
                <a:gd name="f43" fmla="+- f32 0 f1"/>
                <a:gd name="f44" fmla="*/ f35 1 48"/>
                <a:gd name="f45" fmla="*/ f36 1 53"/>
                <a:gd name="f46" fmla="*/ f37 1 48"/>
                <a:gd name="f47" fmla="*/ f38 1 48"/>
                <a:gd name="f48" fmla="*/ f39 1 53"/>
                <a:gd name="f49" fmla="*/ f40 1 48"/>
                <a:gd name="f50" fmla="*/ f41 1 53"/>
                <a:gd name="f51" fmla="*/ f42 1 5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3"/>
                <a:gd name="f59" fmla="*/ f47 1 f33"/>
                <a:gd name="f60" fmla="*/ f48 1 f34"/>
                <a:gd name="f61" fmla="*/ f49 1 f33"/>
                <a:gd name="f62" fmla="*/ f50 1 f34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4 1"/>
                <a:gd name="f71" fmla="*/ f59 f24 1"/>
                <a:gd name="f72" fmla="*/ f60 f25 1"/>
                <a:gd name="f73" fmla="*/ f61 f24 1"/>
                <a:gd name="f74" fmla="*/ f62 f25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70" y="f69"/>
                </a:cxn>
                <a:cxn ang="f43">
                  <a:pos x="f71" y="f72"/>
                </a:cxn>
                <a:cxn ang="f43">
                  <a:pos x="f73" y="f74"/>
                </a:cxn>
                <a:cxn ang="f43">
                  <a:pos x="f68" y="f75"/>
                </a:cxn>
                <a:cxn ang="f43">
                  <a:pos x="f68" y="f69"/>
                </a:cxn>
              </a:cxnLst>
              <a:rect l="f64" t="f67" r="f65" b="f66"/>
              <a:pathLst>
                <a:path w="48" h="53">
                  <a:moveTo>
                    <a:pt x="f8" y="f9"/>
                  </a:moveTo>
                  <a:cubicBezTo>
                    <a:pt x="f10" y="f9"/>
                    <a:pt x="f11" y="f9"/>
                    <a:pt x="f12" y="f9"/>
                  </a:cubicBezTo>
                  <a:cubicBezTo>
                    <a:pt x="f13" y="f14"/>
                    <a:pt x="f15" y="f16"/>
                    <a:pt x="f6" y="f17"/>
                  </a:cubicBezTo>
                  <a:cubicBezTo>
                    <a:pt x="f18" y="f19"/>
                    <a:pt x="f20" y="f7"/>
                    <a:pt x="f14" y="f21"/>
                  </a:cubicBezTo>
                  <a:cubicBezTo>
                    <a:pt x="f5" y="f12"/>
                    <a:pt x="f22" y="f8"/>
                    <a:pt x="f8" y="f5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98D1A754-1572-E3E4-B684-5FFFEE02500F}"/>
                </a:ext>
              </a:extLst>
            </p:cNvPr>
            <p:cNvSpPr/>
            <p:nvPr/>
          </p:nvSpPr>
          <p:spPr>
            <a:xfrm>
              <a:off x="7433020" y="3275435"/>
              <a:ext cx="128582" cy="1809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8"/>
                <a:gd name="f8" fmla="val 31"/>
                <a:gd name="f9" fmla="val 28"/>
                <a:gd name="f10" fmla="val 36"/>
                <a:gd name="f11" fmla="val 22"/>
                <a:gd name="f12" fmla="val 42"/>
                <a:gd name="f13" fmla="val 16"/>
                <a:gd name="f14" fmla="val 10"/>
                <a:gd name="f15" fmla="val 37"/>
                <a:gd name="f16" fmla="val 1"/>
                <a:gd name="f17" fmla="val 32"/>
                <a:gd name="f18" fmla="val 2"/>
                <a:gd name="f19" fmla="val 7"/>
                <a:gd name="f20" fmla="val 11"/>
                <a:gd name="f21" fmla="val 12"/>
                <a:gd name="f22" fmla="val 3"/>
                <a:gd name="f23" fmla="val 14"/>
                <a:gd name="f24" fmla="val 29"/>
                <a:gd name="f25" fmla="val 30"/>
                <a:gd name="f26" fmla="val 33"/>
                <a:gd name="f27" fmla="val 21"/>
                <a:gd name="f28" fmla="+- 0 0 -90"/>
                <a:gd name="f29" fmla="*/ f3 1 34"/>
                <a:gd name="f30" fmla="*/ f4 1 48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34"/>
                <a:gd name="f39" fmla="*/ f35 1 48"/>
                <a:gd name="f40" fmla="*/ 34 f36 1"/>
                <a:gd name="f41" fmla="*/ 31 f35 1"/>
                <a:gd name="f42" fmla="*/ 16 f36 1"/>
                <a:gd name="f43" fmla="*/ 48 f35 1"/>
                <a:gd name="f44" fmla="*/ 1 f36 1"/>
                <a:gd name="f45" fmla="*/ 32 f35 1"/>
                <a:gd name="f46" fmla="*/ 12 f36 1"/>
                <a:gd name="f47" fmla="*/ 3 f35 1"/>
                <a:gd name="f48" fmla="*/ 30 f36 1"/>
                <a:gd name="f49" fmla="*/ 2 f35 1"/>
                <a:gd name="f50" fmla="+- f37 0 f1"/>
                <a:gd name="f51" fmla="*/ f40 1 34"/>
                <a:gd name="f52" fmla="*/ f41 1 48"/>
                <a:gd name="f53" fmla="*/ f42 1 34"/>
                <a:gd name="f54" fmla="*/ f43 1 48"/>
                <a:gd name="f55" fmla="*/ f44 1 34"/>
                <a:gd name="f56" fmla="*/ f45 1 48"/>
                <a:gd name="f57" fmla="*/ f46 1 34"/>
                <a:gd name="f58" fmla="*/ f47 1 48"/>
                <a:gd name="f59" fmla="*/ f48 1 34"/>
                <a:gd name="f60" fmla="*/ f49 1 48"/>
                <a:gd name="f61" fmla="*/ 0 1 f38"/>
                <a:gd name="f62" fmla="*/ f32 1 f38"/>
                <a:gd name="f63" fmla="*/ 0 1 f39"/>
                <a:gd name="f64" fmla="*/ f33 1 f39"/>
                <a:gd name="f65" fmla="*/ f51 1 f38"/>
                <a:gd name="f66" fmla="*/ f52 1 f39"/>
                <a:gd name="f67" fmla="*/ f53 1 f38"/>
                <a:gd name="f68" fmla="*/ f54 1 f39"/>
                <a:gd name="f69" fmla="*/ f55 1 f38"/>
                <a:gd name="f70" fmla="*/ f56 1 f39"/>
                <a:gd name="f71" fmla="*/ f57 1 f38"/>
                <a:gd name="f72" fmla="*/ f58 1 f39"/>
                <a:gd name="f73" fmla="*/ f59 1 f38"/>
                <a:gd name="f74" fmla="*/ f60 1 f39"/>
                <a:gd name="f75" fmla="*/ f61 f29 1"/>
                <a:gd name="f76" fmla="*/ f62 f29 1"/>
                <a:gd name="f77" fmla="*/ f64 f30 1"/>
                <a:gd name="f78" fmla="*/ f63 f30 1"/>
                <a:gd name="f79" fmla="*/ f65 f29 1"/>
                <a:gd name="f80" fmla="*/ f66 f30 1"/>
                <a:gd name="f81" fmla="*/ f67 f29 1"/>
                <a:gd name="f82" fmla="*/ f68 f30 1"/>
                <a:gd name="f83" fmla="*/ f69 f29 1"/>
                <a:gd name="f84" fmla="*/ f70 f30 1"/>
                <a:gd name="f85" fmla="*/ f71 f29 1"/>
                <a:gd name="f86" fmla="*/ f72 f30 1"/>
                <a:gd name="f87" fmla="*/ f73 f29 1"/>
                <a:gd name="f88" fmla="*/ f7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79" y="f80"/>
                </a:cxn>
              </a:cxnLst>
              <a:rect l="f75" t="f78" r="f76" b="f77"/>
              <a:pathLst>
                <a:path w="34" h="48">
                  <a:moveTo>
                    <a:pt x="f6" y="f8"/>
                  </a:moveTo>
                  <a:cubicBezTo>
                    <a:pt x="f9" y="f10"/>
                    <a:pt x="f11" y="f12"/>
                    <a:pt x="f13" y="f7"/>
                  </a:cubicBezTo>
                  <a:cubicBezTo>
                    <a:pt x="f14" y="f12"/>
                    <a:pt x="f5" y="f15"/>
                    <a:pt x="f16" y="f17"/>
                  </a:cubicBezTo>
                  <a:cubicBezTo>
                    <a:pt x="f18" y="f11"/>
                    <a:pt x="f19" y="f20"/>
                    <a:pt x="f21" y="f22"/>
                  </a:cubicBezTo>
                  <a:cubicBezTo>
                    <a:pt x="f23" y="f5"/>
                    <a:pt x="f24" y="f5"/>
                    <a:pt x="f25" y="f18"/>
                  </a:cubicBezTo>
                  <a:cubicBezTo>
                    <a:pt x="f17" y="f20"/>
                    <a:pt x="f26" y="f27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B31446E2-C598-1CF9-D33A-221E27EFFCBF}"/>
                </a:ext>
              </a:extLst>
            </p:cNvPr>
            <p:cNvSpPr/>
            <p:nvPr/>
          </p:nvSpPr>
          <p:spPr>
            <a:xfrm>
              <a:off x="7583832" y="4023149"/>
              <a:ext cx="185732" cy="16668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"/>
                <a:gd name="f7" fmla="val 44"/>
                <a:gd name="f8" fmla="val 33"/>
                <a:gd name="f9" fmla="val 37"/>
                <a:gd name="f10" fmla="val 10"/>
                <a:gd name="f11" fmla="val 42"/>
                <a:gd name="f12" fmla="val 20"/>
                <a:gd name="f13" fmla="val 35"/>
                <a:gd name="f14" fmla="val 40"/>
                <a:gd name="f15" fmla="val 38"/>
                <a:gd name="f16" fmla="val 29"/>
                <a:gd name="f17" fmla="val 21"/>
                <a:gd name="f18" fmla="val 13"/>
                <a:gd name="f19" fmla="val 7"/>
                <a:gd name="f20" fmla="val 22"/>
                <a:gd name="f21" fmla="val 14"/>
                <a:gd name="f22" fmla="val 12"/>
                <a:gd name="f23" fmla="val 24"/>
                <a:gd name="f24" fmla="val 6"/>
                <a:gd name="f25" fmla="+- 0 0 -90"/>
                <a:gd name="f26" fmla="*/ f3 1 49"/>
                <a:gd name="f27" fmla="*/ f4 1 44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49"/>
                <a:gd name="f36" fmla="*/ f32 1 44"/>
                <a:gd name="f37" fmla="*/ 33 f33 1"/>
                <a:gd name="f38" fmla="*/ 0 f32 1"/>
                <a:gd name="f39" fmla="*/ 49 f33 1"/>
                <a:gd name="f40" fmla="*/ 35 f32 1"/>
                <a:gd name="f41" fmla="*/ 21 f33 1"/>
                <a:gd name="f42" fmla="*/ 42 f32 1"/>
                <a:gd name="f43" fmla="*/ 0 f33 1"/>
                <a:gd name="f44" fmla="*/ 22 f32 1"/>
                <a:gd name="f45" fmla="+- f34 0 f1"/>
                <a:gd name="f46" fmla="*/ f37 1 49"/>
                <a:gd name="f47" fmla="*/ f38 1 44"/>
                <a:gd name="f48" fmla="*/ f39 1 49"/>
                <a:gd name="f49" fmla="*/ f40 1 44"/>
                <a:gd name="f50" fmla="*/ f41 1 49"/>
                <a:gd name="f51" fmla="*/ f42 1 44"/>
                <a:gd name="f52" fmla="*/ f43 1 49"/>
                <a:gd name="f53" fmla="*/ f44 1 44"/>
                <a:gd name="f54" fmla="*/ 0 1 f35"/>
                <a:gd name="f55" fmla="*/ f29 1 f35"/>
                <a:gd name="f56" fmla="*/ 0 1 f36"/>
                <a:gd name="f57" fmla="*/ f30 1 f36"/>
                <a:gd name="f58" fmla="*/ f46 1 f35"/>
                <a:gd name="f59" fmla="*/ f47 1 f36"/>
                <a:gd name="f60" fmla="*/ f48 1 f35"/>
                <a:gd name="f61" fmla="*/ f49 1 f36"/>
                <a:gd name="f62" fmla="*/ f50 1 f35"/>
                <a:gd name="f63" fmla="*/ f51 1 f36"/>
                <a:gd name="f64" fmla="*/ f52 1 f35"/>
                <a:gd name="f65" fmla="*/ f53 1 f36"/>
                <a:gd name="f66" fmla="*/ f54 f26 1"/>
                <a:gd name="f67" fmla="*/ f55 f26 1"/>
                <a:gd name="f68" fmla="*/ f57 f27 1"/>
                <a:gd name="f69" fmla="*/ f56 f27 1"/>
                <a:gd name="f70" fmla="*/ f58 f26 1"/>
                <a:gd name="f71" fmla="*/ f59 f27 1"/>
                <a:gd name="f72" fmla="*/ f60 f26 1"/>
                <a:gd name="f73" fmla="*/ f61 f27 1"/>
                <a:gd name="f74" fmla="*/ f62 f26 1"/>
                <a:gd name="f75" fmla="*/ f63 f27 1"/>
                <a:gd name="f76" fmla="*/ f64 f26 1"/>
                <a:gd name="f77" fmla="*/ f65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5">
                  <a:pos x="f70" y="f71"/>
                </a:cxn>
                <a:cxn ang="f45">
                  <a:pos x="f72" y="f73"/>
                </a:cxn>
                <a:cxn ang="f45">
                  <a:pos x="f74" y="f75"/>
                </a:cxn>
                <a:cxn ang="f45">
                  <a:pos x="f76" y="f77"/>
                </a:cxn>
                <a:cxn ang="f45">
                  <a:pos x="f70" y="f71"/>
                </a:cxn>
              </a:cxnLst>
              <a:rect l="f66" t="f69" r="f67" b="f68"/>
              <a:pathLst>
                <a:path w="49" h="44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7"/>
                    <a:pt x="f17" y="f11"/>
                  </a:cubicBezTo>
                  <a:cubicBezTo>
                    <a:pt x="f18" y="f14"/>
                    <a:pt x="f19" y="f16"/>
                    <a:pt x="f5" y="f20"/>
                  </a:cubicBezTo>
                  <a:cubicBezTo>
                    <a:pt x="f21" y="f22"/>
                    <a:pt x="f23" y="f24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98E5A5D3-7EF5-1EBD-E234-6A249E84BCFE}"/>
                </a:ext>
              </a:extLst>
            </p:cNvPr>
            <p:cNvSpPr/>
            <p:nvPr/>
          </p:nvSpPr>
          <p:spPr>
            <a:xfrm>
              <a:off x="7490170" y="3800895"/>
              <a:ext cx="173041" cy="1508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0"/>
                <a:gd name="f8" fmla="val 34"/>
                <a:gd name="f9" fmla="val 7"/>
                <a:gd name="f10" fmla="val 37"/>
                <a:gd name="f11" fmla="val 26"/>
                <a:gd name="f12" fmla="val 11"/>
                <a:gd name="f13" fmla="val 3"/>
                <a:gd name="f14" fmla="val 22"/>
                <a:gd name="f15" fmla="val 2"/>
                <a:gd name="f16" fmla="val 33"/>
                <a:gd name="f17" fmla="val 1"/>
                <a:gd name="f18" fmla="val 42"/>
                <a:gd name="f19" fmla="val 13"/>
                <a:gd name="f20" fmla="val 38"/>
                <a:gd name="f21" fmla="val 27"/>
                <a:gd name="f22" fmla="+- 0 0 -90"/>
                <a:gd name="f23" fmla="*/ f3 1 46"/>
                <a:gd name="f24" fmla="*/ f4 1 40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6"/>
                <a:gd name="f33" fmla="*/ f29 1 40"/>
                <a:gd name="f34" fmla="*/ 34 f30 1"/>
                <a:gd name="f35" fmla="*/ 40 f29 1"/>
                <a:gd name="f36" fmla="*/ 11 f30 1"/>
                <a:gd name="f37" fmla="*/ 3 f29 1"/>
                <a:gd name="f38" fmla="*/ 46 f30 1"/>
                <a:gd name="f39" fmla="*/ 0 f29 1"/>
                <a:gd name="f40" fmla="+- f31 0 f1"/>
                <a:gd name="f41" fmla="*/ f34 1 46"/>
                <a:gd name="f42" fmla="*/ f35 1 40"/>
                <a:gd name="f43" fmla="*/ f36 1 46"/>
                <a:gd name="f44" fmla="*/ f37 1 40"/>
                <a:gd name="f45" fmla="*/ f38 1 46"/>
                <a:gd name="f46" fmla="*/ f39 1 40"/>
                <a:gd name="f47" fmla="*/ 0 1 f32"/>
                <a:gd name="f48" fmla="*/ f26 1 f32"/>
                <a:gd name="f49" fmla="*/ 0 1 f33"/>
                <a:gd name="f50" fmla="*/ f27 1 f33"/>
                <a:gd name="f51" fmla="*/ f41 1 f32"/>
                <a:gd name="f52" fmla="*/ f42 1 f33"/>
                <a:gd name="f53" fmla="*/ f43 1 f32"/>
                <a:gd name="f54" fmla="*/ f44 1 f33"/>
                <a:gd name="f55" fmla="*/ f45 1 f32"/>
                <a:gd name="f56" fmla="*/ f46 1 f33"/>
                <a:gd name="f57" fmla="*/ f47 f23 1"/>
                <a:gd name="f58" fmla="*/ f48 f23 1"/>
                <a:gd name="f59" fmla="*/ f50 f24 1"/>
                <a:gd name="f60" fmla="*/ f49 f24 1"/>
                <a:gd name="f61" fmla="*/ f51 f23 1"/>
                <a:gd name="f62" fmla="*/ f52 f24 1"/>
                <a:gd name="f63" fmla="*/ f53 f23 1"/>
                <a:gd name="f64" fmla="*/ f54 f24 1"/>
                <a:gd name="f65" fmla="*/ f55 f23 1"/>
                <a:gd name="f66" fmla="*/ f56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1" y="f62"/>
                </a:cxn>
                <a:cxn ang="f40">
                  <a:pos x="f63" y="f64"/>
                </a:cxn>
                <a:cxn ang="f40">
                  <a:pos x="f65" y="f66"/>
                </a:cxn>
                <a:cxn ang="f40">
                  <a:pos x="f61" y="f62"/>
                </a:cxn>
              </a:cxnLst>
              <a:rect l="f57" t="f60" r="f58" b="f59"/>
              <a:pathLst>
                <a:path w="46" h="40">
                  <a:moveTo>
                    <a:pt x="f8" y="f7"/>
                  </a:moveTo>
                  <a:cubicBezTo>
                    <a:pt x="f9" y="f10"/>
                    <a:pt x="f5" y="f11"/>
                    <a:pt x="f12" y="f13"/>
                  </a:cubicBezTo>
                  <a:cubicBezTo>
                    <a:pt x="f14" y="f15"/>
                    <a:pt x="f16" y="f17"/>
                    <a:pt x="f6" y="f5"/>
                  </a:cubicBezTo>
                  <a:cubicBezTo>
                    <a:pt x="f18" y="f19"/>
                    <a:pt x="f20" y="f21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124B35F4-4474-0929-CF1A-54F3CC31A918}"/>
                </a:ext>
              </a:extLst>
            </p:cNvPr>
            <p:cNvSpPr/>
            <p:nvPr/>
          </p:nvSpPr>
          <p:spPr>
            <a:xfrm>
              <a:off x="7625108" y="4329537"/>
              <a:ext cx="155576" cy="1809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48"/>
                <a:gd name="f8" fmla="val 32"/>
                <a:gd name="f9" fmla="val 22"/>
                <a:gd name="f10" fmla="val 38"/>
                <a:gd name="f11" fmla="val 40"/>
                <a:gd name="f12" fmla="val 46"/>
                <a:gd name="f13" fmla="val 17"/>
                <a:gd name="f14" fmla="val 5"/>
                <a:gd name="f15" fmla="val 45"/>
                <a:gd name="f16" fmla="val 4"/>
                <a:gd name="f17" fmla="val 1"/>
                <a:gd name="f18" fmla="val 35"/>
                <a:gd name="f19" fmla="val 24"/>
                <a:gd name="f20" fmla="val 20"/>
                <a:gd name="f21" fmla="val 12"/>
                <a:gd name="f22" fmla="val 23"/>
                <a:gd name="f23" fmla="val 7"/>
                <a:gd name="f24" fmla="val 33"/>
                <a:gd name="f25" fmla="+- 0 0 -90"/>
                <a:gd name="f26" fmla="*/ f3 1 41"/>
                <a:gd name="f27" fmla="*/ f4 1 48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41"/>
                <a:gd name="f36" fmla="*/ f32 1 48"/>
                <a:gd name="f37" fmla="*/ 32 f33 1"/>
                <a:gd name="f38" fmla="*/ 0 f32 1"/>
                <a:gd name="f39" fmla="*/ 22 f33 1"/>
                <a:gd name="f40" fmla="*/ 46 f32 1"/>
                <a:gd name="f41" fmla="*/ 4 f33 1"/>
                <a:gd name="f42" fmla="*/ 41 f32 1"/>
                <a:gd name="f43" fmla="*/ 20 f32 1"/>
                <a:gd name="f44" fmla="*/ 33 f33 1"/>
                <a:gd name="f45" fmla="*/ 1 f32 1"/>
                <a:gd name="f46" fmla="+- f34 0 f1"/>
                <a:gd name="f47" fmla="*/ f37 1 41"/>
                <a:gd name="f48" fmla="*/ f38 1 48"/>
                <a:gd name="f49" fmla="*/ f39 1 41"/>
                <a:gd name="f50" fmla="*/ f40 1 48"/>
                <a:gd name="f51" fmla="*/ f41 1 41"/>
                <a:gd name="f52" fmla="*/ f42 1 48"/>
                <a:gd name="f53" fmla="*/ f43 1 48"/>
                <a:gd name="f54" fmla="*/ f44 1 41"/>
                <a:gd name="f55" fmla="*/ f45 1 48"/>
                <a:gd name="f56" fmla="*/ 0 1 f35"/>
                <a:gd name="f57" fmla="*/ f29 1 f35"/>
                <a:gd name="f58" fmla="*/ 0 1 f36"/>
                <a:gd name="f59" fmla="*/ f30 1 f36"/>
                <a:gd name="f60" fmla="*/ f47 1 f35"/>
                <a:gd name="f61" fmla="*/ f48 1 f36"/>
                <a:gd name="f62" fmla="*/ f49 1 f35"/>
                <a:gd name="f63" fmla="*/ f50 1 f36"/>
                <a:gd name="f64" fmla="*/ f51 1 f35"/>
                <a:gd name="f65" fmla="*/ f52 1 f36"/>
                <a:gd name="f66" fmla="*/ f53 1 f36"/>
                <a:gd name="f67" fmla="*/ f54 1 f35"/>
                <a:gd name="f68" fmla="*/ f55 1 f36"/>
                <a:gd name="f69" fmla="*/ f56 f26 1"/>
                <a:gd name="f70" fmla="*/ f57 f26 1"/>
                <a:gd name="f71" fmla="*/ f59 f27 1"/>
                <a:gd name="f72" fmla="*/ f58 f27 1"/>
                <a:gd name="f73" fmla="*/ f60 f26 1"/>
                <a:gd name="f74" fmla="*/ f61 f27 1"/>
                <a:gd name="f75" fmla="*/ f62 f26 1"/>
                <a:gd name="f76" fmla="*/ f63 f27 1"/>
                <a:gd name="f77" fmla="*/ f64 f26 1"/>
                <a:gd name="f78" fmla="*/ f65 f27 1"/>
                <a:gd name="f79" fmla="*/ f66 f27 1"/>
                <a:gd name="f80" fmla="*/ f67 f26 1"/>
                <a:gd name="f81" fmla="*/ f68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7" y="f78"/>
                </a:cxn>
                <a:cxn ang="f46">
                  <a:pos x="f77" y="f79"/>
                </a:cxn>
                <a:cxn ang="f46">
                  <a:pos x="f80" y="f81"/>
                </a:cxn>
                <a:cxn ang="f46">
                  <a:pos x="f73" y="f74"/>
                </a:cxn>
              </a:cxnLst>
              <a:rect l="f69" t="f72" r="f70" b="f71"/>
              <a:pathLst>
                <a:path w="41" h="48">
                  <a:moveTo>
                    <a:pt x="f8" y="f5"/>
                  </a:moveTo>
                  <a:cubicBezTo>
                    <a:pt x="f6" y="f9"/>
                    <a:pt x="f10" y="f11"/>
                    <a:pt x="f9" y="f12"/>
                  </a:cubicBezTo>
                  <a:cubicBezTo>
                    <a:pt x="f13" y="f7"/>
                    <a:pt x="f14" y="f15"/>
                    <a:pt x="f16" y="f6"/>
                  </a:cubicBezTo>
                  <a:cubicBezTo>
                    <a:pt x="f17" y="f18"/>
                    <a:pt x="f5" y="f19"/>
                    <a:pt x="f16" y="f20"/>
                  </a:cubicBezTo>
                  <a:cubicBezTo>
                    <a:pt x="f21" y="f21"/>
                    <a:pt x="f22" y="f23"/>
                    <a:pt x="f24" y="f17"/>
                  </a:cubicBezTo>
                  <a:cubicBezTo>
                    <a:pt x="f24" y="f17"/>
                    <a:pt x="f8" y="f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9D130F27-829B-051C-6EF8-8A6D9A0F9931}"/>
                </a:ext>
              </a:extLst>
            </p:cNvPr>
            <p:cNvSpPr/>
            <p:nvPr/>
          </p:nvSpPr>
          <p:spPr>
            <a:xfrm>
              <a:off x="7810850" y="3850108"/>
              <a:ext cx="161921" cy="2031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"/>
                <a:gd name="f7" fmla="val 54"/>
                <a:gd name="f8" fmla="val 40"/>
                <a:gd name="f9" fmla="val 5"/>
                <a:gd name="f10" fmla="val 28"/>
                <a:gd name="f11" fmla="val 10"/>
                <a:gd name="f12" fmla="val 15"/>
                <a:gd name="f13" fmla="val 16"/>
                <a:gd name="f14" fmla="val 26"/>
                <a:gd name="f15" fmla="val 11"/>
                <a:gd name="f16" fmla="val 34"/>
                <a:gd name="f17" fmla="val 21"/>
                <a:gd name="f18" fmla="val 31"/>
                <a:gd name="f19" fmla="val 30"/>
                <a:gd name="f20" fmla="val 46"/>
                <a:gd name="f21" fmla="val 3"/>
                <a:gd name="f22" fmla="val 2"/>
                <a:gd name="f23" fmla="val 42"/>
                <a:gd name="f24" fmla="val 1"/>
                <a:gd name="f25" fmla="val 41"/>
                <a:gd name="f26" fmla="+- 0 0 -90"/>
                <a:gd name="f27" fmla="*/ f3 1 43"/>
                <a:gd name="f28" fmla="*/ f4 1 54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43"/>
                <a:gd name="f37" fmla="*/ f33 1 54"/>
                <a:gd name="f38" fmla="*/ 0 f34 1"/>
                <a:gd name="f39" fmla="*/ 40 f33 1"/>
                <a:gd name="f40" fmla="*/ 16 f34 1"/>
                <a:gd name="f41" fmla="*/ 0 f33 1"/>
                <a:gd name="f42" fmla="*/ 43 f34 1"/>
                <a:gd name="f43" fmla="*/ 31 f33 1"/>
                <a:gd name="f44" fmla="*/ 30 f33 1"/>
                <a:gd name="f45" fmla="*/ 3 f34 1"/>
                <a:gd name="f46" fmla="*/ 43 f33 1"/>
                <a:gd name="f47" fmla="+- f35 0 f1"/>
                <a:gd name="f48" fmla="*/ f38 1 43"/>
                <a:gd name="f49" fmla="*/ f39 1 54"/>
                <a:gd name="f50" fmla="*/ f40 1 43"/>
                <a:gd name="f51" fmla="*/ f41 1 54"/>
                <a:gd name="f52" fmla="*/ f42 1 43"/>
                <a:gd name="f53" fmla="*/ f43 1 54"/>
                <a:gd name="f54" fmla="*/ f44 1 54"/>
                <a:gd name="f55" fmla="*/ f45 1 43"/>
                <a:gd name="f56" fmla="*/ f46 1 54"/>
                <a:gd name="f57" fmla="*/ 0 1 f36"/>
                <a:gd name="f58" fmla="*/ f30 1 f36"/>
                <a:gd name="f59" fmla="*/ 0 1 f37"/>
                <a:gd name="f60" fmla="*/ f31 1 f37"/>
                <a:gd name="f61" fmla="*/ f48 1 f36"/>
                <a:gd name="f62" fmla="*/ f49 1 f37"/>
                <a:gd name="f63" fmla="*/ f50 1 f36"/>
                <a:gd name="f64" fmla="*/ f51 1 f37"/>
                <a:gd name="f65" fmla="*/ f52 1 f36"/>
                <a:gd name="f66" fmla="*/ f53 1 f37"/>
                <a:gd name="f67" fmla="*/ f54 1 f37"/>
                <a:gd name="f68" fmla="*/ f55 1 f36"/>
                <a:gd name="f69" fmla="*/ f56 1 f37"/>
                <a:gd name="f70" fmla="*/ f57 f27 1"/>
                <a:gd name="f71" fmla="*/ f58 f27 1"/>
                <a:gd name="f72" fmla="*/ f60 f28 1"/>
                <a:gd name="f73" fmla="*/ f59 f28 1"/>
                <a:gd name="f74" fmla="*/ f61 f27 1"/>
                <a:gd name="f75" fmla="*/ f62 f28 1"/>
                <a:gd name="f76" fmla="*/ f63 f27 1"/>
                <a:gd name="f77" fmla="*/ f64 f28 1"/>
                <a:gd name="f78" fmla="*/ f65 f27 1"/>
                <a:gd name="f79" fmla="*/ f66 f28 1"/>
                <a:gd name="f80" fmla="*/ f67 f28 1"/>
                <a:gd name="f81" fmla="*/ f68 f27 1"/>
                <a:gd name="f82" fmla="*/ f69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8" y="f80"/>
                </a:cxn>
                <a:cxn ang="f47">
                  <a:pos x="f81" y="f82"/>
                </a:cxn>
                <a:cxn ang="f47">
                  <a:pos x="f74" y="f75"/>
                </a:cxn>
              </a:cxnLst>
              <a:rect l="f70" t="f73" r="f71" b="f72"/>
              <a:pathLst>
                <a:path w="43" h="54">
                  <a:moveTo>
                    <a:pt x="f5" y="f8"/>
                  </a:moveTo>
                  <a:cubicBezTo>
                    <a:pt x="f9" y="f10"/>
                    <a:pt x="f11" y="f12"/>
                    <a:pt x="f13" y="f5"/>
                  </a:cubicBezTo>
                  <a:cubicBezTo>
                    <a:pt x="f14" y="f15"/>
                    <a:pt x="f16" y="f17"/>
                    <a:pt x="f6" y="f18"/>
                  </a:cubicBezTo>
                  <a:cubicBezTo>
                    <a:pt x="f6" y="f18"/>
                    <a:pt x="f6" y="f19"/>
                    <a:pt x="f6" y="f19"/>
                  </a:cubicBezTo>
                  <a:cubicBezTo>
                    <a:pt x="f16" y="f20"/>
                    <a:pt x="f17" y="f7"/>
                    <a:pt x="f21" y="f6"/>
                  </a:cubicBezTo>
                  <a:cubicBezTo>
                    <a:pt x="f22" y="f23"/>
                    <a:pt x="f24" y="f25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918E8D50-791B-8F9B-EE27-7661D900B5E7}"/>
                </a:ext>
              </a:extLst>
            </p:cNvPr>
            <p:cNvSpPr/>
            <p:nvPr/>
          </p:nvSpPr>
          <p:spPr>
            <a:xfrm>
              <a:off x="7844180" y="3242096"/>
              <a:ext cx="177795" cy="16985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45"/>
                <a:gd name="f8" fmla="val 10"/>
                <a:gd name="f9" fmla="val 7"/>
                <a:gd name="f10" fmla="val 14"/>
                <a:gd name="f11" fmla="val 21"/>
                <a:gd name="f12" fmla="val 1"/>
                <a:gd name="f13" fmla="val 29"/>
                <a:gd name="f14" fmla="val 2"/>
                <a:gd name="f15" fmla="val 37"/>
                <a:gd name="f16" fmla="val 8"/>
                <a:gd name="f17" fmla="val 41"/>
                <a:gd name="f18" fmla="val 15"/>
                <a:gd name="f19" fmla="val 24"/>
                <a:gd name="f20" fmla="val 40"/>
                <a:gd name="f21" fmla="val 28"/>
                <a:gd name="f22" fmla="val 31"/>
                <a:gd name="f23" fmla="val 25"/>
                <a:gd name="f24" fmla="val 33"/>
                <a:gd name="f25" fmla="val 20"/>
                <a:gd name="f26" fmla="val 11"/>
                <a:gd name="f27" fmla="val 35"/>
                <a:gd name="f28" fmla="val 6"/>
                <a:gd name="f29" fmla="+- 0 0 -90"/>
                <a:gd name="f30" fmla="*/ f3 1 47"/>
                <a:gd name="f31" fmla="*/ f4 1 45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7"/>
                <a:gd name="f40" fmla="*/ f36 1 45"/>
                <a:gd name="f41" fmla="*/ 0 f37 1"/>
                <a:gd name="f42" fmla="*/ 10 f36 1"/>
                <a:gd name="f43" fmla="*/ 21 f37 1"/>
                <a:gd name="f44" fmla="*/ 1 f36 1"/>
                <a:gd name="f45" fmla="*/ 41 f37 1"/>
                <a:gd name="f46" fmla="*/ 15 f36 1"/>
                <a:gd name="f47" fmla="*/ 31 f37 1"/>
                <a:gd name="f48" fmla="*/ 31 f36 1"/>
                <a:gd name="f49" fmla="*/ 15 f37 1"/>
                <a:gd name="f50" fmla="*/ 45 f36 1"/>
                <a:gd name="f51" fmla="+- f38 0 f1"/>
                <a:gd name="f52" fmla="*/ f41 1 47"/>
                <a:gd name="f53" fmla="*/ f42 1 45"/>
                <a:gd name="f54" fmla="*/ f43 1 47"/>
                <a:gd name="f55" fmla="*/ f44 1 45"/>
                <a:gd name="f56" fmla="*/ f45 1 47"/>
                <a:gd name="f57" fmla="*/ f46 1 45"/>
                <a:gd name="f58" fmla="*/ f47 1 47"/>
                <a:gd name="f59" fmla="*/ f48 1 45"/>
                <a:gd name="f60" fmla="*/ f49 1 47"/>
                <a:gd name="f61" fmla="*/ f50 1 45"/>
                <a:gd name="f62" fmla="*/ 0 1 f39"/>
                <a:gd name="f63" fmla="*/ f33 1 f39"/>
                <a:gd name="f64" fmla="*/ 0 1 f40"/>
                <a:gd name="f65" fmla="*/ f34 1 f40"/>
                <a:gd name="f66" fmla="*/ f52 1 f39"/>
                <a:gd name="f67" fmla="*/ f53 1 f40"/>
                <a:gd name="f68" fmla="*/ f54 1 f39"/>
                <a:gd name="f69" fmla="*/ f55 1 f40"/>
                <a:gd name="f70" fmla="*/ f56 1 f39"/>
                <a:gd name="f71" fmla="*/ f57 1 f40"/>
                <a:gd name="f72" fmla="*/ f58 1 f39"/>
                <a:gd name="f73" fmla="*/ f59 1 f40"/>
                <a:gd name="f74" fmla="*/ f60 1 f39"/>
                <a:gd name="f75" fmla="*/ f61 1 f40"/>
                <a:gd name="f76" fmla="*/ f62 f30 1"/>
                <a:gd name="f77" fmla="*/ f63 f30 1"/>
                <a:gd name="f78" fmla="*/ f65 f31 1"/>
                <a:gd name="f79" fmla="*/ f64 f31 1"/>
                <a:gd name="f80" fmla="*/ f66 f30 1"/>
                <a:gd name="f81" fmla="*/ f67 f31 1"/>
                <a:gd name="f82" fmla="*/ f68 f30 1"/>
                <a:gd name="f83" fmla="*/ f69 f31 1"/>
                <a:gd name="f84" fmla="*/ f70 f30 1"/>
                <a:gd name="f85" fmla="*/ f71 f31 1"/>
                <a:gd name="f86" fmla="*/ f72 f30 1"/>
                <a:gd name="f87" fmla="*/ f73 f31 1"/>
                <a:gd name="f88" fmla="*/ f74 f30 1"/>
                <a:gd name="f89" fmla="*/ f75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1">
                  <a:pos x="f80" y="f81"/>
                </a:cxn>
                <a:cxn ang="f51">
                  <a:pos x="f82" y="f83"/>
                </a:cxn>
                <a:cxn ang="f51">
                  <a:pos x="f84" y="f85"/>
                </a:cxn>
                <a:cxn ang="f51">
                  <a:pos x="f86" y="f87"/>
                </a:cxn>
                <a:cxn ang="f51">
                  <a:pos x="f88" y="f89"/>
                </a:cxn>
                <a:cxn ang="f51">
                  <a:pos x="f80" y="f81"/>
                </a:cxn>
              </a:cxnLst>
              <a:rect l="f76" t="f79" r="f77" b="f78"/>
              <a:pathLst>
                <a:path w="47" h="45">
                  <a:moveTo>
                    <a:pt x="f5" y="f8"/>
                  </a:moveTo>
                  <a:cubicBezTo>
                    <a:pt x="f9" y="f9"/>
                    <a:pt x="f10" y="f5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6" y="f19"/>
                    <a:pt x="f20" y="f21"/>
                    <a:pt x="f22" y="f22"/>
                  </a:cubicBezTo>
                  <a:cubicBezTo>
                    <a:pt x="f23" y="f24"/>
                    <a:pt x="f25" y="f20"/>
                    <a:pt x="f18" y="f7"/>
                  </a:cubicBezTo>
                  <a:cubicBezTo>
                    <a:pt x="f26" y="f27"/>
                    <a:pt x="f28" y="f19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98F4F7E3-ACE2-4D35-F938-B7B63507C1FC}"/>
                </a:ext>
              </a:extLst>
            </p:cNvPr>
            <p:cNvSpPr/>
            <p:nvPr/>
          </p:nvSpPr>
          <p:spPr>
            <a:xfrm>
              <a:off x="7709242" y="3631036"/>
              <a:ext cx="176214" cy="1619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43"/>
                <a:gd name="f8" fmla="val 35"/>
                <a:gd name="f9" fmla="val 37"/>
                <a:gd name="f10" fmla="val 26"/>
                <a:gd name="f11" fmla="val 18"/>
                <a:gd name="f12" fmla="val 41"/>
                <a:gd name="f13" fmla="val 11"/>
                <a:gd name="f14" fmla="val 39"/>
                <a:gd name="f15" fmla="val 6"/>
                <a:gd name="f16" fmla="val 28"/>
                <a:gd name="f17" fmla="val 21"/>
                <a:gd name="f18" fmla="val 13"/>
                <a:gd name="f19" fmla="val 22"/>
                <a:gd name="f20" fmla="val 32"/>
                <a:gd name="f21" fmla="val 36"/>
                <a:gd name="f22" fmla="val 9"/>
                <a:gd name="f23" fmla="val 40"/>
                <a:gd name="f24" fmla="val 19"/>
                <a:gd name="f25" fmla="+- 0 0 -90"/>
                <a:gd name="f26" fmla="*/ f3 1 47"/>
                <a:gd name="f27" fmla="*/ f4 1 43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47"/>
                <a:gd name="f36" fmla="*/ f32 1 43"/>
                <a:gd name="f37" fmla="*/ 47 f33 1"/>
                <a:gd name="f38" fmla="*/ 35 f32 1"/>
                <a:gd name="f39" fmla="*/ 18 f33 1"/>
                <a:gd name="f40" fmla="*/ 41 f32 1"/>
                <a:gd name="f41" fmla="*/ 0 f33 1"/>
                <a:gd name="f42" fmla="*/ 21 f32 1"/>
                <a:gd name="f43" fmla="*/ 32 f33 1"/>
                <a:gd name="f44" fmla="*/ 0 f32 1"/>
                <a:gd name="f45" fmla="+- f34 0 f1"/>
                <a:gd name="f46" fmla="*/ f37 1 47"/>
                <a:gd name="f47" fmla="*/ f38 1 43"/>
                <a:gd name="f48" fmla="*/ f39 1 47"/>
                <a:gd name="f49" fmla="*/ f40 1 43"/>
                <a:gd name="f50" fmla="*/ f41 1 47"/>
                <a:gd name="f51" fmla="*/ f42 1 43"/>
                <a:gd name="f52" fmla="*/ f43 1 47"/>
                <a:gd name="f53" fmla="*/ f44 1 43"/>
                <a:gd name="f54" fmla="*/ 0 1 f35"/>
                <a:gd name="f55" fmla="*/ f29 1 f35"/>
                <a:gd name="f56" fmla="*/ 0 1 f36"/>
                <a:gd name="f57" fmla="*/ f30 1 f36"/>
                <a:gd name="f58" fmla="*/ f46 1 f35"/>
                <a:gd name="f59" fmla="*/ f47 1 f36"/>
                <a:gd name="f60" fmla="*/ f48 1 f35"/>
                <a:gd name="f61" fmla="*/ f49 1 f36"/>
                <a:gd name="f62" fmla="*/ f50 1 f35"/>
                <a:gd name="f63" fmla="*/ f51 1 f36"/>
                <a:gd name="f64" fmla="*/ f52 1 f35"/>
                <a:gd name="f65" fmla="*/ f53 1 f36"/>
                <a:gd name="f66" fmla="*/ f54 f26 1"/>
                <a:gd name="f67" fmla="*/ f55 f26 1"/>
                <a:gd name="f68" fmla="*/ f57 f27 1"/>
                <a:gd name="f69" fmla="*/ f56 f27 1"/>
                <a:gd name="f70" fmla="*/ f58 f26 1"/>
                <a:gd name="f71" fmla="*/ f59 f27 1"/>
                <a:gd name="f72" fmla="*/ f60 f26 1"/>
                <a:gd name="f73" fmla="*/ f61 f27 1"/>
                <a:gd name="f74" fmla="*/ f62 f26 1"/>
                <a:gd name="f75" fmla="*/ f63 f27 1"/>
                <a:gd name="f76" fmla="*/ f64 f26 1"/>
                <a:gd name="f77" fmla="*/ f65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5">
                  <a:pos x="f70" y="f71"/>
                </a:cxn>
                <a:cxn ang="f45">
                  <a:pos x="f72" y="f73"/>
                </a:cxn>
                <a:cxn ang="f45">
                  <a:pos x="f74" y="f75"/>
                </a:cxn>
                <a:cxn ang="f45">
                  <a:pos x="f76" y="f77"/>
                </a:cxn>
                <a:cxn ang="f45">
                  <a:pos x="f70" y="f71"/>
                </a:cxn>
              </a:cxnLst>
              <a:rect l="f66" t="f69" r="f67" b="f68"/>
              <a:pathLst>
                <a:path w="47" h="43">
                  <a:moveTo>
                    <a:pt x="f6" y="f8"/>
                  </a:moveTo>
                  <a:cubicBezTo>
                    <a:pt x="f9" y="f9"/>
                    <a:pt x="f10" y="f7"/>
                    <a:pt x="f11" y="f12"/>
                  </a:cubicBezTo>
                  <a:cubicBezTo>
                    <a:pt x="f13" y="f14"/>
                    <a:pt x="f15" y="f16"/>
                    <a:pt x="f5" y="f17"/>
                  </a:cubicBezTo>
                  <a:cubicBezTo>
                    <a:pt x="f18" y="f18"/>
                    <a:pt x="f19" y="f15"/>
                    <a:pt x="f20" y="f5"/>
                  </a:cubicBezTo>
                  <a:cubicBezTo>
                    <a:pt x="f21" y="f22"/>
                    <a:pt x="f23" y="f24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FB6E7CD9-7FF8-AAD2-6A69-153387139497}"/>
                </a:ext>
              </a:extLst>
            </p:cNvPr>
            <p:cNvSpPr/>
            <p:nvPr/>
          </p:nvSpPr>
          <p:spPr>
            <a:xfrm>
              <a:off x="7580659" y="3199238"/>
              <a:ext cx="161921" cy="1777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"/>
                <a:gd name="f7" fmla="val 47"/>
                <a:gd name="f8" fmla="val 37"/>
                <a:gd name="f9" fmla="val 28"/>
                <a:gd name="f10" fmla="val 30"/>
                <a:gd name="f11" fmla="val 34"/>
                <a:gd name="f12" fmla="val 24"/>
                <a:gd name="f13" fmla="val 40"/>
                <a:gd name="f14" fmla="val 16"/>
                <a:gd name="f15" fmla="val 42"/>
                <a:gd name="f16" fmla="val 27"/>
                <a:gd name="f17" fmla="val 6"/>
                <a:gd name="f18" fmla="val 15"/>
                <a:gd name="f19" fmla="val 10"/>
                <a:gd name="f20" fmla="val 8"/>
                <a:gd name="f21" fmla="val 23"/>
                <a:gd name="f22" fmla="val 29"/>
                <a:gd name="f23" fmla="val 2"/>
                <a:gd name="f24" fmla="val 41"/>
                <a:gd name="f25" fmla="val 5"/>
                <a:gd name="f26" fmla="val 17"/>
                <a:gd name="f27" fmla="val 36"/>
                <a:gd name="f28" fmla="+- 0 0 -90"/>
                <a:gd name="f29" fmla="*/ f3 1 43"/>
                <a:gd name="f30" fmla="*/ f4 1 47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43"/>
                <a:gd name="f39" fmla="*/ f35 1 47"/>
                <a:gd name="f40" fmla="*/ 37 f36 1"/>
                <a:gd name="f41" fmla="*/ 28 f35 1"/>
                <a:gd name="f42" fmla="*/ 16 f36 1"/>
                <a:gd name="f43" fmla="*/ 47 f35 1"/>
                <a:gd name="f44" fmla="*/ 6 f36 1"/>
                <a:gd name="f45" fmla="*/ 15 f35 1"/>
                <a:gd name="f46" fmla="*/ 29 f36 1"/>
                <a:gd name="f47" fmla="*/ 2 f35 1"/>
                <a:gd name="f48" fmla="*/ 36 f36 1"/>
                <a:gd name="f49" fmla="*/ 29 f35 1"/>
                <a:gd name="f50" fmla="+- f37 0 f1"/>
                <a:gd name="f51" fmla="*/ f40 1 43"/>
                <a:gd name="f52" fmla="*/ f41 1 47"/>
                <a:gd name="f53" fmla="*/ f42 1 43"/>
                <a:gd name="f54" fmla="*/ f43 1 47"/>
                <a:gd name="f55" fmla="*/ f44 1 43"/>
                <a:gd name="f56" fmla="*/ f45 1 47"/>
                <a:gd name="f57" fmla="*/ f46 1 43"/>
                <a:gd name="f58" fmla="*/ f47 1 47"/>
                <a:gd name="f59" fmla="*/ f48 1 43"/>
                <a:gd name="f60" fmla="*/ f49 1 47"/>
                <a:gd name="f61" fmla="*/ 0 1 f38"/>
                <a:gd name="f62" fmla="*/ f32 1 f38"/>
                <a:gd name="f63" fmla="*/ 0 1 f39"/>
                <a:gd name="f64" fmla="*/ f33 1 f39"/>
                <a:gd name="f65" fmla="*/ f51 1 f38"/>
                <a:gd name="f66" fmla="*/ f52 1 f39"/>
                <a:gd name="f67" fmla="*/ f53 1 f38"/>
                <a:gd name="f68" fmla="*/ f54 1 f39"/>
                <a:gd name="f69" fmla="*/ f55 1 f38"/>
                <a:gd name="f70" fmla="*/ f56 1 f39"/>
                <a:gd name="f71" fmla="*/ f57 1 f38"/>
                <a:gd name="f72" fmla="*/ f58 1 f39"/>
                <a:gd name="f73" fmla="*/ f59 1 f38"/>
                <a:gd name="f74" fmla="*/ f60 1 f39"/>
                <a:gd name="f75" fmla="*/ f61 f29 1"/>
                <a:gd name="f76" fmla="*/ f62 f29 1"/>
                <a:gd name="f77" fmla="*/ f64 f30 1"/>
                <a:gd name="f78" fmla="*/ f63 f30 1"/>
                <a:gd name="f79" fmla="*/ f65 f29 1"/>
                <a:gd name="f80" fmla="*/ f66 f30 1"/>
                <a:gd name="f81" fmla="*/ f67 f29 1"/>
                <a:gd name="f82" fmla="*/ f68 f30 1"/>
                <a:gd name="f83" fmla="*/ f69 f29 1"/>
                <a:gd name="f84" fmla="*/ f70 f30 1"/>
                <a:gd name="f85" fmla="*/ f71 f29 1"/>
                <a:gd name="f86" fmla="*/ f72 f30 1"/>
                <a:gd name="f87" fmla="*/ f73 f29 1"/>
                <a:gd name="f88" fmla="*/ f7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79" y="f80"/>
                </a:cxn>
              </a:cxnLst>
              <a:rect l="f75" t="f78" r="f76" b="f77"/>
              <a:pathLst>
                <a:path w="43" h="47">
                  <a:moveTo>
                    <a:pt x="f8" y="f9"/>
                  </a:moveTo>
                  <a:cubicBezTo>
                    <a:pt x="f10" y="f11"/>
                    <a:pt x="f12" y="f13"/>
                    <a:pt x="f14" y="f7"/>
                  </a:cubicBezTo>
                  <a:cubicBezTo>
                    <a:pt x="f5" y="f15"/>
                    <a:pt x="f5" y="f16"/>
                    <a:pt x="f17" y="f18"/>
                  </a:cubicBezTo>
                  <a:cubicBezTo>
                    <a:pt x="f19" y="f20"/>
                    <a:pt x="f21" y="f5"/>
                    <a:pt x="f22" y="f23"/>
                  </a:cubicBezTo>
                  <a:cubicBezTo>
                    <a:pt x="f24" y="f25"/>
                    <a:pt x="f6" y="f26"/>
                    <a:pt x="f27" y="f22"/>
                  </a:cubicBezTo>
                  <a:cubicBezTo>
                    <a:pt x="f27" y="f22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8D6F6F65-7881-E93D-9F20-BAA8E32876C5}"/>
                </a:ext>
              </a:extLst>
            </p:cNvPr>
            <p:cNvSpPr/>
            <p:nvPr/>
          </p:nvSpPr>
          <p:spPr>
            <a:xfrm>
              <a:off x="7523509" y="4220001"/>
              <a:ext cx="177795" cy="1619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43"/>
                <a:gd name="f8" fmla="val 21"/>
                <a:gd name="f9" fmla="val 14"/>
                <a:gd name="f10" fmla="val 12"/>
                <a:gd name="f11" fmla="val 24"/>
                <a:gd name="f12" fmla="val 6"/>
                <a:gd name="f13" fmla="val 33"/>
                <a:gd name="f14" fmla="val 37"/>
                <a:gd name="f15" fmla="val 9"/>
                <a:gd name="f16" fmla="val 41"/>
                <a:gd name="f17" fmla="val 19"/>
                <a:gd name="f18" fmla="val 34"/>
                <a:gd name="f19" fmla="val 38"/>
                <a:gd name="f20" fmla="val 28"/>
                <a:gd name="f21" fmla="val 40"/>
                <a:gd name="f22" fmla="+- 0 0 -90"/>
                <a:gd name="f23" fmla="*/ f3 1 47"/>
                <a:gd name="f24" fmla="*/ f4 1 43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7"/>
                <a:gd name="f33" fmla="*/ f29 1 43"/>
                <a:gd name="f34" fmla="*/ 0 f30 1"/>
                <a:gd name="f35" fmla="*/ 21 f29 1"/>
                <a:gd name="f36" fmla="*/ 33 f30 1"/>
                <a:gd name="f37" fmla="*/ 0 f29 1"/>
                <a:gd name="f38" fmla="*/ 47 f30 1"/>
                <a:gd name="f39" fmla="*/ 34 f29 1"/>
                <a:gd name="f40" fmla="*/ 19 f30 1"/>
                <a:gd name="f41" fmla="*/ 41 f29 1"/>
                <a:gd name="f42" fmla="+- f31 0 f1"/>
                <a:gd name="f43" fmla="*/ f34 1 47"/>
                <a:gd name="f44" fmla="*/ f35 1 43"/>
                <a:gd name="f45" fmla="*/ f36 1 47"/>
                <a:gd name="f46" fmla="*/ f37 1 43"/>
                <a:gd name="f47" fmla="*/ f38 1 47"/>
                <a:gd name="f48" fmla="*/ f39 1 43"/>
                <a:gd name="f49" fmla="*/ f40 1 47"/>
                <a:gd name="f50" fmla="*/ f41 1 43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47" h="43">
                  <a:moveTo>
                    <a:pt x="f5" y="f8"/>
                  </a:moveTo>
                  <a:cubicBezTo>
                    <a:pt x="f9" y="f10"/>
                    <a:pt x="f11" y="f12"/>
                    <a:pt x="f13" y="f5"/>
                  </a:cubicBezTo>
                  <a:cubicBezTo>
                    <a:pt x="f14" y="f15"/>
                    <a:pt x="f16" y="f17"/>
                    <a:pt x="f6" y="f18"/>
                  </a:cubicBezTo>
                  <a:cubicBezTo>
                    <a:pt x="f19" y="f14"/>
                    <a:pt x="f20" y="f7"/>
                    <a:pt x="f17" y="f16"/>
                  </a:cubicBezTo>
                  <a:cubicBezTo>
                    <a:pt x="f10" y="f21"/>
                    <a:pt x="f12" y="f20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F336D92B-EE64-06E4-1F2A-496A20A8EF61}"/>
                </a:ext>
              </a:extLst>
            </p:cNvPr>
            <p:cNvSpPr/>
            <p:nvPr/>
          </p:nvSpPr>
          <p:spPr>
            <a:xfrm>
              <a:off x="8063261" y="3729462"/>
              <a:ext cx="147639" cy="15874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"/>
                <a:gd name="f7" fmla="val 42"/>
                <a:gd name="f8" fmla="val 36"/>
                <a:gd name="f9" fmla="val 2"/>
                <a:gd name="f10" fmla="val 30"/>
                <a:gd name="f11" fmla="val 5"/>
                <a:gd name="f12" fmla="val 24"/>
                <a:gd name="f13" fmla="val 7"/>
                <a:gd name="f14" fmla="val 18"/>
                <a:gd name="f15" fmla="val 8"/>
                <a:gd name="f16" fmla="val 12"/>
                <a:gd name="f17" fmla="val 6"/>
                <a:gd name="f18" fmla="val 9"/>
                <a:gd name="f19" fmla="val 15"/>
                <a:gd name="f20" fmla="val 1"/>
                <a:gd name="f21" fmla="val 23"/>
                <a:gd name="f22" fmla="val 31"/>
                <a:gd name="f23" fmla="val 3"/>
                <a:gd name="f24" fmla="val 28"/>
                <a:gd name="f25" fmla="val 27"/>
                <a:gd name="f26" fmla="val 37"/>
                <a:gd name="f27" fmla="+- 0 0 -90"/>
                <a:gd name="f28" fmla="*/ f3 1 39"/>
                <a:gd name="f29" fmla="*/ f4 1 42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39"/>
                <a:gd name="f38" fmla="*/ f34 1 42"/>
                <a:gd name="f39" fmla="*/ 0 f35 1"/>
                <a:gd name="f40" fmla="*/ 36 f34 1"/>
                <a:gd name="f41" fmla="*/ 7 f35 1"/>
                <a:gd name="f42" fmla="*/ 18 f34 1"/>
                <a:gd name="f43" fmla="*/ 9 f35 1"/>
                <a:gd name="f44" fmla="*/ 0 f34 1"/>
                <a:gd name="f45" fmla="*/ 8 f35 1"/>
                <a:gd name="f46" fmla="*/ 31 f35 1"/>
                <a:gd name="f47" fmla="*/ 3 f34 1"/>
                <a:gd name="f48" fmla="*/ 37 f34 1"/>
                <a:gd name="f49" fmla="+- f36 0 f1"/>
                <a:gd name="f50" fmla="*/ f39 1 39"/>
                <a:gd name="f51" fmla="*/ f40 1 42"/>
                <a:gd name="f52" fmla="*/ f41 1 39"/>
                <a:gd name="f53" fmla="*/ f42 1 42"/>
                <a:gd name="f54" fmla="*/ f43 1 39"/>
                <a:gd name="f55" fmla="*/ f44 1 42"/>
                <a:gd name="f56" fmla="*/ f45 1 39"/>
                <a:gd name="f57" fmla="*/ f46 1 39"/>
                <a:gd name="f58" fmla="*/ f47 1 42"/>
                <a:gd name="f59" fmla="*/ f48 1 42"/>
                <a:gd name="f60" fmla="*/ 0 1 f37"/>
                <a:gd name="f61" fmla="*/ f31 1 f37"/>
                <a:gd name="f62" fmla="*/ 0 1 f38"/>
                <a:gd name="f63" fmla="*/ f32 1 f38"/>
                <a:gd name="f64" fmla="*/ f50 1 f37"/>
                <a:gd name="f65" fmla="*/ f51 1 f38"/>
                <a:gd name="f66" fmla="*/ f52 1 f37"/>
                <a:gd name="f67" fmla="*/ f53 1 f38"/>
                <a:gd name="f68" fmla="*/ f54 1 f37"/>
                <a:gd name="f69" fmla="*/ f55 1 f38"/>
                <a:gd name="f70" fmla="*/ f56 1 f37"/>
                <a:gd name="f71" fmla="*/ f57 1 f37"/>
                <a:gd name="f72" fmla="*/ f58 1 f38"/>
                <a:gd name="f73" fmla="*/ f59 1 f38"/>
                <a:gd name="f74" fmla="*/ f60 f28 1"/>
                <a:gd name="f75" fmla="*/ f61 f28 1"/>
                <a:gd name="f76" fmla="*/ f63 f29 1"/>
                <a:gd name="f77" fmla="*/ f62 f29 1"/>
                <a:gd name="f78" fmla="*/ f64 f28 1"/>
                <a:gd name="f79" fmla="*/ f65 f29 1"/>
                <a:gd name="f80" fmla="*/ f66 f28 1"/>
                <a:gd name="f81" fmla="*/ f67 f29 1"/>
                <a:gd name="f82" fmla="*/ f68 f28 1"/>
                <a:gd name="f83" fmla="*/ f69 f29 1"/>
                <a:gd name="f84" fmla="*/ f70 f28 1"/>
                <a:gd name="f85" fmla="*/ f71 f28 1"/>
                <a:gd name="f86" fmla="*/ f72 f29 1"/>
                <a:gd name="f87" fmla="*/ f73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78" y="f79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84" y="f83"/>
                </a:cxn>
                <a:cxn ang="f49">
                  <a:pos x="f85" y="f86"/>
                </a:cxn>
                <a:cxn ang="f49">
                  <a:pos x="f78" y="f87"/>
                </a:cxn>
                <a:cxn ang="f49">
                  <a:pos x="f78" y="f79"/>
                </a:cxn>
              </a:cxnLst>
              <a:rect l="f74" t="f77" r="f75" b="f76"/>
              <a:pathLst>
                <a:path w="39" h="42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5" y="f17"/>
                    <a:pt x="f18" y="f5"/>
                  </a:cubicBezTo>
                  <a:cubicBezTo>
                    <a:pt x="f18" y="f5"/>
                    <a:pt x="f15" y="f5"/>
                    <a:pt x="f15" y="f5"/>
                  </a:cubicBezTo>
                  <a:cubicBezTo>
                    <a:pt x="f19" y="f20"/>
                    <a:pt x="f21" y="f9"/>
                    <a:pt x="f22" y="f23"/>
                  </a:cubicBezTo>
                  <a:cubicBezTo>
                    <a:pt x="f6" y="f24"/>
                    <a:pt x="f25" y="f7"/>
                    <a:pt x="f5" y="f26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78F2326B-A53A-4C12-852A-6A09BD16E1A8}"/>
                </a:ext>
              </a:extLst>
            </p:cNvPr>
            <p:cNvSpPr/>
            <p:nvPr/>
          </p:nvSpPr>
          <p:spPr>
            <a:xfrm>
              <a:off x="7388571" y="3724698"/>
              <a:ext cx="104771" cy="15874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"/>
                <a:gd name="f7" fmla="val 42"/>
                <a:gd name="f8" fmla="val 21"/>
                <a:gd name="f9" fmla="val 3"/>
                <a:gd name="f10" fmla="val 14"/>
                <a:gd name="f11" fmla="val 5"/>
                <a:gd name="f12" fmla="val 6"/>
                <a:gd name="f13" fmla="val 10"/>
                <a:gd name="f14" fmla="val 2"/>
                <a:gd name="f15" fmla="val 13"/>
                <a:gd name="f16" fmla="val 27"/>
                <a:gd name="f17" fmla="val 7"/>
                <a:gd name="f18" fmla="val 18"/>
                <a:gd name="f19" fmla="val 26"/>
                <a:gd name="f20" fmla="val 23"/>
                <a:gd name="f21" fmla="val 38"/>
                <a:gd name="f22" fmla="val 40"/>
                <a:gd name="f23" fmla="val 12"/>
                <a:gd name="f24" fmla="val 9"/>
                <a:gd name="f25" fmla="val 39"/>
                <a:gd name="f26" fmla="val 35"/>
                <a:gd name="f27" fmla="+- 0 0 -90"/>
                <a:gd name="f28" fmla="*/ f3 1 28"/>
                <a:gd name="f29" fmla="*/ f4 1 42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8"/>
                <a:gd name="f38" fmla="*/ f34 1 42"/>
                <a:gd name="f39" fmla="*/ 0 f35 1"/>
                <a:gd name="f40" fmla="*/ 21 f34 1"/>
                <a:gd name="f41" fmla="*/ 10 f35 1"/>
                <a:gd name="f42" fmla="*/ 2 f34 1"/>
                <a:gd name="f43" fmla="*/ 27 f35 1"/>
                <a:gd name="f44" fmla="*/ 7 f34 1"/>
                <a:gd name="f45" fmla="*/ 23 f35 1"/>
                <a:gd name="f46" fmla="*/ 38 f34 1"/>
                <a:gd name="f47" fmla="*/ 9 f35 1"/>
                <a:gd name="f48" fmla="*/ 39 f34 1"/>
                <a:gd name="f49" fmla="+- f36 0 f1"/>
                <a:gd name="f50" fmla="*/ f39 1 28"/>
                <a:gd name="f51" fmla="*/ f40 1 42"/>
                <a:gd name="f52" fmla="*/ f41 1 28"/>
                <a:gd name="f53" fmla="*/ f42 1 42"/>
                <a:gd name="f54" fmla="*/ f43 1 28"/>
                <a:gd name="f55" fmla="*/ f44 1 42"/>
                <a:gd name="f56" fmla="*/ f45 1 28"/>
                <a:gd name="f57" fmla="*/ f46 1 42"/>
                <a:gd name="f58" fmla="*/ f47 1 28"/>
                <a:gd name="f59" fmla="*/ f48 1 42"/>
                <a:gd name="f60" fmla="*/ 0 1 f37"/>
                <a:gd name="f61" fmla="*/ f31 1 f37"/>
                <a:gd name="f62" fmla="*/ 0 1 f38"/>
                <a:gd name="f63" fmla="*/ f32 1 f38"/>
                <a:gd name="f64" fmla="*/ f50 1 f37"/>
                <a:gd name="f65" fmla="*/ f51 1 f38"/>
                <a:gd name="f66" fmla="*/ f52 1 f37"/>
                <a:gd name="f67" fmla="*/ f53 1 f38"/>
                <a:gd name="f68" fmla="*/ f54 1 f37"/>
                <a:gd name="f69" fmla="*/ f55 1 f38"/>
                <a:gd name="f70" fmla="*/ f56 1 f37"/>
                <a:gd name="f71" fmla="*/ f57 1 f38"/>
                <a:gd name="f72" fmla="*/ f58 1 f37"/>
                <a:gd name="f73" fmla="*/ f59 1 f38"/>
                <a:gd name="f74" fmla="*/ f60 f28 1"/>
                <a:gd name="f75" fmla="*/ f61 f28 1"/>
                <a:gd name="f76" fmla="*/ f63 f29 1"/>
                <a:gd name="f77" fmla="*/ f62 f29 1"/>
                <a:gd name="f78" fmla="*/ f64 f28 1"/>
                <a:gd name="f79" fmla="*/ f65 f29 1"/>
                <a:gd name="f80" fmla="*/ f66 f28 1"/>
                <a:gd name="f81" fmla="*/ f67 f29 1"/>
                <a:gd name="f82" fmla="*/ f68 f28 1"/>
                <a:gd name="f83" fmla="*/ f69 f29 1"/>
                <a:gd name="f84" fmla="*/ f70 f28 1"/>
                <a:gd name="f85" fmla="*/ f71 f29 1"/>
                <a:gd name="f86" fmla="*/ f72 f28 1"/>
                <a:gd name="f87" fmla="*/ f73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78" y="f79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78" y="f79"/>
                </a:cxn>
              </a:cxnLst>
              <a:rect l="f74" t="f77" r="f75" b="f76"/>
              <a:pathLst>
                <a:path w="28" h="42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1"/>
                    <a:pt x="f16" y="f17"/>
                  </a:cubicBezTo>
                  <a:cubicBezTo>
                    <a:pt x="f6" y="f18"/>
                    <a:pt x="f19" y="f6"/>
                    <a:pt x="f20" y="f21"/>
                  </a:cubicBezTo>
                  <a:cubicBezTo>
                    <a:pt x="f20" y="f22"/>
                    <a:pt x="f23" y="f7"/>
                    <a:pt x="f24" y="f25"/>
                  </a:cubicBezTo>
                  <a:cubicBezTo>
                    <a:pt x="f11" y="f26"/>
                    <a:pt x="f9" y="f6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3475E4E9-0717-56D0-8465-983258B59C46}"/>
                </a:ext>
              </a:extLst>
            </p:cNvPr>
            <p:cNvSpPr/>
            <p:nvPr/>
          </p:nvSpPr>
          <p:spPr>
            <a:xfrm>
              <a:off x="7515572" y="3951707"/>
              <a:ext cx="144466" cy="1095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8"/>
                <a:gd name="f7" fmla="val 29"/>
                <a:gd name="f8" fmla="val 27"/>
                <a:gd name="f9" fmla="val 30"/>
                <a:gd name="f10" fmla="val 5"/>
                <a:gd name="f11" fmla="val 14"/>
                <a:gd name="f12" fmla="val 37"/>
                <a:gd name="f13" fmla="val 15"/>
                <a:gd name="f14" fmla="val 32"/>
                <a:gd name="f15" fmla="val 21"/>
                <a:gd name="f16" fmla="val 26"/>
                <a:gd name="f17" fmla="val 19"/>
                <a:gd name="f18" fmla="val 4"/>
                <a:gd name="f19" fmla="val 23"/>
                <a:gd name="f20" fmla="val 2"/>
                <a:gd name="f21" fmla="val 18"/>
                <a:gd name="f22" fmla="val 10"/>
                <a:gd name="f23" fmla="val 1"/>
                <a:gd name="f24" fmla="val 3"/>
                <a:gd name="f25" fmla="+- 0 0 -90"/>
                <a:gd name="f26" fmla="*/ f3 1 38"/>
                <a:gd name="f27" fmla="*/ f4 1 2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8"/>
                <a:gd name="f36" fmla="*/ f32 1 29"/>
                <a:gd name="f37" fmla="*/ 27 f33 1"/>
                <a:gd name="f38" fmla="*/ 0 f32 1"/>
                <a:gd name="f39" fmla="*/ 37 f33 1"/>
                <a:gd name="f40" fmla="*/ 15 f32 1"/>
                <a:gd name="f41" fmla="*/ 19 f33 1"/>
                <a:gd name="f42" fmla="*/ 29 f32 1"/>
                <a:gd name="f43" fmla="*/ 2 f33 1"/>
                <a:gd name="f44" fmla="*/ 18 f32 1"/>
                <a:gd name="f45" fmla="*/ 15 f33 1"/>
                <a:gd name="f46" fmla="*/ 3 f32 1"/>
                <a:gd name="f47" fmla="+- f34 0 f1"/>
                <a:gd name="f48" fmla="*/ f37 1 38"/>
                <a:gd name="f49" fmla="*/ f38 1 29"/>
                <a:gd name="f50" fmla="*/ f39 1 38"/>
                <a:gd name="f51" fmla="*/ f40 1 29"/>
                <a:gd name="f52" fmla="*/ f41 1 38"/>
                <a:gd name="f53" fmla="*/ f42 1 29"/>
                <a:gd name="f54" fmla="*/ f43 1 38"/>
                <a:gd name="f55" fmla="*/ f44 1 29"/>
                <a:gd name="f56" fmla="*/ f45 1 38"/>
                <a:gd name="f57" fmla="*/ f46 1 29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5"/>
                <a:gd name="f67" fmla="*/ f53 1 f36"/>
                <a:gd name="f68" fmla="*/ f54 1 f35"/>
                <a:gd name="f69" fmla="*/ f55 1 f36"/>
                <a:gd name="f70" fmla="*/ f56 1 f35"/>
                <a:gd name="f71" fmla="*/ f57 1 f36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6 1"/>
                <a:gd name="f81" fmla="*/ f67 f27 1"/>
                <a:gd name="f82" fmla="*/ f68 f26 1"/>
                <a:gd name="f83" fmla="*/ f69 f27 1"/>
                <a:gd name="f84" fmla="*/ f70 f26 1"/>
                <a:gd name="f85" fmla="*/ f71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4" y="f85"/>
                </a:cxn>
                <a:cxn ang="f47">
                  <a:pos x="f76" y="f77"/>
                </a:cxn>
                <a:cxn ang="f47">
                  <a:pos x="f76" y="f77"/>
                </a:cxn>
              </a:cxnLst>
              <a:rect l="f72" t="f75" r="f73" b="f74"/>
              <a:pathLst>
                <a:path w="38" h="29">
                  <a:moveTo>
                    <a:pt x="f8" y="f5"/>
                  </a:moveTo>
                  <a:cubicBezTo>
                    <a:pt x="f9" y="f10"/>
                    <a:pt x="f6" y="f11"/>
                    <a:pt x="f12" y="f13"/>
                  </a:cubicBezTo>
                  <a:cubicBezTo>
                    <a:pt x="f14" y="f15"/>
                    <a:pt x="f16" y="f8"/>
                    <a:pt x="f17" y="f7"/>
                  </a:cubicBezTo>
                  <a:cubicBezTo>
                    <a:pt x="f11" y="f7"/>
                    <a:pt x="f18" y="f19"/>
                    <a:pt x="f20" y="f21"/>
                  </a:cubicBezTo>
                  <a:cubicBezTo>
                    <a:pt x="f5" y="f22"/>
                    <a:pt x="f20" y="f23"/>
                    <a:pt x="f13" y="f24"/>
                  </a:cubicBezTo>
                  <a:cubicBezTo>
                    <a:pt x="f17" y="f18"/>
                    <a:pt x="f19" y="f23"/>
                    <a:pt x="f8" y="f5"/>
                  </a:cubicBezTo>
                  <a:cubicBezTo>
                    <a:pt x="f8" y="f5"/>
                    <a:pt x="f8" y="f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94B4430A-70B7-2678-8882-7C67702D6345}"/>
                </a:ext>
              </a:extLst>
            </p:cNvPr>
            <p:cNvSpPr/>
            <p:nvPr/>
          </p:nvSpPr>
          <p:spPr>
            <a:xfrm>
              <a:off x="7750518" y="4000920"/>
              <a:ext cx="120645" cy="12859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34"/>
                <a:gd name="f8" fmla="val 16"/>
                <a:gd name="f9" fmla="val 17"/>
                <a:gd name="f10" fmla="val 1"/>
                <a:gd name="f11" fmla="val 18"/>
                <a:gd name="f12" fmla="val 2"/>
                <a:gd name="f13" fmla="val 19"/>
                <a:gd name="f14" fmla="val 3"/>
                <a:gd name="f15" fmla="val 20"/>
                <a:gd name="f16" fmla="val 5"/>
                <a:gd name="f17" fmla="val 6"/>
                <a:gd name="f18" fmla="val 7"/>
                <a:gd name="f19" fmla="val 24"/>
                <a:gd name="f20" fmla="val 13"/>
                <a:gd name="f21" fmla="val 28"/>
                <a:gd name="f22" fmla="val 25"/>
                <a:gd name="f23" fmla="val 14"/>
                <a:gd name="f24" fmla="val 29"/>
                <a:gd name="f25" fmla="val 21"/>
                <a:gd name="f26" fmla="val 10"/>
                <a:gd name="f27" fmla="val 11"/>
                <a:gd name="f28" fmla="+- 0 0 -90"/>
                <a:gd name="f29" fmla="*/ f3 1 32"/>
                <a:gd name="f30" fmla="*/ f4 1 34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32"/>
                <a:gd name="f39" fmla="*/ f35 1 34"/>
                <a:gd name="f40" fmla="*/ 16 f36 1"/>
                <a:gd name="f41" fmla="*/ 0 f35 1"/>
                <a:gd name="f42" fmla="*/ 19 f36 1"/>
                <a:gd name="f43" fmla="*/ 3 f35 1"/>
                <a:gd name="f44" fmla="*/ 20 f36 1"/>
                <a:gd name="f45" fmla="*/ 7 f35 1"/>
                <a:gd name="f46" fmla="*/ 32 f36 1"/>
                <a:gd name="f47" fmla="*/ 25 f35 1"/>
                <a:gd name="f48" fmla="*/ 14 f36 1"/>
                <a:gd name="f49" fmla="*/ 32 f35 1"/>
                <a:gd name="f50" fmla="*/ 0 f36 1"/>
                <a:gd name="f51" fmla="*/ 14 f35 1"/>
                <a:gd name="f52" fmla="+- f37 0 f1"/>
                <a:gd name="f53" fmla="*/ f40 1 32"/>
                <a:gd name="f54" fmla="*/ f41 1 34"/>
                <a:gd name="f55" fmla="*/ f42 1 32"/>
                <a:gd name="f56" fmla="*/ f43 1 34"/>
                <a:gd name="f57" fmla="*/ f44 1 32"/>
                <a:gd name="f58" fmla="*/ f45 1 34"/>
                <a:gd name="f59" fmla="*/ f46 1 32"/>
                <a:gd name="f60" fmla="*/ f47 1 34"/>
                <a:gd name="f61" fmla="*/ f48 1 32"/>
                <a:gd name="f62" fmla="*/ f49 1 34"/>
                <a:gd name="f63" fmla="*/ f50 1 32"/>
                <a:gd name="f64" fmla="*/ f51 1 34"/>
                <a:gd name="f65" fmla="*/ 0 1 f38"/>
                <a:gd name="f66" fmla="*/ f32 1 f38"/>
                <a:gd name="f67" fmla="*/ 0 1 f39"/>
                <a:gd name="f68" fmla="*/ f33 1 f39"/>
                <a:gd name="f69" fmla="*/ f53 1 f38"/>
                <a:gd name="f70" fmla="*/ f54 1 f39"/>
                <a:gd name="f71" fmla="*/ f55 1 f38"/>
                <a:gd name="f72" fmla="*/ f56 1 f39"/>
                <a:gd name="f73" fmla="*/ f57 1 f38"/>
                <a:gd name="f74" fmla="*/ f58 1 f39"/>
                <a:gd name="f75" fmla="*/ f59 1 f38"/>
                <a:gd name="f76" fmla="*/ f60 1 f39"/>
                <a:gd name="f77" fmla="*/ f61 1 f38"/>
                <a:gd name="f78" fmla="*/ f62 1 f39"/>
                <a:gd name="f79" fmla="*/ f63 1 f38"/>
                <a:gd name="f80" fmla="*/ f64 1 f39"/>
                <a:gd name="f81" fmla="*/ f65 f29 1"/>
                <a:gd name="f82" fmla="*/ f66 f29 1"/>
                <a:gd name="f83" fmla="*/ f68 f30 1"/>
                <a:gd name="f84" fmla="*/ f67 f30 1"/>
                <a:gd name="f85" fmla="*/ f69 f29 1"/>
                <a:gd name="f86" fmla="*/ f70 f30 1"/>
                <a:gd name="f87" fmla="*/ f71 f29 1"/>
                <a:gd name="f88" fmla="*/ f72 f30 1"/>
                <a:gd name="f89" fmla="*/ f73 f29 1"/>
                <a:gd name="f90" fmla="*/ f74 f30 1"/>
                <a:gd name="f91" fmla="*/ f75 f29 1"/>
                <a:gd name="f92" fmla="*/ f76 f30 1"/>
                <a:gd name="f93" fmla="*/ f77 f29 1"/>
                <a:gd name="f94" fmla="*/ f78 f30 1"/>
                <a:gd name="f95" fmla="*/ f79 f29 1"/>
                <a:gd name="f96" fmla="*/ f8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2">
                  <a:pos x="f85" y="f86"/>
                </a:cxn>
                <a:cxn ang="f52">
                  <a:pos x="f87" y="f88"/>
                </a:cxn>
                <a:cxn ang="f52">
                  <a:pos x="f89" y="f90"/>
                </a:cxn>
                <a:cxn ang="f52">
                  <a:pos x="f91" y="f92"/>
                </a:cxn>
                <a:cxn ang="f52">
                  <a:pos x="f93" y="f94"/>
                </a:cxn>
                <a:cxn ang="f52">
                  <a:pos x="f95" y="f96"/>
                </a:cxn>
                <a:cxn ang="f52">
                  <a:pos x="f85" y="f86"/>
                </a:cxn>
              </a:cxnLst>
              <a:rect l="f81" t="f84" r="f82" b="f83"/>
              <a:pathLst>
                <a:path w="32" h="34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5" y="f17"/>
                    <a:pt x="f15" y="f18"/>
                  </a:cubicBezTo>
                  <a:cubicBezTo>
                    <a:pt x="f19" y="f20"/>
                    <a:pt x="f21" y="f13"/>
                    <a:pt x="f6" y="f22"/>
                  </a:cubicBezTo>
                  <a:cubicBezTo>
                    <a:pt x="f22" y="f21"/>
                    <a:pt x="f9" y="f7"/>
                    <a:pt x="f23" y="f6"/>
                  </a:cubicBezTo>
                  <a:cubicBezTo>
                    <a:pt x="f18" y="f24"/>
                    <a:pt x="f10" y="f25"/>
                    <a:pt x="f5" y="f23"/>
                  </a:cubicBezTo>
                  <a:cubicBezTo>
                    <a:pt x="f5" y="f26"/>
                    <a:pt x="f27" y="f16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5AD5399F-9CA0-66CB-390B-074E4AA584DB}"/>
                </a:ext>
              </a:extLst>
            </p:cNvPr>
            <p:cNvSpPr/>
            <p:nvPr/>
          </p:nvSpPr>
          <p:spPr>
            <a:xfrm>
              <a:off x="7972772" y="3864400"/>
              <a:ext cx="136529" cy="16351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"/>
                <a:gd name="f7" fmla="val 43"/>
                <a:gd name="f8" fmla="val 24"/>
                <a:gd name="f9" fmla="val 1"/>
                <a:gd name="f10" fmla="val 11"/>
                <a:gd name="f11" fmla="val 34"/>
                <a:gd name="f12" fmla="val 21"/>
                <a:gd name="f13" fmla="val 26"/>
                <a:gd name="f14" fmla="val 32"/>
                <a:gd name="f15" fmla="val 19"/>
                <a:gd name="f16" fmla="val 40"/>
                <a:gd name="f17" fmla="val 3"/>
                <a:gd name="f18" fmla="val 2"/>
                <a:gd name="f19" fmla="val 31"/>
                <a:gd name="f20" fmla="val 29"/>
                <a:gd name="f21" fmla="val 27"/>
                <a:gd name="f22" fmla="val 7"/>
                <a:gd name="f23" fmla="val 18"/>
                <a:gd name="f24" fmla="val 14"/>
                <a:gd name="f25" fmla="val 10"/>
                <a:gd name="f26" fmla="val 22"/>
                <a:gd name="f27" fmla="val 23"/>
                <a:gd name="f28" fmla="+- 0 0 -90"/>
                <a:gd name="f29" fmla="*/ f3 1 36"/>
                <a:gd name="f30" fmla="*/ f4 1 43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36"/>
                <a:gd name="f39" fmla="*/ f35 1 43"/>
                <a:gd name="f40" fmla="*/ 24 f36 1"/>
                <a:gd name="f41" fmla="*/ 0 f35 1"/>
                <a:gd name="f42" fmla="*/ 1 f35 1"/>
                <a:gd name="f43" fmla="*/ 26 f36 1"/>
                <a:gd name="f44" fmla="*/ 32 f35 1"/>
                <a:gd name="f45" fmla="*/ 3 f36 1"/>
                <a:gd name="f46" fmla="*/ 34 f35 1"/>
                <a:gd name="f47" fmla="*/ 0 f36 1"/>
                <a:gd name="f48" fmla="*/ 26 f35 1"/>
                <a:gd name="f49" fmla="*/ 27 f35 1"/>
                <a:gd name="f50" fmla="*/ 22 f36 1"/>
                <a:gd name="f51" fmla="+- f37 0 f1"/>
                <a:gd name="f52" fmla="*/ f40 1 36"/>
                <a:gd name="f53" fmla="*/ f41 1 43"/>
                <a:gd name="f54" fmla="*/ f42 1 43"/>
                <a:gd name="f55" fmla="*/ f43 1 36"/>
                <a:gd name="f56" fmla="*/ f44 1 43"/>
                <a:gd name="f57" fmla="*/ f45 1 36"/>
                <a:gd name="f58" fmla="*/ f46 1 43"/>
                <a:gd name="f59" fmla="*/ f47 1 36"/>
                <a:gd name="f60" fmla="*/ f48 1 43"/>
                <a:gd name="f61" fmla="*/ f49 1 43"/>
                <a:gd name="f62" fmla="*/ f50 1 36"/>
                <a:gd name="f63" fmla="*/ 0 1 f38"/>
                <a:gd name="f64" fmla="*/ f32 1 f38"/>
                <a:gd name="f65" fmla="*/ 0 1 f39"/>
                <a:gd name="f66" fmla="*/ f33 1 f39"/>
                <a:gd name="f67" fmla="*/ f52 1 f38"/>
                <a:gd name="f68" fmla="*/ f53 1 f39"/>
                <a:gd name="f69" fmla="*/ f54 1 f39"/>
                <a:gd name="f70" fmla="*/ f55 1 f38"/>
                <a:gd name="f71" fmla="*/ f56 1 f39"/>
                <a:gd name="f72" fmla="*/ f57 1 f38"/>
                <a:gd name="f73" fmla="*/ f58 1 f39"/>
                <a:gd name="f74" fmla="*/ f59 1 f38"/>
                <a:gd name="f75" fmla="*/ f60 1 f39"/>
                <a:gd name="f76" fmla="*/ f61 1 f39"/>
                <a:gd name="f77" fmla="*/ f62 1 f38"/>
                <a:gd name="f78" fmla="*/ f63 f29 1"/>
                <a:gd name="f79" fmla="*/ f64 f29 1"/>
                <a:gd name="f80" fmla="*/ f66 f30 1"/>
                <a:gd name="f81" fmla="*/ f65 f30 1"/>
                <a:gd name="f82" fmla="*/ f67 f29 1"/>
                <a:gd name="f83" fmla="*/ f68 f30 1"/>
                <a:gd name="f84" fmla="*/ f69 f30 1"/>
                <a:gd name="f85" fmla="*/ f70 f29 1"/>
                <a:gd name="f86" fmla="*/ f71 f30 1"/>
                <a:gd name="f87" fmla="*/ f72 f29 1"/>
                <a:gd name="f88" fmla="*/ f73 f30 1"/>
                <a:gd name="f89" fmla="*/ f74 f29 1"/>
                <a:gd name="f90" fmla="*/ f75 f30 1"/>
                <a:gd name="f91" fmla="*/ f76 f30 1"/>
                <a:gd name="f92" fmla="*/ f7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1">
                  <a:pos x="f82" y="f83"/>
                </a:cxn>
                <a:cxn ang="f51">
                  <a:pos x="f82" y="f84"/>
                </a:cxn>
                <a:cxn ang="f51">
                  <a:pos x="f85" y="f86"/>
                </a:cxn>
                <a:cxn ang="f51">
                  <a:pos x="f87" y="f88"/>
                </a:cxn>
                <a:cxn ang="f51">
                  <a:pos x="f87" y="f88"/>
                </a:cxn>
                <a:cxn ang="f51">
                  <a:pos x="f89" y="f90"/>
                </a:cxn>
                <a:cxn ang="f51">
                  <a:pos x="f89" y="f91"/>
                </a:cxn>
                <a:cxn ang="f51">
                  <a:pos x="f92" y="f84"/>
                </a:cxn>
                <a:cxn ang="f51">
                  <a:pos x="f82" y="f83"/>
                </a:cxn>
              </a:cxnLst>
              <a:rect l="f78" t="f81" r="f79" b="f80"/>
              <a:pathLst>
                <a:path w="36" h="43">
                  <a:moveTo>
                    <a:pt x="f8" y="f5"/>
                  </a:moveTo>
                  <a:cubicBezTo>
                    <a:pt x="f8" y="f9"/>
                    <a:pt x="f8" y="f9"/>
                    <a:pt x="f8" y="f9"/>
                  </a:cubicBezTo>
                  <a:cubicBezTo>
                    <a:pt x="f6" y="f10"/>
                    <a:pt x="f11" y="f12"/>
                    <a:pt x="f13" y="f14"/>
                  </a:cubicBezTo>
                  <a:cubicBezTo>
                    <a:pt x="f15" y="f16"/>
                    <a:pt x="f10" y="f7"/>
                    <a:pt x="f17" y="f11"/>
                  </a:cubicBezTo>
                  <a:cubicBezTo>
                    <a:pt x="f17" y="f11"/>
                    <a:pt x="f17" y="f11"/>
                    <a:pt x="f17" y="f11"/>
                  </a:cubicBezTo>
                  <a:cubicBezTo>
                    <a:pt x="f18" y="f19"/>
                    <a:pt x="f9" y="f20"/>
                    <a:pt x="f5" y="f13"/>
                  </a:cubicBezTo>
                  <a:cubicBezTo>
                    <a:pt x="f5" y="f13"/>
                    <a:pt x="f5" y="f21"/>
                    <a:pt x="f5" y="f21"/>
                  </a:cubicBezTo>
                  <a:cubicBezTo>
                    <a:pt x="f22" y="f23"/>
                    <a:pt x="f24" y="f25"/>
                    <a:pt x="f26" y="f9"/>
                  </a:cubicBezTo>
                  <a:cubicBezTo>
                    <a:pt x="f26" y="f9"/>
                    <a:pt x="f27" y="f9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ECBA2442-3EDE-0284-8F9C-C1B3A368C21D}"/>
                </a:ext>
              </a:extLst>
            </p:cNvPr>
            <p:cNvSpPr/>
            <p:nvPr/>
          </p:nvSpPr>
          <p:spPr>
            <a:xfrm>
              <a:off x="7893393" y="3992983"/>
              <a:ext cx="112708" cy="1476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39"/>
                <a:gd name="f8" fmla="val 24"/>
                <a:gd name="f9" fmla="val 13"/>
                <a:gd name="f10" fmla="val 29"/>
                <a:gd name="f11" fmla="val 26"/>
                <a:gd name="f12" fmla="val 18"/>
                <a:gd name="f13" fmla="val 36"/>
                <a:gd name="f14" fmla="val 14"/>
                <a:gd name="f15" fmla="val 6"/>
                <a:gd name="f16" fmla="val 38"/>
                <a:gd name="f17" fmla="val 1"/>
                <a:gd name="f18" fmla="val 32"/>
                <a:gd name="f19" fmla="val 4"/>
                <a:gd name="f20" fmla="val 9"/>
                <a:gd name="f21" fmla="val 11"/>
                <a:gd name="f22" fmla="val 17"/>
                <a:gd name="f23" fmla="+- 0 0 -90"/>
                <a:gd name="f24" fmla="*/ f3 1 30"/>
                <a:gd name="f25" fmla="*/ f4 1 39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30"/>
                <a:gd name="f34" fmla="*/ f30 1 39"/>
                <a:gd name="f35" fmla="*/ 24 f31 1"/>
                <a:gd name="f36" fmla="*/ 0 f30 1"/>
                <a:gd name="f37" fmla="*/ 18 f31 1"/>
                <a:gd name="f38" fmla="*/ 36 f30 1"/>
                <a:gd name="f39" fmla="*/ 0 f31 1"/>
                <a:gd name="f40" fmla="*/ 39 f30 1"/>
                <a:gd name="f41" fmla="*/ 4 f31 1"/>
                <a:gd name="f42" fmla="*/ 18 f30 1"/>
                <a:gd name="f43" fmla="+- f32 0 f1"/>
                <a:gd name="f44" fmla="*/ f35 1 30"/>
                <a:gd name="f45" fmla="*/ f36 1 39"/>
                <a:gd name="f46" fmla="*/ f37 1 30"/>
                <a:gd name="f47" fmla="*/ f38 1 39"/>
                <a:gd name="f48" fmla="*/ f39 1 30"/>
                <a:gd name="f49" fmla="*/ f40 1 39"/>
                <a:gd name="f50" fmla="*/ f41 1 30"/>
                <a:gd name="f51" fmla="*/ f42 1 39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3"/>
                <a:gd name="f59" fmla="*/ f47 1 f34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4 1"/>
                <a:gd name="f71" fmla="*/ f59 f25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  <a:cxn ang="f43">
                  <a:pos x="f68" y="f69"/>
                </a:cxn>
              </a:cxnLst>
              <a:rect l="f64" t="f67" r="f65" b="f66"/>
              <a:pathLst>
                <a:path w="30" h="39">
                  <a:moveTo>
                    <a:pt x="f8" y="f5"/>
                  </a:moveTo>
                  <a:cubicBezTo>
                    <a:pt x="f6" y="f9"/>
                    <a:pt x="f10" y="f11"/>
                    <a:pt x="f12" y="f13"/>
                  </a:cubicBezTo>
                  <a:cubicBezTo>
                    <a:pt x="f14" y="f7"/>
                    <a:pt x="f15" y="f16"/>
                    <a:pt x="f5" y="f7"/>
                  </a:cubicBezTo>
                  <a:cubicBezTo>
                    <a:pt x="f17" y="f18"/>
                    <a:pt x="f5" y="f8"/>
                    <a:pt x="f19" y="f12"/>
                  </a:cubicBezTo>
                  <a:cubicBezTo>
                    <a:pt x="f20" y="f21"/>
                    <a:pt x="f22" y="f15"/>
                    <a:pt x="f8" y="f5"/>
                  </a:cubicBezTo>
                  <a:cubicBezTo>
                    <a:pt x="f8" y="f5"/>
                    <a:pt x="f8" y="f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71754AD5-0E4A-64BE-7E9C-5CDF71B6A557}"/>
                </a:ext>
              </a:extLst>
            </p:cNvPr>
            <p:cNvSpPr/>
            <p:nvPr/>
          </p:nvSpPr>
          <p:spPr>
            <a:xfrm>
              <a:off x="7375870" y="3423074"/>
              <a:ext cx="98426" cy="1174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31"/>
                <a:gd name="f8" fmla="val 8"/>
                <a:gd name="f9" fmla="val 16"/>
                <a:gd name="f10" fmla="val 10"/>
                <a:gd name="f11" fmla="val 20"/>
                <a:gd name="f12" fmla="val 14"/>
                <a:gd name="f13" fmla="val 21"/>
                <a:gd name="f14" fmla="val 19"/>
                <a:gd name="f15" fmla="val 25"/>
                <a:gd name="f16" fmla="val 29"/>
                <a:gd name="f17" fmla="val 30"/>
                <a:gd name="f18" fmla="val 6"/>
                <a:gd name="f19" fmla="val 23"/>
                <a:gd name="f20" fmla="val 1"/>
                <a:gd name="f21" fmla="val 4"/>
                <a:gd name="f22" fmla="+- 0 0 -90"/>
                <a:gd name="f23" fmla="*/ f3 1 26"/>
                <a:gd name="f24" fmla="*/ f4 1 31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6"/>
                <a:gd name="f33" fmla="*/ f29 1 31"/>
                <a:gd name="f34" fmla="*/ 8 f30 1"/>
                <a:gd name="f35" fmla="*/ 0 f29 1"/>
                <a:gd name="f36" fmla="*/ 26 f30 1"/>
                <a:gd name="f37" fmla="*/ 21 f29 1"/>
                <a:gd name="f38" fmla="*/ 30 f29 1"/>
                <a:gd name="f39" fmla="*/ 0 f30 1"/>
                <a:gd name="f40" fmla="*/ 23 f29 1"/>
                <a:gd name="f41" fmla="+- f31 0 f1"/>
                <a:gd name="f42" fmla="*/ f34 1 26"/>
                <a:gd name="f43" fmla="*/ f35 1 31"/>
                <a:gd name="f44" fmla="*/ f36 1 26"/>
                <a:gd name="f45" fmla="*/ f37 1 31"/>
                <a:gd name="f46" fmla="*/ f38 1 31"/>
                <a:gd name="f47" fmla="*/ f39 1 26"/>
                <a:gd name="f48" fmla="*/ f40 1 31"/>
                <a:gd name="f49" fmla="*/ 0 1 f32"/>
                <a:gd name="f50" fmla="*/ f26 1 f32"/>
                <a:gd name="f51" fmla="*/ 0 1 f33"/>
                <a:gd name="f52" fmla="*/ f27 1 f33"/>
                <a:gd name="f53" fmla="*/ f42 1 f32"/>
                <a:gd name="f54" fmla="*/ f43 1 f33"/>
                <a:gd name="f55" fmla="*/ f44 1 f32"/>
                <a:gd name="f56" fmla="*/ f45 1 f33"/>
                <a:gd name="f57" fmla="*/ f46 1 f33"/>
                <a:gd name="f58" fmla="*/ f47 1 f32"/>
                <a:gd name="f59" fmla="*/ f48 1 f33"/>
                <a:gd name="f60" fmla="*/ f49 f23 1"/>
                <a:gd name="f61" fmla="*/ f50 f23 1"/>
                <a:gd name="f62" fmla="*/ f52 f24 1"/>
                <a:gd name="f63" fmla="*/ f51 f24 1"/>
                <a:gd name="f64" fmla="*/ f53 f23 1"/>
                <a:gd name="f65" fmla="*/ f54 f24 1"/>
                <a:gd name="f66" fmla="*/ f55 f23 1"/>
                <a:gd name="f67" fmla="*/ f56 f24 1"/>
                <a:gd name="f68" fmla="*/ f57 f24 1"/>
                <a:gd name="f69" fmla="*/ f58 f23 1"/>
                <a:gd name="f70" fmla="*/ f59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64" y="f65"/>
                </a:cxn>
                <a:cxn ang="f41">
                  <a:pos x="f66" y="f67"/>
                </a:cxn>
                <a:cxn ang="f41">
                  <a:pos x="f64" y="f68"/>
                </a:cxn>
                <a:cxn ang="f41">
                  <a:pos x="f69" y="f70"/>
                </a:cxn>
                <a:cxn ang="f41">
                  <a:pos x="f64" y="f65"/>
                </a:cxn>
              </a:cxnLst>
              <a:rect l="f60" t="f63" r="f61" b="f62"/>
              <a:pathLst>
                <a:path w="26" h="31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2" y="f16"/>
                    <a:pt x="f8" y="f17"/>
                  </a:cubicBezTo>
                  <a:cubicBezTo>
                    <a:pt x="f18" y="f7"/>
                    <a:pt x="f5" y="f15"/>
                    <a:pt x="f5" y="f19"/>
                  </a:cubicBezTo>
                  <a:cubicBezTo>
                    <a:pt x="f20" y="f9"/>
                    <a:pt x="f21" y="f10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EF3CE78F-D94B-4334-A091-BDF57A537034}"/>
                </a:ext>
              </a:extLst>
            </p:cNvPr>
            <p:cNvSpPr/>
            <p:nvPr/>
          </p:nvSpPr>
          <p:spPr>
            <a:xfrm>
              <a:off x="7421910" y="3981873"/>
              <a:ext cx="90489" cy="952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5"/>
                <a:gd name="f8" fmla="val 19"/>
                <a:gd name="f9" fmla="val 14"/>
                <a:gd name="f10" fmla="val 23"/>
                <a:gd name="f11" fmla="val 5"/>
                <a:gd name="f12" fmla="val 2"/>
                <a:gd name="f13" fmla="val 20"/>
                <a:gd name="f14" fmla="val 16"/>
                <a:gd name="f15" fmla="val 8"/>
                <a:gd name="f16" fmla="val 11"/>
                <a:gd name="f17" fmla="val 3"/>
                <a:gd name="f18" fmla="val 17"/>
                <a:gd name="f19" fmla="val 4"/>
                <a:gd name="f20" fmla="val 7"/>
                <a:gd name="f21" fmla="val 22"/>
                <a:gd name="f22" fmla="val 13"/>
                <a:gd name="f23" fmla="+- 0 0 -90"/>
                <a:gd name="f24" fmla="*/ f3 1 24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24"/>
                <a:gd name="f34" fmla="*/ f30 1 25"/>
                <a:gd name="f35" fmla="*/ 19 f31 1"/>
                <a:gd name="f36" fmla="*/ 24 f30 1"/>
                <a:gd name="f37" fmla="*/ 2 f31 1"/>
                <a:gd name="f38" fmla="*/ 20 f30 1"/>
                <a:gd name="f39" fmla="*/ 0 f30 1"/>
                <a:gd name="f40" fmla="*/ 24 f31 1"/>
                <a:gd name="f41" fmla="*/ 7 f30 1"/>
                <a:gd name="f42" fmla="*/ 25 f30 1"/>
                <a:gd name="f43" fmla="+- f32 0 f1"/>
                <a:gd name="f44" fmla="*/ f35 1 24"/>
                <a:gd name="f45" fmla="*/ f36 1 25"/>
                <a:gd name="f46" fmla="*/ f37 1 24"/>
                <a:gd name="f47" fmla="*/ f38 1 25"/>
                <a:gd name="f48" fmla="*/ f39 1 25"/>
                <a:gd name="f49" fmla="*/ f40 1 24"/>
                <a:gd name="f50" fmla="*/ f41 1 25"/>
                <a:gd name="f51" fmla="*/ f42 1 25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3"/>
                <a:gd name="f59" fmla="*/ f47 1 f34"/>
                <a:gd name="f60" fmla="*/ f48 1 f34"/>
                <a:gd name="f61" fmla="*/ f49 1 f33"/>
                <a:gd name="f62" fmla="*/ f50 1 f34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4 1"/>
                <a:gd name="f71" fmla="*/ f59 f25 1"/>
                <a:gd name="f72" fmla="*/ f60 f25 1"/>
                <a:gd name="f73" fmla="*/ f61 f24 1"/>
                <a:gd name="f74" fmla="*/ f62 f25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70" y="f71"/>
                </a:cxn>
                <a:cxn ang="f43">
                  <a:pos x="f70" y="f72"/>
                </a:cxn>
                <a:cxn ang="f43">
                  <a:pos x="f73" y="f74"/>
                </a:cxn>
                <a:cxn ang="f43">
                  <a:pos x="f68" y="f75"/>
                </a:cxn>
                <a:cxn ang="f43">
                  <a:pos x="f68" y="f69"/>
                </a:cxn>
              </a:cxnLst>
              <a:rect l="f64" t="f67" r="f65" b="f66"/>
              <a:pathLst>
                <a:path w="24" h="25">
                  <a:moveTo>
                    <a:pt x="f8" y="f6"/>
                  </a:moveTo>
                  <a:cubicBezTo>
                    <a:pt x="f9" y="f10"/>
                    <a:pt x="f11" y="f6"/>
                    <a:pt x="f12" y="f13"/>
                  </a:cubicBezTo>
                  <a:cubicBezTo>
                    <a:pt x="f5" y="f14"/>
                    <a:pt x="f12" y="f15"/>
                    <a:pt x="f12" y="f5"/>
                  </a:cubicBezTo>
                  <a:cubicBezTo>
                    <a:pt x="f16" y="f17"/>
                    <a:pt x="f18" y="f19"/>
                    <a:pt x="f6" y="f20"/>
                  </a:cubicBezTo>
                  <a:cubicBezTo>
                    <a:pt x="f21" y="f22"/>
                    <a:pt x="f13" y="f8"/>
                    <a:pt x="f8" y="f7"/>
                  </a:cubicBezTo>
                  <a:cubicBezTo>
                    <a:pt x="f8" y="f7"/>
                    <a:pt x="f8" y="f6"/>
                    <a:pt x="f8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Freeform 33">
              <a:extLst>
                <a:ext uri="{FF2B5EF4-FFF2-40B4-BE49-F238E27FC236}">
                  <a16:creationId xmlns:a16="http://schemas.microsoft.com/office/drawing/2014/main" id="{3C62AD95-B0DB-57C9-7A2A-510B0AA326B9}"/>
                </a:ext>
              </a:extLst>
            </p:cNvPr>
            <p:cNvSpPr/>
            <p:nvPr/>
          </p:nvSpPr>
          <p:spPr>
            <a:xfrm>
              <a:off x="8350593" y="3604043"/>
              <a:ext cx="207961" cy="10636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5"/>
                <a:gd name="f7" fmla="val 28"/>
                <a:gd name="f8" fmla="val 1"/>
                <a:gd name="f9" fmla="val 24"/>
                <a:gd name="f10" fmla="val 19"/>
                <a:gd name="f11" fmla="val 33"/>
                <a:gd name="f12" fmla="val 4"/>
                <a:gd name="f13" fmla="val 40"/>
                <a:gd name="f14" fmla="val 27"/>
                <a:gd name="f15" fmla="val 2"/>
                <a:gd name="f16" fmla="+- 0 0 -90"/>
                <a:gd name="f17" fmla="*/ f3 1 55"/>
                <a:gd name="f18" fmla="*/ f4 1 28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55"/>
                <a:gd name="f27" fmla="*/ f23 1 28"/>
                <a:gd name="f28" fmla="*/ 1 f24 1"/>
                <a:gd name="f29" fmla="*/ 0 f23 1"/>
                <a:gd name="f30" fmla="*/ 55 f24 1"/>
                <a:gd name="f31" fmla="*/ 4 f23 1"/>
                <a:gd name="f32" fmla="*/ 0 f24 1"/>
                <a:gd name="f33" fmla="*/ 2 f23 1"/>
                <a:gd name="f34" fmla="+- f25 0 f1"/>
                <a:gd name="f35" fmla="*/ f28 1 55"/>
                <a:gd name="f36" fmla="*/ f29 1 28"/>
                <a:gd name="f37" fmla="*/ f30 1 55"/>
                <a:gd name="f38" fmla="*/ f31 1 28"/>
                <a:gd name="f39" fmla="*/ f32 1 55"/>
                <a:gd name="f40" fmla="*/ f33 1 28"/>
                <a:gd name="f41" fmla="*/ 0 1 f26"/>
                <a:gd name="f42" fmla="*/ f20 1 f26"/>
                <a:gd name="f43" fmla="*/ 0 1 f27"/>
                <a:gd name="f44" fmla="*/ f21 1 f27"/>
                <a:gd name="f45" fmla="*/ f35 1 f26"/>
                <a:gd name="f46" fmla="*/ f36 1 f27"/>
                <a:gd name="f47" fmla="*/ f37 1 f26"/>
                <a:gd name="f48" fmla="*/ f38 1 f27"/>
                <a:gd name="f49" fmla="*/ f39 1 f26"/>
                <a:gd name="f50" fmla="*/ f40 1 f27"/>
                <a:gd name="f51" fmla="*/ f41 f17 1"/>
                <a:gd name="f52" fmla="*/ f42 f17 1"/>
                <a:gd name="f53" fmla="*/ f44 f18 1"/>
                <a:gd name="f54" fmla="*/ f43 f18 1"/>
                <a:gd name="f55" fmla="*/ f45 f17 1"/>
                <a:gd name="f56" fmla="*/ f46 f18 1"/>
                <a:gd name="f57" fmla="*/ f47 f17 1"/>
                <a:gd name="f58" fmla="*/ f48 f18 1"/>
                <a:gd name="f59" fmla="*/ f49 f17 1"/>
                <a:gd name="f60" fmla="*/ f50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7" y="f58"/>
                </a:cxn>
                <a:cxn ang="f34">
                  <a:pos x="f59" y="f60"/>
                </a:cxn>
                <a:cxn ang="f34">
                  <a:pos x="f55" y="f56"/>
                </a:cxn>
              </a:cxnLst>
              <a:rect l="f51" t="f54" r="f52" b="f53"/>
              <a:pathLst>
                <a:path w="55" h="28">
                  <a:moveTo>
                    <a:pt x="f8" y="f5"/>
                  </a:moveTo>
                  <a:cubicBezTo>
                    <a:pt x="f9" y="f10"/>
                    <a:pt x="f11" y="f10"/>
                    <a:pt x="f6" y="f12"/>
                  </a:cubicBezTo>
                  <a:cubicBezTo>
                    <a:pt x="f13" y="f7"/>
                    <a:pt x="f10" y="f14"/>
                    <a:pt x="f5" y="f15"/>
                  </a:cubicBezTo>
                  <a:cubicBezTo>
                    <a:pt x="f5" y="f8"/>
                    <a:pt x="f8" y="f8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40" name="Freeform 5">
            <a:extLst>
              <a:ext uri="{FF2B5EF4-FFF2-40B4-BE49-F238E27FC236}">
                <a16:creationId xmlns:a16="http://schemas.microsoft.com/office/drawing/2014/main" id="{AF17A2BA-0183-D2CD-E467-2FF0C0733601}"/>
              </a:ext>
            </a:extLst>
          </p:cNvPr>
          <p:cNvSpPr/>
          <p:nvPr/>
        </p:nvSpPr>
        <p:spPr>
          <a:xfrm flipH="1">
            <a:off x="7738878" y="88587"/>
            <a:ext cx="1401519" cy="908035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1" name="Freeform 5">
            <a:extLst>
              <a:ext uri="{FF2B5EF4-FFF2-40B4-BE49-F238E27FC236}">
                <a16:creationId xmlns:a16="http://schemas.microsoft.com/office/drawing/2014/main" id="{088C2BDC-F7B1-678E-D745-4F53867956DA}"/>
              </a:ext>
            </a:extLst>
          </p:cNvPr>
          <p:cNvSpPr/>
          <p:nvPr/>
        </p:nvSpPr>
        <p:spPr>
          <a:xfrm>
            <a:off x="-14328" y="63495"/>
            <a:ext cx="1440244" cy="933126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2" name="Google Shape;70;p14">
            <a:extLst>
              <a:ext uri="{FF2B5EF4-FFF2-40B4-BE49-F238E27FC236}">
                <a16:creationId xmlns:a16="http://schemas.microsoft.com/office/drawing/2014/main" id="{EF39455A-3288-C1E5-4FAB-50C6D51C94E2}"/>
              </a:ext>
            </a:extLst>
          </p:cNvPr>
          <p:cNvSpPr/>
          <p:nvPr/>
        </p:nvSpPr>
        <p:spPr>
          <a:xfrm flipV="1">
            <a:off x="0" y="4883856"/>
            <a:ext cx="9144000" cy="244702"/>
          </a:xfrm>
          <a:prstGeom prst="rect">
            <a:avLst/>
          </a:prstGeom>
          <a:solidFill>
            <a:srgbClr val="980000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43" name="Grupo 53">
            <a:extLst>
              <a:ext uri="{FF2B5EF4-FFF2-40B4-BE49-F238E27FC236}">
                <a16:creationId xmlns:a16="http://schemas.microsoft.com/office/drawing/2014/main" id="{B22170A0-2558-95C0-9F1A-2E26B65E430B}"/>
              </a:ext>
            </a:extLst>
          </p:cNvPr>
          <p:cNvGrpSpPr/>
          <p:nvPr/>
        </p:nvGrpSpPr>
        <p:grpSpPr>
          <a:xfrm>
            <a:off x="514350" y="2127251"/>
            <a:ext cx="4341808" cy="1455733"/>
            <a:chOff x="514350" y="2127251"/>
            <a:chExt cx="4341808" cy="1455733"/>
          </a:xfrm>
        </p:grpSpPr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A5B058FA-F145-ADFA-3E02-5D7736F4A646}"/>
                </a:ext>
              </a:extLst>
            </p:cNvPr>
            <p:cNvSpPr/>
            <p:nvPr/>
          </p:nvSpPr>
          <p:spPr>
            <a:xfrm>
              <a:off x="514350" y="2127251"/>
              <a:ext cx="4341808" cy="1247771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151"/>
                <a:gd name="f8" fmla="val 329"/>
                <a:gd name="f9" fmla="val 927"/>
                <a:gd name="f10" fmla="val 280"/>
                <a:gd name="f11" fmla="val 926"/>
                <a:gd name="f12" fmla="val 278"/>
                <a:gd name="f13" fmla="val 276"/>
                <a:gd name="f14" fmla="val 274"/>
                <a:gd name="f15" fmla="val 270"/>
                <a:gd name="f16" fmla="val 266"/>
                <a:gd name="f17" fmla="val 925"/>
                <a:gd name="f18" fmla="val 262"/>
                <a:gd name="f19" fmla="val 924"/>
                <a:gd name="f20" fmla="val 255"/>
                <a:gd name="f21" fmla="val 920"/>
                <a:gd name="f22" fmla="val 250"/>
                <a:gd name="f23" fmla="val 912"/>
                <a:gd name="f24" fmla="val 248"/>
                <a:gd name="f25" fmla="val 882"/>
                <a:gd name="f26" fmla="val 239"/>
                <a:gd name="f27" fmla="val 857"/>
                <a:gd name="f28" fmla="val 222"/>
                <a:gd name="f29" fmla="val 835"/>
                <a:gd name="f30" fmla="val 200"/>
                <a:gd name="f31" fmla="val 832"/>
                <a:gd name="f32" fmla="val 198"/>
                <a:gd name="f33" fmla="val 831"/>
                <a:gd name="f34" fmla="val 197"/>
                <a:gd name="f35" fmla="val 827"/>
                <a:gd name="f36" fmla="val 812"/>
                <a:gd name="f37" fmla="val 204"/>
                <a:gd name="f38" fmla="val 796"/>
                <a:gd name="f39" fmla="val 779"/>
                <a:gd name="f40" fmla="val 202"/>
                <a:gd name="f41" fmla="val 770"/>
                <a:gd name="f42" fmla="val 201"/>
                <a:gd name="f43" fmla="val 761"/>
                <a:gd name="f44" fmla="val 751"/>
                <a:gd name="f45" fmla="val 762"/>
                <a:gd name="f46" fmla="val 209"/>
                <a:gd name="f47" fmla="val 775"/>
                <a:gd name="f48" fmla="val 237"/>
                <a:gd name="f49" fmla="val 774"/>
                <a:gd name="f50" fmla="val 233"/>
                <a:gd name="f51" fmla="val 773"/>
                <a:gd name="f52" fmla="val 229"/>
                <a:gd name="f53" fmla="val 225"/>
                <a:gd name="f54" fmla="val 223"/>
                <a:gd name="f55" fmla="val 221"/>
                <a:gd name="f56" fmla="val 220"/>
                <a:gd name="f57" fmla="val 777"/>
                <a:gd name="f58" fmla="val 218"/>
                <a:gd name="f59" fmla="val 780"/>
                <a:gd name="f60" fmla="val 217"/>
                <a:gd name="f61" fmla="val 782"/>
                <a:gd name="f62" fmla="val 215"/>
                <a:gd name="f63" fmla="val 785"/>
                <a:gd name="f64" fmla="val 790"/>
                <a:gd name="f65" fmla="val 791"/>
                <a:gd name="f66" fmla="val 216"/>
                <a:gd name="f67" fmla="val 793"/>
                <a:gd name="f68" fmla="val 214"/>
                <a:gd name="f69" fmla="val 795"/>
                <a:gd name="f70" fmla="val 794"/>
                <a:gd name="f71" fmla="val 798"/>
                <a:gd name="f72" fmla="val 219"/>
                <a:gd name="f73" fmla="val 801"/>
                <a:gd name="f74" fmla="val 805"/>
                <a:gd name="f75" fmla="val 804"/>
                <a:gd name="f76" fmla="val 806"/>
                <a:gd name="f77" fmla="val 808"/>
                <a:gd name="f78" fmla="val 810"/>
                <a:gd name="f79" fmla="val 811"/>
                <a:gd name="f80" fmla="val 226"/>
                <a:gd name="f81" fmla="val 807"/>
                <a:gd name="f82" fmla="val 230"/>
                <a:gd name="f83" fmla="val 803"/>
                <a:gd name="f84" fmla="val 800"/>
                <a:gd name="f85" fmla="val 235"/>
                <a:gd name="f86" fmla="val 799"/>
                <a:gd name="f87" fmla="val 238"/>
                <a:gd name="f88" fmla="val 809"/>
                <a:gd name="f89" fmla="val 234"/>
                <a:gd name="f90" fmla="val 236"/>
                <a:gd name="f91" fmla="val 814"/>
                <a:gd name="f92" fmla="val 818"/>
                <a:gd name="f93" fmla="val 822"/>
                <a:gd name="f94" fmla="val 824"/>
                <a:gd name="f95" fmla="val 241"/>
                <a:gd name="f96" fmla="val 829"/>
                <a:gd name="f97" fmla="val 243"/>
                <a:gd name="f98" fmla="val 244"/>
                <a:gd name="f99" fmla="val 825"/>
                <a:gd name="f100" fmla="val 246"/>
                <a:gd name="f101" fmla="val 823"/>
                <a:gd name="f102" fmla="val 247"/>
                <a:gd name="f103" fmla="val 821"/>
                <a:gd name="f104" fmla="val 820"/>
                <a:gd name="f105" fmla="val 249"/>
                <a:gd name="f106" fmla="val 252"/>
                <a:gd name="f107" fmla="val 258"/>
                <a:gd name="f108" fmla="val 259"/>
                <a:gd name="f109" fmla="val 260"/>
                <a:gd name="f110" fmla="val 263"/>
                <a:gd name="f111" fmla="val 265"/>
                <a:gd name="f112" fmla="val 267"/>
                <a:gd name="f113" fmla="val 828"/>
                <a:gd name="f114" fmla="val 269"/>
                <a:gd name="f115" fmla="val 272"/>
                <a:gd name="f116" fmla="val 830"/>
                <a:gd name="f117" fmla="val 275"/>
                <a:gd name="f118" fmla="val 279"/>
                <a:gd name="f119" fmla="val 826"/>
                <a:gd name="f120" fmla="val 819"/>
                <a:gd name="f121" fmla="val 816"/>
                <a:gd name="f122" fmla="val 277"/>
                <a:gd name="f123" fmla="val 268"/>
                <a:gd name="f124" fmla="val 797"/>
                <a:gd name="f125" fmla="val 264"/>
                <a:gd name="f126" fmla="val 273"/>
                <a:gd name="f127" fmla="val 815"/>
                <a:gd name="f128" fmla="val 281"/>
                <a:gd name="f129" fmla="val 813"/>
                <a:gd name="f130" fmla="val 282"/>
                <a:gd name="f131" fmla="val 284"/>
                <a:gd name="f132" fmla="val 286"/>
                <a:gd name="f133" fmla="val 289"/>
                <a:gd name="f134" fmla="val 288"/>
                <a:gd name="f135" fmla="val 292"/>
                <a:gd name="f136" fmla="val 296"/>
                <a:gd name="f137" fmla="val 817"/>
                <a:gd name="f138" fmla="val 300"/>
                <a:gd name="f139" fmla="val 298"/>
                <a:gd name="f140" fmla="val 294"/>
                <a:gd name="f141" fmla="val 295"/>
                <a:gd name="f142" fmla="val 302"/>
                <a:gd name="f143" fmla="val 306"/>
                <a:gd name="f144" fmla="val 307"/>
                <a:gd name="f145" fmla="val 310"/>
                <a:gd name="f146" fmla="val 312"/>
                <a:gd name="f147" fmla="val 316"/>
                <a:gd name="f148" fmla="val 315"/>
                <a:gd name="f149" fmla="val 313"/>
                <a:gd name="f150" fmla="val 802"/>
                <a:gd name="f151" fmla="val 318"/>
                <a:gd name="f152" fmla="val 323"/>
                <a:gd name="f153" fmla="val 328"/>
                <a:gd name="f154" fmla="val 326"/>
                <a:gd name="f155" fmla="val 792"/>
                <a:gd name="f156" fmla="val 320"/>
                <a:gd name="f157" fmla="val 321"/>
                <a:gd name="f158" fmla="val 789"/>
                <a:gd name="f159" fmla="val 788"/>
                <a:gd name="f160" fmla="val 319"/>
                <a:gd name="f161" fmla="val 787"/>
                <a:gd name="f162" fmla="val 786"/>
                <a:gd name="f163" fmla="val 784"/>
                <a:gd name="f164" fmla="val 783"/>
                <a:gd name="f165" fmla="val 317"/>
                <a:gd name="f166" fmla="val 314"/>
                <a:gd name="f167" fmla="val 781"/>
                <a:gd name="f168" fmla="val 772"/>
                <a:gd name="f169" fmla="val 771"/>
                <a:gd name="f170" fmla="val 308"/>
                <a:gd name="f171" fmla="val 769"/>
                <a:gd name="f172" fmla="val 768"/>
                <a:gd name="f173" fmla="val 311"/>
                <a:gd name="f174" fmla="val 766"/>
                <a:gd name="f175" fmla="val 765"/>
                <a:gd name="f176" fmla="val 764"/>
                <a:gd name="f177" fmla="val 763"/>
                <a:gd name="f178" fmla="val 305"/>
                <a:gd name="f179" fmla="val 301"/>
                <a:gd name="f180" fmla="val 297"/>
                <a:gd name="f181" fmla="val 293"/>
                <a:gd name="f182" fmla="val 767"/>
                <a:gd name="f183" fmla="val 283"/>
                <a:gd name="f184" fmla="val 759"/>
                <a:gd name="f185" fmla="val 758"/>
                <a:gd name="f186" fmla="val 757"/>
                <a:gd name="f187" fmla="val 755"/>
                <a:gd name="f188" fmla="val 753"/>
                <a:gd name="f189" fmla="val 299"/>
                <a:gd name="f190" fmla="val 750"/>
                <a:gd name="f191" fmla="val 749"/>
                <a:gd name="f192" fmla="val 747"/>
                <a:gd name="f193" fmla="val 745"/>
                <a:gd name="f194" fmla="val 742"/>
                <a:gd name="f195" fmla="val 304"/>
                <a:gd name="f196" fmla="val 741"/>
                <a:gd name="f197" fmla="val 740"/>
                <a:gd name="f198" fmla="val 739"/>
                <a:gd name="f199" fmla="val 738"/>
                <a:gd name="f200" fmla="val 737"/>
                <a:gd name="f201" fmla="val 291"/>
                <a:gd name="f202" fmla="val 736"/>
                <a:gd name="f203" fmla="val 735"/>
                <a:gd name="f204" fmla="val 733"/>
                <a:gd name="f205" fmla="val 285"/>
                <a:gd name="f206" fmla="val 734"/>
                <a:gd name="f207" fmla="val 261"/>
                <a:gd name="f208" fmla="val 732"/>
                <a:gd name="f209" fmla="val 728"/>
                <a:gd name="f210" fmla="val 723"/>
                <a:gd name="f211" fmla="val 726"/>
                <a:gd name="f212" fmla="val 729"/>
                <a:gd name="f213" fmla="val 251"/>
                <a:gd name="f214" fmla="val 245"/>
                <a:gd name="f215" fmla="val 730"/>
                <a:gd name="f216" fmla="val 232"/>
                <a:gd name="f217" fmla="val 228"/>
                <a:gd name="f218" fmla="val 748"/>
                <a:gd name="f219" fmla="val 752"/>
                <a:gd name="f220" fmla="val 754"/>
                <a:gd name="f221" fmla="val 760"/>
                <a:gd name="f222" fmla="val 207"/>
                <a:gd name="f223" fmla="val 743"/>
                <a:gd name="f224" fmla="val 196"/>
                <a:gd name="f225" fmla="val 727"/>
                <a:gd name="f226" fmla="val 190"/>
                <a:gd name="f227" fmla="val 715"/>
                <a:gd name="f228" fmla="val 185"/>
                <a:gd name="f229" fmla="val 702"/>
                <a:gd name="f230" fmla="val 181"/>
                <a:gd name="f231" fmla="val 690"/>
                <a:gd name="f232" fmla="val 175"/>
                <a:gd name="f233" fmla="val 673"/>
                <a:gd name="f234" fmla="val 168"/>
                <a:gd name="f235" fmla="val 656"/>
                <a:gd name="f236" fmla="val 161"/>
                <a:gd name="f237" fmla="val 639"/>
                <a:gd name="f238" fmla="val 153"/>
                <a:gd name="f239" fmla="val 638"/>
                <a:gd name="f240" fmla="val 637"/>
                <a:gd name="f241" fmla="val 636"/>
                <a:gd name="f242" fmla="val 152"/>
                <a:gd name="f243" fmla="val 164"/>
                <a:gd name="f244" fmla="val 640"/>
                <a:gd name="f245" fmla="val 176"/>
                <a:gd name="f246" fmla="val 188"/>
                <a:gd name="f247" fmla="val 182"/>
                <a:gd name="f248" fmla="val 635"/>
                <a:gd name="f249" fmla="val 634"/>
                <a:gd name="f250" fmla="val 169"/>
                <a:gd name="f251" fmla="val 633"/>
                <a:gd name="f252" fmla="val 158"/>
                <a:gd name="f253" fmla="val 631"/>
                <a:gd name="f254" fmla="val 151"/>
                <a:gd name="f255" fmla="val 629"/>
                <a:gd name="f256" fmla="val 150"/>
                <a:gd name="f257" fmla="val 628"/>
                <a:gd name="f258" fmla="val 149"/>
                <a:gd name="f259" fmla="val 582"/>
                <a:gd name="f260" fmla="val 131"/>
                <a:gd name="f261" fmla="val 536"/>
                <a:gd name="f262" fmla="val 129"/>
                <a:gd name="f263" fmla="val 490"/>
                <a:gd name="f264" fmla="val 142"/>
                <a:gd name="f265" fmla="val 467"/>
                <a:gd name="f266" fmla="val 148"/>
                <a:gd name="f267" fmla="val 444"/>
                <a:gd name="f268" fmla="val 156"/>
                <a:gd name="f269" fmla="val 422"/>
                <a:gd name="f270" fmla="val 389"/>
                <a:gd name="f271" fmla="val 174"/>
                <a:gd name="f272" fmla="val 356"/>
                <a:gd name="f273" fmla="val 183"/>
                <a:gd name="f274" fmla="val 322"/>
                <a:gd name="f275" fmla="val 189"/>
                <a:gd name="f276" fmla="val 191"/>
                <a:gd name="f277" fmla="val 330"/>
                <a:gd name="f278" fmla="val 342"/>
                <a:gd name="f279" fmla="val 350"/>
                <a:gd name="f280" fmla="val 351"/>
                <a:gd name="f281" fmla="val 352"/>
                <a:gd name="f282" fmla="val 349"/>
                <a:gd name="f283" fmla="val 227"/>
                <a:gd name="f284" fmla="val 347"/>
                <a:gd name="f285" fmla="val 345"/>
                <a:gd name="f286" fmla="val 344"/>
                <a:gd name="f287" fmla="val 212"/>
                <a:gd name="f288" fmla="val 343"/>
                <a:gd name="f289" fmla="val 210"/>
                <a:gd name="f290" fmla="val 205"/>
                <a:gd name="f291" fmla="val 203"/>
                <a:gd name="f292" fmla="val 357"/>
                <a:gd name="f293" fmla="val 362"/>
                <a:gd name="f294" fmla="val 363"/>
                <a:gd name="f295" fmla="val 366"/>
                <a:gd name="f296" fmla="val 368"/>
                <a:gd name="f297" fmla="val 199"/>
                <a:gd name="f298" fmla="val 372"/>
                <a:gd name="f299" fmla="val 375"/>
                <a:gd name="f300" fmla="val 379"/>
                <a:gd name="f301" fmla="val 195"/>
                <a:gd name="f302" fmla="val 382"/>
                <a:gd name="f303" fmla="val 384"/>
                <a:gd name="f304" fmla="val 387"/>
                <a:gd name="f305" fmla="val 388"/>
                <a:gd name="f306" fmla="val 208"/>
                <a:gd name="f307" fmla="val 386"/>
                <a:gd name="f308" fmla="val 213"/>
                <a:gd name="f309" fmla="val 381"/>
                <a:gd name="f310" fmla="val 380"/>
                <a:gd name="f311" fmla="val 383"/>
                <a:gd name="f312" fmla="val 390"/>
                <a:gd name="f313" fmla="val 391"/>
                <a:gd name="f314" fmla="val 393"/>
                <a:gd name="f315" fmla="val 394"/>
                <a:gd name="f316" fmla="val 395"/>
                <a:gd name="f317" fmla="val 397"/>
                <a:gd name="f318" fmla="val 399"/>
                <a:gd name="f319" fmla="val 402"/>
                <a:gd name="f320" fmla="val 406"/>
                <a:gd name="f321" fmla="val 410"/>
                <a:gd name="f322" fmla="val 412"/>
                <a:gd name="f323" fmla="val 413"/>
                <a:gd name="f324" fmla="val 415"/>
                <a:gd name="f325" fmla="val 414"/>
                <a:gd name="f326" fmla="val 411"/>
                <a:gd name="f327" fmla="val 409"/>
                <a:gd name="f328" fmla="val 407"/>
                <a:gd name="f329" fmla="val 408"/>
                <a:gd name="f330" fmla="val 231"/>
                <a:gd name="f331" fmla="val 416"/>
                <a:gd name="f332" fmla="val 419"/>
                <a:gd name="f333" fmla="val 417"/>
                <a:gd name="f334" fmla="val 418"/>
                <a:gd name="f335" fmla="val 426"/>
                <a:gd name="f336" fmla="val 421"/>
                <a:gd name="f337" fmla="val 424"/>
                <a:gd name="f338" fmla="val 253"/>
                <a:gd name="f339" fmla="val 256"/>
                <a:gd name="f340" fmla="val 430"/>
                <a:gd name="f341" fmla="val 429"/>
                <a:gd name="f342" fmla="val 423"/>
                <a:gd name="f343" fmla="val 420"/>
                <a:gd name="f344" fmla="val 254"/>
                <a:gd name="f345" fmla="val 392"/>
                <a:gd name="f346" fmla="val 257"/>
                <a:gd name="f347" fmla="val 385"/>
                <a:gd name="f348" fmla="val 403"/>
                <a:gd name="f349" fmla="val 290"/>
                <a:gd name="f350" fmla="val 287"/>
                <a:gd name="f351" fmla="val 404"/>
                <a:gd name="f352" fmla="val 303"/>
                <a:gd name="f353" fmla="val 309"/>
                <a:gd name="f354" fmla="val 405"/>
                <a:gd name="f355" fmla="val 325"/>
                <a:gd name="f356" fmla="val 327"/>
                <a:gd name="f357" fmla="val 401"/>
                <a:gd name="f358" fmla="val 324"/>
                <a:gd name="f359" fmla="val 398"/>
                <a:gd name="f360" fmla="val 378"/>
                <a:gd name="f361" fmla="val 376"/>
                <a:gd name="f362" fmla="val 374"/>
                <a:gd name="f363" fmla="val 370"/>
                <a:gd name="f364" fmla="val 367"/>
                <a:gd name="f365" fmla="val 365"/>
                <a:gd name="f366" fmla="val 361"/>
                <a:gd name="f367" fmla="val 359"/>
                <a:gd name="f368" fmla="val 358"/>
                <a:gd name="f369" fmla="val 355"/>
                <a:gd name="f370" fmla="val 354"/>
                <a:gd name="f371" fmla="val 353"/>
                <a:gd name="f372" fmla="val 348"/>
                <a:gd name="f373" fmla="val 341"/>
                <a:gd name="f374" fmla="val 340"/>
                <a:gd name="f375" fmla="val 339"/>
                <a:gd name="f376" fmla="val 337"/>
                <a:gd name="f377" fmla="val 335"/>
                <a:gd name="f378" fmla="val 333"/>
                <a:gd name="f379" fmla="val 331"/>
                <a:gd name="f380" fmla="val 271"/>
                <a:gd name="f381" fmla="val 338"/>
                <a:gd name="f382" fmla="val 224"/>
                <a:gd name="f383" fmla="val 206"/>
                <a:gd name="f384" fmla="val 194"/>
                <a:gd name="f385" fmla="val 193"/>
                <a:gd name="f386" fmla="val 192"/>
                <a:gd name="f387" fmla="val 173"/>
                <a:gd name="f388" fmla="val 138"/>
                <a:gd name="f389" fmla="val 119"/>
                <a:gd name="f390" fmla="val 95"/>
                <a:gd name="f391" fmla="val 99"/>
                <a:gd name="f392" fmla="val 103"/>
                <a:gd name="f393" fmla="val 106"/>
                <a:gd name="f394" fmla="val 110"/>
                <a:gd name="f395" fmla="val 112"/>
                <a:gd name="f396" fmla="val 113"/>
                <a:gd name="f397" fmla="val 115"/>
                <a:gd name="f398" fmla="val 116"/>
                <a:gd name="f399" fmla="val 111"/>
                <a:gd name="f400" fmla="val 114"/>
                <a:gd name="f401" fmla="val 109"/>
                <a:gd name="f402" fmla="val 108"/>
                <a:gd name="f403" fmla="val 107"/>
                <a:gd name="f404" fmla="val 242"/>
                <a:gd name="f405" fmla="val 100"/>
                <a:gd name="f406" fmla="val 97"/>
                <a:gd name="f407" fmla="val 93"/>
                <a:gd name="f408" fmla="val 92"/>
                <a:gd name="f409" fmla="val 91"/>
                <a:gd name="f410" fmla="val 90"/>
                <a:gd name="f411" fmla="val 240"/>
                <a:gd name="f412" fmla="val 85"/>
                <a:gd name="f413" fmla="val 83"/>
                <a:gd name="f414" fmla="val 79"/>
                <a:gd name="f415" fmla="val 78"/>
                <a:gd name="f416" fmla="val 77"/>
                <a:gd name="f417" fmla="val 73"/>
                <a:gd name="f418" fmla="val 68"/>
                <a:gd name="f419" fmla="val 67"/>
                <a:gd name="f420" fmla="val 66"/>
                <a:gd name="f421" fmla="val 65"/>
                <a:gd name="f422" fmla="val 64"/>
                <a:gd name="f423" fmla="val 62"/>
                <a:gd name="f424" fmla="val 59"/>
                <a:gd name="f425" fmla="val 57"/>
                <a:gd name="f426" fmla="val 54"/>
                <a:gd name="f427" fmla="val 52"/>
                <a:gd name="f428" fmla="val 49"/>
                <a:gd name="f429" fmla="val 44"/>
                <a:gd name="f430" fmla="val 43"/>
                <a:gd name="f431" fmla="val 45"/>
                <a:gd name="f432" fmla="val 47"/>
                <a:gd name="f433" fmla="val 51"/>
                <a:gd name="f434" fmla="val 58"/>
                <a:gd name="f435" fmla="val 61"/>
                <a:gd name="f436" fmla="val 56"/>
                <a:gd name="f437" fmla="val 55"/>
                <a:gd name="f438" fmla="val 50"/>
                <a:gd name="f439" fmla="val 42"/>
                <a:gd name="f440" fmla="val 40"/>
                <a:gd name="f441" fmla="val 36"/>
                <a:gd name="f442" fmla="val 37"/>
                <a:gd name="f443" fmla="val 38"/>
                <a:gd name="f444" fmla="val 39"/>
                <a:gd name="f445" fmla="val 34"/>
                <a:gd name="f446" fmla="val 30"/>
                <a:gd name="f447" fmla="val 26"/>
                <a:gd name="f448" fmla="val 25"/>
                <a:gd name="f449" fmla="val 28"/>
                <a:gd name="f450" fmla="val 32"/>
                <a:gd name="f451" fmla="val 35"/>
                <a:gd name="f452" fmla="val 33"/>
                <a:gd name="f453" fmla="val 29"/>
                <a:gd name="f454" fmla="val 21"/>
                <a:gd name="f455" fmla="val 18"/>
                <a:gd name="f456" fmla="val 15"/>
                <a:gd name="f457" fmla="val 11"/>
                <a:gd name="f458" fmla="val 13"/>
                <a:gd name="f459" fmla="val 17"/>
                <a:gd name="f460" fmla="val 6"/>
                <a:gd name="f461" fmla="val 1"/>
                <a:gd name="f462" fmla="val 4"/>
                <a:gd name="f463" fmla="val 7"/>
                <a:gd name="f464" fmla="val 211"/>
                <a:gd name="f465" fmla="val 10"/>
                <a:gd name="f466" fmla="val 9"/>
                <a:gd name="f467" fmla="val 8"/>
                <a:gd name="f468" fmla="val 12"/>
                <a:gd name="f469" fmla="val 14"/>
                <a:gd name="f470" fmla="val 22"/>
                <a:gd name="f471" fmla="val 20"/>
                <a:gd name="f472" fmla="val 23"/>
                <a:gd name="f473" fmla="val 24"/>
                <a:gd name="f474" fmla="val 187"/>
                <a:gd name="f475" fmla="val 27"/>
                <a:gd name="f476" fmla="val 184"/>
                <a:gd name="f477" fmla="val 186"/>
                <a:gd name="f478" fmla="val 46"/>
                <a:gd name="f479" fmla="val 48"/>
                <a:gd name="f480" fmla="val 60"/>
                <a:gd name="f481" fmla="val 179"/>
                <a:gd name="f482" fmla="val 41"/>
                <a:gd name="f483" fmla="val 171"/>
                <a:gd name="f484" fmla="val 170"/>
                <a:gd name="f485" fmla="val 165"/>
                <a:gd name="f486" fmla="val 162"/>
                <a:gd name="f487" fmla="val 163"/>
                <a:gd name="f488" fmla="val 160"/>
                <a:gd name="f489" fmla="val 159"/>
                <a:gd name="f490" fmla="val 157"/>
                <a:gd name="f491" fmla="val 71"/>
                <a:gd name="f492" fmla="val 80"/>
                <a:gd name="f493" fmla="val 155"/>
                <a:gd name="f494" fmla="val 82"/>
                <a:gd name="f495" fmla="val 89"/>
                <a:gd name="f496" fmla="val 94"/>
                <a:gd name="f497" fmla="val 167"/>
                <a:gd name="f498" fmla="val 102"/>
                <a:gd name="f499" fmla="val 178"/>
                <a:gd name="f500" fmla="val 117"/>
                <a:gd name="f501" fmla="val 126"/>
                <a:gd name="f502" fmla="val 146"/>
                <a:gd name="f503" fmla="val 139"/>
                <a:gd name="f504" fmla="val 166"/>
                <a:gd name="f505" fmla="val 124"/>
                <a:gd name="f506" fmla="val 132"/>
                <a:gd name="f507" fmla="val 84"/>
                <a:gd name="f508" fmla="val 76"/>
                <a:gd name="f509" fmla="val 53"/>
                <a:gd name="f510" fmla="val 122"/>
                <a:gd name="f511" fmla="val 127"/>
                <a:gd name="f512" fmla="val 130"/>
                <a:gd name="f513" fmla="val 69"/>
                <a:gd name="f514" fmla="val 120"/>
                <a:gd name="f515" fmla="val 63"/>
                <a:gd name="f516" fmla="val 104"/>
                <a:gd name="f517" fmla="val 81"/>
                <a:gd name="f518" fmla="val 87"/>
                <a:gd name="f519" fmla="val 101"/>
                <a:gd name="f520" fmla="val 123"/>
                <a:gd name="f521" fmla="val 105"/>
                <a:gd name="f522" fmla="val 121"/>
                <a:gd name="f523" fmla="val 136"/>
                <a:gd name="f524" fmla="val 137"/>
                <a:gd name="f525" fmla="val 154"/>
                <a:gd name="f526" fmla="val 427"/>
                <a:gd name="f527" fmla="val 144"/>
                <a:gd name="f528" fmla="val 140"/>
                <a:gd name="f529" fmla="val 147"/>
                <a:gd name="f530" fmla="val 400"/>
                <a:gd name="f531" fmla="val 134"/>
                <a:gd name="f532" fmla="val 135"/>
                <a:gd name="f533" fmla="val 431"/>
                <a:gd name="f534" fmla="val 432"/>
                <a:gd name="f535" fmla="val 433"/>
                <a:gd name="f536" fmla="val 456"/>
                <a:gd name="f537" fmla="val 143"/>
                <a:gd name="f538" fmla="val 479"/>
                <a:gd name="f539" fmla="val 503"/>
                <a:gd name="f540" fmla="val 510"/>
                <a:gd name="f541" fmla="val 128"/>
                <a:gd name="f542" fmla="val 516"/>
                <a:gd name="f543" fmla="val 521"/>
                <a:gd name="f544" fmla="val 534"/>
                <a:gd name="f545" fmla="val 538"/>
                <a:gd name="f546" fmla="val 537"/>
                <a:gd name="f547" fmla="val 529"/>
                <a:gd name="f548" fmla="val 518"/>
                <a:gd name="f549" fmla="val 507"/>
                <a:gd name="f550" fmla="val 497"/>
                <a:gd name="f551" fmla="val 481"/>
                <a:gd name="f552" fmla="val 471"/>
                <a:gd name="f553" fmla="val 472"/>
                <a:gd name="f554" fmla="val 489"/>
                <a:gd name="f555" fmla="val 504"/>
                <a:gd name="f556" fmla="val 513"/>
                <a:gd name="f557" fmla="val 519"/>
                <a:gd name="f558" fmla="val 16"/>
                <a:gd name="f559" fmla="val 525"/>
                <a:gd name="f560" fmla="val 528"/>
                <a:gd name="f561" fmla="val 531"/>
                <a:gd name="f562" fmla="val 533"/>
                <a:gd name="f563" fmla="val 540"/>
                <a:gd name="f564" fmla="val 563"/>
                <a:gd name="f565" fmla="val 601"/>
                <a:gd name="f566" fmla="val 625"/>
                <a:gd name="f567" fmla="val 616"/>
                <a:gd name="f568" fmla="val 603"/>
                <a:gd name="f569" fmla="val 588"/>
                <a:gd name="f570" fmla="val 573"/>
                <a:gd name="f571" fmla="val 557"/>
                <a:gd name="f572" fmla="val 541"/>
                <a:gd name="f573" fmla="val 543"/>
                <a:gd name="f574" fmla="val 561"/>
                <a:gd name="f575" fmla="val 609"/>
                <a:gd name="f576" fmla="val 654"/>
                <a:gd name="f577" fmla="val 668"/>
                <a:gd name="f578" fmla="val 686"/>
                <a:gd name="f579" fmla="val 118"/>
                <a:gd name="f580" fmla="val 709"/>
                <a:gd name="f581" fmla="val 707"/>
                <a:gd name="f582" fmla="val 705"/>
                <a:gd name="f583" fmla="val 704"/>
                <a:gd name="f584" fmla="val 700"/>
                <a:gd name="f585" fmla="val 698"/>
                <a:gd name="f586" fmla="val 695"/>
                <a:gd name="f587" fmla="val 693"/>
                <a:gd name="f588" fmla="val 692"/>
                <a:gd name="f589" fmla="val 689"/>
                <a:gd name="f590" fmla="val 694"/>
                <a:gd name="f591" fmla="val 691"/>
                <a:gd name="f592" fmla="val 86"/>
                <a:gd name="f593" fmla="val 696"/>
                <a:gd name="f594" fmla="val 697"/>
                <a:gd name="f595" fmla="val 706"/>
                <a:gd name="f596" fmla="val 88"/>
                <a:gd name="f597" fmla="val 711"/>
                <a:gd name="f598" fmla="val 712"/>
                <a:gd name="f599" fmla="val 713"/>
                <a:gd name="f600" fmla="val 710"/>
                <a:gd name="f601" fmla="val 717"/>
                <a:gd name="f602" fmla="val 719"/>
                <a:gd name="f603" fmla="val 722"/>
                <a:gd name="f604" fmla="val 724"/>
                <a:gd name="f605" fmla="val 725"/>
                <a:gd name="f606" fmla="val 72"/>
                <a:gd name="f607" fmla="val 744"/>
                <a:gd name="f608" fmla="val 746"/>
                <a:gd name="f609" fmla="val 756"/>
                <a:gd name="f610" fmla="val 75"/>
                <a:gd name="f611" fmla="val 96"/>
                <a:gd name="f612" fmla="val 98"/>
                <a:gd name="f613" fmla="val 125"/>
                <a:gd name="f614" fmla="val 778"/>
                <a:gd name="f615" fmla="val 133"/>
                <a:gd name="f616" fmla="val 145"/>
                <a:gd name="f617" fmla="val 718"/>
                <a:gd name="f618" fmla="val 716"/>
                <a:gd name="f619" fmla="val 714"/>
                <a:gd name="f620" fmla="val 708"/>
                <a:gd name="f621" fmla="val 141"/>
                <a:gd name="f622" fmla="val 680"/>
                <a:gd name="f623" fmla="val 669"/>
                <a:gd name="f624" fmla="val 661"/>
                <a:gd name="f625" fmla="val 675"/>
                <a:gd name="f626" fmla="val 688"/>
                <a:gd name="f627" fmla="val 701"/>
                <a:gd name="f628" fmla="val 848"/>
                <a:gd name="f629" fmla="val 859"/>
                <a:gd name="f630" fmla="val 870"/>
                <a:gd name="f631" fmla="val 868"/>
                <a:gd name="f632" fmla="val 873"/>
                <a:gd name="f633" fmla="val 877"/>
                <a:gd name="f634" fmla="val 883"/>
                <a:gd name="f635" fmla="val 881"/>
                <a:gd name="f636" fmla="val 879"/>
                <a:gd name="f637" fmla="val 878"/>
                <a:gd name="f638" fmla="val 886"/>
                <a:gd name="f639" fmla="val 887"/>
                <a:gd name="f640" fmla="val 889"/>
                <a:gd name="f641" fmla="val 891"/>
                <a:gd name="f642" fmla="val 894"/>
                <a:gd name="f643" fmla="val 896"/>
                <a:gd name="f644" fmla="val 899"/>
                <a:gd name="f645" fmla="val 900"/>
                <a:gd name="f646" fmla="val 901"/>
                <a:gd name="f647" fmla="val 903"/>
                <a:gd name="f648" fmla="val 905"/>
                <a:gd name="f649" fmla="val 907"/>
                <a:gd name="f650" fmla="val 908"/>
                <a:gd name="f651" fmla="val 910"/>
                <a:gd name="f652" fmla="val 913"/>
                <a:gd name="f653" fmla="val 914"/>
                <a:gd name="f654" fmla="val 911"/>
                <a:gd name="f655" fmla="val 909"/>
                <a:gd name="f656" fmla="val 918"/>
                <a:gd name="f657" fmla="val 922"/>
                <a:gd name="f658" fmla="val 929"/>
                <a:gd name="f659" fmla="val 933"/>
                <a:gd name="f660" fmla="val 938"/>
                <a:gd name="f661" fmla="val 943"/>
                <a:gd name="f662" fmla="val 941"/>
                <a:gd name="f663" fmla="val 936"/>
                <a:gd name="f664" fmla="val 939"/>
                <a:gd name="f665" fmla="val 940"/>
                <a:gd name="f666" fmla="val 937"/>
                <a:gd name="f667" fmla="val 934"/>
                <a:gd name="f668" fmla="val 930"/>
                <a:gd name="f669" fmla="val 932"/>
                <a:gd name="f670" fmla="val 931"/>
                <a:gd name="f671" fmla="val 928"/>
                <a:gd name="f672" fmla="val 919"/>
                <a:gd name="f673" fmla="val 916"/>
                <a:gd name="f674" fmla="val 915"/>
                <a:gd name="f675" fmla="val 923"/>
                <a:gd name="f676" fmla="val 172"/>
                <a:gd name="f677" fmla="val 177"/>
                <a:gd name="f678" fmla="val 904"/>
                <a:gd name="f679" fmla="val 902"/>
                <a:gd name="f680" fmla="val 897"/>
                <a:gd name="f681" fmla="val 895"/>
                <a:gd name="f682" fmla="val 893"/>
                <a:gd name="f683" fmla="val 892"/>
                <a:gd name="f684" fmla="val 890"/>
                <a:gd name="f685" fmla="val 888"/>
                <a:gd name="f686" fmla="val 885"/>
                <a:gd name="f687" fmla="val 884"/>
                <a:gd name="f688" fmla="val 876"/>
                <a:gd name="f689" fmla="val 866"/>
                <a:gd name="f690" fmla="val 861"/>
                <a:gd name="f691" fmla="val 852"/>
                <a:gd name="f692" fmla="val 838"/>
                <a:gd name="f693" fmla="val 844"/>
                <a:gd name="f694" fmla="val 850"/>
                <a:gd name="f695" fmla="val 856"/>
                <a:gd name="f696" fmla="val 880"/>
                <a:gd name="f697" fmla="val 977"/>
                <a:gd name="f698" fmla="val 1010"/>
                <a:gd name="f699" fmla="val 1039"/>
                <a:gd name="f700" fmla="val 1046"/>
                <a:gd name="f701" fmla="val 1053"/>
                <a:gd name="f702" fmla="val 1059"/>
                <a:gd name="f703" fmla="val 1075"/>
                <a:gd name="f704" fmla="val 1078"/>
                <a:gd name="f705" fmla="val 1080"/>
                <a:gd name="f706" fmla="val 1082"/>
                <a:gd name="f707" fmla="val 1071"/>
                <a:gd name="f708" fmla="val 1087"/>
                <a:gd name="f709" fmla="val 1094"/>
                <a:gd name="f710" fmla="val 1113"/>
                <a:gd name="f711" fmla="val 1130"/>
                <a:gd name="f712" fmla="val 1142"/>
                <a:gd name="f713" fmla="val 1147"/>
                <a:gd name="f714" fmla="val 1149"/>
                <a:gd name="f715" fmla="val 1148"/>
                <a:gd name="f716" fmla="val 1136"/>
                <a:gd name="f717" fmla="val 1124"/>
                <a:gd name="f718" fmla="val 1123"/>
                <a:gd name="f719" fmla="val 1121"/>
                <a:gd name="f720" fmla="val 1120"/>
                <a:gd name="f721" fmla="val 1126"/>
                <a:gd name="f722" fmla="val 1132"/>
                <a:gd name="f723" fmla="val 1139"/>
                <a:gd name="f724" fmla="val 1145"/>
                <a:gd name="f725" fmla="val 1150"/>
                <a:gd name="f726" fmla="val 1144"/>
                <a:gd name="f727" fmla="val 1111"/>
                <a:gd name="f728" fmla="val 1089"/>
                <a:gd name="f729" fmla="val 1085"/>
                <a:gd name="f730" fmla="val 1084"/>
                <a:gd name="f731" fmla="val 1064"/>
                <a:gd name="f732" fmla="val 1069"/>
                <a:gd name="f733" fmla="val 1079"/>
                <a:gd name="f734" fmla="val 1086"/>
                <a:gd name="f735" fmla="val 1083"/>
                <a:gd name="f736" fmla="val 1088"/>
                <a:gd name="f737" fmla="val 1091"/>
                <a:gd name="f738" fmla="val 1093"/>
                <a:gd name="f739" fmla="val 1097"/>
                <a:gd name="f740" fmla="val 1100"/>
                <a:gd name="f741" fmla="val 1104"/>
                <a:gd name="f742" fmla="val 1103"/>
                <a:gd name="f743" fmla="val 1102"/>
                <a:gd name="f744" fmla="val 1101"/>
                <a:gd name="f745" fmla="val 1105"/>
                <a:gd name="f746" fmla="val 1112"/>
                <a:gd name="f747" fmla="val 1117"/>
                <a:gd name="f748" fmla="val 1118"/>
                <a:gd name="f749" fmla="val 1116"/>
                <a:gd name="f750" fmla="val 1115"/>
                <a:gd name="f751" fmla="val 1119"/>
                <a:gd name="f752" fmla="val 1128"/>
                <a:gd name="f753" fmla="val 1108"/>
                <a:gd name="f754" fmla="val 1107"/>
                <a:gd name="f755" fmla="val 1122"/>
                <a:gd name="f756" fmla="val 1110"/>
                <a:gd name="f757" fmla="val 1109"/>
                <a:gd name="f758" fmla="val 1106"/>
                <a:gd name="f759" fmla="val 1099"/>
                <a:gd name="f760" fmla="val 1096"/>
                <a:gd name="f761" fmla="val 1092"/>
                <a:gd name="f762" fmla="val 1095"/>
                <a:gd name="f763" fmla="val 1076"/>
                <a:gd name="f764" fmla="val 1074"/>
                <a:gd name="f765" fmla="val 1073"/>
                <a:gd name="f766" fmla="val 1066"/>
                <a:gd name="f767" fmla="val 1065"/>
                <a:gd name="f768" fmla="val 1070"/>
                <a:gd name="f769" fmla="val 1067"/>
                <a:gd name="f770" fmla="val 1068"/>
                <a:gd name="f771" fmla="val 1072"/>
                <a:gd name="f772" fmla="val 1056"/>
                <a:gd name="f773" fmla="val 1055"/>
                <a:gd name="f774" fmla="val 1024"/>
                <a:gd name="f775" fmla="val 989"/>
                <a:gd name="f776" fmla="val 949"/>
                <a:gd name="f777" fmla="val 945"/>
                <a:gd name="f778" fmla="val 843"/>
                <a:gd name="f779" fmla="val 853"/>
                <a:gd name="f780" fmla="val 858"/>
                <a:gd name="f781" fmla="val 862"/>
                <a:gd name="f782" fmla="val 863"/>
                <a:gd name="f783" fmla="val 845"/>
                <a:gd name="f784" fmla="val 836"/>
                <a:gd name="f785" fmla="val 522"/>
                <a:gd name="f786" fmla="val 508"/>
                <a:gd name="f787" fmla="val 506"/>
                <a:gd name="f788" fmla="val 502"/>
                <a:gd name="f789" fmla="val 477"/>
                <a:gd name="f790" fmla="val 482"/>
                <a:gd name="f791" fmla="val 491"/>
                <a:gd name="f792" fmla="val 505"/>
                <a:gd name="f793" fmla="val 425"/>
                <a:gd name="f794" fmla="val 74"/>
                <a:gd name="f795" fmla="val 776"/>
                <a:gd name="f796" fmla="val 373"/>
                <a:gd name="f797" fmla="val 369"/>
                <a:gd name="f798" fmla="val 731"/>
                <a:gd name="f799" fmla="val 364"/>
                <a:gd name="f800" fmla="val 703"/>
                <a:gd name="f801" fmla="val 336"/>
                <a:gd name="f802" fmla="+- 0 0 -90"/>
                <a:gd name="f803" fmla="*/ f4 1 1151"/>
                <a:gd name="f804" fmla="*/ f5 1 329"/>
                <a:gd name="f805" fmla="val f6"/>
                <a:gd name="f806" fmla="val f7"/>
                <a:gd name="f807" fmla="val f8"/>
                <a:gd name="f808" fmla="*/ f802 f0 1"/>
                <a:gd name="f809" fmla="+- f807 0 f805"/>
                <a:gd name="f810" fmla="+- f806 0 f805"/>
                <a:gd name="f811" fmla="*/ f808 1 f3"/>
                <a:gd name="f812" fmla="*/ f810 1 1151"/>
                <a:gd name="f813" fmla="*/ f809 1 329"/>
                <a:gd name="f814" fmla="*/ 773 f810 1"/>
                <a:gd name="f815" fmla="*/ 225 f809 1"/>
                <a:gd name="f816" fmla="*/ 799 f810 1"/>
                <a:gd name="f817" fmla="*/ 237 f809 1"/>
                <a:gd name="f818" fmla="*/ 831 f810 1"/>
                <a:gd name="f819" fmla="*/ 267 f809 1"/>
                <a:gd name="f820" fmla="*/ 812 f810 1"/>
                <a:gd name="f821" fmla="*/ 280 f809 1"/>
                <a:gd name="f822" fmla="*/ 809 f810 1"/>
                <a:gd name="f823" fmla="*/ 316 f809 1"/>
                <a:gd name="f824" fmla="*/ 771 f810 1"/>
                <a:gd name="f825" fmla="*/ 308 f809 1"/>
                <a:gd name="f826" fmla="*/ 759 f810 1"/>
                <a:gd name="f827" fmla="*/ 296 f809 1"/>
                <a:gd name="f828" fmla="*/ 733 f810 1"/>
                <a:gd name="f829" fmla="*/ 288 f809 1"/>
                <a:gd name="f830" fmla="*/ 754 f810 1"/>
                <a:gd name="f831" fmla="*/ 223 f809 1"/>
                <a:gd name="f832" fmla="*/ 490 f810 1"/>
                <a:gd name="f833" fmla="*/ 142 f809 1"/>
                <a:gd name="f834" fmla="*/ 368 f810 1"/>
                <a:gd name="f835" fmla="*/ 196 f809 1"/>
                <a:gd name="f836" fmla="*/ 389 f810 1"/>
                <a:gd name="f837" fmla="*/ 214 f809 1"/>
                <a:gd name="f838" fmla="*/ 419 f810 1"/>
                <a:gd name="f839" fmla="*/ 236 f809 1"/>
                <a:gd name="f840" fmla="*/ 382 f810 1"/>
                <a:gd name="f841" fmla="*/ 260 f809 1"/>
                <a:gd name="f842" fmla="*/ 404 f810 1"/>
                <a:gd name="f843" fmla="*/ 287 f809 1"/>
                <a:gd name="f844" fmla="*/ 391 f810 1"/>
                <a:gd name="f845" fmla="*/ 319 f809 1"/>
                <a:gd name="f846" fmla="*/ 353 f810 1"/>
                <a:gd name="f847" fmla="*/ 293 f809 1"/>
                <a:gd name="f848" fmla="*/ 328 f810 1"/>
                <a:gd name="f849" fmla="*/ 304 f809 1"/>
                <a:gd name="f850" fmla="*/ 299 f810 1"/>
                <a:gd name="f851" fmla="*/ 241 f809 1"/>
                <a:gd name="f852" fmla="*/ 222 f810 1"/>
                <a:gd name="f853" fmla="*/ 192 f809 1"/>
                <a:gd name="f854" fmla="*/ 113 f810 1"/>
                <a:gd name="f855" fmla="*/ 224 f809 1"/>
                <a:gd name="f856" fmla="*/ 90 f810 1"/>
                <a:gd name="f857" fmla="*/ 240 f809 1"/>
                <a:gd name="f858" fmla="*/ 45 f810 1"/>
                <a:gd name="f859" fmla="*/ 244 f809 1"/>
                <a:gd name="f860" fmla="*/ 39 f810 1"/>
                <a:gd name="f861" fmla="*/ 234 f809 1"/>
                <a:gd name="f862" fmla="*/ 0 f810 1"/>
                <a:gd name="f863" fmla="*/ 215 f809 1"/>
                <a:gd name="f864" fmla="*/ 28 f810 1"/>
                <a:gd name="f865" fmla="*/ 182 f809 1"/>
                <a:gd name="f866" fmla="*/ 38 f810 1"/>
                <a:gd name="f867" fmla="*/ 170 f809 1"/>
                <a:gd name="f868" fmla="*/ 92 f810 1"/>
                <a:gd name="f869" fmla="*/ 176 f809 1"/>
                <a:gd name="f870" fmla="*/ 80 f810 1"/>
                <a:gd name="f871" fmla="*/ 79 f809 1"/>
                <a:gd name="f872" fmla="*/ 191 f810 1"/>
                <a:gd name="f873" fmla="*/ 181 f809 1"/>
                <a:gd name="f874" fmla="*/ 426 f810 1"/>
                <a:gd name="f875" fmla="*/ 116 f809 1"/>
                <a:gd name="f876" fmla="*/ 472 f810 1"/>
                <a:gd name="f877" fmla="*/ 27 f809 1"/>
                <a:gd name="f878" fmla="*/ 709 f810 1"/>
                <a:gd name="f879" fmla="*/ 114 f809 1"/>
                <a:gd name="f880" fmla="*/ 697 f810 1"/>
                <a:gd name="f881" fmla="*/ 77 f809 1"/>
                <a:gd name="f882" fmla="*/ 737 f810 1"/>
                <a:gd name="f883" fmla="*/ 69 f809 1"/>
                <a:gd name="f884" fmla="*/ 83 f809 1"/>
                <a:gd name="f885" fmla="*/ 789 f810 1"/>
                <a:gd name="f886" fmla="*/ 89 f809 1"/>
                <a:gd name="f887" fmla="*/ 777 f810 1"/>
                <a:gd name="f888" fmla="*/ 125 f809 1"/>
                <a:gd name="f889" fmla="*/ 764 f810 1"/>
                <a:gd name="f890" fmla="*/ 134 f809 1"/>
                <a:gd name="f891" fmla="*/ 728 f810 1"/>
                <a:gd name="f892" fmla="*/ 155 f809 1"/>
                <a:gd name="f893" fmla="*/ 194 f809 1"/>
                <a:gd name="f894" fmla="*/ 878 f810 1"/>
                <a:gd name="f895" fmla="*/ 151 f809 1"/>
                <a:gd name="f896" fmla="*/ 914 f810 1"/>
                <a:gd name="f897" fmla="*/ 130 f809 1"/>
                <a:gd name="f898" fmla="*/ 940 f810 1"/>
                <a:gd name="f899" fmla="*/ 145 f809 1"/>
                <a:gd name="f900" fmla="*/ 915 f810 1"/>
                <a:gd name="f901" fmla="*/ 174 f809 1"/>
                <a:gd name="f902" fmla="*/ 838 f810 1"/>
                <a:gd name="f903" fmla="*/ 1124 f810 1"/>
                <a:gd name="f904" fmla="*/ 110 f809 1"/>
                <a:gd name="f905" fmla="*/ 1083 f810 1"/>
                <a:gd name="f906" fmla="*/ 216 f809 1"/>
                <a:gd name="f907" fmla="*/ 1117 f810 1"/>
                <a:gd name="f908" fmla="*/ 235 f809 1"/>
                <a:gd name="f909" fmla="*/ 1119 f810 1"/>
                <a:gd name="f910" fmla="*/ 259 f809 1"/>
                <a:gd name="f911" fmla="*/ 1094 f810 1"/>
                <a:gd name="f912" fmla="*/ 246 f809 1"/>
                <a:gd name="f913" fmla="*/ 1066 f810 1"/>
                <a:gd name="f914" fmla="*/ 248 f809 1"/>
                <a:gd name="f915" fmla="*/ 926 f810 1"/>
                <a:gd name="f916" fmla="*/ 502 f810 1"/>
                <a:gd name="f917" fmla="*/ 10 f809 1"/>
                <a:gd name="f918" fmla="*/ 74 f810 1"/>
                <a:gd name="f919" fmla="*/ 206 f809 1"/>
                <a:gd name="f920" fmla="*/ 82 f809 1"/>
                <a:gd name="f921" fmla="*/ 726 f810 1"/>
                <a:gd name="f922" fmla="*/ 124 f809 1"/>
                <a:gd name="f923" fmla="*/ 358 f810 1"/>
                <a:gd name="f924" fmla="*/ 230 f809 1"/>
                <a:gd name="f925" fmla="*/ 713 f810 1"/>
                <a:gd name="f926" fmla="*/ 117 f809 1"/>
                <a:gd name="f927" fmla="*/ 108 f809 1"/>
                <a:gd name="f928" fmla="+- f811 0 f1"/>
                <a:gd name="f929" fmla="*/ f814 1 1151"/>
                <a:gd name="f930" fmla="*/ f815 1 329"/>
                <a:gd name="f931" fmla="*/ f816 1 1151"/>
                <a:gd name="f932" fmla="*/ f817 1 329"/>
                <a:gd name="f933" fmla="*/ f818 1 1151"/>
                <a:gd name="f934" fmla="*/ f819 1 329"/>
                <a:gd name="f935" fmla="*/ f820 1 1151"/>
                <a:gd name="f936" fmla="*/ f821 1 329"/>
                <a:gd name="f937" fmla="*/ f822 1 1151"/>
                <a:gd name="f938" fmla="*/ f823 1 329"/>
                <a:gd name="f939" fmla="*/ f824 1 1151"/>
                <a:gd name="f940" fmla="*/ f825 1 329"/>
                <a:gd name="f941" fmla="*/ f826 1 1151"/>
                <a:gd name="f942" fmla="*/ f827 1 329"/>
                <a:gd name="f943" fmla="*/ f828 1 1151"/>
                <a:gd name="f944" fmla="*/ f829 1 329"/>
                <a:gd name="f945" fmla="*/ f830 1 1151"/>
                <a:gd name="f946" fmla="*/ f831 1 329"/>
                <a:gd name="f947" fmla="*/ f832 1 1151"/>
                <a:gd name="f948" fmla="*/ f833 1 329"/>
                <a:gd name="f949" fmla="*/ f834 1 1151"/>
                <a:gd name="f950" fmla="*/ f835 1 329"/>
                <a:gd name="f951" fmla="*/ f836 1 1151"/>
                <a:gd name="f952" fmla="*/ f837 1 329"/>
                <a:gd name="f953" fmla="*/ f838 1 1151"/>
                <a:gd name="f954" fmla="*/ f839 1 329"/>
                <a:gd name="f955" fmla="*/ f840 1 1151"/>
                <a:gd name="f956" fmla="*/ f841 1 329"/>
                <a:gd name="f957" fmla="*/ f842 1 1151"/>
                <a:gd name="f958" fmla="*/ f843 1 329"/>
                <a:gd name="f959" fmla="*/ f844 1 1151"/>
                <a:gd name="f960" fmla="*/ f845 1 329"/>
                <a:gd name="f961" fmla="*/ f846 1 1151"/>
                <a:gd name="f962" fmla="*/ f847 1 329"/>
                <a:gd name="f963" fmla="*/ f848 1 1151"/>
                <a:gd name="f964" fmla="*/ f849 1 329"/>
                <a:gd name="f965" fmla="*/ f850 1 1151"/>
                <a:gd name="f966" fmla="*/ f851 1 329"/>
                <a:gd name="f967" fmla="*/ f852 1 1151"/>
                <a:gd name="f968" fmla="*/ f853 1 329"/>
                <a:gd name="f969" fmla="*/ f854 1 1151"/>
                <a:gd name="f970" fmla="*/ f855 1 329"/>
                <a:gd name="f971" fmla="*/ f856 1 1151"/>
                <a:gd name="f972" fmla="*/ f857 1 329"/>
                <a:gd name="f973" fmla="*/ f858 1 1151"/>
                <a:gd name="f974" fmla="*/ f859 1 329"/>
                <a:gd name="f975" fmla="*/ f860 1 1151"/>
                <a:gd name="f976" fmla="*/ f861 1 329"/>
                <a:gd name="f977" fmla="*/ f862 1 1151"/>
                <a:gd name="f978" fmla="*/ f863 1 329"/>
                <a:gd name="f979" fmla="*/ f864 1 1151"/>
                <a:gd name="f980" fmla="*/ f865 1 329"/>
                <a:gd name="f981" fmla="*/ f866 1 1151"/>
                <a:gd name="f982" fmla="*/ f867 1 329"/>
                <a:gd name="f983" fmla="*/ f868 1 1151"/>
                <a:gd name="f984" fmla="*/ f869 1 329"/>
                <a:gd name="f985" fmla="*/ f870 1 1151"/>
                <a:gd name="f986" fmla="*/ f871 1 329"/>
                <a:gd name="f987" fmla="*/ f872 1 1151"/>
                <a:gd name="f988" fmla="*/ f873 1 329"/>
                <a:gd name="f989" fmla="*/ f874 1 1151"/>
                <a:gd name="f990" fmla="*/ f875 1 329"/>
                <a:gd name="f991" fmla="*/ f876 1 1151"/>
                <a:gd name="f992" fmla="*/ f877 1 329"/>
                <a:gd name="f993" fmla="*/ f878 1 1151"/>
                <a:gd name="f994" fmla="*/ f879 1 329"/>
                <a:gd name="f995" fmla="*/ f880 1 1151"/>
                <a:gd name="f996" fmla="*/ f881 1 329"/>
                <a:gd name="f997" fmla="*/ f882 1 1151"/>
                <a:gd name="f998" fmla="*/ f883 1 329"/>
                <a:gd name="f999" fmla="*/ f884 1 329"/>
                <a:gd name="f1000" fmla="*/ f885 1 1151"/>
                <a:gd name="f1001" fmla="*/ f886 1 329"/>
                <a:gd name="f1002" fmla="*/ f887 1 1151"/>
                <a:gd name="f1003" fmla="*/ f888 1 329"/>
                <a:gd name="f1004" fmla="*/ f889 1 1151"/>
                <a:gd name="f1005" fmla="*/ f890 1 329"/>
                <a:gd name="f1006" fmla="*/ f891 1 1151"/>
                <a:gd name="f1007" fmla="*/ f892 1 329"/>
                <a:gd name="f1008" fmla="*/ f893 1 329"/>
                <a:gd name="f1009" fmla="*/ f894 1 1151"/>
                <a:gd name="f1010" fmla="*/ f895 1 329"/>
                <a:gd name="f1011" fmla="*/ f896 1 1151"/>
                <a:gd name="f1012" fmla="*/ f897 1 329"/>
                <a:gd name="f1013" fmla="*/ f898 1 1151"/>
                <a:gd name="f1014" fmla="*/ f899 1 329"/>
                <a:gd name="f1015" fmla="*/ f900 1 1151"/>
                <a:gd name="f1016" fmla="*/ f901 1 329"/>
                <a:gd name="f1017" fmla="*/ f902 1 1151"/>
                <a:gd name="f1018" fmla="*/ f903 1 1151"/>
                <a:gd name="f1019" fmla="*/ f904 1 329"/>
                <a:gd name="f1020" fmla="*/ f905 1 1151"/>
                <a:gd name="f1021" fmla="*/ f906 1 329"/>
                <a:gd name="f1022" fmla="*/ f907 1 1151"/>
                <a:gd name="f1023" fmla="*/ f908 1 329"/>
                <a:gd name="f1024" fmla="*/ f909 1 1151"/>
                <a:gd name="f1025" fmla="*/ f910 1 329"/>
                <a:gd name="f1026" fmla="*/ f911 1 1151"/>
                <a:gd name="f1027" fmla="*/ f912 1 329"/>
                <a:gd name="f1028" fmla="*/ f913 1 1151"/>
                <a:gd name="f1029" fmla="*/ f914 1 329"/>
                <a:gd name="f1030" fmla="*/ f915 1 1151"/>
                <a:gd name="f1031" fmla="*/ f916 1 1151"/>
                <a:gd name="f1032" fmla="*/ f917 1 329"/>
                <a:gd name="f1033" fmla="*/ f918 1 1151"/>
                <a:gd name="f1034" fmla="*/ f919 1 329"/>
                <a:gd name="f1035" fmla="*/ f920 1 329"/>
                <a:gd name="f1036" fmla="*/ f921 1 1151"/>
                <a:gd name="f1037" fmla="*/ f922 1 329"/>
                <a:gd name="f1038" fmla="*/ f923 1 1151"/>
                <a:gd name="f1039" fmla="*/ f924 1 329"/>
                <a:gd name="f1040" fmla="*/ f925 1 1151"/>
                <a:gd name="f1041" fmla="*/ f926 1 329"/>
                <a:gd name="f1042" fmla="*/ f927 1 329"/>
                <a:gd name="f1043" fmla="*/ 0 1 f812"/>
                <a:gd name="f1044" fmla="*/ f806 1 f812"/>
                <a:gd name="f1045" fmla="*/ 0 1 f813"/>
                <a:gd name="f1046" fmla="*/ f807 1 f813"/>
                <a:gd name="f1047" fmla="*/ f929 1 f812"/>
                <a:gd name="f1048" fmla="*/ f930 1 f813"/>
                <a:gd name="f1049" fmla="*/ f931 1 f812"/>
                <a:gd name="f1050" fmla="*/ f932 1 f813"/>
                <a:gd name="f1051" fmla="*/ f933 1 f812"/>
                <a:gd name="f1052" fmla="*/ f934 1 f813"/>
                <a:gd name="f1053" fmla="*/ f935 1 f812"/>
                <a:gd name="f1054" fmla="*/ f936 1 f813"/>
                <a:gd name="f1055" fmla="*/ f937 1 f812"/>
                <a:gd name="f1056" fmla="*/ f938 1 f813"/>
                <a:gd name="f1057" fmla="*/ f939 1 f812"/>
                <a:gd name="f1058" fmla="*/ f940 1 f813"/>
                <a:gd name="f1059" fmla="*/ f941 1 f812"/>
                <a:gd name="f1060" fmla="*/ f942 1 f813"/>
                <a:gd name="f1061" fmla="*/ f943 1 f812"/>
                <a:gd name="f1062" fmla="*/ f944 1 f813"/>
                <a:gd name="f1063" fmla="*/ f945 1 f812"/>
                <a:gd name="f1064" fmla="*/ f946 1 f813"/>
                <a:gd name="f1065" fmla="*/ f947 1 f812"/>
                <a:gd name="f1066" fmla="*/ f948 1 f813"/>
                <a:gd name="f1067" fmla="*/ f949 1 f812"/>
                <a:gd name="f1068" fmla="*/ f950 1 f813"/>
                <a:gd name="f1069" fmla="*/ f951 1 f812"/>
                <a:gd name="f1070" fmla="*/ f952 1 f813"/>
                <a:gd name="f1071" fmla="*/ f953 1 f812"/>
                <a:gd name="f1072" fmla="*/ f954 1 f813"/>
                <a:gd name="f1073" fmla="*/ f955 1 f812"/>
                <a:gd name="f1074" fmla="*/ f956 1 f813"/>
                <a:gd name="f1075" fmla="*/ f957 1 f812"/>
                <a:gd name="f1076" fmla="*/ f958 1 f813"/>
                <a:gd name="f1077" fmla="*/ f959 1 f812"/>
                <a:gd name="f1078" fmla="*/ f960 1 f813"/>
                <a:gd name="f1079" fmla="*/ f961 1 f812"/>
                <a:gd name="f1080" fmla="*/ f962 1 f813"/>
                <a:gd name="f1081" fmla="*/ f963 1 f812"/>
                <a:gd name="f1082" fmla="*/ f964 1 f813"/>
                <a:gd name="f1083" fmla="*/ f965 1 f812"/>
                <a:gd name="f1084" fmla="*/ f966 1 f813"/>
                <a:gd name="f1085" fmla="*/ f967 1 f812"/>
                <a:gd name="f1086" fmla="*/ f968 1 f813"/>
                <a:gd name="f1087" fmla="*/ f969 1 f812"/>
                <a:gd name="f1088" fmla="*/ f970 1 f813"/>
                <a:gd name="f1089" fmla="*/ f971 1 f812"/>
                <a:gd name="f1090" fmla="*/ f972 1 f813"/>
                <a:gd name="f1091" fmla="*/ f973 1 f812"/>
                <a:gd name="f1092" fmla="*/ f974 1 f813"/>
                <a:gd name="f1093" fmla="*/ f975 1 f812"/>
                <a:gd name="f1094" fmla="*/ f976 1 f813"/>
                <a:gd name="f1095" fmla="*/ f977 1 f812"/>
                <a:gd name="f1096" fmla="*/ f978 1 f813"/>
                <a:gd name="f1097" fmla="*/ f979 1 f812"/>
                <a:gd name="f1098" fmla="*/ f980 1 f813"/>
                <a:gd name="f1099" fmla="*/ f981 1 f812"/>
                <a:gd name="f1100" fmla="*/ f982 1 f813"/>
                <a:gd name="f1101" fmla="*/ f983 1 f812"/>
                <a:gd name="f1102" fmla="*/ f984 1 f813"/>
                <a:gd name="f1103" fmla="*/ f985 1 f812"/>
                <a:gd name="f1104" fmla="*/ f986 1 f813"/>
                <a:gd name="f1105" fmla="*/ f987 1 f812"/>
                <a:gd name="f1106" fmla="*/ f988 1 f813"/>
                <a:gd name="f1107" fmla="*/ f989 1 f812"/>
                <a:gd name="f1108" fmla="*/ f990 1 f813"/>
                <a:gd name="f1109" fmla="*/ f991 1 f812"/>
                <a:gd name="f1110" fmla="*/ f992 1 f813"/>
                <a:gd name="f1111" fmla="*/ f993 1 f812"/>
                <a:gd name="f1112" fmla="*/ f994 1 f813"/>
                <a:gd name="f1113" fmla="*/ f995 1 f812"/>
                <a:gd name="f1114" fmla="*/ f996 1 f813"/>
                <a:gd name="f1115" fmla="*/ f997 1 f812"/>
                <a:gd name="f1116" fmla="*/ f998 1 f813"/>
                <a:gd name="f1117" fmla="*/ f999 1 f813"/>
                <a:gd name="f1118" fmla="*/ f1000 1 f812"/>
                <a:gd name="f1119" fmla="*/ f1001 1 f813"/>
                <a:gd name="f1120" fmla="*/ f1002 1 f812"/>
                <a:gd name="f1121" fmla="*/ f1003 1 f813"/>
                <a:gd name="f1122" fmla="*/ f1004 1 f812"/>
                <a:gd name="f1123" fmla="*/ f1005 1 f813"/>
                <a:gd name="f1124" fmla="*/ f1006 1 f812"/>
                <a:gd name="f1125" fmla="*/ f1007 1 f813"/>
                <a:gd name="f1126" fmla="*/ f1008 1 f813"/>
                <a:gd name="f1127" fmla="*/ f1009 1 f812"/>
                <a:gd name="f1128" fmla="*/ f1010 1 f813"/>
                <a:gd name="f1129" fmla="*/ f1011 1 f812"/>
                <a:gd name="f1130" fmla="*/ f1012 1 f813"/>
                <a:gd name="f1131" fmla="*/ f1013 1 f812"/>
                <a:gd name="f1132" fmla="*/ f1014 1 f813"/>
                <a:gd name="f1133" fmla="*/ f1015 1 f812"/>
                <a:gd name="f1134" fmla="*/ f1016 1 f813"/>
                <a:gd name="f1135" fmla="*/ f1017 1 f812"/>
                <a:gd name="f1136" fmla="*/ f1018 1 f812"/>
                <a:gd name="f1137" fmla="*/ f1019 1 f813"/>
                <a:gd name="f1138" fmla="*/ f1020 1 f812"/>
                <a:gd name="f1139" fmla="*/ f1021 1 f813"/>
                <a:gd name="f1140" fmla="*/ f1022 1 f812"/>
                <a:gd name="f1141" fmla="*/ f1023 1 f813"/>
                <a:gd name="f1142" fmla="*/ f1024 1 f812"/>
                <a:gd name="f1143" fmla="*/ f1025 1 f813"/>
                <a:gd name="f1144" fmla="*/ f1026 1 f812"/>
                <a:gd name="f1145" fmla="*/ f1027 1 f813"/>
                <a:gd name="f1146" fmla="*/ f1028 1 f812"/>
                <a:gd name="f1147" fmla="*/ f1029 1 f813"/>
                <a:gd name="f1148" fmla="*/ f1030 1 f812"/>
                <a:gd name="f1149" fmla="*/ f1031 1 f812"/>
                <a:gd name="f1150" fmla="*/ f1032 1 f813"/>
                <a:gd name="f1151" fmla="*/ f1033 1 f812"/>
                <a:gd name="f1152" fmla="*/ f1034 1 f813"/>
                <a:gd name="f1153" fmla="*/ f1035 1 f813"/>
                <a:gd name="f1154" fmla="*/ f1036 1 f812"/>
                <a:gd name="f1155" fmla="*/ f1037 1 f813"/>
                <a:gd name="f1156" fmla="*/ f1038 1 f812"/>
                <a:gd name="f1157" fmla="*/ f1039 1 f813"/>
                <a:gd name="f1158" fmla="*/ f1040 1 f812"/>
                <a:gd name="f1159" fmla="*/ f1041 1 f813"/>
                <a:gd name="f1160" fmla="*/ f1042 1 f813"/>
                <a:gd name="f1161" fmla="*/ f1043 f803 1"/>
                <a:gd name="f1162" fmla="*/ f1044 f803 1"/>
                <a:gd name="f1163" fmla="*/ f1046 f804 1"/>
                <a:gd name="f1164" fmla="*/ f1045 f804 1"/>
                <a:gd name="f1165" fmla="*/ f1047 f803 1"/>
                <a:gd name="f1166" fmla="*/ f1048 f804 1"/>
                <a:gd name="f1167" fmla="*/ f1049 f803 1"/>
                <a:gd name="f1168" fmla="*/ f1050 f804 1"/>
                <a:gd name="f1169" fmla="*/ f1051 f803 1"/>
                <a:gd name="f1170" fmla="*/ f1052 f804 1"/>
                <a:gd name="f1171" fmla="*/ f1053 f803 1"/>
                <a:gd name="f1172" fmla="*/ f1054 f804 1"/>
                <a:gd name="f1173" fmla="*/ f1055 f803 1"/>
                <a:gd name="f1174" fmla="*/ f1056 f804 1"/>
                <a:gd name="f1175" fmla="*/ f1057 f803 1"/>
                <a:gd name="f1176" fmla="*/ f1058 f804 1"/>
                <a:gd name="f1177" fmla="*/ f1059 f803 1"/>
                <a:gd name="f1178" fmla="*/ f1060 f804 1"/>
                <a:gd name="f1179" fmla="*/ f1061 f803 1"/>
                <a:gd name="f1180" fmla="*/ f1062 f804 1"/>
                <a:gd name="f1181" fmla="*/ f1063 f803 1"/>
                <a:gd name="f1182" fmla="*/ f1064 f804 1"/>
                <a:gd name="f1183" fmla="*/ f1065 f803 1"/>
                <a:gd name="f1184" fmla="*/ f1066 f804 1"/>
                <a:gd name="f1185" fmla="*/ f1067 f803 1"/>
                <a:gd name="f1186" fmla="*/ f1068 f804 1"/>
                <a:gd name="f1187" fmla="*/ f1069 f803 1"/>
                <a:gd name="f1188" fmla="*/ f1070 f804 1"/>
                <a:gd name="f1189" fmla="*/ f1071 f803 1"/>
                <a:gd name="f1190" fmla="*/ f1072 f804 1"/>
                <a:gd name="f1191" fmla="*/ f1073 f803 1"/>
                <a:gd name="f1192" fmla="*/ f1074 f804 1"/>
                <a:gd name="f1193" fmla="*/ f1075 f803 1"/>
                <a:gd name="f1194" fmla="*/ f1076 f804 1"/>
                <a:gd name="f1195" fmla="*/ f1077 f803 1"/>
                <a:gd name="f1196" fmla="*/ f1078 f804 1"/>
                <a:gd name="f1197" fmla="*/ f1079 f803 1"/>
                <a:gd name="f1198" fmla="*/ f1080 f804 1"/>
                <a:gd name="f1199" fmla="*/ f1081 f803 1"/>
                <a:gd name="f1200" fmla="*/ f1082 f804 1"/>
                <a:gd name="f1201" fmla="*/ f1083 f803 1"/>
                <a:gd name="f1202" fmla="*/ f1084 f804 1"/>
                <a:gd name="f1203" fmla="*/ f1085 f803 1"/>
                <a:gd name="f1204" fmla="*/ f1086 f804 1"/>
                <a:gd name="f1205" fmla="*/ f1087 f803 1"/>
                <a:gd name="f1206" fmla="*/ f1088 f804 1"/>
                <a:gd name="f1207" fmla="*/ f1089 f803 1"/>
                <a:gd name="f1208" fmla="*/ f1090 f804 1"/>
                <a:gd name="f1209" fmla="*/ f1091 f803 1"/>
                <a:gd name="f1210" fmla="*/ f1092 f804 1"/>
                <a:gd name="f1211" fmla="*/ f1093 f803 1"/>
                <a:gd name="f1212" fmla="*/ f1094 f804 1"/>
                <a:gd name="f1213" fmla="*/ f1095 f803 1"/>
                <a:gd name="f1214" fmla="*/ f1096 f804 1"/>
                <a:gd name="f1215" fmla="*/ f1097 f803 1"/>
                <a:gd name="f1216" fmla="*/ f1098 f804 1"/>
                <a:gd name="f1217" fmla="*/ f1099 f803 1"/>
                <a:gd name="f1218" fmla="*/ f1100 f804 1"/>
                <a:gd name="f1219" fmla="*/ f1101 f803 1"/>
                <a:gd name="f1220" fmla="*/ f1102 f804 1"/>
                <a:gd name="f1221" fmla="*/ f1103 f803 1"/>
                <a:gd name="f1222" fmla="*/ f1104 f804 1"/>
                <a:gd name="f1223" fmla="*/ f1105 f803 1"/>
                <a:gd name="f1224" fmla="*/ f1106 f804 1"/>
                <a:gd name="f1225" fmla="*/ f1107 f803 1"/>
                <a:gd name="f1226" fmla="*/ f1108 f804 1"/>
                <a:gd name="f1227" fmla="*/ f1109 f803 1"/>
                <a:gd name="f1228" fmla="*/ f1110 f804 1"/>
                <a:gd name="f1229" fmla="*/ f1111 f803 1"/>
                <a:gd name="f1230" fmla="*/ f1112 f804 1"/>
                <a:gd name="f1231" fmla="*/ f1113 f803 1"/>
                <a:gd name="f1232" fmla="*/ f1114 f804 1"/>
                <a:gd name="f1233" fmla="*/ f1115 f803 1"/>
                <a:gd name="f1234" fmla="*/ f1116 f804 1"/>
                <a:gd name="f1235" fmla="*/ f1117 f804 1"/>
                <a:gd name="f1236" fmla="*/ f1118 f803 1"/>
                <a:gd name="f1237" fmla="*/ f1119 f804 1"/>
                <a:gd name="f1238" fmla="*/ f1120 f803 1"/>
                <a:gd name="f1239" fmla="*/ f1121 f804 1"/>
                <a:gd name="f1240" fmla="*/ f1122 f803 1"/>
                <a:gd name="f1241" fmla="*/ f1123 f804 1"/>
                <a:gd name="f1242" fmla="*/ f1124 f803 1"/>
                <a:gd name="f1243" fmla="*/ f1125 f804 1"/>
                <a:gd name="f1244" fmla="*/ f1126 f804 1"/>
                <a:gd name="f1245" fmla="*/ f1127 f803 1"/>
                <a:gd name="f1246" fmla="*/ f1128 f804 1"/>
                <a:gd name="f1247" fmla="*/ f1129 f803 1"/>
                <a:gd name="f1248" fmla="*/ f1130 f804 1"/>
                <a:gd name="f1249" fmla="*/ f1131 f803 1"/>
                <a:gd name="f1250" fmla="*/ f1132 f804 1"/>
                <a:gd name="f1251" fmla="*/ f1133 f803 1"/>
                <a:gd name="f1252" fmla="*/ f1134 f804 1"/>
                <a:gd name="f1253" fmla="*/ f1135 f803 1"/>
                <a:gd name="f1254" fmla="*/ f1136 f803 1"/>
                <a:gd name="f1255" fmla="*/ f1137 f804 1"/>
                <a:gd name="f1256" fmla="*/ f1138 f803 1"/>
                <a:gd name="f1257" fmla="*/ f1139 f804 1"/>
                <a:gd name="f1258" fmla="*/ f1140 f803 1"/>
                <a:gd name="f1259" fmla="*/ f1141 f804 1"/>
                <a:gd name="f1260" fmla="*/ f1142 f803 1"/>
                <a:gd name="f1261" fmla="*/ f1143 f804 1"/>
                <a:gd name="f1262" fmla="*/ f1144 f803 1"/>
                <a:gd name="f1263" fmla="*/ f1145 f804 1"/>
                <a:gd name="f1264" fmla="*/ f1146 f803 1"/>
                <a:gd name="f1265" fmla="*/ f1147 f804 1"/>
                <a:gd name="f1266" fmla="*/ f1148 f803 1"/>
                <a:gd name="f1267" fmla="*/ f1149 f803 1"/>
                <a:gd name="f1268" fmla="*/ f1150 f804 1"/>
                <a:gd name="f1269" fmla="*/ f1151 f803 1"/>
                <a:gd name="f1270" fmla="*/ f1152 f804 1"/>
                <a:gd name="f1271" fmla="*/ f1153 f804 1"/>
                <a:gd name="f1272" fmla="*/ f1154 f803 1"/>
                <a:gd name="f1273" fmla="*/ f1155 f804 1"/>
                <a:gd name="f1274" fmla="*/ f1156 f803 1"/>
                <a:gd name="f1275" fmla="*/ f1157 f804 1"/>
                <a:gd name="f1276" fmla="*/ f1158 f803 1"/>
                <a:gd name="f1277" fmla="*/ f1159 f804 1"/>
                <a:gd name="f1278" fmla="*/ f1160 f80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28">
                  <a:pos x="f1165" y="f1166"/>
                </a:cxn>
                <a:cxn ang="f928">
                  <a:pos x="f1167" y="f1168"/>
                </a:cxn>
                <a:cxn ang="f928">
                  <a:pos x="f1169" y="f1170"/>
                </a:cxn>
                <a:cxn ang="f928">
                  <a:pos x="f1171" y="f1172"/>
                </a:cxn>
                <a:cxn ang="f928">
                  <a:pos x="f1173" y="f1174"/>
                </a:cxn>
                <a:cxn ang="f928">
                  <a:pos x="f1175" y="f1176"/>
                </a:cxn>
                <a:cxn ang="f928">
                  <a:pos x="f1177" y="f1178"/>
                </a:cxn>
                <a:cxn ang="f928">
                  <a:pos x="f1179" y="f1180"/>
                </a:cxn>
                <a:cxn ang="f928">
                  <a:pos x="f1181" y="f1182"/>
                </a:cxn>
                <a:cxn ang="f928">
                  <a:pos x="f1183" y="f1184"/>
                </a:cxn>
                <a:cxn ang="f928">
                  <a:pos x="f1185" y="f1186"/>
                </a:cxn>
                <a:cxn ang="f928">
                  <a:pos x="f1187" y="f1188"/>
                </a:cxn>
                <a:cxn ang="f928">
                  <a:pos x="f1189" y="f1190"/>
                </a:cxn>
                <a:cxn ang="f928">
                  <a:pos x="f1191" y="f1192"/>
                </a:cxn>
                <a:cxn ang="f928">
                  <a:pos x="f1193" y="f1194"/>
                </a:cxn>
                <a:cxn ang="f928">
                  <a:pos x="f1195" y="f1196"/>
                </a:cxn>
                <a:cxn ang="f928">
                  <a:pos x="f1197" y="f1198"/>
                </a:cxn>
                <a:cxn ang="f928">
                  <a:pos x="f1199" y="f1200"/>
                </a:cxn>
                <a:cxn ang="f928">
                  <a:pos x="f1201" y="f1202"/>
                </a:cxn>
                <a:cxn ang="f928">
                  <a:pos x="f1203" y="f1204"/>
                </a:cxn>
                <a:cxn ang="f928">
                  <a:pos x="f1205" y="f1206"/>
                </a:cxn>
                <a:cxn ang="f928">
                  <a:pos x="f1207" y="f1208"/>
                </a:cxn>
                <a:cxn ang="f928">
                  <a:pos x="f1209" y="f1210"/>
                </a:cxn>
                <a:cxn ang="f928">
                  <a:pos x="f1211" y="f1212"/>
                </a:cxn>
                <a:cxn ang="f928">
                  <a:pos x="f1213" y="f1214"/>
                </a:cxn>
                <a:cxn ang="f928">
                  <a:pos x="f1215" y="f1216"/>
                </a:cxn>
                <a:cxn ang="f928">
                  <a:pos x="f1217" y="f1218"/>
                </a:cxn>
                <a:cxn ang="f928">
                  <a:pos x="f1219" y="f1220"/>
                </a:cxn>
                <a:cxn ang="f928">
                  <a:pos x="f1221" y="f1222"/>
                </a:cxn>
                <a:cxn ang="f928">
                  <a:pos x="f1223" y="f1224"/>
                </a:cxn>
                <a:cxn ang="f928">
                  <a:pos x="f1225" y="f1226"/>
                </a:cxn>
                <a:cxn ang="f928">
                  <a:pos x="f1227" y="f1228"/>
                </a:cxn>
                <a:cxn ang="f928">
                  <a:pos x="f1229" y="f1230"/>
                </a:cxn>
                <a:cxn ang="f928">
                  <a:pos x="f1231" y="f1232"/>
                </a:cxn>
                <a:cxn ang="f928">
                  <a:pos x="f1233" y="f1234"/>
                </a:cxn>
                <a:cxn ang="f928">
                  <a:pos x="f1181" y="f1235"/>
                </a:cxn>
                <a:cxn ang="f928">
                  <a:pos x="f1236" y="f1237"/>
                </a:cxn>
                <a:cxn ang="f928">
                  <a:pos x="f1238" y="f1239"/>
                </a:cxn>
                <a:cxn ang="f928">
                  <a:pos x="f1240" y="f1241"/>
                </a:cxn>
                <a:cxn ang="f928">
                  <a:pos x="f1242" y="f1243"/>
                </a:cxn>
                <a:cxn ang="f928">
                  <a:pos x="f1175" y="f1244"/>
                </a:cxn>
                <a:cxn ang="f928">
                  <a:pos x="f1245" y="f1246"/>
                </a:cxn>
                <a:cxn ang="f928">
                  <a:pos x="f1247" y="f1248"/>
                </a:cxn>
                <a:cxn ang="f928">
                  <a:pos x="f1249" y="f1250"/>
                </a:cxn>
                <a:cxn ang="f928">
                  <a:pos x="f1251" y="f1252"/>
                </a:cxn>
                <a:cxn ang="f928">
                  <a:pos x="f1253" y="f1244"/>
                </a:cxn>
                <a:cxn ang="f928">
                  <a:pos x="f1254" y="f1255"/>
                </a:cxn>
                <a:cxn ang="f928">
                  <a:pos x="f1256" y="f1257"/>
                </a:cxn>
                <a:cxn ang="f928">
                  <a:pos x="f1258" y="f1259"/>
                </a:cxn>
                <a:cxn ang="f928">
                  <a:pos x="f1260" y="f1261"/>
                </a:cxn>
                <a:cxn ang="f928">
                  <a:pos x="f1262" y="f1263"/>
                </a:cxn>
                <a:cxn ang="f928">
                  <a:pos x="f1264" y="f1265"/>
                </a:cxn>
                <a:cxn ang="f928">
                  <a:pos x="f1266" y="f1172"/>
                </a:cxn>
                <a:cxn ang="f928">
                  <a:pos x="f1267" y="f1268"/>
                </a:cxn>
                <a:cxn ang="f928">
                  <a:pos x="f1269" y="f1270"/>
                </a:cxn>
                <a:cxn ang="f928">
                  <a:pos x="f1221" y="f1186"/>
                </a:cxn>
                <a:cxn ang="f928">
                  <a:pos x="f1179" y="f1271"/>
                </a:cxn>
                <a:cxn ang="f928">
                  <a:pos x="f1272" y="f1273"/>
                </a:cxn>
                <a:cxn ang="f928">
                  <a:pos x="f1274" y="f1275"/>
                </a:cxn>
                <a:cxn ang="f928">
                  <a:pos x="f1276" y="f1277"/>
                </a:cxn>
                <a:cxn ang="f928">
                  <a:pos x="f1276" y="f1278"/>
                </a:cxn>
              </a:cxnLst>
              <a:rect l="f1161" t="f1164" r="f1162" b="f1163"/>
              <a:pathLst>
                <a:path w="1151" h="329">
                  <a:moveTo>
                    <a:pt x="f9" y="f10"/>
                  </a:moveTo>
                  <a:cubicBezTo>
                    <a:pt x="f11" y="f12"/>
                    <a:pt x="f9" y="f13"/>
                    <a:pt x="f11" y="f14"/>
                  </a:cubicBezTo>
                  <a:cubicBezTo>
                    <a:pt x="f11" y="f15"/>
                    <a:pt x="f11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2"/>
                  </a:cubicBezTo>
                  <a:cubicBezTo>
                    <a:pt x="f36" y="f37"/>
                    <a:pt x="f38" y="f37"/>
                    <a:pt x="f39" y="f40"/>
                  </a:cubicBezTo>
                  <a:cubicBezTo>
                    <a:pt x="f41" y="f42"/>
                    <a:pt x="f43" y="f30"/>
                    <a:pt x="f44" y="f32"/>
                  </a:cubicBezTo>
                  <a:cubicBezTo>
                    <a:pt x="f45" y="f46"/>
                    <a:pt x="f41" y="f28"/>
                    <a:pt x="f47" y="f48"/>
                  </a:cubicBezTo>
                  <a:cubicBezTo>
                    <a:pt x="f49" y="f50"/>
                    <a:pt x="f51" y="f52"/>
                    <a:pt x="f51" y="f53"/>
                  </a:cubicBezTo>
                  <a:cubicBezTo>
                    <a:pt x="f51" y="f54"/>
                    <a:pt x="f49" y="f55"/>
                    <a:pt x="f47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56"/>
                    <a:pt x="f63" y="f56"/>
                    <a:pt x="f64" y="f60"/>
                  </a:cubicBezTo>
                  <a:cubicBezTo>
                    <a:pt x="f65" y="f66"/>
                    <a:pt x="f67" y="f62"/>
                    <a:pt x="f38" y="f68"/>
                  </a:cubicBezTo>
                  <a:cubicBezTo>
                    <a:pt x="f69" y="f60"/>
                    <a:pt x="f69" y="f58"/>
                    <a:pt x="f70" y="f56"/>
                  </a:cubicBezTo>
                  <a:cubicBezTo>
                    <a:pt x="f71" y="f72"/>
                    <a:pt x="f73" y="f58"/>
                    <a:pt x="f74" y="f66"/>
                  </a:cubicBezTo>
                  <a:cubicBezTo>
                    <a:pt x="f75" y="f58"/>
                    <a:pt x="f75" y="f72"/>
                    <a:pt x="f75" y="f56"/>
                  </a:cubicBezTo>
                  <a:cubicBezTo>
                    <a:pt x="f76" y="f56"/>
                    <a:pt x="f77" y="f56"/>
                    <a:pt x="f78" y="f56"/>
                  </a:cubicBezTo>
                  <a:cubicBezTo>
                    <a:pt x="f79" y="f80"/>
                    <a:pt x="f81" y="f82"/>
                    <a:pt x="f83" y="f50"/>
                  </a:cubicBezTo>
                  <a:cubicBezTo>
                    <a:pt x="f73" y="f50"/>
                    <a:pt x="f84" y="f85"/>
                    <a:pt x="f86" y="f48"/>
                  </a:cubicBezTo>
                  <a:cubicBezTo>
                    <a:pt x="f86" y="f48"/>
                    <a:pt x="f84" y="f87"/>
                    <a:pt x="f84" y="f87"/>
                  </a:cubicBezTo>
                  <a:cubicBezTo>
                    <a:pt x="f83" y="f48"/>
                    <a:pt x="f76" y="f85"/>
                    <a:pt x="f88" y="f89"/>
                  </a:cubicBezTo>
                  <a:cubicBezTo>
                    <a:pt x="f88" y="f85"/>
                    <a:pt x="f88" y="f90"/>
                    <a:pt x="f88" y="f48"/>
                  </a:cubicBezTo>
                  <a:cubicBezTo>
                    <a:pt x="f91" y="f50"/>
                    <a:pt x="f92" y="f26"/>
                    <a:pt x="f93" y="f26"/>
                  </a:cubicBezTo>
                  <a:cubicBezTo>
                    <a:pt x="f94" y="f26"/>
                    <a:pt x="f35" y="f95"/>
                    <a:pt x="f96" y="f97"/>
                  </a:cubicBezTo>
                  <a:cubicBezTo>
                    <a:pt x="f35" y="f98"/>
                    <a:pt x="f99" y="f100"/>
                    <a:pt x="f101" y="f102"/>
                  </a:cubicBezTo>
                  <a:cubicBezTo>
                    <a:pt x="f93" y="f24"/>
                    <a:pt x="f103" y="f24"/>
                    <a:pt x="f104" y="f105"/>
                  </a:cubicBezTo>
                  <a:cubicBezTo>
                    <a:pt x="f93" y="f106"/>
                    <a:pt x="f99" y="f20"/>
                    <a:pt x="f35" y="f107"/>
                  </a:cubicBezTo>
                  <a:cubicBezTo>
                    <a:pt x="f35" y="f108"/>
                    <a:pt x="f99" y="f108"/>
                    <a:pt x="f94" y="f109"/>
                  </a:cubicBezTo>
                  <a:cubicBezTo>
                    <a:pt x="f35" y="f110"/>
                    <a:pt x="f96" y="f111"/>
                    <a:pt x="f33" y="f112"/>
                  </a:cubicBezTo>
                  <a:cubicBezTo>
                    <a:pt x="f113" y="f114"/>
                    <a:pt x="f96" y="f115"/>
                    <a:pt x="f116" y="f117"/>
                  </a:cubicBezTo>
                  <a:cubicBezTo>
                    <a:pt x="f31" y="f118"/>
                    <a:pt x="f33" y="f10"/>
                    <a:pt x="f119" y="f10"/>
                  </a:cubicBezTo>
                  <a:cubicBezTo>
                    <a:pt x="f99" y="f118"/>
                    <a:pt x="f94" y="f10"/>
                    <a:pt x="f103" y="f10"/>
                  </a:cubicBezTo>
                  <a:cubicBezTo>
                    <a:pt x="f120" y="f118"/>
                    <a:pt x="f121" y="f122"/>
                    <a:pt x="f91" y="f14"/>
                  </a:cubicBezTo>
                  <a:cubicBezTo>
                    <a:pt x="f78" y="f123"/>
                    <a:pt x="f83" y="f16"/>
                    <a:pt x="f124" y="f125"/>
                  </a:cubicBezTo>
                  <a:cubicBezTo>
                    <a:pt x="f38" y="f125"/>
                    <a:pt x="f70" y="f111"/>
                    <a:pt x="f67" y="f111"/>
                  </a:cubicBezTo>
                  <a:cubicBezTo>
                    <a:pt x="f67" y="f16"/>
                    <a:pt x="f67" y="f123"/>
                    <a:pt x="f70" y="f114"/>
                  </a:cubicBezTo>
                  <a:cubicBezTo>
                    <a:pt x="f38" y="f15"/>
                    <a:pt x="f71" y="f115"/>
                    <a:pt x="f73" y="f115"/>
                  </a:cubicBezTo>
                  <a:cubicBezTo>
                    <a:pt x="f83" y="f126"/>
                    <a:pt x="f76" y="f126"/>
                    <a:pt x="f88" y="f117"/>
                  </a:cubicBezTo>
                  <a:cubicBezTo>
                    <a:pt x="f79" y="f117"/>
                    <a:pt x="f127" y="f13"/>
                    <a:pt x="f36" y="f10"/>
                  </a:cubicBezTo>
                  <a:cubicBezTo>
                    <a:pt x="f79" y="f10"/>
                    <a:pt x="f36" y="f128"/>
                    <a:pt x="f129" y="f130"/>
                  </a:cubicBezTo>
                  <a:cubicBezTo>
                    <a:pt x="f91" y="f131"/>
                    <a:pt x="f121" y="f132"/>
                    <a:pt x="f92" y="f133"/>
                  </a:cubicBezTo>
                  <a:cubicBezTo>
                    <a:pt x="f127" y="f133"/>
                    <a:pt x="f129" y="f133"/>
                    <a:pt x="f36" y="f134"/>
                  </a:cubicBezTo>
                  <a:cubicBezTo>
                    <a:pt x="f129" y="f135"/>
                    <a:pt x="f127" y="f136"/>
                    <a:pt x="f137" y="f138"/>
                  </a:cubicBezTo>
                  <a:cubicBezTo>
                    <a:pt x="f137" y="f138"/>
                    <a:pt x="f121" y="f138"/>
                    <a:pt x="f121" y="f138"/>
                  </a:cubicBezTo>
                  <a:cubicBezTo>
                    <a:pt x="f129" y="f139"/>
                    <a:pt x="f78" y="f136"/>
                    <a:pt x="f81" y="f140"/>
                  </a:cubicBezTo>
                  <a:cubicBezTo>
                    <a:pt x="f76" y="f140"/>
                    <a:pt x="f76" y="f140"/>
                    <a:pt x="f74" y="f141"/>
                  </a:cubicBezTo>
                  <a:cubicBezTo>
                    <a:pt x="f81" y="f139"/>
                    <a:pt x="f88" y="f142"/>
                    <a:pt x="f78" y="f143"/>
                  </a:cubicBezTo>
                  <a:cubicBezTo>
                    <a:pt x="f88" y="f143"/>
                    <a:pt x="f88" y="f143"/>
                    <a:pt x="f81" y="f144"/>
                  </a:cubicBezTo>
                  <a:cubicBezTo>
                    <a:pt x="f77" y="f145"/>
                    <a:pt x="f77" y="f146"/>
                    <a:pt x="f88" y="f147"/>
                  </a:cubicBezTo>
                  <a:cubicBezTo>
                    <a:pt x="f76" y="f148"/>
                    <a:pt x="f75" y="f149"/>
                    <a:pt x="f150" y="f146"/>
                  </a:cubicBezTo>
                  <a:cubicBezTo>
                    <a:pt x="f73" y="f151"/>
                    <a:pt x="f73" y="f152"/>
                    <a:pt x="f73" y="f153"/>
                  </a:cubicBezTo>
                  <a:cubicBezTo>
                    <a:pt x="f84" y="f8"/>
                    <a:pt x="f84" y="f8"/>
                    <a:pt x="f86" y="f8"/>
                  </a:cubicBezTo>
                  <a:cubicBezTo>
                    <a:pt x="f124" y="f154"/>
                    <a:pt x="f70" y="f152"/>
                    <a:pt x="f155" y="f156"/>
                  </a:cubicBezTo>
                  <a:cubicBezTo>
                    <a:pt x="f65" y="f157"/>
                    <a:pt x="f65" y="f157"/>
                    <a:pt x="f64" y="f152"/>
                  </a:cubicBezTo>
                  <a:cubicBezTo>
                    <a:pt x="f158" y="f157"/>
                    <a:pt x="f158" y="f156"/>
                    <a:pt x="f159" y="f160"/>
                  </a:cubicBezTo>
                  <a:cubicBezTo>
                    <a:pt x="f161" y="f160"/>
                    <a:pt x="f162" y="f156"/>
                    <a:pt x="f163" y="f156"/>
                  </a:cubicBezTo>
                  <a:cubicBezTo>
                    <a:pt x="f164" y="f165"/>
                    <a:pt x="f61" y="f166"/>
                    <a:pt x="f167" y="f145"/>
                  </a:cubicBezTo>
                  <a:cubicBezTo>
                    <a:pt x="f39" y="f146"/>
                    <a:pt x="f57" y="f149"/>
                    <a:pt x="f47" y="f148"/>
                  </a:cubicBezTo>
                  <a:cubicBezTo>
                    <a:pt x="f51" y="f146"/>
                    <a:pt x="f168" y="f145"/>
                    <a:pt x="f169" y="f170"/>
                  </a:cubicBezTo>
                  <a:cubicBezTo>
                    <a:pt x="f171" y="f145"/>
                    <a:pt x="f172" y="f173"/>
                    <a:pt x="f174" y="f146"/>
                  </a:cubicBezTo>
                  <a:cubicBezTo>
                    <a:pt x="f174" y="f145"/>
                    <a:pt x="f175" y="f170"/>
                    <a:pt x="f175" y="f143"/>
                  </a:cubicBezTo>
                  <a:cubicBezTo>
                    <a:pt x="f176" y="f143"/>
                    <a:pt x="f177" y="f143"/>
                    <a:pt x="f45" y="f144"/>
                  </a:cubicBezTo>
                  <a:cubicBezTo>
                    <a:pt x="f45" y="f143"/>
                    <a:pt x="f45" y="f178"/>
                    <a:pt x="f45" y="f178"/>
                  </a:cubicBezTo>
                  <a:cubicBezTo>
                    <a:pt x="f45" y="f179"/>
                    <a:pt x="f175" y="f180"/>
                    <a:pt x="f45" y="f181"/>
                  </a:cubicBezTo>
                  <a:cubicBezTo>
                    <a:pt x="f45" y="f135"/>
                    <a:pt x="f176" y="f133"/>
                    <a:pt x="f175" y="f134"/>
                  </a:cubicBezTo>
                  <a:cubicBezTo>
                    <a:pt x="f182" y="f132"/>
                    <a:pt x="f171" y="f131"/>
                    <a:pt x="f169" y="f128"/>
                  </a:cubicBezTo>
                  <a:cubicBezTo>
                    <a:pt x="f169" y="f118"/>
                    <a:pt x="f169" y="f13"/>
                    <a:pt x="f41" y="f117"/>
                  </a:cubicBezTo>
                  <a:cubicBezTo>
                    <a:pt x="f172" y="f126"/>
                    <a:pt x="f174" y="f117"/>
                    <a:pt x="f175" y="f122"/>
                  </a:cubicBezTo>
                  <a:cubicBezTo>
                    <a:pt x="f177" y="f183"/>
                    <a:pt x="f43" y="f133"/>
                    <a:pt x="f184" y="f136"/>
                  </a:cubicBezTo>
                  <a:cubicBezTo>
                    <a:pt x="f184" y="f136"/>
                    <a:pt x="f185" y="f141"/>
                    <a:pt x="f186" y="f140"/>
                  </a:cubicBezTo>
                  <a:cubicBezTo>
                    <a:pt x="f187" y="f180"/>
                    <a:pt x="f188" y="f189"/>
                    <a:pt x="f44" y="f179"/>
                  </a:cubicBezTo>
                  <a:cubicBezTo>
                    <a:pt x="f190" y="f138"/>
                    <a:pt x="f190" y="f138"/>
                    <a:pt x="f191" y="f189"/>
                  </a:cubicBezTo>
                  <a:cubicBezTo>
                    <a:pt x="f192" y="f138"/>
                    <a:pt x="f193" y="f142"/>
                    <a:pt x="f194" y="f195"/>
                  </a:cubicBezTo>
                  <a:cubicBezTo>
                    <a:pt x="f194" y="f138"/>
                    <a:pt x="f196" y="f180"/>
                    <a:pt x="f196" y="f140"/>
                  </a:cubicBezTo>
                  <a:cubicBezTo>
                    <a:pt x="f196" y="f140"/>
                    <a:pt x="f197" y="f140"/>
                    <a:pt x="f197" y="f181"/>
                  </a:cubicBezTo>
                  <a:cubicBezTo>
                    <a:pt x="f198" y="f141"/>
                    <a:pt x="f198" y="f136"/>
                    <a:pt x="f199" y="f139"/>
                  </a:cubicBezTo>
                  <a:cubicBezTo>
                    <a:pt x="f199" y="f139"/>
                    <a:pt x="f200" y="f180"/>
                    <a:pt x="f200" y="f180"/>
                  </a:cubicBezTo>
                  <a:cubicBezTo>
                    <a:pt x="f200" y="f140"/>
                    <a:pt x="f199" y="f201"/>
                    <a:pt x="f199" y="f134"/>
                  </a:cubicBezTo>
                  <a:cubicBezTo>
                    <a:pt x="f202" y="f134"/>
                    <a:pt x="f203" y="f134"/>
                    <a:pt x="f204" y="f134"/>
                  </a:cubicBezTo>
                  <a:cubicBezTo>
                    <a:pt x="f203" y="f205"/>
                    <a:pt x="f202" y="f130"/>
                    <a:pt x="f199" y="f118"/>
                  </a:cubicBezTo>
                  <a:cubicBezTo>
                    <a:pt x="f202" y="f12"/>
                    <a:pt x="f203" y="f12"/>
                    <a:pt x="f204" y="f122"/>
                  </a:cubicBezTo>
                  <a:cubicBezTo>
                    <a:pt x="f206" y="f14"/>
                    <a:pt x="f202" y="f115"/>
                    <a:pt x="f202" y="f114"/>
                  </a:cubicBezTo>
                  <a:cubicBezTo>
                    <a:pt x="f200" y="f112"/>
                    <a:pt x="f203" y="f111"/>
                    <a:pt x="f203" y="f207"/>
                  </a:cubicBezTo>
                  <a:cubicBezTo>
                    <a:pt x="f208" y="f207"/>
                    <a:pt x="f209" y="f109"/>
                    <a:pt x="f210" y="f108"/>
                  </a:cubicBezTo>
                  <a:cubicBezTo>
                    <a:pt x="f211" y="f20"/>
                    <a:pt x="f212" y="f213"/>
                    <a:pt x="f204" y="f24"/>
                  </a:cubicBezTo>
                  <a:cubicBezTo>
                    <a:pt x="f202" y="f100"/>
                    <a:pt x="f196" y="f214"/>
                    <a:pt x="f192" y="f97"/>
                  </a:cubicBezTo>
                  <a:cubicBezTo>
                    <a:pt x="f196" y="f95"/>
                    <a:pt x="f202" y="f26"/>
                    <a:pt x="f215" y="f48"/>
                  </a:cubicBezTo>
                  <a:cubicBezTo>
                    <a:pt x="f199" y="f216"/>
                    <a:pt x="f193" y="f217"/>
                    <a:pt x="f218" y="f72"/>
                  </a:cubicBezTo>
                  <a:cubicBezTo>
                    <a:pt x="f190" y="f55"/>
                    <a:pt x="f219" y="f28"/>
                    <a:pt x="f220" y="f54"/>
                  </a:cubicBezTo>
                  <a:cubicBezTo>
                    <a:pt x="f186" y="f72"/>
                    <a:pt x="f221" y="f55"/>
                    <a:pt x="f177" y="f28"/>
                  </a:cubicBezTo>
                  <a:cubicBezTo>
                    <a:pt x="f187" y="f222"/>
                    <a:pt x="f223" y="f224"/>
                    <a:pt x="f225" y="f226"/>
                  </a:cubicBezTo>
                  <a:cubicBezTo>
                    <a:pt x="f227" y="f228"/>
                    <a:pt x="f229" y="f230"/>
                    <a:pt x="f231" y="f232"/>
                  </a:cubicBezTo>
                  <a:cubicBezTo>
                    <a:pt x="f233" y="f234"/>
                    <a:pt x="f235" y="f236"/>
                    <a:pt x="f237" y="f238"/>
                  </a:cubicBezTo>
                  <a:cubicBezTo>
                    <a:pt x="f239" y="f238"/>
                    <a:pt x="f240" y="f238"/>
                    <a:pt x="f241" y="f242"/>
                  </a:cubicBezTo>
                  <a:cubicBezTo>
                    <a:pt x="f240" y="f243"/>
                    <a:pt x="f244" y="f245"/>
                    <a:pt x="f240" y="f246"/>
                  </a:cubicBezTo>
                  <a:cubicBezTo>
                    <a:pt x="f241" y="f247"/>
                    <a:pt x="f248" y="f245"/>
                    <a:pt x="f249" y="f250"/>
                  </a:cubicBezTo>
                  <a:cubicBezTo>
                    <a:pt x="f249" y="f243"/>
                    <a:pt x="f251" y="f252"/>
                    <a:pt x="f253" y="f238"/>
                  </a:cubicBezTo>
                  <a:cubicBezTo>
                    <a:pt x="f253" y="f254"/>
                    <a:pt x="f255" y="f256"/>
                    <a:pt x="f257" y="f258"/>
                  </a:cubicBezTo>
                  <a:cubicBezTo>
                    <a:pt x="f259" y="f260"/>
                    <a:pt x="f261" y="f262"/>
                    <a:pt x="f263" y="f264"/>
                  </a:cubicBezTo>
                  <a:cubicBezTo>
                    <a:pt x="f265" y="f266"/>
                    <a:pt x="f267" y="f268"/>
                    <a:pt x="f269" y="f243"/>
                  </a:cubicBezTo>
                  <a:cubicBezTo>
                    <a:pt x="f270" y="f271"/>
                    <a:pt x="f272" y="f273"/>
                    <a:pt x="f274" y="f275"/>
                  </a:cubicBezTo>
                  <a:cubicBezTo>
                    <a:pt x="f160" y="f275"/>
                    <a:pt x="f148" y="f226"/>
                    <a:pt x="f145" y="f276"/>
                  </a:cubicBezTo>
                  <a:cubicBezTo>
                    <a:pt x="f277" y="f30"/>
                    <a:pt x="f278" y="f62"/>
                    <a:pt x="f279" y="f89"/>
                  </a:cubicBezTo>
                  <a:cubicBezTo>
                    <a:pt x="f280" y="f50"/>
                    <a:pt x="f280" y="f50"/>
                    <a:pt x="f281" y="f50"/>
                  </a:cubicBezTo>
                  <a:cubicBezTo>
                    <a:pt x="f282" y="f283"/>
                    <a:pt x="f284" y="f55"/>
                    <a:pt x="f285" y="f66"/>
                  </a:cubicBezTo>
                  <a:cubicBezTo>
                    <a:pt x="f286" y="f287"/>
                    <a:pt x="f288" y="f289"/>
                    <a:pt x="f284" y="f222"/>
                  </a:cubicBezTo>
                  <a:cubicBezTo>
                    <a:pt x="f282" y="f290"/>
                    <a:pt x="f279" y="f291"/>
                    <a:pt x="f281" y="f30"/>
                  </a:cubicBezTo>
                  <a:cubicBezTo>
                    <a:pt x="f272" y="f290"/>
                    <a:pt x="f292" y="f290"/>
                    <a:pt x="f293" y="f30"/>
                  </a:cubicBezTo>
                  <a:cubicBezTo>
                    <a:pt x="f294" y="f32"/>
                    <a:pt x="f295" y="f34"/>
                    <a:pt x="f296" y="f224"/>
                  </a:cubicBezTo>
                  <a:cubicBezTo>
                    <a:pt x="f296" y="f297"/>
                    <a:pt x="f296" y="f30"/>
                    <a:pt x="f296" y="f291"/>
                  </a:cubicBezTo>
                  <a:cubicBezTo>
                    <a:pt x="f298" y="f30"/>
                    <a:pt x="f299" y="f32"/>
                    <a:pt x="f300" y="f301"/>
                  </a:cubicBezTo>
                  <a:cubicBezTo>
                    <a:pt x="f300" y="f34"/>
                    <a:pt x="f300" y="f32"/>
                    <a:pt x="f300" y="f30"/>
                  </a:cubicBezTo>
                  <a:cubicBezTo>
                    <a:pt x="f302" y="f30"/>
                    <a:pt x="f303" y="f297"/>
                    <a:pt x="f304" y="f32"/>
                  </a:cubicBezTo>
                  <a:cubicBezTo>
                    <a:pt x="f304" y="f42"/>
                    <a:pt x="f305" y="f291"/>
                    <a:pt x="f305" y="f290"/>
                  </a:cubicBezTo>
                  <a:cubicBezTo>
                    <a:pt x="f305" y="f222"/>
                    <a:pt x="f304" y="f306"/>
                    <a:pt x="f307" y="f46"/>
                  </a:cubicBezTo>
                  <a:cubicBezTo>
                    <a:pt x="f303" y="f287"/>
                    <a:pt x="f302" y="f308"/>
                    <a:pt x="f309" y="f66"/>
                  </a:cubicBezTo>
                  <a:cubicBezTo>
                    <a:pt x="f310" y="f60"/>
                    <a:pt x="f310" y="f72"/>
                    <a:pt x="f310" y="f55"/>
                  </a:cubicBezTo>
                  <a:cubicBezTo>
                    <a:pt x="f309" y="f56"/>
                    <a:pt x="f311" y="f56"/>
                    <a:pt x="f303" y="f72"/>
                  </a:cubicBezTo>
                  <a:cubicBezTo>
                    <a:pt x="f307" y="f60"/>
                    <a:pt x="f304" y="f66"/>
                    <a:pt x="f270" y="f68"/>
                  </a:cubicBezTo>
                  <a:cubicBezTo>
                    <a:pt x="f270" y="f62"/>
                    <a:pt x="f312" y="f66"/>
                    <a:pt x="f312" y="f58"/>
                  </a:cubicBezTo>
                  <a:cubicBezTo>
                    <a:pt x="f313" y="f60"/>
                    <a:pt x="f314" y="f60"/>
                    <a:pt x="f315" y="f66"/>
                  </a:cubicBezTo>
                  <a:cubicBezTo>
                    <a:pt x="f316" y="f62"/>
                    <a:pt x="f317" y="f62"/>
                    <a:pt x="f318" y="f66"/>
                  </a:cubicBezTo>
                  <a:cubicBezTo>
                    <a:pt x="f319" y="f60"/>
                    <a:pt x="f320" y="f66"/>
                    <a:pt x="f321" y="f60"/>
                  </a:cubicBezTo>
                  <a:cubicBezTo>
                    <a:pt x="f322" y="f60"/>
                    <a:pt x="f323" y="f58"/>
                    <a:pt x="f324" y="f58"/>
                  </a:cubicBezTo>
                  <a:cubicBezTo>
                    <a:pt x="f325" y="f56"/>
                    <a:pt x="f325" y="f28"/>
                    <a:pt x="f322" y="f54"/>
                  </a:cubicBezTo>
                  <a:cubicBezTo>
                    <a:pt x="f326" y="f53"/>
                    <a:pt x="f327" y="f80"/>
                    <a:pt x="f328" y="f217"/>
                  </a:cubicBezTo>
                  <a:cubicBezTo>
                    <a:pt x="f329" y="f82"/>
                    <a:pt x="f321" y="f330"/>
                    <a:pt x="f326" y="f50"/>
                  </a:cubicBezTo>
                  <a:cubicBezTo>
                    <a:pt x="f326" y="f50"/>
                    <a:pt x="f321" y="f89"/>
                    <a:pt x="f321" y="f89"/>
                  </a:cubicBezTo>
                  <a:cubicBezTo>
                    <a:pt x="f323" y="f85"/>
                    <a:pt x="f331" y="f85"/>
                    <a:pt x="f332" y="f90"/>
                  </a:cubicBezTo>
                  <a:cubicBezTo>
                    <a:pt x="f333" y="f87"/>
                    <a:pt x="f331" y="f26"/>
                    <a:pt x="f324" y="f95"/>
                  </a:cubicBezTo>
                  <a:cubicBezTo>
                    <a:pt x="f334" y="f97"/>
                    <a:pt x="f269" y="f98"/>
                    <a:pt x="f335" y="f100"/>
                  </a:cubicBezTo>
                  <a:cubicBezTo>
                    <a:pt x="f336" y="f22"/>
                    <a:pt x="f337" y="f338"/>
                    <a:pt x="f335" y="f339"/>
                  </a:cubicBezTo>
                  <a:cubicBezTo>
                    <a:pt x="f340" y="f207"/>
                    <a:pt x="f341" y="f18"/>
                    <a:pt x="f342" y="f110"/>
                  </a:cubicBezTo>
                  <a:cubicBezTo>
                    <a:pt x="f336" y="f110"/>
                    <a:pt x="f343" y="f125"/>
                    <a:pt x="f332" y="f125"/>
                  </a:cubicBezTo>
                  <a:cubicBezTo>
                    <a:pt x="f332" y="f111"/>
                    <a:pt x="f332" y="f111"/>
                    <a:pt x="f332" y="f16"/>
                  </a:cubicBezTo>
                  <a:cubicBezTo>
                    <a:pt x="f325" y="f110"/>
                    <a:pt x="f321" y="f207"/>
                    <a:pt x="f320" y="f107"/>
                  </a:cubicBezTo>
                  <a:cubicBezTo>
                    <a:pt x="f318" y="f344"/>
                    <a:pt x="f345" y="f344"/>
                    <a:pt x="f303" y="f338"/>
                  </a:cubicBezTo>
                  <a:cubicBezTo>
                    <a:pt x="f311" y="f338"/>
                    <a:pt x="f309" y="f20"/>
                    <a:pt x="f310" y="f20"/>
                  </a:cubicBezTo>
                  <a:cubicBezTo>
                    <a:pt x="f309" y="f346"/>
                    <a:pt x="f309" y="f108"/>
                    <a:pt x="f302" y="f109"/>
                  </a:cubicBezTo>
                  <a:cubicBezTo>
                    <a:pt x="f347" y="f207"/>
                    <a:pt x="f304" y="f18"/>
                    <a:pt x="f312" y="f18"/>
                  </a:cubicBezTo>
                  <a:cubicBezTo>
                    <a:pt x="f315" y="f18"/>
                    <a:pt x="f318" y="f18"/>
                    <a:pt x="f348" y="f18"/>
                  </a:cubicBezTo>
                  <a:cubicBezTo>
                    <a:pt x="f328" y="f110"/>
                    <a:pt x="f329" y="f111"/>
                    <a:pt x="f320" y="f112"/>
                  </a:cubicBezTo>
                  <a:cubicBezTo>
                    <a:pt x="f327" y="f15"/>
                    <a:pt x="f322" y="f126"/>
                    <a:pt x="f324" y="f13"/>
                  </a:cubicBezTo>
                  <a:cubicBezTo>
                    <a:pt x="f324" y="f13"/>
                    <a:pt x="f324" y="f13"/>
                    <a:pt x="f324" y="f122"/>
                  </a:cubicBezTo>
                  <a:cubicBezTo>
                    <a:pt x="f323" y="f122"/>
                    <a:pt x="f326" y="f122"/>
                    <a:pt x="f329" y="f122"/>
                  </a:cubicBezTo>
                  <a:cubicBezTo>
                    <a:pt x="f322" y="f128"/>
                    <a:pt x="f324" y="f205"/>
                    <a:pt x="f332" y="f133"/>
                  </a:cubicBezTo>
                  <a:cubicBezTo>
                    <a:pt x="f334" y="f133"/>
                    <a:pt x="f334" y="f349"/>
                    <a:pt x="f334" y="f349"/>
                  </a:cubicBezTo>
                  <a:cubicBezTo>
                    <a:pt x="f323" y="f134"/>
                    <a:pt x="f327" y="f350"/>
                    <a:pt x="f351" y="f205"/>
                  </a:cubicBezTo>
                  <a:cubicBezTo>
                    <a:pt x="f351" y="f132"/>
                    <a:pt x="f351" y="f132"/>
                    <a:pt x="f351" y="f350"/>
                  </a:cubicBezTo>
                  <a:cubicBezTo>
                    <a:pt x="f328" y="f349"/>
                    <a:pt x="f321" y="f140"/>
                    <a:pt x="f323" y="f189"/>
                  </a:cubicBezTo>
                  <a:cubicBezTo>
                    <a:pt x="f322" y="f189"/>
                    <a:pt x="f321" y="f189"/>
                    <a:pt x="f327" y="f138"/>
                  </a:cubicBezTo>
                  <a:cubicBezTo>
                    <a:pt x="f326" y="f352"/>
                    <a:pt x="f323" y="f143"/>
                    <a:pt x="f324" y="f145"/>
                  </a:cubicBezTo>
                  <a:cubicBezTo>
                    <a:pt x="f326" y="f353"/>
                    <a:pt x="f329" y="f353"/>
                    <a:pt x="f351" y="f170"/>
                  </a:cubicBezTo>
                  <a:cubicBezTo>
                    <a:pt x="f354" y="f149"/>
                    <a:pt x="f328" y="f151"/>
                    <a:pt x="f328" y="f152"/>
                  </a:cubicBezTo>
                  <a:cubicBezTo>
                    <a:pt x="f329" y="f355"/>
                    <a:pt x="f328" y="f154"/>
                    <a:pt x="f328" y="f153"/>
                  </a:cubicBezTo>
                  <a:cubicBezTo>
                    <a:pt x="f320" y="f356"/>
                    <a:pt x="f351" y="f356"/>
                    <a:pt x="f348" y="f154"/>
                  </a:cubicBezTo>
                  <a:cubicBezTo>
                    <a:pt x="f357" y="f358"/>
                    <a:pt x="f359" y="f274"/>
                    <a:pt x="f316" y="f160"/>
                  </a:cubicBezTo>
                  <a:cubicBezTo>
                    <a:pt x="f316" y="f157"/>
                    <a:pt x="f316" y="f274"/>
                    <a:pt x="f315" y="f358"/>
                  </a:cubicBezTo>
                  <a:cubicBezTo>
                    <a:pt x="f314" y="f274"/>
                    <a:pt x="f345" y="f157"/>
                    <a:pt x="f313" y="f160"/>
                  </a:cubicBezTo>
                  <a:cubicBezTo>
                    <a:pt x="f270" y="f157"/>
                    <a:pt x="f305" y="f274"/>
                    <a:pt x="f304" y="f152"/>
                  </a:cubicBezTo>
                  <a:cubicBezTo>
                    <a:pt x="f303" y="f160"/>
                    <a:pt x="f302" y="f147"/>
                    <a:pt x="f310" y="f146"/>
                  </a:cubicBezTo>
                  <a:cubicBezTo>
                    <a:pt x="f360" y="f148"/>
                    <a:pt x="f361" y="f165"/>
                    <a:pt x="f362" y="f160"/>
                  </a:cubicBezTo>
                  <a:cubicBezTo>
                    <a:pt x="f298" y="f165"/>
                    <a:pt x="f363" y="f148"/>
                    <a:pt x="f364" y="f149"/>
                  </a:cubicBezTo>
                  <a:cubicBezTo>
                    <a:pt x="f295" y="f148"/>
                    <a:pt x="f365" y="f165"/>
                    <a:pt x="f294" y="f160"/>
                  </a:cubicBezTo>
                  <a:cubicBezTo>
                    <a:pt x="f293" y="f147"/>
                    <a:pt x="f366" y="f166"/>
                    <a:pt x="f2" y="f173"/>
                  </a:cubicBezTo>
                  <a:cubicBezTo>
                    <a:pt x="f367" y="f146"/>
                    <a:pt x="f368" y="f149"/>
                    <a:pt x="f272" y="f166"/>
                  </a:cubicBezTo>
                  <a:cubicBezTo>
                    <a:pt x="f272" y="f173"/>
                    <a:pt x="f272" y="f353"/>
                    <a:pt x="f369" y="f144"/>
                  </a:cubicBezTo>
                  <a:cubicBezTo>
                    <a:pt x="f369" y="f195"/>
                    <a:pt x="f370" y="f179"/>
                    <a:pt x="f371" y="f139"/>
                  </a:cubicBezTo>
                  <a:cubicBezTo>
                    <a:pt x="f371" y="f136"/>
                    <a:pt x="f371" y="f141"/>
                    <a:pt x="f371" y="f181"/>
                  </a:cubicBezTo>
                  <a:cubicBezTo>
                    <a:pt x="f370" y="f349"/>
                    <a:pt x="f272" y="f350"/>
                    <a:pt x="f292" y="f131"/>
                  </a:cubicBezTo>
                  <a:cubicBezTo>
                    <a:pt x="f368" y="f183"/>
                    <a:pt x="f367" y="f130"/>
                    <a:pt x="f367" y="f128"/>
                  </a:cubicBezTo>
                  <a:cubicBezTo>
                    <a:pt x="f367" y="f12"/>
                    <a:pt x="f367" y="f117"/>
                    <a:pt x="f272" y="f14"/>
                  </a:cubicBezTo>
                  <a:cubicBezTo>
                    <a:pt x="f371" y="f126"/>
                    <a:pt x="f280" y="f13"/>
                    <a:pt x="f280" y="f118"/>
                  </a:cubicBezTo>
                  <a:cubicBezTo>
                    <a:pt x="f279" y="f350"/>
                    <a:pt x="f279" y="f140"/>
                    <a:pt x="f282" y="f142"/>
                  </a:cubicBezTo>
                  <a:cubicBezTo>
                    <a:pt x="f282" y="f142"/>
                    <a:pt x="f372" y="f179"/>
                    <a:pt x="f284" y="f179"/>
                  </a:cubicBezTo>
                  <a:cubicBezTo>
                    <a:pt x="f285" y="f195"/>
                    <a:pt x="f288" y="f144"/>
                    <a:pt x="f373" y="f173"/>
                  </a:cubicBezTo>
                  <a:cubicBezTo>
                    <a:pt x="f373" y="f145"/>
                    <a:pt x="f374" y="f353"/>
                    <a:pt x="f375" y="f170"/>
                  </a:cubicBezTo>
                  <a:cubicBezTo>
                    <a:pt x="f376" y="f173"/>
                    <a:pt x="f377" y="f166"/>
                    <a:pt x="f378" y="f165"/>
                  </a:cubicBezTo>
                  <a:cubicBezTo>
                    <a:pt x="f379" y="f149"/>
                    <a:pt x="f277" y="f353"/>
                    <a:pt x="f153" y="f195"/>
                  </a:cubicBezTo>
                  <a:cubicBezTo>
                    <a:pt x="f356" y="f144"/>
                    <a:pt x="f154" y="f170"/>
                    <a:pt x="f355" y="f173"/>
                  </a:cubicBezTo>
                  <a:cubicBezTo>
                    <a:pt x="f358" y="f143"/>
                    <a:pt x="f358" y="f352"/>
                    <a:pt x="f152" y="f189"/>
                  </a:cubicBezTo>
                  <a:cubicBezTo>
                    <a:pt x="f157" y="f189"/>
                    <a:pt x="f156" y="f138"/>
                    <a:pt x="f165" y="f179"/>
                  </a:cubicBezTo>
                  <a:cubicBezTo>
                    <a:pt x="f151" y="f136"/>
                    <a:pt x="f160" y="f181"/>
                    <a:pt x="f156" y="f133"/>
                  </a:cubicBezTo>
                  <a:cubicBezTo>
                    <a:pt x="f151" y="f133"/>
                    <a:pt x="f147" y="f134"/>
                    <a:pt x="f166" y="f134"/>
                  </a:cubicBezTo>
                  <a:cubicBezTo>
                    <a:pt x="f149" y="f183"/>
                    <a:pt x="f151" y="f12"/>
                    <a:pt x="f146" y="f126"/>
                  </a:cubicBezTo>
                  <a:cubicBezTo>
                    <a:pt x="f146" y="f115"/>
                    <a:pt x="f146" y="f380"/>
                    <a:pt x="f146" y="f114"/>
                  </a:cubicBezTo>
                  <a:cubicBezTo>
                    <a:pt x="f144" y="f114"/>
                    <a:pt x="f142" y="f114"/>
                    <a:pt x="f180" y="f15"/>
                  </a:cubicBezTo>
                  <a:cubicBezTo>
                    <a:pt x="f138" y="f107"/>
                    <a:pt x="f178" y="f24"/>
                    <a:pt x="f151" y="f100"/>
                  </a:cubicBezTo>
                  <a:cubicBezTo>
                    <a:pt x="f146" y="f95"/>
                    <a:pt x="f178" y="f214"/>
                    <a:pt x="f189" y="f95"/>
                  </a:cubicBezTo>
                  <a:cubicBezTo>
                    <a:pt x="f143" y="f89"/>
                    <a:pt x="f149" y="f283"/>
                    <a:pt x="f166" y="f66"/>
                  </a:cubicBezTo>
                  <a:cubicBezTo>
                    <a:pt x="f165" y="f60"/>
                    <a:pt x="f156" y="f60"/>
                    <a:pt x="f274" y="f58"/>
                  </a:cubicBezTo>
                  <a:cubicBezTo>
                    <a:pt x="f355" y="f308"/>
                    <a:pt x="f277" y="f308"/>
                    <a:pt x="f377" y="f60"/>
                  </a:cubicBezTo>
                  <a:cubicBezTo>
                    <a:pt x="f376" y="f56"/>
                    <a:pt x="f381" y="f382"/>
                    <a:pt x="f374" y="f283"/>
                  </a:cubicBezTo>
                  <a:cubicBezTo>
                    <a:pt x="f278" y="f330"/>
                    <a:pt x="f286" y="f85"/>
                    <a:pt x="f282" y="f90"/>
                  </a:cubicBezTo>
                  <a:cubicBezTo>
                    <a:pt x="f286" y="f382"/>
                    <a:pt x="f376" y="f68"/>
                    <a:pt x="f356" y="f383"/>
                  </a:cubicBezTo>
                  <a:cubicBezTo>
                    <a:pt x="f151" y="f297"/>
                    <a:pt x="f170" y="f384"/>
                    <a:pt x="f136" y="f385"/>
                  </a:cubicBezTo>
                  <a:cubicBezTo>
                    <a:pt x="f201" y="f386"/>
                    <a:pt x="f132" y="f385"/>
                    <a:pt x="f10" y="f385"/>
                  </a:cubicBezTo>
                  <a:cubicBezTo>
                    <a:pt x="f110" y="f385"/>
                    <a:pt x="f214" y="f385"/>
                    <a:pt x="f217" y="f386"/>
                  </a:cubicBezTo>
                  <a:cubicBezTo>
                    <a:pt x="f80" y="f386"/>
                    <a:pt x="f53" y="f386"/>
                    <a:pt x="f28" y="f386"/>
                  </a:cubicBezTo>
                  <a:cubicBezTo>
                    <a:pt x="f28" y="f40"/>
                    <a:pt x="f28" y="f289"/>
                    <a:pt x="f28" y="f72"/>
                  </a:cubicBezTo>
                  <a:cubicBezTo>
                    <a:pt x="f28" y="f72"/>
                    <a:pt x="f55" y="f72"/>
                    <a:pt x="f56" y="f72"/>
                  </a:cubicBezTo>
                  <a:cubicBezTo>
                    <a:pt x="f56" y="f289"/>
                    <a:pt x="f56" y="f42"/>
                    <a:pt x="f56" y="f386"/>
                  </a:cubicBezTo>
                  <a:cubicBezTo>
                    <a:pt x="f34" y="f246"/>
                    <a:pt x="f232" y="f273"/>
                    <a:pt x="f238" y="f387"/>
                  </a:cubicBezTo>
                  <a:cubicBezTo>
                    <a:pt x="f388" y="f386"/>
                    <a:pt x="f389" y="f40"/>
                    <a:pt x="f390" y="f290"/>
                  </a:cubicBezTo>
                  <a:cubicBezTo>
                    <a:pt x="f390" y="f290"/>
                    <a:pt x="f390" y="f290"/>
                    <a:pt x="f390" y="f383"/>
                  </a:cubicBezTo>
                  <a:cubicBezTo>
                    <a:pt x="f391" y="f383"/>
                    <a:pt x="f392" y="f383"/>
                    <a:pt x="f393" y="f383"/>
                  </a:cubicBezTo>
                  <a:cubicBezTo>
                    <a:pt x="f394" y="f383"/>
                    <a:pt x="f395" y="f383"/>
                    <a:pt x="f396" y="f289"/>
                  </a:cubicBezTo>
                  <a:cubicBezTo>
                    <a:pt x="f396" y="f287"/>
                    <a:pt x="f397" y="f68"/>
                    <a:pt x="f398" y="f66"/>
                  </a:cubicBezTo>
                  <a:cubicBezTo>
                    <a:pt x="f399" y="f72"/>
                    <a:pt x="f399" y="f72"/>
                    <a:pt x="f396" y="f382"/>
                  </a:cubicBezTo>
                  <a:cubicBezTo>
                    <a:pt x="f400" y="f80"/>
                    <a:pt x="f400" y="f217"/>
                    <a:pt x="f400" y="f82"/>
                  </a:cubicBezTo>
                  <a:cubicBezTo>
                    <a:pt x="f395" y="f52"/>
                    <a:pt x="f399" y="f52"/>
                    <a:pt x="f401" y="f217"/>
                  </a:cubicBezTo>
                  <a:cubicBezTo>
                    <a:pt x="f401" y="f216"/>
                    <a:pt x="f394" y="f85"/>
                    <a:pt x="f399" y="f87"/>
                  </a:cubicBezTo>
                  <a:cubicBezTo>
                    <a:pt x="f401" y="f87"/>
                    <a:pt x="f402" y="f48"/>
                    <a:pt x="f403" y="f48"/>
                  </a:cubicBezTo>
                  <a:cubicBezTo>
                    <a:pt x="f403" y="f26"/>
                    <a:pt x="f393" y="f404"/>
                    <a:pt x="f393" y="f97"/>
                  </a:cubicBezTo>
                  <a:cubicBezTo>
                    <a:pt x="f405" y="f97"/>
                    <a:pt x="f406" y="f26"/>
                    <a:pt x="f390" y="f89"/>
                  </a:cubicBezTo>
                  <a:cubicBezTo>
                    <a:pt x="f390" y="f216"/>
                    <a:pt x="f407" y="f330"/>
                    <a:pt x="f408" y="f82"/>
                  </a:cubicBezTo>
                  <a:cubicBezTo>
                    <a:pt x="f409" y="f82"/>
                    <a:pt x="f409" y="f82"/>
                    <a:pt x="f410" y="f82"/>
                  </a:cubicBezTo>
                  <a:cubicBezTo>
                    <a:pt x="f409" y="f50"/>
                    <a:pt x="f408" y="f90"/>
                    <a:pt x="f407" y="f411"/>
                  </a:cubicBezTo>
                  <a:cubicBezTo>
                    <a:pt x="f408" y="f411"/>
                    <a:pt x="f409" y="f411"/>
                    <a:pt x="f410" y="f411"/>
                  </a:cubicBezTo>
                  <a:cubicBezTo>
                    <a:pt x="f409" y="f102"/>
                    <a:pt x="f412" y="f213"/>
                    <a:pt x="f413" y="f346"/>
                  </a:cubicBezTo>
                  <a:cubicBezTo>
                    <a:pt x="f413" y="f107"/>
                    <a:pt x="f414" y="f346"/>
                    <a:pt x="f414" y="f339"/>
                  </a:cubicBezTo>
                  <a:cubicBezTo>
                    <a:pt x="f415" y="f344"/>
                    <a:pt x="f416" y="f213"/>
                    <a:pt x="f416" y="f105"/>
                  </a:cubicBezTo>
                  <a:cubicBezTo>
                    <a:pt x="f417" y="f22"/>
                    <a:pt x="f418" y="f22"/>
                    <a:pt x="f419" y="f339"/>
                  </a:cubicBezTo>
                  <a:cubicBezTo>
                    <a:pt x="f420" y="f338"/>
                    <a:pt x="f421" y="f106"/>
                    <a:pt x="f422" y="f213"/>
                  </a:cubicBezTo>
                  <a:cubicBezTo>
                    <a:pt x="f423" y="f338"/>
                    <a:pt x="f424" y="f20"/>
                    <a:pt x="f425" y="f346"/>
                  </a:cubicBezTo>
                  <a:cubicBezTo>
                    <a:pt x="f425" y="f339"/>
                    <a:pt x="f425" y="f339"/>
                    <a:pt x="f425" y="f20"/>
                  </a:cubicBezTo>
                  <a:cubicBezTo>
                    <a:pt x="f426" y="f20"/>
                    <a:pt x="f427" y="f344"/>
                    <a:pt x="f428" y="f344"/>
                  </a:cubicBezTo>
                  <a:cubicBezTo>
                    <a:pt x="f429" y="f20"/>
                    <a:pt x="f430" y="f344"/>
                    <a:pt x="f431" y="f22"/>
                  </a:cubicBezTo>
                  <a:cubicBezTo>
                    <a:pt x="f431" y="f24"/>
                    <a:pt x="f431" y="f102"/>
                    <a:pt x="f431" y="f98"/>
                  </a:cubicBezTo>
                  <a:cubicBezTo>
                    <a:pt x="f432" y="f97"/>
                    <a:pt x="f433" y="f411"/>
                    <a:pt x="f426" y="f48"/>
                  </a:cubicBezTo>
                  <a:cubicBezTo>
                    <a:pt x="f434" y="f50"/>
                    <a:pt x="f435" y="f217"/>
                    <a:pt x="f421" y="f28"/>
                  </a:cubicBezTo>
                  <a:cubicBezTo>
                    <a:pt x="f421" y="f28"/>
                    <a:pt x="f421" y="f56"/>
                    <a:pt x="f421" y="f72"/>
                  </a:cubicBezTo>
                  <a:cubicBezTo>
                    <a:pt x="f422" y="f72"/>
                    <a:pt x="f423" y="f58"/>
                    <a:pt x="f435" y="f72"/>
                  </a:cubicBezTo>
                  <a:cubicBezTo>
                    <a:pt x="f424" y="f55"/>
                    <a:pt x="f425" y="f28"/>
                    <a:pt x="f436" y="f382"/>
                  </a:cubicBezTo>
                  <a:cubicBezTo>
                    <a:pt x="f437" y="f283"/>
                    <a:pt x="f426" y="f330"/>
                    <a:pt x="f427" y="f50"/>
                  </a:cubicBezTo>
                  <a:cubicBezTo>
                    <a:pt x="f433" y="f85"/>
                    <a:pt x="f438" y="f26"/>
                    <a:pt x="f432" y="f85"/>
                  </a:cubicBezTo>
                  <a:cubicBezTo>
                    <a:pt x="f432" y="f85"/>
                    <a:pt x="f431" y="f90"/>
                    <a:pt x="f431" y="f90"/>
                  </a:cubicBezTo>
                  <a:cubicBezTo>
                    <a:pt x="f439" y="f48"/>
                    <a:pt x="f440" y="f87"/>
                    <a:pt x="f441" y="f411"/>
                  </a:cubicBezTo>
                  <a:cubicBezTo>
                    <a:pt x="f442" y="f48"/>
                    <a:pt x="f443" y="f85"/>
                    <a:pt x="f444" y="f89"/>
                  </a:cubicBezTo>
                  <a:cubicBezTo>
                    <a:pt x="f445" y="f85"/>
                    <a:pt x="f446" y="f90"/>
                    <a:pt x="f447" y="f48"/>
                  </a:cubicBezTo>
                  <a:cubicBezTo>
                    <a:pt x="f447" y="f48"/>
                    <a:pt x="f448" y="f90"/>
                    <a:pt x="f448" y="f90"/>
                  </a:cubicBezTo>
                  <a:cubicBezTo>
                    <a:pt x="f449" y="f89"/>
                    <a:pt x="f450" y="f330"/>
                    <a:pt x="f451" y="f52"/>
                  </a:cubicBezTo>
                  <a:cubicBezTo>
                    <a:pt x="f445" y="f52"/>
                    <a:pt x="f445" y="f217"/>
                    <a:pt x="f452" y="f283"/>
                  </a:cubicBezTo>
                  <a:cubicBezTo>
                    <a:pt x="f453" y="f217"/>
                    <a:pt x="f448" y="f52"/>
                    <a:pt x="f454" y="f82"/>
                  </a:cubicBezTo>
                  <a:cubicBezTo>
                    <a:pt x="f454" y="f52"/>
                    <a:pt x="f454" y="f217"/>
                    <a:pt x="f454" y="f80"/>
                  </a:cubicBezTo>
                  <a:cubicBezTo>
                    <a:pt x="f455" y="f283"/>
                    <a:pt x="f456" y="f283"/>
                    <a:pt x="f457" y="f283"/>
                  </a:cubicBezTo>
                  <a:cubicBezTo>
                    <a:pt x="f458" y="f53"/>
                    <a:pt x="f456" y="f54"/>
                    <a:pt x="f459" y="f56"/>
                  </a:cubicBezTo>
                  <a:cubicBezTo>
                    <a:pt x="f457" y="f72"/>
                    <a:pt x="f460" y="f58"/>
                    <a:pt x="f461" y="f66"/>
                  </a:cubicBezTo>
                  <a:cubicBezTo>
                    <a:pt x="f461" y="f66"/>
                    <a:pt x="f6" y="f62"/>
                    <a:pt x="f6" y="f62"/>
                  </a:cubicBezTo>
                  <a:cubicBezTo>
                    <a:pt x="f462" y="f308"/>
                    <a:pt x="f463" y="f464"/>
                    <a:pt x="f457" y="f46"/>
                  </a:cubicBezTo>
                  <a:cubicBezTo>
                    <a:pt x="f465" y="f306"/>
                    <a:pt x="f466" y="f306"/>
                    <a:pt x="f467" y="f222"/>
                  </a:cubicBezTo>
                  <a:cubicBezTo>
                    <a:pt x="f465" y="f383"/>
                    <a:pt x="f457" y="f383"/>
                    <a:pt x="f468" y="f290"/>
                  </a:cubicBezTo>
                  <a:cubicBezTo>
                    <a:pt x="f468" y="f37"/>
                    <a:pt x="f468" y="f291"/>
                    <a:pt x="f457" y="f40"/>
                  </a:cubicBezTo>
                  <a:cubicBezTo>
                    <a:pt x="f469" y="f42"/>
                    <a:pt x="f455" y="f30"/>
                    <a:pt x="f470" y="f30"/>
                  </a:cubicBezTo>
                  <a:cubicBezTo>
                    <a:pt x="f454" y="f32"/>
                    <a:pt x="f471" y="f224"/>
                    <a:pt x="f455" y="f385"/>
                  </a:cubicBezTo>
                  <a:cubicBezTo>
                    <a:pt x="f454" y="f386"/>
                    <a:pt x="f472" y="f276"/>
                    <a:pt x="f448" y="f226"/>
                  </a:cubicBezTo>
                  <a:cubicBezTo>
                    <a:pt x="f473" y="f246"/>
                    <a:pt x="f472" y="f474"/>
                    <a:pt x="f470" y="f228"/>
                  </a:cubicBezTo>
                  <a:cubicBezTo>
                    <a:pt x="f448" y="f228"/>
                    <a:pt x="f475" y="f228"/>
                    <a:pt x="f453" y="f228"/>
                  </a:cubicBezTo>
                  <a:cubicBezTo>
                    <a:pt x="f449" y="f476"/>
                    <a:pt x="f449" y="f273"/>
                    <a:pt x="f449" y="f247"/>
                  </a:cubicBezTo>
                  <a:cubicBezTo>
                    <a:pt x="f453" y="f247"/>
                    <a:pt x="f453" y="f247"/>
                    <a:pt x="f453" y="f247"/>
                  </a:cubicBezTo>
                  <a:cubicBezTo>
                    <a:pt x="f445" y="f247"/>
                    <a:pt x="f442" y="f477"/>
                    <a:pt x="f439" y="f476"/>
                  </a:cubicBezTo>
                  <a:cubicBezTo>
                    <a:pt x="f430" y="f476"/>
                    <a:pt x="f431" y="f477"/>
                    <a:pt x="f478" y="f474"/>
                  </a:cubicBezTo>
                  <a:cubicBezTo>
                    <a:pt x="f479" y="f275"/>
                    <a:pt x="f438" y="f386"/>
                    <a:pt x="f427" y="f384"/>
                  </a:cubicBezTo>
                  <a:cubicBezTo>
                    <a:pt x="f426" y="f301"/>
                    <a:pt x="f425" y="f224"/>
                    <a:pt x="f434" y="f301"/>
                  </a:cubicBezTo>
                  <a:cubicBezTo>
                    <a:pt x="f480" y="f385"/>
                    <a:pt x="f424" y="f276"/>
                    <a:pt x="f425" y="f275"/>
                  </a:cubicBezTo>
                  <a:cubicBezTo>
                    <a:pt x="f433" y="f477"/>
                    <a:pt x="f431" y="f273"/>
                    <a:pt x="f440" y="f3"/>
                  </a:cubicBezTo>
                  <a:cubicBezTo>
                    <a:pt x="f440" y="f3"/>
                    <a:pt x="f440" y="f481"/>
                    <a:pt x="f482" y="f481"/>
                  </a:cubicBezTo>
                  <a:cubicBezTo>
                    <a:pt x="f444" y="f245"/>
                    <a:pt x="f443" y="f271"/>
                    <a:pt x="f451" y="f483"/>
                  </a:cubicBezTo>
                  <a:cubicBezTo>
                    <a:pt x="f441" y="f483"/>
                    <a:pt x="f442" y="f483"/>
                    <a:pt x="f443" y="f484"/>
                  </a:cubicBezTo>
                  <a:cubicBezTo>
                    <a:pt x="f442" y="f234"/>
                    <a:pt x="f441" y="f485"/>
                    <a:pt x="f445" y="f486"/>
                  </a:cubicBezTo>
                  <a:cubicBezTo>
                    <a:pt x="f443" y="f487"/>
                    <a:pt x="f482" y="f487"/>
                    <a:pt x="f431" y="f487"/>
                  </a:cubicBezTo>
                  <a:cubicBezTo>
                    <a:pt x="f430" y="f486"/>
                    <a:pt x="f430" y="f488"/>
                    <a:pt x="f482" y="f252"/>
                  </a:cubicBezTo>
                  <a:cubicBezTo>
                    <a:pt x="f431" y="f489"/>
                    <a:pt x="f432" y="f488"/>
                    <a:pt x="f433" y="f236"/>
                  </a:cubicBezTo>
                  <a:cubicBezTo>
                    <a:pt x="f433" y="f488"/>
                    <a:pt x="f433" y="f252"/>
                    <a:pt x="f433" y="f268"/>
                  </a:cubicBezTo>
                  <a:cubicBezTo>
                    <a:pt x="f426" y="f252"/>
                    <a:pt x="f425" y="f488"/>
                    <a:pt x="f424" y="f486"/>
                  </a:cubicBezTo>
                  <a:cubicBezTo>
                    <a:pt x="f480" y="f236"/>
                    <a:pt x="f435" y="f489"/>
                    <a:pt x="f423" y="f490"/>
                  </a:cubicBezTo>
                  <a:cubicBezTo>
                    <a:pt x="f420" y="f236"/>
                    <a:pt x="f491" y="f243"/>
                    <a:pt x="f415" y="f236"/>
                  </a:cubicBezTo>
                  <a:cubicBezTo>
                    <a:pt x="f414" y="f489"/>
                    <a:pt x="f492" y="f493"/>
                    <a:pt x="f494" y="f254"/>
                  </a:cubicBezTo>
                  <a:cubicBezTo>
                    <a:pt x="f495" y="f252"/>
                    <a:pt x="f390" y="f243"/>
                    <a:pt x="f408" y="f245"/>
                  </a:cubicBezTo>
                  <a:cubicBezTo>
                    <a:pt x="f407" y="f245"/>
                    <a:pt x="f496" y="f245"/>
                    <a:pt x="f496" y="f245"/>
                  </a:cubicBezTo>
                  <a:cubicBezTo>
                    <a:pt x="f406" y="f483"/>
                    <a:pt x="f391" y="f497"/>
                    <a:pt x="f498" y="f486"/>
                  </a:cubicBezTo>
                  <a:cubicBezTo>
                    <a:pt x="f393" y="f484"/>
                    <a:pt x="f401" y="f499"/>
                    <a:pt x="f500" y="f247"/>
                  </a:cubicBezTo>
                  <a:cubicBezTo>
                    <a:pt x="f398" y="f476"/>
                    <a:pt x="f400" y="f477"/>
                    <a:pt x="f396" y="f246"/>
                  </a:cubicBezTo>
                  <a:cubicBezTo>
                    <a:pt x="f396" y="f246"/>
                    <a:pt x="f400" y="f246"/>
                    <a:pt x="f400" y="f246"/>
                  </a:cubicBezTo>
                  <a:cubicBezTo>
                    <a:pt x="f400" y="f276"/>
                    <a:pt x="f396" y="f384"/>
                    <a:pt x="f396" y="f34"/>
                  </a:cubicBezTo>
                  <a:cubicBezTo>
                    <a:pt x="f501" y="f386"/>
                    <a:pt x="f388" y="f273"/>
                    <a:pt x="f502" y="f483"/>
                  </a:cubicBezTo>
                  <a:cubicBezTo>
                    <a:pt x="f503" y="f504"/>
                    <a:pt x="f260" y="f486"/>
                    <a:pt x="f505" y="f490"/>
                  </a:cubicBezTo>
                  <a:cubicBezTo>
                    <a:pt x="f403" y="f502"/>
                    <a:pt x="f407" y="f506"/>
                    <a:pt x="f507" y="f396"/>
                  </a:cubicBezTo>
                  <a:cubicBezTo>
                    <a:pt x="f415" y="f392"/>
                    <a:pt x="f508" y="f409"/>
                    <a:pt x="f492" y="f414"/>
                  </a:cubicBezTo>
                  <a:cubicBezTo>
                    <a:pt x="f507" y="f435"/>
                    <a:pt x="f393" y="f509"/>
                    <a:pt x="f510" y="f423"/>
                  </a:cubicBezTo>
                  <a:cubicBezTo>
                    <a:pt x="f511" y="f421"/>
                    <a:pt x="f512" y="f513"/>
                    <a:pt x="f260" y="f508"/>
                  </a:cubicBezTo>
                  <a:cubicBezTo>
                    <a:pt x="f511" y="f419"/>
                    <a:pt x="f514" y="f515"/>
                    <a:pt x="f399" y="f435"/>
                  </a:cubicBezTo>
                  <a:cubicBezTo>
                    <a:pt x="f516" y="f480"/>
                    <a:pt x="f406" y="f435"/>
                    <a:pt x="f409" y="f420"/>
                  </a:cubicBezTo>
                  <a:cubicBezTo>
                    <a:pt x="f507" y="f491"/>
                    <a:pt x="f517" y="f414"/>
                    <a:pt x="f492" y="f518"/>
                  </a:cubicBezTo>
                  <a:cubicBezTo>
                    <a:pt x="f414" y="f519"/>
                    <a:pt x="f507" y="f396"/>
                    <a:pt x="f408" y="f520"/>
                  </a:cubicBezTo>
                  <a:cubicBezTo>
                    <a:pt x="f521" y="f503"/>
                    <a:pt x="f522" y="f254"/>
                    <a:pt x="f503" y="f488"/>
                  </a:cubicBezTo>
                  <a:cubicBezTo>
                    <a:pt x="f238" y="f250"/>
                    <a:pt x="f250" y="f232"/>
                    <a:pt x="f477" y="f481"/>
                  </a:cubicBezTo>
                  <a:cubicBezTo>
                    <a:pt x="f297" y="f238"/>
                    <a:pt x="f28" y="f523"/>
                    <a:pt x="f105" y="f505"/>
                  </a:cubicBezTo>
                  <a:cubicBezTo>
                    <a:pt x="f382" y="f524"/>
                    <a:pt x="f37" y="f525"/>
                    <a:pt x="f276" y="f230"/>
                  </a:cubicBezTo>
                  <a:cubicBezTo>
                    <a:pt x="f42" y="f273"/>
                    <a:pt x="f289" y="f228"/>
                    <a:pt x="f72" y="f477"/>
                  </a:cubicBezTo>
                  <a:cubicBezTo>
                    <a:pt x="f114" y="f386"/>
                    <a:pt x="f165" y="f476"/>
                    <a:pt x="f365" y="f483"/>
                  </a:cubicBezTo>
                  <a:cubicBezTo>
                    <a:pt x="f307" y="f504"/>
                    <a:pt x="f320" y="f489"/>
                    <a:pt x="f526" y="f238"/>
                  </a:cubicBezTo>
                  <a:cubicBezTo>
                    <a:pt x="f343" y="f258"/>
                    <a:pt x="f325" y="f527"/>
                    <a:pt x="f329" y="f528"/>
                  </a:cubicBezTo>
                  <a:cubicBezTo>
                    <a:pt x="f315" y="f256"/>
                    <a:pt x="f300" y="f490"/>
                    <a:pt x="f366" y="f493"/>
                  </a:cubicBezTo>
                  <a:cubicBezTo>
                    <a:pt x="f360" y="f493"/>
                    <a:pt x="f314" y="f529"/>
                    <a:pt x="f328" y="f524"/>
                  </a:cubicBezTo>
                  <a:cubicBezTo>
                    <a:pt x="f348" y="f512"/>
                    <a:pt x="f530" y="f520"/>
                    <a:pt x="f530" y="f397"/>
                  </a:cubicBezTo>
                  <a:cubicBezTo>
                    <a:pt x="f530" y="f396"/>
                    <a:pt x="f530" y="f395"/>
                    <a:pt x="f530" y="f399"/>
                  </a:cubicBezTo>
                  <a:cubicBezTo>
                    <a:pt x="f319" y="f519"/>
                    <a:pt x="f329" y="f390"/>
                    <a:pt x="f331" y="f406"/>
                  </a:cubicBezTo>
                  <a:cubicBezTo>
                    <a:pt x="f337" y="f391"/>
                    <a:pt x="f341" y="f402"/>
                    <a:pt x="f335" y="f398"/>
                  </a:cubicBezTo>
                  <a:cubicBezTo>
                    <a:pt x="f337" y="f510"/>
                    <a:pt x="f343" y="f511"/>
                    <a:pt x="f333" y="f506"/>
                  </a:cubicBezTo>
                  <a:cubicBezTo>
                    <a:pt x="f331" y="f531"/>
                    <a:pt x="f325" y="f532"/>
                    <a:pt x="f322" y="f524"/>
                  </a:cubicBezTo>
                  <a:cubicBezTo>
                    <a:pt x="f331" y="f527"/>
                    <a:pt x="f342" y="f266"/>
                    <a:pt x="f340" y="f254"/>
                  </a:cubicBezTo>
                  <a:cubicBezTo>
                    <a:pt x="f533" y="f254"/>
                    <a:pt x="f534" y="f254"/>
                    <a:pt x="f535" y="f256"/>
                  </a:cubicBezTo>
                  <a:cubicBezTo>
                    <a:pt x="f536" y="f537"/>
                    <a:pt x="f538" y="f532"/>
                    <a:pt x="f539" y="f512"/>
                  </a:cubicBezTo>
                  <a:cubicBezTo>
                    <a:pt x="f540" y="f541"/>
                    <a:pt x="f542" y="f520"/>
                    <a:pt x="f543" y="f500"/>
                  </a:cubicBezTo>
                  <a:cubicBezTo>
                    <a:pt x="f544" y="f392"/>
                    <a:pt x="f545" y="f412"/>
                    <a:pt x="f546" y="f420"/>
                  </a:cubicBezTo>
                  <a:cubicBezTo>
                    <a:pt x="f261" y="f480"/>
                    <a:pt x="f261" y="f480"/>
                    <a:pt x="f547" y="f480"/>
                  </a:cubicBezTo>
                  <a:cubicBezTo>
                    <a:pt x="f548" y="f423"/>
                    <a:pt x="f549" y="f435"/>
                    <a:pt x="f550" y="f434"/>
                  </a:cubicBezTo>
                  <a:cubicBezTo>
                    <a:pt x="f551" y="f509"/>
                    <a:pt x="f552" y="f482"/>
                    <a:pt x="f553" y="f475"/>
                  </a:cubicBezTo>
                  <a:cubicBezTo>
                    <a:pt x="f553" y="f465"/>
                    <a:pt x="f554" y="f6"/>
                    <a:pt x="f555" y="f460"/>
                  </a:cubicBezTo>
                  <a:cubicBezTo>
                    <a:pt x="f556" y="f465"/>
                    <a:pt x="f557" y="f558"/>
                    <a:pt x="f559" y="f473"/>
                  </a:cubicBezTo>
                  <a:cubicBezTo>
                    <a:pt x="f560" y="f453"/>
                    <a:pt x="f561" y="f445"/>
                    <a:pt x="f562" y="f444"/>
                  </a:cubicBezTo>
                  <a:cubicBezTo>
                    <a:pt x="f261" y="f429"/>
                    <a:pt x="f546" y="f428"/>
                    <a:pt x="f563" y="f426"/>
                  </a:cubicBezTo>
                  <a:cubicBezTo>
                    <a:pt x="f564" y="f437"/>
                    <a:pt x="f565" y="f441"/>
                    <a:pt x="f566" y="f458"/>
                  </a:cubicBezTo>
                  <a:cubicBezTo>
                    <a:pt x="f567" y="f475"/>
                    <a:pt x="f568" y="f442"/>
                    <a:pt x="f569" y="f429"/>
                  </a:cubicBezTo>
                  <a:cubicBezTo>
                    <a:pt x="f570" y="f433"/>
                    <a:pt x="f571" y="f436"/>
                    <a:pt x="f572" y="f424"/>
                  </a:cubicBezTo>
                  <a:cubicBezTo>
                    <a:pt x="f573" y="f518"/>
                    <a:pt x="f261" y="f395"/>
                    <a:pt x="f540" y="f262"/>
                  </a:cubicBezTo>
                  <a:cubicBezTo>
                    <a:pt x="f574" y="f389"/>
                    <a:pt x="f575" y="f511"/>
                    <a:pt x="f576" y="f258"/>
                  </a:cubicBezTo>
                  <a:cubicBezTo>
                    <a:pt x="f577" y="f262"/>
                    <a:pt x="f578" y="f579"/>
                    <a:pt x="f580" y="f400"/>
                  </a:cubicBezTo>
                  <a:cubicBezTo>
                    <a:pt x="f581" y="f400"/>
                    <a:pt x="f582" y="f400"/>
                    <a:pt x="f583" y="f400"/>
                  </a:cubicBezTo>
                  <a:cubicBezTo>
                    <a:pt x="f229" y="f400"/>
                    <a:pt x="f584" y="f400"/>
                    <a:pt x="f585" y="f400"/>
                  </a:cubicBezTo>
                  <a:cubicBezTo>
                    <a:pt x="f586" y="f400"/>
                    <a:pt x="f587" y="f396"/>
                    <a:pt x="f588" y="f394"/>
                  </a:cubicBezTo>
                  <a:cubicBezTo>
                    <a:pt x="f588" y="f402"/>
                    <a:pt x="f231" y="f393"/>
                    <a:pt x="f589" y="f516"/>
                  </a:cubicBezTo>
                  <a:cubicBezTo>
                    <a:pt x="f590" y="f498"/>
                    <a:pt x="f590" y="f498"/>
                    <a:pt x="f591" y="f406"/>
                  </a:cubicBezTo>
                  <a:cubicBezTo>
                    <a:pt x="f591" y="f390"/>
                    <a:pt x="f231" y="f407"/>
                    <a:pt x="f231" y="f409"/>
                  </a:cubicBezTo>
                  <a:cubicBezTo>
                    <a:pt x="f588" y="f408"/>
                    <a:pt x="f587" y="f408"/>
                    <a:pt x="f586" y="f407"/>
                  </a:cubicBezTo>
                  <a:cubicBezTo>
                    <a:pt x="f590" y="f495"/>
                    <a:pt x="f590" y="f592"/>
                    <a:pt x="f587" y="f413"/>
                  </a:cubicBezTo>
                  <a:cubicBezTo>
                    <a:pt x="f590" y="f413"/>
                    <a:pt x="f586" y="f507"/>
                    <a:pt x="f593" y="f507"/>
                  </a:cubicBezTo>
                  <a:cubicBezTo>
                    <a:pt x="f594" y="f494"/>
                    <a:pt x="f594" y="f414"/>
                    <a:pt x="f594" y="f416"/>
                  </a:cubicBezTo>
                  <a:cubicBezTo>
                    <a:pt x="f584" y="f492"/>
                    <a:pt x="f583" y="f415"/>
                    <a:pt x="f595" y="f494"/>
                  </a:cubicBezTo>
                  <a:cubicBezTo>
                    <a:pt x="f581" y="f412"/>
                    <a:pt x="f580" y="f596"/>
                    <a:pt x="f597" y="f410"/>
                  </a:cubicBezTo>
                  <a:cubicBezTo>
                    <a:pt x="f598" y="f410"/>
                    <a:pt x="f598" y="f410"/>
                    <a:pt x="f599" y="f495"/>
                  </a:cubicBezTo>
                  <a:cubicBezTo>
                    <a:pt x="f598" y="f592"/>
                    <a:pt x="f597" y="f507"/>
                    <a:pt x="f600" y="f517"/>
                  </a:cubicBezTo>
                  <a:cubicBezTo>
                    <a:pt x="f597" y="f517"/>
                    <a:pt x="f598" y="f492"/>
                    <a:pt x="f599" y="f492"/>
                  </a:cubicBezTo>
                  <a:cubicBezTo>
                    <a:pt x="f597" y="f417"/>
                    <a:pt x="f601" y="f513"/>
                    <a:pt x="f602" y="f515"/>
                  </a:cubicBezTo>
                  <a:cubicBezTo>
                    <a:pt x="f602" y="f515"/>
                    <a:pt x="f603" y="f515"/>
                    <a:pt x="f603" y="f422"/>
                  </a:cubicBezTo>
                  <a:cubicBezTo>
                    <a:pt x="f210" y="f420"/>
                    <a:pt x="f604" y="f513"/>
                    <a:pt x="f605" y="f606"/>
                  </a:cubicBezTo>
                  <a:cubicBezTo>
                    <a:pt x="f212" y="f513"/>
                    <a:pt x="f208" y="f419"/>
                    <a:pt x="f203" y="f421"/>
                  </a:cubicBezTo>
                  <a:cubicBezTo>
                    <a:pt x="f203" y="f420"/>
                    <a:pt x="f202" y="f419"/>
                    <a:pt x="f200" y="f513"/>
                  </a:cubicBezTo>
                  <a:cubicBezTo>
                    <a:pt x="f198" y="f420"/>
                    <a:pt x="f196" y="f421"/>
                    <a:pt x="f607" y="f423"/>
                  </a:cubicBezTo>
                  <a:cubicBezTo>
                    <a:pt x="f608" y="f420"/>
                    <a:pt x="f191" y="f421"/>
                    <a:pt x="f219" y="f422"/>
                  </a:cubicBezTo>
                  <a:cubicBezTo>
                    <a:pt x="f609" y="f515"/>
                    <a:pt x="f609" y="f422"/>
                    <a:pt x="f609" y="f418"/>
                  </a:cubicBezTo>
                  <a:cubicBezTo>
                    <a:pt x="f609" y="f610"/>
                    <a:pt x="f44" y="f416"/>
                    <a:pt x="f192" y="f517"/>
                  </a:cubicBezTo>
                  <a:cubicBezTo>
                    <a:pt x="f223" y="f412"/>
                    <a:pt x="f196" y="f409"/>
                    <a:pt x="f199" y="f611"/>
                  </a:cubicBezTo>
                  <a:cubicBezTo>
                    <a:pt x="f200" y="f406"/>
                    <a:pt x="f200" y="f612"/>
                    <a:pt x="f199" y="f391"/>
                  </a:cubicBezTo>
                  <a:cubicBezTo>
                    <a:pt x="f198" y="f391"/>
                    <a:pt x="f196" y="f405"/>
                    <a:pt x="f196" y="f391"/>
                  </a:cubicBezTo>
                  <a:cubicBezTo>
                    <a:pt x="f223" y="f406"/>
                    <a:pt x="f193" y="f390"/>
                    <a:pt x="f608" y="f407"/>
                  </a:cubicBezTo>
                  <a:cubicBezTo>
                    <a:pt x="f192" y="f409"/>
                    <a:pt x="f192" y="f596"/>
                    <a:pt x="f191" y="f412"/>
                  </a:cubicBezTo>
                  <a:cubicBezTo>
                    <a:pt x="f190" y="f413"/>
                    <a:pt x="f44" y="f414"/>
                    <a:pt x="f220" y="f413"/>
                  </a:cubicBezTo>
                  <a:cubicBezTo>
                    <a:pt x="f187" y="f413"/>
                    <a:pt x="f609" y="f494"/>
                    <a:pt x="f186" y="f494"/>
                  </a:cubicBezTo>
                  <a:cubicBezTo>
                    <a:pt x="f184" y="f517"/>
                    <a:pt x="f43" y="f414"/>
                    <a:pt x="f176" y="f415"/>
                  </a:cubicBezTo>
                  <a:cubicBezTo>
                    <a:pt x="f177" y="f517"/>
                    <a:pt x="f177" y="f494"/>
                    <a:pt x="f45" y="f413"/>
                  </a:cubicBezTo>
                  <a:cubicBezTo>
                    <a:pt x="f174" y="f494"/>
                    <a:pt x="f41" y="f517"/>
                    <a:pt x="f49" y="f492"/>
                  </a:cubicBezTo>
                  <a:cubicBezTo>
                    <a:pt x="f49" y="f492"/>
                    <a:pt x="f49" y="f492"/>
                    <a:pt x="f49" y="f517"/>
                  </a:cubicBezTo>
                  <a:cubicBezTo>
                    <a:pt x="f168" y="f413"/>
                    <a:pt x="f41" y="f592"/>
                    <a:pt x="f182" y="f495"/>
                  </a:cubicBezTo>
                  <a:cubicBezTo>
                    <a:pt x="f172" y="f495"/>
                    <a:pt x="f172" y="f410"/>
                    <a:pt x="f172" y="f410"/>
                  </a:cubicBezTo>
                  <a:cubicBezTo>
                    <a:pt x="f168" y="f495"/>
                    <a:pt x="f47" y="f596"/>
                    <a:pt x="f39" y="f592"/>
                  </a:cubicBezTo>
                  <a:cubicBezTo>
                    <a:pt x="f39" y="f518"/>
                    <a:pt x="f39" y="f596"/>
                    <a:pt x="f39" y="f410"/>
                  </a:cubicBezTo>
                  <a:cubicBezTo>
                    <a:pt x="f61" y="f495"/>
                    <a:pt x="f63" y="f495"/>
                    <a:pt x="f158" y="f495"/>
                  </a:cubicBezTo>
                  <a:cubicBezTo>
                    <a:pt x="f161" y="f409"/>
                    <a:pt x="f162" y="f407"/>
                    <a:pt x="f163" y="f390"/>
                  </a:cubicBezTo>
                  <a:cubicBezTo>
                    <a:pt x="f64" y="f611"/>
                    <a:pt x="f69" y="f406"/>
                    <a:pt x="f84" y="f612"/>
                  </a:cubicBezTo>
                  <a:cubicBezTo>
                    <a:pt x="f84" y="f391"/>
                    <a:pt x="f84" y="f391"/>
                    <a:pt x="f84" y="f405"/>
                  </a:cubicBezTo>
                  <a:cubicBezTo>
                    <a:pt x="f124" y="f498"/>
                    <a:pt x="f70" y="f516"/>
                    <a:pt x="f64" y="f393"/>
                  </a:cubicBezTo>
                  <a:cubicBezTo>
                    <a:pt x="f65" y="f403"/>
                    <a:pt x="f155" y="f403"/>
                    <a:pt x="f67" y="f402"/>
                  </a:cubicBezTo>
                  <a:cubicBezTo>
                    <a:pt x="f155" y="f402"/>
                    <a:pt x="f64" y="f401"/>
                    <a:pt x="f158" y="f401"/>
                  </a:cubicBezTo>
                  <a:cubicBezTo>
                    <a:pt x="f158" y="f399"/>
                    <a:pt x="f64" y="f395"/>
                    <a:pt x="f65" y="f396"/>
                  </a:cubicBezTo>
                  <a:cubicBezTo>
                    <a:pt x="f161" y="f400"/>
                    <a:pt x="f163" y="f397"/>
                    <a:pt x="f59" y="f397"/>
                  </a:cubicBezTo>
                  <a:cubicBezTo>
                    <a:pt x="f61" y="f579"/>
                    <a:pt x="f164" y="f389"/>
                    <a:pt x="f163" y="f522"/>
                  </a:cubicBezTo>
                  <a:cubicBezTo>
                    <a:pt x="f61" y="f520"/>
                    <a:pt x="f59" y="f505"/>
                    <a:pt x="f57" y="f613"/>
                  </a:cubicBezTo>
                  <a:cubicBezTo>
                    <a:pt x="f614" y="f501"/>
                    <a:pt x="f39" y="f541"/>
                    <a:pt x="f59" y="f512"/>
                  </a:cubicBezTo>
                  <a:cubicBezTo>
                    <a:pt x="f614" y="f512"/>
                    <a:pt x="f57" y="f512"/>
                    <a:pt x="f49" y="f512"/>
                  </a:cubicBezTo>
                  <a:cubicBezTo>
                    <a:pt x="f47" y="f260"/>
                    <a:pt x="f47" y="f506"/>
                    <a:pt x="f47" y="f615"/>
                  </a:cubicBezTo>
                  <a:cubicBezTo>
                    <a:pt x="f168" y="f615"/>
                    <a:pt x="f171" y="f260"/>
                    <a:pt x="f182" y="f260"/>
                  </a:cubicBezTo>
                  <a:cubicBezTo>
                    <a:pt x="f184" y="f506"/>
                    <a:pt x="f609" y="f511"/>
                    <a:pt x="f219" y="f520"/>
                  </a:cubicBezTo>
                  <a:cubicBezTo>
                    <a:pt x="f219" y="f510"/>
                    <a:pt x="f44" y="f510"/>
                    <a:pt x="f190" y="f510"/>
                  </a:cubicBezTo>
                  <a:cubicBezTo>
                    <a:pt x="f191" y="f510"/>
                    <a:pt x="f192" y="f510"/>
                    <a:pt x="f193" y="f510"/>
                  </a:cubicBezTo>
                  <a:cubicBezTo>
                    <a:pt x="f608" y="f505"/>
                    <a:pt x="f608" y="f501"/>
                    <a:pt x="f192" y="f511"/>
                  </a:cubicBezTo>
                  <a:cubicBezTo>
                    <a:pt x="f44" y="f262"/>
                    <a:pt x="f609" y="f260"/>
                    <a:pt x="f221" y="f615"/>
                  </a:cubicBezTo>
                  <a:cubicBezTo>
                    <a:pt x="f43" y="f531"/>
                    <a:pt x="f177" y="f531"/>
                    <a:pt x="f176" y="f531"/>
                  </a:cubicBezTo>
                  <a:cubicBezTo>
                    <a:pt x="f43" y="f503"/>
                    <a:pt x="f172" y="f528"/>
                    <a:pt x="f172" y="f527"/>
                  </a:cubicBezTo>
                  <a:cubicBezTo>
                    <a:pt x="f172" y="f527"/>
                    <a:pt x="f182" y="f527"/>
                    <a:pt x="f174" y="f616"/>
                  </a:cubicBezTo>
                  <a:cubicBezTo>
                    <a:pt x="f182" y="f529"/>
                    <a:pt x="f171" y="f258"/>
                    <a:pt x="f41" y="f242"/>
                  </a:cubicBezTo>
                  <a:cubicBezTo>
                    <a:pt x="f182" y="f242"/>
                    <a:pt x="f176" y="f242"/>
                    <a:pt x="f221" y="f242"/>
                  </a:cubicBezTo>
                  <a:cubicBezTo>
                    <a:pt x="f43" y="f238"/>
                    <a:pt x="f45" y="f525"/>
                    <a:pt x="f176" y="f268"/>
                  </a:cubicBezTo>
                  <a:cubicBezTo>
                    <a:pt x="f221" y="f493"/>
                    <a:pt x="f186" y="f493"/>
                    <a:pt x="f220" y="f525"/>
                  </a:cubicBezTo>
                  <a:cubicBezTo>
                    <a:pt x="f220" y="f493"/>
                    <a:pt x="f220" y="f490"/>
                    <a:pt x="f220" y="f489"/>
                  </a:cubicBezTo>
                  <a:cubicBezTo>
                    <a:pt x="f44" y="f490"/>
                    <a:pt x="f218" y="f493"/>
                    <a:pt x="f608" y="f525"/>
                  </a:cubicBezTo>
                  <a:cubicBezTo>
                    <a:pt x="f193" y="f493"/>
                    <a:pt x="f607" y="f268"/>
                    <a:pt x="f607" y="f252"/>
                  </a:cubicBezTo>
                  <a:cubicBezTo>
                    <a:pt x="f198" y="f493"/>
                    <a:pt x="f203" y="f242"/>
                    <a:pt x="f209" y="f493"/>
                  </a:cubicBezTo>
                  <a:cubicBezTo>
                    <a:pt x="f209" y="f490"/>
                    <a:pt x="f211" y="f236"/>
                    <a:pt x="f605" y="f504"/>
                  </a:cubicBezTo>
                  <a:cubicBezTo>
                    <a:pt x="f603" y="f486"/>
                    <a:pt x="f617" y="f489"/>
                    <a:pt x="f618" y="f268"/>
                  </a:cubicBezTo>
                  <a:cubicBezTo>
                    <a:pt x="f619" y="f242"/>
                    <a:pt x="f619" y="f529"/>
                    <a:pt x="f598" y="f537"/>
                  </a:cubicBezTo>
                  <a:cubicBezTo>
                    <a:pt x="f620" y="f616"/>
                    <a:pt x="f580" y="f242"/>
                    <a:pt x="f583" y="f493"/>
                  </a:cubicBezTo>
                  <a:cubicBezTo>
                    <a:pt x="f584" y="f258"/>
                    <a:pt x="f585" y="f621"/>
                    <a:pt x="f589" y="f524"/>
                  </a:cubicBezTo>
                  <a:cubicBezTo>
                    <a:pt x="f591" y="f532"/>
                    <a:pt x="f588" y="f531"/>
                    <a:pt x="f590" y="f260"/>
                  </a:cubicBezTo>
                  <a:cubicBezTo>
                    <a:pt x="f589" y="f541"/>
                    <a:pt x="f587" y="f501"/>
                    <a:pt x="f586" y="f510"/>
                  </a:cubicBezTo>
                  <a:cubicBezTo>
                    <a:pt x="f622" y="f541"/>
                    <a:pt x="f623" y="f388"/>
                    <a:pt x="f624" y="f242"/>
                  </a:cubicBezTo>
                  <a:cubicBezTo>
                    <a:pt x="f625" y="f252"/>
                    <a:pt x="f626" y="f243"/>
                    <a:pt x="f627" y="f483"/>
                  </a:cubicBezTo>
                  <a:cubicBezTo>
                    <a:pt x="f604" y="f230"/>
                    <a:pt x="f608" y="f226"/>
                    <a:pt x="f169" y="f384"/>
                  </a:cubicBezTo>
                  <a:cubicBezTo>
                    <a:pt x="f162" y="f224"/>
                    <a:pt x="f73" y="f224"/>
                    <a:pt x="f137" y="f386"/>
                  </a:cubicBezTo>
                  <a:cubicBezTo>
                    <a:pt x="f120" y="f386"/>
                    <a:pt x="f103" y="f276"/>
                    <a:pt x="f101" y="f226"/>
                  </a:cubicBezTo>
                  <a:cubicBezTo>
                    <a:pt x="f101" y="f226"/>
                    <a:pt x="f101" y="f226"/>
                    <a:pt x="f94" y="f226"/>
                  </a:cubicBezTo>
                  <a:cubicBezTo>
                    <a:pt x="f104" y="f273"/>
                    <a:pt x="f127" y="f499"/>
                    <a:pt x="f79" y="f483"/>
                  </a:cubicBezTo>
                  <a:cubicBezTo>
                    <a:pt x="f76" y="f486"/>
                    <a:pt x="f83" y="f254"/>
                    <a:pt x="f81" y="f528"/>
                  </a:cubicBezTo>
                  <a:cubicBezTo>
                    <a:pt x="f129" y="f613"/>
                    <a:pt x="f116" y="f500"/>
                    <a:pt x="f628" y="f520"/>
                  </a:cubicBezTo>
                  <a:cubicBezTo>
                    <a:pt x="f629" y="f511"/>
                    <a:pt x="f630" y="f523"/>
                    <a:pt x="f631" y="f525"/>
                  </a:cubicBezTo>
                  <a:cubicBezTo>
                    <a:pt x="f631" y="f493"/>
                    <a:pt x="f631" y="f268"/>
                    <a:pt x="f631" y="f490"/>
                  </a:cubicBezTo>
                  <a:cubicBezTo>
                    <a:pt x="f632" y="f252"/>
                    <a:pt x="f633" y="f252"/>
                    <a:pt x="f634" y="f252"/>
                  </a:cubicBezTo>
                  <a:cubicBezTo>
                    <a:pt x="f635" y="f493"/>
                    <a:pt x="f636" y="f238"/>
                    <a:pt x="f637" y="f254"/>
                  </a:cubicBezTo>
                  <a:cubicBezTo>
                    <a:pt x="f637" y="f529"/>
                    <a:pt x="f637" y="f537"/>
                    <a:pt x="f636" y="f388"/>
                  </a:cubicBezTo>
                  <a:cubicBezTo>
                    <a:pt x="f635" y="f503"/>
                    <a:pt x="f634" y="f621"/>
                    <a:pt x="f638" y="f264"/>
                  </a:cubicBezTo>
                  <a:cubicBezTo>
                    <a:pt x="f634" y="f524"/>
                    <a:pt x="f634" y="f506"/>
                    <a:pt x="f638" y="f511"/>
                  </a:cubicBezTo>
                  <a:cubicBezTo>
                    <a:pt x="f639" y="f262"/>
                    <a:pt x="f640" y="f512"/>
                    <a:pt x="f641" y="f260"/>
                  </a:cubicBezTo>
                  <a:cubicBezTo>
                    <a:pt x="f642" y="f262"/>
                    <a:pt x="f643" y="f511"/>
                    <a:pt x="f644" y="f613"/>
                  </a:cubicBezTo>
                  <a:cubicBezTo>
                    <a:pt x="f644" y="f613"/>
                    <a:pt x="f644" y="f501"/>
                    <a:pt x="f644" y="f501"/>
                  </a:cubicBezTo>
                  <a:cubicBezTo>
                    <a:pt x="f645" y="f613"/>
                    <a:pt x="f646" y="f520"/>
                    <a:pt x="f646" y="f520"/>
                  </a:cubicBezTo>
                  <a:cubicBezTo>
                    <a:pt x="f647" y="f510"/>
                    <a:pt x="f648" y="f510"/>
                    <a:pt x="f649" y="f522"/>
                  </a:cubicBezTo>
                  <a:cubicBezTo>
                    <a:pt x="f650" y="f505"/>
                    <a:pt x="f651" y="f514"/>
                    <a:pt x="f23" y="f514"/>
                  </a:cubicBezTo>
                  <a:cubicBezTo>
                    <a:pt x="f23" y="f520"/>
                    <a:pt x="f652" y="f511"/>
                    <a:pt x="f653" y="f512"/>
                  </a:cubicBezTo>
                  <a:cubicBezTo>
                    <a:pt x="f653" y="f512"/>
                    <a:pt x="f652" y="f260"/>
                    <a:pt x="f652" y="f506"/>
                  </a:cubicBezTo>
                  <a:cubicBezTo>
                    <a:pt x="f654" y="f531"/>
                    <a:pt x="f655" y="f523"/>
                    <a:pt x="f650" y="f503"/>
                  </a:cubicBezTo>
                  <a:cubicBezTo>
                    <a:pt x="f650" y="f528"/>
                    <a:pt x="f650" y="f621"/>
                    <a:pt x="f655" y="f264"/>
                  </a:cubicBezTo>
                  <a:cubicBezTo>
                    <a:pt x="f651" y="f621"/>
                    <a:pt x="f654" y="f621"/>
                    <a:pt x="f23" y="f528"/>
                  </a:cubicBezTo>
                  <a:cubicBezTo>
                    <a:pt x="f23" y="f503"/>
                    <a:pt x="f23" y="f524"/>
                    <a:pt x="f23" y="f523"/>
                  </a:cubicBezTo>
                  <a:cubicBezTo>
                    <a:pt x="f652" y="f506"/>
                    <a:pt x="f656" y="f541"/>
                    <a:pt x="f657" y="f262"/>
                  </a:cubicBezTo>
                  <a:cubicBezTo>
                    <a:pt x="f19" y="f262"/>
                    <a:pt x="f9" y="f260"/>
                    <a:pt x="f658" y="f615"/>
                  </a:cubicBezTo>
                  <a:cubicBezTo>
                    <a:pt x="f659" y="f531"/>
                    <a:pt x="f660" y="f532"/>
                    <a:pt x="f661" y="f524"/>
                  </a:cubicBezTo>
                  <a:cubicBezTo>
                    <a:pt x="f662" y="f503"/>
                    <a:pt x="f660" y="f528"/>
                    <a:pt x="f663" y="f264"/>
                  </a:cubicBezTo>
                  <a:cubicBezTo>
                    <a:pt x="f660" y="f527"/>
                    <a:pt x="f664" y="f527"/>
                    <a:pt x="f665" y="f616"/>
                  </a:cubicBezTo>
                  <a:cubicBezTo>
                    <a:pt x="f666" y="f529"/>
                    <a:pt x="f667" y="f258"/>
                    <a:pt x="f668" y="f242"/>
                  </a:cubicBezTo>
                  <a:cubicBezTo>
                    <a:pt x="f669" y="f242"/>
                    <a:pt x="f667" y="f238"/>
                    <a:pt x="f666" y="f525"/>
                  </a:cubicBezTo>
                  <a:cubicBezTo>
                    <a:pt x="f667" y="f493"/>
                    <a:pt x="f669" y="f493"/>
                    <a:pt x="f668" y="f268"/>
                  </a:cubicBezTo>
                  <a:cubicBezTo>
                    <a:pt x="f668" y="f268"/>
                    <a:pt x="f670" y="f252"/>
                    <a:pt x="f668" y="f252"/>
                  </a:cubicBezTo>
                  <a:cubicBezTo>
                    <a:pt x="f671" y="f488"/>
                    <a:pt x="f657" y="f489"/>
                    <a:pt x="f672" y="f490"/>
                  </a:cubicBezTo>
                  <a:cubicBezTo>
                    <a:pt x="f673" y="f525"/>
                    <a:pt x="f673" y="f525"/>
                    <a:pt x="f23" y="f268"/>
                  </a:cubicBezTo>
                  <a:cubicBezTo>
                    <a:pt x="f674" y="f489"/>
                    <a:pt x="f656" y="f236"/>
                    <a:pt x="f657" y="f486"/>
                  </a:cubicBezTo>
                  <a:cubicBezTo>
                    <a:pt x="f9" y="f486"/>
                    <a:pt x="f668" y="f487"/>
                    <a:pt x="f669" y="f234"/>
                  </a:cubicBezTo>
                  <a:cubicBezTo>
                    <a:pt x="f658" y="f250"/>
                    <a:pt x="f11" y="f484"/>
                    <a:pt x="f675" y="f483"/>
                  </a:cubicBezTo>
                  <a:cubicBezTo>
                    <a:pt x="f21" y="f676"/>
                    <a:pt x="f656" y="f387"/>
                    <a:pt x="f674" y="f271"/>
                  </a:cubicBezTo>
                  <a:cubicBezTo>
                    <a:pt x="f674" y="f232"/>
                    <a:pt x="f674" y="f677"/>
                    <a:pt x="f674" y="f481"/>
                  </a:cubicBezTo>
                  <a:cubicBezTo>
                    <a:pt x="f651" y="f245"/>
                    <a:pt x="f678" y="f232"/>
                    <a:pt x="f679" y="f234"/>
                  </a:cubicBezTo>
                  <a:cubicBezTo>
                    <a:pt x="f646" y="f676"/>
                    <a:pt x="f646" y="f232"/>
                    <a:pt x="f645" y="f481"/>
                  </a:cubicBezTo>
                  <a:cubicBezTo>
                    <a:pt x="f680" y="f677"/>
                    <a:pt x="f681" y="f232"/>
                    <a:pt x="f682" y="f271"/>
                  </a:cubicBezTo>
                  <a:cubicBezTo>
                    <a:pt x="f682" y="f271"/>
                    <a:pt x="f683" y="f271"/>
                    <a:pt x="f683" y="f271"/>
                  </a:cubicBezTo>
                  <a:cubicBezTo>
                    <a:pt x="f641" y="f387"/>
                    <a:pt x="f641" y="f676"/>
                    <a:pt x="f684" y="f483"/>
                  </a:cubicBezTo>
                  <a:cubicBezTo>
                    <a:pt x="f640" y="f484"/>
                    <a:pt x="f685" y="f234"/>
                    <a:pt x="f639" y="f234"/>
                  </a:cubicBezTo>
                  <a:cubicBezTo>
                    <a:pt x="f686" y="f487"/>
                    <a:pt x="f639" y="f488"/>
                    <a:pt x="f682" y="f252"/>
                  </a:cubicBezTo>
                  <a:cubicBezTo>
                    <a:pt x="f687" y="f489"/>
                    <a:pt x="f688" y="f488"/>
                    <a:pt x="f689" y="f486"/>
                  </a:cubicBezTo>
                  <a:cubicBezTo>
                    <a:pt x="f690" y="f271"/>
                    <a:pt x="f691" y="f228"/>
                    <a:pt x="f692" y="f384"/>
                  </a:cubicBezTo>
                  <a:cubicBezTo>
                    <a:pt x="f693" y="f297"/>
                    <a:pt x="f694" y="f290"/>
                    <a:pt x="f695" y="f289"/>
                  </a:cubicBezTo>
                  <a:cubicBezTo>
                    <a:pt x="f696" y="f82"/>
                    <a:pt x="f650" y="f97"/>
                    <a:pt x="f665" y="f102"/>
                  </a:cubicBezTo>
                  <a:cubicBezTo>
                    <a:pt x="f697" y="f106"/>
                    <a:pt x="f698" y="f404"/>
                    <a:pt x="f699" y="f58"/>
                  </a:cubicBezTo>
                  <a:cubicBezTo>
                    <a:pt x="f700" y="f287"/>
                    <a:pt x="f701" y="f383"/>
                    <a:pt x="f702" y="f297"/>
                  </a:cubicBezTo>
                  <a:cubicBezTo>
                    <a:pt x="f703" y="f3"/>
                    <a:pt x="f704" y="f497"/>
                    <a:pt x="f703" y="f537"/>
                  </a:cubicBezTo>
                  <a:cubicBezTo>
                    <a:pt x="f705" y="f242"/>
                    <a:pt x="f706" y="f234"/>
                    <a:pt x="f707" y="f246"/>
                  </a:cubicBezTo>
                  <a:cubicBezTo>
                    <a:pt x="f705" y="f477"/>
                    <a:pt x="f708" y="f476"/>
                    <a:pt x="f709" y="f230"/>
                  </a:cubicBezTo>
                  <a:cubicBezTo>
                    <a:pt x="f710" y="f271"/>
                    <a:pt x="f711" y="f487"/>
                    <a:pt x="f712" y="f502"/>
                  </a:cubicBezTo>
                  <a:cubicBezTo>
                    <a:pt x="f713" y="f528"/>
                    <a:pt x="f714" y="f615"/>
                    <a:pt x="f715" y="f613"/>
                  </a:cubicBezTo>
                  <a:cubicBezTo>
                    <a:pt x="f713" y="f400"/>
                    <a:pt x="f716" y="f393"/>
                    <a:pt x="f717" y="f394"/>
                  </a:cubicBezTo>
                  <a:cubicBezTo>
                    <a:pt x="f718" y="f394"/>
                    <a:pt x="f719" y="f399"/>
                    <a:pt x="f720" y="f399"/>
                  </a:cubicBezTo>
                  <a:cubicBezTo>
                    <a:pt x="f721" y="f403"/>
                    <a:pt x="f722" y="f403"/>
                    <a:pt x="f723" y="f394"/>
                  </a:cubicBezTo>
                  <a:cubicBezTo>
                    <a:pt x="f724" y="f396"/>
                    <a:pt x="f714" y="f579"/>
                    <a:pt x="f725" y="f613"/>
                  </a:cubicBezTo>
                  <a:cubicBezTo>
                    <a:pt x="f7" y="f615"/>
                    <a:pt x="f714" y="f621"/>
                    <a:pt x="f726" y="f529"/>
                  </a:cubicBezTo>
                  <a:cubicBezTo>
                    <a:pt x="f711" y="f497"/>
                    <a:pt x="f727" y="f481"/>
                    <a:pt x="f728" y="f474"/>
                  </a:cubicBezTo>
                  <a:cubicBezTo>
                    <a:pt x="f708" y="f474"/>
                    <a:pt x="f729" y="f246"/>
                    <a:pt x="f730" y="f246"/>
                  </a:cubicBezTo>
                  <a:cubicBezTo>
                    <a:pt x="f707" y="f275"/>
                    <a:pt x="f731" y="f34"/>
                    <a:pt x="f702" y="f222"/>
                  </a:cubicBezTo>
                  <a:cubicBezTo>
                    <a:pt x="f732" y="f289"/>
                    <a:pt x="f733" y="f62"/>
                    <a:pt x="f708" y="f382"/>
                  </a:cubicBezTo>
                  <a:cubicBezTo>
                    <a:pt x="f734" y="f54"/>
                    <a:pt x="f729" y="f28"/>
                    <a:pt x="f729" y="f56"/>
                  </a:cubicBezTo>
                  <a:cubicBezTo>
                    <a:pt x="f730" y="f72"/>
                    <a:pt x="f735" y="f58"/>
                    <a:pt x="f735" y="f66"/>
                  </a:cubicBezTo>
                  <a:cubicBezTo>
                    <a:pt x="f730" y="f62"/>
                    <a:pt x="f729" y="f68"/>
                    <a:pt x="f734" y="f308"/>
                  </a:cubicBezTo>
                  <a:cubicBezTo>
                    <a:pt x="f736" y="f287"/>
                    <a:pt x="f737" y="f464"/>
                    <a:pt x="f738" y="f46"/>
                  </a:cubicBezTo>
                  <a:cubicBezTo>
                    <a:pt x="f738" y="f46"/>
                    <a:pt x="f709" y="f289"/>
                    <a:pt x="f709" y="f289"/>
                  </a:cubicBezTo>
                  <a:cubicBezTo>
                    <a:pt x="f739" y="f46"/>
                    <a:pt x="f740" y="f46"/>
                    <a:pt x="f741" y="f306"/>
                  </a:cubicBezTo>
                  <a:cubicBezTo>
                    <a:pt x="f742" y="f287"/>
                    <a:pt x="f743" y="f62"/>
                    <a:pt x="f744" y="f72"/>
                  </a:cubicBezTo>
                  <a:cubicBezTo>
                    <a:pt x="f745" y="f308"/>
                    <a:pt x="f746" y="f66"/>
                    <a:pt x="f747" y="f62"/>
                  </a:cubicBezTo>
                  <a:cubicBezTo>
                    <a:pt x="f747" y="f62"/>
                    <a:pt x="f747" y="f62"/>
                    <a:pt x="f748" y="f66"/>
                  </a:cubicBezTo>
                  <a:cubicBezTo>
                    <a:pt x="f747" y="f60"/>
                    <a:pt x="f749" y="f72"/>
                    <a:pt x="f750" y="f56"/>
                  </a:cubicBezTo>
                  <a:cubicBezTo>
                    <a:pt x="f751" y="f382"/>
                    <a:pt x="f718" y="f52"/>
                    <a:pt x="f752" y="f89"/>
                  </a:cubicBezTo>
                  <a:cubicBezTo>
                    <a:pt x="f717" y="f48"/>
                    <a:pt x="f720" y="f48"/>
                    <a:pt x="f747" y="f85"/>
                  </a:cubicBezTo>
                  <a:cubicBezTo>
                    <a:pt x="f746" y="f50"/>
                    <a:pt x="f753" y="f89"/>
                    <a:pt x="f741" y="f85"/>
                  </a:cubicBezTo>
                  <a:cubicBezTo>
                    <a:pt x="f742" y="f85"/>
                    <a:pt x="f742" y="f90"/>
                    <a:pt x="f742" y="f48"/>
                  </a:cubicBezTo>
                  <a:cubicBezTo>
                    <a:pt x="f745" y="f48"/>
                    <a:pt x="f754" y="f87"/>
                    <a:pt x="f753" y="f87"/>
                  </a:cubicBezTo>
                  <a:cubicBezTo>
                    <a:pt x="f750" y="f85"/>
                    <a:pt x="f748" y="f26"/>
                    <a:pt x="f719" y="f97"/>
                  </a:cubicBezTo>
                  <a:cubicBezTo>
                    <a:pt x="f719" y="f97"/>
                    <a:pt x="f720" y="f97"/>
                    <a:pt x="f751" y="f98"/>
                  </a:cubicBezTo>
                  <a:cubicBezTo>
                    <a:pt x="f719" y="f214"/>
                    <a:pt x="f718" y="f102"/>
                    <a:pt x="f717" y="f24"/>
                  </a:cubicBezTo>
                  <a:cubicBezTo>
                    <a:pt x="f717" y="f105"/>
                    <a:pt x="f717" y="f105"/>
                    <a:pt x="f717" y="f105"/>
                  </a:cubicBezTo>
                  <a:cubicBezTo>
                    <a:pt x="f755" y="f105"/>
                    <a:pt x="f720" y="f24"/>
                    <a:pt x="f748" y="f24"/>
                  </a:cubicBezTo>
                  <a:cubicBezTo>
                    <a:pt x="f720" y="f106"/>
                    <a:pt x="f755" y="f20"/>
                    <a:pt x="f717" y="f108"/>
                  </a:cubicBezTo>
                  <a:cubicBezTo>
                    <a:pt x="f755" y="f108"/>
                    <a:pt x="f719" y="f108"/>
                    <a:pt x="f751" y="f108"/>
                  </a:cubicBezTo>
                  <a:cubicBezTo>
                    <a:pt x="f720" y="f18"/>
                    <a:pt x="f719" y="f111"/>
                    <a:pt x="f755" y="f112"/>
                  </a:cubicBezTo>
                  <a:cubicBezTo>
                    <a:pt x="f748" y="f112"/>
                    <a:pt x="f750" y="f112"/>
                    <a:pt x="f746" y="f16"/>
                  </a:cubicBezTo>
                  <a:cubicBezTo>
                    <a:pt x="f756" y="f16"/>
                    <a:pt x="f757" y="f125"/>
                    <a:pt x="f753" y="f110"/>
                  </a:cubicBezTo>
                  <a:cubicBezTo>
                    <a:pt x="f754" y="f125"/>
                    <a:pt x="f758" y="f111"/>
                    <a:pt x="f745" y="f16"/>
                  </a:cubicBezTo>
                  <a:cubicBezTo>
                    <a:pt x="f741" y="f111"/>
                    <a:pt x="f742" y="f111"/>
                    <a:pt x="f743" y="f125"/>
                  </a:cubicBezTo>
                  <a:cubicBezTo>
                    <a:pt x="f744" y="f111"/>
                    <a:pt x="f744" y="f16"/>
                    <a:pt x="f740" y="f16"/>
                  </a:cubicBezTo>
                  <a:cubicBezTo>
                    <a:pt x="f759" y="f111"/>
                    <a:pt x="f760" y="f111"/>
                    <a:pt x="f760" y="f125"/>
                  </a:cubicBezTo>
                  <a:cubicBezTo>
                    <a:pt x="f760" y="f109"/>
                    <a:pt x="f761" y="f339"/>
                    <a:pt x="f762" y="f106"/>
                  </a:cubicBezTo>
                  <a:cubicBezTo>
                    <a:pt x="f762" y="f213"/>
                    <a:pt x="f762" y="f22"/>
                    <a:pt x="f762" y="f105"/>
                  </a:cubicBezTo>
                  <a:cubicBezTo>
                    <a:pt x="f762" y="f24"/>
                    <a:pt x="f709" y="f102"/>
                    <a:pt x="f709" y="f100"/>
                  </a:cubicBezTo>
                  <a:cubicBezTo>
                    <a:pt x="f738" y="f102"/>
                    <a:pt x="f761" y="f24"/>
                    <a:pt x="f761" y="f105"/>
                  </a:cubicBezTo>
                  <a:cubicBezTo>
                    <a:pt x="f737" y="f213"/>
                    <a:pt x="f737" y="f338"/>
                    <a:pt x="f761" y="f344"/>
                  </a:cubicBezTo>
                  <a:cubicBezTo>
                    <a:pt x="f738" y="f108"/>
                    <a:pt x="f761" y="f18"/>
                    <a:pt x="f736" y="f111"/>
                  </a:cubicBezTo>
                  <a:cubicBezTo>
                    <a:pt x="f708" y="f111"/>
                    <a:pt x="f734" y="f112"/>
                    <a:pt x="f734" y="f123"/>
                  </a:cubicBezTo>
                  <a:cubicBezTo>
                    <a:pt x="f729" y="f16"/>
                    <a:pt x="f730" y="f111"/>
                    <a:pt x="f735" y="f125"/>
                  </a:cubicBezTo>
                  <a:cubicBezTo>
                    <a:pt x="f706" y="f125"/>
                    <a:pt x="f706" y="f125"/>
                    <a:pt x="f706" y="f111"/>
                  </a:cubicBezTo>
                  <a:cubicBezTo>
                    <a:pt x="f705" y="f110"/>
                    <a:pt x="f733" y="f18"/>
                    <a:pt x="f704" y="f109"/>
                  </a:cubicBezTo>
                  <a:cubicBezTo>
                    <a:pt x="f763" y="f108"/>
                    <a:pt x="f733" y="f339"/>
                    <a:pt x="f703" y="f339"/>
                  </a:cubicBezTo>
                  <a:cubicBezTo>
                    <a:pt x="f703" y="f339"/>
                    <a:pt x="f703" y="f20"/>
                    <a:pt x="f764" y="f20"/>
                  </a:cubicBezTo>
                  <a:cubicBezTo>
                    <a:pt x="f765" y="f102"/>
                    <a:pt x="f765" y="f102"/>
                    <a:pt x="f766" y="f24"/>
                  </a:cubicBezTo>
                  <a:cubicBezTo>
                    <a:pt x="f767" y="f97"/>
                    <a:pt x="f766" y="f95"/>
                    <a:pt x="f765" y="f85"/>
                  </a:cubicBezTo>
                  <a:cubicBezTo>
                    <a:pt x="f768" y="f85"/>
                    <a:pt x="f769" y="f85"/>
                    <a:pt x="f767" y="f85"/>
                  </a:cubicBezTo>
                  <a:cubicBezTo>
                    <a:pt x="f766" y="f330"/>
                    <a:pt x="f770" y="f283"/>
                    <a:pt x="f768" y="f28"/>
                  </a:cubicBezTo>
                  <a:cubicBezTo>
                    <a:pt x="f771" y="f55"/>
                    <a:pt x="f703" y="f55"/>
                    <a:pt x="f704" y="f72"/>
                  </a:cubicBezTo>
                  <a:cubicBezTo>
                    <a:pt x="f707" y="f68"/>
                    <a:pt x="f731" y="f287"/>
                    <a:pt x="f772" y="f464"/>
                  </a:cubicBezTo>
                  <a:cubicBezTo>
                    <a:pt x="f773" y="f464"/>
                    <a:pt x="f701" y="f287"/>
                    <a:pt x="f701" y="f308"/>
                  </a:cubicBezTo>
                  <a:cubicBezTo>
                    <a:pt x="f774" y="f404"/>
                    <a:pt x="f775" y="f20"/>
                    <a:pt x="f776" y="f20"/>
                  </a:cubicBezTo>
                  <a:cubicBezTo>
                    <a:pt x="f777" y="f20"/>
                    <a:pt x="f665" y="f344"/>
                    <a:pt x="f663" y="f344"/>
                  </a:cubicBezTo>
                  <a:cubicBezTo>
                    <a:pt x="f670" y="f338"/>
                    <a:pt x="f9" y="f106"/>
                    <a:pt x="f657" y="f213"/>
                  </a:cubicBezTo>
                  <a:cubicBezTo>
                    <a:pt x="f671" y="f207"/>
                    <a:pt x="f668" y="f15"/>
                    <a:pt x="f11" y="f10"/>
                  </a:cubicBezTo>
                  <a:cubicBezTo>
                    <a:pt x="f11" y="f10"/>
                    <a:pt x="f9" y="f10"/>
                    <a:pt x="f9" y="f10"/>
                  </a:cubicBezTo>
                  <a:close/>
                  <a:moveTo>
                    <a:pt x="f31" y="f477"/>
                  </a:moveTo>
                  <a:cubicBezTo>
                    <a:pt x="f778" y="f3"/>
                    <a:pt x="f779" y="f387"/>
                    <a:pt x="f780" y="f236"/>
                  </a:cubicBezTo>
                  <a:cubicBezTo>
                    <a:pt x="f781" y="f525"/>
                    <a:pt x="f782" y="f616"/>
                    <a:pt x="f780" y="f388"/>
                  </a:cubicBezTo>
                  <a:cubicBezTo>
                    <a:pt x="f779" y="f512"/>
                    <a:pt x="f783" y="f541"/>
                    <a:pt x="f784" y="f262"/>
                  </a:cubicBezTo>
                  <a:cubicBezTo>
                    <a:pt x="f104" y="f512"/>
                    <a:pt x="f78" y="f527"/>
                    <a:pt x="f127" y="f489"/>
                  </a:cubicBezTo>
                  <a:cubicBezTo>
                    <a:pt x="f92" y="f484"/>
                    <a:pt x="f99" y="f499"/>
                    <a:pt x="f31" y="f477"/>
                  </a:cubicBezTo>
                  <a:close/>
                  <a:moveTo>
                    <a:pt x="f544" y="f437"/>
                  </a:moveTo>
                  <a:cubicBezTo>
                    <a:pt x="f560" y="f444"/>
                    <a:pt x="f785" y="f473"/>
                    <a:pt x="f786" y="f469"/>
                  </a:cubicBezTo>
                  <a:cubicBezTo>
                    <a:pt x="f787" y="f468"/>
                    <a:pt x="f555" y="f457"/>
                    <a:pt x="f788" y="f465"/>
                  </a:cubicBezTo>
                  <a:cubicBezTo>
                    <a:pt x="f263" y="f460"/>
                    <a:pt x="f789" y="f469"/>
                    <a:pt x="f789" y="f475"/>
                  </a:cubicBezTo>
                  <a:cubicBezTo>
                    <a:pt x="f789" y="f443"/>
                    <a:pt x="f790" y="f431"/>
                    <a:pt x="f791" y="f438"/>
                  </a:cubicBezTo>
                  <a:cubicBezTo>
                    <a:pt x="f792" y="f434"/>
                    <a:pt x="f557" y="f425"/>
                    <a:pt x="f544" y="f437"/>
                  </a:cubicBezTo>
                  <a:close/>
                  <a:moveTo>
                    <a:pt x="f321" y="f531"/>
                  </a:moveTo>
                  <a:cubicBezTo>
                    <a:pt x="f331" y="f262"/>
                    <a:pt x="f336" y="f520"/>
                    <a:pt x="f342" y="f397"/>
                  </a:cubicBezTo>
                  <a:cubicBezTo>
                    <a:pt x="f793" y="f401"/>
                    <a:pt x="f336" y="f498"/>
                    <a:pt x="f324" y="f519"/>
                  </a:cubicBezTo>
                  <a:cubicBezTo>
                    <a:pt x="f321" y="f405"/>
                    <a:pt x="f320" y="f392"/>
                    <a:pt x="f351" y="f394"/>
                  </a:cubicBezTo>
                  <a:cubicBezTo>
                    <a:pt x="f348" y="f389"/>
                    <a:pt x="f354" y="f511"/>
                    <a:pt x="f321" y="f531"/>
                  </a:cubicBezTo>
                  <a:close/>
                  <a:moveTo>
                    <a:pt x="f454" y="f287"/>
                  </a:moveTo>
                  <a:cubicBezTo>
                    <a:pt x="f440" y="f66"/>
                    <a:pt x="f425" y="f287"/>
                    <a:pt x="f794" y="f383"/>
                  </a:cubicBezTo>
                  <a:cubicBezTo>
                    <a:pt x="f425" y="f46"/>
                    <a:pt x="f444" y="f308"/>
                    <a:pt x="f454" y="f287"/>
                  </a:cubicBezTo>
                  <a:close/>
                  <a:moveTo>
                    <a:pt x="f795" y="f498"/>
                  </a:moveTo>
                  <a:cubicBezTo>
                    <a:pt x="f43" y="f519"/>
                    <a:pt x="f193" y="f393"/>
                    <a:pt x="f215" y="f395"/>
                  </a:cubicBezTo>
                  <a:cubicBezTo>
                    <a:pt x="f193" y="f402"/>
                    <a:pt x="f43" y="f521"/>
                    <a:pt x="f795" y="f498"/>
                  </a:cubicBezTo>
                  <a:close/>
                  <a:moveTo>
                    <a:pt x="f365" y="f339"/>
                  </a:moveTo>
                  <a:cubicBezTo>
                    <a:pt x="f796" y="f114"/>
                    <a:pt x="f309" y="f130"/>
                    <a:pt x="f270" y="f140"/>
                  </a:cubicBezTo>
                  <a:cubicBezTo>
                    <a:pt x="f311" y="f10"/>
                    <a:pt x="f299" y="f123"/>
                    <a:pt x="f365" y="f339"/>
                  </a:cubicBezTo>
                  <a:close/>
                  <a:moveTo>
                    <a:pt x="f492" y="f224"/>
                  </a:moveTo>
                  <a:cubicBezTo>
                    <a:pt x="f415" y="f477"/>
                    <a:pt x="f491" y="f481"/>
                    <a:pt x="f423" y="f676"/>
                  </a:cubicBezTo>
                  <a:cubicBezTo>
                    <a:pt x="f513" y="f230"/>
                    <a:pt x="f794" y="f246"/>
                    <a:pt x="f492" y="f224"/>
                  </a:cubicBezTo>
                  <a:close/>
                  <a:moveTo>
                    <a:pt x="f418" y="f26"/>
                  </a:moveTo>
                  <a:cubicBezTo>
                    <a:pt x="f794" y="f216"/>
                    <a:pt x="f414" y="f382"/>
                    <a:pt x="f492" y="f68"/>
                  </a:cubicBezTo>
                  <a:cubicBezTo>
                    <a:pt x="f508" y="f54"/>
                    <a:pt x="f606" y="f330"/>
                    <a:pt x="f418" y="f26"/>
                  </a:cubicBezTo>
                  <a:close/>
                  <a:moveTo>
                    <a:pt x="f67" y="f142"/>
                  </a:moveTo>
                  <a:cubicBezTo>
                    <a:pt x="f155" y="f133"/>
                    <a:pt x="f159" y="f122"/>
                    <a:pt x="f61" y="f111"/>
                  </a:cubicBezTo>
                  <a:cubicBezTo>
                    <a:pt x="f162" y="f122"/>
                    <a:pt x="f64" y="f349"/>
                    <a:pt x="f67" y="f142"/>
                  </a:cubicBezTo>
                  <a:close/>
                  <a:moveTo>
                    <a:pt x="f317" y="f404"/>
                  </a:moveTo>
                  <a:cubicBezTo>
                    <a:pt x="f305" y="f26"/>
                    <a:pt x="f300" y="f87"/>
                    <a:pt x="f797" y="f404"/>
                  </a:cubicBezTo>
                  <a:cubicBezTo>
                    <a:pt x="f300" y="f404"/>
                    <a:pt x="f305" y="f404"/>
                    <a:pt x="f317" y="f404"/>
                  </a:cubicBezTo>
                  <a:close/>
                  <a:moveTo>
                    <a:pt x="f204" y="f494"/>
                  </a:moveTo>
                  <a:cubicBezTo>
                    <a:pt x="f209" y="f495"/>
                    <a:pt x="f604" y="f611"/>
                    <a:pt x="f604" y="f521"/>
                  </a:cubicBezTo>
                  <a:cubicBezTo>
                    <a:pt x="f225" y="f406"/>
                    <a:pt x="f215" y="f495"/>
                    <a:pt x="f204" y="f494"/>
                  </a:cubicBezTo>
                  <a:close/>
                  <a:moveTo>
                    <a:pt x="f288" y="f20"/>
                  </a:moveTo>
                  <a:cubicBezTo>
                    <a:pt x="f376" y="f18"/>
                    <a:pt x="f378" y="f15"/>
                    <a:pt x="f379" y="f118"/>
                  </a:cubicBezTo>
                  <a:cubicBezTo>
                    <a:pt x="f377" y="f380"/>
                    <a:pt x="f375" y="f110"/>
                    <a:pt x="f288" y="f20"/>
                  </a:cubicBezTo>
                  <a:close/>
                  <a:moveTo>
                    <a:pt x="f410" y="f289"/>
                  </a:moveTo>
                  <a:cubicBezTo>
                    <a:pt x="f496" y="f62"/>
                    <a:pt x="f612" y="f56"/>
                    <a:pt x="f498" y="f53"/>
                  </a:cubicBezTo>
                  <a:cubicBezTo>
                    <a:pt x="f405" y="f58"/>
                    <a:pt x="f406" y="f308"/>
                    <a:pt x="f410" y="f289"/>
                  </a:cubicBezTo>
                  <a:close/>
                  <a:moveTo>
                    <a:pt x="f196" y="f264"/>
                  </a:moveTo>
                  <a:cubicBezTo>
                    <a:pt x="f202" y="f523"/>
                    <a:pt x="f798" y="f512"/>
                    <a:pt x="f211" y="f505"/>
                  </a:cubicBezTo>
                  <a:cubicBezTo>
                    <a:pt x="f225" y="f512"/>
                    <a:pt x="f206" y="f388"/>
                    <a:pt x="f196" y="f264"/>
                  </a:cubicBezTo>
                  <a:close/>
                  <a:moveTo>
                    <a:pt x="f409" y="f40"/>
                  </a:moveTo>
                  <a:cubicBezTo>
                    <a:pt x="f611" y="f42"/>
                    <a:pt x="f519" y="f30"/>
                    <a:pt x="f521" y="f297"/>
                  </a:cubicBezTo>
                  <a:cubicBezTo>
                    <a:pt x="f612" y="f32"/>
                    <a:pt x="f496" y="f297"/>
                    <a:pt x="f409" y="f40"/>
                  </a:cubicBezTo>
                  <a:close/>
                  <a:moveTo>
                    <a:pt x="f409" y="f34"/>
                  </a:moveTo>
                  <a:cubicBezTo>
                    <a:pt x="f611" y="f224"/>
                    <a:pt x="f519" y="f276"/>
                    <a:pt x="f498" y="f228"/>
                  </a:cubicBezTo>
                  <a:cubicBezTo>
                    <a:pt x="f391" y="f275"/>
                    <a:pt x="f496" y="f385"/>
                    <a:pt x="f409" y="f34"/>
                  </a:cubicBezTo>
                  <a:close/>
                  <a:moveTo>
                    <a:pt x="f368" y="f82"/>
                  </a:moveTo>
                  <a:cubicBezTo>
                    <a:pt x="f366" y="f53"/>
                    <a:pt x="f799" y="f72"/>
                    <a:pt x="f364" y="f308"/>
                  </a:cubicBezTo>
                  <a:cubicBezTo>
                    <a:pt x="f293" y="f58"/>
                    <a:pt x="f368" y="f382"/>
                    <a:pt x="f368" y="f82"/>
                  </a:cubicBezTo>
                  <a:close/>
                  <a:moveTo>
                    <a:pt x="f182" y="f52"/>
                  </a:moveTo>
                  <a:cubicBezTo>
                    <a:pt x="f182" y="f52"/>
                    <a:pt x="f182" y="f52"/>
                    <a:pt x="f174" y="f52"/>
                  </a:cubicBezTo>
                  <a:cubicBezTo>
                    <a:pt x="f182" y="f50"/>
                    <a:pt x="f182" y="f26"/>
                    <a:pt x="f169" y="f404"/>
                  </a:cubicBezTo>
                  <a:cubicBezTo>
                    <a:pt x="f169" y="f404"/>
                    <a:pt x="f168" y="f404"/>
                    <a:pt x="f168" y="f404"/>
                  </a:cubicBezTo>
                  <a:cubicBezTo>
                    <a:pt x="f41" y="f48"/>
                    <a:pt x="f171" y="f50"/>
                    <a:pt x="f182" y="f52"/>
                  </a:cubicBezTo>
                  <a:close/>
                  <a:moveTo>
                    <a:pt x="f800" y="f532"/>
                  </a:moveTo>
                  <a:cubicBezTo>
                    <a:pt x="f581" y="f512"/>
                    <a:pt x="f600" y="f613"/>
                    <a:pt x="f619" y="f522"/>
                  </a:cubicBezTo>
                  <a:cubicBezTo>
                    <a:pt x="f620" y="f520"/>
                    <a:pt x="f582" y="f541"/>
                    <a:pt x="f800" y="f532"/>
                  </a:cubicBezTo>
                  <a:close/>
                  <a:moveTo>
                    <a:pt x="f619" y="f389"/>
                  </a:moveTo>
                  <a:cubicBezTo>
                    <a:pt x="f619" y="f579"/>
                    <a:pt x="f619" y="f500"/>
                    <a:pt x="f599" y="f500"/>
                  </a:cubicBezTo>
                  <a:cubicBezTo>
                    <a:pt x="f580" y="f579"/>
                    <a:pt x="f582" y="f389"/>
                    <a:pt x="f584" y="f514"/>
                  </a:cubicBezTo>
                  <a:cubicBezTo>
                    <a:pt x="f584" y="f514"/>
                    <a:pt x="f627" y="f522"/>
                    <a:pt x="f627" y="f522"/>
                  </a:cubicBezTo>
                  <a:cubicBezTo>
                    <a:pt x="f582" y="f514"/>
                    <a:pt x="f580" y="f514"/>
                    <a:pt x="f619" y="f389"/>
                  </a:cubicBezTo>
                  <a:close/>
                  <a:moveTo>
                    <a:pt x="f11" y="f616"/>
                  </a:moveTo>
                  <a:cubicBezTo>
                    <a:pt x="f11" y="f616"/>
                    <a:pt x="f11" y="f527"/>
                    <a:pt x="f11" y="f527"/>
                  </a:cubicBezTo>
                  <a:cubicBezTo>
                    <a:pt x="f672" y="f502"/>
                    <a:pt x="f652" y="f266"/>
                    <a:pt x="f649" y="f254"/>
                  </a:cubicBezTo>
                  <a:cubicBezTo>
                    <a:pt x="f650" y="f254"/>
                    <a:pt x="f650" y="f254"/>
                    <a:pt x="f650" y="f242"/>
                  </a:cubicBezTo>
                  <a:cubicBezTo>
                    <a:pt x="f653" y="f258"/>
                    <a:pt x="f21" y="f529"/>
                    <a:pt x="f11" y="f616"/>
                  </a:cubicBezTo>
                  <a:close/>
                  <a:moveTo>
                    <a:pt x="f229" y="f390"/>
                  </a:moveTo>
                  <a:cubicBezTo>
                    <a:pt x="f583" y="f498"/>
                    <a:pt x="f581" y="f393"/>
                    <a:pt x="f599" y="f402"/>
                  </a:cubicBezTo>
                  <a:cubicBezTo>
                    <a:pt x="f600" y="f516"/>
                    <a:pt x="f595" y="f405"/>
                    <a:pt x="f229" y="f390"/>
                  </a:cubicBezTo>
                  <a:close/>
                  <a:moveTo>
                    <a:pt x="f158" y="f22"/>
                  </a:moveTo>
                  <a:cubicBezTo>
                    <a:pt x="f158" y="f213"/>
                    <a:pt x="f158" y="f213"/>
                    <a:pt x="f158" y="f213"/>
                  </a:cubicBezTo>
                  <a:cubicBezTo>
                    <a:pt x="f69" y="f338"/>
                    <a:pt x="f73" y="f20"/>
                    <a:pt x="f81" y="f339"/>
                  </a:cubicBezTo>
                  <a:cubicBezTo>
                    <a:pt x="f81" y="f339"/>
                    <a:pt x="f81" y="f339"/>
                    <a:pt x="f81" y="f20"/>
                  </a:cubicBezTo>
                  <a:cubicBezTo>
                    <a:pt x="f73" y="f344"/>
                    <a:pt x="f69" y="f106"/>
                    <a:pt x="f158" y="f22"/>
                  </a:cubicBezTo>
                  <a:close/>
                  <a:moveTo>
                    <a:pt x="f278" y="f90"/>
                  </a:moveTo>
                  <a:cubicBezTo>
                    <a:pt x="f801" y="f216"/>
                    <a:pt x="f379" y="f82"/>
                    <a:pt x="f358" y="f330"/>
                  </a:cubicBezTo>
                  <a:cubicBezTo>
                    <a:pt x="f277" y="f216"/>
                    <a:pt x="f801" y="f89"/>
                    <a:pt x="f278" y="f90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5A5940C9-6BBD-0797-E594-C0AB09634897}"/>
                </a:ext>
              </a:extLst>
            </p:cNvPr>
            <p:cNvSpPr/>
            <p:nvPr/>
          </p:nvSpPr>
          <p:spPr>
            <a:xfrm>
              <a:off x="1295403" y="2266953"/>
              <a:ext cx="504821" cy="5238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4"/>
                <a:gd name="f7" fmla="val 138"/>
                <a:gd name="f8" fmla="val 18"/>
                <a:gd name="f9" fmla="val 46"/>
                <a:gd name="f10" fmla="val 19"/>
                <a:gd name="f11" fmla="val 20"/>
                <a:gd name="f12" fmla="val 45"/>
                <a:gd name="f13" fmla="val 22"/>
                <a:gd name="f14" fmla="val 43"/>
                <a:gd name="f15" fmla="val 41"/>
                <a:gd name="f16" fmla="val 39"/>
                <a:gd name="f17" fmla="val 36"/>
                <a:gd name="f18" fmla="val 35"/>
                <a:gd name="f19" fmla="val 33"/>
                <a:gd name="f20" fmla="val 29"/>
                <a:gd name="f21" fmla="val 26"/>
                <a:gd name="f22" fmla="val 21"/>
                <a:gd name="f23" fmla="val 23"/>
                <a:gd name="f24" fmla="val 28"/>
                <a:gd name="f25" fmla="val 24"/>
                <a:gd name="f26" fmla="val 31"/>
                <a:gd name="f27" fmla="val 27"/>
                <a:gd name="f28" fmla="val 32"/>
                <a:gd name="f29" fmla="val 25"/>
                <a:gd name="f30" fmla="val 34"/>
                <a:gd name="f31" fmla="val 37"/>
                <a:gd name="f32" fmla="val 16"/>
                <a:gd name="f33" fmla="val 38"/>
                <a:gd name="f34" fmla="val 13"/>
                <a:gd name="f35" fmla="val 40"/>
                <a:gd name="f36" fmla="val 14"/>
                <a:gd name="f37" fmla="val 17"/>
                <a:gd name="f38" fmla="val 9"/>
                <a:gd name="f39" fmla="val 47"/>
                <a:gd name="f40" fmla="val 5"/>
                <a:gd name="f41" fmla="val 52"/>
                <a:gd name="f42" fmla="val 55"/>
                <a:gd name="f43" fmla="val 58"/>
                <a:gd name="f44" fmla="val 3"/>
                <a:gd name="f45" fmla="val 59"/>
                <a:gd name="f46" fmla="val 2"/>
                <a:gd name="f47" fmla="val 61"/>
                <a:gd name="f48" fmla="val 62"/>
                <a:gd name="f49" fmla="val 1"/>
                <a:gd name="f50" fmla="val 63"/>
                <a:gd name="f51" fmla="val 64"/>
                <a:gd name="f52" fmla="val 4"/>
                <a:gd name="f53" fmla="val 65"/>
                <a:gd name="f54" fmla="val 7"/>
                <a:gd name="f55" fmla="val 66"/>
                <a:gd name="f56" fmla="val 8"/>
                <a:gd name="f57" fmla="val 67"/>
                <a:gd name="f58" fmla="val 10"/>
                <a:gd name="f59" fmla="val 68"/>
                <a:gd name="f60" fmla="val 69"/>
                <a:gd name="f61" fmla="val 60"/>
                <a:gd name="f62" fmla="val 48"/>
                <a:gd name="f63" fmla="val 49"/>
                <a:gd name="f64" fmla="val 51"/>
                <a:gd name="f65" fmla="val 50"/>
                <a:gd name="f66" fmla="val 70"/>
                <a:gd name="f67" fmla="val 71"/>
                <a:gd name="f68" fmla="val 72"/>
                <a:gd name="f69" fmla="val 74"/>
                <a:gd name="f70" fmla="val 77"/>
                <a:gd name="f71" fmla="val 80"/>
                <a:gd name="f72" fmla="val 11"/>
                <a:gd name="f73" fmla="val 81"/>
                <a:gd name="f74" fmla="val 15"/>
                <a:gd name="f75" fmla="val 82"/>
                <a:gd name="f76" fmla="val 85"/>
                <a:gd name="f77" fmla="val 89"/>
                <a:gd name="f78" fmla="val 93"/>
                <a:gd name="f79" fmla="val 94"/>
                <a:gd name="f80" fmla="val 92"/>
                <a:gd name="f81" fmla="val 90"/>
                <a:gd name="f82" fmla="val 91"/>
                <a:gd name="f83" fmla="val 95"/>
                <a:gd name="f84" fmla="val 99"/>
                <a:gd name="f85" fmla="val 102"/>
                <a:gd name="f86" fmla="val 12"/>
                <a:gd name="f87" fmla="val 103"/>
                <a:gd name="f88" fmla="val 104"/>
                <a:gd name="f89" fmla="val 105"/>
                <a:gd name="f90" fmla="val 108"/>
                <a:gd name="f91" fmla="val 112"/>
                <a:gd name="f92" fmla="val 116"/>
                <a:gd name="f93" fmla="val 115"/>
                <a:gd name="f94" fmla="val 114"/>
                <a:gd name="f95" fmla="val 120"/>
                <a:gd name="f96" fmla="val 125"/>
                <a:gd name="f97" fmla="val 130"/>
                <a:gd name="f98" fmla="val 131"/>
                <a:gd name="f99" fmla="val 133"/>
                <a:gd name="f100" fmla="val 129"/>
                <a:gd name="f101" fmla="val 127"/>
                <a:gd name="f102" fmla="val 128"/>
                <a:gd name="f103" fmla="val 132"/>
                <a:gd name="f104" fmla="val 121"/>
                <a:gd name="f105" fmla="val 124"/>
                <a:gd name="f106" fmla="val 126"/>
                <a:gd name="f107" fmla="val 53"/>
                <a:gd name="f108" fmla="val 56"/>
                <a:gd name="f109" fmla="val 123"/>
                <a:gd name="f110" fmla="val 122"/>
                <a:gd name="f111" fmla="val 119"/>
                <a:gd name="f112" fmla="val 113"/>
                <a:gd name="f113" fmla="val 73"/>
                <a:gd name="f114" fmla="val 109"/>
                <a:gd name="f115" fmla="val 75"/>
                <a:gd name="f116" fmla="val 107"/>
                <a:gd name="f117" fmla="val 76"/>
                <a:gd name="f118" fmla="val 106"/>
                <a:gd name="f119" fmla="val 98"/>
                <a:gd name="f120" fmla="val 88"/>
                <a:gd name="f121" fmla="val 84"/>
                <a:gd name="f122" fmla="val 83"/>
                <a:gd name="f123" fmla="val 78"/>
                <a:gd name="f124" fmla="val 87"/>
                <a:gd name="f125" fmla="val 79"/>
                <a:gd name="f126" fmla="val 96"/>
                <a:gd name="f127" fmla="val 110"/>
                <a:gd name="f128" fmla="val 117"/>
                <a:gd name="f129" fmla="val 86"/>
                <a:gd name="f130" fmla="val 100"/>
                <a:gd name="f131" fmla="val 101"/>
                <a:gd name="f132" fmla="val 118"/>
                <a:gd name="f133" fmla="val 111"/>
                <a:gd name="f134" fmla="val 136"/>
                <a:gd name="f135" fmla="val 30"/>
                <a:gd name="f136" fmla="val 44"/>
                <a:gd name="f137" fmla="val 42"/>
                <a:gd name="f138" fmla="val 6"/>
                <a:gd name="f139" fmla="val 54"/>
                <a:gd name="f140" fmla="val 97"/>
                <a:gd name="f141" fmla="+- 0 0 -90"/>
                <a:gd name="f142" fmla="*/ f3 1 134"/>
                <a:gd name="f143" fmla="*/ f4 1 138"/>
                <a:gd name="f144" fmla="val f5"/>
                <a:gd name="f145" fmla="val f6"/>
                <a:gd name="f146" fmla="val f7"/>
                <a:gd name="f147" fmla="*/ f141 f0 1"/>
                <a:gd name="f148" fmla="+- f146 0 f144"/>
                <a:gd name="f149" fmla="+- f145 0 f144"/>
                <a:gd name="f150" fmla="*/ f147 1 f2"/>
                <a:gd name="f151" fmla="*/ f149 1 134"/>
                <a:gd name="f152" fmla="*/ f148 1 138"/>
                <a:gd name="f153" fmla="*/ 22 f149 1"/>
                <a:gd name="f154" fmla="*/ 45 f148 1"/>
                <a:gd name="f155" fmla="*/ 19 f149 1"/>
                <a:gd name="f156" fmla="*/ 33 f148 1"/>
                <a:gd name="f157" fmla="*/ 20 f149 1"/>
                <a:gd name="f158" fmla="*/ 19 f148 1"/>
                <a:gd name="f159" fmla="*/ 31 f149 1"/>
                <a:gd name="f160" fmla="*/ 27 f148 1"/>
                <a:gd name="f161" fmla="*/ 36 f149 1"/>
                <a:gd name="f162" fmla="*/ 22 f148 1"/>
                <a:gd name="f163" fmla="*/ 43 f149 1"/>
                <a:gd name="f164" fmla="*/ 17 f148 1"/>
                <a:gd name="f165" fmla="*/ 58 f149 1"/>
                <a:gd name="f166" fmla="*/ 3 f148 1"/>
                <a:gd name="f167" fmla="*/ 65 f149 1"/>
                <a:gd name="f168" fmla="*/ 5 f148 1"/>
                <a:gd name="f169" fmla="*/ 69 f149 1"/>
                <a:gd name="f170" fmla="*/ 10 f148 1"/>
                <a:gd name="f171" fmla="*/ 60 f149 1"/>
                <a:gd name="f172" fmla="*/ 48 f148 1"/>
                <a:gd name="f173" fmla="*/ 66 f149 1"/>
                <a:gd name="f174" fmla="*/ 49 f148 1"/>
                <a:gd name="f175" fmla="*/ 28 f148 1"/>
                <a:gd name="f176" fmla="*/ 72 f149 1"/>
                <a:gd name="f177" fmla="*/ 23 f148 1"/>
                <a:gd name="f178" fmla="*/ 82 f149 1"/>
                <a:gd name="f179" fmla="*/ 94 f149 1"/>
                <a:gd name="f180" fmla="*/ 8 f148 1"/>
                <a:gd name="f181" fmla="*/ 92 f149 1"/>
                <a:gd name="f182" fmla="*/ 24 f148 1"/>
                <a:gd name="f183" fmla="*/ 104 f149 1"/>
                <a:gd name="f184" fmla="*/ 12 f148 1"/>
                <a:gd name="f185" fmla="*/ 116 f149 1"/>
                <a:gd name="f186" fmla="*/ 9 f148 1"/>
                <a:gd name="f187" fmla="*/ 130 f149 1"/>
                <a:gd name="f188" fmla="*/ 15 f148 1"/>
                <a:gd name="f189" fmla="*/ 133 f149 1"/>
                <a:gd name="f190" fmla="*/ 29 f148 1"/>
                <a:gd name="f191" fmla="*/ 132 f149 1"/>
                <a:gd name="f192" fmla="*/ 37 f148 1"/>
                <a:gd name="f193" fmla="*/ 129 f149 1"/>
                <a:gd name="f194" fmla="*/ 51 f148 1"/>
                <a:gd name="f195" fmla="*/ 62 f148 1"/>
                <a:gd name="f196" fmla="*/ 126 f149 1"/>
                <a:gd name="f197" fmla="*/ 70 f148 1"/>
                <a:gd name="f198" fmla="*/ 109 f149 1"/>
                <a:gd name="f199" fmla="*/ 75 f148 1"/>
                <a:gd name="f200" fmla="*/ 95 f149 1"/>
                <a:gd name="f201" fmla="*/ 72 f148 1"/>
                <a:gd name="f202" fmla="*/ 84 f149 1"/>
                <a:gd name="f203" fmla="*/ 74 f148 1"/>
                <a:gd name="f204" fmla="*/ 110 f149 1"/>
                <a:gd name="f205" fmla="*/ 78 f148 1"/>
                <a:gd name="f206" fmla="*/ 113 f149 1"/>
                <a:gd name="f207" fmla="*/ 81 f148 1"/>
                <a:gd name="f208" fmla="*/ 121 f149 1"/>
                <a:gd name="f209" fmla="*/ 88 f148 1"/>
                <a:gd name="f210" fmla="*/ 119 f149 1"/>
                <a:gd name="f211" fmla="*/ 100 f148 1"/>
                <a:gd name="f212" fmla="*/ 114 f149 1"/>
                <a:gd name="f213" fmla="*/ 106 f148 1"/>
                <a:gd name="f214" fmla="*/ 103 f149 1"/>
                <a:gd name="f215" fmla="*/ 111 f148 1"/>
                <a:gd name="f216" fmla="*/ 87 f149 1"/>
                <a:gd name="f217" fmla="*/ 121 f148 1"/>
                <a:gd name="f218" fmla="*/ 86 f149 1"/>
                <a:gd name="f219" fmla="*/ 136 f148 1"/>
                <a:gd name="f220" fmla="*/ 56 f149 1"/>
                <a:gd name="f221" fmla="*/ 138 f148 1"/>
                <a:gd name="f222" fmla="*/ 30 f149 1"/>
                <a:gd name="f223" fmla="*/ 116 f148 1"/>
                <a:gd name="f224" fmla="*/ 96 f148 1"/>
                <a:gd name="f225" fmla="*/ 45 f149 1"/>
                <a:gd name="f226" fmla="*/ 86 f148 1"/>
                <a:gd name="f227" fmla="*/ 89 f148 1"/>
                <a:gd name="f228" fmla="*/ 14 f149 1"/>
                <a:gd name="f229" fmla="*/ 91 f148 1"/>
                <a:gd name="f230" fmla="*/ 8 f149 1"/>
                <a:gd name="f231" fmla="*/ 2 f149 1"/>
                <a:gd name="f232" fmla="*/ 0 f149 1"/>
                <a:gd name="f233" fmla="*/ 59 f148 1"/>
                <a:gd name="f234" fmla="*/ 1 f149 1"/>
                <a:gd name="f235" fmla="*/ 13 f149 1"/>
                <a:gd name="f236" fmla="*/ 50 f148 1"/>
                <a:gd name="f237" fmla="*/ 27 f149 1"/>
                <a:gd name="f238" fmla="*/ 56 f148 1"/>
                <a:gd name="f239" fmla="*/ 18 f149 1"/>
                <a:gd name="f240" fmla="*/ 46 f148 1"/>
                <a:gd name="f241" fmla="*/ 47 f149 1"/>
                <a:gd name="f242" fmla="*/ 61 f148 1"/>
                <a:gd name="f243" fmla="*/ 98 f149 1"/>
                <a:gd name="f244" fmla="*/ 40 f148 1"/>
                <a:gd name="f245" fmla="*/ 73 f149 1"/>
                <a:gd name="f246" fmla="*/ 58 f148 1"/>
                <a:gd name="f247" fmla="*/ 99 f148 1"/>
                <a:gd name="f248" fmla="*/ 38 f149 1"/>
                <a:gd name="f249" fmla="*/ 77 f148 1"/>
                <a:gd name="f250" fmla="+- f150 0 f1"/>
                <a:gd name="f251" fmla="*/ f153 1 134"/>
                <a:gd name="f252" fmla="*/ f154 1 138"/>
                <a:gd name="f253" fmla="*/ f155 1 134"/>
                <a:gd name="f254" fmla="*/ f156 1 138"/>
                <a:gd name="f255" fmla="*/ f157 1 134"/>
                <a:gd name="f256" fmla="*/ f158 1 138"/>
                <a:gd name="f257" fmla="*/ f159 1 134"/>
                <a:gd name="f258" fmla="*/ f160 1 138"/>
                <a:gd name="f259" fmla="*/ f161 1 134"/>
                <a:gd name="f260" fmla="*/ f162 1 138"/>
                <a:gd name="f261" fmla="*/ f163 1 134"/>
                <a:gd name="f262" fmla="*/ f164 1 138"/>
                <a:gd name="f263" fmla="*/ f165 1 134"/>
                <a:gd name="f264" fmla="*/ f166 1 138"/>
                <a:gd name="f265" fmla="*/ f167 1 134"/>
                <a:gd name="f266" fmla="*/ f168 1 138"/>
                <a:gd name="f267" fmla="*/ f169 1 134"/>
                <a:gd name="f268" fmla="*/ f170 1 138"/>
                <a:gd name="f269" fmla="*/ f171 1 134"/>
                <a:gd name="f270" fmla="*/ f172 1 138"/>
                <a:gd name="f271" fmla="*/ f173 1 134"/>
                <a:gd name="f272" fmla="*/ f174 1 138"/>
                <a:gd name="f273" fmla="*/ f175 1 138"/>
                <a:gd name="f274" fmla="*/ f176 1 134"/>
                <a:gd name="f275" fmla="*/ f177 1 138"/>
                <a:gd name="f276" fmla="*/ f178 1 134"/>
                <a:gd name="f277" fmla="*/ f179 1 134"/>
                <a:gd name="f278" fmla="*/ f180 1 138"/>
                <a:gd name="f279" fmla="*/ f181 1 134"/>
                <a:gd name="f280" fmla="*/ f182 1 138"/>
                <a:gd name="f281" fmla="*/ f183 1 134"/>
                <a:gd name="f282" fmla="*/ f184 1 138"/>
                <a:gd name="f283" fmla="*/ f185 1 134"/>
                <a:gd name="f284" fmla="*/ f186 1 138"/>
                <a:gd name="f285" fmla="*/ f187 1 134"/>
                <a:gd name="f286" fmla="*/ f188 1 138"/>
                <a:gd name="f287" fmla="*/ f189 1 134"/>
                <a:gd name="f288" fmla="*/ f190 1 138"/>
                <a:gd name="f289" fmla="*/ f191 1 134"/>
                <a:gd name="f290" fmla="*/ f192 1 138"/>
                <a:gd name="f291" fmla="*/ f193 1 134"/>
                <a:gd name="f292" fmla="*/ f194 1 138"/>
                <a:gd name="f293" fmla="*/ f195 1 138"/>
                <a:gd name="f294" fmla="*/ f196 1 134"/>
                <a:gd name="f295" fmla="*/ f197 1 138"/>
                <a:gd name="f296" fmla="*/ f198 1 134"/>
                <a:gd name="f297" fmla="*/ f199 1 138"/>
                <a:gd name="f298" fmla="*/ f200 1 134"/>
                <a:gd name="f299" fmla="*/ f201 1 138"/>
                <a:gd name="f300" fmla="*/ f202 1 134"/>
                <a:gd name="f301" fmla="*/ f203 1 138"/>
                <a:gd name="f302" fmla="*/ f204 1 134"/>
                <a:gd name="f303" fmla="*/ f205 1 138"/>
                <a:gd name="f304" fmla="*/ f206 1 134"/>
                <a:gd name="f305" fmla="*/ f207 1 138"/>
                <a:gd name="f306" fmla="*/ f208 1 134"/>
                <a:gd name="f307" fmla="*/ f209 1 138"/>
                <a:gd name="f308" fmla="*/ f210 1 134"/>
                <a:gd name="f309" fmla="*/ f211 1 138"/>
                <a:gd name="f310" fmla="*/ f212 1 134"/>
                <a:gd name="f311" fmla="*/ f213 1 138"/>
                <a:gd name="f312" fmla="*/ f214 1 134"/>
                <a:gd name="f313" fmla="*/ f215 1 138"/>
                <a:gd name="f314" fmla="*/ f216 1 134"/>
                <a:gd name="f315" fmla="*/ f217 1 138"/>
                <a:gd name="f316" fmla="*/ f218 1 134"/>
                <a:gd name="f317" fmla="*/ f219 1 138"/>
                <a:gd name="f318" fmla="*/ f220 1 134"/>
                <a:gd name="f319" fmla="*/ f221 1 138"/>
                <a:gd name="f320" fmla="*/ f222 1 134"/>
                <a:gd name="f321" fmla="*/ f223 1 138"/>
                <a:gd name="f322" fmla="*/ f224 1 138"/>
                <a:gd name="f323" fmla="*/ f225 1 134"/>
                <a:gd name="f324" fmla="*/ f226 1 138"/>
                <a:gd name="f325" fmla="*/ f227 1 138"/>
                <a:gd name="f326" fmla="*/ f228 1 134"/>
                <a:gd name="f327" fmla="*/ f229 1 138"/>
                <a:gd name="f328" fmla="*/ f230 1 134"/>
                <a:gd name="f329" fmla="*/ f231 1 134"/>
                <a:gd name="f330" fmla="*/ f232 1 134"/>
                <a:gd name="f331" fmla="*/ f233 1 138"/>
                <a:gd name="f332" fmla="*/ f234 1 134"/>
                <a:gd name="f333" fmla="*/ f235 1 134"/>
                <a:gd name="f334" fmla="*/ f236 1 138"/>
                <a:gd name="f335" fmla="*/ f237 1 134"/>
                <a:gd name="f336" fmla="*/ f238 1 138"/>
                <a:gd name="f337" fmla="*/ f239 1 134"/>
                <a:gd name="f338" fmla="*/ f240 1 138"/>
                <a:gd name="f339" fmla="*/ f241 1 134"/>
                <a:gd name="f340" fmla="*/ f242 1 138"/>
                <a:gd name="f341" fmla="*/ f243 1 134"/>
                <a:gd name="f342" fmla="*/ f244 1 138"/>
                <a:gd name="f343" fmla="*/ f245 1 134"/>
                <a:gd name="f344" fmla="*/ f246 1 138"/>
                <a:gd name="f345" fmla="*/ f247 1 138"/>
                <a:gd name="f346" fmla="*/ f248 1 134"/>
                <a:gd name="f347" fmla="*/ f249 1 138"/>
                <a:gd name="f348" fmla="*/ 0 1 f151"/>
                <a:gd name="f349" fmla="*/ f145 1 f151"/>
                <a:gd name="f350" fmla="*/ 0 1 f152"/>
                <a:gd name="f351" fmla="*/ f146 1 f152"/>
                <a:gd name="f352" fmla="*/ f251 1 f151"/>
                <a:gd name="f353" fmla="*/ f252 1 f152"/>
                <a:gd name="f354" fmla="*/ f253 1 f151"/>
                <a:gd name="f355" fmla="*/ f254 1 f152"/>
                <a:gd name="f356" fmla="*/ f255 1 f151"/>
                <a:gd name="f357" fmla="*/ f256 1 f152"/>
                <a:gd name="f358" fmla="*/ f257 1 f151"/>
                <a:gd name="f359" fmla="*/ f258 1 f152"/>
                <a:gd name="f360" fmla="*/ f259 1 f151"/>
                <a:gd name="f361" fmla="*/ f260 1 f152"/>
                <a:gd name="f362" fmla="*/ f261 1 f151"/>
                <a:gd name="f363" fmla="*/ f262 1 f152"/>
                <a:gd name="f364" fmla="*/ f263 1 f151"/>
                <a:gd name="f365" fmla="*/ f264 1 f152"/>
                <a:gd name="f366" fmla="*/ f265 1 f151"/>
                <a:gd name="f367" fmla="*/ f266 1 f152"/>
                <a:gd name="f368" fmla="*/ f267 1 f151"/>
                <a:gd name="f369" fmla="*/ f268 1 f152"/>
                <a:gd name="f370" fmla="*/ f269 1 f151"/>
                <a:gd name="f371" fmla="*/ f270 1 f152"/>
                <a:gd name="f372" fmla="*/ f271 1 f151"/>
                <a:gd name="f373" fmla="*/ f272 1 f152"/>
                <a:gd name="f374" fmla="*/ f273 1 f152"/>
                <a:gd name="f375" fmla="*/ f274 1 f151"/>
                <a:gd name="f376" fmla="*/ f275 1 f152"/>
                <a:gd name="f377" fmla="*/ f276 1 f151"/>
                <a:gd name="f378" fmla="*/ f277 1 f151"/>
                <a:gd name="f379" fmla="*/ f278 1 f152"/>
                <a:gd name="f380" fmla="*/ f279 1 f151"/>
                <a:gd name="f381" fmla="*/ f280 1 f152"/>
                <a:gd name="f382" fmla="*/ f281 1 f151"/>
                <a:gd name="f383" fmla="*/ f282 1 f152"/>
                <a:gd name="f384" fmla="*/ f283 1 f151"/>
                <a:gd name="f385" fmla="*/ f284 1 f152"/>
                <a:gd name="f386" fmla="*/ f285 1 f151"/>
                <a:gd name="f387" fmla="*/ f286 1 f152"/>
                <a:gd name="f388" fmla="*/ f287 1 f151"/>
                <a:gd name="f389" fmla="*/ f288 1 f152"/>
                <a:gd name="f390" fmla="*/ f289 1 f151"/>
                <a:gd name="f391" fmla="*/ f290 1 f152"/>
                <a:gd name="f392" fmla="*/ f291 1 f151"/>
                <a:gd name="f393" fmla="*/ f292 1 f152"/>
                <a:gd name="f394" fmla="*/ f293 1 f152"/>
                <a:gd name="f395" fmla="*/ f294 1 f151"/>
                <a:gd name="f396" fmla="*/ f295 1 f152"/>
                <a:gd name="f397" fmla="*/ f296 1 f151"/>
                <a:gd name="f398" fmla="*/ f297 1 f152"/>
                <a:gd name="f399" fmla="*/ f298 1 f151"/>
                <a:gd name="f400" fmla="*/ f299 1 f152"/>
                <a:gd name="f401" fmla="*/ f300 1 f151"/>
                <a:gd name="f402" fmla="*/ f301 1 f152"/>
                <a:gd name="f403" fmla="*/ f302 1 f151"/>
                <a:gd name="f404" fmla="*/ f303 1 f152"/>
                <a:gd name="f405" fmla="*/ f304 1 f151"/>
                <a:gd name="f406" fmla="*/ f305 1 f152"/>
                <a:gd name="f407" fmla="*/ f306 1 f151"/>
                <a:gd name="f408" fmla="*/ f307 1 f152"/>
                <a:gd name="f409" fmla="*/ f308 1 f151"/>
                <a:gd name="f410" fmla="*/ f309 1 f152"/>
                <a:gd name="f411" fmla="*/ f310 1 f151"/>
                <a:gd name="f412" fmla="*/ f311 1 f152"/>
                <a:gd name="f413" fmla="*/ f312 1 f151"/>
                <a:gd name="f414" fmla="*/ f313 1 f152"/>
                <a:gd name="f415" fmla="*/ f314 1 f151"/>
                <a:gd name="f416" fmla="*/ f315 1 f152"/>
                <a:gd name="f417" fmla="*/ f316 1 f151"/>
                <a:gd name="f418" fmla="*/ f317 1 f152"/>
                <a:gd name="f419" fmla="*/ f318 1 f151"/>
                <a:gd name="f420" fmla="*/ f319 1 f152"/>
                <a:gd name="f421" fmla="*/ f320 1 f151"/>
                <a:gd name="f422" fmla="*/ f321 1 f152"/>
                <a:gd name="f423" fmla="*/ f322 1 f152"/>
                <a:gd name="f424" fmla="*/ f323 1 f151"/>
                <a:gd name="f425" fmla="*/ f324 1 f152"/>
                <a:gd name="f426" fmla="*/ f325 1 f152"/>
                <a:gd name="f427" fmla="*/ f326 1 f151"/>
                <a:gd name="f428" fmla="*/ f327 1 f152"/>
                <a:gd name="f429" fmla="*/ f328 1 f151"/>
                <a:gd name="f430" fmla="*/ f329 1 f151"/>
                <a:gd name="f431" fmla="*/ f330 1 f151"/>
                <a:gd name="f432" fmla="*/ f331 1 f152"/>
                <a:gd name="f433" fmla="*/ f332 1 f151"/>
                <a:gd name="f434" fmla="*/ f333 1 f151"/>
                <a:gd name="f435" fmla="*/ f334 1 f152"/>
                <a:gd name="f436" fmla="*/ f335 1 f151"/>
                <a:gd name="f437" fmla="*/ f336 1 f152"/>
                <a:gd name="f438" fmla="*/ f337 1 f151"/>
                <a:gd name="f439" fmla="*/ f338 1 f152"/>
                <a:gd name="f440" fmla="*/ f339 1 f151"/>
                <a:gd name="f441" fmla="*/ f340 1 f152"/>
                <a:gd name="f442" fmla="*/ f341 1 f151"/>
                <a:gd name="f443" fmla="*/ f342 1 f152"/>
                <a:gd name="f444" fmla="*/ f343 1 f151"/>
                <a:gd name="f445" fmla="*/ f344 1 f152"/>
                <a:gd name="f446" fmla="*/ f345 1 f152"/>
                <a:gd name="f447" fmla="*/ f346 1 f151"/>
                <a:gd name="f448" fmla="*/ f347 1 f152"/>
                <a:gd name="f449" fmla="*/ f348 f142 1"/>
                <a:gd name="f450" fmla="*/ f349 f142 1"/>
                <a:gd name="f451" fmla="*/ f351 f143 1"/>
                <a:gd name="f452" fmla="*/ f350 f143 1"/>
                <a:gd name="f453" fmla="*/ f352 f142 1"/>
                <a:gd name="f454" fmla="*/ f353 f143 1"/>
                <a:gd name="f455" fmla="*/ f354 f142 1"/>
                <a:gd name="f456" fmla="*/ f355 f143 1"/>
                <a:gd name="f457" fmla="*/ f356 f142 1"/>
                <a:gd name="f458" fmla="*/ f357 f143 1"/>
                <a:gd name="f459" fmla="*/ f358 f142 1"/>
                <a:gd name="f460" fmla="*/ f359 f143 1"/>
                <a:gd name="f461" fmla="*/ f360 f142 1"/>
                <a:gd name="f462" fmla="*/ f361 f143 1"/>
                <a:gd name="f463" fmla="*/ f362 f142 1"/>
                <a:gd name="f464" fmla="*/ f363 f143 1"/>
                <a:gd name="f465" fmla="*/ f364 f142 1"/>
                <a:gd name="f466" fmla="*/ f365 f143 1"/>
                <a:gd name="f467" fmla="*/ f366 f142 1"/>
                <a:gd name="f468" fmla="*/ f367 f143 1"/>
                <a:gd name="f469" fmla="*/ f368 f142 1"/>
                <a:gd name="f470" fmla="*/ f369 f143 1"/>
                <a:gd name="f471" fmla="*/ f370 f142 1"/>
                <a:gd name="f472" fmla="*/ f371 f143 1"/>
                <a:gd name="f473" fmla="*/ f372 f142 1"/>
                <a:gd name="f474" fmla="*/ f373 f143 1"/>
                <a:gd name="f475" fmla="*/ f374 f143 1"/>
                <a:gd name="f476" fmla="*/ f375 f142 1"/>
                <a:gd name="f477" fmla="*/ f376 f143 1"/>
                <a:gd name="f478" fmla="*/ f377 f142 1"/>
                <a:gd name="f479" fmla="*/ f378 f142 1"/>
                <a:gd name="f480" fmla="*/ f379 f143 1"/>
                <a:gd name="f481" fmla="*/ f380 f142 1"/>
                <a:gd name="f482" fmla="*/ f381 f143 1"/>
                <a:gd name="f483" fmla="*/ f382 f142 1"/>
                <a:gd name="f484" fmla="*/ f383 f143 1"/>
                <a:gd name="f485" fmla="*/ f384 f142 1"/>
                <a:gd name="f486" fmla="*/ f385 f143 1"/>
                <a:gd name="f487" fmla="*/ f386 f142 1"/>
                <a:gd name="f488" fmla="*/ f387 f143 1"/>
                <a:gd name="f489" fmla="*/ f388 f142 1"/>
                <a:gd name="f490" fmla="*/ f389 f143 1"/>
                <a:gd name="f491" fmla="*/ f390 f142 1"/>
                <a:gd name="f492" fmla="*/ f391 f143 1"/>
                <a:gd name="f493" fmla="*/ f392 f142 1"/>
                <a:gd name="f494" fmla="*/ f393 f143 1"/>
                <a:gd name="f495" fmla="*/ f394 f143 1"/>
                <a:gd name="f496" fmla="*/ f395 f142 1"/>
                <a:gd name="f497" fmla="*/ f396 f143 1"/>
                <a:gd name="f498" fmla="*/ f397 f142 1"/>
                <a:gd name="f499" fmla="*/ f398 f143 1"/>
                <a:gd name="f500" fmla="*/ f399 f142 1"/>
                <a:gd name="f501" fmla="*/ f400 f143 1"/>
                <a:gd name="f502" fmla="*/ f401 f142 1"/>
                <a:gd name="f503" fmla="*/ f402 f143 1"/>
                <a:gd name="f504" fmla="*/ f403 f142 1"/>
                <a:gd name="f505" fmla="*/ f404 f143 1"/>
                <a:gd name="f506" fmla="*/ f405 f142 1"/>
                <a:gd name="f507" fmla="*/ f406 f143 1"/>
                <a:gd name="f508" fmla="*/ f407 f142 1"/>
                <a:gd name="f509" fmla="*/ f408 f143 1"/>
                <a:gd name="f510" fmla="*/ f409 f142 1"/>
                <a:gd name="f511" fmla="*/ f410 f143 1"/>
                <a:gd name="f512" fmla="*/ f411 f142 1"/>
                <a:gd name="f513" fmla="*/ f412 f143 1"/>
                <a:gd name="f514" fmla="*/ f413 f142 1"/>
                <a:gd name="f515" fmla="*/ f414 f143 1"/>
                <a:gd name="f516" fmla="*/ f415 f142 1"/>
                <a:gd name="f517" fmla="*/ f416 f143 1"/>
                <a:gd name="f518" fmla="*/ f417 f142 1"/>
                <a:gd name="f519" fmla="*/ f418 f143 1"/>
                <a:gd name="f520" fmla="*/ f419 f142 1"/>
                <a:gd name="f521" fmla="*/ f420 f143 1"/>
                <a:gd name="f522" fmla="*/ f421 f142 1"/>
                <a:gd name="f523" fmla="*/ f422 f143 1"/>
                <a:gd name="f524" fmla="*/ f423 f143 1"/>
                <a:gd name="f525" fmla="*/ f424 f142 1"/>
                <a:gd name="f526" fmla="*/ f425 f143 1"/>
                <a:gd name="f527" fmla="*/ f426 f143 1"/>
                <a:gd name="f528" fmla="*/ f427 f142 1"/>
                <a:gd name="f529" fmla="*/ f428 f143 1"/>
                <a:gd name="f530" fmla="*/ f429 f142 1"/>
                <a:gd name="f531" fmla="*/ f430 f142 1"/>
                <a:gd name="f532" fmla="*/ f431 f142 1"/>
                <a:gd name="f533" fmla="*/ f432 f143 1"/>
                <a:gd name="f534" fmla="*/ f433 f142 1"/>
                <a:gd name="f535" fmla="*/ f434 f142 1"/>
                <a:gd name="f536" fmla="*/ f435 f143 1"/>
                <a:gd name="f537" fmla="*/ f436 f142 1"/>
                <a:gd name="f538" fmla="*/ f437 f143 1"/>
                <a:gd name="f539" fmla="*/ f438 f142 1"/>
                <a:gd name="f540" fmla="*/ f439 f143 1"/>
                <a:gd name="f541" fmla="*/ f440 f142 1"/>
                <a:gd name="f542" fmla="*/ f441 f143 1"/>
                <a:gd name="f543" fmla="*/ f442 f142 1"/>
                <a:gd name="f544" fmla="*/ f443 f143 1"/>
                <a:gd name="f545" fmla="*/ f444 f142 1"/>
                <a:gd name="f546" fmla="*/ f445 f143 1"/>
                <a:gd name="f547" fmla="*/ f446 f143 1"/>
                <a:gd name="f548" fmla="*/ f447 f142 1"/>
                <a:gd name="f549" fmla="*/ f448 f1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0">
                  <a:pos x="f453" y="f454"/>
                </a:cxn>
                <a:cxn ang="f250">
                  <a:pos x="f455" y="f456"/>
                </a:cxn>
                <a:cxn ang="f250">
                  <a:pos x="f457" y="f458"/>
                </a:cxn>
                <a:cxn ang="f250">
                  <a:pos x="f459" y="f460"/>
                </a:cxn>
                <a:cxn ang="f250">
                  <a:pos x="f461" y="f462"/>
                </a:cxn>
                <a:cxn ang="f250">
                  <a:pos x="f463" y="f464"/>
                </a:cxn>
                <a:cxn ang="f250">
                  <a:pos x="f465" y="f466"/>
                </a:cxn>
                <a:cxn ang="f250">
                  <a:pos x="f467" y="f468"/>
                </a:cxn>
                <a:cxn ang="f250">
                  <a:pos x="f469" y="f470"/>
                </a:cxn>
                <a:cxn ang="f250">
                  <a:pos x="f471" y="f472"/>
                </a:cxn>
                <a:cxn ang="f250">
                  <a:pos x="f473" y="f474"/>
                </a:cxn>
                <a:cxn ang="f250">
                  <a:pos x="f473" y="f475"/>
                </a:cxn>
                <a:cxn ang="f250">
                  <a:pos x="f476" y="f477"/>
                </a:cxn>
                <a:cxn ang="f250">
                  <a:pos x="f478" y="f458"/>
                </a:cxn>
                <a:cxn ang="f250">
                  <a:pos x="f479" y="f480"/>
                </a:cxn>
                <a:cxn ang="f250">
                  <a:pos x="f481" y="f482"/>
                </a:cxn>
                <a:cxn ang="f250">
                  <a:pos x="f483" y="f484"/>
                </a:cxn>
                <a:cxn ang="f250">
                  <a:pos x="f485" y="f486"/>
                </a:cxn>
                <a:cxn ang="f250">
                  <a:pos x="f487" y="f488"/>
                </a:cxn>
                <a:cxn ang="f250">
                  <a:pos x="f489" y="f458"/>
                </a:cxn>
                <a:cxn ang="f250">
                  <a:pos x="f489" y="f490"/>
                </a:cxn>
                <a:cxn ang="f250">
                  <a:pos x="f491" y="f492"/>
                </a:cxn>
                <a:cxn ang="f250">
                  <a:pos x="f493" y="f494"/>
                </a:cxn>
                <a:cxn ang="f250">
                  <a:pos x="f487" y="f495"/>
                </a:cxn>
                <a:cxn ang="f250">
                  <a:pos x="f496" y="f497"/>
                </a:cxn>
                <a:cxn ang="f250">
                  <a:pos x="f498" y="f499"/>
                </a:cxn>
                <a:cxn ang="f250">
                  <a:pos x="f500" y="f501"/>
                </a:cxn>
                <a:cxn ang="f250">
                  <a:pos x="f502" y="f503"/>
                </a:cxn>
                <a:cxn ang="f250">
                  <a:pos x="f504" y="f505"/>
                </a:cxn>
                <a:cxn ang="f250">
                  <a:pos x="f506" y="f507"/>
                </a:cxn>
                <a:cxn ang="f250">
                  <a:pos x="f508" y="f509"/>
                </a:cxn>
                <a:cxn ang="f250">
                  <a:pos x="f510" y="f511"/>
                </a:cxn>
                <a:cxn ang="f250">
                  <a:pos x="f512" y="f513"/>
                </a:cxn>
                <a:cxn ang="f250">
                  <a:pos x="f514" y="f515"/>
                </a:cxn>
                <a:cxn ang="f250">
                  <a:pos x="f516" y="f517"/>
                </a:cxn>
                <a:cxn ang="f250">
                  <a:pos x="f518" y="f519"/>
                </a:cxn>
                <a:cxn ang="f250">
                  <a:pos x="f520" y="f521"/>
                </a:cxn>
                <a:cxn ang="f250">
                  <a:pos x="f522" y="f523"/>
                </a:cxn>
                <a:cxn ang="f250">
                  <a:pos x="f461" y="f524"/>
                </a:cxn>
                <a:cxn ang="f250">
                  <a:pos x="f525" y="f526"/>
                </a:cxn>
                <a:cxn ang="f250">
                  <a:pos x="f522" y="f527"/>
                </a:cxn>
                <a:cxn ang="f250">
                  <a:pos x="f528" y="f529"/>
                </a:cxn>
                <a:cxn ang="f250">
                  <a:pos x="f530" y="f526"/>
                </a:cxn>
                <a:cxn ang="f250">
                  <a:pos x="f531" y="f497"/>
                </a:cxn>
                <a:cxn ang="f250">
                  <a:pos x="f532" y="f533"/>
                </a:cxn>
                <a:cxn ang="f250">
                  <a:pos x="f534" y="f494"/>
                </a:cxn>
                <a:cxn ang="f250">
                  <a:pos x="f535" y="f536"/>
                </a:cxn>
                <a:cxn ang="f250">
                  <a:pos x="f537" y="f538"/>
                </a:cxn>
                <a:cxn ang="f250">
                  <a:pos x="f539" y="f540"/>
                </a:cxn>
                <a:cxn ang="f250">
                  <a:pos x="f541" y="f542"/>
                </a:cxn>
                <a:cxn ang="f250">
                  <a:pos x="f543" y="f544"/>
                </a:cxn>
                <a:cxn ang="f250">
                  <a:pos x="f545" y="f546"/>
                </a:cxn>
                <a:cxn ang="f250">
                  <a:pos x="f543" y="f544"/>
                </a:cxn>
                <a:cxn ang="f250">
                  <a:pos x="f467" y="f529"/>
                </a:cxn>
                <a:cxn ang="f250">
                  <a:pos x="f518" y="f547"/>
                </a:cxn>
                <a:cxn ang="f250">
                  <a:pos x="f548" y="f549"/>
                </a:cxn>
                <a:cxn ang="f250">
                  <a:pos x="f548" y="f549"/>
                </a:cxn>
              </a:cxnLst>
              <a:rect l="f449" t="f452" r="f450" b="f451"/>
              <a:pathLst>
                <a:path w="134" h="138">
                  <a:moveTo>
                    <a:pt x="f8" y="f9"/>
                  </a:moveTo>
                  <a:cubicBezTo>
                    <a:pt x="f10" y="f9"/>
                    <a:pt x="f11" y="f12"/>
                    <a:pt x="f13" y="f12"/>
                  </a:cubicBezTo>
                  <a:cubicBezTo>
                    <a:pt x="f11" y="f14"/>
                    <a:pt x="f10" y="f15"/>
                    <a:pt x="f8" y="f16"/>
                  </a:cubicBezTo>
                  <a:cubicBezTo>
                    <a:pt x="f8" y="f17"/>
                    <a:pt x="f10" y="f18"/>
                    <a:pt x="f10" y="f19"/>
                  </a:cubicBezTo>
                  <a:cubicBezTo>
                    <a:pt x="f10" y="f20"/>
                    <a:pt x="f8" y="f21"/>
                    <a:pt x="f8" y="f13"/>
                  </a:cubicBezTo>
                  <a:cubicBezTo>
                    <a:pt x="f8" y="f22"/>
                    <a:pt x="f10" y="f10"/>
                    <a:pt x="f11" y="f10"/>
                  </a:cubicBezTo>
                  <a:cubicBezTo>
                    <a:pt x="f22" y="f10"/>
                    <a:pt x="f13" y="f10"/>
                    <a:pt x="f23" y="f11"/>
                  </a:cubicBezTo>
                  <a:cubicBezTo>
                    <a:pt x="f21" y="f13"/>
                    <a:pt x="f24" y="f25"/>
                    <a:pt x="f26" y="f27"/>
                  </a:cubicBezTo>
                  <a:cubicBezTo>
                    <a:pt x="f28" y="f29"/>
                    <a:pt x="f19" y="f23"/>
                    <a:pt x="f30" y="f13"/>
                  </a:cubicBezTo>
                  <a:cubicBezTo>
                    <a:pt x="f18" y="f13"/>
                    <a:pt x="f18" y="f13"/>
                    <a:pt x="f17" y="f13"/>
                  </a:cubicBezTo>
                  <a:cubicBezTo>
                    <a:pt x="f31" y="f10"/>
                    <a:pt x="f31" y="f32"/>
                    <a:pt x="f33" y="f34"/>
                  </a:cubicBezTo>
                  <a:cubicBezTo>
                    <a:pt x="f35" y="f36"/>
                    <a:pt x="f15" y="f32"/>
                    <a:pt x="f14" y="f37"/>
                  </a:cubicBezTo>
                  <a:cubicBezTo>
                    <a:pt x="f12" y="f34"/>
                    <a:pt x="f9" y="f38"/>
                    <a:pt x="f39" y="f40"/>
                  </a:cubicBezTo>
                  <a:cubicBezTo>
                    <a:pt x="f41" y="f38"/>
                    <a:pt x="f42" y="f40"/>
                    <a:pt x="f43" y="f44"/>
                  </a:cubicBezTo>
                  <a:cubicBezTo>
                    <a:pt x="f45" y="f46"/>
                    <a:pt x="f47" y="f5"/>
                    <a:pt x="f48" y="f49"/>
                  </a:cubicBezTo>
                  <a:cubicBezTo>
                    <a:pt x="f50" y="f46"/>
                    <a:pt x="f51" y="f52"/>
                    <a:pt x="f53" y="f40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7" y="f58"/>
                    <a:pt x="f59" y="f58"/>
                    <a:pt x="f60" y="f58"/>
                  </a:cubicBezTo>
                  <a:cubicBezTo>
                    <a:pt x="f55" y="f36"/>
                    <a:pt x="f53" y="f11"/>
                    <a:pt x="f48" y="f25"/>
                  </a:cubicBezTo>
                  <a:cubicBezTo>
                    <a:pt x="f45" y="f28"/>
                    <a:pt x="f45" y="f35"/>
                    <a:pt x="f61" y="f62"/>
                  </a:cubicBezTo>
                  <a:cubicBezTo>
                    <a:pt x="f61" y="f63"/>
                    <a:pt x="f47" y="f64"/>
                    <a:pt x="f48" y="f64"/>
                  </a:cubicBezTo>
                  <a:cubicBezTo>
                    <a:pt x="f50" y="f41"/>
                    <a:pt x="f55" y="f65"/>
                    <a:pt x="f55" y="f63"/>
                  </a:cubicBezTo>
                  <a:cubicBezTo>
                    <a:pt x="f57" y="f9"/>
                    <a:pt x="f59" y="f14"/>
                    <a:pt x="f59" y="f35"/>
                  </a:cubicBezTo>
                  <a:cubicBezTo>
                    <a:pt x="f59" y="f17"/>
                    <a:pt x="f57" y="f28"/>
                    <a:pt x="f55" y="f24"/>
                  </a:cubicBezTo>
                  <a:cubicBezTo>
                    <a:pt x="f55" y="f21"/>
                    <a:pt x="f59" y="f25"/>
                    <a:pt x="f60" y="f22"/>
                  </a:cubicBezTo>
                  <a:cubicBezTo>
                    <a:pt x="f66" y="f13"/>
                    <a:pt x="f67" y="f23"/>
                    <a:pt x="f68" y="f23"/>
                  </a:cubicBezTo>
                  <a:cubicBezTo>
                    <a:pt x="f69" y="f10"/>
                    <a:pt x="f70" y="f32"/>
                    <a:pt x="f71" y="f72"/>
                  </a:cubicBezTo>
                  <a:cubicBezTo>
                    <a:pt x="f73" y="f74"/>
                    <a:pt x="f73" y="f37"/>
                    <a:pt x="f75" y="f10"/>
                  </a:cubicBezTo>
                  <a:cubicBezTo>
                    <a:pt x="f76" y="f74"/>
                    <a:pt x="f77" y="f72"/>
                    <a:pt x="f78" y="f54"/>
                  </a:cubicBezTo>
                  <a:cubicBezTo>
                    <a:pt x="f78" y="f54"/>
                    <a:pt x="f79" y="f56"/>
                    <a:pt x="f79" y="f56"/>
                  </a:cubicBezTo>
                  <a:cubicBezTo>
                    <a:pt x="f78" y="f34"/>
                    <a:pt x="f80" y="f8"/>
                    <a:pt x="f81" y="f23"/>
                  </a:cubicBezTo>
                  <a:cubicBezTo>
                    <a:pt x="f82" y="f23"/>
                    <a:pt x="f82" y="f23"/>
                    <a:pt x="f80" y="f25"/>
                  </a:cubicBezTo>
                  <a:cubicBezTo>
                    <a:pt x="f83" y="f10"/>
                    <a:pt x="f84" y="f74"/>
                    <a:pt x="f85" y="f72"/>
                  </a:cubicBezTo>
                  <a:cubicBezTo>
                    <a:pt x="f85" y="f86"/>
                    <a:pt x="f87" y="f86"/>
                    <a:pt x="f88" y="f86"/>
                  </a:cubicBezTo>
                  <a:cubicBezTo>
                    <a:pt x="f88" y="f34"/>
                    <a:pt x="f88" y="f74"/>
                    <a:pt x="f89" y="f32"/>
                  </a:cubicBezTo>
                  <a:cubicBezTo>
                    <a:pt x="f90" y="f36"/>
                    <a:pt x="f91" y="f86"/>
                    <a:pt x="f92" y="f38"/>
                  </a:cubicBezTo>
                  <a:cubicBezTo>
                    <a:pt x="f93" y="f34"/>
                    <a:pt x="f93" y="f32"/>
                    <a:pt x="f94" y="f11"/>
                  </a:cubicBezTo>
                  <a:cubicBezTo>
                    <a:pt x="f95" y="f10"/>
                    <a:pt x="f96" y="f37"/>
                    <a:pt x="f97" y="f74"/>
                  </a:cubicBezTo>
                  <a:cubicBezTo>
                    <a:pt x="f98" y="f74"/>
                    <a:pt x="f99" y="f74"/>
                    <a:pt x="f6" y="f74"/>
                  </a:cubicBezTo>
                  <a:cubicBezTo>
                    <a:pt x="f6" y="f37"/>
                    <a:pt x="f6" y="f8"/>
                    <a:pt x="f99" y="f10"/>
                  </a:cubicBezTo>
                  <a:cubicBezTo>
                    <a:pt x="f98" y="f13"/>
                    <a:pt x="f100" y="f29"/>
                    <a:pt x="f101" y="f20"/>
                  </a:cubicBezTo>
                  <a:cubicBezTo>
                    <a:pt x="f100" y="f20"/>
                    <a:pt x="f97" y="f20"/>
                    <a:pt x="f99" y="f20"/>
                  </a:cubicBezTo>
                  <a:cubicBezTo>
                    <a:pt x="f98" y="f26"/>
                    <a:pt x="f100" y="f28"/>
                    <a:pt x="f102" y="f19"/>
                  </a:cubicBezTo>
                  <a:cubicBezTo>
                    <a:pt x="f100" y="f30"/>
                    <a:pt x="f97" y="f17"/>
                    <a:pt x="f103" y="f31"/>
                  </a:cubicBezTo>
                  <a:cubicBezTo>
                    <a:pt x="f102" y="f35"/>
                    <a:pt x="f96" y="f14"/>
                    <a:pt x="f104" y="f9"/>
                  </a:cubicBezTo>
                  <a:cubicBezTo>
                    <a:pt x="f105" y="f39"/>
                    <a:pt x="f106" y="f63"/>
                    <a:pt x="f100" y="f64"/>
                  </a:cubicBezTo>
                  <a:cubicBezTo>
                    <a:pt x="f101" y="f107"/>
                    <a:pt x="f96" y="f108"/>
                    <a:pt x="f109" y="f43"/>
                  </a:cubicBezTo>
                  <a:cubicBezTo>
                    <a:pt x="f106" y="f61"/>
                    <a:pt x="f102" y="f47"/>
                    <a:pt x="f97" y="f48"/>
                  </a:cubicBezTo>
                  <a:cubicBezTo>
                    <a:pt x="f101" y="f51"/>
                    <a:pt x="f96" y="f53"/>
                    <a:pt x="f109" y="f55"/>
                  </a:cubicBezTo>
                  <a:cubicBezTo>
                    <a:pt x="f105" y="f57"/>
                    <a:pt x="f96" y="f59"/>
                    <a:pt x="f106" y="f66"/>
                  </a:cubicBezTo>
                  <a:cubicBezTo>
                    <a:pt x="f110" y="f67"/>
                    <a:pt x="f111" y="f67"/>
                    <a:pt x="f92" y="f68"/>
                  </a:cubicBezTo>
                  <a:cubicBezTo>
                    <a:pt x="f112" y="f113"/>
                    <a:pt x="f91" y="f69"/>
                    <a:pt x="f114" y="f115"/>
                  </a:cubicBezTo>
                  <a:cubicBezTo>
                    <a:pt x="f90" y="f115"/>
                    <a:pt x="f116" y="f117"/>
                    <a:pt x="f118" y="f115"/>
                  </a:cubicBezTo>
                  <a:cubicBezTo>
                    <a:pt x="f85" y="f69"/>
                    <a:pt x="f119" y="f113"/>
                    <a:pt x="f83" y="f68"/>
                  </a:cubicBezTo>
                  <a:cubicBezTo>
                    <a:pt x="f79" y="f68"/>
                    <a:pt x="f78" y="f67"/>
                    <a:pt x="f82" y="f67"/>
                  </a:cubicBezTo>
                  <a:cubicBezTo>
                    <a:pt x="f120" y="f66"/>
                    <a:pt x="f76" y="f67"/>
                    <a:pt x="f121" y="f69"/>
                  </a:cubicBezTo>
                  <a:cubicBezTo>
                    <a:pt x="f122" y="f123"/>
                    <a:pt x="f124" y="f125"/>
                    <a:pt x="f81" y="f125"/>
                  </a:cubicBezTo>
                  <a:cubicBezTo>
                    <a:pt x="f126" y="f125"/>
                    <a:pt x="f87" y="f123"/>
                    <a:pt x="f127" y="f123"/>
                  </a:cubicBezTo>
                  <a:cubicBezTo>
                    <a:pt x="f91" y="f123"/>
                    <a:pt x="f112" y="f70"/>
                    <a:pt x="f93" y="f70"/>
                  </a:cubicBezTo>
                  <a:cubicBezTo>
                    <a:pt x="f94" y="f125"/>
                    <a:pt x="f112" y="f71"/>
                    <a:pt x="f112" y="f73"/>
                  </a:cubicBezTo>
                  <a:cubicBezTo>
                    <a:pt x="f128" y="f75"/>
                    <a:pt x="f95" y="f121"/>
                    <a:pt x="f96" y="f129"/>
                  </a:cubicBezTo>
                  <a:cubicBezTo>
                    <a:pt x="f109" y="f124"/>
                    <a:pt x="f109" y="f124"/>
                    <a:pt x="f104" y="f120"/>
                  </a:cubicBezTo>
                  <a:cubicBezTo>
                    <a:pt x="f96" y="f81"/>
                    <a:pt x="f102" y="f80"/>
                    <a:pt x="f98" y="f79"/>
                  </a:cubicBezTo>
                  <a:cubicBezTo>
                    <a:pt x="f101" y="f126"/>
                    <a:pt x="f109" y="f119"/>
                    <a:pt x="f111" y="f130"/>
                  </a:cubicBezTo>
                  <a:cubicBezTo>
                    <a:pt x="f104" y="f131"/>
                    <a:pt x="f109" y="f85"/>
                    <a:pt x="f106" y="f87"/>
                  </a:cubicBezTo>
                  <a:cubicBezTo>
                    <a:pt x="f104" y="f88"/>
                    <a:pt x="f132" y="f89"/>
                    <a:pt x="f94" y="f118"/>
                  </a:cubicBezTo>
                  <a:cubicBezTo>
                    <a:pt x="f94" y="f90"/>
                    <a:pt x="f93" y="f127"/>
                    <a:pt x="f92" y="f91"/>
                  </a:cubicBezTo>
                  <a:cubicBezTo>
                    <a:pt x="f91" y="f133"/>
                    <a:pt x="f90" y="f133"/>
                    <a:pt x="f87" y="f133"/>
                  </a:cubicBezTo>
                  <a:cubicBezTo>
                    <a:pt x="f87" y="f112"/>
                    <a:pt x="f88" y="f93"/>
                    <a:pt x="f88" y="f128"/>
                  </a:cubicBezTo>
                  <a:cubicBezTo>
                    <a:pt x="f119" y="f132"/>
                    <a:pt x="f80" y="f94"/>
                    <a:pt x="f124" y="f104"/>
                  </a:cubicBezTo>
                  <a:cubicBezTo>
                    <a:pt x="f124" y="f104"/>
                    <a:pt x="f129" y="f104"/>
                    <a:pt x="f121" y="f104"/>
                  </a:cubicBezTo>
                  <a:cubicBezTo>
                    <a:pt x="f76" y="f106"/>
                    <a:pt x="f76" y="f98"/>
                    <a:pt x="f129" y="f134"/>
                  </a:cubicBezTo>
                  <a:cubicBezTo>
                    <a:pt x="f69" y="f6"/>
                    <a:pt x="f50" y="f97"/>
                    <a:pt x="f45" y="f128"/>
                  </a:cubicBezTo>
                  <a:cubicBezTo>
                    <a:pt x="f42" y="f105"/>
                    <a:pt x="f45" y="f98"/>
                    <a:pt x="f108" y="f7"/>
                  </a:cubicBezTo>
                  <a:cubicBezTo>
                    <a:pt x="f62" y="f98"/>
                    <a:pt x="f35" y="f105"/>
                    <a:pt x="f24" y="f96"/>
                  </a:cubicBezTo>
                  <a:cubicBezTo>
                    <a:pt x="f20" y="f110"/>
                    <a:pt x="f20" y="f111"/>
                    <a:pt x="f135" y="f92"/>
                  </a:cubicBezTo>
                  <a:cubicBezTo>
                    <a:pt x="f25" y="f112"/>
                    <a:pt x="f23" y="f116"/>
                    <a:pt x="f24" y="f85"/>
                  </a:cubicBezTo>
                  <a:cubicBezTo>
                    <a:pt x="f135" y="f130"/>
                    <a:pt x="f19" y="f119"/>
                    <a:pt x="f17" y="f126"/>
                  </a:cubicBezTo>
                  <a:cubicBezTo>
                    <a:pt x="f16" y="f79"/>
                    <a:pt x="f15" y="f80"/>
                    <a:pt x="f136" y="f81"/>
                  </a:cubicBezTo>
                  <a:cubicBezTo>
                    <a:pt x="f12" y="f77"/>
                    <a:pt x="f12" y="f124"/>
                    <a:pt x="f12" y="f129"/>
                  </a:cubicBezTo>
                  <a:cubicBezTo>
                    <a:pt x="f136" y="f76"/>
                    <a:pt x="f137" y="f121"/>
                    <a:pt x="f15" y="f76"/>
                  </a:cubicBezTo>
                  <a:cubicBezTo>
                    <a:pt x="f31" y="f129"/>
                    <a:pt x="f30" y="f120"/>
                    <a:pt x="f135" y="f77"/>
                  </a:cubicBezTo>
                  <a:cubicBezTo>
                    <a:pt x="f24" y="f81"/>
                    <a:pt x="f27" y="f81"/>
                    <a:pt x="f21" y="f82"/>
                  </a:cubicBezTo>
                  <a:cubicBezTo>
                    <a:pt x="f13" y="f79"/>
                    <a:pt x="f8" y="f83"/>
                    <a:pt x="f36" y="f82"/>
                  </a:cubicBezTo>
                  <a:cubicBezTo>
                    <a:pt x="f34" y="f77"/>
                    <a:pt x="f58" y="f120"/>
                    <a:pt x="f56" y="f124"/>
                  </a:cubicBezTo>
                  <a:cubicBezTo>
                    <a:pt x="f56" y="f129"/>
                    <a:pt x="f56" y="f129"/>
                    <a:pt x="f56" y="f129"/>
                  </a:cubicBezTo>
                  <a:cubicBezTo>
                    <a:pt x="f86" y="f75"/>
                    <a:pt x="f86" y="f71"/>
                    <a:pt x="f56" y="f70"/>
                  </a:cubicBezTo>
                  <a:cubicBezTo>
                    <a:pt x="f40" y="f117"/>
                    <a:pt x="f46" y="f69"/>
                    <a:pt x="f46" y="f66"/>
                  </a:cubicBezTo>
                  <a:cubicBezTo>
                    <a:pt x="f52" y="f66"/>
                    <a:pt x="f138" y="f66"/>
                    <a:pt x="f38" y="f66"/>
                  </a:cubicBezTo>
                  <a:cubicBezTo>
                    <a:pt x="f40" y="f55"/>
                    <a:pt x="f44" y="f50"/>
                    <a:pt x="f5" y="f45"/>
                  </a:cubicBezTo>
                  <a:cubicBezTo>
                    <a:pt x="f49" y="f45"/>
                    <a:pt x="f44" y="f45"/>
                    <a:pt x="f40" y="f45"/>
                  </a:cubicBezTo>
                  <a:cubicBezTo>
                    <a:pt x="f52" y="f108"/>
                    <a:pt x="f46" y="f107"/>
                    <a:pt x="f49" y="f64"/>
                  </a:cubicBezTo>
                  <a:cubicBezTo>
                    <a:pt x="f52" y="f65"/>
                    <a:pt x="f54" y="f63"/>
                    <a:pt x="f38" y="f63"/>
                  </a:cubicBezTo>
                  <a:cubicBezTo>
                    <a:pt x="f72" y="f63"/>
                    <a:pt x="f86" y="f63"/>
                    <a:pt x="f34" y="f65"/>
                  </a:cubicBezTo>
                  <a:cubicBezTo>
                    <a:pt x="f32" y="f41"/>
                    <a:pt x="f10" y="f139"/>
                    <a:pt x="f13" y="f108"/>
                  </a:cubicBezTo>
                  <a:cubicBezTo>
                    <a:pt x="f23" y="f108"/>
                    <a:pt x="f29" y="f108"/>
                    <a:pt x="f27" y="f108"/>
                  </a:cubicBezTo>
                  <a:cubicBezTo>
                    <a:pt x="f27" y="f108"/>
                    <a:pt x="f27" y="f42"/>
                    <a:pt x="f27" y="f42"/>
                  </a:cubicBezTo>
                  <a:cubicBezTo>
                    <a:pt x="f25" y="f41"/>
                    <a:pt x="f22" y="f65"/>
                    <a:pt x="f8" y="f9"/>
                  </a:cubicBezTo>
                  <a:close/>
                  <a:moveTo>
                    <a:pt x="f39" y="f19"/>
                  </a:moveTo>
                  <a:cubicBezTo>
                    <a:pt x="f136" y="f137"/>
                    <a:pt x="f12" y="f64"/>
                    <a:pt x="f39" y="f47"/>
                  </a:cubicBezTo>
                  <a:cubicBezTo>
                    <a:pt x="f39" y="f64"/>
                    <a:pt x="f39" y="f137"/>
                    <a:pt x="f39" y="f19"/>
                  </a:cubicBezTo>
                  <a:close/>
                  <a:moveTo>
                    <a:pt x="f119" y="f35"/>
                  </a:moveTo>
                  <a:cubicBezTo>
                    <a:pt x="f140" y="f35"/>
                    <a:pt x="f140" y="f35"/>
                    <a:pt x="f140" y="f16"/>
                  </a:cubicBezTo>
                  <a:cubicBezTo>
                    <a:pt x="f77" y="f9"/>
                    <a:pt x="f73" y="f41"/>
                    <a:pt x="f113" y="f43"/>
                  </a:cubicBezTo>
                  <a:cubicBezTo>
                    <a:pt x="f69" y="f43"/>
                    <a:pt x="f69" y="f43"/>
                    <a:pt x="f69" y="f45"/>
                  </a:cubicBezTo>
                  <a:cubicBezTo>
                    <a:pt x="f75" y="f107"/>
                    <a:pt x="f81" y="f9"/>
                    <a:pt x="f119" y="f35"/>
                  </a:cubicBezTo>
                  <a:close/>
                  <a:moveTo>
                    <a:pt x="f55" y="f81"/>
                  </a:moveTo>
                  <a:cubicBezTo>
                    <a:pt x="f55" y="f82"/>
                    <a:pt x="f55" y="f82"/>
                    <a:pt x="f53" y="f82"/>
                  </a:cubicBezTo>
                  <a:cubicBezTo>
                    <a:pt x="f68" y="f79"/>
                    <a:pt x="f125" y="f140"/>
                    <a:pt x="f129" y="f130"/>
                  </a:cubicBezTo>
                  <a:cubicBezTo>
                    <a:pt x="f129" y="f84"/>
                    <a:pt x="f129" y="f84"/>
                    <a:pt x="f129" y="f84"/>
                  </a:cubicBezTo>
                  <a:cubicBezTo>
                    <a:pt x="f125" y="f126"/>
                    <a:pt x="f113" y="f78"/>
                    <a:pt x="f55" y="f81"/>
                  </a:cubicBezTo>
                  <a:close/>
                  <a:moveTo>
                    <a:pt x="f33" y="f70"/>
                  </a:moveTo>
                  <a:cubicBezTo>
                    <a:pt x="f28" y="f115"/>
                    <a:pt x="f27" y="f113"/>
                    <a:pt x="f11" y="f66"/>
                  </a:cubicBezTo>
                  <a:cubicBezTo>
                    <a:pt x="f21" y="f69"/>
                    <a:pt x="f28" y="f123"/>
                    <a:pt x="f33" y="f70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37E75AB0-D0A0-6B0E-B108-8BAC6B5D6D11}"/>
                </a:ext>
              </a:extLst>
            </p:cNvPr>
            <p:cNvSpPr/>
            <p:nvPr/>
          </p:nvSpPr>
          <p:spPr>
            <a:xfrm>
              <a:off x="3875090" y="3219446"/>
              <a:ext cx="227008" cy="3301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0"/>
                <a:gd name="f7" fmla="val 87"/>
                <a:gd name="f8" fmla="val 21"/>
                <a:gd name="f9" fmla="val 33"/>
                <a:gd name="f10" fmla="val 18"/>
                <a:gd name="f11" fmla="val 34"/>
                <a:gd name="f12" fmla="val 15"/>
                <a:gd name="f13" fmla="val 35"/>
                <a:gd name="f14" fmla="val 11"/>
                <a:gd name="f15" fmla="val 36"/>
                <a:gd name="f16" fmla="val 5"/>
                <a:gd name="f17" fmla="val 4"/>
                <a:gd name="f18" fmla="val 27"/>
                <a:gd name="f19" fmla="val 8"/>
                <a:gd name="f20" fmla="val 19"/>
                <a:gd name="f21" fmla="val 1"/>
                <a:gd name="f22" fmla="val 16"/>
                <a:gd name="f23" fmla="val 12"/>
                <a:gd name="f24" fmla="val 6"/>
                <a:gd name="f25" fmla="val 7"/>
                <a:gd name="f26" fmla="val 20"/>
                <a:gd name="f27" fmla="val 22"/>
                <a:gd name="f28" fmla="val 23"/>
                <a:gd name="f29" fmla="val 3"/>
                <a:gd name="f30" fmla="val 24"/>
                <a:gd name="f31" fmla="val 25"/>
                <a:gd name="f32" fmla="val 26"/>
                <a:gd name="f33" fmla="val 28"/>
                <a:gd name="f34" fmla="val 31"/>
                <a:gd name="f35" fmla="val 38"/>
                <a:gd name="f36" fmla="val 40"/>
                <a:gd name="f37" fmla="val 42"/>
                <a:gd name="f38" fmla="val 43"/>
                <a:gd name="f39" fmla="val 14"/>
                <a:gd name="f40" fmla="val 37"/>
                <a:gd name="f41" fmla="val 17"/>
                <a:gd name="f42" fmla="val 44"/>
                <a:gd name="f43" fmla="val 46"/>
                <a:gd name="f44" fmla="val 49"/>
                <a:gd name="f45" fmla="val 29"/>
                <a:gd name="f46" fmla="val 45"/>
                <a:gd name="f47" fmla="val 47"/>
                <a:gd name="f48" fmla="val 52"/>
                <a:gd name="f49" fmla="val 55"/>
                <a:gd name="f50" fmla="val 58"/>
                <a:gd name="f51" fmla="val 41"/>
                <a:gd name="f52" fmla="val 53"/>
                <a:gd name="f53" fmla="val 54"/>
                <a:gd name="f54" fmla="val 57"/>
                <a:gd name="f55" fmla="val 48"/>
                <a:gd name="f56" fmla="val 62"/>
                <a:gd name="f57" fmla="val 66"/>
                <a:gd name="f58" fmla="val 70"/>
                <a:gd name="f59" fmla="val 71"/>
                <a:gd name="f60" fmla="val 75"/>
                <a:gd name="f61" fmla="val 78"/>
                <a:gd name="f62" fmla="val 81"/>
                <a:gd name="f63" fmla="val 83"/>
                <a:gd name="f64" fmla="val 39"/>
                <a:gd name="f65" fmla="val 84"/>
                <a:gd name="f66" fmla="val 80"/>
                <a:gd name="f67" fmla="val 76"/>
                <a:gd name="f68" fmla="val 74"/>
                <a:gd name="f69" fmla="val 72"/>
                <a:gd name="f70" fmla="val 67"/>
                <a:gd name="f71" fmla="val 64"/>
                <a:gd name="f72" fmla="val 63"/>
                <a:gd name="f73" fmla="val 61"/>
                <a:gd name="f74" fmla="val 65"/>
                <a:gd name="f75" fmla="val 56"/>
                <a:gd name="f76" fmla="val 51"/>
                <a:gd name="f77" fmla="val 50"/>
                <a:gd name="f78" fmla="val 32"/>
                <a:gd name="f79" fmla="val 30"/>
                <a:gd name="f80" fmla="+- 0 0 -90"/>
                <a:gd name="f81" fmla="*/ f3 1 60"/>
                <a:gd name="f82" fmla="*/ f4 1 87"/>
                <a:gd name="f83" fmla="val f5"/>
                <a:gd name="f84" fmla="val f6"/>
                <a:gd name="f85" fmla="val f7"/>
                <a:gd name="f86" fmla="*/ f80 f0 1"/>
                <a:gd name="f87" fmla="+- f85 0 f83"/>
                <a:gd name="f88" fmla="+- f84 0 f83"/>
                <a:gd name="f89" fmla="*/ f86 1 f2"/>
                <a:gd name="f90" fmla="*/ f88 1 60"/>
                <a:gd name="f91" fmla="*/ f87 1 87"/>
                <a:gd name="f92" fmla="*/ 21 f88 1"/>
                <a:gd name="f93" fmla="*/ 33 f87 1"/>
                <a:gd name="f94" fmla="*/ 11 f88 1"/>
                <a:gd name="f95" fmla="*/ 36 f87 1"/>
                <a:gd name="f96" fmla="*/ 8 f88 1"/>
                <a:gd name="f97" fmla="*/ 19 f87 1"/>
                <a:gd name="f98" fmla="*/ 4 f88 1"/>
                <a:gd name="f99" fmla="*/ 6 f87 1"/>
                <a:gd name="f100" fmla="*/ 5 f88 1"/>
                <a:gd name="f101" fmla="*/ 8 f87 1"/>
                <a:gd name="f102" fmla="*/ 12 f88 1"/>
                <a:gd name="f103" fmla="*/ 1 f87 1"/>
                <a:gd name="f104" fmla="*/ 20 f88 1"/>
                <a:gd name="f105" fmla="*/ 5 f87 1"/>
                <a:gd name="f106" fmla="*/ 23 f88 1"/>
                <a:gd name="f107" fmla="*/ 3 f87 1"/>
                <a:gd name="f108" fmla="*/ 26 f88 1"/>
                <a:gd name="f109" fmla="*/ 4 f87 1"/>
                <a:gd name="f110" fmla="*/ 33 f88 1"/>
                <a:gd name="f111" fmla="*/ 42 f88 1"/>
                <a:gd name="f112" fmla="*/ 7 f87 1"/>
                <a:gd name="f113" fmla="*/ 37 f88 1"/>
                <a:gd name="f114" fmla="*/ 17 f87 1"/>
                <a:gd name="f115" fmla="*/ 46 f88 1"/>
                <a:gd name="f116" fmla="*/ 22 f87 1"/>
                <a:gd name="f117" fmla="*/ 44 f88 1"/>
                <a:gd name="f118" fmla="*/ 52 f88 1"/>
                <a:gd name="f119" fmla="*/ 26 f87 1"/>
                <a:gd name="f120" fmla="*/ 58 f88 1"/>
                <a:gd name="f121" fmla="*/ 53 f88 1"/>
                <a:gd name="f122" fmla="*/ 44 f87 1"/>
                <a:gd name="f123" fmla="*/ 47 f88 1"/>
                <a:gd name="f124" fmla="*/ 57 f87 1"/>
                <a:gd name="f125" fmla="*/ 43 f88 1"/>
                <a:gd name="f126" fmla="*/ 70 f87 1"/>
                <a:gd name="f127" fmla="*/ 41 f88 1"/>
                <a:gd name="f128" fmla="*/ 78 f87 1"/>
                <a:gd name="f129" fmla="*/ 87 f87 1"/>
                <a:gd name="f130" fmla="*/ 35 f88 1"/>
                <a:gd name="f131" fmla="*/ 81 f87 1"/>
                <a:gd name="f132" fmla="*/ 34 f88 1"/>
                <a:gd name="f133" fmla="*/ 76 f87 1"/>
                <a:gd name="f134" fmla="*/ 31 f88 1"/>
                <a:gd name="f135" fmla="*/ 63 f87 1"/>
                <a:gd name="f136" fmla="*/ 24 f88 1"/>
                <a:gd name="f137" fmla="*/ 65 f87 1"/>
                <a:gd name="f138" fmla="*/ 67 f87 1"/>
                <a:gd name="f139" fmla="*/ 17 f88 1"/>
                <a:gd name="f140" fmla="*/ 52 f87 1"/>
                <a:gd name="f141" fmla="*/ 18 f88 1"/>
                <a:gd name="f142" fmla="*/ 49 f87 1"/>
                <a:gd name="f143" fmla="*/ 47 f87 1"/>
                <a:gd name="f144" fmla="*/ 29 f88 1"/>
                <a:gd name="f145" fmla="*/ 28 f88 1"/>
                <a:gd name="f146" fmla="*/ 58 f87 1"/>
                <a:gd name="f147" fmla="*/ 46 f87 1"/>
                <a:gd name="f148" fmla="*/ 32 f88 1"/>
                <a:gd name="f149" fmla="*/ 38 f87 1"/>
                <a:gd name="f150" fmla="*/ 29 f87 1"/>
                <a:gd name="f151" fmla="*/ 35 f87 1"/>
                <a:gd name="f152" fmla="+- f89 0 f1"/>
                <a:gd name="f153" fmla="*/ f92 1 60"/>
                <a:gd name="f154" fmla="*/ f93 1 87"/>
                <a:gd name="f155" fmla="*/ f94 1 60"/>
                <a:gd name="f156" fmla="*/ f95 1 87"/>
                <a:gd name="f157" fmla="*/ f96 1 60"/>
                <a:gd name="f158" fmla="*/ f97 1 87"/>
                <a:gd name="f159" fmla="*/ f98 1 60"/>
                <a:gd name="f160" fmla="*/ f99 1 87"/>
                <a:gd name="f161" fmla="*/ f100 1 60"/>
                <a:gd name="f162" fmla="*/ f101 1 87"/>
                <a:gd name="f163" fmla="*/ f102 1 60"/>
                <a:gd name="f164" fmla="*/ f103 1 87"/>
                <a:gd name="f165" fmla="*/ f104 1 60"/>
                <a:gd name="f166" fmla="*/ f105 1 87"/>
                <a:gd name="f167" fmla="*/ f106 1 60"/>
                <a:gd name="f168" fmla="*/ f107 1 87"/>
                <a:gd name="f169" fmla="*/ f108 1 60"/>
                <a:gd name="f170" fmla="*/ f109 1 87"/>
                <a:gd name="f171" fmla="*/ f110 1 60"/>
                <a:gd name="f172" fmla="*/ f111 1 60"/>
                <a:gd name="f173" fmla="*/ f112 1 87"/>
                <a:gd name="f174" fmla="*/ f113 1 60"/>
                <a:gd name="f175" fmla="*/ f114 1 87"/>
                <a:gd name="f176" fmla="*/ f115 1 60"/>
                <a:gd name="f177" fmla="*/ f116 1 87"/>
                <a:gd name="f178" fmla="*/ f117 1 60"/>
                <a:gd name="f179" fmla="*/ f118 1 60"/>
                <a:gd name="f180" fmla="*/ f119 1 87"/>
                <a:gd name="f181" fmla="*/ f120 1 60"/>
                <a:gd name="f182" fmla="*/ f121 1 60"/>
                <a:gd name="f183" fmla="*/ f122 1 87"/>
                <a:gd name="f184" fmla="*/ f123 1 60"/>
                <a:gd name="f185" fmla="*/ f124 1 87"/>
                <a:gd name="f186" fmla="*/ f125 1 60"/>
                <a:gd name="f187" fmla="*/ f126 1 87"/>
                <a:gd name="f188" fmla="*/ f127 1 60"/>
                <a:gd name="f189" fmla="*/ f128 1 87"/>
                <a:gd name="f190" fmla="*/ f129 1 87"/>
                <a:gd name="f191" fmla="*/ f130 1 60"/>
                <a:gd name="f192" fmla="*/ f131 1 87"/>
                <a:gd name="f193" fmla="*/ f132 1 60"/>
                <a:gd name="f194" fmla="*/ f133 1 87"/>
                <a:gd name="f195" fmla="*/ f134 1 60"/>
                <a:gd name="f196" fmla="*/ f135 1 87"/>
                <a:gd name="f197" fmla="*/ f136 1 60"/>
                <a:gd name="f198" fmla="*/ f137 1 87"/>
                <a:gd name="f199" fmla="*/ f138 1 87"/>
                <a:gd name="f200" fmla="*/ f139 1 60"/>
                <a:gd name="f201" fmla="*/ f140 1 87"/>
                <a:gd name="f202" fmla="*/ f141 1 60"/>
                <a:gd name="f203" fmla="*/ f142 1 87"/>
                <a:gd name="f204" fmla="*/ f143 1 87"/>
                <a:gd name="f205" fmla="*/ f144 1 60"/>
                <a:gd name="f206" fmla="*/ f145 1 60"/>
                <a:gd name="f207" fmla="*/ f146 1 87"/>
                <a:gd name="f208" fmla="*/ f147 1 87"/>
                <a:gd name="f209" fmla="*/ f148 1 60"/>
                <a:gd name="f210" fmla="*/ f149 1 87"/>
                <a:gd name="f211" fmla="*/ f150 1 87"/>
                <a:gd name="f212" fmla="*/ f151 1 87"/>
                <a:gd name="f213" fmla="*/ 0 1 f90"/>
                <a:gd name="f214" fmla="*/ f84 1 f90"/>
                <a:gd name="f215" fmla="*/ 0 1 f91"/>
                <a:gd name="f216" fmla="*/ f85 1 f91"/>
                <a:gd name="f217" fmla="*/ f153 1 f90"/>
                <a:gd name="f218" fmla="*/ f154 1 f91"/>
                <a:gd name="f219" fmla="*/ f155 1 f90"/>
                <a:gd name="f220" fmla="*/ f156 1 f91"/>
                <a:gd name="f221" fmla="*/ f157 1 f90"/>
                <a:gd name="f222" fmla="*/ f158 1 f91"/>
                <a:gd name="f223" fmla="*/ f159 1 f90"/>
                <a:gd name="f224" fmla="*/ f160 1 f91"/>
                <a:gd name="f225" fmla="*/ f161 1 f90"/>
                <a:gd name="f226" fmla="*/ f162 1 f91"/>
                <a:gd name="f227" fmla="*/ f163 1 f90"/>
                <a:gd name="f228" fmla="*/ f164 1 f91"/>
                <a:gd name="f229" fmla="*/ f165 1 f90"/>
                <a:gd name="f230" fmla="*/ f166 1 f91"/>
                <a:gd name="f231" fmla="*/ f167 1 f90"/>
                <a:gd name="f232" fmla="*/ f168 1 f91"/>
                <a:gd name="f233" fmla="*/ f169 1 f90"/>
                <a:gd name="f234" fmla="*/ f170 1 f91"/>
                <a:gd name="f235" fmla="*/ f171 1 f90"/>
                <a:gd name="f236" fmla="*/ f172 1 f90"/>
                <a:gd name="f237" fmla="*/ f173 1 f91"/>
                <a:gd name="f238" fmla="*/ f174 1 f90"/>
                <a:gd name="f239" fmla="*/ f175 1 f91"/>
                <a:gd name="f240" fmla="*/ f176 1 f90"/>
                <a:gd name="f241" fmla="*/ f177 1 f91"/>
                <a:gd name="f242" fmla="*/ f178 1 f90"/>
                <a:gd name="f243" fmla="*/ f179 1 f90"/>
                <a:gd name="f244" fmla="*/ f180 1 f91"/>
                <a:gd name="f245" fmla="*/ f181 1 f90"/>
                <a:gd name="f246" fmla="*/ f182 1 f90"/>
                <a:gd name="f247" fmla="*/ f183 1 f91"/>
                <a:gd name="f248" fmla="*/ f184 1 f90"/>
                <a:gd name="f249" fmla="*/ f185 1 f91"/>
                <a:gd name="f250" fmla="*/ f186 1 f90"/>
                <a:gd name="f251" fmla="*/ f187 1 f91"/>
                <a:gd name="f252" fmla="*/ f188 1 f90"/>
                <a:gd name="f253" fmla="*/ f189 1 f91"/>
                <a:gd name="f254" fmla="*/ f190 1 f91"/>
                <a:gd name="f255" fmla="*/ f191 1 f90"/>
                <a:gd name="f256" fmla="*/ f192 1 f91"/>
                <a:gd name="f257" fmla="*/ f193 1 f90"/>
                <a:gd name="f258" fmla="*/ f194 1 f91"/>
                <a:gd name="f259" fmla="*/ f195 1 f90"/>
                <a:gd name="f260" fmla="*/ f196 1 f91"/>
                <a:gd name="f261" fmla="*/ f197 1 f90"/>
                <a:gd name="f262" fmla="*/ f198 1 f91"/>
                <a:gd name="f263" fmla="*/ f199 1 f91"/>
                <a:gd name="f264" fmla="*/ f200 1 f90"/>
                <a:gd name="f265" fmla="*/ f201 1 f91"/>
                <a:gd name="f266" fmla="*/ f202 1 f90"/>
                <a:gd name="f267" fmla="*/ f203 1 f91"/>
                <a:gd name="f268" fmla="*/ f204 1 f91"/>
                <a:gd name="f269" fmla="*/ f205 1 f90"/>
                <a:gd name="f270" fmla="*/ f206 1 f90"/>
                <a:gd name="f271" fmla="*/ f207 1 f91"/>
                <a:gd name="f272" fmla="*/ f208 1 f91"/>
                <a:gd name="f273" fmla="*/ f209 1 f90"/>
                <a:gd name="f274" fmla="*/ f210 1 f91"/>
                <a:gd name="f275" fmla="*/ f211 1 f91"/>
                <a:gd name="f276" fmla="*/ f212 1 f91"/>
                <a:gd name="f277" fmla="*/ f213 f81 1"/>
                <a:gd name="f278" fmla="*/ f214 f81 1"/>
                <a:gd name="f279" fmla="*/ f216 f82 1"/>
                <a:gd name="f280" fmla="*/ f215 f82 1"/>
                <a:gd name="f281" fmla="*/ f217 f81 1"/>
                <a:gd name="f282" fmla="*/ f218 f82 1"/>
                <a:gd name="f283" fmla="*/ f219 f81 1"/>
                <a:gd name="f284" fmla="*/ f220 f82 1"/>
                <a:gd name="f285" fmla="*/ f221 f81 1"/>
                <a:gd name="f286" fmla="*/ f222 f82 1"/>
                <a:gd name="f287" fmla="*/ f223 f81 1"/>
                <a:gd name="f288" fmla="*/ f224 f82 1"/>
                <a:gd name="f289" fmla="*/ f225 f81 1"/>
                <a:gd name="f290" fmla="*/ f226 f82 1"/>
                <a:gd name="f291" fmla="*/ f227 f81 1"/>
                <a:gd name="f292" fmla="*/ f228 f82 1"/>
                <a:gd name="f293" fmla="*/ f229 f81 1"/>
                <a:gd name="f294" fmla="*/ f230 f82 1"/>
                <a:gd name="f295" fmla="*/ f231 f81 1"/>
                <a:gd name="f296" fmla="*/ f232 f82 1"/>
                <a:gd name="f297" fmla="*/ f233 f81 1"/>
                <a:gd name="f298" fmla="*/ f234 f82 1"/>
                <a:gd name="f299" fmla="*/ f235 f81 1"/>
                <a:gd name="f300" fmla="*/ f236 f81 1"/>
                <a:gd name="f301" fmla="*/ f237 f82 1"/>
                <a:gd name="f302" fmla="*/ f238 f81 1"/>
                <a:gd name="f303" fmla="*/ f239 f82 1"/>
                <a:gd name="f304" fmla="*/ f240 f81 1"/>
                <a:gd name="f305" fmla="*/ f241 f82 1"/>
                <a:gd name="f306" fmla="*/ f242 f81 1"/>
                <a:gd name="f307" fmla="*/ f243 f81 1"/>
                <a:gd name="f308" fmla="*/ f244 f82 1"/>
                <a:gd name="f309" fmla="*/ f245 f81 1"/>
                <a:gd name="f310" fmla="*/ f246 f81 1"/>
                <a:gd name="f311" fmla="*/ f247 f82 1"/>
                <a:gd name="f312" fmla="*/ f248 f81 1"/>
                <a:gd name="f313" fmla="*/ f249 f82 1"/>
                <a:gd name="f314" fmla="*/ f250 f81 1"/>
                <a:gd name="f315" fmla="*/ f251 f82 1"/>
                <a:gd name="f316" fmla="*/ f252 f81 1"/>
                <a:gd name="f317" fmla="*/ f253 f82 1"/>
                <a:gd name="f318" fmla="*/ f254 f82 1"/>
                <a:gd name="f319" fmla="*/ f255 f81 1"/>
                <a:gd name="f320" fmla="*/ f256 f82 1"/>
                <a:gd name="f321" fmla="*/ f257 f81 1"/>
                <a:gd name="f322" fmla="*/ f258 f82 1"/>
                <a:gd name="f323" fmla="*/ f259 f81 1"/>
                <a:gd name="f324" fmla="*/ f260 f82 1"/>
                <a:gd name="f325" fmla="*/ f261 f81 1"/>
                <a:gd name="f326" fmla="*/ f262 f82 1"/>
                <a:gd name="f327" fmla="*/ f263 f82 1"/>
                <a:gd name="f328" fmla="*/ f264 f81 1"/>
                <a:gd name="f329" fmla="*/ f265 f82 1"/>
                <a:gd name="f330" fmla="*/ f266 f81 1"/>
                <a:gd name="f331" fmla="*/ f267 f82 1"/>
                <a:gd name="f332" fmla="*/ f268 f82 1"/>
                <a:gd name="f333" fmla="*/ f269 f81 1"/>
                <a:gd name="f334" fmla="*/ f270 f81 1"/>
                <a:gd name="f335" fmla="*/ f271 f82 1"/>
                <a:gd name="f336" fmla="*/ f272 f82 1"/>
                <a:gd name="f337" fmla="*/ f273 f81 1"/>
                <a:gd name="f338" fmla="*/ f274 f82 1"/>
                <a:gd name="f339" fmla="*/ f275 f82 1"/>
                <a:gd name="f340" fmla="*/ f276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2">
                  <a:pos x="f281" y="f282"/>
                </a:cxn>
                <a:cxn ang="f152">
                  <a:pos x="f283" y="f284"/>
                </a:cxn>
                <a:cxn ang="f152">
                  <a:pos x="f285" y="f286"/>
                </a:cxn>
                <a:cxn ang="f152">
                  <a:pos x="f287" y="f288"/>
                </a:cxn>
                <a:cxn ang="f152">
                  <a:pos x="f289" y="f290"/>
                </a:cxn>
                <a:cxn ang="f152">
                  <a:pos x="f291" y="f292"/>
                </a:cxn>
                <a:cxn ang="f152">
                  <a:pos x="f293" y="f294"/>
                </a:cxn>
                <a:cxn ang="f152">
                  <a:pos x="f295" y="f296"/>
                </a:cxn>
                <a:cxn ang="f152">
                  <a:pos x="f297" y="f298"/>
                </a:cxn>
                <a:cxn ang="f152">
                  <a:pos x="f299" y="f298"/>
                </a:cxn>
                <a:cxn ang="f152">
                  <a:pos x="f300" y="f301"/>
                </a:cxn>
                <a:cxn ang="f152">
                  <a:pos x="f302" y="f303"/>
                </a:cxn>
                <a:cxn ang="f152">
                  <a:pos x="f304" y="f305"/>
                </a:cxn>
                <a:cxn ang="f152">
                  <a:pos x="f306" y="f282"/>
                </a:cxn>
                <a:cxn ang="f152">
                  <a:pos x="f307" y="f308"/>
                </a:cxn>
                <a:cxn ang="f152">
                  <a:pos x="f309" y="f282"/>
                </a:cxn>
                <a:cxn ang="f152">
                  <a:pos x="f310" y="f311"/>
                </a:cxn>
                <a:cxn ang="f152">
                  <a:pos x="f312" y="f313"/>
                </a:cxn>
                <a:cxn ang="f152">
                  <a:pos x="f314" y="f315"/>
                </a:cxn>
                <a:cxn ang="f152">
                  <a:pos x="f316" y="f317"/>
                </a:cxn>
                <a:cxn ang="f152">
                  <a:pos x="f300" y="f318"/>
                </a:cxn>
                <a:cxn ang="f152">
                  <a:pos x="f319" y="f320"/>
                </a:cxn>
                <a:cxn ang="f152">
                  <a:pos x="f321" y="f322"/>
                </a:cxn>
                <a:cxn ang="f152">
                  <a:pos x="f319" y="f315"/>
                </a:cxn>
                <a:cxn ang="f152">
                  <a:pos x="f323" y="f324"/>
                </a:cxn>
                <a:cxn ang="f152">
                  <a:pos x="f325" y="f326"/>
                </a:cxn>
                <a:cxn ang="f152">
                  <a:pos x="f295" y="f327"/>
                </a:cxn>
                <a:cxn ang="f152">
                  <a:pos x="f328" y="f329"/>
                </a:cxn>
                <a:cxn ang="f152">
                  <a:pos x="f330" y="f331"/>
                </a:cxn>
                <a:cxn ang="f152">
                  <a:pos x="f297" y="f332"/>
                </a:cxn>
                <a:cxn ang="f152">
                  <a:pos x="f333" y="f329"/>
                </a:cxn>
                <a:cxn ang="f152">
                  <a:pos x="f334" y="f335"/>
                </a:cxn>
                <a:cxn ang="f152">
                  <a:pos x="f333" y="f336"/>
                </a:cxn>
                <a:cxn ang="f152">
                  <a:pos x="f337" y="f311"/>
                </a:cxn>
                <a:cxn ang="f152">
                  <a:pos x="f319" y="f338"/>
                </a:cxn>
                <a:cxn ang="f152">
                  <a:pos x="f333" y="f339"/>
                </a:cxn>
                <a:cxn ang="f152">
                  <a:pos x="f281" y="f282"/>
                </a:cxn>
                <a:cxn ang="f152">
                  <a:pos x="f306" y="f331"/>
                </a:cxn>
                <a:cxn ang="f152">
                  <a:pos x="f306" y="f284"/>
                </a:cxn>
                <a:cxn ang="f152">
                  <a:pos x="f300" y="f340"/>
                </a:cxn>
                <a:cxn ang="f152">
                  <a:pos x="f300" y="f338"/>
                </a:cxn>
                <a:cxn ang="f152">
                  <a:pos x="f306" y="f331"/>
                </a:cxn>
              </a:cxnLst>
              <a:rect l="f277" t="f280" r="f278" b="f279"/>
              <a:pathLst>
                <a:path w="60" h="87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9"/>
                    <a:pt x="f17" y="f18"/>
                    <a:pt x="f19" y="f20"/>
                  </a:cubicBezTo>
                  <a:cubicBezTo>
                    <a:pt x="f21" y="f22"/>
                    <a:pt x="f5" y="f23"/>
                    <a:pt x="f17" y="f24"/>
                  </a:cubicBezTo>
                  <a:cubicBezTo>
                    <a:pt x="f16" y="f25"/>
                    <a:pt x="f16" y="f25"/>
                    <a:pt x="f16" y="f19"/>
                  </a:cubicBezTo>
                  <a:cubicBezTo>
                    <a:pt x="f24" y="f17"/>
                    <a:pt x="f19" y="f5"/>
                    <a:pt x="f23" y="f21"/>
                  </a:cubicBezTo>
                  <a:cubicBezTo>
                    <a:pt x="f12" y="f21"/>
                    <a:pt x="f10" y="f17"/>
                    <a:pt x="f26" y="f16"/>
                  </a:cubicBezTo>
                  <a:cubicBezTo>
                    <a:pt x="f8" y="f16"/>
                    <a:pt x="f27" y="f17"/>
                    <a:pt x="f28" y="f29"/>
                  </a:cubicBezTo>
                  <a:cubicBezTo>
                    <a:pt x="f30" y="f29"/>
                    <a:pt x="f31" y="f29"/>
                    <a:pt x="f32" y="f17"/>
                  </a:cubicBezTo>
                  <a:cubicBezTo>
                    <a:pt x="f33" y="f25"/>
                    <a:pt x="f34" y="f24"/>
                    <a:pt x="f9" y="f17"/>
                  </a:cubicBezTo>
                  <a:cubicBezTo>
                    <a:pt x="f35" y="f29"/>
                    <a:pt x="f36" y="f17"/>
                    <a:pt x="f37" y="f25"/>
                  </a:cubicBezTo>
                  <a:cubicBezTo>
                    <a:pt x="f38" y="f23"/>
                    <a:pt x="f37" y="f39"/>
                    <a:pt x="f40" y="f41"/>
                  </a:cubicBezTo>
                  <a:cubicBezTo>
                    <a:pt x="f37" y="f22"/>
                    <a:pt x="f42" y="f10"/>
                    <a:pt x="f43" y="f27"/>
                  </a:cubicBezTo>
                  <a:cubicBezTo>
                    <a:pt x="f44" y="f18"/>
                    <a:pt x="f38" y="f45"/>
                    <a:pt x="f42" y="f9"/>
                  </a:cubicBezTo>
                  <a:cubicBezTo>
                    <a:pt x="f46" y="f45"/>
                    <a:pt x="f47" y="f32"/>
                    <a:pt x="f48" y="f32"/>
                  </a:cubicBezTo>
                  <a:cubicBezTo>
                    <a:pt x="f49" y="f32"/>
                    <a:pt x="f50" y="f45"/>
                    <a:pt x="f50" y="f9"/>
                  </a:cubicBezTo>
                  <a:cubicBezTo>
                    <a:pt x="f6" y="f35"/>
                    <a:pt x="f50" y="f51"/>
                    <a:pt x="f52" y="f42"/>
                  </a:cubicBezTo>
                  <a:cubicBezTo>
                    <a:pt x="f53" y="f44"/>
                    <a:pt x="f52" y="f53"/>
                    <a:pt x="f47" y="f54"/>
                  </a:cubicBezTo>
                  <a:cubicBezTo>
                    <a:pt x="f55" y="f56"/>
                    <a:pt x="f55" y="f57"/>
                    <a:pt x="f38" y="f58"/>
                  </a:cubicBezTo>
                  <a:cubicBezTo>
                    <a:pt x="f51" y="f59"/>
                    <a:pt x="f37" y="f60"/>
                    <a:pt x="f51" y="f61"/>
                  </a:cubicBezTo>
                  <a:cubicBezTo>
                    <a:pt x="f51" y="f62"/>
                    <a:pt x="f37" y="f63"/>
                    <a:pt x="f37" y="f7"/>
                  </a:cubicBezTo>
                  <a:cubicBezTo>
                    <a:pt x="f64" y="f65"/>
                    <a:pt x="f40" y="f63"/>
                    <a:pt x="f13" y="f62"/>
                  </a:cubicBezTo>
                  <a:cubicBezTo>
                    <a:pt x="f11" y="f66"/>
                    <a:pt x="f11" y="f61"/>
                    <a:pt x="f11" y="f67"/>
                  </a:cubicBezTo>
                  <a:cubicBezTo>
                    <a:pt x="f11" y="f68"/>
                    <a:pt x="f15" y="f69"/>
                    <a:pt x="f13" y="f58"/>
                  </a:cubicBezTo>
                  <a:cubicBezTo>
                    <a:pt x="f13" y="f70"/>
                    <a:pt x="f9" y="f71"/>
                    <a:pt x="f34" y="f72"/>
                  </a:cubicBezTo>
                  <a:cubicBezTo>
                    <a:pt x="f33" y="f73"/>
                    <a:pt x="f32" y="f72"/>
                    <a:pt x="f30" y="f74"/>
                  </a:cubicBezTo>
                  <a:cubicBezTo>
                    <a:pt x="f28" y="f57"/>
                    <a:pt x="f28" y="f57"/>
                    <a:pt x="f28" y="f70"/>
                  </a:cubicBezTo>
                  <a:cubicBezTo>
                    <a:pt x="f41" y="f72"/>
                    <a:pt x="f26" y="f75"/>
                    <a:pt x="f41" y="f48"/>
                  </a:cubicBezTo>
                  <a:cubicBezTo>
                    <a:pt x="f10" y="f76"/>
                    <a:pt x="f10" y="f77"/>
                    <a:pt x="f10" y="f44"/>
                  </a:cubicBezTo>
                  <a:cubicBezTo>
                    <a:pt x="f26" y="f47"/>
                    <a:pt x="f28" y="f46"/>
                    <a:pt x="f32" y="f47"/>
                  </a:cubicBezTo>
                  <a:cubicBezTo>
                    <a:pt x="f18" y="f55"/>
                    <a:pt x="f45" y="f77"/>
                    <a:pt x="f45" y="f48"/>
                  </a:cubicBezTo>
                  <a:cubicBezTo>
                    <a:pt x="f45" y="f53"/>
                    <a:pt x="f33" y="f75"/>
                    <a:pt x="f33" y="f50"/>
                  </a:cubicBezTo>
                  <a:cubicBezTo>
                    <a:pt x="f78" y="f49"/>
                    <a:pt x="f79" y="f77"/>
                    <a:pt x="f45" y="f43"/>
                  </a:cubicBezTo>
                  <a:cubicBezTo>
                    <a:pt x="f79" y="f46"/>
                    <a:pt x="f34" y="f46"/>
                    <a:pt x="f78" y="f42"/>
                  </a:cubicBezTo>
                  <a:cubicBezTo>
                    <a:pt x="f9" y="f37"/>
                    <a:pt x="f13" y="f36"/>
                    <a:pt x="f13" y="f35"/>
                  </a:cubicBezTo>
                  <a:cubicBezTo>
                    <a:pt x="f15" y="f11"/>
                    <a:pt x="f78" y="f45"/>
                    <a:pt x="f45" y="f45"/>
                  </a:cubicBezTo>
                  <a:cubicBezTo>
                    <a:pt x="f31" y="f33"/>
                    <a:pt x="f27" y="f45"/>
                    <a:pt x="f8" y="f9"/>
                  </a:cubicBezTo>
                  <a:close/>
                  <a:moveTo>
                    <a:pt x="f42" y="f44"/>
                  </a:moveTo>
                  <a:cubicBezTo>
                    <a:pt x="f42" y="f42"/>
                    <a:pt x="f42" y="f36"/>
                    <a:pt x="f42" y="f15"/>
                  </a:cubicBezTo>
                  <a:cubicBezTo>
                    <a:pt x="f38" y="f15"/>
                    <a:pt x="f38" y="f13"/>
                    <a:pt x="f37" y="f13"/>
                  </a:cubicBezTo>
                  <a:cubicBezTo>
                    <a:pt x="f37" y="f15"/>
                    <a:pt x="f37" y="f40"/>
                    <a:pt x="f37" y="f35"/>
                  </a:cubicBezTo>
                  <a:cubicBezTo>
                    <a:pt x="f37" y="f51"/>
                    <a:pt x="f38" y="f46"/>
                    <a:pt x="f42" y="f44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FF7987E6-293A-2A62-D5E4-7EA031381498}"/>
                </a:ext>
              </a:extLst>
            </p:cNvPr>
            <p:cNvSpPr/>
            <p:nvPr/>
          </p:nvSpPr>
          <p:spPr>
            <a:xfrm>
              <a:off x="2819396" y="3082927"/>
              <a:ext cx="230191" cy="2349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1"/>
                <a:gd name="f7" fmla="val 62"/>
                <a:gd name="f8" fmla="val 5"/>
                <a:gd name="f9" fmla="val 7"/>
                <a:gd name="f10" fmla="val 13"/>
                <a:gd name="f11" fmla="val 3"/>
                <a:gd name="f12" fmla="val 16"/>
                <a:gd name="f13" fmla="val 4"/>
                <a:gd name="f14" fmla="val 22"/>
                <a:gd name="f15" fmla="val 10"/>
                <a:gd name="f16" fmla="val 26"/>
                <a:gd name="f17" fmla="val 2"/>
                <a:gd name="f18" fmla="val 33"/>
                <a:gd name="f19" fmla="val 41"/>
                <a:gd name="f20" fmla="val 46"/>
                <a:gd name="f21" fmla="val 49"/>
                <a:gd name="f22" fmla="val 15"/>
                <a:gd name="f23" fmla="val 47"/>
                <a:gd name="f24" fmla="val 19"/>
                <a:gd name="f25" fmla="val 48"/>
                <a:gd name="f26" fmla="val 50"/>
                <a:gd name="f27" fmla="val 20"/>
                <a:gd name="f28" fmla="val 51"/>
                <a:gd name="f29" fmla="val 21"/>
                <a:gd name="f30" fmla="val 53"/>
                <a:gd name="f31" fmla="val 55"/>
                <a:gd name="f32" fmla="val 24"/>
                <a:gd name="f33" fmla="val 57"/>
                <a:gd name="f34" fmla="val 29"/>
                <a:gd name="f35" fmla="val 60"/>
                <a:gd name="f36" fmla="val 36"/>
                <a:gd name="f37" fmla="val 39"/>
                <a:gd name="f38" fmla="val 35"/>
                <a:gd name="f39" fmla="val 45"/>
                <a:gd name="f40" fmla="val 34"/>
                <a:gd name="f41" fmla="val 40"/>
                <a:gd name="f42" fmla="val 58"/>
                <a:gd name="f43" fmla="val 44"/>
                <a:gd name="f44" fmla="val 59"/>
                <a:gd name="f45" fmla="val 52"/>
                <a:gd name="f46" fmla="val 56"/>
                <a:gd name="f47" fmla="val 43"/>
                <a:gd name="f48" fmla="val 54"/>
                <a:gd name="f49" fmla="val 42"/>
                <a:gd name="f50" fmla="val 30"/>
                <a:gd name="f51" fmla="val 23"/>
                <a:gd name="f52" fmla="val 25"/>
                <a:gd name="f53" fmla="val 14"/>
                <a:gd name="f54" fmla="val 12"/>
                <a:gd name="f55" fmla="val 32"/>
                <a:gd name="f56" fmla="val 27"/>
                <a:gd name="f57" fmla="val 28"/>
                <a:gd name="f58" fmla="val 17"/>
                <a:gd name="f59" fmla="val 11"/>
                <a:gd name="f60" fmla="val 18"/>
                <a:gd name="f61" fmla="val 8"/>
                <a:gd name="f62" fmla="val 31"/>
                <a:gd name="f63" fmla="val 38"/>
                <a:gd name="f64" fmla="val 37"/>
                <a:gd name="f65" fmla="+- 0 0 -90"/>
                <a:gd name="f66" fmla="*/ f3 1 61"/>
                <a:gd name="f67" fmla="*/ f4 1 62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61"/>
                <a:gd name="f76" fmla="*/ f72 1 62"/>
                <a:gd name="f77" fmla="*/ 5 f73 1"/>
                <a:gd name="f78" fmla="*/ 7 f72 1"/>
                <a:gd name="f79" fmla="*/ 22 f73 1"/>
                <a:gd name="f80" fmla="*/ 10 f72 1"/>
                <a:gd name="f81" fmla="*/ 41 f73 1"/>
                <a:gd name="f82" fmla="*/ 4 f72 1"/>
                <a:gd name="f83" fmla="*/ 47 f73 1"/>
                <a:gd name="f84" fmla="*/ 19 f72 1"/>
                <a:gd name="f85" fmla="*/ 51 f73 1"/>
                <a:gd name="f86" fmla="*/ 21 f72 1"/>
                <a:gd name="f87" fmla="*/ 57 f73 1"/>
                <a:gd name="f88" fmla="*/ 24 f72 1"/>
                <a:gd name="f89" fmla="*/ 61 f73 1"/>
                <a:gd name="f90" fmla="*/ 29 f72 1"/>
                <a:gd name="f91" fmla="*/ 36 f72 1"/>
                <a:gd name="f92" fmla="*/ 45 f73 1"/>
                <a:gd name="f93" fmla="*/ 34 f72 1"/>
                <a:gd name="f94" fmla="*/ 58 f73 1"/>
                <a:gd name="f95" fmla="*/ 39 f72 1"/>
                <a:gd name="f96" fmla="*/ 55 f73 1"/>
                <a:gd name="f97" fmla="*/ 52 f72 1"/>
                <a:gd name="f98" fmla="*/ 44 f73 1"/>
                <a:gd name="f99" fmla="*/ 55 f72 1"/>
                <a:gd name="f100" fmla="*/ 57 f72 1"/>
                <a:gd name="f101" fmla="*/ 39 f73 1"/>
                <a:gd name="f102" fmla="*/ 58 f72 1"/>
                <a:gd name="f103" fmla="*/ 26 f73 1"/>
                <a:gd name="f104" fmla="*/ 59 f72 1"/>
                <a:gd name="f105" fmla="*/ 20 f73 1"/>
                <a:gd name="f106" fmla="*/ 46 f72 1"/>
                <a:gd name="f107" fmla="*/ 25 f73 1"/>
                <a:gd name="f108" fmla="*/ 44 f72 1"/>
                <a:gd name="f109" fmla="*/ 13 f73 1"/>
                <a:gd name="f110" fmla="*/ 16 f73 1"/>
                <a:gd name="f111" fmla="*/ 26 f72 1"/>
                <a:gd name="f112" fmla="*/ 27 f73 1"/>
                <a:gd name="f113" fmla="*/ 28 f72 1"/>
                <a:gd name="f114" fmla="*/ 28 f73 1"/>
                <a:gd name="f115" fmla="*/ 27 f72 1"/>
                <a:gd name="f116" fmla="*/ 21 f73 1"/>
                <a:gd name="f117" fmla="*/ 22 f72 1"/>
                <a:gd name="f118" fmla="*/ 11 f73 1"/>
                <a:gd name="f119" fmla="*/ 3 f73 1"/>
                <a:gd name="f120" fmla="*/ 11 f72 1"/>
                <a:gd name="f121" fmla="*/ 4 f73 1"/>
                <a:gd name="f122" fmla="*/ 33 f72 1"/>
                <a:gd name="f123" fmla="*/ 29 f73 1"/>
                <a:gd name="f124" fmla="*/ 36 f73 1"/>
                <a:gd name="f125" fmla="*/ 35 f72 1"/>
                <a:gd name="f126" fmla="*/ 42 f73 1"/>
                <a:gd name="f127" fmla="*/ 40 f72 1"/>
                <a:gd name="f128" fmla="+- f74 0 f1"/>
                <a:gd name="f129" fmla="*/ f77 1 61"/>
                <a:gd name="f130" fmla="*/ f78 1 62"/>
                <a:gd name="f131" fmla="*/ f79 1 61"/>
                <a:gd name="f132" fmla="*/ f80 1 62"/>
                <a:gd name="f133" fmla="*/ f81 1 61"/>
                <a:gd name="f134" fmla="*/ f82 1 62"/>
                <a:gd name="f135" fmla="*/ f83 1 61"/>
                <a:gd name="f136" fmla="*/ f84 1 62"/>
                <a:gd name="f137" fmla="*/ f85 1 61"/>
                <a:gd name="f138" fmla="*/ f86 1 62"/>
                <a:gd name="f139" fmla="*/ f87 1 61"/>
                <a:gd name="f140" fmla="*/ f88 1 62"/>
                <a:gd name="f141" fmla="*/ f89 1 61"/>
                <a:gd name="f142" fmla="*/ f90 1 62"/>
                <a:gd name="f143" fmla="*/ f91 1 62"/>
                <a:gd name="f144" fmla="*/ f92 1 61"/>
                <a:gd name="f145" fmla="*/ f93 1 62"/>
                <a:gd name="f146" fmla="*/ f94 1 61"/>
                <a:gd name="f147" fmla="*/ f95 1 62"/>
                <a:gd name="f148" fmla="*/ f96 1 61"/>
                <a:gd name="f149" fmla="*/ f97 1 62"/>
                <a:gd name="f150" fmla="*/ f98 1 61"/>
                <a:gd name="f151" fmla="*/ f99 1 62"/>
                <a:gd name="f152" fmla="*/ f100 1 62"/>
                <a:gd name="f153" fmla="*/ f101 1 61"/>
                <a:gd name="f154" fmla="*/ f102 1 62"/>
                <a:gd name="f155" fmla="*/ f103 1 61"/>
                <a:gd name="f156" fmla="*/ f104 1 62"/>
                <a:gd name="f157" fmla="*/ f105 1 61"/>
                <a:gd name="f158" fmla="*/ f106 1 62"/>
                <a:gd name="f159" fmla="*/ f107 1 61"/>
                <a:gd name="f160" fmla="*/ f108 1 62"/>
                <a:gd name="f161" fmla="*/ f109 1 61"/>
                <a:gd name="f162" fmla="*/ f110 1 61"/>
                <a:gd name="f163" fmla="*/ f111 1 62"/>
                <a:gd name="f164" fmla="*/ f112 1 61"/>
                <a:gd name="f165" fmla="*/ f113 1 62"/>
                <a:gd name="f166" fmla="*/ f114 1 61"/>
                <a:gd name="f167" fmla="*/ f115 1 62"/>
                <a:gd name="f168" fmla="*/ f116 1 61"/>
                <a:gd name="f169" fmla="*/ f117 1 62"/>
                <a:gd name="f170" fmla="*/ f118 1 61"/>
                <a:gd name="f171" fmla="*/ f119 1 61"/>
                <a:gd name="f172" fmla="*/ f120 1 62"/>
                <a:gd name="f173" fmla="*/ f121 1 61"/>
                <a:gd name="f174" fmla="*/ f122 1 62"/>
                <a:gd name="f175" fmla="*/ f123 1 61"/>
                <a:gd name="f176" fmla="*/ f124 1 61"/>
                <a:gd name="f177" fmla="*/ f125 1 62"/>
                <a:gd name="f178" fmla="*/ f126 1 61"/>
                <a:gd name="f179" fmla="*/ f127 1 62"/>
                <a:gd name="f180" fmla="*/ 0 1 f75"/>
                <a:gd name="f181" fmla="*/ f69 1 f75"/>
                <a:gd name="f182" fmla="*/ 0 1 f76"/>
                <a:gd name="f183" fmla="*/ f70 1 f76"/>
                <a:gd name="f184" fmla="*/ f129 1 f75"/>
                <a:gd name="f185" fmla="*/ f130 1 f76"/>
                <a:gd name="f186" fmla="*/ f131 1 f75"/>
                <a:gd name="f187" fmla="*/ f132 1 f76"/>
                <a:gd name="f188" fmla="*/ f133 1 f75"/>
                <a:gd name="f189" fmla="*/ f134 1 f76"/>
                <a:gd name="f190" fmla="*/ f135 1 f75"/>
                <a:gd name="f191" fmla="*/ f136 1 f76"/>
                <a:gd name="f192" fmla="*/ f137 1 f75"/>
                <a:gd name="f193" fmla="*/ f138 1 f76"/>
                <a:gd name="f194" fmla="*/ f139 1 f75"/>
                <a:gd name="f195" fmla="*/ f140 1 f76"/>
                <a:gd name="f196" fmla="*/ f141 1 f75"/>
                <a:gd name="f197" fmla="*/ f142 1 f76"/>
                <a:gd name="f198" fmla="*/ f143 1 f76"/>
                <a:gd name="f199" fmla="*/ f144 1 f75"/>
                <a:gd name="f200" fmla="*/ f145 1 f76"/>
                <a:gd name="f201" fmla="*/ f146 1 f75"/>
                <a:gd name="f202" fmla="*/ f147 1 f76"/>
                <a:gd name="f203" fmla="*/ f148 1 f75"/>
                <a:gd name="f204" fmla="*/ f149 1 f76"/>
                <a:gd name="f205" fmla="*/ f150 1 f75"/>
                <a:gd name="f206" fmla="*/ f151 1 f76"/>
                <a:gd name="f207" fmla="*/ f152 1 f76"/>
                <a:gd name="f208" fmla="*/ f153 1 f75"/>
                <a:gd name="f209" fmla="*/ f154 1 f76"/>
                <a:gd name="f210" fmla="*/ f155 1 f75"/>
                <a:gd name="f211" fmla="*/ f156 1 f76"/>
                <a:gd name="f212" fmla="*/ f157 1 f75"/>
                <a:gd name="f213" fmla="*/ f158 1 f76"/>
                <a:gd name="f214" fmla="*/ f159 1 f75"/>
                <a:gd name="f215" fmla="*/ f160 1 f76"/>
                <a:gd name="f216" fmla="*/ f161 1 f75"/>
                <a:gd name="f217" fmla="*/ f162 1 f75"/>
                <a:gd name="f218" fmla="*/ f163 1 f76"/>
                <a:gd name="f219" fmla="*/ f164 1 f75"/>
                <a:gd name="f220" fmla="*/ f165 1 f76"/>
                <a:gd name="f221" fmla="*/ f166 1 f75"/>
                <a:gd name="f222" fmla="*/ f167 1 f76"/>
                <a:gd name="f223" fmla="*/ f168 1 f75"/>
                <a:gd name="f224" fmla="*/ f169 1 f76"/>
                <a:gd name="f225" fmla="*/ f170 1 f75"/>
                <a:gd name="f226" fmla="*/ f171 1 f75"/>
                <a:gd name="f227" fmla="*/ f172 1 f76"/>
                <a:gd name="f228" fmla="*/ f173 1 f75"/>
                <a:gd name="f229" fmla="*/ f174 1 f76"/>
                <a:gd name="f230" fmla="*/ f175 1 f75"/>
                <a:gd name="f231" fmla="*/ f176 1 f75"/>
                <a:gd name="f232" fmla="*/ f177 1 f76"/>
                <a:gd name="f233" fmla="*/ f178 1 f75"/>
                <a:gd name="f234" fmla="*/ f179 1 f76"/>
                <a:gd name="f235" fmla="*/ f180 f66 1"/>
                <a:gd name="f236" fmla="*/ f181 f66 1"/>
                <a:gd name="f237" fmla="*/ f183 f67 1"/>
                <a:gd name="f238" fmla="*/ f182 f67 1"/>
                <a:gd name="f239" fmla="*/ f184 f66 1"/>
                <a:gd name="f240" fmla="*/ f185 f67 1"/>
                <a:gd name="f241" fmla="*/ f186 f66 1"/>
                <a:gd name="f242" fmla="*/ f187 f67 1"/>
                <a:gd name="f243" fmla="*/ f188 f66 1"/>
                <a:gd name="f244" fmla="*/ f189 f67 1"/>
                <a:gd name="f245" fmla="*/ f190 f66 1"/>
                <a:gd name="f246" fmla="*/ f191 f67 1"/>
                <a:gd name="f247" fmla="*/ f192 f66 1"/>
                <a:gd name="f248" fmla="*/ f193 f67 1"/>
                <a:gd name="f249" fmla="*/ f194 f66 1"/>
                <a:gd name="f250" fmla="*/ f195 f67 1"/>
                <a:gd name="f251" fmla="*/ f196 f66 1"/>
                <a:gd name="f252" fmla="*/ f197 f67 1"/>
                <a:gd name="f253" fmla="*/ f198 f67 1"/>
                <a:gd name="f254" fmla="*/ f199 f66 1"/>
                <a:gd name="f255" fmla="*/ f200 f67 1"/>
                <a:gd name="f256" fmla="*/ f201 f66 1"/>
                <a:gd name="f257" fmla="*/ f202 f67 1"/>
                <a:gd name="f258" fmla="*/ f203 f66 1"/>
                <a:gd name="f259" fmla="*/ f204 f67 1"/>
                <a:gd name="f260" fmla="*/ f205 f66 1"/>
                <a:gd name="f261" fmla="*/ f206 f67 1"/>
                <a:gd name="f262" fmla="*/ f207 f67 1"/>
                <a:gd name="f263" fmla="*/ f208 f66 1"/>
                <a:gd name="f264" fmla="*/ f209 f67 1"/>
                <a:gd name="f265" fmla="*/ f210 f66 1"/>
                <a:gd name="f266" fmla="*/ f211 f67 1"/>
                <a:gd name="f267" fmla="*/ f212 f66 1"/>
                <a:gd name="f268" fmla="*/ f213 f67 1"/>
                <a:gd name="f269" fmla="*/ f214 f66 1"/>
                <a:gd name="f270" fmla="*/ f215 f67 1"/>
                <a:gd name="f271" fmla="*/ f216 f66 1"/>
                <a:gd name="f272" fmla="*/ f217 f66 1"/>
                <a:gd name="f273" fmla="*/ f218 f67 1"/>
                <a:gd name="f274" fmla="*/ f219 f66 1"/>
                <a:gd name="f275" fmla="*/ f220 f67 1"/>
                <a:gd name="f276" fmla="*/ f221 f66 1"/>
                <a:gd name="f277" fmla="*/ f222 f67 1"/>
                <a:gd name="f278" fmla="*/ f223 f66 1"/>
                <a:gd name="f279" fmla="*/ f224 f67 1"/>
                <a:gd name="f280" fmla="*/ f225 f66 1"/>
                <a:gd name="f281" fmla="*/ f226 f66 1"/>
                <a:gd name="f282" fmla="*/ f227 f67 1"/>
                <a:gd name="f283" fmla="*/ f228 f66 1"/>
                <a:gd name="f284" fmla="*/ f229 f67 1"/>
                <a:gd name="f285" fmla="*/ f230 f66 1"/>
                <a:gd name="f286" fmla="*/ f231 f66 1"/>
                <a:gd name="f287" fmla="*/ f232 f67 1"/>
                <a:gd name="f288" fmla="*/ f233 f66 1"/>
                <a:gd name="f289" fmla="*/ f234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8">
                  <a:pos x="f239" y="f240"/>
                </a:cxn>
                <a:cxn ang="f128">
                  <a:pos x="f241" y="f242"/>
                </a:cxn>
                <a:cxn ang="f128">
                  <a:pos x="f243" y="f244"/>
                </a:cxn>
                <a:cxn ang="f128">
                  <a:pos x="f245" y="f246"/>
                </a:cxn>
                <a:cxn ang="f128">
                  <a:pos x="f247" y="f248"/>
                </a:cxn>
                <a:cxn ang="f128">
                  <a:pos x="f249" y="f250"/>
                </a:cxn>
                <a:cxn ang="f128">
                  <a:pos x="f251" y="f252"/>
                </a:cxn>
                <a:cxn ang="f128">
                  <a:pos x="f245" y="f253"/>
                </a:cxn>
                <a:cxn ang="f128">
                  <a:pos x="f254" y="f255"/>
                </a:cxn>
                <a:cxn ang="f128">
                  <a:pos x="f256" y="f257"/>
                </a:cxn>
                <a:cxn ang="f128">
                  <a:pos x="f258" y="f259"/>
                </a:cxn>
                <a:cxn ang="f128">
                  <a:pos x="f260" y="f261"/>
                </a:cxn>
                <a:cxn ang="f128">
                  <a:pos x="f243" y="f261"/>
                </a:cxn>
                <a:cxn ang="f128">
                  <a:pos x="f243" y="f262"/>
                </a:cxn>
                <a:cxn ang="f128">
                  <a:pos x="f263" y="f264"/>
                </a:cxn>
                <a:cxn ang="f128">
                  <a:pos x="f265" y="f266"/>
                </a:cxn>
                <a:cxn ang="f128">
                  <a:pos x="f267" y="f268"/>
                </a:cxn>
                <a:cxn ang="f128">
                  <a:pos x="f269" y="f270"/>
                </a:cxn>
                <a:cxn ang="f128">
                  <a:pos x="f271" y="f253"/>
                </a:cxn>
                <a:cxn ang="f128">
                  <a:pos x="f272" y="f273"/>
                </a:cxn>
                <a:cxn ang="f128">
                  <a:pos x="f274" y="f275"/>
                </a:cxn>
                <a:cxn ang="f128">
                  <a:pos x="f276" y="f277"/>
                </a:cxn>
                <a:cxn ang="f128">
                  <a:pos x="f278" y="f279"/>
                </a:cxn>
                <a:cxn ang="f128">
                  <a:pos x="f280" y="f277"/>
                </a:cxn>
                <a:cxn ang="f128">
                  <a:pos x="f281" y="f282"/>
                </a:cxn>
                <a:cxn ang="f128">
                  <a:pos x="f283" y="f240"/>
                </a:cxn>
                <a:cxn ang="f128">
                  <a:pos x="f239" y="f240"/>
                </a:cxn>
                <a:cxn ang="f128">
                  <a:pos x="f263" y="f284"/>
                </a:cxn>
                <a:cxn ang="f128">
                  <a:pos x="f285" y="f284"/>
                </a:cxn>
                <a:cxn ang="f128">
                  <a:pos x="f286" y="f287"/>
                </a:cxn>
                <a:cxn ang="f128">
                  <a:pos x="f288" y="f289"/>
                </a:cxn>
                <a:cxn ang="f128">
                  <a:pos x="f263" y="f284"/>
                </a:cxn>
              </a:cxnLst>
              <a:rect l="f235" t="f238" r="f236" b="f237"/>
              <a:pathLst>
                <a:path w="61" h="62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5"/>
                    <a:pt x="f19" y="f13"/>
                  </a:cubicBezTo>
                  <a:cubicBezTo>
                    <a:pt x="f20" y="f9"/>
                    <a:pt x="f21" y="f22"/>
                    <a:pt x="f23" y="f24"/>
                  </a:cubicBezTo>
                  <a:cubicBezTo>
                    <a:pt x="f25" y="f24"/>
                    <a:pt x="f26" y="f27"/>
                    <a:pt x="f28" y="f29"/>
                  </a:cubicBezTo>
                  <a:cubicBezTo>
                    <a:pt x="f30" y="f14"/>
                    <a:pt x="f31" y="f32"/>
                    <a:pt x="f33" y="f32"/>
                  </a:cubicBezTo>
                  <a:cubicBezTo>
                    <a:pt x="f6" y="f32"/>
                    <a:pt x="f6" y="f16"/>
                    <a:pt x="f6" y="f34"/>
                  </a:cubicBezTo>
                  <a:cubicBezTo>
                    <a:pt x="f35" y="f36"/>
                    <a:pt x="f30" y="f37"/>
                    <a:pt x="f23" y="f36"/>
                  </a:cubicBezTo>
                  <a:cubicBezTo>
                    <a:pt x="f20" y="f38"/>
                    <a:pt x="f20" y="f38"/>
                    <a:pt x="f39" y="f40"/>
                  </a:cubicBezTo>
                  <a:cubicBezTo>
                    <a:pt x="f23" y="f41"/>
                    <a:pt x="f26" y="f19"/>
                    <a:pt x="f42" y="f37"/>
                  </a:cubicBezTo>
                  <a:cubicBezTo>
                    <a:pt x="f35" y="f43"/>
                    <a:pt x="f44" y="f25"/>
                    <a:pt x="f31" y="f45"/>
                  </a:cubicBezTo>
                  <a:cubicBezTo>
                    <a:pt x="f45" y="f31"/>
                    <a:pt x="f25" y="f46"/>
                    <a:pt x="f43" y="f31"/>
                  </a:cubicBezTo>
                  <a:cubicBezTo>
                    <a:pt x="f47" y="f48"/>
                    <a:pt x="f49" y="f31"/>
                    <a:pt x="f19" y="f31"/>
                  </a:cubicBezTo>
                  <a:cubicBezTo>
                    <a:pt x="f19" y="f46"/>
                    <a:pt x="f19" y="f46"/>
                    <a:pt x="f19" y="f33"/>
                  </a:cubicBezTo>
                  <a:cubicBezTo>
                    <a:pt x="f41" y="f33"/>
                    <a:pt x="f37" y="f33"/>
                    <a:pt x="f37" y="f42"/>
                  </a:cubicBezTo>
                  <a:cubicBezTo>
                    <a:pt x="f38" y="f6"/>
                    <a:pt x="f50" y="f7"/>
                    <a:pt x="f16" y="f44"/>
                  </a:cubicBezTo>
                  <a:cubicBezTo>
                    <a:pt x="f29" y="f46"/>
                    <a:pt x="f24" y="f28"/>
                    <a:pt x="f27" y="f20"/>
                  </a:cubicBezTo>
                  <a:cubicBezTo>
                    <a:pt x="f14" y="f39"/>
                    <a:pt x="f51" y="f43"/>
                    <a:pt x="f52" y="f43"/>
                  </a:cubicBezTo>
                  <a:cubicBezTo>
                    <a:pt x="f24" y="f43"/>
                    <a:pt x="f53" y="f47"/>
                    <a:pt x="f10" y="f36"/>
                  </a:cubicBezTo>
                  <a:cubicBezTo>
                    <a:pt x="f54" y="f55"/>
                    <a:pt x="f10" y="f34"/>
                    <a:pt x="f12" y="f16"/>
                  </a:cubicBezTo>
                  <a:cubicBezTo>
                    <a:pt x="f24" y="f32"/>
                    <a:pt x="f51" y="f32"/>
                    <a:pt x="f56" y="f57"/>
                  </a:cubicBezTo>
                  <a:cubicBezTo>
                    <a:pt x="f56" y="f56"/>
                    <a:pt x="f57" y="f56"/>
                    <a:pt x="f57" y="f56"/>
                  </a:cubicBezTo>
                  <a:cubicBezTo>
                    <a:pt x="f16" y="f52"/>
                    <a:pt x="f32" y="f14"/>
                    <a:pt x="f29" y="f14"/>
                  </a:cubicBezTo>
                  <a:cubicBezTo>
                    <a:pt x="f58" y="f29"/>
                    <a:pt x="f10" y="f32"/>
                    <a:pt x="f59" y="f56"/>
                  </a:cubicBezTo>
                  <a:cubicBezTo>
                    <a:pt x="f11" y="f16"/>
                    <a:pt x="f5" y="f60"/>
                    <a:pt x="f11" y="f59"/>
                  </a:cubicBezTo>
                  <a:cubicBezTo>
                    <a:pt x="f11" y="f15"/>
                    <a:pt x="f13" y="f61"/>
                    <a:pt x="f13" y="f9"/>
                  </a:cubicBezTo>
                  <a:cubicBezTo>
                    <a:pt x="f8" y="f9"/>
                    <a:pt x="f8" y="f9"/>
                    <a:pt x="f8" y="f9"/>
                  </a:cubicBezTo>
                  <a:close/>
                  <a:moveTo>
                    <a:pt x="f37" y="f18"/>
                  </a:moveTo>
                  <a:cubicBezTo>
                    <a:pt x="f36" y="f18"/>
                    <a:pt x="f18" y="f18"/>
                    <a:pt x="f34" y="f18"/>
                  </a:cubicBezTo>
                  <a:cubicBezTo>
                    <a:pt x="f62" y="f40"/>
                    <a:pt x="f40" y="f40"/>
                    <a:pt x="f36" y="f38"/>
                  </a:cubicBezTo>
                  <a:cubicBezTo>
                    <a:pt x="f63" y="f64"/>
                    <a:pt x="f41" y="f37"/>
                    <a:pt x="f49" y="f41"/>
                  </a:cubicBezTo>
                  <a:cubicBezTo>
                    <a:pt x="f19" y="f63"/>
                    <a:pt x="f41" y="f38"/>
                    <a:pt x="f37" y="f18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id="{09B4952C-CE7F-EC1A-0F37-61C932A6050B}"/>
                </a:ext>
              </a:extLst>
            </p:cNvPr>
            <p:cNvSpPr/>
            <p:nvPr/>
          </p:nvSpPr>
          <p:spPr>
            <a:xfrm>
              <a:off x="2743200" y="2874965"/>
              <a:ext cx="265111" cy="25717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0"/>
                <a:gd name="f7" fmla="val 68"/>
                <a:gd name="f8" fmla="val 25"/>
                <a:gd name="f9" fmla="val 62"/>
                <a:gd name="f10" fmla="val 24"/>
                <a:gd name="f11" fmla="val 17"/>
                <a:gd name="f12" fmla="val 11"/>
                <a:gd name="f13" fmla="val 6"/>
                <a:gd name="f14" fmla="val 63"/>
                <a:gd name="f15" fmla="val 56"/>
                <a:gd name="f16" fmla="val 46"/>
                <a:gd name="f17" fmla="val 7"/>
                <a:gd name="f18" fmla="val 40"/>
                <a:gd name="f19" fmla="val 12"/>
                <a:gd name="f20" fmla="val 35"/>
                <a:gd name="f21" fmla="val 19"/>
                <a:gd name="f22" fmla="val 36"/>
                <a:gd name="f23" fmla="val 42"/>
                <a:gd name="f24" fmla="val 27"/>
                <a:gd name="f25" fmla="val 28"/>
                <a:gd name="f26" fmla="val 39"/>
                <a:gd name="f27" fmla="val 31"/>
                <a:gd name="f28" fmla="val 37"/>
                <a:gd name="f29" fmla="val 50"/>
                <a:gd name="f30" fmla="val 53"/>
                <a:gd name="f31" fmla="val 47"/>
                <a:gd name="f32" fmla="val 44"/>
                <a:gd name="f33" fmla="val 48"/>
                <a:gd name="f34" fmla="val 41"/>
                <a:gd name="f35" fmla="val 38"/>
                <a:gd name="f36" fmla="val 32"/>
                <a:gd name="f37" fmla="val 34"/>
                <a:gd name="f38" fmla="val 29"/>
                <a:gd name="f39" fmla="val 52"/>
                <a:gd name="f40" fmla="val 22"/>
                <a:gd name="f41" fmla="val 23"/>
                <a:gd name="f42" fmla="val 33"/>
                <a:gd name="f43" fmla="val 2"/>
                <a:gd name="f44" fmla="val 43"/>
                <a:gd name="f45" fmla="val 14"/>
                <a:gd name="f46" fmla="val 54"/>
                <a:gd name="f47" fmla="val 59"/>
                <a:gd name="f48" fmla="val 64"/>
                <a:gd name="f49" fmla="val 67"/>
                <a:gd name="f50" fmla="val 15"/>
                <a:gd name="f51" fmla="val 60"/>
                <a:gd name="f52" fmla="val 57"/>
                <a:gd name="f53" fmla="val 66"/>
                <a:gd name="f54" fmla="val 45"/>
                <a:gd name="f55" fmla="val 51"/>
                <a:gd name="f56" fmla="val 69"/>
                <a:gd name="f57" fmla="val 61"/>
                <a:gd name="f58" fmla="+- 0 0 -90"/>
                <a:gd name="f59" fmla="*/ f3 1 70"/>
                <a:gd name="f60" fmla="*/ f4 1 68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70"/>
                <a:gd name="f69" fmla="*/ f65 1 68"/>
                <a:gd name="f70" fmla="*/ 25 f66 1"/>
                <a:gd name="f71" fmla="*/ 62 f65 1"/>
                <a:gd name="f72" fmla="*/ 24 f66 1"/>
                <a:gd name="f73" fmla="*/ 6 f66 1"/>
                <a:gd name="f74" fmla="*/ 63 f65 1"/>
                <a:gd name="f75" fmla="*/ 7 f66 1"/>
                <a:gd name="f76" fmla="*/ 40 f65 1"/>
                <a:gd name="f77" fmla="*/ 42 f65 1"/>
                <a:gd name="f78" fmla="*/ 31 f66 1"/>
                <a:gd name="f79" fmla="*/ 37 f65 1"/>
                <a:gd name="f80" fmla="*/ 50 f66 1"/>
                <a:gd name="f81" fmla="*/ 47 f65 1"/>
                <a:gd name="f82" fmla="*/ 41 f66 1"/>
                <a:gd name="f83" fmla="*/ 35 f66 1"/>
                <a:gd name="f84" fmla="*/ 41 f65 1"/>
                <a:gd name="f85" fmla="*/ 38 f66 1"/>
                <a:gd name="f86" fmla="*/ 27 f65 1"/>
                <a:gd name="f87" fmla="*/ 53 f66 1"/>
                <a:gd name="f88" fmla="*/ 29 f65 1"/>
                <a:gd name="f89" fmla="*/ 48 f66 1"/>
                <a:gd name="f90" fmla="*/ 22 f65 1"/>
                <a:gd name="f91" fmla="*/ 42 f66 1"/>
                <a:gd name="f92" fmla="*/ 24 f65 1"/>
                <a:gd name="f93" fmla="*/ 36 f66 1"/>
                <a:gd name="f94" fmla="*/ 33 f66 1"/>
                <a:gd name="f95" fmla="*/ 6 f65 1"/>
                <a:gd name="f96" fmla="*/ 43 f66 1"/>
                <a:gd name="f97" fmla="*/ 0 f65 1"/>
                <a:gd name="f98" fmla="*/ 52 f66 1"/>
                <a:gd name="f99" fmla="*/ 14 f65 1"/>
                <a:gd name="f100" fmla="*/ 59 f66 1"/>
                <a:gd name="f101" fmla="*/ 12 f65 1"/>
                <a:gd name="f102" fmla="*/ 67 f66 1"/>
                <a:gd name="f103" fmla="*/ 15 f65 1"/>
                <a:gd name="f104" fmla="*/ 62 f66 1"/>
                <a:gd name="f105" fmla="*/ 38 f65 1"/>
                <a:gd name="f106" fmla="*/ 54 f66 1"/>
                <a:gd name="f107" fmla="*/ 68 f66 1"/>
                <a:gd name="f108" fmla="*/ 45 f65 1"/>
                <a:gd name="f109" fmla="*/ 66 f66 1"/>
                <a:gd name="f110" fmla="*/ 54 f65 1"/>
                <a:gd name="f111" fmla="*/ 40 f66 1"/>
                <a:gd name="f112" fmla="*/ 61 f65 1"/>
                <a:gd name="f113" fmla="+- f67 0 f1"/>
                <a:gd name="f114" fmla="*/ f70 1 70"/>
                <a:gd name="f115" fmla="*/ f71 1 68"/>
                <a:gd name="f116" fmla="*/ f72 1 70"/>
                <a:gd name="f117" fmla="*/ f73 1 70"/>
                <a:gd name="f118" fmla="*/ f74 1 68"/>
                <a:gd name="f119" fmla="*/ f75 1 70"/>
                <a:gd name="f120" fmla="*/ f76 1 68"/>
                <a:gd name="f121" fmla="*/ f77 1 68"/>
                <a:gd name="f122" fmla="*/ f78 1 70"/>
                <a:gd name="f123" fmla="*/ f79 1 68"/>
                <a:gd name="f124" fmla="*/ f80 1 70"/>
                <a:gd name="f125" fmla="*/ f81 1 68"/>
                <a:gd name="f126" fmla="*/ f82 1 70"/>
                <a:gd name="f127" fmla="*/ f83 1 70"/>
                <a:gd name="f128" fmla="*/ f84 1 68"/>
                <a:gd name="f129" fmla="*/ f85 1 70"/>
                <a:gd name="f130" fmla="*/ f86 1 68"/>
                <a:gd name="f131" fmla="*/ f87 1 70"/>
                <a:gd name="f132" fmla="*/ f88 1 68"/>
                <a:gd name="f133" fmla="*/ f89 1 70"/>
                <a:gd name="f134" fmla="*/ f90 1 68"/>
                <a:gd name="f135" fmla="*/ f91 1 70"/>
                <a:gd name="f136" fmla="*/ f92 1 68"/>
                <a:gd name="f137" fmla="*/ f93 1 70"/>
                <a:gd name="f138" fmla="*/ f94 1 70"/>
                <a:gd name="f139" fmla="*/ f95 1 68"/>
                <a:gd name="f140" fmla="*/ f96 1 70"/>
                <a:gd name="f141" fmla="*/ f97 1 68"/>
                <a:gd name="f142" fmla="*/ f98 1 70"/>
                <a:gd name="f143" fmla="*/ f99 1 68"/>
                <a:gd name="f144" fmla="*/ f100 1 70"/>
                <a:gd name="f145" fmla="*/ f101 1 68"/>
                <a:gd name="f146" fmla="*/ f102 1 70"/>
                <a:gd name="f147" fmla="*/ f103 1 68"/>
                <a:gd name="f148" fmla="*/ f104 1 70"/>
                <a:gd name="f149" fmla="*/ f105 1 68"/>
                <a:gd name="f150" fmla="*/ f106 1 70"/>
                <a:gd name="f151" fmla="*/ f107 1 70"/>
                <a:gd name="f152" fmla="*/ f108 1 68"/>
                <a:gd name="f153" fmla="*/ f109 1 70"/>
                <a:gd name="f154" fmla="*/ f110 1 68"/>
                <a:gd name="f155" fmla="*/ f111 1 70"/>
                <a:gd name="f156" fmla="*/ f112 1 68"/>
                <a:gd name="f157" fmla="*/ 0 1 f68"/>
                <a:gd name="f158" fmla="*/ f62 1 f68"/>
                <a:gd name="f159" fmla="*/ 0 1 f69"/>
                <a:gd name="f160" fmla="*/ f63 1 f69"/>
                <a:gd name="f161" fmla="*/ f114 1 f68"/>
                <a:gd name="f162" fmla="*/ f115 1 f69"/>
                <a:gd name="f163" fmla="*/ f116 1 f68"/>
                <a:gd name="f164" fmla="*/ f117 1 f68"/>
                <a:gd name="f165" fmla="*/ f118 1 f69"/>
                <a:gd name="f166" fmla="*/ f119 1 f68"/>
                <a:gd name="f167" fmla="*/ f120 1 f69"/>
                <a:gd name="f168" fmla="*/ f121 1 f69"/>
                <a:gd name="f169" fmla="*/ f122 1 f68"/>
                <a:gd name="f170" fmla="*/ f123 1 f69"/>
                <a:gd name="f171" fmla="*/ f124 1 f68"/>
                <a:gd name="f172" fmla="*/ f125 1 f69"/>
                <a:gd name="f173" fmla="*/ f126 1 f68"/>
                <a:gd name="f174" fmla="*/ f127 1 f68"/>
                <a:gd name="f175" fmla="*/ f128 1 f69"/>
                <a:gd name="f176" fmla="*/ f129 1 f68"/>
                <a:gd name="f177" fmla="*/ f130 1 f69"/>
                <a:gd name="f178" fmla="*/ f131 1 f68"/>
                <a:gd name="f179" fmla="*/ f132 1 f69"/>
                <a:gd name="f180" fmla="*/ f133 1 f68"/>
                <a:gd name="f181" fmla="*/ f134 1 f69"/>
                <a:gd name="f182" fmla="*/ f135 1 f68"/>
                <a:gd name="f183" fmla="*/ f136 1 f69"/>
                <a:gd name="f184" fmla="*/ f137 1 f68"/>
                <a:gd name="f185" fmla="*/ f138 1 f68"/>
                <a:gd name="f186" fmla="*/ f139 1 f69"/>
                <a:gd name="f187" fmla="*/ f140 1 f68"/>
                <a:gd name="f188" fmla="*/ f141 1 f69"/>
                <a:gd name="f189" fmla="*/ f142 1 f68"/>
                <a:gd name="f190" fmla="*/ f143 1 f69"/>
                <a:gd name="f191" fmla="*/ f144 1 f68"/>
                <a:gd name="f192" fmla="*/ f145 1 f69"/>
                <a:gd name="f193" fmla="*/ f146 1 f68"/>
                <a:gd name="f194" fmla="*/ f147 1 f69"/>
                <a:gd name="f195" fmla="*/ f148 1 f68"/>
                <a:gd name="f196" fmla="*/ f149 1 f69"/>
                <a:gd name="f197" fmla="*/ f150 1 f68"/>
                <a:gd name="f198" fmla="*/ f151 1 f68"/>
                <a:gd name="f199" fmla="*/ f152 1 f69"/>
                <a:gd name="f200" fmla="*/ f153 1 f68"/>
                <a:gd name="f201" fmla="*/ f154 1 f69"/>
                <a:gd name="f202" fmla="*/ f155 1 f68"/>
                <a:gd name="f203" fmla="*/ f156 1 f69"/>
                <a:gd name="f204" fmla="*/ f157 f59 1"/>
                <a:gd name="f205" fmla="*/ f158 f59 1"/>
                <a:gd name="f206" fmla="*/ f160 f60 1"/>
                <a:gd name="f207" fmla="*/ f159 f60 1"/>
                <a:gd name="f208" fmla="*/ f161 f59 1"/>
                <a:gd name="f209" fmla="*/ f162 f60 1"/>
                <a:gd name="f210" fmla="*/ f163 f59 1"/>
                <a:gd name="f211" fmla="*/ f164 f59 1"/>
                <a:gd name="f212" fmla="*/ f165 f60 1"/>
                <a:gd name="f213" fmla="*/ f166 f59 1"/>
                <a:gd name="f214" fmla="*/ f167 f60 1"/>
                <a:gd name="f215" fmla="*/ f168 f60 1"/>
                <a:gd name="f216" fmla="*/ f169 f59 1"/>
                <a:gd name="f217" fmla="*/ f170 f60 1"/>
                <a:gd name="f218" fmla="*/ f171 f59 1"/>
                <a:gd name="f219" fmla="*/ f172 f60 1"/>
                <a:gd name="f220" fmla="*/ f173 f59 1"/>
                <a:gd name="f221" fmla="*/ f174 f59 1"/>
                <a:gd name="f222" fmla="*/ f175 f60 1"/>
                <a:gd name="f223" fmla="*/ f176 f59 1"/>
                <a:gd name="f224" fmla="*/ f177 f60 1"/>
                <a:gd name="f225" fmla="*/ f178 f59 1"/>
                <a:gd name="f226" fmla="*/ f179 f60 1"/>
                <a:gd name="f227" fmla="*/ f180 f59 1"/>
                <a:gd name="f228" fmla="*/ f181 f60 1"/>
                <a:gd name="f229" fmla="*/ f182 f59 1"/>
                <a:gd name="f230" fmla="*/ f183 f60 1"/>
                <a:gd name="f231" fmla="*/ f184 f59 1"/>
                <a:gd name="f232" fmla="*/ f185 f59 1"/>
                <a:gd name="f233" fmla="*/ f186 f60 1"/>
                <a:gd name="f234" fmla="*/ f187 f59 1"/>
                <a:gd name="f235" fmla="*/ f188 f60 1"/>
                <a:gd name="f236" fmla="*/ f189 f59 1"/>
                <a:gd name="f237" fmla="*/ f190 f60 1"/>
                <a:gd name="f238" fmla="*/ f191 f59 1"/>
                <a:gd name="f239" fmla="*/ f192 f60 1"/>
                <a:gd name="f240" fmla="*/ f193 f59 1"/>
                <a:gd name="f241" fmla="*/ f194 f60 1"/>
                <a:gd name="f242" fmla="*/ f195 f59 1"/>
                <a:gd name="f243" fmla="*/ f196 f60 1"/>
                <a:gd name="f244" fmla="*/ f197 f59 1"/>
                <a:gd name="f245" fmla="*/ f198 f59 1"/>
                <a:gd name="f246" fmla="*/ f199 f60 1"/>
                <a:gd name="f247" fmla="*/ f200 f59 1"/>
                <a:gd name="f248" fmla="*/ f201 f60 1"/>
                <a:gd name="f249" fmla="*/ f202 f59 1"/>
                <a:gd name="f250" fmla="*/ f203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3">
                  <a:pos x="f208" y="f209"/>
                </a:cxn>
                <a:cxn ang="f113">
                  <a:pos x="f210" y="f209"/>
                </a:cxn>
                <a:cxn ang="f113">
                  <a:pos x="f211" y="f212"/>
                </a:cxn>
                <a:cxn ang="f113">
                  <a:pos x="f213" y="f214"/>
                </a:cxn>
                <a:cxn ang="f113">
                  <a:pos x="f208" y="f215"/>
                </a:cxn>
                <a:cxn ang="f113">
                  <a:pos x="f216" y="f217"/>
                </a:cxn>
                <a:cxn ang="f113">
                  <a:pos x="f218" y="f219"/>
                </a:cxn>
                <a:cxn ang="f113">
                  <a:pos x="f220" y="f219"/>
                </a:cxn>
                <a:cxn ang="f113">
                  <a:pos x="f221" y="f222"/>
                </a:cxn>
                <a:cxn ang="f113">
                  <a:pos x="f223" y="f224"/>
                </a:cxn>
                <a:cxn ang="f113">
                  <a:pos x="f225" y="f226"/>
                </a:cxn>
                <a:cxn ang="f113">
                  <a:pos x="f227" y="f228"/>
                </a:cxn>
                <a:cxn ang="f113">
                  <a:pos x="f229" y="f230"/>
                </a:cxn>
                <a:cxn ang="f113">
                  <a:pos x="f231" y="f228"/>
                </a:cxn>
                <a:cxn ang="f113">
                  <a:pos x="f232" y="f233"/>
                </a:cxn>
                <a:cxn ang="f113">
                  <a:pos x="f234" y="f235"/>
                </a:cxn>
                <a:cxn ang="f113">
                  <a:pos x="f236" y="f237"/>
                </a:cxn>
                <a:cxn ang="f113">
                  <a:pos x="f238" y="f239"/>
                </a:cxn>
                <a:cxn ang="f113">
                  <a:pos x="f240" y="f241"/>
                </a:cxn>
                <a:cxn ang="f113">
                  <a:pos x="f242" y="f243"/>
                </a:cxn>
                <a:cxn ang="f113">
                  <a:pos x="f244" y="f243"/>
                </a:cxn>
                <a:cxn ang="f113">
                  <a:pos x="f245" y="f246"/>
                </a:cxn>
                <a:cxn ang="f113">
                  <a:pos x="f247" y="f209"/>
                </a:cxn>
                <a:cxn ang="f113">
                  <a:pos x="f225" y="f248"/>
                </a:cxn>
                <a:cxn ang="f113">
                  <a:pos x="f249" y="f250"/>
                </a:cxn>
                <a:cxn ang="f113">
                  <a:pos x="f208" y="f209"/>
                </a:cxn>
              </a:cxnLst>
              <a:rect l="f204" t="f207" r="f205" b="f206"/>
              <a:pathLst>
                <a:path w="70" h="68">
                  <a:moveTo>
                    <a:pt x="f8" y="f9"/>
                  </a:moveTo>
                  <a:cubicBezTo>
                    <a:pt x="f8" y="f9"/>
                    <a:pt x="f8" y="f9"/>
                    <a:pt x="f10" y="f9"/>
                  </a:cubicBezTo>
                  <a:cubicBezTo>
                    <a:pt x="f11" y="f7"/>
                    <a:pt x="f12" y="f7"/>
                    <a:pt x="f13" y="f14"/>
                  </a:cubicBezTo>
                  <a:cubicBezTo>
                    <a:pt x="f5" y="f15"/>
                    <a:pt x="f5" y="f16"/>
                    <a:pt x="f17" y="f18"/>
                  </a:cubicBezTo>
                  <a:cubicBezTo>
                    <a:pt x="f19" y="f20"/>
                    <a:pt x="f21" y="f22"/>
                    <a:pt x="f8" y="f23"/>
                  </a:cubicBezTo>
                  <a:cubicBezTo>
                    <a:pt x="f24" y="f18"/>
                    <a:pt x="f25" y="f26"/>
                    <a:pt x="f27" y="f28"/>
                  </a:cubicBezTo>
                  <a:cubicBezTo>
                    <a:pt x="f20" y="f29"/>
                    <a:pt x="f23" y="f30"/>
                    <a:pt x="f29" y="f31"/>
                  </a:cubicBezTo>
                  <a:cubicBezTo>
                    <a:pt x="f31" y="f31"/>
                    <a:pt x="f32" y="f33"/>
                    <a:pt x="f34" y="f31"/>
                  </a:cubicBezTo>
                  <a:cubicBezTo>
                    <a:pt x="f35" y="f16"/>
                    <a:pt x="f22" y="f32"/>
                    <a:pt x="f20" y="f34"/>
                  </a:cubicBezTo>
                  <a:cubicBezTo>
                    <a:pt x="f36" y="f22"/>
                    <a:pt x="f37" y="f38"/>
                    <a:pt x="f35" y="f24"/>
                  </a:cubicBezTo>
                  <a:cubicBezTo>
                    <a:pt x="f23" y="f10"/>
                    <a:pt x="f33" y="f8"/>
                    <a:pt x="f30" y="f38"/>
                  </a:cubicBezTo>
                  <a:cubicBezTo>
                    <a:pt x="f39" y="f24"/>
                    <a:pt x="f29" y="f10"/>
                    <a:pt x="f33" y="f40"/>
                  </a:cubicBezTo>
                  <a:cubicBezTo>
                    <a:pt x="f16" y="f41"/>
                    <a:pt x="f32" y="f10"/>
                    <a:pt x="f23" y="f10"/>
                  </a:cubicBezTo>
                  <a:cubicBezTo>
                    <a:pt x="f18" y="f8"/>
                    <a:pt x="f35" y="f10"/>
                    <a:pt x="f22" y="f40"/>
                  </a:cubicBezTo>
                  <a:cubicBezTo>
                    <a:pt x="f36" y="f21"/>
                    <a:pt x="f27" y="f19"/>
                    <a:pt x="f42" y="f13"/>
                  </a:cubicBezTo>
                  <a:cubicBezTo>
                    <a:pt x="f20" y="f43"/>
                    <a:pt x="f35" y="f5"/>
                    <a:pt x="f44" y="f5"/>
                  </a:cubicBezTo>
                  <a:cubicBezTo>
                    <a:pt x="f44" y="f13"/>
                    <a:pt x="f16" y="f12"/>
                    <a:pt x="f39" y="f45"/>
                  </a:cubicBezTo>
                  <a:cubicBezTo>
                    <a:pt x="f46" y="f45"/>
                    <a:pt x="f15" y="f19"/>
                    <a:pt x="f47" y="f19"/>
                  </a:cubicBezTo>
                  <a:cubicBezTo>
                    <a:pt x="f9" y="f19"/>
                    <a:pt x="f48" y="f45"/>
                    <a:pt x="f49" y="f50"/>
                  </a:cubicBezTo>
                  <a:cubicBezTo>
                    <a:pt x="f51" y="f40"/>
                    <a:pt x="f51" y="f38"/>
                    <a:pt x="f9" y="f35"/>
                  </a:cubicBezTo>
                  <a:cubicBezTo>
                    <a:pt x="f47" y="f35"/>
                    <a:pt x="f52" y="f35"/>
                    <a:pt x="f46" y="f35"/>
                  </a:cubicBezTo>
                  <a:cubicBezTo>
                    <a:pt x="f47" y="f18"/>
                    <a:pt x="f53" y="f26"/>
                    <a:pt x="f7" y="f54"/>
                  </a:cubicBezTo>
                  <a:cubicBezTo>
                    <a:pt x="f6" y="f55"/>
                    <a:pt x="f56" y="f15"/>
                    <a:pt x="f53" y="f9"/>
                  </a:cubicBezTo>
                  <a:cubicBezTo>
                    <a:pt x="f14" y="f52"/>
                    <a:pt x="f47" y="f46"/>
                    <a:pt x="f30" y="f46"/>
                  </a:cubicBezTo>
                  <a:cubicBezTo>
                    <a:pt x="f33" y="f30"/>
                    <a:pt x="f32" y="f52"/>
                    <a:pt x="f18" y="f57"/>
                  </a:cubicBezTo>
                  <a:cubicBezTo>
                    <a:pt x="f36" y="f46"/>
                    <a:pt x="f25" y="f46"/>
                    <a:pt x="f8" y="f9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id="{B2573966-97E2-CECC-695D-0AFA5249EEF6}"/>
                </a:ext>
              </a:extLst>
            </p:cNvPr>
            <p:cNvSpPr/>
            <p:nvPr/>
          </p:nvSpPr>
          <p:spPr>
            <a:xfrm>
              <a:off x="1287466" y="3011484"/>
              <a:ext cx="203197" cy="2349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4"/>
                <a:gd name="f7" fmla="val 62"/>
                <a:gd name="f8" fmla="val 40"/>
                <a:gd name="f9" fmla="val 15"/>
                <a:gd name="f10" fmla="val 45"/>
                <a:gd name="f11" fmla="val 13"/>
                <a:gd name="f12" fmla="val 48"/>
                <a:gd name="f13" fmla="val 14"/>
                <a:gd name="f14" fmla="val 51"/>
                <a:gd name="f15" fmla="val 17"/>
                <a:gd name="f16" fmla="val 21"/>
                <a:gd name="f17" fmla="val 27"/>
                <a:gd name="f18" fmla="val 52"/>
                <a:gd name="f19" fmla="val 31"/>
                <a:gd name="f20" fmla="val 49"/>
                <a:gd name="f21" fmla="val 36"/>
                <a:gd name="f22" fmla="val 46"/>
                <a:gd name="f23" fmla="val 35"/>
                <a:gd name="f24" fmla="val 43"/>
                <a:gd name="f25" fmla="val 41"/>
                <a:gd name="f26" fmla="val 42"/>
                <a:gd name="f27" fmla="val 39"/>
                <a:gd name="f28" fmla="val 37"/>
                <a:gd name="f29" fmla="val 50"/>
                <a:gd name="f30" fmla="val 30"/>
                <a:gd name="f31" fmla="val 28"/>
                <a:gd name="f32" fmla="val 47"/>
                <a:gd name="f33" fmla="val 26"/>
                <a:gd name="f34" fmla="val 53"/>
                <a:gd name="f35" fmla="val 23"/>
                <a:gd name="f36" fmla="val 56"/>
                <a:gd name="f37" fmla="val 19"/>
                <a:gd name="f38" fmla="val 58"/>
                <a:gd name="f39" fmla="val 57"/>
                <a:gd name="f40" fmla="val 59"/>
                <a:gd name="f41" fmla="val 12"/>
                <a:gd name="f42" fmla="val 60"/>
                <a:gd name="f43" fmla="val 9"/>
                <a:gd name="f44" fmla="val 5"/>
                <a:gd name="f45" fmla="val 3"/>
                <a:gd name="f46" fmla="val 1"/>
                <a:gd name="f47" fmla="val 2"/>
                <a:gd name="f48" fmla="val 7"/>
                <a:gd name="f49" fmla="val 8"/>
                <a:gd name="f50" fmla="val 38"/>
                <a:gd name="f51" fmla="val 6"/>
                <a:gd name="f52" fmla="val 34"/>
                <a:gd name="f53" fmla="val 20"/>
                <a:gd name="f54" fmla="val 18"/>
                <a:gd name="f55" fmla="val 10"/>
                <a:gd name="f56" fmla="val 4"/>
                <a:gd name="f57" fmla="val 11"/>
                <a:gd name="f58" fmla="val 16"/>
                <a:gd name="f59" fmla="val 29"/>
                <a:gd name="f60" fmla="val 24"/>
                <a:gd name="f61" fmla="val 25"/>
                <a:gd name="f62" fmla="val 33"/>
                <a:gd name="f63" fmla="val 32"/>
                <a:gd name="f64" fmla="+- 0 0 -90"/>
                <a:gd name="f65" fmla="*/ f3 1 54"/>
                <a:gd name="f66" fmla="*/ f4 1 62"/>
                <a:gd name="f67" fmla="val f5"/>
                <a:gd name="f68" fmla="val f6"/>
                <a:gd name="f69" fmla="val f7"/>
                <a:gd name="f70" fmla="*/ f64 f0 1"/>
                <a:gd name="f71" fmla="+- f69 0 f67"/>
                <a:gd name="f72" fmla="+- f68 0 f67"/>
                <a:gd name="f73" fmla="*/ f70 1 f2"/>
                <a:gd name="f74" fmla="*/ f72 1 54"/>
                <a:gd name="f75" fmla="*/ f71 1 62"/>
                <a:gd name="f76" fmla="*/ 40 f72 1"/>
                <a:gd name="f77" fmla="*/ 15 f71 1"/>
                <a:gd name="f78" fmla="*/ 51 f72 1"/>
                <a:gd name="f79" fmla="*/ 17 f71 1"/>
                <a:gd name="f80" fmla="*/ 52 f72 1"/>
                <a:gd name="f81" fmla="*/ 31 f71 1"/>
                <a:gd name="f82" fmla="*/ 35 f71 1"/>
                <a:gd name="f83" fmla="*/ 39 f72 1"/>
                <a:gd name="f84" fmla="*/ 48 f71 1"/>
                <a:gd name="f85" fmla="*/ 28 f72 1"/>
                <a:gd name="f86" fmla="*/ 45 f71 1"/>
                <a:gd name="f87" fmla="*/ 26 f72 1"/>
                <a:gd name="f88" fmla="*/ 52 f71 1"/>
                <a:gd name="f89" fmla="*/ 53 f71 1"/>
                <a:gd name="f90" fmla="*/ 15 f72 1"/>
                <a:gd name="f91" fmla="*/ 57 f71 1"/>
                <a:gd name="f92" fmla="*/ 14 f72 1"/>
                <a:gd name="f93" fmla="*/ 58 f71 1"/>
                <a:gd name="f94" fmla="*/ 12 f72 1"/>
                <a:gd name="f95" fmla="*/ 60 f71 1"/>
                <a:gd name="f96" fmla="*/ 3 f72 1"/>
                <a:gd name="f97" fmla="*/ 5 f72 1"/>
                <a:gd name="f98" fmla="*/ 9 f72 1"/>
                <a:gd name="f99" fmla="*/ 47 f71 1"/>
                <a:gd name="f100" fmla="*/ 8 f72 1"/>
                <a:gd name="f101" fmla="*/ 42 f71 1"/>
                <a:gd name="f102" fmla="*/ 30 f71 1"/>
                <a:gd name="f103" fmla="*/ 21 f71 1"/>
                <a:gd name="f104" fmla="*/ 19 f71 1"/>
                <a:gd name="f105" fmla="*/ 18 f71 1"/>
                <a:gd name="f106" fmla="*/ 10 f72 1"/>
                <a:gd name="f107" fmla="*/ 20 f71 1"/>
                <a:gd name="f108" fmla="*/ 2 f72 1"/>
                <a:gd name="f109" fmla="*/ 7 f71 1"/>
                <a:gd name="f110" fmla="*/ 0 f72 1"/>
                <a:gd name="f111" fmla="*/ 4 f71 1"/>
                <a:gd name="f112" fmla="*/ 5 f71 1"/>
                <a:gd name="f113" fmla="*/ 16 f72 1"/>
                <a:gd name="f114" fmla="*/ 10 f71 1"/>
                <a:gd name="f115" fmla="*/ 11 f71 1"/>
                <a:gd name="f116" fmla="*/ 19 f72 1"/>
                <a:gd name="f117" fmla="*/ 25 f71 1"/>
                <a:gd name="f118" fmla="*/ 31 f72 1"/>
                <a:gd name="f119" fmla="*/ 16 f71 1"/>
                <a:gd name="f120" fmla="*/ 36 f72 1"/>
                <a:gd name="f121" fmla="*/ 23 f72 1"/>
                <a:gd name="f122" fmla="*/ 32 f71 1"/>
                <a:gd name="f123" fmla="*/ 18 f72 1"/>
                <a:gd name="f124" fmla="*/ 34 f71 1"/>
                <a:gd name="f125" fmla="*/ 21 f72 1"/>
                <a:gd name="f126" fmla="*/ 29 f72 1"/>
                <a:gd name="f127" fmla="*/ 40 f71 1"/>
                <a:gd name="f128" fmla="*/ 27 f72 1"/>
                <a:gd name="f129" fmla="*/ 41 f71 1"/>
                <a:gd name="f130" fmla="+- f73 0 f1"/>
                <a:gd name="f131" fmla="*/ f76 1 54"/>
                <a:gd name="f132" fmla="*/ f77 1 62"/>
                <a:gd name="f133" fmla="*/ f78 1 54"/>
                <a:gd name="f134" fmla="*/ f79 1 62"/>
                <a:gd name="f135" fmla="*/ f80 1 54"/>
                <a:gd name="f136" fmla="*/ f81 1 62"/>
                <a:gd name="f137" fmla="*/ f82 1 62"/>
                <a:gd name="f138" fmla="*/ f83 1 54"/>
                <a:gd name="f139" fmla="*/ f84 1 62"/>
                <a:gd name="f140" fmla="*/ f85 1 54"/>
                <a:gd name="f141" fmla="*/ f86 1 62"/>
                <a:gd name="f142" fmla="*/ f87 1 54"/>
                <a:gd name="f143" fmla="*/ f88 1 62"/>
                <a:gd name="f144" fmla="*/ f89 1 62"/>
                <a:gd name="f145" fmla="*/ f90 1 54"/>
                <a:gd name="f146" fmla="*/ f91 1 62"/>
                <a:gd name="f147" fmla="*/ f92 1 54"/>
                <a:gd name="f148" fmla="*/ f93 1 62"/>
                <a:gd name="f149" fmla="*/ f94 1 54"/>
                <a:gd name="f150" fmla="*/ f95 1 62"/>
                <a:gd name="f151" fmla="*/ f96 1 54"/>
                <a:gd name="f152" fmla="*/ f97 1 54"/>
                <a:gd name="f153" fmla="*/ f98 1 54"/>
                <a:gd name="f154" fmla="*/ f99 1 62"/>
                <a:gd name="f155" fmla="*/ f100 1 54"/>
                <a:gd name="f156" fmla="*/ f101 1 62"/>
                <a:gd name="f157" fmla="*/ f102 1 62"/>
                <a:gd name="f158" fmla="*/ f103 1 62"/>
                <a:gd name="f159" fmla="*/ f104 1 62"/>
                <a:gd name="f160" fmla="*/ f105 1 62"/>
                <a:gd name="f161" fmla="*/ f106 1 54"/>
                <a:gd name="f162" fmla="*/ f107 1 62"/>
                <a:gd name="f163" fmla="*/ f108 1 54"/>
                <a:gd name="f164" fmla="*/ f109 1 62"/>
                <a:gd name="f165" fmla="*/ f110 1 54"/>
                <a:gd name="f166" fmla="*/ f111 1 62"/>
                <a:gd name="f167" fmla="*/ f112 1 62"/>
                <a:gd name="f168" fmla="*/ f113 1 54"/>
                <a:gd name="f169" fmla="*/ f114 1 62"/>
                <a:gd name="f170" fmla="*/ f115 1 62"/>
                <a:gd name="f171" fmla="*/ f116 1 54"/>
                <a:gd name="f172" fmla="*/ f117 1 62"/>
                <a:gd name="f173" fmla="*/ f118 1 54"/>
                <a:gd name="f174" fmla="*/ f119 1 62"/>
                <a:gd name="f175" fmla="*/ f120 1 54"/>
                <a:gd name="f176" fmla="*/ f121 1 54"/>
                <a:gd name="f177" fmla="*/ f122 1 62"/>
                <a:gd name="f178" fmla="*/ f123 1 54"/>
                <a:gd name="f179" fmla="*/ f124 1 62"/>
                <a:gd name="f180" fmla="*/ f125 1 54"/>
                <a:gd name="f181" fmla="*/ f126 1 54"/>
                <a:gd name="f182" fmla="*/ f127 1 62"/>
                <a:gd name="f183" fmla="*/ f128 1 54"/>
                <a:gd name="f184" fmla="*/ f129 1 62"/>
                <a:gd name="f185" fmla="*/ 0 1 f74"/>
                <a:gd name="f186" fmla="*/ f68 1 f74"/>
                <a:gd name="f187" fmla="*/ 0 1 f75"/>
                <a:gd name="f188" fmla="*/ f69 1 f75"/>
                <a:gd name="f189" fmla="*/ f131 1 f74"/>
                <a:gd name="f190" fmla="*/ f132 1 f75"/>
                <a:gd name="f191" fmla="*/ f133 1 f74"/>
                <a:gd name="f192" fmla="*/ f134 1 f75"/>
                <a:gd name="f193" fmla="*/ f135 1 f74"/>
                <a:gd name="f194" fmla="*/ f136 1 f75"/>
                <a:gd name="f195" fmla="*/ f137 1 f75"/>
                <a:gd name="f196" fmla="*/ f138 1 f74"/>
                <a:gd name="f197" fmla="*/ f139 1 f75"/>
                <a:gd name="f198" fmla="*/ f140 1 f74"/>
                <a:gd name="f199" fmla="*/ f141 1 f75"/>
                <a:gd name="f200" fmla="*/ f142 1 f74"/>
                <a:gd name="f201" fmla="*/ f143 1 f75"/>
                <a:gd name="f202" fmla="*/ f144 1 f75"/>
                <a:gd name="f203" fmla="*/ f145 1 f74"/>
                <a:gd name="f204" fmla="*/ f146 1 f75"/>
                <a:gd name="f205" fmla="*/ f147 1 f74"/>
                <a:gd name="f206" fmla="*/ f148 1 f75"/>
                <a:gd name="f207" fmla="*/ f149 1 f74"/>
                <a:gd name="f208" fmla="*/ f150 1 f75"/>
                <a:gd name="f209" fmla="*/ f151 1 f74"/>
                <a:gd name="f210" fmla="*/ f152 1 f74"/>
                <a:gd name="f211" fmla="*/ f153 1 f74"/>
                <a:gd name="f212" fmla="*/ f154 1 f75"/>
                <a:gd name="f213" fmla="*/ f155 1 f74"/>
                <a:gd name="f214" fmla="*/ f156 1 f75"/>
                <a:gd name="f215" fmla="*/ f157 1 f75"/>
                <a:gd name="f216" fmla="*/ f158 1 f75"/>
                <a:gd name="f217" fmla="*/ f159 1 f75"/>
                <a:gd name="f218" fmla="*/ f160 1 f75"/>
                <a:gd name="f219" fmla="*/ f161 1 f74"/>
                <a:gd name="f220" fmla="*/ f162 1 f75"/>
                <a:gd name="f221" fmla="*/ f163 1 f74"/>
                <a:gd name="f222" fmla="*/ f164 1 f75"/>
                <a:gd name="f223" fmla="*/ f165 1 f74"/>
                <a:gd name="f224" fmla="*/ f166 1 f75"/>
                <a:gd name="f225" fmla="*/ f167 1 f75"/>
                <a:gd name="f226" fmla="*/ f168 1 f74"/>
                <a:gd name="f227" fmla="*/ f169 1 f75"/>
                <a:gd name="f228" fmla="*/ f170 1 f75"/>
                <a:gd name="f229" fmla="*/ f171 1 f74"/>
                <a:gd name="f230" fmla="*/ f172 1 f75"/>
                <a:gd name="f231" fmla="*/ f173 1 f74"/>
                <a:gd name="f232" fmla="*/ f174 1 f75"/>
                <a:gd name="f233" fmla="*/ f175 1 f74"/>
                <a:gd name="f234" fmla="*/ f176 1 f74"/>
                <a:gd name="f235" fmla="*/ f177 1 f75"/>
                <a:gd name="f236" fmla="*/ f178 1 f74"/>
                <a:gd name="f237" fmla="*/ f179 1 f75"/>
                <a:gd name="f238" fmla="*/ f180 1 f74"/>
                <a:gd name="f239" fmla="*/ f181 1 f74"/>
                <a:gd name="f240" fmla="*/ f182 1 f75"/>
                <a:gd name="f241" fmla="*/ f183 1 f74"/>
                <a:gd name="f242" fmla="*/ f184 1 f75"/>
                <a:gd name="f243" fmla="*/ f185 f65 1"/>
                <a:gd name="f244" fmla="*/ f186 f65 1"/>
                <a:gd name="f245" fmla="*/ f188 f66 1"/>
                <a:gd name="f246" fmla="*/ f187 f66 1"/>
                <a:gd name="f247" fmla="*/ f189 f65 1"/>
                <a:gd name="f248" fmla="*/ f190 f66 1"/>
                <a:gd name="f249" fmla="*/ f191 f65 1"/>
                <a:gd name="f250" fmla="*/ f192 f66 1"/>
                <a:gd name="f251" fmla="*/ f193 f65 1"/>
                <a:gd name="f252" fmla="*/ f194 f66 1"/>
                <a:gd name="f253" fmla="*/ f195 f66 1"/>
                <a:gd name="f254" fmla="*/ f196 f65 1"/>
                <a:gd name="f255" fmla="*/ f197 f66 1"/>
                <a:gd name="f256" fmla="*/ f198 f65 1"/>
                <a:gd name="f257" fmla="*/ f199 f66 1"/>
                <a:gd name="f258" fmla="*/ f200 f65 1"/>
                <a:gd name="f259" fmla="*/ f201 f66 1"/>
                <a:gd name="f260" fmla="*/ f202 f66 1"/>
                <a:gd name="f261" fmla="*/ f203 f65 1"/>
                <a:gd name="f262" fmla="*/ f204 f66 1"/>
                <a:gd name="f263" fmla="*/ f205 f65 1"/>
                <a:gd name="f264" fmla="*/ f206 f66 1"/>
                <a:gd name="f265" fmla="*/ f207 f65 1"/>
                <a:gd name="f266" fmla="*/ f208 f66 1"/>
                <a:gd name="f267" fmla="*/ f209 f65 1"/>
                <a:gd name="f268" fmla="*/ f210 f65 1"/>
                <a:gd name="f269" fmla="*/ f211 f65 1"/>
                <a:gd name="f270" fmla="*/ f212 f66 1"/>
                <a:gd name="f271" fmla="*/ f213 f65 1"/>
                <a:gd name="f272" fmla="*/ f214 f66 1"/>
                <a:gd name="f273" fmla="*/ f215 f66 1"/>
                <a:gd name="f274" fmla="*/ f216 f66 1"/>
                <a:gd name="f275" fmla="*/ f217 f66 1"/>
                <a:gd name="f276" fmla="*/ f218 f66 1"/>
                <a:gd name="f277" fmla="*/ f219 f65 1"/>
                <a:gd name="f278" fmla="*/ f220 f66 1"/>
                <a:gd name="f279" fmla="*/ f221 f65 1"/>
                <a:gd name="f280" fmla="*/ f222 f66 1"/>
                <a:gd name="f281" fmla="*/ f223 f65 1"/>
                <a:gd name="f282" fmla="*/ f224 f66 1"/>
                <a:gd name="f283" fmla="*/ f225 f66 1"/>
                <a:gd name="f284" fmla="*/ f226 f65 1"/>
                <a:gd name="f285" fmla="*/ f227 f66 1"/>
                <a:gd name="f286" fmla="*/ f228 f66 1"/>
                <a:gd name="f287" fmla="*/ f229 f65 1"/>
                <a:gd name="f288" fmla="*/ f230 f66 1"/>
                <a:gd name="f289" fmla="*/ f231 f65 1"/>
                <a:gd name="f290" fmla="*/ f232 f66 1"/>
                <a:gd name="f291" fmla="*/ f233 f65 1"/>
                <a:gd name="f292" fmla="*/ f234 f65 1"/>
                <a:gd name="f293" fmla="*/ f235 f66 1"/>
                <a:gd name="f294" fmla="*/ f236 f65 1"/>
                <a:gd name="f295" fmla="*/ f237 f66 1"/>
                <a:gd name="f296" fmla="*/ f238 f65 1"/>
                <a:gd name="f297" fmla="*/ f239 f65 1"/>
                <a:gd name="f298" fmla="*/ f240 f66 1"/>
                <a:gd name="f299" fmla="*/ f241 f65 1"/>
                <a:gd name="f300" fmla="*/ f242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0">
                  <a:pos x="f247" y="f248"/>
                </a:cxn>
                <a:cxn ang="f130">
                  <a:pos x="f249" y="f250"/>
                </a:cxn>
                <a:cxn ang="f130">
                  <a:pos x="f251" y="f252"/>
                </a:cxn>
                <a:cxn ang="f130">
                  <a:pos x="f247" y="f253"/>
                </a:cxn>
                <a:cxn ang="f130">
                  <a:pos x="f254" y="f255"/>
                </a:cxn>
                <a:cxn ang="f130">
                  <a:pos x="f256" y="f257"/>
                </a:cxn>
                <a:cxn ang="f130">
                  <a:pos x="f258" y="f259"/>
                </a:cxn>
                <a:cxn ang="f130">
                  <a:pos x="f258" y="f260"/>
                </a:cxn>
                <a:cxn ang="f130">
                  <a:pos x="f261" y="f262"/>
                </a:cxn>
                <a:cxn ang="f130">
                  <a:pos x="f263" y="f264"/>
                </a:cxn>
                <a:cxn ang="f130">
                  <a:pos x="f265" y="f266"/>
                </a:cxn>
                <a:cxn ang="f130">
                  <a:pos x="f267" y="f264"/>
                </a:cxn>
                <a:cxn ang="f130">
                  <a:pos x="f268" y="f255"/>
                </a:cxn>
                <a:cxn ang="f130">
                  <a:pos x="f269" y="f270"/>
                </a:cxn>
                <a:cxn ang="f130">
                  <a:pos x="f271" y="f272"/>
                </a:cxn>
                <a:cxn ang="f130">
                  <a:pos x="f268" y="f273"/>
                </a:cxn>
                <a:cxn ang="f130">
                  <a:pos x="f263" y="f274"/>
                </a:cxn>
                <a:cxn ang="f130">
                  <a:pos x="f263" y="f275"/>
                </a:cxn>
                <a:cxn ang="f130">
                  <a:pos x="f263" y="f276"/>
                </a:cxn>
                <a:cxn ang="f130">
                  <a:pos x="f277" y="f278"/>
                </a:cxn>
                <a:cxn ang="f130">
                  <a:pos x="f279" y="f280"/>
                </a:cxn>
                <a:cxn ang="f130">
                  <a:pos x="f281" y="f280"/>
                </a:cxn>
                <a:cxn ang="f130">
                  <a:pos x="f279" y="f282"/>
                </a:cxn>
                <a:cxn ang="f130">
                  <a:pos x="f279" y="f282"/>
                </a:cxn>
                <a:cxn ang="f130">
                  <a:pos x="f261" y="f283"/>
                </a:cxn>
                <a:cxn ang="f130">
                  <a:pos x="f261" y="f283"/>
                </a:cxn>
                <a:cxn ang="f130">
                  <a:pos x="f284" y="f285"/>
                </a:cxn>
                <a:cxn ang="f130">
                  <a:pos x="f258" y="f286"/>
                </a:cxn>
                <a:cxn ang="f130">
                  <a:pos x="f256" y="f274"/>
                </a:cxn>
                <a:cxn ang="f130">
                  <a:pos x="f287" y="f288"/>
                </a:cxn>
                <a:cxn ang="f130">
                  <a:pos x="f289" y="f290"/>
                </a:cxn>
                <a:cxn ang="f130">
                  <a:pos x="f291" y="f275"/>
                </a:cxn>
                <a:cxn ang="f130">
                  <a:pos x="f254" y="f290"/>
                </a:cxn>
                <a:cxn ang="f130">
                  <a:pos x="f247" y="f248"/>
                </a:cxn>
                <a:cxn ang="f130">
                  <a:pos x="f292" y="f293"/>
                </a:cxn>
                <a:cxn ang="f130">
                  <a:pos x="f294" y="f293"/>
                </a:cxn>
                <a:cxn ang="f130">
                  <a:pos x="f265" y="f295"/>
                </a:cxn>
                <a:cxn ang="f130">
                  <a:pos x="f296" y="f253"/>
                </a:cxn>
                <a:cxn ang="f130">
                  <a:pos x="f297" y="f298"/>
                </a:cxn>
                <a:cxn ang="f130">
                  <a:pos x="f299" y="f300"/>
                </a:cxn>
                <a:cxn ang="f130">
                  <a:pos x="f297" y="f253"/>
                </a:cxn>
                <a:cxn ang="f130">
                  <a:pos x="f292" y="f293"/>
                </a:cxn>
              </a:cxnLst>
              <a:rect l="f243" t="f246" r="f244" b="f245"/>
              <a:pathLst>
                <a:path w="54" h="62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6" y="f16"/>
                    <a:pt x="f6" y="f17"/>
                    <a:pt x="f18" y="f19"/>
                  </a:cubicBezTo>
                  <a:cubicBezTo>
                    <a:pt x="f20" y="f21"/>
                    <a:pt x="f22" y="f21"/>
                    <a:pt x="f8" y="f23"/>
                  </a:cubicBezTo>
                  <a:cubicBezTo>
                    <a:pt x="f24" y="f25"/>
                    <a:pt x="f26" y="f22"/>
                    <a:pt x="f27" y="f12"/>
                  </a:cubicBezTo>
                  <a:cubicBezTo>
                    <a:pt x="f28" y="f29"/>
                    <a:pt x="f30" y="f12"/>
                    <a:pt x="f31" y="f10"/>
                  </a:cubicBezTo>
                  <a:cubicBezTo>
                    <a:pt x="f17" y="f32"/>
                    <a:pt x="f17" y="f20"/>
                    <a:pt x="f33" y="f18"/>
                  </a:cubicBezTo>
                  <a:cubicBezTo>
                    <a:pt x="f33" y="f18"/>
                    <a:pt x="f33" y="f18"/>
                    <a:pt x="f33" y="f34"/>
                  </a:cubicBezTo>
                  <a:cubicBezTo>
                    <a:pt x="f35" y="f36"/>
                    <a:pt x="f37" y="f38"/>
                    <a:pt x="f9" y="f39"/>
                  </a:cubicBezTo>
                  <a:cubicBezTo>
                    <a:pt x="f9" y="f39"/>
                    <a:pt x="f13" y="f39"/>
                    <a:pt x="f13" y="f38"/>
                  </a:cubicBezTo>
                  <a:cubicBezTo>
                    <a:pt x="f11" y="f38"/>
                    <a:pt x="f11" y="f40"/>
                    <a:pt x="f41" y="f42"/>
                  </a:cubicBezTo>
                  <a:cubicBezTo>
                    <a:pt x="f43" y="f7"/>
                    <a:pt x="f44" y="f7"/>
                    <a:pt x="f45" y="f38"/>
                  </a:cubicBezTo>
                  <a:cubicBezTo>
                    <a:pt x="f46" y="f6"/>
                    <a:pt x="f47" y="f29"/>
                    <a:pt x="f44" y="f12"/>
                  </a:cubicBezTo>
                  <a:cubicBezTo>
                    <a:pt x="f48" y="f32"/>
                    <a:pt x="f43" y="f32"/>
                    <a:pt x="f43" y="f32"/>
                  </a:cubicBezTo>
                  <a:cubicBezTo>
                    <a:pt x="f43" y="f10"/>
                    <a:pt x="f43" y="f24"/>
                    <a:pt x="f49" y="f26"/>
                  </a:cubicBezTo>
                  <a:cubicBezTo>
                    <a:pt x="f48" y="f50"/>
                    <a:pt x="f51" y="f52"/>
                    <a:pt x="f44" y="f30"/>
                  </a:cubicBezTo>
                  <a:cubicBezTo>
                    <a:pt x="f49" y="f31"/>
                    <a:pt x="f51" y="f37"/>
                    <a:pt x="f13" y="f16"/>
                  </a:cubicBezTo>
                  <a:cubicBezTo>
                    <a:pt x="f13" y="f53"/>
                    <a:pt x="f13" y="f53"/>
                    <a:pt x="f13" y="f37"/>
                  </a:cubicBezTo>
                  <a:cubicBezTo>
                    <a:pt x="f13" y="f37"/>
                    <a:pt x="f13" y="f37"/>
                    <a:pt x="f13" y="f54"/>
                  </a:cubicBezTo>
                  <a:cubicBezTo>
                    <a:pt x="f41" y="f37"/>
                    <a:pt x="f55" y="f53"/>
                    <a:pt x="f55" y="f53"/>
                  </a:cubicBezTo>
                  <a:cubicBezTo>
                    <a:pt x="f48" y="f9"/>
                    <a:pt x="f56" y="f57"/>
                    <a:pt x="f47" y="f48"/>
                  </a:cubicBezTo>
                  <a:cubicBezTo>
                    <a:pt x="f46" y="f48"/>
                    <a:pt x="f46" y="f48"/>
                    <a:pt x="f5" y="f48"/>
                  </a:cubicBezTo>
                  <a:cubicBezTo>
                    <a:pt x="f46" y="f51"/>
                    <a:pt x="f47" y="f44"/>
                    <a:pt x="f47" y="f56"/>
                  </a:cubicBezTo>
                  <a:cubicBezTo>
                    <a:pt x="f47" y="f56"/>
                    <a:pt x="f47" y="f56"/>
                    <a:pt x="f47" y="f56"/>
                  </a:cubicBezTo>
                  <a:cubicBezTo>
                    <a:pt x="f49" y="f5"/>
                    <a:pt x="f43" y="f5"/>
                    <a:pt x="f9" y="f44"/>
                  </a:cubicBezTo>
                  <a:cubicBezTo>
                    <a:pt x="f9" y="f44"/>
                    <a:pt x="f9" y="f44"/>
                    <a:pt x="f9" y="f44"/>
                  </a:cubicBezTo>
                  <a:cubicBezTo>
                    <a:pt x="f9" y="f51"/>
                    <a:pt x="f58" y="f49"/>
                    <a:pt x="f58" y="f55"/>
                  </a:cubicBezTo>
                  <a:cubicBezTo>
                    <a:pt x="f37" y="f43"/>
                    <a:pt x="f35" y="f49"/>
                    <a:pt x="f33" y="f57"/>
                  </a:cubicBezTo>
                  <a:cubicBezTo>
                    <a:pt x="f31" y="f13"/>
                    <a:pt x="f59" y="f15"/>
                    <a:pt x="f31" y="f16"/>
                  </a:cubicBezTo>
                  <a:cubicBezTo>
                    <a:pt x="f33" y="f60"/>
                    <a:pt x="f35" y="f33"/>
                    <a:pt x="f37" y="f61"/>
                  </a:cubicBezTo>
                  <a:cubicBezTo>
                    <a:pt x="f60" y="f59"/>
                    <a:pt x="f59" y="f61"/>
                    <a:pt x="f19" y="f58"/>
                  </a:cubicBezTo>
                  <a:cubicBezTo>
                    <a:pt x="f62" y="f15"/>
                    <a:pt x="f52" y="f54"/>
                    <a:pt x="f21" y="f37"/>
                  </a:cubicBezTo>
                  <a:cubicBezTo>
                    <a:pt x="f28" y="f54"/>
                    <a:pt x="f50" y="f15"/>
                    <a:pt x="f27" y="f58"/>
                  </a:cubicBezTo>
                  <a:cubicBezTo>
                    <a:pt x="f27" y="f58"/>
                    <a:pt x="f27" y="f58"/>
                    <a:pt x="f8" y="f9"/>
                  </a:cubicBezTo>
                  <a:close/>
                  <a:moveTo>
                    <a:pt x="f35" y="f63"/>
                  </a:moveTo>
                  <a:cubicBezTo>
                    <a:pt x="f16" y="f63"/>
                    <a:pt x="f37" y="f63"/>
                    <a:pt x="f54" y="f63"/>
                  </a:cubicBezTo>
                  <a:cubicBezTo>
                    <a:pt x="f58" y="f62"/>
                    <a:pt x="f13" y="f52"/>
                    <a:pt x="f41" y="f52"/>
                  </a:cubicBezTo>
                  <a:cubicBezTo>
                    <a:pt x="f58" y="f52"/>
                    <a:pt x="f37" y="f52"/>
                    <a:pt x="f16" y="f23"/>
                  </a:cubicBezTo>
                  <a:cubicBezTo>
                    <a:pt x="f60" y="f21"/>
                    <a:pt x="f33" y="f50"/>
                    <a:pt x="f59" y="f8"/>
                  </a:cubicBezTo>
                  <a:cubicBezTo>
                    <a:pt x="f31" y="f8"/>
                    <a:pt x="f31" y="f25"/>
                    <a:pt x="f17" y="f25"/>
                  </a:cubicBezTo>
                  <a:cubicBezTo>
                    <a:pt x="f31" y="f27"/>
                    <a:pt x="f31" y="f28"/>
                    <a:pt x="f59" y="f23"/>
                  </a:cubicBezTo>
                  <a:cubicBezTo>
                    <a:pt x="f17" y="f52"/>
                    <a:pt x="f61" y="f63"/>
                    <a:pt x="f35" y="f63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420CEB91-620B-F159-C212-081C7B9A8AD2}"/>
                </a:ext>
              </a:extLst>
            </p:cNvPr>
            <p:cNvSpPr/>
            <p:nvPr/>
          </p:nvSpPr>
          <p:spPr>
            <a:xfrm>
              <a:off x="4521195" y="2454277"/>
              <a:ext cx="161921" cy="2047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"/>
                <a:gd name="f7" fmla="val 54"/>
                <a:gd name="f8" fmla="val 27"/>
                <a:gd name="f9" fmla="val 29"/>
                <a:gd name="f10" fmla="val 4"/>
                <a:gd name="f11" fmla="val 31"/>
                <a:gd name="f12" fmla="val 8"/>
                <a:gd name="f13" fmla="val 33"/>
                <a:gd name="f14" fmla="val 12"/>
                <a:gd name="f15" fmla="val 11"/>
                <a:gd name="f16" fmla="val 35"/>
                <a:gd name="f17" fmla="val 34"/>
                <a:gd name="f18" fmla="val 14"/>
                <a:gd name="f19" fmla="val 17"/>
                <a:gd name="f20" fmla="val 19"/>
                <a:gd name="f21" fmla="val 32"/>
                <a:gd name="f22" fmla="val 21"/>
                <a:gd name="f23" fmla="val 22"/>
                <a:gd name="f24" fmla="val 23"/>
                <a:gd name="f25" fmla="val 24"/>
                <a:gd name="f26" fmla="val 28"/>
                <a:gd name="f27" fmla="val 25"/>
                <a:gd name="f28" fmla="val 36"/>
                <a:gd name="f29" fmla="val 20"/>
                <a:gd name="f30" fmla="val 40"/>
                <a:gd name="f31" fmla="val 41"/>
                <a:gd name="f32" fmla="val 18"/>
                <a:gd name="f33" fmla="val 26"/>
                <a:gd name="f34" fmla="val 39"/>
                <a:gd name="f35" fmla="val 30"/>
                <a:gd name="f36" fmla="val 38"/>
                <a:gd name="f37" fmla="val 37"/>
                <a:gd name="f38" fmla="val 42"/>
                <a:gd name="f39" fmla="val 49"/>
                <a:gd name="f40" fmla="val 10"/>
                <a:gd name="f41" fmla="val 53"/>
                <a:gd name="f42" fmla="val 52"/>
                <a:gd name="f43" fmla="val 51"/>
                <a:gd name="f44" fmla="val 48"/>
                <a:gd name="f45" fmla="val 16"/>
                <a:gd name="f46" fmla="val 46"/>
                <a:gd name="f47" fmla="val 45"/>
                <a:gd name="f48" fmla="val 9"/>
                <a:gd name="f49" fmla="val 5"/>
                <a:gd name="f50" fmla="val 7"/>
                <a:gd name="f51" fmla="val 6"/>
                <a:gd name="f52" fmla="val 13"/>
                <a:gd name="f53" fmla="val 15"/>
                <a:gd name="f54" fmla="val 3"/>
                <a:gd name="f55" fmla="+- 0 0 -90"/>
                <a:gd name="f56" fmla="*/ f3 1 43"/>
                <a:gd name="f57" fmla="*/ f4 1 54"/>
                <a:gd name="f58" fmla="val f5"/>
                <a:gd name="f59" fmla="val f6"/>
                <a:gd name="f60" fmla="val f7"/>
                <a:gd name="f61" fmla="*/ f55 f0 1"/>
                <a:gd name="f62" fmla="+- f60 0 f58"/>
                <a:gd name="f63" fmla="+- f59 0 f58"/>
                <a:gd name="f64" fmla="*/ f61 1 f2"/>
                <a:gd name="f65" fmla="*/ f63 1 43"/>
                <a:gd name="f66" fmla="*/ f62 1 54"/>
                <a:gd name="f67" fmla="*/ 27 f63 1"/>
                <a:gd name="f68" fmla="*/ 0 f62 1"/>
                <a:gd name="f69" fmla="*/ 33 f63 1"/>
                <a:gd name="f70" fmla="*/ 12 f62 1"/>
                <a:gd name="f71" fmla="*/ 35 f63 1"/>
                <a:gd name="f72" fmla="*/ 11 f62 1"/>
                <a:gd name="f73" fmla="*/ 34 f63 1"/>
                <a:gd name="f74" fmla="*/ 19 f62 1"/>
                <a:gd name="f75" fmla="*/ 23 f62 1"/>
                <a:gd name="f76" fmla="*/ 28 f63 1"/>
                <a:gd name="f77" fmla="*/ 25 f62 1"/>
                <a:gd name="f78" fmla="*/ 40 f63 1"/>
                <a:gd name="f79" fmla="*/ 17 f62 1"/>
                <a:gd name="f80" fmla="*/ 41 f63 1"/>
                <a:gd name="f81" fmla="*/ 18 f62 1"/>
                <a:gd name="f82" fmla="*/ 39 f63 1"/>
                <a:gd name="f83" fmla="*/ 30 f62 1"/>
                <a:gd name="f84" fmla="*/ 43 f63 1"/>
                <a:gd name="f85" fmla="*/ 32 f62 1"/>
                <a:gd name="f86" fmla="*/ 32 f63 1"/>
                <a:gd name="f87" fmla="*/ 36 f62 1"/>
                <a:gd name="f88" fmla="*/ 37 f62 1"/>
                <a:gd name="f89" fmla="*/ 36 f63 1"/>
                <a:gd name="f90" fmla="*/ 41 f62 1"/>
                <a:gd name="f91" fmla="*/ 25 f63 1"/>
                <a:gd name="f92" fmla="*/ 43 f62 1"/>
                <a:gd name="f93" fmla="*/ 19 f63 1"/>
                <a:gd name="f94" fmla="*/ 33 f62 1"/>
                <a:gd name="f95" fmla="*/ 10 f63 1"/>
                <a:gd name="f96" fmla="*/ 54 f62 1"/>
                <a:gd name="f97" fmla="*/ 11 f63 1"/>
                <a:gd name="f98" fmla="*/ 51 f62 1"/>
                <a:gd name="f99" fmla="*/ 18 f63 1"/>
                <a:gd name="f100" fmla="*/ 42 f62 1"/>
                <a:gd name="f101" fmla="*/ 5 f63 1"/>
                <a:gd name="f102" fmla="*/ 9 f63 1"/>
                <a:gd name="f103" fmla="*/ 35 f62 1"/>
                <a:gd name="f104" fmla="*/ 0 f63 1"/>
                <a:gd name="f105" fmla="*/ 6 f63 1"/>
                <a:gd name="f106" fmla="*/ 15 f63 1"/>
                <a:gd name="f107" fmla="*/ 15 f62 1"/>
                <a:gd name="f108" fmla="*/ 20 f63 1"/>
                <a:gd name="f109" fmla="*/ 7 f62 1"/>
                <a:gd name="f110" fmla="+- f64 0 f1"/>
                <a:gd name="f111" fmla="*/ f67 1 43"/>
                <a:gd name="f112" fmla="*/ f68 1 54"/>
                <a:gd name="f113" fmla="*/ f69 1 43"/>
                <a:gd name="f114" fmla="*/ f70 1 54"/>
                <a:gd name="f115" fmla="*/ f71 1 43"/>
                <a:gd name="f116" fmla="*/ f72 1 54"/>
                <a:gd name="f117" fmla="*/ f73 1 43"/>
                <a:gd name="f118" fmla="*/ f74 1 54"/>
                <a:gd name="f119" fmla="*/ f75 1 54"/>
                <a:gd name="f120" fmla="*/ f76 1 43"/>
                <a:gd name="f121" fmla="*/ f77 1 54"/>
                <a:gd name="f122" fmla="*/ f78 1 43"/>
                <a:gd name="f123" fmla="*/ f79 1 54"/>
                <a:gd name="f124" fmla="*/ f80 1 43"/>
                <a:gd name="f125" fmla="*/ f81 1 54"/>
                <a:gd name="f126" fmla="*/ f82 1 43"/>
                <a:gd name="f127" fmla="*/ f83 1 54"/>
                <a:gd name="f128" fmla="*/ f84 1 43"/>
                <a:gd name="f129" fmla="*/ f85 1 54"/>
                <a:gd name="f130" fmla="*/ f86 1 43"/>
                <a:gd name="f131" fmla="*/ f87 1 54"/>
                <a:gd name="f132" fmla="*/ f88 1 54"/>
                <a:gd name="f133" fmla="*/ f89 1 43"/>
                <a:gd name="f134" fmla="*/ f90 1 54"/>
                <a:gd name="f135" fmla="*/ f91 1 43"/>
                <a:gd name="f136" fmla="*/ f92 1 54"/>
                <a:gd name="f137" fmla="*/ f93 1 43"/>
                <a:gd name="f138" fmla="*/ f94 1 54"/>
                <a:gd name="f139" fmla="*/ f95 1 43"/>
                <a:gd name="f140" fmla="*/ f96 1 54"/>
                <a:gd name="f141" fmla="*/ f97 1 43"/>
                <a:gd name="f142" fmla="*/ f98 1 54"/>
                <a:gd name="f143" fmla="*/ f99 1 43"/>
                <a:gd name="f144" fmla="*/ f100 1 54"/>
                <a:gd name="f145" fmla="*/ f101 1 43"/>
                <a:gd name="f146" fmla="*/ f102 1 43"/>
                <a:gd name="f147" fmla="*/ f103 1 54"/>
                <a:gd name="f148" fmla="*/ f104 1 43"/>
                <a:gd name="f149" fmla="*/ f105 1 43"/>
                <a:gd name="f150" fmla="*/ f106 1 43"/>
                <a:gd name="f151" fmla="*/ f107 1 54"/>
                <a:gd name="f152" fmla="*/ f108 1 43"/>
                <a:gd name="f153" fmla="*/ f109 1 54"/>
                <a:gd name="f154" fmla="*/ 0 1 f65"/>
                <a:gd name="f155" fmla="*/ f59 1 f65"/>
                <a:gd name="f156" fmla="*/ 0 1 f66"/>
                <a:gd name="f157" fmla="*/ f60 1 f66"/>
                <a:gd name="f158" fmla="*/ f111 1 f65"/>
                <a:gd name="f159" fmla="*/ f112 1 f66"/>
                <a:gd name="f160" fmla="*/ f113 1 f65"/>
                <a:gd name="f161" fmla="*/ f114 1 f66"/>
                <a:gd name="f162" fmla="*/ f115 1 f65"/>
                <a:gd name="f163" fmla="*/ f116 1 f66"/>
                <a:gd name="f164" fmla="*/ f117 1 f65"/>
                <a:gd name="f165" fmla="*/ f118 1 f66"/>
                <a:gd name="f166" fmla="*/ f119 1 f66"/>
                <a:gd name="f167" fmla="*/ f120 1 f65"/>
                <a:gd name="f168" fmla="*/ f121 1 f66"/>
                <a:gd name="f169" fmla="*/ f122 1 f65"/>
                <a:gd name="f170" fmla="*/ f123 1 f66"/>
                <a:gd name="f171" fmla="*/ f124 1 f65"/>
                <a:gd name="f172" fmla="*/ f125 1 f66"/>
                <a:gd name="f173" fmla="*/ f126 1 f65"/>
                <a:gd name="f174" fmla="*/ f127 1 f66"/>
                <a:gd name="f175" fmla="*/ f128 1 f65"/>
                <a:gd name="f176" fmla="*/ f129 1 f66"/>
                <a:gd name="f177" fmla="*/ f130 1 f65"/>
                <a:gd name="f178" fmla="*/ f131 1 f66"/>
                <a:gd name="f179" fmla="*/ f132 1 f66"/>
                <a:gd name="f180" fmla="*/ f133 1 f65"/>
                <a:gd name="f181" fmla="*/ f134 1 f66"/>
                <a:gd name="f182" fmla="*/ f135 1 f65"/>
                <a:gd name="f183" fmla="*/ f136 1 f66"/>
                <a:gd name="f184" fmla="*/ f137 1 f65"/>
                <a:gd name="f185" fmla="*/ f138 1 f66"/>
                <a:gd name="f186" fmla="*/ f139 1 f65"/>
                <a:gd name="f187" fmla="*/ f140 1 f66"/>
                <a:gd name="f188" fmla="*/ f141 1 f65"/>
                <a:gd name="f189" fmla="*/ f142 1 f66"/>
                <a:gd name="f190" fmla="*/ f143 1 f65"/>
                <a:gd name="f191" fmla="*/ f144 1 f66"/>
                <a:gd name="f192" fmla="*/ f145 1 f65"/>
                <a:gd name="f193" fmla="*/ f146 1 f65"/>
                <a:gd name="f194" fmla="*/ f147 1 f66"/>
                <a:gd name="f195" fmla="*/ f148 1 f65"/>
                <a:gd name="f196" fmla="*/ f149 1 f65"/>
                <a:gd name="f197" fmla="*/ f150 1 f65"/>
                <a:gd name="f198" fmla="*/ f151 1 f66"/>
                <a:gd name="f199" fmla="*/ f152 1 f65"/>
                <a:gd name="f200" fmla="*/ f153 1 f66"/>
                <a:gd name="f201" fmla="*/ f154 f56 1"/>
                <a:gd name="f202" fmla="*/ f155 f56 1"/>
                <a:gd name="f203" fmla="*/ f157 f57 1"/>
                <a:gd name="f204" fmla="*/ f156 f57 1"/>
                <a:gd name="f205" fmla="*/ f158 f56 1"/>
                <a:gd name="f206" fmla="*/ f159 f57 1"/>
                <a:gd name="f207" fmla="*/ f160 f56 1"/>
                <a:gd name="f208" fmla="*/ f161 f57 1"/>
                <a:gd name="f209" fmla="*/ f162 f56 1"/>
                <a:gd name="f210" fmla="*/ f163 f57 1"/>
                <a:gd name="f211" fmla="*/ f164 f56 1"/>
                <a:gd name="f212" fmla="*/ f165 f57 1"/>
                <a:gd name="f213" fmla="*/ f166 f57 1"/>
                <a:gd name="f214" fmla="*/ f167 f56 1"/>
                <a:gd name="f215" fmla="*/ f168 f57 1"/>
                <a:gd name="f216" fmla="*/ f169 f56 1"/>
                <a:gd name="f217" fmla="*/ f170 f57 1"/>
                <a:gd name="f218" fmla="*/ f171 f56 1"/>
                <a:gd name="f219" fmla="*/ f172 f57 1"/>
                <a:gd name="f220" fmla="*/ f173 f56 1"/>
                <a:gd name="f221" fmla="*/ f174 f57 1"/>
                <a:gd name="f222" fmla="*/ f175 f56 1"/>
                <a:gd name="f223" fmla="*/ f176 f57 1"/>
                <a:gd name="f224" fmla="*/ f177 f56 1"/>
                <a:gd name="f225" fmla="*/ f178 f57 1"/>
                <a:gd name="f226" fmla="*/ f179 f57 1"/>
                <a:gd name="f227" fmla="*/ f180 f56 1"/>
                <a:gd name="f228" fmla="*/ f181 f57 1"/>
                <a:gd name="f229" fmla="*/ f182 f56 1"/>
                <a:gd name="f230" fmla="*/ f183 f57 1"/>
                <a:gd name="f231" fmla="*/ f184 f56 1"/>
                <a:gd name="f232" fmla="*/ f185 f57 1"/>
                <a:gd name="f233" fmla="*/ f186 f56 1"/>
                <a:gd name="f234" fmla="*/ f187 f57 1"/>
                <a:gd name="f235" fmla="*/ f188 f56 1"/>
                <a:gd name="f236" fmla="*/ f189 f57 1"/>
                <a:gd name="f237" fmla="*/ f190 f56 1"/>
                <a:gd name="f238" fmla="*/ f191 f57 1"/>
                <a:gd name="f239" fmla="*/ f192 f56 1"/>
                <a:gd name="f240" fmla="*/ f193 f56 1"/>
                <a:gd name="f241" fmla="*/ f194 f57 1"/>
                <a:gd name="f242" fmla="*/ f195 f56 1"/>
                <a:gd name="f243" fmla="*/ f196 f56 1"/>
                <a:gd name="f244" fmla="*/ f197 f56 1"/>
                <a:gd name="f245" fmla="*/ f198 f57 1"/>
                <a:gd name="f246" fmla="*/ f199 f56 1"/>
                <a:gd name="f247" fmla="*/ f200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0">
                  <a:pos x="f205" y="f206"/>
                </a:cxn>
                <a:cxn ang="f110">
                  <a:pos x="f207" y="f208"/>
                </a:cxn>
                <a:cxn ang="f110">
                  <a:pos x="f209" y="f210"/>
                </a:cxn>
                <a:cxn ang="f110">
                  <a:pos x="f211" y="f212"/>
                </a:cxn>
                <a:cxn ang="f110">
                  <a:pos x="f205" y="f213"/>
                </a:cxn>
                <a:cxn ang="f110">
                  <a:pos x="f214" y="f215"/>
                </a:cxn>
                <a:cxn ang="f110">
                  <a:pos x="f216" y="f217"/>
                </a:cxn>
                <a:cxn ang="f110">
                  <a:pos x="f218" y="f219"/>
                </a:cxn>
                <a:cxn ang="f110">
                  <a:pos x="f220" y="f221"/>
                </a:cxn>
                <a:cxn ang="f110">
                  <a:pos x="f222" y="f223"/>
                </a:cxn>
                <a:cxn ang="f110">
                  <a:pos x="f224" y="f225"/>
                </a:cxn>
                <a:cxn ang="f110">
                  <a:pos x="f211" y="f226"/>
                </a:cxn>
                <a:cxn ang="f110">
                  <a:pos x="f227" y="f228"/>
                </a:cxn>
                <a:cxn ang="f110">
                  <a:pos x="f229" y="f230"/>
                </a:cxn>
                <a:cxn ang="f110">
                  <a:pos x="f231" y="f232"/>
                </a:cxn>
                <a:cxn ang="f110">
                  <a:pos x="f233" y="f234"/>
                </a:cxn>
                <a:cxn ang="f110">
                  <a:pos x="f235" y="f236"/>
                </a:cxn>
                <a:cxn ang="f110">
                  <a:pos x="f237" y="f238"/>
                </a:cxn>
                <a:cxn ang="f110">
                  <a:pos x="f239" y="f226"/>
                </a:cxn>
                <a:cxn ang="f110">
                  <a:pos x="f240" y="f241"/>
                </a:cxn>
                <a:cxn ang="f110">
                  <a:pos x="f242" y="f221"/>
                </a:cxn>
                <a:cxn ang="f110">
                  <a:pos x="f239" y="f213"/>
                </a:cxn>
                <a:cxn ang="f110">
                  <a:pos x="f243" y="f208"/>
                </a:cxn>
                <a:cxn ang="f110">
                  <a:pos x="f244" y="f245"/>
                </a:cxn>
                <a:cxn ang="f110">
                  <a:pos x="f246" y="f247"/>
                </a:cxn>
                <a:cxn ang="f110">
                  <a:pos x="f205" y="f206"/>
                </a:cxn>
              </a:cxnLst>
              <a:rect l="f201" t="f204" r="f202" b="f203"/>
              <a:pathLst>
                <a:path w="43" h="54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3" y="f14"/>
                    <a:pt x="f13" y="f15"/>
                    <a:pt x="f16" y="f15"/>
                  </a:cubicBezTo>
                  <a:cubicBezTo>
                    <a:pt x="f17" y="f18"/>
                    <a:pt x="f16" y="f19"/>
                    <a:pt x="f17" y="f20"/>
                  </a:cubicBezTo>
                  <a:cubicBezTo>
                    <a:pt x="f21" y="f22"/>
                    <a:pt x="f9" y="f23"/>
                    <a:pt x="f8" y="f24"/>
                  </a:cubicBezTo>
                  <a:cubicBezTo>
                    <a:pt x="f8" y="f25"/>
                    <a:pt x="f26" y="f27"/>
                    <a:pt x="f26" y="f27"/>
                  </a:cubicBezTo>
                  <a:cubicBezTo>
                    <a:pt x="f21" y="f23"/>
                    <a:pt x="f28" y="f29"/>
                    <a:pt x="f30" y="f19"/>
                  </a:cubicBezTo>
                  <a:cubicBezTo>
                    <a:pt x="f30" y="f19"/>
                    <a:pt x="f31" y="f32"/>
                    <a:pt x="f31" y="f32"/>
                  </a:cubicBezTo>
                  <a:cubicBezTo>
                    <a:pt x="f31" y="f23"/>
                    <a:pt x="f30" y="f33"/>
                    <a:pt x="f34" y="f35"/>
                  </a:cubicBezTo>
                  <a:cubicBezTo>
                    <a:pt x="f34" y="f35"/>
                    <a:pt x="f30" y="f11"/>
                    <a:pt x="f6" y="f21"/>
                  </a:cubicBezTo>
                  <a:cubicBezTo>
                    <a:pt x="f36" y="f13"/>
                    <a:pt x="f16" y="f16"/>
                    <a:pt x="f21" y="f28"/>
                  </a:cubicBezTo>
                  <a:cubicBezTo>
                    <a:pt x="f21" y="f28"/>
                    <a:pt x="f13" y="f37"/>
                    <a:pt x="f17" y="f37"/>
                  </a:cubicBezTo>
                  <a:cubicBezTo>
                    <a:pt x="f17" y="f36"/>
                    <a:pt x="f16" y="f34"/>
                    <a:pt x="f28" y="f31"/>
                  </a:cubicBezTo>
                  <a:cubicBezTo>
                    <a:pt x="f21" y="f38"/>
                    <a:pt x="f26" y="f6"/>
                    <a:pt x="f27" y="f6"/>
                  </a:cubicBezTo>
                  <a:cubicBezTo>
                    <a:pt x="f20" y="f6"/>
                    <a:pt x="f24" y="f37"/>
                    <a:pt x="f20" y="f13"/>
                  </a:cubicBezTo>
                  <a:cubicBezTo>
                    <a:pt x="f29" y="f38"/>
                    <a:pt x="f32" y="f39"/>
                    <a:pt x="f40" y="f7"/>
                  </a:cubicBezTo>
                  <a:cubicBezTo>
                    <a:pt x="f15" y="f41"/>
                    <a:pt x="f15" y="f42"/>
                    <a:pt x="f15" y="f43"/>
                  </a:cubicBezTo>
                  <a:cubicBezTo>
                    <a:pt x="f18" y="f44"/>
                    <a:pt x="f45" y="f46"/>
                    <a:pt x="f32" y="f38"/>
                  </a:cubicBezTo>
                  <a:cubicBezTo>
                    <a:pt x="f14" y="f47"/>
                    <a:pt x="f48" y="f30"/>
                    <a:pt x="f49" y="f37"/>
                  </a:cubicBezTo>
                  <a:cubicBezTo>
                    <a:pt x="f50" y="f28"/>
                    <a:pt x="f12" y="f16"/>
                    <a:pt x="f48" y="f16"/>
                  </a:cubicBezTo>
                  <a:cubicBezTo>
                    <a:pt x="f50" y="f13"/>
                    <a:pt x="f10" y="f21"/>
                    <a:pt x="f5" y="f35"/>
                  </a:cubicBezTo>
                  <a:cubicBezTo>
                    <a:pt x="f49" y="f26"/>
                    <a:pt x="f51" y="f8"/>
                    <a:pt x="f49" y="f24"/>
                  </a:cubicBezTo>
                  <a:cubicBezTo>
                    <a:pt x="f10" y="f29"/>
                    <a:pt x="f51" y="f45"/>
                    <a:pt x="f51" y="f14"/>
                  </a:cubicBezTo>
                  <a:cubicBezTo>
                    <a:pt x="f48" y="f52"/>
                    <a:pt x="f14" y="f18"/>
                    <a:pt x="f53" y="f53"/>
                  </a:cubicBezTo>
                  <a:cubicBezTo>
                    <a:pt x="f52" y="f40"/>
                    <a:pt x="f53" y="f12"/>
                    <a:pt x="f29" y="f50"/>
                  </a:cubicBezTo>
                  <a:cubicBezTo>
                    <a:pt x="f24" y="f51"/>
                    <a:pt x="f27" y="f54"/>
                    <a:pt x="f8" y="f5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806B8766-25EF-A784-A30A-550E8B16235A}"/>
                </a:ext>
              </a:extLst>
            </p:cNvPr>
            <p:cNvSpPr/>
            <p:nvPr/>
          </p:nvSpPr>
          <p:spPr>
            <a:xfrm>
              <a:off x="2155826" y="2752728"/>
              <a:ext cx="422279" cy="39845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2"/>
                <a:gd name="f7" fmla="val 105"/>
                <a:gd name="f8" fmla="val 9"/>
                <a:gd name="f9" fmla="val 29"/>
                <a:gd name="f10" fmla="val 6"/>
                <a:gd name="f11" fmla="val 27"/>
                <a:gd name="f12" fmla="val 3"/>
                <a:gd name="f13" fmla="val 25"/>
                <a:gd name="f14" fmla="val 24"/>
                <a:gd name="f15" fmla="val 23"/>
                <a:gd name="f16" fmla="val 26"/>
                <a:gd name="f17" fmla="val 12"/>
                <a:gd name="f18" fmla="val 22"/>
                <a:gd name="f19" fmla="val 15"/>
                <a:gd name="f20" fmla="val 17"/>
                <a:gd name="f21" fmla="val 18"/>
                <a:gd name="f22" fmla="val 13"/>
                <a:gd name="f23" fmla="val 1"/>
                <a:gd name="f24" fmla="val 35"/>
                <a:gd name="f25" fmla="val 38"/>
                <a:gd name="f26" fmla="val 41"/>
                <a:gd name="f27" fmla="val 44"/>
                <a:gd name="f28" fmla="val 50"/>
                <a:gd name="f29" fmla="val 53"/>
                <a:gd name="f30" fmla="val 49"/>
                <a:gd name="f31" fmla="val 46"/>
                <a:gd name="f32" fmla="val 19"/>
                <a:gd name="f33" fmla="val 42"/>
                <a:gd name="f34" fmla="val 37"/>
                <a:gd name="f35" fmla="val 31"/>
                <a:gd name="f36" fmla="val 28"/>
                <a:gd name="f37" fmla="val 16"/>
                <a:gd name="f38" fmla="val 14"/>
                <a:gd name="f39" fmla="val 30"/>
                <a:gd name="f40" fmla="val 7"/>
                <a:gd name="f41" fmla="val 4"/>
                <a:gd name="f42" fmla="val 58"/>
                <a:gd name="f43" fmla="val 8"/>
                <a:gd name="f44" fmla="val 72"/>
                <a:gd name="f45" fmla="val 85"/>
                <a:gd name="f46" fmla="val 20"/>
                <a:gd name="f47" fmla="val 92"/>
                <a:gd name="f48" fmla="val 32"/>
                <a:gd name="f49" fmla="val 95"/>
                <a:gd name="f50" fmla="val 52"/>
                <a:gd name="f51" fmla="val 99"/>
                <a:gd name="f52" fmla="val 97"/>
                <a:gd name="f53" fmla="val 90"/>
                <a:gd name="f54" fmla="val 87"/>
                <a:gd name="f55" fmla="val 96"/>
                <a:gd name="f56" fmla="val 84"/>
                <a:gd name="f57" fmla="val 101"/>
                <a:gd name="f58" fmla="val 79"/>
                <a:gd name="f59" fmla="val 74"/>
                <a:gd name="f60" fmla="val 109"/>
                <a:gd name="f61" fmla="val 69"/>
                <a:gd name="f62" fmla="val 110"/>
                <a:gd name="f63" fmla="val 62"/>
                <a:gd name="f64" fmla="val 106"/>
                <a:gd name="f65" fmla="val 55"/>
                <a:gd name="f66" fmla="val 102"/>
                <a:gd name="f67" fmla="val 89"/>
                <a:gd name="f68" fmla="val 88"/>
                <a:gd name="f69" fmla="val 86"/>
                <a:gd name="f70" fmla="val 48"/>
                <a:gd name="f71" fmla="val 47"/>
                <a:gd name="f72" fmla="val 60"/>
                <a:gd name="f73" fmla="val 68"/>
                <a:gd name="f74" fmla="val 108"/>
                <a:gd name="f75" fmla="val 77"/>
                <a:gd name="f76" fmla="val 103"/>
                <a:gd name="f77" fmla="val 75"/>
                <a:gd name="f78" fmla="val 98"/>
                <a:gd name="f79" fmla="val 93"/>
                <a:gd name="f80" fmla="val 5"/>
                <a:gd name="f81" fmla="val 81"/>
                <a:gd name="f82" fmla="val 65"/>
                <a:gd name="f83" fmla="val 40"/>
                <a:gd name="f84" fmla="val 36"/>
                <a:gd name="f85" fmla="val 43"/>
                <a:gd name="f86" fmla="val 10"/>
                <a:gd name="f87" fmla="val 45"/>
                <a:gd name="f88" fmla="val 2"/>
                <a:gd name="f89" fmla="val 39"/>
                <a:gd name="f90" fmla="val 33"/>
                <a:gd name="f91" fmla="+- 0 0 -90"/>
                <a:gd name="f92" fmla="*/ f3 1 112"/>
                <a:gd name="f93" fmla="*/ f4 1 105"/>
                <a:gd name="f94" fmla="val f5"/>
                <a:gd name="f95" fmla="val f6"/>
                <a:gd name="f96" fmla="val f7"/>
                <a:gd name="f97" fmla="*/ f91 f0 1"/>
                <a:gd name="f98" fmla="+- f96 0 f94"/>
                <a:gd name="f99" fmla="+- f95 0 f94"/>
                <a:gd name="f100" fmla="*/ f97 1 f2"/>
                <a:gd name="f101" fmla="*/ f99 1 112"/>
                <a:gd name="f102" fmla="*/ f98 1 105"/>
                <a:gd name="f103" fmla="*/ 9 f99 1"/>
                <a:gd name="f104" fmla="*/ 29 f98 1"/>
                <a:gd name="f105" fmla="*/ 0 f99 1"/>
                <a:gd name="f106" fmla="*/ 24 f98 1"/>
                <a:gd name="f107" fmla="*/ 23 f98 1"/>
                <a:gd name="f108" fmla="*/ 27 f98 1"/>
                <a:gd name="f109" fmla="*/ 18 f99 1"/>
                <a:gd name="f110" fmla="*/ 13 f98 1"/>
                <a:gd name="f111" fmla="*/ 35 f99 1"/>
                <a:gd name="f112" fmla="*/ 0 f98 1"/>
                <a:gd name="f113" fmla="*/ 44 f99 1"/>
                <a:gd name="f114" fmla="*/ 1 f98 1"/>
                <a:gd name="f115" fmla="*/ 49 f99 1"/>
                <a:gd name="f116" fmla="*/ 15 f98 1"/>
                <a:gd name="f117" fmla="*/ 37 f99 1"/>
                <a:gd name="f118" fmla="*/ 16 f99 1"/>
                <a:gd name="f119" fmla="*/ 12 f99 1"/>
                <a:gd name="f120" fmla="*/ 31 f98 1"/>
                <a:gd name="f121" fmla="*/ 8 f99 1"/>
                <a:gd name="f122" fmla="*/ 72 f98 1"/>
                <a:gd name="f123" fmla="*/ 32 f99 1"/>
                <a:gd name="f124" fmla="*/ 95 f98 1"/>
                <a:gd name="f125" fmla="*/ 90 f99 1"/>
                <a:gd name="f126" fmla="*/ 87 f98 1"/>
                <a:gd name="f127" fmla="*/ 105 f99 1"/>
                <a:gd name="f128" fmla="*/ 74 f98 1"/>
                <a:gd name="f129" fmla="*/ 106 f99 1"/>
                <a:gd name="f130" fmla="*/ 55 f98 1"/>
                <a:gd name="f131" fmla="*/ 89 f99 1"/>
                <a:gd name="f132" fmla="*/ 50 f98 1"/>
                <a:gd name="f133" fmla="*/ 85 f99 1"/>
                <a:gd name="f134" fmla="*/ 102 f99 1"/>
                <a:gd name="f135" fmla="*/ 110 f99 1"/>
                <a:gd name="f136" fmla="*/ 68 f98 1"/>
                <a:gd name="f137" fmla="*/ 95 f99 1"/>
                <a:gd name="f138" fmla="*/ 88 f98 1"/>
                <a:gd name="f139" fmla="*/ 29 f99 1"/>
                <a:gd name="f140" fmla="*/ 98 f98 1"/>
                <a:gd name="f141" fmla="*/ 4 f99 1"/>
                <a:gd name="f142" fmla="*/ 65 f98 1"/>
                <a:gd name="f143" fmla="*/ 13 f99 1"/>
                <a:gd name="f144" fmla="*/ 43 f99 1"/>
                <a:gd name="f145" fmla="*/ 19 f98 1"/>
                <a:gd name="f146" fmla="*/ 48 f99 1"/>
                <a:gd name="f147" fmla="*/ 6 f98 1"/>
                <a:gd name="f148" fmla="*/ 33 f99 1"/>
                <a:gd name="f149" fmla="*/ 3 f98 1"/>
                <a:gd name="f150" fmla="*/ 31 f99 1"/>
                <a:gd name="f151" fmla="+- f100 0 f1"/>
                <a:gd name="f152" fmla="*/ f103 1 112"/>
                <a:gd name="f153" fmla="*/ f104 1 105"/>
                <a:gd name="f154" fmla="*/ f105 1 112"/>
                <a:gd name="f155" fmla="*/ f106 1 105"/>
                <a:gd name="f156" fmla="*/ f107 1 105"/>
                <a:gd name="f157" fmla="*/ f108 1 105"/>
                <a:gd name="f158" fmla="*/ f109 1 112"/>
                <a:gd name="f159" fmla="*/ f110 1 105"/>
                <a:gd name="f160" fmla="*/ f111 1 112"/>
                <a:gd name="f161" fmla="*/ f112 1 105"/>
                <a:gd name="f162" fmla="*/ f113 1 112"/>
                <a:gd name="f163" fmla="*/ f114 1 105"/>
                <a:gd name="f164" fmla="*/ f115 1 112"/>
                <a:gd name="f165" fmla="*/ f116 1 105"/>
                <a:gd name="f166" fmla="*/ f117 1 112"/>
                <a:gd name="f167" fmla="*/ f118 1 112"/>
                <a:gd name="f168" fmla="*/ f119 1 112"/>
                <a:gd name="f169" fmla="*/ f120 1 105"/>
                <a:gd name="f170" fmla="*/ f121 1 112"/>
                <a:gd name="f171" fmla="*/ f122 1 105"/>
                <a:gd name="f172" fmla="*/ f123 1 112"/>
                <a:gd name="f173" fmla="*/ f124 1 105"/>
                <a:gd name="f174" fmla="*/ f125 1 112"/>
                <a:gd name="f175" fmla="*/ f126 1 105"/>
                <a:gd name="f176" fmla="*/ f127 1 112"/>
                <a:gd name="f177" fmla="*/ f128 1 105"/>
                <a:gd name="f178" fmla="*/ f129 1 112"/>
                <a:gd name="f179" fmla="*/ f130 1 105"/>
                <a:gd name="f180" fmla="*/ f131 1 112"/>
                <a:gd name="f181" fmla="*/ f132 1 105"/>
                <a:gd name="f182" fmla="*/ f133 1 112"/>
                <a:gd name="f183" fmla="*/ f134 1 112"/>
                <a:gd name="f184" fmla="*/ f135 1 112"/>
                <a:gd name="f185" fmla="*/ f136 1 105"/>
                <a:gd name="f186" fmla="*/ f137 1 112"/>
                <a:gd name="f187" fmla="*/ f138 1 105"/>
                <a:gd name="f188" fmla="*/ f139 1 112"/>
                <a:gd name="f189" fmla="*/ f140 1 105"/>
                <a:gd name="f190" fmla="*/ f141 1 112"/>
                <a:gd name="f191" fmla="*/ f142 1 105"/>
                <a:gd name="f192" fmla="*/ f143 1 112"/>
                <a:gd name="f193" fmla="*/ f144 1 112"/>
                <a:gd name="f194" fmla="*/ f145 1 105"/>
                <a:gd name="f195" fmla="*/ f146 1 112"/>
                <a:gd name="f196" fmla="*/ f147 1 105"/>
                <a:gd name="f197" fmla="*/ f148 1 112"/>
                <a:gd name="f198" fmla="*/ f149 1 105"/>
                <a:gd name="f199" fmla="*/ f150 1 112"/>
                <a:gd name="f200" fmla="*/ 0 1 f101"/>
                <a:gd name="f201" fmla="*/ f95 1 f101"/>
                <a:gd name="f202" fmla="*/ 0 1 f102"/>
                <a:gd name="f203" fmla="*/ f96 1 f102"/>
                <a:gd name="f204" fmla="*/ f152 1 f101"/>
                <a:gd name="f205" fmla="*/ f153 1 f102"/>
                <a:gd name="f206" fmla="*/ f154 1 f101"/>
                <a:gd name="f207" fmla="*/ f155 1 f102"/>
                <a:gd name="f208" fmla="*/ f156 1 f102"/>
                <a:gd name="f209" fmla="*/ f157 1 f102"/>
                <a:gd name="f210" fmla="*/ f158 1 f101"/>
                <a:gd name="f211" fmla="*/ f159 1 f102"/>
                <a:gd name="f212" fmla="*/ f160 1 f101"/>
                <a:gd name="f213" fmla="*/ f161 1 f102"/>
                <a:gd name="f214" fmla="*/ f162 1 f101"/>
                <a:gd name="f215" fmla="*/ f163 1 f102"/>
                <a:gd name="f216" fmla="*/ f164 1 f101"/>
                <a:gd name="f217" fmla="*/ f165 1 f102"/>
                <a:gd name="f218" fmla="*/ f166 1 f101"/>
                <a:gd name="f219" fmla="*/ f167 1 f101"/>
                <a:gd name="f220" fmla="*/ f168 1 f101"/>
                <a:gd name="f221" fmla="*/ f169 1 f102"/>
                <a:gd name="f222" fmla="*/ f170 1 f101"/>
                <a:gd name="f223" fmla="*/ f171 1 f102"/>
                <a:gd name="f224" fmla="*/ f172 1 f101"/>
                <a:gd name="f225" fmla="*/ f173 1 f102"/>
                <a:gd name="f226" fmla="*/ f174 1 f101"/>
                <a:gd name="f227" fmla="*/ f175 1 f102"/>
                <a:gd name="f228" fmla="*/ f176 1 f101"/>
                <a:gd name="f229" fmla="*/ f177 1 f102"/>
                <a:gd name="f230" fmla="*/ f178 1 f101"/>
                <a:gd name="f231" fmla="*/ f179 1 f102"/>
                <a:gd name="f232" fmla="*/ f180 1 f101"/>
                <a:gd name="f233" fmla="*/ f181 1 f102"/>
                <a:gd name="f234" fmla="*/ f182 1 f101"/>
                <a:gd name="f235" fmla="*/ f183 1 f101"/>
                <a:gd name="f236" fmla="*/ f184 1 f101"/>
                <a:gd name="f237" fmla="*/ f185 1 f102"/>
                <a:gd name="f238" fmla="*/ f186 1 f101"/>
                <a:gd name="f239" fmla="*/ f187 1 f102"/>
                <a:gd name="f240" fmla="*/ f188 1 f101"/>
                <a:gd name="f241" fmla="*/ f189 1 f102"/>
                <a:gd name="f242" fmla="*/ f190 1 f101"/>
                <a:gd name="f243" fmla="*/ f191 1 f102"/>
                <a:gd name="f244" fmla="*/ f192 1 f101"/>
                <a:gd name="f245" fmla="*/ f193 1 f101"/>
                <a:gd name="f246" fmla="*/ f194 1 f102"/>
                <a:gd name="f247" fmla="*/ f195 1 f101"/>
                <a:gd name="f248" fmla="*/ f196 1 f102"/>
                <a:gd name="f249" fmla="*/ f197 1 f101"/>
                <a:gd name="f250" fmla="*/ f198 1 f102"/>
                <a:gd name="f251" fmla="*/ f199 1 f101"/>
                <a:gd name="f252" fmla="*/ f200 f92 1"/>
                <a:gd name="f253" fmla="*/ f201 f92 1"/>
                <a:gd name="f254" fmla="*/ f203 f93 1"/>
                <a:gd name="f255" fmla="*/ f202 f93 1"/>
                <a:gd name="f256" fmla="*/ f204 f92 1"/>
                <a:gd name="f257" fmla="*/ f205 f93 1"/>
                <a:gd name="f258" fmla="*/ f206 f92 1"/>
                <a:gd name="f259" fmla="*/ f207 f93 1"/>
                <a:gd name="f260" fmla="*/ f208 f93 1"/>
                <a:gd name="f261" fmla="*/ f209 f93 1"/>
                <a:gd name="f262" fmla="*/ f210 f92 1"/>
                <a:gd name="f263" fmla="*/ f211 f93 1"/>
                <a:gd name="f264" fmla="*/ f212 f92 1"/>
                <a:gd name="f265" fmla="*/ f213 f93 1"/>
                <a:gd name="f266" fmla="*/ f214 f92 1"/>
                <a:gd name="f267" fmla="*/ f215 f93 1"/>
                <a:gd name="f268" fmla="*/ f216 f92 1"/>
                <a:gd name="f269" fmla="*/ f217 f93 1"/>
                <a:gd name="f270" fmla="*/ f218 f92 1"/>
                <a:gd name="f271" fmla="*/ f219 f92 1"/>
                <a:gd name="f272" fmla="*/ f220 f92 1"/>
                <a:gd name="f273" fmla="*/ f221 f93 1"/>
                <a:gd name="f274" fmla="*/ f222 f92 1"/>
                <a:gd name="f275" fmla="*/ f223 f93 1"/>
                <a:gd name="f276" fmla="*/ f224 f92 1"/>
                <a:gd name="f277" fmla="*/ f225 f93 1"/>
                <a:gd name="f278" fmla="*/ f226 f92 1"/>
                <a:gd name="f279" fmla="*/ f227 f93 1"/>
                <a:gd name="f280" fmla="*/ f228 f92 1"/>
                <a:gd name="f281" fmla="*/ f229 f93 1"/>
                <a:gd name="f282" fmla="*/ f230 f92 1"/>
                <a:gd name="f283" fmla="*/ f231 f93 1"/>
                <a:gd name="f284" fmla="*/ f232 f92 1"/>
                <a:gd name="f285" fmla="*/ f233 f93 1"/>
                <a:gd name="f286" fmla="*/ f234 f92 1"/>
                <a:gd name="f287" fmla="*/ f235 f92 1"/>
                <a:gd name="f288" fmla="*/ f236 f92 1"/>
                <a:gd name="f289" fmla="*/ f237 f93 1"/>
                <a:gd name="f290" fmla="*/ f238 f92 1"/>
                <a:gd name="f291" fmla="*/ f239 f93 1"/>
                <a:gd name="f292" fmla="*/ f240 f92 1"/>
                <a:gd name="f293" fmla="*/ f241 f93 1"/>
                <a:gd name="f294" fmla="*/ f242 f92 1"/>
                <a:gd name="f295" fmla="*/ f243 f93 1"/>
                <a:gd name="f296" fmla="*/ f244 f92 1"/>
                <a:gd name="f297" fmla="*/ f245 f92 1"/>
                <a:gd name="f298" fmla="*/ f246 f93 1"/>
                <a:gd name="f299" fmla="*/ f247 f92 1"/>
                <a:gd name="f300" fmla="*/ f248 f93 1"/>
                <a:gd name="f301" fmla="*/ f249 f92 1"/>
                <a:gd name="f302" fmla="*/ f250 f93 1"/>
                <a:gd name="f303" fmla="*/ f251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1">
                  <a:pos x="f256" y="f257"/>
                </a:cxn>
                <a:cxn ang="f151">
                  <a:pos x="f258" y="f259"/>
                </a:cxn>
                <a:cxn ang="f151">
                  <a:pos x="f258" y="f260"/>
                </a:cxn>
                <a:cxn ang="f151">
                  <a:pos x="f256" y="f261"/>
                </a:cxn>
                <a:cxn ang="f151">
                  <a:pos x="f262" y="f263"/>
                </a:cxn>
                <a:cxn ang="f151">
                  <a:pos x="f264" y="f265"/>
                </a:cxn>
                <a:cxn ang="f151">
                  <a:pos x="f266" y="f267"/>
                </a:cxn>
                <a:cxn ang="f151">
                  <a:pos x="f268" y="f269"/>
                </a:cxn>
                <a:cxn ang="f151">
                  <a:pos x="f270" y="f259"/>
                </a:cxn>
                <a:cxn ang="f151">
                  <a:pos x="f271" y="f257"/>
                </a:cxn>
                <a:cxn ang="f151">
                  <a:pos x="f272" y="f273"/>
                </a:cxn>
                <a:cxn ang="f151">
                  <a:pos x="f274" y="f275"/>
                </a:cxn>
                <a:cxn ang="f151">
                  <a:pos x="f276" y="f277"/>
                </a:cxn>
                <a:cxn ang="f151">
                  <a:pos x="f278" y="f279"/>
                </a:cxn>
                <a:cxn ang="f151">
                  <a:pos x="f280" y="f281"/>
                </a:cxn>
                <a:cxn ang="f151">
                  <a:pos x="f282" y="f283"/>
                </a:cxn>
                <a:cxn ang="f151">
                  <a:pos x="f284" y="f285"/>
                </a:cxn>
                <a:cxn ang="f151">
                  <a:pos x="f286" y="f285"/>
                </a:cxn>
                <a:cxn ang="f151">
                  <a:pos x="f287" y="f285"/>
                </a:cxn>
                <a:cxn ang="f151">
                  <a:pos x="f288" y="f289"/>
                </a:cxn>
                <a:cxn ang="f151">
                  <a:pos x="f290" y="f291"/>
                </a:cxn>
                <a:cxn ang="f151">
                  <a:pos x="f292" y="f293"/>
                </a:cxn>
                <a:cxn ang="f151">
                  <a:pos x="f294" y="f295"/>
                </a:cxn>
                <a:cxn ang="f151">
                  <a:pos x="f256" y="f257"/>
                </a:cxn>
                <a:cxn ang="f151">
                  <a:pos x="f296" y="f261"/>
                </a:cxn>
                <a:cxn ang="f151">
                  <a:pos x="f297" y="f298"/>
                </a:cxn>
                <a:cxn ang="f151">
                  <a:pos x="f299" y="f300"/>
                </a:cxn>
                <a:cxn ang="f151">
                  <a:pos x="f301" y="f302"/>
                </a:cxn>
                <a:cxn ang="f151">
                  <a:pos x="f303" y="f302"/>
                </a:cxn>
                <a:cxn ang="f151">
                  <a:pos x="f296" y="f261"/>
                </a:cxn>
              </a:cxnLst>
              <a:rect l="f252" t="f255" r="f253" b="f254"/>
              <a:pathLst>
                <a:path w="112" h="105">
                  <a:moveTo>
                    <a:pt x="f8" y="f9"/>
                  </a:moveTo>
                  <a:cubicBezTo>
                    <a:pt x="f10" y="f11"/>
                    <a:pt x="f12" y="f13"/>
                    <a:pt x="f5" y="f14"/>
                  </a:cubicBezTo>
                  <a:cubicBezTo>
                    <a:pt x="f5" y="f15"/>
                    <a:pt x="f5" y="f15"/>
                    <a:pt x="f5" y="f15"/>
                  </a:cubicBezTo>
                  <a:cubicBezTo>
                    <a:pt x="f12" y="f14"/>
                    <a:pt x="f10" y="f16"/>
                    <a:pt x="f8" y="f11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18" y="f10"/>
                    <a:pt x="f11" y="f23"/>
                    <a:pt x="f24" y="f5"/>
                  </a:cubicBezTo>
                  <a:cubicBezTo>
                    <a:pt x="f25" y="f5"/>
                    <a:pt x="f26" y="f5"/>
                    <a:pt x="f27" y="f23"/>
                  </a:cubicBezTo>
                  <a:cubicBezTo>
                    <a:pt x="f28" y="f12"/>
                    <a:pt x="f29" y="f8"/>
                    <a:pt x="f30" y="f19"/>
                  </a:cubicBezTo>
                  <a:cubicBezTo>
                    <a:pt x="f31" y="f32"/>
                    <a:pt x="f33" y="f18"/>
                    <a:pt x="f34" y="f14"/>
                  </a:cubicBezTo>
                  <a:cubicBezTo>
                    <a:pt x="f35" y="f36"/>
                    <a:pt x="f15" y="f9"/>
                    <a:pt x="f37" y="f9"/>
                  </a:cubicBezTo>
                  <a:cubicBezTo>
                    <a:pt x="f38" y="f9"/>
                    <a:pt x="f17" y="f39"/>
                    <a:pt x="f17" y="f35"/>
                  </a:cubicBezTo>
                  <a:cubicBezTo>
                    <a:pt x="f40" y="f27"/>
                    <a:pt x="f41" y="f42"/>
                    <a:pt x="f43" y="f44"/>
                  </a:cubicBezTo>
                  <a:cubicBezTo>
                    <a:pt x="f17" y="f45"/>
                    <a:pt x="f46" y="f47"/>
                    <a:pt x="f48" y="f49"/>
                  </a:cubicBezTo>
                  <a:cubicBezTo>
                    <a:pt x="f50" y="f51"/>
                    <a:pt x="f44" y="f52"/>
                    <a:pt x="f53" y="f54"/>
                  </a:cubicBezTo>
                  <a:cubicBezTo>
                    <a:pt x="f55" y="f56"/>
                    <a:pt x="f57" y="f58"/>
                    <a:pt x="f7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30"/>
                    <a:pt x="f55" y="f30"/>
                    <a:pt x="f67" y="f28"/>
                  </a:cubicBezTo>
                  <a:cubicBezTo>
                    <a:pt x="f68" y="f28"/>
                    <a:pt x="f69" y="f28"/>
                    <a:pt x="f45" y="f28"/>
                  </a:cubicBezTo>
                  <a:cubicBezTo>
                    <a:pt x="f53" y="f70"/>
                    <a:pt x="f55" y="f71"/>
                    <a:pt x="f66" y="f28"/>
                  </a:cubicBezTo>
                  <a:cubicBezTo>
                    <a:pt x="f60" y="f50"/>
                    <a:pt x="f6" y="f72"/>
                    <a:pt x="f62" y="f73"/>
                  </a:cubicBezTo>
                  <a:cubicBezTo>
                    <a:pt x="f74" y="f75"/>
                    <a:pt x="f76" y="f56"/>
                    <a:pt x="f49" y="f68"/>
                  </a:cubicBezTo>
                  <a:cubicBezTo>
                    <a:pt x="f77" y="f66"/>
                    <a:pt x="f50" y="f7"/>
                    <a:pt x="f9" y="f78"/>
                  </a:cubicBezTo>
                  <a:cubicBezTo>
                    <a:pt x="f22" y="f79"/>
                    <a:pt x="f80" y="f81"/>
                    <a:pt x="f41" y="f82"/>
                  </a:cubicBezTo>
                  <a:cubicBezTo>
                    <a:pt x="f12" y="f50"/>
                    <a:pt x="f80" y="f83"/>
                    <a:pt x="f8" y="f9"/>
                  </a:cubicBezTo>
                  <a:close/>
                  <a:moveTo>
                    <a:pt x="f22" y="f11"/>
                  </a:moveTo>
                  <a:cubicBezTo>
                    <a:pt x="f18" y="f9"/>
                    <a:pt x="f84" y="f13"/>
                    <a:pt x="f85" y="f32"/>
                  </a:cubicBezTo>
                  <a:cubicBezTo>
                    <a:pt x="f70" y="f19"/>
                    <a:pt x="f28" y="f86"/>
                    <a:pt x="f70" y="f10"/>
                  </a:cubicBezTo>
                  <a:cubicBezTo>
                    <a:pt x="f87" y="f88"/>
                    <a:pt x="f89" y="f23"/>
                    <a:pt x="f90" y="f12"/>
                  </a:cubicBezTo>
                  <a:cubicBezTo>
                    <a:pt x="f90" y="f12"/>
                    <a:pt x="f48" y="f12"/>
                    <a:pt x="f35" y="f12"/>
                  </a:cubicBezTo>
                  <a:cubicBezTo>
                    <a:pt x="f18" y="f43"/>
                    <a:pt x="f20" y="f20"/>
                    <a:pt x="f22" y="f11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550A258E-E9EC-1131-C0DF-40465B8E2354}"/>
                </a:ext>
              </a:extLst>
            </p:cNvPr>
            <p:cNvSpPr/>
            <p:nvPr/>
          </p:nvSpPr>
          <p:spPr>
            <a:xfrm>
              <a:off x="2852735" y="3287716"/>
              <a:ext cx="174622" cy="1174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31"/>
                <a:gd name="f8" fmla="val 32"/>
                <a:gd name="f9" fmla="val 3"/>
                <a:gd name="f10" fmla="val 2"/>
                <a:gd name="f11" fmla="val 1"/>
                <a:gd name="f12" fmla="val 35"/>
                <a:gd name="f13" fmla="val 39"/>
                <a:gd name="f14" fmla="val 43"/>
                <a:gd name="f15" fmla="val 45"/>
                <a:gd name="f16" fmla="val 7"/>
                <a:gd name="f17" fmla="val 12"/>
                <a:gd name="f18" fmla="val 17"/>
                <a:gd name="f19" fmla="val 42"/>
                <a:gd name="f20" fmla="val 18"/>
                <a:gd name="f21" fmla="val 19"/>
                <a:gd name="f22" fmla="val 20"/>
                <a:gd name="f23" fmla="val 25"/>
                <a:gd name="f24" fmla="val 40"/>
                <a:gd name="f25" fmla="val 29"/>
                <a:gd name="f26" fmla="val 36"/>
                <a:gd name="f27" fmla="val 30"/>
                <a:gd name="f28" fmla="val 27"/>
                <a:gd name="f29" fmla="val 21"/>
                <a:gd name="f30" fmla="val 26"/>
                <a:gd name="f31" fmla="val 16"/>
                <a:gd name="f32" fmla="val 14"/>
                <a:gd name="f33" fmla="val 11"/>
                <a:gd name="f34" fmla="val 15"/>
                <a:gd name="f35" fmla="val 41"/>
                <a:gd name="f36" fmla="val 38"/>
                <a:gd name="f37" fmla="val 9"/>
                <a:gd name="f38" fmla="val 34"/>
                <a:gd name="f39" fmla="val 8"/>
                <a:gd name="f40" fmla="val 13"/>
                <a:gd name="f41" fmla="val 24"/>
                <a:gd name="f42" fmla="val 23"/>
                <a:gd name="f43" fmla="val 22"/>
                <a:gd name="f44" fmla="val 10"/>
                <a:gd name="f45" fmla="val 6"/>
                <a:gd name="f46" fmla="+- 0 0 -90"/>
                <a:gd name="f47" fmla="*/ f3 1 46"/>
                <a:gd name="f48" fmla="*/ f4 1 31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46"/>
                <a:gd name="f57" fmla="*/ f53 1 31"/>
                <a:gd name="f58" fmla="*/ 32 f54 1"/>
                <a:gd name="f59" fmla="*/ 3 f53 1"/>
                <a:gd name="f60" fmla="*/ 1 f53 1"/>
                <a:gd name="f61" fmla="*/ 43 f54 1"/>
                <a:gd name="f62" fmla="*/ 17 f53 1"/>
                <a:gd name="f63" fmla="*/ 42 f54 1"/>
                <a:gd name="f64" fmla="*/ 20 f53 1"/>
                <a:gd name="f65" fmla="*/ 36 f54 1"/>
                <a:gd name="f66" fmla="*/ 30 f53 1"/>
                <a:gd name="f67" fmla="*/ 27 f54 1"/>
                <a:gd name="f68" fmla="*/ 25 f53 1"/>
                <a:gd name="f69" fmla="*/ 29 f54 1"/>
                <a:gd name="f70" fmla="*/ 14 f53 1"/>
                <a:gd name="f71" fmla="*/ 40 f54 1"/>
                <a:gd name="f72" fmla="*/ 41 f54 1"/>
                <a:gd name="f73" fmla="*/ 15 f53 1"/>
                <a:gd name="f74" fmla="*/ 34 f54 1"/>
                <a:gd name="f75" fmla="*/ 9 f53 1"/>
                <a:gd name="f76" fmla="*/ 26 f54 1"/>
                <a:gd name="f77" fmla="*/ 13 f53 1"/>
                <a:gd name="f78" fmla="*/ 23 f54 1"/>
                <a:gd name="f79" fmla="*/ 19 f53 1"/>
                <a:gd name="f80" fmla="*/ 21 f54 1"/>
                <a:gd name="f81" fmla="*/ 26 f53 1"/>
                <a:gd name="f82" fmla="*/ 10 f54 1"/>
                <a:gd name="f83" fmla="*/ 6 f54 1"/>
                <a:gd name="f84" fmla="*/ 2 f53 1"/>
                <a:gd name="f85" fmla="*/ 9 f54 1"/>
                <a:gd name="f86" fmla="*/ 0 f53 1"/>
                <a:gd name="f87" fmla="*/ 11 f54 1"/>
                <a:gd name="f88" fmla="+- f55 0 f1"/>
                <a:gd name="f89" fmla="*/ f58 1 46"/>
                <a:gd name="f90" fmla="*/ f59 1 31"/>
                <a:gd name="f91" fmla="*/ f60 1 31"/>
                <a:gd name="f92" fmla="*/ f61 1 46"/>
                <a:gd name="f93" fmla="*/ f62 1 31"/>
                <a:gd name="f94" fmla="*/ f63 1 46"/>
                <a:gd name="f95" fmla="*/ f64 1 31"/>
                <a:gd name="f96" fmla="*/ f65 1 46"/>
                <a:gd name="f97" fmla="*/ f66 1 31"/>
                <a:gd name="f98" fmla="*/ f67 1 46"/>
                <a:gd name="f99" fmla="*/ f68 1 31"/>
                <a:gd name="f100" fmla="*/ f69 1 46"/>
                <a:gd name="f101" fmla="*/ f70 1 31"/>
                <a:gd name="f102" fmla="*/ f71 1 46"/>
                <a:gd name="f103" fmla="*/ f72 1 46"/>
                <a:gd name="f104" fmla="*/ f73 1 31"/>
                <a:gd name="f105" fmla="*/ f74 1 46"/>
                <a:gd name="f106" fmla="*/ f75 1 31"/>
                <a:gd name="f107" fmla="*/ f76 1 46"/>
                <a:gd name="f108" fmla="*/ f77 1 31"/>
                <a:gd name="f109" fmla="*/ f78 1 46"/>
                <a:gd name="f110" fmla="*/ f79 1 31"/>
                <a:gd name="f111" fmla="*/ f80 1 46"/>
                <a:gd name="f112" fmla="*/ f81 1 31"/>
                <a:gd name="f113" fmla="*/ f82 1 46"/>
                <a:gd name="f114" fmla="*/ f83 1 46"/>
                <a:gd name="f115" fmla="*/ f84 1 31"/>
                <a:gd name="f116" fmla="*/ f85 1 46"/>
                <a:gd name="f117" fmla="*/ f86 1 31"/>
                <a:gd name="f118" fmla="*/ f87 1 46"/>
                <a:gd name="f119" fmla="*/ 0 1 f56"/>
                <a:gd name="f120" fmla="*/ f50 1 f56"/>
                <a:gd name="f121" fmla="*/ 0 1 f57"/>
                <a:gd name="f122" fmla="*/ f51 1 f57"/>
                <a:gd name="f123" fmla="*/ f89 1 f56"/>
                <a:gd name="f124" fmla="*/ f90 1 f57"/>
                <a:gd name="f125" fmla="*/ f91 1 f57"/>
                <a:gd name="f126" fmla="*/ f92 1 f56"/>
                <a:gd name="f127" fmla="*/ f93 1 f57"/>
                <a:gd name="f128" fmla="*/ f94 1 f56"/>
                <a:gd name="f129" fmla="*/ f95 1 f57"/>
                <a:gd name="f130" fmla="*/ f96 1 f56"/>
                <a:gd name="f131" fmla="*/ f97 1 f57"/>
                <a:gd name="f132" fmla="*/ f98 1 f56"/>
                <a:gd name="f133" fmla="*/ f99 1 f57"/>
                <a:gd name="f134" fmla="*/ f100 1 f56"/>
                <a:gd name="f135" fmla="*/ f101 1 f57"/>
                <a:gd name="f136" fmla="*/ f102 1 f56"/>
                <a:gd name="f137" fmla="*/ f103 1 f56"/>
                <a:gd name="f138" fmla="*/ f104 1 f57"/>
                <a:gd name="f139" fmla="*/ f105 1 f56"/>
                <a:gd name="f140" fmla="*/ f106 1 f57"/>
                <a:gd name="f141" fmla="*/ f107 1 f56"/>
                <a:gd name="f142" fmla="*/ f108 1 f57"/>
                <a:gd name="f143" fmla="*/ f109 1 f56"/>
                <a:gd name="f144" fmla="*/ f110 1 f57"/>
                <a:gd name="f145" fmla="*/ f111 1 f56"/>
                <a:gd name="f146" fmla="*/ f112 1 f57"/>
                <a:gd name="f147" fmla="*/ f113 1 f56"/>
                <a:gd name="f148" fmla="*/ f114 1 f56"/>
                <a:gd name="f149" fmla="*/ f115 1 f57"/>
                <a:gd name="f150" fmla="*/ f116 1 f56"/>
                <a:gd name="f151" fmla="*/ f117 1 f57"/>
                <a:gd name="f152" fmla="*/ f118 1 f56"/>
                <a:gd name="f153" fmla="*/ f119 f47 1"/>
                <a:gd name="f154" fmla="*/ f120 f47 1"/>
                <a:gd name="f155" fmla="*/ f122 f48 1"/>
                <a:gd name="f156" fmla="*/ f121 f48 1"/>
                <a:gd name="f157" fmla="*/ f123 f47 1"/>
                <a:gd name="f158" fmla="*/ f124 f48 1"/>
                <a:gd name="f159" fmla="*/ f125 f48 1"/>
                <a:gd name="f160" fmla="*/ f126 f47 1"/>
                <a:gd name="f161" fmla="*/ f127 f48 1"/>
                <a:gd name="f162" fmla="*/ f128 f47 1"/>
                <a:gd name="f163" fmla="*/ f129 f48 1"/>
                <a:gd name="f164" fmla="*/ f130 f47 1"/>
                <a:gd name="f165" fmla="*/ f131 f48 1"/>
                <a:gd name="f166" fmla="*/ f132 f47 1"/>
                <a:gd name="f167" fmla="*/ f133 f48 1"/>
                <a:gd name="f168" fmla="*/ f134 f47 1"/>
                <a:gd name="f169" fmla="*/ f135 f48 1"/>
                <a:gd name="f170" fmla="*/ f136 f47 1"/>
                <a:gd name="f171" fmla="*/ f137 f47 1"/>
                <a:gd name="f172" fmla="*/ f138 f48 1"/>
                <a:gd name="f173" fmla="*/ f139 f47 1"/>
                <a:gd name="f174" fmla="*/ f140 f48 1"/>
                <a:gd name="f175" fmla="*/ f141 f47 1"/>
                <a:gd name="f176" fmla="*/ f142 f48 1"/>
                <a:gd name="f177" fmla="*/ f143 f47 1"/>
                <a:gd name="f178" fmla="*/ f144 f48 1"/>
                <a:gd name="f179" fmla="*/ f145 f47 1"/>
                <a:gd name="f180" fmla="*/ f146 f48 1"/>
                <a:gd name="f181" fmla="*/ f147 f47 1"/>
                <a:gd name="f182" fmla="*/ f148 f47 1"/>
                <a:gd name="f183" fmla="*/ f149 f48 1"/>
                <a:gd name="f184" fmla="*/ f150 f47 1"/>
                <a:gd name="f185" fmla="*/ f151 f48 1"/>
                <a:gd name="f186" fmla="*/ f152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57" y="f158"/>
                </a:cxn>
                <a:cxn ang="f88">
                  <a:pos x="f157" y="f159"/>
                </a:cxn>
                <a:cxn ang="f88">
                  <a:pos x="f160" y="f158"/>
                </a:cxn>
                <a:cxn ang="f88">
                  <a:pos x="f160" y="f161"/>
                </a:cxn>
                <a:cxn ang="f88">
                  <a:pos x="f162" y="f163"/>
                </a:cxn>
                <a:cxn ang="f88">
                  <a:pos x="f164" y="f165"/>
                </a:cxn>
                <a:cxn ang="f88">
                  <a:pos x="f166" y="f167"/>
                </a:cxn>
                <a:cxn ang="f88">
                  <a:pos x="f168" y="f169"/>
                </a:cxn>
                <a:cxn ang="f88">
                  <a:pos x="f170" y="f169"/>
                </a:cxn>
                <a:cxn ang="f88">
                  <a:pos x="f171" y="f172"/>
                </a:cxn>
                <a:cxn ang="f88">
                  <a:pos x="f173" y="f174"/>
                </a:cxn>
                <a:cxn ang="f88">
                  <a:pos x="f175" y="f176"/>
                </a:cxn>
                <a:cxn ang="f88">
                  <a:pos x="f177" y="f178"/>
                </a:cxn>
                <a:cxn ang="f88">
                  <a:pos x="f179" y="f180"/>
                </a:cxn>
                <a:cxn ang="f88">
                  <a:pos x="f181" y="f180"/>
                </a:cxn>
                <a:cxn ang="f88">
                  <a:pos x="f182" y="f183"/>
                </a:cxn>
                <a:cxn ang="f88">
                  <a:pos x="f184" y="f185"/>
                </a:cxn>
                <a:cxn ang="f88">
                  <a:pos x="f186" y="f183"/>
                </a:cxn>
                <a:cxn ang="f88">
                  <a:pos x="f157" y="f158"/>
                </a:cxn>
              </a:cxnLst>
              <a:rect l="f153" t="f156" r="f154" b="f155"/>
              <a:pathLst>
                <a:path w="46" h="31">
                  <a:moveTo>
                    <a:pt x="f8" y="f9"/>
                  </a:moveTo>
                  <a:cubicBezTo>
                    <a:pt x="f8" y="f10"/>
                    <a:pt x="f8" y="f10"/>
                    <a:pt x="f8" y="f11"/>
                  </a:cubicBezTo>
                  <a:cubicBezTo>
                    <a:pt x="f12" y="f10"/>
                    <a:pt x="f13" y="f9"/>
                    <a:pt x="f14" y="f9"/>
                  </a:cubicBezTo>
                  <a:cubicBezTo>
                    <a:pt x="f15" y="f16"/>
                    <a:pt x="f6" y="f17"/>
                    <a:pt x="f14" y="f18"/>
                  </a:cubicBezTo>
                  <a:cubicBezTo>
                    <a:pt x="f19" y="f20"/>
                    <a:pt x="f19" y="f21"/>
                    <a:pt x="f19" y="f22"/>
                  </a:cubicBezTo>
                  <a:cubicBezTo>
                    <a:pt x="f19" y="f23"/>
                    <a:pt x="f24" y="f25"/>
                    <a:pt x="f26" y="f27"/>
                  </a:cubicBezTo>
                  <a:cubicBezTo>
                    <a:pt x="f8" y="f7"/>
                    <a:pt x="f25" y="f25"/>
                    <a:pt x="f28" y="f23"/>
                  </a:cubicBezTo>
                  <a:cubicBezTo>
                    <a:pt x="f23" y="f29"/>
                    <a:pt x="f30" y="f31"/>
                    <a:pt x="f25" y="f32"/>
                  </a:cubicBezTo>
                  <a:cubicBezTo>
                    <a:pt x="f8" y="f33"/>
                    <a:pt x="f12" y="f33"/>
                    <a:pt x="f24" y="f32"/>
                  </a:cubicBezTo>
                  <a:cubicBezTo>
                    <a:pt x="f24" y="f32"/>
                    <a:pt x="f24" y="f34"/>
                    <a:pt x="f35" y="f34"/>
                  </a:cubicBezTo>
                  <a:cubicBezTo>
                    <a:pt x="f24" y="f33"/>
                    <a:pt x="f36" y="f37"/>
                    <a:pt x="f38" y="f37"/>
                  </a:cubicBezTo>
                  <a:cubicBezTo>
                    <a:pt x="f27" y="f39"/>
                    <a:pt x="f28" y="f37"/>
                    <a:pt x="f30" y="f40"/>
                  </a:cubicBezTo>
                  <a:cubicBezTo>
                    <a:pt x="f23" y="f34"/>
                    <a:pt x="f41" y="f18"/>
                    <a:pt x="f42" y="f21"/>
                  </a:cubicBezTo>
                  <a:cubicBezTo>
                    <a:pt x="f42" y="f43"/>
                    <a:pt x="f23" y="f23"/>
                    <a:pt x="f29" y="f30"/>
                  </a:cubicBezTo>
                  <a:cubicBezTo>
                    <a:pt x="f18" y="f28"/>
                    <a:pt x="f40" y="f28"/>
                    <a:pt x="f44" y="f30"/>
                  </a:cubicBezTo>
                  <a:cubicBezTo>
                    <a:pt x="f11" y="f43"/>
                    <a:pt x="f5" y="f33"/>
                    <a:pt x="f45" y="f10"/>
                  </a:cubicBezTo>
                  <a:cubicBezTo>
                    <a:pt x="f16" y="f10"/>
                    <a:pt x="f39" y="f11"/>
                    <a:pt x="f37" y="f5"/>
                  </a:cubicBezTo>
                  <a:cubicBezTo>
                    <a:pt x="f37" y="f11"/>
                    <a:pt x="f44" y="f11"/>
                    <a:pt x="f33" y="f10"/>
                  </a:cubicBezTo>
                  <a:cubicBezTo>
                    <a:pt x="f18" y="f44"/>
                    <a:pt x="f41" y="f33"/>
                    <a:pt x="f8" y="f9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DB0E32FA-ABAD-1100-ABE8-F128B7981FDF}"/>
                </a:ext>
              </a:extLst>
            </p:cNvPr>
            <p:cNvSpPr/>
            <p:nvPr/>
          </p:nvSpPr>
          <p:spPr>
            <a:xfrm>
              <a:off x="2913058" y="2832097"/>
              <a:ext cx="188915" cy="1333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"/>
                <a:gd name="f7" fmla="val 35"/>
                <a:gd name="f8" fmla="val 45"/>
                <a:gd name="f9" fmla="val 33"/>
                <a:gd name="f10" fmla="val 41"/>
                <a:gd name="f11" fmla="val 23"/>
                <a:gd name="f12" fmla="val 34"/>
                <a:gd name="f13" fmla="val 20"/>
                <a:gd name="f14" fmla="val 25"/>
                <a:gd name="f15" fmla="val 18"/>
                <a:gd name="f16" fmla="val 21"/>
                <a:gd name="f17" fmla="val 16"/>
                <a:gd name="f18" fmla="val 19"/>
                <a:gd name="f19" fmla="val 10"/>
                <a:gd name="f20" fmla="val 6"/>
                <a:gd name="f21" fmla="val 3"/>
                <a:gd name="f22" fmla="val 15"/>
                <a:gd name="f23" fmla="val 8"/>
                <a:gd name="f24" fmla="val 4"/>
                <a:gd name="f25" fmla="val 7"/>
                <a:gd name="f26" fmla="val 1"/>
                <a:gd name="f27" fmla="val 11"/>
                <a:gd name="f28" fmla="val 2"/>
                <a:gd name="f29" fmla="val 22"/>
                <a:gd name="f30" fmla="val 29"/>
                <a:gd name="f31" fmla="val 14"/>
                <a:gd name="f32" fmla="val 13"/>
                <a:gd name="f33" fmla="val 48"/>
                <a:gd name="f34" fmla="val 49"/>
                <a:gd name="f35" fmla="val 31"/>
                <a:gd name="f36" fmla="val 46"/>
                <a:gd name="f37" fmla="+- 0 0 -90"/>
                <a:gd name="f38" fmla="*/ f3 1 50"/>
                <a:gd name="f39" fmla="*/ f4 1 35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50"/>
                <a:gd name="f48" fmla="*/ f44 1 35"/>
                <a:gd name="f49" fmla="*/ 45 f45 1"/>
                <a:gd name="f50" fmla="*/ 33 f44 1"/>
                <a:gd name="f51" fmla="*/ 23 f45 1"/>
                <a:gd name="f52" fmla="*/ 25 f44 1"/>
                <a:gd name="f53" fmla="*/ 16 f45 1"/>
                <a:gd name="f54" fmla="*/ 19 f44 1"/>
                <a:gd name="f55" fmla="*/ 3 f45 1"/>
                <a:gd name="f56" fmla="*/ 20 f44 1"/>
                <a:gd name="f57" fmla="*/ 4 f45 1"/>
                <a:gd name="f58" fmla="*/ 4 f44 1"/>
                <a:gd name="f59" fmla="*/ 7 f44 1"/>
                <a:gd name="f60" fmla="*/ 33 f45 1"/>
                <a:gd name="f61" fmla="*/ 14 f44 1"/>
                <a:gd name="f62" fmla="*/ 48 f45 1"/>
                <a:gd name="f63" fmla="*/ 46 f45 1"/>
                <a:gd name="f64" fmla="*/ 35 f44 1"/>
                <a:gd name="f65" fmla="+- f46 0 f1"/>
                <a:gd name="f66" fmla="*/ f49 1 50"/>
                <a:gd name="f67" fmla="*/ f50 1 35"/>
                <a:gd name="f68" fmla="*/ f51 1 50"/>
                <a:gd name="f69" fmla="*/ f52 1 35"/>
                <a:gd name="f70" fmla="*/ f53 1 50"/>
                <a:gd name="f71" fmla="*/ f54 1 35"/>
                <a:gd name="f72" fmla="*/ f55 1 50"/>
                <a:gd name="f73" fmla="*/ f56 1 35"/>
                <a:gd name="f74" fmla="*/ f57 1 50"/>
                <a:gd name="f75" fmla="*/ f58 1 35"/>
                <a:gd name="f76" fmla="*/ f59 1 35"/>
                <a:gd name="f77" fmla="*/ f60 1 50"/>
                <a:gd name="f78" fmla="*/ f61 1 35"/>
                <a:gd name="f79" fmla="*/ f62 1 50"/>
                <a:gd name="f80" fmla="*/ f63 1 50"/>
                <a:gd name="f81" fmla="*/ f64 1 35"/>
                <a:gd name="f82" fmla="*/ 0 1 f47"/>
                <a:gd name="f83" fmla="*/ f41 1 f47"/>
                <a:gd name="f84" fmla="*/ 0 1 f48"/>
                <a:gd name="f85" fmla="*/ f42 1 f48"/>
                <a:gd name="f86" fmla="*/ f66 1 f47"/>
                <a:gd name="f87" fmla="*/ f67 1 f48"/>
                <a:gd name="f88" fmla="*/ f68 1 f47"/>
                <a:gd name="f89" fmla="*/ f69 1 f48"/>
                <a:gd name="f90" fmla="*/ f70 1 f47"/>
                <a:gd name="f91" fmla="*/ f71 1 f48"/>
                <a:gd name="f92" fmla="*/ f72 1 f47"/>
                <a:gd name="f93" fmla="*/ f73 1 f48"/>
                <a:gd name="f94" fmla="*/ f74 1 f47"/>
                <a:gd name="f95" fmla="*/ f75 1 f48"/>
                <a:gd name="f96" fmla="*/ f76 1 f48"/>
                <a:gd name="f97" fmla="*/ f77 1 f47"/>
                <a:gd name="f98" fmla="*/ f78 1 f48"/>
                <a:gd name="f99" fmla="*/ f79 1 f47"/>
                <a:gd name="f100" fmla="*/ f80 1 f47"/>
                <a:gd name="f101" fmla="*/ f81 1 f48"/>
                <a:gd name="f102" fmla="*/ f82 f38 1"/>
                <a:gd name="f103" fmla="*/ f83 f38 1"/>
                <a:gd name="f104" fmla="*/ f85 f39 1"/>
                <a:gd name="f105" fmla="*/ f84 f39 1"/>
                <a:gd name="f106" fmla="*/ f86 f38 1"/>
                <a:gd name="f107" fmla="*/ f87 f39 1"/>
                <a:gd name="f108" fmla="*/ f88 f38 1"/>
                <a:gd name="f109" fmla="*/ f89 f39 1"/>
                <a:gd name="f110" fmla="*/ f90 f38 1"/>
                <a:gd name="f111" fmla="*/ f91 f39 1"/>
                <a:gd name="f112" fmla="*/ f92 f38 1"/>
                <a:gd name="f113" fmla="*/ f93 f39 1"/>
                <a:gd name="f114" fmla="*/ f94 f38 1"/>
                <a:gd name="f115" fmla="*/ f95 f39 1"/>
                <a:gd name="f116" fmla="*/ f96 f39 1"/>
                <a:gd name="f117" fmla="*/ f97 f38 1"/>
                <a:gd name="f118" fmla="*/ f98 f39 1"/>
                <a:gd name="f119" fmla="*/ f99 f38 1"/>
                <a:gd name="f120" fmla="*/ f100 f38 1"/>
                <a:gd name="f121" fmla="*/ f101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5">
                  <a:pos x="f106" y="f107"/>
                </a:cxn>
                <a:cxn ang="f65">
                  <a:pos x="f108" y="f109"/>
                </a:cxn>
                <a:cxn ang="f65">
                  <a:pos x="f110" y="f111"/>
                </a:cxn>
                <a:cxn ang="f65">
                  <a:pos x="f112" y="f113"/>
                </a:cxn>
                <a:cxn ang="f65">
                  <a:pos x="f114" y="f115"/>
                </a:cxn>
                <a:cxn ang="f65">
                  <a:pos x="f110" y="f116"/>
                </a:cxn>
                <a:cxn ang="f65">
                  <a:pos x="f117" y="f118"/>
                </a:cxn>
                <a:cxn ang="f65">
                  <a:pos x="f119" y="f113"/>
                </a:cxn>
                <a:cxn ang="f65">
                  <a:pos x="f120" y="f121"/>
                </a:cxn>
                <a:cxn ang="f65">
                  <a:pos x="f106" y="f107"/>
                </a:cxn>
              </a:cxnLst>
              <a:rect l="f102" t="f105" r="f103" b="f104"/>
              <a:pathLst>
                <a:path w="50" h="35">
                  <a:moveTo>
                    <a:pt x="f8" y="f9"/>
                  </a:moveTo>
                  <a:cubicBezTo>
                    <a:pt x="f10" y="f11"/>
                    <a:pt x="f12" y="f13"/>
                    <a:pt x="f11" y="f14"/>
                  </a:cubicBezTo>
                  <a:cubicBezTo>
                    <a:pt x="f13" y="f11"/>
                    <a:pt x="f15" y="f16"/>
                    <a:pt x="f17" y="f18"/>
                  </a:cubicBezTo>
                  <a:cubicBezTo>
                    <a:pt x="f19" y="f11"/>
                    <a:pt x="f20" y="f11"/>
                    <a:pt x="f21" y="f13"/>
                  </a:cubicBezTo>
                  <a:cubicBezTo>
                    <a:pt x="f5" y="f22"/>
                    <a:pt x="f5" y="f23"/>
                    <a:pt x="f24" y="f24"/>
                  </a:cubicBezTo>
                  <a:cubicBezTo>
                    <a:pt x="f25" y="f26"/>
                    <a:pt x="f27" y="f28"/>
                    <a:pt x="f17" y="f25"/>
                  </a:cubicBezTo>
                  <a:cubicBezTo>
                    <a:pt x="f29" y="f5"/>
                    <a:pt x="f30" y="f21"/>
                    <a:pt x="f9" y="f31"/>
                  </a:cubicBezTo>
                  <a:cubicBezTo>
                    <a:pt x="f10" y="f32"/>
                    <a:pt x="f8" y="f22"/>
                    <a:pt x="f33" y="f13"/>
                  </a:cubicBezTo>
                  <a:cubicBezTo>
                    <a:pt x="f6" y="f14"/>
                    <a:pt x="f34" y="f35"/>
                    <a:pt x="f36" y="f7"/>
                  </a:cubicBezTo>
                  <a:cubicBezTo>
                    <a:pt x="f8" y="f12"/>
                    <a:pt x="f8" y="f12"/>
                    <a:pt x="f8" y="f9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9E7A7B15-E75F-7469-FEE9-580B602C42BB}"/>
                </a:ext>
              </a:extLst>
            </p:cNvPr>
            <p:cNvSpPr/>
            <p:nvPr/>
          </p:nvSpPr>
          <p:spPr>
            <a:xfrm>
              <a:off x="2981328" y="2924178"/>
              <a:ext cx="109535" cy="12859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34"/>
                <a:gd name="f8" fmla="val 27"/>
                <a:gd name="f9" fmla="val 9"/>
                <a:gd name="f10" fmla="val 10"/>
                <a:gd name="f11" fmla="val 28"/>
                <a:gd name="f12" fmla="val 11"/>
                <a:gd name="f13" fmla="val 18"/>
                <a:gd name="f14" fmla="val 24"/>
                <a:gd name="f15" fmla="val 30"/>
                <a:gd name="f16" fmla="val 23"/>
                <a:gd name="f17" fmla="val 21"/>
                <a:gd name="f18" fmla="val 31"/>
                <a:gd name="f19" fmla="val 33"/>
                <a:gd name="f20" fmla="val 16"/>
                <a:gd name="f21" fmla="val 7"/>
                <a:gd name="f22" fmla="val 26"/>
                <a:gd name="f23" fmla="val 1"/>
                <a:gd name="f24" fmla="val 5"/>
                <a:gd name="f25" fmla="val 4"/>
                <a:gd name="f26" fmla="val 2"/>
                <a:gd name="f27" fmla="val 8"/>
                <a:gd name="f28" fmla="+- 0 0 -90"/>
                <a:gd name="f29" fmla="*/ f3 1 29"/>
                <a:gd name="f30" fmla="*/ f4 1 34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29"/>
                <a:gd name="f39" fmla="*/ f35 1 34"/>
                <a:gd name="f40" fmla="*/ 27 f36 1"/>
                <a:gd name="f41" fmla="*/ 9 f35 1"/>
                <a:gd name="f42" fmla="*/ 28 f36 1"/>
                <a:gd name="f43" fmla="*/ 11 f35 1"/>
                <a:gd name="f44" fmla="*/ 24 f36 1"/>
                <a:gd name="f45" fmla="*/ 30 f35 1"/>
                <a:gd name="f46" fmla="*/ 23 f36 1"/>
                <a:gd name="f47" fmla="*/ 16 f36 1"/>
                <a:gd name="f48" fmla="*/ 33 f35 1"/>
                <a:gd name="f49" fmla="*/ 0 f36 1"/>
                <a:gd name="f50" fmla="*/ 16 f35 1"/>
                <a:gd name="f51" fmla="*/ 10 f36 1"/>
                <a:gd name="f52" fmla="*/ 2 f35 1"/>
                <a:gd name="f53" fmla="*/ 26 f36 1"/>
                <a:gd name="f54" fmla="*/ 8 f35 1"/>
                <a:gd name="f55" fmla="+- f37 0 f1"/>
                <a:gd name="f56" fmla="*/ f40 1 29"/>
                <a:gd name="f57" fmla="*/ f41 1 34"/>
                <a:gd name="f58" fmla="*/ f42 1 29"/>
                <a:gd name="f59" fmla="*/ f43 1 34"/>
                <a:gd name="f60" fmla="*/ f44 1 29"/>
                <a:gd name="f61" fmla="*/ f45 1 34"/>
                <a:gd name="f62" fmla="*/ f46 1 29"/>
                <a:gd name="f63" fmla="*/ f47 1 29"/>
                <a:gd name="f64" fmla="*/ f48 1 34"/>
                <a:gd name="f65" fmla="*/ f49 1 29"/>
                <a:gd name="f66" fmla="*/ f50 1 34"/>
                <a:gd name="f67" fmla="*/ f51 1 29"/>
                <a:gd name="f68" fmla="*/ f52 1 34"/>
                <a:gd name="f69" fmla="*/ f53 1 29"/>
                <a:gd name="f70" fmla="*/ f54 1 34"/>
                <a:gd name="f71" fmla="*/ 0 1 f38"/>
                <a:gd name="f72" fmla="*/ f32 1 f38"/>
                <a:gd name="f73" fmla="*/ 0 1 f39"/>
                <a:gd name="f74" fmla="*/ f33 1 f39"/>
                <a:gd name="f75" fmla="*/ f56 1 f38"/>
                <a:gd name="f76" fmla="*/ f57 1 f39"/>
                <a:gd name="f77" fmla="*/ f58 1 f38"/>
                <a:gd name="f78" fmla="*/ f59 1 f39"/>
                <a:gd name="f79" fmla="*/ f60 1 f38"/>
                <a:gd name="f80" fmla="*/ f61 1 f39"/>
                <a:gd name="f81" fmla="*/ f62 1 f38"/>
                <a:gd name="f82" fmla="*/ f63 1 f38"/>
                <a:gd name="f83" fmla="*/ f64 1 f39"/>
                <a:gd name="f84" fmla="*/ f65 1 f38"/>
                <a:gd name="f85" fmla="*/ f66 1 f39"/>
                <a:gd name="f86" fmla="*/ f67 1 f38"/>
                <a:gd name="f87" fmla="*/ f68 1 f39"/>
                <a:gd name="f88" fmla="*/ f69 1 f38"/>
                <a:gd name="f89" fmla="*/ f70 1 f39"/>
                <a:gd name="f90" fmla="*/ f71 f29 1"/>
                <a:gd name="f91" fmla="*/ f72 f29 1"/>
                <a:gd name="f92" fmla="*/ f74 f30 1"/>
                <a:gd name="f93" fmla="*/ f73 f30 1"/>
                <a:gd name="f94" fmla="*/ f75 f29 1"/>
                <a:gd name="f95" fmla="*/ f76 f30 1"/>
                <a:gd name="f96" fmla="*/ f77 f29 1"/>
                <a:gd name="f97" fmla="*/ f78 f30 1"/>
                <a:gd name="f98" fmla="*/ f79 f29 1"/>
                <a:gd name="f99" fmla="*/ f80 f30 1"/>
                <a:gd name="f100" fmla="*/ f81 f29 1"/>
                <a:gd name="f101" fmla="*/ f82 f29 1"/>
                <a:gd name="f102" fmla="*/ f83 f30 1"/>
                <a:gd name="f103" fmla="*/ f84 f29 1"/>
                <a:gd name="f104" fmla="*/ f85 f30 1"/>
                <a:gd name="f105" fmla="*/ f86 f29 1"/>
                <a:gd name="f106" fmla="*/ f87 f30 1"/>
                <a:gd name="f107" fmla="*/ f88 f29 1"/>
                <a:gd name="f108" fmla="*/ f89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94" y="f95"/>
                </a:cxn>
                <a:cxn ang="f55">
                  <a:pos x="f96" y="f97"/>
                </a:cxn>
                <a:cxn ang="f55">
                  <a:pos x="f98" y="f99"/>
                </a:cxn>
                <a:cxn ang="f55">
                  <a:pos x="f100" y="f99"/>
                </a:cxn>
                <a:cxn ang="f55">
                  <a:pos x="f101" y="f102"/>
                </a:cxn>
                <a:cxn ang="f55">
                  <a:pos x="f103" y="f104"/>
                </a:cxn>
                <a:cxn ang="f55">
                  <a:pos x="f105" y="f106"/>
                </a:cxn>
                <a:cxn ang="f55">
                  <a:pos x="f107" y="f108"/>
                </a:cxn>
                <a:cxn ang="f55">
                  <a:pos x="f94" y="f95"/>
                </a:cxn>
              </a:cxnLst>
              <a:rect l="f90" t="f93" r="f91" b="f92"/>
              <a:pathLst>
                <a:path w="29" h="34">
                  <a:moveTo>
                    <a:pt x="f8" y="f9"/>
                  </a:moveTo>
                  <a:cubicBezTo>
                    <a:pt x="f8" y="f10"/>
                    <a:pt x="f8" y="f10"/>
                    <a:pt x="f11" y="f12"/>
                  </a:cubicBezTo>
                  <a:cubicBezTo>
                    <a:pt x="f6" y="f13"/>
                    <a:pt x="f11" y="f14"/>
                    <a:pt x="f14" y="f15"/>
                  </a:cubicBezTo>
                  <a:cubicBezTo>
                    <a:pt x="f14" y="f15"/>
                    <a:pt x="f16" y="f15"/>
                    <a:pt x="f16" y="f15"/>
                  </a:cubicBezTo>
                  <a:cubicBezTo>
                    <a:pt x="f17" y="f18"/>
                    <a:pt x="f13" y="f19"/>
                    <a:pt x="f20" y="f19"/>
                  </a:cubicBezTo>
                  <a:cubicBezTo>
                    <a:pt x="f21" y="f7"/>
                    <a:pt x="f5" y="f22"/>
                    <a:pt x="f5" y="f20"/>
                  </a:cubicBezTo>
                  <a:cubicBezTo>
                    <a:pt x="f23" y="f9"/>
                    <a:pt x="f24" y="f25"/>
                    <a:pt x="f10" y="f26"/>
                  </a:cubicBezTo>
                  <a:cubicBezTo>
                    <a:pt x="f20" y="f5"/>
                    <a:pt x="f17" y="f26"/>
                    <a:pt x="f22" y="f27"/>
                  </a:cubicBezTo>
                  <a:cubicBezTo>
                    <a:pt x="f22" y="f9"/>
                    <a:pt x="f22" y="f9"/>
                    <a:pt x="f8" y="f9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71B157B2-5808-18BD-9E1F-B471C20EEB38}"/>
                </a:ext>
              </a:extLst>
            </p:cNvPr>
            <p:cNvSpPr/>
            <p:nvPr/>
          </p:nvSpPr>
          <p:spPr>
            <a:xfrm>
              <a:off x="2720970" y="2932115"/>
              <a:ext cx="158748" cy="1015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2"/>
                <a:gd name="f7" fmla="val 27"/>
                <a:gd name="f8" fmla="val 7"/>
                <a:gd name="f9" fmla="val 2"/>
                <a:gd name="f10" fmla="val 24"/>
                <a:gd name="f11" fmla="val 19"/>
                <a:gd name="f12" fmla="val 14"/>
                <a:gd name="f13" fmla="val 1"/>
                <a:gd name="f14" fmla="val 9"/>
                <a:gd name="f15" fmla="val 3"/>
                <a:gd name="f16" fmla="val 6"/>
                <a:gd name="f17" fmla="val 8"/>
                <a:gd name="f18" fmla="val 4"/>
                <a:gd name="f19" fmla="val 13"/>
                <a:gd name="f20" fmla="val 17"/>
                <a:gd name="f21" fmla="val 5"/>
                <a:gd name="f22" fmla="val 20"/>
                <a:gd name="f23" fmla="val 21"/>
                <a:gd name="f24" fmla="val 23"/>
                <a:gd name="f25" fmla="val 29"/>
                <a:gd name="f26" fmla="val 32"/>
                <a:gd name="f27" fmla="val 37"/>
                <a:gd name="f28" fmla="val 38"/>
                <a:gd name="f29" fmla="val 39"/>
                <a:gd name="f30" fmla="val 30"/>
                <a:gd name="f31" fmla="val 16"/>
                <a:gd name="f32" fmla="val 15"/>
                <a:gd name="f33" fmla="+- 0 0 -90"/>
                <a:gd name="f34" fmla="*/ f3 1 42"/>
                <a:gd name="f35" fmla="*/ f4 1 27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42"/>
                <a:gd name="f44" fmla="*/ f40 1 27"/>
                <a:gd name="f45" fmla="*/ 7 f41 1"/>
                <a:gd name="f46" fmla="*/ 27 f40 1"/>
                <a:gd name="f47" fmla="*/ 0 f41 1"/>
                <a:gd name="f48" fmla="*/ 14 f40 1"/>
                <a:gd name="f49" fmla="*/ 8 f41 1"/>
                <a:gd name="f50" fmla="*/ 4 f40 1"/>
                <a:gd name="f51" fmla="*/ 19 f41 1"/>
                <a:gd name="f52" fmla="*/ 9 f40 1"/>
                <a:gd name="f53" fmla="*/ 20 f41 1"/>
                <a:gd name="f54" fmla="*/ 3 f40 1"/>
                <a:gd name="f55" fmla="*/ 24 f41 1"/>
                <a:gd name="f56" fmla="*/ 0 f40 1"/>
                <a:gd name="f57" fmla="*/ 37 f41 1"/>
                <a:gd name="f58" fmla="*/ 39 f41 1"/>
                <a:gd name="f59" fmla="*/ 30 f41 1"/>
                <a:gd name="f60" fmla="*/ 23 f40 1"/>
                <a:gd name="f61" fmla="+- f42 0 f1"/>
                <a:gd name="f62" fmla="*/ f45 1 42"/>
                <a:gd name="f63" fmla="*/ f46 1 27"/>
                <a:gd name="f64" fmla="*/ f47 1 42"/>
                <a:gd name="f65" fmla="*/ f48 1 27"/>
                <a:gd name="f66" fmla="*/ f49 1 42"/>
                <a:gd name="f67" fmla="*/ f50 1 27"/>
                <a:gd name="f68" fmla="*/ f51 1 42"/>
                <a:gd name="f69" fmla="*/ f52 1 27"/>
                <a:gd name="f70" fmla="*/ f53 1 42"/>
                <a:gd name="f71" fmla="*/ f54 1 27"/>
                <a:gd name="f72" fmla="*/ f55 1 42"/>
                <a:gd name="f73" fmla="*/ f56 1 27"/>
                <a:gd name="f74" fmla="*/ f57 1 42"/>
                <a:gd name="f75" fmla="*/ f58 1 42"/>
                <a:gd name="f76" fmla="*/ f59 1 42"/>
                <a:gd name="f77" fmla="*/ f60 1 27"/>
                <a:gd name="f78" fmla="*/ 0 1 f43"/>
                <a:gd name="f79" fmla="*/ f37 1 f43"/>
                <a:gd name="f80" fmla="*/ 0 1 f44"/>
                <a:gd name="f81" fmla="*/ f38 1 f44"/>
                <a:gd name="f82" fmla="*/ f62 1 f43"/>
                <a:gd name="f83" fmla="*/ f63 1 f44"/>
                <a:gd name="f84" fmla="*/ f64 1 f43"/>
                <a:gd name="f85" fmla="*/ f65 1 f44"/>
                <a:gd name="f86" fmla="*/ f66 1 f43"/>
                <a:gd name="f87" fmla="*/ f67 1 f44"/>
                <a:gd name="f88" fmla="*/ f68 1 f43"/>
                <a:gd name="f89" fmla="*/ f69 1 f44"/>
                <a:gd name="f90" fmla="*/ f70 1 f43"/>
                <a:gd name="f91" fmla="*/ f71 1 f44"/>
                <a:gd name="f92" fmla="*/ f72 1 f43"/>
                <a:gd name="f93" fmla="*/ f73 1 f44"/>
                <a:gd name="f94" fmla="*/ f74 1 f43"/>
                <a:gd name="f95" fmla="*/ f75 1 f43"/>
                <a:gd name="f96" fmla="*/ f76 1 f43"/>
                <a:gd name="f97" fmla="*/ f77 1 f44"/>
                <a:gd name="f98" fmla="*/ f78 f34 1"/>
                <a:gd name="f99" fmla="*/ f79 f34 1"/>
                <a:gd name="f100" fmla="*/ f81 f35 1"/>
                <a:gd name="f101" fmla="*/ f80 f35 1"/>
                <a:gd name="f102" fmla="*/ f82 f34 1"/>
                <a:gd name="f103" fmla="*/ f83 f35 1"/>
                <a:gd name="f104" fmla="*/ f84 f34 1"/>
                <a:gd name="f105" fmla="*/ f85 f35 1"/>
                <a:gd name="f106" fmla="*/ f86 f34 1"/>
                <a:gd name="f107" fmla="*/ f87 f35 1"/>
                <a:gd name="f108" fmla="*/ f88 f34 1"/>
                <a:gd name="f109" fmla="*/ f89 f35 1"/>
                <a:gd name="f110" fmla="*/ f90 f34 1"/>
                <a:gd name="f111" fmla="*/ f91 f35 1"/>
                <a:gd name="f112" fmla="*/ f92 f34 1"/>
                <a:gd name="f113" fmla="*/ f93 f35 1"/>
                <a:gd name="f114" fmla="*/ f94 f34 1"/>
                <a:gd name="f115" fmla="*/ f95 f34 1"/>
                <a:gd name="f116" fmla="*/ f96 f34 1"/>
                <a:gd name="f117" fmla="*/ f97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1">
                  <a:pos x="f102" y="f103"/>
                </a:cxn>
                <a:cxn ang="f61">
                  <a:pos x="f104" y="f105"/>
                </a:cxn>
                <a:cxn ang="f61">
                  <a:pos x="f106" y="f107"/>
                </a:cxn>
                <a:cxn ang="f61">
                  <a:pos x="f108" y="f109"/>
                </a:cxn>
                <a:cxn ang="f61">
                  <a:pos x="f110" y="f111"/>
                </a:cxn>
                <a:cxn ang="f61">
                  <a:pos x="f112" y="f113"/>
                </a:cxn>
                <a:cxn ang="f61">
                  <a:pos x="f114" y="f107"/>
                </a:cxn>
                <a:cxn ang="f61">
                  <a:pos x="f115" y="f105"/>
                </a:cxn>
                <a:cxn ang="f61">
                  <a:pos x="f116" y="f117"/>
                </a:cxn>
                <a:cxn ang="f61">
                  <a:pos x="f102" y="f103"/>
                </a:cxn>
              </a:cxnLst>
              <a:rect l="f98" t="f101" r="f99" b="f100"/>
              <a:pathLst>
                <a:path w="42" h="27">
                  <a:moveTo>
                    <a:pt x="f8" y="f7"/>
                  </a:moveTo>
                  <a:cubicBezTo>
                    <a:pt x="f9" y="f10"/>
                    <a:pt x="f5" y="f11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15"/>
                    <a:pt x="f20" y="f21"/>
                    <a:pt x="f11" y="f14"/>
                  </a:cubicBezTo>
                  <a:cubicBezTo>
                    <a:pt x="f22" y="f8"/>
                    <a:pt x="f11" y="f21"/>
                    <a:pt x="f22" y="f15"/>
                  </a:cubicBezTo>
                  <a:cubicBezTo>
                    <a:pt x="f23" y="f9"/>
                    <a:pt x="f24" y="f5"/>
                    <a:pt x="f10" y="f5"/>
                  </a:cubicBezTo>
                  <a:cubicBezTo>
                    <a:pt x="f25" y="f13"/>
                    <a:pt x="f26" y="f9"/>
                    <a:pt x="f27" y="f18"/>
                  </a:cubicBezTo>
                  <a:cubicBezTo>
                    <a:pt x="f28" y="f16"/>
                    <a:pt x="f6" y="f14"/>
                    <a:pt x="f29" y="f12"/>
                  </a:cubicBezTo>
                  <a:cubicBezTo>
                    <a:pt x="f27" y="f11"/>
                    <a:pt x="f26" y="f22"/>
                    <a:pt x="f30" y="f24"/>
                  </a:cubicBezTo>
                  <a:cubicBezTo>
                    <a:pt x="f22" y="f31"/>
                    <a:pt x="f32" y="f20"/>
                    <a:pt x="f8" y="f7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A2592F46-54D0-C6C8-B03C-0CCCEC423F20}"/>
                </a:ext>
              </a:extLst>
            </p:cNvPr>
            <p:cNvSpPr/>
            <p:nvPr/>
          </p:nvSpPr>
          <p:spPr>
            <a:xfrm>
              <a:off x="4230691" y="3090864"/>
              <a:ext cx="263520" cy="3063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0"/>
                <a:gd name="f7" fmla="val 81"/>
                <a:gd name="f8" fmla="val 25"/>
                <a:gd name="f9" fmla="val 6"/>
                <a:gd name="f10" fmla="val 24"/>
                <a:gd name="f11" fmla="val 14"/>
                <a:gd name="f12" fmla="val 21"/>
                <a:gd name="f13" fmla="val 20"/>
                <a:gd name="f14" fmla="val 17"/>
                <a:gd name="f15" fmla="val 12"/>
                <a:gd name="f16" fmla="val 28"/>
                <a:gd name="f17" fmla="val 8"/>
                <a:gd name="f18" fmla="val 4"/>
                <a:gd name="f19" fmla="val 26"/>
                <a:gd name="f20" fmla="val 1"/>
                <a:gd name="f21" fmla="val 23"/>
                <a:gd name="f22" fmla="val 18"/>
                <a:gd name="f23" fmla="val 2"/>
                <a:gd name="f24" fmla="val 13"/>
                <a:gd name="f25" fmla="val 9"/>
                <a:gd name="f26" fmla="val 5"/>
                <a:gd name="f27" fmla="val 16"/>
                <a:gd name="f28" fmla="val 19"/>
                <a:gd name="f29" fmla="val 3"/>
                <a:gd name="f30" fmla="val 35"/>
                <a:gd name="f31" fmla="val 43"/>
                <a:gd name="f32" fmla="val 50"/>
                <a:gd name="f33" fmla="val 63"/>
                <a:gd name="f34" fmla="val 15"/>
                <a:gd name="f35" fmla="val 69"/>
                <a:gd name="f36" fmla="val 40"/>
                <a:gd name="f37" fmla="val 68"/>
                <a:gd name="f38" fmla="val 52"/>
                <a:gd name="f39" fmla="val 64"/>
                <a:gd name="f40" fmla="val 55"/>
                <a:gd name="f41" fmla="val 73"/>
                <a:gd name="f42" fmla="val 51"/>
                <a:gd name="f43" fmla="val 78"/>
                <a:gd name="f44" fmla="val 45"/>
                <a:gd name="f45" fmla="val 80"/>
                <a:gd name="f46" fmla="val 39"/>
                <a:gd name="f47" fmla="val 29"/>
                <a:gd name="f48" fmla="val 27"/>
                <a:gd name="f49" fmla="val 76"/>
                <a:gd name="f50" fmla="val 44"/>
                <a:gd name="f51" fmla="val 77"/>
                <a:gd name="f52" fmla="val 48"/>
                <a:gd name="f53" fmla="val 59"/>
                <a:gd name="f54" fmla="val 67"/>
                <a:gd name="f55" fmla="val 47"/>
                <a:gd name="f56" fmla="val 65"/>
                <a:gd name="f57" fmla="val 33"/>
                <a:gd name="f58" fmla="val 54"/>
                <a:gd name="f59" fmla="val 10"/>
                <a:gd name="f60" fmla="val 37"/>
                <a:gd name="f61" fmla="val 31"/>
                <a:gd name="f62" fmla="val 7"/>
                <a:gd name="f63" fmla="val 11"/>
                <a:gd name="f64" fmla="val 22"/>
                <a:gd name="f65" fmla="+- 0 0 -90"/>
                <a:gd name="f66" fmla="*/ f3 1 70"/>
                <a:gd name="f67" fmla="*/ f4 1 81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70"/>
                <a:gd name="f76" fmla="*/ f72 1 81"/>
                <a:gd name="f77" fmla="*/ 25 f73 1"/>
                <a:gd name="f78" fmla="*/ 6 f72 1"/>
                <a:gd name="f79" fmla="*/ 17 f73 1"/>
                <a:gd name="f80" fmla="*/ 24 f72 1"/>
                <a:gd name="f81" fmla="*/ 4 f73 1"/>
                <a:gd name="f82" fmla="*/ 26 f72 1"/>
                <a:gd name="f83" fmla="*/ 2 f73 1"/>
                <a:gd name="f84" fmla="*/ 13 f72 1"/>
                <a:gd name="f85" fmla="*/ 13 f73 1"/>
                <a:gd name="f86" fmla="*/ 5 f72 1"/>
                <a:gd name="f87" fmla="*/ 23 f73 1"/>
                <a:gd name="f88" fmla="*/ 3 f72 1"/>
                <a:gd name="f89" fmla="*/ 0 f72 1"/>
                <a:gd name="f90" fmla="*/ 1 f72 1"/>
                <a:gd name="f91" fmla="*/ 28 f73 1"/>
                <a:gd name="f92" fmla="*/ 4 f72 1"/>
                <a:gd name="f93" fmla="*/ 50 f73 1"/>
                <a:gd name="f94" fmla="*/ 9 f72 1"/>
                <a:gd name="f95" fmla="*/ 69 f73 1"/>
                <a:gd name="f96" fmla="*/ 40 f72 1"/>
                <a:gd name="f97" fmla="*/ 55 f73 1"/>
                <a:gd name="f98" fmla="*/ 73 f72 1"/>
                <a:gd name="f99" fmla="*/ 39 f73 1"/>
                <a:gd name="f100" fmla="*/ 80 f72 1"/>
                <a:gd name="f101" fmla="*/ 26 f73 1"/>
                <a:gd name="f102" fmla="*/ 64 f72 1"/>
                <a:gd name="f103" fmla="*/ 27 f73 1"/>
                <a:gd name="f104" fmla="*/ 44 f73 1"/>
                <a:gd name="f105" fmla="*/ 77 f72 1"/>
                <a:gd name="f106" fmla="*/ 70 f72 1"/>
                <a:gd name="f107" fmla="*/ 65 f73 1"/>
                <a:gd name="f108" fmla="*/ 33 f72 1"/>
                <a:gd name="f109" fmla="*/ 43 f73 1"/>
                <a:gd name="f110" fmla="*/ 10 f72 1"/>
                <a:gd name="f111" fmla="*/ 24 f73 1"/>
                <a:gd name="f112" fmla="*/ 7 f72 1"/>
                <a:gd name="f113" fmla="*/ 14 f73 1"/>
                <a:gd name="f114" fmla="*/ 8 f72 1"/>
                <a:gd name="f115" fmla="*/ 5 f73 1"/>
                <a:gd name="f116" fmla="*/ 16 f72 1"/>
                <a:gd name="f117" fmla="*/ 6 f73 1"/>
                <a:gd name="f118" fmla="*/ 23 f72 1"/>
                <a:gd name="f119" fmla="+- f74 0 f1"/>
                <a:gd name="f120" fmla="*/ f77 1 70"/>
                <a:gd name="f121" fmla="*/ f78 1 81"/>
                <a:gd name="f122" fmla="*/ f79 1 70"/>
                <a:gd name="f123" fmla="*/ f80 1 81"/>
                <a:gd name="f124" fmla="*/ f81 1 70"/>
                <a:gd name="f125" fmla="*/ f82 1 81"/>
                <a:gd name="f126" fmla="*/ f83 1 70"/>
                <a:gd name="f127" fmla="*/ f84 1 81"/>
                <a:gd name="f128" fmla="*/ f85 1 70"/>
                <a:gd name="f129" fmla="*/ f86 1 81"/>
                <a:gd name="f130" fmla="*/ f87 1 70"/>
                <a:gd name="f131" fmla="*/ f88 1 81"/>
                <a:gd name="f132" fmla="*/ f89 1 81"/>
                <a:gd name="f133" fmla="*/ f90 1 81"/>
                <a:gd name="f134" fmla="*/ f91 1 70"/>
                <a:gd name="f135" fmla="*/ f92 1 81"/>
                <a:gd name="f136" fmla="*/ f93 1 70"/>
                <a:gd name="f137" fmla="*/ f94 1 81"/>
                <a:gd name="f138" fmla="*/ f95 1 70"/>
                <a:gd name="f139" fmla="*/ f96 1 81"/>
                <a:gd name="f140" fmla="*/ f97 1 70"/>
                <a:gd name="f141" fmla="*/ f98 1 81"/>
                <a:gd name="f142" fmla="*/ f99 1 70"/>
                <a:gd name="f143" fmla="*/ f100 1 81"/>
                <a:gd name="f144" fmla="*/ f101 1 70"/>
                <a:gd name="f145" fmla="*/ f102 1 81"/>
                <a:gd name="f146" fmla="*/ f103 1 70"/>
                <a:gd name="f147" fmla="*/ f104 1 70"/>
                <a:gd name="f148" fmla="*/ f105 1 81"/>
                <a:gd name="f149" fmla="*/ f106 1 81"/>
                <a:gd name="f150" fmla="*/ f107 1 70"/>
                <a:gd name="f151" fmla="*/ f108 1 81"/>
                <a:gd name="f152" fmla="*/ f109 1 70"/>
                <a:gd name="f153" fmla="*/ f110 1 81"/>
                <a:gd name="f154" fmla="*/ f111 1 70"/>
                <a:gd name="f155" fmla="*/ f112 1 81"/>
                <a:gd name="f156" fmla="*/ f113 1 70"/>
                <a:gd name="f157" fmla="*/ f114 1 81"/>
                <a:gd name="f158" fmla="*/ f115 1 70"/>
                <a:gd name="f159" fmla="*/ f116 1 81"/>
                <a:gd name="f160" fmla="*/ f117 1 70"/>
                <a:gd name="f161" fmla="*/ f118 1 81"/>
                <a:gd name="f162" fmla="*/ 0 1 f75"/>
                <a:gd name="f163" fmla="*/ f69 1 f75"/>
                <a:gd name="f164" fmla="*/ 0 1 f76"/>
                <a:gd name="f165" fmla="*/ f70 1 f76"/>
                <a:gd name="f166" fmla="*/ f120 1 f75"/>
                <a:gd name="f167" fmla="*/ f121 1 f76"/>
                <a:gd name="f168" fmla="*/ f122 1 f75"/>
                <a:gd name="f169" fmla="*/ f123 1 f76"/>
                <a:gd name="f170" fmla="*/ f124 1 f75"/>
                <a:gd name="f171" fmla="*/ f125 1 f76"/>
                <a:gd name="f172" fmla="*/ f126 1 f75"/>
                <a:gd name="f173" fmla="*/ f127 1 f76"/>
                <a:gd name="f174" fmla="*/ f128 1 f75"/>
                <a:gd name="f175" fmla="*/ f129 1 f76"/>
                <a:gd name="f176" fmla="*/ f130 1 f75"/>
                <a:gd name="f177" fmla="*/ f131 1 f76"/>
                <a:gd name="f178" fmla="*/ f132 1 f76"/>
                <a:gd name="f179" fmla="*/ f133 1 f76"/>
                <a:gd name="f180" fmla="*/ f134 1 f75"/>
                <a:gd name="f181" fmla="*/ f135 1 f76"/>
                <a:gd name="f182" fmla="*/ f136 1 f75"/>
                <a:gd name="f183" fmla="*/ f137 1 f76"/>
                <a:gd name="f184" fmla="*/ f138 1 f75"/>
                <a:gd name="f185" fmla="*/ f139 1 f76"/>
                <a:gd name="f186" fmla="*/ f140 1 f75"/>
                <a:gd name="f187" fmla="*/ f141 1 f76"/>
                <a:gd name="f188" fmla="*/ f142 1 f75"/>
                <a:gd name="f189" fmla="*/ f143 1 f76"/>
                <a:gd name="f190" fmla="*/ f144 1 f75"/>
                <a:gd name="f191" fmla="*/ f145 1 f76"/>
                <a:gd name="f192" fmla="*/ f146 1 f75"/>
                <a:gd name="f193" fmla="*/ f147 1 f75"/>
                <a:gd name="f194" fmla="*/ f148 1 f76"/>
                <a:gd name="f195" fmla="*/ f149 1 f76"/>
                <a:gd name="f196" fmla="*/ f150 1 f75"/>
                <a:gd name="f197" fmla="*/ f151 1 f76"/>
                <a:gd name="f198" fmla="*/ f152 1 f75"/>
                <a:gd name="f199" fmla="*/ f153 1 f76"/>
                <a:gd name="f200" fmla="*/ f154 1 f75"/>
                <a:gd name="f201" fmla="*/ f155 1 f76"/>
                <a:gd name="f202" fmla="*/ f156 1 f75"/>
                <a:gd name="f203" fmla="*/ f157 1 f76"/>
                <a:gd name="f204" fmla="*/ f158 1 f75"/>
                <a:gd name="f205" fmla="*/ f159 1 f76"/>
                <a:gd name="f206" fmla="*/ f160 1 f75"/>
                <a:gd name="f207" fmla="*/ f161 1 f76"/>
                <a:gd name="f208" fmla="*/ f162 f66 1"/>
                <a:gd name="f209" fmla="*/ f163 f66 1"/>
                <a:gd name="f210" fmla="*/ f165 f67 1"/>
                <a:gd name="f211" fmla="*/ f164 f67 1"/>
                <a:gd name="f212" fmla="*/ f166 f66 1"/>
                <a:gd name="f213" fmla="*/ f167 f67 1"/>
                <a:gd name="f214" fmla="*/ f168 f66 1"/>
                <a:gd name="f215" fmla="*/ f169 f67 1"/>
                <a:gd name="f216" fmla="*/ f170 f66 1"/>
                <a:gd name="f217" fmla="*/ f171 f67 1"/>
                <a:gd name="f218" fmla="*/ f172 f66 1"/>
                <a:gd name="f219" fmla="*/ f173 f67 1"/>
                <a:gd name="f220" fmla="*/ f174 f66 1"/>
                <a:gd name="f221" fmla="*/ f175 f67 1"/>
                <a:gd name="f222" fmla="*/ f176 f66 1"/>
                <a:gd name="f223" fmla="*/ f177 f67 1"/>
                <a:gd name="f224" fmla="*/ f178 f67 1"/>
                <a:gd name="f225" fmla="*/ f179 f67 1"/>
                <a:gd name="f226" fmla="*/ f180 f66 1"/>
                <a:gd name="f227" fmla="*/ f181 f67 1"/>
                <a:gd name="f228" fmla="*/ f182 f66 1"/>
                <a:gd name="f229" fmla="*/ f183 f67 1"/>
                <a:gd name="f230" fmla="*/ f184 f66 1"/>
                <a:gd name="f231" fmla="*/ f185 f67 1"/>
                <a:gd name="f232" fmla="*/ f186 f66 1"/>
                <a:gd name="f233" fmla="*/ f187 f67 1"/>
                <a:gd name="f234" fmla="*/ f188 f66 1"/>
                <a:gd name="f235" fmla="*/ f189 f67 1"/>
                <a:gd name="f236" fmla="*/ f190 f66 1"/>
                <a:gd name="f237" fmla="*/ f191 f67 1"/>
                <a:gd name="f238" fmla="*/ f192 f66 1"/>
                <a:gd name="f239" fmla="*/ f193 f66 1"/>
                <a:gd name="f240" fmla="*/ f194 f67 1"/>
                <a:gd name="f241" fmla="*/ f195 f67 1"/>
                <a:gd name="f242" fmla="*/ f196 f66 1"/>
                <a:gd name="f243" fmla="*/ f197 f67 1"/>
                <a:gd name="f244" fmla="*/ f198 f66 1"/>
                <a:gd name="f245" fmla="*/ f199 f67 1"/>
                <a:gd name="f246" fmla="*/ f200 f66 1"/>
                <a:gd name="f247" fmla="*/ f201 f67 1"/>
                <a:gd name="f248" fmla="*/ f202 f66 1"/>
                <a:gd name="f249" fmla="*/ f203 f67 1"/>
                <a:gd name="f250" fmla="*/ f204 f66 1"/>
                <a:gd name="f251" fmla="*/ f205 f67 1"/>
                <a:gd name="f252" fmla="*/ f206 f66 1"/>
                <a:gd name="f253" fmla="*/ f20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9">
                  <a:pos x="f212" y="f213"/>
                </a:cxn>
                <a:cxn ang="f119">
                  <a:pos x="f214" y="f215"/>
                </a:cxn>
                <a:cxn ang="f119">
                  <a:pos x="f216" y="f217"/>
                </a:cxn>
                <a:cxn ang="f119">
                  <a:pos x="f218" y="f219"/>
                </a:cxn>
                <a:cxn ang="f119">
                  <a:pos x="f220" y="f221"/>
                </a:cxn>
                <a:cxn ang="f119">
                  <a:pos x="f222" y="f223"/>
                </a:cxn>
                <a:cxn ang="f119">
                  <a:pos x="f222" y="f224"/>
                </a:cxn>
                <a:cxn ang="f119">
                  <a:pos x="f222" y="f225"/>
                </a:cxn>
                <a:cxn ang="f119">
                  <a:pos x="f226" y="f227"/>
                </a:cxn>
                <a:cxn ang="f119">
                  <a:pos x="f228" y="f229"/>
                </a:cxn>
                <a:cxn ang="f119">
                  <a:pos x="f230" y="f231"/>
                </a:cxn>
                <a:cxn ang="f119">
                  <a:pos x="f232" y="f233"/>
                </a:cxn>
                <a:cxn ang="f119">
                  <a:pos x="f234" y="f235"/>
                </a:cxn>
                <a:cxn ang="f119">
                  <a:pos x="f236" y="f237"/>
                </a:cxn>
                <a:cxn ang="f119">
                  <a:pos x="f238" y="f237"/>
                </a:cxn>
                <a:cxn ang="f119">
                  <a:pos x="f239" y="f240"/>
                </a:cxn>
                <a:cxn ang="f119">
                  <a:pos x="f232" y="f241"/>
                </a:cxn>
                <a:cxn ang="f119">
                  <a:pos x="f242" y="f243"/>
                </a:cxn>
                <a:cxn ang="f119">
                  <a:pos x="f244" y="f245"/>
                </a:cxn>
                <a:cxn ang="f119">
                  <a:pos x="f212" y="f213"/>
                </a:cxn>
                <a:cxn ang="f119">
                  <a:pos x="f246" y="f247"/>
                </a:cxn>
                <a:cxn ang="f119">
                  <a:pos x="f248" y="f249"/>
                </a:cxn>
                <a:cxn ang="f119">
                  <a:pos x="f250" y="f251"/>
                </a:cxn>
                <a:cxn ang="f119">
                  <a:pos x="f252" y="f253"/>
                </a:cxn>
                <a:cxn ang="f119">
                  <a:pos x="f220" y="f253"/>
                </a:cxn>
                <a:cxn ang="f119">
                  <a:pos x="f246" y="f247"/>
                </a:cxn>
              </a:cxnLst>
              <a:rect l="f208" t="f211" r="f209" b="f210"/>
              <a:pathLst>
                <a:path w="70" h="81">
                  <a:moveTo>
                    <a:pt x="f8" y="f9"/>
                  </a:moveTo>
                  <a:cubicBezTo>
                    <a:pt x="f10" y="f11"/>
                    <a:pt x="f12" y="f13"/>
                    <a:pt x="f14" y="f10"/>
                  </a:cubicBezTo>
                  <a:cubicBezTo>
                    <a:pt x="f15" y="f16"/>
                    <a:pt x="f17" y="f16"/>
                    <a:pt x="f18" y="f19"/>
                  </a:cubicBezTo>
                  <a:cubicBezTo>
                    <a:pt x="f20" y="f21"/>
                    <a:pt x="f5" y="f22"/>
                    <a:pt x="f23" y="f24"/>
                  </a:cubicBezTo>
                  <a:cubicBezTo>
                    <a:pt x="f18" y="f25"/>
                    <a:pt x="f17" y="f9"/>
                    <a:pt x="f24" y="f26"/>
                  </a:cubicBezTo>
                  <a:cubicBezTo>
                    <a:pt x="f27" y="f18"/>
                    <a:pt x="f28" y="f18"/>
                    <a:pt x="f21" y="f29"/>
                  </a:cubicBezTo>
                  <a:cubicBezTo>
                    <a:pt x="f21" y="f23"/>
                    <a:pt x="f21" y="f20"/>
                    <a:pt x="f21" y="f5"/>
                  </a:cubicBezTo>
                  <a:cubicBezTo>
                    <a:pt x="f21" y="f5"/>
                    <a:pt x="f21" y="f5"/>
                    <a:pt x="f21" y="f20"/>
                  </a:cubicBezTo>
                  <a:cubicBezTo>
                    <a:pt x="f10" y="f29"/>
                    <a:pt x="f19" y="f29"/>
                    <a:pt x="f16" y="f18"/>
                  </a:cubicBezTo>
                  <a:cubicBezTo>
                    <a:pt x="f30" y="f26"/>
                    <a:pt x="f31" y="f9"/>
                    <a:pt x="f32" y="f25"/>
                  </a:cubicBezTo>
                  <a:cubicBezTo>
                    <a:pt x="f33" y="f34"/>
                    <a:pt x="f6" y="f8"/>
                    <a:pt x="f35" y="f36"/>
                  </a:cubicBezTo>
                  <a:cubicBezTo>
                    <a:pt x="f37" y="f38"/>
                    <a:pt x="f39" y="f39"/>
                    <a:pt x="f40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7"/>
                    <a:pt x="f10" y="f41"/>
                    <a:pt x="f19" y="f39"/>
                  </a:cubicBezTo>
                  <a:cubicBezTo>
                    <a:pt x="f48" y="f39"/>
                    <a:pt x="f48" y="f39"/>
                    <a:pt x="f48" y="f39"/>
                  </a:cubicBezTo>
                  <a:cubicBezTo>
                    <a:pt x="f8" y="f49"/>
                    <a:pt x="f30" y="f7"/>
                    <a:pt x="f50" y="f51"/>
                  </a:cubicBezTo>
                  <a:cubicBezTo>
                    <a:pt x="f52" y="f49"/>
                    <a:pt x="f38" y="f41"/>
                    <a:pt x="f40" y="f6"/>
                  </a:cubicBezTo>
                  <a:cubicBezTo>
                    <a:pt x="f33" y="f53"/>
                    <a:pt x="f54" y="f55"/>
                    <a:pt x="f56" y="f57"/>
                  </a:cubicBezTo>
                  <a:cubicBezTo>
                    <a:pt x="f33" y="f13"/>
                    <a:pt x="f58" y="f11"/>
                    <a:pt x="f31" y="f59"/>
                  </a:cubicBezTo>
                  <a:cubicBezTo>
                    <a:pt x="f60" y="f17"/>
                    <a:pt x="f61" y="f17"/>
                    <a:pt x="f8" y="f9"/>
                  </a:cubicBezTo>
                  <a:close/>
                  <a:moveTo>
                    <a:pt x="f10" y="f62"/>
                  </a:moveTo>
                  <a:cubicBezTo>
                    <a:pt x="f13" y="f62"/>
                    <a:pt x="f14" y="f62"/>
                    <a:pt x="f11" y="f17"/>
                  </a:cubicBezTo>
                  <a:cubicBezTo>
                    <a:pt x="f59" y="f25"/>
                    <a:pt x="f9" y="f63"/>
                    <a:pt x="f26" y="f27"/>
                  </a:cubicBezTo>
                  <a:cubicBezTo>
                    <a:pt x="f18" y="f22"/>
                    <a:pt x="f26" y="f64"/>
                    <a:pt x="f9" y="f21"/>
                  </a:cubicBezTo>
                  <a:cubicBezTo>
                    <a:pt x="f17" y="f10"/>
                    <a:pt x="f63" y="f8"/>
                    <a:pt x="f24" y="f21"/>
                  </a:cubicBezTo>
                  <a:cubicBezTo>
                    <a:pt x="f28" y="f13"/>
                    <a:pt x="f64" y="f34"/>
                    <a:pt x="f10" y="f6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8E2788BC-8002-8159-3D2C-723B463EBAAC}"/>
                </a:ext>
              </a:extLst>
            </p:cNvPr>
            <p:cNvSpPr/>
            <p:nvPr/>
          </p:nvSpPr>
          <p:spPr>
            <a:xfrm>
              <a:off x="2635245" y="2662239"/>
              <a:ext cx="255583" cy="2952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8"/>
                <a:gd name="f7" fmla="val 78"/>
                <a:gd name="f8" fmla="val 31"/>
                <a:gd name="f9" fmla="val 40"/>
                <a:gd name="f10" fmla="val 45"/>
                <a:gd name="f11" fmla="val 44"/>
                <a:gd name="f12" fmla="val 57"/>
                <a:gd name="f13" fmla="val 34"/>
                <a:gd name="f14" fmla="val 65"/>
                <a:gd name="f15" fmla="val 43"/>
                <a:gd name="f16" fmla="val 48"/>
                <a:gd name="f17" fmla="val 47"/>
                <a:gd name="f18" fmla="val 30"/>
                <a:gd name="f19" fmla="val 23"/>
                <a:gd name="f20" fmla="val 15"/>
                <a:gd name="f21" fmla="val 70"/>
                <a:gd name="f22" fmla="val 13"/>
                <a:gd name="f23" fmla="val 21"/>
                <a:gd name="f24" fmla="val 56"/>
                <a:gd name="f25" fmla="val 26"/>
                <a:gd name="f26" fmla="val 20"/>
                <a:gd name="f27" fmla="val 37"/>
                <a:gd name="f28" fmla="val 32"/>
                <a:gd name="f29" fmla="val 10"/>
                <a:gd name="f30" fmla="val 9"/>
                <a:gd name="f31" fmla="val 24"/>
                <a:gd name="f32" fmla="val 8"/>
                <a:gd name="f33" fmla="val 22"/>
                <a:gd name="f34" fmla="val 7"/>
                <a:gd name="f35" fmla="val 19"/>
                <a:gd name="f36" fmla="val 5"/>
                <a:gd name="f37" fmla="val 12"/>
                <a:gd name="f38" fmla="val 6"/>
                <a:gd name="f39" fmla="val 3"/>
                <a:gd name="f40" fmla="val 17"/>
                <a:gd name="f41" fmla="val 2"/>
                <a:gd name="f42" fmla="val 35"/>
                <a:gd name="f43" fmla="val 28"/>
                <a:gd name="f44" fmla="val 38"/>
                <a:gd name="f45" fmla="val 29"/>
                <a:gd name="f46" fmla="val 33"/>
                <a:gd name="f47" fmla="val 25"/>
                <a:gd name="f48" fmla="val 11"/>
                <a:gd name="f49" fmla="val 18"/>
                <a:gd name="f50" fmla="val 27"/>
                <a:gd name="f51" fmla="+- 0 0 -90"/>
                <a:gd name="f52" fmla="*/ f3 1 68"/>
                <a:gd name="f53" fmla="*/ f4 1 78"/>
                <a:gd name="f54" fmla="val f5"/>
                <a:gd name="f55" fmla="val f6"/>
                <a:gd name="f56" fmla="val f7"/>
                <a:gd name="f57" fmla="*/ f51 f0 1"/>
                <a:gd name="f58" fmla="+- f56 0 f54"/>
                <a:gd name="f59" fmla="+- f55 0 f54"/>
                <a:gd name="f60" fmla="*/ f57 1 f2"/>
                <a:gd name="f61" fmla="*/ f59 1 68"/>
                <a:gd name="f62" fmla="*/ f58 1 78"/>
                <a:gd name="f63" fmla="*/ 31 f59 1"/>
                <a:gd name="f64" fmla="*/ 40 f58 1"/>
                <a:gd name="f65" fmla="*/ 68 f59 1"/>
                <a:gd name="f66" fmla="*/ 34 f58 1"/>
                <a:gd name="f67" fmla="*/ 30 f59 1"/>
                <a:gd name="f68" fmla="*/ 43 f58 1"/>
                <a:gd name="f69" fmla="*/ 0 f59 1"/>
                <a:gd name="f70" fmla="*/ 78 f58 1"/>
                <a:gd name="f71" fmla="*/ 26 f59 1"/>
                <a:gd name="f72" fmla="*/ 10 f59 1"/>
                <a:gd name="f73" fmla="*/ 26 f58 1"/>
                <a:gd name="f74" fmla="*/ 7 f59 1"/>
                <a:gd name="f75" fmla="*/ 19 f58 1"/>
                <a:gd name="f76" fmla="*/ 12 f59 1"/>
                <a:gd name="f77" fmla="*/ 3 f58 1"/>
                <a:gd name="f78" fmla="*/ 7 f58 1"/>
                <a:gd name="f79" fmla="*/ 34 f59 1"/>
                <a:gd name="f80" fmla="*/ 23 f58 1"/>
                <a:gd name="f81" fmla="*/ 28 f59 1"/>
                <a:gd name="f82" fmla="*/ 38 f58 1"/>
                <a:gd name="f83" fmla="*/ 25 f58 1"/>
                <a:gd name="f84" fmla="*/ 11 f58 1"/>
                <a:gd name="f85" fmla="*/ 15 f59 1"/>
                <a:gd name="f86" fmla="*/ 6 f58 1"/>
                <a:gd name="f87" fmla="*/ 11 f59 1"/>
                <a:gd name="f88" fmla="*/ 18 f58 1"/>
                <a:gd name="f89" fmla="+- f60 0 f1"/>
                <a:gd name="f90" fmla="*/ f63 1 68"/>
                <a:gd name="f91" fmla="*/ f64 1 78"/>
                <a:gd name="f92" fmla="*/ f65 1 68"/>
                <a:gd name="f93" fmla="*/ f66 1 78"/>
                <a:gd name="f94" fmla="*/ f67 1 68"/>
                <a:gd name="f95" fmla="*/ f68 1 78"/>
                <a:gd name="f96" fmla="*/ f69 1 68"/>
                <a:gd name="f97" fmla="*/ f70 1 78"/>
                <a:gd name="f98" fmla="*/ f71 1 68"/>
                <a:gd name="f99" fmla="*/ f72 1 68"/>
                <a:gd name="f100" fmla="*/ f73 1 78"/>
                <a:gd name="f101" fmla="*/ f74 1 68"/>
                <a:gd name="f102" fmla="*/ f75 1 78"/>
                <a:gd name="f103" fmla="*/ f76 1 68"/>
                <a:gd name="f104" fmla="*/ f77 1 78"/>
                <a:gd name="f105" fmla="*/ f78 1 78"/>
                <a:gd name="f106" fmla="*/ f79 1 68"/>
                <a:gd name="f107" fmla="*/ f80 1 78"/>
                <a:gd name="f108" fmla="*/ f81 1 68"/>
                <a:gd name="f109" fmla="*/ f82 1 78"/>
                <a:gd name="f110" fmla="*/ f83 1 78"/>
                <a:gd name="f111" fmla="*/ f84 1 78"/>
                <a:gd name="f112" fmla="*/ f85 1 68"/>
                <a:gd name="f113" fmla="*/ f86 1 78"/>
                <a:gd name="f114" fmla="*/ f87 1 68"/>
                <a:gd name="f115" fmla="*/ f88 1 78"/>
                <a:gd name="f116" fmla="*/ 0 1 f61"/>
                <a:gd name="f117" fmla="*/ f55 1 f61"/>
                <a:gd name="f118" fmla="*/ 0 1 f62"/>
                <a:gd name="f119" fmla="*/ f56 1 f62"/>
                <a:gd name="f120" fmla="*/ f90 1 f61"/>
                <a:gd name="f121" fmla="*/ f91 1 f62"/>
                <a:gd name="f122" fmla="*/ f92 1 f61"/>
                <a:gd name="f123" fmla="*/ f93 1 f62"/>
                <a:gd name="f124" fmla="*/ f94 1 f61"/>
                <a:gd name="f125" fmla="*/ f95 1 f62"/>
                <a:gd name="f126" fmla="*/ f96 1 f61"/>
                <a:gd name="f127" fmla="*/ f97 1 f62"/>
                <a:gd name="f128" fmla="*/ f98 1 f61"/>
                <a:gd name="f129" fmla="*/ f99 1 f61"/>
                <a:gd name="f130" fmla="*/ f100 1 f62"/>
                <a:gd name="f131" fmla="*/ f101 1 f61"/>
                <a:gd name="f132" fmla="*/ f102 1 f62"/>
                <a:gd name="f133" fmla="*/ f103 1 f61"/>
                <a:gd name="f134" fmla="*/ f104 1 f62"/>
                <a:gd name="f135" fmla="*/ f105 1 f62"/>
                <a:gd name="f136" fmla="*/ f106 1 f61"/>
                <a:gd name="f137" fmla="*/ f107 1 f62"/>
                <a:gd name="f138" fmla="*/ f108 1 f61"/>
                <a:gd name="f139" fmla="*/ f109 1 f62"/>
                <a:gd name="f140" fmla="*/ f110 1 f62"/>
                <a:gd name="f141" fmla="*/ f111 1 f62"/>
                <a:gd name="f142" fmla="*/ f112 1 f61"/>
                <a:gd name="f143" fmla="*/ f113 1 f62"/>
                <a:gd name="f144" fmla="*/ f114 1 f61"/>
                <a:gd name="f145" fmla="*/ f115 1 f62"/>
                <a:gd name="f146" fmla="*/ f116 f52 1"/>
                <a:gd name="f147" fmla="*/ f117 f52 1"/>
                <a:gd name="f148" fmla="*/ f119 f53 1"/>
                <a:gd name="f149" fmla="*/ f118 f53 1"/>
                <a:gd name="f150" fmla="*/ f120 f52 1"/>
                <a:gd name="f151" fmla="*/ f121 f53 1"/>
                <a:gd name="f152" fmla="*/ f122 f52 1"/>
                <a:gd name="f153" fmla="*/ f123 f53 1"/>
                <a:gd name="f154" fmla="*/ f124 f52 1"/>
                <a:gd name="f155" fmla="*/ f125 f53 1"/>
                <a:gd name="f156" fmla="*/ f126 f52 1"/>
                <a:gd name="f157" fmla="*/ f127 f53 1"/>
                <a:gd name="f158" fmla="*/ f128 f52 1"/>
                <a:gd name="f159" fmla="*/ f129 f52 1"/>
                <a:gd name="f160" fmla="*/ f130 f53 1"/>
                <a:gd name="f161" fmla="*/ f131 f52 1"/>
                <a:gd name="f162" fmla="*/ f132 f53 1"/>
                <a:gd name="f163" fmla="*/ f133 f52 1"/>
                <a:gd name="f164" fmla="*/ f134 f53 1"/>
                <a:gd name="f165" fmla="*/ f135 f53 1"/>
                <a:gd name="f166" fmla="*/ f136 f52 1"/>
                <a:gd name="f167" fmla="*/ f137 f53 1"/>
                <a:gd name="f168" fmla="*/ f138 f52 1"/>
                <a:gd name="f169" fmla="*/ f139 f53 1"/>
                <a:gd name="f170" fmla="*/ f140 f53 1"/>
                <a:gd name="f171" fmla="*/ f141 f53 1"/>
                <a:gd name="f172" fmla="*/ f142 f52 1"/>
                <a:gd name="f173" fmla="*/ f143 f53 1"/>
                <a:gd name="f174" fmla="*/ f144 f52 1"/>
                <a:gd name="f175" fmla="*/ f145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50" y="f151"/>
                </a:cxn>
                <a:cxn ang="f89">
                  <a:pos x="f152" y="f153"/>
                </a:cxn>
                <a:cxn ang="f89">
                  <a:pos x="f154" y="f155"/>
                </a:cxn>
                <a:cxn ang="f89">
                  <a:pos x="f156" y="f157"/>
                </a:cxn>
                <a:cxn ang="f89">
                  <a:pos x="f158" y="f155"/>
                </a:cxn>
                <a:cxn ang="f89">
                  <a:pos x="f159" y="f160"/>
                </a:cxn>
                <a:cxn ang="f89">
                  <a:pos x="f161" y="f162"/>
                </a:cxn>
                <a:cxn ang="f89">
                  <a:pos x="f163" y="f164"/>
                </a:cxn>
                <a:cxn ang="f89">
                  <a:pos x="f154" y="f165"/>
                </a:cxn>
                <a:cxn ang="f89">
                  <a:pos x="f166" y="f167"/>
                </a:cxn>
                <a:cxn ang="f89">
                  <a:pos x="f150" y="f151"/>
                </a:cxn>
                <a:cxn ang="f89">
                  <a:pos x="f168" y="f169"/>
                </a:cxn>
                <a:cxn ang="f89">
                  <a:pos x="f154" y="f170"/>
                </a:cxn>
                <a:cxn ang="f89">
                  <a:pos x="f168" y="f171"/>
                </a:cxn>
                <a:cxn ang="f89">
                  <a:pos x="f172" y="f173"/>
                </a:cxn>
                <a:cxn ang="f89">
                  <a:pos x="f174" y="f175"/>
                </a:cxn>
                <a:cxn ang="f89">
                  <a:pos x="f168" y="f169"/>
                </a:cxn>
              </a:cxnLst>
              <a:rect l="f146" t="f149" r="f147" b="f148"/>
              <a:pathLst>
                <a:path w="68" h="78">
                  <a:moveTo>
                    <a:pt x="f8" y="f9"/>
                  </a:moveTo>
                  <a:cubicBezTo>
                    <a:pt x="f10" y="f11"/>
                    <a:pt x="f12" y="f11"/>
                    <a:pt x="f6" y="f13"/>
                  </a:cubicBezTo>
                  <a:cubicBezTo>
                    <a:pt x="f14" y="f15"/>
                    <a:pt x="f16" y="f17"/>
                    <a:pt x="f18" y="f15"/>
                  </a:cubicBezTo>
                  <a:cubicBezTo>
                    <a:pt x="f19" y="f12"/>
                    <a:pt x="f20" y="f21"/>
                    <a:pt x="f5" y="f7"/>
                  </a:cubicBezTo>
                  <a:cubicBezTo>
                    <a:pt x="f22" y="f6"/>
                    <a:pt x="f23" y="f24"/>
                    <a:pt x="f25" y="f15"/>
                  </a:cubicBezTo>
                  <a:cubicBezTo>
                    <a:pt x="f26" y="f27"/>
                    <a:pt x="f20" y="f28"/>
                    <a:pt x="f29" y="f25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4" y="f38"/>
                    <a:pt x="f37" y="f39"/>
                  </a:cubicBezTo>
                  <a:cubicBezTo>
                    <a:pt x="f40" y="f5"/>
                    <a:pt x="f25" y="f41"/>
                    <a:pt x="f18" y="f34"/>
                  </a:cubicBezTo>
                  <a:cubicBezTo>
                    <a:pt x="f13" y="f37"/>
                    <a:pt x="f42" y="f40"/>
                    <a:pt x="f13" y="f19"/>
                  </a:cubicBezTo>
                  <a:cubicBezTo>
                    <a:pt x="f13" y="f43"/>
                    <a:pt x="f28" y="f13"/>
                    <a:pt x="f8" y="f9"/>
                  </a:cubicBezTo>
                  <a:close/>
                  <a:moveTo>
                    <a:pt x="f43" y="f44"/>
                  </a:moveTo>
                  <a:cubicBezTo>
                    <a:pt x="f45" y="f46"/>
                    <a:pt x="f18" y="f45"/>
                    <a:pt x="f18" y="f47"/>
                  </a:cubicBezTo>
                  <a:cubicBezTo>
                    <a:pt x="f18" y="f26"/>
                    <a:pt x="f45" y="f20"/>
                    <a:pt x="f43" y="f48"/>
                  </a:cubicBezTo>
                  <a:cubicBezTo>
                    <a:pt x="f25" y="f38"/>
                    <a:pt x="f35" y="f36"/>
                    <a:pt x="f20" y="f38"/>
                  </a:cubicBezTo>
                  <a:cubicBezTo>
                    <a:pt x="f48" y="f32"/>
                    <a:pt x="f30" y="f22"/>
                    <a:pt x="f48" y="f49"/>
                  </a:cubicBezTo>
                  <a:cubicBezTo>
                    <a:pt x="f22" y="f50"/>
                    <a:pt x="f35" y="f46"/>
                    <a:pt x="f43" y="f44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CD5FCFFC-5829-AF3E-F0CE-EF3D3548BE76}"/>
                </a:ext>
              </a:extLst>
            </p:cNvPr>
            <p:cNvSpPr/>
            <p:nvPr/>
          </p:nvSpPr>
          <p:spPr>
            <a:xfrm>
              <a:off x="1298576" y="3192463"/>
              <a:ext cx="131765" cy="1143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30"/>
                <a:gd name="f8" fmla="val 23"/>
                <a:gd name="f9" fmla="val 5"/>
                <a:gd name="f10" fmla="val 4"/>
                <a:gd name="f11" fmla="val 26"/>
                <a:gd name="f12" fmla="val 2"/>
                <a:gd name="f13" fmla="val 28"/>
                <a:gd name="f14" fmla="val 31"/>
                <a:gd name="f15" fmla="val 3"/>
                <a:gd name="f16" fmla="val 34"/>
                <a:gd name="f17" fmla="val 8"/>
                <a:gd name="f18" fmla="val 33"/>
                <a:gd name="f19" fmla="val 11"/>
                <a:gd name="f20" fmla="val 32"/>
                <a:gd name="f21" fmla="val 14"/>
                <a:gd name="f22" fmla="val 15"/>
                <a:gd name="f23" fmla="val 17"/>
                <a:gd name="f24" fmla="val 20"/>
                <a:gd name="f25" fmla="val 24"/>
                <a:gd name="f26" fmla="val 29"/>
                <a:gd name="f27" fmla="val 16"/>
                <a:gd name="f28" fmla="val 27"/>
                <a:gd name="f29" fmla="val 13"/>
                <a:gd name="f30" fmla="val 10"/>
                <a:gd name="f31" fmla="val 6"/>
                <a:gd name="f32" fmla="val 25"/>
                <a:gd name="f33" fmla="val 1"/>
                <a:gd name="f34" fmla="val 22"/>
                <a:gd name="f35" fmla="val 19"/>
                <a:gd name="f36" fmla="val 7"/>
                <a:gd name="f37" fmla="val 9"/>
                <a:gd name="f38" fmla="val 12"/>
                <a:gd name="f39" fmla="+- 0 0 -90"/>
                <a:gd name="f40" fmla="*/ f3 1 35"/>
                <a:gd name="f41" fmla="*/ f4 1 30"/>
                <a:gd name="f42" fmla="val f5"/>
                <a:gd name="f43" fmla="val f6"/>
                <a:gd name="f44" fmla="val f7"/>
                <a:gd name="f45" fmla="*/ f39 f0 1"/>
                <a:gd name="f46" fmla="+- f44 0 f42"/>
                <a:gd name="f47" fmla="+- f43 0 f42"/>
                <a:gd name="f48" fmla="*/ f45 1 f2"/>
                <a:gd name="f49" fmla="*/ f47 1 35"/>
                <a:gd name="f50" fmla="*/ f46 1 30"/>
                <a:gd name="f51" fmla="*/ 23 f47 1"/>
                <a:gd name="f52" fmla="*/ 5 f46 1"/>
                <a:gd name="f53" fmla="*/ 4 f46 1"/>
                <a:gd name="f54" fmla="*/ 31 f47 1"/>
                <a:gd name="f55" fmla="*/ 3 f46 1"/>
                <a:gd name="f56" fmla="*/ 33 f47 1"/>
                <a:gd name="f57" fmla="*/ 11 f46 1"/>
                <a:gd name="f58" fmla="*/ 26 f47 1"/>
                <a:gd name="f59" fmla="*/ 15 f46 1"/>
                <a:gd name="f60" fmla="*/ 28 f47 1"/>
                <a:gd name="f61" fmla="*/ 24 f46 1"/>
                <a:gd name="f62" fmla="*/ 17 f47 1"/>
                <a:gd name="f63" fmla="*/ 28 f46 1"/>
                <a:gd name="f64" fmla="*/ 16 f47 1"/>
                <a:gd name="f65" fmla="*/ 27 f46 1"/>
                <a:gd name="f66" fmla="*/ 13 f47 1"/>
                <a:gd name="f67" fmla="*/ 26 f46 1"/>
                <a:gd name="f68" fmla="*/ 4 f47 1"/>
                <a:gd name="f69" fmla="*/ 25 f46 1"/>
                <a:gd name="f70" fmla="*/ 1 f47 1"/>
                <a:gd name="f71" fmla="*/ 16 f46 1"/>
                <a:gd name="f72" fmla="*/ 9 f47 1"/>
                <a:gd name="f73" fmla="*/ 12 f46 1"/>
                <a:gd name="f74" fmla="*/ 11 f47 1"/>
                <a:gd name="f75" fmla="*/ 10 f46 1"/>
                <a:gd name="f76" fmla="*/ 15 f47 1"/>
                <a:gd name="f77" fmla="*/ 9 f46 1"/>
                <a:gd name="f78" fmla="+- f48 0 f1"/>
                <a:gd name="f79" fmla="*/ f51 1 35"/>
                <a:gd name="f80" fmla="*/ f52 1 30"/>
                <a:gd name="f81" fmla="*/ f53 1 30"/>
                <a:gd name="f82" fmla="*/ f54 1 35"/>
                <a:gd name="f83" fmla="*/ f55 1 30"/>
                <a:gd name="f84" fmla="*/ f56 1 35"/>
                <a:gd name="f85" fmla="*/ f57 1 30"/>
                <a:gd name="f86" fmla="*/ f58 1 35"/>
                <a:gd name="f87" fmla="*/ f59 1 30"/>
                <a:gd name="f88" fmla="*/ f60 1 35"/>
                <a:gd name="f89" fmla="*/ f61 1 30"/>
                <a:gd name="f90" fmla="*/ f62 1 35"/>
                <a:gd name="f91" fmla="*/ f63 1 30"/>
                <a:gd name="f92" fmla="*/ f64 1 35"/>
                <a:gd name="f93" fmla="*/ f65 1 30"/>
                <a:gd name="f94" fmla="*/ f66 1 35"/>
                <a:gd name="f95" fmla="*/ f67 1 30"/>
                <a:gd name="f96" fmla="*/ f68 1 35"/>
                <a:gd name="f97" fmla="*/ f69 1 30"/>
                <a:gd name="f98" fmla="*/ f70 1 35"/>
                <a:gd name="f99" fmla="*/ f71 1 30"/>
                <a:gd name="f100" fmla="*/ f72 1 35"/>
                <a:gd name="f101" fmla="*/ f73 1 30"/>
                <a:gd name="f102" fmla="*/ f74 1 35"/>
                <a:gd name="f103" fmla="*/ f75 1 30"/>
                <a:gd name="f104" fmla="*/ f76 1 35"/>
                <a:gd name="f105" fmla="*/ f77 1 30"/>
                <a:gd name="f106" fmla="*/ 0 1 f49"/>
                <a:gd name="f107" fmla="*/ f43 1 f49"/>
                <a:gd name="f108" fmla="*/ 0 1 f50"/>
                <a:gd name="f109" fmla="*/ f44 1 f50"/>
                <a:gd name="f110" fmla="*/ f79 1 f49"/>
                <a:gd name="f111" fmla="*/ f80 1 f50"/>
                <a:gd name="f112" fmla="*/ f81 1 f50"/>
                <a:gd name="f113" fmla="*/ f82 1 f49"/>
                <a:gd name="f114" fmla="*/ f83 1 f50"/>
                <a:gd name="f115" fmla="*/ f84 1 f49"/>
                <a:gd name="f116" fmla="*/ f85 1 f50"/>
                <a:gd name="f117" fmla="*/ f86 1 f49"/>
                <a:gd name="f118" fmla="*/ f87 1 f50"/>
                <a:gd name="f119" fmla="*/ f88 1 f49"/>
                <a:gd name="f120" fmla="*/ f89 1 f50"/>
                <a:gd name="f121" fmla="*/ f90 1 f49"/>
                <a:gd name="f122" fmla="*/ f91 1 f50"/>
                <a:gd name="f123" fmla="*/ f92 1 f49"/>
                <a:gd name="f124" fmla="*/ f93 1 f50"/>
                <a:gd name="f125" fmla="*/ f94 1 f49"/>
                <a:gd name="f126" fmla="*/ f95 1 f50"/>
                <a:gd name="f127" fmla="*/ f96 1 f49"/>
                <a:gd name="f128" fmla="*/ f97 1 f50"/>
                <a:gd name="f129" fmla="*/ f98 1 f49"/>
                <a:gd name="f130" fmla="*/ f99 1 f50"/>
                <a:gd name="f131" fmla="*/ f100 1 f49"/>
                <a:gd name="f132" fmla="*/ f101 1 f50"/>
                <a:gd name="f133" fmla="*/ f102 1 f49"/>
                <a:gd name="f134" fmla="*/ f103 1 f50"/>
                <a:gd name="f135" fmla="*/ f104 1 f49"/>
                <a:gd name="f136" fmla="*/ f105 1 f50"/>
                <a:gd name="f137" fmla="*/ f106 f40 1"/>
                <a:gd name="f138" fmla="*/ f107 f40 1"/>
                <a:gd name="f139" fmla="*/ f109 f41 1"/>
                <a:gd name="f140" fmla="*/ f108 f41 1"/>
                <a:gd name="f141" fmla="*/ f110 f40 1"/>
                <a:gd name="f142" fmla="*/ f111 f41 1"/>
                <a:gd name="f143" fmla="*/ f112 f41 1"/>
                <a:gd name="f144" fmla="*/ f113 f40 1"/>
                <a:gd name="f145" fmla="*/ f114 f41 1"/>
                <a:gd name="f146" fmla="*/ f115 f40 1"/>
                <a:gd name="f147" fmla="*/ f116 f41 1"/>
                <a:gd name="f148" fmla="*/ f117 f40 1"/>
                <a:gd name="f149" fmla="*/ f118 f41 1"/>
                <a:gd name="f150" fmla="*/ f119 f40 1"/>
                <a:gd name="f151" fmla="*/ f120 f41 1"/>
                <a:gd name="f152" fmla="*/ f121 f40 1"/>
                <a:gd name="f153" fmla="*/ f122 f41 1"/>
                <a:gd name="f154" fmla="*/ f123 f40 1"/>
                <a:gd name="f155" fmla="*/ f124 f41 1"/>
                <a:gd name="f156" fmla="*/ f125 f40 1"/>
                <a:gd name="f157" fmla="*/ f126 f41 1"/>
                <a:gd name="f158" fmla="*/ f127 f40 1"/>
                <a:gd name="f159" fmla="*/ f128 f41 1"/>
                <a:gd name="f160" fmla="*/ f129 f40 1"/>
                <a:gd name="f161" fmla="*/ f130 f41 1"/>
                <a:gd name="f162" fmla="*/ f131 f40 1"/>
                <a:gd name="f163" fmla="*/ f132 f41 1"/>
                <a:gd name="f164" fmla="*/ f133 f40 1"/>
                <a:gd name="f165" fmla="*/ f134 f41 1"/>
                <a:gd name="f166" fmla="*/ f135 f40 1"/>
                <a:gd name="f167" fmla="*/ f136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8">
                  <a:pos x="f141" y="f142"/>
                </a:cxn>
                <a:cxn ang="f78">
                  <a:pos x="f141" y="f143"/>
                </a:cxn>
                <a:cxn ang="f78">
                  <a:pos x="f144" y="f145"/>
                </a:cxn>
                <a:cxn ang="f78">
                  <a:pos x="f146" y="f147"/>
                </a:cxn>
                <a:cxn ang="f78">
                  <a:pos x="f148" y="f149"/>
                </a:cxn>
                <a:cxn ang="f78">
                  <a:pos x="f150" y="f151"/>
                </a:cxn>
                <a:cxn ang="f78">
                  <a:pos x="f152" y="f153"/>
                </a:cxn>
                <a:cxn ang="f78">
                  <a:pos x="f154" y="f155"/>
                </a:cxn>
                <a:cxn ang="f78">
                  <a:pos x="f156" y="f157"/>
                </a:cxn>
                <a:cxn ang="f78">
                  <a:pos x="f158" y="f159"/>
                </a:cxn>
                <a:cxn ang="f78">
                  <a:pos x="f160" y="f161"/>
                </a:cxn>
                <a:cxn ang="f78">
                  <a:pos x="f162" y="f163"/>
                </a:cxn>
                <a:cxn ang="f78">
                  <a:pos x="f164" y="f165"/>
                </a:cxn>
                <a:cxn ang="f78">
                  <a:pos x="f166" y="f163"/>
                </a:cxn>
                <a:cxn ang="f78">
                  <a:pos x="f141" y="f167"/>
                </a:cxn>
                <a:cxn ang="f78">
                  <a:pos x="f141" y="f142"/>
                </a:cxn>
              </a:cxnLst>
              <a:rect l="f137" t="f140" r="f138" b="f139"/>
              <a:pathLst>
                <a:path w="35" h="30">
                  <a:moveTo>
                    <a:pt x="f8" y="f9"/>
                  </a:moveTo>
                  <a:cubicBezTo>
                    <a:pt x="f8" y="f10"/>
                    <a:pt x="f8" y="f10"/>
                    <a:pt x="f8" y="f10"/>
                  </a:cubicBezTo>
                  <a:cubicBezTo>
                    <a:pt x="f11" y="f12"/>
                    <a:pt x="f13" y="f5"/>
                    <a:pt x="f14" y="f15"/>
                  </a:cubicBezTo>
                  <a:cubicBezTo>
                    <a:pt x="f16" y="f9"/>
                    <a:pt x="f6" y="f17"/>
                    <a:pt x="f18" y="f19"/>
                  </a:cubicBezTo>
                  <a:cubicBezTo>
                    <a:pt x="f20" y="f21"/>
                    <a:pt x="f7" y="f22"/>
                    <a:pt x="f11" y="f22"/>
                  </a:cubicBezTo>
                  <a:cubicBezTo>
                    <a:pt x="f7" y="f23"/>
                    <a:pt x="f7" y="f24"/>
                    <a:pt x="f13" y="f25"/>
                  </a:cubicBezTo>
                  <a:cubicBezTo>
                    <a:pt x="f11" y="f26"/>
                    <a:pt x="f8" y="f7"/>
                    <a:pt x="f23" y="f13"/>
                  </a:cubicBezTo>
                  <a:cubicBezTo>
                    <a:pt x="f23" y="f13"/>
                    <a:pt x="f23" y="f13"/>
                    <a:pt x="f27" y="f28"/>
                  </a:cubicBezTo>
                  <a:cubicBezTo>
                    <a:pt x="f22" y="f28"/>
                    <a:pt x="f21" y="f11"/>
                    <a:pt x="f29" y="f11"/>
                  </a:cubicBezTo>
                  <a:cubicBezTo>
                    <a:pt x="f30" y="f13"/>
                    <a:pt x="f31" y="f13"/>
                    <a:pt x="f10" y="f32"/>
                  </a:cubicBezTo>
                  <a:cubicBezTo>
                    <a:pt x="f33" y="f34"/>
                    <a:pt x="f5" y="f35"/>
                    <a:pt x="f33" y="f27"/>
                  </a:cubicBezTo>
                  <a:cubicBezTo>
                    <a:pt x="f10" y="f21"/>
                    <a:pt x="f36" y="f29"/>
                    <a:pt x="f37" y="f38"/>
                  </a:cubicBezTo>
                  <a:cubicBezTo>
                    <a:pt x="f30" y="f19"/>
                    <a:pt x="f30" y="f30"/>
                    <a:pt x="f19" y="f30"/>
                  </a:cubicBezTo>
                  <a:cubicBezTo>
                    <a:pt x="f38" y="f30"/>
                    <a:pt x="f21" y="f19"/>
                    <a:pt x="f22" y="f38"/>
                  </a:cubicBezTo>
                  <a:cubicBezTo>
                    <a:pt x="f23" y="f19"/>
                    <a:pt x="f24" y="f30"/>
                    <a:pt x="f8" y="f37"/>
                  </a:cubicBezTo>
                  <a:cubicBezTo>
                    <a:pt x="f8" y="f17"/>
                    <a:pt x="f8" y="f31"/>
                    <a:pt x="f8" y="f9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371E1586-CF22-6229-F026-B2E73ACA0E79}"/>
                </a:ext>
              </a:extLst>
            </p:cNvPr>
            <p:cNvSpPr/>
            <p:nvPr/>
          </p:nvSpPr>
          <p:spPr>
            <a:xfrm>
              <a:off x="3000375" y="3071817"/>
              <a:ext cx="87316" cy="984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"/>
                <a:gd name="f7" fmla="val 26"/>
                <a:gd name="f8" fmla="val 13"/>
                <a:gd name="f9" fmla="val 20"/>
                <a:gd name="f10" fmla="val 18"/>
                <a:gd name="f11" fmla="val 12"/>
                <a:gd name="f12" fmla="val 6"/>
                <a:gd name="f13" fmla="val 1"/>
                <a:gd name="f14" fmla="val 5"/>
                <a:gd name="f15" fmla="val 11"/>
                <a:gd name="f16" fmla="+- 0 0 -90"/>
                <a:gd name="f17" fmla="*/ f3 1 23"/>
                <a:gd name="f18" fmla="*/ f4 1 26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23"/>
                <a:gd name="f27" fmla="*/ f23 1 26"/>
                <a:gd name="f28" fmla="*/ 23 f24 1"/>
                <a:gd name="f29" fmla="*/ 13 f23 1"/>
                <a:gd name="f30" fmla="*/ 12 f24 1"/>
                <a:gd name="f31" fmla="*/ 26 f23 1"/>
                <a:gd name="f32" fmla="*/ 0 f24 1"/>
                <a:gd name="f33" fmla="*/ 11 f24 1"/>
                <a:gd name="f34" fmla="*/ 0 f23 1"/>
                <a:gd name="f35" fmla="+- f25 0 f1"/>
                <a:gd name="f36" fmla="*/ f28 1 23"/>
                <a:gd name="f37" fmla="*/ f29 1 26"/>
                <a:gd name="f38" fmla="*/ f30 1 23"/>
                <a:gd name="f39" fmla="*/ f31 1 26"/>
                <a:gd name="f40" fmla="*/ f32 1 23"/>
                <a:gd name="f41" fmla="*/ f33 1 23"/>
                <a:gd name="f42" fmla="*/ f34 1 26"/>
                <a:gd name="f43" fmla="*/ 0 1 f26"/>
                <a:gd name="f44" fmla="*/ f20 1 f26"/>
                <a:gd name="f45" fmla="*/ 0 1 f27"/>
                <a:gd name="f46" fmla="*/ f21 1 f27"/>
                <a:gd name="f47" fmla="*/ f36 1 f26"/>
                <a:gd name="f48" fmla="*/ f37 1 f27"/>
                <a:gd name="f49" fmla="*/ f38 1 f26"/>
                <a:gd name="f50" fmla="*/ f39 1 f27"/>
                <a:gd name="f51" fmla="*/ f40 1 f26"/>
                <a:gd name="f52" fmla="*/ f41 1 f26"/>
                <a:gd name="f53" fmla="*/ f42 1 f27"/>
                <a:gd name="f54" fmla="*/ f43 f17 1"/>
                <a:gd name="f55" fmla="*/ f44 f17 1"/>
                <a:gd name="f56" fmla="*/ f46 f18 1"/>
                <a:gd name="f57" fmla="*/ f45 f18 1"/>
                <a:gd name="f58" fmla="*/ f47 f17 1"/>
                <a:gd name="f59" fmla="*/ f48 f18 1"/>
                <a:gd name="f60" fmla="*/ f49 f17 1"/>
                <a:gd name="f61" fmla="*/ f50 f18 1"/>
                <a:gd name="f62" fmla="*/ f51 f17 1"/>
                <a:gd name="f63" fmla="*/ f52 f17 1"/>
                <a:gd name="f64" fmla="*/ f53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8" y="f59"/>
                </a:cxn>
                <a:cxn ang="f35">
                  <a:pos x="f60" y="f61"/>
                </a:cxn>
                <a:cxn ang="f35">
                  <a:pos x="f62" y="f59"/>
                </a:cxn>
                <a:cxn ang="f35">
                  <a:pos x="f63" y="f64"/>
                </a:cxn>
                <a:cxn ang="f35">
                  <a:pos x="f58" y="f59"/>
                </a:cxn>
              </a:cxnLst>
              <a:rect l="f54" t="f57" r="f55" b="f56"/>
              <a:pathLst>
                <a:path w="23" h="26">
                  <a:moveTo>
                    <a:pt x="f6" y="f8"/>
                  </a:moveTo>
                  <a:cubicBezTo>
                    <a:pt x="f6" y="f9"/>
                    <a:pt x="f10" y="f7"/>
                    <a:pt x="f11" y="f7"/>
                  </a:cubicBezTo>
                  <a:cubicBezTo>
                    <a:pt x="f12" y="f7"/>
                    <a:pt x="f13" y="f9"/>
                    <a:pt x="f5" y="f8"/>
                  </a:cubicBezTo>
                  <a:cubicBezTo>
                    <a:pt x="f5" y="f12"/>
                    <a:pt x="f14" y="f5"/>
                    <a:pt x="f15" y="f5"/>
                  </a:cubicBezTo>
                  <a:cubicBezTo>
                    <a:pt x="f10" y="f5"/>
                    <a:pt x="f6" y="f12"/>
                    <a:pt x="f6" y="f8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24953B2C-CFA4-657D-952B-891B80FFDAC2}"/>
                </a:ext>
              </a:extLst>
            </p:cNvPr>
            <p:cNvSpPr/>
            <p:nvPr/>
          </p:nvSpPr>
          <p:spPr>
            <a:xfrm>
              <a:off x="1211259" y="2949570"/>
              <a:ext cx="136529" cy="1143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"/>
                <a:gd name="f7" fmla="val 30"/>
                <a:gd name="f8" fmla="val 22"/>
                <a:gd name="f9" fmla="val 20"/>
                <a:gd name="f10" fmla="val 18"/>
                <a:gd name="f11" fmla="val 16"/>
                <a:gd name="f12" fmla="val 17"/>
                <a:gd name="f13" fmla="val 21"/>
                <a:gd name="f14" fmla="val 14"/>
                <a:gd name="f15" fmla="val 23"/>
                <a:gd name="f16" fmla="val 12"/>
                <a:gd name="f17" fmla="val 25"/>
                <a:gd name="f18" fmla="val 10"/>
                <a:gd name="f19" fmla="val 26"/>
                <a:gd name="f20" fmla="val 9"/>
                <a:gd name="f21" fmla="val 27"/>
                <a:gd name="f22" fmla="val 8"/>
                <a:gd name="f23" fmla="val 29"/>
                <a:gd name="f24" fmla="val 7"/>
                <a:gd name="f25" fmla="val 6"/>
                <a:gd name="f26" fmla="val 4"/>
                <a:gd name="f27" fmla="val 3"/>
                <a:gd name="f28" fmla="val 1"/>
                <a:gd name="f29" fmla="val 2"/>
                <a:gd name="f30" fmla="val 13"/>
                <a:gd name="f31" fmla="val 11"/>
                <a:gd name="f32" fmla="val 15"/>
                <a:gd name="f33" fmla="val 5"/>
                <a:gd name="f34" fmla="val 24"/>
                <a:gd name="f35" fmla="val 32"/>
                <a:gd name="f36" fmla="val 35"/>
                <a:gd name="f37" fmla="val 34"/>
                <a:gd name="f38" fmla="+- 0 0 -90"/>
                <a:gd name="f39" fmla="*/ f3 1 36"/>
                <a:gd name="f40" fmla="*/ f4 1 30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36"/>
                <a:gd name="f49" fmla="*/ f45 1 30"/>
                <a:gd name="f50" fmla="*/ 22 f46 1"/>
                <a:gd name="f51" fmla="*/ 20 f45 1"/>
                <a:gd name="f52" fmla="*/ 16 f46 1"/>
                <a:gd name="f53" fmla="*/ 17 f46 1"/>
                <a:gd name="f54" fmla="*/ 21 f45 1"/>
                <a:gd name="f55" fmla="*/ 10 f46 1"/>
                <a:gd name="f56" fmla="*/ 26 f45 1"/>
                <a:gd name="f57" fmla="*/ 7 f46 1"/>
                <a:gd name="f58" fmla="*/ 30 f45 1"/>
                <a:gd name="f59" fmla="*/ 3 f46 1"/>
                <a:gd name="f60" fmla="*/ 29 f45 1"/>
                <a:gd name="f61" fmla="*/ 2 f46 1"/>
                <a:gd name="f62" fmla="*/ 17 f45 1"/>
                <a:gd name="f63" fmla="*/ 11 f46 1"/>
                <a:gd name="f64" fmla="*/ 14 f45 1"/>
                <a:gd name="f65" fmla="*/ 15 f46 1"/>
                <a:gd name="f66" fmla="*/ 6 f45 1"/>
                <a:gd name="f67" fmla="*/ 24 f46 1"/>
                <a:gd name="f68" fmla="*/ 4 f45 1"/>
                <a:gd name="f69" fmla="*/ 32 f46 1"/>
                <a:gd name="f70" fmla="*/ 2 f45 1"/>
                <a:gd name="f71" fmla="*/ 34 f46 1"/>
                <a:gd name="f72" fmla="*/ 13 f45 1"/>
                <a:gd name="f73" fmla="*/ 26 f46 1"/>
                <a:gd name="f74" fmla="+- f47 0 f1"/>
                <a:gd name="f75" fmla="*/ f50 1 36"/>
                <a:gd name="f76" fmla="*/ f51 1 30"/>
                <a:gd name="f77" fmla="*/ f52 1 36"/>
                <a:gd name="f78" fmla="*/ f53 1 36"/>
                <a:gd name="f79" fmla="*/ f54 1 30"/>
                <a:gd name="f80" fmla="*/ f55 1 36"/>
                <a:gd name="f81" fmla="*/ f56 1 30"/>
                <a:gd name="f82" fmla="*/ f57 1 36"/>
                <a:gd name="f83" fmla="*/ f58 1 30"/>
                <a:gd name="f84" fmla="*/ f59 1 36"/>
                <a:gd name="f85" fmla="*/ f60 1 30"/>
                <a:gd name="f86" fmla="*/ f61 1 36"/>
                <a:gd name="f87" fmla="*/ f62 1 30"/>
                <a:gd name="f88" fmla="*/ f63 1 36"/>
                <a:gd name="f89" fmla="*/ f64 1 30"/>
                <a:gd name="f90" fmla="*/ f65 1 36"/>
                <a:gd name="f91" fmla="*/ f66 1 30"/>
                <a:gd name="f92" fmla="*/ f67 1 36"/>
                <a:gd name="f93" fmla="*/ f68 1 30"/>
                <a:gd name="f94" fmla="*/ f69 1 36"/>
                <a:gd name="f95" fmla="*/ f70 1 30"/>
                <a:gd name="f96" fmla="*/ f71 1 36"/>
                <a:gd name="f97" fmla="*/ f72 1 30"/>
                <a:gd name="f98" fmla="*/ f73 1 36"/>
                <a:gd name="f99" fmla="*/ 0 1 f48"/>
                <a:gd name="f100" fmla="*/ f42 1 f48"/>
                <a:gd name="f101" fmla="*/ 0 1 f49"/>
                <a:gd name="f102" fmla="*/ f43 1 f49"/>
                <a:gd name="f103" fmla="*/ f75 1 f48"/>
                <a:gd name="f104" fmla="*/ f76 1 f49"/>
                <a:gd name="f105" fmla="*/ f77 1 f48"/>
                <a:gd name="f106" fmla="*/ f78 1 f48"/>
                <a:gd name="f107" fmla="*/ f79 1 f49"/>
                <a:gd name="f108" fmla="*/ f80 1 f48"/>
                <a:gd name="f109" fmla="*/ f81 1 f49"/>
                <a:gd name="f110" fmla="*/ f82 1 f48"/>
                <a:gd name="f111" fmla="*/ f83 1 f49"/>
                <a:gd name="f112" fmla="*/ f84 1 f48"/>
                <a:gd name="f113" fmla="*/ f85 1 f49"/>
                <a:gd name="f114" fmla="*/ f86 1 f48"/>
                <a:gd name="f115" fmla="*/ f87 1 f49"/>
                <a:gd name="f116" fmla="*/ f88 1 f48"/>
                <a:gd name="f117" fmla="*/ f89 1 f49"/>
                <a:gd name="f118" fmla="*/ f90 1 f48"/>
                <a:gd name="f119" fmla="*/ f91 1 f49"/>
                <a:gd name="f120" fmla="*/ f92 1 f48"/>
                <a:gd name="f121" fmla="*/ f93 1 f49"/>
                <a:gd name="f122" fmla="*/ f94 1 f48"/>
                <a:gd name="f123" fmla="*/ f95 1 f49"/>
                <a:gd name="f124" fmla="*/ f96 1 f48"/>
                <a:gd name="f125" fmla="*/ f97 1 f49"/>
                <a:gd name="f126" fmla="*/ f98 1 f48"/>
                <a:gd name="f127" fmla="*/ f99 f39 1"/>
                <a:gd name="f128" fmla="*/ f100 f39 1"/>
                <a:gd name="f129" fmla="*/ f102 f40 1"/>
                <a:gd name="f130" fmla="*/ f101 f40 1"/>
                <a:gd name="f131" fmla="*/ f103 f39 1"/>
                <a:gd name="f132" fmla="*/ f104 f40 1"/>
                <a:gd name="f133" fmla="*/ f105 f39 1"/>
                <a:gd name="f134" fmla="*/ f106 f39 1"/>
                <a:gd name="f135" fmla="*/ f107 f40 1"/>
                <a:gd name="f136" fmla="*/ f108 f39 1"/>
                <a:gd name="f137" fmla="*/ f109 f40 1"/>
                <a:gd name="f138" fmla="*/ f110 f39 1"/>
                <a:gd name="f139" fmla="*/ f111 f40 1"/>
                <a:gd name="f140" fmla="*/ f112 f39 1"/>
                <a:gd name="f141" fmla="*/ f113 f40 1"/>
                <a:gd name="f142" fmla="*/ f114 f39 1"/>
                <a:gd name="f143" fmla="*/ f115 f40 1"/>
                <a:gd name="f144" fmla="*/ f116 f39 1"/>
                <a:gd name="f145" fmla="*/ f117 f40 1"/>
                <a:gd name="f146" fmla="*/ f118 f39 1"/>
                <a:gd name="f147" fmla="*/ f119 f40 1"/>
                <a:gd name="f148" fmla="*/ f120 f39 1"/>
                <a:gd name="f149" fmla="*/ f121 f40 1"/>
                <a:gd name="f150" fmla="*/ f122 f39 1"/>
                <a:gd name="f151" fmla="*/ f123 f40 1"/>
                <a:gd name="f152" fmla="*/ f124 f39 1"/>
                <a:gd name="f153" fmla="*/ f125 f40 1"/>
                <a:gd name="f154" fmla="*/ f126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4">
                  <a:pos x="f131" y="f132"/>
                </a:cxn>
                <a:cxn ang="f74">
                  <a:pos x="f131" y="f132"/>
                </a:cxn>
                <a:cxn ang="f74">
                  <a:pos x="f133" y="f132"/>
                </a:cxn>
                <a:cxn ang="f74">
                  <a:pos x="f134" y="f135"/>
                </a:cxn>
                <a:cxn ang="f74">
                  <a:pos x="f136" y="f137"/>
                </a:cxn>
                <a:cxn ang="f74">
                  <a:pos x="f138" y="f139"/>
                </a:cxn>
                <a:cxn ang="f74">
                  <a:pos x="f140" y="f141"/>
                </a:cxn>
                <a:cxn ang="f74">
                  <a:pos x="f142" y="f143"/>
                </a:cxn>
                <a:cxn ang="f74">
                  <a:pos x="f144" y="f145"/>
                </a:cxn>
                <a:cxn ang="f74">
                  <a:pos x="f146" y="f147"/>
                </a:cxn>
                <a:cxn ang="f74">
                  <a:pos x="f148" y="f149"/>
                </a:cxn>
                <a:cxn ang="f74">
                  <a:pos x="f150" y="f151"/>
                </a:cxn>
                <a:cxn ang="f74">
                  <a:pos x="f152" y="f153"/>
                </a:cxn>
                <a:cxn ang="f74">
                  <a:pos x="f154" y="f145"/>
                </a:cxn>
                <a:cxn ang="f74">
                  <a:pos x="f131" y="f132"/>
                </a:cxn>
              </a:cxnLst>
              <a:rect l="f127" t="f130" r="f128" b="f129"/>
              <a:pathLst>
                <a:path w="36" h="30">
                  <a:moveTo>
                    <a:pt x="f8" y="f9"/>
                  </a:moveTo>
                  <a:cubicBezTo>
                    <a:pt x="f8" y="f9"/>
                    <a:pt x="f8" y="f9"/>
                    <a:pt x="f8" y="f9"/>
                  </a:cubicBezTo>
                  <a:cubicBezTo>
                    <a:pt x="f9" y="f9"/>
                    <a:pt x="f10" y="f9"/>
                    <a:pt x="f11" y="f9"/>
                  </a:cubicBezTo>
                  <a:cubicBezTo>
                    <a:pt x="f11" y="f9"/>
                    <a:pt x="f12" y="f13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7"/>
                  </a:cubicBezTo>
                  <a:cubicBezTo>
                    <a:pt x="f25" y="f7"/>
                    <a:pt x="f26" y="f23"/>
                    <a:pt x="f27" y="f23"/>
                  </a:cubicBezTo>
                  <a:cubicBezTo>
                    <a:pt x="f28" y="f17"/>
                    <a:pt x="f5" y="f13"/>
                    <a:pt x="f29" y="f12"/>
                  </a:cubicBezTo>
                  <a:cubicBezTo>
                    <a:pt x="f26" y="f14"/>
                    <a:pt x="f22" y="f30"/>
                    <a:pt x="f31" y="f14"/>
                  </a:cubicBezTo>
                  <a:cubicBezTo>
                    <a:pt x="f16" y="f31"/>
                    <a:pt x="f30" y="f24"/>
                    <a:pt x="f32" y="f25"/>
                  </a:cubicBezTo>
                  <a:cubicBezTo>
                    <a:pt x="f12" y="f26"/>
                    <a:pt x="f13" y="f33"/>
                    <a:pt x="f34" y="f26"/>
                  </a:cubicBezTo>
                  <a:cubicBezTo>
                    <a:pt x="f17" y="f27"/>
                    <a:pt x="f21" y="f5"/>
                    <a:pt x="f35" y="f29"/>
                  </a:cubicBezTo>
                  <a:cubicBezTo>
                    <a:pt x="f36" y="f26"/>
                    <a:pt x="f6" y="f20"/>
                    <a:pt x="f37" y="f30"/>
                  </a:cubicBezTo>
                  <a:cubicBezTo>
                    <a:pt x="f35" y="f11"/>
                    <a:pt x="f7" y="f11"/>
                    <a:pt x="f19" y="f14"/>
                  </a:cubicBezTo>
                  <a:cubicBezTo>
                    <a:pt x="f34" y="f11"/>
                    <a:pt x="f15" y="f10"/>
                    <a:pt x="f8" y="f9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2968BE0A-6C30-18FF-3854-5BE9588A630F}"/>
                </a:ext>
              </a:extLst>
            </p:cNvPr>
            <p:cNvSpPr/>
            <p:nvPr/>
          </p:nvSpPr>
          <p:spPr>
            <a:xfrm>
              <a:off x="3932240" y="3178170"/>
              <a:ext cx="131765" cy="682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18"/>
                <a:gd name="f8" fmla="val 15"/>
                <a:gd name="f9" fmla="val 16"/>
                <a:gd name="f10" fmla="val 17"/>
                <a:gd name="f11" fmla="val 13"/>
                <a:gd name="f12" fmla="val 11"/>
                <a:gd name="f13" fmla="val 10"/>
                <a:gd name="f14" fmla="val 14"/>
                <a:gd name="f15" fmla="val 9"/>
                <a:gd name="f16" fmla="val 8"/>
                <a:gd name="f17" fmla="val 3"/>
                <a:gd name="f18" fmla="val 12"/>
                <a:gd name="f19" fmla="val 7"/>
                <a:gd name="f20" fmla="val 1"/>
                <a:gd name="f21" fmla="val 5"/>
                <a:gd name="f22" fmla="val 2"/>
                <a:gd name="f23" fmla="val 4"/>
                <a:gd name="f24" fmla="val 19"/>
                <a:gd name="f25" fmla="val 21"/>
                <a:gd name="f26" fmla="val 20"/>
                <a:gd name="f27" fmla="val 22"/>
                <a:gd name="f28" fmla="val 6"/>
                <a:gd name="f29" fmla="val 23"/>
                <a:gd name="f30" fmla="val 25"/>
                <a:gd name="f31" fmla="val 28"/>
                <a:gd name="f32" fmla="val 29"/>
                <a:gd name="f33" fmla="val 31"/>
                <a:gd name="f34" fmla="val 33"/>
                <a:gd name="f35" fmla="val 34"/>
                <a:gd name="f36" fmla="+- 0 0 -90"/>
                <a:gd name="f37" fmla="*/ f3 1 35"/>
                <a:gd name="f38" fmla="*/ f4 1 18"/>
                <a:gd name="f39" fmla="val f5"/>
                <a:gd name="f40" fmla="val f6"/>
                <a:gd name="f41" fmla="val f7"/>
                <a:gd name="f42" fmla="*/ f36 f0 1"/>
                <a:gd name="f43" fmla="+- f41 0 f39"/>
                <a:gd name="f44" fmla="+- f40 0 f39"/>
                <a:gd name="f45" fmla="*/ f42 1 f2"/>
                <a:gd name="f46" fmla="*/ f44 1 35"/>
                <a:gd name="f47" fmla="*/ f43 1 18"/>
                <a:gd name="f48" fmla="*/ 18 f44 1"/>
                <a:gd name="f49" fmla="*/ 15 f43 1"/>
                <a:gd name="f50" fmla="*/ 11 f44 1"/>
                <a:gd name="f51" fmla="*/ 8 f44 1"/>
                <a:gd name="f52" fmla="*/ 14 f43 1"/>
                <a:gd name="f53" fmla="*/ 0 f44 1"/>
                <a:gd name="f54" fmla="*/ 7 f43 1"/>
                <a:gd name="f55" fmla="*/ 4 f44 1"/>
                <a:gd name="f56" fmla="*/ 1 f43 1"/>
                <a:gd name="f57" fmla="*/ 10 f44 1"/>
                <a:gd name="f58" fmla="*/ 3 f43 1"/>
                <a:gd name="f59" fmla="*/ 16 f44 1"/>
                <a:gd name="f60" fmla="*/ 21 f44 1"/>
                <a:gd name="f61" fmla="*/ 20 f44 1"/>
                <a:gd name="f62" fmla="*/ 22 f44 1"/>
                <a:gd name="f63" fmla="*/ 6 f43 1"/>
                <a:gd name="f64" fmla="*/ 23 f44 1"/>
                <a:gd name="f65" fmla="*/ 4 f43 1"/>
                <a:gd name="f66" fmla="*/ 29 f44 1"/>
                <a:gd name="f67" fmla="*/ 34 f44 1"/>
                <a:gd name="f68" fmla="*/ 12 f43 1"/>
                <a:gd name="f69" fmla="*/ 11 f43 1"/>
                <a:gd name="f70" fmla="+- f45 0 f1"/>
                <a:gd name="f71" fmla="*/ f48 1 35"/>
                <a:gd name="f72" fmla="*/ f49 1 18"/>
                <a:gd name="f73" fmla="*/ f50 1 35"/>
                <a:gd name="f74" fmla="*/ f51 1 35"/>
                <a:gd name="f75" fmla="*/ f52 1 18"/>
                <a:gd name="f76" fmla="*/ f53 1 35"/>
                <a:gd name="f77" fmla="*/ f54 1 18"/>
                <a:gd name="f78" fmla="*/ f55 1 35"/>
                <a:gd name="f79" fmla="*/ f56 1 18"/>
                <a:gd name="f80" fmla="*/ f57 1 35"/>
                <a:gd name="f81" fmla="*/ f58 1 18"/>
                <a:gd name="f82" fmla="*/ f59 1 35"/>
                <a:gd name="f83" fmla="*/ f60 1 35"/>
                <a:gd name="f84" fmla="*/ f61 1 35"/>
                <a:gd name="f85" fmla="*/ f62 1 35"/>
                <a:gd name="f86" fmla="*/ f63 1 18"/>
                <a:gd name="f87" fmla="*/ f64 1 35"/>
                <a:gd name="f88" fmla="*/ f65 1 18"/>
                <a:gd name="f89" fmla="*/ f66 1 35"/>
                <a:gd name="f90" fmla="*/ f67 1 35"/>
                <a:gd name="f91" fmla="*/ f68 1 18"/>
                <a:gd name="f92" fmla="*/ f69 1 18"/>
                <a:gd name="f93" fmla="*/ 0 1 f46"/>
                <a:gd name="f94" fmla="*/ f40 1 f46"/>
                <a:gd name="f95" fmla="*/ 0 1 f47"/>
                <a:gd name="f96" fmla="*/ f41 1 f47"/>
                <a:gd name="f97" fmla="*/ f71 1 f46"/>
                <a:gd name="f98" fmla="*/ f72 1 f47"/>
                <a:gd name="f99" fmla="*/ f73 1 f46"/>
                <a:gd name="f100" fmla="*/ f74 1 f46"/>
                <a:gd name="f101" fmla="*/ f75 1 f47"/>
                <a:gd name="f102" fmla="*/ f76 1 f46"/>
                <a:gd name="f103" fmla="*/ f77 1 f47"/>
                <a:gd name="f104" fmla="*/ f78 1 f46"/>
                <a:gd name="f105" fmla="*/ f79 1 f47"/>
                <a:gd name="f106" fmla="*/ f80 1 f46"/>
                <a:gd name="f107" fmla="*/ f81 1 f47"/>
                <a:gd name="f108" fmla="*/ f82 1 f46"/>
                <a:gd name="f109" fmla="*/ f83 1 f46"/>
                <a:gd name="f110" fmla="*/ f84 1 f46"/>
                <a:gd name="f111" fmla="*/ f85 1 f46"/>
                <a:gd name="f112" fmla="*/ f86 1 f47"/>
                <a:gd name="f113" fmla="*/ f87 1 f46"/>
                <a:gd name="f114" fmla="*/ f88 1 f47"/>
                <a:gd name="f115" fmla="*/ f89 1 f46"/>
                <a:gd name="f116" fmla="*/ f90 1 f46"/>
                <a:gd name="f117" fmla="*/ f91 1 f47"/>
                <a:gd name="f118" fmla="*/ f92 1 f47"/>
                <a:gd name="f119" fmla="*/ f93 f37 1"/>
                <a:gd name="f120" fmla="*/ f94 f37 1"/>
                <a:gd name="f121" fmla="*/ f96 f38 1"/>
                <a:gd name="f122" fmla="*/ f95 f38 1"/>
                <a:gd name="f123" fmla="*/ f97 f37 1"/>
                <a:gd name="f124" fmla="*/ f98 f38 1"/>
                <a:gd name="f125" fmla="*/ f99 f37 1"/>
                <a:gd name="f126" fmla="*/ f100 f37 1"/>
                <a:gd name="f127" fmla="*/ f101 f38 1"/>
                <a:gd name="f128" fmla="*/ f102 f37 1"/>
                <a:gd name="f129" fmla="*/ f103 f38 1"/>
                <a:gd name="f130" fmla="*/ f104 f37 1"/>
                <a:gd name="f131" fmla="*/ f105 f38 1"/>
                <a:gd name="f132" fmla="*/ f106 f37 1"/>
                <a:gd name="f133" fmla="*/ f107 f38 1"/>
                <a:gd name="f134" fmla="*/ f108 f37 1"/>
                <a:gd name="f135" fmla="*/ f109 f37 1"/>
                <a:gd name="f136" fmla="*/ f110 f37 1"/>
                <a:gd name="f137" fmla="*/ f111 f37 1"/>
                <a:gd name="f138" fmla="*/ f112 f38 1"/>
                <a:gd name="f139" fmla="*/ f113 f37 1"/>
                <a:gd name="f140" fmla="*/ f114 f38 1"/>
                <a:gd name="f141" fmla="*/ f115 f37 1"/>
                <a:gd name="f142" fmla="*/ f116 f37 1"/>
                <a:gd name="f143" fmla="*/ f117 f38 1"/>
                <a:gd name="f144" fmla="*/ f11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23" y="f124"/>
                </a:cxn>
                <a:cxn ang="f70">
                  <a:pos x="f125" y="f124"/>
                </a:cxn>
                <a:cxn ang="f70">
                  <a:pos x="f126" y="f127"/>
                </a:cxn>
                <a:cxn ang="f70">
                  <a:pos x="f128" y="f129"/>
                </a:cxn>
                <a:cxn ang="f70">
                  <a:pos x="f130" y="f131"/>
                </a:cxn>
                <a:cxn ang="f70">
                  <a:pos x="f132" y="f133"/>
                </a:cxn>
                <a:cxn ang="f70">
                  <a:pos x="f134" y="f131"/>
                </a:cxn>
                <a:cxn ang="f70">
                  <a:pos x="f135" y="f133"/>
                </a:cxn>
                <a:cxn ang="f70">
                  <a:pos x="f136" y="f133"/>
                </a:cxn>
                <a:cxn ang="f70">
                  <a:pos x="f137" y="f138"/>
                </a:cxn>
                <a:cxn ang="f70">
                  <a:pos x="f139" y="f140"/>
                </a:cxn>
                <a:cxn ang="f70">
                  <a:pos x="f141" y="f131"/>
                </a:cxn>
                <a:cxn ang="f70">
                  <a:pos x="f142" y="f138"/>
                </a:cxn>
                <a:cxn ang="f70">
                  <a:pos x="f142" y="f143"/>
                </a:cxn>
                <a:cxn ang="f70">
                  <a:pos x="f142" y="f143"/>
                </a:cxn>
                <a:cxn ang="f70">
                  <a:pos x="f137" y="f144"/>
                </a:cxn>
                <a:cxn ang="f70">
                  <a:pos x="f123" y="f124"/>
                </a:cxn>
              </a:cxnLst>
              <a:rect l="f119" t="f122" r="f120" b="f121"/>
              <a:pathLst>
                <a:path w="35" h="18">
                  <a:moveTo>
                    <a:pt x="f7" y="f8"/>
                  </a:moveTo>
                  <a:cubicBezTo>
                    <a:pt x="f9" y="f10"/>
                    <a:pt x="f11" y="f7"/>
                    <a:pt x="f12" y="f8"/>
                  </a:cubicBezTo>
                  <a:cubicBezTo>
                    <a:pt x="f13" y="f14"/>
                    <a:pt x="f15" y="f14"/>
                    <a:pt x="f16" y="f14"/>
                  </a:cubicBezTo>
                  <a:cubicBezTo>
                    <a:pt x="f17" y="f14"/>
                    <a:pt x="f5" y="f18"/>
                    <a:pt x="f5" y="f19"/>
                  </a:cubicBezTo>
                  <a:cubicBezTo>
                    <a:pt x="f20" y="f21"/>
                    <a:pt x="f22" y="f22"/>
                    <a:pt x="f23" y="f20"/>
                  </a:cubicBezTo>
                  <a:cubicBezTo>
                    <a:pt x="f21" y="f5"/>
                    <a:pt x="f16" y="f22"/>
                    <a:pt x="f13" y="f17"/>
                  </a:cubicBezTo>
                  <a:cubicBezTo>
                    <a:pt x="f18" y="f22"/>
                    <a:pt x="f14" y="f20"/>
                    <a:pt x="f9" y="f20"/>
                  </a:cubicBezTo>
                  <a:cubicBezTo>
                    <a:pt x="f7" y="f20"/>
                    <a:pt x="f24" y="f22"/>
                    <a:pt x="f25" y="f17"/>
                  </a:cubicBezTo>
                  <a:cubicBezTo>
                    <a:pt x="f25" y="f17"/>
                    <a:pt x="f26" y="f17"/>
                    <a:pt x="f26" y="f17"/>
                  </a:cubicBezTo>
                  <a:cubicBezTo>
                    <a:pt x="f25" y="f23"/>
                    <a:pt x="f25" y="f21"/>
                    <a:pt x="f27" y="f28"/>
                  </a:cubicBezTo>
                  <a:cubicBezTo>
                    <a:pt x="f27" y="f21"/>
                    <a:pt x="f27" y="f23"/>
                    <a:pt x="f29" y="f23"/>
                  </a:cubicBezTo>
                  <a:cubicBezTo>
                    <a:pt x="f30" y="f22"/>
                    <a:pt x="f31" y="f20"/>
                    <a:pt x="f32" y="f20"/>
                  </a:cubicBezTo>
                  <a:cubicBezTo>
                    <a:pt x="f33" y="f22"/>
                    <a:pt x="f34" y="f23"/>
                    <a:pt x="f35" y="f28"/>
                  </a:cubicBezTo>
                  <a:cubicBezTo>
                    <a:pt x="f6" y="f16"/>
                    <a:pt x="f35" y="f13"/>
                    <a:pt x="f35" y="f18"/>
                  </a:cubicBezTo>
                  <a:cubicBezTo>
                    <a:pt x="f35" y="f18"/>
                    <a:pt x="f35" y="f18"/>
                    <a:pt x="f35" y="f18"/>
                  </a:cubicBezTo>
                  <a:cubicBezTo>
                    <a:pt x="f33" y="f14"/>
                    <a:pt x="f30" y="f14"/>
                    <a:pt x="f27" y="f12"/>
                  </a:cubicBezTo>
                  <a:cubicBezTo>
                    <a:pt x="f25" y="f18"/>
                    <a:pt x="f26" y="f14"/>
                    <a:pt x="f7" y="f8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Freeform 23">
              <a:extLst>
                <a:ext uri="{FF2B5EF4-FFF2-40B4-BE49-F238E27FC236}">
                  <a16:creationId xmlns:a16="http://schemas.microsoft.com/office/drawing/2014/main" id="{31D3EA00-5F3A-2535-E14B-646DA5339708}"/>
                </a:ext>
              </a:extLst>
            </p:cNvPr>
            <p:cNvSpPr/>
            <p:nvPr/>
          </p:nvSpPr>
          <p:spPr>
            <a:xfrm>
              <a:off x="1000125" y="2832097"/>
              <a:ext cx="287341" cy="2238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6"/>
                <a:gd name="f7" fmla="val 59"/>
                <a:gd name="f8" fmla="val 14"/>
                <a:gd name="f9" fmla="val 4"/>
                <a:gd name="f10" fmla="val 15"/>
                <a:gd name="f11" fmla="val 1"/>
                <a:gd name="f12" fmla="val 20"/>
                <a:gd name="f13" fmla="val 2"/>
                <a:gd name="f14" fmla="val 29"/>
                <a:gd name="f15" fmla="val 5"/>
                <a:gd name="f16" fmla="val 43"/>
                <a:gd name="f17" fmla="val 32"/>
                <a:gd name="f18" fmla="val 46"/>
                <a:gd name="f19" fmla="val 51"/>
                <a:gd name="f20" fmla="val 52"/>
                <a:gd name="f21" fmla="val 48"/>
                <a:gd name="f22" fmla="val 57"/>
                <a:gd name="f23" fmla="val 44"/>
                <a:gd name="f24" fmla="val 38"/>
                <a:gd name="f25" fmla="val 62"/>
                <a:gd name="f26" fmla="val 34"/>
                <a:gd name="f27" fmla="val 63"/>
                <a:gd name="f28" fmla="val 65"/>
                <a:gd name="f29" fmla="val 25"/>
                <a:gd name="f30" fmla="val 60"/>
                <a:gd name="f31" fmla="val 21"/>
                <a:gd name="f32" fmla="val 56"/>
                <a:gd name="f33" fmla="val 18"/>
                <a:gd name="f34" fmla="val 53"/>
                <a:gd name="f35" fmla="val 49"/>
                <a:gd name="f36" fmla="val 10"/>
                <a:gd name="f37" fmla="val 50"/>
                <a:gd name="f38" fmla="val 67"/>
                <a:gd name="f39" fmla="val 8"/>
                <a:gd name="f40" fmla="val 68"/>
                <a:gd name="f41" fmla="val 11"/>
                <a:gd name="f42" fmla="val 69"/>
                <a:gd name="f43" fmla="val 17"/>
                <a:gd name="f44" fmla="val 23"/>
                <a:gd name="f45" fmla="val 71"/>
                <a:gd name="f46" fmla="val 74"/>
                <a:gd name="f47" fmla="val 24"/>
                <a:gd name="f48" fmla="val 73"/>
                <a:gd name="f49" fmla="val 27"/>
                <a:gd name="f50" fmla="val 66"/>
                <a:gd name="f51" fmla="val 31"/>
                <a:gd name="f52" fmla="val 45"/>
                <a:gd name="f53" fmla="val 54"/>
                <a:gd name="f54" fmla="val 41"/>
                <a:gd name="f55" fmla="val 58"/>
                <a:gd name="f56" fmla="val 6"/>
                <a:gd name="f57" fmla="val 33"/>
                <a:gd name="f58" fmla="val 30"/>
                <a:gd name="f59" fmla="val 26"/>
                <a:gd name="f60" fmla="val 13"/>
                <a:gd name="f61" fmla="val 22"/>
                <a:gd name="f62" fmla="val 19"/>
                <a:gd name="f63" fmla="val 16"/>
                <a:gd name="f64" fmla="val 64"/>
                <a:gd name="f65" fmla="val 61"/>
                <a:gd name="f66" fmla="val 3"/>
                <a:gd name="f67" fmla="val 55"/>
                <a:gd name="f68" fmla="val 9"/>
                <a:gd name="f69" fmla="val 12"/>
                <a:gd name="f70" fmla="+- 0 0 -90"/>
                <a:gd name="f71" fmla="*/ f3 1 76"/>
                <a:gd name="f72" fmla="*/ f4 1 59"/>
                <a:gd name="f73" fmla="val f5"/>
                <a:gd name="f74" fmla="val f6"/>
                <a:gd name="f75" fmla="val f7"/>
                <a:gd name="f76" fmla="*/ f70 f0 1"/>
                <a:gd name="f77" fmla="+- f75 0 f73"/>
                <a:gd name="f78" fmla="+- f74 0 f73"/>
                <a:gd name="f79" fmla="*/ f76 1 f2"/>
                <a:gd name="f80" fmla="*/ f78 1 76"/>
                <a:gd name="f81" fmla="*/ f77 1 59"/>
                <a:gd name="f82" fmla="*/ 14 f78 1"/>
                <a:gd name="f83" fmla="*/ 14 f77 1"/>
                <a:gd name="f84" fmla="*/ 2 f78 1"/>
                <a:gd name="f85" fmla="*/ 29 f77 1"/>
                <a:gd name="f86" fmla="*/ 46 f78 1"/>
                <a:gd name="f87" fmla="*/ 51 f77 1"/>
                <a:gd name="f88" fmla="*/ 59 f78 1"/>
                <a:gd name="f89" fmla="*/ 38 f77 1"/>
                <a:gd name="f90" fmla="*/ 65 f78 1"/>
                <a:gd name="f91" fmla="*/ 25 f77 1"/>
                <a:gd name="f92" fmla="*/ 53 f78 1"/>
                <a:gd name="f93" fmla="*/ 2 f77 1"/>
                <a:gd name="f94" fmla="*/ 5 f77 1"/>
                <a:gd name="f95" fmla="*/ 68 f78 1"/>
                <a:gd name="f96" fmla="*/ 69 f78 1"/>
                <a:gd name="f97" fmla="*/ 23 f77 1"/>
                <a:gd name="f98" fmla="*/ 76 f78 1"/>
                <a:gd name="f99" fmla="*/ 24 f77 1"/>
                <a:gd name="f100" fmla="*/ 34 f77 1"/>
                <a:gd name="f101" fmla="*/ 41 f78 1"/>
                <a:gd name="f102" fmla="*/ 56 f77 1"/>
                <a:gd name="f103" fmla="*/ 1 f78 1"/>
                <a:gd name="f104" fmla="*/ 33 f77 1"/>
                <a:gd name="f105" fmla="*/ 66 f78 1"/>
                <a:gd name="f106" fmla="*/ 22 f77 1"/>
                <a:gd name="f107" fmla="*/ 63 f78 1"/>
                <a:gd name="f108" fmla="*/ 6 f77 1"/>
                <a:gd name="f109" fmla="*/ 55 f78 1"/>
                <a:gd name="f110" fmla="*/ 4 f77 1"/>
                <a:gd name="f111" fmla="*/ 12 f77 1"/>
                <a:gd name="f112" fmla="+- f79 0 f1"/>
                <a:gd name="f113" fmla="*/ f82 1 76"/>
                <a:gd name="f114" fmla="*/ f83 1 59"/>
                <a:gd name="f115" fmla="*/ f84 1 76"/>
                <a:gd name="f116" fmla="*/ f85 1 59"/>
                <a:gd name="f117" fmla="*/ f86 1 76"/>
                <a:gd name="f118" fmla="*/ f87 1 59"/>
                <a:gd name="f119" fmla="*/ f88 1 76"/>
                <a:gd name="f120" fmla="*/ f89 1 59"/>
                <a:gd name="f121" fmla="*/ f90 1 76"/>
                <a:gd name="f122" fmla="*/ f91 1 59"/>
                <a:gd name="f123" fmla="*/ f92 1 76"/>
                <a:gd name="f124" fmla="*/ f93 1 59"/>
                <a:gd name="f125" fmla="*/ f94 1 59"/>
                <a:gd name="f126" fmla="*/ f95 1 76"/>
                <a:gd name="f127" fmla="*/ f96 1 76"/>
                <a:gd name="f128" fmla="*/ f97 1 59"/>
                <a:gd name="f129" fmla="*/ f98 1 76"/>
                <a:gd name="f130" fmla="*/ f99 1 59"/>
                <a:gd name="f131" fmla="*/ f100 1 59"/>
                <a:gd name="f132" fmla="*/ f101 1 76"/>
                <a:gd name="f133" fmla="*/ f102 1 59"/>
                <a:gd name="f134" fmla="*/ f103 1 76"/>
                <a:gd name="f135" fmla="*/ f104 1 59"/>
                <a:gd name="f136" fmla="*/ f105 1 76"/>
                <a:gd name="f137" fmla="*/ f106 1 59"/>
                <a:gd name="f138" fmla="*/ f107 1 76"/>
                <a:gd name="f139" fmla="*/ f108 1 59"/>
                <a:gd name="f140" fmla="*/ f109 1 76"/>
                <a:gd name="f141" fmla="*/ f110 1 59"/>
                <a:gd name="f142" fmla="*/ f111 1 59"/>
                <a:gd name="f143" fmla="*/ 0 1 f80"/>
                <a:gd name="f144" fmla="*/ f74 1 f80"/>
                <a:gd name="f145" fmla="*/ 0 1 f81"/>
                <a:gd name="f146" fmla="*/ f75 1 f81"/>
                <a:gd name="f147" fmla="*/ f113 1 f80"/>
                <a:gd name="f148" fmla="*/ f114 1 f81"/>
                <a:gd name="f149" fmla="*/ f115 1 f80"/>
                <a:gd name="f150" fmla="*/ f116 1 f81"/>
                <a:gd name="f151" fmla="*/ f117 1 f80"/>
                <a:gd name="f152" fmla="*/ f118 1 f81"/>
                <a:gd name="f153" fmla="*/ f119 1 f80"/>
                <a:gd name="f154" fmla="*/ f120 1 f81"/>
                <a:gd name="f155" fmla="*/ f121 1 f80"/>
                <a:gd name="f156" fmla="*/ f122 1 f81"/>
                <a:gd name="f157" fmla="*/ f123 1 f80"/>
                <a:gd name="f158" fmla="*/ f124 1 f81"/>
                <a:gd name="f159" fmla="*/ f125 1 f81"/>
                <a:gd name="f160" fmla="*/ f126 1 f80"/>
                <a:gd name="f161" fmla="*/ f127 1 f80"/>
                <a:gd name="f162" fmla="*/ f128 1 f81"/>
                <a:gd name="f163" fmla="*/ f129 1 f80"/>
                <a:gd name="f164" fmla="*/ f130 1 f81"/>
                <a:gd name="f165" fmla="*/ f131 1 f81"/>
                <a:gd name="f166" fmla="*/ f132 1 f80"/>
                <a:gd name="f167" fmla="*/ f133 1 f81"/>
                <a:gd name="f168" fmla="*/ f134 1 f80"/>
                <a:gd name="f169" fmla="*/ f135 1 f81"/>
                <a:gd name="f170" fmla="*/ f136 1 f80"/>
                <a:gd name="f171" fmla="*/ f137 1 f81"/>
                <a:gd name="f172" fmla="*/ f138 1 f80"/>
                <a:gd name="f173" fmla="*/ f139 1 f81"/>
                <a:gd name="f174" fmla="*/ f140 1 f80"/>
                <a:gd name="f175" fmla="*/ f141 1 f81"/>
                <a:gd name="f176" fmla="*/ f142 1 f81"/>
                <a:gd name="f177" fmla="*/ f143 f71 1"/>
                <a:gd name="f178" fmla="*/ f144 f71 1"/>
                <a:gd name="f179" fmla="*/ f146 f72 1"/>
                <a:gd name="f180" fmla="*/ f145 f72 1"/>
                <a:gd name="f181" fmla="*/ f147 f71 1"/>
                <a:gd name="f182" fmla="*/ f148 f72 1"/>
                <a:gd name="f183" fmla="*/ f149 f71 1"/>
                <a:gd name="f184" fmla="*/ f150 f72 1"/>
                <a:gd name="f185" fmla="*/ f151 f71 1"/>
                <a:gd name="f186" fmla="*/ f152 f72 1"/>
                <a:gd name="f187" fmla="*/ f153 f71 1"/>
                <a:gd name="f188" fmla="*/ f154 f72 1"/>
                <a:gd name="f189" fmla="*/ f155 f71 1"/>
                <a:gd name="f190" fmla="*/ f156 f72 1"/>
                <a:gd name="f191" fmla="*/ f157 f71 1"/>
                <a:gd name="f192" fmla="*/ f158 f72 1"/>
                <a:gd name="f193" fmla="*/ f159 f72 1"/>
                <a:gd name="f194" fmla="*/ f160 f71 1"/>
                <a:gd name="f195" fmla="*/ f161 f71 1"/>
                <a:gd name="f196" fmla="*/ f162 f72 1"/>
                <a:gd name="f197" fmla="*/ f163 f71 1"/>
                <a:gd name="f198" fmla="*/ f164 f72 1"/>
                <a:gd name="f199" fmla="*/ f165 f72 1"/>
                <a:gd name="f200" fmla="*/ f166 f71 1"/>
                <a:gd name="f201" fmla="*/ f167 f72 1"/>
                <a:gd name="f202" fmla="*/ f168 f71 1"/>
                <a:gd name="f203" fmla="*/ f169 f72 1"/>
                <a:gd name="f204" fmla="*/ f170 f71 1"/>
                <a:gd name="f205" fmla="*/ f171 f72 1"/>
                <a:gd name="f206" fmla="*/ f172 f71 1"/>
                <a:gd name="f207" fmla="*/ f173 f72 1"/>
                <a:gd name="f208" fmla="*/ f174 f71 1"/>
                <a:gd name="f209" fmla="*/ f175 f72 1"/>
                <a:gd name="f210" fmla="*/ f176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2">
                  <a:pos x="f181" y="f182"/>
                </a:cxn>
                <a:cxn ang="f112">
                  <a:pos x="f183" y="f184"/>
                </a:cxn>
                <a:cxn ang="f112">
                  <a:pos x="f185" y="f186"/>
                </a:cxn>
                <a:cxn ang="f112">
                  <a:pos x="f187" y="f188"/>
                </a:cxn>
                <a:cxn ang="f112">
                  <a:pos x="f189" y="f190"/>
                </a:cxn>
                <a:cxn ang="f112">
                  <a:pos x="f191" y="f182"/>
                </a:cxn>
                <a:cxn ang="f112">
                  <a:pos x="f191" y="f192"/>
                </a:cxn>
                <a:cxn ang="f112">
                  <a:pos x="f189" y="f193"/>
                </a:cxn>
                <a:cxn ang="f112">
                  <a:pos x="f194" y="f182"/>
                </a:cxn>
                <a:cxn ang="f112">
                  <a:pos x="f195" y="f196"/>
                </a:cxn>
                <a:cxn ang="f112">
                  <a:pos x="f197" y="f198"/>
                </a:cxn>
                <a:cxn ang="f112">
                  <a:pos x="f197" y="f190"/>
                </a:cxn>
                <a:cxn ang="f112">
                  <a:pos x="f194" y="f198"/>
                </a:cxn>
                <a:cxn ang="f112">
                  <a:pos x="f189" y="f199"/>
                </a:cxn>
                <a:cxn ang="f112">
                  <a:pos x="f200" y="f201"/>
                </a:cxn>
                <a:cxn ang="f112">
                  <a:pos x="f202" y="f203"/>
                </a:cxn>
                <a:cxn ang="f112">
                  <a:pos x="f202" y="f196"/>
                </a:cxn>
                <a:cxn ang="f112">
                  <a:pos x="f181" y="f182"/>
                </a:cxn>
                <a:cxn ang="f112">
                  <a:pos x="f204" y="f205"/>
                </a:cxn>
                <a:cxn ang="f112">
                  <a:pos x="f204" y="f182"/>
                </a:cxn>
                <a:cxn ang="f112">
                  <a:pos x="f206" y="f207"/>
                </a:cxn>
                <a:cxn ang="f112">
                  <a:pos x="f208" y="f209"/>
                </a:cxn>
                <a:cxn ang="f112">
                  <a:pos x="f191" y="f210"/>
                </a:cxn>
                <a:cxn ang="f112">
                  <a:pos x="f204" y="f205"/>
                </a:cxn>
              </a:cxnLst>
              <a:rect l="f177" t="f180" r="f178" b="f179"/>
              <a:pathLst>
                <a:path w="76" h="59">
                  <a:moveTo>
                    <a:pt x="f8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7"/>
                    <a:pt x="f18" y="f19"/>
                  </a:cubicBezTo>
                  <a:cubicBezTo>
                    <a:pt x="f20" y="f21"/>
                    <a:pt x="f22" y="f23"/>
                    <a:pt x="f7" y="f24"/>
                  </a:cubicBezTo>
                  <a:cubicBezTo>
                    <a:pt x="f25" y="f26"/>
                    <a:pt x="f27" y="f14"/>
                    <a:pt x="f28" y="f29"/>
                  </a:cubicBezTo>
                  <a:cubicBezTo>
                    <a:pt x="f30" y="f31"/>
                    <a:pt x="f32" y="f33"/>
                    <a:pt x="f34" y="f8"/>
                  </a:cubicBezTo>
                  <a:cubicBezTo>
                    <a:pt x="f35" y="f36"/>
                    <a:pt x="f37" y="f15"/>
                    <a:pt x="f34" y="f13"/>
                  </a:cubicBezTo>
                  <a:cubicBezTo>
                    <a:pt x="f22" y="f5"/>
                    <a:pt x="f27" y="f11"/>
                    <a:pt x="f28" y="f15"/>
                  </a:cubicBezTo>
                  <a:cubicBezTo>
                    <a:pt x="f38" y="f39"/>
                    <a:pt x="f40" y="f41"/>
                    <a:pt x="f40" y="f8"/>
                  </a:cubicBezTo>
                  <a:cubicBezTo>
                    <a:pt x="f42" y="f43"/>
                    <a:pt x="f42" y="f12"/>
                    <a:pt x="f42" y="f44"/>
                  </a:cubicBezTo>
                  <a:cubicBezTo>
                    <a:pt x="f45" y="f44"/>
                    <a:pt x="f46" y="f47"/>
                    <a:pt x="f6" y="f47"/>
                  </a:cubicBezTo>
                  <a:cubicBezTo>
                    <a:pt x="f6" y="f29"/>
                    <a:pt x="f6" y="f29"/>
                    <a:pt x="f6" y="f29"/>
                  </a:cubicBezTo>
                  <a:cubicBezTo>
                    <a:pt x="f48" y="f29"/>
                    <a:pt x="f45" y="f29"/>
                    <a:pt x="f40" y="f47"/>
                  </a:cubicBezTo>
                  <a:cubicBezTo>
                    <a:pt x="f38" y="f49"/>
                    <a:pt x="f50" y="f51"/>
                    <a:pt x="f28" y="f26"/>
                  </a:cubicBezTo>
                  <a:cubicBezTo>
                    <a:pt x="f30" y="f52"/>
                    <a:pt x="f34" y="f53"/>
                    <a:pt x="f54" y="f32"/>
                  </a:cubicBezTo>
                  <a:cubicBezTo>
                    <a:pt x="f49" y="f55"/>
                    <a:pt x="f56" y="f18"/>
                    <a:pt x="f11" y="f57"/>
                  </a:cubicBezTo>
                  <a:cubicBezTo>
                    <a:pt x="f11" y="f58"/>
                    <a:pt x="f5" y="f59"/>
                    <a:pt x="f11" y="f44"/>
                  </a:cubicBezTo>
                  <a:cubicBezTo>
                    <a:pt x="f11" y="f43"/>
                    <a:pt x="f56" y="f60"/>
                    <a:pt x="f8" y="f8"/>
                  </a:cubicBezTo>
                  <a:close/>
                  <a:moveTo>
                    <a:pt x="f50" y="f61"/>
                  </a:moveTo>
                  <a:cubicBezTo>
                    <a:pt x="f50" y="f62"/>
                    <a:pt x="f50" y="f63"/>
                    <a:pt x="f50" y="f8"/>
                  </a:cubicBezTo>
                  <a:cubicBezTo>
                    <a:pt x="f28" y="f41"/>
                    <a:pt x="f64" y="f39"/>
                    <a:pt x="f27" y="f56"/>
                  </a:cubicBezTo>
                  <a:cubicBezTo>
                    <a:pt x="f65" y="f66"/>
                    <a:pt x="f55" y="f13"/>
                    <a:pt x="f67" y="f9"/>
                  </a:cubicBezTo>
                  <a:cubicBezTo>
                    <a:pt x="f19" y="f56"/>
                    <a:pt x="f20" y="f68"/>
                    <a:pt x="f34" y="f69"/>
                  </a:cubicBezTo>
                  <a:cubicBezTo>
                    <a:pt x="f32" y="f43"/>
                    <a:pt x="f30" y="f12"/>
                    <a:pt x="f50" y="f61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Freeform 24">
              <a:extLst>
                <a:ext uri="{FF2B5EF4-FFF2-40B4-BE49-F238E27FC236}">
                  <a16:creationId xmlns:a16="http://schemas.microsoft.com/office/drawing/2014/main" id="{E185E78E-2ED3-9F3B-55C9-3A7CEB343E0E}"/>
                </a:ext>
              </a:extLst>
            </p:cNvPr>
            <p:cNvSpPr/>
            <p:nvPr/>
          </p:nvSpPr>
          <p:spPr>
            <a:xfrm>
              <a:off x="1385892" y="3000375"/>
              <a:ext cx="120645" cy="71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19"/>
                <a:gd name="f8" fmla="val 14"/>
                <a:gd name="f9" fmla="val 18"/>
                <a:gd name="f10" fmla="val 13"/>
                <a:gd name="f11" fmla="val 10"/>
                <a:gd name="f12" fmla="val 6"/>
                <a:gd name="f13" fmla="val 17"/>
                <a:gd name="f14" fmla="val 4"/>
                <a:gd name="f15" fmla="val 15"/>
                <a:gd name="f16" fmla="val 12"/>
                <a:gd name="f17" fmla="val 1"/>
                <a:gd name="f18" fmla="val 8"/>
                <a:gd name="f19" fmla="val 3"/>
                <a:gd name="f20" fmla="val 5"/>
                <a:gd name="f21" fmla="val 2"/>
                <a:gd name="f22" fmla="val 16"/>
                <a:gd name="f23" fmla="val 7"/>
                <a:gd name="f24" fmla="val 21"/>
                <a:gd name="f25" fmla="val 25"/>
                <a:gd name="f26" fmla="val 27"/>
                <a:gd name="f27" fmla="val 29"/>
                <a:gd name="f28" fmla="val 30"/>
                <a:gd name="f29" fmla="val 24"/>
                <a:gd name="f30" fmla="val 20"/>
                <a:gd name="f31" fmla="+- 0 0 -90"/>
                <a:gd name="f32" fmla="*/ f3 1 32"/>
                <a:gd name="f33" fmla="*/ f4 1 19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32"/>
                <a:gd name="f42" fmla="*/ f38 1 19"/>
                <a:gd name="f43" fmla="*/ 14 f39 1"/>
                <a:gd name="f44" fmla="*/ 18 f38 1"/>
                <a:gd name="f45" fmla="*/ 13 f39 1"/>
                <a:gd name="f46" fmla="*/ 19 f38 1"/>
                <a:gd name="f47" fmla="*/ 4 f39 1"/>
                <a:gd name="f48" fmla="*/ 15 f38 1"/>
                <a:gd name="f49" fmla="*/ 3 f39 1"/>
                <a:gd name="f50" fmla="*/ 4 f38 1"/>
                <a:gd name="f51" fmla="*/ 2 f38 1"/>
                <a:gd name="f52" fmla="*/ 17 f39 1"/>
                <a:gd name="f53" fmla="*/ 7 f38 1"/>
                <a:gd name="f54" fmla="*/ 25 f39 1"/>
                <a:gd name="f55" fmla="*/ 30 f39 1"/>
                <a:gd name="f56" fmla="*/ 8 f38 1"/>
                <a:gd name="f57" fmla="*/ 27 f39 1"/>
                <a:gd name="f58" fmla="*/ 14 f38 1"/>
                <a:gd name="f59" fmla="+- f40 0 f1"/>
                <a:gd name="f60" fmla="*/ f43 1 32"/>
                <a:gd name="f61" fmla="*/ f44 1 19"/>
                <a:gd name="f62" fmla="*/ f45 1 32"/>
                <a:gd name="f63" fmla="*/ f46 1 19"/>
                <a:gd name="f64" fmla="*/ f47 1 32"/>
                <a:gd name="f65" fmla="*/ f48 1 19"/>
                <a:gd name="f66" fmla="*/ f49 1 32"/>
                <a:gd name="f67" fmla="*/ f50 1 19"/>
                <a:gd name="f68" fmla="*/ f51 1 19"/>
                <a:gd name="f69" fmla="*/ f52 1 32"/>
                <a:gd name="f70" fmla="*/ f53 1 19"/>
                <a:gd name="f71" fmla="*/ f54 1 32"/>
                <a:gd name="f72" fmla="*/ f55 1 32"/>
                <a:gd name="f73" fmla="*/ f56 1 19"/>
                <a:gd name="f74" fmla="*/ f57 1 32"/>
                <a:gd name="f75" fmla="*/ f58 1 19"/>
                <a:gd name="f76" fmla="*/ 0 1 f41"/>
                <a:gd name="f77" fmla="*/ f35 1 f41"/>
                <a:gd name="f78" fmla="*/ 0 1 f42"/>
                <a:gd name="f79" fmla="*/ f36 1 f42"/>
                <a:gd name="f80" fmla="*/ f60 1 f41"/>
                <a:gd name="f81" fmla="*/ f61 1 f42"/>
                <a:gd name="f82" fmla="*/ f62 1 f41"/>
                <a:gd name="f83" fmla="*/ f63 1 f42"/>
                <a:gd name="f84" fmla="*/ f64 1 f41"/>
                <a:gd name="f85" fmla="*/ f65 1 f42"/>
                <a:gd name="f86" fmla="*/ f66 1 f41"/>
                <a:gd name="f87" fmla="*/ f67 1 f42"/>
                <a:gd name="f88" fmla="*/ f68 1 f42"/>
                <a:gd name="f89" fmla="*/ f69 1 f41"/>
                <a:gd name="f90" fmla="*/ f70 1 f42"/>
                <a:gd name="f91" fmla="*/ f71 1 f41"/>
                <a:gd name="f92" fmla="*/ f72 1 f41"/>
                <a:gd name="f93" fmla="*/ f73 1 f42"/>
                <a:gd name="f94" fmla="*/ f74 1 f41"/>
                <a:gd name="f95" fmla="*/ f75 1 f42"/>
                <a:gd name="f96" fmla="*/ f76 f32 1"/>
                <a:gd name="f97" fmla="*/ f77 f32 1"/>
                <a:gd name="f98" fmla="*/ f79 f33 1"/>
                <a:gd name="f99" fmla="*/ f78 f33 1"/>
                <a:gd name="f100" fmla="*/ f80 f32 1"/>
                <a:gd name="f101" fmla="*/ f81 f33 1"/>
                <a:gd name="f102" fmla="*/ f82 f32 1"/>
                <a:gd name="f103" fmla="*/ f83 f33 1"/>
                <a:gd name="f104" fmla="*/ f84 f32 1"/>
                <a:gd name="f105" fmla="*/ f85 f33 1"/>
                <a:gd name="f106" fmla="*/ f86 f32 1"/>
                <a:gd name="f107" fmla="*/ f87 f33 1"/>
                <a:gd name="f108" fmla="*/ f88 f33 1"/>
                <a:gd name="f109" fmla="*/ f89 f32 1"/>
                <a:gd name="f110" fmla="*/ f90 f33 1"/>
                <a:gd name="f111" fmla="*/ f91 f32 1"/>
                <a:gd name="f112" fmla="*/ f92 f32 1"/>
                <a:gd name="f113" fmla="*/ f93 f33 1"/>
                <a:gd name="f114" fmla="*/ f94 f32 1"/>
                <a:gd name="f115" fmla="*/ f95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100" y="f101"/>
                </a:cxn>
                <a:cxn ang="f59">
                  <a:pos x="f102" y="f103"/>
                </a:cxn>
                <a:cxn ang="f59">
                  <a:pos x="f104" y="f105"/>
                </a:cxn>
                <a:cxn ang="f59">
                  <a:pos x="f106" y="f107"/>
                </a:cxn>
                <a:cxn ang="f59">
                  <a:pos x="f102" y="f108"/>
                </a:cxn>
                <a:cxn ang="f59">
                  <a:pos x="f109" y="f110"/>
                </a:cxn>
                <a:cxn ang="f59">
                  <a:pos x="f111" y="f108"/>
                </a:cxn>
                <a:cxn ang="f59">
                  <a:pos x="f112" y="f113"/>
                </a:cxn>
                <a:cxn ang="f59">
                  <a:pos x="f114" y="f101"/>
                </a:cxn>
                <a:cxn ang="f59">
                  <a:pos x="f109" y="f115"/>
                </a:cxn>
                <a:cxn ang="f59">
                  <a:pos x="f100" y="f101"/>
                </a:cxn>
              </a:cxnLst>
              <a:rect l="f96" t="f99" r="f97" b="f98"/>
              <a:pathLst>
                <a:path w="32" h="19">
                  <a:moveTo>
                    <a:pt x="f8" y="f9"/>
                  </a:moveTo>
                  <a:cubicBezTo>
                    <a:pt x="f10" y="f7"/>
                    <a:pt x="f10" y="f7"/>
                    <a:pt x="f10" y="f7"/>
                  </a:cubicBezTo>
                  <a:cubicBezTo>
                    <a:pt x="f11" y="f9"/>
                    <a:pt x="f12" y="f13"/>
                    <a:pt x="f14" y="f15"/>
                  </a:cubicBezTo>
                  <a:cubicBezTo>
                    <a:pt x="f5" y="f16"/>
                    <a:pt x="f17" y="f18"/>
                    <a:pt x="f19" y="f14"/>
                  </a:cubicBezTo>
                  <a:cubicBezTo>
                    <a:pt x="f20" y="f5"/>
                    <a:pt x="f11" y="f5"/>
                    <a:pt x="f10" y="f21"/>
                  </a:cubicBezTo>
                  <a:cubicBezTo>
                    <a:pt x="f15" y="f19"/>
                    <a:pt x="f22" y="f20"/>
                    <a:pt x="f13" y="f23"/>
                  </a:cubicBezTo>
                  <a:cubicBezTo>
                    <a:pt x="f7" y="f14"/>
                    <a:pt x="f24" y="f17"/>
                    <a:pt x="f25" y="f21"/>
                  </a:cubicBezTo>
                  <a:cubicBezTo>
                    <a:pt x="f26" y="f19"/>
                    <a:pt x="f27" y="f12"/>
                    <a:pt x="f28" y="f18"/>
                  </a:cubicBezTo>
                  <a:cubicBezTo>
                    <a:pt x="f6" y="f16"/>
                    <a:pt x="f28" y="f22"/>
                    <a:pt x="f26" y="f9"/>
                  </a:cubicBezTo>
                  <a:cubicBezTo>
                    <a:pt x="f29" y="f13"/>
                    <a:pt x="f30" y="f15"/>
                    <a:pt x="f13" y="f8"/>
                  </a:cubicBezTo>
                  <a:cubicBezTo>
                    <a:pt x="f22" y="f15"/>
                    <a:pt x="f15" y="f13"/>
                    <a:pt x="f8" y="f9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Freeform 25">
              <a:extLst>
                <a:ext uri="{FF2B5EF4-FFF2-40B4-BE49-F238E27FC236}">
                  <a16:creationId xmlns:a16="http://schemas.microsoft.com/office/drawing/2014/main" id="{67010443-29BB-874E-5F86-16705432428A}"/>
                </a:ext>
              </a:extLst>
            </p:cNvPr>
            <p:cNvSpPr/>
            <p:nvPr/>
          </p:nvSpPr>
          <p:spPr>
            <a:xfrm>
              <a:off x="2808286" y="3208336"/>
              <a:ext cx="79379" cy="984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"/>
                <a:gd name="f7" fmla="val 26"/>
                <a:gd name="f8" fmla="val 20"/>
                <a:gd name="f9" fmla="val 22"/>
                <a:gd name="f10" fmla="val 19"/>
                <a:gd name="f11" fmla="val 23"/>
                <a:gd name="f12" fmla="val 18"/>
                <a:gd name="f13" fmla="val 11"/>
                <a:gd name="f14" fmla="val 7"/>
                <a:gd name="f15" fmla="val 4"/>
                <a:gd name="f16" fmla="val 17"/>
                <a:gd name="f17" fmla="val 10"/>
                <a:gd name="f18" fmla="val 3"/>
                <a:gd name="f19" fmla="val 6"/>
                <a:gd name="f20" fmla="val 5"/>
                <a:gd name="f21" fmla="val 2"/>
                <a:gd name="f22" fmla="val 8"/>
                <a:gd name="f23" fmla="val 1"/>
                <a:gd name="f24" fmla="val 14"/>
                <a:gd name="f25" fmla="val 12"/>
                <a:gd name="f26" fmla="+- 0 0 -90"/>
                <a:gd name="f27" fmla="*/ f3 1 21"/>
                <a:gd name="f28" fmla="*/ f4 1 26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21"/>
                <a:gd name="f37" fmla="*/ f33 1 26"/>
                <a:gd name="f38" fmla="*/ 21 f34 1"/>
                <a:gd name="f39" fmla="*/ 21 f33 1"/>
                <a:gd name="f40" fmla="*/ 18 f34 1"/>
                <a:gd name="f41" fmla="*/ 23 f33 1"/>
                <a:gd name="f42" fmla="*/ 4 f34 1"/>
                <a:gd name="f43" fmla="*/ 3 f34 1"/>
                <a:gd name="f44" fmla="*/ 6 f33 1"/>
                <a:gd name="f45" fmla="*/ 11 f34 1"/>
                <a:gd name="f46" fmla="*/ 1 f33 1"/>
                <a:gd name="f47" fmla="*/ 19 f34 1"/>
                <a:gd name="f48" fmla="*/ 12 f33 1"/>
                <a:gd name="f49" fmla="+- f35 0 f1"/>
                <a:gd name="f50" fmla="*/ f38 1 21"/>
                <a:gd name="f51" fmla="*/ f39 1 26"/>
                <a:gd name="f52" fmla="*/ f40 1 21"/>
                <a:gd name="f53" fmla="*/ f41 1 26"/>
                <a:gd name="f54" fmla="*/ f42 1 21"/>
                <a:gd name="f55" fmla="*/ f43 1 21"/>
                <a:gd name="f56" fmla="*/ f44 1 26"/>
                <a:gd name="f57" fmla="*/ f45 1 21"/>
                <a:gd name="f58" fmla="*/ f46 1 26"/>
                <a:gd name="f59" fmla="*/ f47 1 21"/>
                <a:gd name="f60" fmla="*/ f48 1 26"/>
                <a:gd name="f61" fmla="*/ 0 1 f36"/>
                <a:gd name="f62" fmla="*/ f30 1 f36"/>
                <a:gd name="f63" fmla="*/ 0 1 f37"/>
                <a:gd name="f64" fmla="*/ f31 1 f37"/>
                <a:gd name="f65" fmla="*/ f50 1 f36"/>
                <a:gd name="f66" fmla="*/ f51 1 f37"/>
                <a:gd name="f67" fmla="*/ f52 1 f36"/>
                <a:gd name="f68" fmla="*/ f53 1 f37"/>
                <a:gd name="f69" fmla="*/ f54 1 f36"/>
                <a:gd name="f70" fmla="*/ f55 1 f36"/>
                <a:gd name="f71" fmla="*/ f56 1 f37"/>
                <a:gd name="f72" fmla="*/ f57 1 f36"/>
                <a:gd name="f73" fmla="*/ f58 1 f37"/>
                <a:gd name="f74" fmla="*/ f59 1 f36"/>
                <a:gd name="f75" fmla="*/ f60 1 f37"/>
                <a:gd name="f76" fmla="*/ f61 f27 1"/>
                <a:gd name="f77" fmla="*/ f62 f27 1"/>
                <a:gd name="f78" fmla="*/ f64 f28 1"/>
                <a:gd name="f79" fmla="*/ f63 f28 1"/>
                <a:gd name="f80" fmla="*/ f65 f27 1"/>
                <a:gd name="f81" fmla="*/ f66 f28 1"/>
                <a:gd name="f82" fmla="*/ f67 f27 1"/>
                <a:gd name="f83" fmla="*/ f68 f28 1"/>
                <a:gd name="f84" fmla="*/ f69 f27 1"/>
                <a:gd name="f85" fmla="*/ f70 f27 1"/>
                <a:gd name="f86" fmla="*/ f71 f28 1"/>
                <a:gd name="f87" fmla="*/ f72 f27 1"/>
                <a:gd name="f88" fmla="*/ f73 f28 1"/>
                <a:gd name="f89" fmla="*/ f74 f27 1"/>
                <a:gd name="f90" fmla="*/ f7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84" y="f81"/>
                </a:cxn>
                <a:cxn ang="f49">
                  <a:pos x="f85" y="f86"/>
                </a:cxn>
                <a:cxn ang="f49">
                  <a:pos x="f87" y="f88"/>
                </a:cxn>
                <a:cxn ang="f49">
                  <a:pos x="f89" y="f90"/>
                </a:cxn>
                <a:cxn ang="f49">
                  <a:pos x="f80" y="f81"/>
                </a:cxn>
              </a:cxnLst>
              <a:rect l="f76" t="f79" r="f77" b="f78"/>
              <a:pathLst>
                <a:path w="21" h="26">
                  <a:moveTo>
                    <a:pt x="f6" y="f6"/>
                  </a:moveTo>
                  <a:cubicBezTo>
                    <a:pt x="f8" y="f9"/>
                    <a:pt x="f10" y="f11"/>
                    <a:pt x="f12" y="f11"/>
                  </a:cubicBezTo>
                  <a:cubicBezTo>
                    <a:pt x="f13" y="f7"/>
                    <a:pt x="f14" y="f7"/>
                    <a:pt x="f15" y="f6"/>
                  </a:cubicBezTo>
                  <a:cubicBezTo>
                    <a:pt x="f5" y="f16"/>
                    <a:pt x="f5" y="f17"/>
                    <a:pt x="f18" y="f19"/>
                  </a:cubicBezTo>
                  <a:cubicBezTo>
                    <a:pt x="f20" y="f21"/>
                    <a:pt x="f22" y="f5"/>
                    <a:pt x="f13" y="f23"/>
                  </a:cubicBezTo>
                  <a:cubicBezTo>
                    <a:pt x="f24" y="f20"/>
                    <a:pt x="f16" y="f22"/>
                    <a:pt x="f10" y="f25"/>
                  </a:cubicBezTo>
                  <a:cubicBezTo>
                    <a:pt x="f6" y="f24"/>
                    <a:pt x="f8" y="f12"/>
                    <a:pt x="f6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Freeform 26">
              <a:extLst>
                <a:ext uri="{FF2B5EF4-FFF2-40B4-BE49-F238E27FC236}">
                  <a16:creationId xmlns:a16="http://schemas.microsoft.com/office/drawing/2014/main" id="{D4C6CF7F-AC70-B356-6780-CDC36E9A9368}"/>
                </a:ext>
              </a:extLst>
            </p:cNvPr>
            <p:cNvSpPr/>
            <p:nvPr/>
          </p:nvSpPr>
          <p:spPr>
            <a:xfrm>
              <a:off x="1230316" y="3036886"/>
              <a:ext cx="84133" cy="952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"/>
                <a:gd name="f7" fmla="val 25"/>
                <a:gd name="f8" fmla="val 2"/>
                <a:gd name="f9" fmla="val 7"/>
                <a:gd name="f10" fmla="val 3"/>
                <a:gd name="f11" fmla="val 6"/>
                <a:gd name="f12" fmla="val 4"/>
                <a:gd name="f13" fmla="val 5"/>
                <a:gd name="f14" fmla="val 11"/>
                <a:gd name="f15" fmla="val 15"/>
                <a:gd name="f16" fmla="val 1"/>
                <a:gd name="f17" fmla="val 18"/>
                <a:gd name="f18" fmla="val 10"/>
                <a:gd name="f19" fmla="val 17"/>
                <a:gd name="f20" fmla="val 21"/>
                <a:gd name="f21" fmla="val 16"/>
                <a:gd name="f22" fmla="val 13"/>
                <a:gd name="f23" fmla="val 23"/>
                <a:gd name="f24" fmla="val 24"/>
                <a:gd name="f25" fmla="val 8"/>
                <a:gd name="f26" fmla="+- 0 0 -90"/>
                <a:gd name="f27" fmla="*/ f3 1 22"/>
                <a:gd name="f28" fmla="*/ f4 1 25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22"/>
                <a:gd name="f37" fmla="*/ f33 1 25"/>
                <a:gd name="f38" fmla="*/ 2 f34 1"/>
                <a:gd name="f39" fmla="*/ 7 f33 1"/>
                <a:gd name="f40" fmla="*/ 5 f34 1"/>
                <a:gd name="f41" fmla="*/ 3 f33 1"/>
                <a:gd name="f42" fmla="*/ 18 f34 1"/>
                <a:gd name="f43" fmla="*/ 6 f33 1"/>
                <a:gd name="f44" fmla="*/ 21 f33 1"/>
                <a:gd name="f45" fmla="*/ 15 f34 1"/>
                <a:gd name="f46" fmla="*/ 22 f33 1"/>
                <a:gd name="f47" fmla="*/ 8 f34 1"/>
                <a:gd name="f48" fmla="*/ 25 f33 1"/>
                <a:gd name="f49" fmla="*/ 24 f33 1"/>
                <a:gd name="f50" fmla="+- f35 0 f1"/>
                <a:gd name="f51" fmla="*/ f38 1 22"/>
                <a:gd name="f52" fmla="*/ f39 1 25"/>
                <a:gd name="f53" fmla="*/ f40 1 22"/>
                <a:gd name="f54" fmla="*/ f41 1 25"/>
                <a:gd name="f55" fmla="*/ f42 1 22"/>
                <a:gd name="f56" fmla="*/ f43 1 25"/>
                <a:gd name="f57" fmla="*/ f44 1 25"/>
                <a:gd name="f58" fmla="*/ f45 1 22"/>
                <a:gd name="f59" fmla="*/ f46 1 25"/>
                <a:gd name="f60" fmla="*/ f47 1 22"/>
                <a:gd name="f61" fmla="*/ f48 1 25"/>
                <a:gd name="f62" fmla="*/ f49 1 25"/>
                <a:gd name="f63" fmla="*/ 0 1 f36"/>
                <a:gd name="f64" fmla="*/ f30 1 f36"/>
                <a:gd name="f65" fmla="*/ 0 1 f37"/>
                <a:gd name="f66" fmla="*/ f31 1 f37"/>
                <a:gd name="f67" fmla="*/ f51 1 f36"/>
                <a:gd name="f68" fmla="*/ f52 1 f37"/>
                <a:gd name="f69" fmla="*/ f53 1 f36"/>
                <a:gd name="f70" fmla="*/ f54 1 f37"/>
                <a:gd name="f71" fmla="*/ f55 1 f36"/>
                <a:gd name="f72" fmla="*/ f56 1 f37"/>
                <a:gd name="f73" fmla="*/ f57 1 f37"/>
                <a:gd name="f74" fmla="*/ f58 1 f36"/>
                <a:gd name="f75" fmla="*/ f59 1 f37"/>
                <a:gd name="f76" fmla="*/ f60 1 f36"/>
                <a:gd name="f77" fmla="*/ f61 1 f37"/>
                <a:gd name="f78" fmla="*/ f62 1 f37"/>
                <a:gd name="f79" fmla="*/ f63 f27 1"/>
                <a:gd name="f80" fmla="*/ f64 f27 1"/>
                <a:gd name="f81" fmla="*/ f66 f28 1"/>
                <a:gd name="f82" fmla="*/ f65 f28 1"/>
                <a:gd name="f83" fmla="*/ f67 f27 1"/>
                <a:gd name="f84" fmla="*/ f68 f28 1"/>
                <a:gd name="f85" fmla="*/ f69 f27 1"/>
                <a:gd name="f86" fmla="*/ f70 f28 1"/>
                <a:gd name="f87" fmla="*/ f71 f27 1"/>
                <a:gd name="f88" fmla="*/ f72 f28 1"/>
                <a:gd name="f89" fmla="*/ f73 f28 1"/>
                <a:gd name="f90" fmla="*/ f74 f27 1"/>
                <a:gd name="f91" fmla="*/ f75 f28 1"/>
                <a:gd name="f92" fmla="*/ f76 f27 1"/>
                <a:gd name="f93" fmla="*/ f77 f28 1"/>
                <a:gd name="f94" fmla="*/ f7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87" y="f89"/>
                </a:cxn>
                <a:cxn ang="f50">
                  <a:pos x="f90" y="f91"/>
                </a:cxn>
                <a:cxn ang="f50">
                  <a:pos x="f92" y="f93"/>
                </a:cxn>
                <a:cxn ang="f50">
                  <a:pos x="f92" y="f94"/>
                </a:cxn>
                <a:cxn ang="f50">
                  <a:pos x="f83" y="f84"/>
                </a:cxn>
              </a:cxnLst>
              <a:rect l="f79" t="f82" r="f80" b="f81"/>
              <a:pathLst>
                <a:path w="22" h="25">
                  <a:moveTo>
                    <a:pt x="f8" y="f9"/>
                  </a:moveTo>
                  <a:cubicBezTo>
                    <a:pt x="f10" y="f11"/>
                    <a:pt x="f12" y="f12"/>
                    <a:pt x="f13" y="f10"/>
                  </a:cubicBezTo>
                  <a:cubicBezTo>
                    <a:pt x="f14" y="f5"/>
                    <a:pt x="f15" y="f16"/>
                    <a:pt x="f17" y="f11"/>
                  </a:cubicBezTo>
                  <a:cubicBezTo>
                    <a:pt x="f6" y="f18"/>
                    <a:pt x="f6" y="f19"/>
                    <a:pt x="f17" y="f20"/>
                  </a:cubicBezTo>
                  <a:cubicBezTo>
                    <a:pt x="f19" y="f6"/>
                    <a:pt x="f21" y="f6"/>
                    <a:pt x="f15" y="f6"/>
                  </a:cubicBezTo>
                  <a:cubicBezTo>
                    <a:pt x="f22" y="f23"/>
                    <a:pt x="f18" y="f24"/>
                    <a:pt x="f25" y="f7"/>
                  </a:cubicBezTo>
                  <a:cubicBezTo>
                    <a:pt x="f25" y="f24"/>
                    <a:pt x="f25" y="f24"/>
                    <a:pt x="f25" y="f24"/>
                  </a:cubicBezTo>
                  <a:cubicBezTo>
                    <a:pt x="f8" y="f20"/>
                    <a:pt x="f5" y="f21"/>
                    <a:pt x="f8" y="f9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Freeform 27">
              <a:extLst>
                <a:ext uri="{FF2B5EF4-FFF2-40B4-BE49-F238E27FC236}">
                  <a16:creationId xmlns:a16="http://schemas.microsoft.com/office/drawing/2014/main" id="{CC59F2D1-68E2-BECF-F71B-12816CEAF560}"/>
                </a:ext>
              </a:extLst>
            </p:cNvPr>
            <p:cNvSpPr/>
            <p:nvPr/>
          </p:nvSpPr>
          <p:spPr>
            <a:xfrm>
              <a:off x="4317997" y="2665411"/>
              <a:ext cx="222254" cy="1825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9"/>
                <a:gd name="f7" fmla="val 48"/>
                <a:gd name="f8" fmla="val 27"/>
                <a:gd name="f9" fmla="val 28"/>
                <a:gd name="f10" fmla="val 35"/>
                <a:gd name="f11" fmla="val 33"/>
                <a:gd name="f12" fmla="val 43"/>
                <a:gd name="f13" fmla="val 34"/>
                <a:gd name="f14" fmla="val 53"/>
                <a:gd name="f15" fmla="val 37"/>
                <a:gd name="f16" fmla="val 51"/>
                <a:gd name="f17" fmla="val 26"/>
                <a:gd name="f18" fmla="val 31"/>
                <a:gd name="f19" fmla="val 20"/>
                <a:gd name="f20" fmla="val 41"/>
                <a:gd name="f21" fmla="val 13"/>
                <a:gd name="f22" fmla="val 47"/>
                <a:gd name="f23" fmla="val 11"/>
                <a:gd name="f24" fmla="val 46"/>
                <a:gd name="f25" fmla="val 19"/>
                <a:gd name="f26" fmla="val 40"/>
                <a:gd name="f27" fmla="val 23"/>
                <a:gd name="f28" fmla="val 15"/>
                <a:gd name="f29" fmla="val 24"/>
                <a:gd name="f30" fmla="val 7"/>
                <a:gd name="f31" fmla="val 16"/>
                <a:gd name="f32" fmla="val 6"/>
                <a:gd name="f33" fmla="val 12"/>
                <a:gd name="f34" fmla="val 8"/>
                <a:gd name="f35" fmla="val 10"/>
                <a:gd name="f36" fmla="val 3"/>
                <a:gd name="f37" fmla="val 1"/>
                <a:gd name="f38" fmla="val 2"/>
                <a:gd name="f39" fmla="val 25"/>
                <a:gd name="f40" fmla="val 5"/>
                <a:gd name="f41" fmla="val 29"/>
                <a:gd name="f42" fmla="val 21"/>
                <a:gd name="f43" fmla="val 22"/>
                <a:gd name="f44" fmla="val 4"/>
                <a:gd name="f45" fmla="val 17"/>
                <a:gd name="f46" fmla="+- 0 0 -90"/>
                <a:gd name="f47" fmla="*/ f3 1 59"/>
                <a:gd name="f48" fmla="*/ f4 1 48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59"/>
                <a:gd name="f57" fmla="*/ f53 1 48"/>
                <a:gd name="f58" fmla="*/ 27 f54 1"/>
                <a:gd name="f59" fmla="*/ 28 f53 1"/>
                <a:gd name="f60" fmla="*/ 59 f54 1"/>
                <a:gd name="f61" fmla="*/ 34 f53 1"/>
                <a:gd name="f62" fmla="*/ 26 f54 1"/>
                <a:gd name="f63" fmla="*/ 31 f53 1"/>
                <a:gd name="f64" fmla="*/ 0 f54 1"/>
                <a:gd name="f65" fmla="*/ 47 f53 1"/>
                <a:gd name="f66" fmla="*/ 23 f54 1"/>
                <a:gd name="f67" fmla="*/ 11 f54 1"/>
                <a:gd name="f68" fmla="*/ 20 f53 1"/>
                <a:gd name="f69" fmla="*/ 8 f54 1"/>
                <a:gd name="f70" fmla="*/ 7 f53 1"/>
                <a:gd name="f71" fmla="*/ 16 f54 1"/>
                <a:gd name="f72" fmla="*/ 0 f53 1"/>
                <a:gd name="f73" fmla="*/ 25 f54 1"/>
                <a:gd name="f74" fmla="*/ 5 f53 1"/>
                <a:gd name="f75" fmla="*/ 29 f54 1"/>
                <a:gd name="f76" fmla="*/ 21 f53 1"/>
                <a:gd name="f77" fmla="*/ 24 f54 1"/>
                <a:gd name="f78" fmla="*/ 4 f53 1"/>
                <a:gd name="f79" fmla="*/ 8 f53 1"/>
                <a:gd name="f80" fmla="*/ 12 f54 1"/>
                <a:gd name="f81" fmla="*/ 17 f53 1"/>
                <a:gd name="f82" fmla="+- f55 0 f1"/>
                <a:gd name="f83" fmla="*/ f58 1 59"/>
                <a:gd name="f84" fmla="*/ f59 1 48"/>
                <a:gd name="f85" fmla="*/ f60 1 59"/>
                <a:gd name="f86" fmla="*/ f61 1 48"/>
                <a:gd name="f87" fmla="*/ f62 1 59"/>
                <a:gd name="f88" fmla="*/ f63 1 48"/>
                <a:gd name="f89" fmla="*/ f64 1 59"/>
                <a:gd name="f90" fmla="*/ f65 1 48"/>
                <a:gd name="f91" fmla="*/ f66 1 59"/>
                <a:gd name="f92" fmla="*/ f67 1 59"/>
                <a:gd name="f93" fmla="*/ f68 1 48"/>
                <a:gd name="f94" fmla="*/ f69 1 59"/>
                <a:gd name="f95" fmla="*/ f70 1 48"/>
                <a:gd name="f96" fmla="*/ f71 1 59"/>
                <a:gd name="f97" fmla="*/ f72 1 48"/>
                <a:gd name="f98" fmla="*/ f73 1 59"/>
                <a:gd name="f99" fmla="*/ f74 1 48"/>
                <a:gd name="f100" fmla="*/ f75 1 59"/>
                <a:gd name="f101" fmla="*/ f76 1 48"/>
                <a:gd name="f102" fmla="*/ f77 1 59"/>
                <a:gd name="f103" fmla="*/ f78 1 48"/>
                <a:gd name="f104" fmla="*/ f79 1 48"/>
                <a:gd name="f105" fmla="*/ f80 1 59"/>
                <a:gd name="f106" fmla="*/ f81 1 48"/>
                <a:gd name="f107" fmla="*/ 0 1 f56"/>
                <a:gd name="f108" fmla="*/ f50 1 f56"/>
                <a:gd name="f109" fmla="*/ 0 1 f57"/>
                <a:gd name="f110" fmla="*/ f51 1 f57"/>
                <a:gd name="f111" fmla="*/ f83 1 f56"/>
                <a:gd name="f112" fmla="*/ f84 1 f57"/>
                <a:gd name="f113" fmla="*/ f85 1 f56"/>
                <a:gd name="f114" fmla="*/ f86 1 f57"/>
                <a:gd name="f115" fmla="*/ f87 1 f56"/>
                <a:gd name="f116" fmla="*/ f88 1 f57"/>
                <a:gd name="f117" fmla="*/ f89 1 f56"/>
                <a:gd name="f118" fmla="*/ f90 1 f57"/>
                <a:gd name="f119" fmla="*/ f91 1 f56"/>
                <a:gd name="f120" fmla="*/ f92 1 f56"/>
                <a:gd name="f121" fmla="*/ f93 1 f57"/>
                <a:gd name="f122" fmla="*/ f94 1 f56"/>
                <a:gd name="f123" fmla="*/ f95 1 f57"/>
                <a:gd name="f124" fmla="*/ f96 1 f56"/>
                <a:gd name="f125" fmla="*/ f97 1 f57"/>
                <a:gd name="f126" fmla="*/ f98 1 f56"/>
                <a:gd name="f127" fmla="*/ f99 1 f57"/>
                <a:gd name="f128" fmla="*/ f100 1 f56"/>
                <a:gd name="f129" fmla="*/ f101 1 f57"/>
                <a:gd name="f130" fmla="*/ f102 1 f56"/>
                <a:gd name="f131" fmla="*/ f103 1 f57"/>
                <a:gd name="f132" fmla="*/ f104 1 f57"/>
                <a:gd name="f133" fmla="*/ f105 1 f56"/>
                <a:gd name="f134" fmla="*/ f106 1 f57"/>
                <a:gd name="f135" fmla="*/ f107 f47 1"/>
                <a:gd name="f136" fmla="*/ f108 f47 1"/>
                <a:gd name="f137" fmla="*/ f110 f48 1"/>
                <a:gd name="f138" fmla="*/ f109 f48 1"/>
                <a:gd name="f139" fmla="*/ f111 f47 1"/>
                <a:gd name="f140" fmla="*/ f112 f48 1"/>
                <a:gd name="f141" fmla="*/ f113 f47 1"/>
                <a:gd name="f142" fmla="*/ f114 f48 1"/>
                <a:gd name="f143" fmla="*/ f115 f47 1"/>
                <a:gd name="f144" fmla="*/ f116 f48 1"/>
                <a:gd name="f145" fmla="*/ f117 f47 1"/>
                <a:gd name="f146" fmla="*/ f118 f48 1"/>
                <a:gd name="f147" fmla="*/ f119 f47 1"/>
                <a:gd name="f148" fmla="*/ f120 f47 1"/>
                <a:gd name="f149" fmla="*/ f121 f48 1"/>
                <a:gd name="f150" fmla="*/ f122 f47 1"/>
                <a:gd name="f151" fmla="*/ f123 f48 1"/>
                <a:gd name="f152" fmla="*/ f124 f47 1"/>
                <a:gd name="f153" fmla="*/ f125 f48 1"/>
                <a:gd name="f154" fmla="*/ f126 f47 1"/>
                <a:gd name="f155" fmla="*/ f127 f48 1"/>
                <a:gd name="f156" fmla="*/ f128 f47 1"/>
                <a:gd name="f157" fmla="*/ f129 f48 1"/>
                <a:gd name="f158" fmla="*/ f130 f47 1"/>
                <a:gd name="f159" fmla="*/ f131 f48 1"/>
                <a:gd name="f160" fmla="*/ f132 f48 1"/>
                <a:gd name="f161" fmla="*/ f133 f47 1"/>
                <a:gd name="f162" fmla="*/ f13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2">
                  <a:pos x="f139" y="f140"/>
                </a:cxn>
                <a:cxn ang="f82">
                  <a:pos x="f141" y="f142"/>
                </a:cxn>
                <a:cxn ang="f82">
                  <a:pos x="f143" y="f144"/>
                </a:cxn>
                <a:cxn ang="f82">
                  <a:pos x="f145" y="f146"/>
                </a:cxn>
                <a:cxn ang="f82">
                  <a:pos x="f147" y="f144"/>
                </a:cxn>
                <a:cxn ang="f82">
                  <a:pos x="f148" y="f149"/>
                </a:cxn>
                <a:cxn ang="f82">
                  <a:pos x="f150" y="f151"/>
                </a:cxn>
                <a:cxn ang="f82">
                  <a:pos x="f152" y="f153"/>
                </a:cxn>
                <a:cxn ang="f82">
                  <a:pos x="f154" y="f155"/>
                </a:cxn>
                <a:cxn ang="f82">
                  <a:pos x="f156" y="f157"/>
                </a:cxn>
                <a:cxn ang="f82">
                  <a:pos x="f139" y="f140"/>
                </a:cxn>
                <a:cxn ang="f82">
                  <a:pos x="f158" y="f140"/>
                </a:cxn>
                <a:cxn ang="f82">
                  <a:pos x="f147" y="f151"/>
                </a:cxn>
                <a:cxn ang="f82">
                  <a:pos x="f152" y="f159"/>
                </a:cxn>
                <a:cxn ang="f82">
                  <a:pos x="f148" y="f160"/>
                </a:cxn>
                <a:cxn ang="f82">
                  <a:pos x="f161" y="f162"/>
                </a:cxn>
                <a:cxn ang="f82">
                  <a:pos x="f158" y="f140"/>
                </a:cxn>
              </a:cxnLst>
              <a:rect l="f135" t="f138" r="f136" b="f137"/>
              <a:pathLst>
                <a:path w="59" h="48">
                  <a:moveTo>
                    <a:pt x="f8" y="f9"/>
                  </a:moveTo>
                  <a:cubicBezTo>
                    <a:pt x="f10" y="f11"/>
                    <a:pt x="f12" y="f13"/>
                    <a:pt x="f6" y="f13"/>
                  </a:cubicBezTo>
                  <a:cubicBezTo>
                    <a:pt x="f14" y="f15"/>
                    <a:pt x="f16" y="f15"/>
                    <a:pt x="f17" y="f18"/>
                  </a:cubicBezTo>
                  <a:cubicBezTo>
                    <a:pt x="f19" y="f20"/>
                    <a:pt x="f21" y="f7"/>
                    <a:pt x="f5" y="f22"/>
                  </a:cubicBezTo>
                  <a:cubicBezTo>
                    <a:pt x="f23" y="f24"/>
                    <a:pt x="f25" y="f26"/>
                    <a:pt x="f27" y="f18"/>
                  </a:cubicBezTo>
                  <a:cubicBezTo>
                    <a:pt x="f25" y="f8"/>
                    <a:pt x="f28" y="f29"/>
                    <a:pt x="f23" y="f19"/>
                  </a:cubicBezTo>
                  <a:cubicBezTo>
                    <a:pt x="f30" y="f31"/>
                    <a:pt x="f32" y="f33"/>
                    <a:pt x="f34" y="f30"/>
                  </a:cubicBezTo>
                  <a:cubicBezTo>
                    <a:pt x="f35" y="f36"/>
                    <a:pt x="f33" y="f37"/>
                    <a:pt x="f31" y="f5"/>
                  </a:cubicBezTo>
                  <a:cubicBezTo>
                    <a:pt x="f19" y="f5"/>
                    <a:pt x="f29" y="f38"/>
                    <a:pt x="f39" y="f40"/>
                  </a:cubicBezTo>
                  <a:cubicBezTo>
                    <a:pt x="f8" y="f35"/>
                    <a:pt x="f9" y="f31"/>
                    <a:pt x="f41" y="f42"/>
                  </a:cubicBezTo>
                  <a:cubicBezTo>
                    <a:pt x="f41" y="f27"/>
                    <a:pt x="f9" y="f17"/>
                    <a:pt x="f8" y="f9"/>
                  </a:cubicBezTo>
                  <a:close/>
                  <a:moveTo>
                    <a:pt x="f29" y="f9"/>
                  </a:moveTo>
                  <a:cubicBezTo>
                    <a:pt x="f8" y="f19"/>
                    <a:pt x="f8" y="f21"/>
                    <a:pt x="f27" y="f30"/>
                  </a:cubicBezTo>
                  <a:cubicBezTo>
                    <a:pt x="f43" y="f40"/>
                    <a:pt x="f25" y="f44"/>
                    <a:pt x="f31" y="f44"/>
                  </a:cubicBezTo>
                  <a:cubicBezTo>
                    <a:pt x="f28" y="f44"/>
                    <a:pt x="f33" y="f32"/>
                    <a:pt x="f23" y="f34"/>
                  </a:cubicBezTo>
                  <a:cubicBezTo>
                    <a:pt x="f23" y="f23"/>
                    <a:pt x="f23" y="f28"/>
                    <a:pt x="f33" y="f45"/>
                  </a:cubicBezTo>
                  <a:cubicBezTo>
                    <a:pt x="f28" y="f42"/>
                    <a:pt x="f19" y="f29"/>
                    <a:pt x="f29" y="f9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Freeform 28">
              <a:extLst>
                <a:ext uri="{FF2B5EF4-FFF2-40B4-BE49-F238E27FC236}">
                  <a16:creationId xmlns:a16="http://schemas.microsoft.com/office/drawing/2014/main" id="{EB5283DD-06C2-1ABD-191A-E8211798F9A1}"/>
                </a:ext>
              </a:extLst>
            </p:cNvPr>
            <p:cNvSpPr/>
            <p:nvPr/>
          </p:nvSpPr>
          <p:spPr>
            <a:xfrm>
              <a:off x="1320795" y="3295653"/>
              <a:ext cx="98426" cy="71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9"/>
                <a:gd name="f8" fmla="val 10"/>
                <a:gd name="f9" fmla="val 11"/>
                <a:gd name="f10" fmla="val 1"/>
                <a:gd name="f11" fmla="val 13"/>
                <a:gd name="f12" fmla="val 2"/>
                <a:gd name="f13" fmla="val 14"/>
                <a:gd name="f14" fmla="val 3"/>
                <a:gd name="f15" fmla="val 16"/>
                <a:gd name="f16" fmla="val 4"/>
                <a:gd name="f17" fmla="val 17"/>
                <a:gd name="f18" fmla="val 5"/>
                <a:gd name="f19" fmla="val 20"/>
                <a:gd name="f20" fmla="val 6"/>
                <a:gd name="f21" fmla="val 24"/>
                <a:gd name="f22" fmla="val 25"/>
                <a:gd name="f23" fmla="val 7"/>
                <a:gd name="f24" fmla="val 9"/>
                <a:gd name="f25" fmla="val 21"/>
                <a:gd name="f26" fmla="val 18"/>
                <a:gd name="f27" fmla="val 15"/>
                <a:gd name="f28" fmla="+- 0 0 -90"/>
                <a:gd name="f29" fmla="*/ f3 1 26"/>
                <a:gd name="f30" fmla="*/ f4 1 19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26"/>
                <a:gd name="f39" fmla="*/ f35 1 19"/>
                <a:gd name="f40" fmla="*/ 10 f36 1"/>
                <a:gd name="f41" fmla="*/ 0 f35 1"/>
                <a:gd name="f42" fmla="*/ 11 f36 1"/>
                <a:gd name="f43" fmla="*/ 1 f35 1"/>
                <a:gd name="f44" fmla="*/ 16 f36 1"/>
                <a:gd name="f45" fmla="*/ 4 f35 1"/>
                <a:gd name="f46" fmla="*/ 17 f36 1"/>
                <a:gd name="f47" fmla="*/ 5 f35 1"/>
                <a:gd name="f48" fmla="*/ 25 f36 1"/>
                <a:gd name="f49" fmla="*/ 7 f35 1"/>
                <a:gd name="f50" fmla="*/ 26 f36 1"/>
                <a:gd name="f51" fmla="*/ 16 f35 1"/>
                <a:gd name="f52" fmla="*/ 18 f36 1"/>
                <a:gd name="f53" fmla="*/ 18 f35 1"/>
                <a:gd name="f54" fmla="*/ 14 f36 1"/>
                <a:gd name="f55" fmla="*/ 15 f35 1"/>
                <a:gd name="f56" fmla="*/ 4 f36 1"/>
                <a:gd name="f57" fmla="*/ 14 f35 1"/>
                <a:gd name="f58" fmla="*/ 2 f36 1"/>
                <a:gd name="f59" fmla="+- f37 0 f1"/>
                <a:gd name="f60" fmla="*/ f40 1 26"/>
                <a:gd name="f61" fmla="*/ f41 1 19"/>
                <a:gd name="f62" fmla="*/ f42 1 26"/>
                <a:gd name="f63" fmla="*/ f43 1 19"/>
                <a:gd name="f64" fmla="*/ f44 1 26"/>
                <a:gd name="f65" fmla="*/ f45 1 19"/>
                <a:gd name="f66" fmla="*/ f46 1 26"/>
                <a:gd name="f67" fmla="*/ f47 1 19"/>
                <a:gd name="f68" fmla="*/ f48 1 26"/>
                <a:gd name="f69" fmla="*/ f49 1 19"/>
                <a:gd name="f70" fmla="*/ f50 1 26"/>
                <a:gd name="f71" fmla="*/ f51 1 19"/>
                <a:gd name="f72" fmla="*/ f52 1 26"/>
                <a:gd name="f73" fmla="*/ f53 1 19"/>
                <a:gd name="f74" fmla="*/ f54 1 26"/>
                <a:gd name="f75" fmla="*/ f55 1 19"/>
                <a:gd name="f76" fmla="*/ f56 1 26"/>
                <a:gd name="f77" fmla="*/ f57 1 19"/>
                <a:gd name="f78" fmla="*/ f58 1 26"/>
                <a:gd name="f79" fmla="*/ 0 1 f38"/>
                <a:gd name="f80" fmla="*/ f32 1 f38"/>
                <a:gd name="f81" fmla="*/ 0 1 f39"/>
                <a:gd name="f82" fmla="*/ f33 1 f39"/>
                <a:gd name="f83" fmla="*/ f60 1 f38"/>
                <a:gd name="f84" fmla="*/ f61 1 f39"/>
                <a:gd name="f85" fmla="*/ f62 1 f38"/>
                <a:gd name="f86" fmla="*/ f63 1 f39"/>
                <a:gd name="f87" fmla="*/ f64 1 f38"/>
                <a:gd name="f88" fmla="*/ f65 1 f39"/>
                <a:gd name="f89" fmla="*/ f66 1 f38"/>
                <a:gd name="f90" fmla="*/ f67 1 f39"/>
                <a:gd name="f91" fmla="*/ f68 1 f38"/>
                <a:gd name="f92" fmla="*/ f69 1 f39"/>
                <a:gd name="f93" fmla="*/ f70 1 f38"/>
                <a:gd name="f94" fmla="*/ f71 1 f39"/>
                <a:gd name="f95" fmla="*/ f72 1 f38"/>
                <a:gd name="f96" fmla="*/ f73 1 f39"/>
                <a:gd name="f97" fmla="*/ f74 1 f38"/>
                <a:gd name="f98" fmla="*/ f75 1 f39"/>
                <a:gd name="f99" fmla="*/ f76 1 f38"/>
                <a:gd name="f100" fmla="*/ f77 1 f39"/>
                <a:gd name="f101" fmla="*/ f78 1 f38"/>
                <a:gd name="f102" fmla="*/ f79 f29 1"/>
                <a:gd name="f103" fmla="*/ f80 f29 1"/>
                <a:gd name="f104" fmla="*/ f82 f30 1"/>
                <a:gd name="f105" fmla="*/ f81 f30 1"/>
                <a:gd name="f106" fmla="*/ f83 f29 1"/>
                <a:gd name="f107" fmla="*/ f84 f30 1"/>
                <a:gd name="f108" fmla="*/ f85 f29 1"/>
                <a:gd name="f109" fmla="*/ f86 f30 1"/>
                <a:gd name="f110" fmla="*/ f87 f29 1"/>
                <a:gd name="f111" fmla="*/ f88 f30 1"/>
                <a:gd name="f112" fmla="*/ f89 f29 1"/>
                <a:gd name="f113" fmla="*/ f90 f30 1"/>
                <a:gd name="f114" fmla="*/ f91 f29 1"/>
                <a:gd name="f115" fmla="*/ f92 f30 1"/>
                <a:gd name="f116" fmla="*/ f93 f29 1"/>
                <a:gd name="f117" fmla="*/ f94 f30 1"/>
                <a:gd name="f118" fmla="*/ f95 f29 1"/>
                <a:gd name="f119" fmla="*/ f96 f30 1"/>
                <a:gd name="f120" fmla="*/ f97 f29 1"/>
                <a:gd name="f121" fmla="*/ f98 f30 1"/>
                <a:gd name="f122" fmla="*/ f99 f29 1"/>
                <a:gd name="f123" fmla="*/ f100 f30 1"/>
                <a:gd name="f124" fmla="*/ f101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106" y="f107"/>
                </a:cxn>
                <a:cxn ang="f59">
                  <a:pos x="f108" y="f109"/>
                </a:cxn>
                <a:cxn ang="f59">
                  <a:pos x="f110" y="f111"/>
                </a:cxn>
                <a:cxn ang="f59">
                  <a:pos x="f112" y="f113"/>
                </a:cxn>
                <a:cxn ang="f59">
                  <a:pos x="f114" y="f115"/>
                </a:cxn>
                <a:cxn ang="f59">
                  <a:pos x="f116" y="f117"/>
                </a:cxn>
                <a:cxn ang="f59">
                  <a:pos x="f118" y="f119"/>
                </a:cxn>
                <a:cxn ang="f59">
                  <a:pos x="f110" y="f117"/>
                </a:cxn>
                <a:cxn ang="f59">
                  <a:pos x="f120" y="f121"/>
                </a:cxn>
                <a:cxn ang="f59">
                  <a:pos x="f122" y="f123"/>
                </a:cxn>
                <a:cxn ang="f59">
                  <a:pos x="f124" y="f111"/>
                </a:cxn>
                <a:cxn ang="f59">
                  <a:pos x="f106" y="f107"/>
                </a:cxn>
              </a:cxnLst>
              <a:rect l="f102" t="f105" r="f103" b="f104"/>
              <a:pathLst>
                <a:path w="26" h="19">
                  <a:moveTo>
                    <a:pt x="f8" y="f5"/>
                  </a:moveTo>
                  <a:cubicBezTo>
                    <a:pt x="f9" y="f10"/>
                    <a:pt x="f9" y="f10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5" y="f16"/>
                    <a:pt x="f17" y="f18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6" y="f24"/>
                    <a:pt x="f6" y="f11"/>
                    <a:pt x="f6" y="f15"/>
                  </a:cubicBezTo>
                  <a:cubicBezTo>
                    <a:pt x="f22" y="f7"/>
                    <a:pt x="f25" y="f7"/>
                    <a:pt x="f26" y="f26"/>
                  </a:cubicBezTo>
                  <a:cubicBezTo>
                    <a:pt x="f26" y="f26"/>
                    <a:pt x="f17" y="f17"/>
                    <a:pt x="f15" y="f15"/>
                  </a:cubicBezTo>
                  <a:cubicBezTo>
                    <a:pt x="f15" y="f13"/>
                    <a:pt x="f15" y="f11"/>
                    <a:pt x="f13" y="f27"/>
                  </a:cubicBezTo>
                  <a:cubicBezTo>
                    <a:pt x="f9" y="f17"/>
                    <a:pt x="f23" y="f17"/>
                    <a:pt x="f16" y="f13"/>
                  </a:cubicBezTo>
                  <a:cubicBezTo>
                    <a:pt x="f10" y="f9"/>
                    <a:pt x="f5" y="f23"/>
                    <a:pt x="f12" y="f16"/>
                  </a:cubicBezTo>
                  <a:cubicBezTo>
                    <a:pt x="f14" y="f12"/>
                    <a:pt x="f23" y="f10"/>
                    <a:pt x="f8" y="f5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Freeform 29">
              <a:extLst>
                <a:ext uri="{FF2B5EF4-FFF2-40B4-BE49-F238E27FC236}">
                  <a16:creationId xmlns:a16="http://schemas.microsoft.com/office/drawing/2014/main" id="{E8DB7822-B850-F860-FEA0-94717DFB35E3}"/>
                </a:ext>
              </a:extLst>
            </p:cNvPr>
            <p:cNvSpPr/>
            <p:nvPr/>
          </p:nvSpPr>
          <p:spPr>
            <a:xfrm>
              <a:off x="2755901" y="2859091"/>
              <a:ext cx="109535" cy="841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22"/>
                <a:gd name="f8" fmla="val 8"/>
                <a:gd name="f9" fmla="val 1"/>
                <a:gd name="f10" fmla="val 19"/>
                <a:gd name="f11" fmla="val 16"/>
                <a:gd name="f12" fmla="val 3"/>
                <a:gd name="f13" fmla="val 12"/>
                <a:gd name="f14" fmla="val 5"/>
                <a:gd name="f15" fmla="val 7"/>
                <a:gd name="f16" fmla="val 10"/>
                <a:gd name="f17" fmla="val 17"/>
                <a:gd name="f18" fmla="val 18"/>
                <a:gd name="f19" fmla="val 4"/>
                <a:gd name="f20" fmla="val 20"/>
                <a:gd name="f21" fmla="val 25"/>
                <a:gd name="f22" fmla="val 2"/>
                <a:gd name="f23" fmla="val 27"/>
                <a:gd name="f24" fmla="val 11"/>
                <a:gd name="f25" fmla="val 13"/>
                <a:gd name="f26" fmla="val 15"/>
                <a:gd name="f27" fmla="val 24"/>
                <a:gd name="f28" fmla="val 21"/>
                <a:gd name="f29" fmla="val 14"/>
                <a:gd name="f30" fmla="val 9"/>
                <a:gd name="f31" fmla="+- 0 0 -90"/>
                <a:gd name="f32" fmla="*/ f3 1 29"/>
                <a:gd name="f33" fmla="*/ f4 1 22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29"/>
                <a:gd name="f42" fmla="*/ f38 1 22"/>
                <a:gd name="f43" fmla="*/ 8 f39 1"/>
                <a:gd name="f44" fmla="*/ 22 f38 1"/>
                <a:gd name="f45" fmla="*/ 3 f39 1"/>
                <a:gd name="f46" fmla="*/ 12 f38 1"/>
                <a:gd name="f47" fmla="*/ 16 f39 1"/>
                <a:gd name="f48" fmla="*/ 8 f38 1"/>
                <a:gd name="f49" fmla="*/ 17 f39 1"/>
                <a:gd name="f50" fmla="*/ 25 f39 1"/>
                <a:gd name="f51" fmla="*/ 2 f38 1"/>
                <a:gd name="f52" fmla="*/ 27 f39 1"/>
                <a:gd name="f53" fmla="*/ 11 f38 1"/>
                <a:gd name="f54" fmla="*/ 13 f38 1"/>
                <a:gd name="f55" fmla="*/ 24 f39 1"/>
                <a:gd name="f56" fmla="*/ 18 f38 1"/>
                <a:gd name="f57" fmla="*/ 15 f38 1"/>
                <a:gd name="f58" fmla="*/ 12 f39 1"/>
                <a:gd name="f59" fmla="*/ 17 f38 1"/>
                <a:gd name="f60" fmla="+- f40 0 f1"/>
                <a:gd name="f61" fmla="*/ f43 1 29"/>
                <a:gd name="f62" fmla="*/ f44 1 22"/>
                <a:gd name="f63" fmla="*/ f45 1 29"/>
                <a:gd name="f64" fmla="*/ f46 1 22"/>
                <a:gd name="f65" fmla="*/ f47 1 29"/>
                <a:gd name="f66" fmla="*/ f48 1 22"/>
                <a:gd name="f67" fmla="*/ f49 1 29"/>
                <a:gd name="f68" fmla="*/ f50 1 29"/>
                <a:gd name="f69" fmla="*/ f51 1 22"/>
                <a:gd name="f70" fmla="*/ f52 1 29"/>
                <a:gd name="f71" fmla="*/ f53 1 22"/>
                <a:gd name="f72" fmla="*/ f54 1 22"/>
                <a:gd name="f73" fmla="*/ f55 1 29"/>
                <a:gd name="f74" fmla="*/ f56 1 22"/>
                <a:gd name="f75" fmla="*/ f57 1 22"/>
                <a:gd name="f76" fmla="*/ f58 1 29"/>
                <a:gd name="f77" fmla="*/ f59 1 22"/>
                <a:gd name="f78" fmla="*/ 0 1 f41"/>
                <a:gd name="f79" fmla="*/ f35 1 f41"/>
                <a:gd name="f80" fmla="*/ 0 1 f42"/>
                <a:gd name="f81" fmla="*/ f36 1 f42"/>
                <a:gd name="f82" fmla="*/ f61 1 f41"/>
                <a:gd name="f83" fmla="*/ f62 1 f42"/>
                <a:gd name="f84" fmla="*/ f63 1 f41"/>
                <a:gd name="f85" fmla="*/ f64 1 f42"/>
                <a:gd name="f86" fmla="*/ f65 1 f41"/>
                <a:gd name="f87" fmla="*/ f66 1 f42"/>
                <a:gd name="f88" fmla="*/ f67 1 f41"/>
                <a:gd name="f89" fmla="*/ f68 1 f41"/>
                <a:gd name="f90" fmla="*/ f69 1 f42"/>
                <a:gd name="f91" fmla="*/ f70 1 f41"/>
                <a:gd name="f92" fmla="*/ f71 1 f42"/>
                <a:gd name="f93" fmla="*/ f72 1 f42"/>
                <a:gd name="f94" fmla="*/ f73 1 f41"/>
                <a:gd name="f95" fmla="*/ f74 1 f42"/>
                <a:gd name="f96" fmla="*/ f75 1 f42"/>
                <a:gd name="f97" fmla="*/ f76 1 f41"/>
                <a:gd name="f98" fmla="*/ f77 1 f42"/>
                <a:gd name="f99" fmla="*/ f78 f32 1"/>
                <a:gd name="f100" fmla="*/ f79 f32 1"/>
                <a:gd name="f101" fmla="*/ f81 f33 1"/>
                <a:gd name="f102" fmla="*/ f80 f33 1"/>
                <a:gd name="f103" fmla="*/ f82 f32 1"/>
                <a:gd name="f104" fmla="*/ f83 f33 1"/>
                <a:gd name="f105" fmla="*/ f84 f32 1"/>
                <a:gd name="f106" fmla="*/ f85 f33 1"/>
                <a:gd name="f107" fmla="*/ f86 f32 1"/>
                <a:gd name="f108" fmla="*/ f87 f33 1"/>
                <a:gd name="f109" fmla="*/ f88 f32 1"/>
                <a:gd name="f110" fmla="*/ f89 f32 1"/>
                <a:gd name="f111" fmla="*/ f90 f33 1"/>
                <a:gd name="f112" fmla="*/ f91 f32 1"/>
                <a:gd name="f113" fmla="*/ f92 f33 1"/>
                <a:gd name="f114" fmla="*/ f93 f33 1"/>
                <a:gd name="f115" fmla="*/ f94 f32 1"/>
                <a:gd name="f116" fmla="*/ f95 f33 1"/>
                <a:gd name="f117" fmla="*/ f96 f33 1"/>
                <a:gd name="f118" fmla="*/ f97 f32 1"/>
                <a:gd name="f119" fmla="*/ f98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103" y="f104"/>
                </a:cxn>
                <a:cxn ang="f60">
                  <a:pos x="f105" y="f106"/>
                </a:cxn>
                <a:cxn ang="f60">
                  <a:pos x="f107" y="f108"/>
                </a:cxn>
                <a:cxn ang="f60">
                  <a:pos x="f109" y="f108"/>
                </a:cxn>
                <a:cxn ang="f60">
                  <a:pos x="f110" y="f111"/>
                </a:cxn>
                <a:cxn ang="f60">
                  <a:pos x="f112" y="f113"/>
                </a:cxn>
                <a:cxn ang="f60">
                  <a:pos x="f112" y="f114"/>
                </a:cxn>
                <a:cxn ang="f60">
                  <a:pos x="f115" y="f116"/>
                </a:cxn>
                <a:cxn ang="f60">
                  <a:pos x="f109" y="f117"/>
                </a:cxn>
                <a:cxn ang="f60">
                  <a:pos x="f109" y="f114"/>
                </a:cxn>
                <a:cxn ang="f60">
                  <a:pos x="f118" y="f119"/>
                </a:cxn>
                <a:cxn ang="f60">
                  <a:pos x="f103" y="f104"/>
                </a:cxn>
              </a:cxnLst>
              <a:rect l="f99" t="f102" r="f100" b="f101"/>
              <a:pathLst>
                <a:path w="29" h="22">
                  <a:moveTo>
                    <a:pt x="f8" y="f7"/>
                  </a:moveTo>
                  <a:cubicBezTo>
                    <a:pt x="f9" y="f10"/>
                    <a:pt x="f5" y="f11"/>
                    <a:pt x="f12" y="f13"/>
                  </a:cubicBezTo>
                  <a:cubicBezTo>
                    <a:pt x="f14" y="f15"/>
                    <a:pt x="f16" y="f14"/>
                    <a:pt x="f11" y="f8"/>
                  </a:cubicBezTo>
                  <a:cubicBezTo>
                    <a:pt x="f11" y="f8"/>
                    <a:pt x="f17" y="f8"/>
                    <a:pt x="f17" y="f8"/>
                  </a:cubicBezTo>
                  <a:cubicBezTo>
                    <a:pt x="f18" y="f19"/>
                    <a:pt x="f20" y="f5"/>
                    <a:pt x="f21" y="f22"/>
                  </a:cubicBezTo>
                  <a:cubicBezTo>
                    <a:pt x="f6" y="f12"/>
                    <a:pt x="f23" y="f8"/>
                    <a:pt x="f23" y="f24"/>
                  </a:cubicBezTo>
                  <a:cubicBezTo>
                    <a:pt x="f23" y="f24"/>
                    <a:pt x="f23" y="f13"/>
                    <a:pt x="f23" y="f25"/>
                  </a:cubicBezTo>
                  <a:cubicBezTo>
                    <a:pt x="f23" y="f26"/>
                    <a:pt x="f23" y="f10"/>
                    <a:pt x="f27" y="f18"/>
                  </a:cubicBezTo>
                  <a:cubicBezTo>
                    <a:pt x="f28" y="f18"/>
                    <a:pt x="f10" y="f11"/>
                    <a:pt x="f17" y="f26"/>
                  </a:cubicBezTo>
                  <a:cubicBezTo>
                    <a:pt x="f17" y="f29"/>
                    <a:pt x="f17" y="f25"/>
                    <a:pt x="f17" y="f25"/>
                  </a:cubicBezTo>
                  <a:cubicBezTo>
                    <a:pt x="f26" y="f26"/>
                    <a:pt x="f25" y="f11"/>
                    <a:pt x="f13" y="f17"/>
                  </a:cubicBezTo>
                  <a:cubicBezTo>
                    <a:pt x="f16" y="f10"/>
                    <a:pt x="f30" y="f20"/>
                    <a:pt x="f8" y="f7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Freeform 30">
              <a:extLst>
                <a:ext uri="{FF2B5EF4-FFF2-40B4-BE49-F238E27FC236}">
                  <a16:creationId xmlns:a16="http://schemas.microsoft.com/office/drawing/2014/main" id="{84C22886-E7B9-6F28-7BBD-C08F090A0394}"/>
                </a:ext>
              </a:extLst>
            </p:cNvPr>
            <p:cNvSpPr/>
            <p:nvPr/>
          </p:nvSpPr>
          <p:spPr>
            <a:xfrm>
              <a:off x="3913183" y="3328992"/>
              <a:ext cx="90489" cy="873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22"/>
                <a:gd name="f9" fmla="val 15"/>
                <a:gd name="f10" fmla="val 21"/>
                <a:gd name="f11" fmla="val 16"/>
                <a:gd name="f12" fmla="val 20"/>
                <a:gd name="f13" fmla="val 19"/>
                <a:gd name="f14" fmla="val 17"/>
                <a:gd name="f15" fmla="val 18"/>
                <a:gd name="f16" fmla="val 12"/>
                <a:gd name="f17" fmla="val 9"/>
                <a:gd name="f18" fmla="val 8"/>
                <a:gd name="f19" fmla="val 7"/>
                <a:gd name="f20" fmla="val 3"/>
                <a:gd name="f21" fmla="val 1"/>
                <a:gd name="f22" fmla="val 4"/>
                <a:gd name="f23" fmla="val 6"/>
                <a:gd name="f24" fmla="val 10"/>
                <a:gd name="f25" fmla="val 11"/>
                <a:gd name="f26" fmla="val 5"/>
                <a:gd name="f27" fmla="val 14"/>
                <a:gd name="f28" fmla="val 2"/>
                <a:gd name="f29" fmla="val 13"/>
                <a:gd name="f30" fmla="+- 0 0 -90"/>
                <a:gd name="f31" fmla="*/ f3 1 24"/>
                <a:gd name="f32" fmla="*/ f4 1 23"/>
                <a:gd name="f33" fmla="val f5"/>
                <a:gd name="f34" fmla="val f6"/>
                <a:gd name="f35" fmla="val f7"/>
                <a:gd name="f36" fmla="*/ f30 f0 1"/>
                <a:gd name="f37" fmla="+- f35 0 f33"/>
                <a:gd name="f38" fmla="+- f34 0 f33"/>
                <a:gd name="f39" fmla="*/ f36 1 f2"/>
                <a:gd name="f40" fmla="*/ f38 1 24"/>
                <a:gd name="f41" fmla="*/ f37 1 23"/>
                <a:gd name="f42" fmla="*/ 22 f38 1"/>
                <a:gd name="f43" fmla="*/ 15 f37 1"/>
                <a:gd name="f44" fmla="*/ 19 f38 1"/>
                <a:gd name="f45" fmla="*/ 17 f37 1"/>
                <a:gd name="f46" fmla="*/ 16 f38 1"/>
                <a:gd name="f47" fmla="*/ 16 f37 1"/>
                <a:gd name="f48" fmla="*/ 8 f38 1"/>
                <a:gd name="f49" fmla="*/ 20 f37 1"/>
                <a:gd name="f50" fmla="*/ 7 f38 1"/>
                <a:gd name="f51" fmla="*/ 23 f37 1"/>
                <a:gd name="f52" fmla="*/ 1 f38 1"/>
                <a:gd name="f53" fmla="*/ 4 f38 1"/>
                <a:gd name="f54" fmla="*/ 7 f37 1"/>
                <a:gd name="f55" fmla="*/ 9 f38 1"/>
                <a:gd name="f56" fmla="*/ 10 f38 1"/>
                <a:gd name="f57" fmla="*/ 8 f37 1"/>
                <a:gd name="f58" fmla="*/ 11 f38 1"/>
                <a:gd name="f59" fmla="*/ 4 f37 1"/>
                <a:gd name="f60" fmla="*/ 20 f38 1"/>
                <a:gd name="f61" fmla="*/ 2 f37 1"/>
                <a:gd name="f62" fmla="*/ 23 f38 1"/>
                <a:gd name="f63" fmla="*/ 11 f37 1"/>
                <a:gd name="f64" fmla="+- f39 0 f1"/>
                <a:gd name="f65" fmla="*/ f42 1 24"/>
                <a:gd name="f66" fmla="*/ f43 1 23"/>
                <a:gd name="f67" fmla="*/ f44 1 24"/>
                <a:gd name="f68" fmla="*/ f45 1 23"/>
                <a:gd name="f69" fmla="*/ f46 1 24"/>
                <a:gd name="f70" fmla="*/ f47 1 23"/>
                <a:gd name="f71" fmla="*/ f48 1 24"/>
                <a:gd name="f72" fmla="*/ f49 1 23"/>
                <a:gd name="f73" fmla="*/ f50 1 24"/>
                <a:gd name="f74" fmla="*/ f51 1 23"/>
                <a:gd name="f75" fmla="*/ f52 1 24"/>
                <a:gd name="f76" fmla="*/ f53 1 24"/>
                <a:gd name="f77" fmla="*/ f54 1 23"/>
                <a:gd name="f78" fmla="*/ f55 1 24"/>
                <a:gd name="f79" fmla="*/ f56 1 24"/>
                <a:gd name="f80" fmla="*/ f57 1 23"/>
                <a:gd name="f81" fmla="*/ f58 1 24"/>
                <a:gd name="f82" fmla="*/ f59 1 23"/>
                <a:gd name="f83" fmla="*/ f60 1 24"/>
                <a:gd name="f84" fmla="*/ f61 1 23"/>
                <a:gd name="f85" fmla="*/ f62 1 24"/>
                <a:gd name="f86" fmla="*/ f63 1 23"/>
                <a:gd name="f87" fmla="*/ 0 1 f40"/>
                <a:gd name="f88" fmla="*/ f34 1 f40"/>
                <a:gd name="f89" fmla="*/ 0 1 f41"/>
                <a:gd name="f90" fmla="*/ f35 1 f41"/>
                <a:gd name="f91" fmla="*/ f65 1 f40"/>
                <a:gd name="f92" fmla="*/ f66 1 f41"/>
                <a:gd name="f93" fmla="*/ f67 1 f40"/>
                <a:gd name="f94" fmla="*/ f68 1 f41"/>
                <a:gd name="f95" fmla="*/ f69 1 f40"/>
                <a:gd name="f96" fmla="*/ f70 1 f41"/>
                <a:gd name="f97" fmla="*/ f71 1 f40"/>
                <a:gd name="f98" fmla="*/ f72 1 f41"/>
                <a:gd name="f99" fmla="*/ f73 1 f40"/>
                <a:gd name="f100" fmla="*/ f74 1 f41"/>
                <a:gd name="f101" fmla="*/ f75 1 f40"/>
                <a:gd name="f102" fmla="*/ f76 1 f40"/>
                <a:gd name="f103" fmla="*/ f77 1 f41"/>
                <a:gd name="f104" fmla="*/ f78 1 f40"/>
                <a:gd name="f105" fmla="*/ f79 1 f40"/>
                <a:gd name="f106" fmla="*/ f80 1 f41"/>
                <a:gd name="f107" fmla="*/ f81 1 f40"/>
                <a:gd name="f108" fmla="*/ f82 1 f41"/>
                <a:gd name="f109" fmla="*/ f83 1 f40"/>
                <a:gd name="f110" fmla="*/ f84 1 f41"/>
                <a:gd name="f111" fmla="*/ f85 1 f40"/>
                <a:gd name="f112" fmla="*/ f86 1 f41"/>
                <a:gd name="f113" fmla="*/ f87 f31 1"/>
                <a:gd name="f114" fmla="*/ f88 f31 1"/>
                <a:gd name="f115" fmla="*/ f90 f32 1"/>
                <a:gd name="f116" fmla="*/ f89 f32 1"/>
                <a:gd name="f117" fmla="*/ f91 f31 1"/>
                <a:gd name="f118" fmla="*/ f92 f32 1"/>
                <a:gd name="f119" fmla="*/ f93 f31 1"/>
                <a:gd name="f120" fmla="*/ f94 f32 1"/>
                <a:gd name="f121" fmla="*/ f95 f31 1"/>
                <a:gd name="f122" fmla="*/ f96 f32 1"/>
                <a:gd name="f123" fmla="*/ f97 f31 1"/>
                <a:gd name="f124" fmla="*/ f98 f32 1"/>
                <a:gd name="f125" fmla="*/ f99 f31 1"/>
                <a:gd name="f126" fmla="*/ f100 f32 1"/>
                <a:gd name="f127" fmla="*/ f101 f31 1"/>
                <a:gd name="f128" fmla="*/ f102 f31 1"/>
                <a:gd name="f129" fmla="*/ f103 f32 1"/>
                <a:gd name="f130" fmla="*/ f104 f31 1"/>
                <a:gd name="f131" fmla="*/ f105 f31 1"/>
                <a:gd name="f132" fmla="*/ f106 f32 1"/>
                <a:gd name="f133" fmla="*/ f107 f31 1"/>
                <a:gd name="f134" fmla="*/ f108 f32 1"/>
                <a:gd name="f135" fmla="*/ f109 f31 1"/>
                <a:gd name="f136" fmla="*/ f110 f32 1"/>
                <a:gd name="f137" fmla="*/ f111 f31 1"/>
                <a:gd name="f138" fmla="*/ f11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4">
                  <a:pos x="f117" y="f118"/>
                </a:cxn>
                <a:cxn ang="f64">
                  <a:pos x="f119" y="f120"/>
                </a:cxn>
                <a:cxn ang="f64">
                  <a:pos x="f121" y="f122"/>
                </a:cxn>
                <a:cxn ang="f64">
                  <a:pos x="f123" y="f124"/>
                </a:cxn>
                <a:cxn ang="f64">
                  <a:pos x="f125" y="f126"/>
                </a:cxn>
                <a:cxn ang="f64">
                  <a:pos x="f127" y="f122"/>
                </a:cxn>
                <a:cxn ang="f64">
                  <a:pos x="f128" y="f129"/>
                </a:cxn>
                <a:cxn ang="f64">
                  <a:pos x="f130" y="f129"/>
                </a:cxn>
                <a:cxn ang="f64">
                  <a:pos x="f131" y="f132"/>
                </a:cxn>
                <a:cxn ang="f64">
                  <a:pos x="f133" y="f134"/>
                </a:cxn>
                <a:cxn ang="f64">
                  <a:pos x="f133" y="f134"/>
                </a:cxn>
                <a:cxn ang="f64">
                  <a:pos x="f135" y="f136"/>
                </a:cxn>
                <a:cxn ang="f64">
                  <a:pos x="f137" y="f138"/>
                </a:cxn>
                <a:cxn ang="f64">
                  <a:pos x="f117" y="f118"/>
                </a:cxn>
              </a:cxnLst>
              <a:rect l="f113" t="f116" r="f114" b="f115"/>
              <a:pathLst>
                <a:path w="24" h="23">
                  <a:moveTo>
                    <a:pt x="f8" y="f9"/>
                  </a:moveTo>
                  <a:cubicBezTo>
                    <a:pt x="f10" y="f11"/>
                    <a:pt x="f12" y="f11"/>
                    <a:pt x="f13" y="f14"/>
                  </a:cubicBezTo>
                  <a:cubicBezTo>
                    <a:pt x="f15" y="f14"/>
                    <a:pt x="f14" y="f14"/>
                    <a:pt x="f11" y="f11"/>
                  </a:cubicBezTo>
                  <a:cubicBezTo>
                    <a:pt x="f16" y="f9"/>
                    <a:pt x="f17" y="f11"/>
                    <a:pt x="f18" y="f12"/>
                  </a:cubicBezTo>
                  <a:cubicBezTo>
                    <a:pt x="f18" y="f10"/>
                    <a:pt x="f18" y="f8"/>
                    <a:pt x="f19" y="f7"/>
                  </a:cubicBezTo>
                  <a:cubicBezTo>
                    <a:pt x="f20" y="f7"/>
                    <a:pt x="f21" y="f12"/>
                    <a:pt x="f21" y="f11"/>
                  </a:cubicBezTo>
                  <a:cubicBezTo>
                    <a:pt x="f5" y="f16"/>
                    <a:pt x="f21" y="f17"/>
                    <a:pt x="f22" y="f19"/>
                  </a:cubicBezTo>
                  <a:cubicBezTo>
                    <a:pt x="f23" y="f23"/>
                    <a:pt x="f18" y="f19"/>
                    <a:pt x="f17" y="f19"/>
                  </a:cubicBezTo>
                  <a:cubicBezTo>
                    <a:pt x="f17" y="f19"/>
                    <a:pt x="f24" y="f19"/>
                    <a:pt x="f24" y="f18"/>
                  </a:cubicBezTo>
                  <a:cubicBezTo>
                    <a:pt x="f24" y="f19"/>
                    <a:pt x="f25" y="f26"/>
                    <a:pt x="f25" y="f22"/>
                  </a:cubicBezTo>
                  <a:cubicBezTo>
                    <a:pt x="f25" y="f22"/>
                    <a:pt x="f25" y="f22"/>
                    <a:pt x="f25" y="f22"/>
                  </a:cubicBezTo>
                  <a:cubicBezTo>
                    <a:pt x="f27" y="f28"/>
                    <a:pt x="f11" y="f5"/>
                    <a:pt x="f12" y="f28"/>
                  </a:cubicBezTo>
                  <a:cubicBezTo>
                    <a:pt x="f6" y="f22"/>
                    <a:pt x="f6" y="f18"/>
                    <a:pt x="f7" y="f25"/>
                  </a:cubicBezTo>
                  <a:cubicBezTo>
                    <a:pt x="f7" y="f29"/>
                    <a:pt x="f7" y="f27"/>
                    <a:pt x="f8" y="f9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Freeform 31">
              <a:extLst>
                <a:ext uri="{FF2B5EF4-FFF2-40B4-BE49-F238E27FC236}">
                  <a16:creationId xmlns:a16="http://schemas.microsoft.com/office/drawing/2014/main" id="{CE881162-198C-B945-23EF-414708E2F1AA}"/>
                </a:ext>
              </a:extLst>
            </p:cNvPr>
            <p:cNvSpPr/>
            <p:nvPr/>
          </p:nvSpPr>
          <p:spPr>
            <a:xfrm>
              <a:off x="2778120" y="3132140"/>
              <a:ext cx="74615" cy="841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"/>
                <a:gd name="f7" fmla="val 22"/>
                <a:gd name="f8" fmla="val 10"/>
                <a:gd name="f9" fmla="val 8"/>
                <a:gd name="f10" fmla="val 13"/>
                <a:gd name="f11" fmla="val 14"/>
                <a:gd name="f12" fmla="val 16"/>
                <a:gd name="f13" fmla="val 17"/>
                <a:gd name="f14" fmla="val 18"/>
                <a:gd name="f15" fmla="val 12"/>
                <a:gd name="f16" fmla="val 7"/>
                <a:gd name="f17" fmla="val 3"/>
                <a:gd name="f18" fmla="val 21"/>
                <a:gd name="f19" fmla="val 9"/>
                <a:gd name="f20" fmla="val 1"/>
                <a:gd name="f21" fmla="val 4"/>
                <a:gd name="f22" fmla="+- 0 0 -90"/>
                <a:gd name="f23" fmla="*/ f3 1 20"/>
                <a:gd name="f24" fmla="*/ f4 1 22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0"/>
                <a:gd name="f33" fmla="*/ f29 1 22"/>
                <a:gd name="f34" fmla="*/ 10 f30 1"/>
                <a:gd name="f35" fmla="*/ 0 f29 1"/>
                <a:gd name="f36" fmla="*/ 20 f30 1"/>
                <a:gd name="f37" fmla="*/ 16 f29 1"/>
                <a:gd name="f38" fmla="*/ 7 f30 1"/>
                <a:gd name="f39" fmla="*/ 22 f29 1"/>
                <a:gd name="f40" fmla="*/ 0 f30 1"/>
                <a:gd name="f41" fmla="*/ 9 f29 1"/>
                <a:gd name="f42" fmla="+- f31 0 f1"/>
                <a:gd name="f43" fmla="*/ f34 1 20"/>
                <a:gd name="f44" fmla="*/ f35 1 22"/>
                <a:gd name="f45" fmla="*/ f36 1 20"/>
                <a:gd name="f46" fmla="*/ f37 1 22"/>
                <a:gd name="f47" fmla="*/ f38 1 20"/>
                <a:gd name="f48" fmla="*/ f39 1 22"/>
                <a:gd name="f49" fmla="*/ f40 1 20"/>
                <a:gd name="f50" fmla="*/ f41 1 22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0" h="22">
                  <a:moveTo>
                    <a:pt x="f8" y="f5"/>
                  </a:moveTo>
                  <a:cubicBezTo>
                    <a:pt x="f8" y="f9"/>
                    <a:pt x="f10" y="f11"/>
                    <a:pt x="f6" y="f12"/>
                  </a:cubicBezTo>
                  <a:cubicBezTo>
                    <a:pt x="f13" y="f14"/>
                    <a:pt x="f15" y="f6"/>
                    <a:pt x="f16" y="f7"/>
                  </a:cubicBezTo>
                  <a:cubicBezTo>
                    <a:pt x="f17" y="f18"/>
                    <a:pt x="f5" y="f12"/>
                    <a:pt x="f5" y="f19"/>
                  </a:cubicBezTo>
                  <a:cubicBezTo>
                    <a:pt x="f20" y="f21"/>
                    <a:pt x="f17" y="f20"/>
                    <a:pt x="f8" y="f5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Freeform 32">
              <a:extLst>
                <a:ext uri="{FF2B5EF4-FFF2-40B4-BE49-F238E27FC236}">
                  <a16:creationId xmlns:a16="http://schemas.microsoft.com/office/drawing/2014/main" id="{A621BBD2-26A7-1925-6961-238492940380}"/>
                </a:ext>
              </a:extLst>
            </p:cNvPr>
            <p:cNvSpPr/>
            <p:nvPr/>
          </p:nvSpPr>
          <p:spPr>
            <a:xfrm>
              <a:off x="2913058" y="3429000"/>
              <a:ext cx="65086" cy="71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19"/>
                <a:gd name="f8" fmla="val 8"/>
                <a:gd name="f9" fmla="val 13"/>
                <a:gd name="f10" fmla="val 4"/>
                <a:gd name="f11" fmla="val 9"/>
                <a:gd name="f12" fmla="val 14"/>
                <a:gd name="f13" fmla="val 18"/>
                <a:gd name="f14" fmla="+- 0 0 -90"/>
                <a:gd name="f15" fmla="*/ f3 1 17"/>
                <a:gd name="f16" fmla="*/ f4 1 19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7"/>
                <a:gd name="f25" fmla="*/ f21 1 19"/>
                <a:gd name="f26" fmla="*/ 8 f22 1"/>
                <a:gd name="f27" fmla="*/ 0 f21 1"/>
                <a:gd name="f28" fmla="*/ 17 f22 1"/>
                <a:gd name="f29" fmla="*/ 9 f21 1"/>
                <a:gd name="f30" fmla="*/ 9 f22 1"/>
                <a:gd name="f31" fmla="*/ 19 f21 1"/>
                <a:gd name="f32" fmla="*/ 0 f22 1"/>
                <a:gd name="f33" fmla="+- f23 0 f1"/>
                <a:gd name="f34" fmla="*/ f26 1 17"/>
                <a:gd name="f35" fmla="*/ f27 1 19"/>
                <a:gd name="f36" fmla="*/ f28 1 17"/>
                <a:gd name="f37" fmla="*/ f29 1 19"/>
                <a:gd name="f38" fmla="*/ f30 1 17"/>
                <a:gd name="f39" fmla="*/ f31 1 19"/>
                <a:gd name="f40" fmla="*/ f32 1 17"/>
                <a:gd name="f41" fmla="*/ 0 1 f24"/>
                <a:gd name="f42" fmla="*/ f18 1 f24"/>
                <a:gd name="f43" fmla="*/ 0 1 f25"/>
                <a:gd name="f44" fmla="*/ f19 1 f25"/>
                <a:gd name="f45" fmla="*/ f34 1 f24"/>
                <a:gd name="f46" fmla="*/ f35 1 f25"/>
                <a:gd name="f47" fmla="*/ f36 1 f24"/>
                <a:gd name="f48" fmla="*/ f37 1 f25"/>
                <a:gd name="f49" fmla="*/ f38 1 f24"/>
                <a:gd name="f50" fmla="*/ f39 1 f25"/>
                <a:gd name="f51" fmla="*/ f40 1 f24"/>
                <a:gd name="f52" fmla="*/ f41 f15 1"/>
                <a:gd name="f53" fmla="*/ f42 f15 1"/>
                <a:gd name="f54" fmla="*/ f44 f16 1"/>
                <a:gd name="f55" fmla="*/ f43 f16 1"/>
                <a:gd name="f56" fmla="*/ f45 f15 1"/>
                <a:gd name="f57" fmla="*/ f46 f16 1"/>
                <a:gd name="f58" fmla="*/ f47 f15 1"/>
                <a:gd name="f59" fmla="*/ f48 f16 1"/>
                <a:gd name="f60" fmla="*/ f49 f15 1"/>
                <a:gd name="f61" fmla="*/ f50 f16 1"/>
                <a:gd name="f62" fmla="*/ f5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60" y="f61"/>
                </a:cxn>
                <a:cxn ang="f33">
                  <a:pos x="f62" y="f59"/>
                </a:cxn>
                <a:cxn ang="f33">
                  <a:pos x="f56" y="f57"/>
                </a:cxn>
              </a:cxnLst>
              <a:rect l="f52" t="f55" r="f53" b="f54"/>
              <a:pathLst>
                <a:path w="17" h="19">
                  <a:moveTo>
                    <a:pt x="f8" y="f5"/>
                  </a:moveTo>
                  <a:cubicBezTo>
                    <a:pt x="f9" y="f5"/>
                    <a:pt x="f6" y="f10"/>
                    <a:pt x="f6" y="f11"/>
                  </a:cubicBezTo>
                  <a:cubicBezTo>
                    <a:pt x="f6" y="f12"/>
                    <a:pt x="f9" y="f13"/>
                    <a:pt x="f11" y="f7"/>
                  </a:cubicBezTo>
                  <a:cubicBezTo>
                    <a:pt x="f10" y="f7"/>
                    <a:pt x="f5" y="f12"/>
                    <a:pt x="f5" y="f11"/>
                  </a:cubicBezTo>
                  <a:cubicBezTo>
                    <a:pt x="f5" y="f10"/>
                    <a:pt x="f10" y="f5"/>
                    <a:pt x="f8" y="f5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Freeform 33">
              <a:extLst>
                <a:ext uri="{FF2B5EF4-FFF2-40B4-BE49-F238E27FC236}">
                  <a16:creationId xmlns:a16="http://schemas.microsoft.com/office/drawing/2014/main" id="{B3FCDCFF-3E5A-6341-E9DF-BA2EF03BB6CD}"/>
                </a:ext>
              </a:extLst>
            </p:cNvPr>
            <p:cNvSpPr/>
            <p:nvPr/>
          </p:nvSpPr>
          <p:spPr>
            <a:xfrm>
              <a:off x="1241426" y="3124203"/>
              <a:ext cx="76196" cy="761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"/>
                <a:gd name="f7" fmla="val 5"/>
                <a:gd name="f8" fmla="val 2"/>
                <a:gd name="f9" fmla="val 14"/>
                <a:gd name="f10" fmla="val 6"/>
                <a:gd name="f11" fmla="val 17"/>
                <a:gd name="f12" fmla="val 16"/>
                <a:gd name="f13" fmla="val 10"/>
                <a:gd name="f14" fmla="val 4"/>
                <a:gd name="f15" fmla="val 9"/>
                <a:gd name="f16" fmla="val 3"/>
                <a:gd name="f17" fmla="val 1"/>
                <a:gd name="f18" fmla="+- 0 0 -90"/>
                <a:gd name="f19" fmla="*/ f3 1 20"/>
                <a:gd name="f20" fmla="*/ f4 1 20"/>
                <a:gd name="f21" fmla="val f5"/>
                <a:gd name="f22" fmla="val f6"/>
                <a:gd name="f23" fmla="*/ f18 f0 1"/>
                <a:gd name="f24" fmla="+- f22 0 f21"/>
                <a:gd name="f25" fmla="*/ f23 1 f2"/>
                <a:gd name="f26" fmla="*/ f24 1 20"/>
                <a:gd name="f27" fmla="*/ 5 f24 1"/>
                <a:gd name="f28" fmla="*/ 2 f24 1"/>
                <a:gd name="f29" fmla="*/ 17 f24 1"/>
                <a:gd name="f30" fmla="*/ 14 f24 1"/>
                <a:gd name="f31" fmla="*/ 10 f24 1"/>
                <a:gd name="f32" fmla="*/ 20 f24 1"/>
                <a:gd name="f33" fmla="*/ 1 f24 1"/>
                <a:gd name="f34" fmla="+- f25 0 f1"/>
                <a:gd name="f35" fmla="*/ f27 1 20"/>
                <a:gd name="f36" fmla="*/ f28 1 20"/>
                <a:gd name="f37" fmla="*/ f29 1 20"/>
                <a:gd name="f38" fmla="*/ f30 1 20"/>
                <a:gd name="f39" fmla="*/ f31 1 20"/>
                <a:gd name="f40" fmla="*/ f32 1 20"/>
                <a:gd name="f41" fmla="*/ f33 1 20"/>
                <a:gd name="f42" fmla="*/ 0 1 f26"/>
                <a:gd name="f43" fmla="*/ f22 1 f26"/>
                <a:gd name="f44" fmla="*/ f35 1 f26"/>
                <a:gd name="f45" fmla="*/ f36 1 f26"/>
                <a:gd name="f46" fmla="*/ f37 1 f26"/>
                <a:gd name="f47" fmla="*/ f38 1 f26"/>
                <a:gd name="f48" fmla="*/ f39 1 f26"/>
                <a:gd name="f49" fmla="*/ f40 1 f26"/>
                <a:gd name="f50" fmla="*/ f41 1 f26"/>
                <a:gd name="f51" fmla="*/ f42 f19 1"/>
                <a:gd name="f52" fmla="*/ f43 f19 1"/>
                <a:gd name="f53" fmla="*/ f43 f20 1"/>
                <a:gd name="f54" fmla="*/ f42 f20 1"/>
                <a:gd name="f55" fmla="*/ f44 f19 1"/>
                <a:gd name="f56" fmla="*/ f45 f20 1"/>
                <a:gd name="f57" fmla="*/ f46 f19 1"/>
                <a:gd name="f58" fmla="*/ f47 f20 1"/>
                <a:gd name="f59" fmla="*/ f48 f19 1"/>
                <a:gd name="f60" fmla="*/ f49 f20 1"/>
                <a:gd name="f61" fmla="*/ f45 f19 1"/>
                <a:gd name="f62" fmla="*/ f5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7" y="f58"/>
                </a:cxn>
                <a:cxn ang="f34">
                  <a:pos x="f59" y="f60"/>
                </a:cxn>
                <a:cxn ang="f34">
                  <a:pos x="f61" y="f58"/>
                </a:cxn>
                <a:cxn ang="f34">
                  <a:pos x="f55" y="f62"/>
                </a:cxn>
                <a:cxn ang="f34">
                  <a:pos x="f55" y="f56"/>
                </a:cxn>
              </a:cxnLst>
              <a:rect l="f51" t="f54" r="f52" b="f53"/>
              <a:pathLst>
                <a:path w="20" h="20">
                  <a:moveTo>
                    <a:pt x="f7" y="f8"/>
                  </a:moveTo>
                  <a:cubicBezTo>
                    <a:pt x="f9" y="f5"/>
                    <a:pt x="f6" y="f10"/>
                    <a:pt x="f11" y="f9"/>
                  </a:cubicBezTo>
                  <a:cubicBezTo>
                    <a:pt x="f12" y="f11"/>
                    <a:pt x="f9" y="f6"/>
                    <a:pt x="f13" y="f6"/>
                  </a:cubicBezTo>
                  <a:cubicBezTo>
                    <a:pt x="f10" y="f6"/>
                    <a:pt x="f14" y="f11"/>
                    <a:pt x="f8" y="f9"/>
                  </a:cubicBezTo>
                  <a:cubicBezTo>
                    <a:pt x="f5" y="f15"/>
                    <a:pt x="f16" y="f7"/>
                    <a:pt x="f7" y="f17"/>
                  </a:cubicBezTo>
                  <a:cubicBezTo>
                    <a:pt x="f7" y="f17"/>
                    <a:pt x="f7" y="f8"/>
                    <a:pt x="f7" y="f8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Freeform 34">
              <a:extLst>
                <a:ext uri="{FF2B5EF4-FFF2-40B4-BE49-F238E27FC236}">
                  <a16:creationId xmlns:a16="http://schemas.microsoft.com/office/drawing/2014/main" id="{40CEB4B3-93E0-694E-CD5E-FD1E7929ACD9}"/>
                </a:ext>
              </a:extLst>
            </p:cNvPr>
            <p:cNvSpPr/>
            <p:nvPr/>
          </p:nvSpPr>
          <p:spPr>
            <a:xfrm>
              <a:off x="4060822" y="3186117"/>
              <a:ext cx="57150" cy="984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"/>
                <a:gd name="f7" fmla="val 26"/>
                <a:gd name="f8" fmla="val 10"/>
                <a:gd name="f9" fmla="val 1"/>
                <a:gd name="f10" fmla="val 8"/>
                <a:gd name="f11" fmla="val 2"/>
                <a:gd name="f12" fmla="val 7"/>
                <a:gd name="f13" fmla="val 5"/>
                <a:gd name="f14" fmla="val 13"/>
                <a:gd name="f15" fmla="val 3"/>
                <a:gd name="f16" fmla="val 9"/>
                <a:gd name="f17" fmla="val 14"/>
                <a:gd name="f18" fmla="val 12"/>
                <a:gd name="f19" fmla="val 16"/>
                <a:gd name="f20" fmla="val 18"/>
                <a:gd name="f21" fmla="val 20"/>
                <a:gd name="f22" fmla="val 24"/>
                <a:gd name="f23" fmla="val 6"/>
                <a:gd name="f24" fmla="val 23"/>
                <a:gd name="f25" fmla="val 17"/>
                <a:gd name="f26" fmla="val 11"/>
                <a:gd name="f27" fmla="+- 0 0 -90"/>
                <a:gd name="f28" fmla="*/ f3 1 15"/>
                <a:gd name="f29" fmla="*/ f4 1 26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5"/>
                <a:gd name="f38" fmla="*/ f34 1 26"/>
                <a:gd name="f39" fmla="*/ 0 f35 1"/>
                <a:gd name="f40" fmla="*/ 10 f34 1"/>
                <a:gd name="f41" fmla="*/ 2 f35 1"/>
                <a:gd name="f42" fmla="*/ 5 f34 1"/>
                <a:gd name="f43" fmla="*/ 8 f35 1"/>
                <a:gd name="f44" fmla="*/ 1 f34 1"/>
                <a:gd name="f45" fmla="*/ 13 f35 1"/>
                <a:gd name="f46" fmla="*/ 14 f34 1"/>
                <a:gd name="f47" fmla="*/ 18 f34 1"/>
                <a:gd name="f48" fmla="*/ 12 f35 1"/>
                <a:gd name="f49" fmla="*/ 26 f34 1"/>
                <a:gd name="f50" fmla="*/ 1 f35 1"/>
                <a:gd name="f51" fmla="*/ 12 f34 1"/>
                <a:gd name="f52" fmla="+- f36 0 f1"/>
                <a:gd name="f53" fmla="*/ f39 1 15"/>
                <a:gd name="f54" fmla="*/ f40 1 26"/>
                <a:gd name="f55" fmla="*/ f41 1 15"/>
                <a:gd name="f56" fmla="*/ f42 1 26"/>
                <a:gd name="f57" fmla="*/ f43 1 15"/>
                <a:gd name="f58" fmla="*/ f44 1 26"/>
                <a:gd name="f59" fmla="*/ f45 1 15"/>
                <a:gd name="f60" fmla="*/ f46 1 26"/>
                <a:gd name="f61" fmla="*/ f47 1 26"/>
                <a:gd name="f62" fmla="*/ f48 1 15"/>
                <a:gd name="f63" fmla="*/ f49 1 26"/>
                <a:gd name="f64" fmla="*/ f50 1 15"/>
                <a:gd name="f65" fmla="*/ f51 1 26"/>
                <a:gd name="f66" fmla="*/ 0 1 f37"/>
                <a:gd name="f67" fmla="*/ f31 1 f37"/>
                <a:gd name="f68" fmla="*/ 0 1 f38"/>
                <a:gd name="f69" fmla="*/ f32 1 f38"/>
                <a:gd name="f70" fmla="*/ f53 1 f37"/>
                <a:gd name="f71" fmla="*/ f54 1 f38"/>
                <a:gd name="f72" fmla="*/ f55 1 f37"/>
                <a:gd name="f73" fmla="*/ f56 1 f38"/>
                <a:gd name="f74" fmla="*/ f57 1 f37"/>
                <a:gd name="f75" fmla="*/ f58 1 f38"/>
                <a:gd name="f76" fmla="*/ f59 1 f37"/>
                <a:gd name="f77" fmla="*/ f60 1 f38"/>
                <a:gd name="f78" fmla="*/ f61 1 f38"/>
                <a:gd name="f79" fmla="*/ f62 1 f37"/>
                <a:gd name="f80" fmla="*/ f63 1 f38"/>
                <a:gd name="f81" fmla="*/ f64 1 f37"/>
                <a:gd name="f82" fmla="*/ f65 1 f38"/>
                <a:gd name="f83" fmla="*/ f66 f28 1"/>
                <a:gd name="f84" fmla="*/ f67 f28 1"/>
                <a:gd name="f85" fmla="*/ f69 f29 1"/>
                <a:gd name="f86" fmla="*/ f68 f29 1"/>
                <a:gd name="f87" fmla="*/ f70 f28 1"/>
                <a:gd name="f88" fmla="*/ f71 f29 1"/>
                <a:gd name="f89" fmla="*/ f72 f28 1"/>
                <a:gd name="f90" fmla="*/ f73 f29 1"/>
                <a:gd name="f91" fmla="*/ f74 f28 1"/>
                <a:gd name="f92" fmla="*/ f75 f29 1"/>
                <a:gd name="f93" fmla="*/ f76 f28 1"/>
                <a:gd name="f94" fmla="*/ f77 f29 1"/>
                <a:gd name="f95" fmla="*/ f78 f29 1"/>
                <a:gd name="f96" fmla="*/ f79 f28 1"/>
                <a:gd name="f97" fmla="*/ f80 f29 1"/>
                <a:gd name="f98" fmla="*/ f81 f28 1"/>
                <a:gd name="f99" fmla="*/ f82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2">
                  <a:pos x="f87" y="f88"/>
                </a:cxn>
                <a:cxn ang="f52">
                  <a:pos x="f89" y="f90"/>
                </a:cxn>
                <a:cxn ang="f52">
                  <a:pos x="f91" y="f92"/>
                </a:cxn>
                <a:cxn ang="f52">
                  <a:pos x="f93" y="f94"/>
                </a:cxn>
                <a:cxn ang="f52">
                  <a:pos x="f93" y="f95"/>
                </a:cxn>
                <a:cxn ang="f52">
                  <a:pos x="f96" y="f97"/>
                </a:cxn>
                <a:cxn ang="f52">
                  <a:pos x="f98" y="f99"/>
                </a:cxn>
                <a:cxn ang="f52">
                  <a:pos x="f87" y="f88"/>
                </a:cxn>
                <a:cxn ang="f52">
                  <a:pos x="f87" y="f88"/>
                </a:cxn>
              </a:cxnLst>
              <a:rect l="f83" t="f86" r="f84" b="f85"/>
              <a:pathLst>
                <a:path w="15" h="26">
                  <a:moveTo>
                    <a:pt x="f5" y="f8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11" y="f11"/>
                    <a:pt x="f13" y="f5"/>
                    <a:pt x="f10" y="f9"/>
                  </a:cubicBezTo>
                  <a:cubicBezTo>
                    <a:pt x="f14" y="f15"/>
                    <a:pt x="f6" y="f16"/>
                    <a:pt x="f14" y="f17"/>
                  </a:cubicBezTo>
                  <a:cubicBezTo>
                    <a:pt x="f18" y="f6"/>
                    <a:pt x="f18" y="f19"/>
                    <a:pt x="f14" y="f20"/>
                  </a:cubicBezTo>
                  <a:cubicBezTo>
                    <a:pt x="f6" y="f21"/>
                    <a:pt x="f17" y="f22"/>
                    <a:pt x="f18" y="f7"/>
                  </a:cubicBezTo>
                  <a:cubicBezTo>
                    <a:pt x="f23" y="f24"/>
                    <a:pt x="f13" y="f25"/>
                    <a:pt x="f9" y="f18"/>
                  </a:cubicBezTo>
                  <a:cubicBezTo>
                    <a:pt x="f5" y="f18"/>
                    <a:pt x="f9" y="f26"/>
                    <a:pt x="f5" y="f8"/>
                  </a:cubicBezTo>
                  <a:cubicBezTo>
                    <a:pt x="f5" y="f8"/>
                    <a:pt x="f5" y="f8"/>
                    <a:pt x="f5" y="f8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Freeform 35">
              <a:extLst>
                <a:ext uri="{FF2B5EF4-FFF2-40B4-BE49-F238E27FC236}">
                  <a16:creationId xmlns:a16="http://schemas.microsoft.com/office/drawing/2014/main" id="{16457B79-1C96-3011-1A1F-33E31B89F0BA}"/>
                </a:ext>
              </a:extLst>
            </p:cNvPr>
            <p:cNvSpPr/>
            <p:nvPr/>
          </p:nvSpPr>
          <p:spPr>
            <a:xfrm>
              <a:off x="4038603" y="3230566"/>
              <a:ext cx="66678" cy="873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"/>
                <a:gd name="f7" fmla="val 23"/>
                <a:gd name="f8" fmla="val 12"/>
                <a:gd name="f9" fmla="val 8"/>
                <a:gd name="f10" fmla="val 5"/>
                <a:gd name="f11" fmla="val 2"/>
                <a:gd name="f12" fmla="val 1"/>
                <a:gd name="f13" fmla="val 7"/>
                <a:gd name="f14" fmla="val 3"/>
                <a:gd name="f15" fmla="val 10"/>
                <a:gd name="f16" fmla="val 9"/>
                <a:gd name="f17" fmla="val 15"/>
                <a:gd name="f18" fmla="val 14"/>
                <a:gd name="f19" fmla="val 11"/>
                <a:gd name="f20" fmla="val 13"/>
                <a:gd name="f21" fmla="val 17"/>
                <a:gd name="f22" fmla="val 22"/>
                <a:gd name="f23" fmla="val 6"/>
                <a:gd name="f24" fmla="val 21"/>
                <a:gd name="f25" fmla="val 4"/>
                <a:gd name="f26" fmla="+- 0 0 -90"/>
                <a:gd name="f27" fmla="*/ f3 1 18"/>
                <a:gd name="f28" fmla="*/ f4 1 23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18"/>
                <a:gd name="f37" fmla="*/ f33 1 23"/>
                <a:gd name="f38" fmla="*/ 0 f34 1"/>
                <a:gd name="f39" fmla="*/ 12 f33 1"/>
                <a:gd name="f40" fmla="*/ 0 f33 1"/>
                <a:gd name="f41" fmla="*/ 7 f34 1"/>
                <a:gd name="f42" fmla="*/ 3 f33 1"/>
                <a:gd name="f43" fmla="*/ 9 f34 1"/>
                <a:gd name="f44" fmla="*/ 15 f33 1"/>
                <a:gd name="f45" fmla="*/ 11 f34 1"/>
                <a:gd name="f46" fmla="*/ 11 f33 1"/>
                <a:gd name="f47" fmla="*/ 14 f34 1"/>
                <a:gd name="f48" fmla="*/ 23 f33 1"/>
                <a:gd name="f49" fmla="*/ 6 f34 1"/>
                <a:gd name="f50" fmla="*/ 21 f33 1"/>
                <a:gd name="f51" fmla="+- f35 0 f1"/>
                <a:gd name="f52" fmla="*/ f38 1 18"/>
                <a:gd name="f53" fmla="*/ f39 1 23"/>
                <a:gd name="f54" fmla="*/ f40 1 23"/>
                <a:gd name="f55" fmla="*/ f41 1 18"/>
                <a:gd name="f56" fmla="*/ f42 1 23"/>
                <a:gd name="f57" fmla="*/ f43 1 18"/>
                <a:gd name="f58" fmla="*/ f44 1 23"/>
                <a:gd name="f59" fmla="*/ f45 1 18"/>
                <a:gd name="f60" fmla="*/ f46 1 23"/>
                <a:gd name="f61" fmla="*/ f47 1 18"/>
                <a:gd name="f62" fmla="*/ f48 1 23"/>
                <a:gd name="f63" fmla="*/ f49 1 18"/>
                <a:gd name="f64" fmla="*/ f50 1 23"/>
                <a:gd name="f65" fmla="*/ 0 1 f36"/>
                <a:gd name="f66" fmla="*/ f30 1 f36"/>
                <a:gd name="f67" fmla="*/ 0 1 f37"/>
                <a:gd name="f68" fmla="*/ f31 1 f37"/>
                <a:gd name="f69" fmla="*/ f52 1 f36"/>
                <a:gd name="f70" fmla="*/ f53 1 f37"/>
                <a:gd name="f71" fmla="*/ f54 1 f37"/>
                <a:gd name="f72" fmla="*/ f55 1 f36"/>
                <a:gd name="f73" fmla="*/ f56 1 f37"/>
                <a:gd name="f74" fmla="*/ f57 1 f36"/>
                <a:gd name="f75" fmla="*/ f58 1 f37"/>
                <a:gd name="f76" fmla="*/ f59 1 f36"/>
                <a:gd name="f77" fmla="*/ f60 1 f37"/>
                <a:gd name="f78" fmla="*/ f61 1 f36"/>
                <a:gd name="f79" fmla="*/ f62 1 f37"/>
                <a:gd name="f80" fmla="*/ f63 1 f36"/>
                <a:gd name="f81" fmla="*/ f64 1 f37"/>
                <a:gd name="f82" fmla="*/ f65 f27 1"/>
                <a:gd name="f83" fmla="*/ f66 f27 1"/>
                <a:gd name="f84" fmla="*/ f68 f28 1"/>
                <a:gd name="f85" fmla="*/ f67 f28 1"/>
                <a:gd name="f86" fmla="*/ f69 f27 1"/>
                <a:gd name="f87" fmla="*/ f70 f28 1"/>
                <a:gd name="f88" fmla="*/ f71 f28 1"/>
                <a:gd name="f89" fmla="*/ f72 f27 1"/>
                <a:gd name="f90" fmla="*/ f73 f28 1"/>
                <a:gd name="f91" fmla="*/ f74 f27 1"/>
                <a:gd name="f92" fmla="*/ f75 f28 1"/>
                <a:gd name="f93" fmla="*/ f76 f27 1"/>
                <a:gd name="f94" fmla="*/ f77 f28 1"/>
                <a:gd name="f95" fmla="*/ f78 f27 1"/>
                <a:gd name="f96" fmla="*/ f79 f28 1"/>
                <a:gd name="f97" fmla="*/ f80 f27 1"/>
                <a:gd name="f98" fmla="*/ f81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1">
                  <a:pos x="f86" y="f87"/>
                </a:cxn>
                <a:cxn ang="f51">
                  <a:pos x="f86" y="f88"/>
                </a:cxn>
                <a:cxn ang="f51">
                  <a:pos x="f89" y="f90"/>
                </a:cxn>
                <a:cxn ang="f51">
                  <a:pos x="f91" y="f92"/>
                </a:cxn>
                <a:cxn ang="f51">
                  <a:pos x="f93" y="f94"/>
                </a:cxn>
                <a:cxn ang="f51">
                  <a:pos x="f95" y="f96"/>
                </a:cxn>
                <a:cxn ang="f51">
                  <a:pos x="f97" y="f98"/>
                </a:cxn>
                <a:cxn ang="f51">
                  <a:pos x="f86" y="f87"/>
                </a:cxn>
              </a:cxnLst>
              <a:rect l="f82" t="f85" r="f83" b="f84"/>
              <a:pathLst>
                <a:path w="18" h="23">
                  <a:moveTo>
                    <a:pt x="f5" y="f8"/>
                  </a:moveTo>
                  <a:cubicBezTo>
                    <a:pt x="f5" y="f9"/>
                    <a:pt x="f5" y="f10"/>
                    <a:pt x="f5" y="f5"/>
                  </a:cubicBezTo>
                  <a:cubicBezTo>
                    <a:pt x="f11" y="f12"/>
                    <a:pt x="f10" y="f11"/>
                    <a:pt x="f13" y="f14"/>
                  </a:cubicBezTo>
                  <a:cubicBezTo>
                    <a:pt x="f15" y="f10"/>
                    <a:pt x="f15" y="f16"/>
                    <a:pt x="f16" y="f17"/>
                  </a:cubicBezTo>
                  <a:cubicBezTo>
                    <a:pt x="f15" y="f18"/>
                    <a:pt x="f19" y="f20"/>
                    <a:pt x="f19" y="f19"/>
                  </a:cubicBezTo>
                  <a:cubicBezTo>
                    <a:pt x="f21" y="f18"/>
                    <a:pt x="f6" y="f6"/>
                    <a:pt x="f18" y="f7"/>
                  </a:cubicBezTo>
                  <a:cubicBezTo>
                    <a:pt x="f8" y="f22"/>
                    <a:pt x="f16" y="f22"/>
                    <a:pt x="f23" y="f24"/>
                  </a:cubicBezTo>
                  <a:cubicBezTo>
                    <a:pt x="f25" y="f6"/>
                    <a:pt x="f11" y="f17"/>
                    <a:pt x="f5" y="f8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Freeform 36">
              <a:extLst>
                <a:ext uri="{FF2B5EF4-FFF2-40B4-BE49-F238E27FC236}">
                  <a16:creationId xmlns:a16="http://schemas.microsoft.com/office/drawing/2014/main" id="{B0E3CC65-758F-4D9E-026E-4465D2D940D1}"/>
                </a:ext>
              </a:extLst>
            </p:cNvPr>
            <p:cNvSpPr/>
            <p:nvPr/>
          </p:nvSpPr>
          <p:spPr>
            <a:xfrm>
              <a:off x="2895603" y="3390896"/>
              <a:ext cx="90489" cy="4921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13"/>
                <a:gd name="f8" fmla="val 3"/>
                <a:gd name="f9" fmla="val 10"/>
                <a:gd name="f10" fmla="val 1"/>
                <a:gd name="f11" fmla="val 8"/>
                <a:gd name="f12" fmla="val 6"/>
                <a:gd name="f13" fmla="val 4"/>
                <a:gd name="f14" fmla="val 2"/>
                <a:gd name="f15" fmla="val 7"/>
                <a:gd name="f16" fmla="val 16"/>
                <a:gd name="f17" fmla="val 20"/>
                <a:gd name="f18" fmla="val 23"/>
                <a:gd name="f19" fmla="val 11"/>
                <a:gd name="f20" fmla="val 19"/>
                <a:gd name="f21" fmla="val 17"/>
                <a:gd name="f22" fmla="val 14"/>
                <a:gd name="f23" fmla="val 9"/>
                <a:gd name="f24" fmla="+- 0 0 -90"/>
                <a:gd name="f25" fmla="*/ f3 1 24"/>
                <a:gd name="f26" fmla="*/ f4 1 13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24"/>
                <a:gd name="f35" fmla="*/ f31 1 13"/>
                <a:gd name="f36" fmla="*/ 3 f32 1"/>
                <a:gd name="f37" fmla="*/ 10 f31 1"/>
                <a:gd name="f38" fmla="*/ 1 f32 1"/>
                <a:gd name="f39" fmla="*/ 6 f31 1"/>
                <a:gd name="f40" fmla="*/ 4 f32 1"/>
                <a:gd name="f41" fmla="*/ 2 f31 1"/>
                <a:gd name="f42" fmla="*/ 13 f32 1"/>
                <a:gd name="f43" fmla="*/ 0 f31 1"/>
                <a:gd name="f44" fmla="*/ 24 f32 1"/>
                <a:gd name="f45" fmla="*/ 7 f31 1"/>
                <a:gd name="f46" fmla="*/ 23 f32 1"/>
                <a:gd name="f47" fmla="*/ 13 f31 1"/>
                <a:gd name="f48" fmla="*/ 14 f32 1"/>
                <a:gd name="f49" fmla="*/ 8 f31 1"/>
                <a:gd name="f50" fmla="+- f33 0 f1"/>
                <a:gd name="f51" fmla="*/ f36 1 24"/>
                <a:gd name="f52" fmla="*/ f37 1 13"/>
                <a:gd name="f53" fmla="*/ f38 1 24"/>
                <a:gd name="f54" fmla="*/ f39 1 13"/>
                <a:gd name="f55" fmla="*/ f40 1 24"/>
                <a:gd name="f56" fmla="*/ f41 1 13"/>
                <a:gd name="f57" fmla="*/ f42 1 24"/>
                <a:gd name="f58" fmla="*/ f43 1 13"/>
                <a:gd name="f59" fmla="*/ f44 1 24"/>
                <a:gd name="f60" fmla="*/ f45 1 13"/>
                <a:gd name="f61" fmla="*/ f46 1 24"/>
                <a:gd name="f62" fmla="*/ f47 1 13"/>
                <a:gd name="f63" fmla="*/ f48 1 24"/>
                <a:gd name="f64" fmla="*/ f49 1 13"/>
                <a:gd name="f65" fmla="*/ 0 1 f34"/>
                <a:gd name="f66" fmla="*/ f28 1 f34"/>
                <a:gd name="f67" fmla="*/ 0 1 f35"/>
                <a:gd name="f68" fmla="*/ f29 1 f35"/>
                <a:gd name="f69" fmla="*/ f51 1 f34"/>
                <a:gd name="f70" fmla="*/ f52 1 f35"/>
                <a:gd name="f71" fmla="*/ f53 1 f34"/>
                <a:gd name="f72" fmla="*/ f54 1 f35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1 f34"/>
                <a:gd name="f82" fmla="*/ f64 1 f35"/>
                <a:gd name="f83" fmla="*/ f65 f25 1"/>
                <a:gd name="f84" fmla="*/ f66 f25 1"/>
                <a:gd name="f85" fmla="*/ f68 f26 1"/>
                <a:gd name="f86" fmla="*/ f67 f26 1"/>
                <a:gd name="f87" fmla="*/ f69 f25 1"/>
                <a:gd name="f88" fmla="*/ f70 f26 1"/>
                <a:gd name="f89" fmla="*/ f71 f25 1"/>
                <a:gd name="f90" fmla="*/ f72 f26 1"/>
                <a:gd name="f91" fmla="*/ f73 f25 1"/>
                <a:gd name="f92" fmla="*/ f74 f26 1"/>
                <a:gd name="f93" fmla="*/ f75 f25 1"/>
                <a:gd name="f94" fmla="*/ f76 f26 1"/>
                <a:gd name="f95" fmla="*/ f77 f25 1"/>
                <a:gd name="f96" fmla="*/ f78 f26 1"/>
                <a:gd name="f97" fmla="*/ f79 f25 1"/>
                <a:gd name="f98" fmla="*/ f80 f26 1"/>
                <a:gd name="f99" fmla="*/ f81 f25 1"/>
                <a:gd name="f100" fmla="*/ f82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87" y="f88"/>
                </a:cxn>
                <a:cxn ang="f50">
                  <a:pos x="f89" y="f90"/>
                </a:cxn>
                <a:cxn ang="f50">
                  <a:pos x="f91" y="f92"/>
                </a:cxn>
                <a:cxn ang="f50">
                  <a:pos x="f93" y="f94"/>
                </a:cxn>
                <a:cxn ang="f50">
                  <a:pos x="f95" y="f96"/>
                </a:cxn>
                <a:cxn ang="f50">
                  <a:pos x="f97" y="f98"/>
                </a:cxn>
                <a:cxn ang="f50">
                  <a:pos x="f99" y="f100"/>
                </a:cxn>
                <a:cxn ang="f50">
                  <a:pos x="f87" y="f88"/>
                </a:cxn>
              </a:cxnLst>
              <a:rect l="f83" t="f86" r="f84" b="f85"/>
              <a:pathLst>
                <a:path w="24" h="13">
                  <a:moveTo>
                    <a:pt x="f8" y="f9"/>
                  </a:moveTo>
                  <a:cubicBezTo>
                    <a:pt x="f8" y="f9"/>
                    <a:pt x="f10" y="f11"/>
                    <a:pt x="f10" y="f12"/>
                  </a:cubicBezTo>
                  <a:cubicBezTo>
                    <a:pt x="f5" y="f13"/>
                    <a:pt x="f5" y="f14"/>
                    <a:pt x="f13" y="f14"/>
                  </a:cubicBezTo>
                  <a:cubicBezTo>
                    <a:pt x="f15" y="f14"/>
                    <a:pt x="f9" y="f10"/>
                    <a:pt x="f7" y="f5"/>
                  </a:cubicBezTo>
                  <a:cubicBezTo>
                    <a:pt x="f16" y="f14"/>
                    <a:pt x="f17" y="f13"/>
                    <a:pt x="f6" y="f15"/>
                  </a:cubicBezTo>
                  <a:cubicBezTo>
                    <a:pt x="f6" y="f11"/>
                    <a:pt x="f18" y="f19"/>
                    <a:pt x="f18" y="f7"/>
                  </a:cubicBezTo>
                  <a:cubicBezTo>
                    <a:pt x="f20" y="f19"/>
                    <a:pt x="f21" y="f11"/>
                    <a:pt x="f22" y="f11"/>
                  </a:cubicBezTo>
                  <a:cubicBezTo>
                    <a:pt x="f19" y="f15"/>
                    <a:pt x="f15" y="f23"/>
                    <a:pt x="f8" y="f9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Freeform 37">
              <a:extLst>
                <a:ext uri="{FF2B5EF4-FFF2-40B4-BE49-F238E27FC236}">
                  <a16:creationId xmlns:a16="http://schemas.microsoft.com/office/drawing/2014/main" id="{38C169E8-C5E6-B340-C3BA-D18B46868F69}"/>
                </a:ext>
              </a:extLst>
            </p:cNvPr>
            <p:cNvSpPr/>
            <p:nvPr/>
          </p:nvSpPr>
          <p:spPr>
            <a:xfrm>
              <a:off x="1339852" y="2968627"/>
              <a:ext cx="53977" cy="761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"/>
                <a:gd name="f7" fmla="val 20"/>
                <a:gd name="f8" fmla="val 1"/>
                <a:gd name="f9" fmla="val 16"/>
                <a:gd name="f10" fmla="val 13"/>
                <a:gd name="f11" fmla="val 11"/>
                <a:gd name="f12" fmla="val 2"/>
                <a:gd name="f13" fmla="val 9"/>
                <a:gd name="f14" fmla="val 3"/>
                <a:gd name="f15" fmla="val 7"/>
                <a:gd name="f16" fmla="val 4"/>
                <a:gd name="f17" fmla="val 5"/>
                <a:gd name="f18" fmla="val 15"/>
                <a:gd name="f19" fmla="val 10"/>
                <a:gd name="f20" fmla="val 17"/>
                <a:gd name="f21" fmla="val 6"/>
                <a:gd name="f22" fmla="val 18"/>
                <a:gd name="f23" fmla="+- 0 0 -90"/>
                <a:gd name="f24" fmla="*/ f3 1 14"/>
                <a:gd name="f25" fmla="*/ f4 1 20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14"/>
                <a:gd name="f34" fmla="*/ f30 1 20"/>
                <a:gd name="f35" fmla="*/ 1 f31 1"/>
                <a:gd name="f36" fmla="*/ 16 f30 1"/>
                <a:gd name="f37" fmla="*/ 2 f31 1"/>
                <a:gd name="f38" fmla="*/ 9 f30 1"/>
                <a:gd name="f39" fmla="*/ 4 f31 1"/>
                <a:gd name="f40" fmla="*/ 1 f30 1"/>
                <a:gd name="f41" fmla="*/ 11 f31 1"/>
                <a:gd name="f42" fmla="*/ 5 f30 1"/>
                <a:gd name="f43" fmla="*/ 10 f31 1"/>
                <a:gd name="f44" fmla="*/ 17 f30 1"/>
                <a:gd name="f45" fmla="+- f32 0 f1"/>
                <a:gd name="f46" fmla="*/ f35 1 14"/>
                <a:gd name="f47" fmla="*/ f36 1 20"/>
                <a:gd name="f48" fmla="*/ f37 1 14"/>
                <a:gd name="f49" fmla="*/ f38 1 20"/>
                <a:gd name="f50" fmla="*/ f39 1 14"/>
                <a:gd name="f51" fmla="*/ f40 1 20"/>
                <a:gd name="f52" fmla="*/ f41 1 14"/>
                <a:gd name="f53" fmla="*/ f42 1 20"/>
                <a:gd name="f54" fmla="*/ f43 1 14"/>
                <a:gd name="f55" fmla="*/ f44 1 20"/>
                <a:gd name="f56" fmla="*/ 0 1 f33"/>
                <a:gd name="f57" fmla="*/ f27 1 f33"/>
                <a:gd name="f58" fmla="*/ 0 1 f34"/>
                <a:gd name="f59" fmla="*/ f28 1 f34"/>
                <a:gd name="f60" fmla="*/ f46 1 f33"/>
                <a:gd name="f61" fmla="*/ f47 1 f34"/>
                <a:gd name="f62" fmla="*/ f48 1 f33"/>
                <a:gd name="f63" fmla="*/ f49 1 f34"/>
                <a:gd name="f64" fmla="*/ f50 1 f33"/>
                <a:gd name="f65" fmla="*/ f51 1 f34"/>
                <a:gd name="f66" fmla="*/ f52 1 f33"/>
                <a:gd name="f67" fmla="*/ f53 1 f34"/>
                <a:gd name="f68" fmla="*/ f54 1 f33"/>
                <a:gd name="f69" fmla="*/ f55 1 f34"/>
                <a:gd name="f70" fmla="*/ f56 f24 1"/>
                <a:gd name="f71" fmla="*/ f57 f24 1"/>
                <a:gd name="f72" fmla="*/ f59 f25 1"/>
                <a:gd name="f73" fmla="*/ f58 f25 1"/>
                <a:gd name="f74" fmla="*/ f60 f24 1"/>
                <a:gd name="f75" fmla="*/ f61 f25 1"/>
                <a:gd name="f76" fmla="*/ f62 f24 1"/>
                <a:gd name="f77" fmla="*/ f63 f25 1"/>
                <a:gd name="f78" fmla="*/ f64 f24 1"/>
                <a:gd name="f79" fmla="*/ f65 f25 1"/>
                <a:gd name="f80" fmla="*/ f66 f24 1"/>
                <a:gd name="f81" fmla="*/ f67 f25 1"/>
                <a:gd name="f82" fmla="*/ f68 f24 1"/>
                <a:gd name="f83" fmla="*/ f6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5">
                  <a:pos x="f74" y="f75"/>
                </a:cxn>
                <a:cxn ang="f45">
                  <a:pos x="f76" y="f77"/>
                </a:cxn>
                <a:cxn ang="f45">
                  <a:pos x="f78" y="f79"/>
                </a:cxn>
                <a:cxn ang="f45">
                  <a:pos x="f80" y="f81"/>
                </a:cxn>
                <a:cxn ang="f45">
                  <a:pos x="f82" y="f83"/>
                </a:cxn>
                <a:cxn ang="f45">
                  <a:pos x="f74" y="f75"/>
                </a:cxn>
                <a:cxn ang="f45">
                  <a:pos x="f74" y="f75"/>
                </a:cxn>
              </a:cxnLst>
              <a:rect l="f70" t="f73" r="f71" b="f72"/>
              <a:pathLst>
                <a:path w="14" h="20">
                  <a:moveTo>
                    <a:pt x="f8" y="f9"/>
                  </a:moveTo>
                  <a:cubicBezTo>
                    <a:pt x="f5" y="f10"/>
                    <a:pt x="f5" y="f11"/>
                    <a:pt x="f12" y="f13"/>
                  </a:cubicBezTo>
                  <a:cubicBezTo>
                    <a:pt x="f14" y="f15"/>
                    <a:pt x="f14" y="f16"/>
                    <a:pt x="f16" y="f8"/>
                  </a:cubicBezTo>
                  <a:cubicBezTo>
                    <a:pt x="f15" y="f5"/>
                    <a:pt x="f13" y="f12"/>
                    <a:pt x="f11" y="f17"/>
                  </a:cubicBezTo>
                  <a:cubicBezTo>
                    <a:pt x="f6" y="f13"/>
                    <a:pt x="f10" y="f18"/>
                    <a:pt x="f19" y="f20"/>
                  </a:cubicBezTo>
                  <a:cubicBezTo>
                    <a:pt x="f21" y="f7"/>
                    <a:pt x="f14" y="f22"/>
                    <a:pt x="f8" y="f9"/>
                  </a:cubicBezTo>
                  <a:cubicBezTo>
                    <a:pt x="f8" y="f9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Freeform 38">
              <a:extLst>
                <a:ext uri="{FF2B5EF4-FFF2-40B4-BE49-F238E27FC236}">
                  <a16:creationId xmlns:a16="http://schemas.microsoft.com/office/drawing/2014/main" id="{4AB91466-824C-44F1-4C15-A92739B2F12E}"/>
                </a:ext>
              </a:extLst>
            </p:cNvPr>
            <p:cNvSpPr/>
            <p:nvPr/>
          </p:nvSpPr>
          <p:spPr>
            <a:xfrm>
              <a:off x="3959223" y="3459166"/>
              <a:ext cx="49213" cy="793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"/>
                <a:gd name="f7" fmla="val 21"/>
                <a:gd name="f8" fmla="val 7"/>
                <a:gd name="f9" fmla="val 4"/>
                <a:gd name="f10" fmla="val 19"/>
                <a:gd name="f11" fmla="val 8"/>
                <a:gd name="f12" fmla="val 1"/>
                <a:gd name="f13" fmla="val 6"/>
                <a:gd name="f14" fmla="val 2"/>
                <a:gd name="f15" fmla="val 11"/>
                <a:gd name="f16" fmla="val 12"/>
                <a:gd name="f17" fmla="val 9"/>
                <a:gd name="f18" fmla="val 14"/>
                <a:gd name="f19" fmla="val 16"/>
                <a:gd name="f20" fmla="val 10"/>
                <a:gd name="f21" fmla="val 18"/>
                <a:gd name="f22" fmla="+- 0 0 -90"/>
                <a:gd name="f23" fmla="*/ f3 1 13"/>
                <a:gd name="f24" fmla="*/ f4 1 21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13"/>
                <a:gd name="f33" fmla="*/ f29 1 21"/>
                <a:gd name="f34" fmla="*/ 7 f30 1"/>
                <a:gd name="f35" fmla="*/ 21 f29 1"/>
                <a:gd name="f36" fmla="*/ 1 f30 1"/>
                <a:gd name="f37" fmla="*/ 6 f29 1"/>
                <a:gd name="f38" fmla="*/ 8 f30 1"/>
                <a:gd name="f39" fmla="*/ 1 f29 1"/>
                <a:gd name="f40" fmla="*/ 12 f30 1"/>
                <a:gd name="f41" fmla="*/ 9 f29 1"/>
                <a:gd name="f42" fmla="*/ 11 f30 1"/>
                <a:gd name="f43" fmla="*/ 16 f29 1"/>
                <a:gd name="f44" fmla="+- f31 0 f1"/>
                <a:gd name="f45" fmla="*/ f34 1 13"/>
                <a:gd name="f46" fmla="*/ f35 1 21"/>
                <a:gd name="f47" fmla="*/ f36 1 13"/>
                <a:gd name="f48" fmla="*/ f37 1 21"/>
                <a:gd name="f49" fmla="*/ f38 1 13"/>
                <a:gd name="f50" fmla="*/ f39 1 21"/>
                <a:gd name="f51" fmla="*/ f40 1 13"/>
                <a:gd name="f52" fmla="*/ f41 1 21"/>
                <a:gd name="f53" fmla="*/ f42 1 13"/>
                <a:gd name="f54" fmla="*/ f43 1 21"/>
                <a:gd name="f55" fmla="*/ 0 1 f32"/>
                <a:gd name="f56" fmla="*/ f26 1 f32"/>
                <a:gd name="f57" fmla="*/ 0 1 f33"/>
                <a:gd name="f58" fmla="*/ f27 1 f33"/>
                <a:gd name="f59" fmla="*/ f45 1 f32"/>
                <a:gd name="f60" fmla="*/ f46 1 f33"/>
                <a:gd name="f61" fmla="*/ f47 1 f32"/>
                <a:gd name="f62" fmla="*/ f48 1 f33"/>
                <a:gd name="f63" fmla="*/ f49 1 f32"/>
                <a:gd name="f64" fmla="*/ f50 1 f33"/>
                <a:gd name="f65" fmla="*/ f51 1 f32"/>
                <a:gd name="f66" fmla="*/ f52 1 f33"/>
                <a:gd name="f67" fmla="*/ f53 1 f32"/>
                <a:gd name="f68" fmla="*/ f54 1 f33"/>
                <a:gd name="f69" fmla="*/ f55 f23 1"/>
                <a:gd name="f70" fmla="*/ f56 f23 1"/>
                <a:gd name="f71" fmla="*/ f58 f24 1"/>
                <a:gd name="f72" fmla="*/ f57 f24 1"/>
                <a:gd name="f73" fmla="*/ f59 f23 1"/>
                <a:gd name="f74" fmla="*/ f60 f24 1"/>
                <a:gd name="f75" fmla="*/ f61 f23 1"/>
                <a:gd name="f76" fmla="*/ f62 f24 1"/>
                <a:gd name="f77" fmla="*/ f63 f23 1"/>
                <a:gd name="f78" fmla="*/ f64 f24 1"/>
                <a:gd name="f79" fmla="*/ f65 f23 1"/>
                <a:gd name="f80" fmla="*/ f66 f24 1"/>
                <a:gd name="f81" fmla="*/ f67 f23 1"/>
                <a:gd name="f82" fmla="*/ f68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77" y="f78"/>
                </a:cxn>
                <a:cxn ang="f44">
                  <a:pos x="f79" y="f80"/>
                </a:cxn>
                <a:cxn ang="f44">
                  <a:pos x="f81" y="f82"/>
                </a:cxn>
                <a:cxn ang="f44">
                  <a:pos x="f73" y="f74"/>
                </a:cxn>
              </a:cxnLst>
              <a:rect l="f69" t="f72" r="f70" b="f71"/>
              <a:pathLst>
                <a:path w="13" h="21">
                  <a:moveTo>
                    <a:pt x="f8" y="f7"/>
                  </a:moveTo>
                  <a:cubicBezTo>
                    <a:pt x="f9" y="f10"/>
                    <a:pt x="f5" y="f11"/>
                    <a:pt x="f12" y="f13"/>
                  </a:cubicBezTo>
                  <a:cubicBezTo>
                    <a:pt x="f14" y="f14"/>
                    <a:pt x="f9" y="f5"/>
                    <a:pt x="f11" y="f12"/>
                  </a:cubicBezTo>
                  <a:cubicBezTo>
                    <a:pt x="f15" y="f14"/>
                    <a:pt x="f6" y="f13"/>
                    <a:pt x="f16" y="f17"/>
                  </a:cubicBezTo>
                  <a:cubicBezTo>
                    <a:pt x="f16" y="f16"/>
                    <a:pt x="f16" y="f18"/>
                    <a:pt x="f15" y="f19"/>
                  </a:cubicBezTo>
                  <a:cubicBezTo>
                    <a:pt x="f20" y="f21"/>
                    <a:pt x="f11" y="f10"/>
                    <a:pt x="f8" y="f7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Freeform 39">
              <a:extLst>
                <a:ext uri="{FF2B5EF4-FFF2-40B4-BE49-F238E27FC236}">
                  <a16:creationId xmlns:a16="http://schemas.microsoft.com/office/drawing/2014/main" id="{77273BC2-82B3-74A6-E9FE-9D6C665E6C46}"/>
                </a:ext>
              </a:extLst>
            </p:cNvPr>
            <p:cNvSpPr/>
            <p:nvPr/>
          </p:nvSpPr>
          <p:spPr>
            <a:xfrm>
              <a:off x="1393829" y="3246440"/>
              <a:ext cx="60322" cy="71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19"/>
                <a:gd name="f8" fmla="val 10"/>
                <a:gd name="f9" fmla="val 6"/>
                <a:gd name="f10" fmla="val 18"/>
                <a:gd name="f11" fmla="val 3"/>
                <a:gd name="f12" fmla="val 17"/>
                <a:gd name="f13" fmla="val 5"/>
                <a:gd name="f14" fmla="val 14"/>
                <a:gd name="f15" fmla="val 7"/>
                <a:gd name="f16" fmla="val 9"/>
                <a:gd name="f17" fmla="val 2"/>
                <a:gd name="f18" fmla="val 8"/>
                <a:gd name="f19" fmla="val 1"/>
                <a:gd name="f20" fmla="val 11"/>
                <a:gd name="f21" fmla="+- 0 0 -90"/>
                <a:gd name="f22" fmla="*/ f3 1 16"/>
                <a:gd name="f23" fmla="*/ f4 1 19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16"/>
                <a:gd name="f32" fmla="*/ f28 1 19"/>
                <a:gd name="f33" fmla="*/ 10 f29 1"/>
                <a:gd name="f34" fmla="*/ 19 f28 1"/>
                <a:gd name="f35" fmla="*/ 0 f29 1"/>
                <a:gd name="f36" fmla="*/ 16 f28 1"/>
                <a:gd name="f37" fmla="*/ 7 f29 1"/>
                <a:gd name="f38" fmla="*/ 3 f28 1"/>
                <a:gd name="f39" fmla="*/ 8 f29 1"/>
                <a:gd name="f40" fmla="*/ 1 f28 1"/>
                <a:gd name="f41" fmla="*/ 11 f29 1"/>
                <a:gd name="f42" fmla="*/ 2 f28 1"/>
                <a:gd name="f43" fmla="+- f30 0 f1"/>
                <a:gd name="f44" fmla="*/ f33 1 16"/>
                <a:gd name="f45" fmla="*/ f34 1 19"/>
                <a:gd name="f46" fmla="*/ f35 1 16"/>
                <a:gd name="f47" fmla="*/ f36 1 19"/>
                <a:gd name="f48" fmla="*/ f37 1 16"/>
                <a:gd name="f49" fmla="*/ f38 1 19"/>
                <a:gd name="f50" fmla="*/ f39 1 16"/>
                <a:gd name="f51" fmla="*/ f40 1 19"/>
                <a:gd name="f52" fmla="*/ f41 1 16"/>
                <a:gd name="f53" fmla="*/ f42 1 19"/>
                <a:gd name="f54" fmla="*/ 0 1 f31"/>
                <a:gd name="f55" fmla="*/ f25 1 f31"/>
                <a:gd name="f56" fmla="*/ 0 1 f32"/>
                <a:gd name="f57" fmla="*/ f26 1 f32"/>
                <a:gd name="f58" fmla="*/ f44 1 f31"/>
                <a:gd name="f59" fmla="*/ f45 1 f32"/>
                <a:gd name="f60" fmla="*/ f46 1 f31"/>
                <a:gd name="f61" fmla="*/ f47 1 f32"/>
                <a:gd name="f62" fmla="*/ f48 1 f31"/>
                <a:gd name="f63" fmla="*/ f49 1 f32"/>
                <a:gd name="f64" fmla="*/ f50 1 f31"/>
                <a:gd name="f65" fmla="*/ f51 1 f32"/>
                <a:gd name="f66" fmla="*/ f52 1 f31"/>
                <a:gd name="f67" fmla="*/ f53 1 f32"/>
                <a:gd name="f68" fmla="*/ f54 f22 1"/>
                <a:gd name="f69" fmla="*/ f55 f22 1"/>
                <a:gd name="f70" fmla="*/ f57 f23 1"/>
                <a:gd name="f71" fmla="*/ f56 f23 1"/>
                <a:gd name="f72" fmla="*/ f58 f22 1"/>
                <a:gd name="f73" fmla="*/ f59 f23 1"/>
                <a:gd name="f74" fmla="*/ f60 f22 1"/>
                <a:gd name="f75" fmla="*/ f61 f23 1"/>
                <a:gd name="f76" fmla="*/ f62 f22 1"/>
                <a:gd name="f77" fmla="*/ f63 f23 1"/>
                <a:gd name="f78" fmla="*/ f64 f22 1"/>
                <a:gd name="f79" fmla="*/ f65 f23 1"/>
                <a:gd name="f80" fmla="*/ f66 f22 1"/>
                <a:gd name="f81" fmla="*/ f67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6" y="f77"/>
                </a:cxn>
                <a:cxn ang="f43">
                  <a:pos x="f78" y="f79"/>
                </a:cxn>
                <a:cxn ang="f43">
                  <a:pos x="f80" y="f81"/>
                </a:cxn>
                <a:cxn ang="f43">
                  <a:pos x="f72" y="f73"/>
                </a:cxn>
              </a:cxnLst>
              <a:rect l="f68" t="f71" r="f69" b="f70"/>
              <a:pathLst>
                <a:path w="16" h="19">
                  <a:moveTo>
                    <a:pt x="f8" y="f7"/>
                  </a:moveTo>
                  <a:cubicBezTo>
                    <a:pt x="f9" y="f10"/>
                    <a:pt x="f11" y="f12"/>
                    <a:pt x="f5" y="f6"/>
                  </a:cubicBezTo>
                  <a:cubicBezTo>
                    <a:pt x="f13" y="f14"/>
                    <a:pt x="f15" y="f16"/>
                    <a:pt x="f15" y="f11"/>
                  </a:cubicBezTo>
                  <a:cubicBezTo>
                    <a:pt x="f15" y="f17"/>
                    <a:pt x="f18" y="f19"/>
                    <a:pt x="f18" y="f19"/>
                  </a:cubicBezTo>
                  <a:cubicBezTo>
                    <a:pt x="f16" y="f5"/>
                    <a:pt x="f20" y="f19"/>
                    <a:pt x="f20" y="f17"/>
                  </a:cubicBezTo>
                  <a:cubicBezTo>
                    <a:pt x="f6" y="f9"/>
                    <a:pt x="f6" y="f6"/>
                    <a:pt x="f8" y="f7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Freeform 40">
              <a:extLst>
                <a:ext uri="{FF2B5EF4-FFF2-40B4-BE49-F238E27FC236}">
                  <a16:creationId xmlns:a16="http://schemas.microsoft.com/office/drawing/2014/main" id="{059E4A39-5497-C67E-9452-B7F77B4187F9}"/>
                </a:ext>
              </a:extLst>
            </p:cNvPr>
            <p:cNvSpPr/>
            <p:nvPr/>
          </p:nvSpPr>
          <p:spPr>
            <a:xfrm>
              <a:off x="3830641" y="3052760"/>
              <a:ext cx="131765" cy="1143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30"/>
                <a:gd name="f8" fmla="val 18"/>
                <a:gd name="f9" fmla="val 20"/>
                <a:gd name="f10" fmla="val 23"/>
                <a:gd name="f11" fmla="val 21"/>
                <a:gd name="f12" fmla="val 29"/>
                <a:gd name="f13" fmla="val 22"/>
                <a:gd name="f14" fmla="val 16"/>
                <a:gd name="f15" fmla="val 14"/>
                <a:gd name="f16" fmla="val 24"/>
                <a:gd name="f17" fmla="val 12"/>
                <a:gd name="f18" fmla="val 27"/>
                <a:gd name="f19" fmla="val 11"/>
                <a:gd name="f20" fmla="val 10"/>
                <a:gd name="f21" fmla="val 26"/>
                <a:gd name="f22" fmla="val 13"/>
                <a:gd name="f23" fmla="val 19"/>
                <a:gd name="f24" fmla="val 6"/>
                <a:gd name="f25" fmla="val 17"/>
                <a:gd name="f26" fmla="val 3"/>
                <a:gd name="f27" fmla="val 2"/>
                <a:gd name="f28" fmla="val 9"/>
                <a:gd name="f29" fmla="val 8"/>
                <a:gd name="f30" fmla="val 1"/>
                <a:gd name="f31" fmla="val 15"/>
                <a:gd name="f32" fmla="val 4"/>
                <a:gd name="f33" fmla="val 7"/>
                <a:gd name="f34" fmla="val 5"/>
                <a:gd name="f35" fmla="+- 0 0 -90"/>
                <a:gd name="f36" fmla="*/ f3 1 35"/>
                <a:gd name="f37" fmla="*/ f4 1 30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35"/>
                <a:gd name="f46" fmla="*/ f42 1 30"/>
                <a:gd name="f47" fmla="*/ 18 f43 1"/>
                <a:gd name="f48" fmla="*/ 20 f42 1"/>
                <a:gd name="f49" fmla="*/ 35 f43 1"/>
                <a:gd name="f50" fmla="*/ 22 f42 1"/>
                <a:gd name="f51" fmla="*/ 23 f42 1"/>
                <a:gd name="f52" fmla="*/ 16 f43 1"/>
                <a:gd name="f53" fmla="*/ 11 f43 1"/>
                <a:gd name="f54" fmla="*/ 30 f42 1"/>
                <a:gd name="f55" fmla="*/ 10 f43 1"/>
                <a:gd name="f56" fmla="*/ 29 f42 1"/>
                <a:gd name="f57" fmla="*/ 14 f43 1"/>
                <a:gd name="f58" fmla="*/ 21 f42 1"/>
                <a:gd name="f59" fmla="*/ 3 f43 1"/>
                <a:gd name="f60" fmla="*/ 14 f42 1"/>
                <a:gd name="f61" fmla="*/ 0 f43 1"/>
                <a:gd name="f62" fmla="*/ 6 f42 1"/>
                <a:gd name="f63" fmla="*/ 6 f43 1"/>
                <a:gd name="f64" fmla="*/ 0 f42 1"/>
                <a:gd name="f65" fmla="*/ 13 f43 1"/>
                <a:gd name="f66" fmla="*/ 3 f42 1"/>
                <a:gd name="f67" fmla="*/ 19 f42 1"/>
                <a:gd name="f68" fmla="*/ 15 f43 1"/>
                <a:gd name="f69" fmla="*/ 18 f42 1"/>
                <a:gd name="f70" fmla="*/ 7 f43 1"/>
                <a:gd name="f71" fmla="*/ 2 f42 1"/>
                <a:gd name="f72" fmla="*/ 5 f42 1"/>
                <a:gd name="f73" fmla="*/ 4 f43 1"/>
                <a:gd name="f74" fmla="*/ 12 f42 1"/>
                <a:gd name="f75" fmla="+- f44 0 f1"/>
                <a:gd name="f76" fmla="*/ f47 1 35"/>
                <a:gd name="f77" fmla="*/ f48 1 30"/>
                <a:gd name="f78" fmla="*/ f49 1 35"/>
                <a:gd name="f79" fmla="*/ f50 1 30"/>
                <a:gd name="f80" fmla="*/ f51 1 30"/>
                <a:gd name="f81" fmla="*/ f52 1 35"/>
                <a:gd name="f82" fmla="*/ f53 1 35"/>
                <a:gd name="f83" fmla="*/ f54 1 30"/>
                <a:gd name="f84" fmla="*/ f55 1 35"/>
                <a:gd name="f85" fmla="*/ f56 1 30"/>
                <a:gd name="f86" fmla="*/ f57 1 35"/>
                <a:gd name="f87" fmla="*/ f58 1 30"/>
                <a:gd name="f88" fmla="*/ f59 1 35"/>
                <a:gd name="f89" fmla="*/ f60 1 30"/>
                <a:gd name="f90" fmla="*/ f61 1 35"/>
                <a:gd name="f91" fmla="*/ f62 1 30"/>
                <a:gd name="f92" fmla="*/ f63 1 35"/>
                <a:gd name="f93" fmla="*/ f64 1 30"/>
                <a:gd name="f94" fmla="*/ f65 1 35"/>
                <a:gd name="f95" fmla="*/ f66 1 30"/>
                <a:gd name="f96" fmla="*/ f67 1 30"/>
                <a:gd name="f97" fmla="*/ f68 1 35"/>
                <a:gd name="f98" fmla="*/ f69 1 30"/>
                <a:gd name="f99" fmla="*/ f70 1 35"/>
                <a:gd name="f100" fmla="*/ f71 1 30"/>
                <a:gd name="f101" fmla="*/ f72 1 30"/>
                <a:gd name="f102" fmla="*/ f73 1 35"/>
                <a:gd name="f103" fmla="*/ f74 1 30"/>
                <a:gd name="f104" fmla="*/ 0 1 f45"/>
                <a:gd name="f105" fmla="*/ f39 1 f45"/>
                <a:gd name="f106" fmla="*/ 0 1 f46"/>
                <a:gd name="f107" fmla="*/ f40 1 f46"/>
                <a:gd name="f108" fmla="*/ f76 1 f45"/>
                <a:gd name="f109" fmla="*/ f77 1 f46"/>
                <a:gd name="f110" fmla="*/ f78 1 f45"/>
                <a:gd name="f111" fmla="*/ f79 1 f46"/>
                <a:gd name="f112" fmla="*/ f80 1 f46"/>
                <a:gd name="f113" fmla="*/ f81 1 f45"/>
                <a:gd name="f114" fmla="*/ f82 1 f45"/>
                <a:gd name="f115" fmla="*/ f83 1 f46"/>
                <a:gd name="f116" fmla="*/ f84 1 f45"/>
                <a:gd name="f117" fmla="*/ f85 1 f46"/>
                <a:gd name="f118" fmla="*/ f86 1 f45"/>
                <a:gd name="f119" fmla="*/ f87 1 f46"/>
                <a:gd name="f120" fmla="*/ f88 1 f45"/>
                <a:gd name="f121" fmla="*/ f89 1 f46"/>
                <a:gd name="f122" fmla="*/ f90 1 f45"/>
                <a:gd name="f123" fmla="*/ f91 1 f46"/>
                <a:gd name="f124" fmla="*/ f92 1 f45"/>
                <a:gd name="f125" fmla="*/ f93 1 f46"/>
                <a:gd name="f126" fmla="*/ f94 1 f45"/>
                <a:gd name="f127" fmla="*/ f95 1 f46"/>
                <a:gd name="f128" fmla="*/ f96 1 f46"/>
                <a:gd name="f129" fmla="*/ f97 1 f45"/>
                <a:gd name="f130" fmla="*/ f98 1 f46"/>
                <a:gd name="f131" fmla="*/ f99 1 f45"/>
                <a:gd name="f132" fmla="*/ f100 1 f46"/>
                <a:gd name="f133" fmla="*/ f101 1 f46"/>
                <a:gd name="f134" fmla="*/ f102 1 f45"/>
                <a:gd name="f135" fmla="*/ f103 1 f46"/>
                <a:gd name="f136" fmla="*/ f104 f36 1"/>
                <a:gd name="f137" fmla="*/ f105 f36 1"/>
                <a:gd name="f138" fmla="*/ f107 f37 1"/>
                <a:gd name="f139" fmla="*/ f106 f37 1"/>
                <a:gd name="f140" fmla="*/ f108 f36 1"/>
                <a:gd name="f141" fmla="*/ f109 f37 1"/>
                <a:gd name="f142" fmla="*/ f110 f36 1"/>
                <a:gd name="f143" fmla="*/ f111 f37 1"/>
                <a:gd name="f144" fmla="*/ f112 f37 1"/>
                <a:gd name="f145" fmla="*/ f113 f36 1"/>
                <a:gd name="f146" fmla="*/ f114 f36 1"/>
                <a:gd name="f147" fmla="*/ f115 f37 1"/>
                <a:gd name="f148" fmla="*/ f116 f36 1"/>
                <a:gd name="f149" fmla="*/ f117 f37 1"/>
                <a:gd name="f150" fmla="*/ f118 f36 1"/>
                <a:gd name="f151" fmla="*/ f119 f37 1"/>
                <a:gd name="f152" fmla="*/ f120 f36 1"/>
                <a:gd name="f153" fmla="*/ f121 f37 1"/>
                <a:gd name="f154" fmla="*/ f122 f36 1"/>
                <a:gd name="f155" fmla="*/ f123 f37 1"/>
                <a:gd name="f156" fmla="*/ f124 f36 1"/>
                <a:gd name="f157" fmla="*/ f125 f37 1"/>
                <a:gd name="f158" fmla="*/ f126 f36 1"/>
                <a:gd name="f159" fmla="*/ f127 f37 1"/>
                <a:gd name="f160" fmla="*/ f128 f37 1"/>
                <a:gd name="f161" fmla="*/ f129 f36 1"/>
                <a:gd name="f162" fmla="*/ f130 f37 1"/>
                <a:gd name="f163" fmla="*/ f131 f36 1"/>
                <a:gd name="f164" fmla="*/ f132 f37 1"/>
                <a:gd name="f165" fmla="*/ f133 f37 1"/>
                <a:gd name="f166" fmla="*/ f134 f36 1"/>
                <a:gd name="f167" fmla="*/ f135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5">
                  <a:pos x="f140" y="f141"/>
                </a:cxn>
                <a:cxn ang="f75">
                  <a:pos x="f142" y="f143"/>
                </a:cxn>
                <a:cxn ang="f75">
                  <a:pos x="f142" y="f144"/>
                </a:cxn>
                <a:cxn ang="f75">
                  <a:pos x="f145" y="f143"/>
                </a:cxn>
                <a:cxn ang="f75">
                  <a:pos x="f146" y="f147"/>
                </a:cxn>
                <a:cxn ang="f75">
                  <a:pos x="f148" y="f149"/>
                </a:cxn>
                <a:cxn ang="f75">
                  <a:pos x="f150" y="f151"/>
                </a:cxn>
                <a:cxn ang="f75">
                  <a:pos x="f152" y="f153"/>
                </a:cxn>
                <a:cxn ang="f75">
                  <a:pos x="f154" y="f155"/>
                </a:cxn>
                <a:cxn ang="f75">
                  <a:pos x="f156" y="f157"/>
                </a:cxn>
                <a:cxn ang="f75">
                  <a:pos x="f158" y="f159"/>
                </a:cxn>
                <a:cxn ang="f75">
                  <a:pos x="f140" y="f141"/>
                </a:cxn>
                <a:cxn ang="f75">
                  <a:pos x="f158" y="f160"/>
                </a:cxn>
                <a:cxn ang="f75">
                  <a:pos x="f161" y="f162"/>
                </a:cxn>
                <a:cxn ang="f75">
                  <a:pos x="f158" y="f155"/>
                </a:cxn>
                <a:cxn ang="f75">
                  <a:pos x="f163" y="f164"/>
                </a:cxn>
                <a:cxn ang="f75">
                  <a:pos x="f152" y="f165"/>
                </a:cxn>
                <a:cxn ang="f75">
                  <a:pos x="f166" y="f167"/>
                </a:cxn>
                <a:cxn ang="f75">
                  <a:pos x="f158" y="f160"/>
                </a:cxn>
              </a:cxnLst>
              <a:rect l="f136" t="f139" r="f137" b="f138"/>
              <a:pathLst>
                <a:path w="35" h="30">
                  <a:moveTo>
                    <a:pt x="f8" y="f9"/>
                  </a:moveTo>
                  <a:cubicBezTo>
                    <a:pt x="f10" y="f11"/>
                    <a:pt x="f12" y="f11"/>
                    <a:pt x="f6" y="f13"/>
                  </a:cubicBezTo>
                  <a:cubicBezTo>
                    <a:pt x="f6" y="f13"/>
                    <a:pt x="f6" y="f10"/>
                    <a:pt x="f6" y="f10"/>
                  </a:cubicBezTo>
                  <a:cubicBezTo>
                    <a:pt x="f12" y="f13"/>
                    <a:pt x="f13" y="f13"/>
                    <a:pt x="f14" y="f13"/>
                  </a:cubicBezTo>
                  <a:cubicBezTo>
                    <a:pt x="f15" y="f16"/>
                    <a:pt x="f17" y="f18"/>
                    <a:pt x="f19" y="f7"/>
                  </a:cubicBezTo>
                  <a:cubicBezTo>
                    <a:pt x="f20" y="f7"/>
                    <a:pt x="f20" y="f12"/>
                    <a:pt x="f20" y="f12"/>
                  </a:cubicBezTo>
                  <a:cubicBezTo>
                    <a:pt x="f19" y="f21"/>
                    <a:pt x="f22" y="f16"/>
                    <a:pt x="f15" y="f11"/>
                  </a:cubicBezTo>
                  <a:cubicBezTo>
                    <a:pt x="f20" y="f23"/>
                    <a:pt x="f24" y="f25"/>
                    <a:pt x="f26" y="f15"/>
                  </a:cubicBezTo>
                  <a:cubicBezTo>
                    <a:pt x="f27" y="f17"/>
                    <a:pt x="f5" y="f28"/>
                    <a:pt x="f5" y="f24"/>
                  </a:cubicBezTo>
                  <a:cubicBezTo>
                    <a:pt x="f5" y="f26"/>
                    <a:pt x="f27" y="f5"/>
                    <a:pt x="f24" y="f5"/>
                  </a:cubicBezTo>
                  <a:cubicBezTo>
                    <a:pt x="f29" y="f5"/>
                    <a:pt x="f17" y="f30"/>
                    <a:pt x="f22" y="f26"/>
                  </a:cubicBezTo>
                  <a:cubicBezTo>
                    <a:pt x="f31" y="f29"/>
                    <a:pt x="f14" y="f22"/>
                    <a:pt x="f8" y="f9"/>
                  </a:cubicBezTo>
                  <a:close/>
                  <a:moveTo>
                    <a:pt x="f22" y="f23"/>
                  </a:moveTo>
                  <a:cubicBezTo>
                    <a:pt x="f15" y="f8"/>
                    <a:pt x="f31" y="f8"/>
                    <a:pt x="f31" y="f8"/>
                  </a:cubicBezTo>
                  <a:cubicBezTo>
                    <a:pt x="f31" y="f15"/>
                    <a:pt x="f15" y="f20"/>
                    <a:pt x="f22" y="f24"/>
                  </a:cubicBezTo>
                  <a:cubicBezTo>
                    <a:pt x="f17" y="f32"/>
                    <a:pt x="f28" y="f27"/>
                    <a:pt x="f33" y="f27"/>
                  </a:cubicBezTo>
                  <a:cubicBezTo>
                    <a:pt x="f24" y="f30"/>
                    <a:pt x="f26" y="f26"/>
                    <a:pt x="f26" y="f34"/>
                  </a:cubicBezTo>
                  <a:cubicBezTo>
                    <a:pt x="f26" y="f33"/>
                    <a:pt x="f26" y="f20"/>
                    <a:pt x="f32" y="f17"/>
                  </a:cubicBezTo>
                  <a:cubicBezTo>
                    <a:pt x="f33" y="f31"/>
                    <a:pt x="f20" y="f25"/>
                    <a:pt x="f22" y="f23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Freeform 41">
              <a:extLst>
                <a:ext uri="{FF2B5EF4-FFF2-40B4-BE49-F238E27FC236}">
                  <a16:creationId xmlns:a16="http://schemas.microsoft.com/office/drawing/2014/main" id="{974C3382-6FFF-6DA4-F4A5-EC7D06C15F09}"/>
                </a:ext>
              </a:extLst>
            </p:cNvPr>
            <p:cNvSpPr/>
            <p:nvPr/>
          </p:nvSpPr>
          <p:spPr>
            <a:xfrm>
              <a:off x="1363663" y="3355976"/>
              <a:ext cx="55558" cy="539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"/>
                <a:gd name="f7" fmla="val 14"/>
                <a:gd name="f8" fmla="val 5"/>
                <a:gd name="f9" fmla="val 6"/>
                <a:gd name="f10" fmla="val 1"/>
                <a:gd name="f11" fmla="val 7"/>
                <a:gd name="f12" fmla="val 2"/>
                <a:gd name="f13" fmla="val 9"/>
                <a:gd name="f14" fmla="val 3"/>
                <a:gd name="f15" fmla="val 12"/>
                <a:gd name="f16" fmla="val 4"/>
                <a:gd name="f17" fmla="val 13"/>
                <a:gd name="f18" fmla="val 10"/>
                <a:gd name="f19" fmla="val 11"/>
                <a:gd name="f20" fmla="val 8"/>
                <a:gd name="f21" fmla="+- 0 0 -90"/>
                <a:gd name="f22" fmla="*/ f3 1 15"/>
                <a:gd name="f23" fmla="*/ f4 1 14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15"/>
                <a:gd name="f32" fmla="*/ f28 1 14"/>
                <a:gd name="f33" fmla="*/ 5 f29 1"/>
                <a:gd name="f34" fmla="*/ 0 f28 1"/>
                <a:gd name="f35" fmla="*/ 7 f29 1"/>
                <a:gd name="f36" fmla="*/ 2 f28 1"/>
                <a:gd name="f37" fmla="*/ 13 f29 1"/>
                <a:gd name="f38" fmla="*/ 6 f28 1"/>
                <a:gd name="f39" fmla="*/ 15 f29 1"/>
                <a:gd name="f40" fmla="*/ 10 f28 1"/>
                <a:gd name="f41" fmla="*/ 14 f28 1"/>
                <a:gd name="f42" fmla="*/ 9 f29 1"/>
                <a:gd name="f43" fmla="*/ 13 f28 1"/>
                <a:gd name="f44" fmla="*/ 11 f28 1"/>
                <a:gd name="f45" fmla="*/ 0 f29 1"/>
                <a:gd name="f46" fmla="+- f30 0 f1"/>
                <a:gd name="f47" fmla="*/ f33 1 15"/>
                <a:gd name="f48" fmla="*/ f34 1 14"/>
                <a:gd name="f49" fmla="*/ f35 1 15"/>
                <a:gd name="f50" fmla="*/ f36 1 14"/>
                <a:gd name="f51" fmla="*/ f37 1 15"/>
                <a:gd name="f52" fmla="*/ f38 1 14"/>
                <a:gd name="f53" fmla="*/ f39 1 15"/>
                <a:gd name="f54" fmla="*/ f40 1 14"/>
                <a:gd name="f55" fmla="*/ f41 1 14"/>
                <a:gd name="f56" fmla="*/ f42 1 15"/>
                <a:gd name="f57" fmla="*/ f43 1 14"/>
                <a:gd name="f58" fmla="*/ f44 1 14"/>
                <a:gd name="f59" fmla="*/ f45 1 15"/>
                <a:gd name="f60" fmla="*/ 0 1 f31"/>
                <a:gd name="f61" fmla="*/ f25 1 f31"/>
                <a:gd name="f62" fmla="*/ 0 1 f32"/>
                <a:gd name="f63" fmla="*/ f26 1 f32"/>
                <a:gd name="f64" fmla="*/ f47 1 f31"/>
                <a:gd name="f65" fmla="*/ f48 1 f32"/>
                <a:gd name="f66" fmla="*/ f49 1 f31"/>
                <a:gd name="f67" fmla="*/ f50 1 f32"/>
                <a:gd name="f68" fmla="*/ f51 1 f31"/>
                <a:gd name="f69" fmla="*/ f52 1 f32"/>
                <a:gd name="f70" fmla="*/ f53 1 f31"/>
                <a:gd name="f71" fmla="*/ f54 1 f32"/>
                <a:gd name="f72" fmla="*/ f55 1 f32"/>
                <a:gd name="f73" fmla="*/ f56 1 f31"/>
                <a:gd name="f74" fmla="*/ f57 1 f32"/>
                <a:gd name="f75" fmla="*/ f58 1 f32"/>
                <a:gd name="f76" fmla="*/ f59 1 f31"/>
                <a:gd name="f77" fmla="*/ f60 f22 1"/>
                <a:gd name="f78" fmla="*/ f61 f22 1"/>
                <a:gd name="f79" fmla="*/ f63 f23 1"/>
                <a:gd name="f80" fmla="*/ f62 f23 1"/>
                <a:gd name="f81" fmla="*/ f64 f22 1"/>
                <a:gd name="f82" fmla="*/ f65 f23 1"/>
                <a:gd name="f83" fmla="*/ f66 f22 1"/>
                <a:gd name="f84" fmla="*/ f67 f23 1"/>
                <a:gd name="f85" fmla="*/ f68 f22 1"/>
                <a:gd name="f86" fmla="*/ f69 f23 1"/>
                <a:gd name="f87" fmla="*/ f70 f22 1"/>
                <a:gd name="f88" fmla="*/ f71 f23 1"/>
                <a:gd name="f89" fmla="*/ f72 f23 1"/>
                <a:gd name="f90" fmla="*/ f73 f22 1"/>
                <a:gd name="f91" fmla="*/ f74 f23 1"/>
                <a:gd name="f92" fmla="*/ f75 f23 1"/>
                <a:gd name="f93" fmla="*/ f7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81" y="f82"/>
                </a:cxn>
                <a:cxn ang="f46">
                  <a:pos x="f83" y="f84"/>
                </a:cxn>
                <a:cxn ang="f46">
                  <a:pos x="f85" y="f86"/>
                </a:cxn>
                <a:cxn ang="f46">
                  <a:pos x="f87" y="f88"/>
                </a:cxn>
                <a:cxn ang="f46">
                  <a:pos x="f85" y="f89"/>
                </a:cxn>
                <a:cxn ang="f46">
                  <a:pos x="f90" y="f91"/>
                </a:cxn>
                <a:cxn ang="f46">
                  <a:pos x="f83" y="f92"/>
                </a:cxn>
                <a:cxn ang="f46">
                  <a:pos x="f93" y="f86"/>
                </a:cxn>
                <a:cxn ang="f46">
                  <a:pos x="f81" y="f82"/>
                </a:cxn>
              </a:cxnLst>
              <a:rect l="f77" t="f80" r="f78" b="f79"/>
              <a:pathLst>
                <a:path w="15" h="14">
                  <a:moveTo>
                    <a:pt x="f8" y="f5"/>
                  </a:moveTo>
                  <a:cubicBezTo>
                    <a:pt x="f9" y="f10"/>
                    <a:pt x="f11" y="f12"/>
                    <a:pt x="f11" y="f12"/>
                  </a:cubicBezTo>
                  <a:cubicBezTo>
                    <a:pt x="f13" y="f14"/>
                    <a:pt x="f15" y="f16"/>
                    <a:pt x="f17" y="f9"/>
                  </a:cubicBezTo>
                  <a:cubicBezTo>
                    <a:pt x="f7" y="f11"/>
                    <a:pt x="f6" y="f13"/>
                    <a:pt x="f6" y="f18"/>
                  </a:cubicBezTo>
                  <a:cubicBezTo>
                    <a:pt x="f6" y="f19"/>
                    <a:pt x="f7" y="f17"/>
                    <a:pt x="f17" y="f7"/>
                  </a:cubicBezTo>
                  <a:cubicBezTo>
                    <a:pt x="f15" y="f7"/>
                    <a:pt x="f19" y="f17"/>
                    <a:pt x="f13" y="f17"/>
                  </a:cubicBezTo>
                  <a:cubicBezTo>
                    <a:pt x="f20" y="f15"/>
                    <a:pt x="f11" y="f19"/>
                    <a:pt x="f11" y="f19"/>
                  </a:cubicBezTo>
                  <a:cubicBezTo>
                    <a:pt x="f14" y="f19"/>
                    <a:pt x="f10" y="f13"/>
                    <a:pt x="f5" y="f9"/>
                  </a:cubicBezTo>
                  <a:cubicBezTo>
                    <a:pt x="f5" y="f12"/>
                    <a:pt x="f12" y="f10"/>
                    <a:pt x="f8" y="f5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Freeform 42">
              <a:extLst>
                <a:ext uri="{FF2B5EF4-FFF2-40B4-BE49-F238E27FC236}">
                  <a16:creationId xmlns:a16="http://schemas.microsoft.com/office/drawing/2014/main" id="{64583A37-183E-BA77-E314-5D879F61922A}"/>
                </a:ext>
              </a:extLst>
            </p:cNvPr>
            <p:cNvSpPr/>
            <p:nvPr/>
          </p:nvSpPr>
          <p:spPr>
            <a:xfrm>
              <a:off x="1435095" y="3173416"/>
              <a:ext cx="41276" cy="65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17"/>
                <a:gd name="f8" fmla="val 14"/>
                <a:gd name="f9" fmla="val 9"/>
                <a:gd name="f10" fmla="val 2"/>
                <a:gd name="f11" fmla="val 6"/>
                <a:gd name="f12" fmla="val 4"/>
                <a:gd name="f13" fmla="val 3"/>
                <a:gd name="f14" fmla="val 10"/>
                <a:gd name="f15" fmla="val 7"/>
                <a:gd name="f16" fmla="val 12"/>
                <a:gd name="f17" fmla="val 8"/>
                <a:gd name="f18" fmla="val 16"/>
                <a:gd name="f19" fmla="val 5"/>
                <a:gd name="f20" fmla="+- 0 0 -90"/>
                <a:gd name="f21" fmla="*/ f3 1 11"/>
                <a:gd name="f22" fmla="*/ f4 1 1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1"/>
                <a:gd name="f31" fmla="*/ f27 1 17"/>
                <a:gd name="f32" fmla="*/ 0 f28 1"/>
                <a:gd name="f33" fmla="*/ 17 f27 1"/>
                <a:gd name="f34" fmla="*/ 9 f27 1"/>
                <a:gd name="f35" fmla="*/ 6 f28 1"/>
                <a:gd name="f36" fmla="*/ 0 f27 1"/>
                <a:gd name="f37" fmla="*/ 9 f28 1"/>
                <a:gd name="f38" fmla="*/ 12 f27 1"/>
                <a:gd name="f39" fmla="+- f29 0 f1"/>
                <a:gd name="f40" fmla="*/ f32 1 11"/>
                <a:gd name="f41" fmla="*/ f33 1 17"/>
                <a:gd name="f42" fmla="*/ f34 1 17"/>
                <a:gd name="f43" fmla="*/ f35 1 11"/>
                <a:gd name="f44" fmla="*/ f36 1 17"/>
                <a:gd name="f45" fmla="*/ f37 1 11"/>
                <a:gd name="f46" fmla="*/ f38 1 17"/>
                <a:gd name="f47" fmla="*/ 0 1 f30"/>
                <a:gd name="f48" fmla="*/ f24 1 f30"/>
                <a:gd name="f49" fmla="*/ 0 1 f31"/>
                <a:gd name="f50" fmla="*/ f25 1 f31"/>
                <a:gd name="f51" fmla="*/ f40 1 f30"/>
                <a:gd name="f52" fmla="*/ f41 1 f31"/>
                <a:gd name="f53" fmla="*/ f42 1 f31"/>
                <a:gd name="f54" fmla="*/ f43 1 f30"/>
                <a:gd name="f55" fmla="*/ f44 1 f31"/>
                <a:gd name="f56" fmla="*/ f45 1 f30"/>
                <a:gd name="f57" fmla="*/ f46 1 f31"/>
                <a:gd name="f58" fmla="*/ f47 f21 1"/>
                <a:gd name="f59" fmla="*/ f48 f21 1"/>
                <a:gd name="f60" fmla="*/ f50 f22 1"/>
                <a:gd name="f61" fmla="*/ f49 f22 1"/>
                <a:gd name="f62" fmla="*/ f51 f21 1"/>
                <a:gd name="f63" fmla="*/ f52 f22 1"/>
                <a:gd name="f64" fmla="*/ f53 f22 1"/>
                <a:gd name="f65" fmla="*/ f54 f21 1"/>
                <a:gd name="f66" fmla="*/ f55 f22 1"/>
                <a:gd name="f67" fmla="*/ f56 f21 1"/>
                <a:gd name="f68" fmla="*/ f57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2" y="f63"/>
                </a:cxn>
                <a:cxn ang="f39">
                  <a:pos x="f62" y="f64"/>
                </a:cxn>
                <a:cxn ang="f39">
                  <a:pos x="f65" y="f66"/>
                </a:cxn>
                <a:cxn ang="f39">
                  <a:pos x="f67" y="f68"/>
                </a:cxn>
                <a:cxn ang="f39">
                  <a:pos x="f62" y="f63"/>
                </a:cxn>
              </a:cxnLst>
              <a:rect l="f58" t="f61" r="f59" b="f60"/>
              <a:pathLst>
                <a:path w="11" h="17">
                  <a:moveTo>
                    <a:pt x="f5" y="f7"/>
                  </a:moveTo>
                  <a:cubicBezTo>
                    <a:pt x="f5" y="f8"/>
                    <a:pt x="f5" y="f6"/>
                    <a:pt x="f5" y="f9"/>
                  </a:cubicBezTo>
                  <a:cubicBezTo>
                    <a:pt x="f10" y="f11"/>
                    <a:pt x="f12" y="f13"/>
                    <a:pt x="f11" y="f5"/>
                  </a:cubicBezTo>
                  <a:cubicBezTo>
                    <a:pt x="f14" y="f13"/>
                    <a:pt x="f6" y="f15"/>
                    <a:pt x="f9" y="f16"/>
                  </a:cubicBezTo>
                  <a:cubicBezTo>
                    <a:pt x="f17" y="f18"/>
                    <a:pt x="f19" y="f7"/>
                    <a:pt x="f5" y="f7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Freeform 43">
              <a:extLst>
                <a:ext uri="{FF2B5EF4-FFF2-40B4-BE49-F238E27FC236}">
                  <a16:creationId xmlns:a16="http://schemas.microsoft.com/office/drawing/2014/main" id="{1BD2784B-D7E0-05AE-A4AF-DBAF1D9BC62E}"/>
                </a:ext>
              </a:extLst>
            </p:cNvPr>
            <p:cNvSpPr/>
            <p:nvPr/>
          </p:nvSpPr>
          <p:spPr>
            <a:xfrm>
              <a:off x="3981453" y="3533771"/>
              <a:ext cx="41276" cy="4921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13"/>
                <a:gd name="f8" fmla="val 6"/>
                <a:gd name="f9" fmla="val 10"/>
                <a:gd name="f10" fmla="val 9"/>
                <a:gd name="f11" fmla="val 3"/>
                <a:gd name="f12" fmla="val 2"/>
                <a:gd name="f13" fmla="+- 0 0 -90"/>
                <a:gd name="f14" fmla="*/ f3 1 11"/>
                <a:gd name="f15" fmla="*/ f4 1 13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1"/>
                <a:gd name="f24" fmla="*/ f20 1 13"/>
                <a:gd name="f25" fmla="*/ 11 f21 1"/>
                <a:gd name="f26" fmla="*/ 6 f20 1"/>
                <a:gd name="f27" fmla="*/ 6 f21 1"/>
                <a:gd name="f28" fmla="*/ 13 f20 1"/>
                <a:gd name="f29" fmla="*/ 0 f21 1"/>
                <a:gd name="f30" fmla="*/ 0 f20 1"/>
                <a:gd name="f31" fmla="+- f22 0 f1"/>
                <a:gd name="f32" fmla="*/ f25 1 11"/>
                <a:gd name="f33" fmla="*/ f26 1 13"/>
                <a:gd name="f34" fmla="*/ f27 1 11"/>
                <a:gd name="f35" fmla="*/ f28 1 13"/>
                <a:gd name="f36" fmla="*/ f29 1 11"/>
                <a:gd name="f37" fmla="*/ f30 1 13"/>
                <a:gd name="f38" fmla="*/ 0 1 f23"/>
                <a:gd name="f39" fmla="*/ f17 1 f23"/>
                <a:gd name="f40" fmla="*/ 0 1 f24"/>
                <a:gd name="f41" fmla="*/ f18 1 f24"/>
                <a:gd name="f42" fmla="*/ f32 1 f23"/>
                <a:gd name="f43" fmla="*/ f33 1 f24"/>
                <a:gd name="f44" fmla="*/ f34 1 f23"/>
                <a:gd name="f45" fmla="*/ f35 1 f24"/>
                <a:gd name="f46" fmla="*/ f36 1 f23"/>
                <a:gd name="f47" fmla="*/ f37 1 f24"/>
                <a:gd name="f48" fmla="*/ f38 f14 1"/>
                <a:gd name="f49" fmla="*/ f39 f14 1"/>
                <a:gd name="f50" fmla="*/ f41 f15 1"/>
                <a:gd name="f51" fmla="*/ f40 f15 1"/>
                <a:gd name="f52" fmla="*/ f42 f14 1"/>
                <a:gd name="f53" fmla="*/ f43 f15 1"/>
                <a:gd name="f54" fmla="*/ f44 f14 1"/>
                <a:gd name="f55" fmla="*/ f45 f15 1"/>
                <a:gd name="f56" fmla="*/ f46 f14 1"/>
                <a:gd name="f57" fmla="*/ f47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2" y="f53"/>
                </a:cxn>
                <a:cxn ang="f31">
                  <a:pos x="f54" y="f55"/>
                </a:cxn>
                <a:cxn ang="f31">
                  <a:pos x="f56" y="f53"/>
                </a:cxn>
                <a:cxn ang="f31">
                  <a:pos x="f54" y="f57"/>
                </a:cxn>
                <a:cxn ang="f31">
                  <a:pos x="f52" y="f53"/>
                </a:cxn>
              </a:cxnLst>
              <a:rect l="f48" t="f51" r="f49" b="f50"/>
              <a:pathLst>
                <a:path w="11" h="13">
                  <a:moveTo>
                    <a:pt x="f6" y="f8"/>
                  </a:moveTo>
                  <a:cubicBezTo>
                    <a:pt x="f6" y="f9"/>
                    <a:pt x="f10" y="f7"/>
                    <a:pt x="f8" y="f7"/>
                  </a:cubicBezTo>
                  <a:cubicBezTo>
                    <a:pt x="f11" y="f7"/>
                    <a:pt x="f5" y="f9"/>
                    <a:pt x="f5" y="f8"/>
                  </a:cubicBezTo>
                  <a:cubicBezTo>
                    <a:pt x="f5" y="f11"/>
                    <a:pt x="f12" y="f5"/>
                    <a:pt x="f8" y="f5"/>
                  </a:cubicBezTo>
                  <a:cubicBezTo>
                    <a:pt x="f9" y="f5"/>
                    <a:pt x="f6" y="f11"/>
                    <a:pt x="f6" y="f8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Freeform 44">
              <a:extLst>
                <a:ext uri="{FF2B5EF4-FFF2-40B4-BE49-F238E27FC236}">
                  <a16:creationId xmlns:a16="http://schemas.microsoft.com/office/drawing/2014/main" id="{4FA70539-3701-7F7F-1BD9-E548611C4A86}"/>
                </a:ext>
              </a:extLst>
            </p:cNvPr>
            <p:cNvSpPr/>
            <p:nvPr/>
          </p:nvSpPr>
          <p:spPr>
            <a:xfrm>
              <a:off x="4041776" y="3101973"/>
              <a:ext cx="125409" cy="873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"/>
                <a:gd name="f7" fmla="val 23"/>
                <a:gd name="f8" fmla="val 6"/>
                <a:gd name="f9" fmla="val 10"/>
                <a:gd name="f10" fmla="val 5"/>
                <a:gd name="f11" fmla="val 16"/>
                <a:gd name="f12" fmla="val 13"/>
                <a:gd name="f13" fmla="val 19"/>
                <a:gd name="f14" fmla="val 21"/>
                <a:gd name="f15" fmla="val 28"/>
                <a:gd name="f16" fmla="val 12"/>
                <a:gd name="f17" fmla="val 4"/>
                <a:gd name="f18" fmla="val 9"/>
                <a:gd name="f19" fmla="val 11"/>
                <a:gd name="f20" fmla="val 31"/>
                <a:gd name="f21" fmla="val 17"/>
                <a:gd name="f22" fmla="val 27"/>
                <a:gd name="f23" fmla="val 22"/>
                <a:gd name="f24" fmla="val 18"/>
                <a:gd name="f25" fmla="val 14"/>
                <a:gd name="f26" fmla="val 20"/>
                <a:gd name="f27" fmla="val 2"/>
                <a:gd name="f28" fmla="val 3"/>
                <a:gd name="f29" fmla="val 1"/>
                <a:gd name="f30" fmla="val 8"/>
                <a:gd name="f31" fmla="val 7"/>
                <a:gd name="f32" fmla="+- 0 0 -90"/>
                <a:gd name="f33" fmla="*/ f3 1 33"/>
                <a:gd name="f34" fmla="*/ f4 1 23"/>
                <a:gd name="f35" fmla="val f5"/>
                <a:gd name="f36" fmla="val f6"/>
                <a:gd name="f37" fmla="val f7"/>
                <a:gd name="f38" fmla="*/ f32 f0 1"/>
                <a:gd name="f39" fmla="+- f37 0 f35"/>
                <a:gd name="f40" fmla="+- f36 0 f35"/>
                <a:gd name="f41" fmla="*/ f38 1 f2"/>
                <a:gd name="f42" fmla="*/ f40 1 33"/>
                <a:gd name="f43" fmla="*/ f39 1 23"/>
                <a:gd name="f44" fmla="*/ 6 f40 1"/>
                <a:gd name="f45" fmla="*/ 10 f39 1"/>
                <a:gd name="f46" fmla="*/ 19 f40 1"/>
                <a:gd name="f47" fmla="*/ 21 f39 1"/>
                <a:gd name="f48" fmla="*/ 33 f40 1"/>
                <a:gd name="f49" fmla="*/ 4 f39 1"/>
                <a:gd name="f50" fmla="*/ 11 f39 1"/>
                <a:gd name="f51" fmla="*/ 21 f40 1"/>
                <a:gd name="f52" fmla="*/ 22 f39 1"/>
                <a:gd name="f53" fmla="*/ 11 f40 1"/>
                <a:gd name="f54" fmla="*/ 2 f40 1"/>
                <a:gd name="f55" fmla="*/ 5 f39 1"/>
                <a:gd name="f56" fmla="*/ 1 f39 1"/>
                <a:gd name="f57" fmla="*/ 9 f40 1"/>
                <a:gd name="f58" fmla="*/ 3 f39 1"/>
                <a:gd name="f59" fmla="*/ 9 f39 1"/>
                <a:gd name="f60" fmla="*/ 8 f40 1"/>
                <a:gd name="f61" fmla="*/ 7 f39 1"/>
                <a:gd name="f62" fmla="*/ 5 f40 1"/>
                <a:gd name="f63" fmla="*/ 2 f39 1"/>
                <a:gd name="f64" fmla="*/ 3 f40 1"/>
                <a:gd name="f65" fmla="*/ 6 f39 1"/>
                <a:gd name="f66" fmla="+- f41 0 f1"/>
                <a:gd name="f67" fmla="*/ f44 1 33"/>
                <a:gd name="f68" fmla="*/ f45 1 23"/>
                <a:gd name="f69" fmla="*/ f46 1 33"/>
                <a:gd name="f70" fmla="*/ f47 1 23"/>
                <a:gd name="f71" fmla="*/ f48 1 33"/>
                <a:gd name="f72" fmla="*/ f49 1 23"/>
                <a:gd name="f73" fmla="*/ f50 1 23"/>
                <a:gd name="f74" fmla="*/ f51 1 33"/>
                <a:gd name="f75" fmla="*/ f52 1 23"/>
                <a:gd name="f76" fmla="*/ f53 1 33"/>
                <a:gd name="f77" fmla="*/ f54 1 33"/>
                <a:gd name="f78" fmla="*/ f55 1 23"/>
                <a:gd name="f79" fmla="*/ f56 1 23"/>
                <a:gd name="f80" fmla="*/ f57 1 33"/>
                <a:gd name="f81" fmla="*/ f58 1 23"/>
                <a:gd name="f82" fmla="*/ f59 1 23"/>
                <a:gd name="f83" fmla="*/ f60 1 33"/>
                <a:gd name="f84" fmla="*/ f61 1 23"/>
                <a:gd name="f85" fmla="*/ f62 1 33"/>
                <a:gd name="f86" fmla="*/ f63 1 23"/>
                <a:gd name="f87" fmla="*/ f64 1 33"/>
                <a:gd name="f88" fmla="*/ f65 1 23"/>
                <a:gd name="f89" fmla="*/ 0 1 f42"/>
                <a:gd name="f90" fmla="*/ f36 1 f42"/>
                <a:gd name="f91" fmla="*/ 0 1 f43"/>
                <a:gd name="f92" fmla="*/ f37 1 f43"/>
                <a:gd name="f93" fmla="*/ f67 1 f42"/>
                <a:gd name="f94" fmla="*/ f68 1 f43"/>
                <a:gd name="f95" fmla="*/ f69 1 f42"/>
                <a:gd name="f96" fmla="*/ f70 1 f43"/>
                <a:gd name="f97" fmla="*/ f71 1 f42"/>
                <a:gd name="f98" fmla="*/ f72 1 f43"/>
                <a:gd name="f99" fmla="*/ f73 1 f43"/>
                <a:gd name="f100" fmla="*/ f74 1 f42"/>
                <a:gd name="f101" fmla="*/ f75 1 f43"/>
                <a:gd name="f102" fmla="*/ f76 1 f42"/>
                <a:gd name="f103" fmla="*/ f77 1 f42"/>
                <a:gd name="f104" fmla="*/ f78 1 f43"/>
                <a:gd name="f105" fmla="*/ f79 1 f43"/>
                <a:gd name="f106" fmla="*/ f80 1 f42"/>
                <a:gd name="f107" fmla="*/ f81 1 f43"/>
                <a:gd name="f108" fmla="*/ f82 1 f43"/>
                <a:gd name="f109" fmla="*/ f83 1 f42"/>
                <a:gd name="f110" fmla="*/ f84 1 f43"/>
                <a:gd name="f111" fmla="*/ f85 1 f42"/>
                <a:gd name="f112" fmla="*/ f86 1 f43"/>
                <a:gd name="f113" fmla="*/ f87 1 f42"/>
                <a:gd name="f114" fmla="*/ f88 1 f43"/>
                <a:gd name="f115" fmla="*/ f89 f33 1"/>
                <a:gd name="f116" fmla="*/ f90 f33 1"/>
                <a:gd name="f117" fmla="*/ f92 f34 1"/>
                <a:gd name="f118" fmla="*/ f91 f34 1"/>
                <a:gd name="f119" fmla="*/ f93 f33 1"/>
                <a:gd name="f120" fmla="*/ f94 f34 1"/>
                <a:gd name="f121" fmla="*/ f95 f33 1"/>
                <a:gd name="f122" fmla="*/ f96 f34 1"/>
                <a:gd name="f123" fmla="*/ f97 f33 1"/>
                <a:gd name="f124" fmla="*/ f98 f34 1"/>
                <a:gd name="f125" fmla="*/ f99 f34 1"/>
                <a:gd name="f126" fmla="*/ f100 f33 1"/>
                <a:gd name="f127" fmla="*/ f101 f34 1"/>
                <a:gd name="f128" fmla="*/ f102 f33 1"/>
                <a:gd name="f129" fmla="*/ f103 f33 1"/>
                <a:gd name="f130" fmla="*/ f104 f34 1"/>
                <a:gd name="f131" fmla="*/ f105 f34 1"/>
                <a:gd name="f132" fmla="*/ f106 f33 1"/>
                <a:gd name="f133" fmla="*/ f107 f34 1"/>
                <a:gd name="f134" fmla="*/ f108 f34 1"/>
                <a:gd name="f135" fmla="*/ f109 f33 1"/>
                <a:gd name="f136" fmla="*/ f110 f34 1"/>
                <a:gd name="f137" fmla="*/ f111 f33 1"/>
                <a:gd name="f138" fmla="*/ f112 f34 1"/>
                <a:gd name="f139" fmla="*/ f113 f33 1"/>
                <a:gd name="f140" fmla="*/ f11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6">
                  <a:pos x="f119" y="f120"/>
                </a:cxn>
                <a:cxn ang="f66">
                  <a:pos x="f121" y="f122"/>
                </a:cxn>
                <a:cxn ang="f66">
                  <a:pos x="f123" y="f124"/>
                </a:cxn>
                <a:cxn ang="f66">
                  <a:pos x="f123" y="f125"/>
                </a:cxn>
                <a:cxn ang="f66">
                  <a:pos x="f126" y="f127"/>
                </a:cxn>
                <a:cxn ang="f66">
                  <a:pos x="f128" y="f122"/>
                </a:cxn>
                <a:cxn ang="f66">
                  <a:pos x="f129" y="f130"/>
                </a:cxn>
                <a:cxn ang="f66">
                  <a:pos x="f119" y="f131"/>
                </a:cxn>
                <a:cxn ang="f66">
                  <a:pos x="f132" y="f133"/>
                </a:cxn>
                <a:cxn ang="f66">
                  <a:pos x="f119" y="f134"/>
                </a:cxn>
                <a:cxn ang="f66">
                  <a:pos x="f135" y="f136"/>
                </a:cxn>
                <a:cxn ang="f66">
                  <a:pos x="f135" y="f133"/>
                </a:cxn>
                <a:cxn ang="f66">
                  <a:pos x="f137" y="f138"/>
                </a:cxn>
                <a:cxn ang="f66">
                  <a:pos x="f139" y="f140"/>
                </a:cxn>
                <a:cxn ang="f66">
                  <a:pos x="f119" y="f120"/>
                </a:cxn>
              </a:cxnLst>
              <a:rect l="f115" t="f118" r="f116" b="f117"/>
              <a:pathLst>
                <a:path w="33" h="23">
                  <a:moveTo>
                    <a:pt x="f8" y="f9"/>
                  </a:moveTo>
                  <a:cubicBezTo>
                    <a:pt x="f10" y="f11"/>
                    <a:pt x="f12" y="f7"/>
                    <a:pt x="f13" y="f14"/>
                  </a:cubicBezTo>
                  <a:cubicBezTo>
                    <a:pt x="f15" y="f13"/>
                    <a:pt x="f6" y="f16"/>
                    <a:pt x="f6" y="f17"/>
                  </a:cubicBezTo>
                  <a:cubicBezTo>
                    <a:pt x="f6" y="f8"/>
                    <a:pt x="f6" y="f18"/>
                    <a:pt x="f6" y="f19"/>
                  </a:cubicBezTo>
                  <a:cubicBezTo>
                    <a:pt x="f20" y="f21"/>
                    <a:pt x="f22" y="f14"/>
                    <a:pt x="f14" y="f23"/>
                  </a:cubicBezTo>
                  <a:cubicBezTo>
                    <a:pt x="f24" y="f7"/>
                    <a:pt x="f25" y="f23"/>
                    <a:pt x="f19" y="f14"/>
                  </a:cubicBezTo>
                  <a:cubicBezTo>
                    <a:pt x="f8" y="f26"/>
                    <a:pt x="f5" y="f9"/>
                    <a:pt x="f27" y="f10"/>
                  </a:cubicBezTo>
                  <a:cubicBezTo>
                    <a:pt x="f27" y="f28"/>
                    <a:pt x="f17" y="f27"/>
                    <a:pt x="f8" y="f29"/>
                  </a:cubicBezTo>
                  <a:cubicBezTo>
                    <a:pt x="f8" y="f5"/>
                    <a:pt x="f18" y="f27"/>
                    <a:pt x="f18" y="f28"/>
                  </a:cubicBezTo>
                  <a:cubicBezTo>
                    <a:pt x="f30" y="f10"/>
                    <a:pt x="f31" y="f31"/>
                    <a:pt x="f8" y="f18"/>
                  </a:cubicBezTo>
                  <a:cubicBezTo>
                    <a:pt x="f31" y="f30"/>
                    <a:pt x="f31" y="f30"/>
                    <a:pt x="f30" y="f31"/>
                  </a:cubicBezTo>
                  <a:cubicBezTo>
                    <a:pt x="f30" y="f10"/>
                    <a:pt x="f30" y="f17"/>
                    <a:pt x="f30" y="f28"/>
                  </a:cubicBezTo>
                  <a:cubicBezTo>
                    <a:pt x="f30" y="f28"/>
                    <a:pt x="f8" y="f27"/>
                    <a:pt x="f10" y="f27"/>
                  </a:cubicBezTo>
                  <a:cubicBezTo>
                    <a:pt x="f17" y="f28"/>
                    <a:pt x="f28" y="f10"/>
                    <a:pt x="f28" y="f8"/>
                  </a:cubicBezTo>
                  <a:cubicBezTo>
                    <a:pt x="f28" y="f31"/>
                    <a:pt x="f10" y="f18"/>
                    <a:pt x="f8" y="f9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Freeform 45">
              <a:extLst>
                <a:ext uri="{FF2B5EF4-FFF2-40B4-BE49-F238E27FC236}">
                  <a16:creationId xmlns:a16="http://schemas.microsoft.com/office/drawing/2014/main" id="{693C6E90-F924-0CE3-2280-2BCC0EAD7B4B}"/>
                </a:ext>
              </a:extLst>
            </p:cNvPr>
            <p:cNvSpPr/>
            <p:nvPr/>
          </p:nvSpPr>
          <p:spPr>
            <a:xfrm>
              <a:off x="2932115" y="2741608"/>
              <a:ext cx="71442" cy="841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"/>
                <a:gd name="f7" fmla="val 22"/>
                <a:gd name="f8" fmla="val 20"/>
                <a:gd name="f9" fmla="val 3"/>
                <a:gd name="f10" fmla="val 6"/>
                <a:gd name="f11" fmla="val 8"/>
                <a:gd name="f12" fmla="val 18"/>
                <a:gd name="f13" fmla="val 14"/>
                <a:gd name="f14" fmla="val 7"/>
                <a:gd name="f15" fmla="val 11"/>
                <a:gd name="f16" fmla="val 1"/>
                <a:gd name="f17" fmla="val 2"/>
                <a:gd name="f18" fmla="val 10"/>
                <a:gd name="f19" fmla="val 16"/>
                <a:gd name="f20" fmla="val 15"/>
                <a:gd name="f21" fmla="val 9"/>
                <a:gd name="f22" fmla="val 17"/>
                <a:gd name="f23" fmla="val 13"/>
                <a:gd name="f24" fmla="val 5"/>
                <a:gd name="f25" fmla="val 4"/>
                <a:gd name="f26" fmla="+- 0 0 -90"/>
                <a:gd name="f27" fmla="*/ f3 1 19"/>
                <a:gd name="f28" fmla="*/ f4 1 22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19"/>
                <a:gd name="f37" fmla="*/ f33 1 22"/>
                <a:gd name="f38" fmla="*/ 0 f34 1"/>
                <a:gd name="f39" fmla="*/ 20 f33 1"/>
                <a:gd name="f40" fmla="*/ 8 f34 1"/>
                <a:gd name="f41" fmla="*/ 18 f33 1"/>
                <a:gd name="f42" fmla="*/ 7 f34 1"/>
                <a:gd name="f43" fmla="*/ 7 f33 1"/>
                <a:gd name="f44" fmla="*/ 14 f34 1"/>
                <a:gd name="f45" fmla="*/ 1 f33 1"/>
                <a:gd name="f46" fmla="*/ 18 f34 1"/>
                <a:gd name="f47" fmla="*/ 10 f33 1"/>
                <a:gd name="f48" fmla="*/ 9 f34 1"/>
                <a:gd name="f49" fmla="*/ 16 f33 1"/>
                <a:gd name="f50" fmla="*/ 11 f34 1"/>
                <a:gd name="f51" fmla="*/ 17 f33 1"/>
                <a:gd name="f52" fmla="*/ 16 f34 1"/>
                <a:gd name="f53" fmla="*/ 8 f33 1"/>
                <a:gd name="f54" fmla="*/ 3 f33 1"/>
                <a:gd name="f55" fmla="*/ 10 f34 1"/>
                <a:gd name="f56" fmla="*/ 6 f33 1"/>
                <a:gd name="f57" fmla="+- f35 0 f1"/>
                <a:gd name="f58" fmla="*/ f38 1 19"/>
                <a:gd name="f59" fmla="*/ f39 1 22"/>
                <a:gd name="f60" fmla="*/ f40 1 19"/>
                <a:gd name="f61" fmla="*/ f41 1 22"/>
                <a:gd name="f62" fmla="*/ f42 1 19"/>
                <a:gd name="f63" fmla="*/ f43 1 22"/>
                <a:gd name="f64" fmla="*/ f44 1 19"/>
                <a:gd name="f65" fmla="*/ f45 1 22"/>
                <a:gd name="f66" fmla="*/ f46 1 19"/>
                <a:gd name="f67" fmla="*/ f47 1 22"/>
                <a:gd name="f68" fmla="*/ f48 1 19"/>
                <a:gd name="f69" fmla="*/ f49 1 22"/>
                <a:gd name="f70" fmla="*/ f50 1 19"/>
                <a:gd name="f71" fmla="*/ f51 1 22"/>
                <a:gd name="f72" fmla="*/ f52 1 19"/>
                <a:gd name="f73" fmla="*/ f53 1 22"/>
                <a:gd name="f74" fmla="*/ f54 1 22"/>
                <a:gd name="f75" fmla="*/ f55 1 19"/>
                <a:gd name="f76" fmla="*/ f56 1 22"/>
                <a:gd name="f77" fmla="*/ 0 1 f36"/>
                <a:gd name="f78" fmla="*/ f30 1 f36"/>
                <a:gd name="f79" fmla="*/ 0 1 f37"/>
                <a:gd name="f80" fmla="*/ f31 1 f37"/>
                <a:gd name="f81" fmla="*/ f58 1 f36"/>
                <a:gd name="f82" fmla="*/ f59 1 f37"/>
                <a:gd name="f83" fmla="*/ f60 1 f36"/>
                <a:gd name="f84" fmla="*/ f61 1 f37"/>
                <a:gd name="f85" fmla="*/ f62 1 f36"/>
                <a:gd name="f86" fmla="*/ f63 1 f37"/>
                <a:gd name="f87" fmla="*/ f64 1 f36"/>
                <a:gd name="f88" fmla="*/ f65 1 f37"/>
                <a:gd name="f89" fmla="*/ f66 1 f36"/>
                <a:gd name="f90" fmla="*/ f67 1 f37"/>
                <a:gd name="f91" fmla="*/ f68 1 f36"/>
                <a:gd name="f92" fmla="*/ f69 1 f37"/>
                <a:gd name="f93" fmla="*/ f70 1 f36"/>
                <a:gd name="f94" fmla="*/ f71 1 f37"/>
                <a:gd name="f95" fmla="*/ f72 1 f36"/>
                <a:gd name="f96" fmla="*/ f73 1 f37"/>
                <a:gd name="f97" fmla="*/ f74 1 f37"/>
                <a:gd name="f98" fmla="*/ f75 1 f36"/>
                <a:gd name="f99" fmla="*/ f76 1 f37"/>
                <a:gd name="f100" fmla="*/ f77 f27 1"/>
                <a:gd name="f101" fmla="*/ f78 f27 1"/>
                <a:gd name="f102" fmla="*/ f80 f28 1"/>
                <a:gd name="f103" fmla="*/ f79 f28 1"/>
                <a:gd name="f104" fmla="*/ f81 f27 1"/>
                <a:gd name="f105" fmla="*/ f82 f28 1"/>
                <a:gd name="f106" fmla="*/ f83 f27 1"/>
                <a:gd name="f107" fmla="*/ f84 f28 1"/>
                <a:gd name="f108" fmla="*/ f85 f27 1"/>
                <a:gd name="f109" fmla="*/ f86 f28 1"/>
                <a:gd name="f110" fmla="*/ f87 f27 1"/>
                <a:gd name="f111" fmla="*/ f88 f28 1"/>
                <a:gd name="f112" fmla="*/ f89 f27 1"/>
                <a:gd name="f113" fmla="*/ f90 f28 1"/>
                <a:gd name="f114" fmla="*/ f91 f27 1"/>
                <a:gd name="f115" fmla="*/ f92 f28 1"/>
                <a:gd name="f116" fmla="*/ f93 f27 1"/>
                <a:gd name="f117" fmla="*/ f94 f28 1"/>
                <a:gd name="f118" fmla="*/ f95 f27 1"/>
                <a:gd name="f119" fmla="*/ f96 f28 1"/>
                <a:gd name="f120" fmla="*/ f97 f28 1"/>
                <a:gd name="f121" fmla="*/ f98 f27 1"/>
                <a:gd name="f122" fmla="*/ f99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104" y="f105"/>
                </a:cxn>
                <a:cxn ang="f57">
                  <a:pos x="f106" y="f107"/>
                </a:cxn>
                <a:cxn ang="f57">
                  <a:pos x="f108" y="f109"/>
                </a:cxn>
                <a:cxn ang="f57">
                  <a:pos x="f110" y="f111"/>
                </a:cxn>
                <a:cxn ang="f57">
                  <a:pos x="f112" y="f113"/>
                </a:cxn>
                <a:cxn ang="f57">
                  <a:pos x="f104" y="f105"/>
                </a:cxn>
                <a:cxn ang="f57">
                  <a:pos x="f114" y="f115"/>
                </a:cxn>
                <a:cxn ang="f57">
                  <a:pos x="f116" y="f117"/>
                </a:cxn>
                <a:cxn ang="f57">
                  <a:pos x="f118" y="f119"/>
                </a:cxn>
                <a:cxn ang="f57">
                  <a:pos x="f110" y="f120"/>
                </a:cxn>
                <a:cxn ang="f57">
                  <a:pos x="f121" y="f122"/>
                </a:cxn>
                <a:cxn ang="f57">
                  <a:pos x="f114" y="f115"/>
                </a:cxn>
              </a:cxnLst>
              <a:rect l="f100" t="f103" r="f101" b="f102"/>
              <a:pathLst>
                <a:path w="19" h="22">
                  <a:moveTo>
                    <a:pt x="f5" y="f8"/>
                  </a:moveTo>
                  <a:cubicBezTo>
                    <a:pt x="f9" y="f6"/>
                    <a:pt x="f10" y="f6"/>
                    <a:pt x="f11" y="f12"/>
                  </a:cubicBezTo>
                  <a:cubicBezTo>
                    <a:pt x="f11" y="f13"/>
                    <a:pt x="f14" y="f15"/>
                    <a:pt x="f14" y="f14"/>
                  </a:cubicBezTo>
                  <a:cubicBezTo>
                    <a:pt x="f11" y="f9"/>
                    <a:pt x="f15" y="f5"/>
                    <a:pt x="f13" y="f16"/>
                  </a:cubicBezTo>
                  <a:cubicBezTo>
                    <a:pt x="f12" y="f17"/>
                    <a:pt x="f6" y="f10"/>
                    <a:pt x="f12" y="f18"/>
                  </a:cubicBezTo>
                  <a:cubicBezTo>
                    <a:pt x="f19" y="f20"/>
                    <a:pt x="f21" y="f7"/>
                    <a:pt x="f5" y="f8"/>
                  </a:cubicBezTo>
                  <a:close/>
                  <a:moveTo>
                    <a:pt x="f21" y="f19"/>
                  </a:moveTo>
                  <a:cubicBezTo>
                    <a:pt x="f18" y="f19"/>
                    <a:pt x="f15" y="f22"/>
                    <a:pt x="f15" y="f22"/>
                  </a:cubicBezTo>
                  <a:cubicBezTo>
                    <a:pt x="f23" y="f13"/>
                    <a:pt x="f20" y="f15"/>
                    <a:pt x="f19" y="f11"/>
                  </a:cubicBezTo>
                  <a:cubicBezTo>
                    <a:pt x="f19" y="f14"/>
                    <a:pt x="f20" y="f24"/>
                    <a:pt x="f13" y="f9"/>
                  </a:cubicBezTo>
                  <a:cubicBezTo>
                    <a:pt x="f23" y="f25"/>
                    <a:pt x="f18" y="f24"/>
                    <a:pt x="f18" y="f10"/>
                  </a:cubicBezTo>
                  <a:cubicBezTo>
                    <a:pt x="f21" y="f21"/>
                    <a:pt x="f21" y="f23"/>
                    <a:pt x="f21" y="f19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Freeform 46">
              <a:extLst>
                <a:ext uri="{FF2B5EF4-FFF2-40B4-BE49-F238E27FC236}">
                  <a16:creationId xmlns:a16="http://schemas.microsoft.com/office/drawing/2014/main" id="{EC0C44EC-286F-4849-60A8-F26711DE4637}"/>
                </a:ext>
              </a:extLst>
            </p:cNvPr>
            <p:cNvSpPr/>
            <p:nvPr/>
          </p:nvSpPr>
          <p:spPr>
            <a:xfrm>
              <a:off x="1377945" y="2867028"/>
              <a:ext cx="76196" cy="952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"/>
                <a:gd name="f7" fmla="val 25"/>
                <a:gd name="f8" fmla="val 13"/>
                <a:gd name="f9" fmla="val 18"/>
                <a:gd name="f10" fmla="val 14"/>
                <a:gd name="f11" fmla="val 15"/>
                <a:gd name="f12" fmla="val 22"/>
                <a:gd name="f13" fmla="val 17"/>
                <a:gd name="f14" fmla="val 24"/>
                <a:gd name="f15" fmla="val 16"/>
                <a:gd name="f16" fmla="val 23"/>
                <a:gd name="f17" fmla="val 11"/>
                <a:gd name="f18" fmla="val 7"/>
                <a:gd name="f19" fmla="val 4"/>
                <a:gd name="f20" fmla="val 19"/>
                <a:gd name="f21" fmla="val 3"/>
                <a:gd name="f22" fmla="val 10"/>
                <a:gd name="f23" fmla="val 9"/>
                <a:gd name="f24" fmla="val 8"/>
                <a:gd name="f25" fmla="val 2"/>
                <a:gd name="f26" fmla="val 1"/>
                <a:gd name="f27" fmla="val 12"/>
                <a:gd name="f28" fmla="val 5"/>
                <a:gd name="f29" fmla="+- 0 0 -90"/>
                <a:gd name="f30" fmla="*/ f3 1 20"/>
                <a:gd name="f31" fmla="*/ f4 1 25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20"/>
                <a:gd name="f40" fmla="*/ f36 1 25"/>
                <a:gd name="f41" fmla="*/ 13 f37 1"/>
                <a:gd name="f42" fmla="*/ 18 f36 1"/>
                <a:gd name="f43" fmla="*/ 17 f37 1"/>
                <a:gd name="f44" fmla="*/ 24 f36 1"/>
                <a:gd name="f45" fmla="*/ 16 f37 1"/>
                <a:gd name="f46" fmla="*/ 25 f36 1"/>
                <a:gd name="f47" fmla="*/ 11 f37 1"/>
                <a:gd name="f48" fmla="*/ 0 f37 1"/>
                <a:gd name="f49" fmla="*/ 19 f36 1"/>
                <a:gd name="f50" fmla="*/ 10 f37 1"/>
                <a:gd name="f51" fmla="*/ 17 f36 1"/>
                <a:gd name="f52" fmla="*/ 9 f37 1"/>
                <a:gd name="f53" fmla="*/ 7 f36 1"/>
                <a:gd name="f54" fmla="*/ 1 f36 1"/>
                <a:gd name="f55" fmla="*/ 18 f37 1"/>
                <a:gd name="f56" fmla="*/ 2 f36 1"/>
                <a:gd name="f57" fmla="*/ 19 f37 1"/>
                <a:gd name="f58" fmla="*/ 9 f36 1"/>
                <a:gd name="f59" fmla="*/ 15 f36 1"/>
                <a:gd name="f60" fmla="*/ 8 f36 1"/>
                <a:gd name="f61" fmla="*/ 5 f36 1"/>
                <a:gd name="f62" fmla="+- f38 0 f1"/>
                <a:gd name="f63" fmla="*/ f41 1 20"/>
                <a:gd name="f64" fmla="*/ f42 1 25"/>
                <a:gd name="f65" fmla="*/ f43 1 20"/>
                <a:gd name="f66" fmla="*/ f44 1 25"/>
                <a:gd name="f67" fmla="*/ f45 1 20"/>
                <a:gd name="f68" fmla="*/ f46 1 25"/>
                <a:gd name="f69" fmla="*/ f47 1 20"/>
                <a:gd name="f70" fmla="*/ f48 1 20"/>
                <a:gd name="f71" fmla="*/ f49 1 25"/>
                <a:gd name="f72" fmla="*/ f50 1 20"/>
                <a:gd name="f73" fmla="*/ f51 1 25"/>
                <a:gd name="f74" fmla="*/ f52 1 20"/>
                <a:gd name="f75" fmla="*/ f53 1 25"/>
                <a:gd name="f76" fmla="*/ f54 1 25"/>
                <a:gd name="f77" fmla="*/ f55 1 20"/>
                <a:gd name="f78" fmla="*/ f56 1 25"/>
                <a:gd name="f79" fmla="*/ f57 1 20"/>
                <a:gd name="f80" fmla="*/ f58 1 25"/>
                <a:gd name="f81" fmla="*/ f59 1 25"/>
                <a:gd name="f82" fmla="*/ f60 1 25"/>
                <a:gd name="f83" fmla="*/ f61 1 25"/>
                <a:gd name="f84" fmla="*/ 0 1 f39"/>
                <a:gd name="f85" fmla="*/ f33 1 f39"/>
                <a:gd name="f86" fmla="*/ 0 1 f40"/>
                <a:gd name="f87" fmla="*/ f34 1 f40"/>
                <a:gd name="f88" fmla="*/ f63 1 f39"/>
                <a:gd name="f89" fmla="*/ f64 1 f40"/>
                <a:gd name="f90" fmla="*/ f65 1 f39"/>
                <a:gd name="f91" fmla="*/ f66 1 f40"/>
                <a:gd name="f92" fmla="*/ f67 1 f39"/>
                <a:gd name="f93" fmla="*/ f68 1 f40"/>
                <a:gd name="f94" fmla="*/ f69 1 f39"/>
                <a:gd name="f95" fmla="*/ f70 1 f39"/>
                <a:gd name="f96" fmla="*/ f71 1 f40"/>
                <a:gd name="f97" fmla="*/ f72 1 f39"/>
                <a:gd name="f98" fmla="*/ f73 1 f40"/>
                <a:gd name="f99" fmla="*/ f74 1 f39"/>
                <a:gd name="f100" fmla="*/ f75 1 f40"/>
                <a:gd name="f101" fmla="*/ f76 1 f40"/>
                <a:gd name="f102" fmla="*/ f77 1 f39"/>
                <a:gd name="f103" fmla="*/ f78 1 f40"/>
                <a:gd name="f104" fmla="*/ f79 1 f39"/>
                <a:gd name="f105" fmla="*/ f80 1 f40"/>
                <a:gd name="f106" fmla="*/ f81 1 f40"/>
                <a:gd name="f107" fmla="*/ f82 1 f40"/>
                <a:gd name="f108" fmla="*/ f83 1 f40"/>
                <a:gd name="f109" fmla="*/ f84 f30 1"/>
                <a:gd name="f110" fmla="*/ f85 f30 1"/>
                <a:gd name="f111" fmla="*/ f87 f31 1"/>
                <a:gd name="f112" fmla="*/ f86 f31 1"/>
                <a:gd name="f113" fmla="*/ f88 f30 1"/>
                <a:gd name="f114" fmla="*/ f89 f31 1"/>
                <a:gd name="f115" fmla="*/ f90 f30 1"/>
                <a:gd name="f116" fmla="*/ f91 f31 1"/>
                <a:gd name="f117" fmla="*/ f92 f30 1"/>
                <a:gd name="f118" fmla="*/ f93 f31 1"/>
                <a:gd name="f119" fmla="*/ f94 f30 1"/>
                <a:gd name="f120" fmla="*/ f95 f30 1"/>
                <a:gd name="f121" fmla="*/ f96 f31 1"/>
                <a:gd name="f122" fmla="*/ f97 f30 1"/>
                <a:gd name="f123" fmla="*/ f98 f31 1"/>
                <a:gd name="f124" fmla="*/ f99 f30 1"/>
                <a:gd name="f125" fmla="*/ f100 f31 1"/>
                <a:gd name="f126" fmla="*/ f101 f31 1"/>
                <a:gd name="f127" fmla="*/ f102 f30 1"/>
                <a:gd name="f128" fmla="*/ f103 f31 1"/>
                <a:gd name="f129" fmla="*/ f104 f30 1"/>
                <a:gd name="f130" fmla="*/ f105 f31 1"/>
                <a:gd name="f131" fmla="*/ f106 f31 1"/>
                <a:gd name="f132" fmla="*/ f107 f31 1"/>
                <a:gd name="f133" fmla="*/ f108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113" y="f114"/>
                </a:cxn>
                <a:cxn ang="f62">
                  <a:pos x="f115" y="f116"/>
                </a:cxn>
                <a:cxn ang="f62">
                  <a:pos x="f117" y="f118"/>
                </a:cxn>
                <a:cxn ang="f62">
                  <a:pos x="f119" y="f114"/>
                </a:cxn>
                <a:cxn ang="f62">
                  <a:pos x="f120" y="f121"/>
                </a:cxn>
                <a:cxn ang="f62">
                  <a:pos x="f120" y="f114"/>
                </a:cxn>
                <a:cxn ang="f62">
                  <a:pos x="f122" y="f123"/>
                </a:cxn>
                <a:cxn ang="f62">
                  <a:pos x="f124" y="f125"/>
                </a:cxn>
                <a:cxn ang="f62">
                  <a:pos x="f113" y="f126"/>
                </a:cxn>
                <a:cxn ang="f62">
                  <a:pos x="f127" y="f128"/>
                </a:cxn>
                <a:cxn ang="f62">
                  <a:pos x="f129" y="f130"/>
                </a:cxn>
                <a:cxn ang="f62">
                  <a:pos x="f113" y="f114"/>
                </a:cxn>
                <a:cxn ang="f62">
                  <a:pos x="f119" y="f131"/>
                </a:cxn>
                <a:cxn ang="f62">
                  <a:pos x="f113" y="f131"/>
                </a:cxn>
                <a:cxn ang="f62">
                  <a:pos x="f127" y="f132"/>
                </a:cxn>
                <a:cxn ang="f62">
                  <a:pos x="f117" y="f128"/>
                </a:cxn>
                <a:cxn ang="f62">
                  <a:pos x="f122" y="f133"/>
                </a:cxn>
                <a:cxn ang="f62">
                  <a:pos x="f119" y="f131"/>
                </a:cxn>
              </a:cxnLst>
              <a:rect l="f109" t="f112" r="f110" b="f111"/>
              <a:pathLst>
                <a:path w="20" h="25">
                  <a:moveTo>
                    <a:pt x="f8" y="f9"/>
                  </a:moveTo>
                  <a:cubicBezTo>
                    <a:pt x="f10" y="f6"/>
                    <a:pt x="f11" y="f12"/>
                    <a:pt x="f13" y="f14"/>
                  </a:cubicBezTo>
                  <a:cubicBezTo>
                    <a:pt x="f15" y="f14"/>
                    <a:pt x="f15" y="f7"/>
                    <a:pt x="f15" y="f7"/>
                  </a:cubicBezTo>
                  <a:cubicBezTo>
                    <a:pt x="f10" y="f16"/>
                    <a:pt x="f8" y="f6"/>
                    <a:pt x="f17" y="f9"/>
                  </a:cubicBezTo>
                  <a:cubicBezTo>
                    <a:pt x="f18" y="f9"/>
                    <a:pt x="f19" y="f20"/>
                    <a:pt x="f5" y="f20"/>
                  </a:cubicBezTo>
                  <a:cubicBezTo>
                    <a:pt x="f5" y="f20"/>
                    <a:pt x="f5" y="f20"/>
                    <a:pt x="f5" y="f9"/>
                  </a:cubicBezTo>
                  <a:cubicBezTo>
                    <a:pt x="f21" y="f9"/>
                    <a:pt x="f18" y="f13"/>
                    <a:pt x="f22" y="f13"/>
                  </a:cubicBezTo>
                  <a:cubicBezTo>
                    <a:pt x="f23" y="f8"/>
                    <a:pt x="f24" y="f22"/>
                    <a:pt x="f23" y="f18"/>
                  </a:cubicBezTo>
                  <a:cubicBezTo>
                    <a:pt x="f23" y="f19"/>
                    <a:pt x="f17" y="f25"/>
                    <a:pt x="f8" y="f26"/>
                  </a:cubicBezTo>
                  <a:cubicBezTo>
                    <a:pt x="f10" y="f5"/>
                    <a:pt x="f9" y="f26"/>
                    <a:pt x="f9" y="f25"/>
                  </a:cubicBezTo>
                  <a:cubicBezTo>
                    <a:pt x="f20" y="f19"/>
                    <a:pt x="f6" y="f18"/>
                    <a:pt x="f20" y="f23"/>
                  </a:cubicBezTo>
                  <a:cubicBezTo>
                    <a:pt x="f9" y="f27"/>
                    <a:pt x="f11" y="f10"/>
                    <a:pt x="f8" y="f9"/>
                  </a:cubicBezTo>
                  <a:close/>
                  <a:moveTo>
                    <a:pt x="f17" y="f11"/>
                  </a:moveTo>
                  <a:cubicBezTo>
                    <a:pt x="f27" y="f11"/>
                    <a:pt x="f27" y="f11"/>
                    <a:pt x="f8" y="f11"/>
                  </a:cubicBezTo>
                  <a:cubicBezTo>
                    <a:pt x="f11" y="f8"/>
                    <a:pt x="f13" y="f22"/>
                    <a:pt x="f9" y="f24"/>
                  </a:cubicBezTo>
                  <a:cubicBezTo>
                    <a:pt x="f20" y="f28"/>
                    <a:pt x="f20" y="f21"/>
                    <a:pt x="f15" y="f25"/>
                  </a:cubicBezTo>
                  <a:cubicBezTo>
                    <a:pt x="f8" y="f26"/>
                    <a:pt x="f17" y="f25"/>
                    <a:pt x="f22" y="f28"/>
                  </a:cubicBezTo>
                  <a:cubicBezTo>
                    <a:pt x="f22" y="f23"/>
                    <a:pt x="f17" y="f27"/>
                    <a:pt x="f17" y="f11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Freeform 47">
              <a:extLst>
                <a:ext uri="{FF2B5EF4-FFF2-40B4-BE49-F238E27FC236}">
                  <a16:creationId xmlns:a16="http://schemas.microsoft.com/office/drawing/2014/main" id="{5E25E997-B2B1-E925-EFED-791641058D49}"/>
                </a:ext>
              </a:extLst>
            </p:cNvPr>
            <p:cNvSpPr/>
            <p:nvPr/>
          </p:nvSpPr>
          <p:spPr>
            <a:xfrm>
              <a:off x="4260847" y="2540002"/>
              <a:ext cx="169858" cy="761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20"/>
                <a:gd name="f8" fmla="val 5"/>
                <a:gd name="f9" fmla="val 27"/>
                <a:gd name="f10" fmla="val 3"/>
                <a:gd name="f11" fmla="val 12"/>
                <a:gd name="f12" fmla="val 8"/>
                <a:gd name="f13" fmla="val 29"/>
                <a:gd name="f14" fmla="+- 0 0 -90"/>
                <a:gd name="f15" fmla="*/ f3 1 45"/>
                <a:gd name="f16" fmla="*/ f4 1 2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5"/>
                <a:gd name="f25" fmla="*/ f21 1 20"/>
                <a:gd name="f26" fmla="*/ 45 f22 1"/>
                <a:gd name="f27" fmla="*/ 5 f21 1"/>
                <a:gd name="f28" fmla="*/ 0 f22 1"/>
                <a:gd name="f29" fmla="*/ 20 f21 1"/>
                <a:gd name="f30" fmla="+- f23 0 f1"/>
                <a:gd name="f31" fmla="*/ f26 1 45"/>
                <a:gd name="f32" fmla="*/ f27 1 20"/>
                <a:gd name="f33" fmla="*/ f28 1 45"/>
                <a:gd name="f34" fmla="*/ f29 1 2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7" y="f48"/>
                </a:cxn>
              </a:cxnLst>
              <a:rect l="f43" t="f46" r="f44" b="f45"/>
              <a:pathLst>
                <a:path w="45" h="20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8" y="f12"/>
                    <a:pt x="f13" y="f5"/>
                    <a:pt x="f6" y="f8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Freeform 48">
              <a:extLst>
                <a:ext uri="{FF2B5EF4-FFF2-40B4-BE49-F238E27FC236}">
                  <a16:creationId xmlns:a16="http://schemas.microsoft.com/office/drawing/2014/main" id="{2123BD3C-A8DA-3597-9E79-E64CBB7EA661}"/>
                </a:ext>
              </a:extLst>
            </p:cNvPr>
            <p:cNvSpPr/>
            <p:nvPr/>
          </p:nvSpPr>
          <p:spPr>
            <a:xfrm>
              <a:off x="3011484" y="3036886"/>
              <a:ext cx="71442" cy="349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"/>
                <a:gd name="f7" fmla="val 9"/>
                <a:gd name="f8" fmla="val 15"/>
                <a:gd name="f9" fmla="val 16"/>
                <a:gd name="f10" fmla="val 18"/>
                <a:gd name="f11" fmla="val 3"/>
                <a:gd name="f12" fmla="val 5"/>
                <a:gd name="f13" fmla="val 12"/>
                <a:gd name="f14" fmla="val 6"/>
                <a:gd name="f15" fmla="val 8"/>
                <a:gd name="f16" fmla="val 7"/>
                <a:gd name="f17" fmla="val 4"/>
                <a:gd name="f18" fmla="val 11"/>
                <a:gd name="f19" fmla="+- 0 0 -90"/>
                <a:gd name="f20" fmla="*/ f3 1 19"/>
                <a:gd name="f21" fmla="*/ f4 1 9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19"/>
                <a:gd name="f30" fmla="*/ f26 1 9"/>
                <a:gd name="f31" fmla="*/ 15 f27 1"/>
                <a:gd name="f32" fmla="*/ 0 f26 1"/>
                <a:gd name="f33" fmla="*/ 16 f27 1"/>
                <a:gd name="f34" fmla="*/ 9 f26 1"/>
                <a:gd name="f35" fmla="*/ 0 f27 1"/>
                <a:gd name="f36" fmla="*/ 8 f26 1"/>
                <a:gd name="f37" fmla="*/ 4 f26 1"/>
                <a:gd name="f38" fmla="+- f28 0 f1"/>
                <a:gd name="f39" fmla="*/ f31 1 19"/>
                <a:gd name="f40" fmla="*/ f32 1 9"/>
                <a:gd name="f41" fmla="*/ f33 1 19"/>
                <a:gd name="f42" fmla="*/ f34 1 9"/>
                <a:gd name="f43" fmla="*/ f35 1 19"/>
                <a:gd name="f44" fmla="*/ f36 1 9"/>
                <a:gd name="f45" fmla="*/ f37 1 9"/>
                <a:gd name="f46" fmla="*/ 0 1 f29"/>
                <a:gd name="f47" fmla="*/ f23 1 f29"/>
                <a:gd name="f48" fmla="*/ 0 1 f30"/>
                <a:gd name="f49" fmla="*/ f24 1 f30"/>
                <a:gd name="f50" fmla="*/ f39 1 f29"/>
                <a:gd name="f51" fmla="*/ f40 1 f30"/>
                <a:gd name="f52" fmla="*/ f41 1 f29"/>
                <a:gd name="f53" fmla="*/ f42 1 f30"/>
                <a:gd name="f54" fmla="*/ f43 1 f29"/>
                <a:gd name="f55" fmla="*/ f44 1 f30"/>
                <a:gd name="f56" fmla="*/ f45 1 f30"/>
                <a:gd name="f57" fmla="*/ f46 f20 1"/>
                <a:gd name="f58" fmla="*/ f47 f20 1"/>
                <a:gd name="f59" fmla="*/ f49 f21 1"/>
                <a:gd name="f60" fmla="*/ f48 f21 1"/>
                <a:gd name="f61" fmla="*/ f50 f20 1"/>
                <a:gd name="f62" fmla="*/ f51 f21 1"/>
                <a:gd name="f63" fmla="*/ f52 f20 1"/>
                <a:gd name="f64" fmla="*/ f53 f21 1"/>
                <a:gd name="f65" fmla="*/ f54 f20 1"/>
                <a:gd name="f66" fmla="*/ f55 f21 1"/>
                <a:gd name="f67" fmla="*/ f56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1" y="f62"/>
                </a:cxn>
                <a:cxn ang="f38">
                  <a:pos x="f63" y="f62"/>
                </a:cxn>
                <a:cxn ang="f38">
                  <a:pos x="f63" y="f64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1" y="f62"/>
                </a:cxn>
              </a:cxnLst>
              <a:rect l="f57" t="f60" r="f58" b="f59"/>
              <a:pathLst>
                <a:path w="19" h="9">
                  <a:moveTo>
                    <a:pt x="f8" y="f5"/>
                  </a:moveTo>
                  <a:cubicBezTo>
                    <a:pt x="f8" y="f5"/>
                    <a:pt x="f9" y="f5"/>
                    <a:pt x="f9" y="f5"/>
                  </a:cubicBezTo>
                  <a:cubicBezTo>
                    <a:pt x="f10" y="f11"/>
                    <a:pt x="f6" y="f12"/>
                    <a:pt x="f9" y="f7"/>
                  </a:cubicBezTo>
                  <a:cubicBezTo>
                    <a:pt x="f13" y="f12"/>
                    <a:pt x="f14" y="f12"/>
                    <a:pt x="f5" y="f15"/>
                  </a:cubicBezTo>
                  <a:cubicBezTo>
                    <a:pt x="f5" y="f16"/>
                    <a:pt x="f5" y="f12"/>
                    <a:pt x="f5" y="f17"/>
                  </a:cubicBezTo>
                  <a:cubicBezTo>
                    <a:pt x="f14" y="f14"/>
                    <a:pt x="f18" y="f12"/>
                    <a:pt x="f8" y="f5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Freeform 49">
              <a:extLst>
                <a:ext uri="{FF2B5EF4-FFF2-40B4-BE49-F238E27FC236}">
                  <a16:creationId xmlns:a16="http://schemas.microsoft.com/office/drawing/2014/main" id="{D1E6742D-16E4-1935-6E9F-3C9553C40914}"/>
                </a:ext>
              </a:extLst>
            </p:cNvPr>
            <p:cNvSpPr/>
            <p:nvPr/>
          </p:nvSpPr>
          <p:spPr>
            <a:xfrm>
              <a:off x="3894136" y="3181353"/>
              <a:ext cx="34920" cy="381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"/>
                <a:gd name="f7" fmla="val 10"/>
                <a:gd name="f8" fmla="val 1"/>
                <a:gd name="f9" fmla="val 3"/>
                <a:gd name="f10" fmla="val 6"/>
                <a:gd name="f11" fmla="val 8"/>
                <a:gd name="f12" fmla="val 7"/>
                <a:gd name="f13" fmla="val 5"/>
                <a:gd name="f14" fmla="+- 0 0 -90"/>
                <a:gd name="f15" fmla="*/ f3 1 9"/>
                <a:gd name="f16" fmla="*/ f4 1 1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1 1 10"/>
                <a:gd name="f25" fmla="*/ f22 1 9"/>
                <a:gd name="f26" fmla="*/ 9 f22 1"/>
                <a:gd name="f27" fmla="*/ 1 f21 1"/>
                <a:gd name="f28" fmla="*/ 8 f21 1"/>
                <a:gd name="f29" fmla="*/ 3 f22 1"/>
                <a:gd name="f30" fmla="*/ 10 f21 1"/>
                <a:gd name="f31" fmla="+- f23 0 f1"/>
                <a:gd name="f32" fmla="*/ f26 1 9"/>
                <a:gd name="f33" fmla="*/ f27 1 10"/>
                <a:gd name="f34" fmla="*/ f28 1 10"/>
                <a:gd name="f35" fmla="*/ f29 1 9"/>
                <a:gd name="f36" fmla="*/ f30 1 10"/>
                <a:gd name="f37" fmla="*/ 0 1 f25"/>
                <a:gd name="f38" fmla="*/ f18 1 f25"/>
                <a:gd name="f39" fmla="*/ 0 1 f24"/>
                <a:gd name="f40" fmla="*/ f19 1 f24"/>
                <a:gd name="f41" fmla="*/ f32 1 f25"/>
                <a:gd name="f42" fmla="*/ f33 1 f24"/>
                <a:gd name="f43" fmla="*/ f34 1 f24"/>
                <a:gd name="f44" fmla="*/ f35 1 f25"/>
                <a:gd name="f45" fmla="*/ f36 1 f24"/>
                <a:gd name="f46" fmla="*/ f37 f15 1"/>
                <a:gd name="f47" fmla="*/ f38 f15 1"/>
                <a:gd name="f48" fmla="*/ f40 f16 1"/>
                <a:gd name="f49" fmla="*/ f39 f16 1"/>
                <a:gd name="f50" fmla="*/ f41 f15 1"/>
                <a:gd name="f51" fmla="*/ f42 f16 1"/>
                <a:gd name="f52" fmla="*/ f43 f16 1"/>
                <a:gd name="f53" fmla="*/ f44 f15 1"/>
                <a:gd name="f54" fmla="*/ f45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0" y="f51"/>
                </a:cxn>
                <a:cxn ang="f31">
                  <a:pos x="f50" y="f52"/>
                </a:cxn>
                <a:cxn ang="f31">
                  <a:pos x="f53" y="f54"/>
                </a:cxn>
                <a:cxn ang="f31">
                  <a:pos x="f50" y="f51"/>
                </a:cxn>
              </a:cxnLst>
              <a:rect l="f46" t="f49" r="f47" b="f48"/>
              <a:pathLst>
                <a:path w="9" h="10">
                  <a:moveTo>
                    <a:pt x="f6" y="f8"/>
                  </a:moveTo>
                  <a:cubicBezTo>
                    <a:pt x="f6" y="f9"/>
                    <a:pt x="f6" y="f10"/>
                    <a:pt x="f6" y="f11"/>
                  </a:cubicBezTo>
                  <a:cubicBezTo>
                    <a:pt x="f12" y="f6"/>
                    <a:pt x="f13" y="f7"/>
                    <a:pt x="f9" y="f7"/>
                  </a:cubicBezTo>
                  <a:cubicBezTo>
                    <a:pt x="f5" y="f13"/>
                    <a:pt x="f9" y="f5"/>
                    <a:pt x="f6" y="f8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Freeform 50">
              <a:extLst>
                <a:ext uri="{FF2B5EF4-FFF2-40B4-BE49-F238E27FC236}">
                  <a16:creationId xmlns:a16="http://schemas.microsoft.com/office/drawing/2014/main" id="{81A065A2-F096-BE83-BF42-A0F8A8EA461B}"/>
                </a:ext>
              </a:extLst>
            </p:cNvPr>
            <p:cNvSpPr/>
            <p:nvPr/>
          </p:nvSpPr>
          <p:spPr>
            <a:xfrm>
              <a:off x="2865436" y="2844798"/>
              <a:ext cx="41276" cy="301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8"/>
                <a:gd name="f8" fmla="val 4"/>
                <a:gd name="f9" fmla="val 7"/>
                <a:gd name="f10" fmla="val 5"/>
                <a:gd name="f11" fmla="val 3"/>
                <a:gd name="f12" fmla="val 2"/>
                <a:gd name="f13" fmla="val 1"/>
                <a:gd name="f14" fmla="val 9"/>
                <a:gd name="f15" fmla="+- 0 0 -90"/>
                <a:gd name="f16" fmla="*/ f3 1 11"/>
                <a:gd name="f17" fmla="*/ f4 1 8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2 1 8"/>
                <a:gd name="f26" fmla="*/ f23 1 11"/>
                <a:gd name="f27" fmla="*/ 11 f23 1"/>
                <a:gd name="f28" fmla="*/ 4 f22 1"/>
                <a:gd name="f29" fmla="*/ 0 f23 1"/>
                <a:gd name="f30" fmla="*/ 8 f22 1"/>
                <a:gd name="f31" fmla="*/ 5 f23 1"/>
                <a:gd name="f32" fmla="*/ 0 f22 1"/>
                <a:gd name="f33" fmla="+- f24 0 f1"/>
                <a:gd name="f34" fmla="*/ f27 1 11"/>
                <a:gd name="f35" fmla="*/ f28 1 8"/>
                <a:gd name="f36" fmla="*/ f29 1 11"/>
                <a:gd name="f37" fmla="*/ f30 1 8"/>
                <a:gd name="f38" fmla="*/ f31 1 11"/>
                <a:gd name="f39" fmla="*/ f32 1 8"/>
                <a:gd name="f40" fmla="*/ 0 1 f26"/>
                <a:gd name="f41" fmla="*/ f19 1 f26"/>
                <a:gd name="f42" fmla="*/ 0 1 f25"/>
                <a:gd name="f43" fmla="*/ f20 1 f25"/>
                <a:gd name="f44" fmla="*/ f34 1 f26"/>
                <a:gd name="f45" fmla="*/ f35 1 f25"/>
                <a:gd name="f46" fmla="*/ f36 1 f26"/>
                <a:gd name="f47" fmla="*/ f37 1 f25"/>
                <a:gd name="f48" fmla="*/ f38 1 f26"/>
                <a:gd name="f49" fmla="*/ f39 1 f25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6 1"/>
                <a:gd name="f59" fmla="*/ f49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4" y="f55"/>
                </a:cxn>
              </a:cxnLst>
              <a:rect l="f50" t="f53" r="f51" b="f52"/>
              <a:pathLst>
                <a:path w="11" h="8">
                  <a:moveTo>
                    <a:pt x="f6" y="f8"/>
                  </a:moveTo>
                  <a:cubicBezTo>
                    <a:pt x="f9" y="f10"/>
                    <a:pt x="f11" y="f9"/>
                    <a:pt x="f5" y="f7"/>
                  </a:cubicBezTo>
                  <a:cubicBezTo>
                    <a:pt x="f5" y="f8"/>
                    <a:pt x="f12" y="f13"/>
                    <a:pt x="f10" y="f5"/>
                  </a:cubicBezTo>
                  <a:cubicBezTo>
                    <a:pt x="f14" y="f5"/>
                    <a:pt x="f6" y="f13"/>
                    <a:pt x="f6" y="f8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Freeform 51">
              <a:extLst>
                <a:ext uri="{FF2B5EF4-FFF2-40B4-BE49-F238E27FC236}">
                  <a16:creationId xmlns:a16="http://schemas.microsoft.com/office/drawing/2014/main" id="{459B8D9B-1072-0D0C-6092-F4EB1816290E}"/>
                </a:ext>
              </a:extLst>
            </p:cNvPr>
            <p:cNvSpPr/>
            <p:nvPr/>
          </p:nvSpPr>
          <p:spPr>
            <a:xfrm>
              <a:off x="1389065" y="2973391"/>
              <a:ext cx="46040" cy="301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"/>
                <a:gd name="f7" fmla="val 8"/>
                <a:gd name="f8" fmla="val 2"/>
                <a:gd name="f9" fmla="val 1"/>
                <a:gd name="f10" fmla="val 5"/>
                <a:gd name="f11" fmla="val 4"/>
                <a:gd name="f12" fmla="val 10"/>
                <a:gd name="f13" fmla="val 6"/>
                <a:gd name="f14" fmla="val 7"/>
                <a:gd name="f15" fmla="+- 0 0 -90"/>
                <a:gd name="f16" fmla="*/ f3 1 12"/>
                <a:gd name="f17" fmla="*/ f4 1 8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2 1 8"/>
                <a:gd name="f26" fmla="*/ f23 1 12"/>
                <a:gd name="f27" fmla="*/ 2 f23 1"/>
                <a:gd name="f28" fmla="*/ 8 f22 1"/>
                <a:gd name="f29" fmla="*/ 4 f23 1"/>
                <a:gd name="f30" fmla="*/ 1 f22 1"/>
                <a:gd name="f31" fmla="*/ 12 f23 1"/>
                <a:gd name="f32" fmla="*/ 5 f22 1"/>
                <a:gd name="f33" fmla="+- f24 0 f1"/>
                <a:gd name="f34" fmla="*/ f27 1 12"/>
                <a:gd name="f35" fmla="*/ f28 1 8"/>
                <a:gd name="f36" fmla="*/ f29 1 12"/>
                <a:gd name="f37" fmla="*/ f30 1 8"/>
                <a:gd name="f38" fmla="*/ f31 1 12"/>
                <a:gd name="f39" fmla="*/ f32 1 8"/>
                <a:gd name="f40" fmla="*/ 0 1 f26"/>
                <a:gd name="f41" fmla="*/ f19 1 f26"/>
                <a:gd name="f42" fmla="*/ 0 1 f25"/>
                <a:gd name="f43" fmla="*/ f20 1 f25"/>
                <a:gd name="f44" fmla="*/ f34 1 f26"/>
                <a:gd name="f45" fmla="*/ f35 1 f25"/>
                <a:gd name="f46" fmla="*/ f36 1 f26"/>
                <a:gd name="f47" fmla="*/ f37 1 f25"/>
                <a:gd name="f48" fmla="*/ f38 1 f26"/>
                <a:gd name="f49" fmla="*/ f39 1 f25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6 1"/>
                <a:gd name="f59" fmla="*/ f49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4" y="f55"/>
                </a:cxn>
              </a:cxnLst>
              <a:rect l="f50" t="f53" r="f51" b="f52"/>
              <a:pathLst>
                <a:path w="12" h="8">
                  <a:moveTo>
                    <a:pt x="f8" y="f7"/>
                  </a:moveTo>
                  <a:cubicBezTo>
                    <a:pt x="f9" y="f10"/>
                    <a:pt x="f5" y="f8"/>
                    <a:pt x="f11" y="f9"/>
                  </a:cubicBezTo>
                  <a:cubicBezTo>
                    <a:pt x="f7" y="f5"/>
                    <a:pt x="f12" y="f8"/>
                    <a:pt x="f6" y="f10"/>
                  </a:cubicBezTo>
                  <a:cubicBezTo>
                    <a:pt x="f7" y="f13"/>
                    <a:pt x="f10" y="f14"/>
                    <a:pt x="f8" y="f7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Freeform 52">
              <a:extLst>
                <a:ext uri="{FF2B5EF4-FFF2-40B4-BE49-F238E27FC236}">
                  <a16:creationId xmlns:a16="http://schemas.microsoft.com/office/drawing/2014/main" id="{C249F37E-AF9F-9F38-054C-2F9D81B5C924}"/>
                </a:ext>
              </a:extLst>
            </p:cNvPr>
            <p:cNvSpPr/>
            <p:nvPr/>
          </p:nvSpPr>
          <p:spPr>
            <a:xfrm>
              <a:off x="1355726" y="2946397"/>
              <a:ext cx="38103" cy="2698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"/>
                <a:gd name="f7" fmla="val 7"/>
                <a:gd name="f8" fmla="val 4"/>
                <a:gd name="f9" fmla="val 1"/>
                <a:gd name="f10" fmla="val 2"/>
                <a:gd name="f11" fmla="val 5"/>
                <a:gd name="f12" fmla="val 8"/>
                <a:gd name="f13" fmla="val 9"/>
                <a:gd name="f14" fmla="val 6"/>
                <a:gd name="f15" fmla="+- 0 0 -90"/>
                <a:gd name="f16" fmla="*/ f3 1 10"/>
                <a:gd name="f17" fmla="*/ f4 1 7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10"/>
                <a:gd name="f26" fmla="*/ f22 1 7"/>
                <a:gd name="f27" fmla="*/ 0 f23 1"/>
                <a:gd name="f28" fmla="*/ 4 f22 1"/>
                <a:gd name="f29" fmla="*/ 5 f23 1"/>
                <a:gd name="f30" fmla="*/ 1 f22 1"/>
                <a:gd name="f31" fmla="*/ 9 f23 1"/>
                <a:gd name="f32" fmla="*/ 7 f22 1"/>
                <a:gd name="f33" fmla="+- f24 0 f1"/>
                <a:gd name="f34" fmla="*/ f27 1 10"/>
                <a:gd name="f35" fmla="*/ f28 1 7"/>
                <a:gd name="f36" fmla="*/ f29 1 10"/>
                <a:gd name="f37" fmla="*/ f30 1 7"/>
                <a:gd name="f38" fmla="*/ f31 1 10"/>
                <a:gd name="f39" fmla="*/ f32 1 7"/>
                <a:gd name="f40" fmla="*/ 0 1 f25"/>
                <a:gd name="f41" fmla="*/ f19 1 f25"/>
                <a:gd name="f42" fmla="*/ 0 1 f26"/>
                <a:gd name="f43" fmla="*/ f20 1 f26"/>
                <a:gd name="f44" fmla="*/ f34 1 f25"/>
                <a:gd name="f45" fmla="*/ f35 1 f26"/>
                <a:gd name="f46" fmla="*/ f36 1 f25"/>
                <a:gd name="f47" fmla="*/ f37 1 f26"/>
                <a:gd name="f48" fmla="*/ f38 1 f25"/>
                <a:gd name="f49" fmla="*/ f39 1 f26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6 1"/>
                <a:gd name="f59" fmla="*/ f49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4" y="f55"/>
                </a:cxn>
              </a:cxnLst>
              <a:rect l="f50" t="f53" r="f51" b="f52"/>
              <a:pathLst>
                <a:path w="10" h="7">
                  <a:moveTo>
                    <a:pt x="f5" y="f8"/>
                  </a:moveTo>
                  <a:cubicBezTo>
                    <a:pt x="f9" y="f9"/>
                    <a:pt x="f10" y="f5"/>
                    <a:pt x="f11" y="f9"/>
                  </a:cubicBezTo>
                  <a:cubicBezTo>
                    <a:pt x="f12" y="f10"/>
                    <a:pt x="f6" y="f8"/>
                    <a:pt x="f13" y="f7"/>
                  </a:cubicBezTo>
                  <a:cubicBezTo>
                    <a:pt x="f14" y="f14"/>
                    <a:pt x="f8" y="f11"/>
                    <a:pt x="f5" y="f8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79;p63">
            <a:extLst>
              <a:ext uri="{FF2B5EF4-FFF2-40B4-BE49-F238E27FC236}">
                <a16:creationId xmlns:a16="http://schemas.microsoft.com/office/drawing/2014/main" id="{E0DCBD01-D4A1-9CF5-B4CC-70CF8B8CF2D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65738" y="1150415"/>
            <a:ext cx="2968617" cy="1984430"/>
          </a:xfrm>
        </p:spPr>
        <p:txBody>
          <a:bodyPr anchor="ctr"/>
          <a:lstStyle/>
          <a:p>
            <a:pPr marL="0" lvl="0" indent="0">
              <a:lnSpc>
                <a:spcPct val="100000"/>
              </a:lnSpc>
              <a:buNone/>
            </a:pPr>
            <a:r>
              <a:rPr lang="en-US" b="1" dirty="0"/>
              <a:t>Does anyone have any questions?</a:t>
            </a:r>
          </a:p>
          <a:p>
            <a:pPr marL="0" lvl="0" indent="0">
              <a:lnSpc>
                <a:spcPct val="100000"/>
              </a:lnSpc>
              <a:buNone/>
            </a:pPr>
            <a:endParaRPr lang="en-US" dirty="0"/>
          </a:p>
          <a:p>
            <a:pPr marL="0" lvl="0" indent="0">
              <a:lnSpc>
                <a:spcPct val="100000"/>
              </a:lnSpc>
              <a:buNone/>
            </a:pPr>
            <a:r>
              <a:rPr lang="en-US" dirty="0" smtClean="0"/>
              <a:t>addyouremail@example.com </a:t>
            </a:r>
            <a:endParaRPr lang="en-US" dirty="0"/>
          </a:p>
          <a:p>
            <a:pPr marL="0" lvl="0" indent="0">
              <a:lnSpc>
                <a:spcPct val="100000"/>
              </a:lnSpc>
              <a:buNone/>
            </a:pPr>
            <a:r>
              <a:rPr lang="en-US" dirty="0"/>
              <a:t>+91  620 421 838 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sz="2400" dirty="0" smtClean="0"/>
              <a:t>Domain.com</a:t>
            </a:r>
            <a:endParaRPr lang="en-US" sz="2400" dirty="0"/>
          </a:p>
        </p:txBody>
      </p:sp>
      <p:sp>
        <p:nvSpPr>
          <p:cNvPr id="3" name="Google Shape;880;p63">
            <a:extLst>
              <a:ext uri="{FF2B5EF4-FFF2-40B4-BE49-F238E27FC236}">
                <a16:creationId xmlns:a16="http://schemas.microsoft.com/office/drawing/2014/main" id="{DC6A7D91-20E5-DFBF-C536-F1ED014B07E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Thanks</a:t>
            </a:r>
          </a:p>
        </p:txBody>
      </p:sp>
      <p:sp>
        <p:nvSpPr>
          <p:cNvPr id="4" name="Google Shape;881;p63">
            <a:extLst>
              <a:ext uri="{FF2B5EF4-FFF2-40B4-BE49-F238E27FC236}">
                <a16:creationId xmlns:a16="http://schemas.microsoft.com/office/drawing/2014/main" id="{52065070-ACD7-17AE-75ED-80F341ECC067}"/>
              </a:ext>
            </a:extLst>
          </p:cNvPr>
          <p:cNvSpPr txBox="1"/>
          <p:nvPr/>
        </p:nvSpPr>
        <p:spPr>
          <a:xfrm>
            <a:off x="682846" y="4419423"/>
            <a:ext cx="3000000" cy="4346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Free Template</a:t>
            </a:r>
          </a:p>
        </p:txBody>
      </p:sp>
      <p:grpSp>
        <p:nvGrpSpPr>
          <p:cNvPr id="5" name="Grupo 1">
            <a:extLst>
              <a:ext uri="{FF2B5EF4-FFF2-40B4-BE49-F238E27FC236}">
                <a16:creationId xmlns:a16="http://schemas.microsoft.com/office/drawing/2014/main" id="{662AFEC5-1492-0A81-5464-FBB637C054E8}"/>
              </a:ext>
            </a:extLst>
          </p:cNvPr>
          <p:cNvGrpSpPr/>
          <p:nvPr/>
        </p:nvGrpSpPr>
        <p:grpSpPr>
          <a:xfrm>
            <a:off x="3041321" y="4423528"/>
            <a:ext cx="1245367" cy="346054"/>
            <a:chOff x="3041321" y="4423528"/>
            <a:chExt cx="1245367" cy="346054"/>
          </a:xfrm>
        </p:grpSpPr>
        <p:sp>
          <p:nvSpPr>
            <p:cNvPr id="6" name="Google Shape;882;p63">
              <a:extLst>
                <a:ext uri="{FF2B5EF4-FFF2-40B4-BE49-F238E27FC236}">
                  <a16:creationId xmlns:a16="http://schemas.microsoft.com/office/drawing/2014/main" id="{26032522-65A3-79F3-D3B9-3F80344D0E71}"/>
                </a:ext>
              </a:extLst>
            </p:cNvPr>
            <p:cNvSpPr/>
            <p:nvPr/>
          </p:nvSpPr>
          <p:spPr>
            <a:xfrm>
              <a:off x="3041321" y="4423528"/>
              <a:ext cx="345670" cy="3460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60"/>
                <a:gd name="f4" fmla="val 10872"/>
                <a:gd name="f5" fmla="val 5430"/>
                <a:gd name="f6" fmla="val 1"/>
                <a:gd name="f7" fmla="val 3990"/>
                <a:gd name="f8" fmla="val 2608"/>
                <a:gd name="f9" fmla="val 560"/>
                <a:gd name="f10" fmla="val 1596"/>
                <a:gd name="f11" fmla="val 1584"/>
                <a:gd name="f12" fmla="val 561"/>
                <a:gd name="f13" fmla="val 2620"/>
                <a:gd name="f14" fmla="val 3989"/>
                <a:gd name="f15" fmla="val 6561"/>
                <a:gd name="f16" fmla="val 346"/>
                <a:gd name="f17" fmla="val 7645"/>
                <a:gd name="f18" fmla="val 1001"/>
                <a:gd name="f19" fmla="val 8573"/>
                <a:gd name="f20" fmla="val 1632"/>
                <a:gd name="f21" fmla="val 9466"/>
                <a:gd name="f22" fmla="val 2513"/>
                <a:gd name="f23" fmla="val 10145"/>
                <a:gd name="f24" fmla="val 3537"/>
                <a:gd name="f25" fmla="val 10538"/>
                <a:gd name="f26" fmla="val 3559"/>
                <a:gd name="f27" fmla="val 10544"/>
                <a:gd name="f28" fmla="val 3579"/>
                <a:gd name="f29" fmla="val 10547"/>
                <a:gd name="f30" fmla="val 3599"/>
                <a:gd name="f31" fmla="val 3656"/>
                <a:gd name="f32" fmla="val 3704"/>
                <a:gd name="f33" fmla="val 10522"/>
                <a:gd name="f34" fmla="val 3740"/>
                <a:gd name="f35" fmla="val 10478"/>
                <a:gd name="f36" fmla="val 3763"/>
                <a:gd name="f37" fmla="val 10443"/>
                <a:gd name="f38" fmla="val 10395"/>
                <a:gd name="f39" fmla="val 10371"/>
                <a:gd name="f40" fmla="val 7275"/>
                <a:gd name="f41" fmla="val 7180"/>
                <a:gd name="f42" fmla="val 3692"/>
                <a:gd name="f43" fmla="val 7097"/>
                <a:gd name="f44" fmla="val 3585"/>
                <a:gd name="f45" fmla="val 2156"/>
                <a:gd name="f46" fmla="val 5835"/>
                <a:gd name="f47" fmla="val 3680"/>
                <a:gd name="f48" fmla="val 5751"/>
                <a:gd name="f49" fmla="val 5656"/>
                <a:gd name="f50" fmla="val 3942"/>
                <a:gd name="f51" fmla="val 5180"/>
                <a:gd name="f52" fmla="val 2632"/>
                <a:gd name="f53" fmla="val 6799"/>
                <a:gd name="f54" fmla="val 7550"/>
                <a:gd name="f55" fmla="val 3894"/>
                <a:gd name="f56" fmla="val 6311"/>
                <a:gd name="f57" fmla="val 5883"/>
                <a:gd name="f58" fmla="val 4025"/>
                <a:gd name="f59" fmla="val 5561"/>
                <a:gd name="f60" fmla="val 4287"/>
                <a:gd name="f61" fmla="val 5228"/>
                <a:gd name="f62" fmla="val 4561"/>
                <a:gd name="f63" fmla="val 5025"/>
                <a:gd name="f64" fmla="val 4966"/>
                <a:gd name="f65" fmla="val 5740"/>
                <a:gd name="f66" fmla="val 5109"/>
                <a:gd name="f67" fmla="val 5204"/>
                <a:gd name="f68" fmla="val 5966"/>
                <a:gd name="f69" fmla="val 6061"/>
                <a:gd name="f70" fmla="val 5978"/>
                <a:gd name="f71" fmla="val 5478"/>
                <a:gd name="f72" fmla="val 5371"/>
                <a:gd name="f73" fmla="val 5418"/>
                <a:gd name="f74" fmla="val 4525"/>
                <a:gd name="f75" fmla="val 6145"/>
                <a:gd name="f76" fmla="val 4204"/>
                <a:gd name="f77" fmla="val 7704"/>
                <a:gd name="f78" fmla="val 7800"/>
                <a:gd name="f79" fmla="val 7883"/>
                <a:gd name="f80" fmla="val 4132"/>
                <a:gd name="f81" fmla="val 2418"/>
                <a:gd name="f82" fmla="val 2334"/>
                <a:gd name="f83" fmla="val 7811"/>
                <a:gd name="f84" fmla="val 2239"/>
                <a:gd name="f85" fmla="val 5121"/>
                <a:gd name="f86" fmla="val 2572"/>
                <a:gd name="f87" fmla="val 4466"/>
                <a:gd name="f88" fmla="val 3156"/>
                <a:gd name="f89" fmla="val 3799"/>
                <a:gd name="f90" fmla="val 3418"/>
                <a:gd name="f91" fmla="val 4549"/>
                <a:gd name="f92" fmla="val 5382"/>
                <a:gd name="f93" fmla="val 5442"/>
                <a:gd name="f94" fmla="val 1989"/>
                <a:gd name="f95" fmla="val 1906"/>
                <a:gd name="f96" fmla="val 1811"/>
                <a:gd name="f97" fmla="val 5513"/>
                <a:gd name="f98" fmla="val 5620"/>
                <a:gd name="f99" fmla="val 7228"/>
                <a:gd name="f100" fmla="val 7323"/>
                <a:gd name="f101" fmla="val 1894"/>
                <a:gd name="f102" fmla="val 7406"/>
                <a:gd name="f103" fmla="val 10085"/>
                <a:gd name="f104" fmla="val 1561"/>
                <a:gd name="f105" fmla="val 9300"/>
                <a:gd name="f106" fmla="val 7442"/>
                <a:gd name="f107" fmla="val 2596"/>
                <a:gd name="f108" fmla="val 322"/>
                <a:gd name="f109" fmla="val 8228"/>
                <a:gd name="f110" fmla="val 10526"/>
                <a:gd name="f111" fmla="val 8240"/>
                <a:gd name="f112" fmla="val 10502"/>
                <a:gd name="f113" fmla="val 7418"/>
                <a:gd name="f114" fmla="val 7728"/>
                <a:gd name="f115" fmla="val 7907"/>
                <a:gd name="f116" fmla="val 7347"/>
                <a:gd name="f117" fmla="val 7240"/>
                <a:gd name="f118" fmla="val 7823"/>
                <a:gd name="f119" fmla="val 6728"/>
                <a:gd name="f120" fmla="val 6633"/>
                <a:gd name="f121" fmla="val 6549"/>
                <a:gd name="f122" fmla="val 5549"/>
                <a:gd name="f123" fmla="val 6621"/>
                <a:gd name="f124" fmla="val 7561"/>
                <a:gd name="f125" fmla="val 7168"/>
                <a:gd name="f126" fmla="val 10693"/>
                <a:gd name="f127" fmla="val 10788"/>
                <a:gd name="f128" fmla="val 10859"/>
                <a:gd name="f129" fmla="val 5192"/>
                <a:gd name="f130" fmla="val 10871"/>
                <a:gd name="f131" fmla="val 6871"/>
                <a:gd name="f132" fmla="val 10312"/>
                <a:gd name="f133" fmla="val 9276"/>
                <a:gd name="f134" fmla="val 9288"/>
                <a:gd name="f135" fmla="val 10300"/>
                <a:gd name="f136" fmla="val 8252"/>
                <a:gd name="f137" fmla="val 6883"/>
                <a:gd name="f138" fmla="*/ f0 1 10860"/>
                <a:gd name="f139" fmla="*/ f1 1 10872"/>
                <a:gd name="f140" fmla="val f2"/>
                <a:gd name="f141" fmla="val f3"/>
                <a:gd name="f142" fmla="val f4"/>
                <a:gd name="f143" fmla="+- f142 0 f140"/>
                <a:gd name="f144" fmla="+- f141 0 f140"/>
                <a:gd name="f145" fmla="*/ f144 1 10860"/>
                <a:gd name="f146" fmla="*/ f143 1 10872"/>
                <a:gd name="f147" fmla="*/ f140 1 f145"/>
                <a:gd name="f148" fmla="*/ f141 1 f145"/>
                <a:gd name="f149" fmla="*/ f140 1 f146"/>
                <a:gd name="f150" fmla="*/ f142 1 f146"/>
                <a:gd name="f151" fmla="*/ f147 f138 1"/>
                <a:gd name="f152" fmla="*/ f148 f138 1"/>
                <a:gd name="f153" fmla="*/ f150 f139 1"/>
                <a:gd name="f154" fmla="*/ f149 f1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1" t="f154" r="f152" b="f153"/>
              <a:pathLst>
                <a:path w="10860" h="1087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6" y="f5"/>
                  </a:cubicBezTo>
                  <a:cubicBezTo>
                    <a:pt x="f6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cubicBezTo>
                    <a:pt x="f36" y="f37"/>
                    <a:pt x="f36" y="f38"/>
                    <a:pt x="f36" y="f39"/>
                  </a:cubicBezTo>
                  <a:lnTo>
                    <a:pt x="f36" y="f40"/>
                  </a:lnTo>
                  <a:cubicBezTo>
                    <a:pt x="f36" y="f41"/>
                    <a:pt x="f42" y="f43"/>
                    <a:pt x="f44" y="f43"/>
                  </a:cubicBezTo>
                  <a:lnTo>
                    <a:pt x="f45" y="f43"/>
                  </a:lnTo>
                  <a:lnTo>
                    <a:pt x="f45" y="f46"/>
                  </a:lnTo>
                  <a:lnTo>
                    <a:pt x="f44" y="f46"/>
                  </a:lnTo>
                  <a:cubicBezTo>
                    <a:pt x="f47" y="f46"/>
                    <a:pt x="f36" y="f48"/>
                    <a:pt x="f36" y="f49"/>
                  </a:cubicBezTo>
                  <a:lnTo>
                    <a:pt x="f36" y="f5"/>
                  </a:lnTo>
                  <a:cubicBezTo>
                    <a:pt x="f36" y="f50"/>
                    <a:pt x="f51" y="f52"/>
                    <a:pt x="f53" y="f52"/>
                  </a:cubicBezTo>
                  <a:lnTo>
                    <a:pt x="f54" y="f52"/>
                  </a:lnTo>
                  <a:lnTo>
                    <a:pt x="f54" y="f55"/>
                  </a:lnTo>
                  <a:lnTo>
                    <a:pt x="f53" y="f55"/>
                  </a:lnTo>
                  <a:cubicBezTo>
                    <a:pt x="f56" y="f55"/>
                    <a:pt x="f57" y="f58"/>
                    <a:pt x="f59" y="f60"/>
                  </a:cubicBezTo>
                  <a:cubicBezTo>
                    <a:pt x="f61" y="f62"/>
                    <a:pt x="f63" y="f64"/>
                    <a:pt x="f63" y="f5"/>
                  </a:cubicBezTo>
                  <a:lnTo>
                    <a:pt x="f63" y="f49"/>
                  </a:lnTo>
                  <a:cubicBezTo>
                    <a:pt x="f63" y="f65"/>
                    <a:pt x="f66" y="f46"/>
                    <a:pt x="f67" y="f46"/>
                  </a:cubicBezTo>
                  <a:lnTo>
                    <a:pt x="f57" y="f46"/>
                  </a:lnTo>
                  <a:cubicBezTo>
                    <a:pt x="f68" y="f46"/>
                    <a:pt x="f69" y="f48"/>
                    <a:pt x="f69" y="f49"/>
                  </a:cubicBezTo>
                  <a:cubicBezTo>
                    <a:pt x="f69" y="f59"/>
                    <a:pt x="f70" y="f71"/>
                    <a:pt x="f57" y="f71"/>
                  </a:cubicBezTo>
                  <a:lnTo>
                    <a:pt x="f72" y="f71"/>
                  </a:lnTo>
                  <a:lnTo>
                    <a:pt x="f72" y="f73"/>
                  </a:lnTo>
                  <a:cubicBezTo>
                    <a:pt x="f72" y="f74"/>
                    <a:pt x="f75" y="f76"/>
                    <a:pt x="f53" y="f76"/>
                  </a:cubicBezTo>
                  <a:lnTo>
                    <a:pt x="f77" y="f76"/>
                  </a:lnTo>
                  <a:cubicBezTo>
                    <a:pt x="f78" y="f76"/>
                    <a:pt x="f79" y="f80"/>
                    <a:pt x="f79" y="f58"/>
                  </a:cubicBezTo>
                  <a:lnTo>
                    <a:pt x="f79" y="f81"/>
                  </a:lnTo>
                  <a:cubicBezTo>
                    <a:pt x="f79" y="f82"/>
                    <a:pt x="f83" y="f84"/>
                    <a:pt x="f77" y="f84"/>
                  </a:cubicBezTo>
                  <a:lnTo>
                    <a:pt x="f53" y="f84"/>
                  </a:lnTo>
                  <a:cubicBezTo>
                    <a:pt x="f68" y="f84"/>
                    <a:pt x="f85" y="f86"/>
                    <a:pt x="f87" y="f88"/>
                  </a:cubicBezTo>
                  <a:cubicBezTo>
                    <a:pt x="f89" y="f36"/>
                    <a:pt x="f90" y="f91"/>
                    <a:pt x="f90" y="f92"/>
                  </a:cubicBezTo>
                  <a:lnTo>
                    <a:pt x="f90" y="f93"/>
                  </a:lnTo>
                  <a:lnTo>
                    <a:pt x="f94" y="f93"/>
                  </a:lnTo>
                  <a:cubicBezTo>
                    <a:pt x="f95" y="f93"/>
                    <a:pt x="f96" y="f97"/>
                    <a:pt x="f96" y="f98"/>
                  </a:cubicBezTo>
                  <a:lnTo>
                    <a:pt x="f96" y="f99"/>
                  </a:lnTo>
                  <a:cubicBezTo>
                    <a:pt x="f96" y="f100"/>
                    <a:pt x="f101" y="f102"/>
                    <a:pt x="f94" y="f102"/>
                  </a:cubicBezTo>
                  <a:lnTo>
                    <a:pt x="f90" y="f102"/>
                  </a:lnTo>
                  <a:lnTo>
                    <a:pt x="f90" y="f103"/>
                  </a:lnTo>
                  <a:cubicBezTo>
                    <a:pt x="f104" y="f105"/>
                    <a:pt x="f16" y="f106"/>
                    <a:pt x="f16" y="f73"/>
                  </a:cubicBezTo>
                  <a:cubicBezTo>
                    <a:pt x="f16" y="f107"/>
                    <a:pt x="f13" y="f108"/>
                    <a:pt x="f5" y="f108"/>
                  </a:cubicBezTo>
                  <a:cubicBezTo>
                    <a:pt x="f109" y="f108"/>
                    <a:pt x="f110" y="f13"/>
                    <a:pt x="f110" y="f73"/>
                  </a:cubicBezTo>
                  <a:cubicBezTo>
                    <a:pt x="f110" y="f109"/>
                    <a:pt x="f111" y="f112"/>
                    <a:pt x="f5" y="f112"/>
                  </a:cubicBezTo>
                  <a:lnTo>
                    <a:pt x="f72" y="f112"/>
                  </a:lnTo>
                  <a:lnTo>
                    <a:pt x="f72" y="f113"/>
                  </a:lnTo>
                  <a:lnTo>
                    <a:pt x="f114" y="f113"/>
                  </a:lnTo>
                  <a:cubicBezTo>
                    <a:pt x="f83" y="f113"/>
                    <a:pt x="f115" y="f116"/>
                    <a:pt x="f115" y="f117"/>
                  </a:cubicBezTo>
                  <a:lnTo>
                    <a:pt x="f115" y="f49"/>
                  </a:lnTo>
                  <a:cubicBezTo>
                    <a:pt x="f115" y="f59"/>
                    <a:pt x="f118" y="f71"/>
                    <a:pt x="f114" y="f71"/>
                  </a:cubicBezTo>
                  <a:lnTo>
                    <a:pt x="f119" y="f71"/>
                  </a:lnTo>
                  <a:cubicBezTo>
                    <a:pt x="f120" y="f71"/>
                    <a:pt x="f121" y="f122"/>
                    <a:pt x="f121" y="f49"/>
                  </a:cubicBezTo>
                  <a:cubicBezTo>
                    <a:pt x="f121" y="f65"/>
                    <a:pt x="f123" y="f46"/>
                    <a:pt x="f119" y="f46"/>
                  </a:cubicBezTo>
                  <a:lnTo>
                    <a:pt x="f124" y="f46"/>
                  </a:lnTo>
                  <a:lnTo>
                    <a:pt x="f124" y="f43"/>
                  </a:lnTo>
                  <a:lnTo>
                    <a:pt x="f67" y="f43"/>
                  </a:lnTo>
                  <a:cubicBezTo>
                    <a:pt x="f85" y="f43"/>
                    <a:pt x="f63" y="f125"/>
                    <a:pt x="f63" y="f40"/>
                  </a:cubicBezTo>
                  <a:lnTo>
                    <a:pt x="f63" y="f126"/>
                  </a:lnTo>
                  <a:cubicBezTo>
                    <a:pt x="f63" y="f127"/>
                    <a:pt x="f66" y="f128"/>
                    <a:pt x="f129" y="f130"/>
                  </a:cubicBezTo>
                  <a:lnTo>
                    <a:pt x="f5" y="f130"/>
                  </a:lnTo>
                  <a:cubicBezTo>
                    <a:pt x="f131" y="f130"/>
                    <a:pt x="f111" y="f132"/>
                    <a:pt x="f133" y="f134"/>
                  </a:cubicBezTo>
                  <a:cubicBezTo>
                    <a:pt x="f135" y="f136"/>
                    <a:pt x="f128" y="f137"/>
                    <a:pt x="f128" y="f93"/>
                  </a:cubicBezTo>
                  <a:cubicBezTo>
                    <a:pt x="f128" y="f14"/>
                    <a:pt x="f135" y="f13"/>
                    <a:pt x="f133" y="f11"/>
                  </a:cubicBezTo>
                  <a:cubicBezTo>
                    <a:pt x="f111" y="f9"/>
                    <a:pt x="f131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7" name="Google Shape;883;p63">
              <a:extLst>
                <a:ext uri="{FF2B5EF4-FFF2-40B4-BE49-F238E27FC236}">
                  <a16:creationId xmlns:a16="http://schemas.microsoft.com/office/drawing/2014/main" id="{D15732B9-4966-4AAC-4C99-F7EEB6495147}"/>
                </a:ext>
              </a:extLst>
            </p:cNvPr>
            <p:cNvGrpSpPr/>
            <p:nvPr/>
          </p:nvGrpSpPr>
          <p:grpSpPr>
            <a:xfrm>
              <a:off x="3490795" y="4423711"/>
              <a:ext cx="346054" cy="345670"/>
              <a:chOff x="3490795" y="4423711"/>
              <a:chExt cx="346054" cy="345670"/>
            </a:xfrm>
          </p:grpSpPr>
          <p:sp>
            <p:nvSpPr>
              <p:cNvPr id="8" name="Google Shape;884;p63">
                <a:extLst>
                  <a:ext uri="{FF2B5EF4-FFF2-40B4-BE49-F238E27FC236}">
                    <a16:creationId xmlns:a16="http://schemas.microsoft.com/office/drawing/2014/main" id="{5DB9E82B-E927-FEAD-7A1A-64A1ED83872E}"/>
                  </a:ext>
                </a:extLst>
              </p:cNvPr>
              <p:cNvSpPr/>
              <p:nvPr/>
            </p:nvSpPr>
            <p:spPr>
              <a:xfrm>
                <a:off x="3490795" y="4423711"/>
                <a:ext cx="346054" cy="34567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872"/>
                  <a:gd name="f4" fmla="val 10860"/>
                  <a:gd name="f5" fmla="val 5418"/>
                  <a:gd name="f6" fmla="val 334"/>
                  <a:gd name="f7" fmla="val 8228"/>
                  <a:gd name="f8" fmla="val 10514"/>
                  <a:gd name="f9" fmla="val 2608"/>
                  <a:gd name="f10" fmla="val 5430"/>
                  <a:gd name="f11" fmla="val 8240"/>
                  <a:gd name="f12" fmla="val 1"/>
                  <a:gd name="f13" fmla="val 3989"/>
                  <a:gd name="f14" fmla="val 2620"/>
                  <a:gd name="f15" fmla="val 560"/>
                  <a:gd name="f16" fmla="val 1596"/>
                  <a:gd name="f17" fmla="val 1584"/>
                  <a:gd name="f18" fmla="val 572"/>
                  <a:gd name="f19" fmla="val 6871"/>
                  <a:gd name="f20" fmla="val 9264"/>
                  <a:gd name="f21" fmla="val 10300"/>
                  <a:gd name="f22" fmla="val 10859"/>
                  <a:gd name="f23" fmla="val 6883"/>
                  <a:gd name="f24" fmla="val 8252"/>
                  <a:gd name="f25" fmla="val 9276"/>
                  <a:gd name="f26" fmla="val 10871"/>
                  <a:gd name="f27" fmla="*/ f0 1 10872"/>
                  <a:gd name="f28" fmla="*/ f1 1 10860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10872"/>
                  <a:gd name="f35" fmla="*/ f32 1 10860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10872" h="10860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8"/>
                      <a:pt x="f5" y="f8"/>
                    </a:cubicBezTo>
                    <a:cubicBezTo>
                      <a:pt x="f9" y="f8"/>
                      <a:pt x="f6" y="f11"/>
                      <a:pt x="f6" y="f10"/>
                    </a:cubicBezTo>
                    <a:cubicBezTo>
                      <a:pt x="f6" y="f9"/>
                      <a:pt x="f9" y="f6"/>
                      <a:pt x="f5" y="f6"/>
                    </a:cubicBezTo>
                    <a:close/>
                    <a:moveTo>
                      <a:pt x="f10" y="f12"/>
                    </a:moveTo>
                    <a:cubicBezTo>
                      <a:pt x="f13" y="f12"/>
                      <a:pt x="f14" y="f15"/>
                      <a:pt x="f16" y="f17"/>
                    </a:cubicBezTo>
                    <a:cubicBezTo>
                      <a:pt x="f18" y="f14"/>
                      <a:pt x="f12" y="f13"/>
                      <a:pt x="f12" y="f10"/>
                    </a:cubicBezTo>
                    <a:cubicBezTo>
                      <a:pt x="f12" y="f19"/>
                      <a:pt x="f18" y="f11"/>
                      <a:pt x="f16" y="f20"/>
                    </a:cubicBezTo>
                    <a:cubicBezTo>
                      <a:pt x="f14" y="f21"/>
                      <a:pt x="f13" y="f22"/>
                      <a:pt x="f10" y="f22"/>
                    </a:cubicBezTo>
                    <a:cubicBezTo>
                      <a:pt x="f23" y="f22"/>
                      <a:pt x="f24" y="f21"/>
                      <a:pt x="f25" y="f20"/>
                    </a:cubicBezTo>
                    <a:cubicBezTo>
                      <a:pt x="f21" y="f11"/>
                      <a:pt x="f26" y="f19"/>
                      <a:pt x="f26" y="f10"/>
                    </a:cubicBezTo>
                    <a:cubicBezTo>
                      <a:pt x="f26" y="f13"/>
                      <a:pt x="f21" y="f14"/>
                      <a:pt x="f25" y="f17"/>
                    </a:cubicBezTo>
                    <a:cubicBezTo>
                      <a:pt x="f24" y="f15"/>
                      <a:pt x="f23" y="f12"/>
                      <a:pt x="f10" y="f12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" name="Google Shape;885;p63">
                <a:extLst>
                  <a:ext uri="{FF2B5EF4-FFF2-40B4-BE49-F238E27FC236}">
                    <a16:creationId xmlns:a16="http://schemas.microsoft.com/office/drawing/2014/main" id="{070A27B0-6F64-616F-8E49-BB03FB2F5F39}"/>
                  </a:ext>
                </a:extLst>
              </p:cNvPr>
              <p:cNvSpPr/>
              <p:nvPr/>
            </p:nvSpPr>
            <p:spPr>
              <a:xfrm>
                <a:off x="3555598" y="4488908"/>
                <a:ext cx="215295" cy="21529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764"/>
                  <a:gd name="f4" fmla="val 5335"/>
                  <a:gd name="f5" fmla="val 346"/>
                  <a:gd name="f6" fmla="val 5930"/>
                  <a:gd name="f7" fmla="val 6418"/>
                  <a:gd name="f8" fmla="val 834"/>
                  <a:gd name="f9" fmla="val 1429"/>
                  <a:gd name="f10" fmla="val 1"/>
                  <a:gd name="f11" fmla="val 644"/>
                  <a:gd name="f12" fmla="val 6120"/>
                  <a:gd name="f13" fmla="val 6763"/>
                  <a:gd name="f14" fmla="val 6121"/>
                  <a:gd name="f15" fmla="*/ f0 1 6764"/>
                  <a:gd name="f16" fmla="*/ f1 1 6764"/>
                  <a:gd name="f17" fmla="val f2"/>
                  <a:gd name="f18" fmla="val f3"/>
                  <a:gd name="f19" fmla="+- f18 0 f17"/>
                  <a:gd name="f20" fmla="*/ f19 1 6764"/>
                  <a:gd name="f21" fmla="*/ f17 1 f20"/>
                  <a:gd name="f22" fmla="*/ f18 1 f20"/>
                  <a:gd name="f23" fmla="*/ f21 f15 1"/>
                  <a:gd name="f24" fmla="*/ f22 f15 1"/>
                  <a:gd name="f25" fmla="*/ f22 f16 1"/>
                  <a:gd name="f26" fmla="*/ f21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6764" h="6764">
                    <a:moveTo>
                      <a:pt x="f4" y="f5"/>
                    </a:moveTo>
                    <a:cubicBezTo>
                      <a:pt x="f6" y="f5"/>
                      <a:pt x="f7" y="f8"/>
                      <a:pt x="f7" y="f9"/>
                    </a:cubicBezTo>
                    <a:lnTo>
                      <a:pt x="f7" y="f4"/>
                    </a:lnTo>
                    <a:cubicBezTo>
                      <a:pt x="f7" y="f6"/>
                      <a:pt x="f6" y="f7"/>
                      <a:pt x="f4" y="f7"/>
                    </a:cubicBezTo>
                    <a:lnTo>
                      <a:pt x="f9" y="f7"/>
                    </a:lnTo>
                    <a:cubicBezTo>
                      <a:pt x="f8" y="f7"/>
                      <a:pt x="f5" y="f6"/>
                      <a:pt x="f5" y="f4"/>
                    </a:cubicBezTo>
                    <a:lnTo>
                      <a:pt x="f5" y="f9"/>
                    </a:lnTo>
                    <a:cubicBezTo>
                      <a:pt x="f5" y="f8"/>
                      <a:pt x="f8" y="f5"/>
                      <a:pt x="f9" y="f5"/>
                    </a:cubicBezTo>
                    <a:close/>
                    <a:moveTo>
                      <a:pt x="f9" y="f10"/>
                    </a:moveTo>
                    <a:cubicBezTo>
                      <a:pt x="f11" y="f10"/>
                      <a:pt x="f10" y="f11"/>
                      <a:pt x="f10" y="f9"/>
                    </a:cubicBezTo>
                    <a:lnTo>
                      <a:pt x="f10" y="f4"/>
                    </a:lnTo>
                    <a:cubicBezTo>
                      <a:pt x="f10" y="f12"/>
                      <a:pt x="f11" y="f13"/>
                      <a:pt x="f9" y="f13"/>
                    </a:cubicBezTo>
                    <a:lnTo>
                      <a:pt x="f4" y="f13"/>
                    </a:lnTo>
                    <a:cubicBezTo>
                      <a:pt x="f14" y="f13"/>
                      <a:pt x="f13" y="f12"/>
                      <a:pt x="f13" y="f4"/>
                    </a:cubicBezTo>
                    <a:lnTo>
                      <a:pt x="f13" y="f9"/>
                    </a:lnTo>
                    <a:cubicBezTo>
                      <a:pt x="f13" y="f11"/>
                      <a:pt x="f14" y="f10"/>
                      <a:pt x="f4" y="f1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" name="Google Shape;886;p63">
                <a:extLst>
                  <a:ext uri="{FF2B5EF4-FFF2-40B4-BE49-F238E27FC236}">
                    <a16:creationId xmlns:a16="http://schemas.microsoft.com/office/drawing/2014/main" id="{39D5E825-747E-0DB1-0A46-8DFEC9952CA1}"/>
                  </a:ext>
                </a:extLst>
              </p:cNvPr>
              <p:cNvSpPr/>
              <p:nvPr/>
            </p:nvSpPr>
            <p:spPr>
              <a:xfrm>
                <a:off x="3605671" y="4540023"/>
                <a:ext cx="114812" cy="11274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607"/>
                  <a:gd name="f4" fmla="val 3542"/>
                  <a:gd name="f5" fmla="val 1822"/>
                  <a:gd name="f6" fmla="val 812"/>
                  <a:gd name="f7" fmla="val 1"/>
                  <a:gd name="f8" fmla="val 851"/>
                  <a:gd name="f9" fmla="val 59"/>
                  <a:gd name="f10" fmla="val 1859"/>
                  <a:gd name="f11" fmla="val 95"/>
                  <a:gd name="f12" fmla="val 2776"/>
                  <a:gd name="f13" fmla="val 833"/>
                  <a:gd name="f14" fmla="val 3502"/>
                  <a:gd name="f15" fmla="val 1726"/>
                  <a:gd name="f16" fmla="val 3538"/>
                  <a:gd name="f17" fmla="val 1764"/>
                  <a:gd name="f18" fmla="val 3541"/>
                  <a:gd name="f19" fmla="val 1802"/>
                  <a:gd name="f20" fmla="val 1840"/>
                  <a:gd name="f21" fmla="val 2178"/>
                  <a:gd name="f22" fmla="val 2494"/>
                  <a:gd name="f23" fmla="val 3447"/>
                  <a:gd name="f24" fmla="val 2762"/>
                  <a:gd name="f25" fmla="val 3276"/>
                  <a:gd name="f26" fmla="val 2857"/>
                  <a:gd name="f27" fmla="val 3217"/>
                  <a:gd name="f28" fmla="val 2869"/>
                  <a:gd name="f29" fmla="val 3086"/>
                  <a:gd name="f30" fmla="val 2797"/>
                  <a:gd name="f31" fmla="val 3014"/>
                  <a:gd name="f32" fmla="val 2761"/>
                  <a:gd name="f33" fmla="val 2978"/>
                  <a:gd name="f34" fmla="val 2711"/>
                  <a:gd name="f35" fmla="val 2964"/>
                  <a:gd name="f36" fmla="val 2664"/>
                  <a:gd name="f37" fmla="val 2634"/>
                  <a:gd name="f38" fmla="val 2606"/>
                  <a:gd name="f39" fmla="val 2969"/>
                  <a:gd name="f40" fmla="val 2583"/>
                  <a:gd name="f41" fmla="val 2979"/>
                  <a:gd name="f42" fmla="val 2380"/>
                  <a:gd name="f43" fmla="val 3096"/>
                  <a:gd name="f44" fmla="val 2149"/>
                  <a:gd name="f45" fmla="val 3185"/>
                  <a:gd name="f46" fmla="val 1897"/>
                  <a:gd name="f47" fmla="val 1868"/>
                  <a:gd name="f48" fmla="val 1839"/>
                  <a:gd name="f49" fmla="val 3183"/>
                  <a:gd name="f50" fmla="val 1809"/>
                  <a:gd name="f51" fmla="val 3181"/>
                  <a:gd name="f52" fmla="val 1023"/>
                  <a:gd name="f53" fmla="val 3169"/>
                  <a:gd name="f54" fmla="val 380"/>
                  <a:gd name="f55" fmla="val 2514"/>
                  <a:gd name="f56" fmla="val 392"/>
                  <a:gd name="f57" fmla="val 1716"/>
                  <a:gd name="f58" fmla="val 426"/>
                  <a:gd name="f59" fmla="val 948"/>
                  <a:gd name="f60" fmla="val 1028"/>
                  <a:gd name="f61" fmla="val 330"/>
                  <a:gd name="f62" fmla="val 1792"/>
                  <a:gd name="f63" fmla="val 1833"/>
                  <a:gd name="f64" fmla="val 1874"/>
                  <a:gd name="f65" fmla="val 332"/>
                  <a:gd name="f66" fmla="val 1916"/>
                  <a:gd name="f67" fmla="val 335"/>
                  <a:gd name="f68" fmla="val 2619"/>
                  <a:gd name="f69" fmla="val 371"/>
                  <a:gd name="f70" fmla="val 3190"/>
                  <a:gd name="f71" fmla="val 943"/>
                  <a:gd name="f72" fmla="val 3250"/>
                  <a:gd name="f73" fmla="val 1633"/>
                  <a:gd name="f74" fmla="val 3285"/>
                  <a:gd name="f75" fmla="val 1919"/>
                  <a:gd name="f76" fmla="val 3214"/>
                  <a:gd name="f77" fmla="val 2193"/>
                  <a:gd name="f78" fmla="val 3095"/>
                  <a:gd name="f79" fmla="val 2431"/>
                  <a:gd name="f80" fmla="val 3059"/>
                  <a:gd name="f81" fmla="val 2490"/>
                  <a:gd name="f82" fmla="val 2574"/>
                  <a:gd name="f83" fmla="val 3119"/>
                  <a:gd name="f84" fmla="val 2633"/>
                  <a:gd name="f85" fmla="val 3149"/>
                  <a:gd name="f86" fmla="val 2663"/>
                  <a:gd name="f87" fmla="val 3191"/>
                  <a:gd name="f88" fmla="val 2678"/>
                  <a:gd name="f89" fmla="val 3234"/>
                  <a:gd name="f90" fmla="val 3295"/>
                  <a:gd name="f91" fmla="val 3358"/>
                  <a:gd name="f92" fmla="val 2648"/>
                  <a:gd name="f93" fmla="val 3393"/>
                  <a:gd name="f94" fmla="val 2586"/>
                  <a:gd name="f95" fmla="val 3536"/>
                  <a:gd name="f96" fmla="val 2324"/>
                  <a:gd name="f97" fmla="val 2014"/>
                  <a:gd name="f98" fmla="val 3583"/>
                  <a:gd name="f99" fmla="val 1669"/>
                  <a:gd name="f100" fmla="val 764"/>
                  <a:gd name="f101" fmla="val 50"/>
                  <a:gd name="f102" fmla="val 1904"/>
                  <a:gd name="f103" fmla="val 2"/>
                  <a:gd name="f104" fmla="val 1877"/>
                  <a:gd name="f105" fmla="val 1849"/>
                  <a:gd name="f106" fmla="*/ f0 1 3607"/>
                  <a:gd name="f107" fmla="*/ f1 1 3542"/>
                  <a:gd name="f108" fmla="val f2"/>
                  <a:gd name="f109" fmla="val f3"/>
                  <a:gd name="f110" fmla="val f4"/>
                  <a:gd name="f111" fmla="+- f110 0 f108"/>
                  <a:gd name="f112" fmla="+- f109 0 f108"/>
                  <a:gd name="f113" fmla="*/ f112 1 3607"/>
                  <a:gd name="f114" fmla="*/ f111 1 3542"/>
                  <a:gd name="f115" fmla="*/ f108 1 f113"/>
                  <a:gd name="f116" fmla="*/ f109 1 f113"/>
                  <a:gd name="f117" fmla="*/ f108 1 f114"/>
                  <a:gd name="f118" fmla="*/ f110 1 f114"/>
                  <a:gd name="f119" fmla="*/ f115 f106 1"/>
                  <a:gd name="f120" fmla="*/ f116 f106 1"/>
                  <a:gd name="f121" fmla="*/ f118 f107 1"/>
                  <a:gd name="f122" fmla="*/ f117 f10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19" t="f122" r="f120" b="f121"/>
                <a:pathLst>
                  <a:path w="3607" h="3542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15" y="f16"/>
                    </a:cubicBezTo>
                    <a:cubicBezTo>
                      <a:pt x="f17" y="f18"/>
                      <a:pt x="f19" y="f4"/>
                      <a:pt x="f20" y="f4"/>
                    </a:cubicBezTo>
                    <a:cubicBezTo>
                      <a:pt x="f21" y="f4"/>
                      <a:pt x="f22" y="f23"/>
                      <a:pt x="f24" y="f25"/>
                    </a:cubicBezTo>
                    <a:cubicBezTo>
                      <a:pt x="f26" y="f27"/>
                      <a:pt x="f28" y="f29"/>
                      <a:pt x="f30" y="f31"/>
                    </a:cubicBezTo>
                    <a:cubicBezTo>
                      <a:pt x="f32" y="f33"/>
                      <a:pt x="f34" y="f35"/>
                      <a:pt x="f36" y="f35"/>
                    </a:cubicBezTo>
                    <a:cubicBezTo>
                      <a:pt x="f37" y="f35"/>
                      <a:pt x="f38" y="f39"/>
                      <a:pt x="f40" y="f41"/>
                    </a:cubicBezTo>
                    <a:cubicBezTo>
                      <a:pt x="f42" y="f43"/>
                      <a:pt x="f44" y="f45"/>
                      <a:pt x="f46" y="f45"/>
                    </a:cubicBezTo>
                    <a:cubicBezTo>
                      <a:pt x="f47" y="f45"/>
                      <a:pt x="f48" y="f49"/>
                      <a:pt x="f50" y="f51"/>
                    </a:cubicBezTo>
                    <a:cubicBezTo>
                      <a:pt x="f52" y="f53"/>
                      <a:pt x="f54" y="f55"/>
                      <a:pt x="f56" y="f57"/>
                    </a:cubicBezTo>
                    <a:cubicBezTo>
                      <a:pt x="f58" y="f59"/>
                      <a:pt x="f60" y="f61"/>
                      <a:pt x="f62" y="f61"/>
                    </a:cubicBezTo>
                    <a:cubicBezTo>
                      <a:pt x="f63" y="f61"/>
                      <a:pt x="f64" y="f65"/>
                      <a:pt x="f66" y="f67"/>
                    </a:cubicBezTo>
                    <a:cubicBezTo>
                      <a:pt x="f68" y="f69"/>
                      <a:pt x="f70" y="f71"/>
                      <a:pt x="f72" y="f73"/>
                    </a:cubicBezTo>
                    <a:cubicBezTo>
                      <a:pt x="f74" y="f75"/>
                      <a:pt x="f76" y="f77"/>
                      <a:pt x="f78" y="f79"/>
                    </a:cubicBezTo>
                    <a:cubicBezTo>
                      <a:pt x="f80" y="f81"/>
                      <a:pt x="f80" y="f82"/>
                      <a:pt x="f83" y="f84"/>
                    </a:cubicBezTo>
                    <a:cubicBezTo>
                      <a:pt x="f85" y="f86"/>
                      <a:pt x="f87" y="f88"/>
                      <a:pt x="f89" y="f88"/>
                    </a:cubicBezTo>
                    <a:cubicBezTo>
                      <a:pt x="f90" y="f88"/>
                      <a:pt x="f91" y="f92"/>
                      <a:pt x="f93" y="f94"/>
                    </a:cubicBezTo>
                    <a:cubicBezTo>
                      <a:pt x="f95" y="f96"/>
                      <a:pt x="f3" y="f97"/>
                      <a:pt x="f98" y="f99"/>
                    </a:cubicBezTo>
                    <a:cubicBezTo>
                      <a:pt x="f95" y="f100"/>
                      <a:pt x="f30" y="f101"/>
                      <a:pt x="f102" y="f103"/>
                    </a:cubicBezTo>
                    <a:cubicBezTo>
                      <a:pt x="f104" y="f7"/>
                      <a:pt x="f105" y="f2"/>
                      <a:pt x="f5" y="f2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" name="Google Shape;887;p63">
                <a:extLst>
                  <a:ext uri="{FF2B5EF4-FFF2-40B4-BE49-F238E27FC236}">
                    <a16:creationId xmlns:a16="http://schemas.microsoft.com/office/drawing/2014/main" id="{DBAE890D-E36A-5D02-F0CA-C46514545AC1}"/>
                  </a:ext>
                </a:extLst>
              </p:cNvPr>
              <p:cNvSpPr/>
              <p:nvPr/>
            </p:nvSpPr>
            <p:spPr>
              <a:xfrm>
                <a:off x="3706831" y="4516559"/>
                <a:ext cx="29571" cy="2922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29"/>
                  <a:gd name="f4" fmla="val 918"/>
                  <a:gd name="f5" fmla="val 465"/>
                  <a:gd name="f6" fmla="val 1"/>
                  <a:gd name="f7" fmla="val 203"/>
                  <a:gd name="f8" fmla="val 453"/>
                  <a:gd name="f9" fmla="val 715"/>
                  <a:gd name="f10" fmla="*/ f0 1 929"/>
                  <a:gd name="f11" fmla="*/ f1 1 918"/>
                  <a:gd name="f12" fmla="val f2"/>
                  <a:gd name="f13" fmla="val f3"/>
                  <a:gd name="f14" fmla="val f4"/>
                  <a:gd name="f15" fmla="+- f14 0 f12"/>
                  <a:gd name="f16" fmla="+- f13 0 f12"/>
                  <a:gd name="f17" fmla="*/ f16 1 929"/>
                  <a:gd name="f18" fmla="*/ f15 1 918"/>
                  <a:gd name="f19" fmla="*/ f12 1 f17"/>
                  <a:gd name="f20" fmla="*/ f13 1 f17"/>
                  <a:gd name="f21" fmla="*/ f12 1 f18"/>
                  <a:gd name="f22" fmla="*/ f14 1 f18"/>
                  <a:gd name="f23" fmla="*/ f19 f10 1"/>
                  <a:gd name="f24" fmla="*/ f20 f10 1"/>
                  <a:gd name="f25" fmla="*/ f22 f11 1"/>
                  <a:gd name="f26" fmla="*/ f21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929" h="918">
                    <a:moveTo>
                      <a:pt x="f5" y="f6"/>
                    </a:moveTo>
                    <a:cubicBezTo>
                      <a:pt x="f7" y="f6"/>
                      <a:pt x="f2" y="f7"/>
                      <a:pt x="f2" y="f8"/>
                    </a:cubicBezTo>
                    <a:cubicBezTo>
                      <a:pt x="f2" y="f9"/>
                      <a:pt x="f7" y="f4"/>
                      <a:pt x="f5" y="f4"/>
                    </a:cubicBezTo>
                    <a:cubicBezTo>
                      <a:pt x="f9" y="f4"/>
                      <a:pt x="f3" y="f9"/>
                      <a:pt x="f3" y="f8"/>
                    </a:cubicBezTo>
                    <a:cubicBezTo>
                      <a:pt x="f3" y="f7"/>
                      <a:pt x="f9" y="f6"/>
                      <a:pt x="f5" y="f6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2" name="Google Shape;888;p63">
              <a:extLst>
                <a:ext uri="{FF2B5EF4-FFF2-40B4-BE49-F238E27FC236}">
                  <a16:creationId xmlns:a16="http://schemas.microsoft.com/office/drawing/2014/main" id="{01A54F85-AD5A-82F1-EA08-2E28E3C2F157}"/>
                </a:ext>
              </a:extLst>
            </p:cNvPr>
            <p:cNvGrpSpPr/>
            <p:nvPr/>
          </p:nvGrpSpPr>
          <p:grpSpPr>
            <a:xfrm>
              <a:off x="3940634" y="4423711"/>
              <a:ext cx="346054" cy="345670"/>
              <a:chOff x="3940634" y="4423711"/>
              <a:chExt cx="346054" cy="345670"/>
            </a:xfrm>
          </p:grpSpPr>
          <p:grpSp>
            <p:nvGrpSpPr>
              <p:cNvPr id="13" name="Google Shape;889;p63">
                <a:extLst>
                  <a:ext uri="{FF2B5EF4-FFF2-40B4-BE49-F238E27FC236}">
                    <a16:creationId xmlns:a16="http://schemas.microsoft.com/office/drawing/2014/main" id="{EF656E89-49A7-EF07-DC8A-7816B8B0A456}"/>
                  </a:ext>
                </a:extLst>
              </p:cNvPr>
              <p:cNvGrpSpPr/>
              <p:nvPr/>
            </p:nvGrpSpPr>
            <p:grpSpPr>
              <a:xfrm>
                <a:off x="4011609" y="4480505"/>
                <a:ext cx="203866" cy="231900"/>
                <a:chOff x="4011609" y="4480505"/>
                <a:chExt cx="203866" cy="231900"/>
              </a:xfrm>
            </p:grpSpPr>
            <p:sp>
              <p:nvSpPr>
                <p:cNvPr id="14" name="Google Shape;890;p63">
                  <a:extLst>
                    <a:ext uri="{FF2B5EF4-FFF2-40B4-BE49-F238E27FC236}">
                      <a16:creationId xmlns:a16="http://schemas.microsoft.com/office/drawing/2014/main" id="{DDFEFAA8-561F-5E42-A426-4875427E5D10}"/>
                    </a:ext>
                  </a:extLst>
                </p:cNvPr>
                <p:cNvSpPr/>
                <p:nvPr/>
              </p:nvSpPr>
              <p:spPr>
                <a:xfrm>
                  <a:off x="4011609" y="4589437"/>
                  <a:ext cx="118387" cy="122968"/>
                </a:xfrm>
                <a:custGeom>
                  <a:avLst/>
                  <a:gdLst>
                    <a:gd name="f0" fmla="val w"/>
                    <a:gd name="f1" fmla="val h"/>
                    <a:gd name="f2" fmla="val 0"/>
                    <a:gd name="f3" fmla="val 106179"/>
                    <a:gd name="f4" fmla="val 110289"/>
                    <a:gd name="f5" fmla="val 19199"/>
                    <a:gd name="f6" fmla="val 1"/>
                    <a:gd name="f7" fmla="val 18076"/>
                    <a:gd name="f8" fmla="val 16954"/>
                    <a:gd name="f9" fmla="val 466"/>
                    <a:gd name="f10" fmla="val 16148"/>
                    <a:gd name="f11" fmla="val 1404"/>
                    <a:gd name="f12" fmla="val 5840"/>
                    <a:gd name="f13" fmla="val 13310"/>
                    <a:gd name="f14" fmla="val 28739"/>
                    <a:gd name="f15" fmla="val 33"/>
                    <a:gd name="f16" fmla="val 44494"/>
                    <a:gd name="f17" fmla="val 62077"/>
                    <a:gd name="f18" fmla="val 6916"/>
                    <a:gd name="f19" fmla="val 78582"/>
                    <a:gd name="f20" fmla="val 19442"/>
                    <a:gd name="f21" fmla="val 91010"/>
                    <a:gd name="f22" fmla="val 31968"/>
                    <a:gd name="f23" fmla="val 103439"/>
                    <a:gd name="f24" fmla="val 48572"/>
                    <a:gd name="f25" fmla="val 66252"/>
                    <a:gd name="f26" fmla="val 69546"/>
                    <a:gd name="f27" fmla="val 72939"/>
                    <a:gd name="f28" fmla="val 110060"/>
                    <a:gd name="f29" fmla="val 76201"/>
                    <a:gd name="f30" fmla="val 109571"/>
                    <a:gd name="f31" fmla="val 86248"/>
                    <a:gd name="f32" fmla="val 108071"/>
                    <a:gd name="f33" fmla="val 95675"/>
                    <a:gd name="f34" fmla="val 104352"/>
                    <a:gd name="f35" fmla="val 103895"/>
                    <a:gd name="f36" fmla="val 98643"/>
                    <a:gd name="f37" fmla="val 105983"/>
                    <a:gd name="f38" fmla="val 97208"/>
                    <a:gd name="f39" fmla="val 94272"/>
                    <a:gd name="f40" fmla="val 104417"/>
                    <a:gd name="f41" fmla="val 92478"/>
                    <a:gd name="f42" fmla="val 104384"/>
                    <a:gd name="f43" fmla="val 92348"/>
                    <a:gd name="f44" fmla="val 92315"/>
                    <a:gd name="f45" fmla="val 103555"/>
                    <a:gd name="f46" fmla="val 91537"/>
                    <a:gd name="f47" fmla="val 102517"/>
                    <a:gd name="f48" fmla="val 91128"/>
                    <a:gd name="f49" fmla="val 101470"/>
                    <a:gd name="f50" fmla="val 100673"/>
                    <a:gd name="f51" fmla="val 99870"/>
                    <a:gd name="f52" fmla="val 91365"/>
                    <a:gd name="f53" fmla="val 99165"/>
                    <a:gd name="f54" fmla="val 91859"/>
                    <a:gd name="f55" fmla="val 91956"/>
                    <a:gd name="f56" fmla="val 96849"/>
                    <a:gd name="f57" fmla="val 83769"/>
                    <a:gd name="f58" fmla="val 100111"/>
                    <a:gd name="f59" fmla="val 74994"/>
                    <a:gd name="f60" fmla="val 101416"/>
                    <a:gd name="f61" fmla="val 72091"/>
                    <a:gd name="f62" fmla="val 101808"/>
                    <a:gd name="f63" fmla="val 69155"/>
                    <a:gd name="f64" fmla="val 102069"/>
                    <a:gd name="f65" fmla="val 50757"/>
                    <a:gd name="f66" fmla="val 36176"/>
                    <a:gd name="f67" fmla="val 96066"/>
                    <a:gd name="f68" fmla="val 25216"/>
                    <a:gd name="f69" fmla="val 85171"/>
                    <a:gd name="f70" fmla="val 14256"/>
                    <a:gd name="f71" fmla="val 74309"/>
                    <a:gd name="f72" fmla="val 8221"/>
                    <a:gd name="f73" fmla="val 59826"/>
                    <a:gd name="f74" fmla="val 8188"/>
                    <a:gd name="f75" fmla="val 44462"/>
                    <a:gd name="f76" fmla="val 30664"/>
                    <a:gd name="f77" fmla="val 13277"/>
                    <a:gd name="f78" fmla="val 17126"/>
                    <a:gd name="f79" fmla="val 22313"/>
                    <a:gd name="f80" fmla="val 6721"/>
                    <a:gd name="f81" fmla="val 23650"/>
                    <a:gd name="f82" fmla="val 5188"/>
                    <a:gd name="f83" fmla="val 2904"/>
                    <a:gd name="f84" fmla="val 22248"/>
                    <a:gd name="f85" fmla="val 22215"/>
                    <a:gd name="f86" fmla="val 1338"/>
                    <a:gd name="f87" fmla="val 21407"/>
                    <a:gd name="f88" fmla="val 449"/>
                    <a:gd name="f89" fmla="val 20302"/>
                    <a:gd name="f90" fmla="*/ f0 1 106179"/>
                    <a:gd name="f91" fmla="*/ f1 1 110289"/>
                    <a:gd name="f92" fmla="val f2"/>
                    <a:gd name="f93" fmla="val f3"/>
                    <a:gd name="f94" fmla="val f4"/>
                    <a:gd name="f95" fmla="+- f94 0 f92"/>
                    <a:gd name="f96" fmla="+- f93 0 f92"/>
                    <a:gd name="f97" fmla="*/ f96 1 106179"/>
                    <a:gd name="f98" fmla="*/ f95 1 110289"/>
                    <a:gd name="f99" fmla="*/ f92 1 f97"/>
                    <a:gd name="f100" fmla="*/ f93 1 f97"/>
                    <a:gd name="f101" fmla="*/ f92 1 f98"/>
                    <a:gd name="f102" fmla="*/ f94 1 f98"/>
                    <a:gd name="f103" fmla="*/ f99 f90 1"/>
                    <a:gd name="f104" fmla="*/ f100 f90 1"/>
                    <a:gd name="f105" fmla="*/ f102 f91 1"/>
                    <a:gd name="f106" fmla="*/ f101 f91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103" t="f106" r="f104" b="f105"/>
                  <a:pathLst>
                    <a:path w="106179" h="110289">
                      <a:moveTo>
                        <a:pt x="f5" y="f6"/>
                      </a:moveTo>
                      <a:cubicBezTo>
                        <a:pt x="f7" y="f6"/>
                        <a:pt x="f8" y="f9"/>
                        <a:pt x="f10" y="f11"/>
                      </a:cubicBezTo>
                      <a:cubicBezTo>
                        <a:pt x="f12" y="f13"/>
                        <a:pt x="f6" y="f14"/>
                        <a:pt x="f15" y="f16"/>
                      </a:cubicBezTo>
                      <a:cubicBezTo>
                        <a:pt x="f15" y="f17"/>
                        <a:pt x="f18" y="f19"/>
                        <a:pt x="f20" y="f21"/>
                      </a:cubicBezTo>
                      <a:cubicBezTo>
                        <a:pt x="f22" y="f23"/>
                        <a:pt x="f24" y="f4"/>
                        <a:pt x="f25" y="f4"/>
                      </a:cubicBezTo>
                      <a:cubicBezTo>
                        <a:pt x="f26" y="f4"/>
                        <a:pt x="f27" y="f28"/>
                        <a:pt x="f29" y="f30"/>
                      </a:cubicBezTo>
                      <a:cubicBezTo>
                        <a:pt x="f31" y="f32"/>
                        <a:pt x="f33" y="f34"/>
                        <a:pt x="f35" y="f36"/>
                      </a:cubicBezTo>
                      <a:cubicBezTo>
                        <a:pt x="f37" y="f38"/>
                        <a:pt x="f3" y="f39"/>
                        <a:pt x="f40" y="f41"/>
                      </a:cubicBezTo>
                      <a:cubicBezTo>
                        <a:pt x="f42" y="f43"/>
                        <a:pt x="f42" y="f44"/>
                        <a:pt x="f34" y="f44"/>
                      </a:cubicBezTo>
                      <a:cubicBezTo>
                        <a:pt x="f45" y="f46"/>
                        <a:pt x="f47" y="f48"/>
                        <a:pt x="f49" y="f48"/>
                      </a:cubicBezTo>
                      <a:cubicBezTo>
                        <a:pt x="f50" y="f48"/>
                        <a:pt x="f51" y="f52"/>
                        <a:pt x="f53" y="f54"/>
                      </a:cubicBezTo>
                      <a:cubicBezTo>
                        <a:pt x="f55" y="f56"/>
                        <a:pt x="f57" y="f58"/>
                        <a:pt x="f59" y="f60"/>
                      </a:cubicBezTo>
                      <a:cubicBezTo>
                        <a:pt x="f61" y="f62"/>
                        <a:pt x="f63" y="f64"/>
                        <a:pt x="f25" y="f64"/>
                      </a:cubicBezTo>
                      <a:cubicBezTo>
                        <a:pt x="f65" y="f64"/>
                        <a:pt x="f66" y="f67"/>
                        <a:pt x="f68" y="f69"/>
                      </a:cubicBezTo>
                      <a:cubicBezTo>
                        <a:pt x="f70" y="f71"/>
                        <a:pt x="f72" y="f73"/>
                        <a:pt x="f74" y="f75"/>
                      </a:cubicBezTo>
                      <a:cubicBezTo>
                        <a:pt x="f74" y="f76"/>
                        <a:pt x="f77" y="f78"/>
                        <a:pt x="f79" y="f80"/>
                      </a:cubicBezTo>
                      <a:cubicBezTo>
                        <a:pt x="f81" y="f82"/>
                        <a:pt x="f81" y="f83"/>
                        <a:pt x="f84" y="f11"/>
                      </a:cubicBezTo>
                      <a:lnTo>
                        <a:pt x="f85" y="f86"/>
                      </a:lnTo>
                      <a:cubicBezTo>
                        <a:pt x="f87" y="f88"/>
                        <a:pt x="f89" y="f6"/>
                        <a:pt x="f5" y="f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cap="flat">
                  <a:noFill/>
                  <a:prstDash val="solid"/>
                </a:ln>
              </p:spPr>
              <p:txBody>
                <a:bodyPr vert="horz" wrap="square" lIns="91421" tIns="91421" rIns="91421" bIns="91421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s-PE" sz="1400" b="0" i="0" u="none" strike="noStrike" kern="0" cap="none" spc="0" baseline="0">
                    <a:solidFill>
                      <a:srgbClr val="000000"/>
                    </a:solidFill>
                    <a:uFillTx/>
                    <a:latin typeface="Arial"/>
                    <a:ea typeface="Arial"/>
                    <a:cs typeface="Arial"/>
                  </a:endParaRPr>
                </a:p>
              </p:txBody>
            </p:sp>
            <p:sp>
              <p:nvSpPr>
                <p:cNvPr id="15" name="Google Shape;891;p63">
                  <a:extLst>
                    <a:ext uri="{FF2B5EF4-FFF2-40B4-BE49-F238E27FC236}">
                      <a16:creationId xmlns:a16="http://schemas.microsoft.com/office/drawing/2014/main" id="{62FC9747-132E-AAF5-A114-853BEBE1AD8C}"/>
                    </a:ext>
                  </a:extLst>
                </p:cNvPr>
                <p:cNvSpPr/>
                <p:nvPr/>
              </p:nvSpPr>
              <p:spPr>
                <a:xfrm>
                  <a:off x="4047765" y="4480505"/>
                  <a:ext cx="167710" cy="195800"/>
                </a:xfrm>
                <a:custGeom>
                  <a:avLst/>
                  <a:gdLst>
                    <a:gd name="f0" fmla="val 360"/>
                    <a:gd name="f1" fmla="val w"/>
                    <a:gd name="f2" fmla="val h"/>
                    <a:gd name="f3" fmla="val 0"/>
                    <a:gd name="f4" fmla="val 150412"/>
                    <a:gd name="f5" fmla="val 175609"/>
                    <a:gd name="f6" fmla="val 63610"/>
                    <a:gd name="f7" fmla="val 61359"/>
                    <a:gd name="f8" fmla="val 59532"/>
                    <a:gd name="f9" fmla="val 1827"/>
                    <a:gd name="f10" fmla="val 4078"/>
                    <a:gd name="f11" fmla="val 93228"/>
                    <a:gd name="f12" fmla="val 59467"/>
                    <a:gd name="f13" fmla="val 142060"/>
                    <a:gd name="f14" fmla="val 153020"/>
                    <a:gd name="f15" fmla="val 52421"/>
                    <a:gd name="f16" fmla="val 162741"/>
                    <a:gd name="f17" fmla="val 41950"/>
                    <a:gd name="f18" fmla="val 166199"/>
                    <a:gd name="f19" fmla="val 39320"/>
                    <a:gd name="f20" fmla="val 167047"/>
                    <a:gd name="f21" fmla="val 36616"/>
                    <a:gd name="f22" fmla="val 167503"/>
                    <a:gd name="f23" fmla="val 33881"/>
                    <a:gd name="f24" fmla="val 33462"/>
                    <a:gd name="f25" fmla="val 33042"/>
                    <a:gd name="f26" fmla="val 167493"/>
                    <a:gd name="f27" fmla="val 32621"/>
                    <a:gd name="f28" fmla="val 167471"/>
                    <a:gd name="f29" fmla="val 19181"/>
                    <a:gd name="f30" fmla="val 166818"/>
                    <a:gd name="f31" fmla="val 8515"/>
                    <a:gd name="f32" fmla="val 155793"/>
                    <a:gd name="f33" fmla="val 8319"/>
                    <a:gd name="f34" fmla="val 142419"/>
                    <a:gd name="f35" fmla="val 8221"/>
                    <a:gd name="f36" fmla="val 135569"/>
                    <a:gd name="f37" fmla="val 10798"/>
                    <a:gd name="f38" fmla="val 129143"/>
                    <a:gd name="f39" fmla="val 15593"/>
                    <a:gd name="f40" fmla="val 124250"/>
                    <a:gd name="f41" fmla="val 20454"/>
                    <a:gd name="f42" fmla="val 119291"/>
                    <a:gd name="f43" fmla="val 26978"/>
                    <a:gd name="f44" fmla="val 116584"/>
                    <a:gd name="f45" fmla="val 33926"/>
                    <a:gd name="f46" fmla="val 36633"/>
                    <a:gd name="f47" fmla="val 39373"/>
                    <a:gd name="f48" fmla="val 117041"/>
                    <a:gd name="f49" fmla="val 41983"/>
                    <a:gd name="f50" fmla="val 117889"/>
                    <a:gd name="f51" fmla="val 42399"/>
                    <a:gd name="f52" fmla="val 118019"/>
                    <a:gd name="f53" fmla="val 42825"/>
                    <a:gd name="f54" fmla="val 118082"/>
                    <a:gd name="f55" fmla="val 43246"/>
                    <a:gd name="f56" fmla="val 44409"/>
                    <a:gd name="f57" fmla="val 45540"/>
                    <a:gd name="f58" fmla="val 117600"/>
                    <a:gd name="f59" fmla="val 46354"/>
                    <a:gd name="f60" fmla="val 116714"/>
                    <a:gd name="f61" fmla="val 47006"/>
                    <a:gd name="f62" fmla="val 115931"/>
                    <a:gd name="f63" fmla="val 47332"/>
                    <a:gd name="f64" fmla="val 114920"/>
                    <a:gd name="f65" fmla="val 113909"/>
                    <a:gd name="f66" fmla="val 81028"/>
                    <a:gd name="f67" fmla="val 79038"/>
                    <a:gd name="f68" fmla="val 45865"/>
                    <a:gd name="f69" fmla="val 77277"/>
                    <a:gd name="f70" fmla="val 43875"/>
                    <a:gd name="f71" fmla="val 76983"/>
                    <a:gd name="f72" fmla="val 40547"/>
                    <a:gd name="f73" fmla="val 76494"/>
                    <a:gd name="f74" fmla="val 37220"/>
                    <a:gd name="f75" fmla="val 76233"/>
                    <a:gd name="f76" fmla="val 26651"/>
                    <a:gd name="f77" fmla="val 19638"/>
                    <a:gd name="f78" fmla="val 77407"/>
                    <a:gd name="f79" fmla="val 12984"/>
                    <a:gd name="f80" fmla="val 79593"/>
                    <a:gd name="f81" fmla="val 10831"/>
                    <a:gd name="f82" fmla="val 80311"/>
                    <a:gd name="f83" fmla="val 9820"/>
                    <a:gd name="f84" fmla="val 82724"/>
                    <a:gd name="f85" fmla="val 84780"/>
                    <a:gd name="f86" fmla="val 84812"/>
                    <a:gd name="f87" fmla="val 10961"/>
                    <a:gd name="f88" fmla="val 85008"/>
                    <a:gd name="f89" fmla="val 11092"/>
                    <a:gd name="f90" fmla="val 85269"/>
                    <a:gd name="f91" fmla="val 11157"/>
                    <a:gd name="f92" fmla="val 85465"/>
                    <a:gd name="f93" fmla="val 11790"/>
                    <a:gd name="f94" fmla="val 86730"/>
                    <a:gd name="f95" fmla="val 13091"/>
                    <a:gd name="f96" fmla="val 87485"/>
                    <a:gd name="f97" fmla="val 14435"/>
                    <a:gd name="f98" fmla="val 14823"/>
                    <a:gd name="f99" fmla="val 15214"/>
                    <a:gd name="f100" fmla="val 87423"/>
                    <a:gd name="f101" fmla="val 87291"/>
                    <a:gd name="f102" fmla="val 21400"/>
                    <a:gd name="f103" fmla="val 85367"/>
                    <a:gd name="f104" fmla="val 27565"/>
                    <a:gd name="f105" fmla="val 84388"/>
                    <a:gd name="f106" fmla="val 33860"/>
                    <a:gd name="f107" fmla="val 35622"/>
                    <a:gd name="f108" fmla="val 37383"/>
                    <a:gd name="f109" fmla="val 84486"/>
                    <a:gd name="f110" fmla="val 39145"/>
                    <a:gd name="f111" fmla="val 84649"/>
                    <a:gd name="f112" fmla="val 108853"/>
                    <a:gd name="f113" fmla="val 108592"/>
                    <a:gd name="f114" fmla="val 108462"/>
                    <a:gd name="f115" fmla="val 24727"/>
                    <a:gd name="f116" fmla="val 16180"/>
                    <a:gd name="f117" fmla="val 112050"/>
                    <a:gd name="f118" fmla="val 9787"/>
                    <a:gd name="f119" fmla="val 118541"/>
                    <a:gd name="f120" fmla="val 3426"/>
                    <a:gd name="f121" fmla="val 124967"/>
                    <a:gd name="f122" fmla="val 1"/>
                    <a:gd name="f123" fmla="val 133481"/>
                    <a:gd name="f124" fmla="val 99"/>
                    <a:gd name="f125" fmla="val 142549"/>
                    <a:gd name="f126" fmla="val 160197"/>
                    <a:gd name="f127" fmla="val 14452"/>
                    <a:gd name="f128" fmla="val 174712"/>
                    <a:gd name="f129" fmla="val 32164"/>
                    <a:gd name="f130" fmla="val 175561"/>
                    <a:gd name="f131" fmla="val 32758"/>
                    <a:gd name="f132" fmla="val 175593"/>
                    <a:gd name="f133" fmla="val 33351"/>
                    <a:gd name="f134" fmla="val 33941"/>
                    <a:gd name="f135" fmla="val 37530"/>
                    <a:gd name="f136" fmla="val 41044"/>
                    <a:gd name="f137" fmla="val 175018"/>
                    <a:gd name="f138" fmla="val 44462"/>
                    <a:gd name="f139" fmla="val 173897"/>
                    <a:gd name="f140" fmla="val 58325"/>
                    <a:gd name="f141" fmla="val 169330"/>
                    <a:gd name="f142" fmla="val 67622"/>
                    <a:gd name="f143" fmla="val 156543"/>
                    <a:gd name="f144" fmla="val 142027"/>
                    <a:gd name="f145" fmla="val 67687"/>
                    <a:gd name="f146" fmla="val 93163"/>
                    <a:gd name="f147" fmla="val 8155"/>
                    <a:gd name="f148" fmla="val 78321"/>
                    <a:gd name="f149" fmla="val 81697"/>
                    <a:gd name="f150" fmla="val 8133"/>
                    <a:gd name="f151" fmla="val 85305"/>
                    <a:gd name="f152" fmla="val 8095"/>
                    <a:gd name="f153" fmla="val 88344"/>
                    <a:gd name="f154" fmla="val 89709"/>
                    <a:gd name="f155" fmla="val 90960"/>
                    <a:gd name="f156" fmla="val 8103"/>
                    <a:gd name="f157" fmla="val 92022"/>
                    <a:gd name="f158" fmla="val 8123"/>
                    <a:gd name="f159" fmla="val 93098"/>
                    <a:gd name="f160" fmla="val 21073"/>
                    <a:gd name="f161" fmla="val 98643"/>
                    <a:gd name="f162" fmla="val 33110"/>
                    <a:gd name="f163" fmla="val 107973"/>
                    <a:gd name="f164" fmla="val 42374"/>
                    <a:gd name="f165" fmla="val 117269"/>
                    <a:gd name="f166" fmla="val 51573"/>
                    <a:gd name="f167" fmla="val 129339"/>
                    <a:gd name="f168" fmla="val 57053"/>
                    <a:gd name="f169" fmla="val 142256"/>
                    <a:gd name="f170" fmla="val 58031"/>
                    <a:gd name="f171" fmla="val 64131"/>
                    <a:gd name="f172" fmla="val 142289"/>
                    <a:gd name="f173" fmla="val 76005"/>
                    <a:gd name="f174" fmla="val 142354"/>
                    <a:gd name="f175" fmla="val 82333"/>
                    <a:gd name="f176" fmla="val 133155"/>
                    <a:gd name="f177" fmla="val 81876"/>
                    <a:gd name="f178" fmla="val 79821"/>
                    <a:gd name="f179" fmla="val 115769"/>
                    <a:gd name="f180" fmla="val 109506"/>
                    <a:gd name="f181" fmla="val 73624"/>
                    <a:gd name="f182" fmla="val 103700"/>
                    <a:gd name="f183" fmla="val 70198"/>
                    <a:gd name="f184" fmla="val 98350"/>
                    <a:gd name="f185" fmla="val 66088"/>
                    <a:gd name="f186" fmla="val 97610"/>
                    <a:gd name="f187" fmla="val 65524"/>
                    <a:gd name="f188" fmla="val 96719"/>
                    <a:gd name="f189" fmla="val 65238"/>
                    <a:gd name="f190" fmla="val 95830"/>
                    <a:gd name="f191" fmla="val 95229"/>
                    <a:gd name="f192" fmla="val 94629"/>
                    <a:gd name="f193" fmla="val 65369"/>
                    <a:gd name="f194" fmla="val 94077"/>
                    <a:gd name="f195" fmla="val 65632"/>
                    <a:gd name="f196" fmla="val 92674"/>
                    <a:gd name="f197" fmla="val 66284"/>
                    <a:gd name="f198" fmla="val 91793"/>
                    <a:gd name="f199" fmla="val 67752"/>
                    <a:gd name="f200" fmla="val 69318"/>
                    <a:gd name="f201" fmla="val 91956"/>
                    <a:gd name="f202" fmla="val 91891"/>
                    <a:gd name="f203" fmla="val 150443"/>
                    <a:gd name="f204" fmla="val 90195"/>
                    <a:gd name="f205" fmla="val 158272"/>
                    <a:gd name="f206" fmla="val 86966"/>
                    <a:gd name="f207" fmla="val 165514"/>
                    <a:gd name="f208" fmla="val 86150"/>
                    <a:gd name="f209" fmla="val 167308"/>
                    <a:gd name="f210" fmla="val 86802"/>
                    <a:gd name="f211" fmla="val 169428"/>
                    <a:gd name="f212" fmla="val 88433"/>
                    <a:gd name="f213" fmla="val 170472"/>
                    <a:gd name="f214" fmla="val 88466"/>
                    <a:gd name="f215" fmla="val 170505"/>
                    <a:gd name="f216" fmla="val 88531"/>
                    <a:gd name="f217" fmla="val 89214"/>
                    <a:gd name="f218" fmla="val 170960"/>
                    <a:gd name="f219" fmla="val 89984"/>
                    <a:gd name="f220" fmla="val 171174"/>
                    <a:gd name="f221" fmla="val 90744"/>
                    <a:gd name="f222" fmla="val 92271"/>
                    <a:gd name="f223" fmla="val 93760"/>
                    <a:gd name="f224" fmla="val 170311"/>
                    <a:gd name="f225" fmla="val 94436"/>
                    <a:gd name="f226" fmla="val 168808"/>
                    <a:gd name="f227" fmla="val 98089"/>
                    <a:gd name="f228" fmla="val 160555"/>
                    <a:gd name="f229" fmla="val 100046"/>
                    <a:gd name="f230" fmla="val 151650"/>
                    <a:gd name="f231" fmla="val 100111"/>
                    <a:gd name="f232" fmla="val 99850"/>
                    <a:gd name="f233" fmla="val 77049"/>
                    <a:gd name="f234" fmla="val 103895"/>
                    <a:gd name="f235" fmla="val 108071"/>
                    <a:gd name="f236" fmla="val 81844"/>
                    <a:gd name="f237" fmla="val 112474"/>
                    <a:gd name="f238" fmla="val 83670"/>
                    <a:gd name="f239" fmla="val 123206"/>
                    <a:gd name="f240" fmla="val 88205"/>
                    <a:gd name="f241" fmla="val 134591"/>
                    <a:gd name="f242" fmla="val 90521"/>
                    <a:gd name="f243" fmla="val 146301"/>
                    <a:gd name="f244" fmla="val 147410"/>
                    <a:gd name="f245" fmla="val 148454"/>
                    <a:gd name="f246" fmla="val 90097"/>
                    <a:gd name="f247" fmla="val 149237"/>
                    <a:gd name="f248" fmla="val 89346"/>
                    <a:gd name="f249" fmla="val 149987"/>
                    <a:gd name="f250" fmla="val 88563"/>
                    <a:gd name="f251" fmla="val 150411"/>
                    <a:gd name="f252" fmla="val 87552"/>
                    <a:gd name="f253" fmla="val 86443"/>
                    <a:gd name="f254" fmla="val 150379"/>
                    <a:gd name="f255" fmla="val 70231"/>
                    <a:gd name="f256" fmla="val 150313"/>
                    <a:gd name="f257" fmla="val 54345"/>
                    <a:gd name="f258" fmla="val 150281"/>
                    <a:gd name="f259" fmla="val 49974"/>
                    <a:gd name="f260" fmla="val 49942"/>
                    <a:gd name="f261" fmla="val 146236"/>
                    <a:gd name="f262" fmla="val 120955"/>
                    <a:gd name="f263" fmla="val 100177"/>
                    <a:gd name="f264" fmla="val 29358"/>
                    <a:gd name="f265" fmla="val 99981"/>
                    <a:gd name="f266" fmla="val 4045"/>
                    <a:gd name="f267" fmla="val 2121"/>
                    <a:gd name="f268" fmla="val 98546"/>
                    <a:gd name="f269" fmla="val 131"/>
                    <a:gd name="f270" fmla="val 95903"/>
                    <a:gd name="f271" fmla="*/ f1 1 150412"/>
                    <a:gd name="f272" fmla="*/ f2 1 175609"/>
                    <a:gd name="f273" fmla="val f3"/>
                    <a:gd name="f274" fmla="val f4"/>
                    <a:gd name="f275" fmla="val f5"/>
                    <a:gd name="f276" fmla="+- f275 0 f273"/>
                    <a:gd name="f277" fmla="+- f274 0 f273"/>
                    <a:gd name="f278" fmla="*/ f277 1 150412"/>
                    <a:gd name="f279" fmla="*/ f276 1 175609"/>
                    <a:gd name="f280" fmla="*/ f273 1 f278"/>
                    <a:gd name="f281" fmla="*/ f274 1 f278"/>
                    <a:gd name="f282" fmla="*/ f273 1 f279"/>
                    <a:gd name="f283" fmla="*/ f275 1 f279"/>
                    <a:gd name="f284" fmla="*/ f280 f271 1"/>
                    <a:gd name="f285" fmla="*/ f281 f271 1"/>
                    <a:gd name="f286" fmla="*/ f283 f272 1"/>
                    <a:gd name="f287" fmla="*/ f282 f272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84" t="f287" r="f285" b="f286"/>
                  <a:pathLst>
                    <a:path w="150412" h="175609">
                      <a:moveTo>
                        <a:pt x="f6" y="f3"/>
                      </a:moveTo>
                      <a:cubicBezTo>
                        <a:pt x="f7" y="f3"/>
                        <a:pt x="f8" y="f9"/>
                        <a:pt x="f8" y="f10"/>
                      </a:cubicBezTo>
                      <a:lnTo>
                        <a:pt x="f8" y="f11"/>
                      </a:lnTo>
                      <a:lnTo>
                        <a:pt x="f12" y="f13"/>
                      </a:lnTo>
                      <a:cubicBezTo>
                        <a:pt x="f12" y="f14"/>
                        <a:pt x="f15" y="f16"/>
                        <a:pt x="f17" y="f18"/>
                      </a:cubicBezTo>
                      <a:cubicBezTo>
                        <a:pt x="f19" y="f20"/>
                        <a:pt x="f21" y="f22"/>
                        <a:pt x="f23" y="f22"/>
                      </a:cubicBezTo>
                      <a:cubicBezTo>
                        <a:pt x="f24" y="f22"/>
                        <a:pt x="f25" y="f26"/>
                        <a:pt x="f27" y="f28"/>
                      </a:cubicBezTo>
                      <a:cubicBezTo>
                        <a:pt x="f29" y="f30"/>
                        <a:pt x="f31" y="f32"/>
                        <a:pt x="f33" y="f34"/>
                      </a:cubicBezTo>
                      <a:cubicBezTo>
                        <a:pt x="f35" y="f36"/>
                        <a:pt x="f37" y="f38"/>
                        <a:pt x="f39" y="f40"/>
                      </a:cubicBezTo>
                      <a:cubicBezTo>
                        <a:pt x="f41" y="f42"/>
                        <a:pt x="f43" y="f44"/>
                        <a:pt x="f45" y="f44"/>
                      </a:cubicBezTo>
                      <a:cubicBezTo>
                        <a:pt x="f46" y="f44"/>
                        <a:pt x="f47" y="f48"/>
                        <a:pt x="f49" y="f50"/>
                      </a:cubicBezTo>
                      <a:cubicBezTo>
                        <a:pt x="f51" y="f52"/>
                        <a:pt x="f53" y="f54"/>
                        <a:pt x="f55" y="f54"/>
                      </a:cubicBezTo>
                      <a:cubicBezTo>
                        <a:pt x="f56" y="f54"/>
                        <a:pt x="f57" y="f58"/>
                        <a:pt x="f59" y="f60"/>
                      </a:cubicBezTo>
                      <a:cubicBezTo>
                        <a:pt x="f61" y="f62"/>
                        <a:pt x="f63" y="f64"/>
                        <a:pt x="f63" y="f65"/>
                      </a:cubicBezTo>
                      <a:lnTo>
                        <a:pt x="f63" y="f66"/>
                      </a:lnTo>
                      <a:cubicBezTo>
                        <a:pt x="f63" y="f67"/>
                        <a:pt x="f68" y="f69"/>
                        <a:pt x="f70" y="f71"/>
                      </a:cubicBezTo>
                      <a:cubicBezTo>
                        <a:pt x="f72" y="f73"/>
                        <a:pt x="f74" y="f75"/>
                        <a:pt x="f45" y="f75"/>
                      </a:cubicBezTo>
                      <a:cubicBezTo>
                        <a:pt x="f76" y="f75"/>
                        <a:pt x="f77" y="f78"/>
                        <a:pt x="f79" y="f80"/>
                      </a:cubicBezTo>
                      <a:cubicBezTo>
                        <a:pt x="f81" y="f82"/>
                        <a:pt x="f83" y="f84"/>
                        <a:pt x="f81" y="f85"/>
                      </a:cubicBezTo>
                      <a:lnTo>
                        <a:pt x="f81" y="f86"/>
                      </a:lnTo>
                      <a:cubicBezTo>
                        <a:pt x="f87" y="f88"/>
                        <a:pt x="f89" y="f90"/>
                        <a:pt x="f91" y="f92"/>
                      </a:cubicBezTo>
                      <a:cubicBezTo>
                        <a:pt x="f93" y="f94"/>
                        <a:pt x="f95" y="f96"/>
                        <a:pt x="f97" y="f96"/>
                      </a:cubicBezTo>
                      <a:cubicBezTo>
                        <a:pt x="f98" y="f96"/>
                        <a:pt x="f99" y="f100"/>
                        <a:pt x="f39" y="f101"/>
                      </a:cubicBezTo>
                      <a:cubicBezTo>
                        <a:pt x="f102" y="f103"/>
                        <a:pt x="f104" y="f105"/>
                        <a:pt x="f106" y="f105"/>
                      </a:cubicBezTo>
                      <a:cubicBezTo>
                        <a:pt x="f107" y="f105"/>
                        <a:pt x="f108" y="f109"/>
                        <a:pt x="f110" y="f111"/>
                      </a:cubicBezTo>
                      <a:lnTo>
                        <a:pt x="f110" y="f112"/>
                      </a:lnTo>
                      <a:cubicBezTo>
                        <a:pt x="f108" y="f113"/>
                        <a:pt x="f107" y="f114"/>
                        <a:pt x="f106" y="f114"/>
                      </a:cubicBezTo>
                      <a:cubicBezTo>
                        <a:pt x="f115" y="f114"/>
                        <a:pt x="f116" y="f117"/>
                        <a:pt x="f118" y="f119"/>
                      </a:cubicBezTo>
                      <a:cubicBezTo>
                        <a:pt x="f120" y="f121"/>
                        <a:pt x="f122" y="f123"/>
                        <a:pt x="f124" y="f125"/>
                      </a:cubicBezTo>
                      <a:cubicBezTo>
                        <a:pt x="f0" y="f126"/>
                        <a:pt x="f127" y="f128"/>
                        <a:pt x="f129" y="f130"/>
                      </a:cubicBezTo>
                      <a:cubicBezTo>
                        <a:pt x="f131" y="f132"/>
                        <a:pt x="f133" y="f5"/>
                        <a:pt x="f134" y="f5"/>
                      </a:cubicBezTo>
                      <a:cubicBezTo>
                        <a:pt x="f135" y="f5"/>
                        <a:pt x="f136" y="f137"/>
                        <a:pt x="f138" y="f139"/>
                      </a:cubicBezTo>
                      <a:cubicBezTo>
                        <a:pt x="f140" y="f141"/>
                        <a:pt x="f142" y="f143"/>
                        <a:pt x="f142" y="f144"/>
                      </a:cubicBezTo>
                      <a:lnTo>
                        <a:pt x="f145" y="f146"/>
                      </a:lnTo>
                      <a:lnTo>
                        <a:pt x="f145" y="f147"/>
                      </a:lnTo>
                      <a:lnTo>
                        <a:pt x="f148" y="f147"/>
                      </a:lnTo>
                      <a:cubicBezTo>
                        <a:pt x="f149" y="f150"/>
                        <a:pt x="f151" y="f152"/>
                        <a:pt x="f153" y="f152"/>
                      </a:cubicBezTo>
                      <a:cubicBezTo>
                        <a:pt x="f154" y="f152"/>
                        <a:pt x="f155" y="f156"/>
                        <a:pt x="f157" y="f158"/>
                      </a:cubicBezTo>
                      <a:cubicBezTo>
                        <a:pt x="f159" y="f160"/>
                        <a:pt x="f161" y="f162"/>
                        <a:pt x="f163" y="f164"/>
                      </a:cubicBezTo>
                      <a:cubicBezTo>
                        <a:pt x="f165" y="f166"/>
                        <a:pt x="f167" y="f168"/>
                        <a:pt x="f169" y="f170"/>
                      </a:cubicBezTo>
                      <a:cubicBezTo>
                        <a:pt x="f169" y="f171"/>
                        <a:pt x="f172" y="f173"/>
                        <a:pt x="f174" y="f175"/>
                      </a:cubicBezTo>
                      <a:cubicBezTo>
                        <a:pt x="f176" y="f177"/>
                        <a:pt x="f40" y="f178"/>
                        <a:pt x="f179" y="f75"/>
                      </a:cubicBezTo>
                      <a:cubicBezTo>
                        <a:pt x="f180" y="f181"/>
                        <a:pt x="f182" y="f183"/>
                        <a:pt x="f184" y="f185"/>
                      </a:cubicBezTo>
                      <a:cubicBezTo>
                        <a:pt x="f186" y="f187"/>
                        <a:pt x="f188" y="f189"/>
                        <a:pt x="f190" y="f189"/>
                      </a:cubicBezTo>
                      <a:cubicBezTo>
                        <a:pt x="f191" y="f189"/>
                        <a:pt x="f192" y="f193"/>
                        <a:pt x="f194" y="f195"/>
                      </a:cubicBezTo>
                      <a:cubicBezTo>
                        <a:pt x="f196" y="f197"/>
                        <a:pt x="f198" y="f199"/>
                        <a:pt x="f198" y="f200"/>
                      </a:cubicBezTo>
                      <a:lnTo>
                        <a:pt x="f201" y="f174"/>
                      </a:lnTo>
                      <a:cubicBezTo>
                        <a:pt x="f202" y="f203"/>
                        <a:pt x="f204" y="f205"/>
                        <a:pt x="f206" y="f207"/>
                      </a:cubicBezTo>
                      <a:cubicBezTo>
                        <a:pt x="f208" y="f209"/>
                        <a:pt x="f210" y="f211"/>
                        <a:pt x="f212" y="f213"/>
                      </a:cubicBezTo>
                      <a:cubicBezTo>
                        <a:pt x="f214" y="f213"/>
                        <a:pt x="f214" y="f215"/>
                        <a:pt x="f216" y="f215"/>
                      </a:cubicBezTo>
                      <a:cubicBezTo>
                        <a:pt x="f217" y="f218"/>
                        <a:pt x="f219" y="f220"/>
                        <a:pt x="f221" y="f220"/>
                      </a:cubicBezTo>
                      <a:cubicBezTo>
                        <a:pt x="f222" y="f220"/>
                        <a:pt x="f223" y="f224"/>
                        <a:pt x="f225" y="f226"/>
                      </a:cubicBezTo>
                      <a:cubicBezTo>
                        <a:pt x="f227" y="f228"/>
                        <a:pt x="f229" y="f230"/>
                        <a:pt x="f231" y="f174"/>
                      </a:cubicBezTo>
                      <a:lnTo>
                        <a:pt x="f232" y="f233"/>
                      </a:lnTo>
                      <a:lnTo>
                        <a:pt x="f232" y="f233"/>
                      </a:lnTo>
                      <a:cubicBezTo>
                        <a:pt x="f234" y="f80"/>
                        <a:pt x="f235" y="f236"/>
                        <a:pt x="f237" y="f238"/>
                      </a:cubicBezTo>
                      <a:cubicBezTo>
                        <a:pt x="f239" y="f240"/>
                        <a:pt x="f241" y="f242"/>
                        <a:pt x="f243" y="f242"/>
                      </a:cubicBezTo>
                      <a:cubicBezTo>
                        <a:pt x="f244" y="f242"/>
                        <a:pt x="f245" y="f246"/>
                        <a:pt x="f247" y="f248"/>
                      </a:cubicBezTo>
                      <a:cubicBezTo>
                        <a:pt x="f249" y="f250"/>
                        <a:pt x="f251" y="f252"/>
                        <a:pt x="f251" y="f253"/>
                      </a:cubicBezTo>
                      <a:lnTo>
                        <a:pt x="f254" y="f255"/>
                      </a:lnTo>
                      <a:lnTo>
                        <a:pt x="f256" y="f257"/>
                      </a:lnTo>
                      <a:cubicBezTo>
                        <a:pt x="f258" y="f259"/>
                        <a:pt x="f243" y="f260"/>
                        <a:pt x="f261" y="f260"/>
                      </a:cubicBezTo>
                      <a:cubicBezTo>
                        <a:pt x="f262" y="f260"/>
                        <a:pt x="f263" y="f264"/>
                        <a:pt x="f265" y="f266"/>
                      </a:cubicBezTo>
                      <a:cubicBezTo>
                        <a:pt x="f265" y="f267"/>
                        <a:pt x="f268" y="f269"/>
                        <a:pt x="f270" y="f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cap="flat">
                  <a:noFill/>
                  <a:prstDash val="solid"/>
                </a:ln>
              </p:spPr>
              <p:txBody>
                <a:bodyPr vert="horz" wrap="square" lIns="91421" tIns="91421" rIns="91421" bIns="91421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s-PE" sz="1400" b="0" i="0" u="none" strike="noStrike" kern="0" cap="none" spc="0" baseline="0">
                    <a:solidFill>
                      <a:srgbClr val="000000"/>
                    </a:solidFill>
                    <a:uFillTx/>
                    <a:latin typeface="Arial"/>
                    <a:ea typeface="Arial"/>
                    <a:cs typeface="Arial"/>
                  </a:endParaRPr>
                </a:p>
              </p:txBody>
            </p:sp>
          </p:grpSp>
          <p:sp>
            <p:nvSpPr>
              <p:cNvPr id="16" name="Google Shape;892;p63">
                <a:extLst>
                  <a:ext uri="{FF2B5EF4-FFF2-40B4-BE49-F238E27FC236}">
                    <a16:creationId xmlns:a16="http://schemas.microsoft.com/office/drawing/2014/main" id="{DBE1A106-77CF-74BE-4CF8-4FD458DE4D12}"/>
                  </a:ext>
                </a:extLst>
              </p:cNvPr>
              <p:cNvSpPr/>
              <p:nvPr/>
            </p:nvSpPr>
            <p:spPr>
              <a:xfrm>
                <a:off x="3940634" y="4423711"/>
                <a:ext cx="346054" cy="34567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872"/>
                  <a:gd name="f4" fmla="val 10860"/>
                  <a:gd name="f5" fmla="val 5418"/>
                  <a:gd name="f6" fmla="val 334"/>
                  <a:gd name="f7" fmla="val 8228"/>
                  <a:gd name="f8" fmla="val 10514"/>
                  <a:gd name="f9" fmla="val 2608"/>
                  <a:gd name="f10" fmla="val 5430"/>
                  <a:gd name="f11" fmla="val 8240"/>
                  <a:gd name="f12" fmla="val 1"/>
                  <a:gd name="f13" fmla="val 3989"/>
                  <a:gd name="f14" fmla="val 2620"/>
                  <a:gd name="f15" fmla="val 560"/>
                  <a:gd name="f16" fmla="val 1596"/>
                  <a:gd name="f17" fmla="val 1584"/>
                  <a:gd name="f18" fmla="val 572"/>
                  <a:gd name="f19" fmla="val 6871"/>
                  <a:gd name="f20" fmla="val 9264"/>
                  <a:gd name="f21" fmla="val 10300"/>
                  <a:gd name="f22" fmla="val 10859"/>
                  <a:gd name="f23" fmla="val 6883"/>
                  <a:gd name="f24" fmla="val 8252"/>
                  <a:gd name="f25" fmla="val 9276"/>
                  <a:gd name="f26" fmla="val 10871"/>
                  <a:gd name="f27" fmla="*/ f0 1 10872"/>
                  <a:gd name="f28" fmla="*/ f1 1 10860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10872"/>
                  <a:gd name="f35" fmla="*/ f32 1 10860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10872" h="10860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8"/>
                      <a:pt x="f5" y="f8"/>
                    </a:cubicBezTo>
                    <a:cubicBezTo>
                      <a:pt x="f9" y="f8"/>
                      <a:pt x="f6" y="f11"/>
                      <a:pt x="f6" y="f10"/>
                    </a:cubicBezTo>
                    <a:cubicBezTo>
                      <a:pt x="f6" y="f9"/>
                      <a:pt x="f9" y="f6"/>
                      <a:pt x="f5" y="f6"/>
                    </a:cubicBezTo>
                    <a:close/>
                    <a:moveTo>
                      <a:pt x="f10" y="f12"/>
                    </a:moveTo>
                    <a:cubicBezTo>
                      <a:pt x="f13" y="f12"/>
                      <a:pt x="f14" y="f15"/>
                      <a:pt x="f16" y="f17"/>
                    </a:cubicBezTo>
                    <a:cubicBezTo>
                      <a:pt x="f18" y="f14"/>
                      <a:pt x="f12" y="f13"/>
                      <a:pt x="f12" y="f10"/>
                    </a:cubicBezTo>
                    <a:cubicBezTo>
                      <a:pt x="f12" y="f19"/>
                      <a:pt x="f18" y="f11"/>
                      <a:pt x="f16" y="f20"/>
                    </a:cubicBezTo>
                    <a:cubicBezTo>
                      <a:pt x="f14" y="f21"/>
                      <a:pt x="f13" y="f22"/>
                      <a:pt x="f10" y="f22"/>
                    </a:cubicBezTo>
                    <a:cubicBezTo>
                      <a:pt x="f23" y="f22"/>
                      <a:pt x="f24" y="f21"/>
                      <a:pt x="f25" y="f20"/>
                    </a:cubicBezTo>
                    <a:cubicBezTo>
                      <a:pt x="f21" y="f11"/>
                      <a:pt x="f26" y="f19"/>
                      <a:pt x="f26" y="f10"/>
                    </a:cubicBezTo>
                    <a:cubicBezTo>
                      <a:pt x="f26" y="f13"/>
                      <a:pt x="f21" y="f14"/>
                      <a:pt x="f25" y="f17"/>
                    </a:cubicBezTo>
                    <a:cubicBezTo>
                      <a:pt x="f24" y="f15"/>
                      <a:pt x="f23" y="f12"/>
                      <a:pt x="f10" y="f12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1" tIns="91421" rIns="91421" bIns="91421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4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</p:grpSp>
      <p:grpSp>
        <p:nvGrpSpPr>
          <p:cNvPr id="17" name="Google Shape;893;p63">
            <a:extLst>
              <a:ext uri="{FF2B5EF4-FFF2-40B4-BE49-F238E27FC236}">
                <a16:creationId xmlns:a16="http://schemas.microsoft.com/office/drawing/2014/main" id="{08E6A0DF-6363-EDA0-6C62-8C4A6CC9C251}"/>
              </a:ext>
            </a:extLst>
          </p:cNvPr>
          <p:cNvGrpSpPr/>
          <p:nvPr/>
        </p:nvGrpSpPr>
        <p:grpSpPr>
          <a:xfrm>
            <a:off x="7300999" y="759363"/>
            <a:ext cx="1127884" cy="1334630"/>
            <a:chOff x="7300999" y="759363"/>
            <a:chExt cx="1127884" cy="1334630"/>
          </a:xfrm>
        </p:grpSpPr>
        <p:sp>
          <p:nvSpPr>
            <p:cNvPr id="18" name="Google Shape;894;p63">
              <a:extLst>
                <a:ext uri="{FF2B5EF4-FFF2-40B4-BE49-F238E27FC236}">
                  <a16:creationId xmlns:a16="http://schemas.microsoft.com/office/drawing/2014/main" id="{E15F0003-E02A-4D16-4938-E78FC889411E}"/>
                </a:ext>
              </a:extLst>
            </p:cNvPr>
            <p:cNvSpPr/>
            <p:nvPr/>
          </p:nvSpPr>
          <p:spPr>
            <a:xfrm>
              <a:off x="7447248" y="940853"/>
              <a:ext cx="299475" cy="2095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6995"/>
                <a:gd name="f4" fmla="val 32885"/>
                <a:gd name="f5" fmla="val 7824"/>
                <a:gd name="f6" fmla="val 17596"/>
                <a:gd name="f7" fmla="val 23505"/>
                <a:gd name="f8" fmla="val 7890"/>
                <a:gd name="f9" fmla="val 29463"/>
                <a:gd name="f10" fmla="val 39252"/>
                <a:gd name="f11" fmla="val 46994"/>
                <a:gd name="f12" fmla="val 38941"/>
                <a:gd name="f13" fmla="val 33261"/>
                <a:gd name="f14" fmla="val 23898"/>
                <a:gd name="f15" fmla="val 27614"/>
                <a:gd name="f16" fmla="val 19446"/>
                <a:gd name="f17" fmla="val 13815"/>
                <a:gd name="f18" fmla="val 8119"/>
                <a:gd name="f19" fmla="*/ f0 1 46995"/>
                <a:gd name="f20" fmla="*/ f1 1 32885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46995"/>
                <a:gd name="f27" fmla="*/ f24 1 32885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46995" h="32885">
                  <a:moveTo>
                    <a:pt x="f2" y="f2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7" y="f8"/>
                  </a:lnTo>
                  <a:lnTo>
                    <a:pt x="f9" y="f4"/>
                  </a:lnTo>
                  <a:lnTo>
                    <a:pt x="f10" y="f4"/>
                  </a:lnTo>
                  <a:lnTo>
                    <a:pt x="f11" y="f2"/>
                  </a:lnTo>
                  <a:lnTo>
                    <a:pt x="f12" y="f2"/>
                  </a:lnTo>
                  <a:lnTo>
                    <a:pt x="f13" y="f14"/>
                  </a:lnTo>
                  <a:lnTo>
                    <a:pt x="f15" y="f2"/>
                  </a:lnTo>
                  <a:lnTo>
                    <a:pt x="f16" y="f2"/>
                  </a:lnTo>
                  <a:lnTo>
                    <a:pt x="f17" y="f14"/>
                  </a:lnTo>
                  <a:lnTo>
                    <a:pt x="f18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895;p63">
              <a:extLst>
                <a:ext uri="{FF2B5EF4-FFF2-40B4-BE49-F238E27FC236}">
                  <a16:creationId xmlns:a16="http://schemas.microsoft.com/office/drawing/2014/main" id="{8923665B-6C59-606D-885A-8A5BE81F8488}"/>
                </a:ext>
              </a:extLst>
            </p:cNvPr>
            <p:cNvSpPr/>
            <p:nvPr/>
          </p:nvSpPr>
          <p:spPr>
            <a:xfrm>
              <a:off x="8026987" y="1448519"/>
              <a:ext cx="172528" cy="2095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074"/>
                <a:gd name="f4" fmla="val 32886"/>
                <a:gd name="f5" fmla="val 13177"/>
                <a:gd name="f6" fmla="val 5763"/>
                <a:gd name="f7" fmla="val 14519"/>
                <a:gd name="f8" fmla="val 15517"/>
                <a:gd name="f9" fmla="val 6074"/>
                <a:gd name="f10" fmla="val 16221"/>
                <a:gd name="f11" fmla="val 6663"/>
                <a:gd name="f12" fmla="val 16909"/>
                <a:gd name="f13" fmla="val 7252"/>
                <a:gd name="f14" fmla="val 17252"/>
                <a:gd name="f15" fmla="val 8120"/>
                <a:gd name="f16" fmla="val 9249"/>
                <a:gd name="f17" fmla="val 10395"/>
                <a:gd name="f18" fmla="val 11262"/>
                <a:gd name="f19" fmla="val 11852"/>
                <a:gd name="f20" fmla="val 12441"/>
                <a:gd name="f21" fmla="val 12719"/>
                <a:gd name="f22" fmla="val 8479"/>
                <a:gd name="f23" fmla="val 13455"/>
                <a:gd name="f24" fmla="val 18497"/>
                <a:gd name="f25" fmla="val 15174"/>
                <a:gd name="f26" fmla="val 16467"/>
                <a:gd name="f27" fmla="val 18857"/>
                <a:gd name="f28" fmla="val 17318"/>
                <a:gd name="f29" fmla="val 19578"/>
                <a:gd name="f30" fmla="val 18169"/>
                <a:gd name="f31" fmla="val 20282"/>
                <a:gd name="f32" fmla="val 18595"/>
                <a:gd name="f33" fmla="val 21345"/>
                <a:gd name="f34" fmla="val 22770"/>
                <a:gd name="f35" fmla="val 24226"/>
                <a:gd name="f36" fmla="val 18153"/>
                <a:gd name="f37" fmla="val 25307"/>
                <a:gd name="f38" fmla="val 17302"/>
                <a:gd name="f39" fmla="val 26027"/>
                <a:gd name="f40" fmla="val 16450"/>
                <a:gd name="f41" fmla="val 26747"/>
                <a:gd name="f42" fmla="val 15157"/>
                <a:gd name="f43" fmla="val 27107"/>
                <a:gd name="f44" fmla="val 1"/>
                <a:gd name="f45" fmla="val 32885"/>
                <a:gd name="f46" fmla="val 14077"/>
                <a:gd name="f47" fmla="val 18447"/>
                <a:gd name="f48" fmla="val 21721"/>
                <a:gd name="f49" fmla="val 32100"/>
                <a:gd name="f50" fmla="val 23865"/>
                <a:gd name="f51" fmla="val 30545"/>
                <a:gd name="f52" fmla="val 25993"/>
                <a:gd name="f53" fmla="val 28990"/>
                <a:gd name="f54" fmla="val 26616"/>
                <a:gd name="f55" fmla="val 23457"/>
                <a:gd name="f56" fmla="val 21378"/>
                <a:gd name="f57" fmla="val 26566"/>
                <a:gd name="f58" fmla="val 19643"/>
                <a:gd name="f59" fmla="val 25568"/>
                <a:gd name="f60" fmla="val 18219"/>
                <a:gd name="f61" fmla="val 24569"/>
                <a:gd name="f62" fmla="val 16779"/>
                <a:gd name="f63" fmla="val 23161"/>
                <a:gd name="f64" fmla="val 15813"/>
                <a:gd name="f65" fmla="val 15289"/>
                <a:gd name="f66" fmla="val 22769"/>
                <a:gd name="f67" fmla="val 14733"/>
                <a:gd name="f68" fmla="val 13914"/>
                <a:gd name="f69" fmla="val 24602"/>
                <a:gd name="f70" fmla="val 12801"/>
                <a:gd name="f71" fmla="val 25355"/>
                <a:gd name="f72" fmla="val 11655"/>
                <a:gd name="f73" fmla="val 25731"/>
                <a:gd name="f74" fmla="val 10297"/>
                <a:gd name="f75" fmla="val 8693"/>
                <a:gd name="f76" fmla="val 5664"/>
                <a:gd name="f77" fmla="val 24700"/>
                <a:gd name="f78" fmla="val 3455"/>
                <a:gd name="f79" fmla="val 22654"/>
                <a:gd name="f80" fmla="val 2063"/>
                <a:gd name="f81" fmla="val 20608"/>
                <a:gd name="f82" fmla="val 688"/>
                <a:gd name="f83" fmla="val 12735"/>
                <a:gd name="f84" fmla="*/ f0 1 27074"/>
                <a:gd name="f85" fmla="*/ f1 1 32886"/>
                <a:gd name="f86" fmla="val f2"/>
                <a:gd name="f87" fmla="val f3"/>
                <a:gd name="f88" fmla="val f4"/>
                <a:gd name="f89" fmla="+- f88 0 f86"/>
                <a:gd name="f90" fmla="+- f87 0 f86"/>
                <a:gd name="f91" fmla="*/ f90 1 27074"/>
                <a:gd name="f92" fmla="*/ f89 1 32886"/>
                <a:gd name="f93" fmla="*/ f86 1 f91"/>
                <a:gd name="f94" fmla="*/ f87 1 f91"/>
                <a:gd name="f95" fmla="*/ f86 1 f92"/>
                <a:gd name="f96" fmla="*/ f88 1 f92"/>
                <a:gd name="f97" fmla="*/ f93 f84 1"/>
                <a:gd name="f98" fmla="*/ f94 f84 1"/>
                <a:gd name="f99" fmla="*/ f96 f85 1"/>
                <a:gd name="f100" fmla="*/ f95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7" t="f100" r="f98" b="f99"/>
              <a:pathLst>
                <a:path w="27074" h="3288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2" y="f18"/>
                    <a:pt x="f10" y="f19"/>
                  </a:cubicBezTo>
                  <a:cubicBezTo>
                    <a:pt x="f8" y="f20"/>
                    <a:pt x="f7" y="f21"/>
                    <a:pt x="f5" y="f21"/>
                  </a:cubicBezTo>
                  <a:lnTo>
                    <a:pt x="f22" y="f21"/>
                  </a:lnTo>
                  <a:lnTo>
                    <a:pt x="f22" y="f6"/>
                  </a:lnTo>
                  <a:close/>
                  <a:moveTo>
                    <a:pt x="f23" y="f24"/>
                  </a:moveTo>
                  <a:cubicBezTo>
                    <a:pt x="f25" y="f24"/>
                    <a:pt x="f26" y="f27"/>
                    <a:pt x="f28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2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23" y="f43"/>
                  </a:cubicBezTo>
                  <a:lnTo>
                    <a:pt x="f22" y="f43"/>
                  </a:lnTo>
                  <a:lnTo>
                    <a:pt x="f22" y="f24"/>
                  </a:lnTo>
                  <a:close/>
                  <a:moveTo>
                    <a:pt x="f2" y="f44"/>
                  </a:moveTo>
                  <a:lnTo>
                    <a:pt x="f2" y="f45"/>
                  </a:lnTo>
                  <a:lnTo>
                    <a:pt x="f46" y="f45"/>
                  </a:lnTo>
                  <a:cubicBezTo>
                    <a:pt x="f47" y="f45"/>
                    <a:pt x="f48" y="f49"/>
                    <a:pt x="f50" y="f51"/>
                  </a:cubicBezTo>
                  <a:cubicBezTo>
                    <a:pt x="f52" y="f53"/>
                    <a:pt x="f3" y="f54"/>
                    <a:pt x="f3" y="f55"/>
                  </a:cubicBezTo>
                  <a:cubicBezTo>
                    <a:pt x="f3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33" y="f65"/>
                  </a:cubicBezTo>
                  <a:cubicBezTo>
                    <a:pt x="f66" y="f67"/>
                    <a:pt x="f50" y="f68"/>
                    <a:pt x="f69" y="f70"/>
                  </a:cubicBezTo>
                  <a:cubicBezTo>
                    <a:pt x="f71" y="f72"/>
                    <a:pt x="f73" y="f74"/>
                    <a:pt x="f73" y="f75"/>
                  </a:cubicBezTo>
                  <a:cubicBezTo>
                    <a:pt x="f73" y="f76"/>
                    <a:pt x="f77" y="f78"/>
                    <a:pt x="f79" y="f80"/>
                  </a:cubicBezTo>
                  <a:cubicBezTo>
                    <a:pt x="f81" y="f82"/>
                    <a:pt x="f38" y="f44"/>
                    <a:pt x="f83" y="f44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896;p63">
              <a:extLst>
                <a:ext uri="{FF2B5EF4-FFF2-40B4-BE49-F238E27FC236}">
                  <a16:creationId xmlns:a16="http://schemas.microsoft.com/office/drawing/2014/main" id="{570FA8FE-022B-2384-6BB2-88AEECD9A5EA}"/>
                </a:ext>
              </a:extLst>
            </p:cNvPr>
            <p:cNvSpPr/>
            <p:nvPr/>
          </p:nvSpPr>
          <p:spPr>
            <a:xfrm>
              <a:off x="7300999" y="759363"/>
              <a:ext cx="1127884" cy="13346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6993"/>
                <a:gd name="f4" fmla="val 209436"/>
                <a:gd name="f5" fmla="val 163898"/>
                <a:gd name="f6" fmla="val 3274"/>
                <a:gd name="f7" fmla="val 90125"/>
                <a:gd name="f8" fmla="val 47780"/>
                <a:gd name="f9" fmla="val 173703"/>
                <a:gd name="f10" fmla="val 33326"/>
                <a:gd name="f11" fmla="val 82448"/>
                <a:gd name="f12" fmla="val 51692"/>
                <a:gd name="f13" fmla="val 170380"/>
                <a:gd name="f14" fmla="val 86852"/>
                <a:gd name="f15" fmla="val 83725"/>
                <a:gd name="f16" fmla="val 3291"/>
                <a:gd name="f17" fmla="val 37189"/>
                <a:gd name="f18" fmla="val 67307"/>
                <a:gd name="f19" fmla="val 145385"/>
                <a:gd name="f20" fmla="val 94528"/>
                <a:gd name="f21" fmla="val 71089"/>
                <a:gd name="f22" fmla="val 151900"/>
                <a:gd name="f23" fmla="val 86999"/>
                <a:gd name="f24" fmla="val 173654"/>
                <a:gd name="f25" fmla="val 76016"/>
                <a:gd name="f26" fmla="val 173474"/>
                <a:gd name="f27" fmla="val 65311"/>
                <a:gd name="f28" fmla="val 171215"/>
                <a:gd name="f29" fmla="val 55326"/>
                <a:gd name="f30" fmla="val 166975"/>
                <a:gd name="f31" fmla="val 45210"/>
                <a:gd name="f32" fmla="val 162703"/>
                <a:gd name="f33" fmla="val 36011"/>
                <a:gd name="f34" fmla="val 156500"/>
                <a:gd name="f35" fmla="val 28253"/>
                <a:gd name="f36" fmla="val 148725"/>
                <a:gd name="f37" fmla="val 20461"/>
                <a:gd name="f38" fmla="val 140966"/>
                <a:gd name="f39" fmla="val 14258"/>
                <a:gd name="f40" fmla="val 131767"/>
                <a:gd name="f41" fmla="val 9985"/>
                <a:gd name="f42" fmla="val 121635"/>
                <a:gd name="f43" fmla="val 5550"/>
                <a:gd name="f44" fmla="val 111142"/>
                <a:gd name="f45" fmla="val 99864"/>
                <a:gd name="f46" fmla="val 88472"/>
                <a:gd name="f47" fmla="val 173686"/>
                <a:gd name="f48" fmla="val 173719"/>
                <a:gd name="f49" fmla="val 171444"/>
                <a:gd name="f50" fmla="val 167008"/>
                <a:gd name="f51" fmla="val 162719"/>
                <a:gd name="f52" fmla="val 156516"/>
                <a:gd name="f53" fmla="val 148741"/>
                <a:gd name="f54" fmla="val 140982"/>
                <a:gd name="f55" fmla="val 131783"/>
                <a:gd name="f56" fmla="val 121651"/>
                <a:gd name="f57" fmla="val 166992"/>
                <a:gd name="f58" fmla="val 111666"/>
                <a:gd name="f59" fmla="val 100961"/>
                <a:gd name="f60" fmla="val 173670"/>
                <a:gd name="f61" fmla="val 17"/>
                <a:gd name="f62" fmla="val 1"/>
                <a:gd name="f63" fmla="val 100306"/>
                <a:gd name="f64" fmla="val 2358"/>
                <a:gd name="f65" fmla="val 112026"/>
                <a:gd name="f66" fmla="val 6974"/>
                <a:gd name="f67" fmla="val 122911"/>
                <a:gd name="f68" fmla="val 11409"/>
                <a:gd name="f69" fmla="val 133436"/>
                <a:gd name="f70" fmla="val 17859"/>
                <a:gd name="f71" fmla="val 142979"/>
                <a:gd name="f72" fmla="val 25928"/>
                <a:gd name="f73" fmla="val 151049"/>
                <a:gd name="f74" fmla="val 33998"/>
                <a:gd name="f75" fmla="val 159135"/>
                <a:gd name="f76" fmla="val 43541"/>
                <a:gd name="f77" fmla="val 165568"/>
                <a:gd name="f78" fmla="val 54049"/>
                <a:gd name="f79" fmla="val 170004"/>
                <a:gd name="f80" fmla="val 64443"/>
                <a:gd name="f81" fmla="val 174407"/>
                <a:gd name="f82" fmla="val 75574"/>
                <a:gd name="f83" fmla="val 176764"/>
                <a:gd name="f84" fmla="val 176944"/>
                <a:gd name="f85" fmla="val 209435"/>
                <a:gd name="f86" fmla="val 101403"/>
                <a:gd name="f87" fmla="val 176747"/>
                <a:gd name="f88" fmla="val 112550"/>
                <a:gd name="f89" fmla="val 174390"/>
                <a:gd name="f90" fmla="val 122928"/>
                <a:gd name="f91" fmla="val 142996"/>
                <a:gd name="f92" fmla="val 159119"/>
                <a:gd name="f93" fmla="val 170020"/>
                <a:gd name="f94" fmla="val 174636"/>
                <a:gd name="f95" fmla="val 100323"/>
                <a:gd name="f96" fmla="val 176976"/>
                <a:gd name="f97" fmla="val 88488"/>
                <a:gd name="f98" fmla="*/ f0 1 176993"/>
                <a:gd name="f99" fmla="*/ f1 1 209436"/>
                <a:gd name="f100" fmla="val f2"/>
                <a:gd name="f101" fmla="val f3"/>
                <a:gd name="f102" fmla="val f4"/>
                <a:gd name="f103" fmla="+- f102 0 f100"/>
                <a:gd name="f104" fmla="+- f101 0 f100"/>
                <a:gd name="f105" fmla="*/ f104 1 176993"/>
                <a:gd name="f106" fmla="*/ f103 1 209436"/>
                <a:gd name="f107" fmla="*/ f100 1 f105"/>
                <a:gd name="f108" fmla="*/ f101 1 f105"/>
                <a:gd name="f109" fmla="*/ f100 1 f106"/>
                <a:gd name="f110" fmla="*/ f102 1 f106"/>
                <a:gd name="f111" fmla="*/ f107 f98 1"/>
                <a:gd name="f112" fmla="*/ f108 f98 1"/>
                <a:gd name="f113" fmla="*/ f110 f99 1"/>
                <a:gd name="f114" fmla="*/ f109 f9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1" t="f114" r="f112" b="f113"/>
              <a:pathLst>
                <a:path w="176993" h="209436">
                  <a:moveTo>
                    <a:pt x="f5" y="f6"/>
                  </a:moveTo>
                  <a:lnTo>
                    <a:pt x="f7" y="f8"/>
                  </a:lnTo>
                  <a:lnTo>
                    <a:pt x="f7" y="f6"/>
                  </a:lnTo>
                  <a:close/>
                  <a:moveTo>
                    <a:pt x="f9" y="f6"/>
                  </a:moveTo>
                  <a:lnTo>
                    <a:pt x="f9" y="f10"/>
                  </a:lnTo>
                  <a:lnTo>
                    <a:pt x="f7" y="f11"/>
                  </a:lnTo>
                  <a:lnTo>
                    <a:pt x="f7" y="f12"/>
                  </a:lnTo>
                  <a:lnTo>
                    <a:pt x="f13" y="f6"/>
                  </a:lnTo>
                  <a:close/>
                  <a:moveTo>
                    <a:pt x="f14" y="f6"/>
                  </a:moveTo>
                  <a:lnTo>
                    <a:pt x="f14" y="f15"/>
                  </a:lnTo>
                  <a:lnTo>
                    <a:pt x="f16" y="f15"/>
                  </a:lnTo>
                  <a:lnTo>
                    <a:pt x="f16" y="f6"/>
                  </a:lnTo>
                  <a:close/>
                  <a:moveTo>
                    <a:pt x="f9" y="f17"/>
                  </a:moveTo>
                  <a:lnTo>
                    <a:pt x="f9" y="f18"/>
                  </a:lnTo>
                  <a:lnTo>
                    <a:pt x="f19" y="f15"/>
                  </a:lnTo>
                  <a:lnTo>
                    <a:pt x="f20" y="f15"/>
                  </a:lnTo>
                  <a:lnTo>
                    <a:pt x="f9" y="f17"/>
                  </a:lnTo>
                  <a:close/>
                  <a:moveTo>
                    <a:pt x="f9" y="f21"/>
                  </a:moveTo>
                  <a:lnTo>
                    <a:pt x="f9" y="f15"/>
                  </a:lnTo>
                  <a:lnTo>
                    <a:pt x="f22" y="f15"/>
                  </a:lnTo>
                  <a:lnTo>
                    <a:pt x="f9" y="f21"/>
                  </a:lnTo>
                  <a:close/>
                  <a:moveTo>
                    <a:pt x="f14" y="f23"/>
                  </a:moveTo>
                  <a:lnTo>
                    <a:pt x="f14" y="f24"/>
                  </a:ln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6" y="f45"/>
                    <a:pt x="f16" y="f46"/>
                  </a:cubicBezTo>
                  <a:lnTo>
                    <a:pt x="f16" y="f23"/>
                  </a:lnTo>
                  <a:close/>
                  <a:moveTo>
                    <a:pt x="f47" y="f23"/>
                  </a:moveTo>
                  <a:lnTo>
                    <a:pt x="f47" y="f46"/>
                  </a:lnTo>
                  <a:cubicBezTo>
                    <a:pt x="f48" y="f45"/>
                    <a:pt x="f49" y="f44"/>
                    <a:pt x="f50" y="f42"/>
                  </a:cubicBezTo>
                  <a:cubicBezTo>
                    <a:pt x="f51" y="f40"/>
                    <a:pt x="f52" y="f38"/>
                    <a:pt x="f53" y="f36"/>
                  </a:cubicBezTo>
                  <a:cubicBezTo>
                    <a:pt x="f54" y="f34"/>
                    <a:pt x="f55" y="f32"/>
                    <a:pt x="f56" y="f57"/>
                  </a:cubicBezTo>
                  <a:cubicBezTo>
                    <a:pt x="f58" y="f28"/>
                    <a:pt x="f59" y="f26"/>
                    <a:pt x="f7" y="f60"/>
                  </a:cubicBezTo>
                  <a:lnTo>
                    <a:pt x="f7" y="f23"/>
                  </a:lnTo>
                  <a:close/>
                  <a:moveTo>
                    <a:pt x="f61" y="f2"/>
                  </a:moveTo>
                  <a:lnTo>
                    <a:pt x="f61" y="f46"/>
                  </a:ln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14" y="f84"/>
                  </a:cubicBezTo>
                  <a:lnTo>
                    <a:pt x="f14" y="f85"/>
                  </a:lnTo>
                  <a:lnTo>
                    <a:pt x="f7" y="f85"/>
                  </a:lnTo>
                  <a:lnTo>
                    <a:pt x="f7" y="f84"/>
                  </a:lnTo>
                  <a:cubicBezTo>
                    <a:pt x="f86" y="f87"/>
                    <a:pt x="f88" y="f89"/>
                    <a:pt x="f90" y="f79"/>
                  </a:cubicBezTo>
                  <a:cubicBezTo>
                    <a:pt x="f69" y="f77"/>
                    <a:pt x="f91" y="f92"/>
                    <a:pt x="f73" y="f73"/>
                  </a:cubicBezTo>
                  <a:cubicBezTo>
                    <a:pt x="f75" y="f91"/>
                    <a:pt x="f77" y="f69"/>
                    <a:pt x="f93" y="f90"/>
                  </a:cubicBezTo>
                  <a:cubicBezTo>
                    <a:pt x="f94" y="f65"/>
                    <a:pt x="f3" y="f95"/>
                    <a:pt x="f96" y="f97"/>
                  </a:cubicBezTo>
                  <a:lnTo>
                    <a:pt x="f96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897;p63">
              <a:extLst>
                <a:ext uri="{FF2B5EF4-FFF2-40B4-BE49-F238E27FC236}">
                  <a16:creationId xmlns:a16="http://schemas.microsoft.com/office/drawing/2014/main" id="{63D1380C-805B-C35C-863E-067A892F769D}"/>
                </a:ext>
              </a:extLst>
            </p:cNvPr>
            <p:cNvSpPr/>
            <p:nvPr/>
          </p:nvSpPr>
          <p:spPr>
            <a:xfrm>
              <a:off x="7496059" y="1414101"/>
              <a:ext cx="254623" cy="2546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957"/>
                <a:gd name="f4" fmla="val 39956"/>
                <a:gd name="f5" fmla="val 19970"/>
                <a:gd name="f6" fmla="val 1"/>
                <a:gd name="f7" fmla="*/ f0 1 39957"/>
                <a:gd name="f8" fmla="*/ f1 1 3995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39957"/>
                <a:gd name="f15" fmla="*/ f12 1 3995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9957" h="39956">
                  <a:moveTo>
                    <a:pt x="f5" y="f2"/>
                  </a:moveTo>
                  <a:lnTo>
                    <a:pt x="f6" y="f5"/>
                  </a:lnTo>
                  <a:lnTo>
                    <a:pt x="f5" y="f4"/>
                  </a:lnTo>
                  <a:lnTo>
                    <a:pt x="f4" y="f5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pic>
        <p:nvPicPr>
          <p:cNvPr id="22" name="Picture 10" descr="persona sosteniendo una botella de vidrio en una mesa redonda de madera marrón">
            <a:extLst>
              <a:ext uri="{FF2B5EF4-FFF2-40B4-BE49-F238E27FC236}">
                <a16:creationId xmlns:a16="http://schemas.microsoft.com/office/drawing/2014/main" id="{B913130C-767B-0CF3-61A3-B147EEE783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748" r="17430"/>
          <a:stretch>
            <a:fillRect/>
          </a:stretch>
        </p:blipFill>
        <p:spPr>
          <a:xfrm>
            <a:off x="4530577" y="0"/>
            <a:ext cx="4613422" cy="5143499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23" name="Grupo 10">
            <a:extLst>
              <a:ext uri="{FF2B5EF4-FFF2-40B4-BE49-F238E27FC236}">
                <a16:creationId xmlns:a16="http://schemas.microsoft.com/office/drawing/2014/main" id="{3077D34C-99D1-8CD7-FD5C-ABCD5F79059F}"/>
              </a:ext>
            </a:extLst>
          </p:cNvPr>
          <p:cNvGrpSpPr/>
          <p:nvPr/>
        </p:nvGrpSpPr>
        <p:grpSpPr>
          <a:xfrm>
            <a:off x="1144078" y="3090635"/>
            <a:ext cx="1349370" cy="1328796"/>
            <a:chOff x="1144078" y="3090635"/>
            <a:chExt cx="1349370" cy="1328796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4B9B1F14-368D-4A0F-FF7D-24283C36EF79}"/>
                </a:ext>
              </a:extLst>
            </p:cNvPr>
            <p:cNvSpPr/>
            <p:nvPr/>
          </p:nvSpPr>
          <p:spPr>
            <a:xfrm>
              <a:off x="1144078" y="3090635"/>
              <a:ext cx="1349370" cy="7713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4"/>
                <a:gd name="f7" fmla="val 151"/>
                <a:gd name="f8" fmla="val 131"/>
                <a:gd name="f9" fmla="val 3"/>
                <a:gd name="f10" fmla="val 5"/>
                <a:gd name="f11" fmla="val 8"/>
                <a:gd name="f12" fmla="val 38"/>
                <a:gd name="f13" fmla="val 68"/>
                <a:gd name="f14" fmla="val 98"/>
                <a:gd name="f15" fmla="val 104"/>
                <a:gd name="f16" fmla="val 110"/>
                <a:gd name="f17" fmla="val 115"/>
                <a:gd name="f18" fmla="val 127"/>
                <a:gd name="f19" fmla="val 120"/>
                <a:gd name="f20" fmla="val 123"/>
                <a:gd name="f21" fmla="val 133"/>
                <a:gd name="f22" fmla="val 117"/>
                <a:gd name="f23" fmla="val 111"/>
                <a:gd name="f24" fmla="val 124"/>
                <a:gd name="f25" fmla="val 96"/>
                <a:gd name="f26" fmla="val 95"/>
                <a:gd name="f27" fmla="val 106"/>
                <a:gd name="f28" fmla="val 93"/>
                <a:gd name="f29" fmla="val 84"/>
                <a:gd name="f30" fmla="val 86"/>
                <a:gd name="f31" fmla="val 75"/>
                <a:gd name="f32" fmla="val 82"/>
                <a:gd name="f33" fmla="val 44"/>
                <a:gd name="f34" fmla="val 30"/>
                <a:gd name="f35" fmla="val 17"/>
                <a:gd name="f36" fmla="val 99"/>
                <a:gd name="f37" fmla="val 4"/>
                <a:gd name="f38" fmla="val 101"/>
                <a:gd name="f39" fmla="val 2"/>
                <a:gd name="f40" fmla="val 107"/>
                <a:gd name="f41" fmla="val 147"/>
                <a:gd name="f42" fmla="val 167"/>
                <a:gd name="f43" fmla="val 169"/>
                <a:gd name="f44" fmla="val 172"/>
                <a:gd name="f45" fmla="val 1"/>
                <a:gd name="f46" fmla="val 173"/>
                <a:gd name="f47" fmla="val 184"/>
                <a:gd name="f48" fmla="val 20"/>
                <a:gd name="f49" fmla="val 195"/>
                <a:gd name="f50" fmla="val 39"/>
                <a:gd name="f51" fmla="val 193"/>
                <a:gd name="f52" fmla="val 62"/>
                <a:gd name="f53" fmla="val 192"/>
                <a:gd name="f54" fmla="val 77"/>
                <a:gd name="f55" fmla="val 171"/>
                <a:gd name="f56" fmla="val 91"/>
                <a:gd name="f57" fmla="val 162"/>
                <a:gd name="f58" fmla="val 94"/>
                <a:gd name="f59" fmla="val 141"/>
                <a:gd name="f60" fmla="val 148"/>
                <a:gd name="f61" fmla="val 121"/>
                <a:gd name="f62" fmla="val 156"/>
                <a:gd name="f63" fmla="val 126"/>
                <a:gd name="f64" fmla="val 163"/>
                <a:gd name="f65" fmla="val 130"/>
                <a:gd name="f66" fmla="val 165"/>
                <a:gd name="f67" fmla="val 168"/>
                <a:gd name="f68" fmla="val 170"/>
                <a:gd name="f69" fmla="val 199"/>
                <a:gd name="f70" fmla="val 132"/>
                <a:gd name="f71" fmla="val 229"/>
                <a:gd name="f72" fmla="val 258"/>
                <a:gd name="f73" fmla="val 260"/>
                <a:gd name="f74" fmla="val 261"/>
                <a:gd name="f75" fmla="val 138"/>
                <a:gd name="f76" fmla="val 257"/>
                <a:gd name="f77" fmla="val 144"/>
                <a:gd name="f78" fmla="val 253"/>
                <a:gd name="f79" fmla="val 149"/>
                <a:gd name="f80" fmla="val 252"/>
                <a:gd name="f81" fmla="val 248"/>
                <a:gd name="f82" fmla="val 244"/>
                <a:gd name="f83" fmla="val 102"/>
                <a:gd name="f84" fmla="val 29"/>
                <a:gd name="f85" fmla="val 28"/>
                <a:gd name="f86" fmla="val 10"/>
                <a:gd name="f87" fmla="val 7"/>
                <a:gd name="f88" fmla="val 150"/>
                <a:gd name="f89" fmla="val 137"/>
                <a:gd name="f90" fmla="val 9"/>
                <a:gd name="f91" fmla="val 129"/>
                <a:gd name="f92" fmla="val 109"/>
                <a:gd name="f93" fmla="val 105"/>
                <a:gd name="f94" fmla="val 12"/>
                <a:gd name="f95" fmla="val 24"/>
                <a:gd name="f96" fmla="val 92"/>
                <a:gd name="f97" fmla="val 36"/>
                <a:gd name="f98" fmla="val 89"/>
                <a:gd name="f99" fmla="val 49"/>
                <a:gd name="f100" fmla="val 67"/>
                <a:gd name="f101" fmla="val 80"/>
                <a:gd name="f102" fmla="val 128"/>
                <a:gd name="f103" fmla="val 90"/>
                <a:gd name="f104" fmla="val 145"/>
                <a:gd name="f105" fmla="val 181"/>
                <a:gd name="f106" fmla="val 189"/>
                <a:gd name="f107" fmla="val 37"/>
                <a:gd name="f108" fmla="val 175"/>
                <a:gd name="f109" fmla="val 25"/>
                <a:gd name="f110" fmla="val 13"/>
                <a:gd name="f111" fmla="val 11"/>
                <a:gd name="f112" fmla="val 154"/>
                <a:gd name="f113" fmla="+- 0 0 -90"/>
                <a:gd name="f114" fmla="*/ f3 1 264"/>
                <a:gd name="f115" fmla="*/ f4 1 151"/>
                <a:gd name="f116" fmla="val f5"/>
                <a:gd name="f117" fmla="val f6"/>
                <a:gd name="f118" fmla="val f7"/>
                <a:gd name="f119" fmla="*/ f113 f0 1"/>
                <a:gd name="f120" fmla="+- f118 0 f116"/>
                <a:gd name="f121" fmla="+- f117 0 f116"/>
                <a:gd name="f122" fmla="*/ f119 1 f2"/>
                <a:gd name="f123" fmla="*/ f121 1 264"/>
                <a:gd name="f124" fmla="*/ f120 1 151"/>
                <a:gd name="f125" fmla="*/ 0 f121 1"/>
                <a:gd name="f126" fmla="*/ 131 f120 1"/>
                <a:gd name="f127" fmla="*/ 8 f121 1"/>
                <a:gd name="f128" fmla="*/ 98 f121 1"/>
                <a:gd name="f129" fmla="*/ 115 f121 1"/>
                <a:gd name="f130" fmla="*/ 127 f120 1"/>
                <a:gd name="f131" fmla="*/ 133 f121 1"/>
                <a:gd name="f132" fmla="*/ 117 f120 1"/>
                <a:gd name="f133" fmla="*/ 98 f120 1"/>
                <a:gd name="f134" fmla="*/ 106 f121 1"/>
                <a:gd name="f135" fmla="*/ 93 f120 1"/>
                <a:gd name="f136" fmla="*/ 82 f121 1"/>
                <a:gd name="f137" fmla="*/ 44 f120 1"/>
                <a:gd name="f138" fmla="*/ 99 f121 1"/>
                <a:gd name="f139" fmla="*/ 4 f120 1"/>
                <a:gd name="f140" fmla="*/ 107 f121 1"/>
                <a:gd name="f141" fmla="*/ 0 f120 1"/>
                <a:gd name="f142" fmla="*/ 167 f121 1"/>
                <a:gd name="f143" fmla="*/ 173 f121 1"/>
                <a:gd name="f144" fmla="*/ 2 f120 1"/>
                <a:gd name="f145" fmla="*/ 193 f121 1"/>
                <a:gd name="f146" fmla="*/ 62 f120 1"/>
                <a:gd name="f147" fmla="*/ 171 f121 1"/>
                <a:gd name="f148" fmla="*/ 91 f120 1"/>
                <a:gd name="f149" fmla="*/ 141 f121 1"/>
                <a:gd name="f150" fmla="*/ 163 f121 1"/>
                <a:gd name="f151" fmla="*/ 130 f120 1"/>
                <a:gd name="f152" fmla="*/ 170 f121 1"/>
                <a:gd name="f153" fmla="*/ 258 f121 1"/>
                <a:gd name="f154" fmla="*/ 132 f120 1"/>
                <a:gd name="f155" fmla="*/ 264 f121 1"/>
                <a:gd name="f156" fmla="*/ 253 f121 1"/>
                <a:gd name="f157" fmla="*/ 149 f120 1"/>
                <a:gd name="f158" fmla="*/ 244 f121 1"/>
                <a:gd name="f159" fmla="*/ 151 f120 1"/>
                <a:gd name="f160" fmla="*/ 30 f121 1"/>
                <a:gd name="f161" fmla="*/ 28 f121 1"/>
                <a:gd name="f162" fmla="*/ 137 f121 1"/>
                <a:gd name="f163" fmla="*/ 9 f120 1"/>
                <a:gd name="f164" fmla="*/ 8 f120 1"/>
                <a:gd name="f165" fmla="*/ 111 f121 1"/>
                <a:gd name="f166" fmla="*/ 104 f121 1"/>
                <a:gd name="f167" fmla="*/ 12 f120 1"/>
                <a:gd name="f168" fmla="*/ 89 f121 1"/>
                <a:gd name="f169" fmla="*/ 49 f120 1"/>
                <a:gd name="f170" fmla="*/ 86 f120 1"/>
                <a:gd name="f171" fmla="*/ 162 f121 1"/>
                <a:gd name="f172" fmla="*/ 184 f121 1"/>
                <a:gd name="f173" fmla="*/ 13 f120 1"/>
                <a:gd name="f174" fmla="+- f122 0 f1"/>
                <a:gd name="f175" fmla="*/ f125 1 264"/>
                <a:gd name="f176" fmla="*/ f126 1 151"/>
                <a:gd name="f177" fmla="*/ f127 1 264"/>
                <a:gd name="f178" fmla="*/ f128 1 264"/>
                <a:gd name="f179" fmla="*/ f129 1 264"/>
                <a:gd name="f180" fmla="*/ f130 1 151"/>
                <a:gd name="f181" fmla="*/ f131 1 264"/>
                <a:gd name="f182" fmla="*/ f132 1 151"/>
                <a:gd name="f183" fmla="*/ f133 1 151"/>
                <a:gd name="f184" fmla="*/ f134 1 264"/>
                <a:gd name="f185" fmla="*/ f135 1 151"/>
                <a:gd name="f186" fmla="*/ f136 1 264"/>
                <a:gd name="f187" fmla="*/ f137 1 151"/>
                <a:gd name="f188" fmla="*/ f138 1 264"/>
                <a:gd name="f189" fmla="*/ f139 1 151"/>
                <a:gd name="f190" fmla="*/ f140 1 264"/>
                <a:gd name="f191" fmla="*/ f141 1 151"/>
                <a:gd name="f192" fmla="*/ f142 1 264"/>
                <a:gd name="f193" fmla="*/ f143 1 264"/>
                <a:gd name="f194" fmla="*/ f144 1 151"/>
                <a:gd name="f195" fmla="*/ f145 1 264"/>
                <a:gd name="f196" fmla="*/ f146 1 151"/>
                <a:gd name="f197" fmla="*/ f147 1 264"/>
                <a:gd name="f198" fmla="*/ f148 1 151"/>
                <a:gd name="f199" fmla="*/ f149 1 264"/>
                <a:gd name="f200" fmla="*/ f150 1 264"/>
                <a:gd name="f201" fmla="*/ f151 1 151"/>
                <a:gd name="f202" fmla="*/ f152 1 264"/>
                <a:gd name="f203" fmla="*/ f153 1 264"/>
                <a:gd name="f204" fmla="*/ f154 1 151"/>
                <a:gd name="f205" fmla="*/ f155 1 264"/>
                <a:gd name="f206" fmla="*/ f156 1 264"/>
                <a:gd name="f207" fmla="*/ f157 1 151"/>
                <a:gd name="f208" fmla="*/ f158 1 264"/>
                <a:gd name="f209" fmla="*/ f159 1 151"/>
                <a:gd name="f210" fmla="*/ f160 1 264"/>
                <a:gd name="f211" fmla="*/ f161 1 264"/>
                <a:gd name="f212" fmla="*/ f162 1 264"/>
                <a:gd name="f213" fmla="*/ f163 1 151"/>
                <a:gd name="f214" fmla="*/ f164 1 151"/>
                <a:gd name="f215" fmla="*/ f165 1 264"/>
                <a:gd name="f216" fmla="*/ f166 1 264"/>
                <a:gd name="f217" fmla="*/ f167 1 151"/>
                <a:gd name="f218" fmla="*/ f168 1 264"/>
                <a:gd name="f219" fmla="*/ f169 1 151"/>
                <a:gd name="f220" fmla="*/ f170 1 151"/>
                <a:gd name="f221" fmla="*/ f171 1 264"/>
                <a:gd name="f222" fmla="*/ f172 1 264"/>
                <a:gd name="f223" fmla="*/ f173 1 151"/>
                <a:gd name="f224" fmla="*/ 0 1 f123"/>
                <a:gd name="f225" fmla="*/ f117 1 f123"/>
                <a:gd name="f226" fmla="*/ 0 1 f124"/>
                <a:gd name="f227" fmla="*/ f118 1 f124"/>
                <a:gd name="f228" fmla="*/ f175 1 f123"/>
                <a:gd name="f229" fmla="*/ f176 1 f124"/>
                <a:gd name="f230" fmla="*/ f177 1 f123"/>
                <a:gd name="f231" fmla="*/ f178 1 f123"/>
                <a:gd name="f232" fmla="*/ f179 1 f123"/>
                <a:gd name="f233" fmla="*/ f180 1 f124"/>
                <a:gd name="f234" fmla="*/ f181 1 f123"/>
                <a:gd name="f235" fmla="*/ f182 1 f124"/>
                <a:gd name="f236" fmla="*/ f183 1 f124"/>
                <a:gd name="f237" fmla="*/ f184 1 f123"/>
                <a:gd name="f238" fmla="*/ f185 1 f124"/>
                <a:gd name="f239" fmla="*/ f186 1 f123"/>
                <a:gd name="f240" fmla="*/ f187 1 f124"/>
                <a:gd name="f241" fmla="*/ f188 1 f123"/>
                <a:gd name="f242" fmla="*/ f189 1 f124"/>
                <a:gd name="f243" fmla="*/ f190 1 f123"/>
                <a:gd name="f244" fmla="*/ f191 1 f124"/>
                <a:gd name="f245" fmla="*/ f192 1 f123"/>
                <a:gd name="f246" fmla="*/ f193 1 f123"/>
                <a:gd name="f247" fmla="*/ f194 1 f124"/>
                <a:gd name="f248" fmla="*/ f195 1 f123"/>
                <a:gd name="f249" fmla="*/ f196 1 f124"/>
                <a:gd name="f250" fmla="*/ f197 1 f123"/>
                <a:gd name="f251" fmla="*/ f198 1 f124"/>
                <a:gd name="f252" fmla="*/ f199 1 f123"/>
                <a:gd name="f253" fmla="*/ f200 1 f123"/>
                <a:gd name="f254" fmla="*/ f201 1 f124"/>
                <a:gd name="f255" fmla="*/ f202 1 f123"/>
                <a:gd name="f256" fmla="*/ f203 1 f123"/>
                <a:gd name="f257" fmla="*/ f204 1 f124"/>
                <a:gd name="f258" fmla="*/ f205 1 f123"/>
                <a:gd name="f259" fmla="*/ f206 1 f123"/>
                <a:gd name="f260" fmla="*/ f207 1 f124"/>
                <a:gd name="f261" fmla="*/ f208 1 f123"/>
                <a:gd name="f262" fmla="*/ f209 1 f124"/>
                <a:gd name="f263" fmla="*/ f210 1 f123"/>
                <a:gd name="f264" fmla="*/ f211 1 f123"/>
                <a:gd name="f265" fmla="*/ f212 1 f123"/>
                <a:gd name="f266" fmla="*/ f213 1 f124"/>
                <a:gd name="f267" fmla="*/ f214 1 f124"/>
                <a:gd name="f268" fmla="*/ f215 1 f123"/>
                <a:gd name="f269" fmla="*/ f216 1 f123"/>
                <a:gd name="f270" fmla="*/ f217 1 f124"/>
                <a:gd name="f271" fmla="*/ f218 1 f123"/>
                <a:gd name="f272" fmla="*/ f219 1 f124"/>
                <a:gd name="f273" fmla="*/ f220 1 f124"/>
                <a:gd name="f274" fmla="*/ f221 1 f123"/>
                <a:gd name="f275" fmla="*/ f222 1 f123"/>
                <a:gd name="f276" fmla="*/ f223 1 f124"/>
                <a:gd name="f277" fmla="*/ f224 f114 1"/>
                <a:gd name="f278" fmla="*/ f225 f114 1"/>
                <a:gd name="f279" fmla="*/ f227 f115 1"/>
                <a:gd name="f280" fmla="*/ f226 f115 1"/>
                <a:gd name="f281" fmla="*/ f228 f114 1"/>
                <a:gd name="f282" fmla="*/ f229 f115 1"/>
                <a:gd name="f283" fmla="*/ f230 f114 1"/>
                <a:gd name="f284" fmla="*/ f231 f114 1"/>
                <a:gd name="f285" fmla="*/ f232 f114 1"/>
                <a:gd name="f286" fmla="*/ f233 f115 1"/>
                <a:gd name="f287" fmla="*/ f234 f114 1"/>
                <a:gd name="f288" fmla="*/ f235 f115 1"/>
                <a:gd name="f289" fmla="*/ f236 f115 1"/>
                <a:gd name="f290" fmla="*/ f237 f114 1"/>
                <a:gd name="f291" fmla="*/ f238 f115 1"/>
                <a:gd name="f292" fmla="*/ f239 f114 1"/>
                <a:gd name="f293" fmla="*/ f240 f115 1"/>
                <a:gd name="f294" fmla="*/ f241 f114 1"/>
                <a:gd name="f295" fmla="*/ f242 f115 1"/>
                <a:gd name="f296" fmla="*/ f243 f114 1"/>
                <a:gd name="f297" fmla="*/ f244 f115 1"/>
                <a:gd name="f298" fmla="*/ f245 f114 1"/>
                <a:gd name="f299" fmla="*/ f246 f114 1"/>
                <a:gd name="f300" fmla="*/ f247 f115 1"/>
                <a:gd name="f301" fmla="*/ f248 f114 1"/>
                <a:gd name="f302" fmla="*/ f249 f115 1"/>
                <a:gd name="f303" fmla="*/ f250 f114 1"/>
                <a:gd name="f304" fmla="*/ f251 f115 1"/>
                <a:gd name="f305" fmla="*/ f252 f114 1"/>
                <a:gd name="f306" fmla="*/ f253 f114 1"/>
                <a:gd name="f307" fmla="*/ f254 f115 1"/>
                <a:gd name="f308" fmla="*/ f255 f114 1"/>
                <a:gd name="f309" fmla="*/ f256 f114 1"/>
                <a:gd name="f310" fmla="*/ f257 f115 1"/>
                <a:gd name="f311" fmla="*/ f258 f114 1"/>
                <a:gd name="f312" fmla="*/ f259 f114 1"/>
                <a:gd name="f313" fmla="*/ f260 f115 1"/>
                <a:gd name="f314" fmla="*/ f261 f114 1"/>
                <a:gd name="f315" fmla="*/ f262 f115 1"/>
                <a:gd name="f316" fmla="*/ f263 f114 1"/>
                <a:gd name="f317" fmla="*/ f264 f114 1"/>
                <a:gd name="f318" fmla="*/ f265 f114 1"/>
                <a:gd name="f319" fmla="*/ f266 f115 1"/>
                <a:gd name="f320" fmla="*/ f267 f115 1"/>
                <a:gd name="f321" fmla="*/ f268 f114 1"/>
                <a:gd name="f322" fmla="*/ f269 f114 1"/>
                <a:gd name="f323" fmla="*/ f270 f115 1"/>
                <a:gd name="f324" fmla="*/ f271 f114 1"/>
                <a:gd name="f325" fmla="*/ f272 f115 1"/>
                <a:gd name="f326" fmla="*/ f273 f115 1"/>
                <a:gd name="f327" fmla="*/ f274 f114 1"/>
                <a:gd name="f328" fmla="*/ f275 f114 1"/>
                <a:gd name="f329" fmla="*/ f276 f1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4">
                  <a:pos x="f281" y="f282"/>
                </a:cxn>
                <a:cxn ang="f174">
                  <a:pos x="f283" y="f282"/>
                </a:cxn>
                <a:cxn ang="f174">
                  <a:pos x="f284" y="f282"/>
                </a:cxn>
                <a:cxn ang="f174">
                  <a:pos x="f285" y="f286"/>
                </a:cxn>
                <a:cxn ang="f174">
                  <a:pos x="f287" y="f288"/>
                </a:cxn>
                <a:cxn ang="f174">
                  <a:pos x="f287" y="f289"/>
                </a:cxn>
                <a:cxn ang="f174">
                  <a:pos x="f290" y="f291"/>
                </a:cxn>
                <a:cxn ang="f174">
                  <a:pos x="f292" y="f293"/>
                </a:cxn>
                <a:cxn ang="f174">
                  <a:pos x="f294" y="f295"/>
                </a:cxn>
                <a:cxn ang="f174">
                  <a:pos x="f296" y="f297"/>
                </a:cxn>
                <a:cxn ang="f174">
                  <a:pos x="f298" y="f297"/>
                </a:cxn>
                <a:cxn ang="f174">
                  <a:pos x="f299" y="f300"/>
                </a:cxn>
                <a:cxn ang="f174">
                  <a:pos x="f301" y="f302"/>
                </a:cxn>
                <a:cxn ang="f174">
                  <a:pos x="f303" y="f304"/>
                </a:cxn>
                <a:cxn ang="f174">
                  <a:pos x="f305" y="f289"/>
                </a:cxn>
                <a:cxn ang="f174">
                  <a:pos x="f305" y="f288"/>
                </a:cxn>
                <a:cxn ang="f174">
                  <a:pos x="f306" y="f307"/>
                </a:cxn>
                <a:cxn ang="f174">
                  <a:pos x="f308" y="f282"/>
                </a:cxn>
                <a:cxn ang="f174">
                  <a:pos x="f309" y="f310"/>
                </a:cxn>
                <a:cxn ang="f174">
                  <a:pos x="f311" y="f310"/>
                </a:cxn>
                <a:cxn ang="f174">
                  <a:pos x="f312" y="f313"/>
                </a:cxn>
                <a:cxn ang="f174">
                  <a:pos x="f314" y="f315"/>
                </a:cxn>
                <a:cxn ang="f174">
                  <a:pos x="f316" y="f315"/>
                </a:cxn>
                <a:cxn ang="f174">
                  <a:pos x="f317" y="f315"/>
                </a:cxn>
                <a:cxn ang="f174">
                  <a:pos x="f281" y="f282"/>
                </a:cxn>
                <a:cxn ang="f174">
                  <a:pos x="f318" y="f319"/>
                </a:cxn>
                <a:cxn ang="f174">
                  <a:pos x="f318" y="f320"/>
                </a:cxn>
                <a:cxn ang="f174">
                  <a:pos x="f321" y="f319"/>
                </a:cxn>
                <a:cxn ang="f174">
                  <a:pos x="f322" y="f323"/>
                </a:cxn>
                <a:cxn ang="f174">
                  <a:pos x="f324" y="f325"/>
                </a:cxn>
                <a:cxn ang="f174">
                  <a:pos x="f321" y="f326"/>
                </a:cxn>
                <a:cxn ang="f174">
                  <a:pos x="f327" y="f326"/>
                </a:cxn>
                <a:cxn ang="f174">
                  <a:pos x="f328" y="f325"/>
                </a:cxn>
                <a:cxn ang="f174">
                  <a:pos x="f308" y="f329"/>
                </a:cxn>
                <a:cxn ang="f174">
                  <a:pos x="f327" y="f319"/>
                </a:cxn>
                <a:cxn ang="f174">
                  <a:pos x="f318" y="f319"/>
                </a:cxn>
              </a:cxnLst>
              <a:rect l="f277" t="f280" r="f278" b="f279"/>
              <a:pathLst>
                <a:path w="264" h="151">
                  <a:moveTo>
                    <a:pt x="f5" y="f8"/>
                  </a:moveTo>
                  <a:cubicBezTo>
                    <a:pt x="f9" y="f8"/>
                    <a:pt x="f10" y="f8"/>
                    <a:pt x="f11" y="f8"/>
                  </a:cubicBezTo>
                  <a:cubicBezTo>
                    <a:pt x="f12" y="f8"/>
                    <a:pt x="f13" y="f8"/>
                    <a:pt x="f14" y="f8"/>
                  </a:cubicBezTo>
                  <a:cubicBezTo>
                    <a:pt x="f15" y="f8"/>
                    <a:pt x="f16" y="f8"/>
                    <a:pt x="f17" y="f18"/>
                  </a:cubicBezTo>
                  <a:cubicBezTo>
                    <a:pt x="f19" y="f20"/>
                    <a:pt x="f18" y="f19"/>
                    <a:pt x="f21" y="f22"/>
                  </a:cubicBezTo>
                  <a:cubicBezTo>
                    <a:pt x="f21" y="f23"/>
                    <a:pt x="f21" y="f15"/>
                    <a:pt x="f21" y="f14"/>
                  </a:cubicBezTo>
                  <a:cubicBezTo>
                    <a:pt x="f24" y="f25"/>
                    <a:pt x="f17" y="f26"/>
                    <a:pt x="f27" y="f28"/>
                  </a:cubicBezTo>
                  <a:cubicBezTo>
                    <a:pt x="f29" y="f30"/>
                    <a:pt x="f31" y="f13"/>
                    <a:pt x="f32" y="f33"/>
                  </a:cubicBezTo>
                  <a:cubicBezTo>
                    <a:pt x="f30" y="f34"/>
                    <a:pt x="f28" y="f35"/>
                    <a:pt x="f36" y="f37"/>
                  </a:cubicBezTo>
                  <a:cubicBezTo>
                    <a:pt x="f38" y="f39"/>
                    <a:pt x="f15" y="f5"/>
                    <a:pt x="f40" y="f5"/>
                  </a:cubicBezTo>
                  <a:cubicBezTo>
                    <a:pt x="f18" y="f5"/>
                    <a:pt x="f41" y="f5"/>
                    <a:pt x="f42" y="f5"/>
                  </a:cubicBezTo>
                  <a:cubicBezTo>
                    <a:pt x="f43" y="f5"/>
                    <a:pt x="f44" y="f45"/>
                    <a:pt x="f46" y="f39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47" y="f30"/>
                    <a:pt x="f55" y="f56"/>
                  </a:cubicBezTo>
                  <a:cubicBezTo>
                    <a:pt x="f57" y="f58"/>
                    <a:pt x="f7" y="f25"/>
                    <a:pt x="f59" y="f14"/>
                  </a:cubicBezTo>
                  <a:cubicBezTo>
                    <a:pt x="f59" y="f15"/>
                    <a:pt x="f59" y="f16"/>
                    <a:pt x="f59" y="f22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8"/>
                    <a:pt x="f67" y="f8"/>
                    <a:pt x="f68" y="f8"/>
                  </a:cubicBezTo>
                  <a:cubicBezTo>
                    <a:pt x="f69" y="f70"/>
                    <a:pt x="f71" y="f70"/>
                    <a:pt x="f72" y="f70"/>
                  </a:cubicBezTo>
                  <a:cubicBezTo>
                    <a:pt x="f73" y="f70"/>
                    <a:pt x="f74" y="f70"/>
                    <a:pt x="f6" y="f70"/>
                  </a:cubicBezTo>
                  <a:cubicBezTo>
                    <a:pt x="f73" y="f75"/>
                    <a:pt x="f76" y="f77"/>
                    <a:pt x="f78" y="f79"/>
                  </a:cubicBezTo>
                  <a:cubicBezTo>
                    <a:pt x="f80" y="f7"/>
                    <a:pt x="f81" y="f7"/>
                    <a:pt x="f82" y="f7"/>
                  </a:cubicBezTo>
                  <a:cubicBezTo>
                    <a:pt x="f46" y="f7"/>
                    <a:pt x="f83" y="f7"/>
                    <a:pt x="f34" y="f7"/>
                  </a:cubicBezTo>
                  <a:cubicBezTo>
                    <a:pt x="f34" y="f7"/>
                    <a:pt x="f84" y="f7"/>
                    <a:pt x="f85" y="f7"/>
                  </a:cubicBezTo>
                  <a:cubicBezTo>
                    <a:pt x="f86" y="f7"/>
                    <a:pt x="f87" y="f88"/>
                    <a:pt x="f5" y="f8"/>
                  </a:cubicBezTo>
                  <a:close/>
                  <a:moveTo>
                    <a:pt x="f89" y="f90"/>
                  </a:moveTo>
                  <a:cubicBezTo>
                    <a:pt x="f89" y="f90"/>
                    <a:pt x="f89" y="f90"/>
                    <a:pt x="f89" y="f11"/>
                  </a:cubicBezTo>
                  <a:cubicBezTo>
                    <a:pt x="f91" y="f11"/>
                    <a:pt x="f19" y="f11"/>
                    <a:pt x="f23" y="f90"/>
                  </a:cubicBezTo>
                  <a:cubicBezTo>
                    <a:pt x="f92" y="f90"/>
                    <a:pt x="f93" y="f86"/>
                    <a:pt x="f15" y="f94"/>
                  </a:cubicBezTo>
                  <a:cubicBezTo>
                    <a:pt x="f36" y="f95"/>
                    <a:pt x="f96" y="f97"/>
                    <a:pt x="f98" y="f99"/>
                  </a:cubicBezTo>
                  <a:cubicBezTo>
                    <a:pt x="f29" y="f100"/>
                    <a:pt x="f96" y="f101"/>
                    <a:pt x="f23" y="f30"/>
                  </a:cubicBezTo>
                  <a:cubicBezTo>
                    <a:pt x="f102" y="f103"/>
                    <a:pt x="f104" y="f103"/>
                    <a:pt x="f57" y="f30"/>
                  </a:cubicBezTo>
                  <a:cubicBezTo>
                    <a:pt x="f105" y="f101"/>
                    <a:pt x="f106" y="f13"/>
                    <a:pt x="f47" y="f99"/>
                  </a:cubicBezTo>
                  <a:cubicBezTo>
                    <a:pt x="f105" y="f107"/>
                    <a:pt x="f108" y="f109"/>
                    <a:pt x="f68" y="f110"/>
                  </a:cubicBezTo>
                  <a:cubicBezTo>
                    <a:pt x="f43" y="f111"/>
                    <a:pt x="f66" y="f90"/>
                    <a:pt x="f57" y="f90"/>
                  </a:cubicBezTo>
                  <a:cubicBezTo>
                    <a:pt x="f112" y="f11"/>
                    <a:pt x="f104" y="f90"/>
                    <a:pt x="f89" y="f90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0E0D65E3-69F4-075B-B03E-B2F808DE7B4B}"/>
                </a:ext>
              </a:extLst>
            </p:cNvPr>
            <p:cNvSpPr/>
            <p:nvPr/>
          </p:nvSpPr>
          <p:spPr>
            <a:xfrm>
              <a:off x="1481419" y="3882542"/>
              <a:ext cx="689896" cy="36329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5"/>
                <a:gd name="f7" fmla="val 71"/>
                <a:gd name="f8" fmla="val 39"/>
                <a:gd name="f9" fmla="val 14"/>
                <a:gd name="f10" fmla="val 30"/>
                <a:gd name="f11" fmla="val 18"/>
                <a:gd name="f12" fmla="val 17"/>
                <a:gd name="f13" fmla="val 3"/>
                <a:gd name="f14" fmla="val 26"/>
                <a:gd name="f15" fmla="val 31"/>
                <a:gd name="f16" fmla="val 2"/>
                <a:gd name="f17" fmla="val 34"/>
                <a:gd name="f18" fmla="val 10"/>
                <a:gd name="f19" fmla="val 36"/>
                <a:gd name="f20" fmla="val 16"/>
                <a:gd name="f21" fmla="val 40"/>
                <a:gd name="f22" fmla="val 21"/>
                <a:gd name="f23" fmla="val 42"/>
                <a:gd name="f24" fmla="val 27"/>
                <a:gd name="f25" fmla="val 44"/>
                <a:gd name="f26" fmla="val 48"/>
                <a:gd name="f27" fmla="val 35"/>
                <a:gd name="f28" fmla="val 54"/>
                <a:gd name="f29" fmla="val 33"/>
                <a:gd name="f30" fmla="val 67"/>
                <a:gd name="f31" fmla="val 80"/>
                <a:gd name="f32" fmla="val 28"/>
                <a:gd name="f33" fmla="val 92"/>
                <a:gd name="f34" fmla="val 95"/>
                <a:gd name="f35" fmla="val 25"/>
                <a:gd name="f36" fmla="val 97"/>
                <a:gd name="f37" fmla="val 24"/>
                <a:gd name="f38" fmla="val 99"/>
                <a:gd name="f39" fmla="val 22"/>
                <a:gd name="f40" fmla="val 104"/>
                <a:gd name="f41" fmla="val 108"/>
                <a:gd name="f42" fmla="val 112"/>
                <a:gd name="f43" fmla="val 118"/>
                <a:gd name="f44" fmla="val 125"/>
                <a:gd name="f45" fmla="val 127"/>
                <a:gd name="f46" fmla="val 119"/>
                <a:gd name="f47" fmla="val 32"/>
                <a:gd name="f48" fmla="val 111"/>
                <a:gd name="f49" fmla="val 46"/>
                <a:gd name="f50" fmla="val 110"/>
                <a:gd name="f51" fmla="val 49"/>
                <a:gd name="f52" fmla="val 106"/>
                <a:gd name="f53" fmla="val 50"/>
                <a:gd name="f54" fmla="val 83"/>
                <a:gd name="f55" fmla="val 56"/>
                <a:gd name="f56" fmla="val 61"/>
                <a:gd name="f57" fmla="val 62"/>
                <a:gd name="f58" fmla="val 69"/>
                <a:gd name="f59" fmla="val 70"/>
                <a:gd name="f60" fmla="val 19"/>
                <a:gd name="f61" fmla="val 58"/>
                <a:gd name="f62" fmla="+- 0 0 -90"/>
                <a:gd name="f63" fmla="*/ f3 1 135"/>
                <a:gd name="f64" fmla="*/ f4 1 71"/>
                <a:gd name="f65" fmla="val f5"/>
                <a:gd name="f66" fmla="val f6"/>
                <a:gd name="f67" fmla="val f7"/>
                <a:gd name="f68" fmla="*/ f62 f0 1"/>
                <a:gd name="f69" fmla="+- f67 0 f65"/>
                <a:gd name="f70" fmla="+- f66 0 f65"/>
                <a:gd name="f71" fmla="*/ f68 1 f2"/>
                <a:gd name="f72" fmla="*/ f70 1 135"/>
                <a:gd name="f73" fmla="*/ f69 1 71"/>
                <a:gd name="f74" fmla="*/ 0 f70 1"/>
                <a:gd name="f75" fmla="*/ 39 f69 1"/>
                <a:gd name="f76" fmla="*/ 17 f70 1"/>
                <a:gd name="f77" fmla="*/ 3 f69 1"/>
                <a:gd name="f78" fmla="*/ 34 f70 1"/>
                <a:gd name="f79" fmla="*/ 10 f69 1"/>
                <a:gd name="f80" fmla="*/ 42 f70 1"/>
                <a:gd name="f81" fmla="*/ 27 f69 1"/>
                <a:gd name="f82" fmla="*/ 54 f70 1"/>
                <a:gd name="f83" fmla="*/ 33 f69 1"/>
                <a:gd name="f84" fmla="*/ 92 f70 1"/>
                <a:gd name="f85" fmla="*/ 26 f69 1"/>
                <a:gd name="f86" fmla="*/ 99 f70 1"/>
                <a:gd name="f87" fmla="*/ 22 f69 1"/>
                <a:gd name="f88" fmla="*/ 112 f70 1"/>
                <a:gd name="f89" fmla="*/ 135 f70 1"/>
                <a:gd name="f90" fmla="*/ 111 f70 1"/>
                <a:gd name="f91" fmla="*/ 46 f69 1"/>
                <a:gd name="f92" fmla="*/ 106 f70 1"/>
                <a:gd name="f93" fmla="*/ 50 f69 1"/>
                <a:gd name="f94" fmla="*/ 39 f70 1"/>
                <a:gd name="f95" fmla="*/ 69 f69 1"/>
                <a:gd name="f96" fmla="*/ 28 f70 1"/>
                <a:gd name="f97" fmla="*/ 67 f69 1"/>
                <a:gd name="f98" fmla="+- f71 0 f1"/>
                <a:gd name="f99" fmla="*/ f74 1 135"/>
                <a:gd name="f100" fmla="*/ f75 1 71"/>
                <a:gd name="f101" fmla="*/ f76 1 135"/>
                <a:gd name="f102" fmla="*/ f77 1 71"/>
                <a:gd name="f103" fmla="*/ f78 1 135"/>
                <a:gd name="f104" fmla="*/ f79 1 71"/>
                <a:gd name="f105" fmla="*/ f80 1 135"/>
                <a:gd name="f106" fmla="*/ f81 1 71"/>
                <a:gd name="f107" fmla="*/ f82 1 135"/>
                <a:gd name="f108" fmla="*/ f83 1 71"/>
                <a:gd name="f109" fmla="*/ f84 1 135"/>
                <a:gd name="f110" fmla="*/ f85 1 71"/>
                <a:gd name="f111" fmla="*/ f86 1 135"/>
                <a:gd name="f112" fmla="*/ f87 1 71"/>
                <a:gd name="f113" fmla="*/ f88 1 135"/>
                <a:gd name="f114" fmla="*/ f89 1 135"/>
                <a:gd name="f115" fmla="*/ f90 1 135"/>
                <a:gd name="f116" fmla="*/ f91 1 71"/>
                <a:gd name="f117" fmla="*/ f92 1 135"/>
                <a:gd name="f118" fmla="*/ f93 1 71"/>
                <a:gd name="f119" fmla="*/ f94 1 135"/>
                <a:gd name="f120" fmla="*/ f95 1 71"/>
                <a:gd name="f121" fmla="*/ f96 1 135"/>
                <a:gd name="f122" fmla="*/ f97 1 71"/>
                <a:gd name="f123" fmla="*/ 0 1 f72"/>
                <a:gd name="f124" fmla="*/ f66 1 f72"/>
                <a:gd name="f125" fmla="*/ 0 1 f73"/>
                <a:gd name="f126" fmla="*/ f67 1 f73"/>
                <a:gd name="f127" fmla="*/ f99 1 f72"/>
                <a:gd name="f128" fmla="*/ f100 1 f73"/>
                <a:gd name="f129" fmla="*/ f101 1 f72"/>
                <a:gd name="f130" fmla="*/ f102 1 f73"/>
                <a:gd name="f131" fmla="*/ f103 1 f72"/>
                <a:gd name="f132" fmla="*/ f104 1 f73"/>
                <a:gd name="f133" fmla="*/ f105 1 f72"/>
                <a:gd name="f134" fmla="*/ f106 1 f73"/>
                <a:gd name="f135" fmla="*/ f107 1 f72"/>
                <a:gd name="f136" fmla="*/ f108 1 f73"/>
                <a:gd name="f137" fmla="*/ f109 1 f72"/>
                <a:gd name="f138" fmla="*/ f110 1 f73"/>
                <a:gd name="f139" fmla="*/ f111 1 f72"/>
                <a:gd name="f140" fmla="*/ f112 1 f73"/>
                <a:gd name="f141" fmla="*/ f113 1 f72"/>
                <a:gd name="f142" fmla="*/ f114 1 f72"/>
                <a:gd name="f143" fmla="*/ f115 1 f72"/>
                <a:gd name="f144" fmla="*/ f116 1 f73"/>
                <a:gd name="f145" fmla="*/ f117 1 f72"/>
                <a:gd name="f146" fmla="*/ f118 1 f73"/>
                <a:gd name="f147" fmla="*/ f119 1 f72"/>
                <a:gd name="f148" fmla="*/ f120 1 f73"/>
                <a:gd name="f149" fmla="*/ f121 1 f72"/>
                <a:gd name="f150" fmla="*/ f122 1 f73"/>
                <a:gd name="f151" fmla="*/ f123 f63 1"/>
                <a:gd name="f152" fmla="*/ f124 f63 1"/>
                <a:gd name="f153" fmla="*/ f126 f64 1"/>
                <a:gd name="f154" fmla="*/ f125 f64 1"/>
                <a:gd name="f155" fmla="*/ f127 f63 1"/>
                <a:gd name="f156" fmla="*/ f128 f64 1"/>
                <a:gd name="f157" fmla="*/ f129 f63 1"/>
                <a:gd name="f158" fmla="*/ f130 f64 1"/>
                <a:gd name="f159" fmla="*/ f131 f63 1"/>
                <a:gd name="f160" fmla="*/ f132 f64 1"/>
                <a:gd name="f161" fmla="*/ f133 f63 1"/>
                <a:gd name="f162" fmla="*/ f134 f64 1"/>
                <a:gd name="f163" fmla="*/ f135 f63 1"/>
                <a:gd name="f164" fmla="*/ f136 f64 1"/>
                <a:gd name="f165" fmla="*/ f137 f63 1"/>
                <a:gd name="f166" fmla="*/ f138 f64 1"/>
                <a:gd name="f167" fmla="*/ f139 f63 1"/>
                <a:gd name="f168" fmla="*/ f140 f64 1"/>
                <a:gd name="f169" fmla="*/ f141 f63 1"/>
                <a:gd name="f170" fmla="*/ f142 f63 1"/>
                <a:gd name="f171" fmla="*/ f143 f63 1"/>
                <a:gd name="f172" fmla="*/ f144 f64 1"/>
                <a:gd name="f173" fmla="*/ f145 f63 1"/>
                <a:gd name="f174" fmla="*/ f146 f64 1"/>
                <a:gd name="f175" fmla="*/ f147 f63 1"/>
                <a:gd name="f176" fmla="*/ f148 f64 1"/>
                <a:gd name="f177" fmla="*/ f149 f63 1"/>
                <a:gd name="f178" fmla="*/ f150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8">
                  <a:pos x="f155" y="f156"/>
                </a:cxn>
                <a:cxn ang="f98">
                  <a:pos x="f157" y="f158"/>
                </a:cxn>
                <a:cxn ang="f98">
                  <a:pos x="f159" y="f160"/>
                </a:cxn>
                <a:cxn ang="f98">
                  <a:pos x="f161" y="f162"/>
                </a:cxn>
                <a:cxn ang="f98">
                  <a:pos x="f163" y="f164"/>
                </a:cxn>
                <a:cxn ang="f98">
                  <a:pos x="f165" y="f166"/>
                </a:cxn>
                <a:cxn ang="f98">
                  <a:pos x="f167" y="f168"/>
                </a:cxn>
                <a:cxn ang="f98">
                  <a:pos x="f169" y="f160"/>
                </a:cxn>
                <a:cxn ang="f98">
                  <a:pos x="f170" y="f158"/>
                </a:cxn>
                <a:cxn ang="f98">
                  <a:pos x="f171" y="f172"/>
                </a:cxn>
                <a:cxn ang="f98">
                  <a:pos x="f173" y="f174"/>
                </a:cxn>
                <a:cxn ang="f98">
                  <a:pos x="f175" y="f176"/>
                </a:cxn>
                <a:cxn ang="f98">
                  <a:pos x="f177" y="f178"/>
                </a:cxn>
                <a:cxn ang="f98">
                  <a:pos x="f155" y="f156"/>
                </a:cxn>
              </a:cxnLst>
              <a:rect l="f151" t="f154" r="f152" b="f153"/>
              <a:pathLst>
                <a:path w="135" h="71">
                  <a:moveTo>
                    <a:pt x="f5" y="f8"/>
                  </a:moveTo>
                  <a:cubicBezTo>
                    <a:pt x="f9" y="f10"/>
                    <a:pt x="f11" y="f12"/>
                    <a:pt x="f12" y="f13"/>
                  </a:cubicBezTo>
                  <a:cubicBezTo>
                    <a:pt x="f14" y="f5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17"/>
                    <a:pt x="f26" y="f27"/>
                    <a:pt x="f28" y="f29"/>
                  </a:cubicBezTo>
                  <a:cubicBezTo>
                    <a:pt x="f30" y="f10"/>
                    <a:pt x="f31" y="f32"/>
                    <a:pt x="f33" y="f14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11"/>
                    <a:pt x="f41" y="f9"/>
                    <a:pt x="f42" y="f18"/>
                  </a:cubicBezTo>
                  <a:cubicBezTo>
                    <a:pt x="f43" y="f16"/>
                    <a:pt x="f44" y="f5"/>
                    <a:pt x="f6" y="f13"/>
                  </a:cubicBezTo>
                  <a:cubicBezTo>
                    <a:pt x="f45" y="f12"/>
                    <a:pt x="f46" y="f47"/>
                    <a:pt x="f48" y="f49"/>
                  </a:cubicBezTo>
                  <a:cubicBezTo>
                    <a:pt x="f50" y="f26"/>
                    <a:pt x="f41" y="f51"/>
                    <a:pt x="f52" y="f53"/>
                  </a:cubicBezTo>
                  <a:cubicBezTo>
                    <a:pt x="f54" y="f55"/>
                    <a:pt x="f56" y="f57"/>
                    <a:pt x="f8" y="f58"/>
                  </a:cubicBezTo>
                  <a:cubicBezTo>
                    <a:pt x="f17" y="f7"/>
                    <a:pt x="f47" y="f59"/>
                    <a:pt x="f32" y="f30"/>
                  </a:cubicBezTo>
                  <a:cubicBezTo>
                    <a:pt x="f60" y="f61"/>
                    <a:pt x="f18" y="f51"/>
                    <a:pt x="f5" y="f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C363E25D-0780-A28D-5167-E813421DCA46}"/>
                </a:ext>
              </a:extLst>
            </p:cNvPr>
            <p:cNvSpPr/>
            <p:nvPr/>
          </p:nvSpPr>
          <p:spPr>
            <a:xfrm>
              <a:off x="1353467" y="4097298"/>
              <a:ext cx="316766" cy="3221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63"/>
                <a:gd name="f8" fmla="val 21"/>
                <a:gd name="f9" fmla="val 34"/>
                <a:gd name="f10" fmla="val 14"/>
                <a:gd name="f11" fmla="val 48"/>
                <a:gd name="f12" fmla="val 27"/>
                <a:gd name="f13" fmla="val 41"/>
                <a:gd name="f14" fmla="val 55"/>
                <a:gd name="f15" fmla="val 40"/>
                <a:gd name="f16" fmla="val 49"/>
                <a:gd name="f17" fmla="val 13"/>
                <a:gd name="f18" fmla="val 35"/>
                <a:gd name="f19" fmla="val 6"/>
                <a:gd name="f20" fmla="val 15"/>
                <a:gd name="f21" fmla="val 7"/>
                <a:gd name="f22" fmla="+- 0 0 -90"/>
                <a:gd name="f23" fmla="*/ f3 1 62"/>
                <a:gd name="f24" fmla="*/ f4 1 63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62"/>
                <a:gd name="f33" fmla="*/ f29 1 63"/>
                <a:gd name="f34" fmla="*/ 21 f30 1"/>
                <a:gd name="f35" fmla="*/ 0 f29 1"/>
                <a:gd name="f36" fmla="*/ 62 f30 1"/>
                <a:gd name="f37" fmla="*/ 41 f29 1"/>
                <a:gd name="f38" fmla="*/ 40 f30 1"/>
                <a:gd name="f39" fmla="*/ 63 f29 1"/>
                <a:gd name="f40" fmla="*/ 0 f30 1"/>
                <a:gd name="f41" fmla="*/ 21 f29 1"/>
                <a:gd name="f42" fmla="+- f31 0 f1"/>
                <a:gd name="f43" fmla="*/ f34 1 62"/>
                <a:gd name="f44" fmla="*/ f35 1 63"/>
                <a:gd name="f45" fmla="*/ f36 1 62"/>
                <a:gd name="f46" fmla="*/ f37 1 63"/>
                <a:gd name="f47" fmla="*/ f38 1 62"/>
                <a:gd name="f48" fmla="*/ f39 1 63"/>
                <a:gd name="f49" fmla="*/ f40 1 62"/>
                <a:gd name="f50" fmla="*/ f41 1 63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62" h="63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1"/>
                    <a:pt x="f11" y="f14"/>
                    <a:pt x="f15" y="f7"/>
                  </a:cubicBezTo>
                  <a:cubicBezTo>
                    <a:pt x="f12" y="f16"/>
                    <a:pt x="f17" y="f18"/>
                    <a:pt x="f5" y="f8"/>
                  </a:cubicBezTo>
                  <a:cubicBezTo>
                    <a:pt x="f19" y="f20"/>
                    <a:pt x="f17" y="f21"/>
                    <a:pt x="f8" y="f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E4887B3A-25E0-9995-526E-D79112E448CB}"/>
                </a:ext>
              </a:extLst>
            </p:cNvPr>
            <p:cNvSpPr/>
            <p:nvPr/>
          </p:nvSpPr>
          <p:spPr>
            <a:xfrm>
              <a:off x="1629067" y="3335813"/>
              <a:ext cx="414296" cy="1691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1"/>
                <a:gd name="f7" fmla="val 33"/>
                <a:gd name="f8" fmla="val 42"/>
                <a:gd name="f9" fmla="val 1"/>
                <a:gd name="f10" fmla="val 53"/>
                <a:gd name="f11" fmla="val 63"/>
                <a:gd name="f12" fmla="val 73"/>
                <a:gd name="f13" fmla="val 79"/>
                <a:gd name="f14" fmla="val 4"/>
                <a:gd name="f15" fmla="val 9"/>
                <a:gd name="f16" fmla="val 18"/>
                <a:gd name="f17" fmla="val 77"/>
                <a:gd name="f18" fmla="val 24"/>
                <a:gd name="f19" fmla="val 70"/>
                <a:gd name="f20" fmla="val 27"/>
                <a:gd name="f21" fmla="val 51"/>
                <a:gd name="f22" fmla="val 32"/>
                <a:gd name="f23" fmla="val 14"/>
                <a:gd name="f24" fmla="val 26"/>
                <a:gd name="f25" fmla="val 10"/>
                <a:gd name="f26" fmla="val 25"/>
                <a:gd name="f27" fmla="val 5"/>
                <a:gd name="f28" fmla="val 20"/>
                <a:gd name="f29" fmla="val 15"/>
                <a:gd name="f30" fmla="val 3"/>
                <a:gd name="f31" fmla="val 23"/>
                <a:gd name="f32" fmla="+- 0 0 -90"/>
                <a:gd name="f33" fmla="*/ f3 1 81"/>
                <a:gd name="f34" fmla="*/ f4 1 33"/>
                <a:gd name="f35" fmla="val f5"/>
                <a:gd name="f36" fmla="val f6"/>
                <a:gd name="f37" fmla="val f7"/>
                <a:gd name="f38" fmla="*/ f32 f0 1"/>
                <a:gd name="f39" fmla="+- f37 0 f35"/>
                <a:gd name="f40" fmla="+- f36 0 f35"/>
                <a:gd name="f41" fmla="*/ f38 1 f2"/>
                <a:gd name="f42" fmla="*/ f40 1 81"/>
                <a:gd name="f43" fmla="*/ f39 1 33"/>
                <a:gd name="f44" fmla="*/ 42 f40 1"/>
                <a:gd name="f45" fmla="*/ 1 f39 1"/>
                <a:gd name="f46" fmla="*/ 73 f40 1"/>
                <a:gd name="f47" fmla="*/ 81 f40 1"/>
                <a:gd name="f48" fmla="*/ 9 f39 1"/>
                <a:gd name="f49" fmla="*/ 70 f40 1"/>
                <a:gd name="f50" fmla="*/ 27 f39 1"/>
                <a:gd name="f51" fmla="*/ 14 f40 1"/>
                <a:gd name="f52" fmla="*/ 26 f39 1"/>
                <a:gd name="f53" fmla="*/ 4 f40 1"/>
                <a:gd name="f54" fmla="*/ 15 f39 1"/>
                <a:gd name="f55" fmla="+- f41 0 f1"/>
                <a:gd name="f56" fmla="*/ f44 1 81"/>
                <a:gd name="f57" fmla="*/ f45 1 33"/>
                <a:gd name="f58" fmla="*/ f46 1 81"/>
                <a:gd name="f59" fmla="*/ f47 1 81"/>
                <a:gd name="f60" fmla="*/ f48 1 33"/>
                <a:gd name="f61" fmla="*/ f49 1 81"/>
                <a:gd name="f62" fmla="*/ f50 1 33"/>
                <a:gd name="f63" fmla="*/ f51 1 81"/>
                <a:gd name="f64" fmla="*/ f52 1 33"/>
                <a:gd name="f65" fmla="*/ f53 1 81"/>
                <a:gd name="f66" fmla="*/ f54 1 33"/>
                <a:gd name="f67" fmla="*/ 0 1 f42"/>
                <a:gd name="f68" fmla="*/ f36 1 f42"/>
                <a:gd name="f69" fmla="*/ 0 1 f43"/>
                <a:gd name="f70" fmla="*/ f37 1 f43"/>
                <a:gd name="f71" fmla="*/ f56 1 f42"/>
                <a:gd name="f72" fmla="*/ f57 1 f43"/>
                <a:gd name="f73" fmla="*/ f58 1 f42"/>
                <a:gd name="f74" fmla="*/ f59 1 f42"/>
                <a:gd name="f75" fmla="*/ f60 1 f43"/>
                <a:gd name="f76" fmla="*/ f61 1 f42"/>
                <a:gd name="f77" fmla="*/ f62 1 f43"/>
                <a:gd name="f78" fmla="*/ f63 1 f42"/>
                <a:gd name="f79" fmla="*/ f64 1 f43"/>
                <a:gd name="f80" fmla="*/ f65 1 f42"/>
                <a:gd name="f81" fmla="*/ f66 1 f43"/>
                <a:gd name="f82" fmla="*/ f67 f33 1"/>
                <a:gd name="f83" fmla="*/ f68 f33 1"/>
                <a:gd name="f84" fmla="*/ f70 f34 1"/>
                <a:gd name="f85" fmla="*/ f69 f34 1"/>
                <a:gd name="f86" fmla="*/ f71 f33 1"/>
                <a:gd name="f87" fmla="*/ f72 f34 1"/>
                <a:gd name="f88" fmla="*/ f73 f33 1"/>
                <a:gd name="f89" fmla="*/ f74 f33 1"/>
                <a:gd name="f90" fmla="*/ f75 f34 1"/>
                <a:gd name="f91" fmla="*/ f76 f33 1"/>
                <a:gd name="f92" fmla="*/ f77 f34 1"/>
                <a:gd name="f93" fmla="*/ f78 f33 1"/>
                <a:gd name="f94" fmla="*/ f79 f34 1"/>
                <a:gd name="f95" fmla="*/ f80 f33 1"/>
                <a:gd name="f96" fmla="*/ f81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86" y="f87"/>
                </a:cxn>
                <a:cxn ang="f55">
                  <a:pos x="f88" y="f87"/>
                </a:cxn>
                <a:cxn ang="f55">
                  <a:pos x="f89" y="f90"/>
                </a:cxn>
                <a:cxn ang="f55">
                  <a:pos x="f91" y="f92"/>
                </a:cxn>
                <a:cxn ang="f55">
                  <a:pos x="f93" y="f94"/>
                </a:cxn>
                <a:cxn ang="f55">
                  <a:pos x="f95" y="f96"/>
                </a:cxn>
                <a:cxn ang="f55">
                  <a:pos x="f93" y="f87"/>
                </a:cxn>
                <a:cxn ang="f55">
                  <a:pos x="f86" y="f87"/>
                </a:cxn>
                <a:cxn ang="f55">
                  <a:pos x="f86" y="f87"/>
                </a:cxn>
              </a:cxnLst>
              <a:rect l="f82" t="f85" r="f83" b="f84"/>
              <a:pathLst>
                <a:path w="81" h="33">
                  <a:moveTo>
                    <a:pt x="f8" y="f9"/>
                  </a:moveTo>
                  <a:cubicBezTo>
                    <a:pt x="f10" y="f9"/>
                    <a:pt x="f11" y="f9"/>
                    <a:pt x="f12" y="f9"/>
                  </a:cubicBezTo>
                  <a:cubicBezTo>
                    <a:pt x="f13" y="f5"/>
                    <a:pt x="f6" y="f14"/>
                    <a:pt x="f6" y="f15"/>
                  </a:cubicBezTo>
                  <a:cubicBezTo>
                    <a:pt x="f6" y="f16"/>
                    <a:pt x="f17" y="f18"/>
                    <a:pt x="f19" y="f20"/>
                  </a:cubicBezTo>
                  <a:cubicBezTo>
                    <a:pt x="f21" y="f7"/>
                    <a:pt x="f22" y="f7"/>
                    <a:pt x="f23" y="f24"/>
                  </a:cubicBezTo>
                  <a:cubicBezTo>
                    <a:pt x="f25" y="f26"/>
                    <a:pt x="f27" y="f28"/>
                    <a:pt x="f14" y="f29"/>
                  </a:cubicBezTo>
                  <a:cubicBezTo>
                    <a:pt x="f5" y="f27"/>
                    <a:pt x="f30" y="f9"/>
                    <a:pt x="f23" y="f9"/>
                  </a:cubicBezTo>
                  <a:cubicBezTo>
                    <a:pt x="f31" y="f9"/>
                    <a:pt x="f7" y="f9"/>
                    <a:pt x="f8" y="f9"/>
                  </a:cubicBezTo>
                  <a:cubicBezTo>
                    <a:pt x="f8" y="f9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8" name="Grupo 35">
            <a:extLst>
              <a:ext uri="{FF2B5EF4-FFF2-40B4-BE49-F238E27FC236}">
                <a16:creationId xmlns:a16="http://schemas.microsoft.com/office/drawing/2014/main" id="{FB8DA028-028B-C3D9-866E-C3077F3AC132}"/>
              </a:ext>
            </a:extLst>
          </p:cNvPr>
          <p:cNvGrpSpPr/>
          <p:nvPr/>
        </p:nvGrpSpPr>
        <p:grpSpPr>
          <a:xfrm>
            <a:off x="107515" y="4580083"/>
            <a:ext cx="427061" cy="518564"/>
            <a:chOff x="107515" y="4580083"/>
            <a:chExt cx="427061" cy="518564"/>
          </a:xfrm>
        </p:grpSpPr>
        <p:sp>
          <p:nvSpPr>
            <p:cNvPr id="29" name="Freeform 4">
              <a:extLst>
                <a:ext uri="{FF2B5EF4-FFF2-40B4-BE49-F238E27FC236}">
                  <a16:creationId xmlns:a16="http://schemas.microsoft.com/office/drawing/2014/main" id="{FFA8AB93-859B-DC8D-85B9-7884130AA83B}"/>
                </a:ext>
              </a:extLst>
            </p:cNvPr>
            <p:cNvSpPr/>
            <p:nvPr/>
          </p:nvSpPr>
          <p:spPr>
            <a:xfrm>
              <a:off x="294025" y="4634416"/>
              <a:ext cx="240551" cy="464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EA347F38-C129-F9F9-ED7E-51EA7B331543}"/>
                </a:ext>
              </a:extLst>
            </p:cNvPr>
            <p:cNvSpPr/>
            <p:nvPr/>
          </p:nvSpPr>
          <p:spPr>
            <a:xfrm>
              <a:off x="107515" y="4580083"/>
              <a:ext cx="264636" cy="515767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1" name="Elipse 38">
            <a:extLst>
              <a:ext uri="{FF2B5EF4-FFF2-40B4-BE49-F238E27FC236}">
                <a16:creationId xmlns:a16="http://schemas.microsoft.com/office/drawing/2014/main" id="{2635E12F-F6EA-0A2F-65F2-B41B21B71DC6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3;p33">
            <a:extLst>
              <a:ext uri="{FF2B5EF4-FFF2-40B4-BE49-F238E27FC236}">
                <a16:creationId xmlns:a16="http://schemas.microsoft.com/office/drawing/2014/main" id="{CF30DE28-C6C3-BA8E-FBCE-67C15634DE8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About us</a:t>
            </a:r>
          </a:p>
        </p:txBody>
      </p:sp>
      <p:sp>
        <p:nvSpPr>
          <p:cNvPr id="3" name="Google Shape;194;p33">
            <a:extLst>
              <a:ext uri="{FF2B5EF4-FFF2-40B4-BE49-F238E27FC236}">
                <a16:creationId xmlns:a16="http://schemas.microsoft.com/office/drawing/2014/main" id="{2CD1D0CF-BA19-96A8-355B-D79CCEA6888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76804" y="1225798"/>
            <a:ext cx="1275304" cy="593399"/>
          </a:xfrm>
        </p:spPr>
        <p:txBody>
          <a:bodyPr anchor="ctr" anchorCtr="1"/>
          <a:lstStyle/>
          <a:p>
            <a:pPr lvl="0" algn="ctr"/>
            <a:r>
              <a:rPr lang="en-US" sz="3000"/>
              <a:t>01</a:t>
            </a:r>
          </a:p>
        </p:txBody>
      </p:sp>
      <p:sp>
        <p:nvSpPr>
          <p:cNvPr id="4" name="Google Shape;195;p33">
            <a:extLst>
              <a:ext uri="{FF2B5EF4-FFF2-40B4-BE49-F238E27FC236}">
                <a16:creationId xmlns:a16="http://schemas.microsoft.com/office/drawing/2014/main" id="{DC650533-A639-BD63-4204-CBFED315B7F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7547" y="2263313"/>
            <a:ext cx="2388897" cy="484796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/>
              <a:t>You can describe the topic of the section here</a:t>
            </a:r>
          </a:p>
        </p:txBody>
      </p:sp>
      <p:sp>
        <p:nvSpPr>
          <p:cNvPr id="5" name="Google Shape;196;p33">
            <a:extLst>
              <a:ext uri="{FF2B5EF4-FFF2-40B4-BE49-F238E27FC236}">
                <a16:creationId xmlns:a16="http://schemas.microsoft.com/office/drawing/2014/main" id="{FA86C8DD-F1E1-DE0C-57B7-43FD0C49475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06249" y="1742773"/>
            <a:ext cx="2336401" cy="527700"/>
          </a:xfrm>
        </p:spPr>
        <p:txBody>
          <a:bodyPr anchor="ctr" anchorCtr="1"/>
          <a:lstStyle/>
          <a:p>
            <a:pPr lvl="0" algn="ctr"/>
            <a:r>
              <a:rPr lang="en-US" sz="2400"/>
              <a:t>Market analysis</a:t>
            </a:r>
          </a:p>
        </p:txBody>
      </p:sp>
      <p:sp>
        <p:nvSpPr>
          <p:cNvPr id="6" name="Google Shape;197;p33">
            <a:extLst>
              <a:ext uri="{FF2B5EF4-FFF2-40B4-BE49-F238E27FC236}">
                <a16:creationId xmlns:a16="http://schemas.microsoft.com/office/drawing/2014/main" id="{E905D74F-1669-C659-FAC6-CE212CC9D2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36802" y="1225798"/>
            <a:ext cx="1275304" cy="593399"/>
          </a:xfrm>
        </p:spPr>
        <p:txBody>
          <a:bodyPr anchor="ctr" anchorCtr="1"/>
          <a:lstStyle/>
          <a:p>
            <a:pPr lvl="0" algn="ctr"/>
            <a:r>
              <a:rPr lang="en-US" sz="3000"/>
              <a:t>02</a:t>
            </a:r>
          </a:p>
        </p:txBody>
      </p:sp>
      <p:sp>
        <p:nvSpPr>
          <p:cNvPr id="7" name="Google Shape;198;p33">
            <a:extLst>
              <a:ext uri="{FF2B5EF4-FFF2-40B4-BE49-F238E27FC236}">
                <a16:creationId xmlns:a16="http://schemas.microsoft.com/office/drawing/2014/main" id="{36928CF3-45A6-CDC6-C0CC-EB3DD7784EB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77546" y="2263313"/>
            <a:ext cx="2388897" cy="484796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/>
              <a:t>You can describe the topic of the section here</a:t>
            </a:r>
          </a:p>
        </p:txBody>
      </p:sp>
      <p:sp>
        <p:nvSpPr>
          <p:cNvPr id="8" name="Google Shape;199;p33">
            <a:extLst>
              <a:ext uri="{FF2B5EF4-FFF2-40B4-BE49-F238E27FC236}">
                <a16:creationId xmlns:a16="http://schemas.microsoft.com/office/drawing/2014/main" id="{3EAB188B-0F68-5C0F-D55D-949C8C9E177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46250" y="3595996"/>
            <a:ext cx="2336401" cy="527700"/>
          </a:xfrm>
        </p:spPr>
        <p:txBody>
          <a:bodyPr anchor="ctr" anchorCtr="1"/>
          <a:lstStyle/>
          <a:p>
            <a:pPr lvl="0" algn="ctr"/>
            <a:r>
              <a:rPr lang="en-US" sz="2400"/>
              <a:t>Content plan</a:t>
            </a:r>
          </a:p>
        </p:txBody>
      </p:sp>
      <p:sp>
        <p:nvSpPr>
          <p:cNvPr id="9" name="Google Shape;200;p33">
            <a:extLst>
              <a:ext uri="{FF2B5EF4-FFF2-40B4-BE49-F238E27FC236}">
                <a16:creationId xmlns:a16="http://schemas.microsoft.com/office/drawing/2014/main" id="{81DA9604-1289-227B-87AF-00DA9FCA2A5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76804" y="3079022"/>
            <a:ext cx="1275304" cy="593399"/>
          </a:xfrm>
        </p:spPr>
        <p:txBody>
          <a:bodyPr anchor="ctr" anchorCtr="1"/>
          <a:lstStyle/>
          <a:p>
            <a:pPr lvl="0" algn="ctr"/>
            <a:r>
              <a:rPr lang="en-US" sz="3000"/>
              <a:t>04</a:t>
            </a:r>
          </a:p>
        </p:txBody>
      </p:sp>
      <p:sp>
        <p:nvSpPr>
          <p:cNvPr id="10" name="Google Shape;201;p33">
            <a:extLst>
              <a:ext uri="{FF2B5EF4-FFF2-40B4-BE49-F238E27FC236}">
                <a16:creationId xmlns:a16="http://schemas.microsoft.com/office/drawing/2014/main" id="{9A89C3D8-196B-E0FB-914F-505554F4121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19998" y="4116537"/>
            <a:ext cx="2388897" cy="484796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/>
              <a:t>You can describe the topic of the section here</a:t>
            </a:r>
          </a:p>
        </p:txBody>
      </p:sp>
      <p:sp>
        <p:nvSpPr>
          <p:cNvPr id="11" name="Google Shape;202;p33">
            <a:extLst>
              <a:ext uri="{FF2B5EF4-FFF2-40B4-BE49-F238E27FC236}">
                <a16:creationId xmlns:a16="http://schemas.microsoft.com/office/drawing/2014/main" id="{91DBA169-B7AF-CD76-CBDC-4BC8C56D277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06249" y="3595996"/>
            <a:ext cx="2336401" cy="527700"/>
          </a:xfrm>
        </p:spPr>
        <p:txBody>
          <a:bodyPr anchor="ctr" anchorCtr="1"/>
          <a:lstStyle/>
          <a:p>
            <a:pPr lvl="0" algn="ctr"/>
            <a:r>
              <a:rPr lang="en-US" sz="2400"/>
              <a:t>Budget</a:t>
            </a:r>
          </a:p>
        </p:txBody>
      </p:sp>
      <p:sp>
        <p:nvSpPr>
          <p:cNvPr id="12" name="Google Shape;203;p33">
            <a:extLst>
              <a:ext uri="{FF2B5EF4-FFF2-40B4-BE49-F238E27FC236}">
                <a16:creationId xmlns:a16="http://schemas.microsoft.com/office/drawing/2014/main" id="{275CBB67-2F1E-1981-CCE3-2415FD80100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36802" y="3079022"/>
            <a:ext cx="1275304" cy="593399"/>
          </a:xfrm>
        </p:spPr>
        <p:txBody>
          <a:bodyPr anchor="ctr" anchorCtr="1"/>
          <a:lstStyle/>
          <a:p>
            <a:pPr lvl="0" algn="ctr"/>
            <a:r>
              <a:rPr lang="en-US" sz="3000"/>
              <a:t>05</a:t>
            </a:r>
          </a:p>
        </p:txBody>
      </p:sp>
      <p:sp>
        <p:nvSpPr>
          <p:cNvPr id="13" name="Google Shape;204;p33">
            <a:extLst>
              <a:ext uri="{FF2B5EF4-FFF2-40B4-BE49-F238E27FC236}">
                <a16:creationId xmlns:a16="http://schemas.microsoft.com/office/drawing/2014/main" id="{A94D38C3-EC7E-AC84-1395-4C348C9227D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379997" y="4116537"/>
            <a:ext cx="2388897" cy="484796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/>
              <a:t>You can describe the topic of the section here</a:t>
            </a:r>
          </a:p>
        </p:txBody>
      </p:sp>
      <p:sp>
        <p:nvSpPr>
          <p:cNvPr id="14" name="Google Shape;205;p33">
            <a:extLst>
              <a:ext uri="{FF2B5EF4-FFF2-40B4-BE49-F238E27FC236}">
                <a16:creationId xmlns:a16="http://schemas.microsoft.com/office/drawing/2014/main" id="{504C8698-8FA3-81CC-123A-FCF4B9029D8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anchor="ctr"/>
          <a:lstStyle/>
          <a:p>
            <a:pPr lvl="0"/>
            <a:r>
              <a:rPr lang="en-US"/>
              <a:t>table of contents</a:t>
            </a:r>
          </a:p>
        </p:txBody>
      </p:sp>
      <p:sp>
        <p:nvSpPr>
          <p:cNvPr id="15" name="Google Shape;206;p33">
            <a:extLst>
              <a:ext uri="{FF2B5EF4-FFF2-40B4-BE49-F238E27FC236}">
                <a16:creationId xmlns:a16="http://schemas.microsoft.com/office/drawing/2014/main" id="{809155DE-56AD-8B09-EE96-FD1D5231B6A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66248" y="1742773"/>
            <a:ext cx="2336401" cy="527700"/>
          </a:xfrm>
        </p:spPr>
        <p:txBody>
          <a:bodyPr anchor="ctr" anchorCtr="1"/>
          <a:lstStyle/>
          <a:p>
            <a:pPr lvl="0" algn="ctr"/>
            <a:r>
              <a:rPr lang="en-US" sz="2400"/>
              <a:t>GOALS &amp; STRATEGY</a:t>
            </a:r>
          </a:p>
        </p:txBody>
      </p:sp>
      <p:sp>
        <p:nvSpPr>
          <p:cNvPr id="16" name="Google Shape;207;p33">
            <a:extLst>
              <a:ext uri="{FF2B5EF4-FFF2-40B4-BE49-F238E27FC236}">
                <a16:creationId xmlns:a16="http://schemas.microsoft.com/office/drawing/2014/main" id="{5CF8A6A4-3208-6A1C-C547-42D4B82401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96801" y="1225798"/>
            <a:ext cx="1275304" cy="593399"/>
          </a:xfrm>
        </p:spPr>
        <p:txBody>
          <a:bodyPr anchor="ctr" anchorCtr="1"/>
          <a:lstStyle/>
          <a:p>
            <a:pPr lvl="0" algn="ctr"/>
            <a:r>
              <a:rPr lang="en-US" sz="3000"/>
              <a:t>03</a:t>
            </a:r>
          </a:p>
        </p:txBody>
      </p:sp>
      <p:sp>
        <p:nvSpPr>
          <p:cNvPr id="17" name="Google Shape;208;p33">
            <a:extLst>
              <a:ext uri="{FF2B5EF4-FFF2-40B4-BE49-F238E27FC236}">
                <a16:creationId xmlns:a16="http://schemas.microsoft.com/office/drawing/2014/main" id="{0BA14FF4-0DCD-582B-584A-A19B594EF9D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37545" y="2263313"/>
            <a:ext cx="2388897" cy="484796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/>
              <a:t>You can describe the topic of the section here</a:t>
            </a:r>
          </a:p>
        </p:txBody>
      </p:sp>
      <p:sp>
        <p:nvSpPr>
          <p:cNvPr id="18" name="Google Shape;209;p33">
            <a:extLst>
              <a:ext uri="{FF2B5EF4-FFF2-40B4-BE49-F238E27FC236}">
                <a16:creationId xmlns:a16="http://schemas.microsoft.com/office/drawing/2014/main" id="{721A88D2-0B58-EB3C-BDCA-222140959FC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66248" y="3595996"/>
            <a:ext cx="2336401" cy="527700"/>
          </a:xfrm>
        </p:spPr>
        <p:txBody>
          <a:bodyPr anchor="ctr" anchorCtr="1"/>
          <a:lstStyle/>
          <a:p>
            <a:pPr lvl="0" algn="ctr"/>
            <a:r>
              <a:rPr lang="en-US" sz="2400"/>
              <a:t>KPI Overview</a:t>
            </a:r>
          </a:p>
        </p:txBody>
      </p:sp>
      <p:sp>
        <p:nvSpPr>
          <p:cNvPr id="19" name="Google Shape;210;p33">
            <a:extLst>
              <a:ext uri="{FF2B5EF4-FFF2-40B4-BE49-F238E27FC236}">
                <a16:creationId xmlns:a16="http://schemas.microsoft.com/office/drawing/2014/main" id="{84C5046E-A3B1-86C5-8CDF-A926F14D645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96801" y="3079022"/>
            <a:ext cx="1275304" cy="593399"/>
          </a:xfrm>
        </p:spPr>
        <p:txBody>
          <a:bodyPr anchor="ctr" anchorCtr="1"/>
          <a:lstStyle/>
          <a:p>
            <a:pPr lvl="0" algn="ctr"/>
            <a:r>
              <a:rPr lang="en-US" sz="3000"/>
              <a:t>06</a:t>
            </a:r>
          </a:p>
        </p:txBody>
      </p:sp>
      <p:sp>
        <p:nvSpPr>
          <p:cNvPr id="20" name="Google Shape;211;p33">
            <a:extLst>
              <a:ext uri="{FF2B5EF4-FFF2-40B4-BE49-F238E27FC236}">
                <a16:creationId xmlns:a16="http://schemas.microsoft.com/office/drawing/2014/main" id="{72A2D444-11CB-52E6-DA69-972C9EF3C22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39996" y="4116537"/>
            <a:ext cx="2388897" cy="484796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/>
              <a:t>You can describe the topic of the section here</a:t>
            </a:r>
          </a:p>
        </p:txBody>
      </p:sp>
      <p:cxnSp>
        <p:nvCxnSpPr>
          <p:cNvPr id="21" name="Google Shape;212;p33">
            <a:extLst>
              <a:ext uri="{FF2B5EF4-FFF2-40B4-BE49-F238E27FC236}">
                <a16:creationId xmlns:a16="http://schemas.microsoft.com/office/drawing/2014/main" id="{777BB123-5463-8CF3-6647-CD26C82F8B42}"/>
              </a:ext>
            </a:extLst>
          </p:cNvPr>
          <p:cNvCxnSpPr/>
          <p:nvPr/>
        </p:nvCxnSpPr>
        <p:spPr>
          <a:xfrm>
            <a:off x="-14328" y="294372"/>
            <a:ext cx="1998603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pic>
        <p:nvPicPr>
          <p:cNvPr id="22" name="Picture 2" descr="persona con copa de vino transparente">
            <a:extLst>
              <a:ext uri="{FF2B5EF4-FFF2-40B4-BE49-F238E27FC236}">
                <a16:creationId xmlns:a16="http://schemas.microsoft.com/office/drawing/2014/main" id="{71C5C0C1-10B3-83CA-5CA1-CBA355F4B1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3408" y="0"/>
            <a:ext cx="3430591" cy="514349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0;p42">
            <a:extLst>
              <a:ext uri="{FF2B5EF4-FFF2-40B4-BE49-F238E27FC236}">
                <a16:creationId xmlns:a16="http://schemas.microsoft.com/office/drawing/2014/main" id="{1938072C-F4E2-D54E-4315-689423295A80}"/>
              </a:ext>
            </a:extLst>
          </p:cNvPr>
          <p:cNvSpPr txBox="1"/>
          <p:nvPr/>
        </p:nvSpPr>
        <p:spPr>
          <a:xfrm>
            <a:off x="877421" y="1493270"/>
            <a:ext cx="4157667" cy="4240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600" b="0" i="0" u="none" strike="noStrike" kern="0" cap="none" spc="0" baseline="0" dirty="0">
                <a:solidFill>
                  <a:srgbClr val="6D3D27"/>
                </a:solidFill>
                <a:uFillTx/>
                <a:latin typeface="Work Sans" pitchFamily="2"/>
                <a:ea typeface="Rubik"/>
                <a:cs typeface="Arial" pitchFamily="34"/>
              </a:rPr>
              <a:t>ELABORADO POR  </a:t>
            </a:r>
            <a:r>
              <a:rPr lang="es-PE" sz="1600" b="0" i="0" u="none" strike="noStrike" kern="0" cap="none" spc="0" baseline="0" dirty="0">
                <a:solidFill>
                  <a:srgbClr val="6D3D27"/>
                </a:solidFill>
                <a:uFillTx/>
                <a:latin typeface="Work Sans" pitchFamily="2"/>
                <a:ea typeface="Montserrat"/>
                <a:cs typeface="Arial" pitchFamily="34"/>
              </a:rPr>
              <a:t>: </a:t>
            </a:r>
            <a:r>
              <a:rPr lang="es-PE" sz="1600" b="0" i="0" u="none" strike="noStrike" kern="0" cap="none" spc="0" baseline="0" dirty="0" smtClean="0">
                <a:solidFill>
                  <a:srgbClr val="7F7F7F"/>
                </a:solidFill>
                <a:uFillTx/>
                <a:latin typeface="Work Sans" pitchFamily="2"/>
                <a:ea typeface="Montserrat"/>
                <a:cs typeface="Arial" pitchFamily="34"/>
              </a:rPr>
              <a:t/>
            </a:r>
            <a:br>
              <a:rPr lang="es-PE" sz="1600" b="0" i="0" u="none" strike="noStrike" kern="0" cap="none" spc="0" baseline="0" dirty="0" smtClean="0">
                <a:solidFill>
                  <a:srgbClr val="7F7F7F"/>
                </a:solidFill>
                <a:uFillTx/>
                <a:latin typeface="Work Sans" pitchFamily="2"/>
                <a:ea typeface="Montserrat"/>
                <a:cs typeface="Arial" pitchFamily="34"/>
              </a:rPr>
            </a:br>
            <a:r>
              <a:rPr lang="es-PE" sz="1600" b="0" i="0" u="none" strike="noStrike" kern="0" cap="none" spc="0" baseline="0" dirty="0" smtClean="0">
                <a:solidFill>
                  <a:srgbClr val="7F7F7F"/>
                </a:solidFill>
                <a:uFillTx/>
                <a:latin typeface="Work Sans" pitchFamily="2"/>
                <a:ea typeface="Montserrat"/>
                <a:cs typeface="Arial" pitchFamily="34"/>
              </a:rPr>
              <a:t>plantillaspowerpoint.org</a:t>
            </a:r>
            <a:endParaRPr lang="es-PE" sz="1600" b="0" i="0" u="none" strike="noStrike" kern="0" cap="none" spc="0" baseline="0" dirty="0">
              <a:solidFill>
                <a:srgbClr val="7F7F7F"/>
              </a:solidFill>
              <a:uFillTx/>
              <a:latin typeface="Work Sans" pitchFamily="2"/>
              <a:ea typeface="Montserrat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600" b="1" i="0" u="none" strike="noStrike" kern="0" cap="none" spc="0" baseline="0" dirty="0">
              <a:solidFill>
                <a:srgbClr val="02FFB3"/>
              </a:solidFill>
              <a:uFillTx/>
              <a:latin typeface="Work Sans" pitchFamily="2"/>
              <a:ea typeface="Rubik"/>
              <a:cs typeface="Arial" pitchFamily="34"/>
            </a:endParaRPr>
          </a:p>
        </p:txBody>
      </p:sp>
      <p:grpSp>
        <p:nvGrpSpPr>
          <p:cNvPr id="3" name="Grupo 3">
            <a:extLst>
              <a:ext uri="{FF2B5EF4-FFF2-40B4-BE49-F238E27FC236}">
                <a16:creationId xmlns:a16="http://schemas.microsoft.com/office/drawing/2014/main" id="{EE3078CD-A261-AC81-55F4-288F8D02728B}"/>
              </a:ext>
            </a:extLst>
          </p:cNvPr>
          <p:cNvGrpSpPr/>
          <p:nvPr/>
        </p:nvGrpSpPr>
        <p:grpSpPr>
          <a:xfrm>
            <a:off x="877421" y="2247650"/>
            <a:ext cx="2989182" cy="1594557"/>
            <a:chOff x="877421" y="2247650"/>
            <a:chExt cx="2989182" cy="1594557"/>
          </a:xfrm>
        </p:grpSpPr>
        <p:sp>
          <p:nvSpPr>
            <p:cNvPr id="4" name="Google Shape;272;p42">
              <a:extLst>
                <a:ext uri="{FF2B5EF4-FFF2-40B4-BE49-F238E27FC236}">
                  <a16:creationId xmlns:a16="http://schemas.microsoft.com/office/drawing/2014/main" id="{0F9FC3B7-9E8F-470D-B4B6-B5B9ECA1CEB3}"/>
                </a:ext>
              </a:extLst>
            </p:cNvPr>
            <p:cNvSpPr txBox="1"/>
            <p:nvPr/>
          </p:nvSpPr>
          <p:spPr>
            <a:xfrm>
              <a:off x="877421" y="2247650"/>
              <a:ext cx="2117101" cy="30870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1" tIns="91421" rIns="91421" bIns="91421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600" b="0" i="0" u="none" strike="noStrike" kern="0" cap="none" spc="0" baseline="0">
                  <a:solidFill>
                    <a:srgbClr val="6D3D27"/>
                  </a:solidFill>
                  <a:uFillTx/>
                  <a:latin typeface="Work Sans" pitchFamily="2"/>
                  <a:ea typeface="Rubik"/>
                  <a:cs typeface="Arial" pitchFamily="34"/>
                </a:rPr>
                <a:t>IMAGES :</a:t>
              </a:r>
            </a:p>
          </p:txBody>
        </p:sp>
        <p:sp>
          <p:nvSpPr>
            <p:cNvPr id="5" name="Google Shape;273;p42">
              <a:extLst>
                <a:ext uri="{FF2B5EF4-FFF2-40B4-BE49-F238E27FC236}">
                  <a16:creationId xmlns:a16="http://schemas.microsoft.com/office/drawing/2014/main" id="{5416ECA8-409C-F60D-38F1-2B084194052D}"/>
                </a:ext>
              </a:extLst>
            </p:cNvPr>
            <p:cNvSpPr txBox="1"/>
            <p:nvPr/>
          </p:nvSpPr>
          <p:spPr>
            <a:xfrm>
              <a:off x="877421" y="2556278"/>
              <a:ext cx="2989182" cy="12859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1" tIns="91421" rIns="91421" bIns="91421" anchor="t" anchorCtr="0" compatLnSpc="1">
              <a:noAutofit/>
            </a:bodyPr>
            <a:lstStyle/>
            <a:p>
              <a:pPr marL="285722" marR="0" lvl="0" indent="-285722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500" b="0" i="0" u="none" strike="noStrike" kern="0" cap="none" spc="0" baseline="0">
                  <a:solidFill>
                    <a:srgbClr val="7F7F7F"/>
                  </a:solidFill>
                  <a:uFillTx/>
                  <a:latin typeface="Work Sans" pitchFamily="2"/>
                  <a:ea typeface="Montserrat"/>
                  <a:cs typeface="Arial" pitchFamily="34"/>
                </a:rPr>
                <a:t>unsplash.com</a:t>
              </a:r>
            </a:p>
            <a:p>
              <a:pPr marL="285740" marR="0" lvl="0" indent="-28574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500" b="0" i="0" u="none" strike="noStrike" kern="0" cap="none" spc="0" baseline="0">
                  <a:solidFill>
                    <a:srgbClr val="7F7F7F"/>
                  </a:solidFill>
                  <a:uFillTx/>
                  <a:latin typeface="Work Sans" pitchFamily="2"/>
                  <a:ea typeface="Montserrat"/>
                  <a:cs typeface="Arial" pitchFamily="34"/>
                </a:rPr>
                <a:t>pixabay.com</a:t>
              </a: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500" b="0" i="0" u="none" strike="noStrike" kern="0" cap="none" spc="0" baseline="0">
                <a:solidFill>
                  <a:srgbClr val="7F7F7F"/>
                </a:solidFill>
                <a:uFillTx/>
                <a:latin typeface="Work Sans" pitchFamily="2"/>
                <a:ea typeface="Montserrat"/>
                <a:cs typeface="Arial" pitchFamily="34"/>
              </a:endParaRPr>
            </a:p>
          </p:txBody>
        </p:sp>
      </p:grpSp>
      <p:sp>
        <p:nvSpPr>
          <p:cNvPr id="6" name="Google Shape;274;p42">
            <a:extLst>
              <a:ext uri="{FF2B5EF4-FFF2-40B4-BE49-F238E27FC236}">
                <a16:creationId xmlns:a16="http://schemas.microsoft.com/office/drawing/2014/main" id="{3A0D6C91-16D9-65CF-EE48-B6E5222ED797}"/>
              </a:ext>
            </a:extLst>
          </p:cNvPr>
          <p:cNvSpPr txBox="1"/>
          <p:nvPr/>
        </p:nvSpPr>
        <p:spPr>
          <a:xfrm>
            <a:off x="877421" y="3467039"/>
            <a:ext cx="2117101" cy="3087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0" baseline="0">
                <a:solidFill>
                  <a:srgbClr val="6D3D27"/>
                </a:solidFill>
                <a:uFillTx/>
                <a:latin typeface="Work Sans" pitchFamily="2"/>
                <a:ea typeface="Rubik"/>
                <a:cs typeface="Arial" pitchFamily="34"/>
              </a:rPr>
              <a:t>FONTS :</a:t>
            </a:r>
          </a:p>
        </p:txBody>
      </p:sp>
      <p:sp>
        <p:nvSpPr>
          <p:cNvPr id="7" name="Google Shape;275;p42">
            <a:extLst>
              <a:ext uri="{FF2B5EF4-FFF2-40B4-BE49-F238E27FC236}">
                <a16:creationId xmlns:a16="http://schemas.microsoft.com/office/drawing/2014/main" id="{122D2886-ADCE-C3C5-C7BA-97622AEC6E04}"/>
              </a:ext>
            </a:extLst>
          </p:cNvPr>
          <p:cNvSpPr txBox="1"/>
          <p:nvPr/>
        </p:nvSpPr>
        <p:spPr>
          <a:xfrm>
            <a:off x="877421" y="3775667"/>
            <a:ext cx="2645377" cy="6846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marL="285722" marR="0" lvl="0" indent="-285722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500" b="0" i="0" u="none" strike="noStrike" kern="0" cap="none" spc="0" baseline="0">
                <a:solidFill>
                  <a:srgbClr val="7F7F7F"/>
                </a:solidFill>
                <a:uFillTx/>
                <a:latin typeface="Work Sans" pitchFamily="2"/>
                <a:ea typeface="Montserrat"/>
                <a:cs typeface="Arial" pitchFamily="34"/>
              </a:rPr>
              <a:t>Bebas Neue</a:t>
            </a:r>
          </a:p>
          <a:p>
            <a:pPr marL="285722" marR="0" lvl="0" indent="-285722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500" b="0" i="0" u="none" strike="noStrike" kern="0" cap="none" spc="0" baseline="0">
                <a:solidFill>
                  <a:srgbClr val="7F7F7F"/>
                </a:solidFill>
                <a:uFillTx/>
                <a:latin typeface="Work Sans" pitchFamily="2"/>
                <a:ea typeface="Montserrat"/>
                <a:cs typeface="Arial" pitchFamily="34"/>
              </a:rPr>
              <a:t>Work Sans</a:t>
            </a:r>
          </a:p>
        </p:txBody>
      </p:sp>
      <p:sp>
        <p:nvSpPr>
          <p:cNvPr id="12" name="Google Shape;263;p42">
            <a:extLst>
              <a:ext uri="{FF2B5EF4-FFF2-40B4-BE49-F238E27FC236}">
                <a16:creationId xmlns:a16="http://schemas.microsoft.com/office/drawing/2014/main" id="{4FF6C443-640D-C4A1-575C-4DB7E7E8A658}"/>
              </a:ext>
            </a:extLst>
          </p:cNvPr>
          <p:cNvSpPr txBox="1"/>
          <p:nvPr/>
        </p:nvSpPr>
        <p:spPr>
          <a:xfrm>
            <a:off x="2503535" y="362385"/>
            <a:ext cx="4068302" cy="5726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4400" b="1" i="0" u="none" strike="noStrike" kern="0" cap="none" spc="0" baseline="0">
                <a:solidFill>
                  <a:srgbClr val="AD3333"/>
                </a:solidFill>
                <a:uFillTx/>
                <a:latin typeface="Bebas Neue"/>
                <a:ea typeface="DM Sans"/>
                <a:cs typeface="Rubik"/>
              </a:rPr>
              <a:t>FUENTE</a:t>
            </a: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B7FE2D59-C356-A0A5-CF29-B4CEF5119BF7}"/>
              </a:ext>
            </a:extLst>
          </p:cNvPr>
          <p:cNvSpPr/>
          <p:nvPr/>
        </p:nvSpPr>
        <p:spPr>
          <a:xfrm flipH="1">
            <a:off x="7738878" y="88587"/>
            <a:ext cx="1401519" cy="908035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0408EABB-820D-C884-9D46-49275AD9796A}"/>
              </a:ext>
            </a:extLst>
          </p:cNvPr>
          <p:cNvSpPr/>
          <p:nvPr/>
        </p:nvSpPr>
        <p:spPr>
          <a:xfrm>
            <a:off x="-14328" y="63495"/>
            <a:ext cx="1440244" cy="933126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5" name="Grupo 34">
            <a:extLst>
              <a:ext uri="{FF2B5EF4-FFF2-40B4-BE49-F238E27FC236}">
                <a16:creationId xmlns:a16="http://schemas.microsoft.com/office/drawing/2014/main" id="{E094DEE6-1C77-BAE0-5D8E-D58B2F2410CB}"/>
              </a:ext>
            </a:extLst>
          </p:cNvPr>
          <p:cNvGrpSpPr/>
          <p:nvPr/>
        </p:nvGrpSpPr>
        <p:grpSpPr>
          <a:xfrm>
            <a:off x="107515" y="4580083"/>
            <a:ext cx="427061" cy="518564"/>
            <a:chOff x="107515" y="4580083"/>
            <a:chExt cx="427061" cy="518564"/>
          </a:xfrm>
        </p:grpSpPr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AD2289F1-9CF3-25B1-97A7-43E97C5AC1E2}"/>
                </a:ext>
              </a:extLst>
            </p:cNvPr>
            <p:cNvSpPr/>
            <p:nvPr/>
          </p:nvSpPr>
          <p:spPr>
            <a:xfrm>
              <a:off x="294025" y="4634416"/>
              <a:ext cx="240551" cy="464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B5E3A815-631C-6A0C-CC7A-075B9CA2B0F4}"/>
                </a:ext>
              </a:extLst>
            </p:cNvPr>
            <p:cNvSpPr/>
            <p:nvPr/>
          </p:nvSpPr>
          <p:spPr>
            <a:xfrm>
              <a:off x="107515" y="4580083"/>
              <a:ext cx="264636" cy="515767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8" name="Elipse 51">
            <a:extLst>
              <a:ext uri="{FF2B5EF4-FFF2-40B4-BE49-F238E27FC236}">
                <a16:creationId xmlns:a16="http://schemas.microsoft.com/office/drawing/2014/main" id="{4409EFA5-826E-6002-BA78-DDE3BDDE3F0F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19" name="Grupo 1">
            <a:extLst>
              <a:ext uri="{FF2B5EF4-FFF2-40B4-BE49-F238E27FC236}">
                <a16:creationId xmlns:a16="http://schemas.microsoft.com/office/drawing/2014/main" id="{C1DB0FEC-A375-011E-6825-0D4EC6E5DA24}"/>
              </a:ext>
            </a:extLst>
          </p:cNvPr>
          <p:cNvGrpSpPr/>
          <p:nvPr/>
        </p:nvGrpSpPr>
        <p:grpSpPr>
          <a:xfrm>
            <a:off x="4972050" y="1276346"/>
            <a:ext cx="2224085" cy="3695713"/>
            <a:chOff x="4972050" y="1276346"/>
            <a:chExt cx="2224085" cy="3695713"/>
          </a:xfrm>
        </p:grpSpPr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769C13BB-9EFC-4FAE-95EF-DFC605B5D1EA}"/>
                </a:ext>
              </a:extLst>
            </p:cNvPr>
            <p:cNvSpPr/>
            <p:nvPr/>
          </p:nvSpPr>
          <p:spPr>
            <a:xfrm>
              <a:off x="4972050" y="3186117"/>
              <a:ext cx="1073148" cy="17859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6"/>
                <a:gd name="f7" fmla="val 161"/>
                <a:gd name="f8" fmla="val 13"/>
                <a:gd name="f9" fmla="val 11"/>
                <a:gd name="f10" fmla="val 15"/>
                <a:gd name="f11" fmla="val 14"/>
                <a:gd name="f12" fmla="val 18"/>
                <a:gd name="f13" fmla="val 21"/>
                <a:gd name="f14" fmla="val 52"/>
                <a:gd name="f15" fmla="val 17"/>
                <a:gd name="f16" fmla="val 82"/>
                <a:gd name="f17" fmla="val 113"/>
                <a:gd name="f18" fmla="val 123"/>
                <a:gd name="f19" fmla="val 133"/>
                <a:gd name="f20" fmla="val 143"/>
                <a:gd name="f21" fmla="val 148"/>
                <a:gd name="f22" fmla="val 10"/>
                <a:gd name="f23" fmla="val 153"/>
                <a:gd name="f24" fmla="val 158"/>
                <a:gd name="f25" fmla="val 20"/>
                <a:gd name="f26" fmla="val 144"/>
                <a:gd name="f27" fmla="val 23"/>
                <a:gd name="f28" fmla="val 132"/>
                <a:gd name="f29" fmla="val 120"/>
                <a:gd name="f30" fmla="val 89"/>
                <a:gd name="f31" fmla="val 58"/>
                <a:gd name="f32" fmla="val 26"/>
                <a:gd name="f33" fmla="val 7"/>
                <a:gd name="f34" fmla="val 44"/>
                <a:gd name="f35" fmla="val 67"/>
                <a:gd name="f36" fmla="val 1"/>
                <a:gd name="f37" fmla="val 91"/>
                <a:gd name="f38" fmla="val 24"/>
                <a:gd name="f39" fmla="val 90"/>
                <a:gd name="f40" fmla="val 53"/>
                <a:gd name="f41" fmla="val 88"/>
                <a:gd name="f42" fmla="val 87"/>
                <a:gd name="f43" fmla="val 111"/>
                <a:gd name="f44" fmla="val 121"/>
                <a:gd name="f45" fmla="val 92"/>
                <a:gd name="f46" fmla="val 142"/>
                <a:gd name="f47" fmla="val 157"/>
                <a:gd name="f48" fmla="val 93"/>
                <a:gd name="f49" fmla="val 77"/>
                <a:gd name="f50" fmla="val 57"/>
                <a:gd name="f51" fmla="val 36"/>
                <a:gd name="f52" fmla="val 4"/>
                <a:gd name="f53" fmla="val 156"/>
                <a:gd name="f54" fmla="val 145"/>
                <a:gd name="f55" fmla="val 130"/>
                <a:gd name="f56" fmla="val 114"/>
                <a:gd name="f57" fmla="val 9"/>
                <a:gd name="f58" fmla="val 98"/>
                <a:gd name="f59" fmla="val 72"/>
                <a:gd name="f60" fmla="val 6"/>
                <a:gd name="f61" fmla="val 46"/>
                <a:gd name="f62" fmla="val 5"/>
                <a:gd name="f63" fmla="val 8"/>
                <a:gd name="f64" fmla="val 12"/>
                <a:gd name="f65" fmla="+- 0 0 -90"/>
                <a:gd name="f66" fmla="*/ f3 1 96"/>
                <a:gd name="f67" fmla="*/ f4 1 161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96"/>
                <a:gd name="f76" fmla="*/ f72 1 161"/>
                <a:gd name="f77" fmla="*/ 13 f73 1"/>
                <a:gd name="f78" fmla="*/ 11 f72 1"/>
                <a:gd name="f79" fmla="*/ 14 f73 1"/>
                <a:gd name="f80" fmla="*/ 21 f72 1"/>
                <a:gd name="f81" fmla="*/ 17 f73 1"/>
                <a:gd name="f82" fmla="*/ 113 f72 1"/>
                <a:gd name="f83" fmla="*/ 143 f72 1"/>
                <a:gd name="f84" fmla="*/ 18 f73 1"/>
                <a:gd name="f85" fmla="*/ 158 f72 1"/>
                <a:gd name="f86" fmla="*/ 23 f73 1"/>
                <a:gd name="f87" fmla="*/ 120 f72 1"/>
                <a:gd name="f88" fmla="*/ 20 f73 1"/>
                <a:gd name="f89" fmla="*/ 26 f72 1"/>
                <a:gd name="f90" fmla="*/ 7 f72 1"/>
                <a:gd name="f91" fmla="*/ 89 f73 1"/>
                <a:gd name="f92" fmla="*/ 14 f72 1"/>
                <a:gd name="f93" fmla="*/ 91 f73 1"/>
                <a:gd name="f94" fmla="*/ 24 f72 1"/>
                <a:gd name="f95" fmla="*/ 87 f73 1"/>
                <a:gd name="f96" fmla="*/ 111 f72 1"/>
                <a:gd name="f97" fmla="*/ 92 f73 1"/>
                <a:gd name="f98" fmla="*/ 142 f72 1"/>
                <a:gd name="f99" fmla="*/ 77 f73 1"/>
                <a:gd name="f100" fmla="*/ 161 f72 1"/>
                <a:gd name="f101" fmla="*/ 15 f73 1"/>
                <a:gd name="f102" fmla="*/ 4 f73 1"/>
                <a:gd name="f103" fmla="*/ 145 f72 1"/>
                <a:gd name="f104" fmla="*/ 9 f73 1"/>
                <a:gd name="f105" fmla="*/ 98 f72 1"/>
                <a:gd name="f106" fmla="*/ 5 f73 1"/>
                <a:gd name="f107" fmla="*/ 20 f72 1"/>
                <a:gd name="f108" fmla="*/ 10 f73 1"/>
                <a:gd name="f109" fmla="*/ 10 f72 1"/>
                <a:gd name="f110" fmla="+- f74 0 f1"/>
                <a:gd name="f111" fmla="*/ f77 1 96"/>
                <a:gd name="f112" fmla="*/ f78 1 161"/>
                <a:gd name="f113" fmla="*/ f79 1 96"/>
                <a:gd name="f114" fmla="*/ f80 1 161"/>
                <a:gd name="f115" fmla="*/ f81 1 96"/>
                <a:gd name="f116" fmla="*/ f82 1 161"/>
                <a:gd name="f117" fmla="*/ f83 1 161"/>
                <a:gd name="f118" fmla="*/ f84 1 96"/>
                <a:gd name="f119" fmla="*/ f85 1 161"/>
                <a:gd name="f120" fmla="*/ f86 1 96"/>
                <a:gd name="f121" fmla="*/ f87 1 161"/>
                <a:gd name="f122" fmla="*/ f88 1 96"/>
                <a:gd name="f123" fmla="*/ f89 1 161"/>
                <a:gd name="f124" fmla="*/ f90 1 161"/>
                <a:gd name="f125" fmla="*/ f91 1 96"/>
                <a:gd name="f126" fmla="*/ f92 1 161"/>
                <a:gd name="f127" fmla="*/ f93 1 96"/>
                <a:gd name="f128" fmla="*/ f94 1 161"/>
                <a:gd name="f129" fmla="*/ f95 1 96"/>
                <a:gd name="f130" fmla="*/ f96 1 161"/>
                <a:gd name="f131" fmla="*/ f97 1 96"/>
                <a:gd name="f132" fmla="*/ f98 1 161"/>
                <a:gd name="f133" fmla="*/ f99 1 96"/>
                <a:gd name="f134" fmla="*/ f100 1 161"/>
                <a:gd name="f135" fmla="*/ f101 1 96"/>
                <a:gd name="f136" fmla="*/ f102 1 96"/>
                <a:gd name="f137" fmla="*/ f103 1 161"/>
                <a:gd name="f138" fmla="*/ f104 1 96"/>
                <a:gd name="f139" fmla="*/ f105 1 161"/>
                <a:gd name="f140" fmla="*/ f106 1 96"/>
                <a:gd name="f141" fmla="*/ f107 1 161"/>
                <a:gd name="f142" fmla="*/ f108 1 96"/>
                <a:gd name="f143" fmla="*/ f109 1 161"/>
                <a:gd name="f144" fmla="*/ 0 1 f75"/>
                <a:gd name="f145" fmla="*/ f69 1 f75"/>
                <a:gd name="f146" fmla="*/ 0 1 f76"/>
                <a:gd name="f147" fmla="*/ f70 1 f76"/>
                <a:gd name="f148" fmla="*/ f111 1 f75"/>
                <a:gd name="f149" fmla="*/ f112 1 f76"/>
                <a:gd name="f150" fmla="*/ f113 1 f75"/>
                <a:gd name="f151" fmla="*/ f114 1 f76"/>
                <a:gd name="f152" fmla="*/ f115 1 f75"/>
                <a:gd name="f153" fmla="*/ f116 1 f76"/>
                <a:gd name="f154" fmla="*/ f117 1 f76"/>
                <a:gd name="f155" fmla="*/ f118 1 f75"/>
                <a:gd name="f156" fmla="*/ f119 1 f76"/>
                <a:gd name="f157" fmla="*/ f120 1 f75"/>
                <a:gd name="f158" fmla="*/ f121 1 f76"/>
                <a:gd name="f159" fmla="*/ f122 1 f75"/>
                <a:gd name="f160" fmla="*/ f123 1 f76"/>
                <a:gd name="f161" fmla="*/ f124 1 f76"/>
                <a:gd name="f162" fmla="*/ f125 1 f75"/>
                <a:gd name="f163" fmla="*/ f126 1 f76"/>
                <a:gd name="f164" fmla="*/ f127 1 f75"/>
                <a:gd name="f165" fmla="*/ f128 1 f76"/>
                <a:gd name="f166" fmla="*/ f129 1 f75"/>
                <a:gd name="f167" fmla="*/ f130 1 f76"/>
                <a:gd name="f168" fmla="*/ f131 1 f75"/>
                <a:gd name="f169" fmla="*/ f132 1 f76"/>
                <a:gd name="f170" fmla="*/ f133 1 f75"/>
                <a:gd name="f171" fmla="*/ f134 1 f76"/>
                <a:gd name="f172" fmla="*/ f135 1 f75"/>
                <a:gd name="f173" fmla="*/ f136 1 f75"/>
                <a:gd name="f174" fmla="*/ f137 1 f76"/>
                <a:gd name="f175" fmla="*/ f138 1 f75"/>
                <a:gd name="f176" fmla="*/ f139 1 f76"/>
                <a:gd name="f177" fmla="*/ f140 1 f75"/>
                <a:gd name="f178" fmla="*/ f141 1 f76"/>
                <a:gd name="f179" fmla="*/ f142 1 f75"/>
                <a:gd name="f180" fmla="*/ f143 1 f76"/>
                <a:gd name="f181" fmla="*/ f144 f66 1"/>
                <a:gd name="f182" fmla="*/ f145 f66 1"/>
                <a:gd name="f183" fmla="*/ f147 f67 1"/>
                <a:gd name="f184" fmla="*/ f146 f67 1"/>
                <a:gd name="f185" fmla="*/ f148 f66 1"/>
                <a:gd name="f186" fmla="*/ f149 f67 1"/>
                <a:gd name="f187" fmla="*/ f150 f66 1"/>
                <a:gd name="f188" fmla="*/ f151 f67 1"/>
                <a:gd name="f189" fmla="*/ f152 f66 1"/>
                <a:gd name="f190" fmla="*/ f153 f67 1"/>
                <a:gd name="f191" fmla="*/ f154 f67 1"/>
                <a:gd name="f192" fmla="*/ f155 f66 1"/>
                <a:gd name="f193" fmla="*/ f156 f67 1"/>
                <a:gd name="f194" fmla="*/ f157 f66 1"/>
                <a:gd name="f195" fmla="*/ f158 f67 1"/>
                <a:gd name="f196" fmla="*/ f159 f66 1"/>
                <a:gd name="f197" fmla="*/ f160 f67 1"/>
                <a:gd name="f198" fmla="*/ f161 f67 1"/>
                <a:gd name="f199" fmla="*/ f162 f66 1"/>
                <a:gd name="f200" fmla="*/ f163 f67 1"/>
                <a:gd name="f201" fmla="*/ f164 f66 1"/>
                <a:gd name="f202" fmla="*/ f165 f67 1"/>
                <a:gd name="f203" fmla="*/ f166 f66 1"/>
                <a:gd name="f204" fmla="*/ f167 f67 1"/>
                <a:gd name="f205" fmla="*/ f168 f66 1"/>
                <a:gd name="f206" fmla="*/ f169 f67 1"/>
                <a:gd name="f207" fmla="*/ f170 f66 1"/>
                <a:gd name="f208" fmla="*/ f171 f67 1"/>
                <a:gd name="f209" fmla="*/ f172 f66 1"/>
                <a:gd name="f210" fmla="*/ f173 f66 1"/>
                <a:gd name="f211" fmla="*/ f174 f67 1"/>
                <a:gd name="f212" fmla="*/ f175 f66 1"/>
                <a:gd name="f213" fmla="*/ f176 f67 1"/>
                <a:gd name="f214" fmla="*/ f177 f66 1"/>
                <a:gd name="f215" fmla="*/ f178 f67 1"/>
                <a:gd name="f216" fmla="*/ f179 f66 1"/>
                <a:gd name="f217" fmla="*/ f180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0">
                  <a:pos x="f185" y="f186"/>
                </a:cxn>
                <a:cxn ang="f110">
                  <a:pos x="f187" y="f188"/>
                </a:cxn>
                <a:cxn ang="f110">
                  <a:pos x="f189" y="f190"/>
                </a:cxn>
                <a:cxn ang="f110">
                  <a:pos x="f185" y="f191"/>
                </a:cxn>
                <a:cxn ang="f110">
                  <a:pos x="f192" y="f193"/>
                </a:cxn>
                <a:cxn ang="f110">
                  <a:pos x="f194" y="f195"/>
                </a:cxn>
                <a:cxn ang="f110">
                  <a:pos x="f196" y="f197"/>
                </a:cxn>
                <a:cxn ang="f110">
                  <a:pos x="f196" y="f198"/>
                </a:cxn>
                <a:cxn ang="f110">
                  <a:pos x="f199" y="f200"/>
                </a:cxn>
                <a:cxn ang="f110">
                  <a:pos x="f201" y="f202"/>
                </a:cxn>
                <a:cxn ang="f110">
                  <a:pos x="f203" y="f204"/>
                </a:cxn>
                <a:cxn ang="f110">
                  <a:pos x="f205" y="f206"/>
                </a:cxn>
                <a:cxn ang="f110">
                  <a:pos x="f207" y="f208"/>
                </a:cxn>
                <a:cxn ang="f110">
                  <a:pos x="f209" y="f208"/>
                </a:cxn>
                <a:cxn ang="f110">
                  <a:pos x="f210" y="f211"/>
                </a:cxn>
                <a:cxn ang="f110">
                  <a:pos x="f212" y="f213"/>
                </a:cxn>
                <a:cxn ang="f110">
                  <a:pos x="f214" y="f215"/>
                </a:cxn>
                <a:cxn ang="f110">
                  <a:pos x="f216" y="f217"/>
                </a:cxn>
                <a:cxn ang="f110">
                  <a:pos x="f185" y="f186"/>
                </a:cxn>
              </a:cxnLst>
              <a:rect l="f181" t="f184" r="f182" b="f183"/>
              <a:pathLst>
                <a:path w="96" h="161">
                  <a:moveTo>
                    <a:pt x="f8" y="f9"/>
                  </a:moveTo>
                  <a:cubicBezTo>
                    <a:pt x="f8" y="f10"/>
                    <a:pt x="f11" y="f12"/>
                    <a:pt x="f11" y="f13"/>
                  </a:cubicBezTo>
                  <a:cubicBezTo>
                    <a:pt x="f10" y="f14"/>
                    <a:pt x="f15" y="f16"/>
                    <a:pt x="f15" y="f17"/>
                  </a:cubicBezTo>
                  <a:cubicBezTo>
                    <a:pt x="f15" y="f18"/>
                    <a:pt x="f10" y="f19"/>
                    <a:pt x="f8" y="f20"/>
                  </a:cubicBezTo>
                  <a:cubicBezTo>
                    <a:pt x="f8" y="f21"/>
                    <a:pt x="f22" y="f23"/>
                    <a:pt x="f12" y="f24"/>
                  </a:cubicBezTo>
                  <a:cubicBezTo>
                    <a:pt x="f25" y="f26"/>
                    <a:pt x="f27" y="f28"/>
                    <a:pt x="f27" y="f29"/>
                  </a:cubicBezTo>
                  <a:cubicBezTo>
                    <a:pt x="f27" y="f30"/>
                    <a:pt x="f13" y="f31"/>
                    <a:pt x="f25" y="f32"/>
                  </a:cubicBezTo>
                  <a:cubicBezTo>
                    <a:pt x="f25" y="f25"/>
                    <a:pt x="f25" y="f11"/>
                    <a:pt x="f25" y="f33"/>
                  </a:cubicBezTo>
                  <a:cubicBezTo>
                    <a:pt x="f34" y="f5"/>
                    <a:pt x="f35" y="f36"/>
                    <a:pt x="f30" y="f11"/>
                  </a:cubicBezTo>
                  <a:cubicBezTo>
                    <a:pt x="f37" y="f10"/>
                    <a:pt x="f37" y="f25"/>
                    <a:pt x="f37" y="f38"/>
                  </a:cubicBezTo>
                  <a:cubicBezTo>
                    <a:pt x="f39" y="f40"/>
                    <a:pt x="f41" y="f16"/>
                    <a:pt x="f42" y="f43"/>
                  </a:cubicBezTo>
                  <a:cubicBezTo>
                    <a:pt x="f42" y="f44"/>
                    <a:pt x="f30" y="f28"/>
                    <a:pt x="f45" y="f46"/>
                  </a:cubicBezTo>
                  <a:cubicBezTo>
                    <a:pt x="f6" y="f47"/>
                    <a:pt x="f48" y="f7"/>
                    <a:pt x="f49" y="f7"/>
                  </a:cubicBezTo>
                  <a:cubicBezTo>
                    <a:pt x="f50" y="f7"/>
                    <a:pt x="f51" y="f7"/>
                    <a:pt x="f10" y="f7"/>
                  </a:cubicBezTo>
                  <a:cubicBezTo>
                    <a:pt x="f52" y="f7"/>
                    <a:pt x="f5" y="f53"/>
                    <a:pt x="f52" y="f54"/>
                  </a:cubicBezTo>
                  <a:cubicBezTo>
                    <a:pt x="f22" y="f55"/>
                    <a:pt x="f22" y="f56"/>
                    <a:pt x="f57" y="f58"/>
                  </a:cubicBezTo>
                  <a:cubicBezTo>
                    <a:pt x="f33" y="f59"/>
                    <a:pt x="f60" y="f61"/>
                    <a:pt x="f62" y="f25"/>
                  </a:cubicBezTo>
                  <a:cubicBezTo>
                    <a:pt x="f62" y="f15"/>
                    <a:pt x="f63" y="f8"/>
                    <a:pt x="f22" y="f22"/>
                  </a:cubicBezTo>
                  <a:cubicBezTo>
                    <a:pt x="f9" y="f9"/>
                    <a:pt x="f64" y="f9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FBDAB046-8E28-781D-F3A1-DF94D2F26246}"/>
                </a:ext>
              </a:extLst>
            </p:cNvPr>
            <p:cNvSpPr/>
            <p:nvPr/>
          </p:nvSpPr>
          <p:spPr>
            <a:xfrm>
              <a:off x="5162546" y="2119314"/>
              <a:ext cx="871542" cy="8889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8"/>
                <a:gd name="f7" fmla="val 80"/>
                <a:gd name="f8" fmla="val 16"/>
                <a:gd name="f9" fmla="val 8"/>
                <a:gd name="f10" fmla="val 18"/>
                <a:gd name="f11" fmla="val 6"/>
                <a:gd name="f12" fmla="val 19"/>
                <a:gd name="f13" fmla="val 3"/>
                <a:gd name="f14" fmla="val 22"/>
                <a:gd name="f15" fmla="val 28"/>
                <a:gd name="f16" fmla="val 35"/>
                <a:gd name="f17" fmla="val 42"/>
                <a:gd name="f18" fmla="val 44"/>
                <a:gd name="f19" fmla="val 46"/>
                <a:gd name="f20" fmla="val 1"/>
                <a:gd name="f21" fmla="val 48"/>
                <a:gd name="f22" fmla="val 54"/>
                <a:gd name="f23" fmla="val 10"/>
                <a:gd name="f24" fmla="val 60"/>
                <a:gd name="f25" fmla="val 17"/>
                <a:gd name="f26" fmla="val 68"/>
                <a:gd name="f27" fmla="val 23"/>
                <a:gd name="f28" fmla="val 75"/>
                <a:gd name="f29" fmla="val 29"/>
                <a:gd name="f30" fmla="val 36"/>
                <a:gd name="f31" fmla="val 45"/>
                <a:gd name="f32" fmla="val 77"/>
                <a:gd name="f33" fmla="val 56"/>
                <a:gd name="f34" fmla="val 76"/>
                <a:gd name="f35" fmla="val 52"/>
                <a:gd name="f36" fmla="val 69"/>
                <a:gd name="f37" fmla="val 67"/>
                <a:gd name="f38" fmla="val 74"/>
                <a:gd name="f39" fmla="val 47"/>
                <a:gd name="f40" fmla="val 2"/>
                <a:gd name="f41" fmla="val 7"/>
                <a:gd name="f42" fmla="val 24"/>
                <a:gd name="f43" fmla="val 11"/>
                <a:gd name="f44" fmla="val 13"/>
                <a:gd name="f45" fmla="val 14"/>
                <a:gd name="f46" fmla="val 15"/>
                <a:gd name="f47" fmla="val 9"/>
                <a:gd name="f48" fmla="+- 0 0 -90"/>
                <a:gd name="f49" fmla="*/ f3 1 78"/>
                <a:gd name="f50" fmla="*/ f4 1 80"/>
                <a:gd name="f51" fmla="val f5"/>
                <a:gd name="f52" fmla="val f6"/>
                <a:gd name="f53" fmla="val f7"/>
                <a:gd name="f54" fmla="*/ f48 f0 1"/>
                <a:gd name="f55" fmla="+- f53 0 f51"/>
                <a:gd name="f56" fmla="+- f52 0 f51"/>
                <a:gd name="f57" fmla="*/ f54 1 f2"/>
                <a:gd name="f58" fmla="*/ f56 1 78"/>
                <a:gd name="f59" fmla="*/ f55 1 80"/>
                <a:gd name="f60" fmla="*/ 16 f56 1"/>
                <a:gd name="f61" fmla="*/ 8 f55 1"/>
                <a:gd name="f62" fmla="*/ 22 f56 1"/>
                <a:gd name="f63" fmla="*/ 0 f55 1"/>
                <a:gd name="f64" fmla="*/ 42 f56 1"/>
                <a:gd name="f65" fmla="*/ 48 f56 1"/>
                <a:gd name="f66" fmla="*/ 3 f55 1"/>
                <a:gd name="f67" fmla="*/ 68 f56 1"/>
                <a:gd name="f68" fmla="*/ 23 f55 1"/>
                <a:gd name="f69" fmla="*/ 78 f56 1"/>
                <a:gd name="f70" fmla="*/ 45 f55 1"/>
                <a:gd name="f71" fmla="*/ 76 f56 1"/>
                <a:gd name="f72" fmla="*/ 80 f55 1"/>
                <a:gd name="f73" fmla="*/ 1 f56 1"/>
                <a:gd name="f74" fmla="*/ 74 f55 1"/>
                <a:gd name="f75" fmla="*/ 2 f56 1"/>
                <a:gd name="f76" fmla="*/ 35 f55 1"/>
                <a:gd name="f77" fmla="*/ 10 f56 1"/>
                <a:gd name="f78" fmla="*/ 19 f55 1"/>
                <a:gd name="f79" fmla="*/ 15 f56 1"/>
                <a:gd name="f80" fmla="*/ 11 f55 1"/>
                <a:gd name="f81" fmla="+- f57 0 f1"/>
                <a:gd name="f82" fmla="*/ f60 1 78"/>
                <a:gd name="f83" fmla="*/ f61 1 80"/>
                <a:gd name="f84" fmla="*/ f62 1 78"/>
                <a:gd name="f85" fmla="*/ f63 1 80"/>
                <a:gd name="f86" fmla="*/ f64 1 78"/>
                <a:gd name="f87" fmla="*/ f65 1 78"/>
                <a:gd name="f88" fmla="*/ f66 1 80"/>
                <a:gd name="f89" fmla="*/ f67 1 78"/>
                <a:gd name="f90" fmla="*/ f68 1 80"/>
                <a:gd name="f91" fmla="*/ f69 1 78"/>
                <a:gd name="f92" fmla="*/ f70 1 80"/>
                <a:gd name="f93" fmla="*/ f71 1 78"/>
                <a:gd name="f94" fmla="*/ f72 1 80"/>
                <a:gd name="f95" fmla="*/ f73 1 78"/>
                <a:gd name="f96" fmla="*/ f74 1 80"/>
                <a:gd name="f97" fmla="*/ f75 1 78"/>
                <a:gd name="f98" fmla="*/ f76 1 80"/>
                <a:gd name="f99" fmla="*/ f77 1 78"/>
                <a:gd name="f100" fmla="*/ f78 1 80"/>
                <a:gd name="f101" fmla="*/ f79 1 78"/>
                <a:gd name="f102" fmla="*/ f80 1 80"/>
                <a:gd name="f103" fmla="*/ 0 1 f58"/>
                <a:gd name="f104" fmla="*/ f52 1 f58"/>
                <a:gd name="f105" fmla="*/ 0 1 f59"/>
                <a:gd name="f106" fmla="*/ f53 1 f59"/>
                <a:gd name="f107" fmla="*/ f82 1 f58"/>
                <a:gd name="f108" fmla="*/ f83 1 f59"/>
                <a:gd name="f109" fmla="*/ f84 1 f58"/>
                <a:gd name="f110" fmla="*/ f85 1 f59"/>
                <a:gd name="f111" fmla="*/ f86 1 f58"/>
                <a:gd name="f112" fmla="*/ f87 1 f58"/>
                <a:gd name="f113" fmla="*/ f88 1 f59"/>
                <a:gd name="f114" fmla="*/ f89 1 f58"/>
                <a:gd name="f115" fmla="*/ f90 1 f59"/>
                <a:gd name="f116" fmla="*/ f91 1 f58"/>
                <a:gd name="f117" fmla="*/ f92 1 f59"/>
                <a:gd name="f118" fmla="*/ f93 1 f58"/>
                <a:gd name="f119" fmla="*/ f94 1 f59"/>
                <a:gd name="f120" fmla="*/ f95 1 f58"/>
                <a:gd name="f121" fmla="*/ f96 1 f59"/>
                <a:gd name="f122" fmla="*/ f97 1 f58"/>
                <a:gd name="f123" fmla="*/ f98 1 f59"/>
                <a:gd name="f124" fmla="*/ f99 1 f58"/>
                <a:gd name="f125" fmla="*/ f100 1 f59"/>
                <a:gd name="f126" fmla="*/ f101 1 f58"/>
                <a:gd name="f127" fmla="*/ f102 1 f59"/>
                <a:gd name="f128" fmla="*/ f103 f49 1"/>
                <a:gd name="f129" fmla="*/ f104 f49 1"/>
                <a:gd name="f130" fmla="*/ f106 f50 1"/>
                <a:gd name="f131" fmla="*/ f105 f50 1"/>
                <a:gd name="f132" fmla="*/ f107 f49 1"/>
                <a:gd name="f133" fmla="*/ f108 f50 1"/>
                <a:gd name="f134" fmla="*/ f109 f49 1"/>
                <a:gd name="f135" fmla="*/ f110 f50 1"/>
                <a:gd name="f136" fmla="*/ f111 f49 1"/>
                <a:gd name="f137" fmla="*/ f112 f49 1"/>
                <a:gd name="f138" fmla="*/ f113 f50 1"/>
                <a:gd name="f139" fmla="*/ f114 f49 1"/>
                <a:gd name="f140" fmla="*/ f115 f50 1"/>
                <a:gd name="f141" fmla="*/ f116 f49 1"/>
                <a:gd name="f142" fmla="*/ f117 f50 1"/>
                <a:gd name="f143" fmla="*/ f118 f49 1"/>
                <a:gd name="f144" fmla="*/ f119 f50 1"/>
                <a:gd name="f145" fmla="*/ f120 f49 1"/>
                <a:gd name="f146" fmla="*/ f121 f50 1"/>
                <a:gd name="f147" fmla="*/ f122 f49 1"/>
                <a:gd name="f148" fmla="*/ f123 f50 1"/>
                <a:gd name="f149" fmla="*/ f124 f49 1"/>
                <a:gd name="f150" fmla="*/ f125 f50 1"/>
                <a:gd name="f151" fmla="*/ f126 f49 1"/>
                <a:gd name="f152" fmla="*/ f127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1">
                  <a:pos x="f132" y="f133"/>
                </a:cxn>
                <a:cxn ang="f81">
                  <a:pos x="f134" y="f135"/>
                </a:cxn>
                <a:cxn ang="f81">
                  <a:pos x="f136" y="f135"/>
                </a:cxn>
                <a:cxn ang="f81">
                  <a:pos x="f137" y="f138"/>
                </a:cxn>
                <a:cxn ang="f81">
                  <a:pos x="f139" y="f140"/>
                </a:cxn>
                <a:cxn ang="f81">
                  <a:pos x="f141" y="f142"/>
                </a:cxn>
                <a:cxn ang="f81">
                  <a:pos x="f143" y="f144"/>
                </a:cxn>
                <a:cxn ang="f81">
                  <a:pos x="f145" y="f146"/>
                </a:cxn>
                <a:cxn ang="f81">
                  <a:pos x="f147" y="f148"/>
                </a:cxn>
                <a:cxn ang="f81">
                  <a:pos x="f149" y="f150"/>
                </a:cxn>
                <a:cxn ang="f81">
                  <a:pos x="f151" y="f152"/>
                </a:cxn>
                <a:cxn ang="f81">
                  <a:pos x="f132" y="f133"/>
                </a:cxn>
              </a:cxnLst>
              <a:rect l="f128" t="f131" r="f129" b="f130"/>
              <a:pathLst>
                <a:path w="78" h="80">
                  <a:moveTo>
                    <a:pt x="f8" y="f9"/>
                  </a:moveTo>
                  <a:cubicBezTo>
                    <a:pt x="f10" y="f11"/>
                    <a:pt x="f12" y="f13"/>
                    <a:pt x="f14" y="f5"/>
                  </a:cubicBezTo>
                  <a:cubicBezTo>
                    <a:pt x="f15" y="f5"/>
                    <a:pt x="f16" y="f5"/>
                    <a:pt x="f17" y="f5"/>
                  </a:cubicBezTo>
                  <a:cubicBezTo>
                    <a:pt x="f18" y="f5"/>
                    <a:pt x="f19" y="f20"/>
                    <a:pt x="f21" y="f13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6" y="f30"/>
                    <a:pt x="f6" y="f31"/>
                  </a:cubicBezTo>
                  <a:cubicBezTo>
                    <a:pt x="f32" y="f33"/>
                    <a:pt x="f32" y="f26"/>
                    <a:pt x="f34" y="f7"/>
                  </a:cubicBezTo>
                  <a:cubicBezTo>
                    <a:pt x="f35" y="f36"/>
                    <a:pt x="f15" y="f37"/>
                    <a:pt x="f20" y="f38"/>
                  </a:cubicBezTo>
                  <a:cubicBezTo>
                    <a:pt x="f20" y="f24"/>
                    <a:pt x="f5" y="f39"/>
                    <a:pt x="f40" y="f16"/>
                  </a:cubicBezTo>
                  <a:cubicBezTo>
                    <a:pt x="f40" y="f29"/>
                    <a:pt x="f41" y="f42"/>
                    <a:pt x="f23" y="f12"/>
                  </a:cubicBezTo>
                  <a:cubicBezTo>
                    <a:pt x="f43" y="f25"/>
                    <a:pt x="f44" y="f45"/>
                    <a:pt x="f46" y="f43"/>
                  </a:cubicBezTo>
                  <a:cubicBezTo>
                    <a:pt x="f46" y="f23"/>
                    <a:pt x="f8" y="f4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F8F3FDC2-C441-0CA2-14D1-A8B2D92BF2D5}"/>
                </a:ext>
              </a:extLst>
            </p:cNvPr>
            <p:cNvSpPr/>
            <p:nvPr/>
          </p:nvSpPr>
          <p:spPr>
            <a:xfrm>
              <a:off x="6246815" y="3840159"/>
              <a:ext cx="949320" cy="6096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5"/>
                <a:gd name="f7" fmla="val 55"/>
                <a:gd name="f8" fmla="val 6"/>
                <a:gd name="f9" fmla="val 30"/>
                <a:gd name="f10" fmla="val 54"/>
                <a:gd name="f11" fmla="val 78"/>
                <a:gd name="f12" fmla="val 16"/>
                <a:gd name="f13" fmla="val 80"/>
                <a:gd name="f14" fmla="val 34"/>
                <a:gd name="f15" fmla="val 66"/>
                <a:gd name="f16" fmla="val 44"/>
                <a:gd name="f17" fmla="val 52"/>
                <a:gd name="f18" fmla="val 33"/>
                <a:gd name="f19" fmla="val 19"/>
                <a:gd name="f20" fmla="val 45"/>
                <a:gd name="f21" fmla="val 5"/>
                <a:gd name="f22" fmla="val 35"/>
                <a:gd name="f23" fmla="+- 0 0 -90"/>
                <a:gd name="f24" fmla="*/ f3 1 85"/>
                <a:gd name="f25" fmla="*/ f4 1 5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85"/>
                <a:gd name="f34" fmla="*/ f30 1 55"/>
                <a:gd name="f35" fmla="*/ 6 f31 1"/>
                <a:gd name="f36" fmla="*/ 0 f30 1"/>
                <a:gd name="f37" fmla="*/ 78 f31 1"/>
                <a:gd name="f38" fmla="*/ 66 f31 1"/>
                <a:gd name="f39" fmla="*/ 44 f30 1"/>
                <a:gd name="f40" fmla="*/ 19 f31 1"/>
                <a:gd name="f41" fmla="*/ 45 f30 1"/>
                <a:gd name="f42" fmla="+- f32 0 f1"/>
                <a:gd name="f43" fmla="*/ f35 1 85"/>
                <a:gd name="f44" fmla="*/ f36 1 55"/>
                <a:gd name="f45" fmla="*/ f37 1 85"/>
                <a:gd name="f46" fmla="*/ f38 1 85"/>
                <a:gd name="f47" fmla="*/ f39 1 55"/>
                <a:gd name="f48" fmla="*/ f40 1 85"/>
                <a:gd name="f49" fmla="*/ f41 1 55"/>
                <a:gd name="f50" fmla="*/ 0 1 f33"/>
                <a:gd name="f51" fmla="*/ f27 1 f33"/>
                <a:gd name="f52" fmla="*/ 0 1 f34"/>
                <a:gd name="f53" fmla="*/ f28 1 f34"/>
                <a:gd name="f54" fmla="*/ f43 1 f33"/>
                <a:gd name="f55" fmla="*/ f44 1 f34"/>
                <a:gd name="f56" fmla="*/ f45 1 f33"/>
                <a:gd name="f57" fmla="*/ f46 1 f33"/>
                <a:gd name="f58" fmla="*/ f47 1 f34"/>
                <a:gd name="f59" fmla="*/ f48 1 f33"/>
                <a:gd name="f60" fmla="*/ f49 1 f34"/>
                <a:gd name="f61" fmla="*/ f50 f24 1"/>
                <a:gd name="f62" fmla="*/ f51 f24 1"/>
                <a:gd name="f63" fmla="*/ f53 f25 1"/>
                <a:gd name="f64" fmla="*/ f52 f25 1"/>
                <a:gd name="f65" fmla="*/ f54 f24 1"/>
                <a:gd name="f66" fmla="*/ f55 f25 1"/>
                <a:gd name="f67" fmla="*/ f56 f24 1"/>
                <a:gd name="f68" fmla="*/ f57 f24 1"/>
                <a:gd name="f69" fmla="*/ f58 f25 1"/>
                <a:gd name="f70" fmla="*/ f59 f24 1"/>
                <a:gd name="f71" fmla="*/ f60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5" y="f66"/>
                </a:cxn>
                <a:cxn ang="f42">
                  <a:pos x="f67" y="f66"/>
                </a:cxn>
                <a:cxn ang="f42">
                  <a:pos x="f68" y="f69"/>
                </a:cxn>
                <a:cxn ang="f42">
                  <a:pos x="f70" y="f71"/>
                </a:cxn>
                <a:cxn ang="f42">
                  <a:pos x="f65" y="f66"/>
                </a:cxn>
              </a:cxnLst>
              <a:rect l="f61" t="f64" r="f62" b="f63"/>
              <a:pathLst>
                <a:path w="85" h="55">
                  <a:moveTo>
                    <a:pt x="f8" y="f5"/>
                  </a:moveTo>
                  <a:cubicBezTo>
                    <a:pt x="f9" y="f5"/>
                    <a:pt x="f10" y="f5"/>
                    <a:pt x="f11" y="f5"/>
                  </a:cubicBezTo>
                  <a:cubicBezTo>
                    <a:pt x="f6" y="f12"/>
                    <a:pt x="f13" y="f14"/>
                    <a:pt x="f15" y="f16"/>
                  </a:cubicBezTo>
                  <a:cubicBezTo>
                    <a:pt x="f17" y="f7"/>
                    <a:pt x="f18" y="f7"/>
                    <a:pt x="f19" y="f20"/>
                  </a:cubicBezTo>
                  <a:cubicBezTo>
                    <a:pt x="f21" y="f22"/>
                    <a:pt x="f5" y="f12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D14F6FF1-90F2-8B35-1AEC-26609D10235C}"/>
                </a:ext>
              </a:extLst>
            </p:cNvPr>
            <p:cNvSpPr/>
            <p:nvPr/>
          </p:nvSpPr>
          <p:spPr>
            <a:xfrm>
              <a:off x="5351461" y="1476371"/>
              <a:ext cx="314325" cy="6096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"/>
                <a:gd name="f7" fmla="val 55"/>
                <a:gd name="f8" fmla="val 18"/>
                <a:gd name="f9" fmla="val 36"/>
                <a:gd name="f10" fmla="val 19"/>
                <a:gd name="f11" fmla="val 10"/>
                <a:gd name="f12" fmla="val 37"/>
                <a:gd name="f13" fmla="val 9"/>
                <a:gd name="f14" fmla="+- 0 0 -90"/>
                <a:gd name="f15" fmla="*/ f3 1 28"/>
                <a:gd name="f16" fmla="*/ f4 1 55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28"/>
                <a:gd name="f25" fmla="*/ f21 1 55"/>
                <a:gd name="f26" fmla="*/ 28 f22 1"/>
                <a:gd name="f27" fmla="*/ 0 f21 1"/>
                <a:gd name="f28" fmla="*/ 55 f21 1"/>
                <a:gd name="f29" fmla="*/ 0 f22 1"/>
                <a:gd name="f30" fmla="+- f23 0 f1"/>
                <a:gd name="f31" fmla="*/ f26 1 28"/>
                <a:gd name="f32" fmla="*/ f27 1 55"/>
                <a:gd name="f33" fmla="*/ f28 1 55"/>
                <a:gd name="f34" fmla="*/ f29 1 28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5"/>
                <a:gd name="f42" fmla="*/ f34 1 f24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6 1"/>
                <a:gd name="f50" fmla="*/ f4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7" y="f49"/>
                </a:cxn>
                <a:cxn ang="f30">
                  <a:pos x="f50" y="f49"/>
                </a:cxn>
                <a:cxn ang="f30">
                  <a:pos x="f50" y="f48"/>
                </a:cxn>
                <a:cxn ang="f30">
                  <a:pos x="f47" y="f48"/>
                </a:cxn>
              </a:cxnLst>
              <a:rect l="f43" t="f46" r="f44" b="f45"/>
              <a:pathLst>
                <a:path w="28" h="55">
                  <a:moveTo>
                    <a:pt x="f6" y="f5"/>
                  </a:moveTo>
                  <a:cubicBezTo>
                    <a:pt x="f6" y="f8"/>
                    <a:pt x="f6" y="f9"/>
                    <a:pt x="f6" y="f7"/>
                  </a:cubicBezTo>
                  <a:cubicBezTo>
                    <a:pt x="f10" y="f7"/>
                    <a:pt x="f11" y="f7"/>
                    <a:pt x="f5" y="f7"/>
                  </a:cubicBezTo>
                  <a:cubicBezTo>
                    <a:pt x="f5" y="f12"/>
                    <a:pt x="f5" y="f10"/>
                    <a:pt x="f5" y="f5"/>
                  </a:cubicBezTo>
                  <a:cubicBezTo>
                    <a:pt x="f13" y="f5"/>
                    <a:pt x="f8" y="f5"/>
                    <a:pt x="f6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07B24FBE-5969-BBCE-9F86-DFFCE5B90FE2}"/>
                </a:ext>
              </a:extLst>
            </p:cNvPr>
            <p:cNvSpPr/>
            <p:nvPr/>
          </p:nvSpPr>
          <p:spPr>
            <a:xfrm>
              <a:off x="6313483" y="3529017"/>
              <a:ext cx="815973" cy="2667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3"/>
                <a:gd name="f7" fmla="val 24"/>
                <a:gd name="f8" fmla="val 3"/>
                <a:gd name="f9" fmla="val 16"/>
                <a:gd name="f10" fmla="val 5"/>
                <a:gd name="f11" fmla="val 9"/>
                <a:gd name="f12" fmla="val 8"/>
                <a:gd name="f13" fmla="val 2"/>
                <a:gd name="f14" fmla="val 1"/>
                <a:gd name="f15" fmla="val 12"/>
                <a:gd name="f16" fmla="val 14"/>
                <a:gd name="f17" fmla="val 29"/>
                <a:gd name="f18" fmla="val 43"/>
                <a:gd name="f19" fmla="val 58"/>
                <a:gd name="f20" fmla="val 60"/>
                <a:gd name="f21" fmla="val 63"/>
                <a:gd name="f22" fmla="val 64"/>
                <a:gd name="f23" fmla="val 4"/>
                <a:gd name="f24" fmla="val 68"/>
                <a:gd name="f25" fmla="val 10"/>
                <a:gd name="f26" fmla="val 70"/>
                <a:gd name="f27" fmla="val 17"/>
                <a:gd name="f28" fmla="val 48"/>
                <a:gd name="f29" fmla="val 25"/>
                <a:gd name="f30" fmla="+- 0 0 -90"/>
                <a:gd name="f31" fmla="*/ f3 1 73"/>
                <a:gd name="f32" fmla="*/ f4 1 24"/>
                <a:gd name="f33" fmla="val f5"/>
                <a:gd name="f34" fmla="val f6"/>
                <a:gd name="f35" fmla="val f7"/>
                <a:gd name="f36" fmla="*/ f30 f0 1"/>
                <a:gd name="f37" fmla="+- f35 0 f33"/>
                <a:gd name="f38" fmla="+- f34 0 f33"/>
                <a:gd name="f39" fmla="*/ f36 1 f2"/>
                <a:gd name="f40" fmla="*/ f38 1 73"/>
                <a:gd name="f41" fmla="*/ f37 1 24"/>
                <a:gd name="f42" fmla="*/ 0 f38 1"/>
                <a:gd name="f43" fmla="*/ 24 f37 1"/>
                <a:gd name="f44" fmla="*/ 8 f38 1"/>
                <a:gd name="f45" fmla="*/ 2 f37 1"/>
                <a:gd name="f46" fmla="*/ 14 f38 1"/>
                <a:gd name="f47" fmla="*/ 0 f37 1"/>
                <a:gd name="f48" fmla="*/ 58 f38 1"/>
                <a:gd name="f49" fmla="*/ 64 f38 1"/>
                <a:gd name="f50" fmla="*/ 4 f37 1"/>
                <a:gd name="f51" fmla="*/ 73 f38 1"/>
                <a:gd name="f52" fmla="+- f39 0 f1"/>
                <a:gd name="f53" fmla="*/ f42 1 73"/>
                <a:gd name="f54" fmla="*/ f43 1 24"/>
                <a:gd name="f55" fmla="*/ f44 1 73"/>
                <a:gd name="f56" fmla="*/ f45 1 24"/>
                <a:gd name="f57" fmla="*/ f46 1 73"/>
                <a:gd name="f58" fmla="*/ f47 1 24"/>
                <a:gd name="f59" fmla="*/ f48 1 73"/>
                <a:gd name="f60" fmla="*/ f49 1 73"/>
                <a:gd name="f61" fmla="*/ f50 1 24"/>
                <a:gd name="f62" fmla="*/ f51 1 73"/>
                <a:gd name="f63" fmla="*/ 0 1 f40"/>
                <a:gd name="f64" fmla="*/ f34 1 f40"/>
                <a:gd name="f65" fmla="*/ 0 1 f41"/>
                <a:gd name="f66" fmla="*/ f35 1 f41"/>
                <a:gd name="f67" fmla="*/ f53 1 f40"/>
                <a:gd name="f68" fmla="*/ f54 1 f41"/>
                <a:gd name="f69" fmla="*/ f55 1 f40"/>
                <a:gd name="f70" fmla="*/ f56 1 f41"/>
                <a:gd name="f71" fmla="*/ f57 1 f40"/>
                <a:gd name="f72" fmla="*/ f58 1 f41"/>
                <a:gd name="f73" fmla="*/ f59 1 f40"/>
                <a:gd name="f74" fmla="*/ f60 1 f40"/>
                <a:gd name="f75" fmla="*/ f61 1 f41"/>
                <a:gd name="f76" fmla="*/ f62 1 f40"/>
                <a:gd name="f77" fmla="*/ f63 f31 1"/>
                <a:gd name="f78" fmla="*/ f64 f31 1"/>
                <a:gd name="f79" fmla="*/ f66 f32 1"/>
                <a:gd name="f80" fmla="*/ f65 f32 1"/>
                <a:gd name="f81" fmla="*/ f67 f31 1"/>
                <a:gd name="f82" fmla="*/ f68 f32 1"/>
                <a:gd name="f83" fmla="*/ f69 f31 1"/>
                <a:gd name="f84" fmla="*/ f70 f32 1"/>
                <a:gd name="f85" fmla="*/ f71 f31 1"/>
                <a:gd name="f86" fmla="*/ f72 f32 1"/>
                <a:gd name="f87" fmla="*/ f73 f31 1"/>
                <a:gd name="f88" fmla="*/ f74 f31 1"/>
                <a:gd name="f89" fmla="*/ f75 f32 1"/>
                <a:gd name="f90" fmla="*/ f76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2">
                  <a:pos x="f81" y="f82"/>
                </a:cxn>
                <a:cxn ang="f52">
                  <a:pos x="f83" y="f84"/>
                </a:cxn>
                <a:cxn ang="f52">
                  <a:pos x="f85" y="f86"/>
                </a:cxn>
                <a:cxn ang="f52">
                  <a:pos x="f87" y="f86"/>
                </a:cxn>
                <a:cxn ang="f52">
                  <a:pos x="f88" y="f89"/>
                </a:cxn>
                <a:cxn ang="f52">
                  <a:pos x="f90" y="f82"/>
                </a:cxn>
                <a:cxn ang="f52">
                  <a:pos x="f81" y="f82"/>
                </a:cxn>
              </a:cxnLst>
              <a:rect l="f77" t="f80" r="f78" b="f79"/>
              <a:pathLst>
                <a:path w="73" h="24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1" y="f14"/>
                    <a:pt x="f15" y="f5"/>
                    <a:pt x="f16" y="f5"/>
                  </a:cubicBezTo>
                  <a:cubicBezTo>
                    <a:pt x="f17" y="f5"/>
                    <a:pt x="f18" y="f5"/>
                    <a:pt x="f19" y="f5"/>
                  </a:cubicBezTo>
                  <a:cubicBezTo>
                    <a:pt x="f20" y="f5"/>
                    <a:pt x="f21" y="f13"/>
                    <a:pt x="f22" y="f23"/>
                  </a:cubicBezTo>
                  <a:cubicBezTo>
                    <a:pt x="f24" y="f25"/>
                    <a:pt x="f26" y="f27"/>
                    <a:pt x="f6" y="f7"/>
                  </a:cubicBezTo>
                  <a:cubicBezTo>
                    <a:pt x="f28" y="f7"/>
                    <a:pt x="f29" y="f7"/>
                    <a:pt x="f5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CC396044-3748-D708-3455-5871DE386DD0}"/>
                </a:ext>
              </a:extLst>
            </p:cNvPr>
            <p:cNvSpPr/>
            <p:nvPr/>
          </p:nvSpPr>
          <p:spPr>
            <a:xfrm>
              <a:off x="4983159" y="2141533"/>
              <a:ext cx="368302" cy="85565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"/>
                <a:gd name="f7" fmla="val 77"/>
                <a:gd name="f8" fmla="val 32"/>
                <a:gd name="f9" fmla="val 6"/>
                <a:gd name="f10" fmla="val 7"/>
                <a:gd name="f11" fmla="val 31"/>
                <a:gd name="f12" fmla="val 8"/>
                <a:gd name="f13" fmla="val 9"/>
                <a:gd name="f14" fmla="val 23"/>
                <a:gd name="f15" fmla="val 44"/>
                <a:gd name="f16" fmla="val 11"/>
                <a:gd name="f17" fmla="val 66"/>
                <a:gd name="f18" fmla="val 12"/>
                <a:gd name="f19" fmla="val 73"/>
                <a:gd name="f20" fmla="val 10"/>
                <a:gd name="f21" fmla="val 2"/>
                <a:gd name="f22" fmla="val 1"/>
                <a:gd name="f23" fmla="val 65"/>
                <a:gd name="f24" fmla="val 53"/>
                <a:gd name="f25" fmla="val 41"/>
                <a:gd name="f26" fmla="val 3"/>
                <a:gd name="f27" fmla="val 27"/>
                <a:gd name="f28" fmla="val 22"/>
                <a:gd name="f29" fmla="val 18"/>
                <a:gd name="f30" fmla="val 15"/>
                <a:gd name="f31" fmla="val 25"/>
                <a:gd name="f32" fmla="val 4"/>
                <a:gd name="f33" fmla="+- 0 0 -90"/>
                <a:gd name="f34" fmla="*/ f3 1 33"/>
                <a:gd name="f35" fmla="*/ f4 1 77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33"/>
                <a:gd name="f44" fmla="*/ f40 1 77"/>
                <a:gd name="f45" fmla="*/ 32 f41 1"/>
                <a:gd name="f46" fmla="*/ 6 f40 1"/>
                <a:gd name="f47" fmla="*/ 31 f41 1"/>
                <a:gd name="f48" fmla="*/ 9 f40 1"/>
                <a:gd name="f49" fmla="*/ 11 f41 1"/>
                <a:gd name="f50" fmla="*/ 66 f40 1"/>
                <a:gd name="f51" fmla="*/ 2 f41 1"/>
                <a:gd name="f52" fmla="*/ 77 f40 1"/>
                <a:gd name="f53" fmla="*/ 0 f41 1"/>
                <a:gd name="f54" fmla="*/ 41 f40 1"/>
                <a:gd name="f55" fmla="*/ 9 f41 1"/>
                <a:gd name="f56" fmla="*/ 22 f40 1"/>
                <a:gd name="f57" fmla="*/ 33 f41 1"/>
                <a:gd name="f58" fmla="*/ 0 f40 1"/>
                <a:gd name="f59" fmla="+- f42 0 f1"/>
                <a:gd name="f60" fmla="*/ f45 1 33"/>
                <a:gd name="f61" fmla="*/ f46 1 77"/>
                <a:gd name="f62" fmla="*/ f47 1 33"/>
                <a:gd name="f63" fmla="*/ f48 1 77"/>
                <a:gd name="f64" fmla="*/ f49 1 33"/>
                <a:gd name="f65" fmla="*/ f50 1 77"/>
                <a:gd name="f66" fmla="*/ f51 1 33"/>
                <a:gd name="f67" fmla="*/ f52 1 77"/>
                <a:gd name="f68" fmla="*/ f53 1 33"/>
                <a:gd name="f69" fmla="*/ f54 1 77"/>
                <a:gd name="f70" fmla="*/ f55 1 33"/>
                <a:gd name="f71" fmla="*/ f56 1 77"/>
                <a:gd name="f72" fmla="*/ f57 1 33"/>
                <a:gd name="f73" fmla="*/ f58 1 77"/>
                <a:gd name="f74" fmla="*/ 0 1 f43"/>
                <a:gd name="f75" fmla="*/ f37 1 f43"/>
                <a:gd name="f76" fmla="*/ 0 1 f44"/>
                <a:gd name="f77" fmla="*/ f38 1 f44"/>
                <a:gd name="f78" fmla="*/ f60 1 f43"/>
                <a:gd name="f79" fmla="*/ f61 1 f44"/>
                <a:gd name="f80" fmla="*/ f62 1 f43"/>
                <a:gd name="f81" fmla="*/ f63 1 f44"/>
                <a:gd name="f82" fmla="*/ f64 1 f43"/>
                <a:gd name="f83" fmla="*/ f65 1 f44"/>
                <a:gd name="f84" fmla="*/ f66 1 f43"/>
                <a:gd name="f85" fmla="*/ f67 1 f44"/>
                <a:gd name="f86" fmla="*/ f68 1 f43"/>
                <a:gd name="f87" fmla="*/ f69 1 f44"/>
                <a:gd name="f88" fmla="*/ f70 1 f43"/>
                <a:gd name="f89" fmla="*/ f71 1 f44"/>
                <a:gd name="f90" fmla="*/ f72 1 f43"/>
                <a:gd name="f91" fmla="*/ f73 1 f44"/>
                <a:gd name="f92" fmla="*/ f74 f34 1"/>
                <a:gd name="f93" fmla="*/ f75 f34 1"/>
                <a:gd name="f94" fmla="*/ f77 f35 1"/>
                <a:gd name="f95" fmla="*/ f76 f35 1"/>
                <a:gd name="f96" fmla="*/ f78 f34 1"/>
                <a:gd name="f97" fmla="*/ f79 f35 1"/>
                <a:gd name="f98" fmla="*/ f80 f34 1"/>
                <a:gd name="f99" fmla="*/ f81 f35 1"/>
                <a:gd name="f100" fmla="*/ f82 f34 1"/>
                <a:gd name="f101" fmla="*/ f83 f35 1"/>
                <a:gd name="f102" fmla="*/ f84 f34 1"/>
                <a:gd name="f103" fmla="*/ f85 f35 1"/>
                <a:gd name="f104" fmla="*/ f86 f34 1"/>
                <a:gd name="f105" fmla="*/ f87 f35 1"/>
                <a:gd name="f106" fmla="*/ f88 f34 1"/>
                <a:gd name="f107" fmla="*/ f89 f35 1"/>
                <a:gd name="f108" fmla="*/ f90 f34 1"/>
                <a:gd name="f109" fmla="*/ f91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96" y="f97"/>
                </a:cxn>
                <a:cxn ang="f59">
                  <a:pos x="f98" y="f99"/>
                </a:cxn>
                <a:cxn ang="f59">
                  <a:pos x="f100" y="f101"/>
                </a:cxn>
                <a:cxn ang="f59">
                  <a:pos x="f102" y="f103"/>
                </a:cxn>
                <a:cxn ang="f59">
                  <a:pos x="f104" y="f105"/>
                </a:cxn>
                <a:cxn ang="f59">
                  <a:pos x="f106" y="f107"/>
                </a:cxn>
                <a:cxn ang="f59">
                  <a:pos x="f108" y="f109"/>
                </a:cxn>
                <a:cxn ang="f59">
                  <a:pos x="f96" y="f97"/>
                </a:cxn>
              </a:cxnLst>
              <a:rect l="f92" t="f95" r="f93" b="f94"/>
              <a:pathLst>
                <a:path w="33" h="77">
                  <a:moveTo>
                    <a:pt x="f8" y="f9"/>
                  </a:moveTo>
                  <a:cubicBezTo>
                    <a:pt x="f8" y="f10"/>
                    <a:pt x="f11" y="f12"/>
                    <a:pt x="f11" y="f13"/>
                  </a:cubicBezTo>
                  <a:cubicBezTo>
                    <a:pt x="f12" y="f14"/>
                    <a:pt x="f12" y="f15"/>
                    <a:pt x="f16" y="f17"/>
                  </a:cubicBezTo>
                  <a:cubicBezTo>
                    <a:pt x="f18" y="f19"/>
                    <a:pt x="f20" y="f7"/>
                    <a:pt x="f21" y="f7"/>
                  </a:cubicBezTo>
                  <a:cubicBezTo>
                    <a:pt x="f22" y="f23"/>
                    <a:pt x="f5" y="f24"/>
                    <a:pt x="f5" y="f25"/>
                  </a:cubicBezTo>
                  <a:cubicBezTo>
                    <a:pt x="f5" y="f6"/>
                    <a:pt x="f26" y="f27"/>
                    <a:pt x="f13" y="f28"/>
                  </a:cubicBezTo>
                  <a:cubicBezTo>
                    <a:pt x="f29" y="f30"/>
                    <a:pt x="f31" y="f10"/>
                    <a:pt x="f6" y="f5"/>
                  </a:cubicBezTo>
                  <a:cubicBezTo>
                    <a:pt x="f6" y="f22"/>
                    <a:pt x="f6" y="f32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F1789387-010A-1F60-8904-2E7757B59C6F}"/>
                </a:ext>
              </a:extLst>
            </p:cNvPr>
            <p:cNvSpPr/>
            <p:nvPr/>
          </p:nvSpPr>
          <p:spPr>
            <a:xfrm>
              <a:off x="5240334" y="1276346"/>
              <a:ext cx="481010" cy="1777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"/>
                <a:gd name="f7" fmla="val 16"/>
                <a:gd name="f8" fmla="val 4"/>
                <a:gd name="f9" fmla="val 18"/>
                <a:gd name="f10" fmla="val 30"/>
                <a:gd name="f11" fmla="val 5"/>
                <a:gd name="f12" fmla="val 9"/>
                <a:gd name="f13" fmla="val 15"/>
                <a:gd name="f14" fmla="val 32"/>
                <a:gd name="f15" fmla="val 20"/>
                <a:gd name="f16" fmla="val 8"/>
                <a:gd name="f17" fmla="val 14"/>
                <a:gd name="f18" fmla="val 6"/>
                <a:gd name="f19" fmla="+- 0 0 -90"/>
                <a:gd name="f20" fmla="*/ f3 1 43"/>
                <a:gd name="f21" fmla="*/ f4 1 16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43"/>
                <a:gd name="f30" fmla="*/ f26 1 16"/>
                <a:gd name="f31" fmla="*/ 4 f27 1"/>
                <a:gd name="f32" fmla="*/ 0 f26 1"/>
                <a:gd name="f33" fmla="*/ 43 f27 1"/>
                <a:gd name="f34" fmla="*/ 15 f26 1"/>
                <a:gd name="f35" fmla="*/ 8 f27 1"/>
                <a:gd name="f36" fmla="+- f28 0 f1"/>
                <a:gd name="f37" fmla="*/ f31 1 43"/>
                <a:gd name="f38" fmla="*/ f32 1 16"/>
                <a:gd name="f39" fmla="*/ f33 1 43"/>
                <a:gd name="f40" fmla="*/ f34 1 16"/>
                <a:gd name="f41" fmla="*/ f35 1 43"/>
                <a:gd name="f42" fmla="*/ 0 1 f29"/>
                <a:gd name="f43" fmla="*/ f23 1 f29"/>
                <a:gd name="f44" fmla="*/ 0 1 f30"/>
                <a:gd name="f45" fmla="*/ f24 1 f30"/>
                <a:gd name="f46" fmla="*/ f37 1 f29"/>
                <a:gd name="f47" fmla="*/ f38 1 f30"/>
                <a:gd name="f48" fmla="*/ f39 1 f29"/>
                <a:gd name="f49" fmla="*/ f40 1 f30"/>
                <a:gd name="f50" fmla="*/ f41 1 f29"/>
                <a:gd name="f51" fmla="*/ f42 f20 1"/>
                <a:gd name="f52" fmla="*/ f43 f20 1"/>
                <a:gd name="f53" fmla="*/ f45 f21 1"/>
                <a:gd name="f54" fmla="*/ f44 f21 1"/>
                <a:gd name="f55" fmla="*/ f46 f20 1"/>
                <a:gd name="f56" fmla="*/ f47 f21 1"/>
                <a:gd name="f57" fmla="*/ f48 f20 1"/>
                <a:gd name="f58" fmla="*/ f49 f21 1"/>
                <a:gd name="f59" fmla="*/ f5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55" y="f56"/>
                </a:cxn>
                <a:cxn ang="f36">
                  <a:pos x="f57" y="f56"/>
                </a:cxn>
                <a:cxn ang="f36">
                  <a:pos x="f57" y="f58"/>
                </a:cxn>
                <a:cxn ang="f36">
                  <a:pos x="f59" y="f58"/>
                </a:cxn>
                <a:cxn ang="f36">
                  <a:pos x="f55" y="f56"/>
                </a:cxn>
              </a:cxnLst>
              <a:rect l="f51" t="f54" r="f52" b="f53"/>
              <a:pathLst>
                <a:path w="43" h="16">
                  <a:moveTo>
                    <a:pt x="f8" y="f5"/>
                  </a:moveTo>
                  <a:cubicBezTo>
                    <a:pt x="f9" y="f5"/>
                    <a:pt x="f10" y="f5"/>
                    <a:pt x="f6" y="f5"/>
                  </a:cubicBezTo>
                  <a:cubicBezTo>
                    <a:pt x="f6" y="f11"/>
                    <a:pt x="f6" y="f12"/>
                    <a:pt x="f6" y="f13"/>
                  </a:cubicBezTo>
                  <a:cubicBezTo>
                    <a:pt x="f14" y="f13"/>
                    <a:pt x="f15" y="f7"/>
                    <a:pt x="f16" y="f13"/>
                  </a:cubicBezTo>
                  <a:cubicBezTo>
                    <a:pt x="f5" y="f17"/>
                    <a:pt x="f18" y="f18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AA21431C-965A-171C-EAA6-86BB2F994362}"/>
                </a:ext>
              </a:extLst>
            </p:cNvPr>
            <p:cNvSpPr/>
            <p:nvPr/>
          </p:nvSpPr>
          <p:spPr>
            <a:xfrm>
              <a:off x="6670676" y="4449763"/>
              <a:ext cx="90489" cy="4222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"/>
                <a:gd name="f7" fmla="val 38"/>
                <a:gd name="f8" fmla="val 3"/>
                <a:gd name="f9" fmla="val 6"/>
                <a:gd name="f10" fmla="val 13"/>
                <a:gd name="f11" fmla="val 25"/>
                <a:gd name="f12" fmla="val 2"/>
                <a:gd name="f13" fmla="val 26"/>
                <a:gd name="f14" fmla="+- 0 0 -90"/>
                <a:gd name="f15" fmla="*/ f3 1 8"/>
                <a:gd name="f16" fmla="*/ f4 1 38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8"/>
                <a:gd name="f25" fmla="*/ f21 1 38"/>
                <a:gd name="f26" fmla="*/ 0 f22 1"/>
                <a:gd name="f27" fmla="*/ 0 f21 1"/>
                <a:gd name="f28" fmla="*/ 8 f22 1"/>
                <a:gd name="f29" fmla="*/ 38 f21 1"/>
                <a:gd name="f30" fmla="+- f23 0 f1"/>
                <a:gd name="f31" fmla="*/ f26 1 8"/>
                <a:gd name="f32" fmla="*/ f27 1 38"/>
                <a:gd name="f33" fmla="*/ f28 1 8"/>
                <a:gd name="f34" fmla="*/ f29 1 38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48"/>
                </a:cxn>
                <a:cxn ang="f30">
                  <a:pos x="f49" y="f50"/>
                </a:cxn>
                <a:cxn ang="f30">
                  <a:pos x="f47" y="f50"/>
                </a:cxn>
                <a:cxn ang="f30">
                  <a:pos x="f47" y="f48"/>
                </a:cxn>
              </a:cxnLst>
              <a:rect l="f43" t="f46" r="f44" b="f45"/>
              <a:pathLst>
                <a:path w="8" h="38">
                  <a:moveTo>
                    <a:pt x="f5" y="f5"/>
                  </a:moveTo>
                  <a:cubicBezTo>
                    <a:pt x="f8" y="f5"/>
                    <a:pt x="f9" y="f5"/>
                    <a:pt x="f6" y="f5"/>
                  </a:cubicBezTo>
                  <a:cubicBezTo>
                    <a:pt x="f6" y="f10"/>
                    <a:pt x="f6" y="f11"/>
                    <a:pt x="f6" y="f7"/>
                  </a:cubicBezTo>
                  <a:cubicBezTo>
                    <a:pt x="f9" y="f7"/>
                    <a:pt x="f12" y="f7"/>
                    <a:pt x="f5" y="f7"/>
                  </a:cubicBezTo>
                  <a:cubicBezTo>
                    <a:pt x="f5" y="f13"/>
                    <a:pt x="f5" y="f10"/>
                    <a:pt x="f5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86771337-65AC-96B7-F407-0CF51EC1C436}"/>
                </a:ext>
              </a:extLst>
            </p:cNvPr>
            <p:cNvSpPr/>
            <p:nvPr/>
          </p:nvSpPr>
          <p:spPr>
            <a:xfrm>
              <a:off x="6369052" y="4860922"/>
              <a:ext cx="693736" cy="666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"/>
                <a:gd name="f7" fmla="val 6"/>
                <a:gd name="f8" fmla="val 5"/>
                <a:gd name="f9" fmla="val 42"/>
                <a:gd name="f10" fmla="val 21"/>
                <a:gd name="f11" fmla="val 4"/>
                <a:gd name="f12" fmla="val 3"/>
                <a:gd name="f13" fmla="val 7"/>
                <a:gd name="f14" fmla="val 1"/>
                <a:gd name="f15" fmla="val 14"/>
                <a:gd name="f16" fmla="val 20"/>
                <a:gd name="f17" fmla="val 28"/>
                <a:gd name="f18" fmla="val 34"/>
                <a:gd name="f19" fmla="val 41"/>
                <a:gd name="f20" fmla="val 48"/>
                <a:gd name="f21" fmla="val 55"/>
                <a:gd name="f22" fmla="val 2"/>
                <a:gd name="f23" fmla="+- 0 0 -90"/>
                <a:gd name="f24" fmla="*/ f3 1 62"/>
                <a:gd name="f25" fmla="*/ f4 1 6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0 1 6"/>
                <a:gd name="f34" fmla="*/ f31 1 62"/>
                <a:gd name="f35" fmla="*/ 62 f31 1"/>
                <a:gd name="f36" fmla="*/ 5 f30 1"/>
                <a:gd name="f37" fmla="*/ 0 f31 1"/>
                <a:gd name="f38" fmla="*/ 3 f30 1"/>
                <a:gd name="f39" fmla="*/ 20 f31 1"/>
                <a:gd name="f40" fmla="*/ 41 f31 1"/>
                <a:gd name="f41" fmla="*/ 2 f30 1"/>
                <a:gd name="f42" fmla="+- f32 0 f1"/>
                <a:gd name="f43" fmla="*/ f35 1 62"/>
                <a:gd name="f44" fmla="*/ f36 1 6"/>
                <a:gd name="f45" fmla="*/ f37 1 62"/>
                <a:gd name="f46" fmla="*/ f38 1 6"/>
                <a:gd name="f47" fmla="*/ f39 1 62"/>
                <a:gd name="f48" fmla="*/ f40 1 62"/>
                <a:gd name="f49" fmla="*/ f41 1 6"/>
                <a:gd name="f50" fmla="*/ 0 1 f34"/>
                <a:gd name="f51" fmla="*/ f27 1 f34"/>
                <a:gd name="f52" fmla="*/ 0 1 f33"/>
                <a:gd name="f53" fmla="*/ f28 1 f33"/>
                <a:gd name="f54" fmla="*/ f43 1 f34"/>
                <a:gd name="f55" fmla="*/ f44 1 f33"/>
                <a:gd name="f56" fmla="*/ f45 1 f34"/>
                <a:gd name="f57" fmla="*/ f46 1 f33"/>
                <a:gd name="f58" fmla="*/ f47 1 f34"/>
                <a:gd name="f59" fmla="*/ f48 1 f34"/>
                <a:gd name="f60" fmla="*/ f49 1 f33"/>
                <a:gd name="f61" fmla="*/ f50 f24 1"/>
                <a:gd name="f62" fmla="*/ f51 f24 1"/>
                <a:gd name="f63" fmla="*/ f53 f25 1"/>
                <a:gd name="f64" fmla="*/ f52 f25 1"/>
                <a:gd name="f65" fmla="*/ f54 f24 1"/>
                <a:gd name="f66" fmla="*/ f55 f25 1"/>
                <a:gd name="f67" fmla="*/ f56 f24 1"/>
                <a:gd name="f68" fmla="*/ f57 f25 1"/>
                <a:gd name="f69" fmla="*/ f58 f24 1"/>
                <a:gd name="f70" fmla="*/ f59 f24 1"/>
                <a:gd name="f71" fmla="*/ f60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5" y="f66"/>
                </a:cxn>
                <a:cxn ang="f42">
                  <a:pos x="f67" y="f66"/>
                </a:cxn>
                <a:cxn ang="f42">
                  <a:pos x="f67" y="f68"/>
                </a:cxn>
                <a:cxn ang="f42">
                  <a:pos x="f69" y="f68"/>
                </a:cxn>
                <a:cxn ang="f42">
                  <a:pos x="f70" y="f68"/>
                </a:cxn>
                <a:cxn ang="f42">
                  <a:pos x="f65" y="f71"/>
                </a:cxn>
                <a:cxn ang="f42">
                  <a:pos x="f65" y="f66"/>
                </a:cxn>
              </a:cxnLst>
              <a:rect l="f61" t="f64" r="f62" b="f63"/>
              <a:pathLst>
                <a:path w="62" h="6">
                  <a:moveTo>
                    <a:pt x="f6" y="f8"/>
                  </a:moveTo>
                  <a:cubicBezTo>
                    <a:pt x="f9" y="f8"/>
                    <a:pt x="f10" y="f8"/>
                    <a:pt x="f5" y="f8"/>
                  </a:cubicBezTo>
                  <a:cubicBezTo>
                    <a:pt x="f5" y="f11"/>
                    <a:pt x="f5" y="f11"/>
                    <a:pt x="f5" y="f12"/>
                  </a:cubicBezTo>
                  <a:cubicBezTo>
                    <a:pt x="f13" y="f14"/>
                    <a:pt x="f15" y="f5"/>
                    <a:pt x="f16" y="f12"/>
                  </a:cubicBezTo>
                  <a:cubicBezTo>
                    <a:pt x="f17" y="f7"/>
                    <a:pt x="f18" y="f8"/>
                    <a:pt x="f19" y="f12"/>
                  </a:cubicBezTo>
                  <a:cubicBezTo>
                    <a:pt x="f20" y="f14"/>
                    <a:pt x="f21" y="f22"/>
                    <a:pt x="f6" y="f22"/>
                  </a:cubicBezTo>
                  <a:cubicBezTo>
                    <a:pt x="f6" y="f12"/>
                    <a:pt x="f6" y="f11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68;p70">
            <a:extLst>
              <a:ext uri="{FF2B5EF4-FFF2-40B4-BE49-F238E27FC236}">
                <a16:creationId xmlns:a16="http://schemas.microsoft.com/office/drawing/2014/main" id="{B1C02568-75E5-29BC-1F75-E4402465CF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7889" y="368878"/>
            <a:ext cx="3607701" cy="572697"/>
          </a:xfrm>
        </p:spPr>
        <p:txBody>
          <a:bodyPr anchor="t"/>
          <a:lstStyle/>
          <a:p>
            <a:pPr lvl="0"/>
            <a:r>
              <a:rPr lang="en-US">
                <a:solidFill>
                  <a:srgbClr val="AD3333"/>
                </a:solidFill>
              </a:rPr>
              <a:t>RESOURCES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1BDAF37C-F267-B95B-C8BD-29F9B2A6ED3E}"/>
              </a:ext>
            </a:extLst>
          </p:cNvPr>
          <p:cNvSpPr/>
          <p:nvPr/>
        </p:nvSpPr>
        <p:spPr>
          <a:xfrm>
            <a:off x="5622115" y="1772436"/>
            <a:ext cx="838760" cy="283378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8"/>
              <a:gd name="f7" fmla="val 1346"/>
              <a:gd name="f8" fmla="val 393"/>
              <a:gd name="f9" fmla="val 383"/>
              <a:gd name="f10" fmla="val 1344"/>
              <a:gd name="f11" fmla="val 376"/>
              <a:gd name="f12" fmla="val 1342"/>
              <a:gd name="f13" fmla="val 367"/>
              <a:gd name="f14" fmla="val 1340"/>
              <a:gd name="f15" fmla="val 373"/>
              <a:gd name="f16" fmla="val 1302"/>
              <a:gd name="f17" fmla="val 361"/>
              <a:gd name="f18" fmla="val 1271"/>
              <a:gd name="f19" fmla="val 329"/>
              <a:gd name="f20" fmla="val 1249"/>
              <a:gd name="f21" fmla="val 324"/>
              <a:gd name="f22" fmla="val 1246"/>
              <a:gd name="f23" fmla="val 322"/>
              <a:gd name="f24" fmla="val 1239"/>
              <a:gd name="f25" fmla="val 321"/>
              <a:gd name="f26" fmla="val 1234"/>
              <a:gd name="f27" fmla="val 314"/>
              <a:gd name="f28" fmla="val 1191"/>
              <a:gd name="f29" fmla="val 283"/>
              <a:gd name="f30" fmla="val 1163"/>
              <a:gd name="f31" fmla="val 240"/>
              <a:gd name="f32" fmla="val 1160"/>
              <a:gd name="f33" fmla="val 228"/>
              <a:gd name="f34" fmla="val 217"/>
              <a:gd name="f35" fmla="val 1150"/>
              <a:gd name="f36" fmla="val 206"/>
              <a:gd name="f37" fmla="val 1147"/>
              <a:gd name="f38" fmla="val 190"/>
              <a:gd name="f39" fmla="val 1144"/>
              <a:gd name="f40" fmla="val 189"/>
              <a:gd name="f41" fmla="val 1132"/>
              <a:gd name="f42" fmla="val 186"/>
              <a:gd name="f43" fmla="val 1120"/>
              <a:gd name="f44" fmla="val 175"/>
              <a:gd name="f45" fmla="val 1077"/>
              <a:gd name="f46" fmla="val 143"/>
              <a:gd name="f47" fmla="val 1054"/>
              <a:gd name="f48" fmla="val 99"/>
              <a:gd name="f49" fmla="val 1056"/>
              <a:gd name="f50" fmla="val 75"/>
              <a:gd name="f51" fmla="val 1058"/>
              <a:gd name="f52" fmla="val 61"/>
              <a:gd name="f53" fmla="val 1045"/>
              <a:gd name="f54" fmla="val 1021"/>
              <a:gd name="f55" fmla="val 60"/>
              <a:gd name="f56" fmla="val 898"/>
              <a:gd name="f57" fmla="val 58"/>
              <a:gd name="f58" fmla="val 774"/>
              <a:gd name="f59" fmla="val 57"/>
              <a:gd name="f60" fmla="val 651"/>
              <a:gd name="f61" fmla="val 623"/>
              <a:gd name="f62" fmla="val 596"/>
              <a:gd name="f63" fmla="val 59"/>
              <a:gd name="f64" fmla="val 567"/>
              <a:gd name="f65" fmla="val 56"/>
              <a:gd name="f66" fmla="val 589"/>
              <a:gd name="f67" fmla="val 50"/>
              <a:gd name="f68" fmla="val 611"/>
              <a:gd name="f69" fmla="val 49"/>
              <a:gd name="f70" fmla="val 633"/>
              <a:gd name="f71" fmla="val 47"/>
              <a:gd name="f72" fmla="val 760"/>
              <a:gd name="f73" fmla="val 46"/>
              <a:gd name="f74" fmla="val 886"/>
              <a:gd name="f75" fmla="val 45"/>
              <a:gd name="f76" fmla="val 1013"/>
              <a:gd name="f77" fmla="val 1016"/>
              <a:gd name="f78" fmla="val 44"/>
              <a:gd name="f79" fmla="val 1020"/>
              <a:gd name="f80" fmla="val 1023"/>
              <a:gd name="f81" fmla="val 30"/>
              <a:gd name="f82" fmla="val 17"/>
              <a:gd name="f83" fmla="val 1018"/>
              <a:gd name="f84" fmla="val 1"/>
              <a:gd name="f85" fmla="val 1014"/>
              <a:gd name="f86" fmla="val 1008"/>
              <a:gd name="f87" fmla="val 1001"/>
              <a:gd name="f88" fmla="val 994"/>
              <a:gd name="f89" fmla="val 871"/>
              <a:gd name="f90" fmla="val 749"/>
              <a:gd name="f91" fmla="val 626"/>
              <a:gd name="f92" fmla="val 566"/>
              <a:gd name="f93" fmla="val 23"/>
              <a:gd name="f94" fmla="val 518"/>
              <a:gd name="f95" fmla="val 69"/>
              <a:gd name="f96" fmla="val 480"/>
              <a:gd name="f97" fmla="val 125"/>
              <a:gd name="f98" fmla="val 433"/>
              <a:gd name="f99" fmla="val 124"/>
              <a:gd name="f100" fmla="val 359"/>
              <a:gd name="f101" fmla="val 126"/>
              <a:gd name="f102" fmla="val 275"/>
              <a:gd name="f103" fmla="val 127"/>
              <a:gd name="f104" fmla="val 191"/>
              <a:gd name="f105" fmla="val 128"/>
              <a:gd name="f106" fmla="val 107"/>
              <a:gd name="f107" fmla="val 98"/>
              <a:gd name="f108" fmla="val 121"/>
              <a:gd name="f109" fmla="val 89"/>
              <a:gd name="f110" fmla="val 120"/>
              <a:gd name="f111" fmla="val 80"/>
              <a:gd name="f112" fmla="val 119"/>
              <a:gd name="f113" fmla="val 64"/>
              <a:gd name="f114" fmla="val 48"/>
              <a:gd name="f115" fmla="val 32"/>
              <a:gd name="f116" fmla="val 25"/>
              <a:gd name="f117" fmla="val 129"/>
              <a:gd name="f118" fmla="val 11"/>
              <a:gd name="f119" fmla="val 133"/>
              <a:gd name="f120" fmla="val 7"/>
              <a:gd name="f121" fmla="val 138"/>
              <a:gd name="f122" fmla="val 179"/>
              <a:gd name="f123" fmla="val 215"/>
              <a:gd name="f124" fmla="val 251"/>
              <a:gd name="f125" fmla="val 255"/>
              <a:gd name="f126" fmla="val 262"/>
              <a:gd name="f127" fmla="val 4"/>
              <a:gd name="f128" fmla="val 263"/>
              <a:gd name="f129" fmla="val 6"/>
              <a:gd name="f130" fmla="val 267"/>
              <a:gd name="f131" fmla="val 27"/>
              <a:gd name="f132" fmla="val 286"/>
              <a:gd name="f133" fmla="val 276"/>
              <a:gd name="f134" fmla="val 67"/>
              <a:gd name="f135" fmla="val 254"/>
              <a:gd name="f136" fmla="val 270"/>
              <a:gd name="f137" fmla="val 177"/>
              <a:gd name="f138" fmla="val 268"/>
              <a:gd name="f139" fmla="val 231"/>
              <a:gd name="f140" fmla="val 287"/>
              <a:gd name="f141" fmla="val 269"/>
              <a:gd name="f142" fmla="val 342"/>
              <a:gd name="f143" fmla="val 397"/>
              <a:gd name="f144" fmla="val 423"/>
              <a:gd name="f145" fmla="val 278"/>
              <a:gd name="f146" fmla="val 443"/>
              <a:gd name="f147" fmla="val 299"/>
              <a:gd name="f148" fmla="val 459"/>
              <a:gd name="f149" fmla="val 341"/>
              <a:gd name="f150" fmla="val 490"/>
              <a:gd name="f151" fmla="val 382"/>
              <a:gd name="f152" fmla="val 525"/>
              <a:gd name="f153" fmla="val 388"/>
              <a:gd name="f154" fmla="val 581"/>
              <a:gd name="f155" fmla="val 389"/>
              <a:gd name="f156" fmla="val 672"/>
              <a:gd name="f157" fmla="val 721"/>
              <a:gd name="f158" fmla="val 331"/>
              <a:gd name="f159" fmla="val 300"/>
              <a:gd name="f160" fmla="val 720"/>
              <a:gd name="f161" fmla="val 288"/>
              <a:gd name="f162" fmla="val 281"/>
              <a:gd name="f163" fmla="val 724"/>
              <a:gd name="f164" fmla="val 735"/>
              <a:gd name="f165" fmla="val 241"/>
              <a:gd name="f166" fmla="val 798"/>
              <a:gd name="f167" fmla="val 865"/>
              <a:gd name="f168" fmla="val 210"/>
              <a:gd name="f169" fmla="val 938"/>
              <a:gd name="f170" fmla="val 207"/>
              <a:gd name="f171" fmla="val 223"/>
              <a:gd name="f172" fmla="val 1044"/>
              <a:gd name="f173" fmla="val 1084"/>
              <a:gd name="f174" fmla="val 1104"/>
              <a:gd name="f175" fmla="val 306"/>
              <a:gd name="f176" fmla="val 1123"/>
              <a:gd name="f177" fmla="val 1140"/>
              <a:gd name="f178" fmla="val 370"/>
              <a:gd name="f179" fmla="val 1169"/>
              <a:gd name="f180" fmla="val 1204"/>
              <a:gd name="f181" fmla="val 1258"/>
              <a:gd name="f182" fmla="val 391"/>
              <a:gd name="f183" fmla="val 1287"/>
              <a:gd name="f184" fmla="val 1316"/>
              <a:gd name="f185" fmla="+- 0 0 -90"/>
              <a:gd name="f186" fmla="*/ f3 1 398"/>
              <a:gd name="f187" fmla="*/ f4 1 1346"/>
              <a:gd name="f188" fmla="val f5"/>
              <a:gd name="f189" fmla="val f6"/>
              <a:gd name="f190" fmla="val f7"/>
              <a:gd name="f191" fmla="*/ f185 f0 1"/>
              <a:gd name="f192" fmla="+- f190 0 f188"/>
              <a:gd name="f193" fmla="+- f189 0 f188"/>
              <a:gd name="f194" fmla="*/ f191 1 f2"/>
              <a:gd name="f195" fmla="*/ f193 1 398"/>
              <a:gd name="f196" fmla="*/ f192 1 1346"/>
              <a:gd name="f197" fmla="*/ 393 f193 1"/>
              <a:gd name="f198" fmla="*/ 1346 f192 1"/>
              <a:gd name="f199" fmla="*/ 367 f193 1"/>
              <a:gd name="f200" fmla="*/ 1340 f192 1"/>
              <a:gd name="f201" fmla="*/ 329 f193 1"/>
              <a:gd name="f202" fmla="*/ 1249 f192 1"/>
              <a:gd name="f203" fmla="*/ 321 f193 1"/>
              <a:gd name="f204" fmla="*/ 1234 f192 1"/>
              <a:gd name="f205" fmla="*/ 240 f193 1"/>
              <a:gd name="f206" fmla="*/ 1160 f192 1"/>
              <a:gd name="f207" fmla="*/ 206 f193 1"/>
              <a:gd name="f208" fmla="*/ 1147 f192 1"/>
              <a:gd name="f209" fmla="*/ 186 f193 1"/>
              <a:gd name="f210" fmla="*/ 1120 f192 1"/>
              <a:gd name="f211" fmla="*/ 99 f193 1"/>
              <a:gd name="f212" fmla="*/ 1056 f192 1"/>
              <a:gd name="f213" fmla="*/ 61 f193 1"/>
              <a:gd name="f214" fmla="*/ 1021 f192 1"/>
              <a:gd name="f215" fmla="*/ 57 f193 1"/>
              <a:gd name="f216" fmla="*/ 651 f192 1"/>
              <a:gd name="f217" fmla="*/ 59 f193 1"/>
              <a:gd name="f218" fmla="*/ 567 f192 1"/>
              <a:gd name="f219" fmla="*/ 49 f193 1"/>
              <a:gd name="f220" fmla="*/ 633 f192 1"/>
              <a:gd name="f221" fmla="*/ 45 f193 1"/>
              <a:gd name="f222" fmla="*/ 1013 f192 1"/>
              <a:gd name="f223" fmla="*/ 44 f193 1"/>
              <a:gd name="f224" fmla="*/ 1023 f192 1"/>
              <a:gd name="f225" fmla="*/ 1 f193 1"/>
              <a:gd name="f226" fmla="*/ 1014 f192 1"/>
              <a:gd name="f227" fmla="*/ 994 f192 1"/>
              <a:gd name="f228" fmla="*/ 626 f192 1"/>
              <a:gd name="f229" fmla="*/ 69 f193 1"/>
              <a:gd name="f230" fmla="*/ 480 f192 1"/>
              <a:gd name="f231" fmla="*/ 125 f193 1"/>
              <a:gd name="f232" fmla="*/ 359 f192 1"/>
              <a:gd name="f233" fmla="*/ 128 f193 1"/>
              <a:gd name="f234" fmla="*/ 107 f192 1"/>
              <a:gd name="f235" fmla="*/ 120 f193 1"/>
              <a:gd name="f236" fmla="*/ 80 f192 1"/>
              <a:gd name="f237" fmla="*/ 32 f192 1"/>
              <a:gd name="f238" fmla="*/ 129 f193 1"/>
              <a:gd name="f239" fmla="*/ 11 f192 1"/>
              <a:gd name="f240" fmla="*/ 143 f193 1"/>
              <a:gd name="f241" fmla="*/ 1 f192 1"/>
              <a:gd name="f242" fmla="*/ 251 f193 1"/>
              <a:gd name="f243" fmla="*/ 263 f193 1"/>
              <a:gd name="f244" fmla="*/ 6 f192 1"/>
              <a:gd name="f245" fmla="*/ 276 f193 1"/>
              <a:gd name="f246" fmla="*/ 67 f192 1"/>
              <a:gd name="f247" fmla="*/ 268 f193 1"/>
              <a:gd name="f248" fmla="*/ 231 f192 1"/>
              <a:gd name="f249" fmla="*/ 269 f193 1"/>
              <a:gd name="f250" fmla="*/ 397 f192 1"/>
              <a:gd name="f251" fmla="*/ 299 f193 1"/>
              <a:gd name="f252" fmla="*/ 459 f192 1"/>
              <a:gd name="f253" fmla="*/ 388 f193 1"/>
              <a:gd name="f254" fmla="*/ 581 f192 1"/>
              <a:gd name="f255" fmla="*/ 389 f193 1"/>
              <a:gd name="f256" fmla="*/ 721 f192 1"/>
              <a:gd name="f257" fmla="*/ 300 f193 1"/>
              <a:gd name="f258" fmla="*/ 720 f192 1"/>
              <a:gd name="f259" fmla="*/ 275 f193 1"/>
              <a:gd name="f260" fmla="*/ 735 f192 1"/>
              <a:gd name="f261" fmla="*/ 210 f193 1"/>
              <a:gd name="f262" fmla="*/ 938 f192 1"/>
              <a:gd name="f263" fmla="*/ 262 f193 1"/>
              <a:gd name="f264" fmla="*/ 1084 f192 1"/>
              <a:gd name="f265" fmla="*/ 1140 f192 1"/>
              <a:gd name="f266" fmla="*/ 1258 f192 1"/>
              <a:gd name="f267" fmla="+- f194 0 f1"/>
              <a:gd name="f268" fmla="*/ f197 1 398"/>
              <a:gd name="f269" fmla="*/ f198 1 1346"/>
              <a:gd name="f270" fmla="*/ f199 1 398"/>
              <a:gd name="f271" fmla="*/ f200 1 1346"/>
              <a:gd name="f272" fmla="*/ f201 1 398"/>
              <a:gd name="f273" fmla="*/ f202 1 1346"/>
              <a:gd name="f274" fmla="*/ f203 1 398"/>
              <a:gd name="f275" fmla="*/ f204 1 1346"/>
              <a:gd name="f276" fmla="*/ f205 1 398"/>
              <a:gd name="f277" fmla="*/ f206 1 1346"/>
              <a:gd name="f278" fmla="*/ f207 1 398"/>
              <a:gd name="f279" fmla="*/ f208 1 1346"/>
              <a:gd name="f280" fmla="*/ f209 1 398"/>
              <a:gd name="f281" fmla="*/ f210 1 1346"/>
              <a:gd name="f282" fmla="*/ f211 1 398"/>
              <a:gd name="f283" fmla="*/ f212 1 1346"/>
              <a:gd name="f284" fmla="*/ f213 1 398"/>
              <a:gd name="f285" fmla="*/ f214 1 1346"/>
              <a:gd name="f286" fmla="*/ f215 1 398"/>
              <a:gd name="f287" fmla="*/ f216 1 1346"/>
              <a:gd name="f288" fmla="*/ f217 1 398"/>
              <a:gd name="f289" fmla="*/ f218 1 1346"/>
              <a:gd name="f290" fmla="*/ f219 1 398"/>
              <a:gd name="f291" fmla="*/ f220 1 1346"/>
              <a:gd name="f292" fmla="*/ f221 1 398"/>
              <a:gd name="f293" fmla="*/ f222 1 1346"/>
              <a:gd name="f294" fmla="*/ f223 1 398"/>
              <a:gd name="f295" fmla="*/ f224 1 1346"/>
              <a:gd name="f296" fmla="*/ f225 1 398"/>
              <a:gd name="f297" fmla="*/ f226 1 1346"/>
              <a:gd name="f298" fmla="*/ f227 1 1346"/>
              <a:gd name="f299" fmla="*/ f228 1 1346"/>
              <a:gd name="f300" fmla="*/ f229 1 398"/>
              <a:gd name="f301" fmla="*/ f230 1 1346"/>
              <a:gd name="f302" fmla="*/ f231 1 398"/>
              <a:gd name="f303" fmla="*/ f232 1 1346"/>
              <a:gd name="f304" fmla="*/ f233 1 398"/>
              <a:gd name="f305" fmla="*/ f234 1 1346"/>
              <a:gd name="f306" fmla="*/ f235 1 398"/>
              <a:gd name="f307" fmla="*/ f236 1 1346"/>
              <a:gd name="f308" fmla="*/ f237 1 1346"/>
              <a:gd name="f309" fmla="*/ f238 1 398"/>
              <a:gd name="f310" fmla="*/ f239 1 1346"/>
              <a:gd name="f311" fmla="*/ f240 1 398"/>
              <a:gd name="f312" fmla="*/ f241 1 1346"/>
              <a:gd name="f313" fmla="*/ f242 1 398"/>
              <a:gd name="f314" fmla="*/ f243 1 398"/>
              <a:gd name="f315" fmla="*/ f244 1 1346"/>
              <a:gd name="f316" fmla="*/ f245 1 398"/>
              <a:gd name="f317" fmla="*/ f246 1 1346"/>
              <a:gd name="f318" fmla="*/ f247 1 398"/>
              <a:gd name="f319" fmla="*/ f248 1 1346"/>
              <a:gd name="f320" fmla="*/ f249 1 398"/>
              <a:gd name="f321" fmla="*/ f250 1 1346"/>
              <a:gd name="f322" fmla="*/ f251 1 398"/>
              <a:gd name="f323" fmla="*/ f252 1 1346"/>
              <a:gd name="f324" fmla="*/ f253 1 398"/>
              <a:gd name="f325" fmla="*/ f254 1 1346"/>
              <a:gd name="f326" fmla="*/ f255 1 398"/>
              <a:gd name="f327" fmla="*/ f256 1 1346"/>
              <a:gd name="f328" fmla="*/ f257 1 398"/>
              <a:gd name="f329" fmla="*/ f258 1 1346"/>
              <a:gd name="f330" fmla="*/ f259 1 398"/>
              <a:gd name="f331" fmla="*/ f260 1 1346"/>
              <a:gd name="f332" fmla="*/ f261 1 398"/>
              <a:gd name="f333" fmla="*/ f262 1 1346"/>
              <a:gd name="f334" fmla="*/ f263 1 398"/>
              <a:gd name="f335" fmla="*/ f264 1 1346"/>
              <a:gd name="f336" fmla="*/ f265 1 1346"/>
              <a:gd name="f337" fmla="*/ f266 1 1346"/>
              <a:gd name="f338" fmla="*/ 0 1 f195"/>
              <a:gd name="f339" fmla="*/ f189 1 f195"/>
              <a:gd name="f340" fmla="*/ 0 1 f196"/>
              <a:gd name="f341" fmla="*/ f190 1 f196"/>
              <a:gd name="f342" fmla="*/ f268 1 f195"/>
              <a:gd name="f343" fmla="*/ f269 1 f196"/>
              <a:gd name="f344" fmla="*/ f270 1 f195"/>
              <a:gd name="f345" fmla="*/ f271 1 f196"/>
              <a:gd name="f346" fmla="*/ f272 1 f195"/>
              <a:gd name="f347" fmla="*/ f273 1 f196"/>
              <a:gd name="f348" fmla="*/ f274 1 f195"/>
              <a:gd name="f349" fmla="*/ f275 1 f196"/>
              <a:gd name="f350" fmla="*/ f276 1 f195"/>
              <a:gd name="f351" fmla="*/ f277 1 f196"/>
              <a:gd name="f352" fmla="*/ f278 1 f195"/>
              <a:gd name="f353" fmla="*/ f279 1 f196"/>
              <a:gd name="f354" fmla="*/ f280 1 f195"/>
              <a:gd name="f355" fmla="*/ f281 1 f196"/>
              <a:gd name="f356" fmla="*/ f282 1 f195"/>
              <a:gd name="f357" fmla="*/ f283 1 f196"/>
              <a:gd name="f358" fmla="*/ f284 1 f195"/>
              <a:gd name="f359" fmla="*/ f285 1 f196"/>
              <a:gd name="f360" fmla="*/ f286 1 f195"/>
              <a:gd name="f361" fmla="*/ f287 1 f196"/>
              <a:gd name="f362" fmla="*/ f288 1 f195"/>
              <a:gd name="f363" fmla="*/ f289 1 f196"/>
              <a:gd name="f364" fmla="*/ f290 1 f195"/>
              <a:gd name="f365" fmla="*/ f291 1 f196"/>
              <a:gd name="f366" fmla="*/ f292 1 f195"/>
              <a:gd name="f367" fmla="*/ f293 1 f196"/>
              <a:gd name="f368" fmla="*/ f294 1 f195"/>
              <a:gd name="f369" fmla="*/ f295 1 f196"/>
              <a:gd name="f370" fmla="*/ f296 1 f195"/>
              <a:gd name="f371" fmla="*/ f297 1 f196"/>
              <a:gd name="f372" fmla="*/ f298 1 f196"/>
              <a:gd name="f373" fmla="*/ f299 1 f196"/>
              <a:gd name="f374" fmla="*/ f300 1 f195"/>
              <a:gd name="f375" fmla="*/ f301 1 f196"/>
              <a:gd name="f376" fmla="*/ f302 1 f195"/>
              <a:gd name="f377" fmla="*/ f303 1 f196"/>
              <a:gd name="f378" fmla="*/ f304 1 f195"/>
              <a:gd name="f379" fmla="*/ f305 1 f196"/>
              <a:gd name="f380" fmla="*/ f306 1 f195"/>
              <a:gd name="f381" fmla="*/ f307 1 f196"/>
              <a:gd name="f382" fmla="*/ f308 1 f196"/>
              <a:gd name="f383" fmla="*/ f309 1 f195"/>
              <a:gd name="f384" fmla="*/ f310 1 f196"/>
              <a:gd name="f385" fmla="*/ f311 1 f195"/>
              <a:gd name="f386" fmla="*/ f312 1 f196"/>
              <a:gd name="f387" fmla="*/ f313 1 f195"/>
              <a:gd name="f388" fmla="*/ f314 1 f195"/>
              <a:gd name="f389" fmla="*/ f315 1 f196"/>
              <a:gd name="f390" fmla="*/ f316 1 f195"/>
              <a:gd name="f391" fmla="*/ f317 1 f196"/>
              <a:gd name="f392" fmla="*/ f318 1 f195"/>
              <a:gd name="f393" fmla="*/ f319 1 f196"/>
              <a:gd name="f394" fmla="*/ f320 1 f195"/>
              <a:gd name="f395" fmla="*/ f321 1 f196"/>
              <a:gd name="f396" fmla="*/ f322 1 f195"/>
              <a:gd name="f397" fmla="*/ f323 1 f196"/>
              <a:gd name="f398" fmla="*/ f324 1 f195"/>
              <a:gd name="f399" fmla="*/ f325 1 f196"/>
              <a:gd name="f400" fmla="*/ f326 1 f195"/>
              <a:gd name="f401" fmla="*/ f327 1 f196"/>
              <a:gd name="f402" fmla="*/ f328 1 f195"/>
              <a:gd name="f403" fmla="*/ f329 1 f196"/>
              <a:gd name="f404" fmla="*/ f330 1 f195"/>
              <a:gd name="f405" fmla="*/ f331 1 f196"/>
              <a:gd name="f406" fmla="*/ f332 1 f195"/>
              <a:gd name="f407" fmla="*/ f333 1 f196"/>
              <a:gd name="f408" fmla="*/ f334 1 f195"/>
              <a:gd name="f409" fmla="*/ f335 1 f196"/>
              <a:gd name="f410" fmla="*/ f336 1 f196"/>
              <a:gd name="f411" fmla="*/ f337 1 f196"/>
              <a:gd name="f412" fmla="*/ f338 f186 1"/>
              <a:gd name="f413" fmla="*/ f339 f186 1"/>
              <a:gd name="f414" fmla="*/ f341 f187 1"/>
              <a:gd name="f415" fmla="*/ f340 f187 1"/>
              <a:gd name="f416" fmla="*/ f342 f186 1"/>
              <a:gd name="f417" fmla="*/ f343 f187 1"/>
              <a:gd name="f418" fmla="*/ f344 f186 1"/>
              <a:gd name="f419" fmla="*/ f345 f187 1"/>
              <a:gd name="f420" fmla="*/ f346 f186 1"/>
              <a:gd name="f421" fmla="*/ f347 f187 1"/>
              <a:gd name="f422" fmla="*/ f348 f186 1"/>
              <a:gd name="f423" fmla="*/ f349 f187 1"/>
              <a:gd name="f424" fmla="*/ f350 f186 1"/>
              <a:gd name="f425" fmla="*/ f351 f187 1"/>
              <a:gd name="f426" fmla="*/ f352 f186 1"/>
              <a:gd name="f427" fmla="*/ f353 f187 1"/>
              <a:gd name="f428" fmla="*/ f354 f186 1"/>
              <a:gd name="f429" fmla="*/ f355 f187 1"/>
              <a:gd name="f430" fmla="*/ f356 f186 1"/>
              <a:gd name="f431" fmla="*/ f357 f187 1"/>
              <a:gd name="f432" fmla="*/ f358 f186 1"/>
              <a:gd name="f433" fmla="*/ f359 f187 1"/>
              <a:gd name="f434" fmla="*/ f360 f186 1"/>
              <a:gd name="f435" fmla="*/ f361 f187 1"/>
              <a:gd name="f436" fmla="*/ f362 f186 1"/>
              <a:gd name="f437" fmla="*/ f363 f187 1"/>
              <a:gd name="f438" fmla="*/ f364 f186 1"/>
              <a:gd name="f439" fmla="*/ f365 f187 1"/>
              <a:gd name="f440" fmla="*/ f366 f186 1"/>
              <a:gd name="f441" fmla="*/ f367 f187 1"/>
              <a:gd name="f442" fmla="*/ f368 f186 1"/>
              <a:gd name="f443" fmla="*/ f369 f187 1"/>
              <a:gd name="f444" fmla="*/ f370 f186 1"/>
              <a:gd name="f445" fmla="*/ f371 f187 1"/>
              <a:gd name="f446" fmla="*/ f372 f187 1"/>
              <a:gd name="f447" fmla="*/ f373 f187 1"/>
              <a:gd name="f448" fmla="*/ f374 f186 1"/>
              <a:gd name="f449" fmla="*/ f375 f187 1"/>
              <a:gd name="f450" fmla="*/ f376 f186 1"/>
              <a:gd name="f451" fmla="*/ f377 f187 1"/>
              <a:gd name="f452" fmla="*/ f378 f186 1"/>
              <a:gd name="f453" fmla="*/ f379 f187 1"/>
              <a:gd name="f454" fmla="*/ f380 f186 1"/>
              <a:gd name="f455" fmla="*/ f381 f187 1"/>
              <a:gd name="f456" fmla="*/ f382 f187 1"/>
              <a:gd name="f457" fmla="*/ f383 f186 1"/>
              <a:gd name="f458" fmla="*/ f384 f187 1"/>
              <a:gd name="f459" fmla="*/ f385 f186 1"/>
              <a:gd name="f460" fmla="*/ f386 f187 1"/>
              <a:gd name="f461" fmla="*/ f387 f186 1"/>
              <a:gd name="f462" fmla="*/ f388 f186 1"/>
              <a:gd name="f463" fmla="*/ f389 f187 1"/>
              <a:gd name="f464" fmla="*/ f390 f186 1"/>
              <a:gd name="f465" fmla="*/ f391 f187 1"/>
              <a:gd name="f466" fmla="*/ f392 f186 1"/>
              <a:gd name="f467" fmla="*/ f393 f187 1"/>
              <a:gd name="f468" fmla="*/ f394 f186 1"/>
              <a:gd name="f469" fmla="*/ f395 f187 1"/>
              <a:gd name="f470" fmla="*/ f396 f186 1"/>
              <a:gd name="f471" fmla="*/ f397 f187 1"/>
              <a:gd name="f472" fmla="*/ f398 f186 1"/>
              <a:gd name="f473" fmla="*/ f399 f187 1"/>
              <a:gd name="f474" fmla="*/ f400 f186 1"/>
              <a:gd name="f475" fmla="*/ f401 f187 1"/>
              <a:gd name="f476" fmla="*/ f402 f186 1"/>
              <a:gd name="f477" fmla="*/ f403 f187 1"/>
              <a:gd name="f478" fmla="*/ f404 f186 1"/>
              <a:gd name="f479" fmla="*/ f405 f187 1"/>
              <a:gd name="f480" fmla="*/ f406 f186 1"/>
              <a:gd name="f481" fmla="*/ f407 f187 1"/>
              <a:gd name="f482" fmla="*/ f408 f186 1"/>
              <a:gd name="f483" fmla="*/ f409 f187 1"/>
              <a:gd name="f484" fmla="*/ f410 f187 1"/>
              <a:gd name="f485" fmla="*/ f411 f1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67">
                <a:pos x="f416" y="f417"/>
              </a:cxn>
              <a:cxn ang="f267">
                <a:pos x="f418" y="f419"/>
              </a:cxn>
              <a:cxn ang="f267">
                <a:pos x="f420" y="f421"/>
              </a:cxn>
              <a:cxn ang="f267">
                <a:pos x="f422" y="f423"/>
              </a:cxn>
              <a:cxn ang="f267">
                <a:pos x="f424" y="f425"/>
              </a:cxn>
              <a:cxn ang="f267">
                <a:pos x="f426" y="f427"/>
              </a:cxn>
              <a:cxn ang="f267">
                <a:pos x="f428" y="f429"/>
              </a:cxn>
              <a:cxn ang="f267">
                <a:pos x="f430" y="f431"/>
              </a:cxn>
              <a:cxn ang="f267">
                <a:pos x="f432" y="f433"/>
              </a:cxn>
              <a:cxn ang="f267">
                <a:pos x="f434" y="f435"/>
              </a:cxn>
              <a:cxn ang="f267">
                <a:pos x="f436" y="f437"/>
              </a:cxn>
              <a:cxn ang="f267">
                <a:pos x="f438" y="f439"/>
              </a:cxn>
              <a:cxn ang="f267">
                <a:pos x="f440" y="f441"/>
              </a:cxn>
              <a:cxn ang="f267">
                <a:pos x="f442" y="f443"/>
              </a:cxn>
              <a:cxn ang="f267">
                <a:pos x="f444" y="f445"/>
              </a:cxn>
              <a:cxn ang="f267">
                <a:pos x="f444" y="f446"/>
              </a:cxn>
              <a:cxn ang="f267">
                <a:pos x="f444" y="f447"/>
              </a:cxn>
              <a:cxn ang="f267">
                <a:pos x="f448" y="f449"/>
              </a:cxn>
              <a:cxn ang="f267">
                <a:pos x="f450" y="f451"/>
              </a:cxn>
              <a:cxn ang="f267">
                <a:pos x="f452" y="f453"/>
              </a:cxn>
              <a:cxn ang="f267">
                <a:pos x="f454" y="f455"/>
              </a:cxn>
              <a:cxn ang="f267">
                <a:pos x="f454" y="f456"/>
              </a:cxn>
              <a:cxn ang="f267">
                <a:pos x="f457" y="f458"/>
              </a:cxn>
              <a:cxn ang="f267">
                <a:pos x="f459" y="f460"/>
              </a:cxn>
              <a:cxn ang="f267">
                <a:pos x="f461" y="f460"/>
              </a:cxn>
              <a:cxn ang="f267">
                <a:pos x="f462" y="f463"/>
              </a:cxn>
              <a:cxn ang="f267">
                <a:pos x="f464" y="f465"/>
              </a:cxn>
              <a:cxn ang="f267">
                <a:pos x="f466" y="f467"/>
              </a:cxn>
              <a:cxn ang="f267">
                <a:pos x="f468" y="f469"/>
              </a:cxn>
              <a:cxn ang="f267">
                <a:pos x="f470" y="f471"/>
              </a:cxn>
              <a:cxn ang="f267">
                <a:pos x="f472" y="f473"/>
              </a:cxn>
              <a:cxn ang="f267">
                <a:pos x="f474" y="f475"/>
              </a:cxn>
              <a:cxn ang="f267">
                <a:pos x="f476" y="f477"/>
              </a:cxn>
              <a:cxn ang="f267">
                <a:pos x="f478" y="f479"/>
              </a:cxn>
              <a:cxn ang="f267">
                <a:pos x="f480" y="f481"/>
              </a:cxn>
              <a:cxn ang="f267">
                <a:pos x="f482" y="f483"/>
              </a:cxn>
              <a:cxn ang="f267">
                <a:pos x="f420" y="f484"/>
              </a:cxn>
              <a:cxn ang="f267">
                <a:pos x="f416" y="f485"/>
              </a:cxn>
              <a:cxn ang="f267">
                <a:pos x="f416" y="f417"/>
              </a:cxn>
            </a:cxnLst>
            <a:rect l="f412" t="f415" r="f413" b="f414"/>
            <a:pathLst>
              <a:path w="398" h="1346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2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2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59" y="f61"/>
                  <a:pt x="f55" y="f62"/>
                  <a:pt x="f63" y="f6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5" y="f77"/>
                  <a:pt x="f78" y="f79"/>
                  <a:pt x="f78" y="f80"/>
                </a:cubicBezTo>
                <a:cubicBezTo>
                  <a:pt x="f81" y="f79"/>
                  <a:pt x="f82" y="f83"/>
                  <a:pt x="f84" y="f85"/>
                </a:cubicBezTo>
                <a:cubicBezTo>
                  <a:pt x="f84" y="f86"/>
                  <a:pt x="f84" y="f87"/>
                  <a:pt x="f84" y="f88"/>
                </a:cubicBezTo>
                <a:cubicBezTo>
                  <a:pt x="f84" y="f89"/>
                  <a:pt x="f84" y="f90"/>
                  <a:pt x="f84" y="f91"/>
                </a:cubicBezTo>
                <a:cubicBezTo>
                  <a:pt x="f5" y="f92"/>
                  <a:pt x="f93" y="f94"/>
                  <a:pt x="f95" y="f96"/>
                </a:cubicBezTo>
                <a:cubicBezTo>
                  <a:pt x="f97" y="f98"/>
                  <a:pt x="f99" y="f98"/>
                  <a:pt x="f97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5" y="f107"/>
                  <a:pt x="f108" y="f109"/>
                  <a:pt x="f110" y="f111"/>
                </a:cubicBezTo>
                <a:cubicBezTo>
                  <a:pt x="f112" y="f113"/>
                  <a:pt x="f112" y="f114"/>
                  <a:pt x="f110" y="f115"/>
                </a:cubicBezTo>
                <a:cubicBezTo>
                  <a:pt x="f110" y="f116"/>
                  <a:pt x="f97" y="f82"/>
                  <a:pt x="f117" y="f118"/>
                </a:cubicBezTo>
                <a:cubicBezTo>
                  <a:pt x="f119" y="f120"/>
                  <a:pt x="f121" y="f84"/>
                  <a:pt x="f46" y="f84"/>
                </a:cubicBezTo>
                <a:cubicBezTo>
                  <a:pt x="f122" y="f5"/>
                  <a:pt x="f123" y="f5"/>
                  <a:pt x="f124" y="f84"/>
                </a:cubicBezTo>
                <a:cubicBezTo>
                  <a:pt x="f125" y="f84"/>
                  <a:pt x="f126" y="f127"/>
                  <a:pt x="f128" y="f129"/>
                </a:cubicBezTo>
                <a:cubicBezTo>
                  <a:pt x="f130" y="f131"/>
                  <a:pt x="f132" y="f75"/>
                  <a:pt x="f133" y="f134"/>
                </a:cubicBezTo>
                <a:cubicBezTo>
                  <a:pt x="f135" y="f108"/>
                  <a:pt x="f136" y="f137"/>
                  <a:pt x="f138" y="f139"/>
                </a:cubicBezTo>
                <a:cubicBezTo>
                  <a:pt x="f130" y="f140"/>
                  <a:pt x="f141" y="f142"/>
                  <a:pt x="f141" y="f143"/>
                </a:cubicBezTo>
                <a:cubicBezTo>
                  <a:pt x="f141" y="f144"/>
                  <a:pt x="f145" y="f146"/>
                  <a:pt x="f147" y="f148"/>
                </a:cubicBezTo>
                <a:cubicBezTo>
                  <a:pt x="f149" y="f150"/>
                  <a:pt x="f151" y="f152"/>
                  <a:pt x="f153" y="f154"/>
                </a:cubicBezTo>
                <a:cubicBezTo>
                  <a:pt x="f8" y="f91"/>
                  <a:pt x="f155" y="f156"/>
                  <a:pt x="f155" y="f157"/>
                </a:cubicBezTo>
                <a:cubicBezTo>
                  <a:pt x="f17" y="f157"/>
                  <a:pt x="f158" y="f157"/>
                  <a:pt x="f159" y="f160"/>
                </a:cubicBezTo>
                <a:cubicBezTo>
                  <a:pt x="f161" y="f160"/>
                  <a:pt x="f162" y="f163"/>
                  <a:pt x="f102" y="f164"/>
                </a:cubicBezTo>
                <a:cubicBezTo>
                  <a:pt x="f165" y="f166"/>
                  <a:pt x="f123" y="f167"/>
                  <a:pt x="f168" y="f169"/>
                </a:cubicBezTo>
                <a:cubicBezTo>
                  <a:pt x="f170" y="f88"/>
                  <a:pt x="f171" y="f172"/>
                  <a:pt x="f126" y="f173"/>
                </a:cubicBezTo>
                <a:cubicBezTo>
                  <a:pt x="f29" y="f174"/>
                  <a:pt x="f175" y="f176"/>
                  <a:pt x="f19" y="f177"/>
                </a:cubicBezTo>
                <a:cubicBezTo>
                  <a:pt x="f178" y="f179"/>
                  <a:pt x="f6" y="f180"/>
                  <a:pt x="f8" y="f181"/>
                </a:cubicBezTo>
                <a:cubicBezTo>
                  <a:pt x="f182" y="f183"/>
                  <a:pt x="f8" y="f184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B746F6E7-2D96-55E0-1C1D-AD4173F312BA}"/>
              </a:ext>
            </a:extLst>
          </p:cNvPr>
          <p:cNvSpPr/>
          <p:nvPr/>
        </p:nvSpPr>
        <p:spPr>
          <a:xfrm>
            <a:off x="6085642" y="3322618"/>
            <a:ext cx="865927" cy="156036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11"/>
              <a:gd name="f7" fmla="val 741"/>
              <a:gd name="f8" fmla="val 344"/>
              <a:gd name="f9" fmla="val 292"/>
              <a:gd name="f10" fmla="val 240"/>
              <a:gd name="f11" fmla="val 184"/>
              <a:gd name="f12" fmla="val 207"/>
              <a:gd name="f13" fmla="val 720"/>
              <a:gd name="f14" fmla="val 219"/>
              <a:gd name="f15" fmla="val 697"/>
              <a:gd name="f16" fmla="val 213"/>
              <a:gd name="f17" fmla="val 667"/>
              <a:gd name="f18" fmla="val 211"/>
              <a:gd name="f19" fmla="val 657"/>
              <a:gd name="f20" fmla="val 208"/>
              <a:gd name="f21" fmla="val 644"/>
              <a:gd name="f22" fmla="val 201"/>
              <a:gd name="f23" fmla="val 637"/>
              <a:gd name="f24" fmla="val 189"/>
              <a:gd name="f25" fmla="val 624"/>
              <a:gd name="f26" fmla="val 187"/>
              <a:gd name="f27" fmla="val 611"/>
              <a:gd name="f28" fmla="val 188"/>
              <a:gd name="f29" fmla="val 595"/>
              <a:gd name="f30" fmla="val 572"/>
              <a:gd name="f31" fmla="val 186"/>
              <a:gd name="f32" fmla="val 550"/>
              <a:gd name="f33" fmla="val 527"/>
              <a:gd name="f34" fmla="val 193"/>
              <a:gd name="f35" fmla="val 463"/>
              <a:gd name="f36" fmla="val 162"/>
              <a:gd name="f37" fmla="val 422"/>
              <a:gd name="f38" fmla="val 112"/>
              <a:gd name="f39" fmla="val 389"/>
              <a:gd name="f40" fmla="val 58"/>
              <a:gd name="f41" fmla="val 354"/>
              <a:gd name="f42" fmla="val 16"/>
              <a:gd name="f43" fmla="val 310"/>
              <a:gd name="f44" fmla="val 6"/>
              <a:gd name="f45" fmla="val 243"/>
              <a:gd name="f46" fmla="val 199"/>
              <a:gd name="f47" fmla="val 8"/>
              <a:gd name="f48" fmla="val 155"/>
              <a:gd name="f49" fmla="val 22"/>
              <a:gd name="f50" fmla="val 114"/>
              <a:gd name="f51" fmla="val 33"/>
              <a:gd name="f52" fmla="val 80"/>
              <a:gd name="f53" fmla="val 49"/>
              <a:gd name="f54" fmla="val 48"/>
              <a:gd name="f55" fmla="val 63"/>
              <a:gd name="f56" fmla="val 15"/>
              <a:gd name="f57" fmla="val 68"/>
              <a:gd name="f58" fmla="val 4"/>
              <a:gd name="f59" fmla="val 74"/>
              <a:gd name="f60" fmla="val 86"/>
              <a:gd name="f61" fmla="val 166"/>
              <a:gd name="f62" fmla="val 1"/>
              <a:gd name="f63" fmla="val 246"/>
              <a:gd name="f64" fmla="val 326"/>
              <a:gd name="f65" fmla="val 331"/>
              <a:gd name="f66" fmla="val 340"/>
              <a:gd name="f67" fmla="val 3"/>
              <a:gd name="f68" fmla="val 342"/>
              <a:gd name="f69" fmla="val 7"/>
              <a:gd name="f70" fmla="val 376"/>
              <a:gd name="f71" fmla="val 400"/>
              <a:gd name="f72" fmla="val 131"/>
              <a:gd name="f73" fmla="val 405"/>
              <a:gd name="f74" fmla="val 277"/>
              <a:gd name="f75" fmla="val 374"/>
              <a:gd name="f76" fmla="val 317"/>
              <a:gd name="f77" fmla="val 297"/>
              <a:gd name="f78" fmla="val 392"/>
              <a:gd name="f79" fmla="val 275"/>
              <a:gd name="f80" fmla="val 407"/>
              <a:gd name="f81" fmla="val 256"/>
              <a:gd name="f82" fmla="val 424"/>
              <a:gd name="f83" fmla="val 235"/>
              <a:gd name="f84" fmla="val 444"/>
              <a:gd name="f85" fmla="val 223"/>
              <a:gd name="f86" fmla="val 470"/>
              <a:gd name="f87" fmla="val 501"/>
              <a:gd name="f88" fmla="val 224"/>
              <a:gd name="f89" fmla="val 559"/>
              <a:gd name="f90" fmla="val 617"/>
              <a:gd name="f91" fmla="val 675"/>
              <a:gd name="f92" fmla="val 699"/>
              <a:gd name="f93" fmla="val 712"/>
              <a:gd name="f94" fmla="val 260"/>
              <a:gd name="f95" fmla="val 717"/>
              <a:gd name="f96" fmla="val 288"/>
              <a:gd name="f97" fmla="val 723"/>
              <a:gd name="f98" fmla="val 729"/>
              <a:gd name="f99" fmla="val 345"/>
              <a:gd name="f100" fmla="val 735"/>
              <a:gd name="f101" fmla="val 737"/>
              <a:gd name="f102" fmla="val 739"/>
              <a:gd name="f103" fmla="val 382"/>
              <a:gd name="f104" fmla="val 160"/>
              <a:gd name="f105" fmla="val 372"/>
              <a:gd name="f106" fmla="val 111"/>
              <a:gd name="f107" fmla="val 66"/>
              <a:gd name="f108" fmla="val 24"/>
              <a:gd name="f109" fmla="val 329"/>
              <a:gd name="f110" fmla="val 20"/>
              <a:gd name="f111" fmla="val 322"/>
              <a:gd name="f112" fmla="val 17"/>
              <a:gd name="f113" fmla="val 242"/>
              <a:gd name="f114" fmla="val 168"/>
              <a:gd name="f115" fmla="val 93"/>
              <a:gd name="f116" fmla="val 89"/>
              <a:gd name="f117" fmla="val 81"/>
              <a:gd name="f118" fmla="val 19"/>
              <a:gd name="f119" fmla="val 65"/>
              <a:gd name="f120" fmla="val 52"/>
              <a:gd name="f121" fmla="val 82"/>
              <a:gd name="f122" fmla="val 37"/>
              <a:gd name="f123" fmla="val 116"/>
              <a:gd name="f124" fmla="val 110"/>
              <a:gd name="f125" fmla="val 108"/>
              <a:gd name="f126" fmla="val 175"/>
              <a:gd name="f127" fmla="val 122"/>
              <a:gd name="f128" fmla="val 142"/>
              <a:gd name="f129" fmla="val 285"/>
              <a:gd name="f130" fmla="val 156"/>
              <a:gd name="f131" fmla="val 332"/>
              <a:gd name="f132" fmla="val 163"/>
              <a:gd name="f133" fmla="+- 0 0 -90"/>
              <a:gd name="f134" fmla="*/ f3 1 411"/>
              <a:gd name="f135" fmla="*/ f4 1 741"/>
              <a:gd name="f136" fmla="val f5"/>
              <a:gd name="f137" fmla="val f6"/>
              <a:gd name="f138" fmla="val f7"/>
              <a:gd name="f139" fmla="*/ f133 f0 1"/>
              <a:gd name="f140" fmla="+- f138 0 f136"/>
              <a:gd name="f141" fmla="+- f137 0 f136"/>
              <a:gd name="f142" fmla="*/ f139 1 f2"/>
              <a:gd name="f143" fmla="*/ f141 1 411"/>
              <a:gd name="f144" fmla="*/ f140 1 741"/>
              <a:gd name="f145" fmla="*/ 344 f141 1"/>
              <a:gd name="f146" fmla="*/ 741 f140 1"/>
              <a:gd name="f147" fmla="*/ 184 f141 1"/>
              <a:gd name="f148" fmla="*/ 213 f141 1"/>
              <a:gd name="f149" fmla="*/ 667 f140 1"/>
              <a:gd name="f150" fmla="*/ 201 f141 1"/>
              <a:gd name="f151" fmla="*/ 637 f140 1"/>
              <a:gd name="f152" fmla="*/ 188 f141 1"/>
              <a:gd name="f153" fmla="*/ 595 f140 1"/>
              <a:gd name="f154" fmla="*/ 527 f140 1"/>
              <a:gd name="f155" fmla="*/ 112 f141 1"/>
              <a:gd name="f156" fmla="*/ 389 f140 1"/>
              <a:gd name="f157" fmla="*/ 6 f141 1"/>
              <a:gd name="f158" fmla="*/ 243 f140 1"/>
              <a:gd name="f159" fmla="*/ 22 f141 1"/>
              <a:gd name="f160" fmla="*/ 114 f140 1"/>
              <a:gd name="f161" fmla="*/ 63 f141 1"/>
              <a:gd name="f162" fmla="*/ 15 f140 1"/>
              <a:gd name="f163" fmla="*/ 86 f141 1"/>
              <a:gd name="f164" fmla="*/ 0 f140 1"/>
              <a:gd name="f165" fmla="*/ 326 f141 1"/>
              <a:gd name="f166" fmla="*/ 1 f140 1"/>
              <a:gd name="f167" fmla="*/ 342 f141 1"/>
              <a:gd name="f168" fmla="*/ 7 f140 1"/>
              <a:gd name="f169" fmla="*/ 405 f141 1"/>
              <a:gd name="f170" fmla="*/ 201 f140 1"/>
              <a:gd name="f171" fmla="*/ 317 f141 1"/>
              <a:gd name="f172" fmla="*/ 376 f140 1"/>
              <a:gd name="f173" fmla="*/ 256 f141 1"/>
              <a:gd name="f174" fmla="*/ 424 f140 1"/>
              <a:gd name="f175" fmla="*/ 223 f141 1"/>
              <a:gd name="f176" fmla="*/ 501 f140 1"/>
              <a:gd name="f177" fmla="*/ 224 f141 1"/>
              <a:gd name="f178" fmla="*/ 675 f140 1"/>
              <a:gd name="f179" fmla="*/ 260 f141 1"/>
              <a:gd name="f180" fmla="*/ 717 f140 1"/>
              <a:gd name="f181" fmla="*/ 345 f141 1"/>
              <a:gd name="f182" fmla="*/ 735 f140 1"/>
              <a:gd name="f183" fmla="*/ 382 f141 1"/>
              <a:gd name="f184" fmla="*/ 160 f140 1"/>
              <a:gd name="f185" fmla="*/ 331 f141 1"/>
              <a:gd name="f186" fmla="*/ 24 f140 1"/>
              <a:gd name="f187" fmla="*/ 17 f140 1"/>
              <a:gd name="f188" fmla="*/ 93 f141 1"/>
              <a:gd name="f189" fmla="*/ 80 f141 1"/>
              <a:gd name="f190" fmla="*/ 22 f140 1"/>
              <a:gd name="f191" fmla="*/ 37 f141 1"/>
              <a:gd name="f192" fmla="*/ 116 f140 1"/>
              <a:gd name="f193" fmla="*/ 240 f141 1"/>
              <a:gd name="f194" fmla="*/ 142 f140 1"/>
              <a:gd name="f195" fmla="+- f142 0 f1"/>
              <a:gd name="f196" fmla="*/ f145 1 411"/>
              <a:gd name="f197" fmla="*/ f146 1 741"/>
              <a:gd name="f198" fmla="*/ f147 1 411"/>
              <a:gd name="f199" fmla="*/ f148 1 411"/>
              <a:gd name="f200" fmla="*/ f149 1 741"/>
              <a:gd name="f201" fmla="*/ f150 1 411"/>
              <a:gd name="f202" fmla="*/ f151 1 741"/>
              <a:gd name="f203" fmla="*/ f152 1 411"/>
              <a:gd name="f204" fmla="*/ f153 1 741"/>
              <a:gd name="f205" fmla="*/ f154 1 741"/>
              <a:gd name="f206" fmla="*/ f155 1 411"/>
              <a:gd name="f207" fmla="*/ f156 1 741"/>
              <a:gd name="f208" fmla="*/ f157 1 411"/>
              <a:gd name="f209" fmla="*/ f158 1 741"/>
              <a:gd name="f210" fmla="*/ f159 1 411"/>
              <a:gd name="f211" fmla="*/ f160 1 741"/>
              <a:gd name="f212" fmla="*/ f161 1 411"/>
              <a:gd name="f213" fmla="*/ f162 1 741"/>
              <a:gd name="f214" fmla="*/ f163 1 411"/>
              <a:gd name="f215" fmla="*/ f164 1 741"/>
              <a:gd name="f216" fmla="*/ f165 1 411"/>
              <a:gd name="f217" fmla="*/ f166 1 741"/>
              <a:gd name="f218" fmla="*/ f167 1 411"/>
              <a:gd name="f219" fmla="*/ f168 1 741"/>
              <a:gd name="f220" fmla="*/ f169 1 411"/>
              <a:gd name="f221" fmla="*/ f170 1 741"/>
              <a:gd name="f222" fmla="*/ f171 1 411"/>
              <a:gd name="f223" fmla="*/ f172 1 741"/>
              <a:gd name="f224" fmla="*/ f173 1 411"/>
              <a:gd name="f225" fmla="*/ f174 1 741"/>
              <a:gd name="f226" fmla="*/ f175 1 411"/>
              <a:gd name="f227" fmla="*/ f176 1 741"/>
              <a:gd name="f228" fmla="*/ f177 1 411"/>
              <a:gd name="f229" fmla="*/ f178 1 741"/>
              <a:gd name="f230" fmla="*/ f179 1 411"/>
              <a:gd name="f231" fmla="*/ f180 1 741"/>
              <a:gd name="f232" fmla="*/ f181 1 411"/>
              <a:gd name="f233" fmla="*/ f182 1 741"/>
              <a:gd name="f234" fmla="*/ f183 1 411"/>
              <a:gd name="f235" fmla="*/ f184 1 741"/>
              <a:gd name="f236" fmla="*/ f185 1 411"/>
              <a:gd name="f237" fmla="*/ f186 1 741"/>
              <a:gd name="f238" fmla="*/ f187 1 741"/>
              <a:gd name="f239" fmla="*/ f188 1 411"/>
              <a:gd name="f240" fmla="*/ f189 1 411"/>
              <a:gd name="f241" fmla="*/ f190 1 741"/>
              <a:gd name="f242" fmla="*/ f191 1 411"/>
              <a:gd name="f243" fmla="*/ f192 1 741"/>
              <a:gd name="f244" fmla="*/ f193 1 411"/>
              <a:gd name="f245" fmla="*/ f194 1 741"/>
              <a:gd name="f246" fmla="*/ 0 1 f143"/>
              <a:gd name="f247" fmla="*/ f137 1 f143"/>
              <a:gd name="f248" fmla="*/ 0 1 f144"/>
              <a:gd name="f249" fmla="*/ f138 1 f144"/>
              <a:gd name="f250" fmla="*/ f196 1 f143"/>
              <a:gd name="f251" fmla="*/ f197 1 f144"/>
              <a:gd name="f252" fmla="*/ f198 1 f143"/>
              <a:gd name="f253" fmla="*/ f199 1 f143"/>
              <a:gd name="f254" fmla="*/ f200 1 f144"/>
              <a:gd name="f255" fmla="*/ f201 1 f143"/>
              <a:gd name="f256" fmla="*/ f202 1 f144"/>
              <a:gd name="f257" fmla="*/ f203 1 f143"/>
              <a:gd name="f258" fmla="*/ f204 1 f144"/>
              <a:gd name="f259" fmla="*/ f205 1 f144"/>
              <a:gd name="f260" fmla="*/ f206 1 f143"/>
              <a:gd name="f261" fmla="*/ f207 1 f144"/>
              <a:gd name="f262" fmla="*/ f208 1 f143"/>
              <a:gd name="f263" fmla="*/ f209 1 f144"/>
              <a:gd name="f264" fmla="*/ f210 1 f143"/>
              <a:gd name="f265" fmla="*/ f211 1 f144"/>
              <a:gd name="f266" fmla="*/ f212 1 f143"/>
              <a:gd name="f267" fmla="*/ f213 1 f144"/>
              <a:gd name="f268" fmla="*/ f214 1 f143"/>
              <a:gd name="f269" fmla="*/ f215 1 f144"/>
              <a:gd name="f270" fmla="*/ f216 1 f143"/>
              <a:gd name="f271" fmla="*/ f217 1 f144"/>
              <a:gd name="f272" fmla="*/ f218 1 f143"/>
              <a:gd name="f273" fmla="*/ f219 1 f144"/>
              <a:gd name="f274" fmla="*/ f220 1 f143"/>
              <a:gd name="f275" fmla="*/ f221 1 f144"/>
              <a:gd name="f276" fmla="*/ f222 1 f143"/>
              <a:gd name="f277" fmla="*/ f223 1 f144"/>
              <a:gd name="f278" fmla="*/ f224 1 f143"/>
              <a:gd name="f279" fmla="*/ f225 1 f144"/>
              <a:gd name="f280" fmla="*/ f226 1 f143"/>
              <a:gd name="f281" fmla="*/ f227 1 f144"/>
              <a:gd name="f282" fmla="*/ f228 1 f143"/>
              <a:gd name="f283" fmla="*/ f229 1 f144"/>
              <a:gd name="f284" fmla="*/ f230 1 f143"/>
              <a:gd name="f285" fmla="*/ f231 1 f144"/>
              <a:gd name="f286" fmla="*/ f232 1 f143"/>
              <a:gd name="f287" fmla="*/ f233 1 f144"/>
              <a:gd name="f288" fmla="*/ f234 1 f143"/>
              <a:gd name="f289" fmla="*/ f235 1 f144"/>
              <a:gd name="f290" fmla="*/ f236 1 f143"/>
              <a:gd name="f291" fmla="*/ f237 1 f144"/>
              <a:gd name="f292" fmla="*/ f238 1 f144"/>
              <a:gd name="f293" fmla="*/ f239 1 f143"/>
              <a:gd name="f294" fmla="*/ f240 1 f143"/>
              <a:gd name="f295" fmla="*/ f241 1 f144"/>
              <a:gd name="f296" fmla="*/ f242 1 f143"/>
              <a:gd name="f297" fmla="*/ f243 1 f144"/>
              <a:gd name="f298" fmla="*/ f244 1 f143"/>
              <a:gd name="f299" fmla="*/ f245 1 f144"/>
              <a:gd name="f300" fmla="*/ f246 f134 1"/>
              <a:gd name="f301" fmla="*/ f247 f134 1"/>
              <a:gd name="f302" fmla="*/ f249 f135 1"/>
              <a:gd name="f303" fmla="*/ f248 f135 1"/>
              <a:gd name="f304" fmla="*/ f250 f134 1"/>
              <a:gd name="f305" fmla="*/ f251 f135 1"/>
              <a:gd name="f306" fmla="*/ f252 f134 1"/>
              <a:gd name="f307" fmla="*/ f253 f134 1"/>
              <a:gd name="f308" fmla="*/ f254 f135 1"/>
              <a:gd name="f309" fmla="*/ f255 f134 1"/>
              <a:gd name="f310" fmla="*/ f256 f135 1"/>
              <a:gd name="f311" fmla="*/ f257 f134 1"/>
              <a:gd name="f312" fmla="*/ f258 f135 1"/>
              <a:gd name="f313" fmla="*/ f259 f135 1"/>
              <a:gd name="f314" fmla="*/ f260 f134 1"/>
              <a:gd name="f315" fmla="*/ f261 f135 1"/>
              <a:gd name="f316" fmla="*/ f262 f134 1"/>
              <a:gd name="f317" fmla="*/ f263 f135 1"/>
              <a:gd name="f318" fmla="*/ f264 f134 1"/>
              <a:gd name="f319" fmla="*/ f265 f135 1"/>
              <a:gd name="f320" fmla="*/ f266 f134 1"/>
              <a:gd name="f321" fmla="*/ f267 f135 1"/>
              <a:gd name="f322" fmla="*/ f268 f134 1"/>
              <a:gd name="f323" fmla="*/ f269 f135 1"/>
              <a:gd name="f324" fmla="*/ f270 f134 1"/>
              <a:gd name="f325" fmla="*/ f271 f135 1"/>
              <a:gd name="f326" fmla="*/ f272 f134 1"/>
              <a:gd name="f327" fmla="*/ f273 f135 1"/>
              <a:gd name="f328" fmla="*/ f274 f134 1"/>
              <a:gd name="f329" fmla="*/ f275 f135 1"/>
              <a:gd name="f330" fmla="*/ f276 f134 1"/>
              <a:gd name="f331" fmla="*/ f277 f135 1"/>
              <a:gd name="f332" fmla="*/ f278 f134 1"/>
              <a:gd name="f333" fmla="*/ f279 f135 1"/>
              <a:gd name="f334" fmla="*/ f280 f134 1"/>
              <a:gd name="f335" fmla="*/ f281 f135 1"/>
              <a:gd name="f336" fmla="*/ f282 f134 1"/>
              <a:gd name="f337" fmla="*/ f283 f135 1"/>
              <a:gd name="f338" fmla="*/ f284 f134 1"/>
              <a:gd name="f339" fmla="*/ f285 f135 1"/>
              <a:gd name="f340" fmla="*/ f286 f134 1"/>
              <a:gd name="f341" fmla="*/ f287 f135 1"/>
              <a:gd name="f342" fmla="*/ f288 f134 1"/>
              <a:gd name="f343" fmla="*/ f289 f135 1"/>
              <a:gd name="f344" fmla="*/ f290 f134 1"/>
              <a:gd name="f345" fmla="*/ f291 f135 1"/>
              <a:gd name="f346" fmla="*/ f292 f135 1"/>
              <a:gd name="f347" fmla="*/ f293 f134 1"/>
              <a:gd name="f348" fmla="*/ f294 f134 1"/>
              <a:gd name="f349" fmla="*/ f295 f135 1"/>
              <a:gd name="f350" fmla="*/ f296 f134 1"/>
              <a:gd name="f351" fmla="*/ f297 f135 1"/>
              <a:gd name="f352" fmla="*/ f298 f134 1"/>
              <a:gd name="f353" fmla="*/ f299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5">
                <a:pos x="f304" y="f305"/>
              </a:cxn>
              <a:cxn ang="f195">
                <a:pos x="f306" y="f305"/>
              </a:cxn>
              <a:cxn ang="f195">
                <a:pos x="f307" y="f308"/>
              </a:cxn>
              <a:cxn ang="f195">
                <a:pos x="f309" y="f310"/>
              </a:cxn>
              <a:cxn ang="f195">
                <a:pos x="f311" y="f312"/>
              </a:cxn>
              <a:cxn ang="f195">
                <a:pos x="f311" y="f313"/>
              </a:cxn>
              <a:cxn ang="f195">
                <a:pos x="f314" y="f315"/>
              </a:cxn>
              <a:cxn ang="f195">
                <a:pos x="f316" y="f317"/>
              </a:cxn>
              <a:cxn ang="f195">
                <a:pos x="f318" y="f319"/>
              </a:cxn>
              <a:cxn ang="f195">
                <a:pos x="f320" y="f321"/>
              </a:cxn>
              <a:cxn ang="f195">
                <a:pos x="f322" y="f323"/>
              </a:cxn>
              <a:cxn ang="f195">
                <a:pos x="f324" y="f325"/>
              </a:cxn>
              <a:cxn ang="f195">
                <a:pos x="f326" y="f327"/>
              </a:cxn>
              <a:cxn ang="f195">
                <a:pos x="f328" y="f329"/>
              </a:cxn>
              <a:cxn ang="f195">
                <a:pos x="f330" y="f331"/>
              </a:cxn>
              <a:cxn ang="f195">
                <a:pos x="f332" y="f333"/>
              </a:cxn>
              <a:cxn ang="f195">
                <a:pos x="f334" y="f335"/>
              </a:cxn>
              <a:cxn ang="f195">
                <a:pos x="f336" y="f337"/>
              </a:cxn>
              <a:cxn ang="f195">
                <a:pos x="f338" y="f339"/>
              </a:cxn>
              <a:cxn ang="f195">
                <a:pos x="f340" y="f341"/>
              </a:cxn>
              <a:cxn ang="f195">
                <a:pos x="f304" y="f305"/>
              </a:cxn>
              <a:cxn ang="f195">
                <a:pos x="f342" y="f343"/>
              </a:cxn>
              <a:cxn ang="f195">
                <a:pos x="f344" y="f345"/>
              </a:cxn>
              <a:cxn ang="f195">
                <a:pos x="f330" y="f346"/>
              </a:cxn>
              <a:cxn ang="f195">
                <a:pos x="f347" y="f346"/>
              </a:cxn>
              <a:cxn ang="f195">
                <a:pos x="f348" y="f349"/>
              </a:cxn>
              <a:cxn ang="f195">
                <a:pos x="f350" y="f351"/>
              </a:cxn>
              <a:cxn ang="f195">
                <a:pos x="f352" y="f353"/>
              </a:cxn>
              <a:cxn ang="f195">
                <a:pos x="f342" y="f343"/>
              </a:cxn>
            </a:cxnLst>
            <a:rect l="f300" t="f303" r="f301" b="f302"/>
            <a:pathLst>
              <a:path w="411" h="741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28" y="f30"/>
                  <a:pt x="f31" y="f32"/>
                  <a:pt x="f28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5"/>
                  <a:pt x="f60" y="f5"/>
                </a:cubicBezTo>
                <a:cubicBezTo>
                  <a:pt x="f61" y="f62"/>
                  <a:pt x="f63" y="f5"/>
                  <a:pt x="f64" y="f62"/>
                </a:cubicBezTo>
                <a:cubicBezTo>
                  <a:pt x="f65" y="f62"/>
                  <a:pt x="f66" y="f67"/>
                  <a:pt x="f68" y="f69"/>
                </a:cubicBezTo>
                <a:cubicBezTo>
                  <a:pt x="f70" y="f57"/>
                  <a:pt x="f71" y="f72"/>
                  <a:pt x="f73" y="f22"/>
                </a:cubicBezTo>
                <a:cubicBezTo>
                  <a:pt x="f6" y="f74"/>
                  <a:pt x="f75" y="f65"/>
                  <a:pt x="f76" y="f70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5" y="f87"/>
                </a:cubicBezTo>
                <a:cubicBezTo>
                  <a:pt x="f88" y="f89"/>
                  <a:pt x="f85" y="f90"/>
                  <a:pt x="f88" y="f91"/>
                </a:cubicBezTo>
                <a:cubicBezTo>
                  <a:pt x="f88" y="f92"/>
                  <a:pt x="f83" y="f93"/>
                  <a:pt x="f94" y="f95"/>
                </a:cubicBezTo>
                <a:cubicBezTo>
                  <a:pt x="f96" y="f97"/>
                  <a:pt x="f76" y="f98"/>
                  <a:pt x="f99" y="f100"/>
                </a:cubicBezTo>
                <a:cubicBezTo>
                  <a:pt x="f99" y="f101"/>
                  <a:pt x="f8" y="f102"/>
                  <a:pt x="f8" y="f7"/>
                </a:cubicBezTo>
                <a:close/>
                <a:moveTo>
                  <a:pt x="f103" y="f104"/>
                </a:moveTo>
                <a:cubicBezTo>
                  <a:pt x="f105" y="f106"/>
                  <a:pt x="f41" y="f107"/>
                  <a:pt x="f65" y="f108"/>
                </a:cubicBezTo>
                <a:cubicBezTo>
                  <a:pt x="f109" y="f110"/>
                  <a:pt x="f111" y="f112"/>
                  <a:pt x="f76" y="f112"/>
                </a:cubicBezTo>
                <a:cubicBezTo>
                  <a:pt x="f113" y="f112"/>
                  <a:pt x="f114" y="f112"/>
                  <a:pt x="f115" y="f112"/>
                </a:cubicBezTo>
                <a:cubicBezTo>
                  <a:pt x="f116" y="f112"/>
                  <a:pt x="f117" y="f118"/>
                  <a:pt x="f52" y="f49"/>
                </a:cubicBezTo>
                <a:cubicBezTo>
                  <a:pt x="f119" y="f120"/>
                  <a:pt x="f120" y="f121"/>
                  <a:pt x="f122" y="f123"/>
                </a:cubicBezTo>
                <a:cubicBezTo>
                  <a:pt x="f124" y="f125"/>
                  <a:pt x="f126" y="f127"/>
                  <a:pt x="f10" y="f128"/>
                </a:cubicBezTo>
                <a:cubicBezTo>
                  <a:pt x="f129" y="f130"/>
                  <a:pt x="f131" y="f132"/>
                  <a:pt x="f103" y="f104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775B7424-4D2C-40CF-B094-7A721D7CD003}"/>
              </a:ext>
            </a:extLst>
          </p:cNvPr>
          <p:cNvSpPr/>
          <p:nvPr/>
        </p:nvSpPr>
        <p:spPr>
          <a:xfrm>
            <a:off x="4584701" y="4015359"/>
            <a:ext cx="699534" cy="6282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2"/>
              <a:gd name="f7" fmla="val 298"/>
              <a:gd name="f8" fmla="val 126"/>
              <a:gd name="f9" fmla="val 331"/>
              <a:gd name="f10" fmla="val 128"/>
              <a:gd name="f11" fmla="val 328"/>
              <a:gd name="f12" fmla="val 132"/>
              <a:gd name="f13" fmla="val 323"/>
              <a:gd name="f14" fmla="val 139"/>
              <a:gd name="f15" fmla="val 300"/>
              <a:gd name="f16" fmla="val 118"/>
              <a:gd name="f17" fmla="val 278"/>
              <a:gd name="f18" fmla="val 97"/>
              <a:gd name="f19" fmla="val 255"/>
              <a:gd name="f20" fmla="val 76"/>
              <a:gd name="f21" fmla="val 246"/>
              <a:gd name="f22" fmla="val 84"/>
              <a:gd name="f23" fmla="val 238"/>
              <a:gd name="f24" fmla="val 93"/>
              <a:gd name="f25" fmla="val 231"/>
              <a:gd name="f26" fmla="val 99"/>
              <a:gd name="f27" fmla="val 127"/>
              <a:gd name="f28" fmla="val 259"/>
              <a:gd name="f29" fmla="val 154"/>
              <a:gd name="f30" fmla="val 273"/>
              <a:gd name="f31" fmla="val 271"/>
              <a:gd name="f32" fmla="val 181"/>
              <a:gd name="f33" fmla="val 269"/>
              <a:gd name="f34" fmla="val 183"/>
              <a:gd name="f35" fmla="val 267"/>
              <a:gd name="f36" fmla="val 184"/>
              <a:gd name="f37" fmla="val 177"/>
              <a:gd name="f38" fmla="val 243"/>
              <a:gd name="f39" fmla="val 170"/>
              <a:gd name="f40" fmla="val 164"/>
              <a:gd name="f41" fmla="val 232"/>
              <a:gd name="f42" fmla="val 189"/>
              <a:gd name="f43" fmla="val 239"/>
              <a:gd name="f44" fmla="val 215"/>
              <a:gd name="f45" fmla="val 233"/>
              <a:gd name="f46" fmla="val 237"/>
              <a:gd name="f47" fmla="val 227"/>
              <a:gd name="f48" fmla="val 208"/>
              <a:gd name="f49" fmla="val 195"/>
              <a:gd name="f50" fmla="val 192"/>
              <a:gd name="f51" fmla="val 188"/>
              <a:gd name="f52" fmla="val 297"/>
              <a:gd name="f53" fmla="val 185"/>
              <a:gd name="f54" fmla="val 174"/>
              <a:gd name="f55" fmla="val 268"/>
              <a:gd name="f56" fmla="val 163"/>
              <a:gd name="f57" fmla="val 151"/>
              <a:gd name="f58" fmla="val 209"/>
              <a:gd name="f59" fmla="val 143"/>
              <a:gd name="f60" fmla="val 226"/>
              <a:gd name="f61" fmla="val 134"/>
              <a:gd name="f62" fmla="val 245"/>
              <a:gd name="f63" fmla="val 124"/>
              <a:gd name="f64" fmla="val 266"/>
              <a:gd name="f65" fmla="val 98"/>
              <a:gd name="f66" fmla="val 69"/>
              <a:gd name="f67" fmla="val 39"/>
              <a:gd name="f68" fmla="val 210"/>
              <a:gd name="f69" fmla="val 55"/>
              <a:gd name="f70" fmla="val 172"/>
              <a:gd name="f71" fmla="val 73"/>
              <a:gd name="f72" fmla="val 162"/>
              <a:gd name="f73" fmla="val 91"/>
              <a:gd name="f74" fmla="val 152"/>
              <a:gd name="f75" fmla="val 60"/>
              <a:gd name="f76" fmla="val 142"/>
              <a:gd name="f77" fmla="val 31"/>
              <a:gd name="f78" fmla="val 133"/>
              <a:gd name="f79" fmla="val 123"/>
              <a:gd name="f80" fmla="val 34"/>
              <a:gd name="f81" fmla="val 70"/>
              <a:gd name="f82" fmla="val 62"/>
              <a:gd name="f83" fmla="val 75"/>
              <a:gd name="f84" fmla="val 59"/>
              <a:gd name="f85" fmla="val 116"/>
              <a:gd name="f86" fmla="val 46"/>
              <a:gd name="f87" fmla="val 108"/>
              <a:gd name="f88" fmla="val 32"/>
              <a:gd name="f89" fmla="val 37"/>
              <a:gd name="f90" fmla="val 88"/>
              <a:gd name="f91" fmla="val 225"/>
              <a:gd name="f92" fmla="val 81"/>
              <a:gd name="f93" fmla="val 234"/>
              <a:gd name="f94" fmla="val 244"/>
              <a:gd name="f95" fmla="val 66"/>
              <a:gd name="f96" fmla="val 49"/>
              <a:gd name="f97" fmla="val 221"/>
              <a:gd name="f98" fmla="val 33"/>
              <a:gd name="f99" fmla="val 15"/>
              <a:gd name="f100" fmla="val 218"/>
              <a:gd name="f101" fmla="val 9"/>
              <a:gd name="f102" fmla="val 4"/>
              <a:gd name="f103" fmla="val 265"/>
              <a:gd name="f104" fmla="val 42"/>
              <a:gd name="f105" fmla="val 83"/>
              <a:gd name="f106" fmla="+- 0 0 -90"/>
              <a:gd name="f107" fmla="*/ f3 1 332"/>
              <a:gd name="f108" fmla="*/ f4 1 298"/>
              <a:gd name="f109" fmla="val f5"/>
              <a:gd name="f110" fmla="val f6"/>
              <a:gd name="f111" fmla="val f7"/>
              <a:gd name="f112" fmla="*/ f106 f0 1"/>
              <a:gd name="f113" fmla="+- f111 0 f109"/>
              <a:gd name="f114" fmla="+- f110 0 f109"/>
              <a:gd name="f115" fmla="*/ f112 1 f2"/>
              <a:gd name="f116" fmla="*/ f114 1 332"/>
              <a:gd name="f117" fmla="*/ f113 1 298"/>
              <a:gd name="f118" fmla="*/ 332 f114 1"/>
              <a:gd name="f119" fmla="*/ 126 f113 1"/>
              <a:gd name="f120" fmla="*/ 323 f114 1"/>
              <a:gd name="f121" fmla="*/ 139 f113 1"/>
              <a:gd name="f122" fmla="*/ 255 f114 1"/>
              <a:gd name="f123" fmla="*/ 76 f113 1"/>
              <a:gd name="f124" fmla="*/ 231 f114 1"/>
              <a:gd name="f125" fmla="*/ 99 f113 1"/>
              <a:gd name="f126" fmla="*/ 273 f114 1"/>
              <a:gd name="f127" fmla="*/ 180 f113 1"/>
              <a:gd name="f128" fmla="*/ 267 f114 1"/>
              <a:gd name="f129" fmla="*/ 184 f113 1"/>
              <a:gd name="f130" fmla="*/ 164 f113 1"/>
              <a:gd name="f131" fmla="*/ 233 f114 1"/>
              <a:gd name="f132" fmla="*/ 237 f113 1"/>
              <a:gd name="f133" fmla="*/ 195 f114 1"/>
              <a:gd name="f134" fmla="*/ 298 f113 1"/>
              <a:gd name="f135" fmla="*/ 185 f114 1"/>
              <a:gd name="f136" fmla="*/ 297 f113 1"/>
              <a:gd name="f137" fmla="*/ 151 f114 1"/>
              <a:gd name="f138" fmla="*/ 209 f113 1"/>
              <a:gd name="f139" fmla="*/ 124 f114 1"/>
              <a:gd name="f140" fmla="*/ 266 f113 1"/>
              <a:gd name="f141" fmla="*/ 39 f114 1"/>
              <a:gd name="f142" fmla="*/ 91 f114 1"/>
              <a:gd name="f143" fmla="*/ 152 f113 1"/>
              <a:gd name="f144" fmla="*/ 0 f114 1"/>
              <a:gd name="f145" fmla="*/ 123 f113 1"/>
              <a:gd name="f146" fmla="*/ 134 f114 1"/>
              <a:gd name="f147" fmla="*/ 75 f113 1"/>
              <a:gd name="f148" fmla="*/ 108 f114 1"/>
              <a:gd name="f149" fmla="*/ 32 f113 1"/>
              <a:gd name="f150" fmla="*/ 215 f114 1"/>
              <a:gd name="f151" fmla="*/ 88 f113 1"/>
              <a:gd name="f152" fmla="*/ 244 f114 1"/>
              <a:gd name="f153" fmla="*/ 66 f113 1"/>
              <a:gd name="f154" fmla="*/ 209 f114 1"/>
              <a:gd name="f155" fmla="*/ 15 f113 1"/>
              <a:gd name="f156" fmla="*/ 232 f114 1"/>
              <a:gd name="f157" fmla="*/ 0 f113 1"/>
              <a:gd name="f158" fmla="+- f115 0 f1"/>
              <a:gd name="f159" fmla="*/ f118 1 332"/>
              <a:gd name="f160" fmla="*/ f119 1 298"/>
              <a:gd name="f161" fmla="*/ f120 1 332"/>
              <a:gd name="f162" fmla="*/ f121 1 298"/>
              <a:gd name="f163" fmla="*/ f122 1 332"/>
              <a:gd name="f164" fmla="*/ f123 1 298"/>
              <a:gd name="f165" fmla="*/ f124 1 332"/>
              <a:gd name="f166" fmla="*/ f125 1 298"/>
              <a:gd name="f167" fmla="*/ f126 1 332"/>
              <a:gd name="f168" fmla="*/ f127 1 298"/>
              <a:gd name="f169" fmla="*/ f128 1 332"/>
              <a:gd name="f170" fmla="*/ f129 1 298"/>
              <a:gd name="f171" fmla="*/ f130 1 298"/>
              <a:gd name="f172" fmla="*/ f131 1 332"/>
              <a:gd name="f173" fmla="*/ f132 1 298"/>
              <a:gd name="f174" fmla="*/ f133 1 332"/>
              <a:gd name="f175" fmla="*/ f134 1 298"/>
              <a:gd name="f176" fmla="*/ f135 1 332"/>
              <a:gd name="f177" fmla="*/ f136 1 298"/>
              <a:gd name="f178" fmla="*/ f137 1 332"/>
              <a:gd name="f179" fmla="*/ f138 1 298"/>
              <a:gd name="f180" fmla="*/ f139 1 332"/>
              <a:gd name="f181" fmla="*/ f140 1 298"/>
              <a:gd name="f182" fmla="*/ f141 1 332"/>
              <a:gd name="f183" fmla="*/ f142 1 332"/>
              <a:gd name="f184" fmla="*/ f143 1 298"/>
              <a:gd name="f185" fmla="*/ f144 1 332"/>
              <a:gd name="f186" fmla="*/ f145 1 298"/>
              <a:gd name="f187" fmla="*/ f146 1 332"/>
              <a:gd name="f188" fmla="*/ f147 1 298"/>
              <a:gd name="f189" fmla="*/ f148 1 332"/>
              <a:gd name="f190" fmla="*/ f149 1 298"/>
              <a:gd name="f191" fmla="*/ f150 1 332"/>
              <a:gd name="f192" fmla="*/ f151 1 298"/>
              <a:gd name="f193" fmla="*/ f152 1 332"/>
              <a:gd name="f194" fmla="*/ f153 1 298"/>
              <a:gd name="f195" fmla="*/ f154 1 332"/>
              <a:gd name="f196" fmla="*/ f155 1 298"/>
              <a:gd name="f197" fmla="*/ f156 1 332"/>
              <a:gd name="f198" fmla="*/ f157 1 298"/>
              <a:gd name="f199" fmla="*/ 0 1 f116"/>
              <a:gd name="f200" fmla="*/ f110 1 f116"/>
              <a:gd name="f201" fmla="*/ 0 1 f117"/>
              <a:gd name="f202" fmla="*/ f111 1 f117"/>
              <a:gd name="f203" fmla="*/ f159 1 f116"/>
              <a:gd name="f204" fmla="*/ f160 1 f117"/>
              <a:gd name="f205" fmla="*/ f161 1 f116"/>
              <a:gd name="f206" fmla="*/ f162 1 f117"/>
              <a:gd name="f207" fmla="*/ f163 1 f116"/>
              <a:gd name="f208" fmla="*/ f164 1 f117"/>
              <a:gd name="f209" fmla="*/ f165 1 f116"/>
              <a:gd name="f210" fmla="*/ f166 1 f117"/>
              <a:gd name="f211" fmla="*/ f167 1 f116"/>
              <a:gd name="f212" fmla="*/ f168 1 f117"/>
              <a:gd name="f213" fmla="*/ f169 1 f116"/>
              <a:gd name="f214" fmla="*/ f170 1 f117"/>
              <a:gd name="f215" fmla="*/ f171 1 f117"/>
              <a:gd name="f216" fmla="*/ f172 1 f116"/>
              <a:gd name="f217" fmla="*/ f173 1 f117"/>
              <a:gd name="f218" fmla="*/ f174 1 f116"/>
              <a:gd name="f219" fmla="*/ f175 1 f117"/>
              <a:gd name="f220" fmla="*/ f176 1 f116"/>
              <a:gd name="f221" fmla="*/ f177 1 f117"/>
              <a:gd name="f222" fmla="*/ f178 1 f116"/>
              <a:gd name="f223" fmla="*/ f179 1 f117"/>
              <a:gd name="f224" fmla="*/ f180 1 f116"/>
              <a:gd name="f225" fmla="*/ f181 1 f117"/>
              <a:gd name="f226" fmla="*/ f182 1 f116"/>
              <a:gd name="f227" fmla="*/ f183 1 f116"/>
              <a:gd name="f228" fmla="*/ f184 1 f117"/>
              <a:gd name="f229" fmla="*/ f185 1 f116"/>
              <a:gd name="f230" fmla="*/ f186 1 f117"/>
              <a:gd name="f231" fmla="*/ f187 1 f116"/>
              <a:gd name="f232" fmla="*/ f188 1 f117"/>
              <a:gd name="f233" fmla="*/ f189 1 f116"/>
              <a:gd name="f234" fmla="*/ f190 1 f117"/>
              <a:gd name="f235" fmla="*/ f191 1 f116"/>
              <a:gd name="f236" fmla="*/ f192 1 f117"/>
              <a:gd name="f237" fmla="*/ f193 1 f116"/>
              <a:gd name="f238" fmla="*/ f194 1 f117"/>
              <a:gd name="f239" fmla="*/ f195 1 f116"/>
              <a:gd name="f240" fmla="*/ f196 1 f117"/>
              <a:gd name="f241" fmla="*/ f197 1 f116"/>
              <a:gd name="f242" fmla="*/ f198 1 f117"/>
              <a:gd name="f243" fmla="*/ f199 f107 1"/>
              <a:gd name="f244" fmla="*/ f200 f107 1"/>
              <a:gd name="f245" fmla="*/ f202 f108 1"/>
              <a:gd name="f246" fmla="*/ f201 f108 1"/>
              <a:gd name="f247" fmla="*/ f203 f107 1"/>
              <a:gd name="f248" fmla="*/ f204 f108 1"/>
              <a:gd name="f249" fmla="*/ f205 f107 1"/>
              <a:gd name="f250" fmla="*/ f206 f108 1"/>
              <a:gd name="f251" fmla="*/ f207 f107 1"/>
              <a:gd name="f252" fmla="*/ f208 f108 1"/>
              <a:gd name="f253" fmla="*/ f209 f107 1"/>
              <a:gd name="f254" fmla="*/ f210 f108 1"/>
              <a:gd name="f255" fmla="*/ f211 f107 1"/>
              <a:gd name="f256" fmla="*/ f212 f108 1"/>
              <a:gd name="f257" fmla="*/ f213 f107 1"/>
              <a:gd name="f258" fmla="*/ f214 f108 1"/>
              <a:gd name="f259" fmla="*/ f215 f108 1"/>
              <a:gd name="f260" fmla="*/ f216 f107 1"/>
              <a:gd name="f261" fmla="*/ f217 f108 1"/>
              <a:gd name="f262" fmla="*/ f218 f107 1"/>
              <a:gd name="f263" fmla="*/ f219 f108 1"/>
              <a:gd name="f264" fmla="*/ f220 f107 1"/>
              <a:gd name="f265" fmla="*/ f221 f108 1"/>
              <a:gd name="f266" fmla="*/ f222 f107 1"/>
              <a:gd name="f267" fmla="*/ f223 f108 1"/>
              <a:gd name="f268" fmla="*/ f224 f107 1"/>
              <a:gd name="f269" fmla="*/ f225 f108 1"/>
              <a:gd name="f270" fmla="*/ f226 f107 1"/>
              <a:gd name="f271" fmla="*/ f227 f107 1"/>
              <a:gd name="f272" fmla="*/ f228 f108 1"/>
              <a:gd name="f273" fmla="*/ f229 f107 1"/>
              <a:gd name="f274" fmla="*/ f230 f108 1"/>
              <a:gd name="f275" fmla="*/ f231 f107 1"/>
              <a:gd name="f276" fmla="*/ f232 f108 1"/>
              <a:gd name="f277" fmla="*/ f233 f107 1"/>
              <a:gd name="f278" fmla="*/ f234 f108 1"/>
              <a:gd name="f279" fmla="*/ f235 f107 1"/>
              <a:gd name="f280" fmla="*/ f236 f108 1"/>
              <a:gd name="f281" fmla="*/ f237 f107 1"/>
              <a:gd name="f282" fmla="*/ f238 f108 1"/>
              <a:gd name="f283" fmla="*/ f239 f107 1"/>
              <a:gd name="f284" fmla="*/ f240 f108 1"/>
              <a:gd name="f285" fmla="*/ f241 f107 1"/>
              <a:gd name="f286" fmla="*/ f242 f10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8">
                <a:pos x="f247" y="f248"/>
              </a:cxn>
              <a:cxn ang="f158">
                <a:pos x="f249" y="f250"/>
              </a:cxn>
              <a:cxn ang="f158">
                <a:pos x="f251" y="f252"/>
              </a:cxn>
              <a:cxn ang="f158">
                <a:pos x="f253" y="f254"/>
              </a:cxn>
              <a:cxn ang="f158">
                <a:pos x="f255" y="f256"/>
              </a:cxn>
              <a:cxn ang="f158">
                <a:pos x="f257" y="f258"/>
              </a:cxn>
              <a:cxn ang="f158">
                <a:pos x="f253" y="f259"/>
              </a:cxn>
              <a:cxn ang="f158">
                <a:pos x="f260" y="f261"/>
              </a:cxn>
              <a:cxn ang="f158">
                <a:pos x="f262" y="f263"/>
              </a:cxn>
              <a:cxn ang="f158">
                <a:pos x="f264" y="f265"/>
              </a:cxn>
              <a:cxn ang="f158">
                <a:pos x="f266" y="f267"/>
              </a:cxn>
              <a:cxn ang="f158">
                <a:pos x="f268" y="f269"/>
              </a:cxn>
              <a:cxn ang="f158">
                <a:pos x="f270" y="f269"/>
              </a:cxn>
              <a:cxn ang="f158">
                <a:pos x="f270" y="f256"/>
              </a:cxn>
              <a:cxn ang="f158">
                <a:pos x="f271" y="f272"/>
              </a:cxn>
              <a:cxn ang="f158">
                <a:pos x="f273" y="f274"/>
              </a:cxn>
              <a:cxn ang="f158">
                <a:pos x="f275" y="f276"/>
              </a:cxn>
              <a:cxn ang="f158">
                <a:pos x="f277" y="f278"/>
              </a:cxn>
              <a:cxn ang="f158">
                <a:pos x="f279" y="f280"/>
              </a:cxn>
              <a:cxn ang="f158">
                <a:pos x="f281" y="f282"/>
              </a:cxn>
              <a:cxn ang="f158">
                <a:pos x="f283" y="f284"/>
              </a:cxn>
              <a:cxn ang="f158">
                <a:pos x="f285" y="f286"/>
              </a:cxn>
              <a:cxn ang="f158">
                <a:pos x="f247" y="f248"/>
              </a:cxn>
            </a:cxnLst>
            <a:rect l="f243" t="f246" r="f244" b="f245"/>
            <a:pathLst>
              <a:path w="332" h="298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1" y="f27"/>
                  <a:pt x="f28" y="f29"/>
                  <a:pt x="f30" y="f2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19" y="f37"/>
                  <a:pt x="f38" y="f39"/>
                  <a:pt x="f25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28"/>
                  <a:pt x="f48" y="f17"/>
                  <a:pt x="f49" y="f7"/>
                </a:cubicBezTo>
                <a:cubicBezTo>
                  <a:pt x="f50" y="f7"/>
                  <a:pt x="f51" y="f52"/>
                  <a:pt x="f53" y="f52"/>
                </a:cubicBezTo>
                <a:cubicBezTo>
                  <a:pt x="f54" y="f55"/>
                  <a:pt x="f56" y="f43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4"/>
                  <a:pt x="f66" y="f64"/>
                  <a:pt x="f67" y="f64"/>
                </a:cubicBezTo>
                <a:cubicBezTo>
                  <a:pt x="f67" y="f43"/>
                  <a:pt x="f67" y="f68"/>
                  <a:pt x="f67" y="f2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5" y="f79"/>
                </a:cubicBezTo>
                <a:cubicBezTo>
                  <a:pt x="f80" y="f81"/>
                  <a:pt x="f82" y="f75"/>
                  <a:pt x="f61" y="f83"/>
                </a:cubicBezTo>
                <a:cubicBezTo>
                  <a:pt x="f63" y="f84"/>
                  <a:pt x="f85" y="f86"/>
                  <a:pt x="f87" y="f88"/>
                </a:cubicBezTo>
                <a:cubicBezTo>
                  <a:pt x="f57" y="f89"/>
                  <a:pt x="f36" y="f84"/>
                  <a:pt x="f44" y="f90"/>
                </a:cubicBezTo>
                <a:cubicBezTo>
                  <a:pt x="f91" y="f92"/>
                  <a:pt x="f93" y="f71"/>
                  <a:pt x="f94" y="f95"/>
                </a:cubicBezTo>
                <a:cubicBezTo>
                  <a:pt x="f41" y="f96"/>
                  <a:pt x="f97" y="f98"/>
                  <a:pt x="f58" y="f99"/>
                </a:cubicBezTo>
                <a:cubicBezTo>
                  <a:pt x="f100" y="f101"/>
                  <a:pt x="f60" y="f102"/>
                  <a:pt x="f41" y="f5"/>
                </a:cubicBezTo>
                <a:cubicBezTo>
                  <a:pt x="f103" y="f104"/>
                  <a:pt x="f52" y="f105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038E21EC-45B9-9982-C665-0AA4C8787891}"/>
              </a:ext>
            </a:extLst>
          </p:cNvPr>
          <p:cNvSpPr/>
          <p:nvPr/>
        </p:nvSpPr>
        <p:spPr>
          <a:xfrm>
            <a:off x="5233294" y="4191938"/>
            <a:ext cx="378634" cy="42108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9"/>
              <a:gd name="f7" fmla="val 200"/>
              <a:gd name="f8" fmla="val 155"/>
              <a:gd name="f9" fmla="val 34"/>
              <a:gd name="f10" fmla="val 142"/>
              <a:gd name="f11" fmla="val 79"/>
              <a:gd name="f12" fmla="val 148"/>
              <a:gd name="f13" fmla="val 103"/>
              <a:gd name="f14" fmla="val 134"/>
              <a:gd name="f15" fmla="val 162"/>
              <a:gd name="f16" fmla="val 109"/>
              <a:gd name="f17" fmla="val 64"/>
              <a:gd name="f18" fmla="val 18"/>
              <a:gd name="f19" fmla="val 158"/>
              <a:gd name="f20" fmla="val 24"/>
              <a:gd name="f21" fmla="val 58"/>
              <a:gd name="f22" fmla="val 50"/>
              <a:gd name="f23" fmla="val 10"/>
              <a:gd name="f24" fmla="val 101"/>
              <a:gd name="f25" fmla="+- 0 0 -90"/>
              <a:gd name="f26" fmla="*/ f3 1 179"/>
              <a:gd name="f27" fmla="*/ f4 1 200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179"/>
              <a:gd name="f36" fmla="*/ f32 1 200"/>
              <a:gd name="f37" fmla="*/ 155 f33 1"/>
              <a:gd name="f38" fmla="*/ 34 f32 1"/>
              <a:gd name="f39" fmla="*/ 179 f33 1"/>
              <a:gd name="f40" fmla="*/ 134 f32 1"/>
              <a:gd name="f41" fmla="*/ 64 f33 1"/>
              <a:gd name="f42" fmla="*/ 179 f32 1"/>
              <a:gd name="f43" fmla="*/ 24 f33 1"/>
              <a:gd name="f44" fmla="*/ 58 f32 1"/>
              <a:gd name="f45" fmla="+- f34 0 f1"/>
              <a:gd name="f46" fmla="*/ f37 1 179"/>
              <a:gd name="f47" fmla="*/ f38 1 200"/>
              <a:gd name="f48" fmla="*/ f39 1 179"/>
              <a:gd name="f49" fmla="*/ f40 1 200"/>
              <a:gd name="f50" fmla="*/ f41 1 179"/>
              <a:gd name="f51" fmla="*/ f42 1 200"/>
              <a:gd name="f52" fmla="*/ f43 1 179"/>
              <a:gd name="f53" fmla="*/ f44 1 200"/>
              <a:gd name="f54" fmla="*/ 0 1 f35"/>
              <a:gd name="f55" fmla="*/ f29 1 f35"/>
              <a:gd name="f56" fmla="*/ 0 1 f36"/>
              <a:gd name="f57" fmla="*/ f30 1 f36"/>
              <a:gd name="f58" fmla="*/ f46 1 f35"/>
              <a:gd name="f59" fmla="*/ f47 1 f36"/>
              <a:gd name="f60" fmla="*/ f48 1 f35"/>
              <a:gd name="f61" fmla="*/ f49 1 f36"/>
              <a:gd name="f62" fmla="*/ f50 1 f35"/>
              <a:gd name="f63" fmla="*/ f51 1 f36"/>
              <a:gd name="f64" fmla="*/ f52 1 f35"/>
              <a:gd name="f65" fmla="*/ f53 1 f36"/>
              <a:gd name="f66" fmla="*/ f54 f26 1"/>
              <a:gd name="f67" fmla="*/ f55 f26 1"/>
              <a:gd name="f68" fmla="*/ f57 f27 1"/>
              <a:gd name="f69" fmla="*/ f56 f27 1"/>
              <a:gd name="f70" fmla="*/ f58 f26 1"/>
              <a:gd name="f71" fmla="*/ f59 f27 1"/>
              <a:gd name="f72" fmla="*/ f60 f26 1"/>
              <a:gd name="f73" fmla="*/ f61 f27 1"/>
              <a:gd name="f74" fmla="*/ f62 f26 1"/>
              <a:gd name="f75" fmla="*/ f63 f27 1"/>
              <a:gd name="f76" fmla="*/ f64 f26 1"/>
              <a:gd name="f77" fmla="*/ f65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0" y="f71"/>
              </a:cxn>
              <a:cxn ang="f45">
                <a:pos x="f72" y="f73"/>
              </a:cxn>
              <a:cxn ang="f45">
                <a:pos x="f74" y="f75"/>
              </a:cxn>
              <a:cxn ang="f45">
                <a:pos x="f76" y="f77"/>
              </a:cxn>
              <a:cxn ang="f45">
                <a:pos x="f70" y="f71"/>
              </a:cxn>
            </a:cxnLst>
            <a:rect l="f66" t="f69" r="f67" b="f68"/>
            <a:pathLst>
              <a:path w="179" h="200">
                <a:moveTo>
                  <a:pt x="f8" y="f9"/>
                </a:moveTo>
                <a:cubicBezTo>
                  <a:pt x="f10" y="f11"/>
                  <a:pt x="f12" y="f13"/>
                  <a:pt x="f6" y="f14"/>
                </a:cubicBezTo>
                <a:cubicBezTo>
                  <a:pt x="f15" y="f6"/>
                  <a:pt x="f16" y="f7"/>
                  <a:pt x="f17" y="f6"/>
                </a:cubicBezTo>
                <a:cubicBezTo>
                  <a:pt x="f18" y="f19"/>
                  <a:pt x="f5" y="f13"/>
                  <a:pt x="f20" y="f21"/>
                </a:cubicBezTo>
                <a:cubicBezTo>
                  <a:pt x="f22" y="f23"/>
                  <a:pt x="f24" y="f5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308C72FB-C64A-6BB5-4171-21B66B97BCB2}"/>
              </a:ext>
            </a:extLst>
          </p:cNvPr>
          <p:cNvSpPr/>
          <p:nvPr/>
        </p:nvSpPr>
        <p:spPr>
          <a:xfrm>
            <a:off x="5783415" y="4436440"/>
            <a:ext cx="312413" cy="3073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8"/>
              <a:gd name="f7" fmla="val 146"/>
              <a:gd name="f8" fmla="val 73"/>
              <a:gd name="f9" fmla="val 114"/>
              <a:gd name="f10" fmla="val 147"/>
              <a:gd name="f11" fmla="val 31"/>
              <a:gd name="f12" fmla="val 72"/>
              <a:gd name="f13" fmla="val 112"/>
              <a:gd name="f14" fmla="val 115"/>
              <a:gd name="f15" fmla="val 145"/>
              <a:gd name="f16" fmla="val 75"/>
              <a:gd name="f17" fmla="val 34"/>
              <a:gd name="f18" fmla="val 1"/>
              <a:gd name="f19" fmla="val 33"/>
              <a:gd name="f20" fmla="+- 0 0 -90"/>
              <a:gd name="f21" fmla="*/ f3 1 148"/>
              <a:gd name="f22" fmla="*/ f4 1 146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148"/>
              <a:gd name="f31" fmla="*/ f27 1 146"/>
              <a:gd name="f32" fmla="*/ 73 f28 1"/>
              <a:gd name="f33" fmla="*/ 0 f27 1"/>
              <a:gd name="f34" fmla="*/ 148 f28 1"/>
              <a:gd name="f35" fmla="*/ 72 f27 1"/>
              <a:gd name="f36" fmla="*/ 75 f28 1"/>
              <a:gd name="f37" fmla="*/ 146 f27 1"/>
              <a:gd name="f38" fmla="*/ 0 f28 1"/>
              <a:gd name="f39" fmla="*/ 73 f27 1"/>
              <a:gd name="f40" fmla="+- f29 0 f1"/>
              <a:gd name="f41" fmla="*/ f32 1 148"/>
              <a:gd name="f42" fmla="*/ f33 1 146"/>
              <a:gd name="f43" fmla="*/ f34 1 148"/>
              <a:gd name="f44" fmla="*/ f35 1 146"/>
              <a:gd name="f45" fmla="*/ f36 1 148"/>
              <a:gd name="f46" fmla="*/ f37 1 146"/>
              <a:gd name="f47" fmla="*/ f38 1 148"/>
              <a:gd name="f48" fmla="*/ f39 1 146"/>
              <a:gd name="f49" fmla="*/ 0 1 f30"/>
              <a:gd name="f50" fmla="*/ f24 1 f30"/>
              <a:gd name="f51" fmla="*/ 0 1 f31"/>
              <a:gd name="f52" fmla="*/ f25 1 f31"/>
              <a:gd name="f53" fmla="*/ f41 1 f30"/>
              <a:gd name="f54" fmla="*/ f42 1 f31"/>
              <a:gd name="f55" fmla="*/ f43 1 f30"/>
              <a:gd name="f56" fmla="*/ f44 1 f31"/>
              <a:gd name="f57" fmla="*/ f45 1 f30"/>
              <a:gd name="f58" fmla="*/ f46 1 f31"/>
              <a:gd name="f59" fmla="*/ f47 1 f30"/>
              <a:gd name="f60" fmla="*/ f48 1 f31"/>
              <a:gd name="f61" fmla="*/ f49 f21 1"/>
              <a:gd name="f62" fmla="*/ f50 f21 1"/>
              <a:gd name="f63" fmla="*/ f52 f22 1"/>
              <a:gd name="f64" fmla="*/ f51 f22 1"/>
              <a:gd name="f65" fmla="*/ f53 f21 1"/>
              <a:gd name="f66" fmla="*/ f54 f22 1"/>
              <a:gd name="f67" fmla="*/ f55 f21 1"/>
              <a:gd name="f68" fmla="*/ f56 f22 1"/>
              <a:gd name="f69" fmla="*/ f57 f21 1"/>
              <a:gd name="f70" fmla="*/ f58 f22 1"/>
              <a:gd name="f71" fmla="*/ f59 f21 1"/>
              <a:gd name="f72" fmla="*/ f60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5" y="f66"/>
              </a:cxn>
              <a:cxn ang="f40">
                <a:pos x="f67" y="f68"/>
              </a:cxn>
              <a:cxn ang="f40">
                <a:pos x="f69" y="f70"/>
              </a:cxn>
              <a:cxn ang="f40">
                <a:pos x="f71" y="f72"/>
              </a:cxn>
              <a:cxn ang="f40">
                <a:pos x="f65" y="f66"/>
              </a:cxn>
            </a:cxnLst>
            <a:rect l="f61" t="f64" r="f62" b="f63"/>
            <a:pathLst>
              <a:path w="148" h="146">
                <a:moveTo>
                  <a:pt x="f8" y="f5"/>
                </a:moveTo>
                <a:cubicBezTo>
                  <a:pt x="f9" y="f5"/>
                  <a:pt x="f10" y="f11"/>
                  <a:pt x="f6" y="f12"/>
                </a:cubicBezTo>
                <a:cubicBezTo>
                  <a:pt x="f6" y="f13"/>
                  <a:pt x="f14" y="f15"/>
                  <a:pt x="f16" y="f7"/>
                </a:cubicBezTo>
                <a:cubicBezTo>
                  <a:pt x="f17" y="f7"/>
                  <a:pt x="f18" y="f9"/>
                  <a:pt x="f5" y="f8"/>
                </a:cubicBezTo>
                <a:cubicBezTo>
                  <a:pt x="f5" y="f19"/>
                  <a:pt x="f19" y="f5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08C4018B-A56E-9C32-45A0-5EB1FF32E703}"/>
              </a:ext>
            </a:extLst>
          </p:cNvPr>
          <p:cNvSpPr/>
          <p:nvPr/>
        </p:nvSpPr>
        <p:spPr>
          <a:xfrm>
            <a:off x="5477795" y="3940652"/>
            <a:ext cx="305619" cy="3107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5"/>
              <a:gd name="f7" fmla="val 147"/>
              <a:gd name="f8" fmla="val 74"/>
              <a:gd name="f9" fmla="val 116"/>
              <a:gd name="f10" fmla="val 113"/>
              <a:gd name="f11" fmla="val 71"/>
              <a:gd name="f12" fmla="val 31"/>
              <a:gd name="f13" fmla="val 115"/>
              <a:gd name="f14" fmla="val 33"/>
              <a:gd name="f15" fmla="val 32"/>
              <a:gd name="f16" fmla="val 73"/>
              <a:gd name="f17" fmla="+- 0 0 -90"/>
              <a:gd name="f18" fmla="*/ f3 1 145"/>
              <a:gd name="f19" fmla="*/ f4 1 147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145"/>
              <a:gd name="f28" fmla="*/ f24 1 147"/>
              <a:gd name="f29" fmla="*/ 145 f25 1"/>
              <a:gd name="f30" fmla="*/ 74 f24 1"/>
              <a:gd name="f31" fmla="*/ 71 f25 1"/>
              <a:gd name="f32" fmla="*/ 147 f24 1"/>
              <a:gd name="f33" fmla="*/ 0 f25 1"/>
              <a:gd name="f34" fmla="*/ 73 f25 1"/>
              <a:gd name="f35" fmla="*/ 0 f24 1"/>
              <a:gd name="f36" fmla="+- f26 0 f1"/>
              <a:gd name="f37" fmla="*/ f29 1 145"/>
              <a:gd name="f38" fmla="*/ f30 1 147"/>
              <a:gd name="f39" fmla="*/ f31 1 145"/>
              <a:gd name="f40" fmla="*/ f32 1 147"/>
              <a:gd name="f41" fmla="*/ f33 1 145"/>
              <a:gd name="f42" fmla="*/ f34 1 145"/>
              <a:gd name="f43" fmla="*/ f35 1 147"/>
              <a:gd name="f44" fmla="*/ 0 1 f27"/>
              <a:gd name="f45" fmla="*/ f21 1 f27"/>
              <a:gd name="f46" fmla="*/ 0 1 f28"/>
              <a:gd name="f47" fmla="*/ f22 1 f28"/>
              <a:gd name="f48" fmla="*/ f37 1 f27"/>
              <a:gd name="f49" fmla="*/ f38 1 f28"/>
              <a:gd name="f50" fmla="*/ f39 1 f27"/>
              <a:gd name="f51" fmla="*/ f40 1 f28"/>
              <a:gd name="f52" fmla="*/ f41 1 f27"/>
              <a:gd name="f53" fmla="*/ f42 1 f27"/>
              <a:gd name="f54" fmla="*/ f43 1 f28"/>
              <a:gd name="f55" fmla="*/ f44 f18 1"/>
              <a:gd name="f56" fmla="*/ f45 f18 1"/>
              <a:gd name="f57" fmla="*/ f47 f19 1"/>
              <a:gd name="f58" fmla="*/ f46 f19 1"/>
              <a:gd name="f59" fmla="*/ f48 f18 1"/>
              <a:gd name="f60" fmla="*/ f49 f19 1"/>
              <a:gd name="f61" fmla="*/ f50 f18 1"/>
              <a:gd name="f62" fmla="*/ f51 f19 1"/>
              <a:gd name="f63" fmla="*/ f52 f18 1"/>
              <a:gd name="f64" fmla="*/ f53 f18 1"/>
              <a:gd name="f65" fmla="*/ f54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59" y="f60"/>
              </a:cxn>
              <a:cxn ang="f36">
                <a:pos x="f61" y="f62"/>
              </a:cxn>
              <a:cxn ang="f36">
                <a:pos x="f63" y="f60"/>
              </a:cxn>
              <a:cxn ang="f36">
                <a:pos x="f64" y="f65"/>
              </a:cxn>
              <a:cxn ang="f36">
                <a:pos x="f59" y="f60"/>
              </a:cxn>
            </a:cxnLst>
            <a:rect l="f55" t="f58" r="f56" b="f57"/>
            <a:pathLst>
              <a:path w="145" h="147">
                <a:moveTo>
                  <a:pt x="f6" y="f8"/>
                </a:moveTo>
                <a:cubicBezTo>
                  <a:pt x="f6" y="f9"/>
                  <a:pt x="f10" y="f7"/>
                  <a:pt x="f11" y="f7"/>
                </a:cubicBezTo>
                <a:cubicBezTo>
                  <a:pt x="f12" y="f7"/>
                  <a:pt x="f5" y="f13"/>
                  <a:pt x="f5" y="f8"/>
                </a:cubicBezTo>
                <a:cubicBezTo>
                  <a:pt x="f5" y="f14"/>
                  <a:pt x="f15" y="f5"/>
                  <a:pt x="f16" y="f5"/>
                </a:cubicBezTo>
                <a:cubicBezTo>
                  <a:pt x="f10" y="f5"/>
                  <a:pt x="f6" y="f14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4F10B6C0-5392-DE2A-44A5-89B1C8689C32}"/>
              </a:ext>
            </a:extLst>
          </p:cNvPr>
          <p:cNvSpPr/>
          <p:nvPr/>
        </p:nvSpPr>
        <p:spPr>
          <a:xfrm>
            <a:off x="5253676" y="4601132"/>
            <a:ext cx="327693" cy="2903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6"/>
              <a:gd name="f7" fmla="val 138"/>
              <a:gd name="f8" fmla="val 77"/>
              <a:gd name="f9" fmla="val 44"/>
              <a:gd name="f10" fmla="val 16"/>
              <a:gd name="f11" fmla="val 116"/>
              <a:gd name="f12" fmla="val 8"/>
              <a:gd name="f13" fmla="val 85"/>
              <a:gd name="f14" fmla="val 52"/>
              <a:gd name="f15" fmla="val 13"/>
              <a:gd name="f16" fmla="val 18"/>
              <a:gd name="f17" fmla="val 42"/>
              <a:gd name="f18" fmla="val 4"/>
              <a:gd name="f19" fmla="val 50"/>
              <a:gd name="f20" fmla="val 61"/>
              <a:gd name="f21" fmla="val 2"/>
              <a:gd name="f22" fmla="val 70"/>
              <a:gd name="f23" fmla="val 94"/>
              <a:gd name="f24" fmla="val 115"/>
              <a:gd name="f25" fmla="val 6"/>
              <a:gd name="f26" fmla="val 124"/>
              <a:gd name="f27" fmla="val 33"/>
              <a:gd name="f28" fmla="val 125"/>
              <a:gd name="f29" fmla="val 34"/>
              <a:gd name="f30" fmla="val 126"/>
              <a:gd name="f31" fmla="val 35"/>
              <a:gd name="f32" fmla="val 127"/>
              <a:gd name="f33" fmla="val 36"/>
              <a:gd name="f34" fmla="val 151"/>
              <a:gd name="f35" fmla="val 69"/>
              <a:gd name="f36" fmla="val 144"/>
              <a:gd name="f37" fmla="val 132"/>
              <a:gd name="f38" fmla="val 121"/>
              <a:gd name="f39" fmla="val 111"/>
              <a:gd name="f40" fmla="val 136"/>
              <a:gd name="f41" fmla="val 81"/>
              <a:gd name="f42" fmla="val 79"/>
              <a:gd name="f43" fmla="val 78"/>
              <a:gd name="f44" fmla="+- 0 0 -90"/>
              <a:gd name="f45" fmla="*/ f3 1 156"/>
              <a:gd name="f46" fmla="*/ f4 1 138"/>
              <a:gd name="f47" fmla="val f5"/>
              <a:gd name="f48" fmla="val f6"/>
              <a:gd name="f49" fmla="val f7"/>
              <a:gd name="f50" fmla="*/ f44 f0 1"/>
              <a:gd name="f51" fmla="+- f49 0 f47"/>
              <a:gd name="f52" fmla="+- f48 0 f47"/>
              <a:gd name="f53" fmla="*/ f50 1 f2"/>
              <a:gd name="f54" fmla="*/ f52 1 156"/>
              <a:gd name="f55" fmla="*/ f51 1 138"/>
              <a:gd name="f56" fmla="*/ 77 f52 1"/>
              <a:gd name="f57" fmla="*/ 138 f51 1"/>
              <a:gd name="f58" fmla="*/ 8 f52 1"/>
              <a:gd name="f59" fmla="*/ 85 f51 1"/>
              <a:gd name="f60" fmla="*/ 42 f52 1"/>
              <a:gd name="f61" fmla="*/ 4 f51 1"/>
              <a:gd name="f62" fmla="*/ 70 f52 1"/>
              <a:gd name="f63" fmla="*/ 2 f51 1"/>
              <a:gd name="f64" fmla="*/ 124 f52 1"/>
              <a:gd name="f65" fmla="*/ 33 f51 1"/>
              <a:gd name="f66" fmla="*/ 127 f52 1"/>
              <a:gd name="f67" fmla="*/ 36 f51 1"/>
              <a:gd name="f68" fmla="*/ 144 f52 1"/>
              <a:gd name="f69" fmla="*/ 94 f51 1"/>
              <a:gd name="f70" fmla="*/ 81 f52 1"/>
              <a:gd name="f71" fmla="+- f53 0 f1"/>
              <a:gd name="f72" fmla="*/ f56 1 156"/>
              <a:gd name="f73" fmla="*/ f57 1 138"/>
              <a:gd name="f74" fmla="*/ f58 1 156"/>
              <a:gd name="f75" fmla="*/ f59 1 138"/>
              <a:gd name="f76" fmla="*/ f60 1 156"/>
              <a:gd name="f77" fmla="*/ f61 1 138"/>
              <a:gd name="f78" fmla="*/ f62 1 156"/>
              <a:gd name="f79" fmla="*/ f63 1 138"/>
              <a:gd name="f80" fmla="*/ f64 1 156"/>
              <a:gd name="f81" fmla="*/ f65 1 138"/>
              <a:gd name="f82" fmla="*/ f66 1 156"/>
              <a:gd name="f83" fmla="*/ f67 1 138"/>
              <a:gd name="f84" fmla="*/ f68 1 156"/>
              <a:gd name="f85" fmla="*/ f69 1 138"/>
              <a:gd name="f86" fmla="*/ f70 1 156"/>
              <a:gd name="f87" fmla="*/ 0 1 f54"/>
              <a:gd name="f88" fmla="*/ f48 1 f54"/>
              <a:gd name="f89" fmla="*/ 0 1 f55"/>
              <a:gd name="f90" fmla="*/ f49 1 f55"/>
              <a:gd name="f91" fmla="*/ f72 1 f54"/>
              <a:gd name="f92" fmla="*/ f73 1 f55"/>
              <a:gd name="f93" fmla="*/ f74 1 f54"/>
              <a:gd name="f94" fmla="*/ f75 1 f55"/>
              <a:gd name="f95" fmla="*/ f76 1 f54"/>
              <a:gd name="f96" fmla="*/ f77 1 f55"/>
              <a:gd name="f97" fmla="*/ f78 1 f54"/>
              <a:gd name="f98" fmla="*/ f79 1 f55"/>
              <a:gd name="f99" fmla="*/ f80 1 f54"/>
              <a:gd name="f100" fmla="*/ f81 1 f55"/>
              <a:gd name="f101" fmla="*/ f82 1 f54"/>
              <a:gd name="f102" fmla="*/ f83 1 f55"/>
              <a:gd name="f103" fmla="*/ f84 1 f54"/>
              <a:gd name="f104" fmla="*/ f85 1 f55"/>
              <a:gd name="f105" fmla="*/ f86 1 f54"/>
              <a:gd name="f106" fmla="*/ f87 f45 1"/>
              <a:gd name="f107" fmla="*/ f88 f45 1"/>
              <a:gd name="f108" fmla="*/ f90 f46 1"/>
              <a:gd name="f109" fmla="*/ f89 f46 1"/>
              <a:gd name="f110" fmla="*/ f91 f45 1"/>
              <a:gd name="f111" fmla="*/ f92 f46 1"/>
              <a:gd name="f112" fmla="*/ f93 f45 1"/>
              <a:gd name="f113" fmla="*/ f94 f46 1"/>
              <a:gd name="f114" fmla="*/ f95 f45 1"/>
              <a:gd name="f115" fmla="*/ f96 f46 1"/>
              <a:gd name="f116" fmla="*/ f97 f45 1"/>
              <a:gd name="f117" fmla="*/ f98 f46 1"/>
              <a:gd name="f118" fmla="*/ f99 f45 1"/>
              <a:gd name="f119" fmla="*/ f100 f46 1"/>
              <a:gd name="f120" fmla="*/ f101 f45 1"/>
              <a:gd name="f121" fmla="*/ f102 f46 1"/>
              <a:gd name="f122" fmla="*/ f103 f45 1"/>
              <a:gd name="f123" fmla="*/ f104 f46 1"/>
              <a:gd name="f124" fmla="*/ f105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1">
                <a:pos x="f110" y="f111"/>
              </a:cxn>
              <a:cxn ang="f71">
                <a:pos x="f112" y="f113"/>
              </a:cxn>
              <a:cxn ang="f71">
                <a:pos x="f114" y="f115"/>
              </a:cxn>
              <a:cxn ang="f71">
                <a:pos x="f116" y="f117"/>
              </a:cxn>
              <a:cxn ang="f71">
                <a:pos x="f118" y="f119"/>
              </a:cxn>
              <a:cxn ang="f71">
                <a:pos x="f120" y="f121"/>
              </a:cxn>
              <a:cxn ang="f71">
                <a:pos x="f122" y="f123"/>
              </a:cxn>
              <a:cxn ang="f71">
                <a:pos x="f124" y="f111"/>
              </a:cxn>
              <a:cxn ang="f71">
                <a:pos x="f110" y="f111"/>
              </a:cxn>
            </a:cxnLst>
            <a:rect l="f106" t="f109" r="f107" b="f108"/>
            <a:pathLst>
              <a:path w="156" h="138">
                <a:moveTo>
                  <a:pt x="f8" y="f7"/>
                </a:moveTo>
                <a:cubicBezTo>
                  <a:pt x="f9" y="f7"/>
                  <a:pt x="f10" y="f11"/>
                  <a:pt x="f12" y="f13"/>
                </a:cubicBezTo>
                <a:cubicBezTo>
                  <a:pt x="f5" y="f14"/>
                  <a:pt x="f15" y="f16"/>
                  <a:pt x="f17" y="f18"/>
                </a:cubicBezTo>
                <a:cubicBezTo>
                  <a:pt x="f19" y="f5"/>
                  <a:pt x="f20" y="f21"/>
                  <a:pt x="f22" y="f21"/>
                </a:cubicBezTo>
                <a:cubicBezTo>
                  <a:pt x="f23" y="f21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19"/>
                  <a:pt x="f6" y="f35"/>
                  <a:pt x="f36" y="f23"/>
                </a:cubicBezTo>
                <a:cubicBezTo>
                  <a:pt x="f37" y="f38"/>
                  <a:pt x="f39" y="f40"/>
                  <a:pt x="f41" y="f7"/>
                </a:cubicBezTo>
                <a:cubicBezTo>
                  <a:pt x="f42" y="f7"/>
                  <a:pt x="f43" y="f7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1BA29095-F1CE-5A65-D986-291E7440CAE0}"/>
              </a:ext>
            </a:extLst>
          </p:cNvPr>
          <p:cNvSpPr/>
          <p:nvPr/>
        </p:nvSpPr>
        <p:spPr>
          <a:xfrm>
            <a:off x="6082250" y="4393993"/>
            <a:ext cx="292041" cy="3039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8"/>
              <a:gd name="f7" fmla="val 144"/>
              <a:gd name="f8" fmla="val 67"/>
              <a:gd name="f9" fmla="val 55"/>
              <a:gd name="f10" fmla="val 139"/>
              <a:gd name="f11" fmla="val 41"/>
              <a:gd name="f12" fmla="val 135"/>
              <a:gd name="f13" fmla="val 30"/>
              <a:gd name="f14" fmla="val 128"/>
              <a:gd name="f15" fmla="val 19"/>
              <a:gd name="f16" fmla="val 123"/>
              <a:gd name="f17" fmla="val 12"/>
              <a:gd name="f18" fmla="val 114"/>
              <a:gd name="f19" fmla="val 16"/>
              <a:gd name="f20" fmla="val 99"/>
              <a:gd name="f21" fmla="val 91"/>
              <a:gd name="f22" fmla="val 15"/>
              <a:gd name="f23" fmla="val 81"/>
              <a:gd name="f24" fmla="val 14"/>
              <a:gd name="f25" fmla="val 72"/>
              <a:gd name="f26" fmla="val 60"/>
              <a:gd name="f27" fmla="val 48"/>
              <a:gd name="f28" fmla="val 13"/>
              <a:gd name="f29" fmla="val 38"/>
              <a:gd name="f30" fmla="val 27"/>
              <a:gd name="f31" fmla="val 57"/>
              <a:gd name="f32" fmla="val 9"/>
              <a:gd name="f33" fmla="val 93"/>
              <a:gd name="f34" fmla="val 131"/>
              <a:gd name="f35" fmla="val 134"/>
              <a:gd name="f36" fmla="val 66"/>
              <a:gd name="f37" fmla="val 108"/>
              <a:gd name="f38" fmla="val 110"/>
              <a:gd name="f39" fmla="val 140"/>
              <a:gd name="f40" fmla="+- 0 0 -90"/>
              <a:gd name="f41" fmla="*/ f3 1 138"/>
              <a:gd name="f42" fmla="*/ f4 1 144"/>
              <a:gd name="f43" fmla="val f5"/>
              <a:gd name="f44" fmla="val f6"/>
              <a:gd name="f45" fmla="val f7"/>
              <a:gd name="f46" fmla="*/ f40 f0 1"/>
              <a:gd name="f47" fmla="+- f45 0 f43"/>
              <a:gd name="f48" fmla="+- f44 0 f43"/>
              <a:gd name="f49" fmla="*/ f46 1 f2"/>
              <a:gd name="f50" fmla="*/ f48 1 138"/>
              <a:gd name="f51" fmla="*/ f47 1 144"/>
              <a:gd name="f52" fmla="*/ 67 f48 1"/>
              <a:gd name="f53" fmla="*/ 144 f47 1"/>
              <a:gd name="f54" fmla="*/ 30 f48 1"/>
              <a:gd name="f55" fmla="*/ 128 f47 1"/>
              <a:gd name="f56" fmla="*/ 16 f48 1"/>
              <a:gd name="f57" fmla="*/ 99 f47 1"/>
              <a:gd name="f58" fmla="*/ 14 f48 1"/>
              <a:gd name="f59" fmla="*/ 72 f47 1"/>
              <a:gd name="f60" fmla="*/ 13 f48 1"/>
              <a:gd name="f61" fmla="*/ 38 f47 1"/>
              <a:gd name="f62" fmla="*/ 57 f48 1"/>
              <a:gd name="f63" fmla="*/ 9 f47 1"/>
              <a:gd name="f64" fmla="*/ 134 f48 1"/>
              <a:gd name="f65" fmla="*/ 66 f47 1"/>
              <a:gd name="f66" fmla="+- f49 0 f1"/>
              <a:gd name="f67" fmla="*/ f52 1 138"/>
              <a:gd name="f68" fmla="*/ f53 1 144"/>
              <a:gd name="f69" fmla="*/ f54 1 138"/>
              <a:gd name="f70" fmla="*/ f55 1 144"/>
              <a:gd name="f71" fmla="*/ f56 1 138"/>
              <a:gd name="f72" fmla="*/ f57 1 144"/>
              <a:gd name="f73" fmla="*/ f58 1 138"/>
              <a:gd name="f74" fmla="*/ f59 1 144"/>
              <a:gd name="f75" fmla="*/ f60 1 138"/>
              <a:gd name="f76" fmla="*/ f61 1 144"/>
              <a:gd name="f77" fmla="*/ f62 1 138"/>
              <a:gd name="f78" fmla="*/ f63 1 144"/>
              <a:gd name="f79" fmla="*/ f64 1 138"/>
              <a:gd name="f80" fmla="*/ f65 1 144"/>
              <a:gd name="f81" fmla="*/ 0 1 f50"/>
              <a:gd name="f82" fmla="*/ f44 1 f50"/>
              <a:gd name="f83" fmla="*/ 0 1 f51"/>
              <a:gd name="f84" fmla="*/ f45 1 f51"/>
              <a:gd name="f85" fmla="*/ f67 1 f50"/>
              <a:gd name="f86" fmla="*/ f68 1 f51"/>
              <a:gd name="f87" fmla="*/ f69 1 f50"/>
              <a:gd name="f88" fmla="*/ f70 1 f51"/>
              <a:gd name="f89" fmla="*/ f71 1 f50"/>
              <a:gd name="f90" fmla="*/ f72 1 f51"/>
              <a:gd name="f91" fmla="*/ f73 1 f50"/>
              <a:gd name="f92" fmla="*/ f74 1 f51"/>
              <a:gd name="f93" fmla="*/ f75 1 f50"/>
              <a:gd name="f94" fmla="*/ f76 1 f51"/>
              <a:gd name="f95" fmla="*/ f77 1 f50"/>
              <a:gd name="f96" fmla="*/ f78 1 f51"/>
              <a:gd name="f97" fmla="*/ f79 1 f50"/>
              <a:gd name="f98" fmla="*/ f80 1 f51"/>
              <a:gd name="f99" fmla="*/ f81 f41 1"/>
              <a:gd name="f100" fmla="*/ f82 f41 1"/>
              <a:gd name="f101" fmla="*/ f84 f42 1"/>
              <a:gd name="f102" fmla="*/ f83 f42 1"/>
              <a:gd name="f103" fmla="*/ f85 f41 1"/>
              <a:gd name="f104" fmla="*/ f86 f42 1"/>
              <a:gd name="f105" fmla="*/ f87 f41 1"/>
              <a:gd name="f106" fmla="*/ f88 f42 1"/>
              <a:gd name="f107" fmla="*/ f89 f41 1"/>
              <a:gd name="f108" fmla="*/ f90 f42 1"/>
              <a:gd name="f109" fmla="*/ f91 f41 1"/>
              <a:gd name="f110" fmla="*/ f92 f42 1"/>
              <a:gd name="f111" fmla="*/ f93 f41 1"/>
              <a:gd name="f112" fmla="*/ f94 f42 1"/>
              <a:gd name="f113" fmla="*/ f95 f41 1"/>
              <a:gd name="f114" fmla="*/ f96 f42 1"/>
              <a:gd name="f115" fmla="*/ f97 f41 1"/>
              <a:gd name="f116" fmla="*/ f98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6">
                <a:pos x="f103" y="f104"/>
              </a:cxn>
              <a:cxn ang="f66">
                <a:pos x="f105" y="f106"/>
              </a:cxn>
              <a:cxn ang="f66">
                <a:pos x="f107" y="f108"/>
              </a:cxn>
              <a:cxn ang="f66">
                <a:pos x="f109" y="f110"/>
              </a:cxn>
              <a:cxn ang="f66">
                <a:pos x="f111" y="f112"/>
              </a:cxn>
              <a:cxn ang="f66">
                <a:pos x="f113" y="f114"/>
              </a:cxn>
              <a:cxn ang="f66">
                <a:pos x="f115" y="f116"/>
              </a:cxn>
              <a:cxn ang="f66">
                <a:pos x="f103" y="f104"/>
              </a:cxn>
            </a:cxnLst>
            <a:rect l="f99" t="f102" r="f100" b="f101"/>
            <a:pathLst>
              <a:path w="138" h="144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15" y="f21"/>
                  <a:pt x="f22" y="f23"/>
                  <a:pt x="f24" y="f25"/>
                </a:cubicBezTo>
                <a:cubicBezTo>
                  <a:pt x="f17" y="f26"/>
                  <a:pt x="f5" y="f27"/>
                  <a:pt x="f28" y="f29"/>
                </a:cubicBezTo>
                <a:cubicBezTo>
                  <a:pt x="f30" y="f30"/>
                  <a:pt x="f11" y="f28"/>
                  <a:pt x="f31" y="f32"/>
                </a:cubicBezTo>
                <a:cubicBezTo>
                  <a:pt x="f33" y="f5"/>
                  <a:pt x="f34" y="f13"/>
                  <a:pt x="f35" y="f36"/>
                </a:cubicBezTo>
                <a:cubicBezTo>
                  <a:pt x="f6" y="f37"/>
                  <a:pt x="f38" y="f39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4BEA011C-91B8-E8BC-C030-729FEC06E5EC}"/>
              </a:ext>
            </a:extLst>
          </p:cNvPr>
          <p:cNvSpPr/>
          <p:nvPr/>
        </p:nvSpPr>
        <p:spPr>
          <a:xfrm>
            <a:off x="5550801" y="4208919"/>
            <a:ext cx="332786" cy="2971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8"/>
              <a:gd name="f7" fmla="val 141"/>
              <a:gd name="f8" fmla="val 19"/>
              <a:gd name="f9" fmla="val 30"/>
              <a:gd name="f10" fmla="val 53"/>
              <a:gd name="f11" fmla="val 37"/>
              <a:gd name="f12" fmla="val 82"/>
              <a:gd name="f13" fmla="val 25"/>
              <a:gd name="f14" fmla="val 106"/>
              <a:gd name="f15" fmla="val 139"/>
              <a:gd name="f16" fmla="val 11"/>
              <a:gd name="f17" fmla="val 56"/>
              <a:gd name="f18" fmla="val 140"/>
              <a:gd name="f19" fmla="val 91"/>
              <a:gd name="f20" fmla="val 123"/>
              <a:gd name="f21" fmla="val 127"/>
              <a:gd name="f22" fmla="val 80"/>
              <a:gd name="f23" fmla="val 46"/>
              <a:gd name="f24" fmla="val 122"/>
              <a:gd name="f25" fmla="val 13"/>
              <a:gd name="f26" fmla="val 104"/>
              <a:gd name="f27" fmla="val 64"/>
              <a:gd name="f28" fmla="+- 0 0 -90"/>
              <a:gd name="f29" fmla="*/ f3 1 158"/>
              <a:gd name="f30" fmla="*/ f4 1 141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158"/>
              <a:gd name="f39" fmla="*/ f35 1 141"/>
              <a:gd name="f40" fmla="*/ 19 f36 1"/>
              <a:gd name="f41" fmla="*/ 30 f35 1"/>
              <a:gd name="f42" fmla="*/ 106 f36 1"/>
              <a:gd name="f43" fmla="*/ 0 f35 1"/>
              <a:gd name="f44" fmla="*/ 140 f36 1"/>
              <a:gd name="f45" fmla="*/ 91 f35 1"/>
              <a:gd name="f46" fmla="*/ 46 f36 1"/>
              <a:gd name="f47" fmla="*/ 122 f35 1"/>
              <a:gd name="f48" fmla="+- f37 0 f1"/>
              <a:gd name="f49" fmla="*/ f40 1 158"/>
              <a:gd name="f50" fmla="*/ f41 1 141"/>
              <a:gd name="f51" fmla="*/ f42 1 158"/>
              <a:gd name="f52" fmla="*/ f43 1 141"/>
              <a:gd name="f53" fmla="*/ f44 1 158"/>
              <a:gd name="f54" fmla="*/ f45 1 141"/>
              <a:gd name="f55" fmla="*/ f46 1 158"/>
              <a:gd name="f56" fmla="*/ f47 1 141"/>
              <a:gd name="f57" fmla="*/ 0 1 f38"/>
              <a:gd name="f58" fmla="*/ f32 1 f38"/>
              <a:gd name="f59" fmla="*/ 0 1 f39"/>
              <a:gd name="f60" fmla="*/ f33 1 f39"/>
              <a:gd name="f61" fmla="*/ f49 1 f38"/>
              <a:gd name="f62" fmla="*/ f50 1 f39"/>
              <a:gd name="f63" fmla="*/ f51 1 f38"/>
              <a:gd name="f64" fmla="*/ f52 1 f39"/>
              <a:gd name="f65" fmla="*/ f53 1 f38"/>
              <a:gd name="f66" fmla="*/ f54 1 f39"/>
              <a:gd name="f67" fmla="*/ f55 1 f38"/>
              <a:gd name="f68" fmla="*/ f56 1 f39"/>
              <a:gd name="f69" fmla="*/ f57 f29 1"/>
              <a:gd name="f70" fmla="*/ f58 f29 1"/>
              <a:gd name="f71" fmla="*/ f60 f30 1"/>
              <a:gd name="f72" fmla="*/ f59 f30 1"/>
              <a:gd name="f73" fmla="*/ f61 f29 1"/>
              <a:gd name="f74" fmla="*/ f62 f30 1"/>
              <a:gd name="f75" fmla="*/ f63 f29 1"/>
              <a:gd name="f76" fmla="*/ f64 f30 1"/>
              <a:gd name="f77" fmla="*/ f65 f29 1"/>
              <a:gd name="f78" fmla="*/ f66 f30 1"/>
              <a:gd name="f79" fmla="*/ f67 f29 1"/>
              <a:gd name="f80" fmla="*/ f68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">
                <a:pos x="f73" y="f74"/>
              </a:cxn>
              <a:cxn ang="f48">
                <a:pos x="f75" y="f76"/>
              </a:cxn>
              <a:cxn ang="f48">
                <a:pos x="f77" y="f78"/>
              </a:cxn>
              <a:cxn ang="f48">
                <a:pos x="f79" y="f80"/>
              </a:cxn>
              <a:cxn ang="f48">
                <a:pos x="f73" y="f74"/>
              </a:cxn>
            </a:cxnLst>
            <a:rect l="f69" t="f72" r="f70" b="f71"/>
            <a:pathLst>
              <a:path w="158" h="141">
                <a:moveTo>
                  <a:pt x="f8" y="f9"/>
                </a:moveTo>
                <a:cubicBezTo>
                  <a:pt x="f10" y="f11"/>
                  <a:pt x="f12" y="f13"/>
                  <a:pt x="f14" y="f5"/>
                </a:cubicBezTo>
                <a:cubicBezTo>
                  <a:pt x="f15" y="f16"/>
                  <a:pt x="f6" y="f17"/>
                  <a:pt x="f18" y="f19"/>
                </a:cubicBezTo>
                <a:cubicBezTo>
                  <a:pt x="f20" y="f21"/>
                  <a:pt x="f22" y="f7"/>
                  <a:pt x="f23" y="f24"/>
                </a:cubicBezTo>
                <a:cubicBezTo>
                  <a:pt x="f25" y="f26"/>
                  <a:pt x="f5" y="f27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FA8E132B-F405-C749-3B05-AAE51843BDA2}"/>
              </a:ext>
            </a:extLst>
          </p:cNvPr>
          <p:cNvSpPr/>
          <p:nvPr/>
        </p:nvSpPr>
        <p:spPr>
          <a:xfrm>
            <a:off x="5982068" y="4675839"/>
            <a:ext cx="298825" cy="27845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2"/>
              <a:gd name="f7" fmla="val 132"/>
              <a:gd name="f8" fmla="val 58"/>
              <a:gd name="f9" fmla="val 76"/>
              <a:gd name="f10" fmla="val 6"/>
              <a:gd name="f11" fmla="val 95"/>
              <a:gd name="f12" fmla="val 12"/>
              <a:gd name="f13" fmla="val 113"/>
              <a:gd name="f14" fmla="val 18"/>
              <a:gd name="f15" fmla="val 119"/>
              <a:gd name="f16" fmla="val 21"/>
              <a:gd name="f17" fmla="val 126"/>
              <a:gd name="f18" fmla="val 25"/>
              <a:gd name="f19" fmla="val 129"/>
              <a:gd name="f20" fmla="val 30"/>
              <a:gd name="f21" fmla="val 53"/>
              <a:gd name="f22" fmla="val 137"/>
              <a:gd name="f23" fmla="val 84"/>
              <a:gd name="f24" fmla="val 104"/>
              <a:gd name="f25" fmla="val 99"/>
              <a:gd name="f26" fmla="val 125"/>
              <a:gd name="f27" fmla="val 71"/>
              <a:gd name="f28" fmla="val 45"/>
              <a:gd name="f29" fmla="val 122"/>
              <a:gd name="f30" fmla="val 20"/>
              <a:gd name="f31" fmla="val 112"/>
              <a:gd name="f32" fmla="val 83"/>
              <a:gd name="f33" fmla="val 3"/>
              <a:gd name="f34" fmla="val 4"/>
              <a:gd name="f35" fmla="val 50"/>
              <a:gd name="f36" fmla="val 11"/>
              <a:gd name="f37" fmla="val 41"/>
              <a:gd name="f38" fmla="val 17"/>
              <a:gd name="f39" fmla="val 35"/>
              <a:gd name="f40" fmla="val 31"/>
              <a:gd name="f41" fmla="val 22"/>
              <a:gd name="f42" fmla="val 46"/>
              <a:gd name="f43" fmla="+- 0 0 -90"/>
              <a:gd name="f44" fmla="*/ f3 1 142"/>
              <a:gd name="f45" fmla="*/ f4 1 132"/>
              <a:gd name="f46" fmla="val f5"/>
              <a:gd name="f47" fmla="val f6"/>
              <a:gd name="f48" fmla="val f7"/>
              <a:gd name="f49" fmla="*/ f43 f0 1"/>
              <a:gd name="f50" fmla="+- f48 0 f46"/>
              <a:gd name="f51" fmla="+- f47 0 f46"/>
              <a:gd name="f52" fmla="*/ f49 1 f2"/>
              <a:gd name="f53" fmla="*/ f51 1 142"/>
              <a:gd name="f54" fmla="*/ f50 1 132"/>
              <a:gd name="f55" fmla="*/ 58 f51 1"/>
              <a:gd name="f56" fmla="*/ 0 f50 1"/>
              <a:gd name="f57" fmla="*/ 113 f51 1"/>
              <a:gd name="f58" fmla="*/ 18 f50 1"/>
              <a:gd name="f59" fmla="*/ 129 f51 1"/>
              <a:gd name="f60" fmla="*/ 30 f50 1"/>
              <a:gd name="f61" fmla="*/ 119 f51 1"/>
              <a:gd name="f62" fmla="*/ 104 f50 1"/>
              <a:gd name="f63" fmla="*/ 45 f51 1"/>
              <a:gd name="f64" fmla="*/ 122 f50 1"/>
              <a:gd name="f65" fmla="*/ 3 f51 1"/>
              <a:gd name="f66" fmla="*/ 58 f50 1"/>
              <a:gd name="f67" fmla="*/ 17 f51 1"/>
              <a:gd name="f68" fmla="*/ 35 f50 1"/>
              <a:gd name="f69" fmla="+- f52 0 f1"/>
              <a:gd name="f70" fmla="*/ f55 1 142"/>
              <a:gd name="f71" fmla="*/ f56 1 132"/>
              <a:gd name="f72" fmla="*/ f57 1 142"/>
              <a:gd name="f73" fmla="*/ f58 1 132"/>
              <a:gd name="f74" fmla="*/ f59 1 142"/>
              <a:gd name="f75" fmla="*/ f60 1 132"/>
              <a:gd name="f76" fmla="*/ f61 1 142"/>
              <a:gd name="f77" fmla="*/ f62 1 132"/>
              <a:gd name="f78" fmla="*/ f63 1 142"/>
              <a:gd name="f79" fmla="*/ f64 1 132"/>
              <a:gd name="f80" fmla="*/ f65 1 142"/>
              <a:gd name="f81" fmla="*/ f66 1 132"/>
              <a:gd name="f82" fmla="*/ f67 1 142"/>
              <a:gd name="f83" fmla="*/ f68 1 132"/>
              <a:gd name="f84" fmla="*/ 0 1 f53"/>
              <a:gd name="f85" fmla="*/ f47 1 f53"/>
              <a:gd name="f86" fmla="*/ 0 1 f54"/>
              <a:gd name="f87" fmla="*/ f48 1 f54"/>
              <a:gd name="f88" fmla="*/ f70 1 f53"/>
              <a:gd name="f89" fmla="*/ f71 1 f54"/>
              <a:gd name="f90" fmla="*/ f72 1 f53"/>
              <a:gd name="f91" fmla="*/ f73 1 f54"/>
              <a:gd name="f92" fmla="*/ f74 1 f53"/>
              <a:gd name="f93" fmla="*/ f75 1 f54"/>
              <a:gd name="f94" fmla="*/ f76 1 f53"/>
              <a:gd name="f95" fmla="*/ f77 1 f54"/>
              <a:gd name="f96" fmla="*/ f78 1 f53"/>
              <a:gd name="f97" fmla="*/ f79 1 f54"/>
              <a:gd name="f98" fmla="*/ f80 1 f53"/>
              <a:gd name="f99" fmla="*/ f81 1 f54"/>
              <a:gd name="f100" fmla="*/ f82 1 f53"/>
              <a:gd name="f101" fmla="*/ f83 1 f54"/>
              <a:gd name="f102" fmla="*/ f84 f44 1"/>
              <a:gd name="f103" fmla="*/ f85 f44 1"/>
              <a:gd name="f104" fmla="*/ f87 f45 1"/>
              <a:gd name="f105" fmla="*/ f86 f45 1"/>
              <a:gd name="f106" fmla="*/ f88 f44 1"/>
              <a:gd name="f107" fmla="*/ f89 f45 1"/>
              <a:gd name="f108" fmla="*/ f90 f44 1"/>
              <a:gd name="f109" fmla="*/ f91 f45 1"/>
              <a:gd name="f110" fmla="*/ f92 f44 1"/>
              <a:gd name="f111" fmla="*/ f93 f45 1"/>
              <a:gd name="f112" fmla="*/ f94 f44 1"/>
              <a:gd name="f113" fmla="*/ f95 f45 1"/>
              <a:gd name="f114" fmla="*/ f96 f44 1"/>
              <a:gd name="f115" fmla="*/ f97 f45 1"/>
              <a:gd name="f116" fmla="*/ f98 f44 1"/>
              <a:gd name="f117" fmla="*/ f99 f45 1"/>
              <a:gd name="f118" fmla="*/ f100 f44 1"/>
              <a:gd name="f119" fmla="*/ f101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9">
                <a:pos x="f106" y="f107"/>
              </a:cxn>
              <a:cxn ang="f69">
                <a:pos x="f108" y="f109"/>
              </a:cxn>
              <a:cxn ang="f69">
                <a:pos x="f110" y="f111"/>
              </a:cxn>
              <a:cxn ang="f69">
                <a:pos x="f112" y="f113"/>
              </a:cxn>
              <a:cxn ang="f69">
                <a:pos x="f114" y="f115"/>
              </a:cxn>
              <a:cxn ang="f69">
                <a:pos x="f116" y="f117"/>
              </a:cxn>
              <a:cxn ang="f69">
                <a:pos x="f118" y="f119"/>
              </a:cxn>
              <a:cxn ang="f69">
                <a:pos x="f106" y="f107"/>
              </a:cxn>
            </a:cxnLst>
            <a:rect l="f102" t="f105" r="f103" b="f104"/>
            <a:pathLst>
              <a:path w="142" h="132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6" y="f21"/>
                  <a:pt x="f22" y="f23"/>
                  <a:pt x="f15" y="f24"/>
                </a:cubicBezTo>
                <a:cubicBezTo>
                  <a:pt x="f25" y="f26"/>
                  <a:pt x="f27" y="f7"/>
                  <a:pt x="f28" y="f29"/>
                </a:cubicBezTo>
                <a:cubicBezTo>
                  <a:pt x="f30" y="f31"/>
                  <a:pt x="f5" y="f32"/>
                  <a:pt x="f33" y="f8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36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Freeform 15">
            <a:extLst>
              <a:ext uri="{FF2B5EF4-FFF2-40B4-BE49-F238E27FC236}">
                <a16:creationId xmlns:a16="http://schemas.microsoft.com/office/drawing/2014/main" id="{3D0EA4B2-90A3-932B-C485-CF04DE5734AD}"/>
              </a:ext>
            </a:extLst>
          </p:cNvPr>
          <p:cNvSpPr/>
          <p:nvPr/>
        </p:nvSpPr>
        <p:spPr>
          <a:xfrm>
            <a:off x="5639095" y="4657167"/>
            <a:ext cx="292041" cy="2818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9"/>
              <a:gd name="f7" fmla="val 134"/>
              <a:gd name="f8" fmla="val 63"/>
              <a:gd name="f9" fmla="val 78"/>
              <a:gd name="f10" fmla="val 28"/>
              <a:gd name="f11" fmla="val 99"/>
              <a:gd name="f12" fmla="val 46"/>
              <a:gd name="f13" fmla="val 129"/>
              <a:gd name="f14" fmla="val 52"/>
              <a:gd name="f15" fmla="val 133"/>
              <a:gd name="f16" fmla="val 53"/>
              <a:gd name="f17" fmla="val 69"/>
              <a:gd name="f18" fmla="val 137"/>
              <a:gd name="f19" fmla="val 104"/>
              <a:gd name="f20" fmla="val 111"/>
              <a:gd name="f21" fmla="val 130"/>
              <a:gd name="f22" fmla="val 132"/>
              <a:gd name="f23" fmla="val 41"/>
              <a:gd name="f24" fmla="val 13"/>
              <a:gd name="f25" fmla="val 112"/>
              <a:gd name="f26" fmla="val 6"/>
              <a:gd name="f27" fmla="val 75"/>
              <a:gd name="f28" fmla="val 45"/>
              <a:gd name="f29" fmla="val 21"/>
              <a:gd name="f30" fmla="val 3"/>
              <a:gd name="f31" fmla="val 56"/>
              <a:gd name="f32" fmla="val 2"/>
              <a:gd name="f33" fmla="val 59"/>
              <a:gd name="f34" fmla="val 1"/>
              <a:gd name="f35" fmla="+- 0 0 -90"/>
              <a:gd name="f36" fmla="*/ f3 1 139"/>
              <a:gd name="f37" fmla="*/ f4 1 134"/>
              <a:gd name="f38" fmla="val f5"/>
              <a:gd name="f39" fmla="val f6"/>
              <a:gd name="f40" fmla="val f7"/>
              <a:gd name="f41" fmla="*/ f35 f0 1"/>
              <a:gd name="f42" fmla="+- f40 0 f38"/>
              <a:gd name="f43" fmla="+- f39 0 f38"/>
              <a:gd name="f44" fmla="*/ f41 1 f2"/>
              <a:gd name="f45" fmla="*/ f43 1 139"/>
              <a:gd name="f46" fmla="*/ f42 1 134"/>
              <a:gd name="f47" fmla="*/ 63 f43 1"/>
              <a:gd name="f48" fmla="*/ 0 f42 1"/>
              <a:gd name="f49" fmla="*/ 129 f43 1"/>
              <a:gd name="f50" fmla="*/ 52 f42 1"/>
              <a:gd name="f51" fmla="*/ 139 f43 1"/>
              <a:gd name="f52" fmla="*/ 69 f42 1"/>
              <a:gd name="f53" fmla="*/ 78 f43 1"/>
              <a:gd name="f54" fmla="*/ 132 f42 1"/>
              <a:gd name="f55" fmla="*/ 6 f43 1"/>
              <a:gd name="f56" fmla="*/ 75 f42 1"/>
              <a:gd name="f57" fmla="*/ 53 f43 1"/>
              <a:gd name="f58" fmla="*/ 3 f42 1"/>
              <a:gd name="f59" fmla="+- f44 0 f1"/>
              <a:gd name="f60" fmla="*/ f47 1 139"/>
              <a:gd name="f61" fmla="*/ f48 1 134"/>
              <a:gd name="f62" fmla="*/ f49 1 139"/>
              <a:gd name="f63" fmla="*/ f50 1 134"/>
              <a:gd name="f64" fmla="*/ f51 1 139"/>
              <a:gd name="f65" fmla="*/ f52 1 134"/>
              <a:gd name="f66" fmla="*/ f53 1 139"/>
              <a:gd name="f67" fmla="*/ f54 1 134"/>
              <a:gd name="f68" fmla="*/ f55 1 139"/>
              <a:gd name="f69" fmla="*/ f56 1 134"/>
              <a:gd name="f70" fmla="*/ f57 1 139"/>
              <a:gd name="f71" fmla="*/ f58 1 134"/>
              <a:gd name="f72" fmla="*/ 0 1 f45"/>
              <a:gd name="f73" fmla="*/ f39 1 f45"/>
              <a:gd name="f74" fmla="*/ 0 1 f46"/>
              <a:gd name="f75" fmla="*/ f40 1 f46"/>
              <a:gd name="f76" fmla="*/ f60 1 f45"/>
              <a:gd name="f77" fmla="*/ f61 1 f46"/>
              <a:gd name="f78" fmla="*/ f62 1 f45"/>
              <a:gd name="f79" fmla="*/ f63 1 f46"/>
              <a:gd name="f80" fmla="*/ f64 1 f45"/>
              <a:gd name="f81" fmla="*/ f65 1 f46"/>
              <a:gd name="f82" fmla="*/ f66 1 f45"/>
              <a:gd name="f83" fmla="*/ f67 1 f46"/>
              <a:gd name="f84" fmla="*/ f68 1 f45"/>
              <a:gd name="f85" fmla="*/ f69 1 f46"/>
              <a:gd name="f86" fmla="*/ f70 1 f45"/>
              <a:gd name="f87" fmla="*/ f71 1 f46"/>
              <a:gd name="f88" fmla="*/ f72 f36 1"/>
              <a:gd name="f89" fmla="*/ f73 f36 1"/>
              <a:gd name="f90" fmla="*/ f75 f37 1"/>
              <a:gd name="f91" fmla="*/ f74 f37 1"/>
              <a:gd name="f92" fmla="*/ f76 f36 1"/>
              <a:gd name="f93" fmla="*/ f77 f37 1"/>
              <a:gd name="f94" fmla="*/ f78 f36 1"/>
              <a:gd name="f95" fmla="*/ f79 f37 1"/>
              <a:gd name="f96" fmla="*/ f80 f36 1"/>
              <a:gd name="f97" fmla="*/ f81 f37 1"/>
              <a:gd name="f98" fmla="*/ f82 f36 1"/>
              <a:gd name="f99" fmla="*/ f83 f37 1"/>
              <a:gd name="f100" fmla="*/ f84 f36 1"/>
              <a:gd name="f101" fmla="*/ f85 f37 1"/>
              <a:gd name="f102" fmla="*/ f86 f36 1"/>
              <a:gd name="f103" fmla="*/ f87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9">
                <a:pos x="f92" y="f93"/>
              </a:cxn>
              <a:cxn ang="f59">
                <a:pos x="f94" y="f95"/>
              </a:cxn>
              <a:cxn ang="f59">
                <a:pos x="f96" y="f97"/>
              </a:cxn>
              <a:cxn ang="f59">
                <a:pos x="f98" y="f99"/>
              </a:cxn>
              <a:cxn ang="f59">
                <a:pos x="f100" y="f101"/>
              </a:cxn>
              <a:cxn ang="f59">
                <a:pos x="f102" y="f103"/>
              </a:cxn>
              <a:cxn ang="f59">
                <a:pos x="f92" y="f93"/>
              </a:cxn>
            </a:cxnLst>
            <a:rect l="f88" t="f91" r="f89" b="f90"/>
            <a:pathLst>
              <a:path w="139" h="134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6" y="f8"/>
                  <a:pt x="f6" y="f17"/>
                </a:cubicBezTo>
                <a:cubicBezTo>
                  <a:pt x="f18" y="f19"/>
                  <a:pt x="f20" y="f21"/>
                  <a:pt x="f9" y="f22"/>
                </a:cubicBezTo>
                <a:cubicBezTo>
                  <a:pt x="f23" y="f7"/>
                  <a:pt x="f24" y="f25"/>
                  <a:pt x="f26" y="f27"/>
                </a:cubicBezTo>
                <a:cubicBezTo>
                  <a:pt x="f5" y="f28"/>
                  <a:pt x="f29" y="f24"/>
                  <a:pt x="f16" y="f30"/>
                </a:cubicBezTo>
                <a:cubicBezTo>
                  <a:pt x="f31" y="f32"/>
                  <a:pt x="f33" y="f34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Freeform 16">
            <a:extLst>
              <a:ext uri="{FF2B5EF4-FFF2-40B4-BE49-F238E27FC236}">
                <a16:creationId xmlns:a16="http://schemas.microsoft.com/office/drawing/2014/main" id="{EC49E7D9-626A-C085-DDC3-447E0BBFC692}"/>
              </a:ext>
            </a:extLst>
          </p:cNvPr>
          <p:cNvSpPr/>
          <p:nvPr/>
        </p:nvSpPr>
        <p:spPr>
          <a:xfrm>
            <a:off x="5861523" y="4181752"/>
            <a:ext cx="275060" cy="27166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0"/>
              <a:gd name="f7" fmla="val 129"/>
              <a:gd name="f8" fmla="val 92"/>
              <a:gd name="f9" fmla="val 65"/>
              <a:gd name="f10" fmla="val 108"/>
              <a:gd name="f11" fmla="val 36"/>
              <a:gd name="f12" fmla="val 104"/>
              <a:gd name="f13" fmla="val 116"/>
              <a:gd name="f14" fmla="val 13"/>
              <a:gd name="f15" fmla="val 89"/>
              <a:gd name="f16" fmla="val 14"/>
              <a:gd name="f17" fmla="val 64"/>
              <a:gd name="f18" fmla="val 4"/>
              <a:gd name="f19" fmla="val 39"/>
              <a:gd name="f20" fmla="val 2"/>
              <a:gd name="f21" fmla="val 8"/>
              <a:gd name="f22" fmla="val 27"/>
              <a:gd name="f23" fmla="val 12"/>
              <a:gd name="f24" fmla="val 24"/>
              <a:gd name="f25" fmla="val 42"/>
              <a:gd name="f26" fmla="val 83"/>
              <a:gd name="f27" fmla="val 106"/>
              <a:gd name="f28" fmla="val 34"/>
              <a:gd name="f29" fmla="val 63"/>
              <a:gd name="f30" fmla="val 125"/>
              <a:gd name="f31" fmla="val 103"/>
              <a:gd name="f32" fmla="+- 0 0 -90"/>
              <a:gd name="f33" fmla="*/ f3 1 130"/>
              <a:gd name="f34" fmla="*/ f4 1 129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130"/>
              <a:gd name="f43" fmla="*/ f39 1 129"/>
              <a:gd name="f44" fmla="*/ 92 f40 1"/>
              <a:gd name="f45" fmla="*/ 129 f39 1"/>
              <a:gd name="f46" fmla="*/ 0 f40 1"/>
              <a:gd name="f47" fmla="*/ 116 f39 1"/>
              <a:gd name="f48" fmla="*/ 4 f40 1"/>
              <a:gd name="f49" fmla="*/ 39 f39 1"/>
              <a:gd name="f50" fmla="*/ 12 f40 1"/>
              <a:gd name="f51" fmla="*/ 24 f39 1"/>
              <a:gd name="f52" fmla="*/ 106 f40 1"/>
              <a:gd name="f53" fmla="*/ 34 f39 1"/>
              <a:gd name="f54" fmla="+- f41 0 f1"/>
              <a:gd name="f55" fmla="*/ f44 1 130"/>
              <a:gd name="f56" fmla="*/ f45 1 129"/>
              <a:gd name="f57" fmla="*/ f46 1 130"/>
              <a:gd name="f58" fmla="*/ f47 1 129"/>
              <a:gd name="f59" fmla="*/ f48 1 130"/>
              <a:gd name="f60" fmla="*/ f49 1 129"/>
              <a:gd name="f61" fmla="*/ f50 1 130"/>
              <a:gd name="f62" fmla="*/ f51 1 129"/>
              <a:gd name="f63" fmla="*/ f52 1 130"/>
              <a:gd name="f64" fmla="*/ f53 1 129"/>
              <a:gd name="f65" fmla="*/ 0 1 f42"/>
              <a:gd name="f66" fmla="*/ f36 1 f42"/>
              <a:gd name="f67" fmla="*/ 0 1 f43"/>
              <a:gd name="f68" fmla="*/ f37 1 f43"/>
              <a:gd name="f69" fmla="*/ f55 1 f42"/>
              <a:gd name="f70" fmla="*/ f56 1 f43"/>
              <a:gd name="f71" fmla="*/ f57 1 f42"/>
              <a:gd name="f72" fmla="*/ f58 1 f43"/>
              <a:gd name="f73" fmla="*/ f59 1 f42"/>
              <a:gd name="f74" fmla="*/ f60 1 f43"/>
              <a:gd name="f75" fmla="*/ f61 1 f42"/>
              <a:gd name="f76" fmla="*/ f62 1 f43"/>
              <a:gd name="f77" fmla="*/ f63 1 f42"/>
              <a:gd name="f78" fmla="*/ f64 1 f43"/>
              <a:gd name="f79" fmla="*/ f65 f33 1"/>
              <a:gd name="f80" fmla="*/ f66 f33 1"/>
              <a:gd name="f81" fmla="*/ f68 f34 1"/>
              <a:gd name="f82" fmla="*/ f67 f34 1"/>
              <a:gd name="f83" fmla="*/ f69 f33 1"/>
              <a:gd name="f84" fmla="*/ f70 f34 1"/>
              <a:gd name="f85" fmla="*/ f71 f33 1"/>
              <a:gd name="f86" fmla="*/ f72 f34 1"/>
              <a:gd name="f87" fmla="*/ f73 f33 1"/>
              <a:gd name="f88" fmla="*/ f74 f34 1"/>
              <a:gd name="f89" fmla="*/ f75 f33 1"/>
              <a:gd name="f90" fmla="*/ f76 f34 1"/>
              <a:gd name="f91" fmla="*/ f77 f33 1"/>
              <a:gd name="f92" fmla="*/ f78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3" y="f84"/>
              </a:cxn>
              <a:cxn ang="f54">
                <a:pos x="f85" y="f86"/>
              </a:cxn>
              <a:cxn ang="f54">
                <a:pos x="f87" y="f88"/>
              </a:cxn>
              <a:cxn ang="f54">
                <a:pos x="f89" y="f90"/>
              </a:cxn>
              <a:cxn ang="f54">
                <a:pos x="f91" y="f92"/>
              </a:cxn>
              <a:cxn ang="f54">
                <a:pos x="f83" y="f84"/>
              </a:cxn>
            </a:cxnLst>
            <a:rect l="f79" t="f82" r="f80" b="f81"/>
            <a:pathLst>
              <a:path w="130" h="129">
                <a:moveTo>
                  <a:pt x="f8" y="f7"/>
                </a:moveTo>
                <a:cubicBezTo>
                  <a:pt x="f9" y="f10"/>
                  <a:pt x="f11" y="f12"/>
                  <a:pt x="f5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11"/>
                  <a:pt x="f21" y="f22"/>
                  <a:pt x="f23" y="f24"/>
                </a:cubicBezTo>
                <a:cubicBezTo>
                  <a:pt x="f25" y="f5"/>
                  <a:pt x="f26" y="f18"/>
                  <a:pt x="f27" y="f28"/>
                </a:cubicBezTo>
                <a:cubicBezTo>
                  <a:pt x="f6" y="f29"/>
                  <a:pt x="f30" y="f31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Freeform 17">
            <a:extLst>
              <a:ext uri="{FF2B5EF4-FFF2-40B4-BE49-F238E27FC236}">
                <a16:creationId xmlns:a16="http://schemas.microsoft.com/office/drawing/2014/main" id="{922BDEAB-8D5D-D7CE-3717-649A0AAC7BA2}"/>
              </a:ext>
            </a:extLst>
          </p:cNvPr>
          <p:cNvSpPr/>
          <p:nvPr/>
        </p:nvSpPr>
        <p:spPr>
          <a:xfrm>
            <a:off x="6272409" y="4626607"/>
            <a:ext cx="242800" cy="2580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5"/>
              <a:gd name="f7" fmla="val 123"/>
              <a:gd name="f8" fmla="val 44"/>
              <a:gd name="f9" fmla="val 15"/>
              <a:gd name="f10" fmla="val 32"/>
              <a:gd name="f11" fmla="val 30"/>
              <a:gd name="f12" fmla="val 23"/>
              <a:gd name="f13" fmla="val 40"/>
              <a:gd name="f14" fmla="val 11"/>
              <a:gd name="f15" fmla="val 48"/>
              <a:gd name="f16" fmla="val 2"/>
              <a:gd name="f17" fmla="val 55"/>
              <a:gd name="f18" fmla="val 66"/>
              <a:gd name="f19" fmla="val 88"/>
              <a:gd name="f20" fmla="val 7"/>
              <a:gd name="f21" fmla="val 107"/>
              <a:gd name="f22" fmla="val 27"/>
              <a:gd name="f23" fmla="val 111"/>
              <a:gd name="f24" fmla="val 52"/>
              <a:gd name="f25" fmla="val 74"/>
              <a:gd name="f26" fmla="val 103"/>
              <a:gd name="f27" fmla="val 99"/>
              <a:gd name="f28" fmla="val 83"/>
              <a:gd name="f29" fmla="val 63"/>
              <a:gd name="f30" fmla="val 34"/>
              <a:gd name="f31" fmla="val 17"/>
              <a:gd name="f32" fmla="val 109"/>
              <a:gd name="f33" fmla="val 13"/>
              <a:gd name="f34" fmla="val 105"/>
              <a:gd name="f35" fmla="val 9"/>
              <a:gd name="f36" fmla="val 94"/>
              <a:gd name="f37" fmla="val 85"/>
              <a:gd name="f38" fmla="val 76"/>
              <a:gd name="f39" fmla="val 6"/>
              <a:gd name="f40" fmla="val 58"/>
              <a:gd name="f41" fmla="val 50"/>
              <a:gd name="f42" fmla="+- 0 0 -90"/>
              <a:gd name="f43" fmla="*/ f3 1 115"/>
              <a:gd name="f44" fmla="*/ f4 1 123"/>
              <a:gd name="f45" fmla="val f5"/>
              <a:gd name="f46" fmla="val f6"/>
              <a:gd name="f47" fmla="val f7"/>
              <a:gd name="f48" fmla="*/ f42 f0 1"/>
              <a:gd name="f49" fmla="+- f47 0 f45"/>
              <a:gd name="f50" fmla="+- f46 0 f45"/>
              <a:gd name="f51" fmla="*/ f48 1 f2"/>
              <a:gd name="f52" fmla="*/ f50 1 115"/>
              <a:gd name="f53" fmla="*/ f49 1 123"/>
              <a:gd name="f54" fmla="*/ 0 f50 1"/>
              <a:gd name="f55" fmla="*/ 44 f49 1"/>
              <a:gd name="f56" fmla="*/ 40 f50 1"/>
              <a:gd name="f57" fmla="*/ 11 f49 1"/>
              <a:gd name="f58" fmla="*/ 66 f50 1"/>
              <a:gd name="f59" fmla="*/ 2 f49 1"/>
              <a:gd name="f60" fmla="*/ 111 f50 1"/>
              <a:gd name="f61" fmla="*/ 52 f49 1"/>
              <a:gd name="f62" fmla="*/ 83 f50 1"/>
              <a:gd name="f63" fmla="*/ 111 f49 1"/>
              <a:gd name="f64" fmla="*/ 17 f50 1"/>
              <a:gd name="f65" fmla="*/ 109 f49 1"/>
              <a:gd name="f66" fmla="*/ 9 f50 1"/>
              <a:gd name="f67" fmla="*/ 94 f49 1"/>
              <a:gd name="f68" fmla="*/ 7 f50 1"/>
              <a:gd name="f69" fmla="*/ 66 f49 1"/>
              <a:gd name="f70" fmla="+- f51 0 f1"/>
              <a:gd name="f71" fmla="*/ f54 1 115"/>
              <a:gd name="f72" fmla="*/ f55 1 123"/>
              <a:gd name="f73" fmla="*/ f56 1 115"/>
              <a:gd name="f74" fmla="*/ f57 1 123"/>
              <a:gd name="f75" fmla="*/ f58 1 115"/>
              <a:gd name="f76" fmla="*/ f59 1 123"/>
              <a:gd name="f77" fmla="*/ f60 1 115"/>
              <a:gd name="f78" fmla="*/ f61 1 123"/>
              <a:gd name="f79" fmla="*/ f62 1 115"/>
              <a:gd name="f80" fmla="*/ f63 1 123"/>
              <a:gd name="f81" fmla="*/ f64 1 115"/>
              <a:gd name="f82" fmla="*/ f65 1 123"/>
              <a:gd name="f83" fmla="*/ f66 1 115"/>
              <a:gd name="f84" fmla="*/ f67 1 123"/>
              <a:gd name="f85" fmla="*/ f68 1 115"/>
              <a:gd name="f86" fmla="*/ f69 1 123"/>
              <a:gd name="f87" fmla="*/ 0 1 f52"/>
              <a:gd name="f88" fmla="*/ f46 1 f52"/>
              <a:gd name="f89" fmla="*/ 0 1 f53"/>
              <a:gd name="f90" fmla="*/ f47 1 f53"/>
              <a:gd name="f91" fmla="*/ f71 1 f52"/>
              <a:gd name="f92" fmla="*/ f72 1 f53"/>
              <a:gd name="f93" fmla="*/ f73 1 f52"/>
              <a:gd name="f94" fmla="*/ f74 1 f53"/>
              <a:gd name="f95" fmla="*/ f75 1 f52"/>
              <a:gd name="f96" fmla="*/ f76 1 f53"/>
              <a:gd name="f97" fmla="*/ f77 1 f52"/>
              <a:gd name="f98" fmla="*/ f78 1 f53"/>
              <a:gd name="f99" fmla="*/ f79 1 f52"/>
              <a:gd name="f100" fmla="*/ f80 1 f53"/>
              <a:gd name="f101" fmla="*/ f81 1 f52"/>
              <a:gd name="f102" fmla="*/ f82 1 f53"/>
              <a:gd name="f103" fmla="*/ f83 1 f52"/>
              <a:gd name="f104" fmla="*/ f84 1 f53"/>
              <a:gd name="f105" fmla="*/ f85 1 f52"/>
              <a:gd name="f106" fmla="*/ f86 1 f53"/>
              <a:gd name="f107" fmla="*/ f87 f43 1"/>
              <a:gd name="f108" fmla="*/ f88 f43 1"/>
              <a:gd name="f109" fmla="*/ f90 f44 1"/>
              <a:gd name="f110" fmla="*/ f89 f44 1"/>
              <a:gd name="f111" fmla="*/ f91 f43 1"/>
              <a:gd name="f112" fmla="*/ f92 f44 1"/>
              <a:gd name="f113" fmla="*/ f93 f43 1"/>
              <a:gd name="f114" fmla="*/ f94 f44 1"/>
              <a:gd name="f115" fmla="*/ f95 f43 1"/>
              <a:gd name="f116" fmla="*/ f96 f44 1"/>
              <a:gd name="f117" fmla="*/ f97 f43 1"/>
              <a:gd name="f118" fmla="*/ f98 f44 1"/>
              <a:gd name="f119" fmla="*/ f99 f43 1"/>
              <a:gd name="f120" fmla="*/ f100 f44 1"/>
              <a:gd name="f121" fmla="*/ f101 f43 1"/>
              <a:gd name="f122" fmla="*/ f102 f44 1"/>
              <a:gd name="f123" fmla="*/ f103 f43 1"/>
              <a:gd name="f124" fmla="*/ f104 f44 1"/>
              <a:gd name="f125" fmla="*/ f105 f43 1"/>
              <a:gd name="f126" fmla="*/ f106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0">
                <a:pos x="f111" y="f112"/>
              </a:cxn>
              <a:cxn ang="f70">
                <a:pos x="f113" y="f114"/>
              </a:cxn>
              <a:cxn ang="f70">
                <a:pos x="f115" y="f116"/>
              </a:cxn>
              <a:cxn ang="f70">
                <a:pos x="f117" y="f118"/>
              </a:cxn>
              <a:cxn ang="f70">
                <a:pos x="f119" y="f120"/>
              </a:cxn>
              <a:cxn ang="f70">
                <a:pos x="f121" y="f122"/>
              </a:cxn>
              <a:cxn ang="f70">
                <a:pos x="f123" y="f124"/>
              </a:cxn>
              <a:cxn ang="f70">
                <a:pos x="f125" y="f126"/>
              </a:cxn>
              <a:cxn ang="f70">
                <a:pos x="f111" y="f112"/>
              </a:cxn>
            </a:cxnLst>
            <a:rect l="f107" t="f110" r="f108" b="f109"/>
            <a:pathLst>
              <a:path w="115" h="123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5"/>
                  <a:pt x="f18" y="f16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6" y="f25"/>
                  <a:pt x="f26" y="f27"/>
                  <a:pt x="f28" y="f23"/>
                </a:cubicBezTo>
                <a:cubicBezTo>
                  <a:pt x="f29" y="f7"/>
                  <a:pt x="f30" y="f7"/>
                  <a:pt x="f31" y="f32"/>
                </a:cubicBezTo>
                <a:cubicBezTo>
                  <a:pt x="f33" y="f34"/>
                  <a:pt x="f35" y="f27"/>
                  <a:pt x="f35" y="f36"/>
                </a:cubicBezTo>
                <a:cubicBezTo>
                  <a:pt x="f20" y="f37"/>
                  <a:pt x="f35" y="f38"/>
                  <a:pt x="f20" y="f18"/>
                </a:cubicBezTo>
                <a:cubicBezTo>
                  <a:pt x="f39" y="f40"/>
                  <a:pt x="f16" y="f41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BB5FFDA1-ABB8-299B-8BEE-D207ADEC0D65}"/>
              </a:ext>
            </a:extLst>
          </p:cNvPr>
          <p:cNvSpPr/>
          <p:nvPr/>
        </p:nvSpPr>
        <p:spPr>
          <a:xfrm>
            <a:off x="5508354" y="4500960"/>
            <a:ext cx="266565" cy="2054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7"/>
              <a:gd name="f7" fmla="val 97"/>
              <a:gd name="f8" fmla="val 124"/>
              <a:gd name="f9" fmla="val 19"/>
              <a:gd name="f10" fmla="val 121"/>
              <a:gd name="f11" fmla="val 39"/>
              <a:gd name="f12" fmla="val 118"/>
              <a:gd name="f13" fmla="val 59"/>
              <a:gd name="f14" fmla="val 103"/>
              <a:gd name="f15" fmla="val 70"/>
              <a:gd name="f16" fmla="val 88"/>
              <a:gd name="f17" fmla="val 82"/>
              <a:gd name="f18" fmla="val 71"/>
              <a:gd name="f19" fmla="val 93"/>
              <a:gd name="f20" fmla="val 67"/>
              <a:gd name="f21" fmla="val 96"/>
              <a:gd name="f22" fmla="val 60"/>
              <a:gd name="f23" fmla="val 54"/>
              <a:gd name="f24" fmla="val 28"/>
              <a:gd name="f25" fmla="val 91"/>
              <a:gd name="f26" fmla="val 9"/>
              <a:gd name="f27" fmla="val 76"/>
              <a:gd name="f28" fmla="val 53"/>
              <a:gd name="f29" fmla="val 22"/>
              <a:gd name="f30" fmla="val 35"/>
              <a:gd name="f31" fmla="val 42"/>
              <a:gd name="f32" fmla="val 18"/>
              <a:gd name="f33" fmla="val 64"/>
              <a:gd name="f34" fmla="val 83"/>
              <a:gd name="f35" fmla="val 106"/>
              <a:gd name="f36" fmla="+- 0 0 -90"/>
              <a:gd name="f37" fmla="*/ f3 1 127"/>
              <a:gd name="f38" fmla="*/ f4 1 97"/>
              <a:gd name="f39" fmla="val f5"/>
              <a:gd name="f40" fmla="val f6"/>
              <a:gd name="f41" fmla="val f7"/>
              <a:gd name="f42" fmla="*/ f36 f0 1"/>
              <a:gd name="f43" fmla="+- f41 0 f39"/>
              <a:gd name="f44" fmla="+- f40 0 f39"/>
              <a:gd name="f45" fmla="*/ f42 1 f2"/>
              <a:gd name="f46" fmla="*/ f44 1 127"/>
              <a:gd name="f47" fmla="*/ f43 1 97"/>
              <a:gd name="f48" fmla="*/ 127 f44 1"/>
              <a:gd name="f49" fmla="*/ 0 f43 1"/>
              <a:gd name="f50" fmla="*/ 118 f44 1"/>
              <a:gd name="f51" fmla="*/ 59 f43 1"/>
              <a:gd name="f52" fmla="*/ 71 f44 1"/>
              <a:gd name="f53" fmla="*/ 93 f43 1"/>
              <a:gd name="f54" fmla="*/ 54 f44 1"/>
              <a:gd name="f55" fmla="*/ 96 f43 1"/>
              <a:gd name="f56" fmla="*/ 0 f44 1"/>
              <a:gd name="f57" fmla="*/ 53 f43 1"/>
              <a:gd name="f58" fmla="*/ 64 f44 1"/>
              <a:gd name="f59" fmla="+- f45 0 f1"/>
              <a:gd name="f60" fmla="*/ f48 1 127"/>
              <a:gd name="f61" fmla="*/ f49 1 97"/>
              <a:gd name="f62" fmla="*/ f50 1 127"/>
              <a:gd name="f63" fmla="*/ f51 1 97"/>
              <a:gd name="f64" fmla="*/ f52 1 127"/>
              <a:gd name="f65" fmla="*/ f53 1 97"/>
              <a:gd name="f66" fmla="*/ f54 1 127"/>
              <a:gd name="f67" fmla="*/ f55 1 97"/>
              <a:gd name="f68" fmla="*/ f56 1 127"/>
              <a:gd name="f69" fmla="*/ f57 1 97"/>
              <a:gd name="f70" fmla="*/ f58 1 127"/>
              <a:gd name="f71" fmla="*/ 0 1 f46"/>
              <a:gd name="f72" fmla="*/ f40 1 f46"/>
              <a:gd name="f73" fmla="*/ 0 1 f47"/>
              <a:gd name="f74" fmla="*/ f41 1 f47"/>
              <a:gd name="f75" fmla="*/ f60 1 f46"/>
              <a:gd name="f76" fmla="*/ f61 1 f47"/>
              <a:gd name="f77" fmla="*/ f62 1 f46"/>
              <a:gd name="f78" fmla="*/ f63 1 f47"/>
              <a:gd name="f79" fmla="*/ f64 1 f46"/>
              <a:gd name="f80" fmla="*/ f65 1 f47"/>
              <a:gd name="f81" fmla="*/ f66 1 f46"/>
              <a:gd name="f82" fmla="*/ f67 1 f47"/>
              <a:gd name="f83" fmla="*/ f68 1 f46"/>
              <a:gd name="f84" fmla="*/ f69 1 f47"/>
              <a:gd name="f85" fmla="*/ f70 1 f46"/>
              <a:gd name="f86" fmla="*/ f71 f37 1"/>
              <a:gd name="f87" fmla="*/ f72 f37 1"/>
              <a:gd name="f88" fmla="*/ f74 f38 1"/>
              <a:gd name="f89" fmla="*/ f73 f38 1"/>
              <a:gd name="f90" fmla="*/ f75 f37 1"/>
              <a:gd name="f91" fmla="*/ f76 f38 1"/>
              <a:gd name="f92" fmla="*/ f77 f37 1"/>
              <a:gd name="f93" fmla="*/ f78 f38 1"/>
              <a:gd name="f94" fmla="*/ f79 f37 1"/>
              <a:gd name="f95" fmla="*/ f80 f38 1"/>
              <a:gd name="f96" fmla="*/ f81 f37 1"/>
              <a:gd name="f97" fmla="*/ f82 f38 1"/>
              <a:gd name="f98" fmla="*/ f83 f37 1"/>
              <a:gd name="f99" fmla="*/ f84 f38 1"/>
              <a:gd name="f100" fmla="*/ f85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9">
                <a:pos x="f90" y="f91"/>
              </a:cxn>
              <a:cxn ang="f59">
                <a:pos x="f92" y="f93"/>
              </a:cxn>
              <a:cxn ang="f59">
                <a:pos x="f94" y="f95"/>
              </a:cxn>
              <a:cxn ang="f59">
                <a:pos x="f96" y="f97"/>
              </a:cxn>
              <a:cxn ang="f59">
                <a:pos x="f98" y="f99"/>
              </a:cxn>
              <a:cxn ang="f59">
                <a:pos x="f100" y="f91"/>
              </a:cxn>
              <a:cxn ang="f59">
                <a:pos x="f90" y="f91"/>
              </a:cxn>
            </a:cxnLst>
            <a:rect l="f86" t="f89" r="f87" b="f88"/>
            <a:pathLst>
              <a:path w="127" h="97">
                <a:moveTo>
                  <a:pt x="f6" y="f5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7"/>
                  <a:pt x="f23" y="f21"/>
                </a:cubicBezTo>
                <a:cubicBezTo>
                  <a:pt x="f24" y="f25"/>
                  <a:pt x="f26" y="f27"/>
                  <a:pt x="f5" y="f28"/>
                </a:cubicBezTo>
                <a:cubicBezTo>
                  <a:pt x="f29" y="f30"/>
                  <a:pt x="f31" y="f32"/>
                  <a:pt x="f33" y="f5"/>
                </a:cubicBezTo>
                <a:cubicBezTo>
                  <a:pt x="f34" y="f5"/>
                  <a:pt x="f35" y="f5"/>
                  <a:pt x="f6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Freeform 19">
            <a:extLst>
              <a:ext uri="{FF2B5EF4-FFF2-40B4-BE49-F238E27FC236}">
                <a16:creationId xmlns:a16="http://schemas.microsoft.com/office/drawing/2014/main" id="{4AB31D06-4B8A-4DEF-A229-F97FA7104C7D}"/>
              </a:ext>
            </a:extLst>
          </p:cNvPr>
          <p:cNvSpPr/>
          <p:nvPr/>
        </p:nvSpPr>
        <p:spPr>
          <a:xfrm>
            <a:off x="5797003" y="4013667"/>
            <a:ext cx="191859" cy="2122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1"/>
              <a:gd name="f7" fmla="val 101"/>
              <a:gd name="f8" fmla="val 90"/>
              <a:gd name="f9" fmla="val 71"/>
              <a:gd name="f10" fmla="val 66"/>
              <a:gd name="f11" fmla="val 81"/>
              <a:gd name="f12" fmla="val 45"/>
              <a:gd name="f13" fmla="val 21"/>
              <a:gd name="f14" fmla="val 16"/>
              <a:gd name="f15" fmla="val 96"/>
              <a:gd name="f16" fmla="val 7"/>
              <a:gd name="f17" fmla="val 89"/>
              <a:gd name="f18" fmla="val 84"/>
              <a:gd name="f19" fmla="val 3"/>
              <a:gd name="f20" fmla="val 59"/>
              <a:gd name="f21" fmla="val 5"/>
              <a:gd name="f22" fmla="val 36"/>
              <a:gd name="f23" fmla="val 8"/>
              <a:gd name="f24" fmla="val 23"/>
              <a:gd name="f25" fmla="val 42"/>
              <a:gd name="f26" fmla="val 6"/>
              <a:gd name="f27" fmla="val 17"/>
              <a:gd name="f28" fmla="val 80"/>
              <a:gd name="f29" fmla="val 30"/>
              <a:gd name="f30" fmla="val 50"/>
              <a:gd name="f31" fmla="+- 0 0 -90"/>
              <a:gd name="f32" fmla="*/ f3 1 91"/>
              <a:gd name="f33" fmla="*/ f4 1 101"/>
              <a:gd name="f34" fmla="val f5"/>
              <a:gd name="f35" fmla="val f6"/>
              <a:gd name="f36" fmla="val f7"/>
              <a:gd name="f37" fmla="*/ f31 f0 1"/>
              <a:gd name="f38" fmla="+- f36 0 f34"/>
              <a:gd name="f39" fmla="+- f35 0 f34"/>
              <a:gd name="f40" fmla="*/ f37 1 f2"/>
              <a:gd name="f41" fmla="*/ f39 1 91"/>
              <a:gd name="f42" fmla="*/ f38 1 101"/>
              <a:gd name="f43" fmla="*/ 90 f39 1"/>
              <a:gd name="f44" fmla="*/ 71 f38 1"/>
              <a:gd name="f45" fmla="*/ 21 f39 1"/>
              <a:gd name="f46" fmla="*/ 101 f38 1"/>
              <a:gd name="f47" fmla="*/ 0 f39 1"/>
              <a:gd name="f48" fmla="*/ 84 f38 1"/>
              <a:gd name="f49" fmla="*/ 7 f39 1"/>
              <a:gd name="f50" fmla="*/ 8 f38 1"/>
              <a:gd name="f51" fmla="*/ 59 f39 1"/>
              <a:gd name="f52" fmla="*/ 17 f38 1"/>
              <a:gd name="f53" fmla="+- f40 0 f1"/>
              <a:gd name="f54" fmla="*/ f43 1 91"/>
              <a:gd name="f55" fmla="*/ f44 1 101"/>
              <a:gd name="f56" fmla="*/ f45 1 91"/>
              <a:gd name="f57" fmla="*/ f46 1 101"/>
              <a:gd name="f58" fmla="*/ f47 1 91"/>
              <a:gd name="f59" fmla="*/ f48 1 101"/>
              <a:gd name="f60" fmla="*/ f49 1 91"/>
              <a:gd name="f61" fmla="*/ f50 1 101"/>
              <a:gd name="f62" fmla="*/ f51 1 91"/>
              <a:gd name="f63" fmla="*/ f52 1 101"/>
              <a:gd name="f64" fmla="*/ 0 1 f41"/>
              <a:gd name="f65" fmla="*/ f35 1 f41"/>
              <a:gd name="f66" fmla="*/ 0 1 f42"/>
              <a:gd name="f67" fmla="*/ f36 1 f42"/>
              <a:gd name="f68" fmla="*/ f54 1 f41"/>
              <a:gd name="f69" fmla="*/ f55 1 f42"/>
              <a:gd name="f70" fmla="*/ f56 1 f41"/>
              <a:gd name="f71" fmla="*/ f57 1 f42"/>
              <a:gd name="f72" fmla="*/ f58 1 f41"/>
              <a:gd name="f73" fmla="*/ f59 1 f42"/>
              <a:gd name="f74" fmla="*/ f60 1 f41"/>
              <a:gd name="f75" fmla="*/ f61 1 f42"/>
              <a:gd name="f76" fmla="*/ f62 1 f41"/>
              <a:gd name="f77" fmla="*/ f63 1 f42"/>
              <a:gd name="f78" fmla="*/ f64 f32 1"/>
              <a:gd name="f79" fmla="*/ f65 f32 1"/>
              <a:gd name="f80" fmla="*/ f67 f33 1"/>
              <a:gd name="f81" fmla="*/ f66 f33 1"/>
              <a:gd name="f82" fmla="*/ f68 f32 1"/>
              <a:gd name="f83" fmla="*/ f69 f33 1"/>
              <a:gd name="f84" fmla="*/ f70 f32 1"/>
              <a:gd name="f85" fmla="*/ f71 f33 1"/>
              <a:gd name="f86" fmla="*/ f72 f32 1"/>
              <a:gd name="f87" fmla="*/ f73 f33 1"/>
              <a:gd name="f88" fmla="*/ f74 f32 1"/>
              <a:gd name="f89" fmla="*/ f75 f33 1"/>
              <a:gd name="f90" fmla="*/ f76 f32 1"/>
              <a:gd name="f91" fmla="*/ f77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3">
                <a:pos x="f82" y="f83"/>
              </a:cxn>
              <a:cxn ang="f53">
                <a:pos x="f84" y="f85"/>
              </a:cxn>
              <a:cxn ang="f53">
                <a:pos x="f86" y="f87"/>
              </a:cxn>
              <a:cxn ang="f53">
                <a:pos x="f88" y="f89"/>
              </a:cxn>
              <a:cxn ang="f53">
                <a:pos x="f90" y="f91"/>
              </a:cxn>
              <a:cxn ang="f53">
                <a:pos x="f82" y="f83"/>
              </a:cxn>
            </a:cxnLst>
            <a:rect l="f78" t="f81" r="f79" b="f80"/>
            <a:pathLst>
              <a:path w="91" h="101">
                <a:moveTo>
                  <a:pt x="f8" y="f9"/>
                </a:moveTo>
                <a:cubicBezTo>
                  <a:pt x="f10" y="f11"/>
                  <a:pt x="f12" y="f8"/>
                  <a:pt x="f13" y="f7"/>
                </a:cubicBezTo>
                <a:cubicBezTo>
                  <a:pt x="f14" y="f15"/>
                  <a:pt x="f16" y="f17"/>
                  <a:pt x="f5" y="f18"/>
                </a:cubicBezTo>
                <a:cubicBezTo>
                  <a:pt x="f19" y="f20"/>
                  <a:pt x="f21" y="f22"/>
                  <a:pt x="f16" y="f23"/>
                </a:cubicBezTo>
                <a:cubicBezTo>
                  <a:pt x="f24" y="f5"/>
                  <a:pt x="f25" y="f26"/>
                  <a:pt x="f20" y="f27"/>
                </a:cubicBezTo>
                <a:cubicBezTo>
                  <a:pt x="f28" y="f29"/>
                  <a:pt x="f6" y="f30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" name="Freeform 20">
            <a:extLst>
              <a:ext uri="{FF2B5EF4-FFF2-40B4-BE49-F238E27FC236}">
                <a16:creationId xmlns:a16="http://schemas.microsoft.com/office/drawing/2014/main" id="{F199CDA2-C1B7-480F-BB48-5A647E252682}"/>
              </a:ext>
            </a:extLst>
          </p:cNvPr>
          <p:cNvSpPr/>
          <p:nvPr/>
        </p:nvSpPr>
        <p:spPr>
          <a:xfrm>
            <a:off x="5430255" y="4723388"/>
            <a:ext cx="225820" cy="25978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7"/>
              <a:gd name="f7" fmla="val 124"/>
              <a:gd name="f8" fmla="val 93"/>
              <a:gd name="f9" fmla="val 50"/>
              <a:gd name="f10" fmla="val 83"/>
              <a:gd name="f11" fmla="val 77"/>
              <a:gd name="f12" fmla="val 54"/>
              <a:gd name="f13" fmla="val 78"/>
              <a:gd name="f14" fmla="val 85"/>
              <a:gd name="f15" fmla="val 2"/>
              <a:gd name="f16" fmla="val 91"/>
              <a:gd name="f17" fmla="val 3"/>
              <a:gd name="f18" fmla="val 99"/>
              <a:gd name="f19" fmla="val 4"/>
              <a:gd name="f20" fmla="val 90"/>
              <a:gd name="f21" fmla="val 31"/>
              <a:gd name="f22" fmla="val 57"/>
              <a:gd name="f23" fmla="val 80"/>
              <a:gd name="f24" fmla="val 82"/>
              <a:gd name="f25" fmla="val 118"/>
              <a:gd name="f26" fmla="val 34"/>
              <a:gd name="f27" fmla="+- 0 0 -90"/>
              <a:gd name="f28" fmla="*/ f3 1 107"/>
              <a:gd name="f29" fmla="*/ f4 1 124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107"/>
              <a:gd name="f38" fmla="*/ f34 1 124"/>
              <a:gd name="f39" fmla="*/ 0 f35 1"/>
              <a:gd name="f40" fmla="*/ 93 f34 1"/>
              <a:gd name="f41" fmla="*/ 78 f35 1"/>
              <a:gd name="f42" fmla="*/ 0 f34 1"/>
              <a:gd name="f43" fmla="*/ 99 f35 1"/>
              <a:gd name="f44" fmla="*/ 4 f34 1"/>
              <a:gd name="f45" fmla="*/ 107 f35 1"/>
              <a:gd name="f46" fmla="*/ 80 f34 1"/>
              <a:gd name="f47" fmla="+- f36 0 f1"/>
              <a:gd name="f48" fmla="*/ f39 1 107"/>
              <a:gd name="f49" fmla="*/ f40 1 124"/>
              <a:gd name="f50" fmla="*/ f41 1 107"/>
              <a:gd name="f51" fmla="*/ f42 1 124"/>
              <a:gd name="f52" fmla="*/ f43 1 107"/>
              <a:gd name="f53" fmla="*/ f44 1 124"/>
              <a:gd name="f54" fmla="*/ f45 1 107"/>
              <a:gd name="f55" fmla="*/ f46 1 124"/>
              <a:gd name="f56" fmla="*/ 0 1 f37"/>
              <a:gd name="f57" fmla="*/ f31 1 f37"/>
              <a:gd name="f58" fmla="*/ 0 1 f38"/>
              <a:gd name="f59" fmla="*/ f32 1 f38"/>
              <a:gd name="f60" fmla="*/ f48 1 f37"/>
              <a:gd name="f61" fmla="*/ f49 1 f38"/>
              <a:gd name="f62" fmla="*/ f50 1 f37"/>
              <a:gd name="f63" fmla="*/ f51 1 f38"/>
              <a:gd name="f64" fmla="*/ f52 1 f37"/>
              <a:gd name="f65" fmla="*/ f53 1 f38"/>
              <a:gd name="f66" fmla="*/ f54 1 f37"/>
              <a:gd name="f67" fmla="*/ f55 1 f38"/>
              <a:gd name="f68" fmla="*/ f56 f28 1"/>
              <a:gd name="f69" fmla="*/ f57 f28 1"/>
              <a:gd name="f70" fmla="*/ f59 f29 1"/>
              <a:gd name="f71" fmla="*/ f58 f29 1"/>
              <a:gd name="f72" fmla="*/ f60 f28 1"/>
              <a:gd name="f73" fmla="*/ f61 f29 1"/>
              <a:gd name="f74" fmla="*/ f62 f28 1"/>
              <a:gd name="f75" fmla="*/ f63 f29 1"/>
              <a:gd name="f76" fmla="*/ f64 f28 1"/>
              <a:gd name="f77" fmla="*/ f65 f29 1"/>
              <a:gd name="f78" fmla="*/ f66 f28 1"/>
              <a:gd name="f79" fmla="*/ f67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2" y="f73"/>
              </a:cxn>
              <a:cxn ang="f47">
                <a:pos x="f74" y="f75"/>
              </a:cxn>
              <a:cxn ang="f47">
                <a:pos x="f76" y="f77"/>
              </a:cxn>
              <a:cxn ang="f47">
                <a:pos x="f78" y="f79"/>
              </a:cxn>
              <a:cxn ang="f47">
                <a:pos x="f72" y="f73"/>
              </a:cxn>
            </a:cxnLst>
            <a:rect l="f68" t="f71" r="f69" b="f70"/>
            <a:pathLst>
              <a:path w="107" h="124">
                <a:moveTo>
                  <a:pt x="f5" y="f8"/>
                </a:moveTo>
                <a:cubicBezTo>
                  <a:pt x="f9" y="f10"/>
                  <a:pt x="f11" y="f12"/>
                  <a:pt x="f13" y="f5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16" y="f22"/>
                  <a:pt x="f6" y="f23"/>
                </a:cubicBezTo>
                <a:cubicBezTo>
                  <a:pt x="f24" y="f25"/>
                  <a:pt x="f26" y="f7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Freeform 21">
            <a:extLst>
              <a:ext uri="{FF2B5EF4-FFF2-40B4-BE49-F238E27FC236}">
                <a16:creationId xmlns:a16="http://schemas.microsoft.com/office/drawing/2014/main" id="{3E660DB0-ABFC-CC33-4B39-691DB62D2B0A}"/>
              </a:ext>
            </a:extLst>
          </p:cNvPr>
          <p:cNvSpPr/>
          <p:nvPr/>
        </p:nvSpPr>
        <p:spPr>
          <a:xfrm>
            <a:off x="6129790" y="4244580"/>
            <a:ext cx="139226" cy="1595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6"/>
              <a:gd name="f7" fmla="val 76"/>
              <a:gd name="f8" fmla="val 64"/>
              <a:gd name="f9" fmla="val 44"/>
              <a:gd name="f10" fmla="val 68"/>
              <a:gd name="f11" fmla="val 23"/>
              <a:gd name="f12" fmla="val 72"/>
              <a:gd name="f13" fmla="val 4"/>
              <a:gd name="f14" fmla="val 3"/>
              <a:gd name="f15" fmla="val 54"/>
              <a:gd name="f16" fmla="val 2"/>
              <a:gd name="f17" fmla="val 29"/>
              <a:gd name="f18" fmla="val 32"/>
              <a:gd name="f19" fmla="val 58"/>
              <a:gd name="f20" fmla="val 22"/>
              <a:gd name="f21" fmla="+- 0 0 -90"/>
              <a:gd name="f22" fmla="*/ f3 1 66"/>
              <a:gd name="f23" fmla="*/ f4 1 76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66"/>
              <a:gd name="f32" fmla="*/ f28 1 76"/>
              <a:gd name="f33" fmla="*/ 66 f29 1"/>
              <a:gd name="f34" fmla="*/ 64 f28 1"/>
              <a:gd name="f35" fmla="*/ 4 f29 1"/>
              <a:gd name="f36" fmla="*/ 76 f28 1"/>
              <a:gd name="f37" fmla="*/ 0 f29 1"/>
              <a:gd name="f38" fmla="*/ 4 f28 1"/>
              <a:gd name="f39" fmla="+- f30 0 f1"/>
              <a:gd name="f40" fmla="*/ f33 1 66"/>
              <a:gd name="f41" fmla="*/ f34 1 76"/>
              <a:gd name="f42" fmla="*/ f35 1 66"/>
              <a:gd name="f43" fmla="*/ f36 1 76"/>
              <a:gd name="f44" fmla="*/ f37 1 66"/>
              <a:gd name="f45" fmla="*/ f38 1 76"/>
              <a:gd name="f46" fmla="*/ 0 1 f31"/>
              <a:gd name="f47" fmla="*/ f25 1 f31"/>
              <a:gd name="f48" fmla="*/ 0 1 f32"/>
              <a:gd name="f49" fmla="*/ f26 1 f32"/>
              <a:gd name="f50" fmla="*/ f40 1 f31"/>
              <a:gd name="f51" fmla="*/ f41 1 f32"/>
              <a:gd name="f52" fmla="*/ f42 1 f31"/>
              <a:gd name="f53" fmla="*/ f43 1 f32"/>
              <a:gd name="f54" fmla="*/ f44 1 f31"/>
              <a:gd name="f55" fmla="*/ f45 1 f32"/>
              <a:gd name="f56" fmla="*/ f46 f22 1"/>
              <a:gd name="f57" fmla="*/ f47 f22 1"/>
              <a:gd name="f58" fmla="*/ f49 f23 1"/>
              <a:gd name="f59" fmla="*/ f48 f23 1"/>
              <a:gd name="f60" fmla="*/ f50 f22 1"/>
              <a:gd name="f61" fmla="*/ f51 f23 1"/>
              <a:gd name="f62" fmla="*/ f52 f22 1"/>
              <a:gd name="f63" fmla="*/ f53 f23 1"/>
              <a:gd name="f64" fmla="*/ f54 f22 1"/>
              <a:gd name="f65" fmla="*/ f55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0" y="f61"/>
              </a:cxn>
              <a:cxn ang="f39">
                <a:pos x="f62" y="f63"/>
              </a:cxn>
              <a:cxn ang="f39">
                <a:pos x="f64" y="f65"/>
              </a:cxn>
              <a:cxn ang="f39">
                <a:pos x="f60" y="f61"/>
              </a:cxn>
            </a:cxnLst>
            <a:rect l="f56" t="f59" r="f57" b="f58"/>
            <a:pathLst>
              <a:path w="66" h="76">
                <a:moveTo>
                  <a:pt x="f6" y="f8"/>
                </a:moveTo>
                <a:cubicBezTo>
                  <a:pt x="f9" y="f10"/>
                  <a:pt x="f11" y="f12"/>
                  <a:pt x="f13" y="f7"/>
                </a:cubicBezTo>
                <a:cubicBezTo>
                  <a:pt x="f14" y="f15"/>
                  <a:pt x="f16" y="f17"/>
                  <a:pt x="f5" y="f13"/>
                </a:cubicBezTo>
                <a:cubicBezTo>
                  <a:pt x="f18" y="f5"/>
                  <a:pt x="f19" y="f20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Freeform 22">
            <a:extLst>
              <a:ext uri="{FF2B5EF4-FFF2-40B4-BE49-F238E27FC236}">
                <a16:creationId xmlns:a16="http://schemas.microsoft.com/office/drawing/2014/main" id="{35869CAC-ED69-D5A3-E20A-D48FA819888F}"/>
              </a:ext>
            </a:extLst>
          </p:cNvPr>
          <p:cNvSpPr/>
          <p:nvPr/>
        </p:nvSpPr>
        <p:spPr>
          <a:xfrm>
            <a:off x="5912455" y="4821859"/>
            <a:ext cx="84892" cy="967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"/>
              <a:gd name="f7" fmla="val 46"/>
              <a:gd name="f8" fmla="val 22"/>
              <a:gd name="f9" fmla="val 28"/>
              <a:gd name="f10" fmla="val 13"/>
              <a:gd name="f11" fmla="val 33"/>
              <a:gd name="f12" fmla="val 26"/>
              <a:gd name="f13" fmla="val 41"/>
              <a:gd name="f14" fmla="val 27"/>
              <a:gd name="f15" fmla="val 43"/>
              <a:gd name="f16" fmla="val 15"/>
              <a:gd name="f17" fmla="val 44"/>
              <a:gd name="f18" fmla="val 8"/>
              <a:gd name="f19" fmla="val 29"/>
              <a:gd name="f20" fmla="val 16"/>
              <a:gd name="f21" fmla="+- 0 0 -90"/>
              <a:gd name="f22" fmla="*/ f3 1 40"/>
              <a:gd name="f23" fmla="*/ f4 1 46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40"/>
              <a:gd name="f32" fmla="*/ f28 1 46"/>
              <a:gd name="f33" fmla="*/ 22 f29 1"/>
              <a:gd name="f34" fmla="*/ 0 f28 1"/>
              <a:gd name="f35" fmla="*/ 40 f29 1"/>
              <a:gd name="f36" fmla="*/ 41 f28 1"/>
              <a:gd name="f37" fmla="*/ 0 f29 1"/>
              <a:gd name="f38" fmla="*/ 46 f28 1"/>
              <a:gd name="f39" fmla="+- f30 0 f1"/>
              <a:gd name="f40" fmla="*/ f33 1 40"/>
              <a:gd name="f41" fmla="*/ f34 1 46"/>
              <a:gd name="f42" fmla="*/ f35 1 40"/>
              <a:gd name="f43" fmla="*/ f36 1 46"/>
              <a:gd name="f44" fmla="*/ f37 1 40"/>
              <a:gd name="f45" fmla="*/ f38 1 46"/>
              <a:gd name="f46" fmla="*/ 0 1 f31"/>
              <a:gd name="f47" fmla="*/ f25 1 f31"/>
              <a:gd name="f48" fmla="*/ 0 1 f32"/>
              <a:gd name="f49" fmla="*/ f26 1 f32"/>
              <a:gd name="f50" fmla="*/ f40 1 f31"/>
              <a:gd name="f51" fmla="*/ f41 1 f32"/>
              <a:gd name="f52" fmla="*/ f42 1 f31"/>
              <a:gd name="f53" fmla="*/ f43 1 f32"/>
              <a:gd name="f54" fmla="*/ f44 1 f31"/>
              <a:gd name="f55" fmla="*/ f45 1 f32"/>
              <a:gd name="f56" fmla="*/ f46 f22 1"/>
              <a:gd name="f57" fmla="*/ f47 f22 1"/>
              <a:gd name="f58" fmla="*/ f49 f23 1"/>
              <a:gd name="f59" fmla="*/ f48 f23 1"/>
              <a:gd name="f60" fmla="*/ f50 f22 1"/>
              <a:gd name="f61" fmla="*/ f51 f23 1"/>
              <a:gd name="f62" fmla="*/ f52 f22 1"/>
              <a:gd name="f63" fmla="*/ f53 f23 1"/>
              <a:gd name="f64" fmla="*/ f54 f22 1"/>
              <a:gd name="f65" fmla="*/ f55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0" y="f61"/>
              </a:cxn>
              <a:cxn ang="f39">
                <a:pos x="f62" y="f63"/>
              </a:cxn>
              <a:cxn ang="f39">
                <a:pos x="f64" y="f65"/>
              </a:cxn>
              <a:cxn ang="f39">
                <a:pos x="f60" y="f61"/>
              </a:cxn>
            </a:cxnLst>
            <a:rect l="f56" t="f59" r="f57" b="f58"/>
            <a:pathLst>
              <a:path w="40" h="46">
                <a:moveTo>
                  <a:pt x="f8" y="f5"/>
                </a:moveTo>
                <a:cubicBezTo>
                  <a:pt x="f9" y="f10"/>
                  <a:pt x="f11" y="f12"/>
                  <a:pt x="f6" y="f13"/>
                </a:cubicBezTo>
                <a:cubicBezTo>
                  <a:pt x="f14" y="f15"/>
                  <a:pt x="f16" y="f17"/>
                  <a:pt x="f5" y="f7"/>
                </a:cubicBezTo>
                <a:cubicBezTo>
                  <a:pt x="f18" y="f19"/>
                  <a:pt x="f16" y="f20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" name="Freeform 23">
            <a:extLst>
              <a:ext uri="{FF2B5EF4-FFF2-40B4-BE49-F238E27FC236}">
                <a16:creationId xmlns:a16="http://schemas.microsoft.com/office/drawing/2014/main" id="{7F04A2C6-E2FF-7A06-4882-DA924686B013}"/>
              </a:ext>
            </a:extLst>
          </p:cNvPr>
          <p:cNvSpPr/>
          <p:nvPr/>
        </p:nvSpPr>
        <p:spPr>
          <a:xfrm>
            <a:off x="6211290" y="3388839"/>
            <a:ext cx="234305" cy="15620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1"/>
              <a:gd name="f7" fmla="val 74"/>
              <a:gd name="f8" fmla="val 66"/>
              <a:gd name="f9" fmla="val 9"/>
              <a:gd name="f10" fmla="val 46"/>
              <a:gd name="f11" fmla="val 17"/>
              <a:gd name="f12" fmla="val 26"/>
              <a:gd name="f13" fmla="val 27"/>
              <a:gd name="f14" fmla="val 7"/>
              <a:gd name="f15" fmla="val 29"/>
              <a:gd name="f16" fmla="val 3"/>
              <a:gd name="f17" fmla="val 37"/>
              <a:gd name="f18" fmla="val 1"/>
              <a:gd name="f19" fmla="val 42"/>
              <a:gd name="f20" fmla="val 64"/>
              <a:gd name="f21" fmla="val 87"/>
              <a:gd name="f22" fmla="val 51"/>
              <a:gd name="f23" fmla="val 75"/>
              <a:gd name="f24" fmla="val 72"/>
              <a:gd name="f25" fmla="val 39"/>
              <a:gd name="f26" fmla="val 69"/>
              <a:gd name="f27" fmla="+- 0 0 -90"/>
              <a:gd name="f28" fmla="*/ f3 1 111"/>
              <a:gd name="f29" fmla="*/ f4 1 74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111"/>
              <a:gd name="f38" fmla="*/ f34 1 74"/>
              <a:gd name="f39" fmla="*/ 0 f35 1"/>
              <a:gd name="f40" fmla="*/ 66 f34 1"/>
              <a:gd name="f41" fmla="*/ 27 f35 1"/>
              <a:gd name="f42" fmla="*/ 7 f34 1"/>
              <a:gd name="f43" fmla="*/ 42 f35 1"/>
              <a:gd name="f44" fmla="*/ 1 f34 1"/>
              <a:gd name="f45" fmla="*/ 111 f35 1"/>
              <a:gd name="f46" fmla="*/ 0 f34 1"/>
              <a:gd name="f47" fmla="*/ 74 f34 1"/>
              <a:gd name="f48" fmla="+- f36 0 f1"/>
              <a:gd name="f49" fmla="*/ f39 1 111"/>
              <a:gd name="f50" fmla="*/ f40 1 74"/>
              <a:gd name="f51" fmla="*/ f41 1 111"/>
              <a:gd name="f52" fmla="*/ f42 1 74"/>
              <a:gd name="f53" fmla="*/ f43 1 111"/>
              <a:gd name="f54" fmla="*/ f44 1 74"/>
              <a:gd name="f55" fmla="*/ f45 1 111"/>
              <a:gd name="f56" fmla="*/ f46 1 74"/>
              <a:gd name="f57" fmla="*/ f47 1 74"/>
              <a:gd name="f58" fmla="*/ 0 1 f37"/>
              <a:gd name="f59" fmla="*/ f31 1 f37"/>
              <a:gd name="f60" fmla="*/ 0 1 f38"/>
              <a:gd name="f61" fmla="*/ f32 1 f38"/>
              <a:gd name="f62" fmla="*/ f49 1 f37"/>
              <a:gd name="f63" fmla="*/ f50 1 f38"/>
              <a:gd name="f64" fmla="*/ f51 1 f37"/>
              <a:gd name="f65" fmla="*/ f52 1 f38"/>
              <a:gd name="f66" fmla="*/ f53 1 f37"/>
              <a:gd name="f67" fmla="*/ f54 1 f38"/>
              <a:gd name="f68" fmla="*/ f55 1 f37"/>
              <a:gd name="f69" fmla="*/ f56 1 f38"/>
              <a:gd name="f70" fmla="*/ f57 1 f38"/>
              <a:gd name="f71" fmla="*/ f58 f28 1"/>
              <a:gd name="f72" fmla="*/ f59 f28 1"/>
              <a:gd name="f73" fmla="*/ f61 f29 1"/>
              <a:gd name="f74" fmla="*/ f60 f29 1"/>
              <a:gd name="f75" fmla="*/ f62 f28 1"/>
              <a:gd name="f76" fmla="*/ f63 f29 1"/>
              <a:gd name="f77" fmla="*/ f64 f28 1"/>
              <a:gd name="f78" fmla="*/ f65 f29 1"/>
              <a:gd name="f79" fmla="*/ f66 f28 1"/>
              <a:gd name="f80" fmla="*/ f67 f29 1"/>
              <a:gd name="f81" fmla="*/ f68 f28 1"/>
              <a:gd name="f82" fmla="*/ f69 f29 1"/>
              <a:gd name="f83" fmla="*/ f70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">
                <a:pos x="f75" y="f76"/>
              </a:cxn>
              <a:cxn ang="f48">
                <a:pos x="f77" y="f78"/>
              </a:cxn>
              <a:cxn ang="f48">
                <a:pos x="f79" y="f80"/>
              </a:cxn>
              <a:cxn ang="f48">
                <a:pos x="f81" y="f82"/>
              </a:cxn>
              <a:cxn ang="f48">
                <a:pos x="f81" y="f83"/>
              </a:cxn>
              <a:cxn ang="f48">
                <a:pos x="f75" y="f76"/>
              </a:cxn>
            </a:cxnLst>
            <a:rect l="f71" t="f74" r="f72" b="f73"/>
            <a:pathLst>
              <a:path w="111" h="74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18"/>
                </a:cubicBezTo>
                <a:cubicBezTo>
                  <a:pt x="f20" y="f5"/>
                  <a:pt x="f21" y="f5"/>
                  <a:pt x="f6" y="f5"/>
                </a:cubicBezTo>
                <a:cubicBezTo>
                  <a:pt x="f6" y="f12"/>
                  <a:pt x="f6" y="f22"/>
                  <a:pt x="f6" y="f7"/>
                </a:cubicBezTo>
                <a:cubicBezTo>
                  <a:pt x="f23" y="f24"/>
                  <a:pt x="f25" y="f26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" name="Freeform 24">
            <a:extLst>
              <a:ext uri="{FF2B5EF4-FFF2-40B4-BE49-F238E27FC236}">
                <a16:creationId xmlns:a16="http://schemas.microsoft.com/office/drawing/2014/main" id="{FBFA30D0-5308-10AE-7B1E-08A07487E14A}"/>
              </a:ext>
            </a:extLst>
          </p:cNvPr>
          <p:cNvSpPr/>
          <p:nvPr/>
        </p:nvSpPr>
        <p:spPr>
          <a:xfrm>
            <a:off x="8314977" y="2886257"/>
            <a:ext cx="212241" cy="13243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1"/>
              <a:gd name="f7" fmla="val 63"/>
              <a:gd name="f8" fmla="val 81"/>
              <a:gd name="f9" fmla="val 96"/>
              <a:gd name="f10" fmla="val 15"/>
              <a:gd name="f11" fmla="val 35"/>
              <a:gd name="f12" fmla="val 91"/>
              <a:gd name="f13" fmla="val 51"/>
              <a:gd name="f14" fmla="val 87"/>
              <a:gd name="f15" fmla="val 59"/>
              <a:gd name="f16" fmla="val 71"/>
              <a:gd name="f17" fmla="val 58"/>
              <a:gd name="f18" fmla="val 62"/>
              <a:gd name="f19" fmla="val 45"/>
              <a:gd name="f20" fmla="val 32"/>
              <a:gd name="f21" fmla="val 12"/>
              <a:gd name="f22" fmla="val 48"/>
              <a:gd name="f23" fmla="val 2"/>
              <a:gd name="f24" fmla="val 29"/>
              <a:gd name="f25" fmla="val 4"/>
              <a:gd name="f26" fmla="val 17"/>
              <a:gd name="f27" fmla="val 8"/>
              <a:gd name="f28" fmla="val 7"/>
              <a:gd name="f29" fmla="val 18"/>
              <a:gd name="f30" fmla="val 39"/>
              <a:gd name="f31" fmla="val 60"/>
              <a:gd name="f32" fmla="+- 0 0 -90"/>
              <a:gd name="f33" fmla="*/ f3 1 101"/>
              <a:gd name="f34" fmla="*/ f4 1 63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101"/>
              <a:gd name="f43" fmla="*/ f39 1 63"/>
              <a:gd name="f44" fmla="*/ 81 f40 1"/>
              <a:gd name="f45" fmla="*/ 0 f39 1"/>
              <a:gd name="f46" fmla="*/ 91 f40 1"/>
              <a:gd name="f47" fmla="*/ 51 f39 1"/>
              <a:gd name="f48" fmla="*/ 71 f40 1"/>
              <a:gd name="f49" fmla="*/ 63 f39 1"/>
              <a:gd name="f50" fmla="*/ 32 f40 1"/>
              <a:gd name="f51" fmla="*/ 2 f40 1"/>
              <a:gd name="f52" fmla="*/ 29 f39 1"/>
              <a:gd name="f53" fmla="*/ 18 f40 1"/>
              <a:gd name="f54" fmla="+- f41 0 f1"/>
              <a:gd name="f55" fmla="*/ f44 1 101"/>
              <a:gd name="f56" fmla="*/ f45 1 63"/>
              <a:gd name="f57" fmla="*/ f46 1 101"/>
              <a:gd name="f58" fmla="*/ f47 1 63"/>
              <a:gd name="f59" fmla="*/ f48 1 101"/>
              <a:gd name="f60" fmla="*/ f49 1 63"/>
              <a:gd name="f61" fmla="*/ f50 1 101"/>
              <a:gd name="f62" fmla="*/ f51 1 101"/>
              <a:gd name="f63" fmla="*/ f52 1 63"/>
              <a:gd name="f64" fmla="*/ f53 1 101"/>
              <a:gd name="f65" fmla="*/ 0 1 f42"/>
              <a:gd name="f66" fmla="*/ f36 1 f42"/>
              <a:gd name="f67" fmla="*/ 0 1 f43"/>
              <a:gd name="f68" fmla="*/ f37 1 f43"/>
              <a:gd name="f69" fmla="*/ f55 1 f42"/>
              <a:gd name="f70" fmla="*/ f56 1 f43"/>
              <a:gd name="f71" fmla="*/ f57 1 f42"/>
              <a:gd name="f72" fmla="*/ f58 1 f43"/>
              <a:gd name="f73" fmla="*/ f59 1 f42"/>
              <a:gd name="f74" fmla="*/ f60 1 f43"/>
              <a:gd name="f75" fmla="*/ f61 1 f42"/>
              <a:gd name="f76" fmla="*/ f62 1 f42"/>
              <a:gd name="f77" fmla="*/ f63 1 f43"/>
              <a:gd name="f78" fmla="*/ f64 1 f42"/>
              <a:gd name="f79" fmla="*/ f65 f33 1"/>
              <a:gd name="f80" fmla="*/ f66 f33 1"/>
              <a:gd name="f81" fmla="*/ f68 f34 1"/>
              <a:gd name="f82" fmla="*/ f67 f34 1"/>
              <a:gd name="f83" fmla="*/ f69 f33 1"/>
              <a:gd name="f84" fmla="*/ f70 f34 1"/>
              <a:gd name="f85" fmla="*/ f71 f33 1"/>
              <a:gd name="f86" fmla="*/ f72 f34 1"/>
              <a:gd name="f87" fmla="*/ f73 f33 1"/>
              <a:gd name="f88" fmla="*/ f74 f34 1"/>
              <a:gd name="f89" fmla="*/ f75 f33 1"/>
              <a:gd name="f90" fmla="*/ f76 f33 1"/>
              <a:gd name="f91" fmla="*/ f77 f34 1"/>
              <a:gd name="f92" fmla="*/ f78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3" y="f84"/>
              </a:cxn>
              <a:cxn ang="f54">
                <a:pos x="f85" y="f86"/>
              </a:cxn>
              <a:cxn ang="f54">
                <a:pos x="f87" y="f88"/>
              </a:cxn>
              <a:cxn ang="f54">
                <a:pos x="f89" y="f88"/>
              </a:cxn>
              <a:cxn ang="f54">
                <a:pos x="f90" y="f91"/>
              </a:cxn>
              <a:cxn ang="f54">
                <a:pos x="f92" y="f84"/>
              </a:cxn>
              <a:cxn ang="f54">
                <a:pos x="f83" y="f84"/>
              </a:cxn>
            </a:cxnLst>
            <a:rect l="f79" t="f82" r="f80" b="f81"/>
            <a:pathLst>
              <a:path w="101" h="63">
                <a:moveTo>
                  <a:pt x="f8" y="f5"/>
                </a:moveTo>
                <a:cubicBezTo>
                  <a:pt x="f9" y="f10"/>
                  <a:pt x="f6" y="f11"/>
                  <a:pt x="f12" y="f13"/>
                </a:cubicBezTo>
                <a:cubicBezTo>
                  <a:pt x="f14" y="f15"/>
                  <a:pt x="f8" y="f7"/>
                  <a:pt x="f16" y="f7"/>
                </a:cubicBezTo>
                <a:cubicBezTo>
                  <a:pt x="f17" y="f18"/>
                  <a:pt x="f19" y="f7"/>
                  <a:pt x="f20" y="f7"/>
                </a:cubicBezTo>
                <a:cubicBezTo>
                  <a:pt x="f21" y="f7"/>
                  <a:pt x="f5" y="f22"/>
                  <a:pt x="f23" y="f24"/>
                </a:cubicBezTo>
                <a:cubicBezTo>
                  <a:pt x="f25" y="f26"/>
                  <a:pt x="f27" y="f28"/>
                  <a:pt x="f29" y="f5"/>
                </a:cubicBezTo>
                <a:cubicBezTo>
                  <a:pt x="f30" y="f5"/>
                  <a:pt x="f31" y="f5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Freeform 25">
            <a:extLst>
              <a:ext uri="{FF2B5EF4-FFF2-40B4-BE49-F238E27FC236}">
                <a16:creationId xmlns:a16="http://schemas.microsoft.com/office/drawing/2014/main" id="{721D2586-5B55-38FD-A401-80264CFD3162}"/>
              </a:ext>
            </a:extLst>
          </p:cNvPr>
          <p:cNvSpPr/>
          <p:nvPr/>
        </p:nvSpPr>
        <p:spPr>
          <a:xfrm>
            <a:off x="8153677" y="3050959"/>
            <a:ext cx="560307" cy="182354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6"/>
              <a:gd name="f7" fmla="val 866"/>
              <a:gd name="f8" fmla="val 157"/>
              <a:gd name="f9" fmla="val 700"/>
              <a:gd name="f10" fmla="val 193"/>
              <a:gd name="f11" fmla="val 229"/>
              <a:gd name="f12" fmla="val 264"/>
              <a:gd name="f13" fmla="val 265"/>
              <a:gd name="f14" fmla="val 702"/>
              <a:gd name="f15" fmla="val 704"/>
              <a:gd name="f16" fmla="val 705"/>
              <a:gd name="f17" fmla="val 745"/>
              <a:gd name="f18" fmla="val 784"/>
              <a:gd name="f19" fmla="val 824"/>
              <a:gd name="f20" fmla="val 835"/>
              <a:gd name="f21" fmla="val 261"/>
              <a:gd name="f22" fmla="val 841"/>
              <a:gd name="f23" fmla="val 251"/>
              <a:gd name="f24" fmla="val 845"/>
              <a:gd name="f25" fmla="val 236"/>
              <a:gd name="f26" fmla="val 850"/>
              <a:gd name="f27" fmla="val 220"/>
              <a:gd name="f28" fmla="val 856"/>
              <a:gd name="f29" fmla="val 203"/>
              <a:gd name="f30" fmla="val 858"/>
              <a:gd name="f31" fmla="val 146"/>
              <a:gd name="f32" fmla="val 89"/>
              <a:gd name="f33" fmla="val 864"/>
              <a:gd name="f34" fmla="val 32"/>
              <a:gd name="f35" fmla="val 30"/>
              <a:gd name="f36" fmla="val 849"/>
              <a:gd name="f37" fmla="val 28"/>
              <a:gd name="f38" fmla="val 26"/>
              <a:gd name="f39" fmla="val 848"/>
              <a:gd name="f40" fmla="val 2"/>
              <a:gd name="f41" fmla="val 839"/>
              <a:gd name="f42" fmla="val 1"/>
              <a:gd name="f43" fmla="val 838"/>
              <a:gd name="f44" fmla="val 812"/>
              <a:gd name="f45" fmla="val 623"/>
              <a:gd name="f46" fmla="val 435"/>
              <a:gd name="f47" fmla="val 246"/>
              <a:gd name="f48" fmla="val 201"/>
              <a:gd name="f49" fmla="val 21"/>
              <a:gd name="f50" fmla="val 167"/>
              <a:gd name="f51" fmla="val 59"/>
              <a:gd name="f52" fmla="val 144"/>
              <a:gd name="f53" fmla="val 64"/>
              <a:gd name="f54" fmla="val 141"/>
              <a:gd name="f55" fmla="val 66"/>
              <a:gd name="f56" fmla="val 137"/>
              <a:gd name="f57" fmla="val 67"/>
              <a:gd name="f58" fmla="val 131"/>
              <a:gd name="f59" fmla="val 70"/>
              <a:gd name="f60" fmla="val 90"/>
              <a:gd name="f61" fmla="val 74"/>
              <a:gd name="f62" fmla="val 48"/>
              <a:gd name="f63" fmla="val 78"/>
              <a:gd name="f64" fmla="val 7"/>
              <a:gd name="f65" fmla="val 5"/>
              <a:gd name="f66" fmla="val 79"/>
              <a:gd name="f67" fmla="val 3"/>
              <a:gd name="f68" fmla="val 80"/>
              <a:gd name="f69" fmla="val 111"/>
              <a:gd name="f70" fmla="val 173"/>
              <a:gd name="f71" fmla="val 176"/>
              <a:gd name="f72" fmla="val 22"/>
              <a:gd name="f73" fmla="val 179"/>
              <a:gd name="f74" fmla="val 44"/>
              <a:gd name="f75" fmla="val 182"/>
              <a:gd name="f76" fmla="val 185"/>
              <a:gd name="f77" fmla="val 88"/>
              <a:gd name="f78" fmla="val 188"/>
              <a:gd name="f79" fmla="val 192"/>
              <a:gd name="f80" fmla="val 133"/>
              <a:gd name="f81" fmla="val 196"/>
              <a:gd name="f82" fmla="val 142"/>
              <a:gd name="f83" fmla="val 199"/>
              <a:gd name="f84" fmla="val 160"/>
              <a:gd name="f85" fmla="val 239"/>
              <a:gd name="f86" fmla="val 177"/>
              <a:gd name="f87" fmla="val 253"/>
              <a:gd name="f88" fmla="val 200"/>
              <a:gd name="f89" fmla="val 214"/>
              <a:gd name="f90" fmla="val 228"/>
              <a:gd name="f91" fmla="val 244"/>
              <a:gd name="f92" fmla="val 288"/>
              <a:gd name="f93" fmla="val 311"/>
              <a:gd name="f94" fmla="val 441"/>
              <a:gd name="f95" fmla="val 570"/>
              <a:gd name="f96" fmla="+- 0 0 -90"/>
              <a:gd name="f97" fmla="*/ f3 1 266"/>
              <a:gd name="f98" fmla="*/ f4 1 866"/>
              <a:gd name="f99" fmla="val f5"/>
              <a:gd name="f100" fmla="val f6"/>
              <a:gd name="f101" fmla="val f7"/>
              <a:gd name="f102" fmla="*/ f96 f0 1"/>
              <a:gd name="f103" fmla="+- f101 0 f99"/>
              <a:gd name="f104" fmla="+- f100 0 f99"/>
              <a:gd name="f105" fmla="*/ f102 1 f2"/>
              <a:gd name="f106" fmla="*/ f104 1 266"/>
              <a:gd name="f107" fmla="*/ f103 1 866"/>
              <a:gd name="f108" fmla="*/ 157 f104 1"/>
              <a:gd name="f109" fmla="*/ 700 f103 1"/>
              <a:gd name="f110" fmla="*/ 264 f104 1"/>
              <a:gd name="f111" fmla="*/ 265 f104 1"/>
              <a:gd name="f112" fmla="*/ 705 f103 1"/>
              <a:gd name="f113" fmla="*/ 824 f103 1"/>
              <a:gd name="f114" fmla="*/ 251 f104 1"/>
              <a:gd name="f115" fmla="*/ 845 f103 1"/>
              <a:gd name="f116" fmla="*/ 203 f104 1"/>
              <a:gd name="f117" fmla="*/ 858 f103 1"/>
              <a:gd name="f118" fmla="*/ 32 f104 1"/>
              <a:gd name="f119" fmla="*/ 850 f103 1"/>
              <a:gd name="f120" fmla="*/ 26 f104 1"/>
              <a:gd name="f121" fmla="*/ 848 f103 1"/>
              <a:gd name="f122" fmla="*/ 1 f104 1"/>
              <a:gd name="f123" fmla="*/ 812 f103 1"/>
              <a:gd name="f124" fmla="*/ 246 f103 1"/>
              <a:gd name="f125" fmla="*/ 59 f104 1"/>
              <a:gd name="f126" fmla="*/ 144 f103 1"/>
              <a:gd name="f127" fmla="*/ 67 f104 1"/>
              <a:gd name="f128" fmla="*/ 131 f103 1"/>
              <a:gd name="f129" fmla="*/ 78 f104 1"/>
              <a:gd name="f130" fmla="*/ 7 f103 1"/>
              <a:gd name="f131" fmla="*/ 80 f104 1"/>
              <a:gd name="f132" fmla="*/ 0 f103 1"/>
              <a:gd name="f133" fmla="*/ 173 f104 1"/>
              <a:gd name="f134" fmla="*/ 182 f104 1"/>
              <a:gd name="f135" fmla="*/ 66 f103 1"/>
              <a:gd name="f136" fmla="*/ 192 f104 1"/>
              <a:gd name="f137" fmla="*/ 133 f103 1"/>
              <a:gd name="f138" fmla="*/ 199 f104 1"/>
              <a:gd name="f139" fmla="*/ 253 f104 1"/>
              <a:gd name="f140" fmla="*/ 200 f103 1"/>
              <a:gd name="f141" fmla="*/ 244 f103 1"/>
              <a:gd name="f142" fmla="*/ 311 f103 1"/>
              <a:gd name="f143" fmla="+- f105 0 f1"/>
              <a:gd name="f144" fmla="*/ f108 1 266"/>
              <a:gd name="f145" fmla="*/ f109 1 866"/>
              <a:gd name="f146" fmla="*/ f110 1 266"/>
              <a:gd name="f147" fmla="*/ f111 1 266"/>
              <a:gd name="f148" fmla="*/ f112 1 866"/>
              <a:gd name="f149" fmla="*/ f113 1 866"/>
              <a:gd name="f150" fmla="*/ f114 1 266"/>
              <a:gd name="f151" fmla="*/ f115 1 866"/>
              <a:gd name="f152" fmla="*/ f116 1 266"/>
              <a:gd name="f153" fmla="*/ f117 1 866"/>
              <a:gd name="f154" fmla="*/ f118 1 266"/>
              <a:gd name="f155" fmla="*/ f119 1 866"/>
              <a:gd name="f156" fmla="*/ f120 1 266"/>
              <a:gd name="f157" fmla="*/ f121 1 866"/>
              <a:gd name="f158" fmla="*/ f122 1 266"/>
              <a:gd name="f159" fmla="*/ f123 1 866"/>
              <a:gd name="f160" fmla="*/ f124 1 866"/>
              <a:gd name="f161" fmla="*/ f125 1 266"/>
              <a:gd name="f162" fmla="*/ f126 1 866"/>
              <a:gd name="f163" fmla="*/ f127 1 266"/>
              <a:gd name="f164" fmla="*/ f128 1 866"/>
              <a:gd name="f165" fmla="*/ f129 1 266"/>
              <a:gd name="f166" fmla="*/ f130 1 866"/>
              <a:gd name="f167" fmla="*/ f131 1 266"/>
              <a:gd name="f168" fmla="*/ f132 1 866"/>
              <a:gd name="f169" fmla="*/ f133 1 266"/>
              <a:gd name="f170" fmla="*/ f134 1 266"/>
              <a:gd name="f171" fmla="*/ f135 1 866"/>
              <a:gd name="f172" fmla="*/ f136 1 266"/>
              <a:gd name="f173" fmla="*/ f137 1 866"/>
              <a:gd name="f174" fmla="*/ f138 1 266"/>
              <a:gd name="f175" fmla="*/ f139 1 266"/>
              <a:gd name="f176" fmla="*/ f140 1 866"/>
              <a:gd name="f177" fmla="*/ f141 1 866"/>
              <a:gd name="f178" fmla="*/ f142 1 866"/>
              <a:gd name="f179" fmla="*/ 0 1 f106"/>
              <a:gd name="f180" fmla="*/ f100 1 f106"/>
              <a:gd name="f181" fmla="*/ 0 1 f107"/>
              <a:gd name="f182" fmla="*/ f101 1 f107"/>
              <a:gd name="f183" fmla="*/ f144 1 f106"/>
              <a:gd name="f184" fmla="*/ f145 1 f107"/>
              <a:gd name="f185" fmla="*/ f146 1 f106"/>
              <a:gd name="f186" fmla="*/ f147 1 f106"/>
              <a:gd name="f187" fmla="*/ f148 1 f107"/>
              <a:gd name="f188" fmla="*/ f149 1 f107"/>
              <a:gd name="f189" fmla="*/ f150 1 f106"/>
              <a:gd name="f190" fmla="*/ f151 1 f107"/>
              <a:gd name="f191" fmla="*/ f152 1 f106"/>
              <a:gd name="f192" fmla="*/ f153 1 f107"/>
              <a:gd name="f193" fmla="*/ f154 1 f106"/>
              <a:gd name="f194" fmla="*/ f155 1 f107"/>
              <a:gd name="f195" fmla="*/ f156 1 f106"/>
              <a:gd name="f196" fmla="*/ f157 1 f107"/>
              <a:gd name="f197" fmla="*/ f158 1 f106"/>
              <a:gd name="f198" fmla="*/ f159 1 f107"/>
              <a:gd name="f199" fmla="*/ f160 1 f107"/>
              <a:gd name="f200" fmla="*/ f161 1 f106"/>
              <a:gd name="f201" fmla="*/ f162 1 f107"/>
              <a:gd name="f202" fmla="*/ f163 1 f106"/>
              <a:gd name="f203" fmla="*/ f164 1 f107"/>
              <a:gd name="f204" fmla="*/ f165 1 f106"/>
              <a:gd name="f205" fmla="*/ f166 1 f107"/>
              <a:gd name="f206" fmla="*/ f167 1 f106"/>
              <a:gd name="f207" fmla="*/ f168 1 f107"/>
              <a:gd name="f208" fmla="*/ f169 1 f106"/>
              <a:gd name="f209" fmla="*/ f170 1 f106"/>
              <a:gd name="f210" fmla="*/ f171 1 f107"/>
              <a:gd name="f211" fmla="*/ f172 1 f106"/>
              <a:gd name="f212" fmla="*/ f173 1 f107"/>
              <a:gd name="f213" fmla="*/ f174 1 f106"/>
              <a:gd name="f214" fmla="*/ f175 1 f106"/>
              <a:gd name="f215" fmla="*/ f176 1 f107"/>
              <a:gd name="f216" fmla="*/ f177 1 f107"/>
              <a:gd name="f217" fmla="*/ f178 1 f107"/>
              <a:gd name="f218" fmla="*/ f179 f97 1"/>
              <a:gd name="f219" fmla="*/ f180 f97 1"/>
              <a:gd name="f220" fmla="*/ f182 f98 1"/>
              <a:gd name="f221" fmla="*/ f181 f98 1"/>
              <a:gd name="f222" fmla="*/ f183 f97 1"/>
              <a:gd name="f223" fmla="*/ f184 f98 1"/>
              <a:gd name="f224" fmla="*/ f185 f97 1"/>
              <a:gd name="f225" fmla="*/ f186 f97 1"/>
              <a:gd name="f226" fmla="*/ f187 f98 1"/>
              <a:gd name="f227" fmla="*/ f188 f98 1"/>
              <a:gd name="f228" fmla="*/ f189 f97 1"/>
              <a:gd name="f229" fmla="*/ f190 f98 1"/>
              <a:gd name="f230" fmla="*/ f191 f97 1"/>
              <a:gd name="f231" fmla="*/ f192 f98 1"/>
              <a:gd name="f232" fmla="*/ f193 f97 1"/>
              <a:gd name="f233" fmla="*/ f194 f98 1"/>
              <a:gd name="f234" fmla="*/ f195 f97 1"/>
              <a:gd name="f235" fmla="*/ f196 f98 1"/>
              <a:gd name="f236" fmla="*/ f197 f97 1"/>
              <a:gd name="f237" fmla="*/ f198 f98 1"/>
              <a:gd name="f238" fmla="*/ f199 f98 1"/>
              <a:gd name="f239" fmla="*/ f200 f97 1"/>
              <a:gd name="f240" fmla="*/ f201 f98 1"/>
              <a:gd name="f241" fmla="*/ f202 f97 1"/>
              <a:gd name="f242" fmla="*/ f203 f98 1"/>
              <a:gd name="f243" fmla="*/ f204 f97 1"/>
              <a:gd name="f244" fmla="*/ f205 f98 1"/>
              <a:gd name="f245" fmla="*/ f206 f97 1"/>
              <a:gd name="f246" fmla="*/ f207 f98 1"/>
              <a:gd name="f247" fmla="*/ f208 f97 1"/>
              <a:gd name="f248" fmla="*/ f209 f97 1"/>
              <a:gd name="f249" fmla="*/ f210 f98 1"/>
              <a:gd name="f250" fmla="*/ f211 f97 1"/>
              <a:gd name="f251" fmla="*/ f212 f98 1"/>
              <a:gd name="f252" fmla="*/ f213 f97 1"/>
              <a:gd name="f253" fmla="*/ f214 f97 1"/>
              <a:gd name="f254" fmla="*/ f215 f98 1"/>
              <a:gd name="f255" fmla="*/ f216 f98 1"/>
              <a:gd name="f256" fmla="*/ f217 f9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3">
                <a:pos x="f222" y="f223"/>
              </a:cxn>
              <a:cxn ang="f143">
                <a:pos x="f224" y="f223"/>
              </a:cxn>
              <a:cxn ang="f143">
                <a:pos x="f225" y="f226"/>
              </a:cxn>
              <a:cxn ang="f143">
                <a:pos x="f225" y="f227"/>
              </a:cxn>
              <a:cxn ang="f143">
                <a:pos x="f228" y="f229"/>
              </a:cxn>
              <a:cxn ang="f143">
                <a:pos x="f230" y="f231"/>
              </a:cxn>
              <a:cxn ang="f143">
                <a:pos x="f232" y="f233"/>
              </a:cxn>
              <a:cxn ang="f143">
                <a:pos x="f234" y="f235"/>
              </a:cxn>
              <a:cxn ang="f143">
                <a:pos x="f236" y="f237"/>
              </a:cxn>
              <a:cxn ang="f143">
                <a:pos x="f236" y="f238"/>
              </a:cxn>
              <a:cxn ang="f143">
                <a:pos x="f239" y="f240"/>
              </a:cxn>
              <a:cxn ang="f143">
                <a:pos x="f241" y="f242"/>
              </a:cxn>
              <a:cxn ang="f143">
                <a:pos x="f243" y="f244"/>
              </a:cxn>
              <a:cxn ang="f143">
                <a:pos x="f245" y="f246"/>
              </a:cxn>
              <a:cxn ang="f143">
                <a:pos x="f247" y="f246"/>
              </a:cxn>
              <a:cxn ang="f143">
                <a:pos x="f248" y="f249"/>
              </a:cxn>
              <a:cxn ang="f143">
                <a:pos x="f250" y="f251"/>
              </a:cxn>
              <a:cxn ang="f143">
                <a:pos x="f252" y="f240"/>
              </a:cxn>
              <a:cxn ang="f143">
                <a:pos x="f253" y="f254"/>
              </a:cxn>
              <a:cxn ang="f143">
                <a:pos x="f225" y="f255"/>
              </a:cxn>
              <a:cxn ang="f143">
                <a:pos x="f225" y="f256"/>
              </a:cxn>
              <a:cxn ang="f143">
                <a:pos x="f222" y="f256"/>
              </a:cxn>
              <a:cxn ang="f143">
                <a:pos x="f222" y="f223"/>
              </a:cxn>
            </a:cxnLst>
            <a:rect l="f218" t="f221" r="f219" b="f220"/>
            <a:pathLst>
              <a:path w="266" h="866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3" y="f14"/>
                  <a:pt x="f13" y="f15"/>
                  <a:pt x="f13" y="f16"/>
                </a:cubicBezTo>
                <a:cubicBezTo>
                  <a:pt x="f13" y="f17"/>
                  <a:pt x="f13" y="f18"/>
                  <a:pt x="f13" y="f19"/>
                </a:cubicBezTo>
                <a:cubicBezTo>
                  <a:pt x="f6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7"/>
                  <a:pt x="f32" y="f33"/>
                  <a:pt x="f34" y="f26"/>
                </a:cubicBezTo>
                <a:cubicBezTo>
                  <a:pt x="f35" y="f36"/>
                  <a:pt x="f37" y="f36"/>
                  <a:pt x="f38" y="f39"/>
                </a:cubicBezTo>
                <a:cubicBezTo>
                  <a:pt x="f40" y="f41"/>
                  <a:pt x="f42" y="f43"/>
                  <a:pt x="f42" y="f44"/>
                </a:cubicBezTo>
                <a:cubicBezTo>
                  <a:pt x="f42" y="f45"/>
                  <a:pt x="f5" y="f46"/>
                  <a:pt x="f42" y="f47"/>
                </a:cubicBezTo>
                <a:cubicBezTo>
                  <a:pt x="f42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3" y="f65"/>
                  <a:pt x="f66" y="f67"/>
                  <a:pt x="f68" y="f5"/>
                </a:cubicBezTo>
                <a:cubicBezTo>
                  <a:pt x="f69" y="f5"/>
                  <a:pt x="f54" y="f5"/>
                  <a:pt x="f70" y="f5"/>
                </a:cubicBezTo>
                <a:cubicBezTo>
                  <a:pt x="f71" y="f72"/>
                  <a:pt x="f73" y="f74"/>
                  <a:pt x="f75" y="f55"/>
                </a:cubicBezTo>
                <a:cubicBezTo>
                  <a:pt x="f76" y="f77"/>
                  <a:pt x="f78" y="f69"/>
                  <a:pt x="f79" y="f80"/>
                </a:cubicBezTo>
                <a:cubicBezTo>
                  <a:pt x="f10" y="f56"/>
                  <a:pt x="f81" y="f82"/>
                  <a:pt x="f83" y="f52"/>
                </a:cubicBezTo>
                <a:cubicBezTo>
                  <a:pt x="f27" y="f84"/>
                  <a:pt x="f85" y="f86"/>
                  <a:pt x="f87" y="f88"/>
                </a:cubicBezTo>
                <a:cubicBezTo>
                  <a:pt x="f21" y="f89"/>
                  <a:pt x="f6" y="f90"/>
                  <a:pt x="f13" y="f91"/>
                </a:cubicBezTo>
                <a:cubicBezTo>
                  <a:pt x="f13" y="f6"/>
                  <a:pt x="f13" y="f92"/>
                  <a:pt x="f13" y="f93"/>
                </a:cubicBezTo>
                <a:cubicBezTo>
                  <a:pt x="f11" y="f93"/>
                  <a:pt x="f10" y="f93"/>
                  <a:pt x="f8" y="f93"/>
                </a:cubicBezTo>
                <a:cubicBezTo>
                  <a:pt x="f8" y="f94"/>
                  <a:pt x="f8" y="f95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4782518F-D04D-D7E7-34E5-B1A95C88257E}"/>
              </a:ext>
            </a:extLst>
          </p:cNvPr>
          <p:cNvSpPr/>
          <p:nvPr/>
        </p:nvSpPr>
        <p:spPr>
          <a:xfrm>
            <a:off x="7435471" y="3438079"/>
            <a:ext cx="648593" cy="952521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308"/>
              <a:gd name="f8" fmla="val 452"/>
              <a:gd name="f9" fmla="val 307"/>
              <a:gd name="f10" fmla="val 2"/>
              <a:gd name="f11" fmla="val 3"/>
              <a:gd name="f12" fmla="val 4"/>
              <a:gd name="f13" fmla="val 306"/>
              <a:gd name="f14" fmla="val 57"/>
              <a:gd name="f15" fmla="val 304"/>
              <a:gd name="f16" fmla="val 111"/>
              <a:gd name="f17" fmla="val 301"/>
              <a:gd name="f18" fmla="val 164"/>
              <a:gd name="f19" fmla="val 298"/>
              <a:gd name="f20" fmla="val 213"/>
              <a:gd name="f21" fmla="val 291"/>
              <a:gd name="f22" fmla="val 262"/>
              <a:gd name="f23" fmla="val 277"/>
              <a:gd name="f24" fmla="val 310"/>
              <a:gd name="f25" fmla="val 267"/>
              <a:gd name="f26" fmla="val 344"/>
              <a:gd name="f27" fmla="val 254"/>
              <a:gd name="f28" fmla="val 378"/>
              <a:gd name="f29" fmla="val 229"/>
              <a:gd name="f30" fmla="val 404"/>
              <a:gd name="f31" fmla="val 183"/>
              <a:gd name="f32" fmla="val 109"/>
              <a:gd name="f33" fmla="val 447"/>
              <a:gd name="f34" fmla="val 69"/>
              <a:gd name="f35" fmla="val 394"/>
              <a:gd name="f36" fmla="val 44"/>
              <a:gd name="f37" fmla="val 31"/>
              <a:gd name="f38" fmla="val 321"/>
              <a:gd name="f39" fmla="val 22"/>
              <a:gd name="f40" fmla="val 280"/>
              <a:gd name="f41" fmla="val 189"/>
              <a:gd name="f42" fmla="val 97"/>
              <a:gd name="f43" fmla="val 102"/>
              <a:gd name="f44" fmla="val 204"/>
              <a:gd name="f45" fmla="val 23"/>
              <a:gd name="f46" fmla="val 26"/>
              <a:gd name="f47" fmla="val 29"/>
              <a:gd name="f48" fmla="val 32"/>
              <a:gd name="f49" fmla="val 67"/>
              <a:gd name="f50" fmla="val 24"/>
              <a:gd name="f51" fmla="val 137"/>
              <a:gd name="f52" fmla="val 28"/>
              <a:gd name="f53" fmla="val 192"/>
              <a:gd name="f54" fmla="val 35"/>
              <a:gd name="f55" fmla="val 246"/>
              <a:gd name="f56" fmla="val 50"/>
              <a:gd name="f57" fmla="val 299"/>
              <a:gd name="f58" fmla="val 59"/>
              <a:gd name="f59" fmla="val 332"/>
              <a:gd name="f60" fmla="val 70"/>
              <a:gd name="f61" fmla="val 364"/>
              <a:gd name="f62" fmla="val 93"/>
              <a:gd name="f63" fmla="val 391"/>
              <a:gd name="f64" fmla="val 126"/>
              <a:gd name="f65" fmla="val 429"/>
              <a:gd name="f66" fmla="val 176"/>
              <a:gd name="f67" fmla="val 431"/>
              <a:gd name="f68" fmla="val 210"/>
              <a:gd name="f69" fmla="val 395"/>
              <a:gd name="f70" fmla="val 223"/>
              <a:gd name="f71" fmla="val 381"/>
              <a:gd name="f72" fmla="val 233"/>
              <a:gd name="f73" fmla="val 240"/>
              <a:gd name="f74" fmla="val 347"/>
              <a:gd name="f75" fmla="val 265"/>
              <a:gd name="f76" fmla="val 292"/>
              <a:gd name="f77" fmla="val 274"/>
              <a:gd name="f78" fmla="val 232"/>
              <a:gd name="f79" fmla="val 279"/>
              <a:gd name="f80" fmla="val 172"/>
              <a:gd name="f81" fmla="val 282"/>
              <a:gd name="f82" fmla="val 283"/>
              <a:gd name="f83" fmla="val 79"/>
              <a:gd name="f84" fmla="val 285"/>
              <a:gd name="f85" fmla="val 33"/>
              <a:gd name="f86" fmla="val 197"/>
              <a:gd name="f87" fmla="val 110"/>
              <a:gd name="f88" fmla="+- 0 0 -90"/>
              <a:gd name="f89" fmla="*/ f4 1 308"/>
              <a:gd name="f90" fmla="*/ f5 1 452"/>
              <a:gd name="f91" fmla="val f6"/>
              <a:gd name="f92" fmla="val f7"/>
              <a:gd name="f93" fmla="val f8"/>
              <a:gd name="f94" fmla="*/ f88 f0 1"/>
              <a:gd name="f95" fmla="+- f93 0 f91"/>
              <a:gd name="f96" fmla="+- f92 0 f91"/>
              <a:gd name="f97" fmla="*/ f94 1 f3"/>
              <a:gd name="f98" fmla="*/ f96 1 308"/>
              <a:gd name="f99" fmla="*/ f95 1 452"/>
              <a:gd name="f100" fmla="*/ 307 f96 1"/>
              <a:gd name="f101" fmla="*/ 0 f95 1"/>
              <a:gd name="f102" fmla="*/ 308 f96 1"/>
              <a:gd name="f103" fmla="*/ 4 f95 1"/>
              <a:gd name="f104" fmla="*/ 301 f96 1"/>
              <a:gd name="f105" fmla="*/ 164 f95 1"/>
              <a:gd name="f106" fmla="*/ 277 f96 1"/>
              <a:gd name="f107" fmla="*/ 310 f95 1"/>
              <a:gd name="f108" fmla="*/ 229 f96 1"/>
              <a:gd name="f109" fmla="*/ 404 f95 1"/>
              <a:gd name="f110" fmla="*/ 69 f96 1"/>
              <a:gd name="f111" fmla="*/ 394 f95 1"/>
              <a:gd name="f112" fmla="*/ 22 f96 1"/>
              <a:gd name="f113" fmla="*/ 280 f95 1"/>
              <a:gd name="f114" fmla="*/ 0 f96 1"/>
              <a:gd name="f115" fmla="*/ 23 f95 1"/>
              <a:gd name="f116" fmla="*/ 32 f95 1"/>
              <a:gd name="f117" fmla="*/ 26 f96 1"/>
              <a:gd name="f118" fmla="*/ 137 f95 1"/>
              <a:gd name="f119" fmla="*/ 50 f96 1"/>
              <a:gd name="f120" fmla="*/ 299 f95 1"/>
              <a:gd name="f121" fmla="*/ 93 f96 1"/>
              <a:gd name="f122" fmla="*/ 391 f95 1"/>
              <a:gd name="f123" fmla="*/ 210 f96 1"/>
              <a:gd name="f124" fmla="*/ 395 f95 1"/>
              <a:gd name="f125" fmla="*/ 240 f96 1"/>
              <a:gd name="f126" fmla="*/ 347 f95 1"/>
              <a:gd name="f127" fmla="*/ 279 f96 1"/>
              <a:gd name="f128" fmla="*/ 172 f95 1"/>
              <a:gd name="f129" fmla="*/ 285 f96 1"/>
              <a:gd name="f130" fmla="*/ 33 f95 1"/>
              <a:gd name="f131" fmla="+- f97 0 f1"/>
              <a:gd name="f132" fmla="*/ f100 1 308"/>
              <a:gd name="f133" fmla="*/ f101 1 452"/>
              <a:gd name="f134" fmla="*/ f102 1 308"/>
              <a:gd name="f135" fmla="*/ f103 1 452"/>
              <a:gd name="f136" fmla="*/ f104 1 308"/>
              <a:gd name="f137" fmla="*/ f105 1 452"/>
              <a:gd name="f138" fmla="*/ f106 1 308"/>
              <a:gd name="f139" fmla="*/ f107 1 452"/>
              <a:gd name="f140" fmla="*/ f108 1 308"/>
              <a:gd name="f141" fmla="*/ f109 1 452"/>
              <a:gd name="f142" fmla="*/ f110 1 308"/>
              <a:gd name="f143" fmla="*/ f111 1 452"/>
              <a:gd name="f144" fmla="*/ f112 1 308"/>
              <a:gd name="f145" fmla="*/ f113 1 452"/>
              <a:gd name="f146" fmla="*/ f114 1 308"/>
              <a:gd name="f147" fmla="*/ f115 1 452"/>
              <a:gd name="f148" fmla="*/ f116 1 452"/>
              <a:gd name="f149" fmla="*/ f117 1 308"/>
              <a:gd name="f150" fmla="*/ f118 1 452"/>
              <a:gd name="f151" fmla="*/ f119 1 308"/>
              <a:gd name="f152" fmla="*/ f120 1 452"/>
              <a:gd name="f153" fmla="*/ f121 1 308"/>
              <a:gd name="f154" fmla="*/ f122 1 452"/>
              <a:gd name="f155" fmla="*/ f123 1 308"/>
              <a:gd name="f156" fmla="*/ f124 1 452"/>
              <a:gd name="f157" fmla="*/ f125 1 308"/>
              <a:gd name="f158" fmla="*/ f126 1 452"/>
              <a:gd name="f159" fmla="*/ f127 1 308"/>
              <a:gd name="f160" fmla="*/ f128 1 452"/>
              <a:gd name="f161" fmla="*/ f129 1 308"/>
              <a:gd name="f162" fmla="*/ f130 1 452"/>
              <a:gd name="f163" fmla="*/ 0 1 f98"/>
              <a:gd name="f164" fmla="*/ f92 1 f98"/>
              <a:gd name="f165" fmla="*/ 0 1 f99"/>
              <a:gd name="f166" fmla="*/ f93 1 f99"/>
              <a:gd name="f167" fmla="*/ f132 1 f98"/>
              <a:gd name="f168" fmla="*/ f133 1 f99"/>
              <a:gd name="f169" fmla="*/ f134 1 f98"/>
              <a:gd name="f170" fmla="*/ f135 1 f99"/>
              <a:gd name="f171" fmla="*/ f136 1 f98"/>
              <a:gd name="f172" fmla="*/ f137 1 f99"/>
              <a:gd name="f173" fmla="*/ f138 1 f98"/>
              <a:gd name="f174" fmla="*/ f139 1 f99"/>
              <a:gd name="f175" fmla="*/ f140 1 f98"/>
              <a:gd name="f176" fmla="*/ f141 1 f99"/>
              <a:gd name="f177" fmla="*/ f142 1 f98"/>
              <a:gd name="f178" fmla="*/ f143 1 f99"/>
              <a:gd name="f179" fmla="*/ f144 1 f98"/>
              <a:gd name="f180" fmla="*/ f145 1 f99"/>
              <a:gd name="f181" fmla="*/ f146 1 f98"/>
              <a:gd name="f182" fmla="*/ f147 1 f99"/>
              <a:gd name="f183" fmla="*/ f148 1 f99"/>
              <a:gd name="f184" fmla="*/ f149 1 f98"/>
              <a:gd name="f185" fmla="*/ f150 1 f99"/>
              <a:gd name="f186" fmla="*/ f151 1 f98"/>
              <a:gd name="f187" fmla="*/ f152 1 f99"/>
              <a:gd name="f188" fmla="*/ f153 1 f98"/>
              <a:gd name="f189" fmla="*/ f154 1 f99"/>
              <a:gd name="f190" fmla="*/ f155 1 f98"/>
              <a:gd name="f191" fmla="*/ f156 1 f99"/>
              <a:gd name="f192" fmla="*/ f157 1 f98"/>
              <a:gd name="f193" fmla="*/ f158 1 f99"/>
              <a:gd name="f194" fmla="*/ f159 1 f98"/>
              <a:gd name="f195" fmla="*/ f160 1 f99"/>
              <a:gd name="f196" fmla="*/ f161 1 f98"/>
              <a:gd name="f197" fmla="*/ f162 1 f99"/>
              <a:gd name="f198" fmla="*/ f163 f89 1"/>
              <a:gd name="f199" fmla="*/ f164 f89 1"/>
              <a:gd name="f200" fmla="*/ f166 f90 1"/>
              <a:gd name="f201" fmla="*/ f165 f90 1"/>
              <a:gd name="f202" fmla="*/ f167 f89 1"/>
              <a:gd name="f203" fmla="*/ f168 f90 1"/>
              <a:gd name="f204" fmla="*/ f169 f89 1"/>
              <a:gd name="f205" fmla="*/ f170 f90 1"/>
              <a:gd name="f206" fmla="*/ f171 f89 1"/>
              <a:gd name="f207" fmla="*/ f172 f90 1"/>
              <a:gd name="f208" fmla="*/ f173 f89 1"/>
              <a:gd name="f209" fmla="*/ f174 f90 1"/>
              <a:gd name="f210" fmla="*/ f175 f89 1"/>
              <a:gd name="f211" fmla="*/ f176 f90 1"/>
              <a:gd name="f212" fmla="*/ f177 f89 1"/>
              <a:gd name="f213" fmla="*/ f178 f90 1"/>
              <a:gd name="f214" fmla="*/ f179 f89 1"/>
              <a:gd name="f215" fmla="*/ f180 f90 1"/>
              <a:gd name="f216" fmla="*/ f181 f89 1"/>
              <a:gd name="f217" fmla="*/ f182 f90 1"/>
              <a:gd name="f218" fmla="*/ f183 f90 1"/>
              <a:gd name="f219" fmla="*/ f184 f89 1"/>
              <a:gd name="f220" fmla="*/ f185 f90 1"/>
              <a:gd name="f221" fmla="*/ f186 f89 1"/>
              <a:gd name="f222" fmla="*/ f187 f90 1"/>
              <a:gd name="f223" fmla="*/ f188 f89 1"/>
              <a:gd name="f224" fmla="*/ f189 f90 1"/>
              <a:gd name="f225" fmla="*/ f190 f89 1"/>
              <a:gd name="f226" fmla="*/ f191 f90 1"/>
              <a:gd name="f227" fmla="*/ f192 f89 1"/>
              <a:gd name="f228" fmla="*/ f193 f90 1"/>
              <a:gd name="f229" fmla="*/ f194 f89 1"/>
              <a:gd name="f230" fmla="*/ f195 f90 1"/>
              <a:gd name="f231" fmla="*/ f196 f89 1"/>
              <a:gd name="f232" fmla="*/ f197 f9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1">
                <a:pos x="f202" y="f203"/>
              </a:cxn>
              <a:cxn ang="f131">
                <a:pos x="f204" y="f205"/>
              </a:cxn>
              <a:cxn ang="f131">
                <a:pos x="f206" y="f207"/>
              </a:cxn>
              <a:cxn ang="f131">
                <a:pos x="f208" y="f209"/>
              </a:cxn>
              <a:cxn ang="f131">
                <a:pos x="f210" y="f211"/>
              </a:cxn>
              <a:cxn ang="f131">
                <a:pos x="f212" y="f213"/>
              </a:cxn>
              <a:cxn ang="f131">
                <a:pos x="f214" y="f215"/>
              </a:cxn>
              <a:cxn ang="f131">
                <a:pos x="f216" y="f205"/>
              </a:cxn>
              <a:cxn ang="f131">
                <a:pos x="f216" y="f203"/>
              </a:cxn>
              <a:cxn ang="f131">
                <a:pos x="f202" y="f203"/>
              </a:cxn>
              <a:cxn ang="f131">
                <a:pos x="f214" y="f217"/>
              </a:cxn>
              <a:cxn ang="f131">
                <a:pos x="f214" y="f218"/>
              </a:cxn>
              <a:cxn ang="f131">
                <a:pos x="f219" y="f220"/>
              </a:cxn>
              <a:cxn ang="f131">
                <a:pos x="f221" y="f222"/>
              </a:cxn>
              <a:cxn ang="f131">
                <a:pos x="f223" y="f224"/>
              </a:cxn>
              <a:cxn ang="f131">
                <a:pos x="f225" y="f226"/>
              </a:cxn>
              <a:cxn ang="f131">
                <a:pos x="f227" y="f228"/>
              </a:cxn>
              <a:cxn ang="f131">
                <a:pos x="f229" y="f230"/>
              </a:cxn>
              <a:cxn ang="f131">
                <a:pos x="f231" y="f232"/>
              </a:cxn>
              <a:cxn ang="f131">
                <a:pos x="f231" y="f217"/>
              </a:cxn>
              <a:cxn ang="f131">
                <a:pos x="f214" y="f217"/>
              </a:cxn>
            </a:cxnLst>
            <a:rect l="f198" t="f201" r="f199" b="f200"/>
            <a:pathLst>
              <a:path w="308" h="452">
                <a:moveTo>
                  <a:pt x="f9" y="f6"/>
                </a:moveTo>
                <a:cubicBezTo>
                  <a:pt x="f9" y="f10"/>
                  <a:pt x="f7" y="f11"/>
                  <a:pt x="f7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8"/>
                  <a:pt x="f32" y="f33"/>
                  <a:pt x="f34" y="f35"/>
                </a:cubicBezTo>
                <a:cubicBezTo>
                  <a:pt x="f36" y="f2"/>
                  <a:pt x="f37" y="f38"/>
                  <a:pt x="f39" y="f40"/>
                </a:cubicBezTo>
                <a:cubicBezTo>
                  <a:pt x="f10" y="f41"/>
                  <a:pt x="f6" y="f42"/>
                  <a:pt x="f6" y="f12"/>
                </a:cubicBezTo>
                <a:cubicBezTo>
                  <a:pt x="f6" y="f11"/>
                  <a:pt x="f6" y="f10"/>
                  <a:pt x="f6" y="f6"/>
                </a:cubicBezTo>
                <a:cubicBezTo>
                  <a:pt x="f43" y="f6"/>
                  <a:pt x="f44" y="f6"/>
                  <a:pt x="f9" y="f6"/>
                </a:cubicBezTo>
                <a:close/>
                <a:moveTo>
                  <a:pt x="f39" y="f45"/>
                </a:moveTo>
                <a:cubicBezTo>
                  <a:pt x="f39" y="f46"/>
                  <a:pt x="f39" y="f47"/>
                  <a:pt x="f39" y="f48"/>
                </a:cubicBezTo>
                <a:cubicBezTo>
                  <a:pt x="f45" y="f49"/>
                  <a:pt x="f50" y="f43"/>
                  <a:pt x="f46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61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64"/>
                  <a:pt x="f82" y="f83"/>
                  <a:pt x="f84" y="f85"/>
                </a:cubicBezTo>
                <a:cubicBezTo>
                  <a:pt x="f84" y="f47"/>
                  <a:pt x="f84" y="f46"/>
                  <a:pt x="f84" y="f45"/>
                </a:cubicBezTo>
                <a:cubicBezTo>
                  <a:pt x="f86" y="f45"/>
                  <a:pt x="f87" y="f45"/>
                  <a:pt x="f39" y="f4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5" name="Freeform 27">
            <a:extLst>
              <a:ext uri="{FF2B5EF4-FFF2-40B4-BE49-F238E27FC236}">
                <a16:creationId xmlns:a16="http://schemas.microsoft.com/office/drawing/2014/main" id="{A5909962-32F9-A707-51F0-E1C2B6B8262B}"/>
              </a:ext>
            </a:extLst>
          </p:cNvPr>
          <p:cNvSpPr/>
          <p:nvPr/>
        </p:nvSpPr>
        <p:spPr>
          <a:xfrm>
            <a:off x="7550923" y="4395694"/>
            <a:ext cx="402400" cy="4091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91"/>
              <a:gd name="f7" fmla="val 194"/>
              <a:gd name="f8" fmla="val 75"/>
              <a:gd name="f9" fmla="val 159"/>
              <a:gd name="f10" fmla="val 105"/>
              <a:gd name="f11" fmla="val 53"/>
              <a:gd name="f12" fmla="val 91"/>
              <a:gd name="f13" fmla="val 106"/>
              <a:gd name="f14" fmla="val 122"/>
              <a:gd name="f15" fmla="val 52"/>
              <a:gd name="f16" fmla="val 139"/>
              <a:gd name="f17" fmla="val 155"/>
              <a:gd name="f18" fmla="val 171"/>
              <a:gd name="f19" fmla="val 188"/>
              <a:gd name="f20" fmla="val 163"/>
              <a:gd name="f21" fmla="val 179"/>
              <a:gd name="f22" fmla="val 189"/>
              <a:gd name="f23" fmla="val 186"/>
              <a:gd name="f24" fmla="val 193"/>
              <a:gd name="f25" fmla="val 177"/>
              <a:gd name="f26" fmla="val 175"/>
              <a:gd name="f27" fmla="val 173"/>
              <a:gd name="f28" fmla="val 172"/>
              <a:gd name="f29" fmla="val 121"/>
              <a:gd name="f30" fmla="val 71"/>
              <a:gd name="f31" fmla="val 21"/>
              <a:gd name="f32" fmla="val 2"/>
              <a:gd name="f33" fmla="val 183"/>
              <a:gd name="f34" fmla="val 3"/>
              <a:gd name="f35" fmla="val 168"/>
              <a:gd name="f36" fmla="val 5"/>
              <a:gd name="f37" fmla="val 161"/>
              <a:gd name="f38" fmla="val 11"/>
              <a:gd name="f39" fmla="val 17"/>
              <a:gd name="f40" fmla="val 33"/>
              <a:gd name="f41" fmla="val 49"/>
              <a:gd name="f42" fmla="val 64"/>
              <a:gd name="f43" fmla="val 68"/>
              <a:gd name="f44" fmla="+- 0 0 -90"/>
              <a:gd name="f45" fmla="*/ f3 1 191"/>
              <a:gd name="f46" fmla="*/ f4 1 194"/>
              <a:gd name="f47" fmla="val f5"/>
              <a:gd name="f48" fmla="val f6"/>
              <a:gd name="f49" fmla="val f7"/>
              <a:gd name="f50" fmla="*/ f44 f0 1"/>
              <a:gd name="f51" fmla="+- f49 0 f47"/>
              <a:gd name="f52" fmla="+- f48 0 f47"/>
              <a:gd name="f53" fmla="*/ f50 1 f2"/>
              <a:gd name="f54" fmla="*/ f52 1 191"/>
              <a:gd name="f55" fmla="*/ f51 1 194"/>
              <a:gd name="f56" fmla="*/ 75 f52 1"/>
              <a:gd name="f57" fmla="*/ 159 f51 1"/>
              <a:gd name="f58" fmla="*/ 0 f51 1"/>
              <a:gd name="f59" fmla="*/ 122 f52 1"/>
              <a:gd name="f60" fmla="*/ 171 f52 1"/>
              <a:gd name="f61" fmla="*/ 191 f52 1"/>
              <a:gd name="f62" fmla="*/ 179 f51 1"/>
              <a:gd name="f63" fmla="*/ 177 f52 1"/>
              <a:gd name="f64" fmla="*/ 194 f51 1"/>
              <a:gd name="f65" fmla="*/ 172 f52 1"/>
              <a:gd name="f66" fmla="*/ 21 f52 1"/>
              <a:gd name="f67" fmla="*/ 3 f52 1"/>
              <a:gd name="f68" fmla="*/ 168 f51 1"/>
              <a:gd name="f69" fmla="*/ 17 f52 1"/>
              <a:gd name="f70" fmla="*/ 64 f52 1"/>
              <a:gd name="f71" fmla="+- f53 0 f1"/>
              <a:gd name="f72" fmla="*/ f56 1 191"/>
              <a:gd name="f73" fmla="*/ f57 1 194"/>
              <a:gd name="f74" fmla="*/ f58 1 194"/>
              <a:gd name="f75" fmla="*/ f59 1 191"/>
              <a:gd name="f76" fmla="*/ f60 1 191"/>
              <a:gd name="f77" fmla="*/ f61 1 191"/>
              <a:gd name="f78" fmla="*/ f62 1 194"/>
              <a:gd name="f79" fmla="*/ f63 1 191"/>
              <a:gd name="f80" fmla="*/ f64 1 194"/>
              <a:gd name="f81" fmla="*/ f65 1 191"/>
              <a:gd name="f82" fmla="*/ f66 1 191"/>
              <a:gd name="f83" fmla="*/ f67 1 191"/>
              <a:gd name="f84" fmla="*/ f68 1 194"/>
              <a:gd name="f85" fmla="*/ f69 1 191"/>
              <a:gd name="f86" fmla="*/ f70 1 191"/>
              <a:gd name="f87" fmla="*/ 0 1 f54"/>
              <a:gd name="f88" fmla="*/ f48 1 f54"/>
              <a:gd name="f89" fmla="*/ 0 1 f55"/>
              <a:gd name="f90" fmla="*/ f49 1 f55"/>
              <a:gd name="f91" fmla="*/ f72 1 f54"/>
              <a:gd name="f92" fmla="*/ f73 1 f55"/>
              <a:gd name="f93" fmla="*/ f74 1 f55"/>
              <a:gd name="f94" fmla="*/ f75 1 f54"/>
              <a:gd name="f95" fmla="*/ f76 1 f54"/>
              <a:gd name="f96" fmla="*/ f77 1 f54"/>
              <a:gd name="f97" fmla="*/ f78 1 f55"/>
              <a:gd name="f98" fmla="*/ f79 1 f54"/>
              <a:gd name="f99" fmla="*/ f80 1 f55"/>
              <a:gd name="f100" fmla="*/ f81 1 f54"/>
              <a:gd name="f101" fmla="*/ f82 1 f54"/>
              <a:gd name="f102" fmla="*/ f83 1 f54"/>
              <a:gd name="f103" fmla="*/ f84 1 f55"/>
              <a:gd name="f104" fmla="*/ f85 1 f54"/>
              <a:gd name="f105" fmla="*/ f86 1 f54"/>
              <a:gd name="f106" fmla="*/ f87 f45 1"/>
              <a:gd name="f107" fmla="*/ f88 f45 1"/>
              <a:gd name="f108" fmla="*/ f90 f46 1"/>
              <a:gd name="f109" fmla="*/ f89 f46 1"/>
              <a:gd name="f110" fmla="*/ f91 f45 1"/>
              <a:gd name="f111" fmla="*/ f92 f46 1"/>
              <a:gd name="f112" fmla="*/ f93 f46 1"/>
              <a:gd name="f113" fmla="*/ f94 f45 1"/>
              <a:gd name="f114" fmla="*/ f95 f45 1"/>
              <a:gd name="f115" fmla="*/ f96 f45 1"/>
              <a:gd name="f116" fmla="*/ f97 f46 1"/>
              <a:gd name="f117" fmla="*/ f98 f45 1"/>
              <a:gd name="f118" fmla="*/ f99 f46 1"/>
              <a:gd name="f119" fmla="*/ f100 f45 1"/>
              <a:gd name="f120" fmla="*/ f101 f45 1"/>
              <a:gd name="f121" fmla="*/ f102 f45 1"/>
              <a:gd name="f122" fmla="*/ f103 f46 1"/>
              <a:gd name="f123" fmla="*/ f104 f45 1"/>
              <a:gd name="f124" fmla="*/ f105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1">
                <a:pos x="f110" y="f111"/>
              </a:cxn>
              <a:cxn ang="f71">
                <a:pos x="f110" y="f112"/>
              </a:cxn>
              <a:cxn ang="f71">
                <a:pos x="f113" y="f112"/>
              </a:cxn>
              <a:cxn ang="f71">
                <a:pos x="f113" y="f111"/>
              </a:cxn>
              <a:cxn ang="f71">
                <a:pos x="f114" y="f111"/>
              </a:cxn>
              <a:cxn ang="f71">
                <a:pos x="f115" y="f116"/>
              </a:cxn>
              <a:cxn ang="f71">
                <a:pos x="f117" y="f118"/>
              </a:cxn>
              <a:cxn ang="f71">
                <a:pos x="f119" y="f118"/>
              </a:cxn>
              <a:cxn ang="f71">
                <a:pos x="f120" y="f118"/>
              </a:cxn>
              <a:cxn ang="f71">
                <a:pos x="f121" y="f122"/>
              </a:cxn>
              <a:cxn ang="f71">
                <a:pos x="f123" y="f111"/>
              </a:cxn>
              <a:cxn ang="f71">
                <a:pos x="f124" y="f111"/>
              </a:cxn>
              <a:cxn ang="f71">
                <a:pos x="f110" y="f111"/>
              </a:cxn>
            </a:cxnLst>
            <a:rect l="f106" t="f109" r="f107" b="f108"/>
            <a:pathLst>
              <a:path w="191" h="194">
                <a:moveTo>
                  <a:pt x="f8" y="f9"/>
                </a:moveTo>
                <a:cubicBezTo>
                  <a:pt x="f8" y="f10"/>
                  <a:pt x="f8" y="f11"/>
                  <a:pt x="f8" y="f5"/>
                </a:cubicBezTo>
                <a:cubicBezTo>
                  <a:pt x="f12" y="f5"/>
                  <a:pt x="f13" y="f5"/>
                  <a:pt x="f14" y="f5"/>
                </a:cubicBezTo>
                <a:cubicBezTo>
                  <a:pt x="f14" y="f15"/>
                  <a:pt x="f14" y="f10"/>
                  <a:pt x="f14" y="f9"/>
                </a:cubicBezTo>
                <a:cubicBezTo>
                  <a:pt x="f16" y="f9"/>
                  <a:pt x="f17" y="f9"/>
                  <a:pt x="f18" y="f9"/>
                </a:cubicBezTo>
                <a:cubicBezTo>
                  <a:pt x="f19" y="f9"/>
                  <a:pt x="f6" y="f20"/>
                  <a:pt x="f6" y="f21"/>
                </a:cubicBezTo>
                <a:cubicBezTo>
                  <a:pt x="f6" y="f22"/>
                  <a:pt x="f23" y="f24"/>
                  <a:pt x="f25" y="f7"/>
                </a:cubicBezTo>
                <a:cubicBezTo>
                  <a:pt x="f26" y="f7"/>
                  <a:pt x="f27" y="f7"/>
                  <a:pt x="f28" y="f7"/>
                </a:cubicBezTo>
                <a:cubicBezTo>
                  <a:pt x="f29" y="f7"/>
                  <a:pt x="f30" y="f7"/>
                  <a:pt x="f31" y="f7"/>
                </a:cubicBezTo>
                <a:cubicBezTo>
                  <a:pt x="f32" y="f7"/>
                  <a:pt x="f5" y="f33"/>
                  <a:pt x="f34" y="f35"/>
                </a:cubicBezTo>
                <a:cubicBezTo>
                  <a:pt x="f36" y="f37"/>
                  <a:pt x="f38" y="f9"/>
                  <a:pt x="f39" y="f9"/>
                </a:cubicBezTo>
                <a:cubicBezTo>
                  <a:pt x="f40" y="f9"/>
                  <a:pt x="f41" y="f9"/>
                  <a:pt x="f42" y="f9"/>
                </a:cubicBezTo>
                <a:cubicBezTo>
                  <a:pt x="f43" y="f9"/>
                  <a:pt x="f30" y="f9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6" name="Freeform 28">
            <a:extLst>
              <a:ext uri="{FF2B5EF4-FFF2-40B4-BE49-F238E27FC236}">
                <a16:creationId xmlns:a16="http://schemas.microsoft.com/office/drawing/2014/main" id="{2F39BCC9-B186-1B49-784C-13591225AF70}"/>
              </a:ext>
            </a:extLst>
          </p:cNvPr>
          <p:cNvSpPr/>
          <p:nvPr/>
        </p:nvSpPr>
        <p:spPr>
          <a:xfrm>
            <a:off x="7539045" y="3823499"/>
            <a:ext cx="436360" cy="4499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7"/>
              <a:gd name="f7" fmla="val 214"/>
              <a:gd name="f8" fmla="val 71"/>
              <a:gd name="f9" fmla="val 139"/>
              <a:gd name="f10" fmla="val 204"/>
              <a:gd name="f11" fmla="val 37"/>
              <a:gd name="f12" fmla="val 198"/>
              <a:gd name="f13" fmla="val 74"/>
              <a:gd name="f14" fmla="val 188"/>
              <a:gd name="f15" fmla="val 110"/>
              <a:gd name="f16" fmla="val 182"/>
              <a:gd name="f17" fmla="val 134"/>
              <a:gd name="f18" fmla="val 174"/>
              <a:gd name="f19" fmla="val 157"/>
              <a:gd name="f20" fmla="val 160"/>
              <a:gd name="f21" fmla="val 177"/>
              <a:gd name="f22" fmla="val 149"/>
              <a:gd name="f23" fmla="val 193"/>
              <a:gd name="f24" fmla="val 136"/>
              <a:gd name="f25" fmla="val 206"/>
              <a:gd name="f26" fmla="val 115"/>
              <a:gd name="f27" fmla="val 209"/>
              <a:gd name="f28" fmla="val 85"/>
              <a:gd name="f29" fmla="val 65"/>
              <a:gd name="f30" fmla="val 199"/>
              <a:gd name="f31" fmla="val 49"/>
              <a:gd name="f32" fmla="val 176"/>
              <a:gd name="f33" fmla="val 35"/>
              <a:gd name="f34" fmla="val 155"/>
              <a:gd name="f35" fmla="val 26"/>
              <a:gd name="f36" fmla="val 132"/>
              <a:gd name="f37" fmla="val 20"/>
              <a:gd name="f38" fmla="val 108"/>
              <a:gd name="f39" fmla="val 13"/>
              <a:gd name="f40" fmla="val 73"/>
              <a:gd name="f41" fmla="val 7"/>
              <a:gd name="f42" fmla="+- 0 0 -90"/>
              <a:gd name="f43" fmla="*/ f3 1 207"/>
              <a:gd name="f44" fmla="*/ f4 1 214"/>
              <a:gd name="f45" fmla="val f5"/>
              <a:gd name="f46" fmla="val f6"/>
              <a:gd name="f47" fmla="val f7"/>
              <a:gd name="f48" fmla="*/ f42 f0 1"/>
              <a:gd name="f49" fmla="+- f47 0 f45"/>
              <a:gd name="f50" fmla="+- f46 0 f45"/>
              <a:gd name="f51" fmla="*/ f48 1 f2"/>
              <a:gd name="f52" fmla="*/ f50 1 207"/>
              <a:gd name="f53" fmla="*/ f49 1 214"/>
              <a:gd name="f54" fmla="*/ 0 f50 1"/>
              <a:gd name="f55" fmla="*/ 0 f49 1"/>
              <a:gd name="f56" fmla="*/ 207 f50 1"/>
              <a:gd name="f57" fmla="*/ 188 f50 1"/>
              <a:gd name="f58" fmla="*/ 110 f49 1"/>
              <a:gd name="f59" fmla="*/ 160 f50 1"/>
              <a:gd name="f60" fmla="*/ 177 f49 1"/>
              <a:gd name="f61" fmla="*/ 115 f50 1"/>
              <a:gd name="f62" fmla="*/ 209 f49 1"/>
              <a:gd name="f63" fmla="*/ 49 f50 1"/>
              <a:gd name="f64" fmla="*/ 176 f49 1"/>
              <a:gd name="f65" fmla="*/ 20 f50 1"/>
              <a:gd name="f66" fmla="*/ 108 f49 1"/>
              <a:gd name="f67" fmla="+- f51 0 f1"/>
              <a:gd name="f68" fmla="*/ f54 1 207"/>
              <a:gd name="f69" fmla="*/ f55 1 214"/>
              <a:gd name="f70" fmla="*/ f56 1 207"/>
              <a:gd name="f71" fmla="*/ f57 1 207"/>
              <a:gd name="f72" fmla="*/ f58 1 214"/>
              <a:gd name="f73" fmla="*/ f59 1 207"/>
              <a:gd name="f74" fmla="*/ f60 1 214"/>
              <a:gd name="f75" fmla="*/ f61 1 207"/>
              <a:gd name="f76" fmla="*/ f62 1 214"/>
              <a:gd name="f77" fmla="*/ f63 1 207"/>
              <a:gd name="f78" fmla="*/ f64 1 214"/>
              <a:gd name="f79" fmla="*/ f65 1 207"/>
              <a:gd name="f80" fmla="*/ f66 1 214"/>
              <a:gd name="f81" fmla="*/ 0 1 f52"/>
              <a:gd name="f82" fmla="*/ f46 1 f52"/>
              <a:gd name="f83" fmla="*/ 0 1 f53"/>
              <a:gd name="f84" fmla="*/ f47 1 f53"/>
              <a:gd name="f85" fmla="*/ f68 1 f52"/>
              <a:gd name="f86" fmla="*/ f69 1 f53"/>
              <a:gd name="f87" fmla="*/ f70 1 f52"/>
              <a:gd name="f88" fmla="*/ f71 1 f52"/>
              <a:gd name="f89" fmla="*/ f72 1 f53"/>
              <a:gd name="f90" fmla="*/ f73 1 f52"/>
              <a:gd name="f91" fmla="*/ f74 1 f53"/>
              <a:gd name="f92" fmla="*/ f75 1 f52"/>
              <a:gd name="f93" fmla="*/ f76 1 f53"/>
              <a:gd name="f94" fmla="*/ f77 1 f52"/>
              <a:gd name="f95" fmla="*/ f78 1 f53"/>
              <a:gd name="f96" fmla="*/ f79 1 f52"/>
              <a:gd name="f97" fmla="*/ f80 1 f53"/>
              <a:gd name="f98" fmla="*/ f81 f43 1"/>
              <a:gd name="f99" fmla="*/ f82 f43 1"/>
              <a:gd name="f100" fmla="*/ f84 f44 1"/>
              <a:gd name="f101" fmla="*/ f83 f44 1"/>
              <a:gd name="f102" fmla="*/ f85 f43 1"/>
              <a:gd name="f103" fmla="*/ f86 f44 1"/>
              <a:gd name="f104" fmla="*/ f87 f43 1"/>
              <a:gd name="f105" fmla="*/ f88 f43 1"/>
              <a:gd name="f106" fmla="*/ f89 f44 1"/>
              <a:gd name="f107" fmla="*/ f90 f43 1"/>
              <a:gd name="f108" fmla="*/ f91 f44 1"/>
              <a:gd name="f109" fmla="*/ f92 f43 1"/>
              <a:gd name="f110" fmla="*/ f93 f44 1"/>
              <a:gd name="f111" fmla="*/ f94 f43 1"/>
              <a:gd name="f112" fmla="*/ f95 f44 1"/>
              <a:gd name="f113" fmla="*/ f96 f43 1"/>
              <a:gd name="f114" fmla="*/ f97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7">
                <a:pos x="f102" y="f103"/>
              </a:cxn>
              <a:cxn ang="f67">
                <a:pos x="f104" y="f103"/>
              </a:cxn>
              <a:cxn ang="f67">
                <a:pos x="f105" y="f106"/>
              </a:cxn>
              <a:cxn ang="f67">
                <a:pos x="f107" y="f108"/>
              </a:cxn>
              <a:cxn ang="f67">
                <a:pos x="f109" y="f110"/>
              </a:cxn>
              <a:cxn ang="f67">
                <a:pos x="f111" y="f112"/>
              </a:cxn>
              <a:cxn ang="f67">
                <a:pos x="f113" y="f114"/>
              </a:cxn>
              <a:cxn ang="f67">
                <a:pos x="f102" y="f103"/>
              </a:cxn>
            </a:cxnLst>
            <a:rect l="f98" t="f101" r="f99" b="f100"/>
            <a:pathLst>
              <a:path w="207" h="214">
                <a:moveTo>
                  <a:pt x="f5" y="f5"/>
                </a:moveTo>
                <a:cubicBezTo>
                  <a:pt x="f8" y="f5"/>
                  <a:pt x="f9" y="f5"/>
                  <a:pt x="f6" y="f5"/>
                </a:cubicBez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7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11"/>
                  <a:pt x="f5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Freeform 29">
            <a:extLst>
              <a:ext uri="{FF2B5EF4-FFF2-40B4-BE49-F238E27FC236}">
                <a16:creationId xmlns:a16="http://schemas.microsoft.com/office/drawing/2014/main" id="{E8841C89-6685-53AA-CE90-422991032EB4}"/>
              </a:ext>
            </a:extLst>
          </p:cNvPr>
          <p:cNvSpPr/>
          <p:nvPr/>
        </p:nvSpPr>
        <p:spPr>
          <a:xfrm>
            <a:off x="7187577" y="186601"/>
            <a:ext cx="1767507" cy="7402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39"/>
              <a:gd name="f7" fmla="val 352"/>
              <a:gd name="f8" fmla="val 414"/>
              <a:gd name="f9" fmla="val 312"/>
              <a:gd name="f10" fmla="val 428"/>
              <a:gd name="f11" fmla="val 333"/>
              <a:gd name="f12" fmla="val 427"/>
              <a:gd name="f13" fmla="val 332"/>
              <a:gd name="f14" fmla="val 450"/>
              <a:gd name="f15" fmla="val 313"/>
              <a:gd name="f16" fmla="val 475"/>
              <a:gd name="f17" fmla="val 292"/>
              <a:gd name="f18" fmla="val 501"/>
              <a:gd name="f19" fmla="val 272"/>
              <a:gd name="f20" fmla="val 526"/>
              <a:gd name="f21" fmla="val 250"/>
              <a:gd name="f22" fmla="val 539"/>
              <a:gd name="f23" fmla="val 239"/>
              <a:gd name="f24" fmla="val 551"/>
              <a:gd name="f25" fmla="val 238"/>
              <a:gd name="f26" fmla="val 566"/>
              <a:gd name="f27" fmla="val 245"/>
              <a:gd name="f28" fmla="val 572"/>
              <a:gd name="f29" fmla="val 248"/>
              <a:gd name="f30" fmla="val 580"/>
              <a:gd name="f31" fmla="val 246"/>
              <a:gd name="f32" fmla="val 588"/>
              <a:gd name="f33" fmla="val 247"/>
              <a:gd name="f34" fmla="val 240"/>
              <a:gd name="f35" fmla="val 590"/>
              <a:gd name="f36" fmla="val 231"/>
              <a:gd name="f37" fmla="val 225"/>
              <a:gd name="f38" fmla="val 582"/>
              <a:gd name="f39" fmla="val 211"/>
              <a:gd name="f40" fmla="val 587"/>
              <a:gd name="f41" fmla="val 203"/>
              <a:gd name="f42" fmla="val 597"/>
              <a:gd name="f43" fmla="val 192"/>
              <a:gd name="f44" fmla="val 637"/>
              <a:gd name="f45" fmla="val 152"/>
              <a:gd name="f46" fmla="val 676"/>
              <a:gd name="f47" fmla="val 111"/>
              <a:gd name="f48" fmla="val 715"/>
              <a:gd name="f49" fmla="val 70"/>
              <a:gd name="f50" fmla="val 746"/>
              <a:gd name="f51" fmla="val 37"/>
              <a:gd name="f52" fmla="val 782"/>
              <a:gd name="f53" fmla="val 13"/>
              <a:gd name="f54" fmla="val 828"/>
              <a:gd name="f55" fmla="val 832"/>
              <a:gd name="f56" fmla="val 21"/>
              <a:gd name="f57" fmla="val 835"/>
              <a:gd name="f58" fmla="val 41"/>
              <a:gd name="f59" fmla="val 63"/>
              <a:gd name="f60" fmla="val 777"/>
              <a:gd name="f61" fmla="val 77"/>
              <a:gd name="f62" fmla="val 743"/>
              <a:gd name="f63" fmla="val 129"/>
              <a:gd name="f64" fmla="val 699"/>
              <a:gd name="f65" fmla="val 168"/>
              <a:gd name="f66" fmla="val 639"/>
              <a:gd name="f67" fmla="val 220"/>
              <a:gd name="f68" fmla="val 577"/>
              <a:gd name="f69" fmla="val 269"/>
              <a:gd name="f70" fmla="val 506"/>
              <a:gd name="f71" fmla="val 305"/>
              <a:gd name="f72" fmla="val 437"/>
              <a:gd name="f73" fmla="val 340"/>
              <a:gd name="f74" fmla="val 367"/>
              <a:gd name="f75" fmla="val 290"/>
              <a:gd name="f76" fmla="val 335"/>
              <a:gd name="f77" fmla="val 226"/>
              <a:gd name="f78" fmla="val 321"/>
              <a:gd name="f79" fmla="val 159"/>
              <a:gd name="f80" fmla="val 324"/>
              <a:gd name="f81" fmla="val 93"/>
              <a:gd name="f82" fmla="val 331"/>
              <a:gd name="f83" fmla="val 334"/>
              <a:gd name="f84" fmla="val 33"/>
              <a:gd name="f85" fmla="val 338"/>
              <a:gd name="f86" fmla="val 339"/>
              <a:gd name="f87" fmla="val 7"/>
              <a:gd name="f88" fmla="val 326"/>
              <a:gd name="f89" fmla="val 121"/>
              <a:gd name="f90" fmla="val 300"/>
              <a:gd name="f91" fmla="val 222"/>
              <a:gd name="f92" fmla="val 293"/>
              <a:gd name="f93" fmla="val 325"/>
              <a:gd name="f94" fmla="val 314"/>
              <a:gd name="f95" fmla="val 353"/>
              <a:gd name="f96" fmla="val 320"/>
              <a:gd name="f97" fmla="val 383"/>
              <a:gd name="f98" fmla="+- 0 0 -90"/>
              <a:gd name="f99" fmla="*/ f3 1 839"/>
              <a:gd name="f100" fmla="*/ f4 1 352"/>
              <a:gd name="f101" fmla="val f5"/>
              <a:gd name="f102" fmla="val f6"/>
              <a:gd name="f103" fmla="val f7"/>
              <a:gd name="f104" fmla="*/ f98 f0 1"/>
              <a:gd name="f105" fmla="+- f103 0 f101"/>
              <a:gd name="f106" fmla="+- f102 0 f101"/>
              <a:gd name="f107" fmla="*/ f104 1 f2"/>
              <a:gd name="f108" fmla="*/ f106 1 839"/>
              <a:gd name="f109" fmla="*/ f105 1 352"/>
              <a:gd name="f110" fmla="*/ 414 f106 1"/>
              <a:gd name="f111" fmla="*/ 312 f105 1"/>
              <a:gd name="f112" fmla="*/ 450 f106 1"/>
              <a:gd name="f113" fmla="*/ 313 f105 1"/>
              <a:gd name="f114" fmla="*/ 526 f106 1"/>
              <a:gd name="f115" fmla="*/ 250 f105 1"/>
              <a:gd name="f116" fmla="*/ 566 f106 1"/>
              <a:gd name="f117" fmla="*/ 245 f105 1"/>
              <a:gd name="f118" fmla="*/ 588 f106 1"/>
              <a:gd name="f119" fmla="*/ 247 f105 1"/>
              <a:gd name="f120" fmla="*/ 225 f105 1"/>
              <a:gd name="f121" fmla="*/ 597 f106 1"/>
              <a:gd name="f122" fmla="*/ 192 f105 1"/>
              <a:gd name="f123" fmla="*/ 715 f106 1"/>
              <a:gd name="f124" fmla="*/ 70 f105 1"/>
              <a:gd name="f125" fmla="*/ 828 f106 1"/>
              <a:gd name="f126" fmla="*/ 0 f105 1"/>
              <a:gd name="f127" fmla="*/ 839 f106 1"/>
              <a:gd name="f128" fmla="*/ 63 f105 1"/>
              <a:gd name="f129" fmla="*/ 699 f106 1"/>
              <a:gd name="f130" fmla="*/ 168 f105 1"/>
              <a:gd name="f131" fmla="*/ 506 f106 1"/>
              <a:gd name="f132" fmla="*/ 305 f105 1"/>
              <a:gd name="f133" fmla="*/ 290 f106 1"/>
              <a:gd name="f134" fmla="*/ 335 f105 1"/>
              <a:gd name="f135" fmla="*/ 93 f106 1"/>
              <a:gd name="f136" fmla="*/ 331 f105 1"/>
              <a:gd name="f137" fmla="*/ 0 f106 1"/>
              <a:gd name="f138" fmla="*/ 339 f105 1"/>
              <a:gd name="f139" fmla="*/ 21 f106 1"/>
              <a:gd name="f140" fmla="*/ 324 f105 1"/>
              <a:gd name="f141" fmla="*/ 325 f106 1"/>
              <a:gd name="f142" fmla="*/ 314 f105 1"/>
              <a:gd name="f143" fmla="+- f107 0 f1"/>
              <a:gd name="f144" fmla="*/ f110 1 839"/>
              <a:gd name="f145" fmla="*/ f111 1 352"/>
              <a:gd name="f146" fmla="*/ f112 1 839"/>
              <a:gd name="f147" fmla="*/ f113 1 352"/>
              <a:gd name="f148" fmla="*/ f114 1 839"/>
              <a:gd name="f149" fmla="*/ f115 1 352"/>
              <a:gd name="f150" fmla="*/ f116 1 839"/>
              <a:gd name="f151" fmla="*/ f117 1 352"/>
              <a:gd name="f152" fmla="*/ f118 1 839"/>
              <a:gd name="f153" fmla="*/ f119 1 352"/>
              <a:gd name="f154" fmla="*/ f120 1 352"/>
              <a:gd name="f155" fmla="*/ f121 1 839"/>
              <a:gd name="f156" fmla="*/ f122 1 352"/>
              <a:gd name="f157" fmla="*/ f123 1 839"/>
              <a:gd name="f158" fmla="*/ f124 1 352"/>
              <a:gd name="f159" fmla="*/ f125 1 839"/>
              <a:gd name="f160" fmla="*/ f126 1 352"/>
              <a:gd name="f161" fmla="*/ f127 1 839"/>
              <a:gd name="f162" fmla="*/ f128 1 352"/>
              <a:gd name="f163" fmla="*/ f129 1 839"/>
              <a:gd name="f164" fmla="*/ f130 1 352"/>
              <a:gd name="f165" fmla="*/ f131 1 839"/>
              <a:gd name="f166" fmla="*/ f132 1 352"/>
              <a:gd name="f167" fmla="*/ f133 1 839"/>
              <a:gd name="f168" fmla="*/ f134 1 352"/>
              <a:gd name="f169" fmla="*/ f135 1 839"/>
              <a:gd name="f170" fmla="*/ f136 1 352"/>
              <a:gd name="f171" fmla="*/ f137 1 839"/>
              <a:gd name="f172" fmla="*/ f138 1 352"/>
              <a:gd name="f173" fmla="*/ f139 1 839"/>
              <a:gd name="f174" fmla="*/ f140 1 352"/>
              <a:gd name="f175" fmla="*/ f141 1 839"/>
              <a:gd name="f176" fmla="*/ f142 1 352"/>
              <a:gd name="f177" fmla="*/ 0 1 f108"/>
              <a:gd name="f178" fmla="*/ f102 1 f108"/>
              <a:gd name="f179" fmla="*/ 0 1 f109"/>
              <a:gd name="f180" fmla="*/ f103 1 f109"/>
              <a:gd name="f181" fmla="*/ f144 1 f108"/>
              <a:gd name="f182" fmla="*/ f145 1 f109"/>
              <a:gd name="f183" fmla="*/ f146 1 f108"/>
              <a:gd name="f184" fmla="*/ f147 1 f109"/>
              <a:gd name="f185" fmla="*/ f148 1 f108"/>
              <a:gd name="f186" fmla="*/ f149 1 f109"/>
              <a:gd name="f187" fmla="*/ f150 1 f108"/>
              <a:gd name="f188" fmla="*/ f151 1 f109"/>
              <a:gd name="f189" fmla="*/ f152 1 f108"/>
              <a:gd name="f190" fmla="*/ f153 1 f109"/>
              <a:gd name="f191" fmla="*/ f154 1 f109"/>
              <a:gd name="f192" fmla="*/ f155 1 f108"/>
              <a:gd name="f193" fmla="*/ f156 1 f109"/>
              <a:gd name="f194" fmla="*/ f157 1 f108"/>
              <a:gd name="f195" fmla="*/ f158 1 f109"/>
              <a:gd name="f196" fmla="*/ f159 1 f108"/>
              <a:gd name="f197" fmla="*/ f160 1 f109"/>
              <a:gd name="f198" fmla="*/ f161 1 f108"/>
              <a:gd name="f199" fmla="*/ f162 1 f109"/>
              <a:gd name="f200" fmla="*/ f163 1 f108"/>
              <a:gd name="f201" fmla="*/ f164 1 f109"/>
              <a:gd name="f202" fmla="*/ f165 1 f108"/>
              <a:gd name="f203" fmla="*/ f166 1 f109"/>
              <a:gd name="f204" fmla="*/ f167 1 f108"/>
              <a:gd name="f205" fmla="*/ f168 1 f109"/>
              <a:gd name="f206" fmla="*/ f169 1 f108"/>
              <a:gd name="f207" fmla="*/ f170 1 f109"/>
              <a:gd name="f208" fmla="*/ f171 1 f108"/>
              <a:gd name="f209" fmla="*/ f172 1 f109"/>
              <a:gd name="f210" fmla="*/ f173 1 f108"/>
              <a:gd name="f211" fmla="*/ f174 1 f109"/>
              <a:gd name="f212" fmla="*/ f175 1 f108"/>
              <a:gd name="f213" fmla="*/ f176 1 f109"/>
              <a:gd name="f214" fmla="*/ f177 f99 1"/>
              <a:gd name="f215" fmla="*/ f178 f99 1"/>
              <a:gd name="f216" fmla="*/ f180 f100 1"/>
              <a:gd name="f217" fmla="*/ f179 f100 1"/>
              <a:gd name="f218" fmla="*/ f181 f99 1"/>
              <a:gd name="f219" fmla="*/ f182 f100 1"/>
              <a:gd name="f220" fmla="*/ f183 f99 1"/>
              <a:gd name="f221" fmla="*/ f184 f100 1"/>
              <a:gd name="f222" fmla="*/ f185 f99 1"/>
              <a:gd name="f223" fmla="*/ f186 f100 1"/>
              <a:gd name="f224" fmla="*/ f187 f99 1"/>
              <a:gd name="f225" fmla="*/ f188 f100 1"/>
              <a:gd name="f226" fmla="*/ f189 f99 1"/>
              <a:gd name="f227" fmla="*/ f190 f100 1"/>
              <a:gd name="f228" fmla="*/ f191 f100 1"/>
              <a:gd name="f229" fmla="*/ f192 f99 1"/>
              <a:gd name="f230" fmla="*/ f193 f100 1"/>
              <a:gd name="f231" fmla="*/ f194 f99 1"/>
              <a:gd name="f232" fmla="*/ f195 f100 1"/>
              <a:gd name="f233" fmla="*/ f196 f99 1"/>
              <a:gd name="f234" fmla="*/ f197 f100 1"/>
              <a:gd name="f235" fmla="*/ f198 f99 1"/>
              <a:gd name="f236" fmla="*/ f199 f100 1"/>
              <a:gd name="f237" fmla="*/ f200 f99 1"/>
              <a:gd name="f238" fmla="*/ f201 f100 1"/>
              <a:gd name="f239" fmla="*/ f202 f99 1"/>
              <a:gd name="f240" fmla="*/ f203 f100 1"/>
              <a:gd name="f241" fmla="*/ f204 f99 1"/>
              <a:gd name="f242" fmla="*/ f205 f100 1"/>
              <a:gd name="f243" fmla="*/ f206 f99 1"/>
              <a:gd name="f244" fmla="*/ f207 f100 1"/>
              <a:gd name="f245" fmla="*/ f208 f99 1"/>
              <a:gd name="f246" fmla="*/ f209 f100 1"/>
              <a:gd name="f247" fmla="*/ f210 f99 1"/>
              <a:gd name="f248" fmla="*/ f211 f100 1"/>
              <a:gd name="f249" fmla="*/ f212 f99 1"/>
              <a:gd name="f250" fmla="*/ f213 f10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3">
                <a:pos x="f218" y="f219"/>
              </a:cxn>
              <a:cxn ang="f143">
                <a:pos x="f220" y="f221"/>
              </a:cxn>
              <a:cxn ang="f143">
                <a:pos x="f222" y="f223"/>
              </a:cxn>
              <a:cxn ang="f143">
                <a:pos x="f224" y="f225"/>
              </a:cxn>
              <a:cxn ang="f143">
                <a:pos x="f226" y="f227"/>
              </a:cxn>
              <a:cxn ang="f143">
                <a:pos x="f226" y="f228"/>
              </a:cxn>
              <a:cxn ang="f143">
                <a:pos x="f229" y="f230"/>
              </a:cxn>
              <a:cxn ang="f143">
                <a:pos x="f231" y="f232"/>
              </a:cxn>
              <a:cxn ang="f143">
                <a:pos x="f233" y="f234"/>
              </a:cxn>
              <a:cxn ang="f143">
                <a:pos x="f235" y="f236"/>
              </a:cxn>
              <a:cxn ang="f143">
                <a:pos x="f237" y="f238"/>
              </a:cxn>
              <a:cxn ang="f143">
                <a:pos x="f239" y="f240"/>
              </a:cxn>
              <a:cxn ang="f143">
                <a:pos x="f241" y="f242"/>
              </a:cxn>
              <a:cxn ang="f143">
                <a:pos x="f243" y="f244"/>
              </a:cxn>
              <a:cxn ang="f143">
                <a:pos x="f245" y="f246"/>
              </a:cxn>
              <a:cxn ang="f143">
                <a:pos x="f247" y="f248"/>
              </a:cxn>
              <a:cxn ang="f143">
                <a:pos x="f249" y="f250"/>
              </a:cxn>
              <a:cxn ang="f143">
                <a:pos x="f218" y="f219"/>
              </a:cxn>
            </a:cxnLst>
            <a:rect l="f214" t="f217" r="f215" b="f216"/>
            <a:pathLst>
              <a:path w="839" h="352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2" y="f34"/>
                  <a:pt x="f35" y="f36"/>
                  <a:pt x="f32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"/>
                </a:cubicBezTo>
                <a:cubicBezTo>
                  <a:pt x="f55" y="f56"/>
                  <a:pt x="f57" y="f58"/>
                  <a:pt x="f6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59" y="f83"/>
                  <a:pt x="f84" y="f85"/>
                  <a:pt x="f5" y="f86"/>
                </a:cubicBezTo>
                <a:cubicBezTo>
                  <a:pt x="f87" y="f11"/>
                  <a:pt x="f53" y="f88"/>
                  <a:pt x="f56" y="f80"/>
                </a:cubicBezTo>
                <a:cubicBezTo>
                  <a:pt x="f89" y="f90"/>
                  <a:pt x="f91" y="f92"/>
                  <a:pt x="f93" y="f94"/>
                </a:cubicBezTo>
                <a:cubicBezTo>
                  <a:pt x="f95" y="f96"/>
                  <a:pt x="f97" y="f15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Freeform 30">
            <a:extLst>
              <a:ext uri="{FF2B5EF4-FFF2-40B4-BE49-F238E27FC236}">
                <a16:creationId xmlns:a16="http://schemas.microsoft.com/office/drawing/2014/main" id="{4950E7FF-BB01-F660-CF92-72F47D8851F3}"/>
              </a:ext>
            </a:extLst>
          </p:cNvPr>
          <p:cNvSpPr/>
          <p:nvPr/>
        </p:nvSpPr>
        <p:spPr>
          <a:xfrm>
            <a:off x="7428677" y="928582"/>
            <a:ext cx="757260" cy="68085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9"/>
              <a:gd name="f7" fmla="val 323"/>
              <a:gd name="f8" fmla="val 116"/>
              <a:gd name="f9" fmla="val 357"/>
              <a:gd name="f10" fmla="val 118"/>
              <a:gd name="f11" fmla="val 354"/>
              <a:gd name="f12" fmla="val 124"/>
              <a:gd name="f13" fmla="val 348"/>
              <a:gd name="f14" fmla="val 133"/>
              <a:gd name="f15" fmla="val 324"/>
              <a:gd name="f16" fmla="val 107"/>
              <a:gd name="f17" fmla="val 302"/>
              <a:gd name="f18" fmla="val 83"/>
              <a:gd name="f19" fmla="val 276"/>
              <a:gd name="f20" fmla="val 55"/>
              <a:gd name="f21" fmla="val 261"/>
              <a:gd name="f22" fmla="val 85"/>
              <a:gd name="f23" fmla="val 245"/>
              <a:gd name="f24" fmla="val 114"/>
              <a:gd name="f25" fmla="val 234"/>
              <a:gd name="f26" fmla="val 146"/>
              <a:gd name="f27" fmla="val 230"/>
              <a:gd name="f28" fmla="val 158"/>
              <a:gd name="f29" fmla="val 235"/>
              <a:gd name="f30" fmla="val 175"/>
              <a:gd name="f31" fmla="val 239"/>
              <a:gd name="f32" fmla="val 188"/>
              <a:gd name="f33" fmla="val 251"/>
              <a:gd name="f34" fmla="val 271"/>
              <a:gd name="f35" fmla="val 274"/>
              <a:gd name="f36" fmla="val 309"/>
              <a:gd name="f37" fmla="val 303"/>
              <a:gd name="f38" fmla="val 287"/>
              <a:gd name="f39" fmla="val 315"/>
              <a:gd name="f40" fmla="val 273"/>
              <a:gd name="f41" fmla="val 305"/>
              <a:gd name="f42" fmla="val 263"/>
              <a:gd name="f43" fmla="val 289"/>
              <a:gd name="f44" fmla="val 247"/>
              <a:gd name="f45" fmla="val 262"/>
              <a:gd name="f46" fmla="val 232"/>
              <a:gd name="f47" fmla="val 215"/>
              <a:gd name="f48" fmla="val 205"/>
              <a:gd name="f49" fmla="val 213"/>
              <a:gd name="f50" fmla="val 211"/>
              <a:gd name="f51" fmla="val 209"/>
              <a:gd name="f52" fmla="val 310"/>
              <a:gd name="f53" fmla="val 199"/>
              <a:gd name="f54" fmla="val 191"/>
              <a:gd name="f55" fmla="val 311"/>
              <a:gd name="f56" fmla="val 281"/>
              <a:gd name="f57" fmla="val 253"/>
              <a:gd name="f58" fmla="val 224"/>
              <a:gd name="f59" fmla="val 159"/>
              <a:gd name="f60" fmla="val 250"/>
              <a:gd name="f61" fmla="val 121"/>
              <a:gd name="f62" fmla="val 117"/>
              <a:gd name="f63" fmla="val 321"/>
              <a:gd name="f64" fmla="val 112"/>
              <a:gd name="f65" fmla="val 320"/>
              <a:gd name="f66" fmla="val 109"/>
              <a:gd name="f67" fmla="val 318"/>
              <a:gd name="f68" fmla="val 106"/>
              <a:gd name="f69" fmla="val 317"/>
              <a:gd name="f70" fmla="val 101"/>
              <a:gd name="f71" fmla="val 256"/>
              <a:gd name="f72" fmla="val 161"/>
              <a:gd name="f73" fmla="val 221"/>
              <a:gd name="f74" fmla="val 202"/>
              <a:gd name="f75" fmla="val 183"/>
              <a:gd name="f76" fmla="val 200"/>
              <a:gd name="f77" fmla="val 181"/>
              <a:gd name="f78" fmla="val 198"/>
              <a:gd name="f79" fmla="val 178"/>
              <a:gd name="f80" fmla="val 189"/>
              <a:gd name="f81" fmla="val 212"/>
              <a:gd name="f82" fmla="val 120"/>
              <a:gd name="f83" fmla="val 237"/>
              <a:gd name="f84" fmla="val 97"/>
              <a:gd name="f85" fmla="val 264"/>
              <a:gd name="f86" fmla="val 72"/>
              <a:gd name="f87" fmla="val 290"/>
              <a:gd name="f88" fmla="val 63"/>
              <a:gd name="f89" fmla="val 299"/>
              <a:gd name="f90" fmla="val 53"/>
              <a:gd name="f91" fmla="val 307"/>
              <a:gd name="f92" fmla="val 41"/>
              <a:gd name="f93" fmla="val 312"/>
              <a:gd name="f94" fmla="val 58"/>
              <a:gd name="f95" fmla="val 93"/>
              <a:gd name="f96" fmla="val 225"/>
              <a:gd name="f97" fmla="val 134"/>
              <a:gd name="f98" fmla="val 194"/>
              <a:gd name="f99" fmla="val 143"/>
              <a:gd name="f100" fmla="val 186"/>
              <a:gd name="f101" fmla="val 153"/>
              <a:gd name="f102" fmla="val 164"/>
              <a:gd name="f103" fmla="val 174"/>
              <a:gd name="f104" fmla="val 204"/>
              <a:gd name="f105" fmla="val 127"/>
              <a:gd name="f106" fmla="val 231"/>
              <a:gd name="f107" fmla="val 88"/>
              <a:gd name="f108" fmla="val 210"/>
              <a:gd name="f109" fmla="val 190"/>
              <a:gd name="f110" fmla="val 169"/>
              <a:gd name="f111" fmla="val 115"/>
              <a:gd name="f112" fmla="val 142"/>
              <a:gd name="f113" fmla="val 113"/>
              <a:gd name="f114" fmla="val 129"/>
              <a:gd name="f115" fmla="val 90"/>
              <a:gd name="f116" fmla="val 149"/>
              <a:gd name="f117" fmla="val 80"/>
              <a:gd name="f118" fmla="val 64"/>
              <a:gd name="f119" fmla="val 52"/>
              <a:gd name="f120" fmla="val 163"/>
              <a:gd name="f121" fmla="val 38"/>
              <a:gd name="f122" fmla="val 17"/>
              <a:gd name="f123" fmla="val 172"/>
              <a:gd name="f124" fmla="val 31"/>
              <a:gd name="f125" fmla="val 196"/>
              <a:gd name="f126" fmla="val 32"/>
              <a:gd name="f127" fmla="val 28"/>
              <a:gd name="f128" fmla="val 26"/>
              <a:gd name="f129" fmla="val 207"/>
              <a:gd name="f130" fmla="val 23"/>
              <a:gd name="f131" fmla="val 208"/>
              <a:gd name="f132" fmla="val 16"/>
              <a:gd name="f133" fmla="val 13"/>
              <a:gd name="f134" fmla="val 195"/>
              <a:gd name="f135" fmla="val 1"/>
              <a:gd name="f136" fmla="val 170"/>
              <a:gd name="f137" fmla="val 29"/>
              <a:gd name="f138" fmla="val 150"/>
              <a:gd name="f139" fmla="val 44"/>
              <a:gd name="f140" fmla="val 145"/>
              <a:gd name="f141" fmla="val 139"/>
              <a:gd name="f142" fmla="val 67"/>
              <a:gd name="f143" fmla="val 135"/>
              <a:gd name="f144" fmla="val 76"/>
              <a:gd name="f145" fmla="val 132"/>
              <a:gd name="f146" fmla="val 81"/>
              <a:gd name="f147" fmla="val 130"/>
              <a:gd name="f148" fmla="val 69"/>
              <a:gd name="f149" fmla="val 56"/>
              <a:gd name="f150" fmla="val 99"/>
              <a:gd name="f151" fmla="val 48"/>
              <a:gd name="f152" fmla="val 74"/>
              <a:gd name="f153" fmla="val 46"/>
              <a:gd name="f154" fmla="val 60"/>
              <a:gd name="f155" fmla="val 50"/>
              <a:gd name="f156" fmla="val 30"/>
              <a:gd name="f157" fmla="val 19"/>
              <a:gd name="f158" fmla="val 100"/>
              <a:gd name="f159" fmla="val 140"/>
              <a:gd name="f160" fmla="val 137"/>
              <a:gd name="f161" fmla="val 103"/>
              <a:gd name="f162" fmla="val 82"/>
              <a:gd name="f163" fmla="val 243"/>
              <a:gd name="f164" fmla="val 70"/>
              <a:gd name="f165" fmla="val 277"/>
              <a:gd name="f166" fmla="val 21"/>
              <a:gd name="f167" fmla="val 288"/>
              <a:gd name="f168" fmla="val 5"/>
              <a:gd name="f169" fmla="val 316"/>
              <a:gd name="f170" fmla="val 9"/>
              <a:gd name="f171" fmla="val 295"/>
              <a:gd name="f172" fmla="val 294"/>
              <a:gd name="f173" fmla="val 39"/>
              <a:gd name="f174" fmla="val 301"/>
              <a:gd name="f175" fmla="val 47"/>
              <a:gd name="f176" fmla="val 339"/>
              <a:gd name="f177" fmla="val 92"/>
              <a:gd name="f178" fmla="val 122"/>
              <a:gd name="f179" fmla="val 45"/>
              <a:gd name="f180" fmla="val 91"/>
              <a:gd name="f181" fmla="val 54"/>
              <a:gd name="f182" fmla="val 66"/>
              <a:gd name="f183" fmla="val 87"/>
              <a:gd name="f184" fmla="val 105"/>
              <a:gd name="f185" fmla="val 110"/>
              <a:gd name="f186" fmla="val 89"/>
              <a:gd name="f187" fmla="+- 0 0 -90"/>
              <a:gd name="f188" fmla="*/ f3 1 359"/>
              <a:gd name="f189" fmla="*/ f4 1 323"/>
              <a:gd name="f190" fmla="val f5"/>
              <a:gd name="f191" fmla="val f6"/>
              <a:gd name="f192" fmla="val f7"/>
              <a:gd name="f193" fmla="*/ f187 f0 1"/>
              <a:gd name="f194" fmla="+- f192 0 f190"/>
              <a:gd name="f195" fmla="+- f191 0 f190"/>
              <a:gd name="f196" fmla="*/ f193 1 f2"/>
              <a:gd name="f197" fmla="*/ f195 1 359"/>
              <a:gd name="f198" fmla="*/ f194 1 323"/>
              <a:gd name="f199" fmla="*/ 359 f195 1"/>
              <a:gd name="f200" fmla="*/ 116 f194 1"/>
              <a:gd name="f201" fmla="*/ 348 f195 1"/>
              <a:gd name="f202" fmla="*/ 133 f194 1"/>
              <a:gd name="f203" fmla="*/ 276 f195 1"/>
              <a:gd name="f204" fmla="*/ 55 f194 1"/>
              <a:gd name="f205" fmla="*/ 234 f195 1"/>
              <a:gd name="f206" fmla="*/ 146 f194 1"/>
              <a:gd name="f207" fmla="*/ 239 f195 1"/>
              <a:gd name="f208" fmla="*/ 188 f194 1"/>
              <a:gd name="f209" fmla="*/ 309 f195 1"/>
              <a:gd name="f210" fmla="*/ 303 f194 1"/>
              <a:gd name="f211" fmla="*/ 263 f195 1"/>
              <a:gd name="f212" fmla="*/ 289 f194 1"/>
              <a:gd name="f213" fmla="*/ 215 f195 1"/>
              <a:gd name="f214" fmla="*/ 205 f194 1"/>
              <a:gd name="f215" fmla="*/ 209 f195 1"/>
              <a:gd name="f216" fmla="*/ 310 f194 1"/>
              <a:gd name="f217" fmla="*/ 191 f195 1"/>
              <a:gd name="f218" fmla="*/ 311 f194 1"/>
              <a:gd name="f219" fmla="*/ 224 f194 1"/>
              <a:gd name="f220" fmla="*/ 121 f195 1"/>
              <a:gd name="f221" fmla="*/ 323 f194 1"/>
              <a:gd name="f222" fmla="*/ 112 f195 1"/>
              <a:gd name="f223" fmla="*/ 320 f194 1"/>
              <a:gd name="f224" fmla="*/ 101 f195 1"/>
              <a:gd name="f225" fmla="*/ 315 f194 1"/>
              <a:gd name="f226" fmla="*/ 202 f195 1"/>
              <a:gd name="f227" fmla="*/ 183 f194 1"/>
              <a:gd name="f228" fmla="*/ 198 f195 1"/>
              <a:gd name="f229" fmla="*/ 178 f194 1"/>
              <a:gd name="f230" fmla="*/ 146 f195 1"/>
              <a:gd name="f231" fmla="*/ 212 f194 1"/>
              <a:gd name="f232" fmla="*/ 72 f195 1"/>
              <a:gd name="f233" fmla="*/ 290 f194 1"/>
              <a:gd name="f234" fmla="*/ 41 f195 1"/>
              <a:gd name="f235" fmla="*/ 312 f194 1"/>
              <a:gd name="f236" fmla="*/ 134 f195 1"/>
              <a:gd name="f237" fmla="*/ 194 f194 1"/>
              <a:gd name="f238" fmla="*/ 164 f195 1"/>
              <a:gd name="f239" fmla="*/ 174 f194 1"/>
              <a:gd name="f240" fmla="*/ 231 f195 1"/>
              <a:gd name="f241" fmla="*/ 88 f194 1"/>
              <a:gd name="f242" fmla="*/ 169 f195 1"/>
              <a:gd name="f243" fmla="*/ 115 f194 1"/>
              <a:gd name="f244" fmla="*/ 90 f195 1"/>
              <a:gd name="f245" fmla="*/ 149 f194 1"/>
              <a:gd name="f246" fmla="*/ 52 f195 1"/>
              <a:gd name="f247" fmla="*/ 163 f194 1"/>
              <a:gd name="f248" fmla="*/ 31 f195 1"/>
              <a:gd name="f249" fmla="*/ 196 f194 1"/>
              <a:gd name="f250" fmla="*/ 26 f195 1"/>
              <a:gd name="f251" fmla="*/ 207 f194 1"/>
              <a:gd name="f252" fmla="*/ 13 f195 1"/>
              <a:gd name="f253" fmla="*/ 17 f195 1"/>
              <a:gd name="f254" fmla="*/ 158 f194 1"/>
              <a:gd name="f255" fmla="*/ 58 f195 1"/>
              <a:gd name="f256" fmla="*/ 139 f194 1"/>
              <a:gd name="f257" fmla="*/ 81 f195 1"/>
              <a:gd name="f258" fmla="*/ 130 f194 1"/>
              <a:gd name="f259" fmla="*/ 48 f195 1"/>
              <a:gd name="f260" fmla="*/ 83 f194 1"/>
              <a:gd name="f261" fmla="*/ 50 f195 1"/>
              <a:gd name="f262" fmla="*/ 50 f194 1"/>
              <a:gd name="f263" fmla="*/ 100 f195 1"/>
              <a:gd name="f264" fmla="*/ 23 f194 1"/>
              <a:gd name="f265" fmla="*/ 137 f195 1"/>
              <a:gd name="f266" fmla="*/ 103 f194 1"/>
              <a:gd name="f267" fmla="*/ 277 f195 1"/>
              <a:gd name="f268" fmla="*/ 21 f194 1"/>
              <a:gd name="f269" fmla="*/ 324 f195 1"/>
              <a:gd name="f270" fmla="*/ 0 f194 1"/>
              <a:gd name="f271" fmla="*/ 303 f195 1"/>
              <a:gd name="f272" fmla="*/ 301 f195 1"/>
              <a:gd name="f273" fmla="*/ 47 f194 1"/>
              <a:gd name="f274" fmla="*/ 122 f195 1"/>
              <a:gd name="f275" fmla="*/ 80 f194 1"/>
              <a:gd name="f276" fmla="*/ 91 f195 1"/>
              <a:gd name="f277" fmla="*/ 45 f194 1"/>
              <a:gd name="f278" fmla="*/ 67 f195 1"/>
              <a:gd name="f279" fmla="*/ 69 f194 1"/>
              <a:gd name="f280" fmla="*/ 105 f194 1"/>
              <a:gd name="f281" fmla="+- f196 0 f1"/>
              <a:gd name="f282" fmla="*/ f199 1 359"/>
              <a:gd name="f283" fmla="*/ f200 1 323"/>
              <a:gd name="f284" fmla="*/ f201 1 359"/>
              <a:gd name="f285" fmla="*/ f202 1 323"/>
              <a:gd name="f286" fmla="*/ f203 1 359"/>
              <a:gd name="f287" fmla="*/ f204 1 323"/>
              <a:gd name="f288" fmla="*/ f205 1 359"/>
              <a:gd name="f289" fmla="*/ f206 1 323"/>
              <a:gd name="f290" fmla="*/ f207 1 359"/>
              <a:gd name="f291" fmla="*/ f208 1 323"/>
              <a:gd name="f292" fmla="*/ f209 1 359"/>
              <a:gd name="f293" fmla="*/ f210 1 323"/>
              <a:gd name="f294" fmla="*/ f211 1 359"/>
              <a:gd name="f295" fmla="*/ f212 1 323"/>
              <a:gd name="f296" fmla="*/ f213 1 359"/>
              <a:gd name="f297" fmla="*/ f214 1 323"/>
              <a:gd name="f298" fmla="*/ f215 1 359"/>
              <a:gd name="f299" fmla="*/ f216 1 323"/>
              <a:gd name="f300" fmla="*/ f217 1 359"/>
              <a:gd name="f301" fmla="*/ f218 1 323"/>
              <a:gd name="f302" fmla="*/ f219 1 323"/>
              <a:gd name="f303" fmla="*/ f220 1 359"/>
              <a:gd name="f304" fmla="*/ f221 1 323"/>
              <a:gd name="f305" fmla="*/ f222 1 359"/>
              <a:gd name="f306" fmla="*/ f223 1 323"/>
              <a:gd name="f307" fmla="*/ f224 1 359"/>
              <a:gd name="f308" fmla="*/ f225 1 323"/>
              <a:gd name="f309" fmla="*/ f226 1 359"/>
              <a:gd name="f310" fmla="*/ f227 1 323"/>
              <a:gd name="f311" fmla="*/ f228 1 359"/>
              <a:gd name="f312" fmla="*/ f229 1 323"/>
              <a:gd name="f313" fmla="*/ f230 1 359"/>
              <a:gd name="f314" fmla="*/ f231 1 323"/>
              <a:gd name="f315" fmla="*/ f232 1 359"/>
              <a:gd name="f316" fmla="*/ f233 1 323"/>
              <a:gd name="f317" fmla="*/ f234 1 359"/>
              <a:gd name="f318" fmla="*/ f235 1 323"/>
              <a:gd name="f319" fmla="*/ f236 1 359"/>
              <a:gd name="f320" fmla="*/ f237 1 323"/>
              <a:gd name="f321" fmla="*/ f238 1 359"/>
              <a:gd name="f322" fmla="*/ f239 1 323"/>
              <a:gd name="f323" fmla="*/ f240 1 359"/>
              <a:gd name="f324" fmla="*/ f241 1 323"/>
              <a:gd name="f325" fmla="*/ f242 1 359"/>
              <a:gd name="f326" fmla="*/ f243 1 323"/>
              <a:gd name="f327" fmla="*/ f244 1 359"/>
              <a:gd name="f328" fmla="*/ f245 1 323"/>
              <a:gd name="f329" fmla="*/ f246 1 359"/>
              <a:gd name="f330" fmla="*/ f247 1 323"/>
              <a:gd name="f331" fmla="*/ f248 1 359"/>
              <a:gd name="f332" fmla="*/ f249 1 323"/>
              <a:gd name="f333" fmla="*/ f250 1 359"/>
              <a:gd name="f334" fmla="*/ f251 1 323"/>
              <a:gd name="f335" fmla="*/ f252 1 359"/>
              <a:gd name="f336" fmla="*/ f253 1 359"/>
              <a:gd name="f337" fmla="*/ f254 1 323"/>
              <a:gd name="f338" fmla="*/ f255 1 359"/>
              <a:gd name="f339" fmla="*/ f256 1 323"/>
              <a:gd name="f340" fmla="*/ f257 1 359"/>
              <a:gd name="f341" fmla="*/ f258 1 323"/>
              <a:gd name="f342" fmla="*/ f259 1 359"/>
              <a:gd name="f343" fmla="*/ f260 1 323"/>
              <a:gd name="f344" fmla="*/ f261 1 359"/>
              <a:gd name="f345" fmla="*/ f262 1 323"/>
              <a:gd name="f346" fmla="*/ f263 1 359"/>
              <a:gd name="f347" fmla="*/ f264 1 323"/>
              <a:gd name="f348" fmla="*/ f265 1 359"/>
              <a:gd name="f349" fmla="*/ f266 1 323"/>
              <a:gd name="f350" fmla="*/ f267 1 359"/>
              <a:gd name="f351" fmla="*/ f268 1 323"/>
              <a:gd name="f352" fmla="*/ f269 1 359"/>
              <a:gd name="f353" fmla="*/ f270 1 323"/>
              <a:gd name="f354" fmla="*/ f271 1 359"/>
              <a:gd name="f355" fmla="*/ f272 1 359"/>
              <a:gd name="f356" fmla="*/ f273 1 323"/>
              <a:gd name="f357" fmla="*/ f274 1 359"/>
              <a:gd name="f358" fmla="*/ f275 1 323"/>
              <a:gd name="f359" fmla="*/ f276 1 359"/>
              <a:gd name="f360" fmla="*/ f277 1 323"/>
              <a:gd name="f361" fmla="*/ f278 1 359"/>
              <a:gd name="f362" fmla="*/ f279 1 323"/>
              <a:gd name="f363" fmla="*/ f280 1 323"/>
              <a:gd name="f364" fmla="*/ 0 1 f197"/>
              <a:gd name="f365" fmla="*/ f191 1 f197"/>
              <a:gd name="f366" fmla="*/ 0 1 f198"/>
              <a:gd name="f367" fmla="*/ f192 1 f198"/>
              <a:gd name="f368" fmla="*/ f282 1 f197"/>
              <a:gd name="f369" fmla="*/ f283 1 f198"/>
              <a:gd name="f370" fmla="*/ f284 1 f197"/>
              <a:gd name="f371" fmla="*/ f285 1 f198"/>
              <a:gd name="f372" fmla="*/ f286 1 f197"/>
              <a:gd name="f373" fmla="*/ f287 1 f198"/>
              <a:gd name="f374" fmla="*/ f288 1 f197"/>
              <a:gd name="f375" fmla="*/ f289 1 f198"/>
              <a:gd name="f376" fmla="*/ f290 1 f197"/>
              <a:gd name="f377" fmla="*/ f291 1 f198"/>
              <a:gd name="f378" fmla="*/ f292 1 f197"/>
              <a:gd name="f379" fmla="*/ f293 1 f198"/>
              <a:gd name="f380" fmla="*/ f294 1 f197"/>
              <a:gd name="f381" fmla="*/ f295 1 f198"/>
              <a:gd name="f382" fmla="*/ f296 1 f197"/>
              <a:gd name="f383" fmla="*/ f297 1 f198"/>
              <a:gd name="f384" fmla="*/ f298 1 f197"/>
              <a:gd name="f385" fmla="*/ f299 1 f198"/>
              <a:gd name="f386" fmla="*/ f300 1 f197"/>
              <a:gd name="f387" fmla="*/ f301 1 f198"/>
              <a:gd name="f388" fmla="*/ f302 1 f198"/>
              <a:gd name="f389" fmla="*/ f303 1 f197"/>
              <a:gd name="f390" fmla="*/ f304 1 f198"/>
              <a:gd name="f391" fmla="*/ f305 1 f197"/>
              <a:gd name="f392" fmla="*/ f306 1 f198"/>
              <a:gd name="f393" fmla="*/ f307 1 f197"/>
              <a:gd name="f394" fmla="*/ f308 1 f198"/>
              <a:gd name="f395" fmla="*/ f309 1 f197"/>
              <a:gd name="f396" fmla="*/ f310 1 f198"/>
              <a:gd name="f397" fmla="*/ f311 1 f197"/>
              <a:gd name="f398" fmla="*/ f312 1 f198"/>
              <a:gd name="f399" fmla="*/ f313 1 f197"/>
              <a:gd name="f400" fmla="*/ f314 1 f198"/>
              <a:gd name="f401" fmla="*/ f315 1 f197"/>
              <a:gd name="f402" fmla="*/ f316 1 f198"/>
              <a:gd name="f403" fmla="*/ f317 1 f197"/>
              <a:gd name="f404" fmla="*/ f318 1 f198"/>
              <a:gd name="f405" fmla="*/ f319 1 f197"/>
              <a:gd name="f406" fmla="*/ f320 1 f198"/>
              <a:gd name="f407" fmla="*/ f321 1 f197"/>
              <a:gd name="f408" fmla="*/ f322 1 f198"/>
              <a:gd name="f409" fmla="*/ f323 1 f197"/>
              <a:gd name="f410" fmla="*/ f324 1 f198"/>
              <a:gd name="f411" fmla="*/ f325 1 f197"/>
              <a:gd name="f412" fmla="*/ f326 1 f198"/>
              <a:gd name="f413" fmla="*/ f327 1 f197"/>
              <a:gd name="f414" fmla="*/ f328 1 f198"/>
              <a:gd name="f415" fmla="*/ f329 1 f197"/>
              <a:gd name="f416" fmla="*/ f330 1 f198"/>
              <a:gd name="f417" fmla="*/ f331 1 f197"/>
              <a:gd name="f418" fmla="*/ f332 1 f198"/>
              <a:gd name="f419" fmla="*/ f333 1 f197"/>
              <a:gd name="f420" fmla="*/ f334 1 f198"/>
              <a:gd name="f421" fmla="*/ f335 1 f197"/>
              <a:gd name="f422" fmla="*/ f336 1 f197"/>
              <a:gd name="f423" fmla="*/ f337 1 f198"/>
              <a:gd name="f424" fmla="*/ f338 1 f197"/>
              <a:gd name="f425" fmla="*/ f339 1 f198"/>
              <a:gd name="f426" fmla="*/ f340 1 f197"/>
              <a:gd name="f427" fmla="*/ f341 1 f198"/>
              <a:gd name="f428" fmla="*/ f342 1 f197"/>
              <a:gd name="f429" fmla="*/ f343 1 f198"/>
              <a:gd name="f430" fmla="*/ f344 1 f197"/>
              <a:gd name="f431" fmla="*/ f345 1 f198"/>
              <a:gd name="f432" fmla="*/ f346 1 f197"/>
              <a:gd name="f433" fmla="*/ f347 1 f198"/>
              <a:gd name="f434" fmla="*/ f348 1 f197"/>
              <a:gd name="f435" fmla="*/ f349 1 f198"/>
              <a:gd name="f436" fmla="*/ f350 1 f197"/>
              <a:gd name="f437" fmla="*/ f351 1 f198"/>
              <a:gd name="f438" fmla="*/ f352 1 f197"/>
              <a:gd name="f439" fmla="*/ f353 1 f198"/>
              <a:gd name="f440" fmla="*/ f354 1 f197"/>
              <a:gd name="f441" fmla="*/ f355 1 f197"/>
              <a:gd name="f442" fmla="*/ f356 1 f198"/>
              <a:gd name="f443" fmla="*/ f357 1 f197"/>
              <a:gd name="f444" fmla="*/ f358 1 f198"/>
              <a:gd name="f445" fmla="*/ f359 1 f197"/>
              <a:gd name="f446" fmla="*/ f360 1 f198"/>
              <a:gd name="f447" fmla="*/ f361 1 f197"/>
              <a:gd name="f448" fmla="*/ f362 1 f198"/>
              <a:gd name="f449" fmla="*/ f363 1 f198"/>
              <a:gd name="f450" fmla="*/ f364 f188 1"/>
              <a:gd name="f451" fmla="*/ f365 f188 1"/>
              <a:gd name="f452" fmla="*/ f367 f189 1"/>
              <a:gd name="f453" fmla="*/ f366 f189 1"/>
              <a:gd name="f454" fmla="*/ f368 f188 1"/>
              <a:gd name="f455" fmla="*/ f369 f189 1"/>
              <a:gd name="f456" fmla="*/ f370 f188 1"/>
              <a:gd name="f457" fmla="*/ f371 f189 1"/>
              <a:gd name="f458" fmla="*/ f372 f188 1"/>
              <a:gd name="f459" fmla="*/ f373 f189 1"/>
              <a:gd name="f460" fmla="*/ f374 f188 1"/>
              <a:gd name="f461" fmla="*/ f375 f189 1"/>
              <a:gd name="f462" fmla="*/ f376 f188 1"/>
              <a:gd name="f463" fmla="*/ f377 f189 1"/>
              <a:gd name="f464" fmla="*/ f378 f188 1"/>
              <a:gd name="f465" fmla="*/ f379 f189 1"/>
              <a:gd name="f466" fmla="*/ f380 f188 1"/>
              <a:gd name="f467" fmla="*/ f381 f189 1"/>
              <a:gd name="f468" fmla="*/ f382 f188 1"/>
              <a:gd name="f469" fmla="*/ f383 f189 1"/>
              <a:gd name="f470" fmla="*/ f384 f188 1"/>
              <a:gd name="f471" fmla="*/ f385 f189 1"/>
              <a:gd name="f472" fmla="*/ f386 f188 1"/>
              <a:gd name="f473" fmla="*/ f387 f189 1"/>
              <a:gd name="f474" fmla="*/ f388 f189 1"/>
              <a:gd name="f475" fmla="*/ f389 f188 1"/>
              <a:gd name="f476" fmla="*/ f390 f189 1"/>
              <a:gd name="f477" fmla="*/ f391 f188 1"/>
              <a:gd name="f478" fmla="*/ f392 f189 1"/>
              <a:gd name="f479" fmla="*/ f393 f188 1"/>
              <a:gd name="f480" fmla="*/ f394 f189 1"/>
              <a:gd name="f481" fmla="*/ f395 f188 1"/>
              <a:gd name="f482" fmla="*/ f396 f189 1"/>
              <a:gd name="f483" fmla="*/ f397 f188 1"/>
              <a:gd name="f484" fmla="*/ f398 f189 1"/>
              <a:gd name="f485" fmla="*/ f399 f188 1"/>
              <a:gd name="f486" fmla="*/ f400 f189 1"/>
              <a:gd name="f487" fmla="*/ f401 f188 1"/>
              <a:gd name="f488" fmla="*/ f402 f189 1"/>
              <a:gd name="f489" fmla="*/ f403 f188 1"/>
              <a:gd name="f490" fmla="*/ f404 f189 1"/>
              <a:gd name="f491" fmla="*/ f405 f188 1"/>
              <a:gd name="f492" fmla="*/ f406 f189 1"/>
              <a:gd name="f493" fmla="*/ f407 f188 1"/>
              <a:gd name="f494" fmla="*/ f408 f189 1"/>
              <a:gd name="f495" fmla="*/ f409 f188 1"/>
              <a:gd name="f496" fmla="*/ f410 f189 1"/>
              <a:gd name="f497" fmla="*/ f411 f188 1"/>
              <a:gd name="f498" fmla="*/ f412 f189 1"/>
              <a:gd name="f499" fmla="*/ f413 f188 1"/>
              <a:gd name="f500" fmla="*/ f414 f189 1"/>
              <a:gd name="f501" fmla="*/ f415 f188 1"/>
              <a:gd name="f502" fmla="*/ f416 f189 1"/>
              <a:gd name="f503" fmla="*/ f417 f188 1"/>
              <a:gd name="f504" fmla="*/ f418 f189 1"/>
              <a:gd name="f505" fmla="*/ f419 f188 1"/>
              <a:gd name="f506" fmla="*/ f420 f189 1"/>
              <a:gd name="f507" fmla="*/ f421 f188 1"/>
              <a:gd name="f508" fmla="*/ f422 f188 1"/>
              <a:gd name="f509" fmla="*/ f423 f189 1"/>
              <a:gd name="f510" fmla="*/ f424 f188 1"/>
              <a:gd name="f511" fmla="*/ f425 f189 1"/>
              <a:gd name="f512" fmla="*/ f426 f188 1"/>
              <a:gd name="f513" fmla="*/ f427 f189 1"/>
              <a:gd name="f514" fmla="*/ f428 f188 1"/>
              <a:gd name="f515" fmla="*/ f429 f189 1"/>
              <a:gd name="f516" fmla="*/ f430 f188 1"/>
              <a:gd name="f517" fmla="*/ f431 f189 1"/>
              <a:gd name="f518" fmla="*/ f432 f188 1"/>
              <a:gd name="f519" fmla="*/ f433 f189 1"/>
              <a:gd name="f520" fmla="*/ f434 f188 1"/>
              <a:gd name="f521" fmla="*/ f435 f189 1"/>
              <a:gd name="f522" fmla="*/ f436 f188 1"/>
              <a:gd name="f523" fmla="*/ f437 f189 1"/>
              <a:gd name="f524" fmla="*/ f438 f188 1"/>
              <a:gd name="f525" fmla="*/ f439 f189 1"/>
              <a:gd name="f526" fmla="*/ f440 f188 1"/>
              <a:gd name="f527" fmla="*/ f441 f188 1"/>
              <a:gd name="f528" fmla="*/ f442 f189 1"/>
              <a:gd name="f529" fmla="*/ f443 f188 1"/>
              <a:gd name="f530" fmla="*/ f444 f189 1"/>
              <a:gd name="f531" fmla="*/ f445 f188 1"/>
              <a:gd name="f532" fmla="*/ f446 f189 1"/>
              <a:gd name="f533" fmla="*/ f447 f188 1"/>
              <a:gd name="f534" fmla="*/ f448 f189 1"/>
              <a:gd name="f535" fmla="*/ f449 f18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1">
                <a:pos x="f454" y="f455"/>
              </a:cxn>
              <a:cxn ang="f281">
                <a:pos x="f456" y="f457"/>
              </a:cxn>
              <a:cxn ang="f281">
                <a:pos x="f458" y="f459"/>
              </a:cxn>
              <a:cxn ang="f281">
                <a:pos x="f460" y="f461"/>
              </a:cxn>
              <a:cxn ang="f281">
                <a:pos x="f462" y="f463"/>
              </a:cxn>
              <a:cxn ang="f281">
                <a:pos x="f464" y="f465"/>
              </a:cxn>
              <a:cxn ang="f281">
                <a:pos x="f466" y="f467"/>
              </a:cxn>
              <a:cxn ang="f281">
                <a:pos x="f468" y="f469"/>
              </a:cxn>
              <a:cxn ang="f281">
                <a:pos x="f470" y="f471"/>
              </a:cxn>
              <a:cxn ang="f281">
                <a:pos x="f472" y="f473"/>
              </a:cxn>
              <a:cxn ang="f281">
                <a:pos x="f472" y="f474"/>
              </a:cxn>
              <a:cxn ang="f281">
                <a:pos x="f475" y="f476"/>
              </a:cxn>
              <a:cxn ang="f281">
                <a:pos x="f477" y="f478"/>
              </a:cxn>
              <a:cxn ang="f281">
                <a:pos x="f479" y="f480"/>
              </a:cxn>
              <a:cxn ang="f281">
                <a:pos x="f481" y="f482"/>
              </a:cxn>
              <a:cxn ang="f281">
                <a:pos x="f483" y="f484"/>
              </a:cxn>
              <a:cxn ang="f281">
                <a:pos x="f485" y="f486"/>
              </a:cxn>
              <a:cxn ang="f281">
                <a:pos x="f487" y="f488"/>
              </a:cxn>
              <a:cxn ang="f281">
                <a:pos x="f489" y="f490"/>
              </a:cxn>
              <a:cxn ang="f281">
                <a:pos x="f491" y="f492"/>
              </a:cxn>
              <a:cxn ang="f281">
                <a:pos x="f493" y="f494"/>
              </a:cxn>
              <a:cxn ang="f281">
                <a:pos x="f495" y="f496"/>
              </a:cxn>
              <a:cxn ang="f281">
                <a:pos x="f497" y="f498"/>
              </a:cxn>
              <a:cxn ang="f281">
                <a:pos x="f499" y="f500"/>
              </a:cxn>
              <a:cxn ang="f281">
                <a:pos x="f501" y="f502"/>
              </a:cxn>
              <a:cxn ang="f281">
                <a:pos x="f503" y="f504"/>
              </a:cxn>
              <a:cxn ang="f281">
                <a:pos x="f505" y="f506"/>
              </a:cxn>
              <a:cxn ang="f281">
                <a:pos x="f507" y="f469"/>
              </a:cxn>
              <a:cxn ang="f281">
                <a:pos x="f508" y="f509"/>
              </a:cxn>
              <a:cxn ang="f281">
                <a:pos x="f510" y="f511"/>
              </a:cxn>
              <a:cxn ang="f281">
                <a:pos x="f512" y="f513"/>
              </a:cxn>
              <a:cxn ang="f281">
                <a:pos x="f514" y="f515"/>
              </a:cxn>
              <a:cxn ang="f281">
                <a:pos x="f516" y="f517"/>
              </a:cxn>
              <a:cxn ang="f281">
                <a:pos x="f518" y="f519"/>
              </a:cxn>
              <a:cxn ang="f281">
                <a:pos x="f520" y="f521"/>
              </a:cxn>
              <a:cxn ang="f281">
                <a:pos x="f522" y="f523"/>
              </a:cxn>
              <a:cxn ang="f281">
                <a:pos x="f524" y="f525"/>
              </a:cxn>
              <a:cxn ang="f281">
                <a:pos x="f526" y="f519"/>
              </a:cxn>
              <a:cxn ang="f281">
                <a:pos x="f527" y="f528"/>
              </a:cxn>
              <a:cxn ang="f281">
                <a:pos x="f454" y="f455"/>
              </a:cxn>
              <a:cxn ang="f281">
                <a:pos x="f529" y="f530"/>
              </a:cxn>
              <a:cxn ang="f281">
                <a:pos x="f531" y="f532"/>
              </a:cxn>
              <a:cxn ang="f281">
                <a:pos x="f533" y="f534"/>
              </a:cxn>
              <a:cxn ang="f281">
                <a:pos x="f479" y="f535"/>
              </a:cxn>
              <a:cxn ang="f281">
                <a:pos x="f529" y="f530"/>
              </a:cxn>
            </a:cxnLst>
            <a:rect l="f450" t="f453" r="f451" b="f452"/>
            <a:pathLst>
              <a:path w="359" h="323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25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25"/>
                  <a:pt x="f47" y="f48"/>
                </a:cubicBezTo>
                <a:cubicBezTo>
                  <a:pt x="f49" y="f31"/>
                  <a:pt x="f50" y="f40"/>
                  <a:pt x="f51" y="f52"/>
                </a:cubicBezTo>
                <a:cubicBezTo>
                  <a:pt x="f48" y="f52"/>
                  <a:pt x="f53" y="f52"/>
                  <a:pt x="f54" y="f55"/>
                </a:cubicBezTo>
                <a:cubicBezTo>
                  <a:pt x="f54" y="f56"/>
                  <a:pt x="f54" y="f57"/>
                  <a:pt x="f54" y="f58"/>
                </a:cubicBezTo>
                <a:cubicBezTo>
                  <a:pt x="f59" y="f60"/>
                  <a:pt x="f14" y="f56"/>
                  <a:pt x="f61" y="f7"/>
                </a:cubicBezTo>
                <a:cubicBezTo>
                  <a:pt x="f62" y="f63"/>
                  <a:pt x="f24" y="f63"/>
                  <a:pt x="f64" y="f65"/>
                </a:cubicBezTo>
                <a:cubicBezTo>
                  <a:pt x="f66" y="f67"/>
                  <a:pt x="f68" y="f69"/>
                  <a:pt x="f70" y="f39"/>
                </a:cubicBezTo>
                <a:cubicBezTo>
                  <a:pt x="f8" y="f71"/>
                  <a:pt x="f72" y="f73"/>
                  <a:pt x="f74" y="f75"/>
                </a:cubicBezTo>
                <a:cubicBezTo>
                  <a:pt x="f76" y="f77"/>
                  <a:pt x="f53" y="f2"/>
                  <a:pt x="f78" y="f79"/>
                </a:cubicBezTo>
                <a:cubicBezTo>
                  <a:pt x="f2" y="f80"/>
                  <a:pt x="f72" y="f53"/>
                  <a:pt x="f26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21"/>
                  <a:pt x="f95" y="f96"/>
                  <a:pt x="f97" y="f98"/>
                </a:cubicBezTo>
                <a:cubicBezTo>
                  <a:pt x="f99" y="f100"/>
                  <a:pt x="f101" y="f79"/>
                  <a:pt x="f102" y="f103"/>
                </a:cubicBezTo>
                <a:cubicBezTo>
                  <a:pt x="f104" y="f59"/>
                  <a:pt x="f73" y="f105"/>
                  <a:pt x="f106" y="f107"/>
                </a:cubicBezTo>
                <a:cubicBezTo>
                  <a:pt x="f108" y="f84"/>
                  <a:pt x="f109" y="f16"/>
                  <a:pt x="f110" y="f111"/>
                </a:cubicBezTo>
                <a:cubicBezTo>
                  <a:pt x="f112" y="f12"/>
                  <a:pt x="f113" y="f114"/>
                  <a:pt x="f115" y="f116"/>
                </a:cubicBezTo>
                <a:cubicBezTo>
                  <a:pt x="f117" y="f28"/>
                  <a:pt x="f118" y="f28"/>
                  <a:pt x="f119" y="f120"/>
                </a:cubicBezTo>
                <a:cubicBezTo>
                  <a:pt x="f121" y="f110"/>
                  <a:pt x="f122" y="f123"/>
                  <a:pt x="f124" y="f125"/>
                </a:cubicBezTo>
                <a:cubicBezTo>
                  <a:pt x="f126" y="f78"/>
                  <a:pt x="f127" y="f48"/>
                  <a:pt x="f128" y="f129"/>
                </a:cubicBezTo>
                <a:cubicBezTo>
                  <a:pt x="f130" y="f131"/>
                  <a:pt x="f132" y="f129"/>
                  <a:pt x="f133" y="f48"/>
                </a:cubicBezTo>
                <a:cubicBezTo>
                  <a:pt x="f5" y="f134"/>
                  <a:pt x="f135" y="f136"/>
                  <a:pt x="f122" y="f28"/>
                </a:cubicBezTo>
                <a:cubicBezTo>
                  <a:pt x="f137" y="f138"/>
                  <a:pt x="f139" y="f140"/>
                  <a:pt x="f94" y="f141"/>
                </a:cubicBezTo>
                <a:cubicBezTo>
                  <a:pt x="f142" y="f143"/>
                  <a:pt x="f144" y="f145"/>
                  <a:pt x="f146" y="f147"/>
                </a:cubicBezTo>
                <a:cubicBezTo>
                  <a:pt x="f148" y="f24"/>
                  <a:pt x="f149" y="f150"/>
                  <a:pt x="f151" y="f18"/>
                </a:cubicBezTo>
                <a:cubicBezTo>
                  <a:pt x="f139" y="f152"/>
                  <a:pt x="f153" y="f154"/>
                  <a:pt x="f155" y="f155"/>
                </a:cubicBezTo>
                <a:cubicBezTo>
                  <a:pt x="f149" y="f156"/>
                  <a:pt x="f117" y="f157"/>
                  <a:pt x="f158" y="f130"/>
                </a:cubicBezTo>
                <a:cubicBezTo>
                  <a:pt x="f114" y="f156"/>
                  <a:pt x="f159" y="f90"/>
                  <a:pt x="f160" y="f161"/>
                </a:cubicBezTo>
                <a:cubicBezTo>
                  <a:pt x="f32" y="f162"/>
                  <a:pt x="f163" y="f164"/>
                  <a:pt x="f165" y="f166"/>
                </a:cubicBezTo>
                <a:cubicBezTo>
                  <a:pt x="f167" y="f168"/>
                  <a:pt x="f37" y="f5"/>
                  <a:pt x="f15" y="f5"/>
                </a:cubicBezTo>
                <a:cubicBezTo>
                  <a:pt x="f169" y="f170"/>
                  <a:pt x="f52" y="f122"/>
                  <a:pt x="f37" y="f130"/>
                </a:cubicBezTo>
                <a:cubicBezTo>
                  <a:pt x="f171" y="f124"/>
                  <a:pt x="f172" y="f173"/>
                  <a:pt x="f174" y="f175"/>
                </a:cubicBezTo>
                <a:cubicBezTo>
                  <a:pt x="f65" y="f164"/>
                  <a:pt x="f176" y="f177"/>
                  <a:pt x="f6" y="f8"/>
                </a:cubicBezTo>
                <a:close/>
                <a:moveTo>
                  <a:pt x="f178" y="f117"/>
                </a:moveTo>
                <a:cubicBezTo>
                  <a:pt x="f62" y="f94"/>
                  <a:pt x="f16" y="f179"/>
                  <a:pt x="f180" y="f179"/>
                </a:cubicBezTo>
                <a:cubicBezTo>
                  <a:pt x="f144" y="f179"/>
                  <a:pt x="f142" y="f181"/>
                  <a:pt x="f142" y="f148"/>
                </a:cubicBezTo>
                <a:cubicBezTo>
                  <a:pt x="f182" y="f183"/>
                  <a:pt x="f22" y="f66"/>
                  <a:pt x="f70" y="f184"/>
                </a:cubicBezTo>
                <a:cubicBezTo>
                  <a:pt x="f185" y="f161"/>
                  <a:pt x="f111" y="f186"/>
                  <a:pt x="f178" y="f11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Freeform 31">
            <a:extLst>
              <a:ext uri="{FF2B5EF4-FFF2-40B4-BE49-F238E27FC236}">
                <a16:creationId xmlns:a16="http://schemas.microsoft.com/office/drawing/2014/main" id="{7053A9F2-2A2B-5A53-F8D7-C9C659B79F78}"/>
              </a:ext>
            </a:extLst>
          </p:cNvPr>
          <p:cNvSpPr/>
          <p:nvPr/>
        </p:nvSpPr>
        <p:spPr>
          <a:xfrm>
            <a:off x="6690097" y="575422"/>
            <a:ext cx="517861" cy="59256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6"/>
              <a:gd name="f7" fmla="val 281"/>
              <a:gd name="f8" fmla="val 162"/>
              <a:gd name="f9" fmla="val 158"/>
              <a:gd name="f10" fmla="val 252"/>
              <a:gd name="f11" fmla="val 154"/>
              <a:gd name="f12" fmla="val 226"/>
              <a:gd name="f13" fmla="val 150"/>
              <a:gd name="f14" fmla="val 198"/>
              <a:gd name="f15" fmla="val 126"/>
              <a:gd name="f16" fmla="val 214"/>
              <a:gd name="f17" fmla="val 103"/>
              <a:gd name="f18" fmla="val 229"/>
              <a:gd name="f19" fmla="val 80"/>
              <a:gd name="f20" fmla="val 244"/>
              <a:gd name="f21" fmla="val 79"/>
              <a:gd name="f22" fmla="val 242"/>
              <a:gd name="f23" fmla="val 77"/>
              <a:gd name="f24" fmla="val 241"/>
              <a:gd name="f25" fmla="val 75"/>
              <a:gd name="f26" fmla="val 239"/>
              <a:gd name="f27" fmla="val 86"/>
              <a:gd name="f28" fmla="val 97"/>
              <a:gd name="f29" fmla="val 190"/>
              <a:gd name="f30" fmla="val 109"/>
              <a:gd name="f31" fmla="val 63"/>
              <a:gd name="f32" fmla="val 164"/>
              <a:gd name="f33" fmla="val 28"/>
              <a:gd name="f34" fmla="val 144"/>
              <a:gd name="f35" fmla="val 107"/>
              <a:gd name="f36" fmla="val 37"/>
              <a:gd name="f37" fmla="val 90"/>
              <a:gd name="f38" fmla="val 85"/>
              <a:gd name="f39" fmla="val 118"/>
              <a:gd name="f40" fmla="val 87"/>
              <a:gd name="f41" fmla="val 59"/>
              <a:gd name="f42" fmla="val 32"/>
              <a:gd name="f43" fmla="val 143"/>
              <a:gd name="f44" fmla="val 17"/>
              <a:gd name="f45" fmla="val 151"/>
              <a:gd name="f46" fmla="val 38"/>
              <a:gd name="f47" fmla="val 160"/>
              <a:gd name="f48" fmla="val 163"/>
              <a:gd name="f49" fmla="val 65"/>
              <a:gd name="f50" fmla="val 167"/>
              <a:gd name="f51" fmla="val 69"/>
              <a:gd name="f52" fmla="val 171"/>
              <a:gd name="f53" fmla="val 175"/>
              <a:gd name="f54" fmla="val 70"/>
              <a:gd name="f55" fmla="val 181"/>
              <a:gd name="f56" fmla="val 66"/>
              <a:gd name="f57" fmla="val 184"/>
              <a:gd name="f58" fmla="val 61"/>
              <a:gd name="f59" fmla="val 195"/>
              <a:gd name="f60" fmla="val 42"/>
              <a:gd name="f61" fmla="val 206"/>
              <a:gd name="f62" fmla="val 23"/>
              <a:gd name="f63" fmla="val 219"/>
              <a:gd name="f64" fmla="val 1"/>
              <a:gd name="f65" fmla="val 47"/>
              <a:gd name="f66" fmla="val 91"/>
              <a:gd name="f67" fmla="val 221"/>
              <a:gd name="f68" fmla="val 131"/>
              <a:gd name="f69" fmla="val 191"/>
              <a:gd name="f70" fmla="val 127"/>
              <a:gd name="f71" fmla="val 124"/>
              <a:gd name="f72" fmla="val 136"/>
              <a:gd name="f73" fmla="val 121"/>
              <a:gd name="f74" fmla="val 133"/>
              <a:gd name="f75" fmla="val 130"/>
              <a:gd name="f76" fmla="val 132"/>
              <a:gd name="f77" fmla="val 134"/>
              <a:gd name="f78" fmla="val 140"/>
              <a:gd name="f79" fmla="val 135"/>
              <a:gd name="f80" fmla="val 145"/>
              <a:gd name="f81" fmla="val 156"/>
              <a:gd name="f82" fmla="val 208"/>
              <a:gd name="f83" fmla="val 152"/>
              <a:gd name="f84" fmla="val 213"/>
              <a:gd name="f85" fmla="val 204"/>
              <a:gd name="f86" fmla="val 237"/>
              <a:gd name="f87" fmla="val 196"/>
              <a:gd name="f88" fmla="val 264"/>
              <a:gd name="f89" fmla="+- 0 0 -90"/>
              <a:gd name="f90" fmla="*/ f3 1 246"/>
              <a:gd name="f91" fmla="*/ f4 1 281"/>
              <a:gd name="f92" fmla="val f5"/>
              <a:gd name="f93" fmla="val f6"/>
              <a:gd name="f94" fmla="val f7"/>
              <a:gd name="f95" fmla="*/ f89 f0 1"/>
              <a:gd name="f96" fmla="+- f94 0 f92"/>
              <a:gd name="f97" fmla="+- f93 0 f92"/>
              <a:gd name="f98" fmla="*/ f95 1 f2"/>
              <a:gd name="f99" fmla="*/ f97 1 246"/>
              <a:gd name="f100" fmla="*/ f96 1 281"/>
              <a:gd name="f101" fmla="*/ 162 f97 1"/>
              <a:gd name="f102" fmla="*/ 281 f96 1"/>
              <a:gd name="f103" fmla="*/ 150 f97 1"/>
              <a:gd name="f104" fmla="*/ 198 f96 1"/>
              <a:gd name="f105" fmla="*/ 80 f97 1"/>
              <a:gd name="f106" fmla="*/ 244 f96 1"/>
              <a:gd name="f107" fmla="*/ 75 f97 1"/>
              <a:gd name="f108" fmla="*/ 239 f96 1"/>
              <a:gd name="f109" fmla="*/ 109 f97 1"/>
              <a:gd name="f110" fmla="*/ 162 f96 1"/>
              <a:gd name="f111" fmla="*/ 0 f97 1"/>
              <a:gd name="f112" fmla="*/ 107 f96 1"/>
              <a:gd name="f113" fmla="*/ 118 f97 1"/>
              <a:gd name="f114" fmla="*/ 87 f96 1"/>
              <a:gd name="f115" fmla="*/ 0 f96 1"/>
              <a:gd name="f116" fmla="*/ 160 f97 1"/>
              <a:gd name="f117" fmla="*/ 59 f96 1"/>
              <a:gd name="f118" fmla="*/ 171 f97 1"/>
              <a:gd name="f119" fmla="*/ 75 f96 1"/>
              <a:gd name="f120" fmla="*/ 184 f97 1"/>
              <a:gd name="f121" fmla="*/ 61 f96 1"/>
              <a:gd name="f122" fmla="*/ 219 f97 1"/>
              <a:gd name="f123" fmla="*/ 1 f96 1"/>
              <a:gd name="f124" fmla="*/ 221 f97 1"/>
              <a:gd name="f125" fmla="*/ 131 f96 1"/>
              <a:gd name="f126" fmla="*/ 136 f97 1"/>
              <a:gd name="f127" fmla="*/ 121 f96 1"/>
              <a:gd name="f128" fmla="*/ 126 f97 1"/>
              <a:gd name="f129" fmla="*/ 130 f96 1"/>
              <a:gd name="f130" fmla="*/ 140 f97 1"/>
              <a:gd name="f131" fmla="*/ 135 f96 1"/>
              <a:gd name="f132" fmla="*/ 156 f97 1"/>
              <a:gd name="f133" fmla="*/ 213 f97 1"/>
              <a:gd name="f134" fmla="*/ 204 f96 1"/>
              <a:gd name="f135" fmla="+- f98 0 f1"/>
              <a:gd name="f136" fmla="*/ f101 1 246"/>
              <a:gd name="f137" fmla="*/ f102 1 281"/>
              <a:gd name="f138" fmla="*/ f103 1 246"/>
              <a:gd name="f139" fmla="*/ f104 1 281"/>
              <a:gd name="f140" fmla="*/ f105 1 246"/>
              <a:gd name="f141" fmla="*/ f106 1 281"/>
              <a:gd name="f142" fmla="*/ f107 1 246"/>
              <a:gd name="f143" fmla="*/ f108 1 281"/>
              <a:gd name="f144" fmla="*/ f109 1 246"/>
              <a:gd name="f145" fmla="*/ f110 1 281"/>
              <a:gd name="f146" fmla="*/ f111 1 246"/>
              <a:gd name="f147" fmla="*/ f112 1 281"/>
              <a:gd name="f148" fmla="*/ f113 1 246"/>
              <a:gd name="f149" fmla="*/ f114 1 281"/>
              <a:gd name="f150" fmla="*/ f115 1 281"/>
              <a:gd name="f151" fmla="*/ f116 1 246"/>
              <a:gd name="f152" fmla="*/ f117 1 281"/>
              <a:gd name="f153" fmla="*/ f118 1 246"/>
              <a:gd name="f154" fmla="*/ f119 1 281"/>
              <a:gd name="f155" fmla="*/ f120 1 246"/>
              <a:gd name="f156" fmla="*/ f121 1 281"/>
              <a:gd name="f157" fmla="*/ f122 1 246"/>
              <a:gd name="f158" fmla="*/ f123 1 281"/>
              <a:gd name="f159" fmla="*/ f124 1 246"/>
              <a:gd name="f160" fmla="*/ f125 1 281"/>
              <a:gd name="f161" fmla="*/ f126 1 246"/>
              <a:gd name="f162" fmla="*/ f127 1 281"/>
              <a:gd name="f163" fmla="*/ f128 1 246"/>
              <a:gd name="f164" fmla="*/ f129 1 281"/>
              <a:gd name="f165" fmla="*/ f130 1 246"/>
              <a:gd name="f166" fmla="*/ f131 1 281"/>
              <a:gd name="f167" fmla="*/ f132 1 246"/>
              <a:gd name="f168" fmla="*/ f133 1 246"/>
              <a:gd name="f169" fmla="*/ f134 1 281"/>
              <a:gd name="f170" fmla="*/ 0 1 f99"/>
              <a:gd name="f171" fmla="*/ f93 1 f99"/>
              <a:gd name="f172" fmla="*/ 0 1 f100"/>
              <a:gd name="f173" fmla="*/ f94 1 f100"/>
              <a:gd name="f174" fmla="*/ f136 1 f99"/>
              <a:gd name="f175" fmla="*/ f137 1 f100"/>
              <a:gd name="f176" fmla="*/ f138 1 f99"/>
              <a:gd name="f177" fmla="*/ f139 1 f100"/>
              <a:gd name="f178" fmla="*/ f140 1 f99"/>
              <a:gd name="f179" fmla="*/ f141 1 f100"/>
              <a:gd name="f180" fmla="*/ f142 1 f99"/>
              <a:gd name="f181" fmla="*/ f143 1 f100"/>
              <a:gd name="f182" fmla="*/ f144 1 f99"/>
              <a:gd name="f183" fmla="*/ f145 1 f100"/>
              <a:gd name="f184" fmla="*/ f146 1 f99"/>
              <a:gd name="f185" fmla="*/ f147 1 f100"/>
              <a:gd name="f186" fmla="*/ f148 1 f99"/>
              <a:gd name="f187" fmla="*/ f149 1 f100"/>
              <a:gd name="f188" fmla="*/ f150 1 f100"/>
              <a:gd name="f189" fmla="*/ f151 1 f99"/>
              <a:gd name="f190" fmla="*/ f152 1 f100"/>
              <a:gd name="f191" fmla="*/ f153 1 f99"/>
              <a:gd name="f192" fmla="*/ f154 1 f100"/>
              <a:gd name="f193" fmla="*/ f155 1 f99"/>
              <a:gd name="f194" fmla="*/ f156 1 f100"/>
              <a:gd name="f195" fmla="*/ f157 1 f99"/>
              <a:gd name="f196" fmla="*/ f158 1 f100"/>
              <a:gd name="f197" fmla="*/ f159 1 f99"/>
              <a:gd name="f198" fmla="*/ f160 1 f100"/>
              <a:gd name="f199" fmla="*/ f161 1 f99"/>
              <a:gd name="f200" fmla="*/ f162 1 f100"/>
              <a:gd name="f201" fmla="*/ f163 1 f99"/>
              <a:gd name="f202" fmla="*/ f164 1 f100"/>
              <a:gd name="f203" fmla="*/ f165 1 f99"/>
              <a:gd name="f204" fmla="*/ f166 1 f100"/>
              <a:gd name="f205" fmla="*/ f167 1 f99"/>
              <a:gd name="f206" fmla="*/ f168 1 f99"/>
              <a:gd name="f207" fmla="*/ f169 1 f100"/>
              <a:gd name="f208" fmla="*/ f170 f90 1"/>
              <a:gd name="f209" fmla="*/ f171 f90 1"/>
              <a:gd name="f210" fmla="*/ f173 f91 1"/>
              <a:gd name="f211" fmla="*/ f172 f91 1"/>
              <a:gd name="f212" fmla="*/ f174 f90 1"/>
              <a:gd name="f213" fmla="*/ f175 f91 1"/>
              <a:gd name="f214" fmla="*/ f176 f90 1"/>
              <a:gd name="f215" fmla="*/ f177 f91 1"/>
              <a:gd name="f216" fmla="*/ f178 f90 1"/>
              <a:gd name="f217" fmla="*/ f179 f91 1"/>
              <a:gd name="f218" fmla="*/ f180 f90 1"/>
              <a:gd name="f219" fmla="*/ f181 f91 1"/>
              <a:gd name="f220" fmla="*/ f182 f90 1"/>
              <a:gd name="f221" fmla="*/ f183 f91 1"/>
              <a:gd name="f222" fmla="*/ f184 f90 1"/>
              <a:gd name="f223" fmla="*/ f185 f91 1"/>
              <a:gd name="f224" fmla="*/ f186 f90 1"/>
              <a:gd name="f225" fmla="*/ f187 f91 1"/>
              <a:gd name="f226" fmla="*/ f188 f91 1"/>
              <a:gd name="f227" fmla="*/ f189 f90 1"/>
              <a:gd name="f228" fmla="*/ f190 f91 1"/>
              <a:gd name="f229" fmla="*/ f191 f90 1"/>
              <a:gd name="f230" fmla="*/ f192 f91 1"/>
              <a:gd name="f231" fmla="*/ f193 f90 1"/>
              <a:gd name="f232" fmla="*/ f194 f91 1"/>
              <a:gd name="f233" fmla="*/ f195 f90 1"/>
              <a:gd name="f234" fmla="*/ f196 f91 1"/>
              <a:gd name="f235" fmla="*/ f197 f90 1"/>
              <a:gd name="f236" fmla="*/ f198 f91 1"/>
              <a:gd name="f237" fmla="*/ f199 f90 1"/>
              <a:gd name="f238" fmla="*/ f200 f91 1"/>
              <a:gd name="f239" fmla="*/ f201 f90 1"/>
              <a:gd name="f240" fmla="*/ f202 f91 1"/>
              <a:gd name="f241" fmla="*/ f203 f90 1"/>
              <a:gd name="f242" fmla="*/ f204 f91 1"/>
              <a:gd name="f243" fmla="*/ f205 f90 1"/>
              <a:gd name="f244" fmla="*/ f206 f90 1"/>
              <a:gd name="f245" fmla="*/ f207 f9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5">
                <a:pos x="f212" y="f213"/>
              </a:cxn>
              <a:cxn ang="f135">
                <a:pos x="f214" y="f215"/>
              </a:cxn>
              <a:cxn ang="f135">
                <a:pos x="f216" y="f217"/>
              </a:cxn>
              <a:cxn ang="f135">
                <a:pos x="f218" y="f219"/>
              </a:cxn>
              <a:cxn ang="f135">
                <a:pos x="f220" y="f221"/>
              </a:cxn>
              <a:cxn ang="f135">
                <a:pos x="f222" y="f223"/>
              </a:cxn>
              <a:cxn ang="f135">
                <a:pos x="f224" y="f225"/>
              </a:cxn>
              <a:cxn ang="f135">
                <a:pos x="f224" y="f226"/>
              </a:cxn>
              <a:cxn ang="f135">
                <a:pos x="f227" y="f228"/>
              </a:cxn>
              <a:cxn ang="f135">
                <a:pos x="f229" y="f230"/>
              </a:cxn>
              <a:cxn ang="f135">
                <a:pos x="f231" y="f232"/>
              </a:cxn>
              <a:cxn ang="f135">
                <a:pos x="f233" y="f234"/>
              </a:cxn>
              <a:cxn ang="f135">
                <a:pos x="f235" y="f236"/>
              </a:cxn>
              <a:cxn ang="f135">
                <a:pos x="f237" y="f238"/>
              </a:cxn>
              <a:cxn ang="f135">
                <a:pos x="f239" y="f240"/>
              </a:cxn>
              <a:cxn ang="f135">
                <a:pos x="f241" y="f242"/>
              </a:cxn>
              <a:cxn ang="f135">
                <a:pos x="f243" y="f242"/>
              </a:cxn>
              <a:cxn ang="f135">
                <a:pos x="f244" y="f245"/>
              </a:cxn>
              <a:cxn ang="f135">
                <a:pos x="f212" y="f213"/>
              </a:cxn>
            </a:cxnLst>
            <a:rect l="f208" t="f211" r="f209" b="f210"/>
            <a:pathLst>
              <a:path w="246" h="281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16"/>
                  <a:pt x="f28" y="f29"/>
                  <a:pt x="f30" y="f8"/>
                </a:cubicBezTo>
                <a:cubicBezTo>
                  <a:pt x="f31" y="f32"/>
                  <a:pt x="f33" y="f34"/>
                  <a:pt x="f5" y="f35"/>
                </a:cubicBezTo>
                <a:cubicBezTo>
                  <a:pt x="f36" y="f37"/>
                  <a:pt x="f25" y="f38"/>
                  <a:pt x="f39" y="f40"/>
                </a:cubicBezTo>
                <a:cubicBezTo>
                  <a:pt x="f39" y="f41"/>
                  <a:pt x="f39" y="f42"/>
                  <a:pt x="f39" y="f5"/>
                </a:cubicBezTo>
                <a:cubicBezTo>
                  <a:pt x="f43" y="f44"/>
                  <a:pt x="f45" y="f46"/>
                  <a:pt x="f47" y="f41"/>
                </a:cubicBezTo>
                <a:cubicBezTo>
                  <a:pt x="f48" y="f49"/>
                  <a:pt x="f50" y="f51"/>
                  <a:pt x="f52" y="f25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" y="f65"/>
                  <a:pt x="f26" y="f66"/>
                  <a:pt x="f67" y="f68"/>
                </a:cubicBezTo>
                <a:cubicBezTo>
                  <a:pt x="f69" y="f70"/>
                  <a:pt x="f32" y="f71"/>
                  <a:pt x="f72" y="f73"/>
                </a:cubicBezTo>
                <a:cubicBezTo>
                  <a:pt x="f74" y="f73"/>
                  <a:pt x="f68" y="f15"/>
                  <a:pt x="f15" y="f75"/>
                </a:cubicBezTo>
                <a:cubicBezTo>
                  <a:pt x="f76" y="f76"/>
                  <a:pt x="f72" y="f77"/>
                  <a:pt x="f78" y="f79"/>
                </a:cubicBezTo>
                <a:cubicBezTo>
                  <a:pt x="f80" y="f79"/>
                  <a:pt x="f45" y="f79"/>
                  <a:pt x="f81" y="f79"/>
                </a:cubicBezTo>
                <a:cubicBezTo>
                  <a:pt x="f82" y="f72"/>
                  <a:pt x="f67" y="f83"/>
                  <a:pt x="f84" y="f85"/>
                </a:cubicBezTo>
                <a:cubicBezTo>
                  <a:pt x="f82" y="f86"/>
                  <a:pt x="f87" y="f88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Freeform 32">
            <a:extLst>
              <a:ext uri="{FF2B5EF4-FFF2-40B4-BE49-F238E27FC236}">
                <a16:creationId xmlns:a16="http://schemas.microsoft.com/office/drawing/2014/main" id="{6BBECD7C-CDE8-B0A1-CBEE-9E2953B73494}"/>
              </a:ext>
            </a:extLst>
          </p:cNvPr>
          <p:cNvSpPr/>
          <p:nvPr/>
        </p:nvSpPr>
        <p:spPr>
          <a:xfrm>
            <a:off x="7865037" y="327528"/>
            <a:ext cx="560307" cy="50427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6"/>
              <a:gd name="f7" fmla="val 240"/>
              <a:gd name="f8" fmla="val 130"/>
              <a:gd name="f9" fmla="val 118"/>
              <a:gd name="f10" fmla="val 132"/>
              <a:gd name="f11" fmla="val 113"/>
              <a:gd name="f12" fmla="val 135"/>
              <a:gd name="f13" fmla="val 109"/>
              <a:gd name="f14" fmla="val 136"/>
              <a:gd name="f15" fmla="val 104"/>
              <a:gd name="f16" fmla="val 142"/>
              <a:gd name="f17" fmla="val 78"/>
              <a:gd name="f18" fmla="val 148"/>
              <a:gd name="f19" fmla="val 53"/>
              <a:gd name="f20" fmla="val 155"/>
              <a:gd name="f21" fmla="val 28"/>
              <a:gd name="f22" fmla="val 157"/>
              <a:gd name="f23" fmla="val 22"/>
              <a:gd name="f24" fmla="val 166"/>
              <a:gd name="f25" fmla="val 16"/>
              <a:gd name="f26" fmla="val 173"/>
              <a:gd name="f27" fmla="val 15"/>
              <a:gd name="f28" fmla="val 207"/>
              <a:gd name="f29" fmla="val 10"/>
              <a:gd name="f30" fmla="val 252"/>
              <a:gd name="f31" fmla="val 24"/>
              <a:gd name="f32" fmla="val 67"/>
              <a:gd name="f33" fmla="val 245"/>
              <a:gd name="f34" fmla="val 73"/>
              <a:gd name="f35" fmla="val 225"/>
              <a:gd name="f36" fmla="val 79"/>
              <a:gd name="f37" fmla="val 205"/>
              <a:gd name="f38" fmla="val 84"/>
              <a:gd name="f39" fmla="val 220"/>
              <a:gd name="f40" fmla="val 108"/>
              <a:gd name="f41" fmla="val 235"/>
              <a:gd name="f42" fmla="val 131"/>
              <a:gd name="f43" fmla="val 250"/>
              <a:gd name="f44" fmla="val 154"/>
              <a:gd name="f45" fmla="val 248"/>
              <a:gd name="f46" fmla="val 156"/>
              <a:gd name="f47" fmla="val 246"/>
              <a:gd name="f48" fmla="val 158"/>
              <a:gd name="f49" fmla="val 244"/>
              <a:gd name="f50" fmla="val 160"/>
              <a:gd name="f51" fmla="val 219"/>
              <a:gd name="f52" fmla="val 149"/>
              <a:gd name="f53" fmla="val 195"/>
              <a:gd name="f54" fmla="val 138"/>
              <a:gd name="f55" fmla="val 170"/>
              <a:gd name="f56" fmla="val 127"/>
              <a:gd name="f57" fmla="val 164"/>
              <a:gd name="f58" fmla="val 161"/>
              <a:gd name="f59" fmla="val 152"/>
              <a:gd name="f60" fmla="val 188"/>
              <a:gd name="f61" fmla="val 206"/>
              <a:gd name="f62" fmla="val 221"/>
              <a:gd name="f63" fmla="val 112"/>
              <a:gd name="f64" fmla="val 92"/>
              <a:gd name="f65" fmla="val 199"/>
              <a:gd name="f66" fmla="val 88"/>
              <a:gd name="f67" fmla="val 91"/>
              <a:gd name="f68" fmla="val 116"/>
              <a:gd name="f69" fmla="val 61"/>
              <a:gd name="f70" fmla="val 32"/>
              <a:gd name="f71" fmla="val 20"/>
              <a:gd name="f72" fmla="val 52"/>
              <a:gd name="f73" fmla="val 82"/>
              <a:gd name="f74" fmla="val 62"/>
              <a:gd name="f75" fmla="val 65"/>
              <a:gd name="f76" fmla="val 49"/>
              <a:gd name="f77" fmla="val 50"/>
              <a:gd name="f78" fmla="val 38"/>
              <a:gd name="f79" fmla="val 34"/>
              <a:gd name="f80" fmla="val 27"/>
              <a:gd name="f81" fmla="val 68"/>
              <a:gd name="f82" fmla="val 2"/>
              <a:gd name="f83" fmla="val 129"/>
              <a:gd name="f84" fmla="val 48"/>
              <a:gd name="f85" fmla="val 114"/>
              <a:gd name="f86" fmla="val 80"/>
              <a:gd name="f87" fmla="val 123"/>
              <a:gd name="f88" fmla="val 125"/>
              <a:gd name="f89" fmla="val 128"/>
              <a:gd name="f90" fmla="val 117"/>
              <a:gd name="f91" fmla="+- 0 0 -90"/>
              <a:gd name="f92" fmla="*/ f3 1 266"/>
              <a:gd name="f93" fmla="*/ f4 1 240"/>
              <a:gd name="f94" fmla="val f5"/>
              <a:gd name="f95" fmla="val f6"/>
              <a:gd name="f96" fmla="val f7"/>
              <a:gd name="f97" fmla="*/ f91 f0 1"/>
              <a:gd name="f98" fmla="+- f96 0 f94"/>
              <a:gd name="f99" fmla="+- f95 0 f94"/>
              <a:gd name="f100" fmla="*/ f97 1 f2"/>
              <a:gd name="f101" fmla="*/ f99 1 266"/>
              <a:gd name="f102" fmla="*/ f98 1 240"/>
              <a:gd name="f103" fmla="*/ 130 f99 1"/>
              <a:gd name="f104" fmla="*/ 118 f98 1"/>
              <a:gd name="f105" fmla="*/ 136 f99 1"/>
              <a:gd name="f106" fmla="*/ 104 f98 1"/>
              <a:gd name="f107" fmla="*/ 155 f99 1"/>
              <a:gd name="f108" fmla="*/ 28 f98 1"/>
              <a:gd name="f109" fmla="*/ 173 f99 1"/>
              <a:gd name="f110" fmla="*/ 15 f98 1"/>
              <a:gd name="f111" fmla="*/ 266 f99 1"/>
              <a:gd name="f112" fmla="*/ 67 f98 1"/>
              <a:gd name="f113" fmla="*/ 205 f99 1"/>
              <a:gd name="f114" fmla="*/ 84 f98 1"/>
              <a:gd name="f115" fmla="*/ 250 f99 1"/>
              <a:gd name="f116" fmla="*/ 154 f98 1"/>
              <a:gd name="f117" fmla="*/ 244 f99 1"/>
              <a:gd name="f118" fmla="*/ 160 f98 1"/>
              <a:gd name="f119" fmla="*/ 170 f99 1"/>
              <a:gd name="f120" fmla="*/ 127 f98 1"/>
              <a:gd name="f121" fmla="*/ 152 f99 1"/>
              <a:gd name="f122" fmla="*/ 188 f98 1"/>
              <a:gd name="f123" fmla="*/ 112 f99 1"/>
              <a:gd name="f124" fmla="*/ 240 f98 1"/>
              <a:gd name="f125" fmla="*/ 91 f99 1"/>
              <a:gd name="f126" fmla="*/ 116 f98 1"/>
              <a:gd name="f127" fmla="*/ 0 f99 1"/>
              <a:gd name="f128" fmla="*/ 82 f99 1"/>
              <a:gd name="f129" fmla="*/ 62 f98 1"/>
              <a:gd name="f130" fmla="*/ 34 f99 1"/>
              <a:gd name="f131" fmla="*/ 27 f98 1"/>
              <a:gd name="f132" fmla="*/ 142 f99 1"/>
              <a:gd name="f133" fmla="*/ 123 f99 1"/>
              <a:gd name="f134" fmla="+- f100 0 f1"/>
              <a:gd name="f135" fmla="*/ f103 1 266"/>
              <a:gd name="f136" fmla="*/ f104 1 240"/>
              <a:gd name="f137" fmla="*/ f105 1 266"/>
              <a:gd name="f138" fmla="*/ f106 1 240"/>
              <a:gd name="f139" fmla="*/ f107 1 266"/>
              <a:gd name="f140" fmla="*/ f108 1 240"/>
              <a:gd name="f141" fmla="*/ f109 1 266"/>
              <a:gd name="f142" fmla="*/ f110 1 240"/>
              <a:gd name="f143" fmla="*/ f111 1 266"/>
              <a:gd name="f144" fmla="*/ f112 1 240"/>
              <a:gd name="f145" fmla="*/ f113 1 266"/>
              <a:gd name="f146" fmla="*/ f114 1 240"/>
              <a:gd name="f147" fmla="*/ f115 1 266"/>
              <a:gd name="f148" fmla="*/ f116 1 240"/>
              <a:gd name="f149" fmla="*/ f117 1 266"/>
              <a:gd name="f150" fmla="*/ f118 1 240"/>
              <a:gd name="f151" fmla="*/ f119 1 266"/>
              <a:gd name="f152" fmla="*/ f120 1 240"/>
              <a:gd name="f153" fmla="*/ f121 1 266"/>
              <a:gd name="f154" fmla="*/ f122 1 240"/>
              <a:gd name="f155" fmla="*/ f123 1 266"/>
              <a:gd name="f156" fmla="*/ f124 1 240"/>
              <a:gd name="f157" fmla="*/ f125 1 266"/>
              <a:gd name="f158" fmla="*/ f126 1 240"/>
              <a:gd name="f159" fmla="*/ f127 1 266"/>
              <a:gd name="f160" fmla="*/ f128 1 266"/>
              <a:gd name="f161" fmla="*/ f129 1 240"/>
              <a:gd name="f162" fmla="*/ f130 1 266"/>
              <a:gd name="f163" fmla="*/ f131 1 240"/>
              <a:gd name="f164" fmla="*/ f132 1 266"/>
              <a:gd name="f165" fmla="*/ f133 1 266"/>
              <a:gd name="f166" fmla="*/ 0 1 f101"/>
              <a:gd name="f167" fmla="*/ f95 1 f101"/>
              <a:gd name="f168" fmla="*/ 0 1 f102"/>
              <a:gd name="f169" fmla="*/ f96 1 f102"/>
              <a:gd name="f170" fmla="*/ f135 1 f101"/>
              <a:gd name="f171" fmla="*/ f136 1 f102"/>
              <a:gd name="f172" fmla="*/ f137 1 f101"/>
              <a:gd name="f173" fmla="*/ f138 1 f102"/>
              <a:gd name="f174" fmla="*/ f139 1 f101"/>
              <a:gd name="f175" fmla="*/ f140 1 f102"/>
              <a:gd name="f176" fmla="*/ f141 1 f101"/>
              <a:gd name="f177" fmla="*/ f142 1 f102"/>
              <a:gd name="f178" fmla="*/ f143 1 f101"/>
              <a:gd name="f179" fmla="*/ f144 1 f102"/>
              <a:gd name="f180" fmla="*/ f145 1 f101"/>
              <a:gd name="f181" fmla="*/ f146 1 f102"/>
              <a:gd name="f182" fmla="*/ f147 1 f101"/>
              <a:gd name="f183" fmla="*/ f148 1 f102"/>
              <a:gd name="f184" fmla="*/ f149 1 f101"/>
              <a:gd name="f185" fmla="*/ f150 1 f102"/>
              <a:gd name="f186" fmla="*/ f151 1 f101"/>
              <a:gd name="f187" fmla="*/ f152 1 f102"/>
              <a:gd name="f188" fmla="*/ f153 1 f101"/>
              <a:gd name="f189" fmla="*/ f154 1 f102"/>
              <a:gd name="f190" fmla="*/ f155 1 f101"/>
              <a:gd name="f191" fmla="*/ f156 1 f102"/>
              <a:gd name="f192" fmla="*/ f157 1 f101"/>
              <a:gd name="f193" fmla="*/ f158 1 f102"/>
              <a:gd name="f194" fmla="*/ f159 1 f101"/>
              <a:gd name="f195" fmla="*/ f160 1 f101"/>
              <a:gd name="f196" fmla="*/ f161 1 f102"/>
              <a:gd name="f197" fmla="*/ f162 1 f101"/>
              <a:gd name="f198" fmla="*/ f163 1 f102"/>
              <a:gd name="f199" fmla="*/ f164 1 f101"/>
              <a:gd name="f200" fmla="*/ f165 1 f101"/>
              <a:gd name="f201" fmla="*/ f166 f92 1"/>
              <a:gd name="f202" fmla="*/ f167 f92 1"/>
              <a:gd name="f203" fmla="*/ f169 f93 1"/>
              <a:gd name="f204" fmla="*/ f168 f93 1"/>
              <a:gd name="f205" fmla="*/ f170 f92 1"/>
              <a:gd name="f206" fmla="*/ f171 f93 1"/>
              <a:gd name="f207" fmla="*/ f172 f92 1"/>
              <a:gd name="f208" fmla="*/ f173 f93 1"/>
              <a:gd name="f209" fmla="*/ f174 f92 1"/>
              <a:gd name="f210" fmla="*/ f175 f93 1"/>
              <a:gd name="f211" fmla="*/ f176 f92 1"/>
              <a:gd name="f212" fmla="*/ f177 f93 1"/>
              <a:gd name="f213" fmla="*/ f178 f92 1"/>
              <a:gd name="f214" fmla="*/ f179 f93 1"/>
              <a:gd name="f215" fmla="*/ f180 f92 1"/>
              <a:gd name="f216" fmla="*/ f181 f93 1"/>
              <a:gd name="f217" fmla="*/ f182 f92 1"/>
              <a:gd name="f218" fmla="*/ f183 f93 1"/>
              <a:gd name="f219" fmla="*/ f184 f92 1"/>
              <a:gd name="f220" fmla="*/ f185 f93 1"/>
              <a:gd name="f221" fmla="*/ f186 f92 1"/>
              <a:gd name="f222" fmla="*/ f187 f93 1"/>
              <a:gd name="f223" fmla="*/ f188 f92 1"/>
              <a:gd name="f224" fmla="*/ f189 f93 1"/>
              <a:gd name="f225" fmla="*/ f190 f92 1"/>
              <a:gd name="f226" fmla="*/ f191 f93 1"/>
              <a:gd name="f227" fmla="*/ f192 f92 1"/>
              <a:gd name="f228" fmla="*/ f193 f93 1"/>
              <a:gd name="f229" fmla="*/ f194 f92 1"/>
              <a:gd name="f230" fmla="*/ f195 f92 1"/>
              <a:gd name="f231" fmla="*/ f196 f93 1"/>
              <a:gd name="f232" fmla="*/ f197 f92 1"/>
              <a:gd name="f233" fmla="*/ f198 f93 1"/>
              <a:gd name="f234" fmla="*/ f199 f92 1"/>
              <a:gd name="f235" fmla="*/ f200 f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4">
                <a:pos x="f205" y="f206"/>
              </a:cxn>
              <a:cxn ang="f134">
                <a:pos x="f207" y="f208"/>
              </a:cxn>
              <a:cxn ang="f134">
                <a:pos x="f209" y="f210"/>
              </a:cxn>
              <a:cxn ang="f134">
                <a:pos x="f211" y="f212"/>
              </a:cxn>
              <a:cxn ang="f134">
                <a:pos x="f213" y="f214"/>
              </a:cxn>
              <a:cxn ang="f134">
                <a:pos x="f215" y="f216"/>
              </a:cxn>
              <a:cxn ang="f134">
                <a:pos x="f217" y="f218"/>
              </a:cxn>
              <a:cxn ang="f134">
                <a:pos x="f219" y="f220"/>
              </a:cxn>
              <a:cxn ang="f134">
                <a:pos x="f221" y="f222"/>
              </a:cxn>
              <a:cxn ang="f134">
                <a:pos x="f223" y="f224"/>
              </a:cxn>
              <a:cxn ang="f134">
                <a:pos x="f225" y="f226"/>
              </a:cxn>
              <a:cxn ang="f134">
                <a:pos x="f227" y="f228"/>
              </a:cxn>
              <a:cxn ang="f134">
                <a:pos x="f229" y="f228"/>
              </a:cxn>
              <a:cxn ang="f134">
                <a:pos x="f230" y="f231"/>
              </a:cxn>
              <a:cxn ang="f134">
                <a:pos x="f232" y="f233"/>
              </a:cxn>
              <a:cxn ang="f134">
                <a:pos x="f234" y="f212"/>
              </a:cxn>
              <a:cxn ang="f134">
                <a:pos x="f235" y="f228"/>
              </a:cxn>
              <a:cxn ang="f134">
                <a:pos x="f205" y="f206"/>
              </a:cxn>
            </a:cxnLst>
            <a:rect l="f201" t="f204" r="f202" b="f203"/>
            <a:pathLst>
              <a:path w="266" h="240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6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18"/>
                  <a:pt x="f58" y="f55"/>
                  <a:pt x="f59" y="f60"/>
                </a:cubicBezTo>
                <a:cubicBezTo>
                  <a:pt x="f16" y="f61"/>
                  <a:pt x="f56" y="f62"/>
                  <a:pt x="f63" y="f7"/>
                </a:cubicBezTo>
                <a:cubicBezTo>
                  <a:pt x="f64" y="f65"/>
                  <a:pt x="f66" y="f50"/>
                  <a:pt x="f67" y="f68"/>
                </a:cubicBezTo>
                <a:cubicBezTo>
                  <a:pt x="f69" y="f68"/>
                  <a:pt x="f70" y="f68"/>
                  <a:pt x="f5" y="f68"/>
                </a:cubicBezTo>
                <a:cubicBezTo>
                  <a:pt x="f71" y="f38"/>
                  <a:pt x="f72" y="f17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5"/>
                  <a:pt x="f15" y="f82"/>
                  <a:pt x="f16" y="f27"/>
                </a:cubicBezTo>
                <a:cubicBezTo>
                  <a:pt x="f83" y="f84"/>
                  <a:pt x="f85" y="f86"/>
                  <a:pt x="f87" y="f68"/>
                </a:cubicBezTo>
                <a:cubicBezTo>
                  <a:pt x="f88" y="f68"/>
                  <a:pt x="f89" y="f90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1" name="Freeform 33">
            <a:extLst>
              <a:ext uri="{FF2B5EF4-FFF2-40B4-BE49-F238E27FC236}">
                <a16:creationId xmlns:a16="http://schemas.microsoft.com/office/drawing/2014/main" id="{74833F89-6F52-33D3-F5E5-B87CB818059C}"/>
              </a:ext>
            </a:extLst>
          </p:cNvPr>
          <p:cNvSpPr/>
          <p:nvPr/>
        </p:nvSpPr>
        <p:spPr>
          <a:xfrm>
            <a:off x="6693490" y="1509262"/>
            <a:ext cx="429566" cy="45503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4"/>
              <a:gd name="f7" fmla="val 216"/>
              <a:gd name="f8" fmla="val 173"/>
              <a:gd name="f9" fmla="val 3"/>
              <a:gd name="f10" fmla="val 128"/>
              <a:gd name="f11" fmla="val 27"/>
              <a:gd name="f12" fmla="val 101"/>
              <a:gd name="f13" fmla="val 60"/>
              <a:gd name="f14" fmla="val 80"/>
              <a:gd name="f15" fmla="val 74"/>
              <a:gd name="f16" fmla="val 95"/>
              <a:gd name="f17" fmla="val 87"/>
              <a:gd name="f18" fmla="val 110"/>
              <a:gd name="f19" fmla="val 124"/>
              <a:gd name="f20" fmla="val 105"/>
              <a:gd name="f21" fmla="val 127"/>
              <a:gd name="f22" fmla="val 112"/>
              <a:gd name="f23" fmla="val 126"/>
              <a:gd name="f24" fmla="val 117"/>
              <a:gd name="f25" fmla="val 115"/>
              <a:gd name="f26" fmla="val 122"/>
              <a:gd name="f27" fmla="val 114"/>
              <a:gd name="f28" fmla="val 111"/>
              <a:gd name="f29" fmla="val 109"/>
              <a:gd name="f30" fmla="val 98"/>
              <a:gd name="f31" fmla="val 93"/>
              <a:gd name="f32" fmla="val 86"/>
              <a:gd name="f33" fmla="val 77"/>
              <a:gd name="f34" fmla="val 75"/>
              <a:gd name="f35" fmla="val 89"/>
              <a:gd name="f36" fmla="val 35"/>
              <a:gd name="f37" fmla="val 106"/>
              <a:gd name="f38" fmla="val 12"/>
              <a:gd name="f39" fmla="val 136"/>
              <a:gd name="f40" fmla="val 4"/>
              <a:gd name="f41" fmla="val 143"/>
              <a:gd name="f42" fmla="val 2"/>
              <a:gd name="f43" fmla="val 150"/>
              <a:gd name="f44" fmla="val 1"/>
              <a:gd name="f45" fmla="val 161"/>
              <a:gd name="f46" fmla="val 151"/>
              <a:gd name="f47" fmla="val 24"/>
              <a:gd name="f48" fmla="val 142"/>
              <a:gd name="f49" fmla="val 44"/>
              <a:gd name="f50" fmla="val 133"/>
              <a:gd name="f51" fmla="val 66"/>
              <a:gd name="f52" fmla="val 158"/>
              <a:gd name="f53" fmla="val 203"/>
              <a:gd name="f54" fmla="val 68"/>
              <a:gd name="f55" fmla="val 69"/>
              <a:gd name="f56" fmla="val 71"/>
              <a:gd name="f57" fmla="val 189"/>
              <a:gd name="f58" fmla="val 83"/>
              <a:gd name="f59" fmla="val 174"/>
              <a:gd name="f60" fmla="val 94"/>
              <a:gd name="f61" fmla="val 157"/>
              <a:gd name="f62" fmla="val 108"/>
              <a:gd name="f63" fmla="val 184"/>
              <a:gd name="f64" fmla="val 130"/>
              <a:gd name="f65" fmla="val 198"/>
              <a:gd name="f66" fmla="val 159"/>
              <a:gd name="f67" fmla="val 200"/>
              <a:gd name="f68" fmla="val 195"/>
              <a:gd name="f69" fmla="val 166"/>
              <a:gd name="f70" fmla="val 135"/>
              <a:gd name="f71" fmla="val 183"/>
              <a:gd name="f72" fmla="val 163"/>
              <a:gd name="f73" fmla="val 181"/>
              <a:gd name="f74" fmla="val 199"/>
              <a:gd name="f75" fmla="val 72"/>
              <a:gd name="f76" fmla="val 215"/>
              <a:gd name="f77" fmla="val 67"/>
              <a:gd name="f78" fmla="val 214"/>
              <a:gd name="f79" fmla="val 177"/>
              <a:gd name="f80" fmla="val 153"/>
              <a:gd name="f81" fmla="val 149"/>
              <a:gd name="f82" fmla="val 144"/>
              <a:gd name="f83" fmla="val 61"/>
              <a:gd name="f84" fmla="val 145"/>
              <a:gd name="f85" fmla="val 56"/>
              <a:gd name="f86" fmla="val 52"/>
              <a:gd name="f87" fmla="val 146"/>
              <a:gd name="f88" fmla="val 154"/>
              <a:gd name="f89" fmla="val 19"/>
              <a:gd name="f90" fmla="+- 0 0 -90"/>
              <a:gd name="f91" fmla="*/ f3 1 204"/>
              <a:gd name="f92" fmla="*/ f4 1 216"/>
              <a:gd name="f93" fmla="val f5"/>
              <a:gd name="f94" fmla="val f6"/>
              <a:gd name="f95" fmla="val f7"/>
              <a:gd name="f96" fmla="*/ f90 f0 1"/>
              <a:gd name="f97" fmla="+- f95 0 f93"/>
              <a:gd name="f98" fmla="+- f94 0 f93"/>
              <a:gd name="f99" fmla="*/ f96 1 f2"/>
              <a:gd name="f100" fmla="*/ f98 1 204"/>
              <a:gd name="f101" fmla="*/ f97 1 216"/>
              <a:gd name="f102" fmla="*/ 0 f98 1"/>
              <a:gd name="f103" fmla="*/ 173 f97 1"/>
              <a:gd name="f104" fmla="*/ 60 f98 1"/>
              <a:gd name="f105" fmla="*/ 80 f97 1"/>
              <a:gd name="f106" fmla="*/ 101 f98 1"/>
              <a:gd name="f107" fmla="*/ 124 f97 1"/>
              <a:gd name="f108" fmla="*/ 117 f98 1"/>
              <a:gd name="f109" fmla="*/ 127 f97 1"/>
              <a:gd name="f110" fmla="*/ 112 f98 1"/>
              <a:gd name="f111" fmla="*/ 112 f97 1"/>
              <a:gd name="f112" fmla="*/ 109 f98 1"/>
              <a:gd name="f113" fmla="*/ 110 f97 1"/>
              <a:gd name="f114" fmla="*/ 75 f98 1"/>
              <a:gd name="f115" fmla="*/ 60 f97 1"/>
              <a:gd name="f116" fmla="*/ 136 f98 1"/>
              <a:gd name="f117" fmla="*/ 4 f97 1"/>
              <a:gd name="f118" fmla="*/ 161 f98 1"/>
              <a:gd name="f119" fmla="*/ 0 f97 1"/>
              <a:gd name="f120" fmla="*/ 133 f98 1"/>
              <a:gd name="f121" fmla="*/ 66 f97 1"/>
              <a:gd name="f122" fmla="*/ 203 f98 1"/>
              <a:gd name="f123" fmla="*/ 204 f98 1"/>
              <a:gd name="f124" fmla="*/ 71 f97 1"/>
              <a:gd name="f125" fmla="*/ 157 f98 1"/>
              <a:gd name="f126" fmla="*/ 108 f97 1"/>
              <a:gd name="f127" fmla="*/ 200 f98 1"/>
              <a:gd name="f128" fmla="*/ 195 f97 1"/>
              <a:gd name="f129" fmla="*/ 106 f98 1"/>
              <a:gd name="f130" fmla="*/ 163 f97 1"/>
              <a:gd name="f131" fmla="*/ 72 f98 1"/>
              <a:gd name="f132" fmla="*/ 216 f97 1"/>
              <a:gd name="f133" fmla="*/ 67 f98 1"/>
              <a:gd name="f134" fmla="*/ 214 f97 1"/>
              <a:gd name="f135" fmla="*/ 158 f97 1"/>
              <a:gd name="f136" fmla="*/ 66 f98 1"/>
              <a:gd name="f137" fmla="*/ 144 f97 1"/>
              <a:gd name="f138" fmla="*/ 52 f98 1"/>
              <a:gd name="f139" fmla="*/ 146 f97 1"/>
              <a:gd name="f140" fmla="+- f99 0 f1"/>
              <a:gd name="f141" fmla="*/ f102 1 204"/>
              <a:gd name="f142" fmla="*/ f103 1 216"/>
              <a:gd name="f143" fmla="*/ f104 1 204"/>
              <a:gd name="f144" fmla="*/ f105 1 216"/>
              <a:gd name="f145" fmla="*/ f106 1 204"/>
              <a:gd name="f146" fmla="*/ f107 1 216"/>
              <a:gd name="f147" fmla="*/ f108 1 204"/>
              <a:gd name="f148" fmla="*/ f109 1 216"/>
              <a:gd name="f149" fmla="*/ f110 1 204"/>
              <a:gd name="f150" fmla="*/ f111 1 216"/>
              <a:gd name="f151" fmla="*/ f112 1 204"/>
              <a:gd name="f152" fmla="*/ f113 1 216"/>
              <a:gd name="f153" fmla="*/ f114 1 204"/>
              <a:gd name="f154" fmla="*/ f115 1 216"/>
              <a:gd name="f155" fmla="*/ f116 1 204"/>
              <a:gd name="f156" fmla="*/ f117 1 216"/>
              <a:gd name="f157" fmla="*/ f118 1 204"/>
              <a:gd name="f158" fmla="*/ f119 1 216"/>
              <a:gd name="f159" fmla="*/ f120 1 204"/>
              <a:gd name="f160" fmla="*/ f121 1 216"/>
              <a:gd name="f161" fmla="*/ f122 1 204"/>
              <a:gd name="f162" fmla="*/ f123 1 204"/>
              <a:gd name="f163" fmla="*/ f124 1 216"/>
              <a:gd name="f164" fmla="*/ f125 1 204"/>
              <a:gd name="f165" fmla="*/ f126 1 216"/>
              <a:gd name="f166" fmla="*/ f127 1 204"/>
              <a:gd name="f167" fmla="*/ f128 1 216"/>
              <a:gd name="f168" fmla="*/ f129 1 204"/>
              <a:gd name="f169" fmla="*/ f130 1 216"/>
              <a:gd name="f170" fmla="*/ f131 1 204"/>
              <a:gd name="f171" fmla="*/ f132 1 216"/>
              <a:gd name="f172" fmla="*/ f133 1 204"/>
              <a:gd name="f173" fmla="*/ f134 1 216"/>
              <a:gd name="f174" fmla="*/ f135 1 216"/>
              <a:gd name="f175" fmla="*/ f136 1 204"/>
              <a:gd name="f176" fmla="*/ f137 1 216"/>
              <a:gd name="f177" fmla="*/ f138 1 204"/>
              <a:gd name="f178" fmla="*/ f139 1 216"/>
              <a:gd name="f179" fmla="*/ 0 1 f100"/>
              <a:gd name="f180" fmla="*/ f94 1 f100"/>
              <a:gd name="f181" fmla="*/ 0 1 f101"/>
              <a:gd name="f182" fmla="*/ f95 1 f101"/>
              <a:gd name="f183" fmla="*/ f141 1 f100"/>
              <a:gd name="f184" fmla="*/ f142 1 f101"/>
              <a:gd name="f185" fmla="*/ f143 1 f100"/>
              <a:gd name="f186" fmla="*/ f144 1 f101"/>
              <a:gd name="f187" fmla="*/ f145 1 f100"/>
              <a:gd name="f188" fmla="*/ f146 1 f101"/>
              <a:gd name="f189" fmla="*/ f147 1 f100"/>
              <a:gd name="f190" fmla="*/ f148 1 f101"/>
              <a:gd name="f191" fmla="*/ f149 1 f100"/>
              <a:gd name="f192" fmla="*/ f150 1 f101"/>
              <a:gd name="f193" fmla="*/ f151 1 f100"/>
              <a:gd name="f194" fmla="*/ f152 1 f101"/>
              <a:gd name="f195" fmla="*/ f153 1 f100"/>
              <a:gd name="f196" fmla="*/ f154 1 f101"/>
              <a:gd name="f197" fmla="*/ f155 1 f100"/>
              <a:gd name="f198" fmla="*/ f156 1 f101"/>
              <a:gd name="f199" fmla="*/ f157 1 f100"/>
              <a:gd name="f200" fmla="*/ f158 1 f101"/>
              <a:gd name="f201" fmla="*/ f159 1 f100"/>
              <a:gd name="f202" fmla="*/ f160 1 f101"/>
              <a:gd name="f203" fmla="*/ f161 1 f100"/>
              <a:gd name="f204" fmla="*/ f162 1 f100"/>
              <a:gd name="f205" fmla="*/ f163 1 f101"/>
              <a:gd name="f206" fmla="*/ f164 1 f100"/>
              <a:gd name="f207" fmla="*/ f165 1 f101"/>
              <a:gd name="f208" fmla="*/ f166 1 f100"/>
              <a:gd name="f209" fmla="*/ f167 1 f101"/>
              <a:gd name="f210" fmla="*/ f168 1 f100"/>
              <a:gd name="f211" fmla="*/ f169 1 f101"/>
              <a:gd name="f212" fmla="*/ f170 1 f100"/>
              <a:gd name="f213" fmla="*/ f171 1 f101"/>
              <a:gd name="f214" fmla="*/ f172 1 f100"/>
              <a:gd name="f215" fmla="*/ f173 1 f101"/>
              <a:gd name="f216" fmla="*/ f174 1 f101"/>
              <a:gd name="f217" fmla="*/ f175 1 f100"/>
              <a:gd name="f218" fmla="*/ f176 1 f101"/>
              <a:gd name="f219" fmla="*/ f177 1 f100"/>
              <a:gd name="f220" fmla="*/ f178 1 f101"/>
              <a:gd name="f221" fmla="*/ f179 f91 1"/>
              <a:gd name="f222" fmla="*/ f180 f91 1"/>
              <a:gd name="f223" fmla="*/ f182 f92 1"/>
              <a:gd name="f224" fmla="*/ f181 f92 1"/>
              <a:gd name="f225" fmla="*/ f183 f91 1"/>
              <a:gd name="f226" fmla="*/ f184 f92 1"/>
              <a:gd name="f227" fmla="*/ f185 f91 1"/>
              <a:gd name="f228" fmla="*/ f186 f92 1"/>
              <a:gd name="f229" fmla="*/ f187 f91 1"/>
              <a:gd name="f230" fmla="*/ f188 f92 1"/>
              <a:gd name="f231" fmla="*/ f189 f91 1"/>
              <a:gd name="f232" fmla="*/ f190 f92 1"/>
              <a:gd name="f233" fmla="*/ f191 f91 1"/>
              <a:gd name="f234" fmla="*/ f192 f92 1"/>
              <a:gd name="f235" fmla="*/ f193 f91 1"/>
              <a:gd name="f236" fmla="*/ f194 f92 1"/>
              <a:gd name="f237" fmla="*/ f195 f91 1"/>
              <a:gd name="f238" fmla="*/ f196 f92 1"/>
              <a:gd name="f239" fmla="*/ f197 f91 1"/>
              <a:gd name="f240" fmla="*/ f198 f92 1"/>
              <a:gd name="f241" fmla="*/ f199 f91 1"/>
              <a:gd name="f242" fmla="*/ f200 f92 1"/>
              <a:gd name="f243" fmla="*/ f201 f91 1"/>
              <a:gd name="f244" fmla="*/ f202 f92 1"/>
              <a:gd name="f245" fmla="*/ f203 f91 1"/>
              <a:gd name="f246" fmla="*/ f204 f91 1"/>
              <a:gd name="f247" fmla="*/ f205 f92 1"/>
              <a:gd name="f248" fmla="*/ f206 f91 1"/>
              <a:gd name="f249" fmla="*/ f207 f92 1"/>
              <a:gd name="f250" fmla="*/ f208 f91 1"/>
              <a:gd name="f251" fmla="*/ f209 f92 1"/>
              <a:gd name="f252" fmla="*/ f210 f91 1"/>
              <a:gd name="f253" fmla="*/ f211 f92 1"/>
              <a:gd name="f254" fmla="*/ f212 f91 1"/>
              <a:gd name="f255" fmla="*/ f213 f92 1"/>
              <a:gd name="f256" fmla="*/ f214 f91 1"/>
              <a:gd name="f257" fmla="*/ f215 f92 1"/>
              <a:gd name="f258" fmla="*/ f216 f92 1"/>
              <a:gd name="f259" fmla="*/ f217 f91 1"/>
              <a:gd name="f260" fmla="*/ f218 f92 1"/>
              <a:gd name="f261" fmla="*/ f219 f91 1"/>
              <a:gd name="f262" fmla="*/ f220 f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0">
                <a:pos x="f225" y="f226"/>
              </a:cxn>
              <a:cxn ang="f140">
                <a:pos x="f227" y="f228"/>
              </a:cxn>
              <a:cxn ang="f140">
                <a:pos x="f229" y="f230"/>
              </a:cxn>
              <a:cxn ang="f140">
                <a:pos x="f231" y="f232"/>
              </a:cxn>
              <a:cxn ang="f140">
                <a:pos x="f233" y="f234"/>
              </a:cxn>
              <a:cxn ang="f140">
                <a:pos x="f235" y="f236"/>
              </a:cxn>
              <a:cxn ang="f140">
                <a:pos x="f237" y="f238"/>
              </a:cxn>
              <a:cxn ang="f140">
                <a:pos x="f239" y="f240"/>
              </a:cxn>
              <a:cxn ang="f140">
                <a:pos x="f241" y="f242"/>
              </a:cxn>
              <a:cxn ang="f140">
                <a:pos x="f243" y="f244"/>
              </a:cxn>
              <a:cxn ang="f140">
                <a:pos x="f245" y="f244"/>
              </a:cxn>
              <a:cxn ang="f140">
                <a:pos x="f246" y="f247"/>
              </a:cxn>
              <a:cxn ang="f140">
                <a:pos x="f248" y="f249"/>
              </a:cxn>
              <a:cxn ang="f140">
                <a:pos x="f250" y="f251"/>
              </a:cxn>
              <a:cxn ang="f140">
                <a:pos x="f252" y="f253"/>
              </a:cxn>
              <a:cxn ang="f140">
                <a:pos x="f254" y="f255"/>
              </a:cxn>
              <a:cxn ang="f140">
                <a:pos x="f256" y="f257"/>
              </a:cxn>
              <a:cxn ang="f140">
                <a:pos x="f256" y="f258"/>
              </a:cxn>
              <a:cxn ang="f140">
                <a:pos x="f259" y="f260"/>
              </a:cxn>
              <a:cxn ang="f140">
                <a:pos x="f261" y="f262"/>
              </a:cxn>
              <a:cxn ang="f140">
                <a:pos x="f225" y="f226"/>
              </a:cxn>
            </a:cxnLst>
            <a:rect l="f221" t="f224" r="f222" b="f223"/>
            <a:pathLst>
              <a:path w="204" h="216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2" y="f19"/>
                </a:cubicBezTo>
                <a:cubicBezTo>
                  <a:pt x="f20" y="f21"/>
                  <a:pt x="f22" y="f23"/>
                  <a:pt x="f24" y="f21"/>
                </a:cubicBezTo>
                <a:cubicBezTo>
                  <a:pt x="f25" y="f26"/>
                  <a:pt x="f27" y="f24"/>
                  <a:pt x="f22" y="f22"/>
                </a:cubicBezTo>
                <a:cubicBezTo>
                  <a:pt x="f22" y="f28"/>
                  <a:pt x="f18" y="f28"/>
                  <a:pt x="f29" y="f18"/>
                </a:cubicBezTo>
                <a:cubicBezTo>
                  <a:pt x="f30" y="f31"/>
                  <a:pt x="f32" y="f33"/>
                  <a:pt x="f34" y="f13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1"/>
                  <a:pt x="f2" y="f51"/>
                  <a:pt x="f53" y="f51"/>
                </a:cubicBezTo>
                <a:cubicBezTo>
                  <a:pt x="f6" y="f54"/>
                  <a:pt x="f6" y="f55"/>
                  <a:pt x="f6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68"/>
                  <a:pt x="f70" y="f71"/>
                  <a:pt x="f37" y="f72"/>
                </a:cubicBezTo>
                <a:cubicBezTo>
                  <a:pt x="f16" y="f73"/>
                  <a:pt x="f58" y="f74"/>
                  <a:pt x="f75" y="f7"/>
                </a:cubicBezTo>
                <a:cubicBezTo>
                  <a:pt x="f56" y="f76"/>
                  <a:pt x="f55" y="f76"/>
                  <a:pt x="f77" y="f78"/>
                </a:cubicBezTo>
                <a:cubicBezTo>
                  <a:pt x="f77" y="f68"/>
                  <a:pt x="f77" y="f79"/>
                  <a:pt x="f77" y="f52"/>
                </a:cubicBezTo>
                <a:cubicBezTo>
                  <a:pt x="f77" y="f80"/>
                  <a:pt x="f77" y="f81"/>
                  <a:pt x="f51" y="f82"/>
                </a:cubicBezTo>
                <a:cubicBezTo>
                  <a:pt x="f83" y="f84"/>
                  <a:pt x="f85" y="f82"/>
                  <a:pt x="f86" y="f87"/>
                </a:cubicBezTo>
                <a:cubicBezTo>
                  <a:pt x="f36" y="f88"/>
                  <a:pt x="f89" y="f72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2" name="Freeform 34">
            <a:extLst>
              <a:ext uri="{FF2B5EF4-FFF2-40B4-BE49-F238E27FC236}">
                <a16:creationId xmlns:a16="http://schemas.microsoft.com/office/drawing/2014/main" id="{94323DE7-7F48-FBE4-5B7A-D34B5E3F71BB}"/>
              </a:ext>
            </a:extLst>
          </p:cNvPr>
          <p:cNvSpPr/>
          <p:nvPr/>
        </p:nvSpPr>
        <p:spPr>
          <a:xfrm>
            <a:off x="8109539" y="1028754"/>
            <a:ext cx="383727" cy="41598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2"/>
              <a:gd name="f7" fmla="val 198"/>
              <a:gd name="f8" fmla="val 107"/>
              <a:gd name="f9" fmla="val 104"/>
              <a:gd name="f10" fmla="val 21"/>
              <a:gd name="f11" fmla="val 101"/>
              <a:gd name="f12" fmla="val 40"/>
              <a:gd name="f13" fmla="val 98"/>
              <a:gd name="f14" fmla="val 60"/>
              <a:gd name="f15" fmla="val 119"/>
              <a:gd name="f16" fmla="val 55"/>
              <a:gd name="f17" fmla="val 137"/>
              <a:gd name="f18" fmla="val 50"/>
              <a:gd name="f19" fmla="val 156"/>
              <a:gd name="f20" fmla="val 46"/>
              <a:gd name="f21" fmla="val 157"/>
              <a:gd name="f22" fmla="val 47"/>
              <a:gd name="f23" fmla="val 158"/>
              <a:gd name="f24" fmla="val 49"/>
              <a:gd name="f25" fmla="val 51"/>
              <a:gd name="f26" fmla="val 151"/>
              <a:gd name="f27" fmla="val 145"/>
              <a:gd name="f28" fmla="val 70"/>
              <a:gd name="f29" fmla="val 136"/>
              <a:gd name="f30" fmla="val 78"/>
              <a:gd name="f31" fmla="val 127"/>
              <a:gd name="f32" fmla="val 88"/>
              <a:gd name="f33" fmla="val 93"/>
              <a:gd name="f34" fmla="val 139"/>
              <a:gd name="f35" fmla="val 99"/>
              <a:gd name="f36" fmla="val 162"/>
              <a:gd name="f37" fmla="val 111"/>
              <a:gd name="f38" fmla="val 172"/>
              <a:gd name="f39" fmla="val 132"/>
              <a:gd name="f40" fmla="val 163"/>
              <a:gd name="f41" fmla="val 161"/>
              <a:gd name="f42" fmla="val 109"/>
              <a:gd name="f43" fmla="val 152"/>
              <a:gd name="f44" fmla="val 97"/>
              <a:gd name="f45" fmla="val 147"/>
              <a:gd name="f46" fmla="val 91"/>
              <a:gd name="f47" fmla="val 148"/>
              <a:gd name="f48" fmla="val 89"/>
              <a:gd name="f49" fmla="val 175"/>
              <a:gd name="f50" fmla="val 81"/>
              <a:gd name="f51" fmla="val 186"/>
              <a:gd name="f52" fmla="val 77"/>
              <a:gd name="f53" fmla="val 75"/>
              <a:gd name="f54" fmla="val 73"/>
              <a:gd name="f55" fmla="val 71"/>
              <a:gd name="f56" fmla="val 68"/>
              <a:gd name="f57" fmla="val 184"/>
              <a:gd name="f58" fmla="val 65"/>
              <a:gd name="f59" fmla="val 169"/>
              <a:gd name="f60" fmla="val 62"/>
              <a:gd name="f61" fmla="val 154"/>
              <a:gd name="f62" fmla="val 61"/>
              <a:gd name="f63" fmla="val 150"/>
              <a:gd name="f64" fmla="val 59"/>
              <a:gd name="f65" fmla="val 58"/>
              <a:gd name="f66" fmla="val 140"/>
              <a:gd name="f67" fmla="val 53"/>
              <a:gd name="f68" fmla="val 142"/>
              <a:gd name="f69" fmla="val 143"/>
              <a:gd name="f70" fmla="val 42"/>
              <a:gd name="f71" fmla="val 146"/>
              <a:gd name="f72" fmla="val 31"/>
              <a:gd name="f73" fmla="val 155"/>
              <a:gd name="f74" fmla="val 165"/>
              <a:gd name="f75" fmla="val 8"/>
              <a:gd name="f76" fmla="val 176"/>
              <a:gd name="f77" fmla="val 14"/>
              <a:gd name="f78" fmla="val 114"/>
              <a:gd name="f79" fmla="val 36"/>
              <a:gd name="f80" fmla="val 90"/>
              <a:gd name="f81" fmla="val 87"/>
              <a:gd name="f82" fmla="val 117"/>
              <a:gd name="f83" fmla="val 120"/>
              <a:gd name="f84" fmla="val 108"/>
              <a:gd name="f85" fmla="val 103"/>
              <a:gd name="f86" fmla="val 100"/>
              <a:gd name="f87" fmla="val 94"/>
              <a:gd name="f88" fmla="val 95"/>
              <a:gd name="f89" fmla="val 74"/>
              <a:gd name="f90" fmla="val 56"/>
              <a:gd name="f91" fmla="val 45"/>
              <a:gd name="f92" fmla="val 67"/>
              <a:gd name="f93" fmla="val 20"/>
              <a:gd name="f94" fmla="val 80"/>
              <a:gd name="f95" fmla="val 9"/>
              <a:gd name="f96" fmla="+- 0 0 -90"/>
              <a:gd name="f97" fmla="*/ f3 1 182"/>
              <a:gd name="f98" fmla="*/ f4 1 198"/>
              <a:gd name="f99" fmla="val f5"/>
              <a:gd name="f100" fmla="val f6"/>
              <a:gd name="f101" fmla="val f7"/>
              <a:gd name="f102" fmla="*/ f96 f0 1"/>
              <a:gd name="f103" fmla="+- f101 0 f99"/>
              <a:gd name="f104" fmla="+- f100 0 f99"/>
              <a:gd name="f105" fmla="*/ f102 1 f2"/>
              <a:gd name="f106" fmla="*/ f104 1 182"/>
              <a:gd name="f107" fmla="*/ f103 1 198"/>
              <a:gd name="f108" fmla="*/ 107 f104 1"/>
              <a:gd name="f109" fmla="*/ 0 f103 1"/>
              <a:gd name="f110" fmla="*/ 98 f104 1"/>
              <a:gd name="f111" fmla="*/ 60 f103 1"/>
              <a:gd name="f112" fmla="*/ 156 f104 1"/>
              <a:gd name="f113" fmla="*/ 46 f103 1"/>
              <a:gd name="f114" fmla="*/ 158 f104 1"/>
              <a:gd name="f115" fmla="*/ 51 f103 1"/>
              <a:gd name="f116" fmla="*/ 136 f104 1"/>
              <a:gd name="f117" fmla="*/ 78 f103 1"/>
              <a:gd name="f118" fmla="*/ 139 f104 1"/>
              <a:gd name="f119" fmla="*/ 99 f103 1"/>
              <a:gd name="f120" fmla="*/ 182 f104 1"/>
              <a:gd name="f121" fmla="*/ 156 f103 1"/>
              <a:gd name="f122" fmla="*/ 109 f104 1"/>
              <a:gd name="f123" fmla="*/ 152 f103 1"/>
              <a:gd name="f124" fmla="*/ 89 f104 1"/>
              <a:gd name="f125" fmla="*/ 163 f103 1"/>
              <a:gd name="f126" fmla="*/ 77 f104 1"/>
              <a:gd name="f127" fmla="*/ 198 f103 1"/>
              <a:gd name="f128" fmla="*/ 71 f104 1"/>
              <a:gd name="f129" fmla="*/ 62 f104 1"/>
              <a:gd name="f130" fmla="*/ 154 f103 1"/>
              <a:gd name="f131" fmla="*/ 58 f104 1"/>
              <a:gd name="f132" fmla="*/ 140 f103 1"/>
              <a:gd name="f133" fmla="*/ 42 f104 1"/>
              <a:gd name="f134" fmla="*/ 146 f103 1"/>
              <a:gd name="f135" fmla="*/ 8 f104 1"/>
              <a:gd name="f136" fmla="*/ 176 f103 1"/>
              <a:gd name="f137" fmla="*/ 36 f104 1"/>
              <a:gd name="f138" fmla="*/ 90 f103 1"/>
              <a:gd name="f139" fmla="*/ 87 f104 1"/>
              <a:gd name="f140" fmla="*/ 117 f103 1"/>
              <a:gd name="f141" fmla="*/ 108 f104 1"/>
              <a:gd name="f142" fmla="*/ 119 f103 1"/>
              <a:gd name="f143" fmla="*/ 94 f104 1"/>
              <a:gd name="f144" fmla="*/ 104 f103 1"/>
              <a:gd name="f145" fmla="*/ 70 f104 1"/>
              <a:gd name="f146" fmla="*/ 91 f103 1"/>
              <a:gd name="f147" fmla="*/ 56 f104 1"/>
              <a:gd name="f148" fmla="*/ 45 f103 1"/>
              <a:gd name="f149" fmla="+- f105 0 f1"/>
              <a:gd name="f150" fmla="*/ f108 1 182"/>
              <a:gd name="f151" fmla="*/ f109 1 198"/>
              <a:gd name="f152" fmla="*/ f110 1 182"/>
              <a:gd name="f153" fmla="*/ f111 1 198"/>
              <a:gd name="f154" fmla="*/ f112 1 182"/>
              <a:gd name="f155" fmla="*/ f113 1 198"/>
              <a:gd name="f156" fmla="*/ f114 1 182"/>
              <a:gd name="f157" fmla="*/ f115 1 198"/>
              <a:gd name="f158" fmla="*/ f116 1 182"/>
              <a:gd name="f159" fmla="*/ f117 1 198"/>
              <a:gd name="f160" fmla="*/ f118 1 182"/>
              <a:gd name="f161" fmla="*/ f119 1 198"/>
              <a:gd name="f162" fmla="*/ f120 1 182"/>
              <a:gd name="f163" fmla="*/ f121 1 198"/>
              <a:gd name="f164" fmla="*/ f122 1 182"/>
              <a:gd name="f165" fmla="*/ f123 1 198"/>
              <a:gd name="f166" fmla="*/ f124 1 182"/>
              <a:gd name="f167" fmla="*/ f125 1 198"/>
              <a:gd name="f168" fmla="*/ f126 1 182"/>
              <a:gd name="f169" fmla="*/ f127 1 198"/>
              <a:gd name="f170" fmla="*/ f128 1 182"/>
              <a:gd name="f171" fmla="*/ f129 1 182"/>
              <a:gd name="f172" fmla="*/ f130 1 198"/>
              <a:gd name="f173" fmla="*/ f131 1 182"/>
              <a:gd name="f174" fmla="*/ f132 1 198"/>
              <a:gd name="f175" fmla="*/ f133 1 182"/>
              <a:gd name="f176" fmla="*/ f134 1 198"/>
              <a:gd name="f177" fmla="*/ f135 1 182"/>
              <a:gd name="f178" fmla="*/ f136 1 198"/>
              <a:gd name="f179" fmla="*/ f137 1 182"/>
              <a:gd name="f180" fmla="*/ f138 1 198"/>
              <a:gd name="f181" fmla="*/ f139 1 182"/>
              <a:gd name="f182" fmla="*/ f140 1 198"/>
              <a:gd name="f183" fmla="*/ f141 1 182"/>
              <a:gd name="f184" fmla="*/ f142 1 198"/>
              <a:gd name="f185" fmla="*/ f143 1 182"/>
              <a:gd name="f186" fmla="*/ f144 1 198"/>
              <a:gd name="f187" fmla="*/ f145 1 182"/>
              <a:gd name="f188" fmla="*/ f146 1 198"/>
              <a:gd name="f189" fmla="*/ f147 1 182"/>
              <a:gd name="f190" fmla="*/ f148 1 198"/>
              <a:gd name="f191" fmla="*/ 0 1 f106"/>
              <a:gd name="f192" fmla="*/ f100 1 f106"/>
              <a:gd name="f193" fmla="*/ 0 1 f107"/>
              <a:gd name="f194" fmla="*/ f101 1 f107"/>
              <a:gd name="f195" fmla="*/ f150 1 f106"/>
              <a:gd name="f196" fmla="*/ f151 1 f107"/>
              <a:gd name="f197" fmla="*/ f152 1 f106"/>
              <a:gd name="f198" fmla="*/ f153 1 f107"/>
              <a:gd name="f199" fmla="*/ f154 1 f106"/>
              <a:gd name="f200" fmla="*/ f155 1 f107"/>
              <a:gd name="f201" fmla="*/ f156 1 f106"/>
              <a:gd name="f202" fmla="*/ f157 1 f107"/>
              <a:gd name="f203" fmla="*/ f158 1 f106"/>
              <a:gd name="f204" fmla="*/ f159 1 f107"/>
              <a:gd name="f205" fmla="*/ f160 1 f106"/>
              <a:gd name="f206" fmla="*/ f161 1 f107"/>
              <a:gd name="f207" fmla="*/ f162 1 f106"/>
              <a:gd name="f208" fmla="*/ f163 1 f107"/>
              <a:gd name="f209" fmla="*/ f164 1 f106"/>
              <a:gd name="f210" fmla="*/ f165 1 f107"/>
              <a:gd name="f211" fmla="*/ f166 1 f106"/>
              <a:gd name="f212" fmla="*/ f167 1 f107"/>
              <a:gd name="f213" fmla="*/ f168 1 f106"/>
              <a:gd name="f214" fmla="*/ f169 1 f107"/>
              <a:gd name="f215" fmla="*/ f170 1 f106"/>
              <a:gd name="f216" fmla="*/ f171 1 f106"/>
              <a:gd name="f217" fmla="*/ f172 1 f107"/>
              <a:gd name="f218" fmla="*/ f173 1 f106"/>
              <a:gd name="f219" fmla="*/ f174 1 f107"/>
              <a:gd name="f220" fmla="*/ f175 1 f106"/>
              <a:gd name="f221" fmla="*/ f176 1 f107"/>
              <a:gd name="f222" fmla="*/ f177 1 f106"/>
              <a:gd name="f223" fmla="*/ f178 1 f107"/>
              <a:gd name="f224" fmla="*/ f179 1 f106"/>
              <a:gd name="f225" fmla="*/ f180 1 f107"/>
              <a:gd name="f226" fmla="*/ f181 1 f106"/>
              <a:gd name="f227" fmla="*/ f182 1 f107"/>
              <a:gd name="f228" fmla="*/ f183 1 f106"/>
              <a:gd name="f229" fmla="*/ f184 1 f107"/>
              <a:gd name="f230" fmla="*/ f185 1 f106"/>
              <a:gd name="f231" fmla="*/ f186 1 f107"/>
              <a:gd name="f232" fmla="*/ f187 1 f106"/>
              <a:gd name="f233" fmla="*/ f188 1 f107"/>
              <a:gd name="f234" fmla="*/ f189 1 f106"/>
              <a:gd name="f235" fmla="*/ f190 1 f107"/>
              <a:gd name="f236" fmla="*/ f191 f97 1"/>
              <a:gd name="f237" fmla="*/ f192 f97 1"/>
              <a:gd name="f238" fmla="*/ f194 f98 1"/>
              <a:gd name="f239" fmla="*/ f193 f98 1"/>
              <a:gd name="f240" fmla="*/ f195 f97 1"/>
              <a:gd name="f241" fmla="*/ f196 f98 1"/>
              <a:gd name="f242" fmla="*/ f197 f97 1"/>
              <a:gd name="f243" fmla="*/ f198 f98 1"/>
              <a:gd name="f244" fmla="*/ f199 f97 1"/>
              <a:gd name="f245" fmla="*/ f200 f98 1"/>
              <a:gd name="f246" fmla="*/ f201 f97 1"/>
              <a:gd name="f247" fmla="*/ f202 f98 1"/>
              <a:gd name="f248" fmla="*/ f203 f97 1"/>
              <a:gd name="f249" fmla="*/ f204 f98 1"/>
              <a:gd name="f250" fmla="*/ f205 f97 1"/>
              <a:gd name="f251" fmla="*/ f206 f98 1"/>
              <a:gd name="f252" fmla="*/ f207 f97 1"/>
              <a:gd name="f253" fmla="*/ f208 f98 1"/>
              <a:gd name="f254" fmla="*/ f209 f97 1"/>
              <a:gd name="f255" fmla="*/ f210 f98 1"/>
              <a:gd name="f256" fmla="*/ f211 f97 1"/>
              <a:gd name="f257" fmla="*/ f212 f98 1"/>
              <a:gd name="f258" fmla="*/ f213 f97 1"/>
              <a:gd name="f259" fmla="*/ f214 f98 1"/>
              <a:gd name="f260" fmla="*/ f215 f97 1"/>
              <a:gd name="f261" fmla="*/ f216 f97 1"/>
              <a:gd name="f262" fmla="*/ f217 f98 1"/>
              <a:gd name="f263" fmla="*/ f218 f97 1"/>
              <a:gd name="f264" fmla="*/ f219 f98 1"/>
              <a:gd name="f265" fmla="*/ f220 f97 1"/>
              <a:gd name="f266" fmla="*/ f221 f98 1"/>
              <a:gd name="f267" fmla="*/ f222 f97 1"/>
              <a:gd name="f268" fmla="*/ f223 f98 1"/>
              <a:gd name="f269" fmla="*/ f224 f97 1"/>
              <a:gd name="f270" fmla="*/ f225 f98 1"/>
              <a:gd name="f271" fmla="*/ f226 f97 1"/>
              <a:gd name="f272" fmla="*/ f227 f98 1"/>
              <a:gd name="f273" fmla="*/ f228 f97 1"/>
              <a:gd name="f274" fmla="*/ f229 f98 1"/>
              <a:gd name="f275" fmla="*/ f230 f97 1"/>
              <a:gd name="f276" fmla="*/ f231 f98 1"/>
              <a:gd name="f277" fmla="*/ f232 f97 1"/>
              <a:gd name="f278" fmla="*/ f233 f98 1"/>
              <a:gd name="f279" fmla="*/ f234 f97 1"/>
              <a:gd name="f280" fmla="*/ f235 f9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9">
                <a:pos x="f240" y="f241"/>
              </a:cxn>
              <a:cxn ang="f149">
                <a:pos x="f242" y="f243"/>
              </a:cxn>
              <a:cxn ang="f149">
                <a:pos x="f244" y="f245"/>
              </a:cxn>
              <a:cxn ang="f149">
                <a:pos x="f246" y="f247"/>
              </a:cxn>
              <a:cxn ang="f149">
                <a:pos x="f248" y="f249"/>
              </a:cxn>
              <a:cxn ang="f149">
                <a:pos x="f250" y="f251"/>
              </a:cxn>
              <a:cxn ang="f149">
                <a:pos x="f252" y="f253"/>
              </a:cxn>
              <a:cxn ang="f149">
                <a:pos x="f254" y="f255"/>
              </a:cxn>
              <a:cxn ang="f149">
                <a:pos x="f256" y="f257"/>
              </a:cxn>
              <a:cxn ang="f149">
                <a:pos x="f258" y="f259"/>
              </a:cxn>
              <a:cxn ang="f149">
                <a:pos x="f260" y="f259"/>
              </a:cxn>
              <a:cxn ang="f149">
                <a:pos x="f261" y="f262"/>
              </a:cxn>
              <a:cxn ang="f149">
                <a:pos x="f263" y="f264"/>
              </a:cxn>
              <a:cxn ang="f149">
                <a:pos x="f265" y="f266"/>
              </a:cxn>
              <a:cxn ang="f149">
                <a:pos x="f267" y="f268"/>
              </a:cxn>
              <a:cxn ang="f149">
                <a:pos x="f269" y="f270"/>
              </a:cxn>
              <a:cxn ang="f149">
                <a:pos x="f271" y="f272"/>
              </a:cxn>
              <a:cxn ang="f149">
                <a:pos x="f273" y="f274"/>
              </a:cxn>
              <a:cxn ang="f149">
                <a:pos x="f275" y="f276"/>
              </a:cxn>
              <a:cxn ang="f149">
                <a:pos x="f277" y="f278"/>
              </a:cxn>
              <a:cxn ang="f149">
                <a:pos x="f279" y="f280"/>
              </a:cxn>
              <a:cxn ang="f149">
                <a:pos x="f240" y="f241"/>
              </a:cxn>
            </a:cxnLst>
            <a:rect l="f236" t="f239" r="f237" b="f238"/>
            <a:pathLst>
              <a:path w="182" h="198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3" y="f25"/>
                </a:cubicBezTo>
                <a:cubicBezTo>
                  <a:pt x="f26" y="f14"/>
                  <a:pt x="f27" y="f28"/>
                  <a:pt x="f29" y="f30"/>
                </a:cubicBezTo>
                <a:cubicBezTo>
                  <a:pt x="f31" y="f32"/>
                  <a:pt x="f31" y="f33"/>
                  <a:pt x="f34" y="f35"/>
                </a:cubicBezTo>
                <a:cubicBezTo>
                  <a:pt x="f36" y="f37"/>
                  <a:pt x="f38" y="f39"/>
                  <a:pt x="f6" y="f19"/>
                </a:cubicBezTo>
                <a:cubicBezTo>
                  <a:pt x="f19" y="f40"/>
                  <a:pt x="f39" y="f41"/>
                  <a:pt x="f42" y="f43"/>
                </a:cubicBezTo>
                <a:cubicBezTo>
                  <a:pt x="f44" y="f45"/>
                  <a:pt x="f46" y="f47"/>
                  <a:pt x="f48" y="f40"/>
                </a:cubicBezTo>
                <a:cubicBezTo>
                  <a:pt x="f32" y="f49"/>
                  <a:pt x="f50" y="f51"/>
                  <a:pt x="f52" y="f7"/>
                </a:cubicBezTo>
                <a:cubicBezTo>
                  <a:pt x="f53" y="f7"/>
                  <a:pt x="f54" y="f7"/>
                  <a:pt x="f55" y="f7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27"/>
                  <a:pt x="f65" y="f66"/>
                </a:cubicBezTo>
                <a:cubicBezTo>
                  <a:pt x="f67" y="f68"/>
                  <a:pt x="f22" y="f69"/>
                  <a:pt x="f70" y="f71"/>
                </a:cubicBezTo>
                <a:cubicBezTo>
                  <a:pt x="f72" y="f73"/>
                  <a:pt x="f10" y="f74"/>
                  <a:pt x="f75" y="f76"/>
                </a:cubicBezTo>
                <a:cubicBezTo>
                  <a:pt x="f5" y="f66"/>
                  <a:pt x="f77" y="f78"/>
                  <a:pt x="f79" y="f80"/>
                </a:cubicBezTo>
                <a:cubicBezTo>
                  <a:pt x="f67" y="f35"/>
                  <a:pt x="f28" y="f42"/>
                  <a:pt x="f81" y="f82"/>
                </a:cubicBezTo>
                <a:cubicBezTo>
                  <a:pt x="f33" y="f83"/>
                  <a:pt x="f11" y="f15"/>
                  <a:pt x="f84" y="f15"/>
                </a:cubicBezTo>
                <a:cubicBezTo>
                  <a:pt x="f85" y="f78"/>
                  <a:pt x="f86" y="f84"/>
                  <a:pt x="f87" y="f9"/>
                </a:cubicBezTo>
                <a:cubicBezTo>
                  <a:pt x="f81" y="f35"/>
                  <a:pt x="f30" y="f88"/>
                  <a:pt x="f28" y="f46"/>
                </a:cubicBezTo>
                <a:cubicBezTo>
                  <a:pt x="f70" y="f53"/>
                  <a:pt x="f70" y="f89"/>
                  <a:pt x="f90" y="f91"/>
                </a:cubicBezTo>
                <a:cubicBezTo>
                  <a:pt x="f92" y="f93"/>
                  <a:pt x="f94" y="f95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Freeform 35">
            <a:extLst>
              <a:ext uri="{FF2B5EF4-FFF2-40B4-BE49-F238E27FC236}">
                <a16:creationId xmlns:a16="http://schemas.microsoft.com/office/drawing/2014/main" id="{AA14047C-8584-4D79-5533-CB206C6DB9A6}"/>
              </a:ext>
            </a:extLst>
          </p:cNvPr>
          <p:cNvSpPr/>
          <p:nvPr/>
        </p:nvSpPr>
        <p:spPr>
          <a:xfrm>
            <a:off x="7542437" y="1862431"/>
            <a:ext cx="285247" cy="2869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5"/>
              <a:gd name="f7" fmla="val 136"/>
              <a:gd name="f8" fmla="val 67"/>
              <a:gd name="f9" fmla="val 32"/>
              <a:gd name="f10" fmla="val 104"/>
              <a:gd name="f11" fmla="val 68"/>
              <a:gd name="f12" fmla="val 31"/>
              <a:gd name="f13" fmla="val 103"/>
              <a:gd name="f14" fmla="+- 0 0 -90"/>
              <a:gd name="f15" fmla="*/ f3 1 135"/>
              <a:gd name="f16" fmla="*/ f4 1 136"/>
              <a:gd name="f17" fmla="val f5"/>
              <a:gd name="f18" fmla="val f6"/>
              <a:gd name="f19" fmla="val f7"/>
              <a:gd name="f20" fmla="*/ f14 f0 1"/>
              <a:gd name="f21" fmla="+- f19 0 f17"/>
              <a:gd name="f22" fmla="+- f18 0 f17"/>
              <a:gd name="f23" fmla="*/ f20 1 f2"/>
              <a:gd name="f24" fmla="*/ f22 1 135"/>
              <a:gd name="f25" fmla="*/ f21 1 136"/>
              <a:gd name="f26" fmla="*/ 67 f22 1"/>
              <a:gd name="f27" fmla="*/ 136 f21 1"/>
              <a:gd name="f28" fmla="*/ 0 f22 1"/>
              <a:gd name="f29" fmla="*/ 68 f21 1"/>
              <a:gd name="f30" fmla="*/ 0 f21 1"/>
              <a:gd name="f31" fmla="*/ 135 f22 1"/>
              <a:gd name="f32" fmla="+- f23 0 f1"/>
              <a:gd name="f33" fmla="*/ f26 1 135"/>
              <a:gd name="f34" fmla="*/ f27 1 136"/>
              <a:gd name="f35" fmla="*/ f28 1 135"/>
              <a:gd name="f36" fmla="*/ f29 1 136"/>
              <a:gd name="f37" fmla="*/ f30 1 136"/>
              <a:gd name="f38" fmla="*/ f31 1 135"/>
              <a:gd name="f39" fmla="*/ 0 1 f24"/>
              <a:gd name="f40" fmla="*/ f18 1 f24"/>
              <a:gd name="f41" fmla="*/ 0 1 f25"/>
              <a:gd name="f42" fmla="*/ f19 1 f25"/>
              <a:gd name="f43" fmla="*/ f33 1 f24"/>
              <a:gd name="f44" fmla="*/ f34 1 f25"/>
              <a:gd name="f45" fmla="*/ f35 1 f24"/>
              <a:gd name="f46" fmla="*/ f36 1 f25"/>
              <a:gd name="f47" fmla="*/ f37 1 f25"/>
              <a:gd name="f48" fmla="*/ f38 1 f24"/>
              <a:gd name="f49" fmla="*/ f39 f15 1"/>
              <a:gd name="f50" fmla="*/ f40 f15 1"/>
              <a:gd name="f51" fmla="*/ f42 f16 1"/>
              <a:gd name="f52" fmla="*/ f41 f16 1"/>
              <a:gd name="f53" fmla="*/ f43 f15 1"/>
              <a:gd name="f54" fmla="*/ f44 f16 1"/>
              <a:gd name="f55" fmla="*/ f45 f15 1"/>
              <a:gd name="f56" fmla="*/ f46 f16 1"/>
              <a:gd name="f57" fmla="*/ f47 f16 1"/>
              <a:gd name="f58" fmla="*/ f48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53" y="f54"/>
              </a:cxn>
              <a:cxn ang="f32">
                <a:pos x="f55" y="f56"/>
              </a:cxn>
              <a:cxn ang="f32">
                <a:pos x="f53" y="f57"/>
              </a:cxn>
              <a:cxn ang="f32">
                <a:pos x="f58" y="f56"/>
              </a:cxn>
              <a:cxn ang="f32">
                <a:pos x="f53" y="f54"/>
              </a:cxn>
            </a:cxnLst>
            <a:rect l="f49" t="f52" r="f50" b="f51"/>
            <a:pathLst>
              <a:path w="135" h="136">
                <a:moveTo>
                  <a:pt x="f8" y="f7"/>
                </a:moveTo>
                <a:cubicBezTo>
                  <a:pt x="f9" y="f7"/>
                  <a:pt x="f5" y="f10"/>
                  <a:pt x="f5" y="f11"/>
                </a:cubicBezTo>
                <a:cubicBezTo>
                  <a:pt x="f5" y="f9"/>
                  <a:pt x="f12" y="f5"/>
                  <a:pt x="f8" y="f5"/>
                </a:cubicBezTo>
                <a:cubicBezTo>
                  <a:pt x="f13" y="f5"/>
                  <a:pt x="f6" y="f9"/>
                  <a:pt x="f6" y="f11"/>
                </a:cubicBezTo>
                <a:cubicBezTo>
                  <a:pt x="f6" y="f10"/>
                  <a:pt x="f13" y="f7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4" name="Freeform 36">
            <a:extLst>
              <a:ext uri="{FF2B5EF4-FFF2-40B4-BE49-F238E27FC236}">
                <a16:creationId xmlns:a16="http://schemas.microsoft.com/office/drawing/2014/main" id="{6B536D5E-85D8-6CCC-F900-F04409499C34}"/>
              </a:ext>
            </a:extLst>
          </p:cNvPr>
          <p:cNvSpPr/>
          <p:nvPr/>
        </p:nvSpPr>
        <p:spPr>
          <a:xfrm>
            <a:off x="7844665" y="1845451"/>
            <a:ext cx="266565" cy="31750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7"/>
              <a:gd name="f7" fmla="val 151"/>
              <a:gd name="f8" fmla="val 2"/>
              <a:gd name="f9" fmla="val 31"/>
              <a:gd name="f10" fmla="val 28"/>
              <a:gd name="f11" fmla="val 4"/>
              <a:gd name="f12" fmla="val 65"/>
              <a:gd name="f13" fmla="val 93"/>
              <a:gd name="f14" fmla="val 22"/>
              <a:gd name="f15" fmla="val 122"/>
              <a:gd name="f16" fmla="val 46"/>
              <a:gd name="f17" fmla="val 85"/>
              <a:gd name="f18" fmla="val 106"/>
              <a:gd name="f19" fmla="val 115"/>
              <a:gd name="f20" fmla="val 86"/>
              <a:gd name="f21" fmla="val 143"/>
              <a:gd name="f22" fmla="val 47"/>
              <a:gd name="f23" fmla="val 17"/>
              <a:gd name="f24" fmla="val 133"/>
              <a:gd name="f25" fmla="val 7"/>
              <a:gd name="f26" fmla="val 84"/>
              <a:gd name="f27" fmla="val 14"/>
              <a:gd name="f28" fmla="+- 0 0 -90"/>
              <a:gd name="f29" fmla="*/ f3 1 127"/>
              <a:gd name="f30" fmla="*/ f4 1 151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127"/>
              <a:gd name="f39" fmla="*/ f35 1 151"/>
              <a:gd name="f40" fmla="*/ 2 f36 1"/>
              <a:gd name="f41" fmla="*/ 31 f35 1"/>
              <a:gd name="f42" fmla="*/ 93 f36 1"/>
              <a:gd name="f43" fmla="*/ 22 f35 1"/>
              <a:gd name="f44" fmla="*/ 106 f36 1"/>
              <a:gd name="f45" fmla="*/ 115 f35 1"/>
              <a:gd name="f46" fmla="*/ 17 f36 1"/>
              <a:gd name="f47" fmla="*/ 133 f35 1"/>
              <a:gd name="f48" fmla="*/ 7 f36 1"/>
              <a:gd name="f49" fmla="*/ 106 f35 1"/>
              <a:gd name="f50" fmla="+- f37 0 f1"/>
              <a:gd name="f51" fmla="*/ f40 1 127"/>
              <a:gd name="f52" fmla="*/ f41 1 151"/>
              <a:gd name="f53" fmla="*/ f42 1 127"/>
              <a:gd name="f54" fmla="*/ f43 1 151"/>
              <a:gd name="f55" fmla="*/ f44 1 127"/>
              <a:gd name="f56" fmla="*/ f45 1 151"/>
              <a:gd name="f57" fmla="*/ f46 1 127"/>
              <a:gd name="f58" fmla="*/ f47 1 151"/>
              <a:gd name="f59" fmla="*/ f48 1 127"/>
              <a:gd name="f60" fmla="*/ f49 1 151"/>
              <a:gd name="f61" fmla="*/ 0 1 f38"/>
              <a:gd name="f62" fmla="*/ f32 1 f38"/>
              <a:gd name="f63" fmla="*/ 0 1 f39"/>
              <a:gd name="f64" fmla="*/ f33 1 f39"/>
              <a:gd name="f65" fmla="*/ f51 1 f38"/>
              <a:gd name="f66" fmla="*/ f52 1 f39"/>
              <a:gd name="f67" fmla="*/ f53 1 f38"/>
              <a:gd name="f68" fmla="*/ f54 1 f39"/>
              <a:gd name="f69" fmla="*/ f55 1 f38"/>
              <a:gd name="f70" fmla="*/ f56 1 f39"/>
              <a:gd name="f71" fmla="*/ f57 1 f38"/>
              <a:gd name="f72" fmla="*/ f58 1 f39"/>
              <a:gd name="f73" fmla="*/ f59 1 f38"/>
              <a:gd name="f74" fmla="*/ f60 1 f39"/>
              <a:gd name="f75" fmla="*/ f61 f29 1"/>
              <a:gd name="f76" fmla="*/ f62 f29 1"/>
              <a:gd name="f77" fmla="*/ f64 f30 1"/>
              <a:gd name="f78" fmla="*/ f63 f30 1"/>
              <a:gd name="f79" fmla="*/ f65 f29 1"/>
              <a:gd name="f80" fmla="*/ f66 f30 1"/>
              <a:gd name="f81" fmla="*/ f67 f29 1"/>
              <a:gd name="f82" fmla="*/ f68 f30 1"/>
              <a:gd name="f83" fmla="*/ f69 f29 1"/>
              <a:gd name="f84" fmla="*/ f70 f30 1"/>
              <a:gd name="f85" fmla="*/ f71 f29 1"/>
              <a:gd name="f86" fmla="*/ f72 f30 1"/>
              <a:gd name="f87" fmla="*/ f73 f29 1"/>
              <a:gd name="f88" fmla="*/ f74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79" y="f80"/>
              </a:cxn>
              <a:cxn ang="f50">
                <a:pos x="f81" y="f82"/>
              </a:cxn>
              <a:cxn ang="f50">
                <a:pos x="f83" y="f84"/>
              </a:cxn>
              <a:cxn ang="f50">
                <a:pos x="f85" y="f86"/>
              </a:cxn>
              <a:cxn ang="f50">
                <a:pos x="f87" y="f88"/>
              </a:cxn>
              <a:cxn ang="f50">
                <a:pos x="f79" y="f80"/>
              </a:cxn>
            </a:cxnLst>
            <a:rect l="f75" t="f78" r="f76" b="f77"/>
            <a:pathLst>
              <a:path w="127" h="151">
                <a:moveTo>
                  <a:pt x="f8" y="f9"/>
                </a:moveTo>
                <a:cubicBezTo>
                  <a:pt x="f10" y="f11"/>
                  <a:pt x="f12" y="f5"/>
                  <a:pt x="f13" y="f14"/>
                </a:cubicBezTo>
                <a:cubicBezTo>
                  <a:pt x="f15" y="f16"/>
                  <a:pt x="f6" y="f17"/>
                  <a:pt x="f18" y="f19"/>
                </a:cubicBezTo>
                <a:cubicBezTo>
                  <a:pt x="f20" y="f21"/>
                  <a:pt x="f22" y="f7"/>
                  <a:pt x="f23" y="f24"/>
                </a:cubicBezTo>
                <a:cubicBezTo>
                  <a:pt x="f25" y="f6"/>
                  <a:pt x="f5" y="f15"/>
                  <a:pt x="f25" y="f18"/>
                </a:cubicBezTo>
                <a:cubicBezTo>
                  <a:pt x="f23" y="f26"/>
                  <a:pt x="f27" y="f12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5" name="Freeform 37">
            <a:extLst>
              <a:ext uri="{FF2B5EF4-FFF2-40B4-BE49-F238E27FC236}">
                <a16:creationId xmlns:a16="http://schemas.microsoft.com/office/drawing/2014/main" id="{857A662C-B0E5-A729-0A91-164704381C0E}"/>
              </a:ext>
            </a:extLst>
          </p:cNvPr>
          <p:cNvSpPr/>
          <p:nvPr/>
        </p:nvSpPr>
        <p:spPr>
          <a:xfrm>
            <a:off x="8111230" y="1847142"/>
            <a:ext cx="261472" cy="31411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4"/>
              <a:gd name="f7" fmla="val 149"/>
              <a:gd name="f8" fmla="val 120"/>
              <a:gd name="f9" fmla="val 15"/>
              <a:gd name="f10" fmla="val 91"/>
              <a:gd name="f11" fmla="val 17"/>
              <a:gd name="f12" fmla="val 65"/>
              <a:gd name="f13" fmla="val 5"/>
              <a:gd name="f14" fmla="val 37"/>
              <a:gd name="f15" fmla="val 3"/>
              <a:gd name="f16" fmla="val 33"/>
              <a:gd name="f17" fmla="val 8"/>
              <a:gd name="f18" fmla="val 23"/>
              <a:gd name="f19" fmla="val 12"/>
              <a:gd name="f20" fmla="val 19"/>
              <a:gd name="f21" fmla="val 75"/>
              <a:gd name="f22" fmla="val 98"/>
              <a:gd name="f23" fmla="val 26"/>
              <a:gd name="f24" fmla="val 121"/>
              <a:gd name="f25" fmla="val 49"/>
              <a:gd name="f26" fmla="val 88"/>
              <a:gd name="f27" fmla="val 105"/>
              <a:gd name="f28" fmla="val 113"/>
              <a:gd name="f29" fmla="val 84"/>
              <a:gd name="f30" fmla="val 140"/>
              <a:gd name="f31" fmla="val 133"/>
              <a:gd name="f32" fmla="val 13"/>
              <a:gd name="f33" fmla="val 130"/>
              <a:gd name="f34" fmla="val 125"/>
              <a:gd name="f35" fmla="+- 0 0 -90"/>
              <a:gd name="f36" fmla="*/ f3 1 124"/>
              <a:gd name="f37" fmla="*/ f4 1 149"/>
              <a:gd name="f38" fmla="val f5"/>
              <a:gd name="f39" fmla="val f6"/>
              <a:gd name="f40" fmla="val f7"/>
              <a:gd name="f41" fmla="*/ f35 f0 1"/>
              <a:gd name="f42" fmla="+- f40 0 f38"/>
              <a:gd name="f43" fmla="+- f39 0 f38"/>
              <a:gd name="f44" fmla="*/ f41 1 f2"/>
              <a:gd name="f45" fmla="*/ f43 1 124"/>
              <a:gd name="f46" fmla="*/ f42 1 149"/>
              <a:gd name="f47" fmla="*/ 0 f43 1"/>
              <a:gd name="f48" fmla="*/ 120 f42 1"/>
              <a:gd name="f49" fmla="*/ 5 f43 1"/>
              <a:gd name="f50" fmla="*/ 37 f42 1"/>
              <a:gd name="f51" fmla="*/ 12 f43 1"/>
              <a:gd name="f52" fmla="*/ 19 f42 1"/>
              <a:gd name="f53" fmla="*/ 98 f43 1"/>
              <a:gd name="f54" fmla="*/ 26 f42 1"/>
              <a:gd name="f55" fmla="*/ 105 f43 1"/>
              <a:gd name="f56" fmla="*/ 113 f42 1"/>
              <a:gd name="f57" fmla="*/ 19 f43 1"/>
              <a:gd name="f58" fmla="*/ 133 f42 1"/>
              <a:gd name="f59" fmla="+- f44 0 f1"/>
              <a:gd name="f60" fmla="*/ f47 1 124"/>
              <a:gd name="f61" fmla="*/ f48 1 149"/>
              <a:gd name="f62" fmla="*/ f49 1 124"/>
              <a:gd name="f63" fmla="*/ f50 1 149"/>
              <a:gd name="f64" fmla="*/ f51 1 124"/>
              <a:gd name="f65" fmla="*/ f52 1 149"/>
              <a:gd name="f66" fmla="*/ f53 1 124"/>
              <a:gd name="f67" fmla="*/ f54 1 149"/>
              <a:gd name="f68" fmla="*/ f55 1 124"/>
              <a:gd name="f69" fmla="*/ f56 1 149"/>
              <a:gd name="f70" fmla="*/ f57 1 124"/>
              <a:gd name="f71" fmla="*/ f58 1 149"/>
              <a:gd name="f72" fmla="*/ 0 1 f45"/>
              <a:gd name="f73" fmla="*/ f39 1 f45"/>
              <a:gd name="f74" fmla="*/ 0 1 f46"/>
              <a:gd name="f75" fmla="*/ f40 1 f46"/>
              <a:gd name="f76" fmla="*/ f60 1 f45"/>
              <a:gd name="f77" fmla="*/ f61 1 f46"/>
              <a:gd name="f78" fmla="*/ f62 1 f45"/>
              <a:gd name="f79" fmla="*/ f63 1 f46"/>
              <a:gd name="f80" fmla="*/ f64 1 f45"/>
              <a:gd name="f81" fmla="*/ f65 1 f46"/>
              <a:gd name="f82" fmla="*/ f66 1 f45"/>
              <a:gd name="f83" fmla="*/ f67 1 f46"/>
              <a:gd name="f84" fmla="*/ f68 1 f45"/>
              <a:gd name="f85" fmla="*/ f69 1 f46"/>
              <a:gd name="f86" fmla="*/ f70 1 f45"/>
              <a:gd name="f87" fmla="*/ f71 1 f46"/>
              <a:gd name="f88" fmla="*/ f72 f36 1"/>
              <a:gd name="f89" fmla="*/ f73 f36 1"/>
              <a:gd name="f90" fmla="*/ f75 f37 1"/>
              <a:gd name="f91" fmla="*/ f74 f37 1"/>
              <a:gd name="f92" fmla="*/ f76 f36 1"/>
              <a:gd name="f93" fmla="*/ f77 f37 1"/>
              <a:gd name="f94" fmla="*/ f78 f36 1"/>
              <a:gd name="f95" fmla="*/ f79 f37 1"/>
              <a:gd name="f96" fmla="*/ f80 f36 1"/>
              <a:gd name="f97" fmla="*/ f81 f37 1"/>
              <a:gd name="f98" fmla="*/ f82 f36 1"/>
              <a:gd name="f99" fmla="*/ f83 f37 1"/>
              <a:gd name="f100" fmla="*/ f84 f36 1"/>
              <a:gd name="f101" fmla="*/ f85 f37 1"/>
              <a:gd name="f102" fmla="*/ f86 f36 1"/>
              <a:gd name="f103" fmla="*/ f87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9">
                <a:pos x="f92" y="f93"/>
              </a:cxn>
              <a:cxn ang="f59">
                <a:pos x="f94" y="f95"/>
              </a:cxn>
              <a:cxn ang="f59">
                <a:pos x="f96" y="f97"/>
              </a:cxn>
              <a:cxn ang="f59">
                <a:pos x="f98" y="f99"/>
              </a:cxn>
              <a:cxn ang="f59">
                <a:pos x="f100" y="f101"/>
              </a:cxn>
              <a:cxn ang="f59">
                <a:pos x="f102" y="f103"/>
              </a:cxn>
              <a:cxn ang="f59">
                <a:pos x="f92" y="f93"/>
              </a:cxn>
            </a:cxnLst>
            <a:rect l="f88" t="f91" r="f89" b="f90"/>
            <a:pathLst>
              <a:path w="124" h="149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14" y="f5"/>
                  <a:pt x="f21" y="f15"/>
                  <a:pt x="f22" y="f23"/>
                </a:cubicBezTo>
                <a:cubicBezTo>
                  <a:pt x="f24" y="f25"/>
                  <a:pt x="f6" y="f26"/>
                  <a:pt x="f27" y="f28"/>
                </a:cubicBezTo>
                <a:cubicBezTo>
                  <a:pt x="f29" y="f30"/>
                  <a:pt x="f25" y="f7"/>
                  <a:pt x="f20" y="f31"/>
                </a:cubicBezTo>
                <a:cubicBezTo>
                  <a:pt x="f32" y="f33"/>
                  <a:pt x="f17" y="f34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6" name="Freeform 38">
            <a:extLst>
              <a:ext uri="{FF2B5EF4-FFF2-40B4-BE49-F238E27FC236}">
                <a16:creationId xmlns:a16="http://schemas.microsoft.com/office/drawing/2014/main" id="{D6271F9A-0C69-37CB-FA89-F42F6CEFCA80}"/>
              </a:ext>
            </a:extLst>
          </p:cNvPr>
          <p:cNvSpPr/>
          <p:nvPr/>
        </p:nvSpPr>
        <p:spPr>
          <a:xfrm>
            <a:off x="7267376" y="1859030"/>
            <a:ext cx="263173" cy="30052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5"/>
              <a:gd name="f7" fmla="val 143"/>
              <a:gd name="f8" fmla="val 20"/>
              <a:gd name="f9" fmla="val 108"/>
              <a:gd name="f10" fmla="val 52"/>
              <a:gd name="f11" fmla="val 106"/>
              <a:gd name="f12" fmla="val 80"/>
              <a:gd name="f13" fmla="val 119"/>
              <a:gd name="f14" fmla="val 109"/>
              <a:gd name="f15" fmla="val 120"/>
              <a:gd name="f16" fmla="val 112"/>
              <a:gd name="f17" fmla="val 118"/>
              <a:gd name="f18" fmla="val 114"/>
              <a:gd name="f19" fmla="val 123"/>
              <a:gd name="f20" fmla="val 95"/>
              <a:gd name="f21" fmla="val 142"/>
              <a:gd name="f22" fmla="val 60"/>
              <a:gd name="f23" fmla="val 35"/>
              <a:gd name="f24" fmla="val 126"/>
              <a:gd name="f25" fmla="val 11"/>
              <a:gd name="f26" fmla="val 110"/>
              <a:gd name="f27" fmla="val 78"/>
              <a:gd name="f28" fmla="val 9"/>
              <a:gd name="f29" fmla="val 51"/>
              <a:gd name="f30" fmla="val 19"/>
              <a:gd name="f31" fmla="val 22"/>
              <a:gd name="f32" fmla="val 46"/>
              <a:gd name="f33" fmla="val 73"/>
              <a:gd name="f34" fmla="val 4"/>
              <a:gd name="f35" fmla="val 90"/>
              <a:gd name="f36" fmla="val 7"/>
              <a:gd name="f37" fmla="val 14"/>
              <a:gd name="f38" fmla="+- 0 0 -90"/>
              <a:gd name="f39" fmla="*/ f3 1 125"/>
              <a:gd name="f40" fmla="*/ f4 1 143"/>
              <a:gd name="f41" fmla="val f5"/>
              <a:gd name="f42" fmla="val f6"/>
              <a:gd name="f43" fmla="val f7"/>
              <a:gd name="f44" fmla="*/ f38 f0 1"/>
              <a:gd name="f45" fmla="+- f43 0 f41"/>
              <a:gd name="f46" fmla="+- f42 0 f41"/>
              <a:gd name="f47" fmla="*/ f44 1 f2"/>
              <a:gd name="f48" fmla="*/ f46 1 125"/>
              <a:gd name="f49" fmla="*/ f45 1 143"/>
              <a:gd name="f50" fmla="*/ 125 f46 1"/>
              <a:gd name="f51" fmla="*/ 20 f45 1"/>
              <a:gd name="f52" fmla="*/ 119 f46 1"/>
              <a:gd name="f53" fmla="*/ 109 f45 1"/>
              <a:gd name="f54" fmla="*/ 114 f46 1"/>
              <a:gd name="f55" fmla="*/ 123 f45 1"/>
              <a:gd name="f56" fmla="*/ 35 f46 1"/>
              <a:gd name="f57" fmla="*/ 126 f45 1"/>
              <a:gd name="f58" fmla="*/ 9 f46 1"/>
              <a:gd name="f59" fmla="*/ 51 f45 1"/>
              <a:gd name="f60" fmla="*/ 73 f46 1"/>
              <a:gd name="f61" fmla="*/ 4 f45 1"/>
              <a:gd name="f62" fmla="+- f47 0 f1"/>
              <a:gd name="f63" fmla="*/ f50 1 125"/>
              <a:gd name="f64" fmla="*/ f51 1 143"/>
              <a:gd name="f65" fmla="*/ f52 1 125"/>
              <a:gd name="f66" fmla="*/ f53 1 143"/>
              <a:gd name="f67" fmla="*/ f54 1 125"/>
              <a:gd name="f68" fmla="*/ f55 1 143"/>
              <a:gd name="f69" fmla="*/ f56 1 125"/>
              <a:gd name="f70" fmla="*/ f57 1 143"/>
              <a:gd name="f71" fmla="*/ f58 1 125"/>
              <a:gd name="f72" fmla="*/ f59 1 143"/>
              <a:gd name="f73" fmla="*/ f60 1 125"/>
              <a:gd name="f74" fmla="*/ f61 1 143"/>
              <a:gd name="f75" fmla="*/ 0 1 f48"/>
              <a:gd name="f76" fmla="*/ f42 1 f48"/>
              <a:gd name="f77" fmla="*/ 0 1 f49"/>
              <a:gd name="f78" fmla="*/ f43 1 f49"/>
              <a:gd name="f79" fmla="*/ f63 1 f48"/>
              <a:gd name="f80" fmla="*/ f64 1 f49"/>
              <a:gd name="f81" fmla="*/ f65 1 f48"/>
              <a:gd name="f82" fmla="*/ f66 1 f49"/>
              <a:gd name="f83" fmla="*/ f67 1 f48"/>
              <a:gd name="f84" fmla="*/ f68 1 f49"/>
              <a:gd name="f85" fmla="*/ f69 1 f48"/>
              <a:gd name="f86" fmla="*/ f70 1 f49"/>
              <a:gd name="f87" fmla="*/ f71 1 f48"/>
              <a:gd name="f88" fmla="*/ f72 1 f49"/>
              <a:gd name="f89" fmla="*/ f73 1 f48"/>
              <a:gd name="f90" fmla="*/ f74 1 f49"/>
              <a:gd name="f91" fmla="*/ f75 f39 1"/>
              <a:gd name="f92" fmla="*/ f76 f39 1"/>
              <a:gd name="f93" fmla="*/ f78 f40 1"/>
              <a:gd name="f94" fmla="*/ f77 f40 1"/>
              <a:gd name="f95" fmla="*/ f79 f39 1"/>
              <a:gd name="f96" fmla="*/ f80 f40 1"/>
              <a:gd name="f97" fmla="*/ f81 f39 1"/>
              <a:gd name="f98" fmla="*/ f82 f40 1"/>
              <a:gd name="f99" fmla="*/ f83 f39 1"/>
              <a:gd name="f100" fmla="*/ f84 f40 1"/>
              <a:gd name="f101" fmla="*/ f85 f39 1"/>
              <a:gd name="f102" fmla="*/ f86 f40 1"/>
              <a:gd name="f103" fmla="*/ f87 f39 1"/>
              <a:gd name="f104" fmla="*/ f88 f40 1"/>
              <a:gd name="f105" fmla="*/ f89 f39 1"/>
              <a:gd name="f106" fmla="*/ f90 f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2">
                <a:pos x="f95" y="f96"/>
              </a:cxn>
              <a:cxn ang="f62">
                <a:pos x="f97" y="f98"/>
              </a:cxn>
              <a:cxn ang="f62">
                <a:pos x="f99" y="f100"/>
              </a:cxn>
              <a:cxn ang="f62">
                <a:pos x="f101" y="f102"/>
              </a:cxn>
              <a:cxn ang="f62">
                <a:pos x="f103" y="f104"/>
              </a:cxn>
              <a:cxn ang="f62">
                <a:pos x="f105" y="f106"/>
              </a:cxn>
              <a:cxn ang="f62">
                <a:pos x="f95" y="f96"/>
              </a:cxn>
            </a:cxnLst>
            <a:rect l="f91" t="f94" r="f92" b="f93"/>
            <a:pathLst>
              <a:path w="125" h="143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5"/>
                  <a:pt x="f18" y="f19"/>
                </a:cubicBezTo>
                <a:cubicBezTo>
                  <a:pt x="f20" y="f21"/>
                  <a:pt x="f22" y="f7"/>
                  <a:pt x="f23" y="f24"/>
                </a:cubicBezTo>
                <a:cubicBezTo>
                  <a:pt x="f25" y="f26"/>
                  <a:pt x="f5" y="f27"/>
                  <a:pt x="f28" y="f29"/>
                </a:cubicBezTo>
                <a:cubicBezTo>
                  <a:pt x="f30" y="f31"/>
                  <a:pt x="f32" y="f5"/>
                  <a:pt x="f33" y="f34"/>
                </a:cubicBezTo>
                <a:cubicBezTo>
                  <a:pt x="f35" y="f36"/>
                  <a:pt x="f11" y="f37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7" name="Freeform 39">
            <a:extLst>
              <a:ext uri="{FF2B5EF4-FFF2-40B4-BE49-F238E27FC236}">
                <a16:creationId xmlns:a16="http://schemas.microsoft.com/office/drawing/2014/main" id="{7C146D80-CDD2-A0AB-0F63-87DD5003AF44}"/>
              </a:ext>
            </a:extLst>
          </p:cNvPr>
          <p:cNvSpPr/>
          <p:nvPr/>
        </p:nvSpPr>
        <p:spPr>
          <a:xfrm>
            <a:off x="7664683" y="2142576"/>
            <a:ext cx="309021" cy="26487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6"/>
              <a:gd name="f7" fmla="val 126"/>
              <a:gd name="f8" fmla="val 70"/>
              <a:gd name="f9" fmla="val 90"/>
              <a:gd name="f10" fmla="val 8"/>
              <a:gd name="f11" fmla="val 108"/>
              <a:gd name="f12" fmla="val 15"/>
              <a:gd name="f13" fmla="val 125"/>
              <a:gd name="f14" fmla="val 23"/>
              <a:gd name="f15" fmla="val 130"/>
              <a:gd name="f16" fmla="val 25"/>
              <a:gd name="f17" fmla="val 135"/>
              <a:gd name="f18" fmla="val 30"/>
              <a:gd name="f19" fmla="val 137"/>
              <a:gd name="f20" fmla="val 36"/>
              <a:gd name="f21" fmla="val 62"/>
              <a:gd name="f22" fmla="val 136"/>
              <a:gd name="f23" fmla="val 92"/>
              <a:gd name="f24" fmla="val 112"/>
              <a:gd name="f25" fmla="val 109"/>
              <a:gd name="f26" fmla="val 89"/>
              <a:gd name="f27" fmla="val 56"/>
              <a:gd name="f28" fmla="val 34"/>
              <a:gd name="f29" fmla="val 10"/>
              <a:gd name="f30" fmla="val 61"/>
              <a:gd name="f31" fmla="val 9"/>
              <a:gd name="f32" fmla="val 35"/>
              <a:gd name="f33" fmla="val 11"/>
              <a:gd name="f34" fmla="val 17"/>
              <a:gd name="f35" fmla="val 22"/>
              <a:gd name="f36" fmla="val 19"/>
              <a:gd name="f37" fmla="val 40"/>
              <a:gd name="f38" fmla="val 18"/>
              <a:gd name="f39" fmla="val 48"/>
              <a:gd name="f40" fmla="val 14"/>
              <a:gd name="f41" fmla="val 57"/>
              <a:gd name="f42" fmla="val 64"/>
              <a:gd name="f43" fmla="val 4"/>
              <a:gd name="f44" fmla="+- 0 0 -90"/>
              <a:gd name="f45" fmla="*/ f3 1 146"/>
              <a:gd name="f46" fmla="*/ f4 1 126"/>
              <a:gd name="f47" fmla="val f5"/>
              <a:gd name="f48" fmla="val f6"/>
              <a:gd name="f49" fmla="val f7"/>
              <a:gd name="f50" fmla="*/ f44 f0 1"/>
              <a:gd name="f51" fmla="+- f49 0 f47"/>
              <a:gd name="f52" fmla="+- f48 0 f47"/>
              <a:gd name="f53" fmla="*/ f50 1 f2"/>
              <a:gd name="f54" fmla="*/ f52 1 146"/>
              <a:gd name="f55" fmla="*/ f51 1 126"/>
              <a:gd name="f56" fmla="*/ 70 f52 1"/>
              <a:gd name="f57" fmla="*/ 0 f51 1"/>
              <a:gd name="f58" fmla="*/ 125 f52 1"/>
              <a:gd name="f59" fmla="*/ 23 f51 1"/>
              <a:gd name="f60" fmla="*/ 137 f52 1"/>
              <a:gd name="f61" fmla="*/ 36 f51 1"/>
              <a:gd name="f62" fmla="*/ 112 f52 1"/>
              <a:gd name="f63" fmla="*/ 109 f51 1"/>
              <a:gd name="f64" fmla="*/ 34 f52 1"/>
              <a:gd name="f65" fmla="*/ 9 f52 1"/>
              <a:gd name="f66" fmla="*/ 35 f51 1"/>
              <a:gd name="f67" fmla="*/ 22 f52 1"/>
              <a:gd name="f68" fmla="*/ 48 f52 1"/>
              <a:gd name="f69" fmla="*/ 14 f51 1"/>
              <a:gd name="f70" fmla="+- f53 0 f1"/>
              <a:gd name="f71" fmla="*/ f56 1 146"/>
              <a:gd name="f72" fmla="*/ f57 1 126"/>
              <a:gd name="f73" fmla="*/ f58 1 146"/>
              <a:gd name="f74" fmla="*/ f59 1 126"/>
              <a:gd name="f75" fmla="*/ f60 1 146"/>
              <a:gd name="f76" fmla="*/ f61 1 126"/>
              <a:gd name="f77" fmla="*/ f62 1 146"/>
              <a:gd name="f78" fmla="*/ f63 1 126"/>
              <a:gd name="f79" fmla="*/ f64 1 146"/>
              <a:gd name="f80" fmla="*/ f65 1 146"/>
              <a:gd name="f81" fmla="*/ f66 1 126"/>
              <a:gd name="f82" fmla="*/ f67 1 146"/>
              <a:gd name="f83" fmla="*/ f68 1 146"/>
              <a:gd name="f84" fmla="*/ f69 1 126"/>
              <a:gd name="f85" fmla="*/ 0 1 f54"/>
              <a:gd name="f86" fmla="*/ f48 1 f54"/>
              <a:gd name="f87" fmla="*/ 0 1 f55"/>
              <a:gd name="f88" fmla="*/ f49 1 f55"/>
              <a:gd name="f89" fmla="*/ f71 1 f54"/>
              <a:gd name="f90" fmla="*/ f72 1 f55"/>
              <a:gd name="f91" fmla="*/ f73 1 f54"/>
              <a:gd name="f92" fmla="*/ f74 1 f55"/>
              <a:gd name="f93" fmla="*/ f75 1 f54"/>
              <a:gd name="f94" fmla="*/ f76 1 f55"/>
              <a:gd name="f95" fmla="*/ f77 1 f54"/>
              <a:gd name="f96" fmla="*/ f78 1 f55"/>
              <a:gd name="f97" fmla="*/ f79 1 f54"/>
              <a:gd name="f98" fmla="*/ f80 1 f54"/>
              <a:gd name="f99" fmla="*/ f81 1 f55"/>
              <a:gd name="f100" fmla="*/ f82 1 f54"/>
              <a:gd name="f101" fmla="*/ f83 1 f54"/>
              <a:gd name="f102" fmla="*/ f84 1 f55"/>
              <a:gd name="f103" fmla="*/ f85 f45 1"/>
              <a:gd name="f104" fmla="*/ f86 f45 1"/>
              <a:gd name="f105" fmla="*/ f88 f46 1"/>
              <a:gd name="f106" fmla="*/ f87 f46 1"/>
              <a:gd name="f107" fmla="*/ f89 f45 1"/>
              <a:gd name="f108" fmla="*/ f90 f46 1"/>
              <a:gd name="f109" fmla="*/ f91 f45 1"/>
              <a:gd name="f110" fmla="*/ f92 f46 1"/>
              <a:gd name="f111" fmla="*/ f93 f45 1"/>
              <a:gd name="f112" fmla="*/ f94 f46 1"/>
              <a:gd name="f113" fmla="*/ f95 f45 1"/>
              <a:gd name="f114" fmla="*/ f96 f46 1"/>
              <a:gd name="f115" fmla="*/ f97 f45 1"/>
              <a:gd name="f116" fmla="*/ f98 f45 1"/>
              <a:gd name="f117" fmla="*/ f99 f46 1"/>
              <a:gd name="f118" fmla="*/ f100 f45 1"/>
              <a:gd name="f119" fmla="*/ f101 f45 1"/>
              <a:gd name="f120" fmla="*/ f102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0">
                <a:pos x="f107" y="f108"/>
              </a:cxn>
              <a:cxn ang="f70">
                <a:pos x="f109" y="f110"/>
              </a:cxn>
              <a:cxn ang="f70">
                <a:pos x="f111" y="f112"/>
              </a:cxn>
              <a:cxn ang="f70">
                <a:pos x="f113" y="f114"/>
              </a:cxn>
              <a:cxn ang="f70">
                <a:pos x="f115" y="f114"/>
              </a:cxn>
              <a:cxn ang="f70">
                <a:pos x="f116" y="f117"/>
              </a:cxn>
              <a:cxn ang="f70">
                <a:pos x="f118" y="f110"/>
              </a:cxn>
              <a:cxn ang="f70">
                <a:pos x="f119" y="f120"/>
              </a:cxn>
              <a:cxn ang="f70">
                <a:pos x="f107" y="f108"/>
              </a:cxn>
            </a:cxnLst>
            <a:rect l="f103" t="f106" r="f104" b="f105"/>
            <a:pathLst>
              <a:path w="146" h="126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6" y="f21"/>
                  <a:pt x="f22" y="f23"/>
                  <a:pt x="f24" y="f25"/>
                </a:cubicBezTo>
                <a:cubicBezTo>
                  <a:pt x="f26" y="f7"/>
                  <a:pt x="f27" y="f7"/>
                  <a:pt x="f28" y="f25"/>
                </a:cubicBezTo>
                <a:cubicBezTo>
                  <a:pt x="f29" y="f23"/>
                  <a:pt x="f5" y="f30"/>
                  <a:pt x="f31" y="f32"/>
                </a:cubicBezTo>
                <a:cubicBezTo>
                  <a:pt x="f33" y="f18"/>
                  <a:pt x="f34" y="f16"/>
                  <a:pt x="f35" y="f14"/>
                </a:cubicBezTo>
                <a:cubicBezTo>
                  <a:pt x="f18" y="f36"/>
                  <a:pt x="f37" y="f38"/>
                  <a:pt x="f39" y="f40"/>
                </a:cubicBezTo>
                <a:cubicBezTo>
                  <a:pt x="f41" y="f29"/>
                  <a:pt x="f42" y="f43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8" name="Freeform 40">
            <a:extLst>
              <a:ext uri="{FF2B5EF4-FFF2-40B4-BE49-F238E27FC236}">
                <a16:creationId xmlns:a16="http://schemas.microsoft.com/office/drawing/2014/main" id="{C35E6821-DBF2-62A8-A29E-A60DFBAFFF8C}"/>
              </a:ext>
            </a:extLst>
          </p:cNvPr>
          <p:cNvSpPr/>
          <p:nvPr/>
        </p:nvSpPr>
        <p:spPr>
          <a:xfrm>
            <a:off x="7668085" y="1600949"/>
            <a:ext cx="300526" cy="26826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3"/>
              <a:gd name="f7" fmla="val 127"/>
              <a:gd name="f8" fmla="val 74"/>
              <a:gd name="f9" fmla="val 56"/>
              <a:gd name="f10" fmla="val 119"/>
              <a:gd name="f11" fmla="val 41"/>
              <a:gd name="f12" fmla="val 109"/>
              <a:gd name="f13" fmla="val 25"/>
              <a:gd name="f14" fmla="val 106"/>
              <a:gd name="f15" fmla="val 10"/>
              <a:gd name="f16" fmla="val 103"/>
              <a:gd name="f17" fmla="val 6"/>
              <a:gd name="f18" fmla="val 95"/>
              <a:gd name="f19" fmla="val 4"/>
              <a:gd name="f20" fmla="val 83"/>
              <a:gd name="f21" fmla="val 13"/>
              <a:gd name="f22" fmla="val 28"/>
              <a:gd name="f23" fmla="val 38"/>
              <a:gd name="f24" fmla="val 14"/>
              <a:gd name="f25" fmla="val 63"/>
              <a:gd name="f26" fmla="val 89"/>
              <a:gd name="f27" fmla="val 2"/>
              <a:gd name="f28" fmla="val 112"/>
              <a:gd name="f29" fmla="val 19"/>
              <a:gd name="f30" fmla="val 133"/>
              <a:gd name="f31" fmla="val 34"/>
              <a:gd name="f32" fmla="val 65"/>
              <a:gd name="f33" fmla="val 135"/>
              <a:gd name="f34" fmla="val 90"/>
              <a:gd name="f35" fmla="val 134"/>
              <a:gd name="f36" fmla="val 96"/>
              <a:gd name="f37" fmla="val 129"/>
              <a:gd name="f38" fmla="val 101"/>
              <a:gd name="f39" fmla="val 124"/>
              <a:gd name="f40" fmla="val 115"/>
              <a:gd name="f41" fmla="val 108"/>
              <a:gd name="f42" fmla="val 105"/>
              <a:gd name="f43" fmla="val 113"/>
              <a:gd name="f44" fmla="val 88"/>
              <a:gd name="f45" fmla="val 117"/>
              <a:gd name="f46" fmla="val 80"/>
              <a:gd name="f47" fmla="val 123"/>
              <a:gd name="f48" fmla="+- 0 0 -90"/>
              <a:gd name="f49" fmla="*/ f3 1 143"/>
              <a:gd name="f50" fmla="*/ f4 1 127"/>
              <a:gd name="f51" fmla="val f5"/>
              <a:gd name="f52" fmla="val f6"/>
              <a:gd name="f53" fmla="val f7"/>
              <a:gd name="f54" fmla="*/ f48 f0 1"/>
              <a:gd name="f55" fmla="+- f53 0 f51"/>
              <a:gd name="f56" fmla="+- f52 0 f51"/>
              <a:gd name="f57" fmla="*/ f54 1 f2"/>
              <a:gd name="f58" fmla="*/ f56 1 143"/>
              <a:gd name="f59" fmla="*/ f55 1 127"/>
              <a:gd name="f60" fmla="*/ 74 f56 1"/>
              <a:gd name="f61" fmla="*/ 127 f55 1"/>
              <a:gd name="f62" fmla="*/ 25 f56 1"/>
              <a:gd name="f63" fmla="*/ 106 f55 1"/>
              <a:gd name="f64" fmla="*/ 4 f56 1"/>
              <a:gd name="f65" fmla="*/ 83 f55 1"/>
              <a:gd name="f66" fmla="*/ 38 f56 1"/>
              <a:gd name="f67" fmla="*/ 14 f55 1"/>
              <a:gd name="f68" fmla="*/ 112 f56 1"/>
              <a:gd name="f69" fmla="*/ 19 f55 1"/>
              <a:gd name="f70" fmla="*/ 135 f56 1"/>
              <a:gd name="f71" fmla="*/ 90 f55 1"/>
              <a:gd name="f72" fmla="*/ 124 f56 1"/>
              <a:gd name="f73" fmla="*/ 103 f55 1"/>
              <a:gd name="f74" fmla="*/ 96 f56 1"/>
              <a:gd name="f75" fmla="*/ 113 f55 1"/>
              <a:gd name="f76" fmla="+- f57 0 f1"/>
              <a:gd name="f77" fmla="*/ f60 1 143"/>
              <a:gd name="f78" fmla="*/ f61 1 127"/>
              <a:gd name="f79" fmla="*/ f62 1 143"/>
              <a:gd name="f80" fmla="*/ f63 1 127"/>
              <a:gd name="f81" fmla="*/ f64 1 143"/>
              <a:gd name="f82" fmla="*/ f65 1 127"/>
              <a:gd name="f83" fmla="*/ f66 1 143"/>
              <a:gd name="f84" fmla="*/ f67 1 127"/>
              <a:gd name="f85" fmla="*/ f68 1 143"/>
              <a:gd name="f86" fmla="*/ f69 1 127"/>
              <a:gd name="f87" fmla="*/ f70 1 143"/>
              <a:gd name="f88" fmla="*/ f71 1 127"/>
              <a:gd name="f89" fmla="*/ f72 1 143"/>
              <a:gd name="f90" fmla="*/ f73 1 127"/>
              <a:gd name="f91" fmla="*/ f74 1 143"/>
              <a:gd name="f92" fmla="*/ f75 1 127"/>
              <a:gd name="f93" fmla="*/ 0 1 f58"/>
              <a:gd name="f94" fmla="*/ f52 1 f58"/>
              <a:gd name="f95" fmla="*/ 0 1 f59"/>
              <a:gd name="f96" fmla="*/ f53 1 f59"/>
              <a:gd name="f97" fmla="*/ f77 1 f58"/>
              <a:gd name="f98" fmla="*/ f78 1 f59"/>
              <a:gd name="f99" fmla="*/ f79 1 f58"/>
              <a:gd name="f100" fmla="*/ f80 1 f59"/>
              <a:gd name="f101" fmla="*/ f81 1 f58"/>
              <a:gd name="f102" fmla="*/ f82 1 f59"/>
              <a:gd name="f103" fmla="*/ f83 1 f58"/>
              <a:gd name="f104" fmla="*/ f84 1 f59"/>
              <a:gd name="f105" fmla="*/ f85 1 f58"/>
              <a:gd name="f106" fmla="*/ f86 1 f59"/>
              <a:gd name="f107" fmla="*/ f87 1 f58"/>
              <a:gd name="f108" fmla="*/ f88 1 f59"/>
              <a:gd name="f109" fmla="*/ f89 1 f58"/>
              <a:gd name="f110" fmla="*/ f90 1 f59"/>
              <a:gd name="f111" fmla="*/ f91 1 f58"/>
              <a:gd name="f112" fmla="*/ f92 1 f59"/>
              <a:gd name="f113" fmla="*/ f93 f49 1"/>
              <a:gd name="f114" fmla="*/ f94 f49 1"/>
              <a:gd name="f115" fmla="*/ f96 f50 1"/>
              <a:gd name="f116" fmla="*/ f95 f50 1"/>
              <a:gd name="f117" fmla="*/ f97 f49 1"/>
              <a:gd name="f118" fmla="*/ f98 f50 1"/>
              <a:gd name="f119" fmla="*/ f99 f49 1"/>
              <a:gd name="f120" fmla="*/ f100 f50 1"/>
              <a:gd name="f121" fmla="*/ f101 f49 1"/>
              <a:gd name="f122" fmla="*/ f102 f50 1"/>
              <a:gd name="f123" fmla="*/ f103 f49 1"/>
              <a:gd name="f124" fmla="*/ f104 f50 1"/>
              <a:gd name="f125" fmla="*/ f105 f49 1"/>
              <a:gd name="f126" fmla="*/ f106 f50 1"/>
              <a:gd name="f127" fmla="*/ f107 f49 1"/>
              <a:gd name="f128" fmla="*/ f108 f50 1"/>
              <a:gd name="f129" fmla="*/ f109 f49 1"/>
              <a:gd name="f130" fmla="*/ f110 f50 1"/>
              <a:gd name="f131" fmla="*/ f111 f49 1"/>
              <a:gd name="f132" fmla="*/ f112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6">
                <a:pos x="f117" y="f118"/>
              </a:cxn>
              <a:cxn ang="f76">
                <a:pos x="f119" y="f120"/>
              </a:cxn>
              <a:cxn ang="f76">
                <a:pos x="f121" y="f122"/>
              </a:cxn>
              <a:cxn ang="f76">
                <a:pos x="f123" y="f124"/>
              </a:cxn>
              <a:cxn ang="f76">
                <a:pos x="f125" y="f126"/>
              </a:cxn>
              <a:cxn ang="f76">
                <a:pos x="f127" y="f128"/>
              </a:cxn>
              <a:cxn ang="f76">
                <a:pos x="f129" y="f130"/>
              </a:cxn>
              <a:cxn ang="f76">
                <a:pos x="f131" y="f132"/>
              </a:cxn>
              <a:cxn ang="f76">
                <a:pos x="f117" y="f118"/>
              </a:cxn>
            </a:cxnLst>
            <a:rect l="f113" t="f116" r="f114" b="f115"/>
            <a:pathLst>
              <a:path w="143" h="127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5" y="f9"/>
                  <a:pt x="f21" y="f22"/>
                  <a:pt x="f23" y="f24"/>
                </a:cubicBezTo>
                <a:cubicBezTo>
                  <a:pt x="f25" y="f5"/>
                  <a:pt x="f26" y="f27"/>
                  <a:pt x="f28" y="f29"/>
                </a:cubicBezTo>
                <a:cubicBezTo>
                  <a:pt x="f30" y="f31"/>
                  <a:pt x="f6" y="f32"/>
                  <a:pt x="f33" y="f34"/>
                </a:cubicBezTo>
                <a:cubicBezTo>
                  <a:pt x="f35" y="f36"/>
                  <a:pt x="f37" y="f38"/>
                  <a:pt x="f39" y="f16"/>
                </a:cubicBezTo>
                <a:cubicBezTo>
                  <a:pt x="f40" y="f41"/>
                  <a:pt x="f42" y="f12"/>
                  <a:pt x="f36" y="f43"/>
                </a:cubicBezTo>
                <a:cubicBezTo>
                  <a:pt x="f44" y="f45"/>
                  <a:pt x="f46" y="f47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9" name="Freeform 41">
            <a:extLst>
              <a:ext uri="{FF2B5EF4-FFF2-40B4-BE49-F238E27FC236}">
                <a16:creationId xmlns:a16="http://schemas.microsoft.com/office/drawing/2014/main" id="{FA0DC65D-ABF2-514B-94EF-5378E28AFDBC}"/>
              </a:ext>
            </a:extLst>
          </p:cNvPr>
          <p:cNvSpPr/>
          <p:nvPr/>
        </p:nvSpPr>
        <p:spPr>
          <a:xfrm>
            <a:off x="7540736" y="2407450"/>
            <a:ext cx="295433" cy="23261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0"/>
              <a:gd name="f7" fmla="val 110"/>
              <a:gd name="f8" fmla="val 7"/>
              <a:gd name="f9" fmla="val 23"/>
              <a:gd name="f10" fmla="val 33"/>
              <a:gd name="f11" fmla="val 14"/>
              <a:gd name="f12" fmla="val 54"/>
              <a:gd name="f13" fmla="val 6"/>
              <a:gd name="f14" fmla="val 73"/>
              <a:gd name="f15" fmla="val 91"/>
              <a:gd name="f16" fmla="val 5"/>
              <a:gd name="f17" fmla="val 10"/>
              <a:gd name="f18" fmla="val 128"/>
              <a:gd name="f19" fmla="val 17"/>
              <a:gd name="f20" fmla="val 134"/>
              <a:gd name="f21" fmla="val 20"/>
              <a:gd name="f22" fmla="val 139"/>
              <a:gd name="f23" fmla="val 30"/>
              <a:gd name="f24" fmla="val 36"/>
              <a:gd name="f25" fmla="val 64"/>
              <a:gd name="f26" fmla="val 127"/>
              <a:gd name="f27" fmla="val 86"/>
              <a:gd name="f28" fmla="val 101"/>
              <a:gd name="f29" fmla="val 98"/>
              <a:gd name="f30" fmla="val 75"/>
              <a:gd name="f31" fmla="val 51"/>
              <a:gd name="f32" fmla="val 107"/>
              <a:gd name="f33" fmla="val 29"/>
              <a:gd name="f34" fmla="val 88"/>
              <a:gd name="f35" fmla="val 8"/>
              <a:gd name="f36" fmla="val 70"/>
              <a:gd name="f37" fmla="val 46"/>
              <a:gd name="f38" fmla="+- 0 0 -90"/>
              <a:gd name="f39" fmla="*/ f3 1 140"/>
              <a:gd name="f40" fmla="*/ f4 1 110"/>
              <a:gd name="f41" fmla="val f5"/>
              <a:gd name="f42" fmla="val f6"/>
              <a:gd name="f43" fmla="val f7"/>
              <a:gd name="f44" fmla="*/ f38 f0 1"/>
              <a:gd name="f45" fmla="+- f43 0 f41"/>
              <a:gd name="f46" fmla="+- f42 0 f41"/>
              <a:gd name="f47" fmla="*/ f44 1 f2"/>
              <a:gd name="f48" fmla="*/ f46 1 140"/>
              <a:gd name="f49" fmla="*/ f45 1 110"/>
              <a:gd name="f50" fmla="*/ 7 f46 1"/>
              <a:gd name="f51" fmla="*/ 23 f45 1"/>
              <a:gd name="f52" fmla="*/ 73 f46 1"/>
              <a:gd name="f53" fmla="*/ 0 f45 1"/>
              <a:gd name="f54" fmla="*/ 128 f46 1"/>
              <a:gd name="f55" fmla="*/ 17 f45 1"/>
              <a:gd name="f56" fmla="*/ 140 f46 1"/>
              <a:gd name="f57" fmla="*/ 36 f45 1"/>
              <a:gd name="f58" fmla="*/ 101 f46 1"/>
              <a:gd name="f59" fmla="*/ 98 f45 1"/>
              <a:gd name="f60" fmla="*/ 29 f46 1"/>
              <a:gd name="f61" fmla="*/ 88 f45 1"/>
              <a:gd name="f62" fmla="+- f47 0 f1"/>
              <a:gd name="f63" fmla="*/ f50 1 140"/>
              <a:gd name="f64" fmla="*/ f51 1 110"/>
              <a:gd name="f65" fmla="*/ f52 1 140"/>
              <a:gd name="f66" fmla="*/ f53 1 110"/>
              <a:gd name="f67" fmla="*/ f54 1 140"/>
              <a:gd name="f68" fmla="*/ f55 1 110"/>
              <a:gd name="f69" fmla="*/ f56 1 140"/>
              <a:gd name="f70" fmla="*/ f57 1 110"/>
              <a:gd name="f71" fmla="*/ f58 1 140"/>
              <a:gd name="f72" fmla="*/ f59 1 110"/>
              <a:gd name="f73" fmla="*/ f60 1 140"/>
              <a:gd name="f74" fmla="*/ f61 1 110"/>
              <a:gd name="f75" fmla="*/ 0 1 f48"/>
              <a:gd name="f76" fmla="*/ f42 1 f48"/>
              <a:gd name="f77" fmla="*/ 0 1 f49"/>
              <a:gd name="f78" fmla="*/ f43 1 f49"/>
              <a:gd name="f79" fmla="*/ f63 1 f48"/>
              <a:gd name="f80" fmla="*/ f64 1 f49"/>
              <a:gd name="f81" fmla="*/ f65 1 f48"/>
              <a:gd name="f82" fmla="*/ f66 1 f49"/>
              <a:gd name="f83" fmla="*/ f67 1 f48"/>
              <a:gd name="f84" fmla="*/ f68 1 f49"/>
              <a:gd name="f85" fmla="*/ f69 1 f48"/>
              <a:gd name="f86" fmla="*/ f70 1 f49"/>
              <a:gd name="f87" fmla="*/ f71 1 f48"/>
              <a:gd name="f88" fmla="*/ f72 1 f49"/>
              <a:gd name="f89" fmla="*/ f73 1 f48"/>
              <a:gd name="f90" fmla="*/ f74 1 f49"/>
              <a:gd name="f91" fmla="*/ f75 f39 1"/>
              <a:gd name="f92" fmla="*/ f76 f39 1"/>
              <a:gd name="f93" fmla="*/ f78 f40 1"/>
              <a:gd name="f94" fmla="*/ f77 f40 1"/>
              <a:gd name="f95" fmla="*/ f79 f39 1"/>
              <a:gd name="f96" fmla="*/ f80 f40 1"/>
              <a:gd name="f97" fmla="*/ f81 f39 1"/>
              <a:gd name="f98" fmla="*/ f82 f40 1"/>
              <a:gd name="f99" fmla="*/ f83 f39 1"/>
              <a:gd name="f100" fmla="*/ f84 f40 1"/>
              <a:gd name="f101" fmla="*/ f85 f39 1"/>
              <a:gd name="f102" fmla="*/ f86 f40 1"/>
              <a:gd name="f103" fmla="*/ f87 f39 1"/>
              <a:gd name="f104" fmla="*/ f88 f40 1"/>
              <a:gd name="f105" fmla="*/ f89 f39 1"/>
              <a:gd name="f106" fmla="*/ f90 f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2">
                <a:pos x="f95" y="f96"/>
              </a:cxn>
              <a:cxn ang="f62">
                <a:pos x="f97" y="f98"/>
              </a:cxn>
              <a:cxn ang="f62">
                <a:pos x="f99" y="f100"/>
              </a:cxn>
              <a:cxn ang="f62">
                <a:pos x="f101" y="f102"/>
              </a:cxn>
              <a:cxn ang="f62">
                <a:pos x="f103" y="f104"/>
              </a:cxn>
              <a:cxn ang="f62">
                <a:pos x="f105" y="f106"/>
              </a:cxn>
              <a:cxn ang="f62">
                <a:pos x="f95" y="f96"/>
              </a:cxn>
            </a:cxnLst>
            <a:rect l="f91" t="f94" r="f92" b="f93"/>
            <a:pathLst>
              <a:path w="140" h="110">
                <a:moveTo>
                  <a:pt x="f8" y="f9"/>
                </a:moveTo>
                <a:cubicBezTo>
                  <a:pt x="f10" y="f11"/>
                  <a:pt x="f12" y="f13"/>
                  <a:pt x="f14" y="f5"/>
                </a:cubicBezTo>
                <a:cubicBezTo>
                  <a:pt x="f15" y="f16"/>
                  <a:pt x="f7" y="f17"/>
                  <a:pt x="f18" y="f19"/>
                </a:cubicBezTo>
                <a:cubicBezTo>
                  <a:pt x="f20" y="f21"/>
                  <a:pt x="f22" y="f23"/>
                  <a:pt x="f6" y="f24"/>
                </a:cubicBezTo>
                <a:cubicBezTo>
                  <a:pt x="f6" y="f25"/>
                  <a:pt x="f26" y="f27"/>
                  <a:pt x="f28" y="f29"/>
                </a:cubicBezTo>
                <a:cubicBezTo>
                  <a:pt x="f30" y="f7"/>
                  <a:pt x="f31" y="f32"/>
                  <a:pt x="f33" y="f34"/>
                </a:cubicBezTo>
                <a:cubicBezTo>
                  <a:pt x="f35" y="f36"/>
                  <a:pt x="f5" y="f37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0" name="Freeform 42">
            <a:extLst>
              <a:ext uri="{FF2B5EF4-FFF2-40B4-BE49-F238E27FC236}">
                <a16:creationId xmlns:a16="http://schemas.microsoft.com/office/drawing/2014/main" id="{060F6817-6D55-8DCC-9348-A4D45CADC0BA}"/>
              </a:ext>
            </a:extLst>
          </p:cNvPr>
          <p:cNvSpPr/>
          <p:nvPr/>
        </p:nvSpPr>
        <p:spPr>
          <a:xfrm>
            <a:off x="7668085" y="2640064"/>
            <a:ext cx="297134" cy="22242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1"/>
              <a:gd name="f7" fmla="val 106"/>
              <a:gd name="f8" fmla="val 5"/>
              <a:gd name="f9" fmla="val 21"/>
              <a:gd name="f10" fmla="val 25"/>
              <a:gd name="f11" fmla="val 14"/>
              <a:gd name="f12" fmla="val 43"/>
              <a:gd name="f13" fmla="val 7"/>
              <a:gd name="f14" fmla="val 61"/>
              <a:gd name="f15" fmla="val 2"/>
              <a:gd name="f16" fmla="val 64"/>
              <a:gd name="f17" fmla="val 68"/>
              <a:gd name="f18" fmla="val 72"/>
              <a:gd name="f19" fmla="val 1"/>
              <a:gd name="f20" fmla="val 92"/>
              <a:gd name="f21" fmla="val 113"/>
              <a:gd name="f22" fmla="val 136"/>
              <a:gd name="f23" fmla="val 46"/>
              <a:gd name="f24" fmla="val 134"/>
              <a:gd name="f25" fmla="val 70"/>
              <a:gd name="f26" fmla="val 109"/>
              <a:gd name="f27" fmla="val 88"/>
              <a:gd name="f28" fmla="val 86"/>
              <a:gd name="f29" fmla="val 105"/>
              <a:gd name="f30" fmla="val 37"/>
              <a:gd name="f31" fmla="val 9"/>
              <a:gd name="f32" fmla="val 76"/>
              <a:gd name="f33" fmla="val 50"/>
              <a:gd name="f34" fmla="+- 0 0 -90"/>
              <a:gd name="f35" fmla="*/ f3 1 141"/>
              <a:gd name="f36" fmla="*/ f4 1 106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141"/>
              <a:gd name="f45" fmla="*/ f41 1 106"/>
              <a:gd name="f46" fmla="*/ 5 f42 1"/>
              <a:gd name="f47" fmla="*/ 21 f41 1"/>
              <a:gd name="f48" fmla="*/ 61 f42 1"/>
              <a:gd name="f49" fmla="*/ 2 f41 1"/>
              <a:gd name="f50" fmla="*/ 72 f42 1"/>
              <a:gd name="f51" fmla="*/ 1 f41 1"/>
              <a:gd name="f52" fmla="*/ 136 f42 1"/>
              <a:gd name="f53" fmla="*/ 109 f42 1"/>
              <a:gd name="f54" fmla="*/ 88 f41 1"/>
              <a:gd name="f55" fmla="*/ 37 f42 1"/>
              <a:gd name="f56" fmla="*/ 92 f41 1"/>
              <a:gd name="f57" fmla="+- f43 0 f1"/>
              <a:gd name="f58" fmla="*/ f46 1 141"/>
              <a:gd name="f59" fmla="*/ f47 1 106"/>
              <a:gd name="f60" fmla="*/ f48 1 141"/>
              <a:gd name="f61" fmla="*/ f49 1 106"/>
              <a:gd name="f62" fmla="*/ f50 1 141"/>
              <a:gd name="f63" fmla="*/ f51 1 106"/>
              <a:gd name="f64" fmla="*/ f52 1 141"/>
              <a:gd name="f65" fmla="*/ f53 1 141"/>
              <a:gd name="f66" fmla="*/ f54 1 106"/>
              <a:gd name="f67" fmla="*/ f55 1 141"/>
              <a:gd name="f68" fmla="*/ f56 1 106"/>
              <a:gd name="f69" fmla="*/ 0 1 f44"/>
              <a:gd name="f70" fmla="*/ f38 1 f44"/>
              <a:gd name="f71" fmla="*/ 0 1 f45"/>
              <a:gd name="f72" fmla="*/ f39 1 f45"/>
              <a:gd name="f73" fmla="*/ f58 1 f44"/>
              <a:gd name="f74" fmla="*/ f59 1 f45"/>
              <a:gd name="f75" fmla="*/ f60 1 f44"/>
              <a:gd name="f76" fmla="*/ f61 1 f45"/>
              <a:gd name="f77" fmla="*/ f62 1 f44"/>
              <a:gd name="f78" fmla="*/ f63 1 f45"/>
              <a:gd name="f79" fmla="*/ f64 1 f44"/>
              <a:gd name="f80" fmla="*/ f65 1 f44"/>
              <a:gd name="f81" fmla="*/ f66 1 f45"/>
              <a:gd name="f82" fmla="*/ f67 1 f44"/>
              <a:gd name="f83" fmla="*/ f68 1 f45"/>
              <a:gd name="f84" fmla="*/ f69 f35 1"/>
              <a:gd name="f85" fmla="*/ f70 f35 1"/>
              <a:gd name="f86" fmla="*/ f72 f36 1"/>
              <a:gd name="f87" fmla="*/ f71 f36 1"/>
              <a:gd name="f88" fmla="*/ f73 f35 1"/>
              <a:gd name="f89" fmla="*/ f74 f36 1"/>
              <a:gd name="f90" fmla="*/ f75 f35 1"/>
              <a:gd name="f91" fmla="*/ f76 f36 1"/>
              <a:gd name="f92" fmla="*/ f77 f35 1"/>
              <a:gd name="f93" fmla="*/ f78 f36 1"/>
              <a:gd name="f94" fmla="*/ f79 f35 1"/>
              <a:gd name="f95" fmla="*/ f80 f35 1"/>
              <a:gd name="f96" fmla="*/ f81 f36 1"/>
              <a:gd name="f97" fmla="*/ f82 f35 1"/>
              <a:gd name="f98" fmla="*/ f83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7">
                <a:pos x="f88" y="f89"/>
              </a:cxn>
              <a:cxn ang="f57">
                <a:pos x="f90" y="f91"/>
              </a:cxn>
              <a:cxn ang="f57">
                <a:pos x="f92" y="f93"/>
              </a:cxn>
              <a:cxn ang="f57">
                <a:pos x="f94" y="f89"/>
              </a:cxn>
              <a:cxn ang="f57">
                <a:pos x="f95" y="f96"/>
              </a:cxn>
              <a:cxn ang="f57">
                <a:pos x="f97" y="f98"/>
              </a:cxn>
              <a:cxn ang="f57">
                <a:pos x="f88" y="f89"/>
              </a:cxn>
            </a:cxnLst>
            <a:rect l="f84" t="f87" r="f85" b="f86"/>
            <a:pathLst>
              <a:path w="141" h="106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5"/>
                  <a:pt x="f17" y="f5"/>
                  <a:pt x="f18" y="f19"/>
                </a:cubicBezTo>
                <a:cubicBezTo>
                  <a:pt x="f20" y="f13"/>
                  <a:pt x="f21" y="f11"/>
                  <a:pt x="f22" y="f9"/>
                </a:cubicBezTo>
                <a:cubicBezTo>
                  <a:pt x="f6" y="f23"/>
                  <a:pt x="f24" y="f25"/>
                  <a:pt x="f26" y="f27"/>
                </a:cubicBezTo>
                <a:cubicBezTo>
                  <a:pt x="f28" y="f29"/>
                  <a:pt x="f14" y="f7"/>
                  <a:pt x="f30" y="f20"/>
                </a:cubicBezTo>
                <a:cubicBezTo>
                  <a:pt x="f31" y="f32"/>
                  <a:pt x="f5" y="f33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1" name="Freeform 43">
            <a:extLst>
              <a:ext uri="{FF2B5EF4-FFF2-40B4-BE49-F238E27FC236}">
                <a16:creationId xmlns:a16="http://schemas.microsoft.com/office/drawing/2014/main" id="{3D1149B8-4E13-3921-E1C6-1A7B0AE15683}"/>
              </a:ext>
            </a:extLst>
          </p:cNvPr>
          <p:cNvSpPr/>
          <p:nvPr/>
        </p:nvSpPr>
        <p:spPr>
          <a:xfrm>
            <a:off x="6386169" y="1278349"/>
            <a:ext cx="334487" cy="3531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9"/>
              <a:gd name="f7" fmla="val 167"/>
              <a:gd name="f8" fmla="val 133"/>
              <a:gd name="f9" fmla="val 87"/>
              <a:gd name="f10" fmla="val 146"/>
              <a:gd name="f11" fmla="val 111"/>
              <a:gd name="f12" fmla="val 144"/>
              <a:gd name="f13" fmla="val 161"/>
              <a:gd name="f14" fmla="val 132"/>
              <a:gd name="f15" fmla="val 147"/>
              <a:gd name="f16" fmla="val 121"/>
              <a:gd name="f17" fmla="val 135"/>
              <a:gd name="f18" fmla="val 109"/>
              <a:gd name="f19" fmla="val 101"/>
              <a:gd name="f20" fmla="val 139"/>
              <a:gd name="f21" fmla="val 95"/>
              <a:gd name="f22" fmla="val 153"/>
              <a:gd name="f23" fmla="val 88"/>
              <a:gd name="f24" fmla="val 85"/>
              <a:gd name="f25" fmla="val 166"/>
              <a:gd name="f26" fmla="val 83"/>
              <a:gd name="f27" fmla="val 80"/>
              <a:gd name="f28" fmla="val 77"/>
              <a:gd name="f29" fmla="val 75"/>
              <a:gd name="f30" fmla="val 127"/>
              <a:gd name="f31" fmla="val 50"/>
              <a:gd name="f32" fmla="val 27"/>
              <a:gd name="f33" fmla="val 3"/>
              <a:gd name="f34" fmla="val 2"/>
              <a:gd name="f35" fmla="val 125"/>
              <a:gd name="f36" fmla="val 1"/>
              <a:gd name="f37" fmla="val 122"/>
              <a:gd name="f38" fmla="val 119"/>
              <a:gd name="f39" fmla="val 18"/>
              <a:gd name="f40" fmla="val 103"/>
              <a:gd name="f41" fmla="val 36"/>
              <a:gd name="f42" fmla="val 54"/>
              <a:gd name="f43" fmla="val 69"/>
              <a:gd name="f44" fmla="val 48"/>
              <a:gd name="f45" fmla="val 59"/>
              <a:gd name="f46" fmla="val 42"/>
              <a:gd name="f47" fmla="val 35"/>
              <a:gd name="f48" fmla="val 34"/>
              <a:gd name="f49" fmla="val 37"/>
              <a:gd name="f50" fmla="val 33"/>
              <a:gd name="f51" fmla="val 38"/>
              <a:gd name="f52" fmla="val 31"/>
              <a:gd name="f53" fmla="val 47"/>
              <a:gd name="f54" fmla="val 56"/>
              <a:gd name="f55" fmla="val 41"/>
              <a:gd name="f56" fmla="val 65"/>
              <a:gd name="f57" fmla="val 45"/>
              <a:gd name="f58" fmla="val 71"/>
              <a:gd name="f59" fmla="val 52"/>
              <a:gd name="f60" fmla="val 84"/>
              <a:gd name="f61" fmla="val 46"/>
              <a:gd name="f62" fmla="val 86"/>
              <a:gd name="f63" fmla="val 40"/>
              <a:gd name="f64" fmla="val 23"/>
              <a:gd name="f65" fmla="val 13"/>
              <a:gd name="f66" fmla="val 16"/>
              <a:gd name="f67" fmla="val 120"/>
              <a:gd name="f68" fmla="val 124"/>
              <a:gd name="f69" fmla="val 64"/>
              <a:gd name="f70" fmla="val 68"/>
              <a:gd name="f71" fmla="val 74"/>
              <a:gd name="f72" fmla="val 114"/>
              <a:gd name="f73" fmla="val 76"/>
              <a:gd name="f74" fmla="val 81"/>
              <a:gd name="f75" fmla="val 90"/>
              <a:gd name="f76" fmla="val 79"/>
              <a:gd name="f77" fmla="val 89"/>
              <a:gd name="f78" fmla="val 96"/>
              <a:gd name="f79" fmla="val 72"/>
              <a:gd name="f80" fmla="val 99"/>
              <a:gd name="f81" fmla="val 104"/>
              <a:gd name="f82" fmla="val 100"/>
              <a:gd name="f83" fmla="val 115"/>
              <a:gd name="f84" fmla="val 93"/>
              <a:gd name="f85" fmla="+- 0 0 -90"/>
              <a:gd name="f86" fmla="*/ f3 1 159"/>
              <a:gd name="f87" fmla="*/ f4 1 167"/>
              <a:gd name="f88" fmla="val f5"/>
              <a:gd name="f89" fmla="val f6"/>
              <a:gd name="f90" fmla="val f7"/>
              <a:gd name="f91" fmla="*/ f85 f0 1"/>
              <a:gd name="f92" fmla="+- f90 0 f88"/>
              <a:gd name="f93" fmla="+- f89 0 f88"/>
              <a:gd name="f94" fmla="*/ f91 1 f2"/>
              <a:gd name="f95" fmla="*/ f93 1 159"/>
              <a:gd name="f96" fmla="*/ f92 1 167"/>
              <a:gd name="f97" fmla="*/ 133 f93 1"/>
              <a:gd name="f98" fmla="*/ 87 f92 1"/>
              <a:gd name="f99" fmla="*/ 144 f93 1"/>
              <a:gd name="f100" fmla="*/ 161 f92 1"/>
              <a:gd name="f101" fmla="*/ 109 f93 1"/>
              <a:gd name="f102" fmla="*/ 121 f92 1"/>
              <a:gd name="f103" fmla="*/ 88 f93 1"/>
              <a:gd name="f104" fmla="*/ 167 f92 1"/>
              <a:gd name="f105" fmla="*/ 83 f93 1"/>
              <a:gd name="f106" fmla="*/ 166 f92 1"/>
              <a:gd name="f107" fmla="*/ 75 f93 1"/>
              <a:gd name="f108" fmla="*/ 127 f92 1"/>
              <a:gd name="f109" fmla="*/ 3 f93 1"/>
              <a:gd name="f110" fmla="*/ 0 f93 1"/>
              <a:gd name="f111" fmla="*/ 119 f92 1"/>
              <a:gd name="f112" fmla="*/ 54 f93 1"/>
              <a:gd name="f113" fmla="*/ 69 f92 1"/>
              <a:gd name="f114" fmla="*/ 35 f93 1"/>
              <a:gd name="f115" fmla="*/ 36 f92 1"/>
              <a:gd name="f116" fmla="*/ 38 f93 1"/>
              <a:gd name="f117" fmla="*/ 31 f92 1"/>
              <a:gd name="f118" fmla="*/ 65 f93 1"/>
              <a:gd name="f119" fmla="*/ 45 f92 1"/>
              <a:gd name="f120" fmla="*/ 52 f92 1"/>
              <a:gd name="f121" fmla="*/ 86 f93 1"/>
              <a:gd name="f122" fmla="*/ 34 f92 1"/>
              <a:gd name="f123" fmla="*/ 87 f93 1"/>
              <a:gd name="f124" fmla="*/ 0 f92 1"/>
              <a:gd name="f125" fmla="*/ 124 f93 1"/>
              <a:gd name="f126" fmla="*/ 64 f92 1"/>
              <a:gd name="f127" fmla="*/ 114 f93 1"/>
              <a:gd name="f128" fmla="*/ 76 f92 1"/>
              <a:gd name="f129" fmla="*/ 79 f93 1"/>
              <a:gd name="f130" fmla="*/ 89 f92 1"/>
              <a:gd name="f131" fmla="*/ 72 f93 1"/>
              <a:gd name="f132" fmla="*/ 99 f92 1"/>
              <a:gd name="f133" fmla="*/ 84 f93 1"/>
              <a:gd name="f134" fmla="*/ 104 f92 1"/>
              <a:gd name="f135" fmla="+- f94 0 f1"/>
              <a:gd name="f136" fmla="*/ f97 1 159"/>
              <a:gd name="f137" fmla="*/ f98 1 167"/>
              <a:gd name="f138" fmla="*/ f99 1 159"/>
              <a:gd name="f139" fmla="*/ f100 1 167"/>
              <a:gd name="f140" fmla="*/ f101 1 159"/>
              <a:gd name="f141" fmla="*/ f102 1 167"/>
              <a:gd name="f142" fmla="*/ f103 1 159"/>
              <a:gd name="f143" fmla="*/ f104 1 167"/>
              <a:gd name="f144" fmla="*/ f105 1 159"/>
              <a:gd name="f145" fmla="*/ f106 1 167"/>
              <a:gd name="f146" fmla="*/ f107 1 159"/>
              <a:gd name="f147" fmla="*/ f108 1 167"/>
              <a:gd name="f148" fmla="*/ f109 1 159"/>
              <a:gd name="f149" fmla="*/ f110 1 159"/>
              <a:gd name="f150" fmla="*/ f111 1 167"/>
              <a:gd name="f151" fmla="*/ f112 1 159"/>
              <a:gd name="f152" fmla="*/ f113 1 167"/>
              <a:gd name="f153" fmla="*/ f114 1 159"/>
              <a:gd name="f154" fmla="*/ f115 1 167"/>
              <a:gd name="f155" fmla="*/ f116 1 159"/>
              <a:gd name="f156" fmla="*/ f117 1 167"/>
              <a:gd name="f157" fmla="*/ f118 1 159"/>
              <a:gd name="f158" fmla="*/ f119 1 167"/>
              <a:gd name="f159" fmla="*/ f120 1 167"/>
              <a:gd name="f160" fmla="*/ f121 1 159"/>
              <a:gd name="f161" fmla="*/ f122 1 167"/>
              <a:gd name="f162" fmla="*/ f123 1 159"/>
              <a:gd name="f163" fmla="*/ f124 1 167"/>
              <a:gd name="f164" fmla="*/ f125 1 159"/>
              <a:gd name="f165" fmla="*/ f126 1 167"/>
              <a:gd name="f166" fmla="*/ f127 1 159"/>
              <a:gd name="f167" fmla="*/ f128 1 167"/>
              <a:gd name="f168" fmla="*/ f129 1 159"/>
              <a:gd name="f169" fmla="*/ f130 1 167"/>
              <a:gd name="f170" fmla="*/ f131 1 159"/>
              <a:gd name="f171" fmla="*/ f132 1 167"/>
              <a:gd name="f172" fmla="*/ f133 1 159"/>
              <a:gd name="f173" fmla="*/ f134 1 167"/>
              <a:gd name="f174" fmla="*/ 0 1 f95"/>
              <a:gd name="f175" fmla="*/ f89 1 f95"/>
              <a:gd name="f176" fmla="*/ 0 1 f96"/>
              <a:gd name="f177" fmla="*/ f90 1 f96"/>
              <a:gd name="f178" fmla="*/ f136 1 f95"/>
              <a:gd name="f179" fmla="*/ f137 1 f96"/>
              <a:gd name="f180" fmla="*/ f138 1 f95"/>
              <a:gd name="f181" fmla="*/ f139 1 f96"/>
              <a:gd name="f182" fmla="*/ f140 1 f95"/>
              <a:gd name="f183" fmla="*/ f141 1 f96"/>
              <a:gd name="f184" fmla="*/ f142 1 f95"/>
              <a:gd name="f185" fmla="*/ f143 1 f96"/>
              <a:gd name="f186" fmla="*/ f144 1 f95"/>
              <a:gd name="f187" fmla="*/ f145 1 f96"/>
              <a:gd name="f188" fmla="*/ f146 1 f95"/>
              <a:gd name="f189" fmla="*/ f147 1 f96"/>
              <a:gd name="f190" fmla="*/ f148 1 f95"/>
              <a:gd name="f191" fmla="*/ f149 1 f95"/>
              <a:gd name="f192" fmla="*/ f150 1 f96"/>
              <a:gd name="f193" fmla="*/ f151 1 f95"/>
              <a:gd name="f194" fmla="*/ f152 1 f96"/>
              <a:gd name="f195" fmla="*/ f153 1 f95"/>
              <a:gd name="f196" fmla="*/ f154 1 f96"/>
              <a:gd name="f197" fmla="*/ f155 1 f95"/>
              <a:gd name="f198" fmla="*/ f156 1 f96"/>
              <a:gd name="f199" fmla="*/ f157 1 f95"/>
              <a:gd name="f200" fmla="*/ f158 1 f96"/>
              <a:gd name="f201" fmla="*/ f159 1 f96"/>
              <a:gd name="f202" fmla="*/ f160 1 f95"/>
              <a:gd name="f203" fmla="*/ f161 1 f96"/>
              <a:gd name="f204" fmla="*/ f162 1 f95"/>
              <a:gd name="f205" fmla="*/ f163 1 f96"/>
              <a:gd name="f206" fmla="*/ f164 1 f95"/>
              <a:gd name="f207" fmla="*/ f165 1 f96"/>
              <a:gd name="f208" fmla="*/ f166 1 f95"/>
              <a:gd name="f209" fmla="*/ f167 1 f96"/>
              <a:gd name="f210" fmla="*/ f168 1 f95"/>
              <a:gd name="f211" fmla="*/ f169 1 f96"/>
              <a:gd name="f212" fmla="*/ f170 1 f95"/>
              <a:gd name="f213" fmla="*/ f171 1 f96"/>
              <a:gd name="f214" fmla="*/ f172 1 f95"/>
              <a:gd name="f215" fmla="*/ f173 1 f96"/>
              <a:gd name="f216" fmla="*/ f174 f86 1"/>
              <a:gd name="f217" fmla="*/ f175 f86 1"/>
              <a:gd name="f218" fmla="*/ f177 f87 1"/>
              <a:gd name="f219" fmla="*/ f176 f87 1"/>
              <a:gd name="f220" fmla="*/ f178 f86 1"/>
              <a:gd name="f221" fmla="*/ f179 f87 1"/>
              <a:gd name="f222" fmla="*/ f180 f86 1"/>
              <a:gd name="f223" fmla="*/ f181 f87 1"/>
              <a:gd name="f224" fmla="*/ f182 f86 1"/>
              <a:gd name="f225" fmla="*/ f183 f87 1"/>
              <a:gd name="f226" fmla="*/ f184 f86 1"/>
              <a:gd name="f227" fmla="*/ f185 f87 1"/>
              <a:gd name="f228" fmla="*/ f186 f86 1"/>
              <a:gd name="f229" fmla="*/ f187 f87 1"/>
              <a:gd name="f230" fmla="*/ f188 f86 1"/>
              <a:gd name="f231" fmla="*/ f189 f87 1"/>
              <a:gd name="f232" fmla="*/ f190 f86 1"/>
              <a:gd name="f233" fmla="*/ f191 f86 1"/>
              <a:gd name="f234" fmla="*/ f192 f87 1"/>
              <a:gd name="f235" fmla="*/ f193 f86 1"/>
              <a:gd name="f236" fmla="*/ f194 f87 1"/>
              <a:gd name="f237" fmla="*/ f195 f86 1"/>
              <a:gd name="f238" fmla="*/ f196 f87 1"/>
              <a:gd name="f239" fmla="*/ f197 f86 1"/>
              <a:gd name="f240" fmla="*/ f198 f87 1"/>
              <a:gd name="f241" fmla="*/ f199 f86 1"/>
              <a:gd name="f242" fmla="*/ f200 f87 1"/>
              <a:gd name="f243" fmla="*/ f201 f87 1"/>
              <a:gd name="f244" fmla="*/ f202 f86 1"/>
              <a:gd name="f245" fmla="*/ f203 f87 1"/>
              <a:gd name="f246" fmla="*/ f204 f86 1"/>
              <a:gd name="f247" fmla="*/ f205 f87 1"/>
              <a:gd name="f248" fmla="*/ f206 f86 1"/>
              <a:gd name="f249" fmla="*/ f207 f87 1"/>
              <a:gd name="f250" fmla="*/ f208 f86 1"/>
              <a:gd name="f251" fmla="*/ f209 f87 1"/>
              <a:gd name="f252" fmla="*/ f210 f86 1"/>
              <a:gd name="f253" fmla="*/ f211 f87 1"/>
              <a:gd name="f254" fmla="*/ f212 f86 1"/>
              <a:gd name="f255" fmla="*/ f213 f87 1"/>
              <a:gd name="f256" fmla="*/ f214 f86 1"/>
              <a:gd name="f257" fmla="*/ f215 f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5">
                <a:pos x="f220" y="f221"/>
              </a:cxn>
              <a:cxn ang="f135">
                <a:pos x="f222" y="f223"/>
              </a:cxn>
              <a:cxn ang="f135">
                <a:pos x="f224" y="f225"/>
              </a:cxn>
              <a:cxn ang="f135">
                <a:pos x="f226" y="f227"/>
              </a:cxn>
              <a:cxn ang="f135">
                <a:pos x="f228" y="f229"/>
              </a:cxn>
              <a:cxn ang="f135">
                <a:pos x="f230" y="f231"/>
              </a:cxn>
              <a:cxn ang="f135">
                <a:pos x="f232" y="f231"/>
              </a:cxn>
              <a:cxn ang="f135">
                <a:pos x="f233" y="f234"/>
              </a:cxn>
              <a:cxn ang="f135">
                <a:pos x="f235" y="f236"/>
              </a:cxn>
              <a:cxn ang="f135">
                <a:pos x="f237" y="f238"/>
              </a:cxn>
              <a:cxn ang="f135">
                <a:pos x="f239" y="f240"/>
              </a:cxn>
              <a:cxn ang="f135">
                <a:pos x="f241" y="f242"/>
              </a:cxn>
              <a:cxn ang="f135">
                <a:pos x="f228" y="f243"/>
              </a:cxn>
              <a:cxn ang="f135">
                <a:pos x="f244" y="f245"/>
              </a:cxn>
              <a:cxn ang="f135">
                <a:pos x="f246" y="f247"/>
              </a:cxn>
              <a:cxn ang="f135">
                <a:pos x="f248" y="f249"/>
              </a:cxn>
              <a:cxn ang="f135">
                <a:pos x="f250" y="f251"/>
              </a:cxn>
              <a:cxn ang="f135">
                <a:pos x="f252" y="f253"/>
              </a:cxn>
              <a:cxn ang="f135">
                <a:pos x="f254" y="f255"/>
              </a:cxn>
              <a:cxn ang="f135">
                <a:pos x="f256" y="f257"/>
              </a:cxn>
              <a:cxn ang="f135">
                <a:pos x="f220" y="f221"/>
              </a:cxn>
            </a:cxnLst>
            <a:rect l="f216" t="f219" r="f217" b="f218"/>
            <a:pathLst>
              <a:path w="159" h="167">
                <a:moveTo>
                  <a:pt x="f8" y="f9"/>
                </a:moveTo>
                <a:cubicBezTo>
                  <a:pt x="f10" y="f11"/>
                  <a:pt x="f6" y="f8"/>
                  <a:pt x="f12" y="f13"/>
                </a:cubicBezTo>
                <a:cubicBezTo>
                  <a:pt x="f14" y="f15"/>
                  <a:pt x="f16" y="f17"/>
                  <a:pt x="f18" y="f16"/>
                </a:cubicBezTo>
                <a:cubicBezTo>
                  <a:pt x="f19" y="f20"/>
                  <a:pt x="f21" y="f22"/>
                  <a:pt x="f23" y="f7"/>
                </a:cubicBezTo>
                <a:cubicBezTo>
                  <a:pt x="f9" y="f7"/>
                  <a:pt x="f24" y="f25"/>
                  <a:pt x="f26" y="f25"/>
                </a:cubicBezTo>
                <a:cubicBezTo>
                  <a:pt x="f27" y="f22"/>
                  <a:pt x="f28" y="f20"/>
                  <a:pt x="f29" y="f30"/>
                </a:cubicBezTo>
                <a:cubicBezTo>
                  <a:pt x="f31" y="f30"/>
                  <a:pt x="f32" y="f30"/>
                  <a:pt x="f33" y="f30"/>
                </a:cubicBezTo>
                <a:cubicBezTo>
                  <a:pt x="f34" y="f35"/>
                  <a:pt x="f36" y="f37"/>
                  <a:pt x="f5" y="f38"/>
                </a:cubicBezTo>
                <a:cubicBezTo>
                  <a:pt x="f39" y="f40"/>
                  <a:pt x="f41" y="f9"/>
                  <a:pt x="f42" y="f43"/>
                </a:cubicBezTo>
                <a:cubicBezTo>
                  <a:pt x="f44" y="f45"/>
                  <a:pt x="f46" y="f44"/>
                  <a:pt x="f47" y="f41"/>
                </a:cubicBezTo>
                <a:cubicBezTo>
                  <a:pt x="f41" y="f48"/>
                  <a:pt x="f49" y="f50"/>
                  <a:pt x="f51" y="f52"/>
                </a:cubicBezTo>
                <a:cubicBezTo>
                  <a:pt x="f53" y="f41"/>
                  <a:pt x="f54" y="f55"/>
                  <a:pt x="f56" y="f57"/>
                </a:cubicBezTo>
                <a:cubicBezTo>
                  <a:pt x="f58" y="f44"/>
                  <a:pt x="f28" y="f31"/>
                  <a:pt x="f26" y="f59"/>
                </a:cubicBezTo>
                <a:cubicBezTo>
                  <a:pt x="f60" y="f61"/>
                  <a:pt x="f62" y="f63"/>
                  <a:pt x="f62" y="f48"/>
                </a:cubicBezTo>
                <a:cubicBezTo>
                  <a:pt x="f9" y="f64"/>
                  <a:pt x="f9" y="f65"/>
                  <a:pt x="f9" y="f5"/>
                </a:cubicBezTo>
                <a:cubicBezTo>
                  <a:pt x="f11" y="f66"/>
                  <a:pt x="f67" y="f51"/>
                  <a:pt x="f68" y="f69"/>
                </a:cubicBezTo>
                <a:cubicBezTo>
                  <a:pt x="f68" y="f70"/>
                  <a:pt x="f38" y="f71"/>
                  <a:pt x="f72" y="f73"/>
                </a:cubicBezTo>
                <a:cubicBezTo>
                  <a:pt x="f40" y="f74"/>
                  <a:pt x="f75" y="f60"/>
                  <a:pt x="f76" y="f77"/>
                </a:cubicBezTo>
                <a:cubicBezTo>
                  <a:pt x="f73" y="f75"/>
                  <a:pt x="f29" y="f78"/>
                  <a:pt x="f79" y="f80"/>
                </a:cubicBezTo>
                <a:cubicBezTo>
                  <a:pt x="f73" y="f19"/>
                  <a:pt x="f74" y="f81"/>
                  <a:pt x="f60" y="f81"/>
                </a:cubicBezTo>
                <a:cubicBezTo>
                  <a:pt x="f82" y="f80"/>
                  <a:pt x="f83" y="f84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2" name="Freeform 44">
            <a:extLst>
              <a:ext uri="{FF2B5EF4-FFF2-40B4-BE49-F238E27FC236}">
                <a16:creationId xmlns:a16="http://schemas.microsoft.com/office/drawing/2014/main" id="{B2EF7C91-E205-1B7B-1B18-1259C9576AA3}"/>
              </a:ext>
            </a:extLst>
          </p:cNvPr>
          <p:cNvSpPr/>
          <p:nvPr/>
        </p:nvSpPr>
        <p:spPr>
          <a:xfrm>
            <a:off x="7420191" y="2142576"/>
            <a:ext cx="244501" cy="26996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6"/>
              <a:gd name="f7" fmla="val 128"/>
              <a:gd name="f8" fmla="val 106"/>
              <a:gd name="f9" fmla="val 22"/>
              <a:gd name="f10" fmla="val 97"/>
              <a:gd name="f11" fmla="val 51"/>
              <a:gd name="f12" fmla="val 100"/>
              <a:gd name="f13" fmla="val 79"/>
              <a:gd name="f14" fmla="val 104"/>
              <a:gd name="f15" fmla="val 91"/>
              <a:gd name="f16" fmla="val 125"/>
              <a:gd name="f17" fmla="val 64"/>
              <a:gd name="f18" fmla="val 38"/>
              <a:gd name="f19" fmla="val 114"/>
              <a:gd name="f20" fmla="val 14"/>
              <a:gd name="f21" fmla="val 72"/>
              <a:gd name="f22" fmla="val 6"/>
              <a:gd name="f23" fmla="val 43"/>
              <a:gd name="f24" fmla="val 8"/>
              <a:gd name="f25" fmla="val 34"/>
              <a:gd name="f26" fmla="val 16"/>
              <a:gd name="f27" fmla="val 26"/>
              <a:gd name="f28" fmla="val 24"/>
              <a:gd name="f29" fmla="val 21"/>
              <a:gd name="f30" fmla="val 36"/>
              <a:gd name="f31" fmla="val 13"/>
              <a:gd name="f32" fmla="val 50"/>
              <a:gd name="f33" fmla="val 7"/>
              <a:gd name="f34" fmla="val 65"/>
              <a:gd name="f35" fmla="val 69"/>
              <a:gd name="f36" fmla="val 3"/>
              <a:gd name="f37" fmla="val 75"/>
              <a:gd name="f38" fmla="val 82"/>
              <a:gd name="f39" fmla="val 11"/>
              <a:gd name="f40" fmla="val 89"/>
              <a:gd name="f41" fmla="val 15"/>
              <a:gd name="f42" fmla="val 96"/>
              <a:gd name="f43" fmla="val 18"/>
              <a:gd name="f44" fmla="+- 0 0 -90"/>
              <a:gd name="f45" fmla="*/ f3 1 116"/>
              <a:gd name="f46" fmla="*/ f4 1 128"/>
              <a:gd name="f47" fmla="val f5"/>
              <a:gd name="f48" fmla="val f6"/>
              <a:gd name="f49" fmla="val f7"/>
              <a:gd name="f50" fmla="*/ f44 f0 1"/>
              <a:gd name="f51" fmla="+- f49 0 f47"/>
              <a:gd name="f52" fmla="+- f48 0 f47"/>
              <a:gd name="f53" fmla="*/ f50 1 f2"/>
              <a:gd name="f54" fmla="*/ f52 1 116"/>
              <a:gd name="f55" fmla="*/ f51 1 128"/>
              <a:gd name="f56" fmla="*/ 106 f52 1"/>
              <a:gd name="f57" fmla="*/ 22 f51 1"/>
              <a:gd name="f58" fmla="*/ 116 f52 1"/>
              <a:gd name="f59" fmla="*/ 104 f51 1"/>
              <a:gd name="f60" fmla="*/ 38 f52 1"/>
              <a:gd name="f61" fmla="*/ 114 f51 1"/>
              <a:gd name="f62" fmla="*/ 6 f52 1"/>
              <a:gd name="f63" fmla="*/ 43 f51 1"/>
              <a:gd name="f64" fmla="*/ 24 f52 1"/>
              <a:gd name="f65" fmla="*/ 21 f51 1"/>
              <a:gd name="f66" fmla="*/ 65 f52 1"/>
              <a:gd name="f67" fmla="*/ 0 f51 1"/>
              <a:gd name="f68" fmla="*/ 82 f52 1"/>
              <a:gd name="f69" fmla="*/ 11 f51 1"/>
              <a:gd name="f70" fmla="+- f53 0 f1"/>
              <a:gd name="f71" fmla="*/ f56 1 116"/>
              <a:gd name="f72" fmla="*/ f57 1 128"/>
              <a:gd name="f73" fmla="*/ f58 1 116"/>
              <a:gd name="f74" fmla="*/ f59 1 128"/>
              <a:gd name="f75" fmla="*/ f60 1 116"/>
              <a:gd name="f76" fmla="*/ f61 1 128"/>
              <a:gd name="f77" fmla="*/ f62 1 116"/>
              <a:gd name="f78" fmla="*/ f63 1 128"/>
              <a:gd name="f79" fmla="*/ f64 1 116"/>
              <a:gd name="f80" fmla="*/ f65 1 128"/>
              <a:gd name="f81" fmla="*/ f66 1 116"/>
              <a:gd name="f82" fmla="*/ f67 1 128"/>
              <a:gd name="f83" fmla="*/ f68 1 116"/>
              <a:gd name="f84" fmla="*/ f69 1 128"/>
              <a:gd name="f85" fmla="*/ 0 1 f54"/>
              <a:gd name="f86" fmla="*/ f48 1 f54"/>
              <a:gd name="f87" fmla="*/ 0 1 f55"/>
              <a:gd name="f88" fmla="*/ f49 1 f55"/>
              <a:gd name="f89" fmla="*/ f71 1 f54"/>
              <a:gd name="f90" fmla="*/ f72 1 f55"/>
              <a:gd name="f91" fmla="*/ f73 1 f54"/>
              <a:gd name="f92" fmla="*/ f74 1 f55"/>
              <a:gd name="f93" fmla="*/ f75 1 f54"/>
              <a:gd name="f94" fmla="*/ f76 1 f55"/>
              <a:gd name="f95" fmla="*/ f77 1 f54"/>
              <a:gd name="f96" fmla="*/ f78 1 f55"/>
              <a:gd name="f97" fmla="*/ f79 1 f54"/>
              <a:gd name="f98" fmla="*/ f80 1 f55"/>
              <a:gd name="f99" fmla="*/ f81 1 f54"/>
              <a:gd name="f100" fmla="*/ f82 1 f55"/>
              <a:gd name="f101" fmla="*/ f83 1 f54"/>
              <a:gd name="f102" fmla="*/ f84 1 f55"/>
              <a:gd name="f103" fmla="*/ f85 f45 1"/>
              <a:gd name="f104" fmla="*/ f86 f45 1"/>
              <a:gd name="f105" fmla="*/ f88 f46 1"/>
              <a:gd name="f106" fmla="*/ f87 f46 1"/>
              <a:gd name="f107" fmla="*/ f89 f45 1"/>
              <a:gd name="f108" fmla="*/ f90 f46 1"/>
              <a:gd name="f109" fmla="*/ f91 f45 1"/>
              <a:gd name="f110" fmla="*/ f92 f46 1"/>
              <a:gd name="f111" fmla="*/ f93 f45 1"/>
              <a:gd name="f112" fmla="*/ f94 f46 1"/>
              <a:gd name="f113" fmla="*/ f95 f45 1"/>
              <a:gd name="f114" fmla="*/ f96 f46 1"/>
              <a:gd name="f115" fmla="*/ f97 f45 1"/>
              <a:gd name="f116" fmla="*/ f98 f46 1"/>
              <a:gd name="f117" fmla="*/ f99 f45 1"/>
              <a:gd name="f118" fmla="*/ f100 f46 1"/>
              <a:gd name="f119" fmla="*/ f101 f45 1"/>
              <a:gd name="f120" fmla="*/ f102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0">
                <a:pos x="f107" y="f108"/>
              </a:cxn>
              <a:cxn ang="f70">
                <a:pos x="f109" y="f110"/>
              </a:cxn>
              <a:cxn ang="f70">
                <a:pos x="f111" y="f112"/>
              </a:cxn>
              <a:cxn ang="f70">
                <a:pos x="f113" y="f114"/>
              </a:cxn>
              <a:cxn ang="f70">
                <a:pos x="f115" y="f116"/>
              </a:cxn>
              <a:cxn ang="f70">
                <a:pos x="f117" y="f118"/>
              </a:cxn>
              <a:cxn ang="f70">
                <a:pos x="f119" y="f120"/>
              </a:cxn>
              <a:cxn ang="f70">
                <a:pos x="f107" y="f108"/>
              </a:cxn>
            </a:cxnLst>
            <a:rect l="f103" t="f106" r="f104" b="f105"/>
            <a:pathLst>
              <a:path w="116" h="128">
                <a:moveTo>
                  <a:pt x="f8" y="f9"/>
                </a:moveTo>
                <a:cubicBezTo>
                  <a:pt x="f10" y="f11"/>
                  <a:pt x="f12" y="f13"/>
                  <a:pt x="f6" y="f14"/>
                </a:cubicBezTo>
                <a:cubicBezTo>
                  <a:pt x="f15" y="f16"/>
                  <a:pt x="f17" y="f7"/>
                  <a:pt x="f18" y="f19"/>
                </a:cubicBezTo>
                <a:cubicBezTo>
                  <a:pt x="f20" y="f12"/>
                  <a:pt x="f5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5"/>
                </a:cubicBezTo>
                <a:cubicBezTo>
                  <a:pt x="f35" y="f36"/>
                  <a:pt x="f37" y="f24"/>
                  <a:pt x="f38" y="f39"/>
                </a:cubicBezTo>
                <a:cubicBezTo>
                  <a:pt x="f40" y="f41"/>
                  <a:pt x="f42" y="f43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3" name="Freeform 45">
            <a:extLst>
              <a:ext uri="{FF2B5EF4-FFF2-40B4-BE49-F238E27FC236}">
                <a16:creationId xmlns:a16="http://schemas.microsoft.com/office/drawing/2014/main" id="{BE2FC29E-CCB9-1BB4-EBC0-8092C4A14448}"/>
              </a:ext>
            </a:extLst>
          </p:cNvPr>
          <p:cNvSpPr/>
          <p:nvPr/>
        </p:nvSpPr>
        <p:spPr>
          <a:xfrm>
            <a:off x="7975405" y="2140884"/>
            <a:ext cx="244501" cy="26996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6"/>
              <a:gd name="f7" fmla="val 128"/>
              <a:gd name="f8" fmla="val 52"/>
              <a:gd name="f9" fmla="val 66"/>
              <a:gd name="f10" fmla="val 7"/>
              <a:gd name="f11" fmla="val 81"/>
              <a:gd name="f12" fmla="val 13"/>
              <a:gd name="f13" fmla="val 96"/>
              <a:gd name="f14" fmla="val 21"/>
              <a:gd name="f15" fmla="val 100"/>
              <a:gd name="f16" fmla="val 23"/>
              <a:gd name="f17" fmla="val 104"/>
              <a:gd name="f18" fmla="val 29"/>
              <a:gd name="f19" fmla="val 106"/>
              <a:gd name="f20" fmla="val 34"/>
              <a:gd name="f21" fmla="val 61"/>
              <a:gd name="f22" fmla="val 91"/>
              <a:gd name="f23" fmla="val 82"/>
              <a:gd name="f24" fmla="val 110"/>
              <a:gd name="f25" fmla="val 58"/>
              <a:gd name="f26" fmla="val 26"/>
              <a:gd name="f27" fmla="val 126"/>
              <a:gd name="f28" fmla="val 105"/>
              <a:gd name="f29" fmla="val 16"/>
              <a:gd name="f30" fmla="val 80"/>
              <a:gd name="f31" fmla="val 18"/>
              <a:gd name="f32" fmla="val 9"/>
              <a:gd name="f33" fmla="val 24"/>
              <a:gd name="f34" fmla="val 39"/>
              <a:gd name="f35" fmla="val 8"/>
              <a:gd name="f36" fmla="+- 0 0 -90"/>
              <a:gd name="f37" fmla="*/ f3 1 116"/>
              <a:gd name="f38" fmla="*/ f4 1 128"/>
              <a:gd name="f39" fmla="val f5"/>
              <a:gd name="f40" fmla="val f6"/>
              <a:gd name="f41" fmla="val f7"/>
              <a:gd name="f42" fmla="*/ f36 f0 1"/>
              <a:gd name="f43" fmla="+- f41 0 f39"/>
              <a:gd name="f44" fmla="+- f40 0 f39"/>
              <a:gd name="f45" fmla="*/ f42 1 f2"/>
              <a:gd name="f46" fmla="*/ f44 1 116"/>
              <a:gd name="f47" fmla="*/ f43 1 128"/>
              <a:gd name="f48" fmla="*/ 52 f44 1"/>
              <a:gd name="f49" fmla="*/ 0 f43 1"/>
              <a:gd name="f50" fmla="*/ 96 f44 1"/>
              <a:gd name="f51" fmla="*/ 21 f43 1"/>
              <a:gd name="f52" fmla="*/ 106 f44 1"/>
              <a:gd name="f53" fmla="*/ 34 f43 1"/>
              <a:gd name="f54" fmla="*/ 82 f44 1"/>
              <a:gd name="f55" fmla="*/ 110 f43 1"/>
              <a:gd name="f56" fmla="*/ 0 f44 1"/>
              <a:gd name="f57" fmla="*/ 105 f43 1"/>
              <a:gd name="f58" fmla="*/ 9 f44 1"/>
              <a:gd name="f59" fmla="*/ 24 f43 1"/>
              <a:gd name="f60" fmla="+- f45 0 f1"/>
              <a:gd name="f61" fmla="*/ f48 1 116"/>
              <a:gd name="f62" fmla="*/ f49 1 128"/>
              <a:gd name="f63" fmla="*/ f50 1 116"/>
              <a:gd name="f64" fmla="*/ f51 1 128"/>
              <a:gd name="f65" fmla="*/ f52 1 116"/>
              <a:gd name="f66" fmla="*/ f53 1 128"/>
              <a:gd name="f67" fmla="*/ f54 1 116"/>
              <a:gd name="f68" fmla="*/ f55 1 128"/>
              <a:gd name="f69" fmla="*/ f56 1 116"/>
              <a:gd name="f70" fmla="*/ f57 1 128"/>
              <a:gd name="f71" fmla="*/ f58 1 116"/>
              <a:gd name="f72" fmla="*/ f59 1 128"/>
              <a:gd name="f73" fmla="*/ 0 1 f46"/>
              <a:gd name="f74" fmla="*/ f40 1 f46"/>
              <a:gd name="f75" fmla="*/ 0 1 f47"/>
              <a:gd name="f76" fmla="*/ f41 1 f47"/>
              <a:gd name="f77" fmla="*/ f61 1 f46"/>
              <a:gd name="f78" fmla="*/ f62 1 f47"/>
              <a:gd name="f79" fmla="*/ f63 1 f46"/>
              <a:gd name="f80" fmla="*/ f64 1 f47"/>
              <a:gd name="f81" fmla="*/ f65 1 f46"/>
              <a:gd name="f82" fmla="*/ f66 1 f47"/>
              <a:gd name="f83" fmla="*/ f67 1 f46"/>
              <a:gd name="f84" fmla="*/ f68 1 f47"/>
              <a:gd name="f85" fmla="*/ f69 1 f46"/>
              <a:gd name="f86" fmla="*/ f70 1 f47"/>
              <a:gd name="f87" fmla="*/ f71 1 f46"/>
              <a:gd name="f88" fmla="*/ f72 1 f47"/>
              <a:gd name="f89" fmla="*/ f73 f37 1"/>
              <a:gd name="f90" fmla="*/ f74 f37 1"/>
              <a:gd name="f91" fmla="*/ f76 f38 1"/>
              <a:gd name="f92" fmla="*/ f75 f38 1"/>
              <a:gd name="f93" fmla="*/ f77 f37 1"/>
              <a:gd name="f94" fmla="*/ f78 f38 1"/>
              <a:gd name="f95" fmla="*/ f79 f37 1"/>
              <a:gd name="f96" fmla="*/ f80 f38 1"/>
              <a:gd name="f97" fmla="*/ f81 f37 1"/>
              <a:gd name="f98" fmla="*/ f82 f38 1"/>
              <a:gd name="f99" fmla="*/ f83 f37 1"/>
              <a:gd name="f100" fmla="*/ f84 f38 1"/>
              <a:gd name="f101" fmla="*/ f85 f37 1"/>
              <a:gd name="f102" fmla="*/ f86 f38 1"/>
              <a:gd name="f103" fmla="*/ f87 f37 1"/>
              <a:gd name="f104" fmla="*/ f88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0">
                <a:pos x="f93" y="f94"/>
              </a:cxn>
              <a:cxn ang="f60">
                <a:pos x="f95" y="f96"/>
              </a:cxn>
              <a:cxn ang="f60">
                <a:pos x="f97" y="f98"/>
              </a:cxn>
              <a:cxn ang="f60">
                <a:pos x="f99" y="f100"/>
              </a:cxn>
              <a:cxn ang="f60">
                <a:pos x="f101" y="f102"/>
              </a:cxn>
              <a:cxn ang="f60">
                <a:pos x="f103" y="f104"/>
              </a:cxn>
              <a:cxn ang="f60">
                <a:pos x="f93" y="f94"/>
              </a:cxn>
            </a:cxnLst>
            <a:rect l="f89" t="f92" r="f90" b="f91"/>
            <a:pathLst>
              <a:path w="116" h="128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6" y="f21"/>
                  <a:pt x="f19" y="f22"/>
                  <a:pt x="f23" y="f24"/>
                </a:cubicBezTo>
                <a:cubicBezTo>
                  <a:pt x="f25" y="f7"/>
                  <a:pt x="f26" y="f27"/>
                  <a:pt x="f5" y="f28"/>
                </a:cubicBezTo>
                <a:cubicBezTo>
                  <a:pt x="f29" y="f30"/>
                  <a:pt x="f31" y="f8"/>
                  <a:pt x="f32" y="f33"/>
                </a:cubicBezTo>
                <a:cubicBezTo>
                  <a:pt x="f33" y="f29"/>
                  <a:pt x="f34" y="f35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4" name="Freeform 46">
            <a:extLst>
              <a:ext uri="{FF2B5EF4-FFF2-40B4-BE49-F238E27FC236}">
                <a16:creationId xmlns:a16="http://schemas.microsoft.com/office/drawing/2014/main" id="{F0D7F2F8-26C6-648F-D6E2-40352B33BB6C}"/>
              </a:ext>
            </a:extLst>
          </p:cNvPr>
          <p:cNvSpPr/>
          <p:nvPr/>
        </p:nvSpPr>
        <p:spPr>
          <a:xfrm>
            <a:off x="7416789" y="1602650"/>
            <a:ext cx="230913" cy="26656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0"/>
              <a:gd name="f7" fmla="val 126"/>
              <a:gd name="f8" fmla="val 18"/>
              <a:gd name="f9" fmla="val 107"/>
              <a:gd name="f10" fmla="val 48"/>
              <a:gd name="f11" fmla="val 104"/>
              <a:gd name="f12" fmla="val 75"/>
              <a:gd name="f13" fmla="val 101"/>
              <a:gd name="f14" fmla="val 106"/>
              <a:gd name="f15" fmla="val 93"/>
              <a:gd name="f16" fmla="val 111"/>
              <a:gd name="f17" fmla="val 78"/>
              <a:gd name="f18" fmla="val 119"/>
              <a:gd name="f19" fmla="val 66"/>
              <a:gd name="f20" fmla="val 50"/>
              <a:gd name="f21" fmla="val 35"/>
              <a:gd name="f22" fmla="val 113"/>
              <a:gd name="f23" fmla="val 21"/>
              <a:gd name="f24" fmla="val 105"/>
              <a:gd name="f25" fmla="val 15"/>
              <a:gd name="f26" fmla="val 102"/>
              <a:gd name="f27" fmla="val 9"/>
              <a:gd name="f28" fmla="val 94"/>
              <a:gd name="f29" fmla="val 8"/>
              <a:gd name="f30" fmla="val 88"/>
              <a:gd name="f31" fmla="val 60"/>
              <a:gd name="f32" fmla="val 11"/>
              <a:gd name="f33" fmla="val 32"/>
              <a:gd name="f34" fmla="val 17"/>
              <a:gd name="f35" fmla="val 59"/>
              <a:gd name="f36" fmla="val 2"/>
              <a:gd name="f37" fmla="+- 0 0 -90"/>
              <a:gd name="f38" fmla="*/ f3 1 110"/>
              <a:gd name="f39" fmla="*/ f4 1 126"/>
              <a:gd name="f40" fmla="val f5"/>
              <a:gd name="f41" fmla="val f6"/>
              <a:gd name="f42" fmla="val f7"/>
              <a:gd name="f43" fmla="*/ f37 f0 1"/>
              <a:gd name="f44" fmla="+- f42 0 f40"/>
              <a:gd name="f45" fmla="+- f41 0 f40"/>
              <a:gd name="f46" fmla="*/ f43 1 f2"/>
              <a:gd name="f47" fmla="*/ f45 1 110"/>
              <a:gd name="f48" fmla="*/ f44 1 126"/>
              <a:gd name="f49" fmla="*/ 110 f45 1"/>
              <a:gd name="f50" fmla="*/ 18 f44 1"/>
              <a:gd name="f51" fmla="*/ 101 f45 1"/>
              <a:gd name="f52" fmla="*/ 106 f44 1"/>
              <a:gd name="f53" fmla="*/ 66 f45 1"/>
              <a:gd name="f54" fmla="*/ 126 f44 1"/>
              <a:gd name="f55" fmla="*/ 21 f45 1"/>
              <a:gd name="f56" fmla="*/ 105 f44 1"/>
              <a:gd name="f57" fmla="*/ 8 f45 1"/>
              <a:gd name="f58" fmla="*/ 88 f44 1"/>
              <a:gd name="f59" fmla="*/ 35 f45 1"/>
              <a:gd name="f60" fmla="*/ 17 f44 1"/>
              <a:gd name="f61" fmla="+- f46 0 f1"/>
              <a:gd name="f62" fmla="*/ f49 1 110"/>
              <a:gd name="f63" fmla="*/ f50 1 126"/>
              <a:gd name="f64" fmla="*/ f51 1 110"/>
              <a:gd name="f65" fmla="*/ f52 1 126"/>
              <a:gd name="f66" fmla="*/ f53 1 110"/>
              <a:gd name="f67" fmla="*/ f54 1 126"/>
              <a:gd name="f68" fmla="*/ f55 1 110"/>
              <a:gd name="f69" fmla="*/ f56 1 126"/>
              <a:gd name="f70" fmla="*/ f57 1 110"/>
              <a:gd name="f71" fmla="*/ f58 1 126"/>
              <a:gd name="f72" fmla="*/ f59 1 110"/>
              <a:gd name="f73" fmla="*/ f60 1 126"/>
              <a:gd name="f74" fmla="*/ 0 1 f47"/>
              <a:gd name="f75" fmla="*/ f41 1 f47"/>
              <a:gd name="f76" fmla="*/ 0 1 f48"/>
              <a:gd name="f77" fmla="*/ f42 1 f48"/>
              <a:gd name="f78" fmla="*/ f62 1 f47"/>
              <a:gd name="f79" fmla="*/ f63 1 f48"/>
              <a:gd name="f80" fmla="*/ f64 1 f47"/>
              <a:gd name="f81" fmla="*/ f65 1 f48"/>
              <a:gd name="f82" fmla="*/ f66 1 f47"/>
              <a:gd name="f83" fmla="*/ f67 1 f48"/>
              <a:gd name="f84" fmla="*/ f68 1 f47"/>
              <a:gd name="f85" fmla="*/ f69 1 f48"/>
              <a:gd name="f86" fmla="*/ f70 1 f47"/>
              <a:gd name="f87" fmla="*/ f71 1 f48"/>
              <a:gd name="f88" fmla="*/ f72 1 f47"/>
              <a:gd name="f89" fmla="*/ f73 1 f48"/>
              <a:gd name="f90" fmla="*/ f74 f38 1"/>
              <a:gd name="f91" fmla="*/ f75 f38 1"/>
              <a:gd name="f92" fmla="*/ f77 f39 1"/>
              <a:gd name="f93" fmla="*/ f76 f39 1"/>
              <a:gd name="f94" fmla="*/ f78 f38 1"/>
              <a:gd name="f95" fmla="*/ f79 f39 1"/>
              <a:gd name="f96" fmla="*/ f80 f38 1"/>
              <a:gd name="f97" fmla="*/ f81 f39 1"/>
              <a:gd name="f98" fmla="*/ f82 f38 1"/>
              <a:gd name="f99" fmla="*/ f83 f39 1"/>
              <a:gd name="f100" fmla="*/ f84 f38 1"/>
              <a:gd name="f101" fmla="*/ f85 f39 1"/>
              <a:gd name="f102" fmla="*/ f86 f38 1"/>
              <a:gd name="f103" fmla="*/ f87 f39 1"/>
              <a:gd name="f104" fmla="*/ f88 f38 1"/>
              <a:gd name="f105" fmla="*/ f89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1">
                <a:pos x="f94" y="f95"/>
              </a:cxn>
              <a:cxn ang="f61">
                <a:pos x="f96" y="f97"/>
              </a:cxn>
              <a:cxn ang="f61">
                <a:pos x="f98" y="f99"/>
              </a:cxn>
              <a:cxn ang="f61">
                <a:pos x="f100" y="f101"/>
              </a:cxn>
              <a:cxn ang="f61">
                <a:pos x="f102" y="f103"/>
              </a:cxn>
              <a:cxn ang="f61">
                <a:pos x="f104" y="f105"/>
              </a:cxn>
              <a:cxn ang="f61">
                <a:pos x="f94" y="f95"/>
              </a:cxn>
            </a:cxnLst>
            <a:rect l="f90" t="f93" r="f91" b="f92"/>
            <a:pathLst>
              <a:path w="110" h="126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7"/>
                </a:cubicBezTo>
                <a:cubicBezTo>
                  <a:pt x="f20" y="f18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5" y="f31"/>
                  <a:pt x="f32" y="f33"/>
                  <a:pt x="f21" y="f34"/>
                </a:cubicBezTo>
                <a:cubicBezTo>
                  <a:pt x="f35" y="f5"/>
                  <a:pt x="f30" y="f36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5" name="Freeform 47">
            <a:extLst>
              <a:ext uri="{FF2B5EF4-FFF2-40B4-BE49-F238E27FC236}">
                <a16:creationId xmlns:a16="http://schemas.microsoft.com/office/drawing/2014/main" id="{038AD4C7-60D4-7464-6181-F248ACFD5F49}"/>
              </a:ext>
            </a:extLst>
          </p:cNvPr>
          <p:cNvSpPr/>
          <p:nvPr/>
        </p:nvSpPr>
        <p:spPr>
          <a:xfrm>
            <a:off x="7970303" y="1599249"/>
            <a:ext cx="244501" cy="26656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6"/>
              <a:gd name="f7" fmla="val 127"/>
              <a:gd name="f8" fmla="val 23"/>
              <a:gd name="f9" fmla="val 27"/>
              <a:gd name="f10" fmla="val 2"/>
              <a:gd name="f11" fmla="val 54"/>
              <a:gd name="f12" fmla="val 80"/>
              <a:gd name="f13" fmla="val 17"/>
              <a:gd name="f14" fmla="val 104"/>
              <a:gd name="f15" fmla="val 32"/>
              <a:gd name="f16" fmla="val 61"/>
              <a:gd name="f17" fmla="val 108"/>
              <a:gd name="f18" fmla="val 89"/>
              <a:gd name="f19" fmla="val 106"/>
              <a:gd name="f20" fmla="val 96"/>
              <a:gd name="f21" fmla="val 98"/>
              <a:gd name="f22" fmla="val 103"/>
              <a:gd name="f23" fmla="val 91"/>
              <a:gd name="f24" fmla="val 115"/>
              <a:gd name="f25" fmla="val 67"/>
              <a:gd name="f26" fmla="val 120"/>
              <a:gd name="f27" fmla="val 53"/>
              <a:gd name="f28" fmla="val 48"/>
              <a:gd name="f29" fmla="val 124"/>
              <a:gd name="f30" fmla="val 41"/>
              <a:gd name="f31" fmla="val 119"/>
              <a:gd name="f32" fmla="val 34"/>
              <a:gd name="f33" fmla="val 111"/>
              <a:gd name="f34" fmla="val 19"/>
              <a:gd name="f35" fmla="val 109"/>
              <a:gd name="f36" fmla="val 10"/>
              <a:gd name="f37" fmla="val 105"/>
              <a:gd name="f38" fmla="val 20"/>
              <a:gd name="f39" fmla="val 77"/>
              <a:gd name="f40" fmla="val 49"/>
              <a:gd name="f41" fmla="+- 0 0 -90"/>
              <a:gd name="f42" fmla="*/ f3 1 116"/>
              <a:gd name="f43" fmla="*/ f4 1 127"/>
              <a:gd name="f44" fmla="val f5"/>
              <a:gd name="f45" fmla="val f6"/>
              <a:gd name="f46" fmla="val f7"/>
              <a:gd name="f47" fmla="*/ f41 f0 1"/>
              <a:gd name="f48" fmla="+- f46 0 f44"/>
              <a:gd name="f49" fmla="+- f45 0 f44"/>
              <a:gd name="f50" fmla="*/ f47 1 f2"/>
              <a:gd name="f51" fmla="*/ f49 1 116"/>
              <a:gd name="f52" fmla="*/ f48 1 127"/>
              <a:gd name="f53" fmla="*/ 0 f49 1"/>
              <a:gd name="f54" fmla="*/ 23 f48 1"/>
              <a:gd name="f55" fmla="*/ 80 f49 1"/>
              <a:gd name="f56" fmla="*/ 17 f48 1"/>
              <a:gd name="f57" fmla="*/ 108 f49 1"/>
              <a:gd name="f58" fmla="*/ 89 f48 1"/>
              <a:gd name="f59" fmla="*/ 91 f49 1"/>
              <a:gd name="f60" fmla="*/ 108 f48 1"/>
              <a:gd name="f61" fmla="*/ 53 f49 1"/>
              <a:gd name="f62" fmla="*/ 127 f48 1"/>
              <a:gd name="f63" fmla="*/ 34 f49 1"/>
              <a:gd name="f64" fmla="*/ 115 f48 1"/>
              <a:gd name="f65" fmla="*/ 10 f49 1"/>
              <a:gd name="f66" fmla="*/ 105 f48 1"/>
              <a:gd name="f67" fmla="+- f50 0 f1"/>
              <a:gd name="f68" fmla="*/ f53 1 116"/>
              <a:gd name="f69" fmla="*/ f54 1 127"/>
              <a:gd name="f70" fmla="*/ f55 1 116"/>
              <a:gd name="f71" fmla="*/ f56 1 127"/>
              <a:gd name="f72" fmla="*/ f57 1 116"/>
              <a:gd name="f73" fmla="*/ f58 1 127"/>
              <a:gd name="f74" fmla="*/ f59 1 116"/>
              <a:gd name="f75" fmla="*/ f60 1 127"/>
              <a:gd name="f76" fmla="*/ f61 1 116"/>
              <a:gd name="f77" fmla="*/ f62 1 127"/>
              <a:gd name="f78" fmla="*/ f63 1 116"/>
              <a:gd name="f79" fmla="*/ f64 1 127"/>
              <a:gd name="f80" fmla="*/ f65 1 116"/>
              <a:gd name="f81" fmla="*/ f66 1 127"/>
              <a:gd name="f82" fmla="*/ 0 1 f51"/>
              <a:gd name="f83" fmla="*/ f45 1 f51"/>
              <a:gd name="f84" fmla="*/ 0 1 f52"/>
              <a:gd name="f85" fmla="*/ f46 1 f52"/>
              <a:gd name="f86" fmla="*/ f68 1 f51"/>
              <a:gd name="f87" fmla="*/ f69 1 f52"/>
              <a:gd name="f88" fmla="*/ f70 1 f51"/>
              <a:gd name="f89" fmla="*/ f71 1 f52"/>
              <a:gd name="f90" fmla="*/ f72 1 f51"/>
              <a:gd name="f91" fmla="*/ f73 1 f52"/>
              <a:gd name="f92" fmla="*/ f74 1 f51"/>
              <a:gd name="f93" fmla="*/ f75 1 f52"/>
              <a:gd name="f94" fmla="*/ f76 1 f51"/>
              <a:gd name="f95" fmla="*/ f77 1 f52"/>
              <a:gd name="f96" fmla="*/ f78 1 f51"/>
              <a:gd name="f97" fmla="*/ f79 1 f52"/>
              <a:gd name="f98" fmla="*/ f80 1 f51"/>
              <a:gd name="f99" fmla="*/ f81 1 f52"/>
              <a:gd name="f100" fmla="*/ f82 f42 1"/>
              <a:gd name="f101" fmla="*/ f83 f42 1"/>
              <a:gd name="f102" fmla="*/ f85 f43 1"/>
              <a:gd name="f103" fmla="*/ f84 f43 1"/>
              <a:gd name="f104" fmla="*/ f86 f42 1"/>
              <a:gd name="f105" fmla="*/ f87 f43 1"/>
              <a:gd name="f106" fmla="*/ f88 f42 1"/>
              <a:gd name="f107" fmla="*/ f89 f43 1"/>
              <a:gd name="f108" fmla="*/ f90 f42 1"/>
              <a:gd name="f109" fmla="*/ f91 f43 1"/>
              <a:gd name="f110" fmla="*/ f92 f42 1"/>
              <a:gd name="f111" fmla="*/ f93 f43 1"/>
              <a:gd name="f112" fmla="*/ f94 f42 1"/>
              <a:gd name="f113" fmla="*/ f95 f43 1"/>
              <a:gd name="f114" fmla="*/ f96 f42 1"/>
              <a:gd name="f115" fmla="*/ f97 f43 1"/>
              <a:gd name="f116" fmla="*/ f98 f42 1"/>
              <a:gd name="f117" fmla="*/ f99 f4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7">
                <a:pos x="f104" y="f105"/>
              </a:cxn>
              <a:cxn ang="f67">
                <a:pos x="f106" y="f107"/>
              </a:cxn>
              <a:cxn ang="f67">
                <a:pos x="f108" y="f109"/>
              </a:cxn>
              <a:cxn ang="f67">
                <a:pos x="f110" y="f111"/>
              </a:cxn>
              <a:cxn ang="f67">
                <a:pos x="f112" y="f113"/>
              </a:cxn>
              <a:cxn ang="f67">
                <a:pos x="f114" y="f115"/>
              </a:cxn>
              <a:cxn ang="f67">
                <a:pos x="f116" y="f117"/>
              </a:cxn>
              <a:cxn ang="f67">
                <a:pos x="f104" y="f105"/>
              </a:cxn>
            </a:cxnLst>
            <a:rect l="f100" t="f103" r="f101" b="f102"/>
            <a:pathLst>
              <a:path w="116" h="127">
                <a:moveTo>
                  <a:pt x="f5" y="f8"/>
                </a:moveTo>
                <a:cubicBezTo>
                  <a:pt x="f9" y="f10"/>
                  <a:pt x="f11" y="f5"/>
                  <a:pt x="f12" y="f13"/>
                </a:cubicBezTo>
                <a:cubicBezTo>
                  <a:pt x="f14" y="f15"/>
                  <a:pt x="f6" y="f16"/>
                  <a:pt x="f17" y="f18"/>
                </a:cubicBezTo>
                <a:cubicBezTo>
                  <a:pt x="f19" y="f20"/>
                  <a:pt x="f21" y="f22"/>
                  <a:pt x="f23" y="f17"/>
                </a:cubicBezTo>
                <a:cubicBezTo>
                  <a:pt x="f12" y="f24"/>
                  <a:pt x="f25" y="f26"/>
                  <a:pt x="f27" y="f7"/>
                </a:cubicBezTo>
                <a:cubicBezTo>
                  <a:pt x="f28" y="f29"/>
                  <a:pt x="f30" y="f31"/>
                  <a:pt x="f32" y="f24"/>
                </a:cubicBezTo>
                <a:cubicBezTo>
                  <a:pt x="f9" y="f33"/>
                  <a:pt x="f34" y="f35"/>
                  <a:pt x="f36" y="f37"/>
                </a:cubicBezTo>
                <a:cubicBezTo>
                  <a:pt x="f38" y="f39"/>
                  <a:pt x="f13" y="f40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6" name="Freeform 48">
            <a:extLst>
              <a:ext uri="{FF2B5EF4-FFF2-40B4-BE49-F238E27FC236}">
                <a16:creationId xmlns:a16="http://schemas.microsoft.com/office/drawing/2014/main" id="{29FA9DC4-5CEE-5EC3-AFD6-D98AA5C2A953}"/>
              </a:ext>
            </a:extLst>
          </p:cNvPr>
          <p:cNvSpPr/>
          <p:nvPr/>
        </p:nvSpPr>
        <p:spPr>
          <a:xfrm>
            <a:off x="6666323" y="1074602"/>
            <a:ext cx="288639" cy="5789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7"/>
              <a:gd name="f7" fmla="val 275"/>
              <a:gd name="f8" fmla="val 69"/>
              <a:gd name="f9" fmla="val 274"/>
              <a:gd name="f10" fmla="val 50"/>
              <a:gd name="f11" fmla="val 233"/>
              <a:gd name="f12" fmla="val 56"/>
              <a:gd name="f13" fmla="val 191"/>
              <a:gd name="f14" fmla="val 66"/>
              <a:gd name="f15" fmla="val 147"/>
              <a:gd name="f16" fmla="val 47"/>
              <a:gd name="f17" fmla="val 159"/>
              <a:gd name="f18" fmla="val 28"/>
              <a:gd name="f19" fmla="val 171"/>
              <a:gd name="f20" fmla="val 9"/>
              <a:gd name="f21" fmla="val 183"/>
              <a:gd name="f22" fmla="val 5"/>
              <a:gd name="f23" fmla="val 175"/>
              <a:gd name="f24" fmla="val 3"/>
              <a:gd name="f25" fmla="val 169"/>
              <a:gd name="f26" fmla="val 163"/>
              <a:gd name="f27" fmla="val 6"/>
              <a:gd name="f28" fmla="val 12"/>
              <a:gd name="f29" fmla="val 154"/>
              <a:gd name="f30" fmla="val 18"/>
              <a:gd name="f31" fmla="val 151"/>
              <a:gd name="f32" fmla="val 70"/>
              <a:gd name="f33" fmla="val 124"/>
              <a:gd name="f34" fmla="val 98"/>
              <a:gd name="f35" fmla="val 80"/>
              <a:gd name="f36" fmla="val 112"/>
              <a:gd name="f37" fmla="val 25"/>
              <a:gd name="f38" fmla="val 114"/>
              <a:gd name="f39" fmla="val 16"/>
              <a:gd name="f40" fmla="val 123"/>
              <a:gd name="f41" fmla="val 8"/>
              <a:gd name="f42" fmla="val 128"/>
              <a:gd name="f43" fmla="val 131"/>
              <a:gd name="f44" fmla="val 1"/>
              <a:gd name="f45" fmla="val 134"/>
              <a:gd name="f46" fmla="val 2"/>
              <a:gd name="f47" fmla="val 17"/>
              <a:gd name="f48" fmla="val 132"/>
              <a:gd name="f49" fmla="val 31"/>
              <a:gd name="f50" fmla="val 44"/>
              <a:gd name="f51" fmla="val 113"/>
              <a:gd name="f52" fmla="val 90"/>
              <a:gd name="f53" fmla="val 95"/>
              <a:gd name="f54" fmla="val 136"/>
              <a:gd name="f55" fmla="val 82"/>
              <a:gd name="f56" fmla="val 77"/>
              <a:gd name="f57" fmla="val 201"/>
              <a:gd name="f58" fmla="val 81"/>
              <a:gd name="f59" fmla="val 222"/>
              <a:gd name="f60" fmla="val 242"/>
              <a:gd name="f61" fmla="val 253"/>
              <a:gd name="f62" fmla="val 264"/>
              <a:gd name="f63" fmla="val 76"/>
              <a:gd name="f64" fmla="val 73"/>
              <a:gd name="f65" fmla="val 71"/>
              <a:gd name="f66" fmla="+- 0 0 -90"/>
              <a:gd name="f67" fmla="*/ f3 1 137"/>
              <a:gd name="f68" fmla="*/ f4 1 275"/>
              <a:gd name="f69" fmla="val f5"/>
              <a:gd name="f70" fmla="val f6"/>
              <a:gd name="f71" fmla="val f7"/>
              <a:gd name="f72" fmla="*/ f66 f0 1"/>
              <a:gd name="f73" fmla="+- f71 0 f69"/>
              <a:gd name="f74" fmla="+- f70 0 f69"/>
              <a:gd name="f75" fmla="*/ f72 1 f2"/>
              <a:gd name="f76" fmla="*/ f74 1 137"/>
              <a:gd name="f77" fmla="*/ f73 1 275"/>
              <a:gd name="f78" fmla="*/ 69 f74 1"/>
              <a:gd name="f79" fmla="*/ 274 f73 1"/>
              <a:gd name="f80" fmla="*/ 66 f74 1"/>
              <a:gd name="f81" fmla="*/ 147 f73 1"/>
              <a:gd name="f82" fmla="*/ 9 f74 1"/>
              <a:gd name="f83" fmla="*/ 183 f73 1"/>
              <a:gd name="f84" fmla="*/ 0 f74 1"/>
              <a:gd name="f85" fmla="*/ 163 f73 1"/>
              <a:gd name="f86" fmla="*/ 18 f74 1"/>
              <a:gd name="f87" fmla="*/ 151 f73 1"/>
              <a:gd name="f88" fmla="*/ 112 f74 1"/>
              <a:gd name="f89" fmla="*/ 25 f73 1"/>
              <a:gd name="f90" fmla="*/ 128 f74 1"/>
              <a:gd name="f91" fmla="*/ 0 f73 1"/>
              <a:gd name="f92" fmla="*/ 137 f74 1"/>
              <a:gd name="f93" fmla="*/ 3 f73 1"/>
              <a:gd name="f94" fmla="*/ 44 f73 1"/>
              <a:gd name="f95" fmla="*/ 82 f74 1"/>
              <a:gd name="f96" fmla="*/ 80 f74 1"/>
              <a:gd name="f97" fmla="*/ 242 f73 1"/>
              <a:gd name="f98" fmla="*/ 76 f74 1"/>
              <a:gd name="f99" fmla="*/ 275 f73 1"/>
              <a:gd name="f100" fmla="+- f75 0 f1"/>
              <a:gd name="f101" fmla="*/ f78 1 137"/>
              <a:gd name="f102" fmla="*/ f79 1 275"/>
              <a:gd name="f103" fmla="*/ f80 1 137"/>
              <a:gd name="f104" fmla="*/ f81 1 275"/>
              <a:gd name="f105" fmla="*/ f82 1 137"/>
              <a:gd name="f106" fmla="*/ f83 1 275"/>
              <a:gd name="f107" fmla="*/ f84 1 137"/>
              <a:gd name="f108" fmla="*/ f85 1 275"/>
              <a:gd name="f109" fmla="*/ f86 1 137"/>
              <a:gd name="f110" fmla="*/ f87 1 275"/>
              <a:gd name="f111" fmla="*/ f88 1 137"/>
              <a:gd name="f112" fmla="*/ f89 1 275"/>
              <a:gd name="f113" fmla="*/ f90 1 137"/>
              <a:gd name="f114" fmla="*/ f91 1 275"/>
              <a:gd name="f115" fmla="*/ f92 1 137"/>
              <a:gd name="f116" fmla="*/ f93 1 275"/>
              <a:gd name="f117" fmla="*/ f94 1 275"/>
              <a:gd name="f118" fmla="*/ f95 1 137"/>
              <a:gd name="f119" fmla="*/ f96 1 137"/>
              <a:gd name="f120" fmla="*/ f97 1 275"/>
              <a:gd name="f121" fmla="*/ f98 1 137"/>
              <a:gd name="f122" fmla="*/ f99 1 275"/>
              <a:gd name="f123" fmla="*/ 0 1 f76"/>
              <a:gd name="f124" fmla="*/ f70 1 f76"/>
              <a:gd name="f125" fmla="*/ 0 1 f77"/>
              <a:gd name="f126" fmla="*/ f71 1 f77"/>
              <a:gd name="f127" fmla="*/ f101 1 f76"/>
              <a:gd name="f128" fmla="*/ f102 1 f77"/>
              <a:gd name="f129" fmla="*/ f103 1 f76"/>
              <a:gd name="f130" fmla="*/ f104 1 f77"/>
              <a:gd name="f131" fmla="*/ f105 1 f76"/>
              <a:gd name="f132" fmla="*/ f106 1 f77"/>
              <a:gd name="f133" fmla="*/ f107 1 f76"/>
              <a:gd name="f134" fmla="*/ f108 1 f77"/>
              <a:gd name="f135" fmla="*/ f109 1 f76"/>
              <a:gd name="f136" fmla="*/ f110 1 f77"/>
              <a:gd name="f137" fmla="*/ f111 1 f76"/>
              <a:gd name="f138" fmla="*/ f112 1 f77"/>
              <a:gd name="f139" fmla="*/ f113 1 f76"/>
              <a:gd name="f140" fmla="*/ f114 1 f77"/>
              <a:gd name="f141" fmla="*/ f115 1 f76"/>
              <a:gd name="f142" fmla="*/ f116 1 f77"/>
              <a:gd name="f143" fmla="*/ f117 1 f77"/>
              <a:gd name="f144" fmla="*/ f118 1 f76"/>
              <a:gd name="f145" fmla="*/ f119 1 f76"/>
              <a:gd name="f146" fmla="*/ f120 1 f77"/>
              <a:gd name="f147" fmla="*/ f121 1 f76"/>
              <a:gd name="f148" fmla="*/ f122 1 f77"/>
              <a:gd name="f149" fmla="*/ f123 f67 1"/>
              <a:gd name="f150" fmla="*/ f124 f67 1"/>
              <a:gd name="f151" fmla="*/ f126 f68 1"/>
              <a:gd name="f152" fmla="*/ f125 f68 1"/>
              <a:gd name="f153" fmla="*/ f127 f67 1"/>
              <a:gd name="f154" fmla="*/ f128 f68 1"/>
              <a:gd name="f155" fmla="*/ f129 f67 1"/>
              <a:gd name="f156" fmla="*/ f130 f68 1"/>
              <a:gd name="f157" fmla="*/ f131 f67 1"/>
              <a:gd name="f158" fmla="*/ f132 f68 1"/>
              <a:gd name="f159" fmla="*/ f133 f67 1"/>
              <a:gd name="f160" fmla="*/ f134 f68 1"/>
              <a:gd name="f161" fmla="*/ f135 f67 1"/>
              <a:gd name="f162" fmla="*/ f136 f68 1"/>
              <a:gd name="f163" fmla="*/ f137 f67 1"/>
              <a:gd name="f164" fmla="*/ f138 f68 1"/>
              <a:gd name="f165" fmla="*/ f139 f67 1"/>
              <a:gd name="f166" fmla="*/ f140 f68 1"/>
              <a:gd name="f167" fmla="*/ f141 f67 1"/>
              <a:gd name="f168" fmla="*/ f142 f68 1"/>
              <a:gd name="f169" fmla="*/ f143 f68 1"/>
              <a:gd name="f170" fmla="*/ f144 f67 1"/>
              <a:gd name="f171" fmla="*/ f145 f67 1"/>
              <a:gd name="f172" fmla="*/ f146 f68 1"/>
              <a:gd name="f173" fmla="*/ f147 f67 1"/>
              <a:gd name="f174" fmla="*/ f148 f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0">
                <a:pos x="f153" y="f154"/>
              </a:cxn>
              <a:cxn ang="f100">
                <a:pos x="f155" y="f156"/>
              </a:cxn>
              <a:cxn ang="f100">
                <a:pos x="f157" y="f158"/>
              </a:cxn>
              <a:cxn ang="f100">
                <a:pos x="f159" y="f160"/>
              </a:cxn>
              <a:cxn ang="f100">
                <a:pos x="f161" y="f162"/>
              </a:cxn>
              <a:cxn ang="f100">
                <a:pos x="f163" y="f164"/>
              </a:cxn>
              <a:cxn ang="f100">
                <a:pos x="f165" y="f166"/>
              </a:cxn>
              <a:cxn ang="f100">
                <a:pos x="f167" y="f168"/>
              </a:cxn>
              <a:cxn ang="f100">
                <a:pos x="f165" y="f169"/>
              </a:cxn>
              <a:cxn ang="f100">
                <a:pos x="f170" y="f158"/>
              </a:cxn>
              <a:cxn ang="f100">
                <a:pos x="f171" y="f172"/>
              </a:cxn>
              <a:cxn ang="f100">
                <a:pos x="f173" y="f174"/>
              </a:cxn>
              <a:cxn ang="f100">
                <a:pos x="f153" y="f154"/>
              </a:cxn>
            </a:cxnLst>
            <a:rect l="f149" t="f152" r="f150" b="f151"/>
            <a:pathLst>
              <a:path w="137" h="275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5" y="f26"/>
                </a:cubicBezTo>
                <a:cubicBezTo>
                  <a:pt x="f27" y="f1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5"/>
                </a:cubicBezTo>
                <a:cubicBezTo>
                  <a:pt x="f43" y="f44"/>
                  <a:pt x="f45" y="f46"/>
                  <a:pt x="f6" y="f24"/>
                </a:cubicBezTo>
                <a:cubicBezTo>
                  <a:pt x="f45" y="f47"/>
                  <a:pt x="f48" y="f49"/>
                  <a:pt x="f42" y="f50"/>
                </a:cubicBezTo>
                <a:cubicBezTo>
                  <a:pt x="f51" y="f52"/>
                  <a:pt x="f53" y="f54"/>
                  <a:pt x="f55" y="f21"/>
                </a:cubicBezTo>
                <a:cubicBezTo>
                  <a:pt x="f56" y="f57"/>
                  <a:pt x="f58" y="f59"/>
                  <a:pt x="f35" y="f60"/>
                </a:cubicBezTo>
                <a:cubicBezTo>
                  <a:pt x="f35" y="f61"/>
                  <a:pt x="f56" y="f62"/>
                  <a:pt x="f63" y="f7"/>
                </a:cubicBezTo>
                <a:cubicBezTo>
                  <a:pt x="f64" y="f7"/>
                  <a:pt x="f65" y="f7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7" name="Freeform 49">
            <a:extLst>
              <a:ext uri="{FF2B5EF4-FFF2-40B4-BE49-F238E27FC236}">
                <a16:creationId xmlns:a16="http://schemas.microsoft.com/office/drawing/2014/main" id="{D0A6B8C1-8EBD-ED66-2C8E-0DF1BBE90CCA}"/>
              </a:ext>
            </a:extLst>
          </p:cNvPr>
          <p:cNvSpPr/>
          <p:nvPr/>
        </p:nvSpPr>
        <p:spPr>
          <a:xfrm>
            <a:off x="7853150" y="2402357"/>
            <a:ext cx="213933" cy="25978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2"/>
              <a:gd name="f7" fmla="val 124"/>
              <a:gd name="f8" fmla="val 99"/>
              <a:gd name="f9" fmla="val 6"/>
              <a:gd name="f10" fmla="val 70"/>
              <a:gd name="f11" fmla="val 11"/>
              <a:gd name="f12" fmla="val 45"/>
              <a:gd name="f13" fmla="val 16"/>
              <a:gd name="f14" fmla="val 19"/>
              <a:gd name="f15" fmla="val 14"/>
              <a:gd name="f16" fmla="val 12"/>
              <a:gd name="f17" fmla="val 18"/>
              <a:gd name="f18" fmla="val 10"/>
              <a:gd name="f19" fmla="val 21"/>
              <a:gd name="f20" fmla="val 32"/>
              <a:gd name="f21" fmla="val 5"/>
              <a:gd name="f22" fmla="val 41"/>
              <a:gd name="f23" fmla="val 57"/>
              <a:gd name="f24" fmla="val 71"/>
              <a:gd name="f25" fmla="val 13"/>
              <a:gd name="f26" fmla="val 86"/>
              <a:gd name="f27" fmla="val 17"/>
              <a:gd name="f28" fmla="val 22"/>
              <a:gd name="f29" fmla="val 101"/>
              <a:gd name="f30" fmla="val 34"/>
              <a:gd name="f31" fmla="val 100"/>
              <a:gd name="f32" fmla="val 44"/>
              <a:gd name="f33" fmla="val 94"/>
              <a:gd name="f34" fmla="+- 0 0 -90"/>
              <a:gd name="f35" fmla="*/ f3 1 102"/>
              <a:gd name="f36" fmla="*/ f4 1 124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102"/>
              <a:gd name="f45" fmla="*/ f41 1 124"/>
              <a:gd name="f46" fmla="*/ 0 f42 1"/>
              <a:gd name="f47" fmla="*/ 99 f41 1"/>
              <a:gd name="f48" fmla="*/ 16 f42 1"/>
              <a:gd name="f49" fmla="*/ 19 f41 1"/>
              <a:gd name="f50" fmla="*/ 10 f42 1"/>
              <a:gd name="f51" fmla="*/ 18 f41 1"/>
              <a:gd name="f52" fmla="*/ 41 f42 1"/>
              <a:gd name="f53" fmla="*/ 0 f41 1"/>
              <a:gd name="f54" fmla="*/ 86 f42 1"/>
              <a:gd name="f55" fmla="*/ 17 f41 1"/>
              <a:gd name="f56" fmla="*/ 100 f42 1"/>
              <a:gd name="f57" fmla="*/ 44 f41 1"/>
              <a:gd name="f58" fmla="+- f43 0 f1"/>
              <a:gd name="f59" fmla="*/ f46 1 102"/>
              <a:gd name="f60" fmla="*/ f47 1 124"/>
              <a:gd name="f61" fmla="*/ f48 1 102"/>
              <a:gd name="f62" fmla="*/ f49 1 124"/>
              <a:gd name="f63" fmla="*/ f50 1 102"/>
              <a:gd name="f64" fmla="*/ f51 1 124"/>
              <a:gd name="f65" fmla="*/ f52 1 102"/>
              <a:gd name="f66" fmla="*/ f53 1 124"/>
              <a:gd name="f67" fmla="*/ f54 1 102"/>
              <a:gd name="f68" fmla="*/ f55 1 124"/>
              <a:gd name="f69" fmla="*/ f56 1 102"/>
              <a:gd name="f70" fmla="*/ f57 1 124"/>
              <a:gd name="f71" fmla="*/ 0 1 f44"/>
              <a:gd name="f72" fmla="*/ f38 1 f44"/>
              <a:gd name="f73" fmla="*/ 0 1 f45"/>
              <a:gd name="f74" fmla="*/ f39 1 f45"/>
              <a:gd name="f75" fmla="*/ f59 1 f44"/>
              <a:gd name="f76" fmla="*/ f60 1 f45"/>
              <a:gd name="f77" fmla="*/ f61 1 f44"/>
              <a:gd name="f78" fmla="*/ f62 1 f45"/>
              <a:gd name="f79" fmla="*/ f63 1 f44"/>
              <a:gd name="f80" fmla="*/ f64 1 f45"/>
              <a:gd name="f81" fmla="*/ f65 1 f44"/>
              <a:gd name="f82" fmla="*/ f66 1 f45"/>
              <a:gd name="f83" fmla="*/ f67 1 f44"/>
              <a:gd name="f84" fmla="*/ f68 1 f45"/>
              <a:gd name="f85" fmla="*/ f69 1 f44"/>
              <a:gd name="f86" fmla="*/ f70 1 f45"/>
              <a:gd name="f87" fmla="*/ f71 f35 1"/>
              <a:gd name="f88" fmla="*/ f72 f35 1"/>
              <a:gd name="f89" fmla="*/ f74 f36 1"/>
              <a:gd name="f90" fmla="*/ f73 f36 1"/>
              <a:gd name="f91" fmla="*/ f75 f35 1"/>
              <a:gd name="f92" fmla="*/ f76 f36 1"/>
              <a:gd name="f93" fmla="*/ f77 f35 1"/>
              <a:gd name="f94" fmla="*/ f78 f36 1"/>
              <a:gd name="f95" fmla="*/ f79 f35 1"/>
              <a:gd name="f96" fmla="*/ f80 f36 1"/>
              <a:gd name="f97" fmla="*/ f81 f35 1"/>
              <a:gd name="f98" fmla="*/ f82 f36 1"/>
              <a:gd name="f99" fmla="*/ f83 f35 1"/>
              <a:gd name="f100" fmla="*/ f84 f36 1"/>
              <a:gd name="f101" fmla="*/ f85 f35 1"/>
              <a:gd name="f102" fmla="*/ f8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91" y="f92"/>
              </a:cxn>
              <a:cxn ang="f58">
                <a:pos x="f93" y="f94"/>
              </a:cxn>
              <a:cxn ang="f58">
                <a:pos x="f95" y="f96"/>
              </a:cxn>
              <a:cxn ang="f58">
                <a:pos x="f97" y="f98"/>
              </a:cxn>
              <a:cxn ang="f58">
                <a:pos x="f99" y="f100"/>
              </a:cxn>
              <a:cxn ang="f58">
                <a:pos x="f101" y="f102"/>
              </a:cxn>
              <a:cxn ang="f58">
                <a:pos x="f91" y="f92"/>
              </a:cxn>
            </a:cxnLst>
            <a:rect l="f87" t="f90" r="f88" b="f89"/>
            <a:pathLst>
              <a:path w="102" h="124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4"/>
                  <a:pt x="f16" y="f17"/>
                  <a:pt x="f18" y="f17"/>
                </a:cubicBezTo>
                <a:cubicBezTo>
                  <a:pt x="f19" y="f11"/>
                  <a:pt x="f20" y="f21"/>
                  <a:pt x="f22" y="f5"/>
                </a:cubicBezTo>
                <a:cubicBezTo>
                  <a:pt x="f23" y="f9"/>
                  <a:pt x="f24" y="f25"/>
                  <a:pt x="f26" y="f27"/>
                </a:cubicBezTo>
                <a:cubicBezTo>
                  <a:pt x="f6" y="f28"/>
                  <a:pt x="f29" y="f30"/>
                  <a:pt x="f31" y="f32"/>
                </a:cubicBezTo>
                <a:cubicBezTo>
                  <a:pt x="f33" y="f29"/>
                  <a:pt x="f20" y="f7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8" name="Freeform 50">
            <a:extLst>
              <a:ext uri="{FF2B5EF4-FFF2-40B4-BE49-F238E27FC236}">
                <a16:creationId xmlns:a16="http://schemas.microsoft.com/office/drawing/2014/main" id="{35C95716-AE15-9D79-66D9-9871FA4114AE}"/>
              </a:ext>
            </a:extLst>
          </p:cNvPr>
          <p:cNvSpPr/>
          <p:nvPr/>
        </p:nvSpPr>
        <p:spPr>
          <a:xfrm>
            <a:off x="8177451" y="60953"/>
            <a:ext cx="592567" cy="2852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1"/>
              <a:gd name="f7" fmla="val 135"/>
              <a:gd name="f8" fmla="val 130"/>
              <a:gd name="f9" fmla="val 56"/>
              <a:gd name="f10" fmla="val 33"/>
              <a:gd name="f11" fmla="val 204"/>
              <a:gd name="f12" fmla="val 68"/>
              <a:gd name="f13" fmla="val 272"/>
              <a:gd name="f14" fmla="val 80"/>
              <a:gd name="f15" fmla="val 263"/>
              <a:gd name="f16" fmla="val 249"/>
              <a:gd name="f17" fmla="val 72"/>
              <a:gd name="f18" fmla="val 182"/>
              <a:gd name="f19" fmla="val 35"/>
              <a:gd name="f20" fmla="val 85"/>
              <a:gd name="f21" fmla="val 57"/>
              <a:gd name="f22" fmla="val 120"/>
              <a:gd name="f23" fmla="val 20"/>
              <a:gd name="f24" fmla="+- 0 0 -90"/>
              <a:gd name="f25" fmla="*/ f3 1 281"/>
              <a:gd name="f26" fmla="*/ f4 1 135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281"/>
              <a:gd name="f35" fmla="*/ f31 1 135"/>
              <a:gd name="f36" fmla="*/ 0 f32 1"/>
              <a:gd name="f37" fmla="*/ 130 f31 1"/>
              <a:gd name="f38" fmla="*/ 281 f32 1"/>
              <a:gd name="f39" fmla="*/ 68 f31 1"/>
              <a:gd name="f40" fmla="*/ 249 f32 1"/>
              <a:gd name="f41" fmla="*/ 72 f31 1"/>
              <a:gd name="f42" fmla="*/ 33 f32 1"/>
              <a:gd name="f43" fmla="*/ 120 f31 1"/>
              <a:gd name="f44" fmla="+- f33 0 f1"/>
              <a:gd name="f45" fmla="*/ f36 1 281"/>
              <a:gd name="f46" fmla="*/ f37 1 135"/>
              <a:gd name="f47" fmla="*/ f38 1 281"/>
              <a:gd name="f48" fmla="*/ f39 1 135"/>
              <a:gd name="f49" fmla="*/ f40 1 281"/>
              <a:gd name="f50" fmla="*/ f41 1 135"/>
              <a:gd name="f51" fmla="*/ f42 1 281"/>
              <a:gd name="f52" fmla="*/ f43 1 135"/>
              <a:gd name="f53" fmla="*/ 0 1 f34"/>
              <a:gd name="f54" fmla="*/ f28 1 f34"/>
              <a:gd name="f55" fmla="*/ 0 1 f35"/>
              <a:gd name="f56" fmla="*/ f29 1 f35"/>
              <a:gd name="f57" fmla="*/ f45 1 f34"/>
              <a:gd name="f58" fmla="*/ f46 1 f35"/>
              <a:gd name="f59" fmla="*/ f47 1 f34"/>
              <a:gd name="f60" fmla="*/ f48 1 f35"/>
              <a:gd name="f61" fmla="*/ f49 1 f34"/>
              <a:gd name="f62" fmla="*/ f50 1 f35"/>
              <a:gd name="f63" fmla="*/ f51 1 f34"/>
              <a:gd name="f64" fmla="*/ f52 1 f35"/>
              <a:gd name="f65" fmla="*/ f53 f25 1"/>
              <a:gd name="f66" fmla="*/ f54 f25 1"/>
              <a:gd name="f67" fmla="*/ f56 f26 1"/>
              <a:gd name="f68" fmla="*/ f55 f26 1"/>
              <a:gd name="f69" fmla="*/ f57 f25 1"/>
              <a:gd name="f70" fmla="*/ f58 f26 1"/>
              <a:gd name="f71" fmla="*/ f59 f25 1"/>
              <a:gd name="f72" fmla="*/ f60 f26 1"/>
              <a:gd name="f73" fmla="*/ f61 f25 1"/>
              <a:gd name="f74" fmla="*/ f62 f26 1"/>
              <a:gd name="f75" fmla="*/ f63 f25 1"/>
              <a:gd name="f76" fmla="*/ f64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9" y="f70"/>
              </a:cxn>
              <a:cxn ang="f44">
                <a:pos x="f71" y="f72"/>
              </a:cxn>
              <a:cxn ang="f44">
                <a:pos x="f73" y="f74"/>
              </a:cxn>
              <a:cxn ang="f44">
                <a:pos x="f75" y="f76"/>
              </a:cxn>
              <a:cxn ang="f44">
                <a:pos x="f69" y="f70"/>
              </a:cxn>
            </a:cxnLst>
            <a:rect l="f65" t="f68" r="f66" b="f67"/>
            <a:pathLst>
              <a:path w="281" h="135">
                <a:moveTo>
                  <a:pt x="f5" y="f8"/>
                </a:moveTo>
                <a:cubicBezTo>
                  <a:pt x="f9" y="f10"/>
                  <a:pt x="f11" y="f5"/>
                  <a:pt x="f6" y="f12"/>
                </a:cubicBezTo>
                <a:cubicBezTo>
                  <a:pt x="f13" y="f14"/>
                  <a:pt x="f15" y="f14"/>
                  <a:pt x="f16" y="f17"/>
                </a:cubicBezTo>
                <a:cubicBezTo>
                  <a:pt x="f18" y="f19"/>
                  <a:pt x="f20" y="f21"/>
                  <a:pt x="f10" y="f22"/>
                </a:cubicBezTo>
                <a:cubicBezTo>
                  <a:pt x="f23" y="f7"/>
                  <a:pt x="f23" y="f7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9" name="Freeform 54">
            <a:extLst>
              <a:ext uri="{FF2B5EF4-FFF2-40B4-BE49-F238E27FC236}">
                <a16:creationId xmlns:a16="http://schemas.microsoft.com/office/drawing/2014/main" id="{17C41036-709E-3FB7-08C7-E5D2B2570879}"/>
              </a:ext>
            </a:extLst>
          </p:cNvPr>
          <p:cNvSpPr/>
          <p:nvPr/>
        </p:nvSpPr>
        <p:spPr>
          <a:xfrm>
            <a:off x="395285" y="3694111"/>
            <a:ext cx="3911602" cy="1125534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151"/>
              <a:gd name="f8" fmla="val 329"/>
              <a:gd name="f9" fmla="val 927"/>
              <a:gd name="f10" fmla="val 280"/>
              <a:gd name="f11" fmla="val 926"/>
              <a:gd name="f12" fmla="val 278"/>
              <a:gd name="f13" fmla="val 276"/>
              <a:gd name="f14" fmla="val 274"/>
              <a:gd name="f15" fmla="val 270"/>
              <a:gd name="f16" fmla="val 266"/>
              <a:gd name="f17" fmla="val 925"/>
              <a:gd name="f18" fmla="val 262"/>
              <a:gd name="f19" fmla="val 924"/>
              <a:gd name="f20" fmla="val 255"/>
              <a:gd name="f21" fmla="val 920"/>
              <a:gd name="f22" fmla="val 250"/>
              <a:gd name="f23" fmla="val 912"/>
              <a:gd name="f24" fmla="val 248"/>
              <a:gd name="f25" fmla="val 882"/>
              <a:gd name="f26" fmla="val 239"/>
              <a:gd name="f27" fmla="val 857"/>
              <a:gd name="f28" fmla="val 222"/>
              <a:gd name="f29" fmla="val 835"/>
              <a:gd name="f30" fmla="val 200"/>
              <a:gd name="f31" fmla="val 832"/>
              <a:gd name="f32" fmla="val 198"/>
              <a:gd name="f33" fmla="val 831"/>
              <a:gd name="f34" fmla="val 197"/>
              <a:gd name="f35" fmla="val 827"/>
              <a:gd name="f36" fmla="val 812"/>
              <a:gd name="f37" fmla="val 204"/>
              <a:gd name="f38" fmla="val 796"/>
              <a:gd name="f39" fmla="val 779"/>
              <a:gd name="f40" fmla="val 202"/>
              <a:gd name="f41" fmla="val 770"/>
              <a:gd name="f42" fmla="val 201"/>
              <a:gd name="f43" fmla="val 761"/>
              <a:gd name="f44" fmla="val 751"/>
              <a:gd name="f45" fmla="val 762"/>
              <a:gd name="f46" fmla="val 209"/>
              <a:gd name="f47" fmla="val 775"/>
              <a:gd name="f48" fmla="val 237"/>
              <a:gd name="f49" fmla="val 774"/>
              <a:gd name="f50" fmla="val 233"/>
              <a:gd name="f51" fmla="val 773"/>
              <a:gd name="f52" fmla="val 229"/>
              <a:gd name="f53" fmla="val 225"/>
              <a:gd name="f54" fmla="val 223"/>
              <a:gd name="f55" fmla="val 221"/>
              <a:gd name="f56" fmla="val 220"/>
              <a:gd name="f57" fmla="val 777"/>
              <a:gd name="f58" fmla="val 218"/>
              <a:gd name="f59" fmla="val 780"/>
              <a:gd name="f60" fmla="val 217"/>
              <a:gd name="f61" fmla="val 782"/>
              <a:gd name="f62" fmla="val 215"/>
              <a:gd name="f63" fmla="val 785"/>
              <a:gd name="f64" fmla="val 790"/>
              <a:gd name="f65" fmla="val 791"/>
              <a:gd name="f66" fmla="val 216"/>
              <a:gd name="f67" fmla="val 793"/>
              <a:gd name="f68" fmla="val 214"/>
              <a:gd name="f69" fmla="val 795"/>
              <a:gd name="f70" fmla="val 794"/>
              <a:gd name="f71" fmla="val 798"/>
              <a:gd name="f72" fmla="val 219"/>
              <a:gd name="f73" fmla="val 801"/>
              <a:gd name="f74" fmla="val 805"/>
              <a:gd name="f75" fmla="val 804"/>
              <a:gd name="f76" fmla="val 806"/>
              <a:gd name="f77" fmla="val 808"/>
              <a:gd name="f78" fmla="val 810"/>
              <a:gd name="f79" fmla="val 811"/>
              <a:gd name="f80" fmla="val 226"/>
              <a:gd name="f81" fmla="val 807"/>
              <a:gd name="f82" fmla="val 230"/>
              <a:gd name="f83" fmla="val 803"/>
              <a:gd name="f84" fmla="val 800"/>
              <a:gd name="f85" fmla="val 235"/>
              <a:gd name="f86" fmla="val 799"/>
              <a:gd name="f87" fmla="val 238"/>
              <a:gd name="f88" fmla="val 809"/>
              <a:gd name="f89" fmla="val 234"/>
              <a:gd name="f90" fmla="val 236"/>
              <a:gd name="f91" fmla="val 814"/>
              <a:gd name="f92" fmla="val 818"/>
              <a:gd name="f93" fmla="val 822"/>
              <a:gd name="f94" fmla="val 824"/>
              <a:gd name="f95" fmla="val 241"/>
              <a:gd name="f96" fmla="val 829"/>
              <a:gd name="f97" fmla="val 243"/>
              <a:gd name="f98" fmla="val 244"/>
              <a:gd name="f99" fmla="val 825"/>
              <a:gd name="f100" fmla="val 246"/>
              <a:gd name="f101" fmla="val 823"/>
              <a:gd name="f102" fmla="val 247"/>
              <a:gd name="f103" fmla="val 821"/>
              <a:gd name="f104" fmla="val 820"/>
              <a:gd name="f105" fmla="val 249"/>
              <a:gd name="f106" fmla="val 252"/>
              <a:gd name="f107" fmla="val 258"/>
              <a:gd name="f108" fmla="val 259"/>
              <a:gd name="f109" fmla="val 260"/>
              <a:gd name="f110" fmla="val 263"/>
              <a:gd name="f111" fmla="val 265"/>
              <a:gd name="f112" fmla="val 267"/>
              <a:gd name="f113" fmla="val 828"/>
              <a:gd name="f114" fmla="val 269"/>
              <a:gd name="f115" fmla="val 272"/>
              <a:gd name="f116" fmla="val 830"/>
              <a:gd name="f117" fmla="val 275"/>
              <a:gd name="f118" fmla="val 279"/>
              <a:gd name="f119" fmla="val 826"/>
              <a:gd name="f120" fmla="val 819"/>
              <a:gd name="f121" fmla="val 816"/>
              <a:gd name="f122" fmla="val 277"/>
              <a:gd name="f123" fmla="val 268"/>
              <a:gd name="f124" fmla="val 797"/>
              <a:gd name="f125" fmla="val 264"/>
              <a:gd name="f126" fmla="val 273"/>
              <a:gd name="f127" fmla="val 815"/>
              <a:gd name="f128" fmla="val 281"/>
              <a:gd name="f129" fmla="val 813"/>
              <a:gd name="f130" fmla="val 282"/>
              <a:gd name="f131" fmla="val 284"/>
              <a:gd name="f132" fmla="val 286"/>
              <a:gd name="f133" fmla="val 289"/>
              <a:gd name="f134" fmla="val 288"/>
              <a:gd name="f135" fmla="val 292"/>
              <a:gd name="f136" fmla="val 296"/>
              <a:gd name="f137" fmla="val 817"/>
              <a:gd name="f138" fmla="val 300"/>
              <a:gd name="f139" fmla="val 298"/>
              <a:gd name="f140" fmla="val 294"/>
              <a:gd name="f141" fmla="val 295"/>
              <a:gd name="f142" fmla="val 302"/>
              <a:gd name="f143" fmla="val 306"/>
              <a:gd name="f144" fmla="val 307"/>
              <a:gd name="f145" fmla="val 310"/>
              <a:gd name="f146" fmla="val 312"/>
              <a:gd name="f147" fmla="val 316"/>
              <a:gd name="f148" fmla="val 315"/>
              <a:gd name="f149" fmla="val 313"/>
              <a:gd name="f150" fmla="val 802"/>
              <a:gd name="f151" fmla="val 318"/>
              <a:gd name="f152" fmla="val 323"/>
              <a:gd name="f153" fmla="val 328"/>
              <a:gd name="f154" fmla="val 326"/>
              <a:gd name="f155" fmla="val 792"/>
              <a:gd name="f156" fmla="val 320"/>
              <a:gd name="f157" fmla="val 321"/>
              <a:gd name="f158" fmla="val 789"/>
              <a:gd name="f159" fmla="val 788"/>
              <a:gd name="f160" fmla="val 319"/>
              <a:gd name="f161" fmla="val 787"/>
              <a:gd name="f162" fmla="val 786"/>
              <a:gd name="f163" fmla="val 784"/>
              <a:gd name="f164" fmla="val 783"/>
              <a:gd name="f165" fmla="val 317"/>
              <a:gd name="f166" fmla="val 314"/>
              <a:gd name="f167" fmla="val 781"/>
              <a:gd name="f168" fmla="val 772"/>
              <a:gd name="f169" fmla="val 771"/>
              <a:gd name="f170" fmla="val 308"/>
              <a:gd name="f171" fmla="val 769"/>
              <a:gd name="f172" fmla="val 768"/>
              <a:gd name="f173" fmla="val 311"/>
              <a:gd name="f174" fmla="val 766"/>
              <a:gd name="f175" fmla="val 765"/>
              <a:gd name="f176" fmla="val 764"/>
              <a:gd name="f177" fmla="val 763"/>
              <a:gd name="f178" fmla="val 305"/>
              <a:gd name="f179" fmla="val 301"/>
              <a:gd name="f180" fmla="val 297"/>
              <a:gd name="f181" fmla="val 293"/>
              <a:gd name="f182" fmla="val 767"/>
              <a:gd name="f183" fmla="val 283"/>
              <a:gd name="f184" fmla="val 759"/>
              <a:gd name="f185" fmla="val 758"/>
              <a:gd name="f186" fmla="val 757"/>
              <a:gd name="f187" fmla="val 755"/>
              <a:gd name="f188" fmla="val 753"/>
              <a:gd name="f189" fmla="val 299"/>
              <a:gd name="f190" fmla="val 750"/>
              <a:gd name="f191" fmla="val 749"/>
              <a:gd name="f192" fmla="val 747"/>
              <a:gd name="f193" fmla="val 745"/>
              <a:gd name="f194" fmla="val 742"/>
              <a:gd name="f195" fmla="val 304"/>
              <a:gd name="f196" fmla="val 741"/>
              <a:gd name="f197" fmla="val 740"/>
              <a:gd name="f198" fmla="val 739"/>
              <a:gd name="f199" fmla="val 738"/>
              <a:gd name="f200" fmla="val 737"/>
              <a:gd name="f201" fmla="val 291"/>
              <a:gd name="f202" fmla="val 736"/>
              <a:gd name="f203" fmla="val 735"/>
              <a:gd name="f204" fmla="val 733"/>
              <a:gd name="f205" fmla="val 285"/>
              <a:gd name="f206" fmla="val 734"/>
              <a:gd name="f207" fmla="val 261"/>
              <a:gd name="f208" fmla="val 732"/>
              <a:gd name="f209" fmla="val 728"/>
              <a:gd name="f210" fmla="val 723"/>
              <a:gd name="f211" fmla="val 726"/>
              <a:gd name="f212" fmla="val 729"/>
              <a:gd name="f213" fmla="val 251"/>
              <a:gd name="f214" fmla="val 245"/>
              <a:gd name="f215" fmla="val 730"/>
              <a:gd name="f216" fmla="val 232"/>
              <a:gd name="f217" fmla="val 228"/>
              <a:gd name="f218" fmla="val 748"/>
              <a:gd name="f219" fmla="val 752"/>
              <a:gd name="f220" fmla="val 754"/>
              <a:gd name="f221" fmla="val 760"/>
              <a:gd name="f222" fmla="val 207"/>
              <a:gd name="f223" fmla="val 743"/>
              <a:gd name="f224" fmla="val 196"/>
              <a:gd name="f225" fmla="val 727"/>
              <a:gd name="f226" fmla="val 190"/>
              <a:gd name="f227" fmla="val 715"/>
              <a:gd name="f228" fmla="val 185"/>
              <a:gd name="f229" fmla="val 702"/>
              <a:gd name="f230" fmla="val 181"/>
              <a:gd name="f231" fmla="val 690"/>
              <a:gd name="f232" fmla="val 175"/>
              <a:gd name="f233" fmla="val 673"/>
              <a:gd name="f234" fmla="val 168"/>
              <a:gd name="f235" fmla="val 656"/>
              <a:gd name="f236" fmla="val 161"/>
              <a:gd name="f237" fmla="val 639"/>
              <a:gd name="f238" fmla="val 153"/>
              <a:gd name="f239" fmla="val 638"/>
              <a:gd name="f240" fmla="val 637"/>
              <a:gd name="f241" fmla="val 636"/>
              <a:gd name="f242" fmla="val 152"/>
              <a:gd name="f243" fmla="val 164"/>
              <a:gd name="f244" fmla="val 640"/>
              <a:gd name="f245" fmla="val 176"/>
              <a:gd name="f246" fmla="val 188"/>
              <a:gd name="f247" fmla="val 182"/>
              <a:gd name="f248" fmla="val 635"/>
              <a:gd name="f249" fmla="val 634"/>
              <a:gd name="f250" fmla="val 169"/>
              <a:gd name="f251" fmla="val 633"/>
              <a:gd name="f252" fmla="val 158"/>
              <a:gd name="f253" fmla="val 631"/>
              <a:gd name="f254" fmla="val 151"/>
              <a:gd name="f255" fmla="val 629"/>
              <a:gd name="f256" fmla="val 150"/>
              <a:gd name="f257" fmla="val 628"/>
              <a:gd name="f258" fmla="val 149"/>
              <a:gd name="f259" fmla="val 582"/>
              <a:gd name="f260" fmla="val 131"/>
              <a:gd name="f261" fmla="val 536"/>
              <a:gd name="f262" fmla="val 129"/>
              <a:gd name="f263" fmla="val 490"/>
              <a:gd name="f264" fmla="val 142"/>
              <a:gd name="f265" fmla="val 467"/>
              <a:gd name="f266" fmla="val 148"/>
              <a:gd name="f267" fmla="val 444"/>
              <a:gd name="f268" fmla="val 156"/>
              <a:gd name="f269" fmla="val 422"/>
              <a:gd name="f270" fmla="val 389"/>
              <a:gd name="f271" fmla="val 174"/>
              <a:gd name="f272" fmla="val 356"/>
              <a:gd name="f273" fmla="val 183"/>
              <a:gd name="f274" fmla="val 322"/>
              <a:gd name="f275" fmla="val 189"/>
              <a:gd name="f276" fmla="val 191"/>
              <a:gd name="f277" fmla="val 330"/>
              <a:gd name="f278" fmla="val 342"/>
              <a:gd name="f279" fmla="val 350"/>
              <a:gd name="f280" fmla="val 351"/>
              <a:gd name="f281" fmla="val 352"/>
              <a:gd name="f282" fmla="val 349"/>
              <a:gd name="f283" fmla="val 227"/>
              <a:gd name="f284" fmla="val 347"/>
              <a:gd name="f285" fmla="val 345"/>
              <a:gd name="f286" fmla="val 344"/>
              <a:gd name="f287" fmla="val 212"/>
              <a:gd name="f288" fmla="val 343"/>
              <a:gd name="f289" fmla="val 210"/>
              <a:gd name="f290" fmla="val 205"/>
              <a:gd name="f291" fmla="val 203"/>
              <a:gd name="f292" fmla="val 357"/>
              <a:gd name="f293" fmla="val 362"/>
              <a:gd name="f294" fmla="val 363"/>
              <a:gd name="f295" fmla="val 366"/>
              <a:gd name="f296" fmla="val 368"/>
              <a:gd name="f297" fmla="val 199"/>
              <a:gd name="f298" fmla="val 372"/>
              <a:gd name="f299" fmla="val 375"/>
              <a:gd name="f300" fmla="val 379"/>
              <a:gd name="f301" fmla="val 195"/>
              <a:gd name="f302" fmla="val 382"/>
              <a:gd name="f303" fmla="val 384"/>
              <a:gd name="f304" fmla="val 387"/>
              <a:gd name="f305" fmla="val 388"/>
              <a:gd name="f306" fmla="val 208"/>
              <a:gd name="f307" fmla="val 386"/>
              <a:gd name="f308" fmla="val 213"/>
              <a:gd name="f309" fmla="val 381"/>
              <a:gd name="f310" fmla="val 380"/>
              <a:gd name="f311" fmla="val 383"/>
              <a:gd name="f312" fmla="val 390"/>
              <a:gd name="f313" fmla="val 391"/>
              <a:gd name="f314" fmla="val 393"/>
              <a:gd name="f315" fmla="val 394"/>
              <a:gd name="f316" fmla="val 395"/>
              <a:gd name="f317" fmla="val 397"/>
              <a:gd name="f318" fmla="val 399"/>
              <a:gd name="f319" fmla="val 402"/>
              <a:gd name="f320" fmla="val 406"/>
              <a:gd name="f321" fmla="val 410"/>
              <a:gd name="f322" fmla="val 412"/>
              <a:gd name="f323" fmla="val 413"/>
              <a:gd name="f324" fmla="val 415"/>
              <a:gd name="f325" fmla="val 414"/>
              <a:gd name="f326" fmla="val 411"/>
              <a:gd name="f327" fmla="val 409"/>
              <a:gd name="f328" fmla="val 407"/>
              <a:gd name="f329" fmla="val 408"/>
              <a:gd name="f330" fmla="val 231"/>
              <a:gd name="f331" fmla="val 416"/>
              <a:gd name="f332" fmla="val 419"/>
              <a:gd name="f333" fmla="val 417"/>
              <a:gd name="f334" fmla="val 418"/>
              <a:gd name="f335" fmla="val 426"/>
              <a:gd name="f336" fmla="val 421"/>
              <a:gd name="f337" fmla="val 424"/>
              <a:gd name="f338" fmla="val 253"/>
              <a:gd name="f339" fmla="val 256"/>
              <a:gd name="f340" fmla="val 430"/>
              <a:gd name="f341" fmla="val 429"/>
              <a:gd name="f342" fmla="val 423"/>
              <a:gd name="f343" fmla="val 420"/>
              <a:gd name="f344" fmla="val 254"/>
              <a:gd name="f345" fmla="val 392"/>
              <a:gd name="f346" fmla="val 257"/>
              <a:gd name="f347" fmla="val 385"/>
              <a:gd name="f348" fmla="val 403"/>
              <a:gd name="f349" fmla="val 290"/>
              <a:gd name="f350" fmla="val 287"/>
              <a:gd name="f351" fmla="val 404"/>
              <a:gd name="f352" fmla="val 303"/>
              <a:gd name="f353" fmla="val 309"/>
              <a:gd name="f354" fmla="val 405"/>
              <a:gd name="f355" fmla="val 325"/>
              <a:gd name="f356" fmla="val 327"/>
              <a:gd name="f357" fmla="val 401"/>
              <a:gd name="f358" fmla="val 324"/>
              <a:gd name="f359" fmla="val 398"/>
              <a:gd name="f360" fmla="val 378"/>
              <a:gd name="f361" fmla="val 376"/>
              <a:gd name="f362" fmla="val 374"/>
              <a:gd name="f363" fmla="val 370"/>
              <a:gd name="f364" fmla="val 367"/>
              <a:gd name="f365" fmla="val 365"/>
              <a:gd name="f366" fmla="val 361"/>
              <a:gd name="f367" fmla="val 359"/>
              <a:gd name="f368" fmla="val 358"/>
              <a:gd name="f369" fmla="val 355"/>
              <a:gd name="f370" fmla="val 354"/>
              <a:gd name="f371" fmla="val 353"/>
              <a:gd name="f372" fmla="val 348"/>
              <a:gd name="f373" fmla="val 341"/>
              <a:gd name="f374" fmla="val 340"/>
              <a:gd name="f375" fmla="val 339"/>
              <a:gd name="f376" fmla="val 337"/>
              <a:gd name="f377" fmla="val 335"/>
              <a:gd name="f378" fmla="val 333"/>
              <a:gd name="f379" fmla="val 331"/>
              <a:gd name="f380" fmla="val 271"/>
              <a:gd name="f381" fmla="val 338"/>
              <a:gd name="f382" fmla="val 224"/>
              <a:gd name="f383" fmla="val 206"/>
              <a:gd name="f384" fmla="val 194"/>
              <a:gd name="f385" fmla="val 193"/>
              <a:gd name="f386" fmla="val 192"/>
              <a:gd name="f387" fmla="val 173"/>
              <a:gd name="f388" fmla="val 138"/>
              <a:gd name="f389" fmla="val 119"/>
              <a:gd name="f390" fmla="val 95"/>
              <a:gd name="f391" fmla="val 99"/>
              <a:gd name="f392" fmla="val 103"/>
              <a:gd name="f393" fmla="val 106"/>
              <a:gd name="f394" fmla="val 110"/>
              <a:gd name="f395" fmla="val 112"/>
              <a:gd name="f396" fmla="val 113"/>
              <a:gd name="f397" fmla="val 115"/>
              <a:gd name="f398" fmla="val 116"/>
              <a:gd name="f399" fmla="val 111"/>
              <a:gd name="f400" fmla="val 114"/>
              <a:gd name="f401" fmla="val 109"/>
              <a:gd name="f402" fmla="val 108"/>
              <a:gd name="f403" fmla="val 107"/>
              <a:gd name="f404" fmla="val 242"/>
              <a:gd name="f405" fmla="val 100"/>
              <a:gd name="f406" fmla="val 97"/>
              <a:gd name="f407" fmla="val 93"/>
              <a:gd name="f408" fmla="val 92"/>
              <a:gd name="f409" fmla="val 91"/>
              <a:gd name="f410" fmla="val 90"/>
              <a:gd name="f411" fmla="val 240"/>
              <a:gd name="f412" fmla="val 85"/>
              <a:gd name="f413" fmla="val 83"/>
              <a:gd name="f414" fmla="val 79"/>
              <a:gd name="f415" fmla="val 78"/>
              <a:gd name="f416" fmla="val 77"/>
              <a:gd name="f417" fmla="val 73"/>
              <a:gd name="f418" fmla="val 68"/>
              <a:gd name="f419" fmla="val 67"/>
              <a:gd name="f420" fmla="val 66"/>
              <a:gd name="f421" fmla="val 65"/>
              <a:gd name="f422" fmla="val 64"/>
              <a:gd name="f423" fmla="val 62"/>
              <a:gd name="f424" fmla="val 59"/>
              <a:gd name="f425" fmla="val 57"/>
              <a:gd name="f426" fmla="val 54"/>
              <a:gd name="f427" fmla="val 52"/>
              <a:gd name="f428" fmla="val 49"/>
              <a:gd name="f429" fmla="val 44"/>
              <a:gd name="f430" fmla="val 43"/>
              <a:gd name="f431" fmla="val 45"/>
              <a:gd name="f432" fmla="val 47"/>
              <a:gd name="f433" fmla="val 51"/>
              <a:gd name="f434" fmla="val 58"/>
              <a:gd name="f435" fmla="val 61"/>
              <a:gd name="f436" fmla="val 56"/>
              <a:gd name="f437" fmla="val 55"/>
              <a:gd name="f438" fmla="val 50"/>
              <a:gd name="f439" fmla="val 42"/>
              <a:gd name="f440" fmla="val 40"/>
              <a:gd name="f441" fmla="val 36"/>
              <a:gd name="f442" fmla="val 37"/>
              <a:gd name="f443" fmla="val 38"/>
              <a:gd name="f444" fmla="val 39"/>
              <a:gd name="f445" fmla="val 34"/>
              <a:gd name="f446" fmla="val 30"/>
              <a:gd name="f447" fmla="val 26"/>
              <a:gd name="f448" fmla="val 25"/>
              <a:gd name="f449" fmla="val 28"/>
              <a:gd name="f450" fmla="val 32"/>
              <a:gd name="f451" fmla="val 35"/>
              <a:gd name="f452" fmla="val 33"/>
              <a:gd name="f453" fmla="val 29"/>
              <a:gd name="f454" fmla="val 21"/>
              <a:gd name="f455" fmla="val 18"/>
              <a:gd name="f456" fmla="val 15"/>
              <a:gd name="f457" fmla="val 11"/>
              <a:gd name="f458" fmla="val 13"/>
              <a:gd name="f459" fmla="val 17"/>
              <a:gd name="f460" fmla="val 6"/>
              <a:gd name="f461" fmla="val 1"/>
              <a:gd name="f462" fmla="val 4"/>
              <a:gd name="f463" fmla="val 7"/>
              <a:gd name="f464" fmla="val 211"/>
              <a:gd name="f465" fmla="val 10"/>
              <a:gd name="f466" fmla="val 9"/>
              <a:gd name="f467" fmla="val 8"/>
              <a:gd name="f468" fmla="val 12"/>
              <a:gd name="f469" fmla="val 14"/>
              <a:gd name="f470" fmla="val 22"/>
              <a:gd name="f471" fmla="val 20"/>
              <a:gd name="f472" fmla="val 23"/>
              <a:gd name="f473" fmla="val 24"/>
              <a:gd name="f474" fmla="val 187"/>
              <a:gd name="f475" fmla="val 27"/>
              <a:gd name="f476" fmla="val 184"/>
              <a:gd name="f477" fmla="val 186"/>
              <a:gd name="f478" fmla="val 46"/>
              <a:gd name="f479" fmla="val 48"/>
              <a:gd name="f480" fmla="val 60"/>
              <a:gd name="f481" fmla="val 179"/>
              <a:gd name="f482" fmla="val 41"/>
              <a:gd name="f483" fmla="val 171"/>
              <a:gd name="f484" fmla="val 170"/>
              <a:gd name="f485" fmla="val 165"/>
              <a:gd name="f486" fmla="val 162"/>
              <a:gd name="f487" fmla="val 163"/>
              <a:gd name="f488" fmla="val 160"/>
              <a:gd name="f489" fmla="val 159"/>
              <a:gd name="f490" fmla="val 157"/>
              <a:gd name="f491" fmla="val 71"/>
              <a:gd name="f492" fmla="val 80"/>
              <a:gd name="f493" fmla="val 155"/>
              <a:gd name="f494" fmla="val 82"/>
              <a:gd name="f495" fmla="val 89"/>
              <a:gd name="f496" fmla="val 94"/>
              <a:gd name="f497" fmla="val 167"/>
              <a:gd name="f498" fmla="val 102"/>
              <a:gd name="f499" fmla="val 178"/>
              <a:gd name="f500" fmla="val 117"/>
              <a:gd name="f501" fmla="val 126"/>
              <a:gd name="f502" fmla="val 146"/>
              <a:gd name="f503" fmla="val 139"/>
              <a:gd name="f504" fmla="val 166"/>
              <a:gd name="f505" fmla="val 124"/>
              <a:gd name="f506" fmla="val 132"/>
              <a:gd name="f507" fmla="val 84"/>
              <a:gd name="f508" fmla="val 76"/>
              <a:gd name="f509" fmla="val 53"/>
              <a:gd name="f510" fmla="val 122"/>
              <a:gd name="f511" fmla="val 127"/>
              <a:gd name="f512" fmla="val 130"/>
              <a:gd name="f513" fmla="val 69"/>
              <a:gd name="f514" fmla="val 120"/>
              <a:gd name="f515" fmla="val 63"/>
              <a:gd name="f516" fmla="val 104"/>
              <a:gd name="f517" fmla="val 81"/>
              <a:gd name="f518" fmla="val 87"/>
              <a:gd name="f519" fmla="val 101"/>
              <a:gd name="f520" fmla="val 123"/>
              <a:gd name="f521" fmla="val 105"/>
              <a:gd name="f522" fmla="val 121"/>
              <a:gd name="f523" fmla="val 136"/>
              <a:gd name="f524" fmla="val 137"/>
              <a:gd name="f525" fmla="val 154"/>
              <a:gd name="f526" fmla="val 427"/>
              <a:gd name="f527" fmla="val 144"/>
              <a:gd name="f528" fmla="val 140"/>
              <a:gd name="f529" fmla="val 147"/>
              <a:gd name="f530" fmla="val 400"/>
              <a:gd name="f531" fmla="val 134"/>
              <a:gd name="f532" fmla="val 135"/>
              <a:gd name="f533" fmla="val 431"/>
              <a:gd name="f534" fmla="val 432"/>
              <a:gd name="f535" fmla="val 433"/>
              <a:gd name="f536" fmla="val 456"/>
              <a:gd name="f537" fmla="val 143"/>
              <a:gd name="f538" fmla="val 479"/>
              <a:gd name="f539" fmla="val 503"/>
              <a:gd name="f540" fmla="val 510"/>
              <a:gd name="f541" fmla="val 128"/>
              <a:gd name="f542" fmla="val 516"/>
              <a:gd name="f543" fmla="val 521"/>
              <a:gd name="f544" fmla="val 534"/>
              <a:gd name="f545" fmla="val 538"/>
              <a:gd name="f546" fmla="val 537"/>
              <a:gd name="f547" fmla="val 529"/>
              <a:gd name="f548" fmla="val 518"/>
              <a:gd name="f549" fmla="val 507"/>
              <a:gd name="f550" fmla="val 497"/>
              <a:gd name="f551" fmla="val 481"/>
              <a:gd name="f552" fmla="val 471"/>
              <a:gd name="f553" fmla="val 472"/>
              <a:gd name="f554" fmla="val 489"/>
              <a:gd name="f555" fmla="val 504"/>
              <a:gd name="f556" fmla="val 513"/>
              <a:gd name="f557" fmla="val 519"/>
              <a:gd name="f558" fmla="val 16"/>
              <a:gd name="f559" fmla="val 525"/>
              <a:gd name="f560" fmla="val 528"/>
              <a:gd name="f561" fmla="val 531"/>
              <a:gd name="f562" fmla="val 533"/>
              <a:gd name="f563" fmla="val 540"/>
              <a:gd name="f564" fmla="val 563"/>
              <a:gd name="f565" fmla="val 601"/>
              <a:gd name="f566" fmla="val 625"/>
              <a:gd name="f567" fmla="val 616"/>
              <a:gd name="f568" fmla="val 603"/>
              <a:gd name="f569" fmla="val 588"/>
              <a:gd name="f570" fmla="val 573"/>
              <a:gd name="f571" fmla="val 557"/>
              <a:gd name="f572" fmla="val 541"/>
              <a:gd name="f573" fmla="val 543"/>
              <a:gd name="f574" fmla="val 561"/>
              <a:gd name="f575" fmla="val 609"/>
              <a:gd name="f576" fmla="val 654"/>
              <a:gd name="f577" fmla="val 668"/>
              <a:gd name="f578" fmla="val 686"/>
              <a:gd name="f579" fmla="val 118"/>
              <a:gd name="f580" fmla="val 709"/>
              <a:gd name="f581" fmla="val 707"/>
              <a:gd name="f582" fmla="val 705"/>
              <a:gd name="f583" fmla="val 704"/>
              <a:gd name="f584" fmla="val 700"/>
              <a:gd name="f585" fmla="val 698"/>
              <a:gd name="f586" fmla="val 695"/>
              <a:gd name="f587" fmla="val 693"/>
              <a:gd name="f588" fmla="val 692"/>
              <a:gd name="f589" fmla="val 689"/>
              <a:gd name="f590" fmla="val 694"/>
              <a:gd name="f591" fmla="val 691"/>
              <a:gd name="f592" fmla="val 86"/>
              <a:gd name="f593" fmla="val 696"/>
              <a:gd name="f594" fmla="val 697"/>
              <a:gd name="f595" fmla="val 706"/>
              <a:gd name="f596" fmla="val 88"/>
              <a:gd name="f597" fmla="val 711"/>
              <a:gd name="f598" fmla="val 712"/>
              <a:gd name="f599" fmla="val 713"/>
              <a:gd name="f600" fmla="val 710"/>
              <a:gd name="f601" fmla="val 717"/>
              <a:gd name="f602" fmla="val 719"/>
              <a:gd name="f603" fmla="val 722"/>
              <a:gd name="f604" fmla="val 724"/>
              <a:gd name="f605" fmla="val 725"/>
              <a:gd name="f606" fmla="val 72"/>
              <a:gd name="f607" fmla="val 744"/>
              <a:gd name="f608" fmla="val 746"/>
              <a:gd name="f609" fmla="val 756"/>
              <a:gd name="f610" fmla="val 75"/>
              <a:gd name="f611" fmla="val 96"/>
              <a:gd name="f612" fmla="val 98"/>
              <a:gd name="f613" fmla="val 125"/>
              <a:gd name="f614" fmla="val 778"/>
              <a:gd name="f615" fmla="val 133"/>
              <a:gd name="f616" fmla="val 145"/>
              <a:gd name="f617" fmla="val 718"/>
              <a:gd name="f618" fmla="val 716"/>
              <a:gd name="f619" fmla="val 714"/>
              <a:gd name="f620" fmla="val 708"/>
              <a:gd name="f621" fmla="val 141"/>
              <a:gd name="f622" fmla="val 680"/>
              <a:gd name="f623" fmla="val 669"/>
              <a:gd name="f624" fmla="val 661"/>
              <a:gd name="f625" fmla="val 675"/>
              <a:gd name="f626" fmla="val 688"/>
              <a:gd name="f627" fmla="val 701"/>
              <a:gd name="f628" fmla="val 848"/>
              <a:gd name="f629" fmla="val 859"/>
              <a:gd name="f630" fmla="val 870"/>
              <a:gd name="f631" fmla="val 868"/>
              <a:gd name="f632" fmla="val 873"/>
              <a:gd name="f633" fmla="val 877"/>
              <a:gd name="f634" fmla="val 883"/>
              <a:gd name="f635" fmla="val 881"/>
              <a:gd name="f636" fmla="val 879"/>
              <a:gd name="f637" fmla="val 878"/>
              <a:gd name="f638" fmla="val 886"/>
              <a:gd name="f639" fmla="val 887"/>
              <a:gd name="f640" fmla="val 889"/>
              <a:gd name="f641" fmla="val 891"/>
              <a:gd name="f642" fmla="val 894"/>
              <a:gd name="f643" fmla="val 896"/>
              <a:gd name="f644" fmla="val 899"/>
              <a:gd name="f645" fmla="val 900"/>
              <a:gd name="f646" fmla="val 901"/>
              <a:gd name="f647" fmla="val 903"/>
              <a:gd name="f648" fmla="val 905"/>
              <a:gd name="f649" fmla="val 907"/>
              <a:gd name="f650" fmla="val 908"/>
              <a:gd name="f651" fmla="val 910"/>
              <a:gd name="f652" fmla="val 913"/>
              <a:gd name="f653" fmla="val 914"/>
              <a:gd name="f654" fmla="val 911"/>
              <a:gd name="f655" fmla="val 909"/>
              <a:gd name="f656" fmla="val 918"/>
              <a:gd name="f657" fmla="val 922"/>
              <a:gd name="f658" fmla="val 929"/>
              <a:gd name="f659" fmla="val 933"/>
              <a:gd name="f660" fmla="val 938"/>
              <a:gd name="f661" fmla="val 943"/>
              <a:gd name="f662" fmla="val 941"/>
              <a:gd name="f663" fmla="val 936"/>
              <a:gd name="f664" fmla="val 939"/>
              <a:gd name="f665" fmla="val 940"/>
              <a:gd name="f666" fmla="val 937"/>
              <a:gd name="f667" fmla="val 934"/>
              <a:gd name="f668" fmla="val 930"/>
              <a:gd name="f669" fmla="val 932"/>
              <a:gd name="f670" fmla="val 931"/>
              <a:gd name="f671" fmla="val 928"/>
              <a:gd name="f672" fmla="val 919"/>
              <a:gd name="f673" fmla="val 916"/>
              <a:gd name="f674" fmla="val 915"/>
              <a:gd name="f675" fmla="val 923"/>
              <a:gd name="f676" fmla="val 172"/>
              <a:gd name="f677" fmla="val 177"/>
              <a:gd name="f678" fmla="val 904"/>
              <a:gd name="f679" fmla="val 902"/>
              <a:gd name="f680" fmla="val 897"/>
              <a:gd name="f681" fmla="val 895"/>
              <a:gd name="f682" fmla="val 893"/>
              <a:gd name="f683" fmla="val 892"/>
              <a:gd name="f684" fmla="val 890"/>
              <a:gd name="f685" fmla="val 888"/>
              <a:gd name="f686" fmla="val 885"/>
              <a:gd name="f687" fmla="val 884"/>
              <a:gd name="f688" fmla="val 876"/>
              <a:gd name="f689" fmla="val 866"/>
              <a:gd name="f690" fmla="val 861"/>
              <a:gd name="f691" fmla="val 852"/>
              <a:gd name="f692" fmla="val 838"/>
              <a:gd name="f693" fmla="val 844"/>
              <a:gd name="f694" fmla="val 850"/>
              <a:gd name="f695" fmla="val 856"/>
              <a:gd name="f696" fmla="val 880"/>
              <a:gd name="f697" fmla="val 977"/>
              <a:gd name="f698" fmla="val 1010"/>
              <a:gd name="f699" fmla="val 1039"/>
              <a:gd name="f700" fmla="val 1046"/>
              <a:gd name="f701" fmla="val 1053"/>
              <a:gd name="f702" fmla="val 1059"/>
              <a:gd name="f703" fmla="val 1075"/>
              <a:gd name="f704" fmla="val 1078"/>
              <a:gd name="f705" fmla="val 1080"/>
              <a:gd name="f706" fmla="val 1082"/>
              <a:gd name="f707" fmla="val 1071"/>
              <a:gd name="f708" fmla="val 1087"/>
              <a:gd name="f709" fmla="val 1094"/>
              <a:gd name="f710" fmla="val 1113"/>
              <a:gd name="f711" fmla="val 1130"/>
              <a:gd name="f712" fmla="val 1142"/>
              <a:gd name="f713" fmla="val 1147"/>
              <a:gd name="f714" fmla="val 1149"/>
              <a:gd name="f715" fmla="val 1148"/>
              <a:gd name="f716" fmla="val 1136"/>
              <a:gd name="f717" fmla="val 1124"/>
              <a:gd name="f718" fmla="val 1123"/>
              <a:gd name="f719" fmla="val 1121"/>
              <a:gd name="f720" fmla="val 1120"/>
              <a:gd name="f721" fmla="val 1126"/>
              <a:gd name="f722" fmla="val 1132"/>
              <a:gd name="f723" fmla="val 1139"/>
              <a:gd name="f724" fmla="val 1145"/>
              <a:gd name="f725" fmla="val 1150"/>
              <a:gd name="f726" fmla="val 1144"/>
              <a:gd name="f727" fmla="val 1111"/>
              <a:gd name="f728" fmla="val 1089"/>
              <a:gd name="f729" fmla="val 1085"/>
              <a:gd name="f730" fmla="val 1084"/>
              <a:gd name="f731" fmla="val 1064"/>
              <a:gd name="f732" fmla="val 1069"/>
              <a:gd name="f733" fmla="val 1079"/>
              <a:gd name="f734" fmla="val 1086"/>
              <a:gd name="f735" fmla="val 1083"/>
              <a:gd name="f736" fmla="val 1088"/>
              <a:gd name="f737" fmla="val 1091"/>
              <a:gd name="f738" fmla="val 1093"/>
              <a:gd name="f739" fmla="val 1097"/>
              <a:gd name="f740" fmla="val 1100"/>
              <a:gd name="f741" fmla="val 1104"/>
              <a:gd name="f742" fmla="val 1103"/>
              <a:gd name="f743" fmla="val 1102"/>
              <a:gd name="f744" fmla="val 1101"/>
              <a:gd name="f745" fmla="val 1105"/>
              <a:gd name="f746" fmla="val 1112"/>
              <a:gd name="f747" fmla="val 1117"/>
              <a:gd name="f748" fmla="val 1118"/>
              <a:gd name="f749" fmla="val 1116"/>
              <a:gd name="f750" fmla="val 1115"/>
              <a:gd name="f751" fmla="val 1119"/>
              <a:gd name="f752" fmla="val 1128"/>
              <a:gd name="f753" fmla="val 1108"/>
              <a:gd name="f754" fmla="val 1107"/>
              <a:gd name="f755" fmla="val 1122"/>
              <a:gd name="f756" fmla="val 1110"/>
              <a:gd name="f757" fmla="val 1109"/>
              <a:gd name="f758" fmla="val 1106"/>
              <a:gd name="f759" fmla="val 1099"/>
              <a:gd name="f760" fmla="val 1096"/>
              <a:gd name="f761" fmla="val 1092"/>
              <a:gd name="f762" fmla="val 1095"/>
              <a:gd name="f763" fmla="val 1076"/>
              <a:gd name="f764" fmla="val 1074"/>
              <a:gd name="f765" fmla="val 1073"/>
              <a:gd name="f766" fmla="val 1066"/>
              <a:gd name="f767" fmla="val 1065"/>
              <a:gd name="f768" fmla="val 1070"/>
              <a:gd name="f769" fmla="val 1067"/>
              <a:gd name="f770" fmla="val 1068"/>
              <a:gd name="f771" fmla="val 1072"/>
              <a:gd name="f772" fmla="val 1056"/>
              <a:gd name="f773" fmla="val 1055"/>
              <a:gd name="f774" fmla="val 1024"/>
              <a:gd name="f775" fmla="val 989"/>
              <a:gd name="f776" fmla="val 949"/>
              <a:gd name="f777" fmla="val 945"/>
              <a:gd name="f778" fmla="val 843"/>
              <a:gd name="f779" fmla="val 853"/>
              <a:gd name="f780" fmla="val 858"/>
              <a:gd name="f781" fmla="val 862"/>
              <a:gd name="f782" fmla="val 863"/>
              <a:gd name="f783" fmla="val 845"/>
              <a:gd name="f784" fmla="val 836"/>
              <a:gd name="f785" fmla="val 522"/>
              <a:gd name="f786" fmla="val 508"/>
              <a:gd name="f787" fmla="val 506"/>
              <a:gd name="f788" fmla="val 502"/>
              <a:gd name="f789" fmla="val 477"/>
              <a:gd name="f790" fmla="val 482"/>
              <a:gd name="f791" fmla="val 491"/>
              <a:gd name="f792" fmla="val 505"/>
              <a:gd name="f793" fmla="val 425"/>
              <a:gd name="f794" fmla="val 74"/>
              <a:gd name="f795" fmla="val 776"/>
              <a:gd name="f796" fmla="val 373"/>
              <a:gd name="f797" fmla="val 369"/>
              <a:gd name="f798" fmla="val 731"/>
              <a:gd name="f799" fmla="val 364"/>
              <a:gd name="f800" fmla="val 703"/>
              <a:gd name="f801" fmla="val 336"/>
              <a:gd name="f802" fmla="+- 0 0 -90"/>
              <a:gd name="f803" fmla="*/ f4 1 1151"/>
              <a:gd name="f804" fmla="*/ f5 1 329"/>
              <a:gd name="f805" fmla="val f6"/>
              <a:gd name="f806" fmla="val f7"/>
              <a:gd name="f807" fmla="val f8"/>
              <a:gd name="f808" fmla="*/ f802 f0 1"/>
              <a:gd name="f809" fmla="+- f807 0 f805"/>
              <a:gd name="f810" fmla="+- f806 0 f805"/>
              <a:gd name="f811" fmla="*/ f808 1 f3"/>
              <a:gd name="f812" fmla="*/ f810 1 1151"/>
              <a:gd name="f813" fmla="*/ f809 1 329"/>
              <a:gd name="f814" fmla="*/ 773 f810 1"/>
              <a:gd name="f815" fmla="*/ 225 f809 1"/>
              <a:gd name="f816" fmla="*/ 799 f810 1"/>
              <a:gd name="f817" fmla="*/ 237 f809 1"/>
              <a:gd name="f818" fmla="*/ 831 f810 1"/>
              <a:gd name="f819" fmla="*/ 267 f809 1"/>
              <a:gd name="f820" fmla="*/ 812 f810 1"/>
              <a:gd name="f821" fmla="*/ 280 f809 1"/>
              <a:gd name="f822" fmla="*/ 809 f810 1"/>
              <a:gd name="f823" fmla="*/ 316 f809 1"/>
              <a:gd name="f824" fmla="*/ 771 f810 1"/>
              <a:gd name="f825" fmla="*/ 308 f809 1"/>
              <a:gd name="f826" fmla="*/ 759 f810 1"/>
              <a:gd name="f827" fmla="*/ 296 f809 1"/>
              <a:gd name="f828" fmla="*/ 733 f810 1"/>
              <a:gd name="f829" fmla="*/ 288 f809 1"/>
              <a:gd name="f830" fmla="*/ 754 f810 1"/>
              <a:gd name="f831" fmla="*/ 223 f809 1"/>
              <a:gd name="f832" fmla="*/ 490 f810 1"/>
              <a:gd name="f833" fmla="*/ 142 f809 1"/>
              <a:gd name="f834" fmla="*/ 368 f810 1"/>
              <a:gd name="f835" fmla="*/ 196 f809 1"/>
              <a:gd name="f836" fmla="*/ 389 f810 1"/>
              <a:gd name="f837" fmla="*/ 214 f809 1"/>
              <a:gd name="f838" fmla="*/ 419 f810 1"/>
              <a:gd name="f839" fmla="*/ 236 f809 1"/>
              <a:gd name="f840" fmla="*/ 382 f810 1"/>
              <a:gd name="f841" fmla="*/ 260 f809 1"/>
              <a:gd name="f842" fmla="*/ 404 f810 1"/>
              <a:gd name="f843" fmla="*/ 287 f809 1"/>
              <a:gd name="f844" fmla="*/ 391 f810 1"/>
              <a:gd name="f845" fmla="*/ 319 f809 1"/>
              <a:gd name="f846" fmla="*/ 353 f810 1"/>
              <a:gd name="f847" fmla="*/ 293 f809 1"/>
              <a:gd name="f848" fmla="*/ 328 f810 1"/>
              <a:gd name="f849" fmla="*/ 304 f809 1"/>
              <a:gd name="f850" fmla="*/ 299 f810 1"/>
              <a:gd name="f851" fmla="*/ 241 f809 1"/>
              <a:gd name="f852" fmla="*/ 222 f810 1"/>
              <a:gd name="f853" fmla="*/ 192 f809 1"/>
              <a:gd name="f854" fmla="*/ 113 f810 1"/>
              <a:gd name="f855" fmla="*/ 224 f809 1"/>
              <a:gd name="f856" fmla="*/ 90 f810 1"/>
              <a:gd name="f857" fmla="*/ 240 f809 1"/>
              <a:gd name="f858" fmla="*/ 45 f810 1"/>
              <a:gd name="f859" fmla="*/ 244 f809 1"/>
              <a:gd name="f860" fmla="*/ 39 f810 1"/>
              <a:gd name="f861" fmla="*/ 234 f809 1"/>
              <a:gd name="f862" fmla="*/ 0 f810 1"/>
              <a:gd name="f863" fmla="*/ 215 f809 1"/>
              <a:gd name="f864" fmla="*/ 28 f810 1"/>
              <a:gd name="f865" fmla="*/ 182 f809 1"/>
              <a:gd name="f866" fmla="*/ 38 f810 1"/>
              <a:gd name="f867" fmla="*/ 170 f809 1"/>
              <a:gd name="f868" fmla="*/ 92 f810 1"/>
              <a:gd name="f869" fmla="*/ 176 f809 1"/>
              <a:gd name="f870" fmla="*/ 80 f810 1"/>
              <a:gd name="f871" fmla="*/ 79 f809 1"/>
              <a:gd name="f872" fmla="*/ 191 f810 1"/>
              <a:gd name="f873" fmla="*/ 181 f809 1"/>
              <a:gd name="f874" fmla="*/ 426 f810 1"/>
              <a:gd name="f875" fmla="*/ 116 f809 1"/>
              <a:gd name="f876" fmla="*/ 472 f810 1"/>
              <a:gd name="f877" fmla="*/ 27 f809 1"/>
              <a:gd name="f878" fmla="*/ 709 f810 1"/>
              <a:gd name="f879" fmla="*/ 114 f809 1"/>
              <a:gd name="f880" fmla="*/ 697 f810 1"/>
              <a:gd name="f881" fmla="*/ 77 f809 1"/>
              <a:gd name="f882" fmla="*/ 737 f810 1"/>
              <a:gd name="f883" fmla="*/ 69 f809 1"/>
              <a:gd name="f884" fmla="*/ 83 f809 1"/>
              <a:gd name="f885" fmla="*/ 789 f810 1"/>
              <a:gd name="f886" fmla="*/ 89 f809 1"/>
              <a:gd name="f887" fmla="*/ 777 f810 1"/>
              <a:gd name="f888" fmla="*/ 125 f809 1"/>
              <a:gd name="f889" fmla="*/ 764 f810 1"/>
              <a:gd name="f890" fmla="*/ 134 f809 1"/>
              <a:gd name="f891" fmla="*/ 728 f810 1"/>
              <a:gd name="f892" fmla="*/ 155 f809 1"/>
              <a:gd name="f893" fmla="*/ 194 f809 1"/>
              <a:gd name="f894" fmla="*/ 878 f810 1"/>
              <a:gd name="f895" fmla="*/ 151 f809 1"/>
              <a:gd name="f896" fmla="*/ 914 f810 1"/>
              <a:gd name="f897" fmla="*/ 130 f809 1"/>
              <a:gd name="f898" fmla="*/ 940 f810 1"/>
              <a:gd name="f899" fmla="*/ 145 f809 1"/>
              <a:gd name="f900" fmla="*/ 915 f810 1"/>
              <a:gd name="f901" fmla="*/ 174 f809 1"/>
              <a:gd name="f902" fmla="*/ 838 f810 1"/>
              <a:gd name="f903" fmla="*/ 1124 f810 1"/>
              <a:gd name="f904" fmla="*/ 110 f809 1"/>
              <a:gd name="f905" fmla="*/ 1083 f810 1"/>
              <a:gd name="f906" fmla="*/ 216 f809 1"/>
              <a:gd name="f907" fmla="*/ 1117 f810 1"/>
              <a:gd name="f908" fmla="*/ 235 f809 1"/>
              <a:gd name="f909" fmla="*/ 1119 f810 1"/>
              <a:gd name="f910" fmla="*/ 259 f809 1"/>
              <a:gd name="f911" fmla="*/ 1094 f810 1"/>
              <a:gd name="f912" fmla="*/ 246 f809 1"/>
              <a:gd name="f913" fmla="*/ 1066 f810 1"/>
              <a:gd name="f914" fmla="*/ 248 f809 1"/>
              <a:gd name="f915" fmla="*/ 926 f810 1"/>
              <a:gd name="f916" fmla="*/ 502 f810 1"/>
              <a:gd name="f917" fmla="*/ 10 f809 1"/>
              <a:gd name="f918" fmla="*/ 74 f810 1"/>
              <a:gd name="f919" fmla="*/ 206 f809 1"/>
              <a:gd name="f920" fmla="*/ 82 f809 1"/>
              <a:gd name="f921" fmla="*/ 726 f810 1"/>
              <a:gd name="f922" fmla="*/ 124 f809 1"/>
              <a:gd name="f923" fmla="*/ 358 f810 1"/>
              <a:gd name="f924" fmla="*/ 230 f809 1"/>
              <a:gd name="f925" fmla="*/ 713 f810 1"/>
              <a:gd name="f926" fmla="*/ 117 f809 1"/>
              <a:gd name="f927" fmla="*/ 108 f809 1"/>
              <a:gd name="f928" fmla="+- f811 0 f1"/>
              <a:gd name="f929" fmla="*/ f814 1 1151"/>
              <a:gd name="f930" fmla="*/ f815 1 329"/>
              <a:gd name="f931" fmla="*/ f816 1 1151"/>
              <a:gd name="f932" fmla="*/ f817 1 329"/>
              <a:gd name="f933" fmla="*/ f818 1 1151"/>
              <a:gd name="f934" fmla="*/ f819 1 329"/>
              <a:gd name="f935" fmla="*/ f820 1 1151"/>
              <a:gd name="f936" fmla="*/ f821 1 329"/>
              <a:gd name="f937" fmla="*/ f822 1 1151"/>
              <a:gd name="f938" fmla="*/ f823 1 329"/>
              <a:gd name="f939" fmla="*/ f824 1 1151"/>
              <a:gd name="f940" fmla="*/ f825 1 329"/>
              <a:gd name="f941" fmla="*/ f826 1 1151"/>
              <a:gd name="f942" fmla="*/ f827 1 329"/>
              <a:gd name="f943" fmla="*/ f828 1 1151"/>
              <a:gd name="f944" fmla="*/ f829 1 329"/>
              <a:gd name="f945" fmla="*/ f830 1 1151"/>
              <a:gd name="f946" fmla="*/ f831 1 329"/>
              <a:gd name="f947" fmla="*/ f832 1 1151"/>
              <a:gd name="f948" fmla="*/ f833 1 329"/>
              <a:gd name="f949" fmla="*/ f834 1 1151"/>
              <a:gd name="f950" fmla="*/ f835 1 329"/>
              <a:gd name="f951" fmla="*/ f836 1 1151"/>
              <a:gd name="f952" fmla="*/ f837 1 329"/>
              <a:gd name="f953" fmla="*/ f838 1 1151"/>
              <a:gd name="f954" fmla="*/ f839 1 329"/>
              <a:gd name="f955" fmla="*/ f840 1 1151"/>
              <a:gd name="f956" fmla="*/ f841 1 329"/>
              <a:gd name="f957" fmla="*/ f842 1 1151"/>
              <a:gd name="f958" fmla="*/ f843 1 329"/>
              <a:gd name="f959" fmla="*/ f844 1 1151"/>
              <a:gd name="f960" fmla="*/ f845 1 329"/>
              <a:gd name="f961" fmla="*/ f846 1 1151"/>
              <a:gd name="f962" fmla="*/ f847 1 329"/>
              <a:gd name="f963" fmla="*/ f848 1 1151"/>
              <a:gd name="f964" fmla="*/ f849 1 329"/>
              <a:gd name="f965" fmla="*/ f850 1 1151"/>
              <a:gd name="f966" fmla="*/ f851 1 329"/>
              <a:gd name="f967" fmla="*/ f852 1 1151"/>
              <a:gd name="f968" fmla="*/ f853 1 329"/>
              <a:gd name="f969" fmla="*/ f854 1 1151"/>
              <a:gd name="f970" fmla="*/ f855 1 329"/>
              <a:gd name="f971" fmla="*/ f856 1 1151"/>
              <a:gd name="f972" fmla="*/ f857 1 329"/>
              <a:gd name="f973" fmla="*/ f858 1 1151"/>
              <a:gd name="f974" fmla="*/ f859 1 329"/>
              <a:gd name="f975" fmla="*/ f860 1 1151"/>
              <a:gd name="f976" fmla="*/ f861 1 329"/>
              <a:gd name="f977" fmla="*/ f862 1 1151"/>
              <a:gd name="f978" fmla="*/ f863 1 329"/>
              <a:gd name="f979" fmla="*/ f864 1 1151"/>
              <a:gd name="f980" fmla="*/ f865 1 329"/>
              <a:gd name="f981" fmla="*/ f866 1 1151"/>
              <a:gd name="f982" fmla="*/ f867 1 329"/>
              <a:gd name="f983" fmla="*/ f868 1 1151"/>
              <a:gd name="f984" fmla="*/ f869 1 329"/>
              <a:gd name="f985" fmla="*/ f870 1 1151"/>
              <a:gd name="f986" fmla="*/ f871 1 329"/>
              <a:gd name="f987" fmla="*/ f872 1 1151"/>
              <a:gd name="f988" fmla="*/ f873 1 329"/>
              <a:gd name="f989" fmla="*/ f874 1 1151"/>
              <a:gd name="f990" fmla="*/ f875 1 329"/>
              <a:gd name="f991" fmla="*/ f876 1 1151"/>
              <a:gd name="f992" fmla="*/ f877 1 329"/>
              <a:gd name="f993" fmla="*/ f878 1 1151"/>
              <a:gd name="f994" fmla="*/ f879 1 329"/>
              <a:gd name="f995" fmla="*/ f880 1 1151"/>
              <a:gd name="f996" fmla="*/ f881 1 329"/>
              <a:gd name="f997" fmla="*/ f882 1 1151"/>
              <a:gd name="f998" fmla="*/ f883 1 329"/>
              <a:gd name="f999" fmla="*/ f884 1 329"/>
              <a:gd name="f1000" fmla="*/ f885 1 1151"/>
              <a:gd name="f1001" fmla="*/ f886 1 329"/>
              <a:gd name="f1002" fmla="*/ f887 1 1151"/>
              <a:gd name="f1003" fmla="*/ f888 1 329"/>
              <a:gd name="f1004" fmla="*/ f889 1 1151"/>
              <a:gd name="f1005" fmla="*/ f890 1 329"/>
              <a:gd name="f1006" fmla="*/ f891 1 1151"/>
              <a:gd name="f1007" fmla="*/ f892 1 329"/>
              <a:gd name="f1008" fmla="*/ f893 1 329"/>
              <a:gd name="f1009" fmla="*/ f894 1 1151"/>
              <a:gd name="f1010" fmla="*/ f895 1 329"/>
              <a:gd name="f1011" fmla="*/ f896 1 1151"/>
              <a:gd name="f1012" fmla="*/ f897 1 329"/>
              <a:gd name="f1013" fmla="*/ f898 1 1151"/>
              <a:gd name="f1014" fmla="*/ f899 1 329"/>
              <a:gd name="f1015" fmla="*/ f900 1 1151"/>
              <a:gd name="f1016" fmla="*/ f901 1 329"/>
              <a:gd name="f1017" fmla="*/ f902 1 1151"/>
              <a:gd name="f1018" fmla="*/ f903 1 1151"/>
              <a:gd name="f1019" fmla="*/ f904 1 329"/>
              <a:gd name="f1020" fmla="*/ f905 1 1151"/>
              <a:gd name="f1021" fmla="*/ f906 1 329"/>
              <a:gd name="f1022" fmla="*/ f907 1 1151"/>
              <a:gd name="f1023" fmla="*/ f908 1 329"/>
              <a:gd name="f1024" fmla="*/ f909 1 1151"/>
              <a:gd name="f1025" fmla="*/ f910 1 329"/>
              <a:gd name="f1026" fmla="*/ f911 1 1151"/>
              <a:gd name="f1027" fmla="*/ f912 1 329"/>
              <a:gd name="f1028" fmla="*/ f913 1 1151"/>
              <a:gd name="f1029" fmla="*/ f914 1 329"/>
              <a:gd name="f1030" fmla="*/ f915 1 1151"/>
              <a:gd name="f1031" fmla="*/ f916 1 1151"/>
              <a:gd name="f1032" fmla="*/ f917 1 329"/>
              <a:gd name="f1033" fmla="*/ f918 1 1151"/>
              <a:gd name="f1034" fmla="*/ f919 1 329"/>
              <a:gd name="f1035" fmla="*/ f920 1 329"/>
              <a:gd name="f1036" fmla="*/ f921 1 1151"/>
              <a:gd name="f1037" fmla="*/ f922 1 329"/>
              <a:gd name="f1038" fmla="*/ f923 1 1151"/>
              <a:gd name="f1039" fmla="*/ f924 1 329"/>
              <a:gd name="f1040" fmla="*/ f925 1 1151"/>
              <a:gd name="f1041" fmla="*/ f926 1 329"/>
              <a:gd name="f1042" fmla="*/ f927 1 329"/>
              <a:gd name="f1043" fmla="*/ 0 1 f812"/>
              <a:gd name="f1044" fmla="*/ f806 1 f812"/>
              <a:gd name="f1045" fmla="*/ 0 1 f813"/>
              <a:gd name="f1046" fmla="*/ f807 1 f813"/>
              <a:gd name="f1047" fmla="*/ f929 1 f812"/>
              <a:gd name="f1048" fmla="*/ f930 1 f813"/>
              <a:gd name="f1049" fmla="*/ f931 1 f812"/>
              <a:gd name="f1050" fmla="*/ f932 1 f813"/>
              <a:gd name="f1051" fmla="*/ f933 1 f812"/>
              <a:gd name="f1052" fmla="*/ f934 1 f813"/>
              <a:gd name="f1053" fmla="*/ f935 1 f812"/>
              <a:gd name="f1054" fmla="*/ f936 1 f813"/>
              <a:gd name="f1055" fmla="*/ f937 1 f812"/>
              <a:gd name="f1056" fmla="*/ f938 1 f813"/>
              <a:gd name="f1057" fmla="*/ f939 1 f812"/>
              <a:gd name="f1058" fmla="*/ f940 1 f813"/>
              <a:gd name="f1059" fmla="*/ f941 1 f812"/>
              <a:gd name="f1060" fmla="*/ f942 1 f813"/>
              <a:gd name="f1061" fmla="*/ f943 1 f812"/>
              <a:gd name="f1062" fmla="*/ f944 1 f813"/>
              <a:gd name="f1063" fmla="*/ f945 1 f812"/>
              <a:gd name="f1064" fmla="*/ f946 1 f813"/>
              <a:gd name="f1065" fmla="*/ f947 1 f812"/>
              <a:gd name="f1066" fmla="*/ f948 1 f813"/>
              <a:gd name="f1067" fmla="*/ f949 1 f812"/>
              <a:gd name="f1068" fmla="*/ f950 1 f813"/>
              <a:gd name="f1069" fmla="*/ f951 1 f812"/>
              <a:gd name="f1070" fmla="*/ f952 1 f813"/>
              <a:gd name="f1071" fmla="*/ f953 1 f812"/>
              <a:gd name="f1072" fmla="*/ f954 1 f813"/>
              <a:gd name="f1073" fmla="*/ f955 1 f812"/>
              <a:gd name="f1074" fmla="*/ f956 1 f813"/>
              <a:gd name="f1075" fmla="*/ f957 1 f812"/>
              <a:gd name="f1076" fmla="*/ f958 1 f813"/>
              <a:gd name="f1077" fmla="*/ f959 1 f812"/>
              <a:gd name="f1078" fmla="*/ f960 1 f813"/>
              <a:gd name="f1079" fmla="*/ f961 1 f812"/>
              <a:gd name="f1080" fmla="*/ f962 1 f813"/>
              <a:gd name="f1081" fmla="*/ f963 1 f812"/>
              <a:gd name="f1082" fmla="*/ f964 1 f813"/>
              <a:gd name="f1083" fmla="*/ f965 1 f812"/>
              <a:gd name="f1084" fmla="*/ f966 1 f813"/>
              <a:gd name="f1085" fmla="*/ f967 1 f812"/>
              <a:gd name="f1086" fmla="*/ f968 1 f813"/>
              <a:gd name="f1087" fmla="*/ f969 1 f812"/>
              <a:gd name="f1088" fmla="*/ f970 1 f813"/>
              <a:gd name="f1089" fmla="*/ f971 1 f812"/>
              <a:gd name="f1090" fmla="*/ f972 1 f813"/>
              <a:gd name="f1091" fmla="*/ f973 1 f812"/>
              <a:gd name="f1092" fmla="*/ f974 1 f813"/>
              <a:gd name="f1093" fmla="*/ f975 1 f812"/>
              <a:gd name="f1094" fmla="*/ f976 1 f813"/>
              <a:gd name="f1095" fmla="*/ f977 1 f812"/>
              <a:gd name="f1096" fmla="*/ f978 1 f813"/>
              <a:gd name="f1097" fmla="*/ f979 1 f812"/>
              <a:gd name="f1098" fmla="*/ f980 1 f813"/>
              <a:gd name="f1099" fmla="*/ f981 1 f812"/>
              <a:gd name="f1100" fmla="*/ f982 1 f813"/>
              <a:gd name="f1101" fmla="*/ f983 1 f812"/>
              <a:gd name="f1102" fmla="*/ f984 1 f813"/>
              <a:gd name="f1103" fmla="*/ f985 1 f812"/>
              <a:gd name="f1104" fmla="*/ f986 1 f813"/>
              <a:gd name="f1105" fmla="*/ f987 1 f812"/>
              <a:gd name="f1106" fmla="*/ f988 1 f813"/>
              <a:gd name="f1107" fmla="*/ f989 1 f812"/>
              <a:gd name="f1108" fmla="*/ f990 1 f813"/>
              <a:gd name="f1109" fmla="*/ f991 1 f812"/>
              <a:gd name="f1110" fmla="*/ f992 1 f813"/>
              <a:gd name="f1111" fmla="*/ f993 1 f812"/>
              <a:gd name="f1112" fmla="*/ f994 1 f813"/>
              <a:gd name="f1113" fmla="*/ f995 1 f812"/>
              <a:gd name="f1114" fmla="*/ f996 1 f813"/>
              <a:gd name="f1115" fmla="*/ f997 1 f812"/>
              <a:gd name="f1116" fmla="*/ f998 1 f813"/>
              <a:gd name="f1117" fmla="*/ f999 1 f813"/>
              <a:gd name="f1118" fmla="*/ f1000 1 f812"/>
              <a:gd name="f1119" fmla="*/ f1001 1 f813"/>
              <a:gd name="f1120" fmla="*/ f1002 1 f812"/>
              <a:gd name="f1121" fmla="*/ f1003 1 f813"/>
              <a:gd name="f1122" fmla="*/ f1004 1 f812"/>
              <a:gd name="f1123" fmla="*/ f1005 1 f813"/>
              <a:gd name="f1124" fmla="*/ f1006 1 f812"/>
              <a:gd name="f1125" fmla="*/ f1007 1 f813"/>
              <a:gd name="f1126" fmla="*/ f1008 1 f813"/>
              <a:gd name="f1127" fmla="*/ f1009 1 f812"/>
              <a:gd name="f1128" fmla="*/ f1010 1 f813"/>
              <a:gd name="f1129" fmla="*/ f1011 1 f812"/>
              <a:gd name="f1130" fmla="*/ f1012 1 f813"/>
              <a:gd name="f1131" fmla="*/ f1013 1 f812"/>
              <a:gd name="f1132" fmla="*/ f1014 1 f813"/>
              <a:gd name="f1133" fmla="*/ f1015 1 f812"/>
              <a:gd name="f1134" fmla="*/ f1016 1 f813"/>
              <a:gd name="f1135" fmla="*/ f1017 1 f812"/>
              <a:gd name="f1136" fmla="*/ f1018 1 f812"/>
              <a:gd name="f1137" fmla="*/ f1019 1 f813"/>
              <a:gd name="f1138" fmla="*/ f1020 1 f812"/>
              <a:gd name="f1139" fmla="*/ f1021 1 f813"/>
              <a:gd name="f1140" fmla="*/ f1022 1 f812"/>
              <a:gd name="f1141" fmla="*/ f1023 1 f813"/>
              <a:gd name="f1142" fmla="*/ f1024 1 f812"/>
              <a:gd name="f1143" fmla="*/ f1025 1 f813"/>
              <a:gd name="f1144" fmla="*/ f1026 1 f812"/>
              <a:gd name="f1145" fmla="*/ f1027 1 f813"/>
              <a:gd name="f1146" fmla="*/ f1028 1 f812"/>
              <a:gd name="f1147" fmla="*/ f1029 1 f813"/>
              <a:gd name="f1148" fmla="*/ f1030 1 f812"/>
              <a:gd name="f1149" fmla="*/ f1031 1 f812"/>
              <a:gd name="f1150" fmla="*/ f1032 1 f813"/>
              <a:gd name="f1151" fmla="*/ f1033 1 f812"/>
              <a:gd name="f1152" fmla="*/ f1034 1 f813"/>
              <a:gd name="f1153" fmla="*/ f1035 1 f813"/>
              <a:gd name="f1154" fmla="*/ f1036 1 f812"/>
              <a:gd name="f1155" fmla="*/ f1037 1 f813"/>
              <a:gd name="f1156" fmla="*/ f1038 1 f812"/>
              <a:gd name="f1157" fmla="*/ f1039 1 f813"/>
              <a:gd name="f1158" fmla="*/ f1040 1 f812"/>
              <a:gd name="f1159" fmla="*/ f1041 1 f813"/>
              <a:gd name="f1160" fmla="*/ f1042 1 f813"/>
              <a:gd name="f1161" fmla="*/ f1043 f803 1"/>
              <a:gd name="f1162" fmla="*/ f1044 f803 1"/>
              <a:gd name="f1163" fmla="*/ f1046 f804 1"/>
              <a:gd name="f1164" fmla="*/ f1045 f804 1"/>
              <a:gd name="f1165" fmla="*/ f1047 f803 1"/>
              <a:gd name="f1166" fmla="*/ f1048 f804 1"/>
              <a:gd name="f1167" fmla="*/ f1049 f803 1"/>
              <a:gd name="f1168" fmla="*/ f1050 f804 1"/>
              <a:gd name="f1169" fmla="*/ f1051 f803 1"/>
              <a:gd name="f1170" fmla="*/ f1052 f804 1"/>
              <a:gd name="f1171" fmla="*/ f1053 f803 1"/>
              <a:gd name="f1172" fmla="*/ f1054 f804 1"/>
              <a:gd name="f1173" fmla="*/ f1055 f803 1"/>
              <a:gd name="f1174" fmla="*/ f1056 f804 1"/>
              <a:gd name="f1175" fmla="*/ f1057 f803 1"/>
              <a:gd name="f1176" fmla="*/ f1058 f804 1"/>
              <a:gd name="f1177" fmla="*/ f1059 f803 1"/>
              <a:gd name="f1178" fmla="*/ f1060 f804 1"/>
              <a:gd name="f1179" fmla="*/ f1061 f803 1"/>
              <a:gd name="f1180" fmla="*/ f1062 f804 1"/>
              <a:gd name="f1181" fmla="*/ f1063 f803 1"/>
              <a:gd name="f1182" fmla="*/ f1064 f804 1"/>
              <a:gd name="f1183" fmla="*/ f1065 f803 1"/>
              <a:gd name="f1184" fmla="*/ f1066 f804 1"/>
              <a:gd name="f1185" fmla="*/ f1067 f803 1"/>
              <a:gd name="f1186" fmla="*/ f1068 f804 1"/>
              <a:gd name="f1187" fmla="*/ f1069 f803 1"/>
              <a:gd name="f1188" fmla="*/ f1070 f804 1"/>
              <a:gd name="f1189" fmla="*/ f1071 f803 1"/>
              <a:gd name="f1190" fmla="*/ f1072 f804 1"/>
              <a:gd name="f1191" fmla="*/ f1073 f803 1"/>
              <a:gd name="f1192" fmla="*/ f1074 f804 1"/>
              <a:gd name="f1193" fmla="*/ f1075 f803 1"/>
              <a:gd name="f1194" fmla="*/ f1076 f804 1"/>
              <a:gd name="f1195" fmla="*/ f1077 f803 1"/>
              <a:gd name="f1196" fmla="*/ f1078 f804 1"/>
              <a:gd name="f1197" fmla="*/ f1079 f803 1"/>
              <a:gd name="f1198" fmla="*/ f1080 f804 1"/>
              <a:gd name="f1199" fmla="*/ f1081 f803 1"/>
              <a:gd name="f1200" fmla="*/ f1082 f804 1"/>
              <a:gd name="f1201" fmla="*/ f1083 f803 1"/>
              <a:gd name="f1202" fmla="*/ f1084 f804 1"/>
              <a:gd name="f1203" fmla="*/ f1085 f803 1"/>
              <a:gd name="f1204" fmla="*/ f1086 f804 1"/>
              <a:gd name="f1205" fmla="*/ f1087 f803 1"/>
              <a:gd name="f1206" fmla="*/ f1088 f804 1"/>
              <a:gd name="f1207" fmla="*/ f1089 f803 1"/>
              <a:gd name="f1208" fmla="*/ f1090 f804 1"/>
              <a:gd name="f1209" fmla="*/ f1091 f803 1"/>
              <a:gd name="f1210" fmla="*/ f1092 f804 1"/>
              <a:gd name="f1211" fmla="*/ f1093 f803 1"/>
              <a:gd name="f1212" fmla="*/ f1094 f804 1"/>
              <a:gd name="f1213" fmla="*/ f1095 f803 1"/>
              <a:gd name="f1214" fmla="*/ f1096 f804 1"/>
              <a:gd name="f1215" fmla="*/ f1097 f803 1"/>
              <a:gd name="f1216" fmla="*/ f1098 f804 1"/>
              <a:gd name="f1217" fmla="*/ f1099 f803 1"/>
              <a:gd name="f1218" fmla="*/ f1100 f804 1"/>
              <a:gd name="f1219" fmla="*/ f1101 f803 1"/>
              <a:gd name="f1220" fmla="*/ f1102 f804 1"/>
              <a:gd name="f1221" fmla="*/ f1103 f803 1"/>
              <a:gd name="f1222" fmla="*/ f1104 f804 1"/>
              <a:gd name="f1223" fmla="*/ f1105 f803 1"/>
              <a:gd name="f1224" fmla="*/ f1106 f804 1"/>
              <a:gd name="f1225" fmla="*/ f1107 f803 1"/>
              <a:gd name="f1226" fmla="*/ f1108 f804 1"/>
              <a:gd name="f1227" fmla="*/ f1109 f803 1"/>
              <a:gd name="f1228" fmla="*/ f1110 f804 1"/>
              <a:gd name="f1229" fmla="*/ f1111 f803 1"/>
              <a:gd name="f1230" fmla="*/ f1112 f804 1"/>
              <a:gd name="f1231" fmla="*/ f1113 f803 1"/>
              <a:gd name="f1232" fmla="*/ f1114 f804 1"/>
              <a:gd name="f1233" fmla="*/ f1115 f803 1"/>
              <a:gd name="f1234" fmla="*/ f1116 f804 1"/>
              <a:gd name="f1235" fmla="*/ f1117 f804 1"/>
              <a:gd name="f1236" fmla="*/ f1118 f803 1"/>
              <a:gd name="f1237" fmla="*/ f1119 f804 1"/>
              <a:gd name="f1238" fmla="*/ f1120 f803 1"/>
              <a:gd name="f1239" fmla="*/ f1121 f804 1"/>
              <a:gd name="f1240" fmla="*/ f1122 f803 1"/>
              <a:gd name="f1241" fmla="*/ f1123 f804 1"/>
              <a:gd name="f1242" fmla="*/ f1124 f803 1"/>
              <a:gd name="f1243" fmla="*/ f1125 f804 1"/>
              <a:gd name="f1244" fmla="*/ f1126 f804 1"/>
              <a:gd name="f1245" fmla="*/ f1127 f803 1"/>
              <a:gd name="f1246" fmla="*/ f1128 f804 1"/>
              <a:gd name="f1247" fmla="*/ f1129 f803 1"/>
              <a:gd name="f1248" fmla="*/ f1130 f804 1"/>
              <a:gd name="f1249" fmla="*/ f1131 f803 1"/>
              <a:gd name="f1250" fmla="*/ f1132 f804 1"/>
              <a:gd name="f1251" fmla="*/ f1133 f803 1"/>
              <a:gd name="f1252" fmla="*/ f1134 f804 1"/>
              <a:gd name="f1253" fmla="*/ f1135 f803 1"/>
              <a:gd name="f1254" fmla="*/ f1136 f803 1"/>
              <a:gd name="f1255" fmla="*/ f1137 f804 1"/>
              <a:gd name="f1256" fmla="*/ f1138 f803 1"/>
              <a:gd name="f1257" fmla="*/ f1139 f804 1"/>
              <a:gd name="f1258" fmla="*/ f1140 f803 1"/>
              <a:gd name="f1259" fmla="*/ f1141 f804 1"/>
              <a:gd name="f1260" fmla="*/ f1142 f803 1"/>
              <a:gd name="f1261" fmla="*/ f1143 f804 1"/>
              <a:gd name="f1262" fmla="*/ f1144 f803 1"/>
              <a:gd name="f1263" fmla="*/ f1145 f804 1"/>
              <a:gd name="f1264" fmla="*/ f1146 f803 1"/>
              <a:gd name="f1265" fmla="*/ f1147 f804 1"/>
              <a:gd name="f1266" fmla="*/ f1148 f803 1"/>
              <a:gd name="f1267" fmla="*/ f1149 f803 1"/>
              <a:gd name="f1268" fmla="*/ f1150 f804 1"/>
              <a:gd name="f1269" fmla="*/ f1151 f803 1"/>
              <a:gd name="f1270" fmla="*/ f1152 f804 1"/>
              <a:gd name="f1271" fmla="*/ f1153 f804 1"/>
              <a:gd name="f1272" fmla="*/ f1154 f803 1"/>
              <a:gd name="f1273" fmla="*/ f1155 f804 1"/>
              <a:gd name="f1274" fmla="*/ f1156 f803 1"/>
              <a:gd name="f1275" fmla="*/ f1157 f804 1"/>
              <a:gd name="f1276" fmla="*/ f1158 f803 1"/>
              <a:gd name="f1277" fmla="*/ f1159 f804 1"/>
              <a:gd name="f1278" fmla="*/ f1160 f80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28">
                <a:pos x="f1165" y="f1166"/>
              </a:cxn>
              <a:cxn ang="f928">
                <a:pos x="f1167" y="f1168"/>
              </a:cxn>
              <a:cxn ang="f928">
                <a:pos x="f1169" y="f1170"/>
              </a:cxn>
              <a:cxn ang="f928">
                <a:pos x="f1171" y="f1172"/>
              </a:cxn>
              <a:cxn ang="f928">
                <a:pos x="f1173" y="f1174"/>
              </a:cxn>
              <a:cxn ang="f928">
                <a:pos x="f1175" y="f1176"/>
              </a:cxn>
              <a:cxn ang="f928">
                <a:pos x="f1177" y="f1178"/>
              </a:cxn>
              <a:cxn ang="f928">
                <a:pos x="f1179" y="f1180"/>
              </a:cxn>
              <a:cxn ang="f928">
                <a:pos x="f1181" y="f1182"/>
              </a:cxn>
              <a:cxn ang="f928">
                <a:pos x="f1183" y="f1184"/>
              </a:cxn>
              <a:cxn ang="f928">
                <a:pos x="f1185" y="f1186"/>
              </a:cxn>
              <a:cxn ang="f928">
                <a:pos x="f1187" y="f1188"/>
              </a:cxn>
              <a:cxn ang="f928">
                <a:pos x="f1189" y="f1190"/>
              </a:cxn>
              <a:cxn ang="f928">
                <a:pos x="f1191" y="f1192"/>
              </a:cxn>
              <a:cxn ang="f928">
                <a:pos x="f1193" y="f1194"/>
              </a:cxn>
              <a:cxn ang="f928">
                <a:pos x="f1195" y="f1196"/>
              </a:cxn>
              <a:cxn ang="f928">
                <a:pos x="f1197" y="f1198"/>
              </a:cxn>
              <a:cxn ang="f928">
                <a:pos x="f1199" y="f1200"/>
              </a:cxn>
              <a:cxn ang="f928">
                <a:pos x="f1201" y="f1202"/>
              </a:cxn>
              <a:cxn ang="f928">
                <a:pos x="f1203" y="f1204"/>
              </a:cxn>
              <a:cxn ang="f928">
                <a:pos x="f1205" y="f1206"/>
              </a:cxn>
              <a:cxn ang="f928">
                <a:pos x="f1207" y="f1208"/>
              </a:cxn>
              <a:cxn ang="f928">
                <a:pos x="f1209" y="f1210"/>
              </a:cxn>
              <a:cxn ang="f928">
                <a:pos x="f1211" y="f1212"/>
              </a:cxn>
              <a:cxn ang="f928">
                <a:pos x="f1213" y="f1214"/>
              </a:cxn>
              <a:cxn ang="f928">
                <a:pos x="f1215" y="f1216"/>
              </a:cxn>
              <a:cxn ang="f928">
                <a:pos x="f1217" y="f1218"/>
              </a:cxn>
              <a:cxn ang="f928">
                <a:pos x="f1219" y="f1220"/>
              </a:cxn>
              <a:cxn ang="f928">
                <a:pos x="f1221" y="f1222"/>
              </a:cxn>
              <a:cxn ang="f928">
                <a:pos x="f1223" y="f1224"/>
              </a:cxn>
              <a:cxn ang="f928">
                <a:pos x="f1225" y="f1226"/>
              </a:cxn>
              <a:cxn ang="f928">
                <a:pos x="f1227" y="f1228"/>
              </a:cxn>
              <a:cxn ang="f928">
                <a:pos x="f1229" y="f1230"/>
              </a:cxn>
              <a:cxn ang="f928">
                <a:pos x="f1231" y="f1232"/>
              </a:cxn>
              <a:cxn ang="f928">
                <a:pos x="f1233" y="f1234"/>
              </a:cxn>
              <a:cxn ang="f928">
                <a:pos x="f1181" y="f1235"/>
              </a:cxn>
              <a:cxn ang="f928">
                <a:pos x="f1236" y="f1237"/>
              </a:cxn>
              <a:cxn ang="f928">
                <a:pos x="f1238" y="f1239"/>
              </a:cxn>
              <a:cxn ang="f928">
                <a:pos x="f1240" y="f1241"/>
              </a:cxn>
              <a:cxn ang="f928">
                <a:pos x="f1242" y="f1243"/>
              </a:cxn>
              <a:cxn ang="f928">
                <a:pos x="f1175" y="f1244"/>
              </a:cxn>
              <a:cxn ang="f928">
                <a:pos x="f1245" y="f1246"/>
              </a:cxn>
              <a:cxn ang="f928">
                <a:pos x="f1247" y="f1248"/>
              </a:cxn>
              <a:cxn ang="f928">
                <a:pos x="f1249" y="f1250"/>
              </a:cxn>
              <a:cxn ang="f928">
                <a:pos x="f1251" y="f1252"/>
              </a:cxn>
              <a:cxn ang="f928">
                <a:pos x="f1253" y="f1244"/>
              </a:cxn>
              <a:cxn ang="f928">
                <a:pos x="f1254" y="f1255"/>
              </a:cxn>
              <a:cxn ang="f928">
                <a:pos x="f1256" y="f1257"/>
              </a:cxn>
              <a:cxn ang="f928">
                <a:pos x="f1258" y="f1259"/>
              </a:cxn>
              <a:cxn ang="f928">
                <a:pos x="f1260" y="f1261"/>
              </a:cxn>
              <a:cxn ang="f928">
                <a:pos x="f1262" y="f1263"/>
              </a:cxn>
              <a:cxn ang="f928">
                <a:pos x="f1264" y="f1265"/>
              </a:cxn>
              <a:cxn ang="f928">
                <a:pos x="f1266" y="f1172"/>
              </a:cxn>
              <a:cxn ang="f928">
                <a:pos x="f1267" y="f1268"/>
              </a:cxn>
              <a:cxn ang="f928">
                <a:pos x="f1269" y="f1270"/>
              </a:cxn>
              <a:cxn ang="f928">
                <a:pos x="f1221" y="f1186"/>
              </a:cxn>
              <a:cxn ang="f928">
                <a:pos x="f1179" y="f1271"/>
              </a:cxn>
              <a:cxn ang="f928">
                <a:pos x="f1272" y="f1273"/>
              </a:cxn>
              <a:cxn ang="f928">
                <a:pos x="f1274" y="f1275"/>
              </a:cxn>
              <a:cxn ang="f928">
                <a:pos x="f1276" y="f1277"/>
              </a:cxn>
              <a:cxn ang="f928">
                <a:pos x="f1276" y="f1278"/>
              </a:cxn>
            </a:cxnLst>
            <a:rect l="f1161" t="f1164" r="f1162" b="f1163"/>
            <a:pathLst>
              <a:path w="1151" h="329">
                <a:moveTo>
                  <a:pt x="f9" y="f10"/>
                </a:moveTo>
                <a:cubicBezTo>
                  <a:pt x="f11" y="f12"/>
                  <a:pt x="f9" y="f13"/>
                  <a:pt x="f11" y="f14"/>
                </a:cubicBezTo>
                <a:cubicBezTo>
                  <a:pt x="f11" y="f15"/>
                  <a:pt x="f11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2"/>
                </a:cubicBezTo>
                <a:cubicBezTo>
                  <a:pt x="f36" y="f37"/>
                  <a:pt x="f38" y="f37"/>
                  <a:pt x="f39" y="f40"/>
                </a:cubicBezTo>
                <a:cubicBezTo>
                  <a:pt x="f41" y="f42"/>
                  <a:pt x="f43" y="f30"/>
                  <a:pt x="f44" y="f32"/>
                </a:cubicBezTo>
                <a:cubicBezTo>
                  <a:pt x="f45" y="f46"/>
                  <a:pt x="f41" y="f28"/>
                  <a:pt x="f47" y="f48"/>
                </a:cubicBezTo>
                <a:cubicBezTo>
                  <a:pt x="f49" y="f50"/>
                  <a:pt x="f51" y="f52"/>
                  <a:pt x="f51" y="f53"/>
                </a:cubicBezTo>
                <a:cubicBezTo>
                  <a:pt x="f51" y="f54"/>
                  <a:pt x="f49" y="f55"/>
                  <a:pt x="f47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56"/>
                  <a:pt x="f63" y="f56"/>
                  <a:pt x="f64" y="f60"/>
                </a:cubicBezTo>
                <a:cubicBezTo>
                  <a:pt x="f65" y="f66"/>
                  <a:pt x="f67" y="f62"/>
                  <a:pt x="f38" y="f68"/>
                </a:cubicBezTo>
                <a:cubicBezTo>
                  <a:pt x="f69" y="f60"/>
                  <a:pt x="f69" y="f58"/>
                  <a:pt x="f70" y="f56"/>
                </a:cubicBezTo>
                <a:cubicBezTo>
                  <a:pt x="f71" y="f72"/>
                  <a:pt x="f73" y="f58"/>
                  <a:pt x="f74" y="f66"/>
                </a:cubicBezTo>
                <a:cubicBezTo>
                  <a:pt x="f75" y="f58"/>
                  <a:pt x="f75" y="f72"/>
                  <a:pt x="f75" y="f56"/>
                </a:cubicBezTo>
                <a:cubicBezTo>
                  <a:pt x="f76" y="f56"/>
                  <a:pt x="f77" y="f56"/>
                  <a:pt x="f78" y="f56"/>
                </a:cubicBezTo>
                <a:cubicBezTo>
                  <a:pt x="f79" y="f80"/>
                  <a:pt x="f81" y="f82"/>
                  <a:pt x="f83" y="f50"/>
                </a:cubicBezTo>
                <a:cubicBezTo>
                  <a:pt x="f73" y="f50"/>
                  <a:pt x="f84" y="f85"/>
                  <a:pt x="f86" y="f48"/>
                </a:cubicBezTo>
                <a:cubicBezTo>
                  <a:pt x="f86" y="f48"/>
                  <a:pt x="f84" y="f87"/>
                  <a:pt x="f84" y="f87"/>
                </a:cubicBezTo>
                <a:cubicBezTo>
                  <a:pt x="f83" y="f48"/>
                  <a:pt x="f76" y="f85"/>
                  <a:pt x="f88" y="f89"/>
                </a:cubicBezTo>
                <a:cubicBezTo>
                  <a:pt x="f88" y="f85"/>
                  <a:pt x="f88" y="f90"/>
                  <a:pt x="f88" y="f48"/>
                </a:cubicBezTo>
                <a:cubicBezTo>
                  <a:pt x="f91" y="f50"/>
                  <a:pt x="f92" y="f26"/>
                  <a:pt x="f93" y="f26"/>
                </a:cubicBezTo>
                <a:cubicBezTo>
                  <a:pt x="f94" y="f26"/>
                  <a:pt x="f35" y="f95"/>
                  <a:pt x="f96" y="f97"/>
                </a:cubicBezTo>
                <a:cubicBezTo>
                  <a:pt x="f35" y="f98"/>
                  <a:pt x="f99" y="f100"/>
                  <a:pt x="f101" y="f102"/>
                </a:cubicBezTo>
                <a:cubicBezTo>
                  <a:pt x="f93" y="f24"/>
                  <a:pt x="f103" y="f24"/>
                  <a:pt x="f104" y="f105"/>
                </a:cubicBezTo>
                <a:cubicBezTo>
                  <a:pt x="f93" y="f106"/>
                  <a:pt x="f99" y="f20"/>
                  <a:pt x="f35" y="f107"/>
                </a:cubicBezTo>
                <a:cubicBezTo>
                  <a:pt x="f35" y="f108"/>
                  <a:pt x="f99" y="f108"/>
                  <a:pt x="f94" y="f109"/>
                </a:cubicBezTo>
                <a:cubicBezTo>
                  <a:pt x="f35" y="f110"/>
                  <a:pt x="f96" y="f111"/>
                  <a:pt x="f33" y="f112"/>
                </a:cubicBezTo>
                <a:cubicBezTo>
                  <a:pt x="f113" y="f114"/>
                  <a:pt x="f96" y="f115"/>
                  <a:pt x="f116" y="f117"/>
                </a:cubicBezTo>
                <a:cubicBezTo>
                  <a:pt x="f31" y="f118"/>
                  <a:pt x="f33" y="f10"/>
                  <a:pt x="f119" y="f10"/>
                </a:cubicBezTo>
                <a:cubicBezTo>
                  <a:pt x="f99" y="f118"/>
                  <a:pt x="f94" y="f10"/>
                  <a:pt x="f103" y="f10"/>
                </a:cubicBezTo>
                <a:cubicBezTo>
                  <a:pt x="f120" y="f118"/>
                  <a:pt x="f121" y="f122"/>
                  <a:pt x="f91" y="f14"/>
                </a:cubicBezTo>
                <a:cubicBezTo>
                  <a:pt x="f78" y="f123"/>
                  <a:pt x="f83" y="f16"/>
                  <a:pt x="f124" y="f125"/>
                </a:cubicBezTo>
                <a:cubicBezTo>
                  <a:pt x="f38" y="f125"/>
                  <a:pt x="f70" y="f111"/>
                  <a:pt x="f67" y="f111"/>
                </a:cubicBezTo>
                <a:cubicBezTo>
                  <a:pt x="f67" y="f16"/>
                  <a:pt x="f67" y="f123"/>
                  <a:pt x="f70" y="f114"/>
                </a:cubicBezTo>
                <a:cubicBezTo>
                  <a:pt x="f38" y="f15"/>
                  <a:pt x="f71" y="f115"/>
                  <a:pt x="f73" y="f115"/>
                </a:cubicBezTo>
                <a:cubicBezTo>
                  <a:pt x="f83" y="f126"/>
                  <a:pt x="f76" y="f126"/>
                  <a:pt x="f88" y="f117"/>
                </a:cubicBezTo>
                <a:cubicBezTo>
                  <a:pt x="f79" y="f117"/>
                  <a:pt x="f127" y="f13"/>
                  <a:pt x="f36" y="f10"/>
                </a:cubicBezTo>
                <a:cubicBezTo>
                  <a:pt x="f79" y="f10"/>
                  <a:pt x="f36" y="f128"/>
                  <a:pt x="f129" y="f130"/>
                </a:cubicBezTo>
                <a:cubicBezTo>
                  <a:pt x="f91" y="f131"/>
                  <a:pt x="f121" y="f132"/>
                  <a:pt x="f92" y="f133"/>
                </a:cubicBezTo>
                <a:cubicBezTo>
                  <a:pt x="f127" y="f133"/>
                  <a:pt x="f129" y="f133"/>
                  <a:pt x="f36" y="f134"/>
                </a:cubicBezTo>
                <a:cubicBezTo>
                  <a:pt x="f129" y="f135"/>
                  <a:pt x="f127" y="f136"/>
                  <a:pt x="f137" y="f138"/>
                </a:cubicBezTo>
                <a:cubicBezTo>
                  <a:pt x="f137" y="f138"/>
                  <a:pt x="f121" y="f138"/>
                  <a:pt x="f121" y="f138"/>
                </a:cubicBezTo>
                <a:cubicBezTo>
                  <a:pt x="f129" y="f139"/>
                  <a:pt x="f78" y="f136"/>
                  <a:pt x="f81" y="f140"/>
                </a:cubicBezTo>
                <a:cubicBezTo>
                  <a:pt x="f76" y="f140"/>
                  <a:pt x="f76" y="f140"/>
                  <a:pt x="f74" y="f141"/>
                </a:cubicBezTo>
                <a:cubicBezTo>
                  <a:pt x="f81" y="f139"/>
                  <a:pt x="f88" y="f142"/>
                  <a:pt x="f78" y="f143"/>
                </a:cubicBezTo>
                <a:cubicBezTo>
                  <a:pt x="f88" y="f143"/>
                  <a:pt x="f88" y="f143"/>
                  <a:pt x="f81" y="f144"/>
                </a:cubicBezTo>
                <a:cubicBezTo>
                  <a:pt x="f77" y="f145"/>
                  <a:pt x="f77" y="f146"/>
                  <a:pt x="f88" y="f147"/>
                </a:cubicBezTo>
                <a:cubicBezTo>
                  <a:pt x="f76" y="f148"/>
                  <a:pt x="f75" y="f149"/>
                  <a:pt x="f150" y="f146"/>
                </a:cubicBezTo>
                <a:cubicBezTo>
                  <a:pt x="f73" y="f151"/>
                  <a:pt x="f73" y="f152"/>
                  <a:pt x="f73" y="f153"/>
                </a:cubicBezTo>
                <a:cubicBezTo>
                  <a:pt x="f84" y="f8"/>
                  <a:pt x="f84" y="f8"/>
                  <a:pt x="f86" y="f8"/>
                </a:cubicBezTo>
                <a:cubicBezTo>
                  <a:pt x="f124" y="f154"/>
                  <a:pt x="f70" y="f152"/>
                  <a:pt x="f155" y="f156"/>
                </a:cubicBezTo>
                <a:cubicBezTo>
                  <a:pt x="f65" y="f157"/>
                  <a:pt x="f65" y="f157"/>
                  <a:pt x="f64" y="f152"/>
                </a:cubicBezTo>
                <a:cubicBezTo>
                  <a:pt x="f158" y="f157"/>
                  <a:pt x="f158" y="f156"/>
                  <a:pt x="f159" y="f160"/>
                </a:cubicBezTo>
                <a:cubicBezTo>
                  <a:pt x="f161" y="f160"/>
                  <a:pt x="f162" y="f156"/>
                  <a:pt x="f163" y="f156"/>
                </a:cubicBezTo>
                <a:cubicBezTo>
                  <a:pt x="f164" y="f165"/>
                  <a:pt x="f61" y="f166"/>
                  <a:pt x="f167" y="f145"/>
                </a:cubicBezTo>
                <a:cubicBezTo>
                  <a:pt x="f39" y="f146"/>
                  <a:pt x="f57" y="f149"/>
                  <a:pt x="f47" y="f148"/>
                </a:cubicBezTo>
                <a:cubicBezTo>
                  <a:pt x="f51" y="f146"/>
                  <a:pt x="f168" y="f145"/>
                  <a:pt x="f169" y="f170"/>
                </a:cubicBezTo>
                <a:cubicBezTo>
                  <a:pt x="f171" y="f145"/>
                  <a:pt x="f172" y="f173"/>
                  <a:pt x="f174" y="f146"/>
                </a:cubicBezTo>
                <a:cubicBezTo>
                  <a:pt x="f174" y="f145"/>
                  <a:pt x="f175" y="f170"/>
                  <a:pt x="f175" y="f143"/>
                </a:cubicBezTo>
                <a:cubicBezTo>
                  <a:pt x="f176" y="f143"/>
                  <a:pt x="f177" y="f143"/>
                  <a:pt x="f45" y="f144"/>
                </a:cubicBezTo>
                <a:cubicBezTo>
                  <a:pt x="f45" y="f143"/>
                  <a:pt x="f45" y="f178"/>
                  <a:pt x="f45" y="f178"/>
                </a:cubicBezTo>
                <a:cubicBezTo>
                  <a:pt x="f45" y="f179"/>
                  <a:pt x="f175" y="f180"/>
                  <a:pt x="f45" y="f181"/>
                </a:cubicBezTo>
                <a:cubicBezTo>
                  <a:pt x="f45" y="f135"/>
                  <a:pt x="f176" y="f133"/>
                  <a:pt x="f175" y="f134"/>
                </a:cubicBezTo>
                <a:cubicBezTo>
                  <a:pt x="f182" y="f132"/>
                  <a:pt x="f171" y="f131"/>
                  <a:pt x="f169" y="f128"/>
                </a:cubicBezTo>
                <a:cubicBezTo>
                  <a:pt x="f169" y="f118"/>
                  <a:pt x="f169" y="f13"/>
                  <a:pt x="f41" y="f117"/>
                </a:cubicBezTo>
                <a:cubicBezTo>
                  <a:pt x="f172" y="f126"/>
                  <a:pt x="f174" y="f117"/>
                  <a:pt x="f175" y="f122"/>
                </a:cubicBezTo>
                <a:cubicBezTo>
                  <a:pt x="f177" y="f183"/>
                  <a:pt x="f43" y="f133"/>
                  <a:pt x="f184" y="f136"/>
                </a:cubicBezTo>
                <a:cubicBezTo>
                  <a:pt x="f184" y="f136"/>
                  <a:pt x="f185" y="f141"/>
                  <a:pt x="f186" y="f140"/>
                </a:cubicBezTo>
                <a:cubicBezTo>
                  <a:pt x="f187" y="f180"/>
                  <a:pt x="f188" y="f189"/>
                  <a:pt x="f44" y="f179"/>
                </a:cubicBezTo>
                <a:cubicBezTo>
                  <a:pt x="f190" y="f138"/>
                  <a:pt x="f190" y="f138"/>
                  <a:pt x="f191" y="f189"/>
                </a:cubicBezTo>
                <a:cubicBezTo>
                  <a:pt x="f192" y="f138"/>
                  <a:pt x="f193" y="f142"/>
                  <a:pt x="f194" y="f195"/>
                </a:cubicBezTo>
                <a:cubicBezTo>
                  <a:pt x="f194" y="f138"/>
                  <a:pt x="f196" y="f180"/>
                  <a:pt x="f196" y="f140"/>
                </a:cubicBezTo>
                <a:cubicBezTo>
                  <a:pt x="f196" y="f140"/>
                  <a:pt x="f197" y="f140"/>
                  <a:pt x="f197" y="f181"/>
                </a:cubicBezTo>
                <a:cubicBezTo>
                  <a:pt x="f198" y="f141"/>
                  <a:pt x="f198" y="f136"/>
                  <a:pt x="f199" y="f139"/>
                </a:cubicBezTo>
                <a:cubicBezTo>
                  <a:pt x="f199" y="f139"/>
                  <a:pt x="f200" y="f180"/>
                  <a:pt x="f200" y="f180"/>
                </a:cubicBezTo>
                <a:cubicBezTo>
                  <a:pt x="f200" y="f140"/>
                  <a:pt x="f199" y="f201"/>
                  <a:pt x="f199" y="f134"/>
                </a:cubicBezTo>
                <a:cubicBezTo>
                  <a:pt x="f202" y="f134"/>
                  <a:pt x="f203" y="f134"/>
                  <a:pt x="f204" y="f134"/>
                </a:cubicBezTo>
                <a:cubicBezTo>
                  <a:pt x="f203" y="f205"/>
                  <a:pt x="f202" y="f130"/>
                  <a:pt x="f199" y="f118"/>
                </a:cubicBezTo>
                <a:cubicBezTo>
                  <a:pt x="f202" y="f12"/>
                  <a:pt x="f203" y="f12"/>
                  <a:pt x="f204" y="f122"/>
                </a:cubicBezTo>
                <a:cubicBezTo>
                  <a:pt x="f206" y="f14"/>
                  <a:pt x="f202" y="f115"/>
                  <a:pt x="f202" y="f114"/>
                </a:cubicBezTo>
                <a:cubicBezTo>
                  <a:pt x="f200" y="f112"/>
                  <a:pt x="f203" y="f111"/>
                  <a:pt x="f203" y="f207"/>
                </a:cubicBezTo>
                <a:cubicBezTo>
                  <a:pt x="f208" y="f207"/>
                  <a:pt x="f209" y="f109"/>
                  <a:pt x="f210" y="f108"/>
                </a:cubicBezTo>
                <a:cubicBezTo>
                  <a:pt x="f211" y="f20"/>
                  <a:pt x="f212" y="f213"/>
                  <a:pt x="f204" y="f24"/>
                </a:cubicBezTo>
                <a:cubicBezTo>
                  <a:pt x="f202" y="f100"/>
                  <a:pt x="f196" y="f214"/>
                  <a:pt x="f192" y="f97"/>
                </a:cubicBezTo>
                <a:cubicBezTo>
                  <a:pt x="f196" y="f95"/>
                  <a:pt x="f202" y="f26"/>
                  <a:pt x="f215" y="f48"/>
                </a:cubicBezTo>
                <a:cubicBezTo>
                  <a:pt x="f199" y="f216"/>
                  <a:pt x="f193" y="f217"/>
                  <a:pt x="f218" y="f72"/>
                </a:cubicBezTo>
                <a:cubicBezTo>
                  <a:pt x="f190" y="f55"/>
                  <a:pt x="f219" y="f28"/>
                  <a:pt x="f220" y="f54"/>
                </a:cubicBezTo>
                <a:cubicBezTo>
                  <a:pt x="f186" y="f72"/>
                  <a:pt x="f221" y="f55"/>
                  <a:pt x="f177" y="f28"/>
                </a:cubicBezTo>
                <a:cubicBezTo>
                  <a:pt x="f187" y="f222"/>
                  <a:pt x="f223" y="f224"/>
                  <a:pt x="f225" y="f226"/>
                </a:cubicBezTo>
                <a:cubicBezTo>
                  <a:pt x="f227" y="f228"/>
                  <a:pt x="f229" y="f230"/>
                  <a:pt x="f231" y="f232"/>
                </a:cubicBezTo>
                <a:cubicBezTo>
                  <a:pt x="f233" y="f234"/>
                  <a:pt x="f235" y="f236"/>
                  <a:pt x="f237" y="f238"/>
                </a:cubicBezTo>
                <a:cubicBezTo>
                  <a:pt x="f239" y="f238"/>
                  <a:pt x="f240" y="f238"/>
                  <a:pt x="f241" y="f242"/>
                </a:cubicBezTo>
                <a:cubicBezTo>
                  <a:pt x="f240" y="f243"/>
                  <a:pt x="f244" y="f245"/>
                  <a:pt x="f240" y="f246"/>
                </a:cubicBezTo>
                <a:cubicBezTo>
                  <a:pt x="f241" y="f247"/>
                  <a:pt x="f248" y="f245"/>
                  <a:pt x="f249" y="f250"/>
                </a:cubicBezTo>
                <a:cubicBezTo>
                  <a:pt x="f249" y="f243"/>
                  <a:pt x="f251" y="f252"/>
                  <a:pt x="f253" y="f238"/>
                </a:cubicBezTo>
                <a:cubicBezTo>
                  <a:pt x="f253" y="f254"/>
                  <a:pt x="f255" y="f256"/>
                  <a:pt x="f257" y="f258"/>
                </a:cubicBezTo>
                <a:cubicBezTo>
                  <a:pt x="f259" y="f260"/>
                  <a:pt x="f261" y="f262"/>
                  <a:pt x="f263" y="f264"/>
                </a:cubicBezTo>
                <a:cubicBezTo>
                  <a:pt x="f265" y="f266"/>
                  <a:pt x="f267" y="f268"/>
                  <a:pt x="f269" y="f243"/>
                </a:cubicBezTo>
                <a:cubicBezTo>
                  <a:pt x="f270" y="f271"/>
                  <a:pt x="f272" y="f273"/>
                  <a:pt x="f274" y="f275"/>
                </a:cubicBezTo>
                <a:cubicBezTo>
                  <a:pt x="f160" y="f275"/>
                  <a:pt x="f148" y="f226"/>
                  <a:pt x="f145" y="f276"/>
                </a:cubicBezTo>
                <a:cubicBezTo>
                  <a:pt x="f277" y="f30"/>
                  <a:pt x="f278" y="f62"/>
                  <a:pt x="f279" y="f89"/>
                </a:cubicBezTo>
                <a:cubicBezTo>
                  <a:pt x="f280" y="f50"/>
                  <a:pt x="f280" y="f50"/>
                  <a:pt x="f281" y="f50"/>
                </a:cubicBezTo>
                <a:cubicBezTo>
                  <a:pt x="f282" y="f283"/>
                  <a:pt x="f284" y="f55"/>
                  <a:pt x="f285" y="f66"/>
                </a:cubicBezTo>
                <a:cubicBezTo>
                  <a:pt x="f286" y="f287"/>
                  <a:pt x="f288" y="f289"/>
                  <a:pt x="f284" y="f222"/>
                </a:cubicBezTo>
                <a:cubicBezTo>
                  <a:pt x="f282" y="f290"/>
                  <a:pt x="f279" y="f291"/>
                  <a:pt x="f281" y="f30"/>
                </a:cubicBezTo>
                <a:cubicBezTo>
                  <a:pt x="f272" y="f290"/>
                  <a:pt x="f292" y="f290"/>
                  <a:pt x="f293" y="f30"/>
                </a:cubicBezTo>
                <a:cubicBezTo>
                  <a:pt x="f294" y="f32"/>
                  <a:pt x="f295" y="f34"/>
                  <a:pt x="f296" y="f224"/>
                </a:cubicBezTo>
                <a:cubicBezTo>
                  <a:pt x="f296" y="f297"/>
                  <a:pt x="f296" y="f30"/>
                  <a:pt x="f296" y="f291"/>
                </a:cubicBezTo>
                <a:cubicBezTo>
                  <a:pt x="f298" y="f30"/>
                  <a:pt x="f299" y="f32"/>
                  <a:pt x="f300" y="f301"/>
                </a:cubicBezTo>
                <a:cubicBezTo>
                  <a:pt x="f300" y="f34"/>
                  <a:pt x="f300" y="f32"/>
                  <a:pt x="f300" y="f30"/>
                </a:cubicBezTo>
                <a:cubicBezTo>
                  <a:pt x="f302" y="f30"/>
                  <a:pt x="f303" y="f297"/>
                  <a:pt x="f304" y="f32"/>
                </a:cubicBezTo>
                <a:cubicBezTo>
                  <a:pt x="f304" y="f42"/>
                  <a:pt x="f305" y="f291"/>
                  <a:pt x="f305" y="f290"/>
                </a:cubicBezTo>
                <a:cubicBezTo>
                  <a:pt x="f305" y="f222"/>
                  <a:pt x="f304" y="f306"/>
                  <a:pt x="f307" y="f46"/>
                </a:cubicBezTo>
                <a:cubicBezTo>
                  <a:pt x="f303" y="f287"/>
                  <a:pt x="f302" y="f308"/>
                  <a:pt x="f309" y="f66"/>
                </a:cubicBezTo>
                <a:cubicBezTo>
                  <a:pt x="f310" y="f60"/>
                  <a:pt x="f310" y="f72"/>
                  <a:pt x="f310" y="f55"/>
                </a:cubicBezTo>
                <a:cubicBezTo>
                  <a:pt x="f309" y="f56"/>
                  <a:pt x="f311" y="f56"/>
                  <a:pt x="f303" y="f72"/>
                </a:cubicBezTo>
                <a:cubicBezTo>
                  <a:pt x="f307" y="f60"/>
                  <a:pt x="f304" y="f66"/>
                  <a:pt x="f270" y="f68"/>
                </a:cubicBezTo>
                <a:cubicBezTo>
                  <a:pt x="f270" y="f62"/>
                  <a:pt x="f312" y="f66"/>
                  <a:pt x="f312" y="f58"/>
                </a:cubicBezTo>
                <a:cubicBezTo>
                  <a:pt x="f313" y="f60"/>
                  <a:pt x="f314" y="f60"/>
                  <a:pt x="f315" y="f66"/>
                </a:cubicBezTo>
                <a:cubicBezTo>
                  <a:pt x="f316" y="f62"/>
                  <a:pt x="f317" y="f62"/>
                  <a:pt x="f318" y="f66"/>
                </a:cubicBezTo>
                <a:cubicBezTo>
                  <a:pt x="f319" y="f60"/>
                  <a:pt x="f320" y="f66"/>
                  <a:pt x="f321" y="f60"/>
                </a:cubicBezTo>
                <a:cubicBezTo>
                  <a:pt x="f322" y="f60"/>
                  <a:pt x="f323" y="f58"/>
                  <a:pt x="f324" y="f58"/>
                </a:cubicBezTo>
                <a:cubicBezTo>
                  <a:pt x="f325" y="f56"/>
                  <a:pt x="f325" y="f28"/>
                  <a:pt x="f322" y="f54"/>
                </a:cubicBezTo>
                <a:cubicBezTo>
                  <a:pt x="f326" y="f53"/>
                  <a:pt x="f327" y="f80"/>
                  <a:pt x="f328" y="f217"/>
                </a:cubicBezTo>
                <a:cubicBezTo>
                  <a:pt x="f329" y="f82"/>
                  <a:pt x="f321" y="f330"/>
                  <a:pt x="f326" y="f50"/>
                </a:cubicBezTo>
                <a:cubicBezTo>
                  <a:pt x="f326" y="f50"/>
                  <a:pt x="f321" y="f89"/>
                  <a:pt x="f321" y="f89"/>
                </a:cubicBezTo>
                <a:cubicBezTo>
                  <a:pt x="f323" y="f85"/>
                  <a:pt x="f331" y="f85"/>
                  <a:pt x="f332" y="f90"/>
                </a:cubicBezTo>
                <a:cubicBezTo>
                  <a:pt x="f333" y="f87"/>
                  <a:pt x="f331" y="f26"/>
                  <a:pt x="f324" y="f95"/>
                </a:cubicBezTo>
                <a:cubicBezTo>
                  <a:pt x="f334" y="f97"/>
                  <a:pt x="f269" y="f98"/>
                  <a:pt x="f335" y="f100"/>
                </a:cubicBezTo>
                <a:cubicBezTo>
                  <a:pt x="f336" y="f22"/>
                  <a:pt x="f337" y="f338"/>
                  <a:pt x="f335" y="f339"/>
                </a:cubicBezTo>
                <a:cubicBezTo>
                  <a:pt x="f340" y="f207"/>
                  <a:pt x="f341" y="f18"/>
                  <a:pt x="f342" y="f110"/>
                </a:cubicBezTo>
                <a:cubicBezTo>
                  <a:pt x="f336" y="f110"/>
                  <a:pt x="f343" y="f125"/>
                  <a:pt x="f332" y="f125"/>
                </a:cubicBezTo>
                <a:cubicBezTo>
                  <a:pt x="f332" y="f111"/>
                  <a:pt x="f332" y="f111"/>
                  <a:pt x="f332" y="f16"/>
                </a:cubicBezTo>
                <a:cubicBezTo>
                  <a:pt x="f325" y="f110"/>
                  <a:pt x="f321" y="f207"/>
                  <a:pt x="f320" y="f107"/>
                </a:cubicBezTo>
                <a:cubicBezTo>
                  <a:pt x="f318" y="f344"/>
                  <a:pt x="f345" y="f344"/>
                  <a:pt x="f303" y="f338"/>
                </a:cubicBezTo>
                <a:cubicBezTo>
                  <a:pt x="f311" y="f338"/>
                  <a:pt x="f309" y="f20"/>
                  <a:pt x="f310" y="f20"/>
                </a:cubicBezTo>
                <a:cubicBezTo>
                  <a:pt x="f309" y="f346"/>
                  <a:pt x="f309" y="f108"/>
                  <a:pt x="f302" y="f109"/>
                </a:cubicBezTo>
                <a:cubicBezTo>
                  <a:pt x="f347" y="f207"/>
                  <a:pt x="f304" y="f18"/>
                  <a:pt x="f312" y="f18"/>
                </a:cubicBezTo>
                <a:cubicBezTo>
                  <a:pt x="f315" y="f18"/>
                  <a:pt x="f318" y="f18"/>
                  <a:pt x="f348" y="f18"/>
                </a:cubicBezTo>
                <a:cubicBezTo>
                  <a:pt x="f328" y="f110"/>
                  <a:pt x="f329" y="f111"/>
                  <a:pt x="f320" y="f112"/>
                </a:cubicBezTo>
                <a:cubicBezTo>
                  <a:pt x="f327" y="f15"/>
                  <a:pt x="f322" y="f126"/>
                  <a:pt x="f324" y="f13"/>
                </a:cubicBezTo>
                <a:cubicBezTo>
                  <a:pt x="f324" y="f13"/>
                  <a:pt x="f324" y="f13"/>
                  <a:pt x="f324" y="f122"/>
                </a:cubicBezTo>
                <a:cubicBezTo>
                  <a:pt x="f323" y="f122"/>
                  <a:pt x="f326" y="f122"/>
                  <a:pt x="f329" y="f122"/>
                </a:cubicBezTo>
                <a:cubicBezTo>
                  <a:pt x="f322" y="f128"/>
                  <a:pt x="f324" y="f205"/>
                  <a:pt x="f332" y="f133"/>
                </a:cubicBezTo>
                <a:cubicBezTo>
                  <a:pt x="f334" y="f133"/>
                  <a:pt x="f334" y="f349"/>
                  <a:pt x="f334" y="f349"/>
                </a:cubicBezTo>
                <a:cubicBezTo>
                  <a:pt x="f323" y="f134"/>
                  <a:pt x="f327" y="f350"/>
                  <a:pt x="f351" y="f205"/>
                </a:cubicBezTo>
                <a:cubicBezTo>
                  <a:pt x="f351" y="f132"/>
                  <a:pt x="f351" y="f132"/>
                  <a:pt x="f351" y="f350"/>
                </a:cubicBezTo>
                <a:cubicBezTo>
                  <a:pt x="f328" y="f349"/>
                  <a:pt x="f321" y="f140"/>
                  <a:pt x="f323" y="f189"/>
                </a:cubicBezTo>
                <a:cubicBezTo>
                  <a:pt x="f322" y="f189"/>
                  <a:pt x="f321" y="f189"/>
                  <a:pt x="f327" y="f138"/>
                </a:cubicBezTo>
                <a:cubicBezTo>
                  <a:pt x="f326" y="f352"/>
                  <a:pt x="f323" y="f143"/>
                  <a:pt x="f324" y="f145"/>
                </a:cubicBezTo>
                <a:cubicBezTo>
                  <a:pt x="f326" y="f353"/>
                  <a:pt x="f329" y="f353"/>
                  <a:pt x="f351" y="f170"/>
                </a:cubicBezTo>
                <a:cubicBezTo>
                  <a:pt x="f354" y="f149"/>
                  <a:pt x="f328" y="f151"/>
                  <a:pt x="f328" y="f152"/>
                </a:cubicBezTo>
                <a:cubicBezTo>
                  <a:pt x="f329" y="f355"/>
                  <a:pt x="f328" y="f154"/>
                  <a:pt x="f328" y="f153"/>
                </a:cubicBezTo>
                <a:cubicBezTo>
                  <a:pt x="f320" y="f356"/>
                  <a:pt x="f351" y="f356"/>
                  <a:pt x="f348" y="f154"/>
                </a:cubicBezTo>
                <a:cubicBezTo>
                  <a:pt x="f357" y="f358"/>
                  <a:pt x="f359" y="f274"/>
                  <a:pt x="f316" y="f160"/>
                </a:cubicBezTo>
                <a:cubicBezTo>
                  <a:pt x="f316" y="f157"/>
                  <a:pt x="f316" y="f274"/>
                  <a:pt x="f315" y="f358"/>
                </a:cubicBezTo>
                <a:cubicBezTo>
                  <a:pt x="f314" y="f274"/>
                  <a:pt x="f345" y="f157"/>
                  <a:pt x="f313" y="f160"/>
                </a:cubicBezTo>
                <a:cubicBezTo>
                  <a:pt x="f270" y="f157"/>
                  <a:pt x="f305" y="f274"/>
                  <a:pt x="f304" y="f152"/>
                </a:cubicBezTo>
                <a:cubicBezTo>
                  <a:pt x="f303" y="f160"/>
                  <a:pt x="f302" y="f147"/>
                  <a:pt x="f310" y="f146"/>
                </a:cubicBezTo>
                <a:cubicBezTo>
                  <a:pt x="f360" y="f148"/>
                  <a:pt x="f361" y="f165"/>
                  <a:pt x="f362" y="f160"/>
                </a:cubicBezTo>
                <a:cubicBezTo>
                  <a:pt x="f298" y="f165"/>
                  <a:pt x="f363" y="f148"/>
                  <a:pt x="f364" y="f149"/>
                </a:cubicBezTo>
                <a:cubicBezTo>
                  <a:pt x="f295" y="f148"/>
                  <a:pt x="f365" y="f165"/>
                  <a:pt x="f294" y="f160"/>
                </a:cubicBezTo>
                <a:cubicBezTo>
                  <a:pt x="f293" y="f147"/>
                  <a:pt x="f366" y="f166"/>
                  <a:pt x="f2" y="f173"/>
                </a:cubicBezTo>
                <a:cubicBezTo>
                  <a:pt x="f367" y="f146"/>
                  <a:pt x="f368" y="f149"/>
                  <a:pt x="f272" y="f166"/>
                </a:cubicBezTo>
                <a:cubicBezTo>
                  <a:pt x="f272" y="f173"/>
                  <a:pt x="f272" y="f353"/>
                  <a:pt x="f369" y="f144"/>
                </a:cubicBezTo>
                <a:cubicBezTo>
                  <a:pt x="f369" y="f195"/>
                  <a:pt x="f370" y="f179"/>
                  <a:pt x="f371" y="f139"/>
                </a:cubicBezTo>
                <a:cubicBezTo>
                  <a:pt x="f371" y="f136"/>
                  <a:pt x="f371" y="f141"/>
                  <a:pt x="f371" y="f181"/>
                </a:cubicBezTo>
                <a:cubicBezTo>
                  <a:pt x="f370" y="f349"/>
                  <a:pt x="f272" y="f350"/>
                  <a:pt x="f292" y="f131"/>
                </a:cubicBezTo>
                <a:cubicBezTo>
                  <a:pt x="f368" y="f183"/>
                  <a:pt x="f367" y="f130"/>
                  <a:pt x="f367" y="f128"/>
                </a:cubicBezTo>
                <a:cubicBezTo>
                  <a:pt x="f367" y="f12"/>
                  <a:pt x="f367" y="f117"/>
                  <a:pt x="f272" y="f14"/>
                </a:cubicBezTo>
                <a:cubicBezTo>
                  <a:pt x="f371" y="f126"/>
                  <a:pt x="f280" y="f13"/>
                  <a:pt x="f280" y="f118"/>
                </a:cubicBezTo>
                <a:cubicBezTo>
                  <a:pt x="f279" y="f350"/>
                  <a:pt x="f279" y="f140"/>
                  <a:pt x="f282" y="f142"/>
                </a:cubicBezTo>
                <a:cubicBezTo>
                  <a:pt x="f282" y="f142"/>
                  <a:pt x="f372" y="f179"/>
                  <a:pt x="f284" y="f179"/>
                </a:cubicBezTo>
                <a:cubicBezTo>
                  <a:pt x="f285" y="f195"/>
                  <a:pt x="f288" y="f144"/>
                  <a:pt x="f373" y="f173"/>
                </a:cubicBezTo>
                <a:cubicBezTo>
                  <a:pt x="f373" y="f145"/>
                  <a:pt x="f374" y="f353"/>
                  <a:pt x="f375" y="f170"/>
                </a:cubicBezTo>
                <a:cubicBezTo>
                  <a:pt x="f376" y="f173"/>
                  <a:pt x="f377" y="f166"/>
                  <a:pt x="f378" y="f165"/>
                </a:cubicBezTo>
                <a:cubicBezTo>
                  <a:pt x="f379" y="f149"/>
                  <a:pt x="f277" y="f353"/>
                  <a:pt x="f153" y="f195"/>
                </a:cubicBezTo>
                <a:cubicBezTo>
                  <a:pt x="f356" y="f144"/>
                  <a:pt x="f154" y="f170"/>
                  <a:pt x="f355" y="f173"/>
                </a:cubicBezTo>
                <a:cubicBezTo>
                  <a:pt x="f358" y="f143"/>
                  <a:pt x="f358" y="f352"/>
                  <a:pt x="f152" y="f189"/>
                </a:cubicBezTo>
                <a:cubicBezTo>
                  <a:pt x="f157" y="f189"/>
                  <a:pt x="f156" y="f138"/>
                  <a:pt x="f165" y="f179"/>
                </a:cubicBezTo>
                <a:cubicBezTo>
                  <a:pt x="f151" y="f136"/>
                  <a:pt x="f160" y="f181"/>
                  <a:pt x="f156" y="f133"/>
                </a:cubicBezTo>
                <a:cubicBezTo>
                  <a:pt x="f151" y="f133"/>
                  <a:pt x="f147" y="f134"/>
                  <a:pt x="f166" y="f134"/>
                </a:cubicBezTo>
                <a:cubicBezTo>
                  <a:pt x="f149" y="f183"/>
                  <a:pt x="f151" y="f12"/>
                  <a:pt x="f146" y="f126"/>
                </a:cubicBezTo>
                <a:cubicBezTo>
                  <a:pt x="f146" y="f115"/>
                  <a:pt x="f146" y="f380"/>
                  <a:pt x="f146" y="f114"/>
                </a:cubicBezTo>
                <a:cubicBezTo>
                  <a:pt x="f144" y="f114"/>
                  <a:pt x="f142" y="f114"/>
                  <a:pt x="f180" y="f15"/>
                </a:cubicBezTo>
                <a:cubicBezTo>
                  <a:pt x="f138" y="f107"/>
                  <a:pt x="f178" y="f24"/>
                  <a:pt x="f151" y="f100"/>
                </a:cubicBezTo>
                <a:cubicBezTo>
                  <a:pt x="f146" y="f95"/>
                  <a:pt x="f178" y="f214"/>
                  <a:pt x="f189" y="f95"/>
                </a:cubicBezTo>
                <a:cubicBezTo>
                  <a:pt x="f143" y="f89"/>
                  <a:pt x="f149" y="f283"/>
                  <a:pt x="f166" y="f66"/>
                </a:cubicBezTo>
                <a:cubicBezTo>
                  <a:pt x="f165" y="f60"/>
                  <a:pt x="f156" y="f60"/>
                  <a:pt x="f274" y="f58"/>
                </a:cubicBezTo>
                <a:cubicBezTo>
                  <a:pt x="f355" y="f308"/>
                  <a:pt x="f277" y="f308"/>
                  <a:pt x="f377" y="f60"/>
                </a:cubicBezTo>
                <a:cubicBezTo>
                  <a:pt x="f376" y="f56"/>
                  <a:pt x="f381" y="f382"/>
                  <a:pt x="f374" y="f283"/>
                </a:cubicBezTo>
                <a:cubicBezTo>
                  <a:pt x="f278" y="f330"/>
                  <a:pt x="f286" y="f85"/>
                  <a:pt x="f282" y="f90"/>
                </a:cubicBezTo>
                <a:cubicBezTo>
                  <a:pt x="f286" y="f382"/>
                  <a:pt x="f376" y="f68"/>
                  <a:pt x="f356" y="f383"/>
                </a:cubicBezTo>
                <a:cubicBezTo>
                  <a:pt x="f151" y="f297"/>
                  <a:pt x="f170" y="f384"/>
                  <a:pt x="f136" y="f385"/>
                </a:cubicBezTo>
                <a:cubicBezTo>
                  <a:pt x="f201" y="f386"/>
                  <a:pt x="f132" y="f385"/>
                  <a:pt x="f10" y="f385"/>
                </a:cubicBezTo>
                <a:cubicBezTo>
                  <a:pt x="f110" y="f385"/>
                  <a:pt x="f214" y="f385"/>
                  <a:pt x="f217" y="f386"/>
                </a:cubicBezTo>
                <a:cubicBezTo>
                  <a:pt x="f80" y="f386"/>
                  <a:pt x="f53" y="f386"/>
                  <a:pt x="f28" y="f386"/>
                </a:cubicBezTo>
                <a:cubicBezTo>
                  <a:pt x="f28" y="f40"/>
                  <a:pt x="f28" y="f289"/>
                  <a:pt x="f28" y="f72"/>
                </a:cubicBezTo>
                <a:cubicBezTo>
                  <a:pt x="f28" y="f72"/>
                  <a:pt x="f55" y="f72"/>
                  <a:pt x="f56" y="f72"/>
                </a:cubicBezTo>
                <a:cubicBezTo>
                  <a:pt x="f56" y="f289"/>
                  <a:pt x="f56" y="f42"/>
                  <a:pt x="f56" y="f386"/>
                </a:cubicBezTo>
                <a:cubicBezTo>
                  <a:pt x="f34" y="f246"/>
                  <a:pt x="f232" y="f273"/>
                  <a:pt x="f238" y="f387"/>
                </a:cubicBezTo>
                <a:cubicBezTo>
                  <a:pt x="f388" y="f386"/>
                  <a:pt x="f389" y="f40"/>
                  <a:pt x="f390" y="f290"/>
                </a:cubicBezTo>
                <a:cubicBezTo>
                  <a:pt x="f390" y="f290"/>
                  <a:pt x="f390" y="f290"/>
                  <a:pt x="f390" y="f383"/>
                </a:cubicBezTo>
                <a:cubicBezTo>
                  <a:pt x="f391" y="f383"/>
                  <a:pt x="f392" y="f383"/>
                  <a:pt x="f393" y="f383"/>
                </a:cubicBezTo>
                <a:cubicBezTo>
                  <a:pt x="f394" y="f383"/>
                  <a:pt x="f395" y="f383"/>
                  <a:pt x="f396" y="f289"/>
                </a:cubicBezTo>
                <a:cubicBezTo>
                  <a:pt x="f396" y="f287"/>
                  <a:pt x="f397" y="f68"/>
                  <a:pt x="f398" y="f66"/>
                </a:cubicBezTo>
                <a:cubicBezTo>
                  <a:pt x="f399" y="f72"/>
                  <a:pt x="f399" y="f72"/>
                  <a:pt x="f396" y="f382"/>
                </a:cubicBezTo>
                <a:cubicBezTo>
                  <a:pt x="f400" y="f80"/>
                  <a:pt x="f400" y="f217"/>
                  <a:pt x="f400" y="f82"/>
                </a:cubicBezTo>
                <a:cubicBezTo>
                  <a:pt x="f395" y="f52"/>
                  <a:pt x="f399" y="f52"/>
                  <a:pt x="f401" y="f217"/>
                </a:cubicBezTo>
                <a:cubicBezTo>
                  <a:pt x="f401" y="f216"/>
                  <a:pt x="f394" y="f85"/>
                  <a:pt x="f399" y="f87"/>
                </a:cubicBezTo>
                <a:cubicBezTo>
                  <a:pt x="f401" y="f87"/>
                  <a:pt x="f402" y="f48"/>
                  <a:pt x="f403" y="f48"/>
                </a:cubicBezTo>
                <a:cubicBezTo>
                  <a:pt x="f403" y="f26"/>
                  <a:pt x="f393" y="f404"/>
                  <a:pt x="f393" y="f97"/>
                </a:cubicBezTo>
                <a:cubicBezTo>
                  <a:pt x="f405" y="f97"/>
                  <a:pt x="f406" y="f26"/>
                  <a:pt x="f390" y="f89"/>
                </a:cubicBezTo>
                <a:cubicBezTo>
                  <a:pt x="f390" y="f216"/>
                  <a:pt x="f407" y="f330"/>
                  <a:pt x="f408" y="f82"/>
                </a:cubicBezTo>
                <a:cubicBezTo>
                  <a:pt x="f409" y="f82"/>
                  <a:pt x="f409" y="f82"/>
                  <a:pt x="f410" y="f82"/>
                </a:cubicBezTo>
                <a:cubicBezTo>
                  <a:pt x="f409" y="f50"/>
                  <a:pt x="f408" y="f90"/>
                  <a:pt x="f407" y="f411"/>
                </a:cubicBezTo>
                <a:cubicBezTo>
                  <a:pt x="f408" y="f411"/>
                  <a:pt x="f409" y="f411"/>
                  <a:pt x="f410" y="f411"/>
                </a:cubicBezTo>
                <a:cubicBezTo>
                  <a:pt x="f409" y="f102"/>
                  <a:pt x="f412" y="f213"/>
                  <a:pt x="f413" y="f346"/>
                </a:cubicBezTo>
                <a:cubicBezTo>
                  <a:pt x="f413" y="f107"/>
                  <a:pt x="f414" y="f346"/>
                  <a:pt x="f414" y="f339"/>
                </a:cubicBezTo>
                <a:cubicBezTo>
                  <a:pt x="f415" y="f344"/>
                  <a:pt x="f416" y="f213"/>
                  <a:pt x="f416" y="f105"/>
                </a:cubicBezTo>
                <a:cubicBezTo>
                  <a:pt x="f417" y="f22"/>
                  <a:pt x="f418" y="f22"/>
                  <a:pt x="f419" y="f339"/>
                </a:cubicBezTo>
                <a:cubicBezTo>
                  <a:pt x="f420" y="f338"/>
                  <a:pt x="f421" y="f106"/>
                  <a:pt x="f422" y="f213"/>
                </a:cubicBezTo>
                <a:cubicBezTo>
                  <a:pt x="f423" y="f338"/>
                  <a:pt x="f424" y="f20"/>
                  <a:pt x="f425" y="f346"/>
                </a:cubicBezTo>
                <a:cubicBezTo>
                  <a:pt x="f425" y="f339"/>
                  <a:pt x="f425" y="f339"/>
                  <a:pt x="f425" y="f20"/>
                </a:cubicBezTo>
                <a:cubicBezTo>
                  <a:pt x="f426" y="f20"/>
                  <a:pt x="f427" y="f344"/>
                  <a:pt x="f428" y="f344"/>
                </a:cubicBezTo>
                <a:cubicBezTo>
                  <a:pt x="f429" y="f20"/>
                  <a:pt x="f430" y="f344"/>
                  <a:pt x="f431" y="f22"/>
                </a:cubicBezTo>
                <a:cubicBezTo>
                  <a:pt x="f431" y="f24"/>
                  <a:pt x="f431" y="f102"/>
                  <a:pt x="f431" y="f98"/>
                </a:cubicBezTo>
                <a:cubicBezTo>
                  <a:pt x="f432" y="f97"/>
                  <a:pt x="f433" y="f411"/>
                  <a:pt x="f426" y="f48"/>
                </a:cubicBezTo>
                <a:cubicBezTo>
                  <a:pt x="f434" y="f50"/>
                  <a:pt x="f435" y="f217"/>
                  <a:pt x="f421" y="f28"/>
                </a:cubicBezTo>
                <a:cubicBezTo>
                  <a:pt x="f421" y="f28"/>
                  <a:pt x="f421" y="f56"/>
                  <a:pt x="f421" y="f72"/>
                </a:cubicBezTo>
                <a:cubicBezTo>
                  <a:pt x="f422" y="f72"/>
                  <a:pt x="f423" y="f58"/>
                  <a:pt x="f435" y="f72"/>
                </a:cubicBezTo>
                <a:cubicBezTo>
                  <a:pt x="f424" y="f55"/>
                  <a:pt x="f425" y="f28"/>
                  <a:pt x="f436" y="f382"/>
                </a:cubicBezTo>
                <a:cubicBezTo>
                  <a:pt x="f437" y="f283"/>
                  <a:pt x="f426" y="f330"/>
                  <a:pt x="f427" y="f50"/>
                </a:cubicBezTo>
                <a:cubicBezTo>
                  <a:pt x="f433" y="f85"/>
                  <a:pt x="f438" y="f26"/>
                  <a:pt x="f432" y="f85"/>
                </a:cubicBezTo>
                <a:cubicBezTo>
                  <a:pt x="f432" y="f85"/>
                  <a:pt x="f431" y="f90"/>
                  <a:pt x="f431" y="f90"/>
                </a:cubicBezTo>
                <a:cubicBezTo>
                  <a:pt x="f439" y="f48"/>
                  <a:pt x="f440" y="f87"/>
                  <a:pt x="f441" y="f411"/>
                </a:cubicBezTo>
                <a:cubicBezTo>
                  <a:pt x="f442" y="f48"/>
                  <a:pt x="f443" y="f85"/>
                  <a:pt x="f444" y="f89"/>
                </a:cubicBezTo>
                <a:cubicBezTo>
                  <a:pt x="f445" y="f85"/>
                  <a:pt x="f446" y="f90"/>
                  <a:pt x="f447" y="f48"/>
                </a:cubicBezTo>
                <a:cubicBezTo>
                  <a:pt x="f447" y="f48"/>
                  <a:pt x="f448" y="f90"/>
                  <a:pt x="f448" y="f90"/>
                </a:cubicBezTo>
                <a:cubicBezTo>
                  <a:pt x="f449" y="f89"/>
                  <a:pt x="f450" y="f330"/>
                  <a:pt x="f451" y="f52"/>
                </a:cubicBezTo>
                <a:cubicBezTo>
                  <a:pt x="f445" y="f52"/>
                  <a:pt x="f445" y="f217"/>
                  <a:pt x="f452" y="f283"/>
                </a:cubicBezTo>
                <a:cubicBezTo>
                  <a:pt x="f453" y="f217"/>
                  <a:pt x="f448" y="f52"/>
                  <a:pt x="f454" y="f82"/>
                </a:cubicBezTo>
                <a:cubicBezTo>
                  <a:pt x="f454" y="f52"/>
                  <a:pt x="f454" y="f217"/>
                  <a:pt x="f454" y="f80"/>
                </a:cubicBezTo>
                <a:cubicBezTo>
                  <a:pt x="f455" y="f283"/>
                  <a:pt x="f456" y="f283"/>
                  <a:pt x="f457" y="f283"/>
                </a:cubicBezTo>
                <a:cubicBezTo>
                  <a:pt x="f458" y="f53"/>
                  <a:pt x="f456" y="f54"/>
                  <a:pt x="f459" y="f56"/>
                </a:cubicBezTo>
                <a:cubicBezTo>
                  <a:pt x="f457" y="f72"/>
                  <a:pt x="f460" y="f58"/>
                  <a:pt x="f461" y="f66"/>
                </a:cubicBezTo>
                <a:cubicBezTo>
                  <a:pt x="f461" y="f66"/>
                  <a:pt x="f6" y="f62"/>
                  <a:pt x="f6" y="f62"/>
                </a:cubicBezTo>
                <a:cubicBezTo>
                  <a:pt x="f462" y="f308"/>
                  <a:pt x="f463" y="f464"/>
                  <a:pt x="f457" y="f46"/>
                </a:cubicBezTo>
                <a:cubicBezTo>
                  <a:pt x="f465" y="f306"/>
                  <a:pt x="f466" y="f306"/>
                  <a:pt x="f467" y="f222"/>
                </a:cubicBezTo>
                <a:cubicBezTo>
                  <a:pt x="f465" y="f383"/>
                  <a:pt x="f457" y="f383"/>
                  <a:pt x="f468" y="f290"/>
                </a:cubicBezTo>
                <a:cubicBezTo>
                  <a:pt x="f468" y="f37"/>
                  <a:pt x="f468" y="f291"/>
                  <a:pt x="f457" y="f40"/>
                </a:cubicBezTo>
                <a:cubicBezTo>
                  <a:pt x="f469" y="f42"/>
                  <a:pt x="f455" y="f30"/>
                  <a:pt x="f470" y="f30"/>
                </a:cubicBezTo>
                <a:cubicBezTo>
                  <a:pt x="f454" y="f32"/>
                  <a:pt x="f471" y="f224"/>
                  <a:pt x="f455" y="f385"/>
                </a:cubicBezTo>
                <a:cubicBezTo>
                  <a:pt x="f454" y="f386"/>
                  <a:pt x="f472" y="f276"/>
                  <a:pt x="f448" y="f226"/>
                </a:cubicBezTo>
                <a:cubicBezTo>
                  <a:pt x="f473" y="f246"/>
                  <a:pt x="f472" y="f474"/>
                  <a:pt x="f470" y="f228"/>
                </a:cubicBezTo>
                <a:cubicBezTo>
                  <a:pt x="f448" y="f228"/>
                  <a:pt x="f475" y="f228"/>
                  <a:pt x="f453" y="f228"/>
                </a:cubicBezTo>
                <a:cubicBezTo>
                  <a:pt x="f449" y="f476"/>
                  <a:pt x="f449" y="f273"/>
                  <a:pt x="f449" y="f247"/>
                </a:cubicBezTo>
                <a:cubicBezTo>
                  <a:pt x="f453" y="f247"/>
                  <a:pt x="f453" y="f247"/>
                  <a:pt x="f453" y="f247"/>
                </a:cubicBezTo>
                <a:cubicBezTo>
                  <a:pt x="f445" y="f247"/>
                  <a:pt x="f442" y="f477"/>
                  <a:pt x="f439" y="f476"/>
                </a:cubicBezTo>
                <a:cubicBezTo>
                  <a:pt x="f430" y="f476"/>
                  <a:pt x="f431" y="f477"/>
                  <a:pt x="f478" y="f474"/>
                </a:cubicBezTo>
                <a:cubicBezTo>
                  <a:pt x="f479" y="f275"/>
                  <a:pt x="f438" y="f386"/>
                  <a:pt x="f427" y="f384"/>
                </a:cubicBezTo>
                <a:cubicBezTo>
                  <a:pt x="f426" y="f301"/>
                  <a:pt x="f425" y="f224"/>
                  <a:pt x="f434" y="f301"/>
                </a:cubicBezTo>
                <a:cubicBezTo>
                  <a:pt x="f480" y="f385"/>
                  <a:pt x="f424" y="f276"/>
                  <a:pt x="f425" y="f275"/>
                </a:cubicBezTo>
                <a:cubicBezTo>
                  <a:pt x="f433" y="f477"/>
                  <a:pt x="f431" y="f273"/>
                  <a:pt x="f440" y="f3"/>
                </a:cubicBezTo>
                <a:cubicBezTo>
                  <a:pt x="f440" y="f3"/>
                  <a:pt x="f440" y="f481"/>
                  <a:pt x="f482" y="f481"/>
                </a:cubicBezTo>
                <a:cubicBezTo>
                  <a:pt x="f444" y="f245"/>
                  <a:pt x="f443" y="f271"/>
                  <a:pt x="f451" y="f483"/>
                </a:cubicBezTo>
                <a:cubicBezTo>
                  <a:pt x="f441" y="f483"/>
                  <a:pt x="f442" y="f483"/>
                  <a:pt x="f443" y="f484"/>
                </a:cubicBezTo>
                <a:cubicBezTo>
                  <a:pt x="f442" y="f234"/>
                  <a:pt x="f441" y="f485"/>
                  <a:pt x="f445" y="f486"/>
                </a:cubicBezTo>
                <a:cubicBezTo>
                  <a:pt x="f443" y="f487"/>
                  <a:pt x="f482" y="f487"/>
                  <a:pt x="f431" y="f487"/>
                </a:cubicBezTo>
                <a:cubicBezTo>
                  <a:pt x="f430" y="f486"/>
                  <a:pt x="f430" y="f488"/>
                  <a:pt x="f482" y="f252"/>
                </a:cubicBezTo>
                <a:cubicBezTo>
                  <a:pt x="f431" y="f489"/>
                  <a:pt x="f432" y="f488"/>
                  <a:pt x="f433" y="f236"/>
                </a:cubicBezTo>
                <a:cubicBezTo>
                  <a:pt x="f433" y="f488"/>
                  <a:pt x="f433" y="f252"/>
                  <a:pt x="f433" y="f268"/>
                </a:cubicBezTo>
                <a:cubicBezTo>
                  <a:pt x="f426" y="f252"/>
                  <a:pt x="f425" y="f488"/>
                  <a:pt x="f424" y="f486"/>
                </a:cubicBezTo>
                <a:cubicBezTo>
                  <a:pt x="f480" y="f236"/>
                  <a:pt x="f435" y="f489"/>
                  <a:pt x="f423" y="f490"/>
                </a:cubicBezTo>
                <a:cubicBezTo>
                  <a:pt x="f420" y="f236"/>
                  <a:pt x="f491" y="f243"/>
                  <a:pt x="f415" y="f236"/>
                </a:cubicBezTo>
                <a:cubicBezTo>
                  <a:pt x="f414" y="f489"/>
                  <a:pt x="f492" y="f493"/>
                  <a:pt x="f494" y="f254"/>
                </a:cubicBezTo>
                <a:cubicBezTo>
                  <a:pt x="f495" y="f252"/>
                  <a:pt x="f390" y="f243"/>
                  <a:pt x="f408" y="f245"/>
                </a:cubicBezTo>
                <a:cubicBezTo>
                  <a:pt x="f407" y="f245"/>
                  <a:pt x="f496" y="f245"/>
                  <a:pt x="f496" y="f245"/>
                </a:cubicBezTo>
                <a:cubicBezTo>
                  <a:pt x="f406" y="f483"/>
                  <a:pt x="f391" y="f497"/>
                  <a:pt x="f498" y="f486"/>
                </a:cubicBezTo>
                <a:cubicBezTo>
                  <a:pt x="f393" y="f484"/>
                  <a:pt x="f401" y="f499"/>
                  <a:pt x="f500" y="f247"/>
                </a:cubicBezTo>
                <a:cubicBezTo>
                  <a:pt x="f398" y="f476"/>
                  <a:pt x="f400" y="f477"/>
                  <a:pt x="f396" y="f246"/>
                </a:cubicBezTo>
                <a:cubicBezTo>
                  <a:pt x="f396" y="f246"/>
                  <a:pt x="f400" y="f246"/>
                  <a:pt x="f400" y="f246"/>
                </a:cubicBezTo>
                <a:cubicBezTo>
                  <a:pt x="f400" y="f276"/>
                  <a:pt x="f396" y="f384"/>
                  <a:pt x="f396" y="f34"/>
                </a:cubicBezTo>
                <a:cubicBezTo>
                  <a:pt x="f501" y="f386"/>
                  <a:pt x="f388" y="f273"/>
                  <a:pt x="f502" y="f483"/>
                </a:cubicBezTo>
                <a:cubicBezTo>
                  <a:pt x="f503" y="f504"/>
                  <a:pt x="f260" y="f486"/>
                  <a:pt x="f505" y="f490"/>
                </a:cubicBezTo>
                <a:cubicBezTo>
                  <a:pt x="f403" y="f502"/>
                  <a:pt x="f407" y="f506"/>
                  <a:pt x="f507" y="f396"/>
                </a:cubicBezTo>
                <a:cubicBezTo>
                  <a:pt x="f415" y="f392"/>
                  <a:pt x="f508" y="f409"/>
                  <a:pt x="f492" y="f414"/>
                </a:cubicBezTo>
                <a:cubicBezTo>
                  <a:pt x="f507" y="f435"/>
                  <a:pt x="f393" y="f509"/>
                  <a:pt x="f510" y="f423"/>
                </a:cubicBezTo>
                <a:cubicBezTo>
                  <a:pt x="f511" y="f421"/>
                  <a:pt x="f512" y="f513"/>
                  <a:pt x="f260" y="f508"/>
                </a:cubicBezTo>
                <a:cubicBezTo>
                  <a:pt x="f511" y="f419"/>
                  <a:pt x="f514" y="f515"/>
                  <a:pt x="f399" y="f435"/>
                </a:cubicBezTo>
                <a:cubicBezTo>
                  <a:pt x="f516" y="f480"/>
                  <a:pt x="f406" y="f435"/>
                  <a:pt x="f409" y="f420"/>
                </a:cubicBezTo>
                <a:cubicBezTo>
                  <a:pt x="f507" y="f491"/>
                  <a:pt x="f517" y="f414"/>
                  <a:pt x="f492" y="f518"/>
                </a:cubicBezTo>
                <a:cubicBezTo>
                  <a:pt x="f414" y="f519"/>
                  <a:pt x="f507" y="f396"/>
                  <a:pt x="f408" y="f520"/>
                </a:cubicBezTo>
                <a:cubicBezTo>
                  <a:pt x="f521" y="f503"/>
                  <a:pt x="f522" y="f254"/>
                  <a:pt x="f503" y="f488"/>
                </a:cubicBezTo>
                <a:cubicBezTo>
                  <a:pt x="f238" y="f250"/>
                  <a:pt x="f250" y="f232"/>
                  <a:pt x="f477" y="f481"/>
                </a:cubicBezTo>
                <a:cubicBezTo>
                  <a:pt x="f297" y="f238"/>
                  <a:pt x="f28" y="f523"/>
                  <a:pt x="f105" y="f505"/>
                </a:cubicBezTo>
                <a:cubicBezTo>
                  <a:pt x="f382" y="f524"/>
                  <a:pt x="f37" y="f525"/>
                  <a:pt x="f276" y="f230"/>
                </a:cubicBezTo>
                <a:cubicBezTo>
                  <a:pt x="f42" y="f273"/>
                  <a:pt x="f289" y="f228"/>
                  <a:pt x="f72" y="f477"/>
                </a:cubicBezTo>
                <a:cubicBezTo>
                  <a:pt x="f114" y="f386"/>
                  <a:pt x="f165" y="f476"/>
                  <a:pt x="f365" y="f483"/>
                </a:cubicBezTo>
                <a:cubicBezTo>
                  <a:pt x="f307" y="f504"/>
                  <a:pt x="f320" y="f489"/>
                  <a:pt x="f526" y="f238"/>
                </a:cubicBezTo>
                <a:cubicBezTo>
                  <a:pt x="f343" y="f258"/>
                  <a:pt x="f325" y="f527"/>
                  <a:pt x="f329" y="f528"/>
                </a:cubicBezTo>
                <a:cubicBezTo>
                  <a:pt x="f315" y="f256"/>
                  <a:pt x="f300" y="f490"/>
                  <a:pt x="f366" y="f493"/>
                </a:cubicBezTo>
                <a:cubicBezTo>
                  <a:pt x="f360" y="f493"/>
                  <a:pt x="f314" y="f529"/>
                  <a:pt x="f328" y="f524"/>
                </a:cubicBezTo>
                <a:cubicBezTo>
                  <a:pt x="f348" y="f512"/>
                  <a:pt x="f530" y="f520"/>
                  <a:pt x="f530" y="f397"/>
                </a:cubicBezTo>
                <a:cubicBezTo>
                  <a:pt x="f530" y="f396"/>
                  <a:pt x="f530" y="f395"/>
                  <a:pt x="f530" y="f399"/>
                </a:cubicBezTo>
                <a:cubicBezTo>
                  <a:pt x="f319" y="f519"/>
                  <a:pt x="f329" y="f390"/>
                  <a:pt x="f331" y="f406"/>
                </a:cubicBezTo>
                <a:cubicBezTo>
                  <a:pt x="f337" y="f391"/>
                  <a:pt x="f341" y="f402"/>
                  <a:pt x="f335" y="f398"/>
                </a:cubicBezTo>
                <a:cubicBezTo>
                  <a:pt x="f337" y="f510"/>
                  <a:pt x="f343" y="f511"/>
                  <a:pt x="f333" y="f506"/>
                </a:cubicBezTo>
                <a:cubicBezTo>
                  <a:pt x="f331" y="f531"/>
                  <a:pt x="f325" y="f532"/>
                  <a:pt x="f322" y="f524"/>
                </a:cubicBezTo>
                <a:cubicBezTo>
                  <a:pt x="f331" y="f527"/>
                  <a:pt x="f342" y="f266"/>
                  <a:pt x="f340" y="f254"/>
                </a:cubicBezTo>
                <a:cubicBezTo>
                  <a:pt x="f533" y="f254"/>
                  <a:pt x="f534" y="f254"/>
                  <a:pt x="f535" y="f256"/>
                </a:cubicBezTo>
                <a:cubicBezTo>
                  <a:pt x="f536" y="f537"/>
                  <a:pt x="f538" y="f532"/>
                  <a:pt x="f539" y="f512"/>
                </a:cubicBezTo>
                <a:cubicBezTo>
                  <a:pt x="f540" y="f541"/>
                  <a:pt x="f542" y="f520"/>
                  <a:pt x="f543" y="f500"/>
                </a:cubicBezTo>
                <a:cubicBezTo>
                  <a:pt x="f544" y="f392"/>
                  <a:pt x="f545" y="f412"/>
                  <a:pt x="f546" y="f420"/>
                </a:cubicBezTo>
                <a:cubicBezTo>
                  <a:pt x="f261" y="f480"/>
                  <a:pt x="f261" y="f480"/>
                  <a:pt x="f547" y="f480"/>
                </a:cubicBezTo>
                <a:cubicBezTo>
                  <a:pt x="f548" y="f423"/>
                  <a:pt x="f549" y="f435"/>
                  <a:pt x="f550" y="f434"/>
                </a:cubicBezTo>
                <a:cubicBezTo>
                  <a:pt x="f551" y="f509"/>
                  <a:pt x="f552" y="f482"/>
                  <a:pt x="f553" y="f475"/>
                </a:cubicBezTo>
                <a:cubicBezTo>
                  <a:pt x="f553" y="f465"/>
                  <a:pt x="f554" y="f6"/>
                  <a:pt x="f555" y="f460"/>
                </a:cubicBezTo>
                <a:cubicBezTo>
                  <a:pt x="f556" y="f465"/>
                  <a:pt x="f557" y="f558"/>
                  <a:pt x="f559" y="f473"/>
                </a:cubicBezTo>
                <a:cubicBezTo>
                  <a:pt x="f560" y="f453"/>
                  <a:pt x="f561" y="f445"/>
                  <a:pt x="f562" y="f444"/>
                </a:cubicBezTo>
                <a:cubicBezTo>
                  <a:pt x="f261" y="f429"/>
                  <a:pt x="f546" y="f428"/>
                  <a:pt x="f563" y="f426"/>
                </a:cubicBezTo>
                <a:cubicBezTo>
                  <a:pt x="f564" y="f437"/>
                  <a:pt x="f565" y="f441"/>
                  <a:pt x="f566" y="f458"/>
                </a:cubicBezTo>
                <a:cubicBezTo>
                  <a:pt x="f567" y="f475"/>
                  <a:pt x="f568" y="f442"/>
                  <a:pt x="f569" y="f429"/>
                </a:cubicBezTo>
                <a:cubicBezTo>
                  <a:pt x="f570" y="f433"/>
                  <a:pt x="f571" y="f436"/>
                  <a:pt x="f572" y="f424"/>
                </a:cubicBezTo>
                <a:cubicBezTo>
                  <a:pt x="f573" y="f518"/>
                  <a:pt x="f261" y="f395"/>
                  <a:pt x="f540" y="f262"/>
                </a:cubicBezTo>
                <a:cubicBezTo>
                  <a:pt x="f574" y="f389"/>
                  <a:pt x="f575" y="f511"/>
                  <a:pt x="f576" y="f258"/>
                </a:cubicBezTo>
                <a:cubicBezTo>
                  <a:pt x="f577" y="f262"/>
                  <a:pt x="f578" y="f579"/>
                  <a:pt x="f580" y="f400"/>
                </a:cubicBezTo>
                <a:cubicBezTo>
                  <a:pt x="f581" y="f400"/>
                  <a:pt x="f582" y="f400"/>
                  <a:pt x="f583" y="f400"/>
                </a:cubicBezTo>
                <a:cubicBezTo>
                  <a:pt x="f229" y="f400"/>
                  <a:pt x="f584" y="f400"/>
                  <a:pt x="f585" y="f400"/>
                </a:cubicBezTo>
                <a:cubicBezTo>
                  <a:pt x="f586" y="f400"/>
                  <a:pt x="f587" y="f396"/>
                  <a:pt x="f588" y="f394"/>
                </a:cubicBezTo>
                <a:cubicBezTo>
                  <a:pt x="f588" y="f402"/>
                  <a:pt x="f231" y="f393"/>
                  <a:pt x="f589" y="f516"/>
                </a:cubicBezTo>
                <a:cubicBezTo>
                  <a:pt x="f590" y="f498"/>
                  <a:pt x="f590" y="f498"/>
                  <a:pt x="f591" y="f406"/>
                </a:cubicBezTo>
                <a:cubicBezTo>
                  <a:pt x="f591" y="f390"/>
                  <a:pt x="f231" y="f407"/>
                  <a:pt x="f231" y="f409"/>
                </a:cubicBezTo>
                <a:cubicBezTo>
                  <a:pt x="f588" y="f408"/>
                  <a:pt x="f587" y="f408"/>
                  <a:pt x="f586" y="f407"/>
                </a:cubicBezTo>
                <a:cubicBezTo>
                  <a:pt x="f590" y="f495"/>
                  <a:pt x="f590" y="f592"/>
                  <a:pt x="f587" y="f413"/>
                </a:cubicBezTo>
                <a:cubicBezTo>
                  <a:pt x="f590" y="f413"/>
                  <a:pt x="f586" y="f507"/>
                  <a:pt x="f593" y="f507"/>
                </a:cubicBezTo>
                <a:cubicBezTo>
                  <a:pt x="f594" y="f494"/>
                  <a:pt x="f594" y="f414"/>
                  <a:pt x="f594" y="f416"/>
                </a:cubicBezTo>
                <a:cubicBezTo>
                  <a:pt x="f584" y="f492"/>
                  <a:pt x="f583" y="f415"/>
                  <a:pt x="f595" y="f494"/>
                </a:cubicBezTo>
                <a:cubicBezTo>
                  <a:pt x="f581" y="f412"/>
                  <a:pt x="f580" y="f596"/>
                  <a:pt x="f597" y="f410"/>
                </a:cubicBezTo>
                <a:cubicBezTo>
                  <a:pt x="f598" y="f410"/>
                  <a:pt x="f598" y="f410"/>
                  <a:pt x="f599" y="f495"/>
                </a:cubicBezTo>
                <a:cubicBezTo>
                  <a:pt x="f598" y="f592"/>
                  <a:pt x="f597" y="f507"/>
                  <a:pt x="f600" y="f517"/>
                </a:cubicBezTo>
                <a:cubicBezTo>
                  <a:pt x="f597" y="f517"/>
                  <a:pt x="f598" y="f492"/>
                  <a:pt x="f599" y="f492"/>
                </a:cubicBezTo>
                <a:cubicBezTo>
                  <a:pt x="f597" y="f417"/>
                  <a:pt x="f601" y="f513"/>
                  <a:pt x="f602" y="f515"/>
                </a:cubicBezTo>
                <a:cubicBezTo>
                  <a:pt x="f602" y="f515"/>
                  <a:pt x="f603" y="f515"/>
                  <a:pt x="f603" y="f422"/>
                </a:cubicBezTo>
                <a:cubicBezTo>
                  <a:pt x="f210" y="f420"/>
                  <a:pt x="f604" y="f513"/>
                  <a:pt x="f605" y="f606"/>
                </a:cubicBezTo>
                <a:cubicBezTo>
                  <a:pt x="f212" y="f513"/>
                  <a:pt x="f208" y="f419"/>
                  <a:pt x="f203" y="f421"/>
                </a:cubicBezTo>
                <a:cubicBezTo>
                  <a:pt x="f203" y="f420"/>
                  <a:pt x="f202" y="f419"/>
                  <a:pt x="f200" y="f513"/>
                </a:cubicBezTo>
                <a:cubicBezTo>
                  <a:pt x="f198" y="f420"/>
                  <a:pt x="f196" y="f421"/>
                  <a:pt x="f607" y="f423"/>
                </a:cubicBezTo>
                <a:cubicBezTo>
                  <a:pt x="f608" y="f420"/>
                  <a:pt x="f191" y="f421"/>
                  <a:pt x="f219" y="f422"/>
                </a:cubicBezTo>
                <a:cubicBezTo>
                  <a:pt x="f609" y="f515"/>
                  <a:pt x="f609" y="f422"/>
                  <a:pt x="f609" y="f418"/>
                </a:cubicBezTo>
                <a:cubicBezTo>
                  <a:pt x="f609" y="f610"/>
                  <a:pt x="f44" y="f416"/>
                  <a:pt x="f192" y="f517"/>
                </a:cubicBezTo>
                <a:cubicBezTo>
                  <a:pt x="f223" y="f412"/>
                  <a:pt x="f196" y="f409"/>
                  <a:pt x="f199" y="f611"/>
                </a:cubicBezTo>
                <a:cubicBezTo>
                  <a:pt x="f200" y="f406"/>
                  <a:pt x="f200" y="f612"/>
                  <a:pt x="f199" y="f391"/>
                </a:cubicBezTo>
                <a:cubicBezTo>
                  <a:pt x="f198" y="f391"/>
                  <a:pt x="f196" y="f405"/>
                  <a:pt x="f196" y="f391"/>
                </a:cubicBezTo>
                <a:cubicBezTo>
                  <a:pt x="f223" y="f406"/>
                  <a:pt x="f193" y="f390"/>
                  <a:pt x="f608" y="f407"/>
                </a:cubicBezTo>
                <a:cubicBezTo>
                  <a:pt x="f192" y="f409"/>
                  <a:pt x="f192" y="f596"/>
                  <a:pt x="f191" y="f412"/>
                </a:cubicBezTo>
                <a:cubicBezTo>
                  <a:pt x="f190" y="f413"/>
                  <a:pt x="f44" y="f414"/>
                  <a:pt x="f220" y="f413"/>
                </a:cubicBezTo>
                <a:cubicBezTo>
                  <a:pt x="f187" y="f413"/>
                  <a:pt x="f609" y="f494"/>
                  <a:pt x="f186" y="f494"/>
                </a:cubicBezTo>
                <a:cubicBezTo>
                  <a:pt x="f184" y="f517"/>
                  <a:pt x="f43" y="f414"/>
                  <a:pt x="f176" y="f415"/>
                </a:cubicBezTo>
                <a:cubicBezTo>
                  <a:pt x="f177" y="f517"/>
                  <a:pt x="f177" y="f494"/>
                  <a:pt x="f45" y="f413"/>
                </a:cubicBezTo>
                <a:cubicBezTo>
                  <a:pt x="f174" y="f494"/>
                  <a:pt x="f41" y="f517"/>
                  <a:pt x="f49" y="f492"/>
                </a:cubicBezTo>
                <a:cubicBezTo>
                  <a:pt x="f49" y="f492"/>
                  <a:pt x="f49" y="f492"/>
                  <a:pt x="f49" y="f517"/>
                </a:cubicBezTo>
                <a:cubicBezTo>
                  <a:pt x="f168" y="f413"/>
                  <a:pt x="f41" y="f592"/>
                  <a:pt x="f182" y="f495"/>
                </a:cubicBezTo>
                <a:cubicBezTo>
                  <a:pt x="f172" y="f495"/>
                  <a:pt x="f172" y="f410"/>
                  <a:pt x="f172" y="f410"/>
                </a:cubicBezTo>
                <a:cubicBezTo>
                  <a:pt x="f168" y="f495"/>
                  <a:pt x="f47" y="f596"/>
                  <a:pt x="f39" y="f592"/>
                </a:cubicBezTo>
                <a:cubicBezTo>
                  <a:pt x="f39" y="f518"/>
                  <a:pt x="f39" y="f596"/>
                  <a:pt x="f39" y="f410"/>
                </a:cubicBezTo>
                <a:cubicBezTo>
                  <a:pt x="f61" y="f495"/>
                  <a:pt x="f63" y="f495"/>
                  <a:pt x="f158" y="f495"/>
                </a:cubicBezTo>
                <a:cubicBezTo>
                  <a:pt x="f161" y="f409"/>
                  <a:pt x="f162" y="f407"/>
                  <a:pt x="f163" y="f390"/>
                </a:cubicBezTo>
                <a:cubicBezTo>
                  <a:pt x="f64" y="f611"/>
                  <a:pt x="f69" y="f406"/>
                  <a:pt x="f84" y="f612"/>
                </a:cubicBezTo>
                <a:cubicBezTo>
                  <a:pt x="f84" y="f391"/>
                  <a:pt x="f84" y="f391"/>
                  <a:pt x="f84" y="f405"/>
                </a:cubicBezTo>
                <a:cubicBezTo>
                  <a:pt x="f124" y="f498"/>
                  <a:pt x="f70" y="f516"/>
                  <a:pt x="f64" y="f393"/>
                </a:cubicBezTo>
                <a:cubicBezTo>
                  <a:pt x="f65" y="f403"/>
                  <a:pt x="f155" y="f403"/>
                  <a:pt x="f67" y="f402"/>
                </a:cubicBezTo>
                <a:cubicBezTo>
                  <a:pt x="f155" y="f402"/>
                  <a:pt x="f64" y="f401"/>
                  <a:pt x="f158" y="f401"/>
                </a:cubicBezTo>
                <a:cubicBezTo>
                  <a:pt x="f158" y="f399"/>
                  <a:pt x="f64" y="f395"/>
                  <a:pt x="f65" y="f396"/>
                </a:cubicBezTo>
                <a:cubicBezTo>
                  <a:pt x="f161" y="f400"/>
                  <a:pt x="f163" y="f397"/>
                  <a:pt x="f59" y="f397"/>
                </a:cubicBezTo>
                <a:cubicBezTo>
                  <a:pt x="f61" y="f579"/>
                  <a:pt x="f164" y="f389"/>
                  <a:pt x="f163" y="f522"/>
                </a:cubicBezTo>
                <a:cubicBezTo>
                  <a:pt x="f61" y="f520"/>
                  <a:pt x="f59" y="f505"/>
                  <a:pt x="f57" y="f613"/>
                </a:cubicBezTo>
                <a:cubicBezTo>
                  <a:pt x="f614" y="f501"/>
                  <a:pt x="f39" y="f541"/>
                  <a:pt x="f59" y="f512"/>
                </a:cubicBezTo>
                <a:cubicBezTo>
                  <a:pt x="f614" y="f512"/>
                  <a:pt x="f57" y="f512"/>
                  <a:pt x="f49" y="f512"/>
                </a:cubicBezTo>
                <a:cubicBezTo>
                  <a:pt x="f47" y="f260"/>
                  <a:pt x="f47" y="f506"/>
                  <a:pt x="f47" y="f615"/>
                </a:cubicBezTo>
                <a:cubicBezTo>
                  <a:pt x="f168" y="f615"/>
                  <a:pt x="f171" y="f260"/>
                  <a:pt x="f182" y="f260"/>
                </a:cubicBezTo>
                <a:cubicBezTo>
                  <a:pt x="f184" y="f506"/>
                  <a:pt x="f609" y="f511"/>
                  <a:pt x="f219" y="f520"/>
                </a:cubicBezTo>
                <a:cubicBezTo>
                  <a:pt x="f219" y="f510"/>
                  <a:pt x="f44" y="f510"/>
                  <a:pt x="f190" y="f510"/>
                </a:cubicBezTo>
                <a:cubicBezTo>
                  <a:pt x="f191" y="f510"/>
                  <a:pt x="f192" y="f510"/>
                  <a:pt x="f193" y="f510"/>
                </a:cubicBezTo>
                <a:cubicBezTo>
                  <a:pt x="f608" y="f505"/>
                  <a:pt x="f608" y="f501"/>
                  <a:pt x="f192" y="f511"/>
                </a:cubicBezTo>
                <a:cubicBezTo>
                  <a:pt x="f44" y="f262"/>
                  <a:pt x="f609" y="f260"/>
                  <a:pt x="f221" y="f615"/>
                </a:cubicBezTo>
                <a:cubicBezTo>
                  <a:pt x="f43" y="f531"/>
                  <a:pt x="f177" y="f531"/>
                  <a:pt x="f176" y="f531"/>
                </a:cubicBezTo>
                <a:cubicBezTo>
                  <a:pt x="f43" y="f503"/>
                  <a:pt x="f172" y="f528"/>
                  <a:pt x="f172" y="f527"/>
                </a:cubicBezTo>
                <a:cubicBezTo>
                  <a:pt x="f172" y="f527"/>
                  <a:pt x="f182" y="f527"/>
                  <a:pt x="f174" y="f616"/>
                </a:cubicBezTo>
                <a:cubicBezTo>
                  <a:pt x="f182" y="f529"/>
                  <a:pt x="f171" y="f258"/>
                  <a:pt x="f41" y="f242"/>
                </a:cubicBezTo>
                <a:cubicBezTo>
                  <a:pt x="f182" y="f242"/>
                  <a:pt x="f176" y="f242"/>
                  <a:pt x="f221" y="f242"/>
                </a:cubicBezTo>
                <a:cubicBezTo>
                  <a:pt x="f43" y="f238"/>
                  <a:pt x="f45" y="f525"/>
                  <a:pt x="f176" y="f268"/>
                </a:cubicBezTo>
                <a:cubicBezTo>
                  <a:pt x="f221" y="f493"/>
                  <a:pt x="f186" y="f493"/>
                  <a:pt x="f220" y="f525"/>
                </a:cubicBezTo>
                <a:cubicBezTo>
                  <a:pt x="f220" y="f493"/>
                  <a:pt x="f220" y="f490"/>
                  <a:pt x="f220" y="f489"/>
                </a:cubicBezTo>
                <a:cubicBezTo>
                  <a:pt x="f44" y="f490"/>
                  <a:pt x="f218" y="f493"/>
                  <a:pt x="f608" y="f525"/>
                </a:cubicBezTo>
                <a:cubicBezTo>
                  <a:pt x="f193" y="f493"/>
                  <a:pt x="f607" y="f268"/>
                  <a:pt x="f607" y="f252"/>
                </a:cubicBezTo>
                <a:cubicBezTo>
                  <a:pt x="f198" y="f493"/>
                  <a:pt x="f203" y="f242"/>
                  <a:pt x="f209" y="f493"/>
                </a:cubicBezTo>
                <a:cubicBezTo>
                  <a:pt x="f209" y="f490"/>
                  <a:pt x="f211" y="f236"/>
                  <a:pt x="f605" y="f504"/>
                </a:cubicBezTo>
                <a:cubicBezTo>
                  <a:pt x="f603" y="f486"/>
                  <a:pt x="f617" y="f489"/>
                  <a:pt x="f618" y="f268"/>
                </a:cubicBezTo>
                <a:cubicBezTo>
                  <a:pt x="f619" y="f242"/>
                  <a:pt x="f619" y="f529"/>
                  <a:pt x="f598" y="f537"/>
                </a:cubicBezTo>
                <a:cubicBezTo>
                  <a:pt x="f620" y="f616"/>
                  <a:pt x="f580" y="f242"/>
                  <a:pt x="f583" y="f493"/>
                </a:cubicBezTo>
                <a:cubicBezTo>
                  <a:pt x="f584" y="f258"/>
                  <a:pt x="f585" y="f621"/>
                  <a:pt x="f589" y="f524"/>
                </a:cubicBezTo>
                <a:cubicBezTo>
                  <a:pt x="f591" y="f532"/>
                  <a:pt x="f588" y="f531"/>
                  <a:pt x="f590" y="f260"/>
                </a:cubicBezTo>
                <a:cubicBezTo>
                  <a:pt x="f589" y="f541"/>
                  <a:pt x="f587" y="f501"/>
                  <a:pt x="f586" y="f510"/>
                </a:cubicBezTo>
                <a:cubicBezTo>
                  <a:pt x="f622" y="f541"/>
                  <a:pt x="f623" y="f388"/>
                  <a:pt x="f624" y="f242"/>
                </a:cubicBezTo>
                <a:cubicBezTo>
                  <a:pt x="f625" y="f252"/>
                  <a:pt x="f626" y="f243"/>
                  <a:pt x="f627" y="f483"/>
                </a:cubicBezTo>
                <a:cubicBezTo>
                  <a:pt x="f604" y="f230"/>
                  <a:pt x="f608" y="f226"/>
                  <a:pt x="f169" y="f384"/>
                </a:cubicBezTo>
                <a:cubicBezTo>
                  <a:pt x="f162" y="f224"/>
                  <a:pt x="f73" y="f224"/>
                  <a:pt x="f137" y="f386"/>
                </a:cubicBezTo>
                <a:cubicBezTo>
                  <a:pt x="f120" y="f386"/>
                  <a:pt x="f103" y="f276"/>
                  <a:pt x="f101" y="f226"/>
                </a:cubicBezTo>
                <a:cubicBezTo>
                  <a:pt x="f101" y="f226"/>
                  <a:pt x="f101" y="f226"/>
                  <a:pt x="f94" y="f226"/>
                </a:cubicBezTo>
                <a:cubicBezTo>
                  <a:pt x="f104" y="f273"/>
                  <a:pt x="f127" y="f499"/>
                  <a:pt x="f79" y="f483"/>
                </a:cubicBezTo>
                <a:cubicBezTo>
                  <a:pt x="f76" y="f486"/>
                  <a:pt x="f83" y="f254"/>
                  <a:pt x="f81" y="f528"/>
                </a:cubicBezTo>
                <a:cubicBezTo>
                  <a:pt x="f129" y="f613"/>
                  <a:pt x="f116" y="f500"/>
                  <a:pt x="f628" y="f520"/>
                </a:cubicBezTo>
                <a:cubicBezTo>
                  <a:pt x="f629" y="f511"/>
                  <a:pt x="f630" y="f523"/>
                  <a:pt x="f631" y="f525"/>
                </a:cubicBezTo>
                <a:cubicBezTo>
                  <a:pt x="f631" y="f493"/>
                  <a:pt x="f631" y="f268"/>
                  <a:pt x="f631" y="f490"/>
                </a:cubicBezTo>
                <a:cubicBezTo>
                  <a:pt x="f632" y="f252"/>
                  <a:pt x="f633" y="f252"/>
                  <a:pt x="f634" y="f252"/>
                </a:cubicBezTo>
                <a:cubicBezTo>
                  <a:pt x="f635" y="f493"/>
                  <a:pt x="f636" y="f238"/>
                  <a:pt x="f637" y="f254"/>
                </a:cubicBezTo>
                <a:cubicBezTo>
                  <a:pt x="f637" y="f529"/>
                  <a:pt x="f637" y="f537"/>
                  <a:pt x="f636" y="f388"/>
                </a:cubicBezTo>
                <a:cubicBezTo>
                  <a:pt x="f635" y="f503"/>
                  <a:pt x="f634" y="f621"/>
                  <a:pt x="f638" y="f264"/>
                </a:cubicBezTo>
                <a:cubicBezTo>
                  <a:pt x="f634" y="f524"/>
                  <a:pt x="f634" y="f506"/>
                  <a:pt x="f638" y="f511"/>
                </a:cubicBezTo>
                <a:cubicBezTo>
                  <a:pt x="f639" y="f262"/>
                  <a:pt x="f640" y="f512"/>
                  <a:pt x="f641" y="f260"/>
                </a:cubicBezTo>
                <a:cubicBezTo>
                  <a:pt x="f642" y="f262"/>
                  <a:pt x="f643" y="f511"/>
                  <a:pt x="f644" y="f613"/>
                </a:cubicBezTo>
                <a:cubicBezTo>
                  <a:pt x="f644" y="f613"/>
                  <a:pt x="f644" y="f501"/>
                  <a:pt x="f644" y="f501"/>
                </a:cubicBezTo>
                <a:cubicBezTo>
                  <a:pt x="f645" y="f613"/>
                  <a:pt x="f646" y="f520"/>
                  <a:pt x="f646" y="f520"/>
                </a:cubicBezTo>
                <a:cubicBezTo>
                  <a:pt x="f647" y="f510"/>
                  <a:pt x="f648" y="f510"/>
                  <a:pt x="f649" y="f522"/>
                </a:cubicBezTo>
                <a:cubicBezTo>
                  <a:pt x="f650" y="f505"/>
                  <a:pt x="f651" y="f514"/>
                  <a:pt x="f23" y="f514"/>
                </a:cubicBezTo>
                <a:cubicBezTo>
                  <a:pt x="f23" y="f520"/>
                  <a:pt x="f652" y="f511"/>
                  <a:pt x="f653" y="f512"/>
                </a:cubicBezTo>
                <a:cubicBezTo>
                  <a:pt x="f653" y="f512"/>
                  <a:pt x="f652" y="f260"/>
                  <a:pt x="f652" y="f506"/>
                </a:cubicBezTo>
                <a:cubicBezTo>
                  <a:pt x="f654" y="f531"/>
                  <a:pt x="f655" y="f523"/>
                  <a:pt x="f650" y="f503"/>
                </a:cubicBezTo>
                <a:cubicBezTo>
                  <a:pt x="f650" y="f528"/>
                  <a:pt x="f650" y="f621"/>
                  <a:pt x="f655" y="f264"/>
                </a:cubicBezTo>
                <a:cubicBezTo>
                  <a:pt x="f651" y="f621"/>
                  <a:pt x="f654" y="f621"/>
                  <a:pt x="f23" y="f528"/>
                </a:cubicBezTo>
                <a:cubicBezTo>
                  <a:pt x="f23" y="f503"/>
                  <a:pt x="f23" y="f524"/>
                  <a:pt x="f23" y="f523"/>
                </a:cubicBezTo>
                <a:cubicBezTo>
                  <a:pt x="f652" y="f506"/>
                  <a:pt x="f656" y="f541"/>
                  <a:pt x="f657" y="f262"/>
                </a:cubicBezTo>
                <a:cubicBezTo>
                  <a:pt x="f19" y="f262"/>
                  <a:pt x="f9" y="f260"/>
                  <a:pt x="f658" y="f615"/>
                </a:cubicBezTo>
                <a:cubicBezTo>
                  <a:pt x="f659" y="f531"/>
                  <a:pt x="f660" y="f532"/>
                  <a:pt x="f661" y="f524"/>
                </a:cubicBezTo>
                <a:cubicBezTo>
                  <a:pt x="f662" y="f503"/>
                  <a:pt x="f660" y="f528"/>
                  <a:pt x="f663" y="f264"/>
                </a:cubicBezTo>
                <a:cubicBezTo>
                  <a:pt x="f660" y="f527"/>
                  <a:pt x="f664" y="f527"/>
                  <a:pt x="f665" y="f616"/>
                </a:cubicBezTo>
                <a:cubicBezTo>
                  <a:pt x="f666" y="f529"/>
                  <a:pt x="f667" y="f258"/>
                  <a:pt x="f668" y="f242"/>
                </a:cubicBezTo>
                <a:cubicBezTo>
                  <a:pt x="f669" y="f242"/>
                  <a:pt x="f667" y="f238"/>
                  <a:pt x="f666" y="f525"/>
                </a:cubicBezTo>
                <a:cubicBezTo>
                  <a:pt x="f667" y="f493"/>
                  <a:pt x="f669" y="f493"/>
                  <a:pt x="f668" y="f268"/>
                </a:cubicBezTo>
                <a:cubicBezTo>
                  <a:pt x="f668" y="f268"/>
                  <a:pt x="f670" y="f252"/>
                  <a:pt x="f668" y="f252"/>
                </a:cubicBezTo>
                <a:cubicBezTo>
                  <a:pt x="f671" y="f488"/>
                  <a:pt x="f657" y="f489"/>
                  <a:pt x="f672" y="f490"/>
                </a:cubicBezTo>
                <a:cubicBezTo>
                  <a:pt x="f673" y="f525"/>
                  <a:pt x="f673" y="f525"/>
                  <a:pt x="f23" y="f268"/>
                </a:cubicBezTo>
                <a:cubicBezTo>
                  <a:pt x="f674" y="f489"/>
                  <a:pt x="f656" y="f236"/>
                  <a:pt x="f657" y="f486"/>
                </a:cubicBezTo>
                <a:cubicBezTo>
                  <a:pt x="f9" y="f486"/>
                  <a:pt x="f668" y="f487"/>
                  <a:pt x="f669" y="f234"/>
                </a:cubicBezTo>
                <a:cubicBezTo>
                  <a:pt x="f658" y="f250"/>
                  <a:pt x="f11" y="f484"/>
                  <a:pt x="f675" y="f483"/>
                </a:cubicBezTo>
                <a:cubicBezTo>
                  <a:pt x="f21" y="f676"/>
                  <a:pt x="f656" y="f387"/>
                  <a:pt x="f674" y="f271"/>
                </a:cubicBezTo>
                <a:cubicBezTo>
                  <a:pt x="f674" y="f232"/>
                  <a:pt x="f674" y="f677"/>
                  <a:pt x="f674" y="f481"/>
                </a:cubicBezTo>
                <a:cubicBezTo>
                  <a:pt x="f651" y="f245"/>
                  <a:pt x="f678" y="f232"/>
                  <a:pt x="f679" y="f234"/>
                </a:cubicBezTo>
                <a:cubicBezTo>
                  <a:pt x="f646" y="f676"/>
                  <a:pt x="f646" y="f232"/>
                  <a:pt x="f645" y="f481"/>
                </a:cubicBezTo>
                <a:cubicBezTo>
                  <a:pt x="f680" y="f677"/>
                  <a:pt x="f681" y="f232"/>
                  <a:pt x="f682" y="f271"/>
                </a:cubicBezTo>
                <a:cubicBezTo>
                  <a:pt x="f682" y="f271"/>
                  <a:pt x="f683" y="f271"/>
                  <a:pt x="f683" y="f271"/>
                </a:cubicBezTo>
                <a:cubicBezTo>
                  <a:pt x="f641" y="f387"/>
                  <a:pt x="f641" y="f676"/>
                  <a:pt x="f684" y="f483"/>
                </a:cubicBezTo>
                <a:cubicBezTo>
                  <a:pt x="f640" y="f484"/>
                  <a:pt x="f685" y="f234"/>
                  <a:pt x="f639" y="f234"/>
                </a:cubicBezTo>
                <a:cubicBezTo>
                  <a:pt x="f686" y="f487"/>
                  <a:pt x="f639" y="f488"/>
                  <a:pt x="f682" y="f252"/>
                </a:cubicBezTo>
                <a:cubicBezTo>
                  <a:pt x="f687" y="f489"/>
                  <a:pt x="f688" y="f488"/>
                  <a:pt x="f689" y="f486"/>
                </a:cubicBezTo>
                <a:cubicBezTo>
                  <a:pt x="f690" y="f271"/>
                  <a:pt x="f691" y="f228"/>
                  <a:pt x="f692" y="f384"/>
                </a:cubicBezTo>
                <a:cubicBezTo>
                  <a:pt x="f693" y="f297"/>
                  <a:pt x="f694" y="f290"/>
                  <a:pt x="f695" y="f289"/>
                </a:cubicBezTo>
                <a:cubicBezTo>
                  <a:pt x="f696" y="f82"/>
                  <a:pt x="f650" y="f97"/>
                  <a:pt x="f665" y="f102"/>
                </a:cubicBezTo>
                <a:cubicBezTo>
                  <a:pt x="f697" y="f106"/>
                  <a:pt x="f698" y="f404"/>
                  <a:pt x="f699" y="f58"/>
                </a:cubicBezTo>
                <a:cubicBezTo>
                  <a:pt x="f700" y="f287"/>
                  <a:pt x="f701" y="f383"/>
                  <a:pt x="f702" y="f297"/>
                </a:cubicBezTo>
                <a:cubicBezTo>
                  <a:pt x="f703" y="f3"/>
                  <a:pt x="f704" y="f497"/>
                  <a:pt x="f703" y="f537"/>
                </a:cubicBezTo>
                <a:cubicBezTo>
                  <a:pt x="f705" y="f242"/>
                  <a:pt x="f706" y="f234"/>
                  <a:pt x="f707" y="f246"/>
                </a:cubicBezTo>
                <a:cubicBezTo>
                  <a:pt x="f705" y="f477"/>
                  <a:pt x="f708" y="f476"/>
                  <a:pt x="f709" y="f230"/>
                </a:cubicBezTo>
                <a:cubicBezTo>
                  <a:pt x="f710" y="f271"/>
                  <a:pt x="f711" y="f487"/>
                  <a:pt x="f712" y="f502"/>
                </a:cubicBezTo>
                <a:cubicBezTo>
                  <a:pt x="f713" y="f528"/>
                  <a:pt x="f714" y="f615"/>
                  <a:pt x="f715" y="f613"/>
                </a:cubicBezTo>
                <a:cubicBezTo>
                  <a:pt x="f713" y="f400"/>
                  <a:pt x="f716" y="f393"/>
                  <a:pt x="f717" y="f394"/>
                </a:cubicBezTo>
                <a:cubicBezTo>
                  <a:pt x="f718" y="f394"/>
                  <a:pt x="f719" y="f399"/>
                  <a:pt x="f720" y="f399"/>
                </a:cubicBezTo>
                <a:cubicBezTo>
                  <a:pt x="f721" y="f403"/>
                  <a:pt x="f722" y="f403"/>
                  <a:pt x="f723" y="f394"/>
                </a:cubicBezTo>
                <a:cubicBezTo>
                  <a:pt x="f724" y="f396"/>
                  <a:pt x="f714" y="f579"/>
                  <a:pt x="f725" y="f613"/>
                </a:cubicBezTo>
                <a:cubicBezTo>
                  <a:pt x="f7" y="f615"/>
                  <a:pt x="f714" y="f621"/>
                  <a:pt x="f726" y="f529"/>
                </a:cubicBezTo>
                <a:cubicBezTo>
                  <a:pt x="f711" y="f497"/>
                  <a:pt x="f727" y="f481"/>
                  <a:pt x="f728" y="f474"/>
                </a:cubicBezTo>
                <a:cubicBezTo>
                  <a:pt x="f708" y="f474"/>
                  <a:pt x="f729" y="f246"/>
                  <a:pt x="f730" y="f246"/>
                </a:cubicBezTo>
                <a:cubicBezTo>
                  <a:pt x="f707" y="f275"/>
                  <a:pt x="f731" y="f34"/>
                  <a:pt x="f702" y="f222"/>
                </a:cubicBezTo>
                <a:cubicBezTo>
                  <a:pt x="f732" y="f289"/>
                  <a:pt x="f733" y="f62"/>
                  <a:pt x="f708" y="f382"/>
                </a:cubicBezTo>
                <a:cubicBezTo>
                  <a:pt x="f734" y="f54"/>
                  <a:pt x="f729" y="f28"/>
                  <a:pt x="f729" y="f56"/>
                </a:cubicBezTo>
                <a:cubicBezTo>
                  <a:pt x="f730" y="f72"/>
                  <a:pt x="f735" y="f58"/>
                  <a:pt x="f735" y="f66"/>
                </a:cubicBezTo>
                <a:cubicBezTo>
                  <a:pt x="f730" y="f62"/>
                  <a:pt x="f729" y="f68"/>
                  <a:pt x="f734" y="f308"/>
                </a:cubicBezTo>
                <a:cubicBezTo>
                  <a:pt x="f736" y="f287"/>
                  <a:pt x="f737" y="f464"/>
                  <a:pt x="f738" y="f46"/>
                </a:cubicBezTo>
                <a:cubicBezTo>
                  <a:pt x="f738" y="f46"/>
                  <a:pt x="f709" y="f289"/>
                  <a:pt x="f709" y="f289"/>
                </a:cubicBezTo>
                <a:cubicBezTo>
                  <a:pt x="f739" y="f46"/>
                  <a:pt x="f740" y="f46"/>
                  <a:pt x="f741" y="f306"/>
                </a:cubicBezTo>
                <a:cubicBezTo>
                  <a:pt x="f742" y="f287"/>
                  <a:pt x="f743" y="f62"/>
                  <a:pt x="f744" y="f72"/>
                </a:cubicBezTo>
                <a:cubicBezTo>
                  <a:pt x="f745" y="f308"/>
                  <a:pt x="f746" y="f66"/>
                  <a:pt x="f747" y="f62"/>
                </a:cubicBezTo>
                <a:cubicBezTo>
                  <a:pt x="f747" y="f62"/>
                  <a:pt x="f747" y="f62"/>
                  <a:pt x="f748" y="f66"/>
                </a:cubicBezTo>
                <a:cubicBezTo>
                  <a:pt x="f747" y="f60"/>
                  <a:pt x="f749" y="f72"/>
                  <a:pt x="f750" y="f56"/>
                </a:cubicBezTo>
                <a:cubicBezTo>
                  <a:pt x="f751" y="f382"/>
                  <a:pt x="f718" y="f52"/>
                  <a:pt x="f752" y="f89"/>
                </a:cubicBezTo>
                <a:cubicBezTo>
                  <a:pt x="f717" y="f48"/>
                  <a:pt x="f720" y="f48"/>
                  <a:pt x="f747" y="f85"/>
                </a:cubicBezTo>
                <a:cubicBezTo>
                  <a:pt x="f746" y="f50"/>
                  <a:pt x="f753" y="f89"/>
                  <a:pt x="f741" y="f85"/>
                </a:cubicBezTo>
                <a:cubicBezTo>
                  <a:pt x="f742" y="f85"/>
                  <a:pt x="f742" y="f90"/>
                  <a:pt x="f742" y="f48"/>
                </a:cubicBezTo>
                <a:cubicBezTo>
                  <a:pt x="f745" y="f48"/>
                  <a:pt x="f754" y="f87"/>
                  <a:pt x="f753" y="f87"/>
                </a:cubicBezTo>
                <a:cubicBezTo>
                  <a:pt x="f750" y="f85"/>
                  <a:pt x="f748" y="f26"/>
                  <a:pt x="f719" y="f97"/>
                </a:cubicBezTo>
                <a:cubicBezTo>
                  <a:pt x="f719" y="f97"/>
                  <a:pt x="f720" y="f97"/>
                  <a:pt x="f751" y="f98"/>
                </a:cubicBezTo>
                <a:cubicBezTo>
                  <a:pt x="f719" y="f214"/>
                  <a:pt x="f718" y="f102"/>
                  <a:pt x="f717" y="f24"/>
                </a:cubicBezTo>
                <a:cubicBezTo>
                  <a:pt x="f717" y="f105"/>
                  <a:pt x="f717" y="f105"/>
                  <a:pt x="f717" y="f105"/>
                </a:cubicBezTo>
                <a:cubicBezTo>
                  <a:pt x="f755" y="f105"/>
                  <a:pt x="f720" y="f24"/>
                  <a:pt x="f748" y="f24"/>
                </a:cubicBezTo>
                <a:cubicBezTo>
                  <a:pt x="f720" y="f106"/>
                  <a:pt x="f755" y="f20"/>
                  <a:pt x="f717" y="f108"/>
                </a:cubicBezTo>
                <a:cubicBezTo>
                  <a:pt x="f755" y="f108"/>
                  <a:pt x="f719" y="f108"/>
                  <a:pt x="f751" y="f108"/>
                </a:cubicBezTo>
                <a:cubicBezTo>
                  <a:pt x="f720" y="f18"/>
                  <a:pt x="f719" y="f111"/>
                  <a:pt x="f755" y="f112"/>
                </a:cubicBezTo>
                <a:cubicBezTo>
                  <a:pt x="f748" y="f112"/>
                  <a:pt x="f750" y="f112"/>
                  <a:pt x="f746" y="f16"/>
                </a:cubicBezTo>
                <a:cubicBezTo>
                  <a:pt x="f756" y="f16"/>
                  <a:pt x="f757" y="f125"/>
                  <a:pt x="f753" y="f110"/>
                </a:cubicBezTo>
                <a:cubicBezTo>
                  <a:pt x="f754" y="f125"/>
                  <a:pt x="f758" y="f111"/>
                  <a:pt x="f745" y="f16"/>
                </a:cubicBezTo>
                <a:cubicBezTo>
                  <a:pt x="f741" y="f111"/>
                  <a:pt x="f742" y="f111"/>
                  <a:pt x="f743" y="f125"/>
                </a:cubicBezTo>
                <a:cubicBezTo>
                  <a:pt x="f744" y="f111"/>
                  <a:pt x="f744" y="f16"/>
                  <a:pt x="f740" y="f16"/>
                </a:cubicBezTo>
                <a:cubicBezTo>
                  <a:pt x="f759" y="f111"/>
                  <a:pt x="f760" y="f111"/>
                  <a:pt x="f760" y="f125"/>
                </a:cubicBezTo>
                <a:cubicBezTo>
                  <a:pt x="f760" y="f109"/>
                  <a:pt x="f761" y="f339"/>
                  <a:pt x="f762" y="f106"/>
                </a:cubicBezTo>
                <a:cubicBezTo>
                  <a:pt x="f762" y="f213"/>
                  <a:pt x="f762" y="f22"/>
                  <a:pt x="f762" y="f105"/>
                </a:cubicBezTo>
                <a:cubicBezTo>
                  <a:pt x="f762" y="f24"/>
                  <a:pt x="f709" y="f102"/>
                  <a:pt x="f709" y="f100"/>
                </a:cubicBezTo>
                <a:cubicBezTo>
                  <a:pt x="f738" y="f102"/>
                  <a:pt x="f761" y="f24"/>
                  <a:pt x="f761" y="f105"/>
                </a:cubicBezTo>
                <a:cubicBezTo>
                  <a:pt x="f737" y="f213"/>
                  <a:pt x="f737" y="f338"/>
                  <a:pt x="f761" y="f344"/>
                </a:cubicBezTo>
                <a:cubicBezTo>
                  <a:pt x="f738" y="f108"/>
                  <a:pt x="f761" y="f18"/>
                  <a:pt x="f736" y="f111"/>
                </a:cubicBezTo>
                <a:cubicBezTo>
                  <a:pt x="f708" y="f111"/>
                  <a:pt x="f734" y="f112"/>
                  <a:pt x="f734" y="f123"/>
                </a:cubicBezTo>
                <a:cubicBezTo>
                  <a:pt x="f729" y="f16"/>
                  <a:pt x="f730" y="f111"/>
                  <a:pt x="f735" y="f125"/>
                </a:cubicBezTo>
                <a:cubicBezTo>
                  <a:pt x="f706" y="f125"/>
                  <a:pt x="f706" y="f125"/>
                  <a:pt x="f706" y="f111"/>
                </a:cubicBezTo>
                <a:cubicBezTo>
                  <a:pt x="f705" y="f110"/>
                  <a:pt x="f733" y="f18"/>
                  <a:pt x="f704" y="f109"/>
                </a:cubicBezTo>
                <a:cubicBezTo>
                  <a:pt x="f763" y="f108"/>
                  <a:pt x="f733" y="f339"/>
                  <a:pt x="f703" y="f339"/>
                </a:cubicBezTo>
                <a:cubicBezTo>
                  <a:pt x="f703" y="f339"/>
                  <a:pt x="f703" y="f20"/>
                  <a:pt x="f764" y="f20"/>
                </a:cubicBezTo>
                <a:cubicBezTo>
                  <a:pt x="f765" y="f102"/>
                  <a:pt x="f765" y="f102"/>
                  <a:pt x="f766" y="f24"/>
                </a:cubicBezTo>
                <a:cubicBezTo>
                  <a:pt x="f767" y="f97"/>
                  <a:pt x="f766" y="f95"/>
                  <a:pt x="f765" y="f85"/>
                </a:cubicBezTo>
                <a:cubicBezTo>
                  <a:pt x="f768" y="f85"/>
                  <a:pt x="f769" y="f85"/>
                  <a:pt x="f767" y="f85"/>
                </a:cubicBezTo>
                <a:cubicBezTo>
                  <a:pt x="f766" y="f330"/>
                  <a:pt x="f770" y="f283"/>
                  <a:pt x="f768" y="f28"/>
                </a:cubicBezTo>
                <a:cubicBezTo>
                  <a:pt x="f771" y="f55"/>
                  <a:pt x="f703" y="f55"/>
                  <a:pt x="f704" y="f72"/>
                </a:cubicBezTo>
                <a:cubicBezTo>
                  <a:pt x="f707" y="f68"/>
                  <a:pt x="f731" y="f287"/>
                  <a:pt x="f772" y="f464"/>
                </a:cubicBezTo>
                <a:cubicBezTo>
                  <a:pt x="f773" y="f464"/>
                  <a:pt x="f701" y="f287"/>
                  <a:pt x="f701" y="f308"/>
                </a:cubicBezTo>
                <a:cubicBezTo>
                  <a:pt x="f774" y="f404"/>
                  <a:pt x="f775" y="f20"/>
                  <a:pt x="f776" y="f20"/>
                </a:cubicBezTo>
                <a:cubicBezTo>
                  <a:pt x="f777" y="f20"/>
                  <a:pt x="f665" y="f344"/>
                  <a:pt x="f663" y="f344"/>
                </a:cubicBezTo>
                <a:cubicBezTo>
                  <a:pt x="f670" y="f338"/>
                  <a:pt x="f9" y="f106"/>
                  <a:pt x="f657" y="f213"/>
                </a:cubicBezTo>
                <a:cubicBezTo>
                  <a:pt x="f671" y="f207"/>
                  <a:pt x="f668" y="f15"/>
                  <a:pt x="f11" y="f10"/>
                </a:cubicBezTo>
                <a:cubicBezTo>
                  <a:pt x="f11" y="f10"/>
                  <a:pt x="f9" y="f10"/>
                  <a:pt x="f9" y="f10"/>
                </a:cubicBezTo>
                <a:close/>
                <a:moveTo>
                  <a:pt x="f31" y="f477"/>
                </a:moveTo>
                <a:cubicBezTo>
                  <a:pt x="f778" y="f3"/>
                  <a:pt x="f779" y="f387"/>
                  <a:pt x="f780" y="f236"/>
                </a:cubicBezTo>
                <a:cubicBezTo>
                  <a:pt x="f781" y="f525"/>
                  <a:pt x="f782" y="f616"/>
                  <a:pt x="f780" y="f388"/>
                </a:cubicBezTo>
                <a:cubicBezTo>
                  <a:pt x="f779" y="f512"/>
                  <a:pt x="f783" y="f541"/>
                  <a:pt x="f784" y="f262"/>
                </a:cubicBezTo>
                <a:cubicBezTo>
                  <a:pt x="f104" y="f512"/>
                  <a:pt x="f78" y="f527"/>
                  <a:pt x="f127" y="f489"/>
                </a:cubicBezTo>
                <a:cubicBezTo>
                  <a:pt x="f92" y="f484"/>
                  <a:pt x="f99" y="f499"/>
                  <a:pt x="f31" y="f477"/>
                </a:cubicBezTo>
                <a:close/>
                <a:moveTo>
                  <a:pt x="f544" y="f437"/>
                </a:moveTo>
                <a:cubicBezTo>
                  <a:pt x="f560" y="f444"/>
                  <a:pt x="f785" y="f473"/>
                  <a:pt x="f786" y="f469"/>
                </a:cubicBezTo>
                <a:cubicBezTo>
                  <a:pt x="f787" y="f468"/>
                  <a:pt x="f555" y="f457"/>
                  <a:pt x="f788" y="f465"/>
                </a:cubicBezTo>
                <a:cubicBezTo>
                  <a:pt x="f263" y="f460"/>
                  <a:pt x="f789" y="f469"/>
                  <a:pt x="f789" y="f475"/>
                </a:cubicBezTo>
                <a:cubicBezTo>
                  <a:pt x="f789" y="f443"/>
                  <a:pt x="f790" y="f431"/>
                  <a:pt x="f791" y="f438"/>
                </a:cubicBezTo>
                <a:cubicBezTo>
                  <a:pt x="f792" y="f434"/>
                  <a:pt x="f557" y="f425"/>
                  <a:pt x="f544" y="f437"/>
                </a:cubicBezTo>
                <a:close/>
                <a:moveTo>
                  <a:pt x="f321" y="f531"/>
                </a:moveTo>
                <a:cubicBezTo>
                  <a:pt x="f331" y="f262"/>
                  <a:pt x="f336" y="f520"/>
                  <a:pt x="f342" y="f397"/>
                </a:cubicBezTo>
                <a:cubicBezTo>
                  <a:pt x="f793" y="f401"/>
                  <a:pt x="f336" y="f498"/>
                  <a:pt x="f324" y="f519"/>
                </a:cubicBezTo>
                <a:cubicBezTo>
                  <a:pt x="f321" y="f405"/>
                  <a:pt x="f320" y="f392"/>
                  <a:pt x="f351" y="f394"/>
                </a:cubicBezTo>
                <a:cubicBezTo>
                  <a:pt x="f348" y="f389"/>
                  <a:pt x="f354" y="f511"/>
                  <a:pt x="f321" y="f531"/>
                </a:cubicBezTo>
                <a:close/>
                <a:moveTo>
                  <a:pt x="f454" y="f287"/>
                </a:moveTo>
                <a:cubicBezTo>
                  <a:pt x="f440" y="f66"/>
                  <a:pt x="f425" y="f287"/>
                  <a:pt x="f794" y="f383"/>
                </a:cubicBezTo>
                <a:cubicBezTo>
                  <a:pt x="f425" y="f46"/>
                  <a:pt x="f444" y="f308"/>
                  <a:pt x="f454" y="f287"/>
                </a:cubicBezTo>
                <a:close/>
                <a:moveTo>
                  <a:pt x="f795" y="f498"/>
                </a:moveTo>
                <a:cubicBezTo>
                  <a:pt x="f43" y="f519"/>
                  <a:pt x="f193" y="f393"/>
                  <a:pt x="f215" y="f395"/>
                </a:cubicBezTo>
                <a:cubicBezTo>
                  <a:pt x="f193" y="f402"/>
                  <a:pt x="f43" y="f521"/>
                  <a:pt x="f795" y="f498"/>
                </a:cubicBezTo>
                <a:close/>
                <a:moveTo>
                  <a:pt x="f365" y="f339"/>
                </a:moveTo>
                <a:cubicBezTo>
                  <a:pt x="f796" y="f114"/>
                  <a:pt x="f309" y="f130"/>
                  <a:pt x="f270" y="f140"/>
                </a:cubicBezTo>
                <a:cubicBezTo>
                  <a:pt x="f311" y="f10"/>
                  <a:pt x="f299" y="f123"/>
                  <a:pt x="f365" y="f339"/>
                </a:cubicBezTo>
                <a:close/>
                <a:moveTo>
                  <a:pt x="f492" y="f224"/>
                </a:moveTo>
                <a:cubicBezTo>
                  <a:pt x="f415" y="f477"/>
                  <a:pt x="f491" y="f481"/>
                  <a:pt x="f423" y="f676"/>
                </a:cubicBezTo>
                <a:cubicBezTo>
                  <a:pt x="f513" y="f230"/>
                  <a:pt x="f794" y="f246"/>
                  <a:pt x="f492" y="f224"/>
                </a:cubicBezTo>
                <a:close/>
                <a:moveTo>
                  <a:pt x="f418" y="f26"/>
                </a:moveTo>
                <a:cubicBezTo>
                  <a:pt x="f794" y="f216"/>
                  <a:pt x="f414" y="f382"/>
                  <a:pt x="f492" y="f68"/>
                </a:cubicBezTo>
                <a:cubicBezTo>
                  <a:pt x="f508" y="f54"/>
                  <a:pt x="f606" y="f330"/>
                  <a:pt x="f418" y="f26"/>
                </a:cubicBezTo>
                <a:close/>
                <a:moveTo>
                  <a:pt x="f67" y="f142"/>
                </a:moveTo>
                <a:cubicBezTo>
                  <a:pt x="f155" y="f133"/>
                  <a:pt x="f159" y="f122"/>
                  <a:pt x="f61" y="f111"/>
                </a:cubicBezTo>
                <a:cubicBezTo>
                  <a:pt x="f162" y="f122"/>
                  <a:pt x="f64" y="f349"/>
                  <a:pt x="f67" y="f142"/>
                </a:cubicBezTo>
                <a:close/>
                <a:moveTo>
                  <a:pt x="f317" y="f404"/>
                </a:moveTo>
                <a:cubicBezTo>
                  <a:pt x="f305" y="f26"/>
                  <a:pt x="f300" y="f87"/>
                  <a:pt x="f797" y="f404"/>
                </a:cubicBezTo>
                <a:cubicBezTo>
                  <a:pt x="f300" y="f404"/>
                  <a:pt x="f305" y="f404"/>
                  <a:pt x="f317" y="f404"/>
                </a:cubicBezTo>
                <a:close/>
                <a:moveTo>
                  <a:pt x="f204" y="f494"/>
                </a:moveTo>
                <a:cubicBezTo>
                  <a:pt x="f209" y="f495"/>
                  <a:pt x="f604" y="f611"/>
                  <a:pt x="f604" y="f521"/>
                </a:cubicBezTo>
                <a:cubicBezTo>
                  <a:pt x="f225" y="f406"/>
                  <a:pt x="f215" y="f495"/>
                  <a:pt x="f204" y="f494"/>
                </a:cubicBezTo>
                <a:close/>
                <a:moveTo>
                  <a:pt x="f288" y="f20"/>
                </a:moveTo>
                <a:cubicBezTo>
                  <a:pt x="f376" y="f18"/>
                  <a:pt x="f378" y="f15"/>
                  <a:pt x="f379" y="f118"/>
                </a:cubicBezTo>
                <a:cubicBezTo>
                  <a:pt x="f377" y="f380"/>
                  <a:pt x="f375" y="f110"/>
                  <a:pt x="f288" y="f20"/>
                </a:cubicBezTo>
                <a:close/>
                <a:moveTo>
                  <a:pt x="f410" y="f289"/>
                </a:moveTo>
                <a:cubicBezTo>
                  <a:pt x="f496" y="f62"/>
                  <a:pt x="f612" y="f56"/>
                  <a:pt x="f498" y="f53"/>
                </a:cubicBezTo>
                <a:cubicBezTo>
                  <a:pt x="f405" y="f58"/>
                  <a:pt x="f406" y="f308"/>
                  <a:pt x="f410" y="f289"/>
                </a:cubicBezTo>
                <a:close/>
                <a:moveTo>
                  <a:pt x="f196" y="f264"/>
                </a:moveTo>
                <a:cubicBezTo>
                  <a:pt x="f202" y="f523"/>
                  <a:pt x="f798" y="f512"/>
                  <a:pt x="f211" y="f505"/>
                </a:cubicBezTo>
                <a:cubicBezTo>
                  <a:pt x="f225" y="f512"/>
                  <a:pt x="f206" y="f388"/>
                  <a:pt x="f196" y="f264"/>
                </a:cubicBezTo>
                <a:close/>
                <a:moveTo>
                  <a:pt x="f409" y="f40"/>
                </a:moveTo>
                <a:cubicBezTo>
                  <a:pt x="f611" y="f42"/>
                  <a:pt x="f519" y="f30"/>
                  <a:pt x="f521" y="f297"/>
                </a:cubicBezTo>
                <a:cubicBezTo>
                  <a:pt x="f612" y="f32"/>
                  <a:pt x="f496" y="f297"/>
                  <a:pt x="f409" y="f40"/>
                </a:cubicBezTo>
                <a:close/>
                <a:moveTo>
                  <a:pt x="f409" y="f34"/>
                </a:moveTo>
                <a:cubicBezTo>
                  <a:pt x="f611" y="f224"/>
                  <a:pt x="f519" y="f276"/>
                  <a:pt x="f498" y="f228"/>
                </a:cubicBezTo>
                <a:cubicBezTo>
                  <a:pt x="f391" y="f275"/>
                  <a:pt x="f496" y="f385"/>
                  <a:pt x="f409" y="f34"/>
                </a:cubicBezTo>
                <a:close/>
                <a:moveTo>
                  <a:pt x="f368" y="f82"/>
                </a:moveTo>
                <a:cubicBezTo>
                  <a:pt x="f366" y="f53"/>
                  <a:pt x="f799" y="f72"/>
                  <a:pt x="f364" y="f308"/>
                </a:cubicBezTo>
                <a:cubicBezTo>
                  <a:pt x="f293" y="f58"/>
                  <a:pt x="f368" y="f382"/>
                  <a:pt x="f368" y="f82"/>
                </a:cubicBezTo>
                <a:close/>
                <a:moveTo>
                  <a:pt x="f182" y="f52"/>
                </a:moveTo>
                <a:cubicBezTo>
                  <a:pt x="f182" y="f52"/>
                  <a:pt x="f182" y="f52"/>
                  <a:pt x="f174" y="f52"/>
                </a:cubicBezTo>
                <a:cubicBezTo>
                  <a:pt x="f182" y="f50"/>
                  <a:pt x="f182" y="f26"/>
                  <a:pt x="f169" y="f404"/>
                </a:cubicBezTo>
                <a:cubicBezTo>
                  <a:pt x="f169" y="f404"/>
                  <a:pt x="f168" y="f404"/>
                  <a:pt x="f168" y="f404"/>
                </a:cubicBezTo>
                <a:cubicBezTo>
                  <a:pt x="f41" y="f48"/>
                  <a:pt x="f171" y="f50"/>
                  <a:pt x="f182" y="f52"/>
                </a:cubicBezTo>
                <a:close/>
                <a:moveTo>
                  <a:pt x="f800" y="f532"/>
                </a:moveTo>
                <a:cubicBezTo>
                  <a:pt x="f581" y="f512"/>
                  <a:pt x="f600" y="f613"/>
                  <a:pt x="f619" y="f522"/>
                </a:cubicBezTo>
                <a:cubicBezTo>
                  <a:pt x="f620" y="f520"/>
                  <a:pt x="f582" y="f541"/>
                  <a:pt x="f800" y="f532"/>
                </a:cubicBezTo>
                <a:close/>
                <a:moveTo>
                  <a:pt x="f619" y="f389"/>
                </a:moveTo>
                <a:cubicBezTo>
                  <a:pt x="f619" y="f579"/>
                  <a:pt x="f619" y="f500"/>
                  <a:pt x="f599" y="f500"/>
                </a:cubicBezTo>
                <a:cubicBezTo>
                  <a:pt x="f580" y="f579"/>
                  <a:pt x="f582" y="f389"/>
                  <a:pt x="f584" y="f514"/>
                </a:cubicBezTo>
                <a:cubicBezTo>
                  <a:pt x="f584" y="f514"/>
                  <a:pt x="f627" y="f522"/>
                  <a:pt x="f627" y="f522"/>
                </a:cubicBezTo>
                <a:cubicBezTo>
                  <a:pt x="f582" y="f514"/>
                  <a:pt x="f580" y="f514"/>
                  <a:pt x="f619" y="f389"/>
                </a:cubicBezTo>
                <a:close/>
                <a:moveTo>
                  <a:pt x="f11" y="f616"/>
                </a:moveTo>
                <a:cubicBezTo>
                  <a:pt x="f11" y="f616"/>
                  <a:pt x="f11" y="f527"/>
                  <a:pt x="f11" y="f527"/>
                </a:cubicBezTo>
                <a:cubicBezTo>
                  <a:pt x="f672" y="f502"/>
                  <a:pt x="f652" y="f266"/>
                  <a:pt x="f649" y="f254"/>
                </a:cubicBezTo>
                <a:cubicBezTo>
                  <a:pt x="f650" y="f254"/>
                  <a:pt x="f650" y="f254"/>
                  <a:pt x="f650" y="f242"/>
                </a:cubicBezTo>
                <a:cubicBezTo>
                  <a:pt x="f653" y="f258"/>
                  <a:pt x="f21" y="f529"/>
                  <a:pt x="f11" y="f616"/>
                </a:cubicBezTo>
                <a:close/>
                <a:moveTo>
                  <a:pt x="f229" y="f390"/>
                </a:moveTo>
                <a:cubicBezTo>
                  <a:pt x="f583" y="f498"/>
                  <a:pt x="f581" y="f393"/>
                  <a:pt x="f599" y="f402"/>
                </a:cubicBezTo>
                <a:cubicBezTo>
                  <a:pt x="f600" y="f516"/>
                  <a:pt x="f595" y="f405"/>
                  <a:pt x="f229" y="f390"/>
                </a:cubicBezTo>
                <a:close/>
                <a:moveTo>
                  <a:pt x="f158" y="f22"/>
                </a:moveTo>
                <a:cubicBezTo>
                  <a:pt x="f158" y="f213"/>
                  <a:pt x="f158" y="f213"/>
                  <a:pt x="f158" y="f213"/>
                </a:cubicBezTo>
                <a:cubicBezTo>
                  <a:pt x="f69" y="f338"/>
                  <a:pt x="f73" y="f20"/>
                  <a:pt x="f81" y="f339"/>
                </a:cubicBezTo>
                <a:cubicBezTo>
                  <a:pt x="f81" y="f339"/>
                  <a:pt x="f81" y="f339"/>
                  <a:pt x="f81" y="f20"/>
                </a:cubicBezTo>
                <a:cubicBezTo>
                  <a:pt x="f73" y="f344"/>
                  <a:pt x="f69" y="f106"/>
                  <a:pt x="f158" y="f22"/>
                </a:cubicBezTo>
                <a:close/>
                <a:moveTo>
                  <a:pt x="f278" y="f90"/>
                </a:moveTo>
                <a:cubicBezTo>
                  <a:pt x="f801" y="f216"/>
                  <a:pt x="f379" y="f82"/>
                  <a:pt x="f358" y="f330"/>
                </a:cubicBezTo>
                <a:cubicBezTo>
                  <a:pt x="f277" y="f216"/>
                  <a:pt x="f801" y="f89"/>
                  <a:pt x="f278" y="f90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0" name="Freeform 55">
            <a:extLst>
              <a:ext uri="{FF2B5EF4-FFF2-40B4-BE49-F238E27FC236}">
                <a16:creationId xmlns:a16="http://schemas.microsoft.com/office/drawing/2014/main" id="{38988F8F-DF59-E9D2-07EF-A8609CE92381}"/>
              </a:ext>
            </a:extLst>
          </p:cNvPr>
          <p:cNvSpPr/>
          <p:nvPr/>
        </p:nvSpPr>
        <p:spPr>
          <a:xfrm>
            <a:off x="1098551" y="3821113"/>
            <a:ext cx="455608" cy="47149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4"/>
              <a:gd name="f7" fmla="val 138"/>
              <a:gd name="f8" fmla="val 18"/>
              <a:gd name="f9" fmla="val 46"/>
              <a:gd name="f10" fmla="val 19"/>
              <a:gd name="f11" fmla="val 20"/>
              <a:gd name="f12" fmla="val 45"/>
              <a:gd name="f13" fmla="val 22"/>
              <a:gd name="f14" fmla="val 43"/>
              <a:gd name="f15" fmla="val 41"/>
              <a:gd name="f16" fmla="val 39"/>
              <a:gd name="f17" fmla="val 36"/>
              <a:gd name="f18" fmla="val 35"/>
              <a:gd name="f19" fmla="val 33"/>
              <a:gd name="f20" fmla="val 29"/>
              <a:gd name="f21" fmla="val 26"/>
              <a:gd name="f22" fmla="val 21"/>
              <a:gd name="f23" fmla="val 23"/>
              <a:gd name="f24" fmla="val 28"/>
              <a:gd name="f25" fmla="val 24"/>
              <a:gd name="f26" fmla="val 31"/>
              <a:gd name="f27" fmla="val 27"/>
              <a:gd name="f28" fmla="val 32"/>
              <a:gd name="f29" fmla="val 25"/>
              <a:gd name="f30" fmla="val 34"/>
              <a:gd name="f31" fmla="val 37"/>
              <a:gd name="f32" fmla="val 16"/>
              <a:gd name="f33" fmla="val 38"/>
              <a:gd name="f34" fmla="val 13"/>
              <a:gd name="f35" fmla="val 40"/>
              <a:gd name="f36" fmla="val 14"/>
              <a:gd name="f37" fmla="val 17"/>
              <a:gd name="f38" fmla="val 9"/>
              <a:gd name="f39" fmla="val 47"/>
              <a:gd name="f40" fmla="val 5"/>
              <a:gd name="f41" fmla="val 52"/>
              <a:gd name="f42" fmla="val 55"/>
              <a:gd name="f43" fmla="val 58"/>
              <a:gd name="f44" fmla="val 3"/>
              <a:gd name="f45" fmla="val 59"/>
              <a:gd name="f46" fmla="val 2"/>
              <a:gd name="f47" fmla="val 61"/>
              <a:gd name="f48" fmla="val 62"/>
              <a:gd name="f49" fmla="val 1"/>
              <a:gd name="f50" fmla="val 63"/>
              <a:gd name="f51" fmla="val 64"/>
              <a:gd name="f52" fmla="val 4"/>
              <a:gd name="f53" fmla="val 65"/>
              <a:gd name="f54" fmla="val 7"/>
              <a:gd name="f55" fmla="val 66"/>
              <a:gd name="f56" fmla="val 8"/>
              <a:gd name="f57" fmla="val 67"/>
              <a:gd name="f58" fmla="val 10"/>
              <a:gd name="f59" fmla="val 68"/>
              <a:gd name="f60" fmla="val 69"/>
              <a:gd name="f61" fmla="val 60"/>
              <a:gd name="f62" fmla="val 48"/>
              <a:gd name="f63" fmla="val 49"/>
              <a:gd name="f64" fmla="val 51"/>
              <a:gd name="f65" fmla="val 50"/>
              <a:gd name="f66" fmla="val 70"/>
              <a:gd name="f67" fmla="val 71"/>
              <a:gd name="f68" fmla="val 72"/>
              <a:gd name="f69" fmla="val 74"/>
              <a:gd name="f70" fmla="val 77"/>
              <a:gd name="f71" fmla="val 80"/>
              <a:gd name="f72" fmla="val 11"/>
              <a:gd name="f73" fmla="val 81"/>
              <a:gd name="f74" fmla="val 15"/>
              <a:gd name="f75" fmla="val 82"/>
              <a:gd name="f76" fmla="val 85"/>
              <a:gd name="f77" fmla="val 89"/>
              <a:gd name="f78" fmla="val 93"/>
              <a:gd name="f79" fmla="val 94"/>
              <a:gd name="f80" fmla="val 92"/>
              <a:gd name="f81" fmla="val 90"/>
              <a:gd name="f82" fmla="val 91"/>
              <a:gd name="f83" fmla="val 95"/>
              <a:gd name="f84" fmla="val 99"/>
              <a:gd name="f85" fmla="val 102"/>
              <a:gd name="f86" fmla="val 12"/>
              <a:gd name="f87" fmla="val 103"/>
              <a:gd name="f88" fmla="val 104"/>
              <a:gd name="f89" fmla="val 105"/>
              <a:gd name="f90" fmla="val 108"/>
              <a:gd name="f91" fmla="val 112"/>
              <a:gd name="f92" fmla="val 116"/>
              <a:gd name="f93" fmla="val 115"/>
              <a:gd name="f94" fmla="val 114"/>
              <a:gd name="f95" fmla="val 120"/>
              <a:gd name="f96" fmla="val 125"/>
              <a:gd name="f97" fmla="val 130"/>
              <a:gd name="f98" fmla="val 131"/>
              <a:gd name="f99" fmla="val 133"/>
              <a:gd name="f100" fmla="val 129"/>
              <a:gd name="f101" fmla="val 127"/>
              <a:gd name="f102" fmla="val 128"/>
              <a:gd name="f103" fmla="val 132"/>
              <a:gd name="f104" fmla="val 121"/>
              <a:gd name="f105" fmla="val 124"/>
              <a:gd name="f106" fmla="val 126"/>
              <a:gd name="f107" fmla="val 53"/>
              <a:gd name="f108" fmla="val 56"/>
              <a:gd name="f109" fmla="val 123"/>
              <a:gd name="f110" fmla="val 122"/>
              <a:gd name="f111" fmla="val 119"/>
              <a:gd name="f112" fmla="val 113"/>
              <a:gd name="f113" fmla="val 73"/>
              <a:gd name="f114" fmla="val 109"/>
              <a:gd name="f115" fmla="val 75"/>
              <a:gd name="f116" fmla="val 107"/>
              <a:gd name="f117" fmla="val 76"/>
              <a:gd name="f118" fmla="val 106"/>
              <a:gd name="f119" fmla="val 98"/>
              <a:gd name="f120" fmla="val 88"/>
              <a:gd name="f121" fmla="val 84"/>
              <a:gd name="f122" fmla="val 83"/>
              <a:gd name="f123" fmla="val 78"/>
              <a:gd name="f124" fmla="val 87"/>
              <a:gd name="f125" fmla="val 79"/>
              <a:gd name="f126" fmla="val 96"/>
              <a:gd name="f127" fmla="val 110"/>
              <a:gd name="f128" fmla="val 117"/>
              <a:gd name="f129" fmla="val 86"/>
              <a:gd name="f130" fmla="val 100"/>
              <a:gd name="f131" fmla="val 101"/>
              <a:gd name="f132" fmla="val 118"/>
              <a:gd name="f133" fmla="val 111"/>
              <a:gd name="f134" fmla="val 136"/>
              <a:gd name="f135" fmla="val 30"/>
              <a:gd name="f136" fmla="val 44"/>
              <a:gd name="f137" fmla="val 42"/>
              <a:gd name="f138" fmla="val 6"/>
              <a:gd name="f139" fmla="val 54"/>
              <a:gd name="f140" fmla="val 97"/>
              <a:gd name="f141" fmla="+- 0 0 -90"/>
              <a:gd name="f142" fmla="*/ f3 1 134"/>
              <a:gd name="f143" fmla="*/ f4 1 138"/>
              <a:gd name="f144" fmla="val f5"/>
              <a:gd name="f145" fmla="val f6"/>
              <a:gd name="f146" fmla="val f7"/>
              <a:gd name="f147" fmla="*/ f141 f0 1"/>
              <a:gd name="f148" fmla="+- f146 0 f144"/>
              <a:gd name="f149" fmla="+- f145 0 f144"/>
              <a:gd name="f150" fmla="*/ f147 1 f2"/>
              <a:gd name="f151" fmla="*/ f149 1 134"/>
              <a:gd name="f152" fmla="*/ f148 1 138"/>
              <a:gd name="f153" fmla="*/ 22 f149 1"/>
              <a:gd name="f154" fmla="*/ 45 f148 1"/>
              <a:gd name="f155" fmla="*/ 19 f149 1"/>
              <a:gd name="f156" fmla="*/ 33 f148 1"/>
              <a:gd name="f157" fmla="*/ 20 f149 1"/>
              <a:gd name="f158" fmla="*/ 19 f148 1"/>
              <a:gd name="f159" fmla="*/ 31 f149 1"/>
              <a:gd name="f160" fmla="*/ 27 f148 1"/>
              <a:gd name="f161" fmla="*/ 36 f149 1"/>
              <a:gd name="f162" fmla="*/ 22 f148 1"/>
              <a:gd name="f163" fmla="*/ 43 f149 1"/>
              <a:gd name="f164" fmla="*/ 17 f148 1"/>
              <a:gd name="f165" fmla="*/ 58 f149 1"/>
              <a:gd name="f166" fmla="*/ 3 f148 1"/>
              <a:gd name="f167" fmla="*/ 65 f149 1"/>
              <a:gd name="f168" fmla="*/ 5 f148 1"/>
              <a:gd name="f169" fmla="*/ 69 f149 1"/>
              <a:gd name="f170" fmla="*/ 10 f148 1"/>
              <a:gd name="f171" fmla="*/ 60 f149 1"/>
              <a:gd name="f172" fmla="*/ 48 f148 1"/>
              <a:gd name="f173" fmla="*/ 66 f149 1"/>
              <a:gd name="f174" fmla="*/ 49 f148 1"/>
              <a:gd name="f175" fmla="*/ 28 f148 1"/>
              <a:gd name="f176" fmla="*/ 72 f149 1"/>
              <a:gd name="f177" fmla="*/ 23 f148 1"/>
              <a:gd name="f178" fmla="*/ 82 f149 1"/>
              <a:gd name="f179" fmla="*/ 94 f149 1"/>
              <a:gd name="f180" fmla="*/ 8 f148 1"/>
              <a:gd name="f181" fmla="*/ 92 f149 1"/>
              <a:gd name="f182" fmla="*/ 24 f148 1"/>
              <a:gd name="f183" fmla="*/ 104 f149 1"/>
              <a:gd name="f184" fmla="*/ 12 f148 1"/>
              <a:gd name="f185" fmla="*/ 116 f149 1"/>
              <a:gd name="f186" fmla="*/ 9 f148 1"/>
              <a:gd name="f187" fmla="*/ 130 f149 1"/>
              <a:gd name="f188" fmla="*/ 15 f148 1"/>
              <a:gd name="f189" fmla="*/ 133 f149 1"/>
              <a:gd name="f190" fmla="*/ 29 f148 1"/>
              <a:gd name="f191" fmla="*/ 132 f149 1"/>
              <a:gd name="f192" fmla="*/ 37 f148 1"/>
              <a:gd name="f193" fmla="*/ 129 f149 1"/>
              <a:gd name="f194" fmla="*/ 51 f148 1"/>
              <a:gd name="f195" fmla="*/ 62 f148 1"/>
              <a:gd name="f196" fmla="*/ 126 f149 1"/>
              <a:gd name="f197" fmla="*/ 70 f148 1"/>
              <a:gd name="f198" fmla="*/ 109 f149 1"/>
              <a:gd name="f199" fmla="*/ 75 f148 1"/>
              <a:gd name="f200" fmla="*/ 95 f149 1"/>
              <a:gd name="f201" fmla="*/ 72 f148 1"/>
              <a:gd name="f202" fmla="*/ 84 f149 1"/>
              <a:gd name="f203" fmla="*/ 74 f148 1"/>
              <a:gd name="f204" fmla="*/ 110 f149 1"/>
              <a:gd name="f205" fmla="*/ 78 f148 1"/>
              <a:gd name="f206" fmla="*/ 113 f149 1"/>
              <a:gd name="f207" fmla="*/ 81 f148 1"/>
              <a:gd name="f208" fmla="*/ 121 f149 1"/>
              <a:gd name="f209" fmla="*/ 88 f148 1"/>
              <a:gd name="f210" fmla="*/ 119 f149 1"/>
              <a:gd name="f211" fmla="*/ 100 f148 1"/>
              <a:gd name="f212" fmla="*/ 114 f149 1"/>
              <a:gd name="f213" fmla="*/ 106 f148 1"/>
              <a:gd name="f214" fmla="*/ 103 f149 1"/>
              <a:gd name="f215" fmla="*/ 111 f148 1"/>
              <a:gd name="f216" fmla="*/ 87 f149 1"/>
              <a:gd name="f217" fmla="*/ 121 f148 1"/>
              <a:gd name="f218" fmla="*/ 86 f149 1"/>
              <a:gd name="f219" fmla="*/ 136 f148 1"/>
              <a:gd name="f220" fmla="*/ 56 f149 1"/>
              <a:gd name="f221" fmla="*/ 138 f148 1"/>
              <a:gd name="f222" fmla="*/ 30 f149 1"/>
              <a:gd name="f223" fmla="*/ 116 f148 1"/>
              <a:gd name="f224" fmla="*/ 96 f148 1"/>
              <a:gd name="f225" fmla="*/ 45 f149 1"/>
              <a:gd name="f226" fmla="*/ 86 f148 1"/>
              <a:gd name="f227" fmla="*/ 89 f148 1"/>
              <a:gd name="f228" fmla="*/ 14 f149 1"/>
              <a:gd name="f229" fmla="*/ 91 f148 1"/>
              <a:gd name="f230" fmla="*/ 8 f149 1"/>
              <a:gd name="f231" fmla="*/ 2 f149 1"/>
              <a:gd name="f232" fmla="*/ 0 f149 1"/>
              <a:gd name="f233" fmla="*/ 59 f148 1"/>
              <a:gd name="f234" fmla="*/ 1 f149 1"/>
              <a:gd name="f235" fmla="*/ 13 f149 1"/>
              <a:gd name="f236" fmla="*/ 50 f148 1"/>
              <a:gd name="f237" fmla="*/ 27 f149 1"/>
              <a:gd name="f238" fmla="*/ 56 f148 1"/>
              <a:gd name="f239" fmla="*/ 18 f149 1"/>
              <a:gd name="f240" fmla="*/ 46 f148 1"/>
              <a:gd name="f241" fmla="*/ 47 f149 1"/>
              <a:gd name="f242" fmla="*/ 61 f148 1"/>
              <a:gd name="f243" fmla="*/ 98 f149 1"/>
              <a:gd name="f244" fmla="*/ 40 f148 1"/>
              <a:gd name="f245" fmla="*/ 73 f149 1"/>
              <a:gd name="f246" fmla="*/ 58 f148 1"/>
              <a:gd name="f247" fmla="*/ 99 f148 1"/>
              <a:gd name="f248" fmla="*/ 38 f149 1"/>
              <a:gd name="f249" fmla="*/ 77 f148 1"/>
              <a:gd name="f250" fmla="+- f150 0 f1"/>
              <a:gd name="f251" fmla="*/ f153 1 134"/>
              <a:gd name="f252" fmla="*/ f154 1 138"/>
              <a:gd name="f253" fmla="*/ f155 1 134"/>
              <a:gd name="f254" fmla="*/ f156 1 138"/>
              <a:gd name="f255" fmla="*/ f157 1 134"/>
              <a:gd name="f256" fmla="*/ f158 1 138"/>
              <a:gd name="f257" fmla="*/ f159 1 134"/>
              <a:gd name="f258" fmla="*/ f160 1 138"/>
              <a:gd name="f259" fmla="*/ f161 1 134"/>
              <a:gd name="f260" fmla="*/ f162 1 138"/>
              <a:gd name="f261" fmla="*/ f163 1 134"/>
              <a:gd name="f262" fmla="*/ f164 1 138"/>
              <a:gd name="f263" fmla="*/ f165 1 134"/>
              <a:gd name="f264" fmla="*/ f166 1 138"/>
              <a:gd name="f265" fmla="*/ f167 1 134"/>
              <a:gd name="f266" fmla="*/ f168 1 138"/>
              <a:gd name="f267" fmla="*/ f169 1 134"/>
              <a:gd name="f268" fmla="*/ f170 1 138"/>
              <a:gd name="f269" fmla="*/ f171 1 134"/>
              <a:gd name="f270" fmla="*/ f172 1 138"/>
              <a:gd name="f271" fmla="*/ f173 1 134"/>
              <a:gd name="f272" fmla="*/ f174 1 138"/>
              <a:gd name="f273" fmla="*/ f175 1 138"/>
              <a:gd name="f274" fmla="*/ f176 1 134"/>
              <a:gd name="f275" fmla="*/ f177 1 138"/>
              <a:gd name="f276" fmla="*/ f178 1 134"/>
              <a:gd name="f277" fmla="*/ f179 1 134"/>
              <a:gd name="f278" fmla="*/ f180 1 138"/>
              <a:gd name="f279" fmla="*/ f181 1 134"/>
              <a:gd name="f280" fmla="*/ f182 1 138"/>
              <a:gd name="f281" fmla="*/ f183 1 134"/>
              <a:gd name="f282" fmla="*/ f184 1 138"/>
              <a:gd name="f283" fmla="*/ f185 1 134"/>
              <a:gd name="f284" fmla="*/ f186 1 138"/>
              <a:gd name="f285" fmla="*/ f187 1 134"/>
              <a:gd name="f286" fmla="*/ f188 1 138"/>
              <a:gd name="f287" fmla="*/ f189 1 134"/>
              <a:gd name="f288" fmla="*/ f190 1 138"/>
              <a:gd name="f289" fmla="*/ f191 1 134"/>
              <a:gd name="f290" fmla="*/ f192 1 138"/>
              <a:gd name="f291" fmla="*/ f193 1 134"/>
              <a:gd name="f292" fmla="*/ f194 1 138"/>
              <a:gd name="f293" fmla="*/ f195 1 138"/>
              <a:gd name="f294" fmla="*/ f196 1 134"/>
              <a:gd name="f295" fmla="*/ f197 1 138"/>
              <a:gd name="f296" fmla="*/ f198 1 134"/>
              <a:gd name="f297" fmla="*/ f199 1 138"/>
              <a:gd name="f298" fmla="*/ f200 1 134"/>
              <a:gd name="f299" fmla="*/ f201 1 138"/>
              <a:gd name="f300" fmla="*/ f202 1 134"/>
              <a:gd name="f301" fmla="*/ f203 1 138"/>
              <a:gd name="f302" fmla="*/ f204 1 134"/>
              <a:gd name="f303" fmla="*/ f205 1 138"/>
              <a:gd name="f304" fmla="*/ f206 1 134"/>
              <a:gd name="f305" fmla="*/ f207 1 138"/>
              <a:gd name="f306" fmla="*/ f208 1 134"/>
              <a:gd name="f307" fmla="*/ f209 1 138"/>
              <a:gd name="f308" fmla="*/ f210 1 134"/>
              <a:gd name="f309" fmla="*/ f211 1 138"/>
              <a:gd name="f310" fmla="*/ f212 1 134"/>
              <a:gd name="f311" fmla="*/ f213 1 138"/>
              <a:gd name="f312" fmla="*/ f214 1 134"/>
              <a:gd name="f313" fmla="*/ f215 1 138"/>
              <a:gd name="f314" fmla="*/ f216 1 134"/>
              <a:gd name="f315" fmla="*/ f217 1 138"/>
              <a:gd name="f316" fmla="*/ f218 1 134"/>
              <a:gd name="f317" fmla="*/ f219 1 138"/>
              <a:gd name="f318" fmla="*/ f220 1 134"/>
              <a:gd name="f319" fmla="*/ f221 1 138"/>
              <a:gd name="f320" fmla="*/ f222 1 134"/>
              <a:gd name="f321" fmla="*/ f223 1 138"/>
              <a:gd name="f322" fmla="*/ f224 1 138"/>
              <a:gd name="f323" fmla="*/ f225 1 134"/>
              <a:gd name="f324" fmla="*/ f226 1 138"/>
              <a:gd name="f325" fmla="*/ f227 1 138"/>
              <a:gd name="f326" fmla="*/ f228 1 134"/>
              <a:gd name="f327" fmla="*/ f229 1 138"/>
              <a:gd name="f328" fmla="*/ f230 1 134"/>
              <a:gd name="f329" fmla="*/ f231 1 134"/>
              <a:gd name="f330" fmla="*/ f232 1 134"/>
              <a:gd name="f331" fmla="*/ f233 1 138"/>
              <a:gd name="f332" fmla="*/ f234 1 134"/>
              <a:gd name="f333" fmla="*/ f235 1 134"/>
              <a:gd name="f334" fmla="*/ f236 1 138"/>
              <a:gd name="f335" fmla="*/ f237 1 134"/>
              <a:gd name="f336" fmla="*/ f238 1 138"/>
              <a:gd name="f337" fmla="*/ f239 1 134"/>
              <a:gd name="f338" fmla="*/ f240 1 138"/>
              <a:gd name="f339" fmla="*/ f241 1 134"/>
              <a:gd name="f340" fmla="*/ f242 1 138"/>
              <a:gd name="f341" fmla="*/ f243 1 134"/>
              <a:gd name="f342" fmla="*/ f244 1 138"/>
              <a:gd name="f343" fmla="*/ f245 1 134"/>
              <a:gd name="f344" fmla="*/ f246 1 138"/>
              <a:gd name="f345" fmla="*/ f247 1 138"/>
              <a:gd name="f346" fmla="*/ f248 1 134"/>
              <a:gd name="f347" fmla="*/ f249 1 138"/>
              <a:gd name="f348" fmla="*/ 0 1 f151"/>
              <a:gd name="f349" fmla="*/ f145 1 f151"/>
              <a:gd name="f350" fmla="*/ 0 1 f152"/>
              <a:gd name="f351" fmla="*/ f146 1 f152"/>
              <a:gd name="f352" fmla="*/ f251 1 f151"/>
              <a:gd name="f353" fmla="*/ f252 1 f152"/>
              <a:gd name="f354" fmla="*/ f253 1 f151"/>
              <a:gd name="f355" fmla="*/ f254 1 f152"/>
              <a:gd name="f356" fmla="*/ f255 1 f151"/>
              <a:gd name="f357" fmla="*/ f256 1 f152"/>
              <a:gd name="f358" fmla="*/ f257 1 f151"/>
              <a:gd name="f359" fmla="*/ f258 1 f152"/>
              <a:gd name="f360" fmla="*/ f259 1 f151"/>
              <a:gd name="f361" fmla="*/ f260 1 f152"/>
              <a:gd name="f362" fmla="*/ f261 1 f151"/>
              <a:gd name="f363" fmla="*/ f262 1 f152"/>
              <a:gd name="f364" fmla="*/ f263 1 f151"/>
              <a:gd name="f365" fmla="*/ f264 1 f152"/>
              <a:gd name="f366" fmla="*/ f265 1 f151"/>
              <a:gd name="f367" fmla="*/ f266 1 f152"/>
              <a:gd name="f368" fmla="*/ f267 1 f151"/>
              <a:gd name="f369" fmla="*/ f268 1 f152"/>
              <a:gd name="f370" fmla="*/ f269 1 f151"/>
              <a:gd name="f371" fmla="*/ f270 1 f152"/>
              <a:gd name="f372" fmla="*/ f271 1 f151"/>
              <a:gd name="f373" fmla="*/ f272 1 f152"/>
              <a:gd name="f374" fmla="*/ f273 1 f152"/>
              <a:gd name="f375" fmla="*/ f274 1 f151"/>
              <a:gd name="f376" fmla="*/ f275 1 f152"/>
              <a:gd name="f377" fmla="*/ f276 1 f151"/>
              <a:gd name="f378" fmla="*/ f277 1 f151"/>
              <a:gd name="f379" fmla="*/ f278 1 f152"/>
              <a:gd name="f380" fmla="*/ f279 1 f151"/>
              <a:gd name="f381" fmla="*/ f280 1 f152"/>
              <a:gd name="f382" fmla="*/ f281 1 f151"/>
              <a:gd name="f383" fmla="*/ f282 1 f152"/>
              <a:gd name="f384" fmla="*/ f283 1 f151"/>
              <a:gd name="f385" fmla="*/ f284 1 f152"/>
              <a:gd name="f386" fmla="*/ f285 1 f151"/>
              <a:gd name="f387" fmla="*/ f286 1 f152"/>
              <a:gd name="f388" fmla="*/ f287 1 f151"/>
              <a:gd name="f389" fmla="*/ f288 1 f152"/>
              <a:gd name="f390" fmla="*/ f289 1 f151"/>
              <a:gd name="f391" fmla="*/ f290 1 f152"/>
              <a:gd name="f392" fmla="*/ f291 1 f151"/>
              <a:gd name="f393" fmla="*/ f292 1 f152"/>
              <a:gd name="f394" fmla="*/ f293 1 f152"/>
              <a:gd name="f395" fmla="*/ f294 1 f151"/>
              <a:gd name="f396" fmla="*/ f295 1 f152"/>
              <a:gd name="f397" fmla="*/ f296 1 f151"/>
              <a:gd name="f398" fmla="*/ f297 1 f152"/>
              <a:gd name="f399" fmla="*/ f298 1 f151"/>
              <a:gd name="f400" fmla="*/ f299 1 f152"/>
              <a:gd name="f401" fmla="*/ f300 1 f151"/>
              <a:gd name="f402" fmla="*/ f301 1 f152"/>
              <a:gd name="f403" fmla="*/ f302 1 f151"/>
              <a:gd name="f404" fmla="*/ f303 1 f152"/>
              <a:gd name="f405" fmla="*/ f304 1 f151"/>
              <a:gd name="f406" fmla="*/ f305 1 f152"/>
              <a:gd name="f407" fmla="*/ f306 1 f151"/>
              <a:gd name="f408" fmla="*/ f307 1 f152"/>
              <a:gd name="f409" fmla="*/ f308 1 f151"/>
              <a:gd name="f410" fmla="*/ f309 1 f152"/>
              <a:gd name="f411" fmla="*/ f310 1 f151"/>
              <a:gd name="f412" fmla="*/ f311 1 f152"/>
              <a:gd name="f413" fmla="*/ f312 1 f151"/>
              <a:gd name="f414" fmla="*/ f313 1 f152"/>
              <a:gd name="f415" fmla="*/ f314 1 f151"/>
              <a:gd name="f416" fmla="*/ f315 1 f152"/>
              <a:gd name="f417" fmla="*/ f316 1 f151"/>
              <a:gd name="f418" fmla="*/ f317 1 f152"/>
              <a:gd name="f419" fmla="*/ f318 1 f151"/>
              <a:gd name="f420" fmla="*/ f319 1 f152"/>
              <a:gd name="f421" fmla="*/ f320 1 f151"/>
              <a:gd name="f422" fmla="*/ f321 1 f152"/>
              <a:gd name="f423" fmla="*/ f322 1 f152"/>
              <a:gd name="f424" fmla="*/ f323 1 f151"/>
              <a:gd name="f425" fmla="*/ f324 1 f152"/>
              <a:gd name="f426" fmla="*/ f325 1 f152"/>
              <a:gd name="f427" fmla="*/ f326 1 f151"/>
              <a:gd name="f428" fmla="*/ f327 1 f152"/>
              <a:gd name="f429" fmla="*/ f328 1 f151"/>
              <a:gd name="f430" fmla="*/ f329 1 f151"/>
              <a:gd name="f431" fmla="*/ f330 1 f151"/>
              <a:gd name="f432" fmla="*/ f331 1 f152"/>
              <a:gd name="f433" fmla="*/ f332 1 f151"/>
              <a:gd name="f434" fmla="*/ f333 1 f151"/>
              <a:gd name="f435" fmla="*/ f334 1 f152"/>
              <a:gd name="f436" fmla="*/ f335 1 f151"/>
              <a:gd name="f437" fmla="*/ f336 1 f152"/>
              <a:gd name="f438" fmla="*/ f337 1 f151"/>
              <a:gd name="f439" fmla="*/ f338 1 f152"/>
              <a:gd name="f440" fmla="*/ f339 1 f151"/>
              <a:gd name="f441" fmla="*/ f340 1 f152"/>
              <a:gd name="f442" fmla="*/ f341 1 f151"/>
              <a:gd name="f443" fmla="*/ f342 1 f152"/>
              <a:gd name="f444" fmla="*/ f343 1 f151"/>
              <a:gd name="f445" fmla="*/ f344 1 f152"/>
              <a:gd name="f446" fmla="*/ f345 1 f152"/>
              <a:gd name="f447" fmla="*/ f346 1 f151"/>
              <a:gd name="f448" fmla="*/ f347 1 f152"/>
              <a:gd name="f449" fmla="*/ f348 f142 1"/>
              <a:gd name="f450" fmla="*/ f349 f142 1"/>
              <a:gd name="f451" fmla="*/ f351 f143 1"/>
              <a:gd name="f452" fmla="*/ f350 f143 1"/>
              <a:gd name="f453" fmla="*/ f352 f142 1"/>
              <a:gd name="f454" fmla="*/ f353 f143 1"/>
              <a:gd name="f455" fmla="*/ f354 f142 1"/>
              <a:gd name="f456" fmla="*/ f355 f143 1"/>
              <a:gd name="f457" fmla="*/ f356 f142 1"/>
              <a:gd name="f458" fmla="*/ f357 f143 1"/>
              <a:gd name="f459" fmla="*/ f358 f142 1"/>
              <a:gd name="f460" fmla="*/ f359 f143 1"/>
              <a:gd name="f461" fmla="*/ f360 f142 1"/>
              <a:gd name="f462" fmla="*/ f361 f143 1"/>
              <a:gd name="f463" fmla="*/ f362 f142 1"/>
              <a:gd name="f464" fmla="*/ f363 f143 1"/>
              <a:gd name="f465" fmla="*/ f364 f142 1"/>
              <a:gd name="f466" fmla="*/ f365 f143 1"/>
              <a:gd name="f467" fmla="*/ f366 f142 1"/>
              <a:gd name="f468" fmla="*/ f367 f143 1"/>
              <a:gd name="f469" fmla="*/ f368 f142 1"/>
              <a:gd name="f470" fmla="*/ f369 f143 1"/>
              <a:gd name="f471" fmla="*/ f370 f142 1"/>
              <a:gd name="f472" fmla="*/ f371 f143 1"/>
              <a:gd name="f473" fmla="*/ f372 f142 1"/>
              <a:gd name="f474" fmla="*/ f373 f143 1"/>
              <a:gd name="f475" fmla="*/ f374 f143 1"/>
              <a:gd name="f476" fmla="*/ f375 f142 1"/>
              <a:gd name="f477" fmla="*/ f376 f143 1"/>
              <a:gd name="f478" fmla="*/ f377 f142 1"/>
              <a:gd name="f479" fmla="*/ f378 f142 1"/>
              <a:gd name="f480" fmla="*/ f379 f143 1"/>
              <a:gd name="f481" fmla="*/ f380 f142 1"/>
              <a:gd name="f482" fmla="*/ f381 f143 1"/>
              <a:gd name="f483" fmla="*/ f382 f142 1"/>
              <a:gd name="f484" fmla="*/ f383 f143 1"/>
              <a:gd name="f485" fmla="*/ f384 f142 1"/>
              <a:gd name="f486" fmla="*/ f385 f143 1"/>
              <a:gd name="f487" fmla="*/ f386 f142 1"/>
              <a:gd name="f488" fmla="*/ f387 f143 1"/>
              <a:gd name="f489" fmla="*/ f388 f142 1"/>
              <a:gd name="f490" fmla="*/ f389 f143 1"/>
              <a:gd name="f491" fmla="*/ f390 f142 1"/>
              <a:gd name="f492" fmla="*/ f391 f143 1"/>
              <a:gd name="f493" fmla="*/ f392 f142 1"/>
              <a:gd name="f494" fmla="*/ f393 f143 1"/>
              <a:gd name="f495" fmla="*/ f394 f143 1"/>
              <a:gd name="f496" fmla="*/ f395 f142 1"/>
              <a:gd name="f497" fmla="*/ f396 f143 1"/>
              <a:gd name="f498" fmla="*/ f397 f142 1"/>
              <a:gd name="f499" fmla="*/ f398 f143 1"/>
              <a:gd name="f500" fmla="*/ f399 f142 1"/>
              <a:gd name="f501" fmla="*/ f400 f143 1"/>
              <a:gd name="f502" fmla="*/ f401 f142 1"/>
              <a:gd name="f503" fmla="*/ f402 f143 1"/>
              <a:gd name="f504" fmla="*/ f403 f142 1"/>
              <a:gd name="f505" fmla="*/ f404 f143 1"/>
              <a:gd name="f506" fmla="*/ f405 f142 1"/>
              <a:gd name="f507" fmla="*/ f406 f143 1"/>
              <a:gd name="f508" fmla="*/ f407 f142 1"/>
              <a:gd name="f509" fmla="*/ f408 f143 1"/>
              <a:gd name="f510" fmla="*/ f409 f142 1"/>
              <a:gd name="f511" fmla="*/ f410 f143 1"/>
              <a:gd name="f512" fmla="*/ f411 f142 1"/>
              <a:gd name="f513" fmla="*/ f412 f143 1"/>
              <a:gd name="f514" fmla="*/ f413 f142 1"/>
              <a:gd name="f515" fmla="*/ f414 f143 1"/>
              <a:gd name="f516" fmla="*/ f415 f142 1"/>
              <a:gd name="f517" fmla="*/ f416 f143 1"/>
              <a:gd name="f518" fmla="*/ f417 f142 1"/>
              <a:gd name="f519" fmla="*/ f418 f143 1"/>
              <a:gd name="f520" fmla="*/ f419 f142 1"/>
              <a:gd name="f521" fmla="*/ f420 f143 1"/>
              <a:gd name="f522" fmla="*/ f421 f142 1"/>
              <a:gd name="f523" fmla="*/ f422 f143 1"/>
              <a:gd name="f524" fmla="*/ f423 f143 1"/>
              <a:gd name="f525" fmla="*/ f424 f142 1"/>
              <a:gd name="f526" fmla="*/ f425 f143 1"/>
              <a:gd name="f527" fmla="*/ f426 f143 1"/>
              <a:gd name="f528" fmla="*/ f427 f142 1"/>
              <a:gd name="f529" fmla="*/ f428 f143 1"/>
              <a:gd name="f530" fmla="*/ f429 f142 1"/>
              <a:gd name="f531" fmla="*/ f430 f142 1"/>
              <a:gd name="f532" fmla="*/ f431 f142 1"/>
              <a:gd name="f533" fmla="*/ f432 f143 1"/>
              <a:gd name="f534" fmla="*/ f433 f142 1"/>
              <a:gd name="f535" fmla="*/ f434 f142 1"/>
              <a:gd name="f536" fmla="*/ f435 f143 1"/>
              <a:gd name="f537" fmla="*/ f436 f142 1"/>
              <a:gd name="f538" fmla="*/ f437 f143 1"/>
              <a:gd name="f539" fmla="*/ f438 f142 1"/>
              <a:gd name="f540" fmla="*/ f439 f143 1"/>
              <a:gd name="f541" fmla="*/ f440 f142 1"/>
              <a:gd name="f542" fmla="*/ f441 f143 1"/>
              <a:gd name="f543" fmla="*/ f442 f142 1"/>
              <a:gd name="f544" fmla="*/ f443 f143 1"/>
              <a:gd name="f545" fmla="*/ f444 f142 1"/>
              <a:gd name="f546" fmla="*/ f445 f143 1"/>
              <a:gd name="f547" fmla="*/ f446 f143 1"/>
              <a:gd name="f548" fmla="*/ f447 f142 1"/>
              <a:gd name="f549" fmla="*/ f448 f14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50">
                <a:pos x="f453" y="f454"/>
              </a:cxn>
              <a:cxn ang="f250">
                <a:pos x="f455" y="f456"/>
              </a:cxn>
              <a:cxn ang="f250">
                <a:pos x="f457" y="f458"/>
              </a:cxn>
              <a:cxn ang="f250">
                <a:pos x="f459" y="f460"/>
              </a:cxn>
              <a:cxn ang="f250">
                <a:pos x="f461" y="f462"/>
              </a:cxn>
              <a:cxn ang="f250">
                <a:pos x="f463" y="f464"/>
              </a:cxn>
              <a:cxn ang="f250">
                <a:pos x="f465" y="f466"/>
              </a:cxn>
              <a:cxn ang="f250">
                <a:pos x="f467" y="f468"/>
              </a:cxn>
              <a:cxn ang="f250">
                <a:pos x="f469" y="f470"/>
              </a:cxn>
              <a:cxn ang="f250">
                <a:pos x="f471" y="f472"/>
              </a:cxn>
              <a:cxn ang="f250">
                <a:pos x="f473" y="f474"/>
              </a:cxn>
              <a:cxn ang="f250">
                <a:pos x="f473" y="f475"/>
              </a:cxn>
              <a:cxn ang="f250">
                <a:pos x="f476" y="f477"/>
              </a:cxn>
              <a:cxn ang="f250">
                <a:pos x="f478" y="f458"/>
              </a:cxn>
              <a:cxn ang="f250">
                <a:pos x="f479" y="f480"/>
              </a:cxn>
              <a:cxn ang="f250">
                <a:pos x="f481" y="f482"/>
              </a:cxn>
              <a:cxn ang="f250">
                <a:pos x="f483" y="f484"/>
              </a:cxn>
              <a:cxn ang="f250">
                <a:pos x="f485" y="f486"/>
              </a:cxn>
              <a:cxn ang="f250">
                <a:pos x="f487" y="f488"/>
              </a:cxn>
              <a:cxn ang="f250">
                <a:pos x="f489" y="f458"/>
              </a:cxn>
              <a:cxn ang="f250">
                <a:pos x="f489" y="f490"/>
              </a:cxn>
              <a:cxn ang="f250">
                <a:pos x="f491" y="f492"/>
              </a:cxn>
              <a:cxn ang="f250">
                <a:pos x="f493" y="f494"/>
              </a:cxn>
              <a:cxn ang="f250">
                <a:pos x="f487" y="f495"/>
              </a:cxn>
              <a:cxn ang="f250">
                <a:pos x="f496" y="f497"/>
              </a:cxn>
              <a:cxn ang="f250">
                <a:pos x="f498" y="f499"/>
              </a:cxn>
              <a:cxn ang="f250">
                <a:pos x="f500" y="f501"/>
              </a:cxn>
              <a:cxn ang="f250">
                <a:pos x="f502" y="f503"/>
              </a:cxn>
              <a:cxn ang="f250">
                <a:pos x="f504" y="f505"/>
              </a:cxn>
              <a:cxn ang="f250">
                <a:pos x="f506" y="f507"/>
              </a:cxn>
              <a:cxn ang="f250">
                <a:pos x="f508" y="f509"/>
              </a:cxn>
              <a:cxn ang="f250">
                <a:pos x="f510" y="f511"/>
              </a:cxn>
              <a:cxn ang="f250">
                <a:pos x="f512" y="f513"/>
              </a:cxn>
              <a:cxn ang="f250">
                <a:pos x="f514" y="f515"/>
              </a:cxn>
              <a:cxn ang="f250">
                <a:pos x="f516" y="f517"/>
              </a:cxn>
              <a:cxn ang="f250">
                <a:pos x="f518" y="f519"/>
              </a:cxn>
              <a:cxn ang="f250">
                <a:pos x="f520" y="f521"/>
              </a:cxn>
              <a:cxn ang="f250">
                <a:pos x="f522" y="f523"/>
              </a:cxn>
              <a:cxn ang="f250">
                <a:pos x="f461" y="f524"/>
              </a:cxn>
              <a:cxn ang="f250">
                <a:pos x="f525" y="f526"/>
              </a:cxn>
              <a:cxn ang="f250">
                <a:pos x="f522" y="f527"/>
              </a:cxn>
              <a:cxn ang="f250">
                <a:pos x="f528" y="f529"/>
              </a:cxn>
              <a:cxn ang="f250">
                <a:pos x="f530" y="f526"/>
              </a:cxn>
              <a:cxn ang="f250">
                <a:pos x="f531" y="f497"/>
              </a:cxn>
              <a:cxn ang="f250">
                <a:pos x="f532" y="f533"/>
              </a:cxn>
              <a:cxn ang="f250">
                <a:pos x="f534" y="f494"/>
              </a:cxn>
              <a:cxn ang="f250">
                <a:pos x="f535" y="f536"/>
              </a:cxn>
              <a:cxn ang="f250">
                <a:pos x="f537" y="f538"/>
              </a:cxn>
              <a:cxn ang="f250">
                <a:pos x="f539" y="f540"/>
              </a:cxn>
              <a:cxn ang="f250">
                <a:pos x="f541" y="f542"/>
              </a:cxn>
              <a:cxn ang="f250">
                <a:pos x="f543" y="f544"/>
              </a:cxn>
              <a:cxn ang="f250">
                <a:pos x="f545" y="f546"/>
              </a:cxn>
              <a:cxn ang="f250">
                <a:pos x="f543" y="f544"/>
              </a:cxn>
              <a:cxn ang="f250">
                <a:pos x="f467" y="f529"/>
              </a:cxn>
              <a:cxn ang="f250">
                <a:pos x="f518" y="f547"/>
              </a:cxn>
              <a:cxn ang="f250">
                <a:pos x="f548" y="f549"/>
              </a:cxn>
              <a:cxn ang="f250">
                <a:pos x="f548" y="f549"/>
              </a:cxn>
            </a:cxnLst>
            <a:rect l="f449" t="f452" r="f450" b="f451"/>
            <a:pathLst>
              <a:path w="134" h="138">
                <a:moveTo>
                  <a:pt x="f8" y="f9"/>
                </a:moveTo>
                <a:cubicBezTo>
                  <a:pt x="f10" y="f9"/>
                  <a:pt x="f11" y="f12"/>
                  <a:pt x="f13" y="f12"/>
                </a:cubicBezTo>
                <a:cubicBezTo>
                  <a:pt x="f11" y="f14"/>
                  <a:pt x="f10" y="f15"/>
                  <a:pt x="f8" y="f16"/>
                </a:cubicBezTo>
                <a:cubicBezTo>
                  <a:pt x="f8" y="f17"/>
                  <a:pt x="f10" y="f18"/>
                  <a:pt x="f10" y="f19"/>
                </a:cubicBezTo>
                <a:cubicBezTo>
                  <a:pt x="f10" y="f20"/>
                  <a:pt x="f8" y="f21"/>
                  <a:pt x="f8" y="f13"/>
                </a:cubicBezTo>
                <a:cubicBezTo>
                  <a:pt x="f8" y="f22"/>
                  <a:pt x="f10" y="f10"/>
                  <a:pt x="f11" y="f10"/>
                </a:cubicBezTo>
                <a:cubicBezTo>
                  <a:pt x="f22" y="f10"/>
                  <a:pt x="f13" y="f10"/>
                  <a:pt x="f23" y="f11"/>
                </a:cubicBezTo>
                <a:cubicBezTo>
                  <a:pt x="f21" y="f13"/>
                  <a:pt x="f24" y="f25"/>
                  <a:pt x="f26" y="f27"/>
                </a:cubicBezTo>
                <a:cubicBezTo>
                  <a:pt x="f28" y="f29"/>
                  <a:pt x="f19" y="f23"/>
                  <a:pt x="f30" y="f13"/>
                </a:cubicBezTo>
                <a:cubicBezTo>
                  <a:pt x="f18" y="f13"/>
                  <a:pt x="f18" y="f13"/>
                  <a:pt x="f17" y="f13"/>
                </a:cubicBezTo>
                <a:cubicBezTo>
                  <a:pt x="f31" y="f10"/>
                  <a:pt x="f31" y="f32"/>
                  <a:pt x="f33" y="f34"/>
                </a:cubicBezTo>
                <a:cubicBezTo>
                  <a:pt x="f35" y="f36"/>
                  <a:pt x="f15" y="f32"/>
                  <a:pt x="f14" y="f37"/>
                </a:cubicBezTo>
                <a:cubicBezTo>
                  <a:pt x="f12" y="f34"/>
                  <a:pt x="f9" y="f38"/>
                  <a:pt x="f39" y="f40"/>
                </a:cubicBezTo>
                <a:cubicBezTo>
                  <a:pt x="f41" y="f38"/>
                  <a:pt x="f42" y="f40"/>
                  <a:pt x="f43" y="f44"/>
                </a:cubicBezTo>
                <a:cubicBezTo>
                  <a:pt x="f45" y="f46"/>
                  <a:pt x="f47" y="f5"/>
                  <a:pt x="f48" y="f49"/>
                </a:cubicBezTo>
                <a:cubicBezTo>
                  <a:pt x="f50" y="f46"/>
                  <a:pt x="f51" y="f52"/>
                  <a:pt x="f53" y="f40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7" y="f58"/>
                  <a:pt x="f59" y="f58"/>
                  <a:pt x="f60" y="f58"/>
                </a:cubicBezTo>
                <a:cubicBezTo>
                  <a:pt x="f55" y="f36"/>
                  <a:pt x="f53" y="f11"/>
                  <a:pt x="f48" y="f25"/>
                </a:cubicBezTo>
                <a:cubicBezTo>
                  <a:pt x="f45" y="f28"/>
                  <a:pt x="f45" y="f35"/>
                  <a:pt x="f61" y="f62"/>
                </a:cubicBezTo>
                <a:cubicBezTo>
                  <a:pt x="f61" y="f63"/>
                  <a:pt x="f47" y="f64"/>
                  <a:pt x="f48" y="f64"/>
                </a:cubicBezTo>
                <a:cubicBezTo>
                  <a:pt x="f50" y="f41"/>
                  <a:pt x="f55" y="f65"/>
                  <a:pt x="f55" y="f63"/>
                </a:cubicBezTo>
                <a:cubicBezTo>
                  <a:pt x="f57" y="f9"/>
                  <a:pt x="f59" y="f14"/>
                  <a:pt x="f59" y="f35"/>
                </a:cubicBezTo>
                <a:cubicBezTo>
                  <a:pt x="f59" y="f17"/>
                  <a:pt x="f57" y="f28"/>
                  <a:pt x="f55" y="f24"/>
                </a:cubicBezTo>
                <a:cubicBezTo>
                  <a:pt x="f55" y="f21"/>
                  <a:pt x="f59" y="f25"/>
                  <a:pt x="f60" y="f22"/>
                </a:cubicBezTo>
                <a:cubicBezTo>
                  <a:pt x="f66" y="f13"/>
                  <a:pt x="f67" y="f23"/>
                  <a:pt x="f68" y="f23"/>
                </a:cubicBezTo>
                <a:cubicBezTo>
                  <a:pt x="f69" y="f10"/>
                  <a:pt x="f70" y="f32"/>
                  <a:pt x="f71" y="f72"/>
                </a:cubicBezTo>
                <a:cubicBezTo>
                  <a:pt x="f73" y="f74"/>
                  <a:pt x="f73" y="f37"/>
                  <a:pt x="f75" y="f10"/>
                </a:cubicBezTo>
                <a:cubicBezTo>
                  <a:pt x="f76" y="f74"/>
                  <a:pt x="f77" y="f72"/>
                  <a:pt x="f78" y="f54"/>
                </a:cubicBezTo>
                <a:cubicBezTo>
                  <a:pt x="f78" y="f54"/>
                  <a:pt x="f79" y="f56"/>
                  <a:pt x="f79" y="f56"/>
                </a:cubicBezTo>
                <a:cubicBezTo>
                  <a:pt x="f78" y="f34"/>
                  <a:pt x="f80" y="f8"/>
                  <a:pt x="f81" y="f23"/>
                </a:cubicBezTo>
                <a:cubicBezTo>
                  <a:pt x="f82" y="f23"/>
                  <a:pt x="f82" y="f23"/>
                  <a:pt x="f80" y="f25"/>
                </a:cubicBezTo>
                <a:cubicBezTo>
                  <a:pt x="f83" y="f10"/>
                  <a:pt x="f84" y="f74"/>
                  <a:pt x="f85" y="f72"/>
                </a:cubicBezTo>
                <a:cubicBezTo>
                  <a:pt x="f85" y="f86"/>
                  <a:pt x="f87" y="f86"/>
                  <a:pt x="f88" y="f86"/>
                </a:cubicBezTo>
                <a:cubicBezTo>
                  <a:pt x="f88" y="f34"/>
                  <a:pt x="f88" y="f74"/>
                  <a:pt x="f89" y="f32"/>
                </a:cubicBezTo>
                <a:cubicBezTo>
                  <a:pt x="f90" y="f36"/>
                  <a:pt x="f91" y="f86"/>
                  <a:pt x="f92" y="f38"/>
                </a:cubicBezTo>
                <a:cubicBezTo>
                  <a:pt x="f93" y="f34"/>
                  <a:pt x="f93" y="f32"/>
                  <a:pt x="f94" y="f11"/>
                </a:cubicBezTo>
                <a:cubicBezTo>
                  <a:pt x="f95" y="f10"/>
                  <a:pt x="f96" y="f37"/>
                  <a:pt x="f97" y="f74"/>
                </a:cubicBezTo>
                <a:cubicBezTo>
                  <a:pt x="f98" y="f74"/>
                  <a:pt x="f99" y="f74"/>
                  <a:pt x="f6" y="f74"/>
                </a:cubicBezTo>
                <a:cubicBezTo>
                  <a:pt x="f6" y="f37"/>
                  <a:pt x="f6" y="f8"/>
                  <a:pt x="f99" y="f10"/>
                </a:cubicBezTo>
                <a:cubicBezTo>
                  <a:pt x="f98" y="f13"/>
                  <a:pt x="f100" y="f29"/>
                  <a:pt x="f101" y="f20"/>
                </a:cubicBezTo>
                <a:cubicBezTo>
                  <a:pt x="f100" y="f20"/>
                  <a:pt x="f97" y="f20"/>
                  <a:pt x="f99" y="f20"/>
                </a:cubicBezTo>
                <a:cubicBezTo>
                  <a:pt x="f98" y="f26"/>
                  <a:pt x="f100" y="f28"/>
                  <a:pt x="f102" y="f19"/>
                </a:cubicBezTo>
                <a:cubicBezTo>
                  <a:pt x="f100" y="f30"/>
                  <a:pt x="f97" y="f17"/>
                  <a:pt x="f103" y="f31"/>
                </a:cubicBezTo>
                <a:cubicBezTo>
                  <a:pt x="f102" y="f35"/>
                  <a:pt x="f96" y="f14"/>
                  <a:pt x="f104" y="f9"/>
                </a:cubicBezTo>
                <a:cubicBezTo>
                  <a:pt x="f105" y="f39"/>
                  <a:pt x="f106" y="f63"/>
                  <a:pt x="f100" y="f64"/>
                </a:cubicBezTo>
                <a:cubicBezTo>
                  <a:pt x="f101" y="f107"/>
                  <a:pt x="f96" y="f108"/>
                  <a:pt x="f109" y="f43"/>
                </a:cubicBezTo>
                <a:cubicBezTo>
                  <a:pt x="f106" y="f61"/>
                  <a:pt x="f102" y="f47"/>
                  <a:pt x="f97" y="f48"/>
                </a:cubicBezTo>
                <a:cubicBezTo>
                  <a:pt x="f101" y="f51"/>
                  <a:pt x="f96" y="f53"/>
                  <a:pt x="f109" y="f55"/>
                </a:cubicBezTo>
                <a:cubicBezTo>
                  <a:pt x="f105" y="f57"/>
                  <a:pt x="f96" y="f59"/>
                  <a:pt x="f106" y="f66"/>
                </a:cubicBezTo>
                <a:cubicBezTo>
                  <a:pt x="f110" y="f67"/>
                  <a:pt x="f111" y="f67"/>
                  <a:pt x="f92" y="f68"/>
                </a:cubicBezTo>
                <a:cubicBezTo>
                  <a:pt x="f112" y="f113"/>
                  <a:pt x="f91" y="f69"/>
                  <a:pt x="f114" y="f115"/>
                </a:cubicBezTo>
                <a:cubicBezTo>
                  <a:pt x="f90" y="f115"/>
                  <a:pt x="f116" y="f117"/>
                  <a:pt x="f118" y="f115"/>
                </a:cubicBezTo>
                <a:cubicBezTo>
                  <a:pt x="f85" y="f69"/>
                  <a:pt x="f119" y="f113"/>
                  <a:pt x="f83" y="f68"/>
                </a:cubicBezTo>
                <a:cubicBezTo>
                  <a:pt x="f79" y="f68"/>
                  <a:pt x="f78" y="f67"/>
                  <a:pt x="f82" y="f67"/>
                </a:cubicBezTo>
                <a:cubicBezTo>
                  <a:pt x="f120" y="f66"/>
                  <a:pt x="f76" y="f67"/>
                  <a:pt x="f121" y="f69"/>
                </a:cubicBezTo>
                <a:cubicBezTo>
                  <a:pt x="f122" y="f123"/>
                  <a:pt x="f124" y="f125"/>
                  <a:pt x="f81" y="f125"/>
                </a:cubicBezTo>
                <a:cubicBezTo>
                  <a:pt x="f126" y="f125"/>
                  <a:pt x="f87" y="f123"/>
                  <a:pt x="f127" y="f123"/>
                </a:cubicBezTo>
                <a:cubicBezTo>
                  <a:pt x="f91" y="f123"/>
                  <a:pt x="f112" y="f70"/>
                  <a:pt x="f93" y="f70"/>
                </a:cubicBezTo>
                <a:cubicBezTo>
                  <a:pt x="f94" y="f125"/>
                  <a:pt x="f112" y="f71"/>
                  <a:pt x="f112" y="f73"/>
                </a:cubicBezTo>
                <a:cubicBezTo>
                  <a:pt x="f128" y="f75"/>
                  <a:pt x="f95" y="f121"/>
                  <a:pt x="f96" y="f129"/>
                </a:cubicBezTo>
                <a:cubicBezTo>
                  <a:pt x="f109" y="f124"/>
                  <a:pt x="f109" y="f124"/>
                  <a:pt x="f104" y="f120"/>
                </a:cubicBezTo>
                <a:cubicBezTo>
                  <a:pt x="f96" y="f81"/>
                  <a:pt x="f102" y="f80"/>
                  <a:pt x="f98" y="f79"/>
                </a:cubicBezTo>
                <a:cubicBezTo>
                  <a:pt x="f101" y="f126"/>
                  <a:pt x="f109" y="f119"/>
                  <a:pt x="f111" y="f130"/>
                </a:cubicBezTo>
                <a:cubicBezTo>
                  <a:pt x="f104" y="f131"/>
                  <a:pt x="f109" y="f85"/>
                  <a:pt x="f106" y="f87"/>
                </a:cubicBezTo>
                <a:cubicBezTo>
                  <a:pt x="f104" y="f88"/>
                  <a:pt x="f132" y="f89"/>
                  <a:pt x="f94" y="f118"/>
                </a:cubicBezTo>
                <a:cubicBezTo>
                  <a:pt x="f94" y="f90"/>
                  <a:pt x="f93" y="f127"/>
                  <a:pt x="f92" y="f91"/>
                </a:cubicBezTo>
                <a:cubicBezTo>
                  <a:pt x="f91" y="f133"/>
                  <a:pt x="f90" y="f133"/>
                  <a:pt x="f87" y="f133"/>
                </a:cubicBezTo>
                <a:cubicBezTo>
                  <a:pt x="f87" y="f112"/>
                  <a:pt x="f88" y="f93"/>
                  <a:pt x="f88" y="f128"/>
                </a:cubicBezTo>
                <a:cubicBezTo>
                  <a:pt x="f119" y="f132"/>
                  <a:pt x="f80" y="f94"/>
                  <a:pt x="f124" y="f104"/>
                </a:cubicBezTo>
                <a:cubicBezTo>
                  <a:pt x="f124" y="f104"/>
                  <a:pt x="f129" y="f104"/>
                  <a:pt x="f121" y="f104"/>
                </a:cubicBezTo>
                <a:cubicBezTo>
                  <a:pt x="f76" y="f106"/>
                  <a:pt x="f76" y="f98"/>
                  <a:pt x="f129" y="f134"/>
                </a:cubicBezTo>
                <a:cubicBezTo>
                  <a:pt x="f69" y="f6"/>
                  <a:pt x="f50" y="f97"/>
                  <a:pt x="f45" y="f128"/>
                </a:cubicBezTo>
                <a:cubicBezTo>
                  <a:pt x="f42" y="f105"/>
                  <a:pt x="f45" y="f98"/>
                  <a:pt x="f108" y="f7"/>
                </a:cubicBezTo>
                <a:cubicBezTo>
                  <a:pt x="f62" y="f98"/>
                  <a:pt x="f35" y="f105"/>
                  <a:pt x="f24" y="f96"/>
                </a:cubicBezTo>
                <a:cubicBezTo>
                  <a:pt x="f20" y="f110"/>
                  <a:pt x="f20" y="f111"/>
                  <a:pt x="f135" y="f92"/>
                </a:cubicBezTo>
                <a:cubicBezTo>
                  <a:pt x="f25" y="f112"/>
                  <a:pt x="f23" y="f116"/>
                  <a:pt x="f24" y="f85"/>
                </a:cubicBezTo>
                <a:cubicBezTo>
                  <a:pt x="f135" y="f130"/>
                  <a:pt x="f19" y="f119"/>
                  <a:pt x="f17" y="f126"/>
                </a:cubicBezTo>
                <a:cubicBezTo>
                  <a:pt x="f16" y="f79"/>
                  <a:pt x="f15" y="f80"/>
                  <a:pt x="f136" y="f81"/>
                </a:cubicBezTo>
                <a:cubicBezTo>
                  <a:pt x="f12" y="f77"/>
                  <a:pt x="f12" y="f124"/>
                  <a:pt x="f12" y="f129"/>
                </a:cubicBezTo>
                <a:cubicBezTo>
                  <a:pt x="f136" y="f76"/>
                  <a:pt x="f137" y="f121"/>
                  <a:pt x="f15" y="f76"/>
                </a:cubicBezTo>
                <a:cubicBezTo>
                  <a:pt x="f31" y="f129"/>
                  <a:pt x="f30" y="f120"/>
                  <a:pt x="f135" y="f77"/>
                </a:cubicBezTo>
                <a:cubicBezTo>
                  <a:pt x="f24" y="f81"/>
                  <a:pt x="f27" y="f81"/>
                  <a:pt x="f21" y="f82"/>
                </a:cubicBezTo>
                <a:cubicBezTo>
                  <a:pt x="f13" y="f79"/>
                  <a:pt x="f8" y="f83"/>
                  <a:pt x="f36" y="f82"/>
                </a:cubicBezTo>
                <a:cubicBezTo>
                  <a:pt x="f34" y="f77"/>
                  <a:pt x="f58" y="f120"/>
                  <a:pt x="f56" y="f124"/>
                </a:cubicBezTo>
                <a:cubicBezTo>
                  <a:pt x="f56" y="f129"/>
                  <a:pt x="f56" y="f129"/>
                  <a:pt x="f56" y="f129"/>
                </a:cubicBezTo>
                <a:cubicBezTo>
                  <a:pt x="f86" y="f75"/>
                  <a:pt x="f86" y="f71"/>
                  <a:pt x="f56" y="f70"/>
                </a:cubicBezTo>
                <a:cubicBezTo>
                  <a:pt x="f40" y="f117"/>
                  <a:pt x="f46" y="f69"/>
                  <a:pt x="f46" y="f66"/>
                </a:cubicBezTo>
                <a:cubicBezTo>
                  <a:pt x="f52" y="f66"/>
                  <a:pt x="f138" y="f66"/>
                  <a:pt x="f38" y="f66"/>
                </a:cubicBezTo>
                <a:cubicBezTo>
                  <a:pt x="f40" y="f55"/>
                  <a:pt x="f44" y="f50"/>
                  <a:pt x="f5" y="f45"/>
                </a:cubicBezTo>
                <a:cubicBezTo>
                  <a:pt x="f49" y="f45"/>
                  <a:pt x="f44" y="f45"/>
                  <a:pt x="f40" y="f45"/>
                </a:cubicBezTo>
                <a:cubicBezTo>
                  <a:pt x="f52" y="f108"/>
                  <a:pt x="f46" y="f107"/>
                  <a:pt x="f49" y="f64"/>
                </a:cubicBezTo>
                <a:cubicBezTo>
                  <a:pt x="f52" y="f65"/>
                  <a:pt x="f54" y="f63"/>
                  <a:pt x="f38" y="f63"/>
                </a:cubicBezTo>
                <a:cubicBezTo>
                  <a:pt x="f72" y="f63"/>
                  <a:pt x="f86" y="f63"/>
                  <a:pt x="f34" y="f65"/>
                </a:cubicBezTo>
                <a:cubicBezTo>
                  <a:pt x="f32" y="f41"/>
                  <a:pt x="f10" y="f139"/>
                  <a:pt x="f13" y="f108"/>
                </a:cubicBezTo>
                <a:cubicBezTo>
                  <a:pt x="f23" y="f108"/>
                  <a:pt x="f29" y="f108"/>
                  <a:pt x="f27" y="f108"/>
                </a:cubicBezTo>
                <a:cubicBezTo>
                  <a:pt x="f27" y="f108"/>
                  <a:pt x="f27" y="f42"/>
                  <a:pt x="f27" y="f42"/>
                </a:cubicBezTo>
                <a:cubicBezTo>
                  <a:pt x="f25" y="f41"/>
                  <a:pt x="f22" y="f65"/>
                  <a:pt x="f8" y="f9"/>
                </a:cubicBezTo>
                <a:close/>
                <a:moveTo>
                  <a:pt x="f39" y="f19"/>
                </a:moveTo>
                <a:cubicBezTo>
                  <a:pt x="f136" y="f137"/>
                  <a:pt x="f12" y="f64"/>
                  <a:pt x="f39" y="f47"/>
                </a:cubicBezTo>
                <a:cubicBezTo>
                  <a:pt x="f39" y="f64"/>
                  <a:pt x="f39" y="f137"/>
                  <a:pt x="f39" y="f19"/>
                </a:cubicBezTo>
                <a:close/>
                <a:moveTo>
                  <a:pt x="f119" y="f35"/>
                </a:moveTo>
                <a:cubicBezTo>
                  <a:pt x="f140" y="f35"/>
                  <a:pt x="f140" y="f35"/>
                  <a:pt x="f140" y="f16"/>
                </a:cubicBezTo>
                <a:cubicBezTo>
                  <a:pt x="f77" y="f9"/>
                  <a:pt x="f73" y="f41"/>
                  <a:pt x="f113" y="f43"/>
                </a:cubicBezTo>
                <a:cubicBezTo>
                  <a:pt x="f69" y="f43"/>
                  <a:pt x="f69" y="f43"/>
                  <a:pt x="f69" y="f45"/>
                </a:cubicBezTo>
                <a:cubicBezTo>
                  <a:pt x="f75" y="f107"/>
                  <a:pt x="f81" y="f9"/>
                  <a:pt x="f119" y="f35"/>
                </a:cubicBezTo>
                <a:close/>
                <a:moveTo>
                  <a:pt x="f55" y="f81"/>
                </a:moveTo>
                <a:cubicBezTo>
                  <a:pt x="f55" y="f82"/>
                  <a:pt x="f55" y="f82"/>
                  <a:pt x="f53" y="f82"/>
                </a:cubicBezTo>
                <a:cubicBezTo>
                  <a:pt x="f68" y="f79"/>
                  <a:pt x="f125" y="f140"/>
                  <a:pt x="f129" y="f130"/>
                </a:cubicBezTo>
                <a:cubicBezTo>
                  <a:pt x="f129" y="f84"/>
                  <a:pt x="f129" y="f84"/>
                  <a:pt x="f129" y="f84"/>
                </a:cubicBezTo>
                <a:cubicBezTo>
                  <a:pt x="f125" y="f126"/>
                  <a:pt x="f113" y="f78"/>
                  <a:pt x="f55" y="f81"/>
                </a:cubicBezTo>
                <a:close/>
                <a:moveTo>
                  <a:pt x="f33" y="f70"/>
                </a:moveTo>
                <a:cubicBezTo>
                  <a:pt x="f28" y="f115"/>
                  <a:pt x="f27" y="f113"/>
                  <a:pt x="f11" y="f66"/>
                </a:cubicBezTo>
                <a:cubicBezTo>
                  <a:pt x="f21" y="f69"/>
                  <a:pt x="f28" y="f123"/>
                  <a:pt x="f33" y="f70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1" name="Freeform 56">
            <a:extLst>
              <a:ext uri="{FF2B5EF4-FFF2-40B4-BE49-F238E27FC236}">
                <a16:creationId xmlns:a16="http://schemas.microsoft.com/office/drawing/2014/main" id="{1ACEEEBE-5D7B-8571-6781-6FAC3B529866}"/>
              </a:ext>
            </a:extLst>
          </p:cNvPr>
          <p:cNvSpPr/>
          <p:nvPr/>
        </p:nvSpPr>
        <p:spPr>
          <a:xfrm>
            <a:off x="3424235" y="4679954"/>
            <a:ext cx="203197" cy="2968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0"/>
              <a:gd name="f7" fmla="val 87"/>
              <a:gd name="f8" fmla="val 21"/>
              <a:gd name="f9" fmla="val 33"/>
              <a:gd name="f10" fmla="val 18"/>
              <a:gd name="f11" fmla="val 34"/>
              <a:gd name="f12" fmla="val 15"/>
              <a:gd name="f13" fmla="val 35"/>
              <a:gd name="f14" fmla="val 11"/>
              <a:gd name="f15" fmla="val 36"/>
              <a:gd name="f16" fmla="val 5"/>
              <a:gd name="f17" fmla="val 4"/>
              <a:gd name="f18" fmla="val 27"/>
              <a:gd name="f19" fmla="val 8"/>
              <a:gd name="f20" fmla="val 19"/>
              <a:gd name="f21" fmla="val 1"/>
              <a:gd name="f22" fmla="val 16"/>
              <a:gd name="f23" fmla="val 12"/>
              <a:gd name="f24" fmla="val 6"/>
              <a:gd name="f25" fmla="val 7"/>
              <a:gd name="f26" fmla="val 20"/>
              <a:gd name="f27" fmla="val 22"/>
              <a:gd name="f28" fmla="val 23"/>
              <a:gd name="f29" fmla="val 3"/>
              <a:gd name="f30" fmla="val 24"/>
              <a:gd name="f31" fmla="val 25"/>
              <a:gd name="f32" fmla="val 26"/>
              <a:gd name="f33" fmla="val 28"/>
              <a:gd name="f34" fmla="val 31"/>
              <a:gd name="f35" fmla="val 38"/>
              <a:gd name="f36" fmla="val 40"/>
              <a:gd name="f37" fmla="val 42"/>
              <a:gd name="f38" fmla="val 43"/>
              <a:gd name="f39" fmla="val 14"/>
              <a:gd name="f40" fmla="val 37"/>
              <a:gd name="f41" fmla="val 17"/>
              <a:gd name="f42" fmla="val 44"/>
              <a:gd name="f43" fmla="val 46"/>
              <a:gd name="f44" fmla="val 49"/>
              <a:gd name="f45" fmla="val 29"/>
              <a:gd name="f46" fmla="val 45"/>
              <a:gd name="f47" fmla="val 47"/>
              <a:gd name="f48" fmla="val 52"/>
              <a:gd name="f49" fmla="val 55"/>
              <a:gd name="f50" fmla="val 58"/>
              <a:gd name="f51" fmla="val 41"/>
              <a:gd name="f52" fmla="val 53"/>
              <a:gd name="f53" fmla="val 54"/>
              <a:gd name="f54" fmla="val 57"/>
              <a:gd name="f55" fmla="val 48"/>
              <a:gd name="f56" fmla="val 62"/>
              <a:gd name="f57" fmla="val 66"/>
              <a:gd name="f58" fmla="val 70"/>
              <a:gd name="f59" fmla="val 71"/>
              <a:gd name="f60" fmla="val 75"/>
              <a:gd name="f61" fmla="val 78"/>
              <a:gd name="f62" fmla="val 81"/>
              <a:gd name="f63" fmla="val 83"/>
              <a:gd name="f64" fmla="val 39"/>
              <a:gd name="f65" fmla="val 84"/>
              <a:gd name="f66" fmla="val 80"/>
              <a:gd name="f67" fmla="val 76"/>
              <a:gd name="f68" fmla="val 74"/>
              <a:gd name="f69" fmla="val 72"/>
              <a:gd name="f70" fmla="val 67"/>
              <a:gd name="f71" fmla="val 64"/>
              <a:gd name="f72" fmla="val 63"/>
              <a:gd name="f73" fmla="val 61"/>
              <a:gd name="f74" fmla="val 65"/>
              <a:gd name="f75" fmla="val 56"/>
              <a:gd name="f76" fmla="val 51"/>
              <a:gd name="f77" fmla="val 50"/>
              <a:gd name="f78" fmla="val 32"/>
              <a:gd name="f79" fmla="val 30"/>
              <a:gd name="f80" fmla="+- 0 0 -90"/>
              <a:gd name="f81" fmla="*/ f3 1 60"/>
              <a:gd name="f82" fmla="*/ f4 1 87"/>
              <a:gd name="f83" fmla="val f5"/>
              <a:gd name="f84" fmla="val f6"/>
              <a:gd name="f85" fmla="val f7"/>
              <a:gd name="f86" fmla="*/ f80 f0 1"/>
              <a:gd name="f87" fmla="+- f85 0 f83"/>
              <a:gd name="f88" fmla="+- f84 0 f83"/>
              <a:gd name="f89" fmla="*/ f86 1 f2"/>
              <a:gd name="f90" fmla="*/ f88 1 60"/>
              <a:gd name="f91" fmla="*/ f87 1 87"/>
              <a:gd name="f92" fmla="*/ 21 f88 1"/>
              <a:gd name="f93" fmla="*/ 33 f87 1"/>
              <a:gd name="f94" fmla="*/ 11 f88 1"/>
              <a:gd name="f95" fmla="*/ 36 f87 1"/>
              <a:gd name="f96" fmla="*/ 8 f88 1"/>
              <a:gd name="f97" fmla="*/ 19 f87 1"/>
              <a:gd name="f98" fmla="*/ 4 f88 1"/>
              <a:gd name="f99" fmla="*/ 6 f87 1"/>
              <a:gd name="f100" fmla="*/ 5 f88 1"/>
              <a:gd name="f101" fmla="*/ 8 f87 1"/>
              <a:gd name="f102" fmla="*/ 12 f88 1"/>
              <a:gd name="f103" fmla="*/ 1 f87 1"/>
              <a:gd name="f104" fmla="*/ 20 f88 1"/>
              <a:gd name="f105" fmla="*/ 5 f87 1"/>
              <a:gd name="f106" fmla="*/ 23 f88 1"/>
              <a:gd name="f107" fmla="*/ 3 f87 1"/>
              <a:gd name="f108" fmla="*/ 26 f88 1"/>
              <a:gd name="f109" fmla="*/ 4 f87 1"/>
              <a:gd name="f110" fmla="*/ 33 f88 1"/>
              <a:gd name="f111" fmla="*/ 42 f88 1"/>
              <a:gd name="f112" fmla="*/ 7 f87 1"/>
              <a:gd name="f113" fmla="*/ 37 f88 1"/>
              <a:gd name="f114" fmla="*/ 17 f87 1"/>
              <a:gd name="f115" fmla="*/ 46 f88 1"/>
              <a:gd name="f116" fmla="*/ 22 f87 1"/>
              <a:gd name="f117" fmla="*/ 44 f88 1"/>
              <a:gd name="f118" fmla="*/ 52 f88 1"/>
              <a:gd name="f119" fmla="*/ 26 f87 1"/>
              <a:gd name="f120" fmla="*/ 58 f88 1"/>
              <a:gd name="f121" fmla="*/ 53 f88 1"/>
              <a:gd name="f122" fmla="*/ 44 f87 1"/>
              <a:gd name="f123" fmla="*/ 47 f88 1"/>
              <a:gd name="f124" fmla="*/ 57 f87 1"/>
              <a:gd name="f125" fmla="*/ 43 f88 1"/>
              <a:gd name="f126" fmla="*/ 70 f87 1"/>
              <a:gd name="f127" fmla="*/ 41 f88 1"/>
              <a:gd name="f128" fmla="*/ 78 f87 1"/>
              <a:gd name="f129" fmla="*/ 87 f87 1"/>
              <a:gd name="f130" fmla="*/ 35 f88 1"/>
              <a:gd name="f131" fmla="*/ 81 f87 1"/>
              <a:gd name="f132" fmla="*/ 34 f88 1"/>
              <a:gd name="f133" fmla="*/ 76 f87 1"/>
              <a:gd name="f134" fmla="*/ 31 f88 1"/>
              <a:gd name="f135" fmla="*/ 63 f87 1"/>
              <a:gd name="f136" fmla="*/ 24 f88 1"/>
              <a:gd name="f137" fmla="*/ 65 f87 1"/>
              <a:gd name="f138" fmla="*/ 67 f87 1"/>
              <a:gd name="f139" fmla="*/ 17 f88 1"/>
              <a:gd name="f140" fmla="*/ 52 f87 1"/>
              <a:gd name="f141" fmla="*/ 18 f88 1"/>
              <a:gd name="f142" fmla="*/ 49 f87 1"/>
              <a:gd name="f143" fmla="*/ 47 f87 1"/>
              <a:gd name="f144" fmla="*/ 29 f88 1"/>
              <a:gd name="f145" fmla="*/ 28 f88 1"/>
              <a:gd name="f146" fmla="*/ 58 f87 1"/>
              <a:gd name="f147" fmla="*/ 46 f87 1"/>
              <a:gd name="f148" fmla="*/ 32 f88 1"/>
              <a:gd name="f149" fmla="*/ 38 f87 1"/>
              <a:gd name="f150" fmla="*/ 29 f87 1"/>
              <a:gd name="f151" fmla="*/ 35 f87 1"/>
              <a:gd name="f152" fmla="+- f89 0 f1"/>
              <a:gd name="f153" fmla="*/ f92 1 60"/>
              <a:gd name="f154" fmla="*/ f93 1 87"/>
              <a:gd name="f155" fmla="*/ f94 1 60"/>
              <a:gd name="f156" fmla="*/ f95 1 87"/>
              <a:gd name="f157" fmla="*/ f96 1 60"/>
              <a:gd name="f158" fmla="*/ f97 1 87"/>
              <a:gd name="f159" fmla="*/ f98 1 60"/>
              <a:gd name="f160" fmla="*/ f99 1 87"/>
              <a:gd name="f161" fmla="*/ f100 1 60"/>
              <a:gd name="f162" fmla="*/ f101 1 87"/>
              <a:gd name="f163" fmla="*/ f102 1 60"/>
              <a:gd name="f164" fmla="*/ f103 1 87"/>
              <a:gd name="f165" fmla="*/ f104 1 60"/>
              <a:gd name="f166" fmla="*/ f105 1 87"/>
              <a:gd name="f167" fmla="*/ f106 1 60"/>
              <a:gd name="f168" fmla="*/ f107 1 87"/>
              <a:gd name="f169" fmla="*/ f108 1 60"/>
              <a:gd name="f170" fmla="*/ f109 1 87"/>
              <a:gd name="f171" fmla="*/ f110 1 60"/>
              <a:gd name="f172" fmla="*/ f111 1 60"/>
              <a:gd name="f173" fmla="*/ f112 1 87"/>
              <a:gd name="f174" fmla="*/ f113 1 60"/>
              <a:gd name="f175" fmla="*/ f114 1 87"/>
              <a:gd name="f176" fmla="*/ f115 1 60"/>
              <a:gd name="f177" fmla="*/ f116 1 87"/>
              <a:gd name="f178" fmla="*/ f117 1 60"/>
              <a:gd name="f179" fmla="*/ f118 1 60"/>
              <a:gd name="f180" fmla="*/ f119 1 87"/>
              <a:gd name="f181" fmla="*/ f120 1 60"/>
              <a:gd name="f182" fmla="*/ f121 1 60"/>
              <a:gd name="f183" fmla="*/ f122 1 87"/>
              <a:gd name="f184" fmla="*/ f123 1 60"/>
              <a:gd name="f185" fmla="*/ f124 1 87"/>
              <a:gd name="f186" fmla="*/ f125 1 60"/>
              <a:gd name="f187" fmla="*/ f126 1 87"/>
              <a:gd name="f188" fmla="*/ f127 1 60"/>
              <a:gd name="f189" fmla="*/ f128 1 87"/>
              <a:gd name="f190" fmla="*/ f129 1 87"/>
              <a:gd name="f191" fmla="*/ f130 1 60"/>
              <a:gd name="f192" fmla="*/ f131 1 87"/>
              <a:gd name="f193" fmla="*/ f132 1 60"/>
              <a:gd name="f194" fmla="*/ f133 1 87"/>
              <a:gd name="f195" fmla="*/ f134 1 60"/>
              <a:gd name="f196" fmla="*/ f135 1 87"/>
              <a:gd name="f197" fmla="*/ f136 1 60"/>
              <a:gd name="f198" fmla="*/ f137 1 87"/>
              <a:gd name="f199" fmla="*/ f138 1 87"/>
              <a:gd name="f200" fmla="*/ f139 1 60"/>
              <a:gd name="f201" fmla="*/ f140 1 87"/>
              <a:gd name="f202" fmla="*/ f141 1 60"/>
              <a:gd name="f203" fmla="*/ f142 1 87"/>
              <a:gd name="f204" fmla="*/ f143 1 87"/>
              <a:gd name="f205" fmla="*/ f144 1 60"/>
              <a:gd name="f206" fmla="*/ f145 1 60"/>
              <a:gd name="f207" fmla="*/ f146 1 87"/>
              <a:gd name="f208" fmla="*/ f147 1 87"/>
              <a:gd name="f209" fmla="*/ f148 1 60"/>
              <a:gd name="f210" fmla="*/ f149 1 87"/>
              <a:gd name="f211" fmla="*/ f150 1 87"/>
              <a:gd name="f212" fmla="*/ f151 1 87"/>
              <a:gd name="f213" fmla="*/ 0 1 f90"/>
              <a:gd name="f214" fmla="*/ f84 1 f90"/>
              <a:gd name="f215" fmla="*/ 0 1 f91"/>
              <a:gd name="f216" fmla="*/ f85 1 f91"/>
              <a:gd name="f217" fmla="*/ f153 1 f90"/>
              <a:gd name="f218" fmla="*/ f154 1 f91"/>
              <a:gd name="f219" fmla="*/ f155 1 f90"/>
              <a:gd name="f220" fmla="*/ f156 1 f91"/>
              <a:gd name="f221" fmla="*/ f157 1 f90"/>
              <a:gd name="f222" fmla="*/ f158 1 f91"/>
              <a:gd name="f223" fmla="*/ f159 1 f90"/>
              <a:gd name="f224" fmla="*/ f160 1 f91"/>
              <a:gd name="f225" fmla="*/ f161 1 f90"/>
              <a:gd name="f226" fmla="*/ f162 1 f91"/>
              <a:gd name="f227" fmla="*/ f163 1 f90"/>
              <a:gd name="f228" fmla="*/ f164 1 f91"/>
              <a:gd name="f229" fmla="*/ f165 1 f90"/>
              <a:gd name="f230" fmla="*/ f166 1 f91"/>
              <a:gd name="f231" fmla="*/ f167 1 f90"/>
              <a:gd name="f232" fmla="*/ f168 1 f91"/>
              <a:gd name="f233" fmla="*/ f169 1 f90"/>
              <a:gd name="f234" fmla="*/ f170 1 f91"/>
              <a:gd name="f235" fmla="*/ f171 1 f90"/>
              <a:gd name="f236" fmla="*/ f172 1 f90"/>
              <a:gd name="f237" fmla="*/ f173 1 f91"/>
              <a:gd name="f238" fmla="*/ f174 1 f90"/>
              <a:gd name="f239" fmla="*/ f175 1 f91"/>
              <a:gd name="f240" fmla="*/ f176 1 f90"/>
              <a:gd name="f241" fmla="*/ f177 1 f91"/>
              <a:gd name="f242" fmla="*/ f178 1 f90"/>
              <a:gd name="f243" fmla="*/ f179 1 f90"/>
              <a:gd name="f244" fmla="*/ f180 1 f91"/>
              <a:gd name="f245" fmla="*/ f181 1 f90"/>
              <a:gd name="f246" fmla="*/ f182 1 f90"/>
              <a:gd name="f247" fmla="*/ f183 1 f91"/>
              <a:gd name="f248" fmla="*/ f184 1 f90"/>
              <a:gd name="f249" fmla="*/ f185 1 f91"/>
              <a:gd name="f250" fmla="*/ f186 1 f90"/>
              <a:gd name="f251" fmla="*/ f187 1 f91"/>
              <a:gd name="f252" fmla="*/ f188 1 f90"/>
              <a:gd name="f253" fmla="*/ f189 1 f91"/>
              <a:gd name="f254" fmla="*/ f190 1 f91"/>
              <a:gd name="f255" fmla="*/ f191 1 f90"/>
              <a:gd name="f256" fmla="*/ f192 1 f91"/>
              <a:gd name="f257" fmla="*/ f193 1 f90"/>
              <a:gd name="f258" fmla="*/ f194 1 f91"/>
              <a:gd name="f259" fmla="*/ f195 1 f90"/>
              <a:gd name="f260" fmla="*/ f196 1 f91"/>
              <a:gd name="f261" fmla="*/ f197 1 f90"/>
              <a:gd name="f262" fmla="*/ f198 1 f91"/>
              <a:gd name="f263" fmla="*/ f199 1 f91"/>
              <a:gd name="f264" fmla="*/ f200 1 f90"/>
              <a:gd name="f265" fmla="*/ f201 1 f91"/>
              <a:gd name="f266" fmla="*/ f202 1 f90"/>
              <a:gd name="f267" fmla="*/ f203 1 f91"/>
              <a:gd name="f268" fmla="*/ f204 1 f91"/>
              <a:gd name="f269" fmla="*/ f205 1 f90"/>
              <a:gd name="f270" fmla="*/ f206 1 f90"/>
              <a:gd name="f271" fmla="*/ f207 1 f91"/>
              <a:gd name="f272" fmla="*/ f208 1 f91"/>
              <a:gd name="f273" fmla="*/ f209 1 f90"/>
              <a:gd name="f274" fmla="*/ f210 1 f91"/>
              <a:gd name="f275" fmla="*/ f211 1 f91"/>
              <a:gd name="f276" fmla="*/ f212 1 f91"/>
              <a:gd name="f277" fmla="*/ f213 f81 1"/>
              <a:gd name="f278" fmla="*/ f214 f81 1"/>
              <a:gd name="f279" fmla="*/ f216 f82 1"/>
              <a:gd name="f280" fmla="*/ f215 f82 1"/>
              <a:gd name="f281" fmla="*/ f217 f81 1"/>
              <a:gd name="f282" fmla="*/ f218 f82 1"/>
              <a:gd name="f283" fmla="*/ f219 f81 1"/>
              <a:gd name="f284" fmla="*/ f220 f82 1"/>
              <a:gd name="f285" fmla="*/ f221 f81 1"/>
              <a:gd name="f286" fmla="*/ f222 f82 1"/>
              <a:gd name="f287" fmla="*/ f223 f81 1"/>
              <a:gd name="f288" fmla="*/ f224 f82 1"/>
              <a:gd name="f289" fmla="*/ f225 f81 1"/>
              <a:gd name="f290" fmla="*/ f226 f82 1"/>
              <a:gd name="f291" fmla="*/ f227 f81 1"/>
              <a:gd name="f292" fmla="*/ f228 f82 1"/>
              <a:gd name="f293" fmla="*/ f229 f81 1"/>
              <a:gd name="f294" fmla="*/ f230 f82 1"/>
              <a:gd name="f295" fmla="*/ f231 f81 1"/>
              <a:gd name="f296" fmla="*/ f232 f82 1"/>
              <a:gd name="f297" fmla="*/ f233 f81 1"/>
              <a:gd name="f298" fmla="*/ f234 f82 1"/>
              <a:gd name="f299" fmla="*/ f235 f81 1"/>
              <a:gd name="f300" fmla="*/ f236 f81 1"/>
              <a:gd name="f301" fmla="*/ f237 f82 1"/>
              <a:gd name="f302" fmla="*/ f238 f81 1"/>
              <a:gd name="f303" fmla="*/ f239 f82 1"/>
              <a:gd name="f304" fmla="*/ f240 f81 1"/>
              <a:gd name="f305" fmla="*/ f241 f82 1"/>
              <a:gd name="f306" fmla="*/ f242 f81 1"/>
              <a:gd name="f307" fmla="*/ f243 f81 1"/>
              <a:gd name="f308" fmla="*/ f244 f82 1"/>
              <a:gd name="f309" fmla="*/ f245 f81 1"/>
              <a:gd name="f310" fmla="*/ f246 f81 1"/>
              <a:gd name="f311" fmla="*/ f247 f82 1"/>
              <a:gd name="f312" fmla="*/ f248 f81 1"/>
              <a:gd name="f313" fmla="*/ f249 f82 1"/>
              <a:gd name="f314" fmla="*/ f250 f81 1"/>
              <a:gd name="f315" fmla="*/ f251 f82 1"/>
              <a:gd name="f316" fmla="*/ f252 f81 1"/>
              <a:gd name="f317" fmla="*/ f253 f82 1"/>
              <a:gd name="f318" fmla="*/ f254 f82 1"/>
              <a:gd name="f319" fmla="*/ f255 f81 1"/>
              <a:gd name="f320" fmla="*/ f256 f82 1"/>
              <a:gd name="f321" fmla="*/ f257 f81 1"/>
              <a:gd name="f322" fmla="*/ f258 f82 1"/>
              <a:gd name="f323" fmla="*/ f259 f81 1"/>
              <a:gd name="f324" fmla="*/ f260 f82 1"/>
              <a:gd name="f325" fmla="*/ f261 f81 1"/>
              <a:gd name="f326" fmla="*/ f262 f82 1"/>
              <a:gd name="f327" fmla="*/ f263 f82 1"/>
              <a:gd name="f328" fmla="*/ f264 f81 1"/>
              <a:gd name="f329" fmla="*/ f265 f82 1"/>
              <a:gd name="f330" fmla="*/ f266 f81 1"/>
              <a:gd name="f331" fmla="*/ f267 f82 1"/>
              <a:gd name="f332" fmla="*/ f268 f82 1"/>
              <a:gd name="f333" fmla="*/ f269 f81 1"/>
              <a:gd name="f334" fmla="*/ f270 f81 1"/>
              <a:gd name="f335" fmla="*/ f271 f82 1"/>
              <a:gd name="f336" fmla="*/ f272 f82 1"/>
              <a:gd name="f337" fmla="*/ f273 f81 1"/>
              <a:gd name="f338" fmla="*/ f274 f82 1"/>
              <a:gd name="f339" fmla="*/ f275 f82 1"/>
              <a:gd name="f340" fmla="*/ f276 f8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2">
                <a:pos x="f281" y="f282"/>
              </a:cxn>
              <a:cxn ang="f152">
                <a:pos x="f283" y="f284"/>
              </a:cxn>
              <a:cxn ang="f152">
                <a:pos x="f285" y="f286"/>
              </a:cxn>
              <a:cxn ang="f152">
                <a:pos x="f287" y="f288"/>
              </a:cxn>
              <a:cxn ang="f152">
                <a:pos x="f289" y="f290"/>
              </a:cxn>
              <a:cxn ang="f152">
                <a:pos x="f291" y="f292"/>
              </a:cxn>
              <a:cxn ang="f152">
                <a:pos x="f293" y="f294"/>
              </a:cxn>
              <a:cxn ang="f152">
                <a:pos x="f295" y="f296"/>
              </a:cxn>
              <a:cxn ang="f152">
                <a:pos x="f297" y="f298"/>
              </a:cxn>
              <a:cxn ang="f152">
                <a:pos x="f299" y="f298"/>
              </a:cxn>
              <a:cxn ang="f152">
                <a:pos x="f300" y="f301"/>
              </a:cxn>
              <a:cxn ang="f152">
                <a:pos x="f302" y="f303"/>
              </a:cxn>
              <a:cxn ang="f152">
                <a:pos x="f304" y="f305"/>
              </a:cxn>
              <a:cxn ang="f152">
                <a:pos x="f306" y="f282"/>
              </a:cxn>
              <a:cxn ang="f152">
                <a:pos x="f307" y="f308"/>
              </a:cxn>
              <a:cxn ang="f152">
                <a:pos x="f309" y="f282"/>
              </a:cxn>
              <a:cxn ang="f152">
                <a:pos x="f310" y="f311"/>
              </a:cxn>
              <a:cxn ang="f152">
                <a:pos x="f312" y="f313"/>
              </a:cxn>
              <a:cxn ang="f152">
                <a:pos x="f314" y="f315"/>
              </a:cxn>
              <a:cxn ang="f152">
                <a:pos x="f316" y="f317"/>
              </a:cxn>
              <a:cxn ang="f152">
                <a:pos x="f300" y="f318"/>
              </a:cxn>
              <a:cxn ang="f152">
                <a:pos x="f319" y="f320"/>
              </a:cxn>
              <a:cxn ang="f152">
                <a:pos x="f321" y="f322"/>
              </a:cxn>
              <a:cxn ang="f152">
                <a:pos x="f319" y="f315"/>
              </a:cxn>
              <a:cxn ang="f152">
                <a:pos x="f323" y="f324"/>
              </a:cxn>
              <a:cxn ang="f152">
                <a:pos x="f325" y="f326"/>
              </a:cxn>
              <a:cxn ang="f152">
                <a:pos x="f295" y="f327"/>
              </a:cxn>
              <a:cxn ang="f152">
                <a:pos x="f328" y="f329"/>
              </a:cxn>
              <a:cxn ang="f152">
                <a:pos x="f330" y="f331"/>
              </a:cxn>
              <a:cxn ang="f152">
                <a:pos x="f297" y="f332"/>
              </a:cxn>
              <a:cxn ang="f152">
                <a:pos x="f333" y="f329"/>
              </a:cxn>
              <a:cxn ang="f152">
                <a:pos x="f334" y="f335"/>
              </a:cxn>
              <a:cxn ang="f152">
                <a:pos x="f333" y="f336"/>
              </a:cxn>
              <a:cxn ang="f152">
                <a:pos x="f337" y="f311"/>
              </a:cxn>
              <a:cxn ang="f152">
                <a:pos x="f319" y="f338"/>
              </a:cxn>
              <a:cxn ang="f152">
                <a:pos x="f333" y="f339"/>
              </a:cxn>
              <a:cxn ang="f152">
                <a:pos x="f281" y="f282"/>
              </a:cxn>
              <a:cxn ang="f152">
                <a:pos x="f306" y="f331"/>
              </a:cxn>
              <a:cxn ang="f152">
                <a:pos x="f306" y="f284"/>
              </a:cxn>
              <a:cxn ang="f152">
                <a:pos x="f300" y="f340"/>
              </a:cxn>
              <a:cxn ang="f152">
                <a:pos x="f300" y="f338"/>
              </a:cxn>
              <a:cxn ang="f152">
                <a:pos x="f306" y="f331"/>
              </a:cxn>
            </a:cxnLst>
            <a:rect l="f277" t="f280" r="f278" b="f279"/>
            <a:pathLst>
              <a:path w="60" h="87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9"/>
                  <a:pt x="f17" y="f18"/>
                  <a:pt x="f19" y="f20"/>
                </a:cubicBezTo>
                <a:cubicBezTo>
                  <a:pt x="f21" y="f22"/>
                  <a:pt x="f5" y="f23"/>
                  <a:pt x="f17" y="f24"/>
                </a:cubicBezTo>
                <a:cubicBezTo>
                  <a:pt x="f16" y="f25"/>
                  <a:pt x="f16" y="f25"/>
                  <a:pt x="f16" y="f19"/>
                </a:cubicBezTo>
                <a:cubicBezTo>
                  <a:pt x="f24" y="f17"/>
                  <a:pt x="f19" y="f5"/>
                  <a:pt x="f23" y="f21"/>
                </a:cubicBezTo>
                <a:cubicBezTo>
                  <a:pt x="f12" y="f21"/>
                  <a:pt x="f10" y="f17"/>
                  <a:pt x="f26" y="f16"/>
                </a:cubicBezTo>
                <a:cubicBezTo>
                  <a:pt x="f8" y="f16"/>
                  <a:pt x="f27" y="f17"/>
                  <a:pt x="f28" y="f29"/>
                </a:cubicBezTo>
                <a:cubicBezTo>
                  <a:pt x="f30" y="f29"/>
                  <a:pt x="f31" y="f29"/>
                  <a:pt x="f32" y="f17"/>
                </a:cubicBezTo>
                <a:cubicBezTo>
                  <a:pt x="f33" y="f25"/>
                  <a:pt x="f34" y="f24"/>
                  <a:pt x="f9" y="f17"/>
                </a:cubicBezTo>
                <a:cubicBezTo>
                  <a:pt x="f35" y="f29"/>
                  <a:pt x="f36" y="f17"/>
                  <a:pt x="f37" y="f25"/>
                </a:cubicBezTo>
                <a:cubicBezTo>
                  <a:pt x="f38" y="f23"/>
                  <a:pt x="f37" y="f39"/>
                  <a:pt x="f40" y="f41"/>
                </a:cubicBezTo>
                <a:cubicBezTo>
                  <a:pt x="f37" y="f22"/>
                  <a:pt x="f42" y="f10"/>
                  <a:pt x="f43" y="f27"/>
                </a:cubicBezTo>
                <a:cubicBezTo>
                  <a:pt x="f44" y="f18"/>
                  <a:pt x="f38" y="f45"/>
                  <a:pt x="f42" y="f9"/>
                </a:cubicBezTo>
                <a:cubicBezTo>
                  <a:pt x="f46" y="f45"/>
                  <a:pt x="f47" y="f32"/>
                  <a:pt x="f48" y="f32"/>
                </a:cubicBezTo>
                <a:cubicBezTo>
                  <a:pt x="f49" y="f32"/>
                  <a:pt x="f50" y="f45"/>
                  <a:pt x="f50" y="f9"/>
                </a:cubicBezTo>
                <a:cubicBezTo>
                  <a:pt x="f6" y="f35"/>
                  <a:pt x="f50" y="f51"/>
                  <a:pt x="f52" y="f42"/>
                </a:cubicBezTo>
                <a:cubicBezTo>
                  <a:pt x="f53" y="f44"/>
                  <a:pt x="f52" y="f53"/>
                  <a:pt x="f47" y="f54"/>
                </a:cubicBezTo>
                <a:cubicBezTo>
                  <a:pt x="f55" y="f56"/>
                  <a:pt x="f55" y="f57"/>
                  <a:pt x="f38" y="f58"/>
                </a:cubicBezTo>
                <a:cubicBezTo>
                  <a:pt x="f51" y="f59"/>
                  <a:pt x="f37" y="f60"/>
                  <a:pt x="f51" y="f61"/>
                </a:cubicBezTo>
                <a:cubicBezTo>
                  <a:pt x="f51" y="f62"/>
                  <a:pt x="f37" y="f63"/>
                  <a:pt x="f37" y="f7"/>
                </a:cubicBezTo>
                <a:cubicBezTo>
                  <a:pt x="f64" y="f65"/>
                  <a:pt x="f40" y="f63"/>
                  <a:pt x="f13" y="f62"/>
                </a:cubicBezTo>
                <a:cubicBezTo>
                  <a:pt x="f11" y="f66"/>
                  <a:pt x="f11" y="f61"/>
                  <a:pt x="f11" y="f67"/>
                </a:cubicBezTo>
                <a:cubicBezTo>
                  <a:pt x="f11" y="f68"/>
                  <a:pt x="f15" y="f69"/>
                  <a:pt x="f13" y="f58"/>
                </a:cubicBezTo>
                <a:cubicBezTo>
                  <a:pt x="f13" y="f70"/>
                  <a:pt x="f9" y="f71"/>
                  <a:pt x="f34" y="f72"/>
                </a:cubicBezTo>
                <a:cubicBezTo>
                  <a:pt x="f33" y="f73"/>
                  <a:pt x="f32" y="f72"/>
                  <a:pt x="f30" y="f74"/>
                </a:cubicBezTo>
                <a:cubicBezTo>
                  <a:pt x="f28" y="f57"/>
                  <a:pt x="f28" y="f57"/>
                  <a:pt x="f28" y="f70"/>
                </a:cubicBezTo>
                <a:cubicBezTo>
                  <a:pt x="f41" y="f72"/>
                  <a:pt x="f26" y="f75"/>
                  <a:pt x="f41" y="f48"/>
                </a:cubicBezTo>
                <a:cubicBezTo>
                  <a:pt x="f10" y="f76"/>
                  <a:pt x="f10" y="f77"/>
                  <a:pt x="f10" y="f44"/>
                </a:cubicBezTo>
                <a:cubicBezTo>
                  <a:pt x="f26" y="f47"/>
                  <a:pt x="f28" y="f46"/>
                  <a:pt x="f32" y="f47"/>
                </a:cubicBezTo>
                <a:cubicBezTo>
                  <a:pt x="f18" y="f55"/>
                  <a:pt x="f45" y="f77"/>
                  <a:pt x="f45" y="f48"/>
                </a:cubicBezTo>
                <a:cubicBezTo>
                  <a:pt x="f45" y="f53"/>
                  <a:pt x="f33" y="f75"/>
                  <a:pt x="f33" y="f50"/>
                </a:cubicBezTo>
                <a:cubicBezTo>
                  <a:pt x="f78" y="f49"/>
                  <a:pt x="f79" y="f77"/>
                  <a:pt x="f45" y="f43"/>
                </a:cubicBezTo>
                <a:cubicBezTo>
                  <a:pt x="f79" y="f46"/>
                  <a:pt x="f34" y="f46"/>
                  <a:pt x="f78" y="f42"/>
                </a:cubicBezTo>
                <a:cubicBezTo>
                  <a:pt x="f9" y="f37"/>
                  <a:pt x="f13" y="f36"/>
                  <a:pt x="f13" y="f35"/>
                </a:cubicBezTo>
                <a:cubicBezTo>
                  <a:pt x="f15" y="f11"/>
                  <a:pt x="f78" y="f45"/>
                  <a:pt x="f45" y="f45"/>
                </a:cubicBezTo>
                <a:cubicBezTo>
                  <a:pt x="f31" y="f33"/>
                  <a:pt x="f27" y="f45"/>
                  <a:pt x="f8" y="f9"/>
                </a:cubicBezTo>
                <a:close/>
                <a:moveTo>
                  <a:pt x="f42" y="f44"/>
                </a:moveTo>
                <a:cubicBezTo>
                  <a:pt x="f42" y="f42"/>
                  <a:pt x="f42" y="f36"/>
                  <a:pt x="f42" y="f15"/>
                </a:cubicBezTo>
                <a:cubicBezTo>
                  <a:pt x="f38" y="f15"/>
                  <a:pt x="f38" y="f13"/>
                  <a:pt x="f37" y="f13"/>
                </a:cubicBezTo>
                <a:cubicBezTo>
                  <a:pt x="f37" y="f15"/>
                  <a:pt x="f37" y="f40"/>
                  <a:pt x="f37" y="f35"/>
                </a:cubicBezTo>
                <a:cubicBezTo>
                  <a:pt x="f37" y="f51"/>
                  <a:pt x="f38" y="f46"/>
                  <a:pt x="f42" y="f44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2" name="Freeform 57">
            <a:extLst>
              <a:ext uri="{FF2B5EF4-FFF2-40B4-BE49-F238E27FC236}">
                <a16:creationId xmlns:a16="http://schemas.microsoft.com/office/drawing/2014/main" id="{FB01AA83-8AF6-F0A6-B759-6A532118E8D5}"/>
              </a:ext>
            </a:extLst>
          </p:cNvPr>
          <p:cNvSpPr/>
          <p:nvPr/>
        </p:nvSpPr>
        <p:spPr>
          <a:xfrm>
            <a:off x="2471742" y="4556126"/>
            <a:ext cx="207961" cy="2111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1"/>
              <a:gd name="f7" fmla="val 62"/>
              <a:gd name="f8" fmla="val 5"/>
              <a:gd name="f9" fmla="val 7"/>
              <a:gd name="f10" fmla="val 13"/>
              <a:gd name="f11" fmla="val 3"/>
              <a:gd name="f12" fmla="val 16"/>
              <a:gd name="f13" fmla="val 4"/>
              <a:gd name="f14" fmla="val 22"/>
              <a:gd name="f15" fmla="val 10"/>
              <a:gd name="f16" fmla="val 26"/>
              <a:gd name="f17" fmla="val 2"/>
              <a:gd name="f18" fmla="val 33"/>
              <a:gd name="f19" fmla="val 41"/>
              <a:gd name="f20" fmla="val 46"/>
              <a:gd name="f21" fmla="val 49"/>
              <a:gd name="f22" fmla="val 15"/>
              <a:gd name="f23" fmla="val 47"/>
              <a:gd name="f24" fmla="val 19"/>
              <a:gd name="f25" fmla="val 48"/>
              <a:gd name="f26" fmla="val 50"/>
              <a:gd name="f27" fmla="val 20"/>
              <a:gd name="f28" fmla="val 51"/>
              <a:gd name="f29" fmla="val 21"/>
              <a:gd name="f30" fmla="val 53"/>
              <a:gd name="f31" fmla="val 55"/>
              <a:gd name="f32" fmla="val 24"/>
              <a:gd name="f33" fmla="val 57"/>
              <a:gd name="f34" fmla="val 29"/>
              <a:gd name="f35" fmla="val 60"/>
              <a:gd name="f36" fmla="val 36"/>
              <a:gd name="f37" fmla="val 39"/>
              <a:gd name="f38" fmla="val 35"/>
              <a:gd name="f39" fmla="val 45"/>
              <a:gd name="f40" fmla="val 34"/>
              <a:gd name="f41" fmla="val 40"/>
              <a:gd name="f42" fmla="val 58"/>
              <a:gd name="f43" fmla="val 44"/>
              <a:gd name="f44" fmla="val 59"/>
              <a:gd name="f45" fmla="val 52"/>
              <a:gd name="f46" fmla="val 56"/>
              <a:gd name="f47" fmla="val 43"/>
              <a:gd name="f48" fmla="val 54"/>
              <a:gd name="f49" fmla="val 42"/>
              <a:gd name="f50" fmla="val 30"/>
              <a:gd name="f51" fmla="val 23"/>
              <a:gd name="f52" fmla="val 25"/>
              <a:gd name="f53" fmla="val 14"/>
              <a:gd name="f54" fmla="val 12"/>
              <a:gd name="f55" fmla="val 32"/>
              <a:gd name="f56" fmla="val 27"/>
              <a:gd name="f57" fmla="val 28"/>
              <a:gd name="f58" fmla="val 17"/>
              <a:gd name="f59" fmla="val 11"/>
              <a:gd name="f60" fmla="val 18"/>
              <a:gd name="f61" fmla="val 8"/>
              <a:gd name="f62" fmla="val 31"/>
              <a:gd name="f63" fmla="val 38"/>
              <a:gd name="f64" fmla="val 37"/>
              <a:gd name="f65" fmla="+- 0 0 -90"/>
              <a:gd name="f66" fmla="*/ f3 1 61"/>
              <a:gd name="f67" fmla="*/ f4 1 62"/>
              <a:gd name="f68" fmla="val f5"/>
              <a:gd name="f69" fmla="val f6"/>
              <a:gd name="f70" fmla="val f7"/>
              <a:gd name="f71" fmla="*/ f65 f0 1"/>
              <a:gd name="f72" fmla="+- f70 0 f68"/>
              <a:gd name="f73" fmla="+- f69 0 f68"/>
              <a:gd name="f74" fmla="*/ f71 1 f2"/>
              <a:gd name="f75" fmla="*/ f73 1 61"/>
              <a:gd name="f76" fmla="*/ f72 1 62"/>
              <a:gd name="f77" fmla="*/ 5 f73 1"/>
              <a:gd name="f78" fmla="*/ 7 f72 1"/>
              <a:gd name="f79" fmla="*/ 22 f73 1"/>
              <a:gd name="f80" fmla="*/ 10 f72 1"/>
              <a:gd name="f81" fmla="*/ 41 f73 1"/>
              <a:gd name="f82" fmla="*/ 4 f72 1"/>
              <a:gd name="f83" fmla="*/ 47 f73 1"/>
              <a:gd name="f84" fmla="*/ 19 f72 1"/>
              <a:gd name="f85" fmla="*/ 51 f73 1"/>
              <a:gd name="f86" fmla="*/ 21 f72 1"/>
              <a:gd name="f87" fmla="*/ 57 f73 1"/>
              <a:gd name="f88" fmla="*/ 24 f72 1"/>
              <a:gd name="f89" fmla="*/ 61 f73 1"/>
              <a:gd name="f90" fmla="*/ 29 f72 1"/>
              <a:gd name="f91" fmla="*/ 36 f72 1"/>
              <a:gd name="f92" fmla="*/ 45 f73 1"/>
              <a:gd name="f93" fmla="*/ 34 f72 1"/>
              <a:gd name="f94" fmla="*/ 58 f73 1"/>
              <a:gd name="f95" fmla="*/ 39 f72 1"/>
              <a:gd name="f96" fmla="*/ 55 f73 1"/>
              <a:gd name="f97" fmla="*/ 52 f72 1"/>
              <a:gd name="f98" fmla="*/ 44 f73 1"/>
              <a:gd name="f99" fmla="*/ 55 f72 1"/>
              <a:gd name="f100" fmla="*/ 57 f72 1"/>
              <a:gd name="f101" fmla="*/ 39 f73 1"/>
              <a:gd name="f102" fmla="*/ 58 f72 1"/>
              <a:gd name="f103" fmla="*/ 26 f73 1"/>
              <a:gd name="f104" fmla="*/ 59 f72 1"/>
              <a:gd name="f105" fmla="*/ 20 f73 1"/>
              <a:gd name="f106" fmla="*/ 46 f72 1"/>
              <a:gd name="f107" fmla="*/ 25 f73 1"/>
              <a:gd name="f108" fmla="*/ 44 f72 1"/>
              <a:gd name="f109" fmla="*/ 13 f73 1"/>
              <a:gd name="f110" fmla="*/ 16 f73 1"/>
              <a:gd name="f111" fmla="*/ 26 f72 1"/>
              <a:gd name="f112" fmla="*/ 27 f73 1"/>
              <a:gd name="f113" fmla="*/ 28 f72 1"/>
              <a:gd name="f114" fmla="*/ 28 f73 1"/>
              <a:gd name="f115" fmla="*/ 27 f72 1"/>
              <a:gd name="f116" fmla="*/ 21 f73 1"/>
              <a:gd name="f117" fmla="*/ 22 f72 1"/>
              <a:gd name="f118" fmla="*/ 11 f73 1"/>
              <a:gd name="f119" fmla="*/ 3 f73 1"/>
              <a:gd name="f120" fmla="*/ 11 f72 1"/>
              <a:gd name="f121" fmla="*/ 4 f73 1"/>
              <a:gd name="f122" fmla="*/ 33 f72 1"/>
              <a:gd name="f123" fmla="*/ 29 f73 1"/>
              <a:gd name="f124" fmla="*/ 36 f73 1"/>
              <a:gd name="f125" fmla="*/ 35 f72 1"/>
              <a:gd name="f126" fmla="*/ 42 f73 1"/>
              <a:gd name="f127" fmla="*/ 40 f72 1"/>
              <a:gd name="f128" fmla="+- f74 0 f1"/>
              <a:gd name="f129" fmla="*/ f77 1 61"/>
              <a:gd name="f130" fmla="*/ f78 1 62"/>
              <a:gd name="f131" fmla="*/ f79 1 61"/>
              <a:gd name="f132" fmla="*/ f80 1 62"/>
              <a:gd name="f133" fmla="*/ f81 1 61"/>
              <a:gd name="f134" fmla="*/ f82 1 62"/>
              <a:gd name="f135" fmla="*/ f83 1 61"/>
              <a:gd name="f136" fmla="*/ f84 1 62"/>
              <a:gd name="f137" fmla="*/ f85 1 61"/>
              <a:gd name="f138" fmla="*/ f86 1 62"/>
              <a:gd name="f139" fmla="*/ f87 1 61"/>
              <a:gd name="f140" fmla="*/ f88 1 62"/>
              <a:gd name="f141" fmla="*/ f89 1 61"/>
              <a:gd name="f142" fmla="*/ f90 1 62"/>
              <a:gd name="f143" fmla="*/ f91 1 62"/>
              <a:gd name="f144" fmla="*/ f92 1 61"/>
              <a:gd name="f145" fmla="*/ f93 1 62"/>
              <a:gd name="f146" fmla="*/ f94 1 61"/>
              <a:gd name="f147" fmla="*/ f95 1 62"/>
              <a:gd name="f148" fmla="*/ f96 1 61"/>
              <a:gd name="f149" fmla="*/ f97 1 62"/>
              <a:gd name="f150" fmla="*/ f98 1 61"/>
              <a:gd name="f151" fmla="*/ f99 1 62"/>
              <a:gd name="f152" fmla="*/ f100 1 62"/>
              <a:gd name="f153" fmla="*/ f101 1 61"/>
              <a:gd name="f154" fmla="*/ f102 1 62"/>
              <a:gd name="f155" fmla="*/ f103 1 61"/>
              <a:gd name="f156" fmla="*/ f104 1 62"/>
              <a:gd name="f157" fmla="*/ f105 1 61"/>
              <a:gd name="f158" fmla="*/ f106 1 62"/>
              <a:gd name="f159" fmla="*/ f107 1 61"/>
              <a:gd name="f160" fmla="*/ f108 1 62"/>
              <a:gd name="f161" fmla="*/ f109 1 61"/>
              <a:gd name="f162" fmla="*/ f110 1 61"/>
              <a:gd name="f163" fmla="*/ f111 1 62"/>
              <a:gd name="f164" fmla="*/ f112 1 61"/>
              <a:gd name="f165" fmla="*/ f113 1 62"/>
              <a:gd name="f166" fmla="*/ f114 1 61"/>
              <a:gd name="f167" fmla="*/ f115 1 62"/>
              <a:gd name="f168" fmla="*/ f116 1 61"/>
              <a:gd name="f169" fmla="*/ f117 1 62"/>
              <a:gd name="f170" fmla="*/ f118 1 61"/>
              <a:gd name="f171" fmla="*/ f119 1 61"/>
              <a:gd name="f172" fmla="*/ f120 1 62"/>
              <a:gd name="f173" fmla="*/ f121 1 61"/>
              <a:gd name="f174" fmla="*/ f122 1 62"/>
              <a:gd name="f175" fmla="*/ f123 1 61"/>
              <a:gd name="f176" fmla="*/ f124 1 61"/>
              <a:gd name="f177" fmla="*/ f125 1 62"/>
              <a:gd name="f178" fmla="*/ f126 1 61"/>
              <a:gd name="f179" fmla="*/ f127 1 62"/>
              <a:gd name="f180" fmla="*/ 0 1 f75"/>
              <a:gd name="f181" fmla="*/ f69 1 f75"/>
              <a:gd name="f182" fmla="*/ 0 1 f76"/>
              <a:gd name="f183" fmla="*/ f70 1 f76"/>
              <a:gd name="f184" fmla="*/ f129 1 f75"/>
              <a:gd name="f185" fmla="*/ f130 1 f76"/>
              <a:gd name="f186" fmla="*/ f131 1 f75"/>
              <a:gd name="f187" fmla="*/ f132 1 f76"/>
              <a:gd name="f188" fmla="*/ f133 1 f75"/>
              <a:gd name="f189" fmla="*/ f134 1 f76"/>
              <a:gd name="f190" fmla="*/ f135 1 f75"/>
              <a:gd name="f191" fmla="*/ f136 1 f76"/>
              <a:gd name="f192" fmla="*/ f137 1 f75"/>
              <a:gd name="f193" fmla="*/ f138 1 f76"/>
              <a:gd name="f194" fmla="*/ f139 1 f75"/>
              <a:gd name="f195" fmla="*/ f140 1 f76"/>
              <a:gd name="f196" fmla="*/ f141 1 f75"/>
              <a:gd name="f197" fmla="*/ f142 1 f76"/>
              <a:gd name="f198" fmla="*/ f143 1 f76"/>
              <a:gd name="f199" fmla="*/ f144 1 f75"/>
              <a:gd name="f200" fmla="*/ f145 1 f76"/>
              <a:gd name="f201" fmla="*/ f146 1 f75"/>
              <a:gd name="f202" fmla="*/ f147 1 f76"/>
              <a:gd name="f203" fmla="*/ f148 1 f75"/>
              <a:gd name="f204" fmla="*/ f149 1 f76"/>
              <a:gd name="f205" fmla="*/ f150 1 f75"/>
              <a:gd name="f206" fmla="*/ f151 1 f76"/>
              <a:gd name="f207" fmla="*/ f152 1 f76"/>
              <a:gd name="f208" fmla="*/ f153 1 f75"/>
              <a:gd name="f209" fmla="*/ f154 1 f76"/>
              <a:gd name="f210" fmla="*/ f155 1 f75"/>
              <a:gd name="f211" fmla="*/ f156 1 f76"/>
              <a:gd name="f212" fmla="*/ f157 1 f75"/>
              <a:gd name="f213" fmla="*/ f158 1 f76"/>
              <a:gd name="f214" fmla="*/ f159 1 f75"/>
              <a:gd name="f215" fmla="*/ f160 1 f76"/>
              <a:gd name="f216" fmla="*/ f161 1 f75"/>
              <a:gd name="f217" fmla="*/ f162 1 f75"/>
              <a:gd name="f218" fmla="*/ f163 1 f76"/>
              <a:gd name="f219" fmla="*/ f164 1 f75"/>
              <a:gd name="f220" fmla="*/ f165 1 f76"/>
              <a:gd name="f221" fmla="*/ f166 1 f75"/>
              <a:gd name="f222" fmla="*/ f167 1 f76"/>
              <a:gd name="f223" fmla="*/ f168 1 f75"/>
              <a:gd name="f224" fmla="*/ f169 1 f76"/>
              <a:gd name="f225" fmla="*/ f170 1 f75"/>
              <a:gd name="f226" fmla="*/ f171 1 f75"/>
              <a:gd name="f227" fmla="*/ f172 1 f76"/>
              <a:gd name="f228" fmla="*/ f173 1 f75"/>
              <a:gd name="f229" fmla="*/ f174 1 f76"/>
              <a:gd name="f230" fmla="*/ f175 1 f75"/>
              <a:gd name="f231" fmla="*/ f176 1 f75"/>
              <a:gd name="f232" fmla="*/ f177 1 f76"/>
              <a:gd name="f233" fmla="*/ f178 1 f75"/>
              <a:gd name="f234" fmla="*/ f179 1 f76"/>
              <a:gd name="f235" fmla="*/ f180 f66 1"/>
              <a:gd name="f236" fmla="*/ f181 f66 1"/>
              <a:gd name="f237" fmla="*/ f183 f67 1"/>
              <a:gd name="f238" fmla="*/ f182 f67 1"/>
              <a:gd name="f239" fmla="*/ f184 f66 1"/>
              <a:gd name="f240" fmla="*/ f185 f67 1"/>
              <a:gd name="f241" fmla="*/ f186 f66 1"/>
              <a:gd name="f242" fmla="*/ f187 f67 1"/>
              <a:gd name="f243" fmla="*/ f188 f66 1"/>
              <a:gd name="f244" fmla="*/ f189 f67 1"/>
              <a:gd name="f245" fmla="*/ f190 f66 1"/>
              <a:gd name="f246" fmla="*/ f191 f67 1"/>
              <a:gd name="f247" fmla="*/ f192 f66 1"/>
              <a:gd name="f248" fmla="*/ f193 f67 1"/>
              <a:gd name="f249" fmla="*/ f194 f66 1"/>
              <a:gd name="f250" fmla="*/ f195 f67 1"/>
              <a:gd name="f251" fmla="*/ f196 f66 1"/>
              <a:gd name="f252" fmla="*/ f197 f67 1"/>
              <a:gd name="f253" fmla="*/ f198 f67 1"/>
              <a:gd name="f254" fmla="*/ f199 f66 1"/>
              <a:gd name="f255" fmla="*/ f200 f67 1"/>
              <a:gd name="f256" fmla="*/ f201 f66 1"/>
              <a:gd name="f257" fmla="*/ f202 f67 1"/>
              <a:gd name="f258" fmla="*/ f203 f66 1"/>
              <a:gd name="f259" fmla="*/ f204 f67 1"/>
              <a:gd name="f260" fmla="*/ f205 f66 1"/>
              <a:gd name="f261" fmla="*/ f206 f67 1"/>
              <a:gd name="f262" fmla="*/ f207 f67 1"/>
              <a:gd name="f263" fmla="*/ f208 f66 1"/>
              <a:gd name="f264" fmla="*/ f209 f67 1"/>
              <a:gd name="f265" fmla="*/ f210 f66 1"/>
              <a:gd name="f266" fmla="*/ f211 f67 1"/>
              <a:gd name="f267" fmla="*/ f212 f66 1"/>
              <a:gd name="f268" fmla="*/ f213 f67 1"/>
              <a:gd name="f269" fmla="*/ f214 f66 1"/>
              <a:gd name="f270" fmla="*/ f215 f67 1"/>
              <a:gd name="f271" fmla="*/ f216 f66 1"/>
              <a:gd name="f272" fmla="*/ f217 f66 1"/>
              <a:gd name="f273" fmla="*/ f218 f67 1"/>
              <a:gd name="f274" fmla="*/ f219 f66 1"/>
              <a:gd name="f275" fmla="*/ f220 f67 1"/>
              <a:gd name="f276" fmla="*/ f221 f66 1"/>
              <a:gd name="f277" fmla="*/ f222 f67 1"/>
              <a:gd name="f278" fmla="*/ f223 f66 1"/>
              <a:gd name="f279" fmla="*/ f224 f67 1"/>
              <a:gd name="f280" fmla="*/ f225 f66 1"/>
              <a:gd name="f281" fmla="*/ f226 f66 1"/>
              <a:gd name="f282" fmla="*/ f227 f67 1"/>
              <a:gd name="f283" fmla="*/ f228 f66 1"/>
              <a:gd name="f284" fmla="*/ f229 f67 1"/>
              <a:gd name="f285" fmla="*/ f230 f66 1"/>
              <a:gd name="f286" fmla="*/ f231 f66 1"/>
              <a:gd name="f287" fmla="*/ f232 f67 1"/>
              <a:gd name="f288" fmla="*/ f233 f66 1"/>
              <a:gd name="f289" fmla="*/ f234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8">
                <a:pos x="f239" y="f240"/>
              </a:cxn>
              <a:cxn ang="f128">
                <a:pos x="f241" y="f242"/>
              </a:cxn>
              <a:cxn ang="f128">
                <a:pos x="f243" y="f244"/>
              </a:cxn>
              <a:cxn ang="f128">
                <a:pos x="f245" y="f246"/>
              </a:cxn>
              <a:cxn ang="f128">
                <a:pos x="f247" y="f248"/>
              </a:cxn>
              <a:cxn ang="f128">
                <a:pos x="f249" y="f250"/>
              </a:cxn>
              <a:cxn ang="f128">
                <a:pos x="f251" y="f252"/>
              </a:cxn>
              <a:cxn ang="f128">
                <a:pos x="f245" y="f253"/>
              </a:cxn>
              <a:cxn ang="f128">
                <a:pos x="f254" y="f255"/>
              </a:cxn>
              <a:cxn ang="f128">
                <a:pos x="f256" y="f257"/>
              </a:cxn>
              <a:cxn ang="f128">
                <a:pos x="f258" y="f259"/>
              </a:cxn>
              <a:cxn ang="f128">
                <a:pos x="f260" y="f261"/>
              </a:cxn>
              <a:cxn ang="f128">
                <a:pos x="f243" y="f261"/>
              </a:cxn>
              <a:cxn ang="f128">
                <a:pos x="f243" y="f262"/>
              </a:cxn>
              <a:cxn ang="f128">
                <a:pos x="f263" y="f264"/>
              </a:cxn>
              <a:cxn ang="f128">
                <a:pos x="f265" y="f266"/>
              </a:cxn>
              <a:cxn ang="f128">
                <a:pos x="f267" y="f268"/>
              </a:cxn>
              <a:cxn ang="f128">
                <a:pos x="f269" y="f270"/>
              </a:cxn>
              <a:cxn ang="f128">
                <a:pos x="f271" y="f253"/>
              </a:cxn>
              <a:cxn ang="f128">
                <a:pos x="f272" y="f273"/>
              </a:cxn>
              <a:cxn ang="f128">
                <a:pos x="f274" y="f275"/>
              </a:cxn>
              <a:cxn ang="f128">
                <a:pos x="f276" y="f277"/>
              </a:cxn>
              <a:cxn ang="f128">
                <a:pos x="f278" y="f279"/>
              </a:cxn>
              <a:cxn ang="f128">
                <a:pos x="f280" y="f277"/>
              </a:cxn>
              <a:cxn ang="f128">
                <a:pos x="f281" y="f282"/>
              </a:cxn>
              <a:cxn ang="f128">
                <a:pos x="f283" y="f240"/>
              </a:cxn>
              <a:cxn ang="f128">
                <a:pos x="f239" y="f240"/>
              </a:cxn>
              <a:cxn ang="f128">
                <a:pos x="f263" y="f284"/>
              </a:cxn>
              <a:cxn ang="f128">
                <a:pos x="f285" y="f284"/>
              </a:cxn>
              <a:cxn ang="f128">
                <a:pos x="f286" y="f287"/>
              </a:cxn>
              <a:cxn ang="f128">
                <a:pos x="f288" y="f289"/>
              </a:cxn>
              <a:cxn ang="f128">
                <a:pos x="f263" y="f284"/>
              </a:cxn>
            </a:cxnLst>
            <a:rect l="f235" t="f238" r="f236" b="f237"/>
            <a:pathLst>
              <a:path w="61" h="62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5"/>
                  <a:pt x="f19" y="f13"/>
                </a:cubicBezTo>
                <a:cubicBezTo>
                  <a:pt x="f20" y="f9"/>
                  <a:pt x="f21" y="f22"/>
                  <a:pt x="f23" y="f24"/>
                </a:cubicBezTo>
                <a:cubicBezTo>
                  <a:pt x="f25" y="f24"/>
                  <a:pt x="f26" y="f27"/>
                  <a:pt x="f28" y="f29"/>
                </a:cubicBezTo>
                <a:cubicBezTo>
                  <a:pt x="f30" y="f14"/>
                  <a:pt x="f31" y="f32"/>
                  <a:pt x="f33" y="f32"/>
                </a:cubicBezTo>
                <a:cubicBezTo>
                  <a:pt x="f6" y="f32"/>
                  <a:pt x="f6" y="f16"/>
                  <a:pt x="f6" y="f34"/>
                </a:cubicBezTo>
                <a:cubicBezTo>
                  <a:pt x="f35" y="f36"/>
                  <a:pt x="f30" y="f37"/>
                  <a:pt x="f23" y="f36"/>
                </a:cubicBezTo>
                <a:cubicBezTo>
                  <a:pt x="f20" y="f38"/>
                  <a:pt x="f20" y="f38"/>
                  <a:pt x="f39" y="f40"/>
                </a:cubicBezTo>
                <a:cubicBezTo>
                  <a:pt x="f23" y="f41"/>
                  <a:pt x="f26" y="f19"/>
                  <a:pt x="f42" y="f37"/>
                </a:cubicBezTo>
                <a:cubicBezTo>
                  <a:pt x="f35" y="f43"/>
                  <a:pt x="f44" y="f25"/>
                  <a:pt x="f31" y="f45"/>
                </a:cubicBezTo>
                <a:cubicBezTo>
                  <a:pt x="f45" y="f31"/>
                  <a:pt x="f25" y="f46"/>
                  <a:pt x="f43" y="f31"/>
                </a:cubicBezTo>
                <a:cubicBezTo>
                  <a:pt x="f47" y="f48"/>
                  <a:pt x="f49" y="f31"/>
                  <a:pt x="f19" y="f31"/>
                </a:cubicBezTo>
                <a:cubicBezTo>
                  <a:pt x="f19" y="f46"/>
                  <a:pt x="f19" y="f46"/>
                  <a:pt x="f19" y="f33"/>
                </a:cubicBezTo>
                <a:cubicBezTo>
                  <a:pt x="f41" y="f33"/>
                  <a:pt x="f37" y="f33"/>
                  <a:pt x="f37" y="f42"/>
                </a:cubicBezTo>
                <a:cubicBezTo>
                  <a:pt x="f38" y="f6"/>
                  <a:pt x="f50" y="f7"/>
                  <a:pt x="f16" y="f44"/>
                </a:cubicBezTo>
                <a:cubicBezTo>
                  <a:pt x="f29" y="f46"/>
                  <a:pt x="f24" y="f28"/>
                  <a:pt x="f27" y="f20"/>
                </a:cubicBezTo>
                <a:cubicBezTo>
                  <a:pt x="f14" y="f39"/>
                  <a:pt x="f51" y="f43"/>
                  <a:pt x="f52" y="f43"/>
                </a:cubicBezTo>
                <a:cubicBezTo>
                  <a:pt x="f24" y="f43"/>
                  <a:pt x="f53" y="f47"/>
                  <a:pt x="f10" y="f36"/>
                </a:cubicBezTo>
                <a:cubicBezTo>
                  <a:pt x="f54" y="f55"/>
                  <a:pt x="f10" y="f34"/>
                  <a:pt x="f12" y="f16"/>
                </a:cubicBezTo>
                <a:cubicBezTo>
                  <a:pt x="f24" y="f32"/>
                  <a:pt x="f51" y="f32"/>
                  <a:pt x="f56" y="f57"/>
                </a:cubicBezTo>
                <a:cubicBezTo>
                  <a:pt x="f56" y="f56"/>
                  <a:pt x="f57" y="f56"/>
                  <a:pt x="f57" y="f56"/>
                </a:cubicBezTo>
                <a:cubicBezTo>
                  <a:pt x="f16" y="f52"/>
                  <a:pt x="f32" y="f14"/>
                  <a:pt x="f29" y="f14"/>
                </a:cubicBezTo>
                <a:cubicBezTo>
                  <a:pt x="f58" y="f29"/>
                  <a:pt x="f10" y="f32"/>
                  <a:pt x="f59" y="f56"/>
                </a:cubicBezTo>
                <a:cubicBezTo>
                  <a:pt x="f11" y="f16"/>
                  <a:pt x="f5" y="f60"/>
                  <a:pt x="f11" y="f59"/>
                </a:cubicBezTo>
                <a:cubicBezTo>
                  <a:pt x="f11" y="f15"/>
                  <a:pt x="f13" y="f61"/>
                  <a:pt x="f13" y="f9"/>
                </a:cubicBezTo>
                <a:cubicBezTo>
                  <a:pt x="f8" y="f9"/>
                  <a:pt x="f8" y="f9"/>
                  <a:pt x="f8" y="f9"/>
                </a:cubicBezTo>
                <a:close/>
                <a:moveTo>
                  <a:pt x="f37" y="f18"/>
                </a:moveTo>
                <a:cubicBezTo>
                  <a:pt x="f36" y="f18"/>
                  <a:pt x="f18" y="f18"/>
                  <a:pt x="f34" y="f18"/>
                </a:cubicBezTo>
                <a:cubicBezTo>
                  <a:pt x="f62" y="f40"/>
                  <a:pt x="f40" y="f40"/>
                  <a:pt x="f36" y="f38"/>
                </a:cubicBezTo>
                <a:cubicBezTo>
                  <a:pt x="f63" y="f64"/>
                  <a:pt x="f41" y="f37"/>
                  <a:pt x="f49" y="f41"/>
                </a:cubicBezTo>
                <a:cubicBezTo>
                  <a:pt x="f19" y="f63"/>
                  <a:pt x="f41" y="f38"/>
                  <a:pt x="f37" y="f1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3" name="Freeform 58">
            <a:extLst>
              <a:ext uri="{FF2B5EF4-FFF2-40B4-BE49-F238E27FC236}">
                <a16:creationId xmlns:a16="http://schemas.microsoft.com/office/drawing/2014/main" id="{B5C3FC88-5785-D515-8A54-50074CDA62CD}"/>
              </a:ext>
            </a:extLst>
          </p:cNvPr>
          <p:cNvSpPr/>
          <p:nvPr/>
        </p:nvSpPr>
        <p:spPr>
          <a:xfrm>
            <a:off x="2403472" y="4368802"/>
            <a:ext cx="238128" cy="23177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0"/>
              <a:gd name="f7" fmla="val 68"/>
              <a:gd name="f8" fmla="val 25"/>
              <a:gd name="f9" fmla="val 62"/>
              <a:gd name="f10" fmla="val 24"/>
              <a:gd name="f11" fmla="val 17"/>
              <a:gd name="f12" fmla="val 11"/>
              <a:gd name="f13" fmla="val 6"/>
              <a:gd name="f14" fmla="val 63"/>
              <a:gd name="f15" fmla="val 56"/>
              <a:gd name="f16" fmla="val 46"/>
              <a:gd name="f17" fmla="val 7"/>
              <a:gd name="f18" fmla="val 40"/>
              <a:gd name="f19" fmla="val 12"/>
              <a:gd name="f20" fmla="val 35"/>
              <a:gd name="f21" fmla="val 19"/>
              <a:gd name="f22" fmla="val 36"/>
              <a:gd name="f23" fmla="val 42"/>
              <a:gd name="f24" fmla="val 27"/>
              <a:gd name="f25" fmla="val 28"/>
              <a:gd name="f26" fmla="val 39"/>
              <a:gd name="f27" fmla="val 31"/>
              <a:gd name="f28" fmla="val 37"/>
              <a:gd name="f29" fmla="val 50"/>
              <a:gd name="f30" fmla="val 53"/>
              <a:gd name="f31" fmla="val 47"/>
              <a:gd name="f32" fmla="val 44"/>
              <a:gd name="f33" fmla="val 48"/>
              <a:gd name="f34" fmla="val 41"/>
              <a:gd name="f35" fmla="val 38"/>
              <a:gd name="f36" fmla="val 32"/>
              <a:gd name="f37" fmla="val 34"/>
              <a:gd name="f38" fmla="val 29"/>
              <a:gd name="f39" fmla="val 52"/>
              <a:gd name="f40" fmla="val 22"/>
              <a:gd name="f41" fmla="val 23"/>
              <a:gd name="f42" fmla="val 33"/>
              <a:gd name="f43" fmla="val 2"/>
              <a:gd name="f44" fmla="val 43"/>
              <a:gd name="f45" fmla="val 14"/>
              <a:gd name="f46" fmla="val 54"/>
              <a:gd name="f47" fmla="val 59"/>
              <a:gd name="f48" fmla="val 64"/>
              <a:gd name="f49" fmla="val 67"/>
              <a:gd name="f50" fmla="val 15"/>
              <a:gd name="f51" fmla="val 60"/>
              <a:gd name="f52" fmla="val 57"/>
              <a:gd name="f53" fmla="val 66"/>
              <a:gd name="f54" fmla="val 45"/>
              <a:gd name="f55" fmla="val 51"/>
              <a:gd name="f56" fmla="val 69"/>
              <a:gd name="f57" fmla="val 61"/>
              <a:gd name="f58" fmla="+- 0 0 -90"/>
              <a:gd name="f59" fmla="*/ f3 1 70"/>
              <a:gd name="f60" fmla="*/ f4 1 68"/>
              <a:gd name="f61" fmla="val f5"/>
              <a:gd name="f62" fmla="val f6"/>
              <a:gd name="f63" fmla="val f7"/>
              <a:gd name="f64" fmla="*/ f58 f0 1"/>
              <a:gd name="f65" fmla="+- f63 0 f61"/>
              <a:gd name="f66" fmla="+- f62 0 f61"/>
              <a:gd name="f67" fmla="*/ f64 1 f2"/>
              <a:gd name="f68" fmla="*/ f66 1 70"/>
              <a:gd name="f69" fmla="*/ f65 1 68"/>
              <a:gd name="f70" fmla="*/ 25 f66 1"/>
              <a:gd name="f71" fmla="*/ 62 f65 1"/>
              <a:gd name="f72" fmla="*/ 24 f66 1"/>
              <a:gd name="f73" fmla="*/ 6 f66 1"/>
              <a:gd name="f74" fmla="*/ 63 f65 1"/>
              <a:gd name="f75" fmla="*/ 7 f66 1"/>
              <a:gd name="f76" fmla="*/ 40 f65 1"/>
              <a:gd name="f77" fmla="*/ 42 f65 1"/>
              <a:gd name="f78" fmla="*/ 31 f66 1"/>
              <a:gd name="f79" fmla="*/ 37 f65 1"/>
              <a:gd name="f80" fmla="*/ 50 f66 1"/>
              <a:gd name="f81" fmla="*/ 47 f65 1"/>
              <a:gd name="f82" fmla="*/ 41 f66 1"/>
              <a:gd name="f83" fmla="*/ 35 f66 1"/>
              <a:gd name="f84" fmla="*/ 41 f65 1"/>
              <a:gd name="f85" fmla="*/ 38 f66 1"/>
              <a:gd name="f86" fmla="*/ 27 f65 1"/>
              <a:gd name="f87" fmla="*/ 53 f66 1"/>
              <a:gd name="f88" fmla="*/ 29 f65 1"/>
              <a:gd name="f89" fmla="*/ 48 f66 1"/>
              <a:gd name="f90" fmla="*/ 22 f65 1"/>
              <a:gd name="f91" fmla="*/ 42 f66 1"/>
              <a:gd name="f92" fmla="*/ 24 f65 1"/>
              <a:gd name="f93" fmla="*/ 36 f66 1"/>
              <a:gd name="f94" fmla="*/ 33 f66 1"/>
              <a:gd name="f95" fmla="*/ 6 f65 1"/>
              <a:gd name="f96" fmla="*/ 43 f66 1"/>
              <a:gd name="f97" fmla="*/ 0 f65 1"/>
              <a:gd name="f98" fmla="*/ 52 f66 1"/>
              <a:gd name="f99" fmla="*/ 14 f65 1"/>
              <a:gd name="f100" fmla="*/ 59 f66 1"/>
              <a:gd name="f101" fmla="*/ 12 f65 1"/>
              <a:gd name="f102" fmla="*/ 67 f66 1"/>
              <a:gd name="f103" fmla="*/ 15 f65 1"/>
              <a:gd name="f104" fmla="*/ 62 f66 1"/>
              <a:gd name="f105" fmla="*/ 38 f65 1"/>
              <a:gd name="f106" fmla="*/ 54 f66 1"/>
              <a:gd name="f107" fmla="*/ 68 f66 1"/>
              <a:gd name="f108" fmla="*/ 45 f65 1"/>
              <a:gd name="f109" fmla="*/ 66 f66 1"/>
              <a:gd name="f110" fmla="*/ 54 f65 1"/>
              <a:gd name="f111" fmla="*/ 40 f66 1"/>
              <a:gd name="f112" fmla="*/ 61 f65 1"/>
              <a:gd name="f113" fmla="+- f67 0 f1"/>
              <a:gd name="f114" fmla="*/ f70 1 70"/>
              <a:gd name="f115" fmla="*/ f71 1 68"/>
              <a:gd name="f116" fmla="*/ f72 1 70"/>
              <a:gd name="f117" fmla="*/ f73 1 70"/>
              <a:gd name="f118" fmla="*/ f74 1 68"/>
              <a:gd name="f119" fmla="*/ f75 1 70"/>
              <a:gd name="f120" fmla="*/ f76 1 68"/>
              <a:gd name="f121" fmla="*/ f77 1 68"/>
              <a:gd name="f122" fmla="*/ f78 1 70"/>
              <a:gd name="f123" fmla="*/ f79 1 68"/>
              <a:gd name="f124" fmla="*/ f80 1 70"/>
              <a:gd name="f125" fmla="*/ f81 1 68"/>
              <a:gd name="f126" fmla="*/ f82 1 70"/>
              <a:gd name="f127" fmla="*/ f83 1 70"/>
              <a:gd name="f128" fmla="*/ f84 1 68"/>
              <a:gd name="f129" fmla="*/ f85 1 70"/>
              <a:gd name="f130" fmla="*/ f86 1 68"/>
              <a:gd name="f131" fmla="*/ f87 1 70"/>
              <a:gd name="f132" fmla="*/ f88 1 68"/>
              <a:gd name="f133" fmla="*/ f89 1 70"/>
              <a:gd name="f134" fmla="*/ f90 1 68"/>
              <a:gd name="f135" fmla="*/ f91 1 70"/>
              <a:gd name="f136" fmla="*/ f92 1 68"/>
              <a:gd name="f137" fmla="*/ f93 1 70"/>
              <a:gd name="f138" fmla="*/ f94 1 70"/>
              <a:gd name="f139" fmla="*/ f95 1 68"/>
              <a:gd name="f140" fmla="*/ f96 1 70"/>
              <a:gd name="f141" fmla="*/ f97 1 68"/>
              <a:gd name="f142" fmla="*/ f98 1 70"/>
              <a:gd name="f143" fmla="*/ f99 1 68"/>
              <a:gd name="f144" fmla="*/ f100 1 70"/>
              <a:gd name="f145" fmla="*/ f101 1 68"/>
              <a:gd name="f146" fmla="*/ f102 1 70"/>
              <a:gd name="f147" fmla="*/ f103 1 68"/>
              <a:gd name="f148" fmla="*/ f104 1 70"/>
              <a:gd name="f149" fmla="*/ f105 1 68"/>
              <a:gd name="f150" fmla="*/ f106 1 70"/>
              <a:gd name="f151" fmla="*/ f107 1 70"/>
              <a:gd name="f152" fmla="*/ f108 1 68"/>
              <a:gd name="f153" fmla="*/ f109 1 70"/>
              <a:gd name="f154" fmla="*/ f110 1 68"/>
              <a:gd name="f155" fmla="*/ f111 1 70"/>
              <a:gd name="f156" fmla="*/ f112 1 68"/>
              <a:gd name="f157" fmla="*/ 0 1 f68"/>
              <a:gd name="f158" fmla="*/ f62 1 f68"/>
              <a:gd name="f159" fmla="*/ 0 1 f69"/>
              <a:gd name="f160" fmla="*/ f63 1 f69"/>
              <a:gd name="f161" fmla="*/ f114 1 f68"/>
              <a:gd name="f162" fmla="*/ f115 1 f69"/>
              <a:gd name="f163" fmla="*/ f116 1 f68"/>
              <a:gd name="f164" fmla="*/ f117 1 f68"/>
              <a:gd name="f165" fmla="*/ f118 1 f69"/>
              <a:gd name="f166" fmla="*/ f119 1 f68"/>
              <a:gd name="f167" fmla="*/ f120 1 f69"/>
              <a:gd name="f168" fmla="*/ f121 1 f69"/>
              <a:gd name="f169" fmla="*/ f122 1 f68"/>
              <a:gd name="f170" fmla="*/ f123 1 f69"/>
              <a:gd name="f171" fmla="*/ f124 1 f68"/>
              <a:gd name="f172" fmla="*/ f125 1 f69"/>
              <a:gd name="f173" fmla="*/ f126 1 f68"/>
              <a:gd name="f174" fmla="*/ f127 1 f68"/>
              <a:gd name="f175" fmla="*/ f128 1 f69"/>
              <a:gd name="f176" fmla="*/ f129 1 f68"/>
              <a:gd name="f177" fmla="*/ f130 1 f69"/>
              <a:gd name="f178" fmla="*/ f131 1 f68"/>
              <a:gd name="f179" fmla="*/ f132 1 f69"/>
              <a:gd name="f180" fmla="*/ f133 1 f68"/>
              <a:gd name="f181" fmla="*/ f134 1 f69"/>
              <a:gd name="f182" fmla="*/ f135 1 f68"/>
              <a:gd name="f183" fmla="*/ f136 1 f69"/>
              <a:gd name="f184" fmla="*/ f137 1 f68"/>
              <a:gd name="f185" fmla="*/ f138 1 f68"/>
              <a:gd name="f186" fmla="*/ f139 1 f69"/>
              <a:gd name="f187" fmla="*/ f140 1 f68"/>
              <a:gd name="f188" fmla="*/ f141 1 f69"/>
              <a:gd name="f189" fmla="*/ f142 1 f68"/>
              <a:gd name="f190" fmla="*/ f143 1 f69"/>
              <a:gd name="f191" fmla="*/ f144 1 f68"/>
              <a:gd name="f192" fmla="*/ f145 1 f69"/>
              <a:gd name="f193" fmla="*/ f146 1 f68"/>
              <a:gd name="f194" fmla="*/ f147 1 f69"/>
              <a:gd name="f195" fmla="*/ f148 1 f68"/>
              <a:gd name="f196" fmla="*/ f149 1 f69"/>
              <a:gd name="f197" fmla="*/ f150 1 f68"/>
              <a:gd name="f198" fmla="*/ f151 1 f68"/>
              <a:gd name="f199" fmla="*/ f152 1 f69"/>
              <a:gd name="f200" fmla="*/ f153 1 f68"/>
              <a:gd name="f201" fmla="*/ f154 1 f69"/>
              <a:gd name="f202" fmla="*/ f155 1 f68"/>
              <a:gd name="f203" fmla="*/ f156 1 f69"/>
              <a:gd name="f204" fmla="*/ f157 f59 1"/>
              <a:gd name="f205" fmla="*/ f158 f59 1"/>
              <a:gd name="f206" fmla="*/ f160 f60 1"/>
              <a:gd name="f207" fmla="*/ f159 f60 1"/>
              <a:gd name="f208" fmla="*/ f161 f59 1"/>
              <a:gd name="f209" fmla="*/ f162 f60 1"/>
              <a:gd name="f210" fmla="*/ f163 f59 1"/>
              <a:gd name="f211" fmla="*/ f164 f59 1"/>
              <a:gd name="f212" fmla="*/ f165 f60 1"/>
              <a:gd name="f213" fmla="*/ f166 f59 1"/>
              <a:gd name="f214" fmla="*/ f167 f60 1"/>
              <a:gd name="f215" fmla="*/ f168 f60 1"/>
              <a:gd name="f216" fmla="*/ f169 f59 1"/>
              <a:gd name="f217" fmla="*/ f170 f60 1"/>
              <a:gd name="f218" fmla="*/ f171 f59 1"/>
              <a:gd name="f219" fmla="*/ f172 f60 1"/>
              <a:gd name="f220" fmla="*/ f173 f59 1"/>
              <a:gd name="f221" fmla="*/ f174 f59 1"/>
              <a:gd name="f222" fmla="*/ f175 f60 1"/>
              <a:gd name="f223" fmla="*/ f176 f59 1"/>
              <a:gd name="f224" fmla="*/ f177 f60 1"/>
              <a:gd name="f225" fmla="*/ f178 f59 1"/>
              <a:gd name="f226" fmla="*/ f179 f60 1"/>
              <a:gd name="f227" fmla="*/ f180 f59 1"/>
              <a:gd name="f228" fmla="*/ f181 f60 1"/>
              <a:gd name="f229" fmla="*/ f182 f59 1"/>
              <a:gd name="f230" fmla="*/ f183 f60 1"/>
              <a:gd name="f231" fmla="*/ f184 f59 1"/>
              <a:gd name="f232" fmla="*/ f185 f59 1"/>
              <a:gd name="f233" fmla="*/ f186 f60 1"/>
              <a:gd name="f234" fmla="*/ f187 f59 1"/>
              <a:gd name="f235" fmla="*/ f188 f60 1"/>
              <a:gd name="f236" fmla="*/ f189 f59 1"/>
              <a:gd name="f237" fmla="*/ f190 f60 1"/>
              <a:gd name="f238" fmla="*/ f191 f59 1"/>
              <a:gd name="f239" fmla="*/ f192 f60 1"/>
              <a:gd name="f240" fmla="*/ f193 f59 1"/>
              <a:gd name="f241" fmla="*/ f194 f60 1"/>
              <a:gd name="f242" fmla="*/ f195 f59 1"/>
              <a:gd name="f243" fmla="*/ f196 f60 1"/>
              <a:gd name="f244" fmla="*/ f197 f59 1"/>
              <a:gd name="f245" fmla="*/ f198 f59 1"/>
              <a:gd name="f246" fmla="*/ f199 f60 1"/>
              <a:gd name="f247" fmla="*/ f200 f59 1"/>
              <a:gd name="f248" fmla="*/ f201 f60 1"/>
              <a:gd name="f249" fmla="*/ f202 f59 1"/>
              <a:gd name="f250" fmla="*/ f203 f6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3">
                <a:pos x="f208" y="f209"/>
              </a:cxn>
              <a:cxn ang="f113">
                <a:pos x="f210" y="f209"/>
              </a:cxn>
              <a:cxn ang="f113">
                <a:pos x="f211" y="f212"/>
              </a:cxn>
              <a:cxn ang="f113">
                <a:pos x="f213" y="f214"/>
              </a:cxn>
              <a:cxn ang="f113">
                <a:pos x="f208" y="f215"/>
              </a:cxn>
              <a:cxn ang="f113">
                <a:pos x="f216" y="f217"/>
              </a:cxn>
              <a:cxn ang="f113">
                <a:pos x="f218" y="f219"/>
              </a:cxn>
              <a:cxn ang="f113">
                <a:pos x="f220" y="f219"/>
              </a:cxn>
              <a:cxn ang="f113">
                <a:pos x="f221" y="f222"/>
              </a:cxn>
              <a:cxn ang="f113">
                <a:pos x="f223" y="f224"/>
              </a:cxn>
              <a:cxn ang="f113">
                <a:pos x="f225" y="f226"/>
              </a:cxn>
              <a:cxn ang="f113">
                <a:pos x="f227" y="f228"/>
              </a:cxn>
              <a:cxn ang="f113">
                <a:pos x="f229" y="f230"/>
              </a:cxn>
              <a:cxn ang="f113">
                <a:pos x="f231" y="f228"/>
              </a:cxn>
              <a:cxn ang="f113">
                <a:pos x="f232" y="f233"/>
              </a:cxn>
              <a:cxn ang="f113">
                <a:pos x="f234" y="f235"/>
              </a:cxn>
              <a:cxn ang="f113">
                <a:pos x="f236" y="f237"/>
              </a:cxn>
              <a:cxn ang="f113">
                <a:pos x="f238" y="f239"/>
              </a:cxn>
              <a:cxn ang="f113">
                <a:pos x="f240" y="f241"/>
              </a:cxn>
              <a:cxn ang="f113">
                <a:pos x="f242" y="f243"/>
              </a:cxn>
              <a:cxn ang="f113">
                <a:pos x="f244" y="f243"/>
              </a:cxn>
              <a:cxn ang="f113">
                <a:pos x="f245" y="f246"/>
              </a:cxn>
              <a:cxn ang="f113">
                <a:pos x="f247" y="f209"/>
              </a:cxn>
              <a:cxn ang="f113">
                <a:pos x="f225" y="f248"/>
              </a:cxn>
              <a:cxn ang="f113">
                <a:pos x="f249" y="f250"/>
              </a:cxn>
              <a:cxn ang="f113">
                <a:pos x="f208" y="f209"/>
              </a:cxn>
            </a:cxnLst>
            <a:rect l="f204" t="f207" r="f205" b="f206"/>
            <a:pathLst>
              <a:path w="70" h="68">
                <a:moveTo>
                  <a:pt x="f8" y="f9"/>
                </a:moveTo>
                <a:cubicBezTo>
                  <a:pt x="f8" y="f9"/>
                  <a:pt x="f8" y="f9"/>
                  <a:pt x="f10" y="f9"/>
                </a:cubicBezTo>
                <a:cubicBezTo>
                  <a:pt x="f11" y="f7"/>
                  <a:pt x="f12" y="f7"/>
                  <a:pt x="f13" y="f14"/>
                </a:cubicBezTo>
                <a:cubicBezTo>
                  <a:pt x="f5" y="f15"/>
                  <a:pt x="f5" y="f16"/>
                  <a:pt x="f17" y="f18"/>
                </a:cubicBezTo>
                <a:cubicBezTo>
                  <a:pt x="f19" y="f20"/>
                  <a:pt x="f21" y="f22"/>
                  <a:pt x="f8" y="f23"/>
                </a:cubicBezTo>
                <a:cubicBezTo>
                  <a:pt x="f24" y="f18"/>
                  <a:pt x="f25" y="f26"/>
                  <a:pt x="f27" y="f28"/>
                </a:cubicBezTo>
                <a:cubicBezTo>
                  <a:pt x="f20" y="f29"/>
                  <a:pt x="f23" y="f30"/>
                  <a:pt x="f29" y="f31"/>
                </a:cubicBezTo>
                <a:cubicBezTo>
                  <a:pt x="f31" y="f31"/>
                  <a:pt x="f32" y="f33"/>
                  <a:pt x="f34" y="f31"/>
                </a:cubicBezTo>
                <a:cubicBezTo>
                  <a:pt x="f35" y="f16"/>
                  <a:pt x="f22" y="f32"/>
                  <a:pt x="f20" y="f34"/>
                </a:cubicBezTo>
                <a:cubicBezTo>
                  <a:pt x="f36" y="f22"/>
                  <a:pt x="f37" y="f38"/>
                  <a:pt x="f35" y="f24"/>
                </a:cubicBezTo>
                <a:cubicBezTo>
                  <a:pt x="f23" y="f10"/>
                  <a:pt x="f33" y="f8"/>
                  <a:pt x="f30" y="f38"/>
                </a:cubicBezTo>
                <a:cubicBezTo>
                  <a:pt x="f39" y="f24"/>
                  <a:pt x="f29" y="f10"/>
                  <a:pt x="f33" y="f40"/>
                </a:cubicBezTo>
                <a:cubicBezTo>
                  <a:pt x="f16" y="f41"/>
                  <a:pt x="f32" y="f10"/>
                  <a:pt x="f23" y="f10"/>
                </a:cubicBezTo>
                <a:cubicBezTo>
                  <a:pt x="f18" y="f8"/>
                  <a:pt x="f35" y="f10"/>
                  <a:pt x="f22" y="f40"/>
                </a:cubicBezTo>
                <a:cubicBezTo>
                  <a:pt x="f36" y="f21"/>
                  <a:pt x="f27" y="f19"/>
                  <a:pt x="f42" y="f13"/>
                </a:cubicBezTo>
                <a:cubicBezTo>
                  <a:pt x="f20" y="f43"/>
                  <a:pt x="f35" y="f5"/>
                  <a:pt x="f44" y="f5"/>
                </a:cubicBezTo>
                <a:cubicBezTo>
                  <a:pt x="f44" y="f13"/>
                  <a:pt x="f16" y="f12"/>
                  <a:pt x="f39" y="f45"/>
                </a:cubicBezTo>
                <a:cubicBezTo>
                  <a:pt x="f46" y="f45"/>
                  <a:pt x="f15" y="f19"/>
                  <a:pt x="f47" y="f19"/>
                </a:cubicBezTo>
                <a:cubicBezTo>
                  <a:pt x="f9" y="f19"/>
                  <a:pt x="f48" y="f45"/>
                  <a:pt x="f49" y="f50"/>
                </a:cubicBezTo>
                <a:cubicBezTo>
                  <a:pt x="f51" y="f40"/>
                  <a:pt x="f51" y="f38"/>
                  <a:pt x="f9" y="f35"/>
                </a:cubicBezTo>
                <a:cubicBezTo>
                  <a:pt x="f47" y="f35"/>
                  <a:pt x="f52" y="f35"/>
                  <a:pt x="f46" y="f35"/>
                </a:cubicBezTo>
                <a:cubicBezTo>
                  <a:pt x="f47" y="f18"/>
                  <a:pt x="f53" y="f26"/>
                  <a:pt x="f7" y="f54"/>
                </a:cubicBezTo>
                <a:cubicBezTo>
                  <a:pt x="f6" y="f55"/>
                  <a:pt x="f56" y="f15"/>
                  <a:pt x="f53" y="f9"/>
                </a:cubicBezTo>
                <a:cubicBezTo>
                  <a:pt x="f14" y="f52"/>
                  <a:pt x="f47" y="f46"/>
                  <a:pt x="f30" y="f46"/>
                </a:cubicBezTo>
                <a:cubicBezTo>
                  <a:pt x="f33" y="f30"/>
                  <a:pt x="f32" y="f52"/>
                  <a:pt x="f18" y="f57"/>
                </a:cubicBezTo>
                <a:cubicBezTo>
                  <a:pt x="f36" y="f46"/>
                  <a:pt x="f25" y="f46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4" name="Freeform 59">
            <a:extLst>
              <a:ext uri="{FF2B5EF4-FFF2-40B4-BE49-F238E27FC236}">
                <a16:creationId xmlns:a16="http://schemas.microsoft.com/office/drawing/2014/main" id="{B9DCD2C3-D9CB-067C-535B-1E4D472AC780}"/>
              </a:ext>
            </a:extLst>
          </p:cNvPr>
          <p:cNvSpPr/>
          <p:nvPr/>
        </p:nvSpPr>
        <p:spPr>
          <a:xfrm>
            <a:off x="1092205" y="4491039"/>
            <a:ext cx="184151" cy="21272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4"/>
              <a:gd name="f7" fmla="val 62"/>
              <a:gd name="f8" fmla="val 40"/>
              <a:gd name="f9" fmla="val 15"/>
              <a:gd name="f10" fmla="val 45"/>
              <a:gd name="f11" fmla="val 13"/>
              <a:gd name="f12" fmla="val 48"/>
              <a:gd name="f13" fmla="val 14"/>
              <a:gd name="f14" fmla="val 51"/>
              <a:gd name="f15" fmla="val 17"/>
              <a:gd name="f16" fmla="val 21"/>
              <a:gd name="f17" fmla="val 27"/>
              <a:gd name="f18" fmla="val 52"/>
              <a:gd name="f19" fmla="val 31"/>
              <a:gd name="f20" fmla="val 49"/>
              <a:gd name="f21" fmla="val 36"/>
              <a:gd name="f22" fmla="val 46"/>
              <a:gd name="f23" fmla="val 35"/>
              <a:gd name="f24" fmla="val 43"/>
              <a:gd name="f25" fmla="val 41"/>
              <a:gd name="f26" fmla="val 42"/>
              <a:gd name="f27" fmla="val 39"/>
              <a:gd name="f28" fmla="val 37"/>
              <a:gd name="f29" fmla="val 50"/>
              <a:gd name="f30" fmla="val 30"/>
              <a:gd name="f31" fmla="val 28"/>
              <a:gd name="f32" fmla="val 47"/>
              <a:gd name="f33" fmla="val 26"/>
              <a:gd name="f34" fmla="val 53"/>
              <a:gd name="f35" fmla="val 23"/>
              <a:gd name="f36" fmla="val 56"/>
              <a:gd name="f37" fmla="val 19"/>
              <a:gd name="f38" fmla="val 58"/>
              <a:gd name="f39" fmla="val 57"/>
              <a:gd name="f40" fmla="val 59"/>
              <a:gd name="f41" fmla="val 12"/>
              <a:gd name="f42" fmla="val 60"/>
              <a:gd name="f43" fmla="val 9"/>
              <a:gd name="f44" fmla="val 5"/>
              <a:gd name="f45" fmla="val 3"/>
              <a:gd name="f46" fmla="val 1"/>
              <a:gd name="f47" fmla="val 2"/>
              <a:gd name="f48" fmla="val 7"/>
              <a:gd name="f49" fmla="val 8"/>
              <a:gd name="f50" fmla="val 38"/>
              <a:gd name="f51" fmla="val 6"/>
              <a:gd name="f52" fmla="val 34"/>
              <a:gd name="f53" fmla="val 20"/>
              <a:gd name="f54" fmla="val 18"/>
              <a:gd name="f55" fmla="val 10"/>
              <a:gd name="f56" fmla="val 4"/>
              <a:gd name="f57" fmla="val 11"/>
              <a:gd name="f58" fmla="val 16"/>
              <a:gd name="f59" fmla="val 29"/>
              <a:gd name="f60" fmla="val 24"/>
              <a:gd name="f61" fmla="val 25"/>
              <a:gd name="f62" fmla="val 33"/>
              <a:gd name="f63" fmla="val 32"/>
              <a:gd name="f64" fmla="+- 0 0 -90"/>
              <a:gd name="f65" fmla="*/ f3 1 54"/>
              <a:gd name="f66" fmla="*/ f4 1 62"/>
              <a:gd name="f67" fmla="val f5"/>
              <a:gd name="f68" fmla="val f6"/>
              <a:gd name="f69" fmla="val f7"/>
              <a:gd name="f70" fmla="*/ f64 f0 1"/>
              <a:gd name="f71" fmla="+- f69 0 f67"/>
              <a:gd name="f72" fmla="+- f68 0 f67"/>
              <a:gd name="f73" fmla="*/ f70 1 f2"/>
              <a:gd name="f74" fmla="*/ f72 1 54"/>
              <a:gd name="f75" fmla="*/ f71 1 62"/>
              <a:gd name="f76" fmla="*/ 40 f72 1"/>
              <a:gd name="f77" fmla="*/ 15 f71 1"/>
              <a:gd name="f78" fmla="*/ 51 f72 1"/>
              <a:gd name="f79" fmla="*/ 17 f71 1"/>
              <a:gd name="f80" fmla="*/ 52 f72 1"/>
              <a:gd name="f81" fmla="*/ 31 f71 1"/>
              <a:gd name="f82" fmla="*/ 35 f71 1"/>
              <a:gd name="f83" fmla="*/ 39 f72 1"/>
              <a:gd name="f84" fmla="*/ 48 f71 1"/>
              <a:gd name="f85" fmla="*/ 28 f72 1"/>
              <a:gd name="f86" fmla="*/ 45 f71 1"/>
              <a:gd name="f87" fmla="*/ 26 f72 1"/>
              <a:gd name="f88" fmla="*/ 52 f71 1"/>
              <a:gd name="f89" fmla="*/ 53 f71 1"/>
              <a:gd name="f90" fmla="*/ 15 f72 1"/>
              <a:gd name="f91" fmla="*/ 57 f71 1"/>
              <a:gd name="f92" fmla="*/ 14 f72 1"/>
              <a:gd name="f93" fmla="*/ 58 f71 1"/>
              <a:gd name="f94" fmla="*/ 12 f72 1"/>
              <a:gd name="f95" fmla="*/ 60 f71 1"/>
              <a:gd name="f96" fmla="*/ 3 f72 1"/>
              <a:gd name="f97" fmla="*/ 5 f72 1"/>
              <a:gd name="f98" fmla="*/ 9 f72 1"/>
              <a:gd name="f99" fmla="*/ 47 f71 1"/>
              <a:gd name="f100" fmla="*/ 8 f72 1"/>
              <a:gd name="f101" fmla="*/ 42 f71 1"/>
              <a:gd name="f102" fmla="*/ 30 f71 1"/>
              <a:gd name="f103" fmla="*/ 21 f71 1"/>
              <a:gd name="f104" fmla="*/ 19 f71 1"/>
              <a:gd name="f105" fmla="*/ 18 f71 1"/>
              <a:gd name="f106" fmla="*/ 10 f72 1"/>
              <a:gd name="f107" fmla="*/ 20 f71 1"/>
              <a:gd name="f108" fmla="*/ 2 f72 1"/>
              <a:gd name="f109" fmla="*/ 7 f71 1"/>
              <a:gd name="f110" fmla="*/ 0 f72 1"/>
              <a:gd name="f111" fmla="*/ 4 f71 1"/>
              <a:gd name="f112" fmla="*/ 5 f71 1"/>
              <a:gd name="f113" fmla="*/ 16 f72 1"/>
              <a:gd name="f114" fmla="*/ 10 f71 1"/>
              <a:gd name="f115" fmla="*/ 11 f71 1"/>
              <a:gd name="f116" fmla="*/ 19 f72 1"/>
              <a:gd name="f117" fmla="*/ 25 f71 1"/>
              <a:gd name="f118" fmla="*/ 31 f72 1"/>
              <a:gd name="f119" fmla="*/ 16 f71 1"/>
              <a:gd name="f120" fmla="*/ 36 f72 1"/>
              <a:gd name="f121" fmla="*/ 23 f72 1"/>
              <a:gd name="f122" fmla="*/ 32 f71 1"/>
              <a:gd name="f123" fmla="*/ 18 f72 1"/>
              <a:gd name="f124" fmla="*/ 34 f71 1"/>
              <a:gd name="f125" fmla="*/ 21 f72 1"/>
              <a:gd name="f126" fmla="*/ 29 f72 1"/>
              <a:gd name="f127" fmla="*/ 40 f71 1"/>
              <a:gd name="f128" fmla="*/ 27 f72 1"/>
              <a:gd name="f129" fmla="*/ 41 f71 1"/>
              <a:gd name="f130" fmla="+- f73 0 f1"/>
              <a:gd name="f131" fmla="*/ f76 1 54"/>
              <a:gd name="f132" fmla="*/ f77 1 62"/>
              <a:gd name="f133" fmla="*/ f78 1 54"/>
              <a:gd name="f134" fmla="*/ f79 1 62"/>
              <a:gd name="f135" fmla="*/ f80 1 54"/>
              <a:gd name="f136" fmla="*/ f81 1 62"/>
              <a:gd name="f137" fmla="*/ f82 1 62"/>
              <a:gd name="f138" fmla="*/ f83 1 54"/>
              <a:gd name="f139" fmla="*/ f84 1 62"/>
              <a:gd name="f140" fmla="*/ f85 1 54"/>
              <a:gd name="f141" fmla="*/ f86 1 62"/>
              <a:gd name="f142" fmla="*/ f87 1 54"/>
              <a:gd name="f143" fmla="*/ f88 1 62"/>
              <a:gd name="f144" fmla="*/ f89 1 62"/>
              <a:gd name="f145" fmla="*/ f90 1 54"/>
              <a:gd name="f146" fmla="*/ f91 1 62"/>
              <a:gd name="f147" fmla="*/ f92 1 54"/>
              <a:gd name="f148" fmla="*/ f93 1 62"/>
              <a:gd name="f149" fmla="*/ f94 1 54"/>
              <a:gd name="f150" fmla="*/ f95 1 62"/>
              <a:gd name="f151" fmla="*/ f96 1 54"/>
              <a:gd name="f152" fmla="*/ f97 1 54"/>
              <a:gd name="f153" fmla="*/ f98 1 54"/>
              <a:gd name="f154" fmla="*/ f99 1 62"/>
              <a:gd name="f155" fmla="*/ f100 1 54"/>
              <a:gd name="f156" fmla="*/ f101 1 62"/>
              <a:gd name="f157" fmla="*/ f102 1 62"/>
              <a:gd name="f158" fmla="*/ f103 1 62"/>
              <a:gd name="f159" fmla="*/ f104 1 62"/>
              <a:gd name="f160" fmla="*/ f105 1 62"/>
              <a:gd name="f161" fmla="*/ f106 1 54"/>
              <a:gd name="f162" fmla="*/ f107 1 62"/>
              <a:gd name="f163" fmla="*/ f108 1 54"/>
              <a:gd name="f164" fmla="*/ f109 1 62"/>
              <a:gd name="f165" fmla="*/ f110 1 54"/>
              <a:gd name="f166" fmla="*/ f111 1 62"/>
              <a:gd name="f167" fmla="*/ f112 1 62"/>
              <a:gd name="f168" fmla="*/ f113 1 54"/>
              <a:gd name="f169" fmla="*/ f114 1 62"/>
              <a:gd name="f170" fmla="*/ f115 1 62"/>
              <a:gd name="f171" fmla="*/ f116 1 54"/>
              <a:gd name="f172" fmla="*/ f117 1 62"/>
              <a:gd name="f173" fmla="*/ f118 1 54"/>
              <a:gd name="f174" fmla="*/ f119 1 62"/>
              <a:gd name="f175" fmla="*/ f120 1 54"/>
              <a:gd name="f176" fmla="*/ f121 1 54"/>
              <a:gd name="f177" fmla="*/ f122 1 62"/>
              <a:gd name="f178" fmla="*/ f123 1 54"/>
              <a:gd name="f179" fmla="*/ f124 1 62"/>
              <a:gd name="f180" fmla="*/ f125 1 54"/>
              <a:gd name="f181" fmla="*/ f126 1 54"/>
              <a:gd name="f182" fmla="*/ f127 1 62"/>
              <a:gd name="f183" fmla="*/ f128 1 54"/>
              <a:gd name="f184" fmla="*/ f129 1 62"/>
              <a:gd name="f185" fmla="*/ 0 1 f74"/>
              <a:gd name="f186" fmla="*/ f68 1 f74"/>
              <a:gd name="f187" fmla="*/ 0 1 f75"/>
              <a:gd name="f188" fmla="*/ f69 1 f75"/>
              <a:gd name="f189" fmla="*/ f131 1 f74"/>
              <a:gd name="f190" fmla="*/ f132 1 f75"/>
              <a:gd name="f191" fmla="*/ f133 1 f74"/>
              <a:gd name="f192" fmla="*/ f134 1 f75"/>
              <a:gd name="f193" fmla="*/ f135 1 f74"/>
              <a:gd name="f194" fmla="*/ f136 1 f75"/>
              <a:gd name="f195" fmla="*/ f137 1 f75"/>
              <a:gd name="f196" fmla="*/ f138 1 f74"/>
              <a:gd name="f197" fmla="*/ f139 1 f75"/>
              <a:gd name="f198" fmla="*/ f140 1 f74"/>
              <a:gd name="f199" fmla="*/ f141 1 f75"/>
              <a:gd name="f200" fmla="*/ f142 1 f74"/>
              <a:gd name="f201" fmla="*/ f143 1 f75"/>
              <a:gd name="f202" fmla="*/ f144 1 f75"/>
              <a:gd name="f203" fmla="*/ f145 1 f74"/>
              <a:gd name="f204" fmla="*/ f146 1 f75"/>
              <a:gd name="f205" fmla="*/ f147 1 f74"/>
              <a:gd name="f206" fmla="*/ f148 1 f75"/>
              <a:gd name="f207" fmla="*/ f149 1 f74"/>
              <a:gd name="f208" fmla="*/ f150 1 f75"/>
              <a:gd name="f209" fmla="*/ f151 1 f74"/>
              <a:gd name="f210" fmla="*/ f152 1 f74"/>
              <a:gd name="f211" fmla="*/ f153 1 f74"/>
              <a:gd name="f212" fmla="*/ f154 1 f75"/>
              <a:gd name="f213" fmla="*/ f155 1 f74"/>
              <a:gd name="f214" fmla="*/ f156 1 f75"/>
              <a:gd name="f215" fmla="*/ f157 1 f75"/>
              <a:gd name="f216" fmla="*/ f158 1 f75"/>
              <a:gd name="f217" fmla="*/ f159 1 f75"/>
              <a:gd name="f218" fmla="*/ f160 1 f75"/>
              <a:gd name="f219" fmla="*/ f161 1 f74"/>
              <a:gd name="f220" fmla="*/ f162 1 f75"/>
              <a:gd name="f221" fmla="*/ f163 1 f74"/>
              <a:gd name="f222" fmla="*/ f164 1 f75"/>
              <a:gd name="f223" fmla="*/ f165 1 f74"/>
              <a:gd name="f224" fmla="*/ f166 1 f75"/>
              <a:gd name="f225" fmla="*/ f167 1 f75"/>
              <a:gd name="f226" fmla="*/ f168 1 f74"/>
              <a:gd name="f227" fmla="*/ f169 1 f75"/>
              <a:gd name="f228" fmla="*/ f170 1 f75"/>
              <a:gd name="f229" fmla="*/ f171 1 f74"/>
              <a:gd name="f230" fmla="*/ f172 1 f75"/>
              <a:gd name="f231" fmla="*/ f173 1 f74"/>
              <a:gd name="f232" fmla="*/ f174 1 f75"/>
              <a:gd name="f233" fmla="*/ f175 1 f74"/>
              <a:gd name="f234" fmla="*/ f176 1 f74"/>
              <a:gd name="f235" fmla="*/ f177 1 f75"/>
              <a:gd name="f236" fmla="*/ f178 1 f74"/>
              <a:gd name="f237" fmla="*/ f179 1 f75"/>
              <a:gd name="f238" fmla="*/ f180 1 f74"/>
              <a:gd name="f239" fmla="*/ f181 1 f74"/>
              <a:gd name="f240" fmla="*/ f182 1 f75"/>
              <a:gd name="f241" fmla="*/ f183 1 f74"/>
              <a:gd name="f242" fmla="*/ f184 1 f75"/>
              <a:gd name="f243" fmla="*/ f185 f65 1"/>
              <a:gd name="f244" fmla="*/ f186 f65 1"/>
              <a:gd name="f245" fmla="*/ f188 f66 1"/>
              <a:gd name="f246" fmla="*/ f187 f66 1"/>
              <a:gd name="f247" fmla="*/ f189 f65 1"/>
              <a:gd name="f248" fmla="*/ f190 f66 1"/>
              <a:gd name="f249" fmla="*/ f191 f65 1"/>
              <a:gd name="f250" fmla="*/ f192 f66 1"/>
              <a:gd name="f251" fmla="*/ f193 f65 1"/>
              <a:gd name="f252" fmla="*/ f194 f66 1"/>
              <a:gd name="f253" fmla="*/ f195 f66 1"/>
              <a:gd name="f254" fmla="*/ f196 f65 1"/>
              <a:gd name="f255" fmla="*/ f197 f66 1"/>
              <a:gd name="f256" fmla="*/ f198 f65 1"/>
              <a:gd name="f257" fmla="*/ f199 f66 1"/>
              <a:gd name="f258" fmla="*/ f200 f65 1"/>
              <a:gd name="f259" fmla="*/ f201 f66 1"/>
              <a:gd name="f260" fmla="*/ f202 f66 1"/>
              <a:gd name="f261" fmla="*/ f203 f65 1"/>
              <a:gd name="f262" fmla="*/ f204 f66 1"/>
              <a:gd name="f263" fmla="*/ f205 f65 1"/>
              <a:gd name="f264" fmla="*/ f206 f66 1"/>
              <a:gd name="f265" fmla="*/ f207 f65 1"/>
              <a:gd name="f266" fmla="*/ f208 f66 1"/>
              <a:gd name="f267" fmla="*/ f209 f65 1"/>
              <a:gd name="f268" fmla="*/ f210 f65 1"/>
              <a:gd name="f269" fmla="*/ f211 f65 1"/>
              <a:gd name="f270" fmla="*/ f212 f66 1"/>
              <a:gd name="f271" fmla="*/ f213 f65 1"/>
              <a:gd name="f272" fmla="*/ f214 f66 1"/>
              <a:gd name="f273" fmla="*/ f215 f66 1"/>
              <a:gd name="f274" fmla="*/ f216 f66 1"/>
              <a:gd name="f275" fmla="*/ f217 f66 1"/>
              <a:gd name="f276" fmla="*/ f218 f66 1"/>
              <a:gd name="f277" fmla="*/ f219 f65 1"/>
              <a:gd name="f278" fmla="*/ f220 f66 1"/>
              <a:gd name="f279" fmla="*/ f221 f65 1"/>
              <a:gd name="f280" fmla="*/ f222 f66 1"/>
              <a:gd name="f281" fmla="*/ f223 f65 1"/>
              <a:gd name="f282" fmla="*/ f224 f66 1"/>
              <a:gd name="f283" fmla="*/ f225 f66 1"/>
              <a:gd name="f284" fmla="*/ f226 f65 1"/>
              <a:gd name="f285" fmla="*/ f227 f66 1"/>
              <a:gd name="f286" fmla="*/ f228 f66 1"/>
              <a:gd name="f287" fmla="*/ f229 f65 1"/>
              <a:gd name="f288" fmla="*/ f230 f66 1"/>
              <a:gd name="f289" fmla="*/ f231 f65 1"/>
              <a:gd name="f290" fmla="*/ f232 f66 1"/>
              <a:gd name="f291" fmla="*/ f233 f65 1"/>
              <a:gd name="f292" fmla="*/ f234 f65 1"/>
              <a:gd name="f293" fmla="*/ f235 f66 1"/>
              <a:gd name="f294" fmla="*/ f236 f65 1"/>
              <a:gd name="f295" fmla="*/ f237 f66 1"/>
              <a:gd name="f296" fmla="*/ f238 f65 1"/>
              <a:gd name="f297" fmla="*/ f239 f65 1"/>
              <a:gd name="f298" fmla="*/ f240 f66 1"/>
              <a:gd name="f299" fmla="*/ f241 f65 1"/>
              <a:gd name="f300" fmla="*/ f242 f6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0">
                <a:pos x="f247" y="f248"/>
              </a:cxn>
              <a:cxn ang="f130">
                <a:pos x="f249" y="f250"/>
              </a:cxn>
              <a:cxn ang="f130">
                <a:pos x="f251" y="f252"/>
              </a:cxn>
              <a:cxn ang="f130">
                <a:pos x="f247" y="f253"/>
              </a:cxn>
              <a:cxn ang="f130">
                <a:pos x="f254" y="f255"/>
              </a:cxn>
              <a:cxn ang="f130">
                <a:pos x="f256" y="f257"/>
              </a:cxn>
              <a:cxn ang="f130">
                <a:pos x="f258" y="f259"/>
              </a:cxn>
              <a:cxn ang="f130">
                <a:pos x="f258" y="f260"/>
              </a:cxn>
              <a:cxn ang="f130">
                <a:pos x="f261" y="f262"/>
              </a:cxn>
              <a:cxn ang="f130">
                <a:pos x="f263" y="f264"/>
              </a:cxn>
              <a:cxn ang="f130">
                <a:pos x="f265" y="f266"/>
              </a:cxn>
              <a:cxn ang="f130">
                <a:pos x="f267" y="f264"/>
              </a:cxn>
              <a:cxn ang="f130">
                <a:pos x="f268" y="f255"/>
              </a:cxn>
              <a:cxn ang="f130">
                <a:pos x="f269" y="f270"/>
              </a:cxn>
              <a:cxn ang="f130">
                <a:pos x="f271" y="f272"/>
              </a:cxn>
              <a:cxn ang="f130">
                <a:pos x="f268" y="f273"/>
              </a:cxn>
              <a:cxn ang="f130">
                <a:pos x="f263" y="f274"/>
              </a:cxn>
              <a:cxn ang="f130">
                <a:pos x="f263" y="f275"/>
              </a:cxn>
              <a:cxn ang="f130">
                <a:pos x="f263" y="f276"/>
              </a:cxn>
              <a:cxn ang="f130">
                <a:pos x="f277" y="f278"/>
              </a:cxn>
              <a:cxn ang="f130">
                <a:pos x="f279" y="f280"/>
              </a:cxn>
              <a:cxn ang="f130">
                <a:pos x="f281" y="f280"/>
              </a:cxn>
              <a:cxn ang="f130">
                <a:pos x="f279" y="f282"/>
              </a:cxn>
              <a:cxn ang="f130">
                <a:pos x="f279" y="f282"/>
              </a:cxn>
              <a:cxn ang="f130">
                <a:pos x="f261" y="f283"/>
              </a:cxn>
              <a:cxn ang="f130">
                <a:pos x="f261" y="f283"/>
              </a:cxn>
              <a:cxn ang="f130">
                <a:pos x="f284" y="f285"/>
              </a:cxn>
              <a:cxn ang="f130">
                <a:pos x="f258" y="f286"/>
              </a:cxn>
              <a:cxn ang="f130">
                <a:pos x="f256" y="f274"/>
              </a:cxn>
              <a:cxn ang="f130">
                <a:pos x="f287" y="f288"/>
              </a:cxn>
              <a:cxn ang="f130">
                <a:pos x="f289" y="f290"/>
              </a:cxn>
              <a:cxn ang="f130">
                <a:pos x="f291" y="f275"/>
              </a:cxn>
              <a:cxn ang="f130">
                <a:pos x="f254" y="f290"/>
              </a:cxn>
              <a:cxn ang="f130">
                <a:pos x="f247" y="f248"/>
              </a:cxn>
              <a:cxn ang="f130">
                <a:pos x="f292" y="f293"/>
              </a:cxn>
              <a:cxn ang="f130">
                <a:pos x="f294" y="f293"/>
              </a:cxn>
              <a:cxn ang="f130">
                <a:pos x="f265" y="f295"/>
              </a:cxn>
              <a:cxn ang="f130">
                <a:pos x="f296" y="f253"/>
              </a:cxn>
              <a:cxn ang="f130">
                <a:pos x="f297" y="f298"/>
              </a:cxn>
              <a:cxn ang="f130">
                <a:pos x="f299" y="f300"/>
              </a:cxn>
              <a:cxn ang="f130">
                <a:pos x="f297" y="f253"/>
              </a:cxn>
              <a:cxn ang="f130">
                <a:pos x="f292" y="f293"/>
              </a:cxn>
            </a:cxnLst>
            <a:rect l="f243" t="f246" r="f244" b="f245"/>
            <a:pathLst>
              <a:path w="54" h="62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6" y="f16"/>
                  <a:pt x="f6" y="f17"/>
                  <a:pt x="f18" y="f19"/>
                </a:cubicBezTo>
                <a:cubicBezTo>
                  <a:pt x="f20" y="f21"/>
                  <a:pt x="f22" y="f21"/>
                  <a:pt x="f8" y="f23"/>
                </a:cubicBezTo>
                <a:cubicBezTo>
                  <a:pt x="f24" y="f25"/>
                  <a:pt x="f26" y="f22"/>
                  <a:pt x="f27" y="f12"/>
                </a:cubicBezTo>
                <a:cubicBezTo>
                  <a:pt x="f28" y="f29"/>
                  <a:pt x="f30" y="f12"/>
                  <a:pt x="f31" y="f10"/>
                </a:cubicBezTo>
                <a:cubicBezTo>
                  <a:pt x="f17" y="f32"/>
                  <a:pt x="f17" y="f20"/>
                  <a:pt x="f33" y="f18"/>
                </a:cubicBezTo>
                <a:cubicBezTo>
                  <a:pt x="f33" y="f18"/>
                  <a:pt x="f33" y="f18"/>
                  <a:pt x="f33" y="f34"/>
                </a:cubicBezTo>
                <a:cubicBezTo>
                  <a:pt x="f35" y="f36"/>
                  <a:pt x="f37" y="f38"/>
                  <a:pt x="f9" y="f39"/>
                </a:cubicBezTo>
                <a:cubicBezTo>
                  <a:pt x="f9" y="f39"/>
                  <a:pt x="f13" y="f39"/>
                  <a:pt x="f13" y="f38"/>
                </a:cubicBezTo>
                <a:cubicBezTo>
                  <a:pt x="f11" y="f38"/>
                  <a:pt x="f11" y="f40"/>
                  <a:pt x="f41" y="f42"/>
                </a:cubicBezTo>
                <a:cubicBezTo>
                  <a:pt x="f43" y="f7"/>
                  <a:pt x="f44" y="f7"/>
                  <a:pt x="f45" y="f38"/>
                </a:cubicBezTo>
                <a:cubicBezTo>
                  <a:pt x="f46" y="f6"/>
                  <a:pt x="f47" y="f29"/>
                  <a:pt x="f44" y="f12"/>
                </a:cubicBezTo>
                <a:cubicBezTo>
                  <a:pt x="f48" y="f32"/>
                  <a:pt x="f43" y="f32"/>
                  <a:pt x="f43" y="f32"/>
                </a:cubicBezTo>
                <a:cubicBezTo>
                  <a:pt x="f43" y="f10"/>
                  <a:pt x="f43" y="f24"/>
                  <a:pt x="f49" y="f26"/>
                </a:cubicBezTo>
                <a:cubicBezTo>
                  <a:pt x="f48" y="f50"/>
                  <a:pt x="f51" y="f52"/>
                  <a:pt x="f44" y="f30"/>
                </a:cubicBezTo>
                <a:cubicBezTo>
                  <a:pt x="f49" y="f31"/>
                  <a:pt x="f51" y="f37"/>
                  <a:pt x="f13" y="f16"/>
                </a:cubicBezTo>
                <a:cubicBezTo>
                  <a:pt x="f13" y="f53"/>
                  <a:pt x="f13" y="f53"/>
                  <a:pt x="f13" y="f37"/>
                </a:cubicBezTo>
                <a:cubicBezTo>
                  <a:pt x="f13" y="f37"/>
                  <a:pt x="f13" y="f37"/>
                  <a:pt x="f13" y="f54"/>
                </a:cubicBezTo>
                <a:cubicBezTo>
                  <a:pt x="f41" y="f37"/>
                  <a:pt x="f55" y="f53"/>
                  <a:pt x="f55" y="f53"/>
                </a:cubicBezTo>
                <a:cubicBezTo>
                  <a:pt x="f48" y="f9"/>
                  <a:pt x="f56" y="f57"/>
                  <a:pt x="f47" y="f48"/>
                </a:cubicBezTo>
                <a:cubicBezTo>
                  <a:pt x="f46" y="f48"/>
                  <a:pt x="f46" y="f48"/>
                  <a:pt x="f5" y="f48"/>
                </a:cubicBezTo>
                <a:cubicBezTo>
                  <a:pt x="f46" y="f51"/>
                  <a:pt x="f47" y="f44"/>
                  <a:pt x="f47" y="f56"/>
                </a:cubicBezTo>
                <a:cubicBezTo>
                  <a:pt x="f47" y="f56"/>
                  <a:pt x="f47" y="f56"/>
                  <a:pt x="f47" y="f56"/>
                </a:cubicBezTo>
                <a:cubicBezTo>
                  <a:pt x="f49" y="f5"/>
                  <a:pt x="f43" y="f5"/>
                  <a:pt x="f9" y="f44"/>
                </a:cubicBezTo>
                <a:cubicBezTo>
                  <a:pt x="f9" y="f44"/>
                  <a:pt x="f9" y="f44"/>
                  <a:pt x="f9" y="f44"/>
                </a:cubicBezTo>
                <a:cubicBezTo>
                  <a:pt x="f9" y="f51"/>
                  <a:pt x="f58" y="f49"/>
                  <a:pt x="f58" y="f55"/>
                </a:cubicBezTo>
                <a:cubicBezTo>
                  <a:pt x="f37" y="f43"/>
                  <a:pt x="f35" y="f49"/>
                  <a:pt x="f33" y="f57"/>
                </a:cubicBezTo>
                <a:cubicBezTo>
                  <a:pt x="f31" y="f13"/>
                  <a:pt x="f59" y="f15"/>
                  <a:pt x="f31" y="f16"/>
                </a:cubicBezTo>
                <a:cubicBezTo>
                  <a:pt x="f33" y="f60"/>
                  <a:pt x="f35" y="f33"/>
                  <a:pt x="f37" y="f61"/>
                </a:cubicBezTo>
                <a:cubicBezTo>
                  <a:pt x="f60" y="f59"/>
                  <a:pt x="f59" y="f61"/>
                  <a:pt x="f19" y="f58"/>
                </a:cubicBezTo>
                <a:cubicBezTo>
                  <a:pt x="f62" y="f15"/>
                  <a:pt x="f52" y="f54"/>
                  <a:pt x="f21" y="f37"/>
                </a:cubicBezTo>
                <a:cubicBezTo>
                  <a:pt x="f28" y="f54"/>
                  <a:pt x="f50" y="f15"/>
                  <a:pt x="f27" y="f58"/>
                </a:cubicBezTo>
                <a:cubicBezTo>
                  <a:pt x="f27" y="f58"/>
                  <a:pt x="f27" y="f58"/>
                  <a:pt x="f8" y="f9"/>
                </a:cubicBezTo>
                <a:close/>
                <a:moveTo>
                  <a:pt x="f35" y="f63"/>
                </a:moveTo>
                <a:cubicBezTo>
                  <a:pt x="f16" y="f63"/>
                  <a:pt x="f37" y="f63"/>
                  <a:pt x="f54" y="f63"/>
                </a:cubicBezTo>
                <a:cubicBezTo>
                  <a:pt x="f58" y="f62"/>
                  <a:pt x="f13" y="f52"/>
                  <a:pt x="f41" y="f52"/>
                </a:cubicBezTo>
                <a:cubicBezTo>
                  <a:pt x="f58" y="f52"/>
                  <a:pt x="f37" y="f52"/>
                  <a:pt x="f16" y="f23"/>
                </a:cubicBezTo>
                <a:cubicBezTo>
                  <a:pt x="f60" y="f21"/>
                  <a:pt x="f33" y="f50"/>
                  <a:pt x="f59" y="f8"/>
                </a:cubicBezTo>
                <a:cubicBezTo>
                  <a:pt x="f31" y="f8"/>
                  <a:pt x="f31" y="f25"/>
                  <a:pt x="f17" y="f25"/>
                </a:cubicBezTo>
                <a:cubicBezTo>
                  <a:pt x="f31" y="f27"/>
                  <a:pt x="f31" y="f28"/>
                  <a:pt x="f59" y="f23"/>
                </a:cubicBezTo>
                <a:cubicBezTo>
                  <a:pt x="f17" y="f52"/>
                  <a:pt x="f61" y="f63"/>
                  <a:pt x="f35" y="f63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5" name="Freeform 60">
            <a:extLst>
              <a:ext uri="{FF2B5EF4-FFF2-40B4-BE49-F238E27FC236}">
                <a16:creationId xmlns:a16="http://schemas.microsoft.com/office/drawing/2014/main" id="{0F00AB59-55FA-A049-DF6D-6954F6BD174A}"/>
              </a:ext>
            </a:extLst>
          </p:cNvPr>
          <p:cNvSpPr/>
          <p:nvPr/>
        </p:nvSpPr>
        <p:spPr>
          <a:xfrm>
            <a:off x="4005264" y="3987798"/>
            <a:ext cx="146047" cy="18574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"/>
              <a:gd name="f7" fmla="val 54"/>
              <a:gd name="f8" fmla="val 27"/>
              <a:gd name="f9" fmla="val 29"/>
              <a:gd name="f10" fmla="val 4"/>
              <a:gd name="f11" fmla="val 31"/>
              <a:gd name="f12" fmla="val 8"/>
              <a:gd name="f13" fmla="val 33"/>
              <a:gd name="f14" fmla="val 12"/>
              <a:gd name="f15" fmla="val 11"/>
              <a:gd name="f16" fmla="val 35"/>
              <a:gd name="f17" fmla="val 34"/>
              <a:gd name="f18" fmla="val 14"/>
              <a:gd name="f19" fmla="val 17"/>
              <a:gd name="f20" fmla="val 19"/>
              <a:gd name="f21" fmla="val 32"/>
              <a:gd name="f22" fmla="val 21"/>
              <a:gd name="f23" fmla="val 22"/>
              <a:gd name="f24" fmla="val 23"/>
              <a:gd name="f25" fmla="val 24"/>
              <a:gd name="f26" fmla="val 28"/>
              <a:gd name="f27" fmla="val 25"/>
              <a:gd name="f28" fmla="val 36"/>
              <a:gd name="f29" fmla="val 20"/>
              <a:gd name="f30" fmla="val 40"/>
              <a:gd name="f31" fmla="val 41"/>
              <a:gd name="f32" fmla="val 18"/>
              <a:gd name="f33" fmla="val 26"/>
              <a:gd name="f34" fmla="val 39"/>
              <a:gd name="f35" fmla="val 30"/>
              <a:gd name="f36" fmla="val 38"/>
              <a:gd name="f37" fmla="val 37"/>
              <a:gd name="f38" fmla="val 42"/>
              <a:gd name="f39" fmla="val 49"/>
              <a:gd name="f40" fmla="val 10"/>
              <a:gd name="f41" fmla="val 53"/>
              <a:gd name="f42" fmla="val 52"/>
              <a:gd name="f43" fmla="val 51"/>
              <a:gd name="f44" fmla="val 48"/>
              <a:gd name="f45" fmla="val 16"/>
              <a:gd name="f46" fmla="val 46"/>
              <a:gd name="f47" fmla="val 45"/>
              <a:gd name="f48" fmla="val 9"/>
              <a:gd name="f49" fmla="val 5"/>
              <a:gd name="f50" fmla="val 7"/>
              <a:gd name="f51" fmla="val 6"/>
              <a:gd name="f52" fmla="val 13"/>
              <a:gd name="f53" fmla="val 15"/>
              <a:gd name="f54" fmla="val 3"/>
              <a:gd name="f55" fmla="+- 0 0 -90"/>
              <a:gd name="f56" fmla="*/ f3 1 43"/>
              <a:gd name="f57" fmla="*/ f4 1 54"/>
              <a:gd name="f58" fmla="val f5"/>
              <a:gd name="f59" fmla="val f6"/>
              <a:gd name="f60" fmla="val f7"/>
              <a:gd name="f61" fmla="*/ f55 f0 1"/>
              <a:gd name="f62" fmla="+- f60 0 f58"/>
              <a:gd name="f63" fmla="+- f59 0 f58"/>
              <a:gd name="f64" fmla="*/ f61 1 f2"/>
              <a:gd name="f65" fmla="*/ f63 1 43"/>
              <a:gd name="f66" fmla="*/ f62 1 54"/>
              <a:gd name="f67" fmla="*/ 27 f63 1"/>
              <a:gd name="f68" fmla="*/ 0 f62 1"/>
              <a:gd name="f69" fmla="*/ 33 f63 1"/>
              <a:gd name="f70" fmla="*/ 12 f62 1"/>
              <a:gd name="f71" fmla="*/ 35 f63 1"/>
              <a:gd name="f72" fmla="*/ 11 f62 1"/>
              <a:gd name="f73" fmla="*/ 34 f63 1"/>
              <a:gd name="f74" fmla="*/ 19 f62 1"/>
              <a:gd name="f75" fmla="*/ 23 f62 1"/>
              <a:gd name="f76" fmla="*/ 28 f63 1"/>
              <a:gd name="f77" fmla="*/ 25 f62 1"/>
              <a:gd name="f78" fmla="*/ 40 f63 1"/>
              <a:gd name="f79" fmla="*/ 17 f62 1"/>
              <a:gd name="f80" fmla="*/ 41 f63 1"/>
              <a:gd name="f81" fmla="*/ 18 f62 1"/>
              <a:gd name="f82" fmla="*/ 39 f63 1"/>
              <a:gd name="f83" fmla="*/ 30 f62 1"/>
              <a:gd name="f84" fmla="*/ 43 f63 1"/>
              <a:gd name="f85" fmla="*/ 32 f62 1"/>
              <a:gd name="f86" fmla="*/ 32 f63 1"/>
              <a:gd name="f87" fmla="*/ 36 f62 1"/>
              <a:gd name="f88" fmla="*/ 37 f62 1"/>
              <a:gd name="f89" fmla="*/ 36 f63 1"/>
              <a:gd name="f90" fmla="*/ 41 f62 1"/>
              <a:gd name="f91" fmla="*/ 25 f63 1"/>
              <a:gd name="f92" fmla="*/ 43 f62 1"/>
              <a:gd name="f93" fmla="*/ 19 f63 1"/>
              <a:gd name="f94" fmla="*/ 33 f62 1"/>
              <a:gd name="f95" fmla="*/ 10 f63 1"/>
              <a:gd name="f96" fmla="*/ 54 f62 1"/>
              <a:gd name="f97" fmla="*/ 11 f63 1"/>
              <a:gd name="f98" fmla="*/ 51 f62 1"/>
              <a:gd name="f99" fmla="*/ 18 f63 1"/>
              <a:gd name="f100" fmla="*/ 42 f62 1"/>
              <a:gd name="f101" fmla="*/ 5 f63 1"/>
              <a:gd name="f102" fmla="*/ 9 f63 1"/>
              <a:gd name="f103" fmla="*/ 35 f62 1"/>
              <a:gd name="f104" fmla="*/ 0 f63 1"/>
              <a:gd name="f105" fmla="*/ 6 f63 1"/>
              <a:gd name="f106" fmla="*/ 15 f63 1"/>
              <a:gd name="f107" fmla="*/ 15 f62 1"/>
              <a:gd name="f108" fmla="*/ 20 f63 1"/>
              <a:gd name="f109" fmla="*/ 7 f62 1"/>
              <a:gd name="f110" fmla="+- f64 0 f1"/>
              <a:gd name="f111" fmla="*/ f67 1 43"/>
              <a:gd name="f112" fmla="*/ f68 1 54"/>
              <a:gd name="f113" fmla="*/ f69 1 43"/>
              <a:gd name="f114" fmla="*/ f70 1 54"/>
              <a:gd name="f115" fmla="*/ f71 1 43"/>
              <a:gd name="f116" fmla="*/ f72 1 54"/>
              <a:gd name="f117" fmla="*/ f73 1 43"/>
              <a:gd name="f118" fmla="*/ f74 1 54"/>
              <a:gd name="f119" fmla="*/ f75 1 54"/>
              <a:gd name="f120" fmla="*/ f76 1 43"/>
              <a:gd name="f121" fmla="*/ f77 1 54"/>
              <a:gd name="f122" fmla="*/ f78 1 43"/>
              <a:gd name="f123" fmla="*/ f79 1 54"/>
              <a:gd name="f124" fmla="*/ f80 1 43"/>
              <a:gd name="f125" fmla="*/ f81 1 54"/>
              <a:gd name="f126" fmla="*/ f82 1 43"/>
              <a:gd name="f127" fmla="*/ f83 1 54"/>
              <a:gd name="f128" fmla="*/ f84 1 43"/>
              <a:gd name="f129" fmla="*/ f85 1 54"/>
              <a:gd name="f130" fmla="*/ f86 1 43"/>
              <a:gd name="f131" fmla="*/ f87 1 54"/>
              <a:gd name="f132" fmla="*/ f88 1 54"/>
              <a:gd name="f133" fmla="*/ f89 1 43"/>
              <a:gd name="f134" fmla="*/ f90 1 54"/>
              <a:gd name="f135" fmla="*/ f91 1 43"/>
              <a:gd name="f136" fmla="*/ f92 1 54"/>
              <a:gd name="f137" fmla="*/ f93 1 43"/>
              <a:gd name="f138" fmla="*/ f94 1 54"/>
              <a:gd name="f139" fmla="*/ f95 1 43"/>
              <a:gd name="f140" fmla="*/ f96 1 54"/>
              <a:gd name="f141" fmla="*/ f97 1 43"/>
              <a:gd name="f142" fmla="*/ f98 1 54"/>
              <a:gd name="f143" fmla="*/ f99 1 43"/>
              <a:gd name="f144" fmla="*/ f100 1 54"/>
              <a:gd name="f145" fmla="*/ f101 1 43"/>
              <a:gd name="f146" fmla="*/ f102 1 43"/>
              <a:gd name="f147" fmla="*/ f103 1 54"/>
              <a:gd name="f148" fmla="*/ f104 1 43"/>
              <a:gd name="f149" fmla="*/ f105 1 43"/>
              <a:gd name="f150" fmla="*/ f106 1 43"/>
              <a:gd name="f151" fmla="*/ f107 1 54"/>
              <a:gd name="f152" fmla="*/ f108 1 43"/>
              <a:gd name="f153" fmla="*/ f109 1 54"/>
              <a:gd name="f154" fmla="*/ 0 1 f65"/>
              <a:gd name="f155" fmla="*/ f59 1 f65"/>
              <a:gd name="f156" fmla="*/ 0 1 f66"/>
              <a:gd name="f157" fmla="*/ f60 1 f66"/>
              <a:gd name="f158" fmla="*/ f111 1 f65"/>
              <a:gd name="f159" fmla="*/ f112 1 f66"/>
              <a:gd name="f160" fmla="*/ f113 1 f65"/>
              <a:gd name="f161" fmla="*/ f114 1 f66"/>
              <a:gd name="f162" fmla="*/ f115 1 f65"/>
              <a:gd name="f163" fmla="*/ f116 1 f66"/>
              <a:gd name="f164" fmla="*/ f117 1 f65"/>
              <a:gd name="f165" fmla="*/ f118 1 f66"/>
              <a:gd name="f166" fmla="*/ f119 1 f66"/>
              <a:gd name="f167" fmla="*/ f120 1 f65"/>
              <a:gd name="f168" fmla="*/ f121 1 f66"/>
              <a:gd name="f169" fmla="*/ f122 1 f65"/>
              <a:gd name="f170" fmla="*/ f123 1 f66"/>
              <a:gd name="f171" fmla="*/ f124 1 f65"/>
              <a:gd name="f172" fmla="*/ f125 1 f66"/>
              <a:gd name="f173" fmla="*/ f126 1 f65"/>
              <a:gd name="f174" fmla="*/ f127 1 f66"/>
              <a:gd name="f175" fmla="*/ f128 1 f65"/>
              <a:gd name="f176" fmla="*/ f129 1 f66"/>
              <a:gd name="f177" fmla="*/ f130 1 f65"/>
              <a:gd name="f178" fmla="*/ f131 1 f66"/>
              <a:gd name="f179" fmla="*/ f132 1 f66"/>
              <a:gd name="f180" fmla="*/ f133 1 f65"/>
              <a:gd name="f181" fmla="*/ f134 1 f66"/>
              <a:gd name="f182" fmla="*/ f135 1 f65"/>
              <a:gd name="f183" fmla="*/ f136 1 f66"/>
              <a:gd name="f184" fmla="*/ f137 1 f65"/>
              <a:gd name="f185" fmla="*/ f138 1 f66"/>
              <a:gd name="f186" fmla="*/ f139 1 f65"/>
              <a:gd name="f187" fmla="*/ f140 1 f66"/>
              <a:gd name="f188" fmla="*/ f141 1 f65"/>
              <a:gd name="f189" fmla="*/ f142 1 f66"/>
              <a:gd name="f190" fmla="*/ f143 1 f65"/>
              <a:gd name="f191" fmla="*/ f144 1 f66"/>
              <a:gd name="f192" fmla="*/ f145 1 f65"/>
              <a:gd name="f193" fmla="*/ f146 1 f65"/>
              <a:gd name="f194" fmla="*/ f147 1 f66"/>
              <a:gd name="f195" fmla="*/ f148 1 f65"/>
              <a:gd name="f196" fmla="*/ f149 1 f65"/>
              <a:gd name="f197" fmla="*/ f150 1 f65"/>
              <a:gd name="f198" fmla="*/ f151 1 f66"/>
              <a:gd name="f199" fmla="*/ f152 1 f65"/>
              <a:gd name="f200" fmla="*/ f153 1 f66"/>
              <a:gd name="f201" fmla="*/ f154 f56 1"/>
              <a:gd name="f202" fmla="*/ f155 f56 1"/>
              <a:gd name="f203" fmla="*/ f157 f57 1"/>
              <a:gd name="f204" fmla="*/ f156 f57 1"/>
              <a:gd name="f205" fmla="*/ f158 f56 1"/>
              <a:gd name="f206" fmla="*/ f159 f57 1"/>
              <a:gd name="f207" fmla="*/ f160 f56 1"/>
              <a:gd name="f208" fmla="*/ f161 f57 1"/>
              <a:gd name="f209" fmla="*/ f162 f56 1"/>
              <a:gd name="f210" fmla="*/ f163 f57 1"/>
              <a:gd name="f211" fmla="*/ f164 f56 1"/>
              <a:gd name="f212" fmla="*/ f165 f57 1"/>
              <a:gd name="f213" fmla="*/ f166 f57 1"/>
              <a:gd name="f214" fmla="*/ f167 f56 1"/>
              <a:gd name="f215" fmla="*/ f168 f57 1"/>
              <a:gd name="f216" fmla="*/ f169 f56 1"/>
              <a:gd name="f217" fmla="*/ f170 f57 1"/>
              <a:gd name="f218" fmla="*/ f171 f56 1"/>
              <a:gd name="f219" fmla="*/ f172 f57 1"/>
              <a:gd name="f220" fmla="*/ f173 f56 1"/>
              <a:gd name="f221" fmla="*/ f174 f57 1"/>
              <a:gd name="f222" fmla="*/ f175 f56 1"/>
              <a:gd name="f223" fmla="*/ f176 f57 1"/>
              <a:gd name="f224" fmla="*/ f177 f56 1"/>
              <a:gd name="f225" fmla="*/ f178 f57 1"/>
              <a:gd name="f226" fmla="*/ f179 f57 1"/>
              <a:gd name="f227" fmla="*/ f180 f56 1"/>
              <a:gd name="f228" fmla="*/ f181 f57 1"/>
              <a:gd name="f229" fmla="*/ f182 f56 1"/>
              <a:gd name="f230" fmla="*/ f183 f57 1"/>
              <a:gd name="f231" fmla="*/ f184 f56 1"/>
              <a:gd name="f232" fmla="*/ f185 f57 1"/>
              <a:gd name="f233" fmla="*/ f186 f56 1"/>
              <a:gd name="f234" fmla="*/ f187 f57 1"/>
              <a:gd name="f235" fmla="*/ f188 f56 1"/>
              <a:gd name="f236" fmla="*/ f189 f57 1"/>
              <a:gd name="f237" fmla="*/ f190 f56 1"/>
              <a:gd name="f238" fmla="*/ f191 f57 1"/>
              <a:gd name="f239" fmla="*/ f192 f56 1"/>
              <a:gd name="f240" fmla="*/ f193 f56 1"/>
              <a:gd name="f241" fmla="*/ f194 f57 1"/>
              <a:gd name="f242" fmla="*/ f195 f56 1"/>
              <a:gd name="f243" fmla="*/ f196 f56 1"/>
              <a:gd name="f244" fmla="*/ f197 f56 1"/>
              <a:gd name="f245" fmla="*/ f198 f57 1"/>
              <a:gd name="f246" fmla="*/ f199 f56 1"/>
              <a:gd name="f247" fmla="*/ f200 f5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0">
                <a:pos x="f205" y="f206"/>
              </a:cxn>
              <a:cxn ang="f110">
                <a:pos x="f207" y="f208"/>
              </a:cxn>
              <a:cxn ang="f110">
                <a:pos x="f209" y="f210"/>
              </a:cxn>
              <a:cxn ang="f110">
                <a:pos x="f211" y="f212"/>
              </a:cxn>
              <a:cxn ang="f110">
                <a:pos x="f205" y="f213"/>
              </a:cxn>
              <a:cxn ang="f110">
                <a:pos x="f214" y="f215"/>
              </a:cxn>
              <a:cxn ang="f110">
                <a:pos x="f216" y="f217"/>
              </a:cxn>
              <a:cxn ang="f110">
                <a:pos x="f218" y="f219"/>
              </a:cxn>
              <a:cxn ang="f110">
                <a:pos x="f220" y="f221"/>
              </a:cxn>
              <a:cxn ang="f110">
                <a:pos x="f222" y="f223"/>
              </a:cxn>
              <a:cxn ang="f110">
                <a:pos x="f224" y="f225"/>
              </a:cxn>
              <a:cxn ang="f110">
                <a:pos x="f211" y="f226"/>
              </a:cxn>
              <a:cxn ang="f110">
                <a:pos x="f227" y="f228"/>
              </a:cxn>
              <a:cxn ang="f110">
                <a:pos x="f229" y="f230"/>
              </a:cxn>
              <a:cxn ang="f110">
                <a:pos x="f231" y="f232"/>
              </a:cxn>
              <a:cxn ang="f110">
                <a:pos x="f233" y="f234"/>
              </a:cxn>
              <a:cxn ang="f110">
                <a:pos x="f235" y="f236"/>
              </a:cxn>
              <a:cxn ang="f110">
                <a:pos x="f237" y="f238"/>
              </a:cxn>
              <a:cxn ang="f110">
                <a:pos x="f239" y="f226"/>
              </a:cxn>
              <a:cxn ang="f110">
                <a:pos x="f240" y="f241"/>
              </a:cxn>
              <a:cxn ang="f110">
                <a:pos x="f242" y="f221"/>
              </a:cxn>
              <a:cxn ang="f110">
                <a:pos x="f239" y="f213"/>
              </a:cxn>
              <a:cxn ang="f110">
                <a:pos x="f243" y="f208"/>
              </a:cxn>
              <a:cxn ang="f110">
                <a:pos x="f244" y="f245"/>
              </a:cxn>
              <a:cxn ang="f110">
                <a:pos x="f246" y="f247"/>
              </a:cxn>
              <a:cxn ang="f110">
                <a:pos x="f205" y="f206"/>
              </a:cxn>
            </a:cxnLst>
            <a:rect l="f201" t="f204" r="f202" b="f203"/>
            <a:pathLst>
              <a:path w="43" h="54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3" y="f14"/>
                  <a:pt x="f13" y="f15"/>
                  <a:pt x="f16" y="f15"/>
                </a:cubicBezTo>
                <a:cubicBezTo>
                  <a:pt x="f17" y="f18"/>
                  <a:pt x="f16" y="f19"/>
                  <a:pt x="f17" y="f20"/>
                </a:cubicBezTo>
                <a:cubicBezTo>
                  <a:pt x="f21" y="f22"/>
                  <a:pt x="f9" y="f23"/>
                  <a:pt x="f8" y="f24"/>
                </a:cubicBezTo>
                <a:cubicBezTo>
                  <a:pt x="f8" y="f25"/>
                  <a:pt x="f26" y="f27"/>
                  <a:pt x="f26" y="f27"/>
                </a:cubicBezTo>
                <a:cubicBezTo>
                  <a:pt x="f21" y="f23"/>
                  <a:pt x="f28" y="f29"/>
                  <a:pt x="f30" y="f19"/>
                </a:cubicBezTo>
                <a:cubicBezTo>
                  <a:pt x="f30" y="f19"/>
                  <a:pt x="f31" y="f32"/>
                  <a:pt x="f31" y="f32"/>
                </a:cubicBezTo>
                <a:cubicBezTo>
                  <a:pt x="f31" y="f23"/>
                  <a:pt x="f30" y="f33"/>
                  <a:pt x="f34" y="f35"/>
                </a:cubicBezTo>
                <a:cubicBezTo>
                  <a:pt x="f34" y="f35"/>
                  <a:pt x="f30" y="f11"/>
                  <a:pt x="f6" y="f21"/>
                </a:cubicBezTo>
                <a:cubicBezTo>
                  <a:pt x="f36" y="f13"/>
                  <a:pt x="f16" y="f16"/>
                  <a:pt x="f21" y="f28"/>
                </a:cubicBezTo>
                <a:cubicBezTo>
                  <a:pt x="f21" y="f28"/>
                  <a:pt x="f13" y="f37"/>
                  <a:pt x="f17" y="f37"/>
                </a:cubicBezTo>
                <a:cubicBezTo>
                  <a:pt x="f17" y="f36"/>
                  <a:pt x="f16" y="f34"/>
                  <a:pt x="f28" y="f31"/>
                </a:cubicBezTo>
                <a:cubicBezTo>
                  <a:pt x="f21" y="f38"/>
                  <a:pt x="f26" y="f6"/>
                  <a:pt x="f27" y="f6"/>
                </a:cubicBezTo>
                <a:cubicBezTo>
                  <a:pt x="f20" y="f6"/>
                  <a:pt x="f24" y="f37"/>
                  <a:pt x="f20" y="f13"/>
                </a:cubicBezTo>
                <a:cubicBezTo>
                  <a:pt x="f29" y="f38"/>
                  <a:pt x="f32" y="f39"/>
                  <a:pt x="f40" y="f7"/>
                </a:cubicBezTo>
                <a:cubicBezTo>
                  <a:pt x="f15" y="f41"/>
                  <a:pt x="f15" y="f42"/>
                  <a:pt x="f15" y="f43"/>
                </a:cubicBezTo>
                <a:cubicBezTo>
                  <a:pt x="f18" y="f44"/>
                  <a:pt x="f45" y="f46"/>
                  <a:pt x="f32" y="f38"/>
                </a:cubicBezTo>
                <a:cubicBezTo>
                  <a:pt x="f14" y="f47"/>
                  <a:pt x="f48" y="f30"/>
                  <a:pt x="f49" y="f37"/>
                </a:cubicBezTo>
                <a:cubicBezTo>
                  <a:pt x="f50" y="f28"/>
                  <a:pt x="f12" y="f16"/>
                  <a:pt x="f48" y="f16"/>
                </a:cubicBezTo>
                <a:cubicBezTo>
                  <a:pt x="f50" y="f13"/>
                  <a:pt x="f10" y="f21"/>
                  <a:pt x="f5" y="f35"/>
                </a:cubicBezTo>
                <a:cubicBezTo>
                  <a:pt x="f49" y="f26"/>
                  <a:pt x="f51" y="f8"/>
                  <a:pt x="f49" y="f24"/>
                </a:cubicBezTo>
                <a:cubicBezTo>
                  <a:pt x="f10" y="f29"/>
                  <a:pt x="f51" y="f45"/>
                  <a:pt x="f51" y="f14"/>
                </a:cubicBezTo>
                <a:cubicBezTo>
                  <a:pt x="f48" y="f52"/>
                  <a:pt x="f14" y="f18"/>
                  <a:pt x="f53" y="f53"/>
                </a:cubicBezTo>
                <a:cubicBezTo>
                  <a:pt x="f52" y="f40"/>
                  <a:pt x="f53" y="f12"/>
                  <a:pt x="f29" y="f50"/>
                </a:cubicBezTo>
                <a:cubicBezTo>
                  <a:pt x="f24" y="f51"/>
                  <a:pt x="f27" y="f54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6" name="Freeform 61">
            <a:extLst>
              <a:ext uri="{FF2B5EF4-FFF2-40B4-BE49-F238E27FC236}">
                <a16:creationId xmlns:a16="http://schemas.microsoft.com/office/drawing/2014/main" id="{1AC7A041-096B-E9BF-5515-68DFF39094B6}"/>
              </a:ext>
            </a:extLst>
          </p:cNvPr>
          <p:cNvSpPr/>
          <p:nvPr/>
        </p:nvSpPr>
        <p:spPr>
          <a:xfrm>
            <a:off x="1873248" y="4259266"/>
            <a:ext cx="381003" cy="35877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2"/>
              <a:gd name="f7" fmla="val 105"/>
              <a:gd name="f8" fmla="val 9"/>
              <a:gd name="f9" fmla="val 29"/>
              <a:gd name="f10" fmla="val 6"/>
              <a:gd name="f11" fmla="val 27"/>
              <a:gd name="f12" fmla="val 3"/>
              <a:gd name="f13" fmla="val 25"/>
              <a:gd name="f14" fmla="val 24"/>
              <a:gd name="f15" fmla="val 23"/>
              <a:gd name="f16" fmla="val 26"/>
              <a:gd name="f17" fmla="val 12"/>
              <a:gd name="f18" fmla="val 22"/>
              <a:gd name="f19" fmla="val 15"/>
              <a:gd name="f20" fmla="val 17"/>
              <a:gd name="f21" fmla="val 18"/>
              <a:gd name="f22" fmla="val 13"/>
              <a:gd name="f23" fmla="val 1"/>
              <a:gd name="f24" fmla="val 35"/>
              <a:gd name="f25" fmla="val 38"/>
              <a:gd name="f26" fmla="val 41"/>
              <a:gd name="f27" fmla="val 44"/>
              <a:gd name="f28" fmla="val 50"/>
              <a:gd name="f29" fmla="val 53"/>
              <a:gd name="f30" fmla="val 49"/>
              <a:gd name="f31" fmla="val 46"/>
              <a:gd name="f32" fmla="val 19"/>
              <a:gd name="f33" fmla="val 42"/>
              <a:gd name="f34" fmla="val 37"/>
              <a:gd name="f35" fmla="val 31"/>
              <a:gd name="f36" fmla="val 28"/>
              <a:gd name="f37" fmla="val 16"/>
              <a:gd name="f38" fmla="val 14"/>
              <a:gd name="f39" fmla="val 30"/>
              <a:gd name="f40" fmla="val 7"/>
              <a:gd name="f41" fmla="val 4"/>
              <a:gd name="f42" fmla="val 58"/>
              <a:gd name="f43" fmla="val 8"/>
              <a:gd name="f44" fmla="val 72"/>
              <a:gd name="f45" fmla="val 85"/>
              <a:gd name="f46" fmla="val 20"/>
              <a:gd name="f47" fmla="val 92"/>
              <a:gd name="f48" fmla="val 32"/>
              <a:gd name="f49" fmla="val 95"/>
              <a:gd name="f50" fmla="val 52"/>
              <a:gd name="f51" fmla="val 99"/>
              <a:gd name="f52" fmla="val 97"/>
              <a:gd name="f53" fmla="val 90"/>
              <a:gd name="f54" fmla="val 87"/>
              <a:gd name="f55" fmla="val 96"/>
              <a:gd name="f56" fmla="val 84"/>
              <a:gd name="f57" fmla="val 101"/>
              <a:gd name="f58" fmla="val 79"/>
              <a:gd name="f59" fmla="val 74"/>
              <a:gd name="f60" fmla="val 109"/>
              <a:gd name="f61" fmla="val 69"/>
              <a:gd name="f62" fmla="val 110"/>
              <a:gd name="f63" fmla="val 62"/>
              <a:gd name="f64" fmla="val 106"/>
              <a:gd name="f65" fmla="val 55"/>
              <a:gd name="f66" fmla="val 102"/>
              <a:gd name="f67" fmla="val 89"/>
              <a:gd name="f68" fmla="val 88"/>
              <a:gd name="f69" fmla="val 86"/>
              <a:gd name="f70" fmla="val 48"/>
              <a:gd name="f71" fmla="val 47"/>
              <a:gd name="f72" fmla="val 60"/>
              <a:gd name="f73" fmla="val 68"/>
              <a:gd name="f74" fmla="val 108"/>
              <a:gd name="f75" fmla="val 77"/>
              <a:gd name="f76" fmla="val 103"/>
              <a:gd name="f77" fmla="val 75"/>
              <a:gd name="f78" fmla="val 98"/>
              <a:gd name="f79" fmla="val 93"/>
              <a:gd name="f80" fmla="val 5"/>
              <a:gd name="f81" fmla="val 81"/>
              <a:gd name="f82" fmla="val 65"/>
              <a:gd name="f83" fmla="val 40"/>
              <a:gd name="f84" fmla="val 36"/>
              <a:gd name="f85" fmla="val 43"/>
              <a:gd name="f86" fmla="val 10"/>
              <a:gd name="f87" fmla="val 45"/>
              <a:gd name="f88" fmla="val 2"/>
              <a:gd name="f89" fmla="val 39"/>
              <a:gd name="f90" fmla="val 33"/>
              <a:gd name="f91" fmla="+- 0 0 -90"/>
              <a:gd name="f92" fmla="*/ f3 1 112"/>
              <a:gd name="f93" fmla="*/ f4 1 105"/>
              <a:gd name="f94" fmla="val f5"/>
              <a:gd name="f95" fmla="val f6"/>
              <a:gd name="f96" fmla="val f7"/>
              <a:gd name="f97" fmla="*/ f91 f0 1"/>
              <a:gd name="f98" fmla="+- f96 0 f94"/>
              <a:gd name="f99" fmla="+- f95 0 f94"/>
              <a:gd name="f100" fmla="*/ f97 1 f2"/>
              <a:gd name="f101" fmla="*/ f99 1 112"/>
              <a:gd name="f102" fmla="*/ f98 1 105"/>
              <a:gd name="f103" fmla="*/ 9 f99 1"/>
              <a:gd name="f104" fmla="*/ 29 f98 1"/>
              <a:gd name="f105" fmla="*/ 0 f99 1"/>
              <a:gd name="f106" fmla="*/ 24 f98 1"/>
              <a:gd name="f107" fmla="*/ 23 f98 1"/>
              <a:gd name="f108" fmla="*/ 27 f98 1"/>
              <a:gd name="f109" fmla="*/ 18 f99 1"/>
              <a:gd name="f110" fmla="*/ 13 f98 1"/>
              <a:gd name="f111" fmla="*/ 35 f99 1"/>
              <a:gd name="f112" fmla="*/ 0 f98 1"/>
              <a:gd name="f113" fmla="*/ 44 f99 1"/>
              <a:gd name="f114" fmla="*/ 1 f98 1"/>
              <a:gd name="f115" fmla="*/ 49 f99 1"/>
              <a:gd name="f116" fmla="*/ 15 f98 1"/>
              <a:gd name="f117" fmla="*/ 37 f99 1"/>
              <a:gd name="f118" fmla="*/ 16 f99 1"/>
              <a:gd name="f119" fmla="*/ 12 f99 1"/>
              <a:gd name="f120" fmla="*/ 31 f98 1"/>
              <a:gd name="f121" fmla="*/ 8 f99 1"/>
              <a:gd name="f122" fmla="*/ 72 f98 1"/>
              <a:gd name="f123" fmla="*/ 32 f99 1"/>
              <a:gd name="f124" fmla="*/ 95 f98 1"/>
              <a:gd name="f125" fmla="*/ 90 f99 1"/>
              <a:gd name="f126" fmla="*/ 87 f98 1"/>
              <a:gd name="f127" fmla="*/ 105 f99 1"/>
              <a:gd name="f128" fmla="*/ 74 f98 1"/>
              <a:gd name="f129" fmla="*/ 106 f99 1"/>
              <a:gd name="f130" fmla="*/ 55 f98 1"/>
              <a:gd name="f131" fmla="*/ 89 f99 1"/>
              <a:gd name="f132" fmla="*/ 50 f98 1"/>
              <a:gd name="f133" fmla="*/ 85 f99 1"/>
              <a:gd name="f134" fmla="*/ 102 f99 1"/>
              <a:gd name="f135" fmla="*/ 110 f99 1"/>
              <a:gd name="f136" fmla="*/ 68 f98 1"/>
              <a:gd name="f137" fmla="*/ 95 f99 1"/>
              <a:gd name="f138" fmla="*/ 88 f98 1"/>
              <a:gd name="f139" fmla="*/ 29 f99 1"/>
              <a:gd name="f140" fmla="*/ 98 f98 1"/>
              <a:gd name="f141" fmla="*/ 4 f99 1"/>
              <a:gd name="f142" fmla="*/ 65 f98 1"/>
              <a:gd name="f143" fmla="*/ 13 f99 1"/>
              <a:gd name="f144" fmla="*/ 43 f99 1"/>
              <a:gd name="f145" fmla="*/ 19 f98 1"/>
              <a:gd name="f146" fmla="*/ 48 f99 1"/>
              <a:gd name="f147" fmla="*/ 6 f98 1"/>
              <a:gd name="f148" fmla="*/ 33 f99 1"/>
              <a:gd name="f149" fmla="*/ 3 f98 1"/>
              <a:gd name="f150" fmla="*/ 31 f99 1"/>
              <a:gd name="f151" fmla="+- f100 0 f1"/>
              <a:gd name="f152" fmla="*/ f103 1 112"/>
              <a:gd name="f153" fmla="*/ f104 1 105"/>
              <a:gd name="f154" fmla="*/ f105 1 112"/>
              <a:gd name="f155" fmla="*/ f106 1 105"/>
              <a:gd name="f156" fmla="*/ f107 1 105"/>
              <a:gd name="f157" fmla="*/ f108 1 105"/>
              <a:gd name="f158" fmla="*/ f109 1 112"/>
              <a:gd name="f159" fmla="*/ f110 1 105"/>
              <a:gd name="f160" fmla="*/ f111 1 112"/>
              <a:gd name="f161" fmla="*/ f112 1 105"/>
              <a:gd name="f162" fmla="*/ f113 1 112"/>
              <a:gd name="f163" fmla="*/ f114 1 105"/>
              <a:gd name="f164" fmla="*/ f115 1 112"/>
              <a:gd name="f165" fmla="*/ f116 1 105"/>
              <a:gd name="f166" fmla="*/ f117 1 112"/>
              <a:gd name="f167" fmla="*/ f118 1 112"/>
              <a:gd name="f168" fmla="*/ f119 1 112"/>
              <a:gd name="f169" fmla="*/ f120 1 105"/>
              <a:gd name="f170" fmla="*/ f121 1 112"/>
              <a:gd name="f171" fmla="*/ f122 1 105"/>
              <a:gd name="f172" fmla="*/ f123 1 112"/>
              <a:gd name="f173" fmla="*/ f124 1 105"/>
              <a:gd name="f174" fmla="*/ f125 1 112"/>
              <a:gd name="f175" fmla="*/ f126 1 105"/>
              <a:gd name="f176" fmla="*/ f127 1 112"/>
              <a:gd name="f177" fmla="*/ f128 1 105"/>
              <a:gd name="f178" fmla="*/ f129 1 112"/>
              <a:gd name="f179" fmla="*/ f130 1 105"/>
              <a:gd name="f180" fmla="*/ f131 1 112"/>
              <a:gd name="f181" fmla="*/ f132 1 105"/>
              <a:gd name="f182" fmla="*/ f133 1 112"/>
              <a:gd name="f183" fmla="*/ f134 1 112"/>
              <a:gd name="f184" fmla="*/ f135 1 112"/>
              <a:gd name="f185" fmla="*/ f136 1 105"/>
              <a:gd name="f186" fmla="*/ f137 1 112"/>
              <a:gd name="f187" fmla="*/ f138 1 105"/>
              <a:gd name="f188" fmla="*/ f139 1 112"/>
              <a:gd name="f189" fmla="*/ f140 1 105"/>
              <a:gd name="f190" fmla="*/ f141 1 112"/>
              <a:gd name="f191" fmla="*/ f142 1 105"/>
              <a:gd name="f192" fmla="*/ f143 1 112"/>
              <a:gd name="f193" fmla="*/ f144 1 112"/>
              <a:gd name="f194" fmla="*/ f145 1 105"/>
              <a:gd name="f195" fmla="*/ f146 1 112"/>
              <a:gd name="f196" fmla="*/ f147 1 105"/>
              <a:gd name="f197" fmla="*/ f148 1 112"/>
              <a:gd name="f198" fmla="*/ f149 1 105"/>
              <a:gd name="f199" fmla="*/ f150 1 112"/>
              <a:gd name="f200" fmla="*/ 0 1 f101"/>
              <a:gd name="f201" fmla="*/ f95 1 f101"/>
              <a:gd name="f202" fmla="*/ 0 1 f102"/>
              <a:gd name="f203" fmla="*/ f96 1 f102"/>
              <a:gd name="f204" fmla="*/ f152 1 f101"/>
              <a:gd name="f205" fmla="*/ f153 1 f102"/>
              <a:gd name="f206" fmla="*/ f154 1 f101"/>
              <a:gd name="f207" fmla="*/ f155 1 f102"/>
              <a:gd name="f208" fmla="*/ f156 1 f102"/>
              <a:gd name="f209" fmla="*/ f157 1 f102"/>
              <a:gd name="f210" fmla="*/ f158 1 f101"/>
              <a:gd name="f211" fmla="*/ f159 1 f102"/>
              <a:gd name="f212" fmla="*/ f160 1 f101"/>
              <a:gd name="f213" fmla="*/ f161 1 f102"/>
              <a:gd name="f214" fmla="*/ f162 1 f101"/>
              <a:gd name="f215" fmla="*/ f163 1 f102"/>
              <a:gd name="f216" fmla="*/ f164 1 f101"/>
              <a:gd name="f217" fmla="*/ f165 1 f102"/>
              <a:gd name="f218" fmla="*/ f166 1 f101"/>
              <a:gd name="f219" fmla="*/ f167 1 f101"/>
              <a:gd name="f220" fmla="*/ f168 1 f101"/>
              <a:gd name="f221" fmla="*/ f169 1 f102"/>
              <a:gd name="f222" fmla="*/ f170 1 f101"/>
              <a:gd name="f223" fmla="*/ f171 1 f102"/>
              <a:gd name="f224" fmla="*/ f172 1 f101"/>
              <a:gd name="f225" fmla="*/ f173 1 f102"/>
              <a:gd name="f226" fmla="*/ f174 1 f101"/>
              <a:gd name="f227" fmla="*/ f175 1 f102"/>
              <a:gd name="f228" fmla="*/ f176 1 f101"/>
              <a:gd name="f229" fmla="*/ f177 1 f102"/>
              <a:gd name="f230" fmla="*/ f178 1 f101"/>
              <a:gd name="f231" fmla="*/ f179 1 f102"/>
              <a:gd name="f232" fmla="*/ f180 1 f101"/>
              <a:gd name="f233" fmla="*/ f181 1 f102"/>
              <a:gd name="f234" fmla="*/ f182 1 f101"/>
              <a:gd name="f235" fmla="*/ f183 1 f101"/>
              <a:gd name="f236" fmla="*/ f184 1 f101"/>
              <a:gd name="f237" fmla="*/ f185 1 f102"/>
              <a:gd name="f238" fmla="*/ f186 1 f101"/>
              <a:gd name="f239" fmla="*/ f187 1 f102"/>
              <a:gd name="f240" fmla="*/ f188 1 f101"/>
              <a:gd name="f241" fmla="*/ f189 1 f102"/>
              <a:gd name="f242" fmla="*/ f190 1 f101"/>
              <a:gd name="f243" fmla="*/ f191 1 f102"/>
              <a:gd name="f244" fmla="*/ f192 1 f101"/>
              <a:gd name="f245" fmla="*/ f193 1 f101"/>
              <a:gd name="f246" fmla="*/ f194 1 f102"/>
              <a:gd name="f247" fmla="*/ f195 1 f101"/>
              <a:gd name="f248" fmla="*/ f196 1 f102"/>
              <a:gd name="f249" fmla="*/ f197 1 f101"/>
              <a:gd name="f250" fmla="*/ f198 1 f102"/>
              <a:gd name="f251" fmla="*/ f199 1 f101"/>
              <a:gd name="f252" fmla="*/ f200 f92 1"/>
              <a:gd name="f253" fmla="*/ f201 f92 1"/>
              <a:gd name="f254" fmla="*/ f203 f93 1"/>
              <a:gd name="f255" fmla="*/ f202 f93 1"/>
              <a:gd name="f256" fmla="*/ f204 f92 1"/>
              <a:gd name="f257" fmla="*/ f205 f93 1"/>
              <a:gd name="f258" fmla="*/ f206 f92 1"/>
              <a:gd name="f259" fmla="*/ f207 f93 1"/>
              <a:gd name="f260" fmla="*/ f208 f93 1"/>
              <a:gd name="f261" fmla="*/ f209 f93 1"/>
              <a:gd name="f262" fmla="*/ f210 f92 1"/>
              <a:gd name="f263" fmla="*/ f211 f93 1"/>
              <a:gd name="f264" fmla="*/ f212 f92 1"/>
              <a:gd name="f265" fmla="*/ f213 f93 1"/>
              <a:gd name="f266" fmla="*/ f214 f92 1"/>
              <a:gd name="f267" fmla="*/ f215 f93 1"/>
              <a:gd name="f268" fmla="*/ f216 f92 1"/>
              <a:gd name="f269" fmla="*/ f217 f93 1"/>
              <a:gd name="f270" fmla="*/ f218 f92 1"/>
              <a:gd name="f271" fmla="*/ f219 f92 1"/>
              <a:gd name="f272" fmla="*/ f220 f92 1"/>
              <a:gd name="f273" fmla="*/ f221 f93 1"/>
              <a:gd name="f274" fmla="*/ f222 f92 1"/>
              <a:gd name="f275" fmla="*/ f223 f93 1"/>
              <a:gd name="f276" fmla="*/ f224 f92 1"/>
              <a:gd name="f277" fmla="*/ f225 f93 1"/>
              <a:gd name="f278" fmla="*/ f226 f92 1"/>
              <a:gd name="f279" fmla="*/ f227 f93 1"/>
              <a:gd name="f280" fmla="*/ f228 f92 1"/>
              <a:gd name="f281" fmla="*/ f229 f93 1"/>
              <a:gd name="f282" fmla="*/ f230 f92 1"/>
              <a:gd name="f283" fmla="*/ f231 f93 1"/>
              <a:gd name="f284" fmla="*/ f232 f92 1"/>
              <a:gd name="f285" fmla="*/ f233 f93 1"/>
              <a:gd name="f286" fmla="*/ f234 f92 1"/>
              <a:gd name="f287" fmla="*/ f235 f92 1"/>
              <a:gd name="f288" fmla="*/ f236 f92 1"/>
              <a:gd name="f289" fmla="*/ f237 f93 1"/>
              <a:gd name="f290" fmla="*/ f238 f92 1"/>
              <a:gd name="f291" fmla="*/ f239 f93 1"/>
              <a:gd name="f292" fmla="*/ f240 f92 1"/>
              <a:gd name="f293" fmla="*/ f241 f93 1"/>
              <a:gd name="f294" fmla="*/ f242 f92 1"/>
              <a:gd name="f295" fmla="*/ f243 f93 1"/>
              <a:gd name="f296" fmla="*/ f244 f92 1"/>
              <a:gd name="f297" fmla="*/ f245 f92 1"/>
              <a:gd name="f298" fmla="*/ f246 f93 1"/>
              <a:gd name="f299" fmla="*/ f247 f92 1"/>
              <a:gd name="f300" fmla="*/ f248 f93 1"/>
              <a:gd name="f301" fmla="*/ f249 f92 1"/>
              <a:gd name="f302" fmla="*/ f250 f93 1"/>
              <a:gd name="f303" fmla="*/ f251 f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1">
                <a:pos x="f256" y="f257"/>
              </a:cxn>
              <a:cxn ang="f151">
                <a:pos x="f258" y="f259"/>
              </a:cxn>
              <a:cxn ang="f151">
                <a:pos x="f258" y="f260"/>
              </a:cxn>
              <a:cxn ang="f151">
                <a:pos x="f256" y="f261"/>
              </a:cxn>
              <a:cxn ang="f151">
                <a:pos x="f262" y="f263"/>
              </a:cxn>
              <a:cxn ang="f151">
                <a:pos x="f264" y="f265"/>
              </a:cxn>
              <a:cxn ang="f151">
                <a:pos x="f266" y="f267"/>
              </a:cxn>
              <a:cxn ang="f151">
                <a:pos x="f268" y="f269"/>
              </a:cxn>
              <a:cxn ang="f151">
                <a:pos x="f270" y="f259"/>
              </a:cxn>
              <a:cxn ang="f151">
                <a:pos x="f271" y="f257"/>
              </a:cxn>
              <a:cxn ang="f151">
                <a:pos x="f272" y="f273"/>
              </a:cxn>
              <a:cxn ang="f151">
                <a:pos x="f274" y="f275"/>
              </a:cxn>
              <a:cxn ang="f151">
                <a:pos x="f276" y="f277"/>
              </a:cxn>
              <a:cxn ang="f151">
                <a:pos x="f278" y="f279"/>
              </a:cxn>
              <a:cxn ang="f151">
                <a:pos x="f280" y="f281"/>
              </a:cxn>
              <a:cxn ang="f151">
                <a:pos x="f282" y="f283"/>
              </a:cxn>
              <a:cxn ang="f151">
                <a:pos x="f284" y="f285"/>
              </a:cxn>
              <a:cxn ang="f151">
                <a:pos x="f286" y="f285"/>
              </a:cxn>
              <a:cxn ang="f151">
                <a:pos x="f287" y="f285"/>
              </a:cxn>
              <a:cxn ang="f151">
                <a:pos x="f288" y="f289"/>
              </a:cxn>
              <a:cxn ang="f151">
                <a:pos x="f290" y="f291"/>
              </a:cxn>
              <a:cxn ang="f151">
                <a:pos x="f292" y="f293"/>
              </a:cxn>
              <a:cxn ang="f151">
                <a:pos x="f294" y="f295"/>
              </a:cxn>
              <a:cxn ang="f151">
                <a:pos x="f256" y="f257"/>
              </a:cxn>
              <a:cxn ang="f151">
                <a:pos x="f296" y="f261"/>
              </a:cxn>
              <a:cxn ang="f151">
                <a:pos x="f297" y="f298"/>
              </a:cxn>
              <a:cxn ang="f151">
                <a:pos x="f299" y="f300"/>
              </a:cxn>
              <a:cxn ang="f151">
                <a:pos x="f301" y="f302"/>
              </a:cxn>
              <a:cxn ang="f151">
                <a:pos x="f303" y="f302"/>
              </a:cxn>
              <a:cxn ang="f151">
                <a:pos x="f296" y="f261"/>
              </a:cxn>
            </a:cxnLst>
            <a:rect l="f252" t="f255" r="f253" b="f254"/>
            <a:pathLst>
              <a:path w="112" h="105">
                <a:moveTo>
                  <a:pt x="f8" y="f9"/>
                </a:moveTo>
                <a:cubicBezTo>
                  <a:pt x="f10" y="f11"/>
                  <a:pt x="f12" y="f13"/>
                  <a:pt x="f5" y="f14"/>
                </a:cubicBezTo>
                <a:cubicBezTo>
                  <a:pt x="f5" y="f15"/>
                  <a:pt x="f5" y="f15"/>
                  <a:pt x="f5" y="f15"/>
                </a:cubicBezTo>
                <a:cubicBezTo>
                  <a:pt x="f12" y="f14"/>
                  <a:pt x="f10" y="f16"/>
                  <a:pt x="f8" y="f11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18" y="f10"/>
                  <a:pt x="f11" y="f23"/>
                  <a:pt x="f24" y="f5"/>
                </a:cubicBezTo>
                <a:cubicBezTo>
                  <a:pt x="f25" y="f5"/>
                  <a:pt x="f26" y="f5"/>
                  <a:pt x="f27" y="f23"/>
                </a:cubicBezTo>
                <a:cubicBezTo>
                  <a:pt x="f28" y="f12"/>
                  <a:pt x="f29" y="f8"/>
                  <a:pt x="f30" y="f19"/>
                </a:cubicBezTo>
                <a:cubicBezTo>
                  <a:pt x="f31" y="f32"/>
                  <a:pt x="f33" y="f18"/>
                  <a:pt x="f34" y="f14"/>
                </a:cubicBezTo>
                <a:cubicBezTo>
                  <a:pt x="f35" y="f36"/>
                  <a:pt x="f15" y="f9"/>
                  <a:pt x="f37" y="f9"/>
                </a:cubicBezTo>
                <a:cubicBezTo>
                  <a:pt x="f38" y="f9"/>
                  <a:pt x="f17" y="f39"/>
                  <a:pt x="f17" y="f35"/>
                </a:cubicBezTo>
                <a:cubicBezTo>
                  <a:pt x="f40" y="f27"/>
                  <a:pt x="f41" y="f42"/>
                  <a:pt x="f43" y="f44"/>
                </a:cubicBezTo>
                <a:cubicBezTo>
                  <a:pt x="f17" y="f45"/>
                  <a:pt x="f46" y="f47"/>
                  <a:pt x="f48" y="f49"/>
                </a:cubicBezTo>
                <a:cubicBezTo>
                  <a:pt x="f50" y="f51"/>
                  <a:pt x="f44" y="f52"/>
                  <a:pt x="f53" y="f54"/>
                </a:cubicBezTo>
                <a:cubicBezTo>
                  <a:pt x="f55" y="f56"/>
                  <a:pt x="f57" y="f58"/>
                  <a:pt x="f7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30"/>
                  <a:pt x="f55" y="f30"/>
                  <a:pt x="f67" y="f28"/>
                </a:cubicBezTo>
                <a:cubicBezTo>
                  <a:pt x="f68" y="f28"/>
                  <a:pt x="f69" y="f28"/>
                  <a:pt x="f45" y="f28"/>
                </a:cubicBezTo>
                <a:cubicBezTo>
                  <a:pt x="f53" y="f70"/>
                  <a:pt x="f55" y="f71"/>
                  <a:pt x="f66" y="f28"/>
                </a:cubicBezTo>
                <a:cubicBezTo>
                  <a:pt x="f60" y="f50"/>
                  <a:pt x="f6" y="f72"/>
                  <a:pt x="f62" y="f73"/>
                </a:cubicBezTo>
                <a:cubicBezTo>
                  <a:pt x="f74" y="f75"/>
                  <a:pt x="f76" y="f56"/>
                  <a:pt x="f49" y="f68"/>
                </a:cubicBezTo>
                <a:cubicBezTo>
                  <a:pt x="f77" y="f66"/>
                  <a:pt x="f50" y="f7"/>
                  <a:pt x="f9" y="f78"/>
                </a:cubicBezTo>
                <a:cubicBezTo>
                  <a:pt x="f22" y="f79"/>
                  <a:pt x="f80" y="f81"/>
                  <a:pt x="f41" y="f82"/>
                </a:cubicBezTo>
                <a:cubicBezTo>
                  <a:pt x="f12" y="f50"/>
                  <a:pt x="f80" y="f83"/>
                  <a:pt x="f8" y="f9"/>
                </a:cubicBezTo>
                <a:close/>
                <a:moveTo>
                  <a:pt x="f22" y="f11"/>
                </a:moveTo>
                <a:cubicBezTo>
                  <a:pt x="f18" y="f9"/>
                  <a:pt x="f84" y="f13"/>
                  <a:pt x="f85" y="f32"/>
                </a:cubicBezTo>
                <a:cubicBezTo>
                  <a:pt x="f70" y="f19"/>
                  <a:pt x="f28" y="f86"/>
                  <a:pt x="f70" y="f10"/>
                </a:cubicBezTo>
                <a:cubicBezTo>
                  <a:pt x="f87" y="f88"/>
                  <a:pt x="f89" y="f23"/>
                  <a:pt x="f90" y="f12"/>
                </a:cubicBezTo>
                <a:cubicBezTo>
                  <a:pt x="f90" y="f12"/>
                  <a:pt x="f48" y="f12"/>
                  <a:pt x="f35" y="f12"/>
                </a:cubicBezTo>
                <a:cubicBezTo>
                  <a:pt x="f18" y="f43"/>
                  <a:pt x="f20" y="f20"/>
                  <a:pt x="f22" y="f11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7" name="Freeform 62">
            <a:extLst>
              <a:ext uri="{FF2B5EF4-FFF2-40B4-BE49-F238E27FC236}">
                <a16:creationId xmlns:a16="http://schemas.microsoft.com/office/drawing/2014/main" id="{CEE5FBA0-54E0-9306-E0B9-894DAC58281E}"/>
              </a:ext>
            </a:extLst>
          </p:cNvPr>
          <p:cNvSpPr/>
          <p:nvPr/>
        </p:nvSpPr>
        <p:spPr>
          <a:xfrm>
            <a:off x="2501898" y="4740277"/>
            <a:ext cx="157167" cy="1063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6"/>
              <a:gd name="f7" fmla="val 31"/>
              <a:gd name="f8" fmla="val 32"/>
              <a:gd name="f9" fmla="val 3"/>
              <a:gd name="f10" fmla="val 2"/>
              <a:gd name="f11" fmla="val 1"/>
              <a:gd name="f12" fmla="val 35"/>
              <a:gd name="f13" fmla="val 39"/>
              <a:gd name="f14" fmla="val 43"/>
              <a:gd name="f15" fmla="val 45"/>
              <a:gd name="f16" fmla="val 7"/>
              <a:gd name="f17" fmla="val 12"/>
              <a:gd name="f18" fmla="val 17"/>
              <a:gd name="f19" fmla="val 42"/>
              <a:gd name="f20" fmla="val 18"/>
              <a:gd name="f21" fmla="val 19"/>
              <a:gd name="f22" fmla="val 20"/>
              <a:gd name="f23" fmla="val 25"/>
              <a:gd name="f24" fmla="val 40"/>
              <a:gd name="f25" fmla="val 29"/>
              <a:gd name="f26" fmla="val 36"/>
              <a:gd name="f27" fmla="val 30"/>
              <a:gd name="f28" fmla="val 27"/>
              <a:gd name="f29" fmla="val 21"/>
              <a:gd name="f30" fmla="val 26"/>
              <a:gd name="f31" fmla="val 16"/>
              <a:gd name="f32" fmla="val 14"/>
              <a:gd name="f33" fmla="val 11"/>
              <a:gd name="f34" fmla="val 15"/>
              <a:gd name="f35" fmla="val 41"/>
              <a:gd name="f36" fmla="val 38"/>
              <a:gd name="f37" fmla="val 9"/>
              <a:gd name="f38" fmla="val 34"/>
              <a:gd name="f39" fmla="val 8"/>
              <a:gd name="f40" fmla="val 13"/>
              <a:gd name="f41" fmla="val 24"/>
              <a:gd name="f42" fmla="val 23"/>
              <a:gd name="f43" fmla="val 22"/>
              <a:gd name="f44" fmla="val 10"/>
              <a:gd name="f45" fmla="val 6"/>
              <a:gd name="f46" fmla="+- 0 0 -90"/>
              <a:gd name="f47" fmla="*/ f3 1 46"/>
              <a:gd name="f48" fmla="*/ f4 1 31"/>
              <a:gd name="f49" fmla="val f5"/>
              <a:gd name="f50" fmla="val f6"/>
              <a:gd name="f51" fmla="val f7"/>
              <a:gd name="f52" fmla="*/ f46 f0 1"/>
              <a:gd name="f53" fmla="+- f51 0 f49"/>
              <a:gd name="f54" fmla="+- f50 0 f49"/>
              <a:gd name="f55" fmla="*/ f52 1 f2"/>
              <a:gd name="f56" fmla="*/ f54 1 46"/>
              <a:gd name="f57" fmla="*/ f53 1 31"/>
              <a:gd name="f58" fmla="*/ 32 f54 1"/>
              <a:gd name="f59" fmla="*/ 3 f53 1"/>
              <a:gd name="f60" fmla="*/ 1 f53 1"/>
              <a:gd name="f61" fmla="*/ 43 f54 1"/>
              <a:gd name="f62" fmla="*/ 17 f53 1"/>
              <a:gd name="f63" fmla="*/ 42 f54 1"/>
              <a:gd name="f64" fmla="*/ 20 f53 1"/>
              <a:gd name="f65" fmla="*/ 36 f54 1"/>
              <a:gd name="f66" fmla="*/ 30 f53 1"/>
              <a:gd name="f67" fmla="*/ 27 f54 1"/>
              <a:gd name="f68" fmla="*/ 25 f53 1"/>
              <a:gd name="f69" fmla="*/ 29 f54 1"/>
              <a:gd name="f70" fmla="*/ 14 f53 1"/>
              <a:gd name="f71" fmla="*/ 40 f54 1"/>
              <a:gd name="f72" fmla="*/ 41 f54 1"/>
              <a:gd name="f73" fmla="*/ 15 f53 1"/>
              <a:gd name="f74" fmla="*/ 34 f54 1"/>
              <a:gd name="f75" fmla="*/ 9 f53 1"/>
              <a:gd name="f76" fmla="*/ 26 f54 1"/>
              <a:gd name="f77" fmla="*/ 13 f53 1"/>
              <a:gd name="f78" fmla="*/ 23 f54 1"/>
              <a:gd name="f79" fmla="*/ 19 f53 1"/>
              <a:gd name="f80" fmla="*/ 21 f54 1"/>
              <a:gd name="f81" fmla="*/ 26 f53 1"/>
              <a:gd name="f82" fmla="*/ 10 f54 1"/>
              <a:gd name="f83" fmla="*/ 6 f54 1"/>
              <a:gd name="f84" fmla="*/ 2 f53 1"/>
              <a:gd name="f85" fmla="*/ 9 f54 1"/>
              <a:gd name="f86" fmla="*/ 0 f53 1"/>
              <a:gd name="f87" fmla="*/ 11 f54 1"/>
              <a:gd name="f88" fmla="+- f55 0 f1"/>
              <a:gd name="f89" fmla="*/ f58 1 46"/>
              <a:gd name="f90" fmla="*/ f59 1 31"/>
              <a:gd name="f91" fmla="*/ f60 1 31"/>
              <a:gd name="f92" fmla="*/ f61 1 46"/>
              <a:gd name="f93" fmla="*/ f62 1 31"/>
              <a:gd name="f94" fmla="*/ f63 1 46"/>
              <a:gd name="f95" fmla="*/ f64 1 31"/>
              <a:gd name="f96" fmla="*/ f65 1 46"/>
              <a:gd name="f97" fmla="*/ f66 1 31"/>
              <a:gd name="f98" fmla="*/ f67 1 46"/>
              <a:gd name="f99" fmla="*/ f68 1 31"/>
              <a:gd name="f100" fmla="*/ f69 1 46"/>
              <a:gd name="f101" fmla="*/ f70 1 31"/>
              <a:gd name="f102" fmla="*/ f71 1 46"/>
              <a:gd name="f103" fmla="*/ f72 1 46"/>
              <a:gd name="f104" fmla="*/ f73 1 31"/>
              <a:gd name="f105" fmla="*/ f74 1 46"/>
              <a:gd name="f106" fmla="*/ f75 1 31"/>
              <a:gd name="f107" fmla="*/ f76 1 46"/>
              <a:gd name="f108" fmla="*/ f77 1 31"/>
              <a:gd name="f109" fmla="*/ f78 1 46"/>
              <a:gd name="f110" fmla="*/ f79 1 31"/>
              <a:gd name="f111" fmla="*/ f80 1 46"/>
              <a:gd name="f112" fmla="*/ f81 1 31"/>
              <a:gd name="f113" fmla="*/ f82 1 46"/>
              <a:gd name="f114" fmla="*/ f83 1 46"/>
              <a:gd name="f115" fmla="*/ f84 1 31"/>
              <a:gd name="f116" fmla="*/ f85 1 46"/>
              <a:gd name="f117" fmla="*/ f86 1 31"/>
              <a:gd name="f118" fmla="*/ f87 1 46"/>
              <a:gd name="f119" fmla="*/ 0 1 f56"/>
              <a:gd name="f120" fmla="*/ f50 1 f56"/>
              <a:gd name="f121" fmla="*/ 0 1 f57"/>
              <a:gd name="f122" fmla="*/ f51 1 f57"/>
              <a:gd name="f123" fmla="*/ f89 1 f56"/>
              <a:gd name="f124" fmla="*/ f90 1 f57"/>
              <a:gd name="f125" fmla="*/ f91 1 f57"/>
              <a:gd name="f126" fmla="*/ f92 1 f56"/>
              <a:gd name="f127" fmla="*/ f93 1 f57"/>
              <a:gd name="f128" fmla="*/ f94 1 f56"/>
              <a:gd name="f129" fmla="*/ f95 1 f57"/>
              <a:gd name="f130" fmla="*/ f96 1 f56"/>
              <a:gd name="f131" fmla="*/ f97 1 f57"/>
              <a:gd name="f132" fmla="*/ f98 1 f56"/>
              <a:gd name="f133" fmla="*/ f99 1 f57"/>
              <a:gd name="f134" fmla="*/ f100 1 f56"/>
              <a:gd name="f135" fmla="*/ f101 1 f57"/>
              <a:gd name="f136" fmla="*/ f102 1 f56"/>
              <a:gd name="f137" fmla="*/ f103 1 f56"/>
              <a:gd name="f138" fmla="*/ f104 1 f57"/>
              <a:gd name="f139" fmla="*/ f105 1 f56"/>
              <a:gd name="f140" fmla="*/ f106 1 f57"/>
              <a:gd name="f141" fmla="*/ f107 1 f56"/>
              <a:gd name="f142" fmla="*/ f108 1 f57"/>
              <a:gd name="f143" fmla="*/ f109 1 f56"/>
              <a:gd name="f144" fmla="*/ f110 1 f57"/>
              <a:gd name="f145" fmla="*/ f111 1 f56"/>
              <a:gd name="f146" fmla="*/ f112 1 f57"/>
              <a:gd name="f147" fmla="*/ f113 1 f56"/>
              <a:gd name="f148" fmla="*/ f114 1 f56"/>
              <a:gd name="f149" fmla="*/ f115 1 f57"/>
              <a:gd name="f150" fmla="*/ f116 1 f56"/>
              <a:gd name="f151" fmla="*/ f117 1 f57"/>
              <a:gd name="f152" fmla="*/ f118 1 f56"/>
              <a:gd name="f153" fmla="*/ f119 f47 1"/>
              <a:gd name="f154" fmla="*/ f120 f47 1"/>
              <a:gd name="f155" fmla="*/ f122 f48 1"/>
              <a:gd name="f156" fmla="*/ f121 f48 1"/>
              <a:gd name="f157" fmla="*/ f123 f47 1"/>
              <a:gd name="f158" fmla="*/ f124 f48 1"/>
              <a:gd name="f159" fmla="*/ f125 f48 1"/>
              <a:gd name="f160" fmla="*/ f126 f47 1"/>
              <a:gd name="f161" fmla="*/ f127 f48 1"/>
              <a:gd name="f162" fmla="*/ f128 f47 1"/>
              <a:gd name="f163" fmla="*/ f129 f48 1"/>
              <a:gd name="f164" fmla="*/ f130 f47 1"/>
              <a:gd name="f165" fmla="*/ f131 f48 1"/>
              <a:gd name="f166" fmla="*/ f132 f47 1"/>
              <a:gd name="f167" fmla="*/ f133 f48 1"/>
              <a:gd name="f168" fmla="*/ f134 f47 1"/>
              <a:gd name="f169" fmla="*/ f135 f48 1"/>
              <a:gd name="f170" fmla="*/ f136 f47 1"/>
              <a:gd name="f171" fmla="*/ f137 f47 1"/>
              <a:gd name="f172" fmla="*/ f138 f48 1"/>
              <a:gd name="f173" fmla="*/ f139 f47 1"/>
              <a:gd name="f174" fmla="*/ f140 f48 1"/>
              <a:gd name="f175" fmla="*/ f141 f47 1"/>
              <a:gd name="f176" fmla="*/ f142 f48 1"/>
              <a:gd name="f177" fmla="*/ f143 f47 1"/>
              <a:gd name="f178" fmla="*/ f144 f48 1"/>
              <a:gd name="f179" fmla="*/ f145 f47 1"/>
              <a:gd name="f180" fmla="*/ f146 f48 1"/>
              <a:gd name="f181" fmla="*/ f147 f47 1"/>
              <a:gd name="f182" fmla="*/ f148 f47 1"/>
              <a:gd name="f183" fmla="*/ f149 f48 1"/>
              <a:gd name="f184" fmla="*/ f150 f47 1"/>
              <a:gd name="f185" fmla="*/ f151 f48 1"/>
              <a:gd name="f186" fmla="*/ f152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8">
                <a:pos x="f157" y="f158"/>
              </a:cxn>
              <a:cxn ang="f88">
                <a:pos x="f157" y="f159"/>
              </a:cxn>
              <a:cxn ang="f88">
                <a:pos x="f160" y="f158"/>
              </a:cxn>
              <a:cxn ang="f88">
                <a:pos x="f160" y="f161"/>
              </a:cxn>
              <a:cxn ang="f88">
                <a:pos x="f162" y="f163"/>
              </a:cxn>
              <a:cxn ang="f88">
                <a:pos x="f164" y="f165"/>
              </a:cxn>
              <a:cxn ang="f88">
                <a:pos x="f166" y="f167"/>
              </a:cxn>
              <a:cxn ang="f88">
                <a:pos x="f168" y="f169"/>
              </a:cxn>
              <a:cxn ang="f88">
                <a:pos x="f170" y="f169"/>
              </a:cxn>
              <a:cxn ang="f88">
                <a:pos x="f171" y="f172"/>
              </a:cxn>
              <a:cxn ang="f88">
                <a:pos x="f173" y="f174"/>
              </a:cxn>
              <a:cxn ang="f88">
                <a:pos x="f175" y="f176"/>
              </a:cxn>
              <a:cxn ang="f88">
                <a:pos x="f177" y="f178"/>
              </a:cxn>
              <a:cxn ang="f88">
                <a:pos x="f179" y="f180"/>
              </a:cxn>
              <a:cxn ang="f88">
                <a:pos x="f181" y="f180"/>
              </a:cxn>
              <a:cxn ang="f88">
                <a:pos x="f182" y="f183"/>
              </a:cxn>
              <a:cxn ang="f88">
                <a:pos x="f184" y="f185"/>
              </a:cxn>
              <a:cxn ang="f88">
                <a:pos x="f186" y="f183"/>
              </a:cxn>
              <a:cxn ang="f88">
                <a:pos x="f157" y="f158"/>
              </a:cxn>
            </a:cxnLst>
            <a:rect l="f153" t="f156" r="f154" b="f155"/>
            <a:pathLst>
              <a:path w="46" h="31">
                <a:moveTo>
                  <a:pt x="f8" y="f9"/>
                </a:moveTo>
                <a:cubicBezTo>
                  <a:pt x="f8" y="f10"/>
                  <a:pt x="f8" y="f10"/>
                  <a:pt x="f8" y="f11"/>
                </a:cubicBezTo>
                <a:cubicBezTo>
                  <a:pt x="f12" y="f10"/>
                  <a:pt x="f13" y="f9"/>
                  <a:pt x="f14" y="f9"/>
                </a:cubicBezTo>
                <a:cubicBezTo>
                  <a:pt x="f15" y="f16"/>
                  <a:pt x="f6" y="f17"/>
                  <a:pt x="f14" y="f18"/>
                </a:cubicBezTo>
                <a:cubicBezTo>
                  <a:pt x="f19" y="f20"/>
                  <a:pt x="f19" y="f21"/>
                  <a:pt x="f19" y="f22"/>
                </a:cubicBezTo>
                <a:cubicBezTo>
                  <a:pt x="f19" y="f23"/>
                  <a:pt x="f24" y="f25"/>
                  <a:pt x="f26" y="f27"/>
                </a:cubicBezTo>
                <a:cubicBezTo>
                  <a:pt x="f8" y="f7"/>
                  <a:pt x="f25" y="f25"/>
                  <a:pt x="f28" y="f23"/>
                </a:cubicBezTo>
                <a:cubicBezTo>
                  <a:pt x="f23" y="f29"/>
                  <a:pt x="f30" y="f31"/>
                  <a:pt x="f25" y="f32"/>
                </a:cubicBezTo>
                <a:cubicBezTo>
                  <a:pt x="f8" y="f33"/>
                  <a:pt x="f12" y="f33"/>
                  <a:pt x="f24" y="f32"/>
                </a:cubicBezTo>
                <a:cubicBezTo>
                  <a:pt x="f24" y="f32"/>
                  <a:pt x="f24" y="f34"/>
                  <a:pt x="f35" y="f34"/>
                </a:cubicBezTo>
                <a:cubicBezTo>
                  <a:pt x="f24" y="f33"/>
                  <a:pt x="f36" y="f37"/>
                  <a:pt x="f38" y="f37"/>
                </a:cubicBezTo>
                <a:cubicBezTo>
                  <a:pt x="f27" y="f39"/>
                  <a:pt x="f28" y="f37"/>
                  <a:pt x="f30" y="f40"/>
                </a:cubicBezTo>
                <a:cubicBezTo>
                  <a:pt x="f23" y="f34"/>
                  <a:pt x="f41" y="f18"/>
                  <a:pt x="f42" y="f21"/>
                </a:cubicBezTo>
                <a:cubicBezTo>
                  <a:pt x="f42" y="f43"/>
                  <a:pt x="f23" y="f23"/>
                  <a:pt x="f29" y="f30"/>
                </a:cubicBezTo>
                <a:cubicBezTo>
                  <a:pt x="f18" y="f28"/>
                  <a:pt x="f40" y="f28"/>
                  <a:pt x="f44" y="f30"/>
                </a:cubicBezTo>
                <a:cubicBezTo>
                  <a:pt x="f11" y="f43"/>
                  <a:pt x="f5" y="f33"/>
                  <a:pt x="f45" y="f10"/>
                </a:cubicBezTo>
                <a:cubicBezTo>
                  <a:pt x="f16" y="f10"/>
                  <a:pt x="f39" y="f11"/>
                  <a:pt x="f37" y="f5"/>
                </a:cubicBezTo>
                <a:cubicBezTo>
                  <a:pt x="f37" y="f11"/>
                  <a:pt x="f44" y="f11"/>
                  <a:pt x="f33" y="f10"/>
                </a:cubicBezTo>
                <a:cubicBezTo>
                  <a:pt x="f18" y="f44"/>
                  <a:pt x="f41" y="f33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8" name="Freeform 63">
            <a:extLst>
              <a:ext uri="{FF2B5EF4-FFF2-40B4-BE49-F238E27FC236}">
                <a16:creationId xmlns:a16="http://schemas.microsoft.com/office/drawing/2014/main" id="{25CEF7F1-AE96-209A-D589-317E0BBE5435}"/>
              </a:ext>
            </a:extLst>
          </p:cNvPr>
          <p:cNvSpPr/>
          <p:nvPr/>
        </p:nvSpPr>
        <p:spPr>
          <a:xfrm>
            <a:off x="2557467" y="4330698"/>
            <a:ext cx="169858" cy="1190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0"/>
              <a:gd name="f7" fmla="val 35"/>
              <a:gd name="f8" fmla="val 45"/>
              <a:gd name="f9" fmla="val 33"/>
              <a:gd name="f10" fmla="val 41"/>
              <a:gd name="f11" fmla="val 23"/>
              <a:gd name="f12" fmla="val 34"/>
              <a:gd name="f13" fmla="val 20"/>
              <a:gd name="f14" fmla="val 25"/>
              <a:gd name="f15" fmla="val 18"/>
              <a:gd name="f16" fmla="val 21"/>
              <a:gd name="f17" fmla="val 16"/>
              <a:gd name="f18" fmla="val 19"/>
              <a:gd name="f19" fmla="val 10"/>
              <a:gd name="f20" fmla="val 6"/>
              <a:gd name="f21" fmla="val 3"/>
              <a:gd name="f22" fmla="val 15"/>
              <a:gd name="f23" fmla="val 8"/>
              <a:gd name="f24" fmla="val 4"/>
              <a:gd name="f25" fmla="val 7"/>
              <a:gd name="f26" fmla="val 1"/>
              <a:gd name="f27" fmla="val 11"/>
              <a:gd name="f28" fmla="val 2"/>
              <a:gd name="f29" fmla="val 22"/>
              <a:gd name="f30" fmla="val 29"/>
              <a:gd name="f31" fmla="val 14"/>
              <a:gd name="f32" fmla="val 13"/>
              <a:gd name="f33" fmla="val 48"/>
              <a:gd name="f34" fmla="val 49"/>
              <a:gd name="f35" fmla="val 31"/>
              <a:gd name="f36" fmla="val 46"/>
              <a:gd name="f37" fmla="+- 0 0 -90"/>
              <a:gd name="f38" fmla="*/ f3 1 50"/>
              <a:gd name="f39" fmla="*/ f4 1 35"/>
              <a:gd name="f40" fmla="val f5"/>
              <a:gd name="f41" fmla="val f6"/>
              <a:gd name="f42" fmla="val f7"/>
              <a:gd name="f43" fmla="*/ f37 f0 1"/>
              <a:gd name="f44" fmla="+- f42 0 f40"/>
              <a:gd name="f45" fmla="+- f41 0 f40"/>
              <a:gd name="f46" fmla="*/ f43 1 f2"/>
              <a:gd name="f47" fmla="*/ f45 1 50"/>
              <a:gd name="f48" fmla="*/ f44 1 35"/>
              <a:gd name="f49" fmla="*/ 45 f45 1"/>
              <a:gd name="f50" fmla="*/ 33 f44 1"/>
              <a:gd name="f51" fmla="*/ 23 f45 1"/>
              <a:gd name="f52" fmla="*/ 25 f44 1"/>
              <a:gd name="f53" fmla="*/ 16 f45 1"/>
              <a:gd name="f54" fmla="*/ 19 f44 1"/>
              <a:gd name="f55" fmla="*/ 3 f45 1"/>
              <a:gd name="f56" fmla="*/ 20 f44 1"/>
              <a:gd name="f57" fmla="*/ 4 f45 1"/>
              <a:gd name="f58" fmla="*/ 4 f44 1"/>
              <a:gd name="f59" fmla="*/ 7 f44 1"/>
              <a:gd name="f60" fmla="*/ 33 f45 1"/>
              <a:gd name="f61" fmla="*/ 14 f44 1"/>
              <a:gd name="f62" fmla="*/ 48 f45 1"/>
              <a:gd name="f63" fmla="*/ 46 f45 1"/>
              <a:gd name="f64" fmla="*/ 35 f44 1"/>
              <a:gd name="f65" fmla="+- f46 0 f1"/>
              <a:gd name="f66" fmla="*/ f49 1 50"/>
              <a:gd name="f67" fmla="*/ f50 1 35"/>
              <a:gd name="f68" fmla="*/ f51 1 50"/>
              <a:gd name="f69" fmla="*/ f52 1 35"/>
              <a:gd name="f70" fmla="*/ f53 1 50"/>
              <a:gd name="f71" fmla="*/ f54 1 35"/>
              <a:gd name="f72" fmla="*/ f55 1 50"/>
              <a:gd name="f73" fmla="*/ f56 1 35"/>
              <a:gd name="f74" fmla="*/ f57 1 50"/>
              <a:gd name="f75" fmla="*/ f58 1 35"/>
              <a:gd name="f76" fmla="*/ f59 1 35"/>
              <a:gd name="f77" fmla="*/ f60 1 50"/>
              <a:gd name="f78" fmla="*/ f61 1 35"/>
              <a:gd name="f79" fmla="*/ f62 1 50"/>
              <a:gd name="f80" fmla="*/ f63 1 50"/>
              <a:gd name="f81" fmla="*/ f64 1 35"/>
              <a:gd name="f82" fmla="*/ 0 1 f47"/>
              <a:gd name="f83" fmla="*/ f41 1 f47"/>
              <a:gd name="f84" fmla="*/ 0 1 f48"/>
              <a:gd name="f85" fmla="*/ f42 1 f48"/>
              <a:gd name="f86" fmla="*/ f66 1 f47"/>
              <a:gd name="f87" fmla="*/ f67 1 f48"/>
              <a:gd name="f88" fmla="*/ f68 1 f47"/>
              <a:gd name="f89" fmla="*/ f69 1 f48"/>
              <a:gd name="f90" fmla="*/ f70 1 f47"/>
              <a:gd name="f91" fmla="*/ f71 1 f48"/>
              <a:gd name="f92" fmla="*/ f72 1 f47"/>
              <a:gd name="f93" fmla="*/ f73 1 f48"/>
              <a:gd name="f94" fmla="*/ f74 1 f47"/>
              <a:gd name="f95" fmla="*/ f75 1 f48"/>
              <a:gd name="f96" fmla="*/ f76 1 f48"/>
              <a:gd name="f97" fmla="*/ f77 1 f47"/>
              <a:gd name="f98" fmla="*/ f78 1 f48"/>
              <a:gd name="f99" fmla="*/ f79 1 f47"/>
              <a:gd name="f100" fmla="*/ f80 1 f47"/>
              <a:gd name="f101" fmla="*/ f81 1 f48"/>
              <a:gd name="f102" fmla="*/ f82 f38 1"/>
              <a:gd name="f103" fmla="*/ f83 f38 1"/>
              <a:gd name="f104" fmla="*/ f85 f39 1"/>
              <a:gd name="f105" fmla="*/ f84 f39 1"/>
              <a:gd name="f106" fmla="*/ f86 f38 1"/>
              <a:gd name="f107" fmla="*/ f87 f39 1"/>
              <a:gd name="f108" fmla="*/ f88 f38 1"/>
              <a:gd name="f109" fmla="*/ f89 f39 1"/>
              <a:gd name="f110" fmla="*/ f90 f38 1"/>
              <a:gd name="f111" fmla="*/ f91 f39 1"/>
              <a:gd name="f112" fmla="*/ f92 f38 1"/>
              <a:gd name="f113" fmla="*/ f93 f39 1"/>
              <a:gd name="f114" fmla="*/ f94 f38 1"/>
              <a:gd name="f115" fmla="*/ f95 f39 1"/>
              <a:gd name="f116" fmla="*/ f96 f39 1"/>
              <a:gd name="f117" fmla="*/ f97 f38 1"/>
              <a:gd name="f118" fmla="*/ f98 f39 1"/>
              <a:gd name="f119" fmla="*/ f99 f38 1"/>
              <a:gd name="f120" fmla="*/ f100 f38 1"/>
              <a:gd name="f121" fmla="*/ f101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5">
                <a:pos x="f106" y="f107"/>
              </a:cxn>
              <a:cxn ang="f65">
                <a:pos x="f108" y="f109"/>
              </a:cxn>
              <a:cxn ang="f65">
                <a:pos x="f110" y="f111"/>
              </a:cxn>
              <a:cxn ang="f65">
                <a:pos x="f112" y="f113"/>
              </a:cxn>
              <a:cxn ang="f65">
                <a:pos x="f114" y="f115"/>
              </a:cxn>
              <a:cxn ang="f65">
                <a:pos x="f110" y="f116"/>
              </a:cxn>
              <a:cxn ang="f65">
                <a:pos x="f117" y="f118"/>
              </a:cxn>
              <a:cxn ang="f65">
                <a:pos x="f119" y="f113"/>
              </a:cxn>
              <a:cxn ang="f65">
                <a:pos x="f120" y="f121"/>
              </a:cxn>
              <a:cxn ang="f65">
                <a:pos x="f106" y="f107"/>
              </a:cxn>
            </a:cxnLst>
            <a:rect l="f102" t="f105" r="f103" b="f104"/>
            <a:pathLst>
              <a:path w="50" h="35">
                <a:moveTo>
                  <a:pt x="f8" y="f9"/>
                </a:moveTo>
                <a:cubicBezTo>
                  <a:pt x="f10" y="f11"/>
                  <a:pt x="f12" y="f13"/>
                  <a:pt x="f11" y="f14"/>
                </a:cubicBezTo>
                <a:cubicBezTo>
                  <a:pt x="f13" y="f11"/>
                  <a:pt x="f15" y="f16"/>
                  <a:pt x="f17" y="f18"/>
                </a:cubicBezTo>
                <a:cubicBezTo>
                  <a:pt x="f19" y="f11"/>
                  <a:pt x="f20" y="f11"/>
                  <a:pt x="f21" y="f13"/>
                </a:cubicBezTo>
                <a:cubicBezTo>
                  <a:pt x="f5" y="f22"/>
                  <a:pt x="f5" y="f23"/>
                  <a:pt x="f24" y="f24"/>
                </a:cubicBezTo>
                <a:cubicBezTo>
                  <a:pt x="f25" y="f26"/>
                  <a:pt x="f27" y="f28"/>
                  <a:pt x="f17" y="f25"/>
                </a:cubicBezTo>
                <a:cubicBezTo>
                  <a:pt x="f29" y="f5"/>
                  <a:pt x="f30" y="f21"/>
                  <a:pt x="f9" y="f31"/>
                </a:cubicBezTo>
                <a:cubicBezTo>
                  <a:pt x="f10" y="f32"/>
                  <a:pt x="f8" y="f22"/>
                  <a:pt x="f33" y="f13"/>
                </a:cubicBezTo>
                <a:cubicBezTo>
                  <a:pt x="f6" y="f14"/>
                  <a:pt x="f34" y="f35"/>
                  <a:pt x="f36" y="f7"/>
                </a:cubicBezTo>
                <a:cubicBezTo>
                  <a:pt x="f8" y="f12"/>
                  <a:pt x="f8" y="f12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9" name="Freeform 64">
            <a:extLst>
              <a:ext uri="{FF2B5EF4-FFF2-40B4-BE49-F238E27FC236}">
                <a16:creationId xmlns:a16="http://schemas.microsoft.com/office/drawing/2014/main" id="{396C9EAE-5DEF-69FC-CECA-3A6890D8CC4D}"/>
              </a:ext>
            </a:extLst>
          </p:cNvPr>
          <p:cNvSpPr/>
          <p:nvPr/>
        </p:nvSpPr>
        <p:spPr>
          <a:xfrm>
            <a:off x="2617790" y="4413251"/>
            <a:ext cx="98426" cy="11589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34"/>
              <a:gd name="f8" fmla="val 27"/>
              <a:gd name="f9" fmla="val 9"/>
              <a:gd name="f10" fmla="val 10"/>
              <a:gd name="f11" fmla="val 28"/>
              <a:gd name="f12" fmla="val 11"/>
              <a:gd name="f13" fmla="val 18"/>
              <a:gd name="f14" fmla="val 24"/>
              <a:gd name="f15" fmla="val 30"/>
              <a:gd name="f16" fmla="val 23"/>
              <a:gd name="f17" fmla="val 21"/>
              <a:gd name="f18" fmla="val 31"/>
              <a:gd name="f19" fmla="val 33"/>
              <a:gd name="f20" fmla="val 16"/>
              <a:gd name="f21" fmla="val 7"/>
              <a:gd name="f22" fmla="val 26"/>
              <a:gd name="f23" fmla="val 1"/>
              <a:gd name="f24" fmla="val 5"/>
              <a:gd name="f25" fmla="val 4"/>
              <a:gd name="f26" fmla="val 2"/>
              <a:gd name="f27" fmla="val 8"/>
              <a:gd name="f28" fmla="+- 0 0 -90"/>
              <a:gd name="f29" fmla="*/ f3 1 29"/>
              <a:gd name="f30" fmla="*/ f4 1 34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29"/>
              <a:gd name="f39" fmla="*/ f35 1 34"/>
              <a:gd name="f40" fmla="*/ 27 f36 1"/>
              <a:gd name="f41" fmla="*/ 9 f35 1"/>
              <a:gd name="f42" fmla="*/ 28 f36 1"/>
              <a:gd name="f43" fmla="*/ 11 f35 1"/>
              <a:gd name="f44" fmla="*/ 24 f36 1"/>
              <a:gd name="f45" fmla="*/ 30 f35 1"/>
              <a:gd name="f46" fmla="*/ 23 f36 1"/>
              <a:gd name="f47" fmla="*/ 16 f36 1"/>
              <a:gd name="f48" fmla="*/ 33 f35 1"/>
              <a:gd name="f49" fmla="*/ 0 f36 1"/>
              <a:gd name="f50" fmla="*/ 16 f35 1"/>
              <a:gd name="f51" fmla="*/ 10 f36 1"/>
              <a:gd name="f52" fmla="*/ 2 f35 1"/>
              <a:gd name="f53" fmla="*/ 26 f36 1"/>
              <a:gd name="f54" fmla="*/ 8 f35 1"/>
              <a:gd name="f55" fmla="+- f37 0 f1"/>
              <a:gd name="f56" fmla="*/ f40 1 29"/>
              <a:gd name="f57" fmla="*/ f41 1 34"/>
              <a:gd name="f58" fmla="*/ f42 1 29"/>
              <a:gd name="f59" fmla="*/ f43 1 34"/>
              <a:gd name="f60" fmla="*/ f44 1 29"/>
              <a:gd name="f61" fmla="*/ f45 1 34"/>
              <a:gd name="f62" fmla="*/ f46 1 29"/>
              <a:gd name="f63" fmla="*/ f47 1 29"/>
              <a:gd name="f64" fmla="*/ f48 1 34"/>
              <a:gd name="f65" fmla="*/ f49 1 29"/>
              <a:gd name="f66" fmla="*/ f50 1 34"/>
              <a:gd name="f67" fmla="*/ f51 1 29"/>
              <a:gd name="f68" fmla="*/ f52 1 34"/>
              <a:gd name="f69" fmla="*/ f53 1 29"/>
              <a:gd name="f70" fmla="*/ f54 1 34"/>
              <a:gd name="f71" fmla="*/ 0 1 f38"/>
              <a:gd name="f72" fmla="*/ f32 1 f38"/>
              <a:gd name="f73" fmla="*/ 0 1 f39"/>
              <a:gd name="f74" fmla="*/ f33 1 f39"/>
              <a:gd name="f75" fmla="*/ f56 1 f38"/>
              <a:gd name="f76" fmla="*/ f57 1 f39"/>
              <a:gd name="f77" fmla="*/ f58 1 f38"/>
              <a:gd name="f78" fmla="*/ f59 1 f39"/>
              <a:gd name="f79" fmla="*/ f60 1 f38"/>
              <a:gd name="f80" fmla="*/ f61 1 f39"/>
              <a:gd name="f81" fmla="*/ f62 1 f38"/>
              <a:gd name="f82" fmla="*/ f63 1 f38"/>
              <a:gd name="f83" fmla="*/ f64 1 f39"/>
              <a:gd name="f84" fmla="*/ f65 1 f38"/>
              <a:gd name="f85" fmla="*/ f66 1 f39"/>
              <a:gd name="f86" fmla="*/ f67 1 f38"/>
              <a:gd name="f87" fmla="*/ f68 1 f39"/>
              <a:gd name="f88" fmla="*/ f69 1 f38"/>
              <a:gd name="f89" fmla="*/ f70 1 f39"/>
              <a:gd name="f90" fmla="*/ f71 f29 1"/>
              <a:gd name="f91" fmla="*/ f72 f29 1"/>
              <a:gd name="f92" fmla="*/ f74 f30 1"/>
              <a:gd name="f93" fmla="*/ f73 f30 1"/>
              <a:gd name="f94" fmla="*/ f75 f29 1"/>
              <a:gd name="f95" fmla="*/ f76 f30 1"/>
              <a:gd name="f96" fmla="*/ f77 f29 1"/>
              <a:gd name="f97" fmla="*/ f78 f30 1"/>
              <a:gd name="f98" fmla="*/ f79 f29 1"/>
              <a:gd name="f99" fmla="*/ f80 f30 1"/>
              <a:gd name="f100" fmla="*/ f81 f29 1"/>
              <a:gd name="f101" fmla="*/ f82 f29 1"/>
              <a:gd name="f102" fmla="*/ f83 f30 1"/>
              <a:gd name="f103" fmla="*/ f84 f29 1"/>
              <a:gd name="f104" fmla="*/ f85 f30 1"/>
              <a:gd name="f105" fmla="*/ f86 f29 1"/>
              <a:gd name="f106" fmla="*/ f87 f30 1"/>
              <a:gd name="f107" fmla="*/ f88 f29 1"/>
              <a:gd name="f108" fmla="*/ f89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94" y="f95"/>
              </a:cxn>
              <a:cxn ang="f55">
                <a:pos x="f96" y="f97"/>
              </a:cxn>
              <a:cxn ang="f55">
                <a:pos x="f98" y="f99"/>
              </a:cxn>
              <a:cxn ang="f55">
                <a:pos x="f100" y="f99"/>
              </a:cxn>
              <a:cxn ang="f55">
                <a:pos x="f101" y="f102"/>
              </a:cxn>
              <a:cxn ang="f55">
                <a:pos x="f103" y="f104"/>
              </a:cxn>
              <a:cxn ang="f55">
                <a:pos x="f105" y="f106"/>
              </a:cxn>
              <a:cxn ang="f55">
                <a:pos x="f107" y="f108"/>
              </a:cxn>
              <a:cxn ang="f55">
                <a:pos x="f94" y="f95"/>
              </a:cxn>
            </a:cxnLst>
            <a:rect l="f90" t="f93" r="f91" b="f92"/>
            <a:pathLst>
              <a:path w="29" h="34">
                <a:moveTo>
                  <a:pt x="f8" y="f9"/>
                </a:moveTo>
                <a:cubicBezTo>
                  <a:pt x="f8" y="f10"/>
                  <a:pt x="f8" y="f10"/>
                  <a:pt x="f11" y="f12"/>
                </a:cubicBezTo>
                <a:cubicBezTo>
                  <a:pt x="f6" y="f13"/>
                  <a:pt x="f11" y="f14"/>
                  <a:pt x="f14" y="f15"/>
                </a:cubicBezTo>
                <a:cubicBezTo>
                  <a:pt x="f14" y="f15"/>
                  <a:pt x="f16" y="f15"/>
                  <a:pt x="f16" y="f15"/>
                </a:cubicBezTo>
                <a:cubicBezTo>
                  <a:pt x="f17" y="f18"/>
                  <a:pt x="f13" y="f19"/>
                  <a:pt x="f20" y="f19"/>
                </a:cubicBezTo>
                <a:cubicBezTo>
                  <a:pt x="f21" y="f7"/>
                  <a:pt x="f5" y="f22"/>
                  <a:pt x="f5" y="f20"/>
                </a:cubicBezTo>
                <a:cubicBezTo>
                  <a:pt x="f23" y="f9"/>
                  <a:pt x="f24" y="f25"/>
                  <a:pt x="f10" y="f26"/>
                </a:cubicBezTo>
                <a:cubicBezTo>
                  <a:pt x="f20" y="f5"/>
                  <a:pt x="f17" y="f26"/>
                  <a:pt x="f22" y="f27"/>
                </a:cubicBezTo>
                <a:cubicBezTo>
                  <a:pt x="f22" y="f9"/>
                  <a:pt x="f22" y="f9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0" name="Freeform 65">
            <a:extLst>
              <a:ext uri="{FF2B5EF4-FFF2-40B4-BE49-F238E27FC236}">
                <a16:creationId xmlns:a16="http://schemas.microsoft.com/office/drawing/2014/main" id="{A3DB1B37-74F9-57C2-52D7-31B7D14234DE}"/>
              </a:ext>
            </a:extLst>
          </p:cNvPr>
          <p:cNvSpPr/>
          <p:nvPr/>
        </p:nvSpPr>
        <p:spPr>
          <a:xfrm>
            <a:off x="2382834" y="4419596"/>
            <a:ext cx="142875" cy="9207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2"/>
              <a:gd name="f7" fmla="val 27"/>
              <a:gd name="f8" fmla="val 7"/>
              <a:gd name="f9" fmla="val 2"/>
              <a:gd name="f10" fmla="val 24"/>
              <a:gd name="f11" fmla="val 19"/>
              <a:gd name="f12" fmla="val 14"/>
              <a:gd name="f13" fmla="val 1"/>
              <a:gd name="f14" fmla="val 9"/>
              <a:gd name="f15" fmla="val 3"/>
              <a:gd name="f16" fmla="val 6"/>
              <a:gd name="f17" fmla="val 8"/>
              <a:gd name="f18" fmla="val 4"/>
              <a:gd name="f19" fmla="val 13"/>
              <a:gd name="f20" fmla="val 17"/>
              <a:gd name="f21" fmla="val 5"/>
              <a:gd name="f22" fmla="val 20"/>
              <a:gd name="f23" fmla="val 21"/>
              <a:gd name="f24" fmla="val 23"/>
              <a:gd name="f25" fmla="val 29"/>
              <a:gd name="f26" fmla="val 32"/>
              <a:gd name="f27" fmla="val 37"/>
              <a:gd name="f28" fmla="val 38"/>
              <a:gd name="f29" fmla="val 39"/>
              <a:gd name="f30" fmla="val 30"/>
              <a:gd name="f31" fmla="val 16"/>
              <a:gd name="f32" fmla="val 15"/>
              <a:gd name="f33" fmla="+- 0 0 -90"/>
              <a:gd name="f34" fmla="*/ f3 1 42"/>
              <a:gd name="f35" fmla="*/ f4 1 27"/>
              <a:gd name="f36" fmla="val f5"/>
              <a:gd name="f37" fmla="val f6"/>
              <a:gd name="f38" fmla="val f7"/>
              <a:gd name="f39" fmla="*/ f33 f0 1"/>
              <a:gd name="f40" fmla="+- f38 0 f36"/>
              <a:gd name="f41" fmla="+- f37 0 f36"/>
              <a:gd name="f42" fmla="*/ f39 1 f2"/>
              <a:gd name="f43" fmla="*/ f41 1 42"/>
              <a:gd name="f44" fmla="*/ f40 1 27"/>
              <a:gd name="f45" fmla="*/ 7 f41 1"/>
              <a:gd name="f46" fmla="*/ 27 f40 1"/>
              <a:gd name="f47" fmla="*/ 0 f41 1"/>
              <a:gd name="f48" fmla="*/ 14 f40 1"/>
              <a:gd name="f49" fmla="*/ 8 f41 1"/>
              <a:gd name="f50" fmla="*/ 4 f40 1"/>
              <a:gd name="f51" fmla="*/ 19 f41 1"/>
              <a:gd name="f52" fmla="*/ 9 f40 1"/>
              <a:gd name="f53" fmla="*/ 20 f41 1"/>
              <a:gd name="f54" fmla="*/ 3 f40 1"/>
              <a:gd name="f55" fmla="*/ 24 f41 1"/>
              <a:gd name="f56" fmla="*/ 0 f40 1"/>
              <a:gd name="f57" fmla="*/ 37 f41 1"/>
              <a:gd name="f58" fmla="*/ 39 f41 1"/>
              <a:gd name="f59" fmla="*/ 30 f41 1"/>
              <a:gd name="f60" fmla="*/ 23 f40 1"/>
              <a:gd name="f61" fmla="+- f42 0 f1"/>
              <a:gd name="f62" fmla="*/ f45 1 42"/>
              <a:gd name="f63" fmla="*/ f46 1 27"/>
              <a:gd name="f64" fmla="*/ f47 1 42"/>
              <a:gd name="f65" fmla="*/ f48 1 27"/>
              <a:gd name="f66" fmla="*/ f49 1 42"/>
              <a:gd name="f67" fmla="*/ f50 1 27"/>
              <a:gd name="f68" fmla="*/ f51 1 42"/>
              <a:gd name="f69" fmla="*/ f52 1 27"/>
              <a:gd name="f70" fmla="*/ f53 1 42"/>
              <a:gd name="f71" fmla="*/ f54 1 27"/>
              <a:gd name="f72" fmla="*/ f55 1 42"/>
              <a:gd name="f73" fmla="*/ f56 1 27"/>
              <a:gd name="f74" fmla="*/ f57 1 42"/>
              <a:gd name="f75" fmla="*/ f58 1 42"/>
              <a:gd name="f76" fmla="*/ f59 1 42"/>
              <a:gd name="f77" fmla="*/ f60 1 27"/>
              <a:gd name="f78" fmla="*/ 0 1 f43"/>
              <a:gd name="f79" fmla="*/ f37 1 f43"/>
              <a:gd name="f80" fmla="*/ 0 1 f44"/>
              <a:gd name="f81" fmla="*/ f38 1 f44"/>
              <a:gd name="f82" fmla="*/ f62 1 f43"/>
              <a:gd name="f83" fmla="*/ f63 1 f44"/>
              <a:gd name="f84" fmla="*/ f64 1 f43"/>
              <a:gd name="f85" fmla="*/ f65 1 f44"/>
              <a:gd name="f86" fmla="*/ f66 1 f43"/>
              <a:gd name="f87" fmla="*/ f67 1 f44"/>
              <a:gd name="f88" fmla="*/ f68 1 f43"/>
              <a:gd name="f89" fmla="*/ f69 1 f44"/>
              <a:gd name="f90" fmla="*/ f70 1 f43"/>
              <a:gd name="f91" fmla="*/ f71 1 f44"/>
              <a:gd name="f92" fmla="*/ f72 1 f43"/>
              <a:gd name="f93" fmla="*/ f73 1 f44"/>
              <a:gd name="f94" fmla="*/ f74 1 f43"/>
              <a:gd name="f95" fmla="*/ f75 1 f43"/>
              <a:gd name="f96" fmla="*/ f76 1 f43"/>
              <a:gd name="f97" fmla="*/ f77 1 f44"/>
              <a:gd name="f98" fmla="*/ f78 f34 1"/>
              <a:gd name="f99" fmla="*/ f79 f34 1"/>
              <a:gd name="f100" fmla="*/ f81 f35 1"/>
              <a:gd name="f101" fmla="*/ f80 f35 1"/>
              <a:gd name="f102" fmla="*/ f82 f34 1"/>
              <a:gd name="f103" fmla="*/ f83 f35 1"/>
              <a:gd name="f104" fmla="*/ f84 f34 1"/>
              <a:gd name="f105" fmla="*/ f85 f35 1"/>
              <a:gd name="f106" fmla="*/ f86 f34 1"/>
              <a:gd name="f107" fmla="*/ f87 f35 1"/>
              <a:gd name="f108" fmla="*/ f88 f34 1"/>
              <a:gd name="f109" fmla="*/ f89 f35 1"/>
              <a:gd name="f110" fmla="*/ f90 f34 1"/>
              <a:gd name="f111" fmla="*/ f91 f35 1"/>
              <a:gd name="f112" fmla="*/ f92 f34 1"/>
              <a:gd name="f113" fmla="*/ f93 f35 1"/>
              <a:gd name="f114" fmla="*/ f94 f34 1"/>
              <a:gd name="f115" fmla="*/ f95 f34 1"/>
              <a:gd name="f116" fmla="*/ f96 f34 1"/>
              <a:gd name="f117" fmla="*/ f97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1">
                <a:pos x="f102" y="f103"/>
              </a:cxn>
              <a:cxn ang="f61">
                <a:pos x="f104" y="f105"/>
              </a:cxn>
              <a:cxn ang="f61">
                <a:pos x="f106" y="f107"/>
              </a:cxn>
              <a:cxn ang="f61">
                <a:pos x="f108" y="f109"/>
              </a:cxn>
              <a:cxn ang="f61">
                <a:pos x="f110" y="f111"/>
              </a:cxn>
              <a:cxn ang="f61">
                <a:pos x="f112" y="f113"/>
              </a:cxn>
              <a:cxn ang="f61">
                <a:pos x="f114" y="f107"/>
              </a:cxn>
              <a:cxn ang="f61">
                <a:pos x="f115" y="f105"/>
              </a:cxn>
              <a:cxn ang="f61">
                <a:pos x="f116" y="f117"/>
              </a:cxn>
              <a:cxn ang="f61">
                <a:pos x="f102" y="f103"/>
              </a:cxn>
            </a:cxnLst>
            <a:rect l="f98" t="f101" r="f99" b="f100"/>
            <a:pathLst>
              <a:path w="42" h="27">
                <a:moveTo>
                  <a:pt x="f8" y="f7"/>
                </a:moveTo>
                <a:cubicBezTo>
                  <a:pt x="f9" y="f10"/>
                  <a:pt x="f5" y="f11"/>
                  <a:pt x="f5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15"/>
                  <a:pt x="f20" y="f21"/>
                  <a:pt x="f11" y="f14"/>
                </a:cubicBezTo>
                <a:cubicBezTo>
                  <a:pt x="f22" y="f8"/>
                  <a:pt x="f11" y="f21"/>
                  <a:pt x="f22" y="f15"/>
                </a:cubicBezTo>
                <a:cubicBezTo>
                  <a:pt x="f23" y="f9"/>
                  <a:pt x="f24" y="f5"/>
                  <a:pt x="f10" y="f5"/>
                </a:cubicBezTo>
                <a:cubicBezTo>
                  <a:pt x="f25" y="f13"/>
                  <a:pt x="f26" y="f9"/>
                  <a:pt x="f27" y="f18"/>
                </a:cubicBezTo>
                <a:cubicBezTo>
                  <a:pt x="f28" y="f16"/>
                  <a:pt x="f6" y="f14"/>
                  <a:pt x="f29" y="f12"/>
                </a:cubicBezTo>
                <a:cubicBezTo>
                  <a:pt x="f27" y="f11"/>
                  <a:pt x="f26" y="f22"/>
                  <a:pt x="f30" y="f24"/>
                </a:cubicBezTo>
                <a:cubicBezTo>
                  <a:pt x="f22" y="f31"/>
                  <a:pt x="f32" y="f20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1" name="Freeform 66">
            <a:extLst>
              <a:ext uri="{FF2B5EF4-FFF2-40B4-BE49-F238E27FC236}">
                <a16:creationId xmlns:a16="http://schemas.microsoft.com/office/drawing/2014/main" id="{B96525ED-8F08-1165-059D-481444A0F820}"/>
              </a:ext>
            </a:extLst>
          </p:cNvPr>
          <p:cNvSpPr/>
          <p:nvPr/>
        </p:nvSpPr>
        <p:spPr>
          <a:xfrm>
            <a:off x="3743325" y="4562471"/>
            <a:ext cx="238128" cy="2778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0"/>
              <a:gd name="f7" fmla="val 81"/>
              <a:gd name="f8" fmla="val 25"/>
              <a:gd name="f9" fmla="val 6"/>
              <a:gd name="f10" fmla="val 24"/>
              <a:gd name="f11" fmla="val 14"/>
              <a:gd name="f12" fmla="val 21"/>
              <a:gd name="f13" fmla="val 20"/>
              <a:gd name="f14" fmla="val 17"/>
              <a:gd name="f15" fmla="val 12"/>
              <a:gd name="f16" fmla="val 28"/>
              <a:gd name="f17" fmla="val 8"/>
              <a:gd name="f18" fmla="val 4"/>
              <a:gd name="f19" fmla="val 26"/>
              <a:gd name="f20" fmla="val 1"/>
              <a:gd name="f21" fmla="val 23"/>
              <a:gd name="f22" fmla="val 18"/>
              <a:gd name="f23" fmla="val 2"/>
              <a:gd name="f24" fmla="val 13"/>
              <a:gd name="f25" fmla="val 9"/>
              <a:gd name="f26" fmla="val 5"/>
              <a:gd name="f27" fmla="val 16"/>
              <a:gd name="f28" fmla="val 19"/>
              <a:gd name="f29" fmla="val 3"/>
              <a:gd name="f30" fmla="val 35"/>
              <a:gd name="f31" fmla="val 43"/>
              <a:gd name="f32" fmla="val 50"/>
              <a:gd name="f33" fmla="val 63"/>
              <a:gd name="f34" fmla="val 15"/>
              <a:gd name="f35" fmla="val 69"/>
              <a:gd name="f36" fmla="val 40"/>
              <a:gd name="f37" fmla="val 68"/>
              <a:gd name="f38" fmla="val 52"/>
              <a:gd name="f39" fmla="val 64"/>
              <a:gd name="f40" fmla="val 55"/>
              <a:gd name="f41" fmla="val 73"/>
              <a:gd name="f42" fmla="val 51"/>
              <a:gd name="f43" fmla="val 78"/>
              <a:gd name="f44" fmla="val 45"/>
              <a:gd name="f45" fmla="val 80"/>
              <a:gd name="f46" fmla="val 39"/>
              <a:gd name="f47" fmla="val 29"/>
              <a:gd name="f48" fmla="val 27"/>
              <a:gd name="f49" fmla="val 76"/>
              <a:gd name="f50" fmla="val 44"/>
              <a:gd name="f51" fmla="val 77"/>
              <a:gd name="f52" fmla="val 48"/>
              <a:gd name="f53" fmla="val 59"/>
              <a:gd name="f54" fmla="val 67"/>
              <a:gd name="f55" fmla="val 47"/>
              <a:gd name="f56" fmla="val 65"/>
              <a:gd name="f57" fmla="val 33"/>
              <a:gd name="f58" fmla="val 54"/>
              <a:gd name="f59" fmla="val 10"/>
              <a:gd name="f60" fmla="val 37"/>
              <a:gd name="f61" fmla="val 31"/>
              <a:gd name="f62" fmla="val 7"/>
              <a:gd name="f63" fmla="val 11"/>
              <a:gd name="f64" fmla="val 22"/>
              <a:gd name="f65" fmla="+- 0 0 -90"/>
              <a:gd name="f66" fmla="*/ f3 1 70"/>
              <a:gd name="f67" fmla="*/ f4 1 81"/>
              <a:gd name="f68" fmla="val f5"/>
              <a:gd name="f69" fmla="val f6"/>
              <a:gd name="f70" fmla="val f7"/>
              <a:gd name="f71" fmla="*/ f65 f0 1"/>
              <a:gd name="f72" fmla="+- f70 0 f68"/>
              <a:gd name="f73" fmla="+- f69 0 f68"/>
              <a:gd name="f74" fmla="*/ f71 1 f2"/>
              <a:gd name="f75" fmla="*/ f73 1 70"/>
              <a:gd name="f76" fmla="*/ f72 1 81"/>
              <a:gd name="f77" fmla="*/ 25 f73 1"/>
              <a:gd name="f78" fmla="*/ 6 f72 1"/>
              <a:gd name="f79" fmla="*/ 17 f73 1"/>
              <a:gd name="f80" fmla="*/ 24 f72 1"/>
              <a:gd name="f81" fmla="*/ 4 f73 1"/>
              <a:gd name="f82" fmla="*/ 26 f72 1"/>
              <a:gd name="f83" fmla="*/ 2 f73 1"/>
              <a:gd name="f84" fmla="*/ 13 f72 1"/>
              <a:gd name="f85" fmla="*/ 13 f73 1"/>
              <a:gd name="f86" fmla="*/ 5 f72 1"/>
              <a:gd name="f87" fmla="*/ 23 f73 1"/>
              <a:gd name="f88" fmla="*/ 3 f72 1"/>
              <a:gd name="f89" fmla="*/ 0 f72 1"/>
              <a:gd name="f90" fmla="*/ 1 f72 1"/>
              <a:gd name="f91" fmla="*/ 28 f73 1"/>
              <a:gd name="f92" fmla="*/ 4 f72 1"/>
              <a:gd name="f93" fmla="*/ 50 f73 1"/>
              <a:gd name="f94" fmla="*/ 9 f72 1"/>
              <a:gd name="f95" fmla="*/ 69 f73 1"/>
              <a:gd name="f96" fmla="*/ 40 f72 1"/>
              <a:gd name="f97" fmla="*/ 55 f73 1"/>
              <a:gd name="f98" fmla="*/ 73 f72 1"/>
              <a:gd name="f99" fmla="*/ 39 f73 1"/>
              <a:gd name="f100" fmla="*/ 80 f72 1"/>
              <a:gd name="f101" fmla="*/ 26 f73 1"/>
              <a:gd name="f102" fmla="*/ 64 f72 1"/>
              <a:gd name="f103" fmla="*/ 27 f73 1"/>
              <a:gd name="f104" fmla="*/ 44 f73 1"/>
              <a:gd name="f105" fmla="*/ 77 f72 1"/>
              <a:gd name="f106" fmla="*/ 70 f72 1"/>
              <a:gd name="f107" fmla="*/ 65 f73 1"/>
              <a:gd name="f108" fmla="*/ 33 f72 1"/>
              <a:gd name="f109" fmla="*/ 43 f73 1"/>
              <a:gd name="f110" fmla="*/ 10 f72 1"/>
              <a:gd name="f111" fmla="*/ 24 f73 1"/>
              <a:gd name="f112" fmla="*/ 7 f72 1"/>
              <a:gd name="f113" fmla="*/ 14 f73 1"/>
              <a:gd name="f114" fmla="*/ 8 f72 1"/>
              <a:gd name="f115" fmla="*/ 5 f73 1"/>
              <a:gd name="f116" fmla="*/ 16 f72 1"/>
              <a:gd name="f117" fmla="*/ 6 f73 1"/>
              <a:gd name="f118" fmla="*/ 23 f72 1"/>
              <a:gd name="f119" fmla="+- f74 0 f1"/>
              <a:gd name="f120" fmla="*/ f77 1 70"/>
              <a:gd name="f121" fmla="*/ f78 1 81"/>
              <a:gd name="f122" fmla="*/ f79 1 70"/>
              <a:gd name="f123" fmla="*/ f80 1 81"/>
              <a:gd name="f124" fmla="*/ f81 1 70"/>
              <a:gd name="f125" fmla="*/ f82 1 81"/>
              <a:gd name="f126" fmla="*/ f83 1 70"/>
              <a:gd name="f127" fmla="*/ f84 1 81"/>
              <a:gd name="f128" fmla="*/ f85 1 70"/>
              <a:gd name="f129" fmla="*/ f86 1 81"/>
              <a:gd name="f130" fmla="*/ f87 1 70"/>
              <a:gd name="f131" fmla="*/ f88 1 81"/>
              <a:gd name="f132" fmla="*/ f89 1 81"/>
              <a:gd name="f133" fmla="*/ f90 1 81"/>
              <a:gd name="f134" fmla="*/ f91 1 70"/>
              <a:gd name="f135" fmla="*/ f92 1 81"/>
              <a:gd name="f136" fmla="*/ f93 1 70"/>
              <a:gd name="f137" fmla="*/ f94 1 81"/>
              <a:gd name="f138" fmla="*/ f95 1 70"/>
              <a:gd name="f139" fmla="*/ f96 1 81"/>
              <a:gd name="f140" fmla="*/ f97 1 70"/>
              <a:gd name="f141" fmla="*/ f98 1 81"/>
              <a:gd name="f142" fmla="*/ f99 1 70"/>
              <a:gd name="f143" fmla="*/ f100 1 81"/>
              <a:gd name="f144" fmla="*/ f101 1 70"/>
              <a:gd name="f145" fmla="*/ f102 1 81"/>
              <a:gd name="f146" fmla="*/ f103 1 70"/>
              <a:gd name="f147" fmla="*/ f104 1 70"/>
              <a:gd name="f148" fmla="*/ f105 1 81"/>
              <a:gd name="f149" fmla="*/ f106 1 81"/>
              <a:gd name="f150" fmla="*/ f107 1 70"/>
              <a:gd name="f151" fmla="*/ f108 1 81"/>
              <a:gd name="f152" fmla="*/ f109 1 70"/>
              <a:gd name="f153" fmla="*/ f110 1 81"/>
              <a:gd name="f154" fmla="*/ f111 1 70"/>
              <a:gd name="f155" fmla="*/ f112 1 81"/>
              <a:gd name="f156" fmla="*/ f113 1 70"/>
              <a:gd name="f157" fmla="*/ f114 1 81"/>
              <a:gd name="f158" fmla="*/ f115 1 70"/>
              <a:gd name="f159" fmla="*/ f116 1 81"/>
              <a:gd name="f160" fmla="*/ f117 1 70"/>
              <a:gd name="f161" fmla="*/ f118 1 81"/>
              <a:gd name="f162" fmla="*/ 0 1 f75"/>
              <a:gd name="f163" fmla="*/ f69 1 f75"/>
              <a:gd name="f164" fmla="*/ 0 1 f76"/>
              <a:gd name="f165" fmla="*/ f70 1 f76"/>
              <a:gd name="f166" fmla="*/ f120 1 f75"/>
              <a:gd name="f167" fmla="*/ f121 1 f76"/>
              <a:gd name="f168" fmla="*/ f122 1 f75"/>
              <a:gd name="f169" fmla="*/ f123 1 f76"/>
              <a:gd name="f170" fmla="*/ f124 1 f75"/>
              <a:gd name="f171" fmla="*/ f125 1 f76"/>
              <a:gd name="f172" fmla="*/ f126 1 f75"/>
              <a:gd name="f173" fmla="*/ f127 1 f76"/>
              <a:gd name="f174" fmla="*/ f128 1 f75"/>
              <a:gd name="f175" fmla="*/ f129 1 f76"/>
              <a:gd name="f176" fmla="*/ f130 1 f75"/>
              <a:gd name="f177" fmla="*/ f131 1 f76"/>
              <a:gd name="f178" fmla="*/ f132 1 f76"/>
              <a:gd name="f179" fmla="*/ f133 1 f76"/>
              <a:gd name="f180" fmla="*/ f134 1 f75"/>
              <a:gd name="f181" fmla="*/ f135 1 f76"/>
              <a:gd name="f182" fmla="*/ f136 1 f75"/>
              <a:gd name="f183" fmla="*/ f137 1 f76"/>
              <a:gd name="f184" fmla="*/ f138 1 f75"/>
              <a:gd name="f185" fmla="*/ f139 1 f76"/>
              <a:gd name="f186" fmla="*/ f140 1 f75"/>
              <a:gd name="f187" fmla="*/ f141 1 f76"/>
              <a:gd name="f188" fmla="*/ f142 1 f75"/>
              <a:gd name="f189" fmla="*/ f143 1 f76"/>
              <a:gd name="f190" fmla="*/ f144 1 f75"/>
              <a:gd name="f191" fmla="*/ f145 1 f76"/>
              <a:gd name="f192" fmla="*/ f146 1 f75"/>
              <a:gd name="f193" fmla="*/ f147 1 f75"/>
              <a:gd name="f194" fmla="*/ f148 1 f76"/>
              <a:gd name="f195" fmla="*/ f149 1 f76"/>
              <a:gd name="f196" fmla="*/ f150 1 f75"/>
              <a:gd name="f197" fmla="*/ f151 1 f76"/>
              <a:gd name="f198" fmla="*/ f152 1 f75"/>
              <a:gd name="f199" fmla="*/ f153 1 f76"/>
              <a:gd name="f200" fmla="*/ f154 1 f75"/>
              <a:gd name="f201" fmla="*/ f155 1 f76"/>
              <a:gd name="f202" fmla="*/ f156 1 f75"/>
              <a:gd name="f203" fmla="*/ f157 1 f76"/>
              <a:gd name="f204" fmla="*/ f158 1 f75"/>
              <a:gd name="f205" fmla="*/ f159 1 f76"/>
              <a:gd name="f206" fmla="*/ f160 1 f75"/>
              <a:gd name="f207" fmla="*/ f161 1 f76"/>
              <a:gd name="f208" fmla="*/ f162 f66 1"/>
              <a:gd name="f209" fmla="*/ f163 f66 1"/>
              <a:gd name="f210" fmla="*/ f165 f67 1"/>
              <a:gd name="f211" fmla="*/ f164 f67 1"/>
              <a:gd name="f212" fmla="*/ f166 f66 1"/>
              <a:gd name="f213" fmla="*/ f167 f67 1"/>
              <a:gd name="f214" fmla="*/ f168 f66 1"/>
              <a:gd name="f215" fmla="*/ f169 f67 1"/>
              <a:gd name="f216" fmla="*/ f170 f66 1"/>
              <a:gd name="f217" fmla="*/ f171 f67 1"/>
              <a:gd name="f218" fmla="*/ f172 f66 1"/>
              <a:gd name="f219" fmla="*/ f173 f67 1"/>
              <a:gd name="f220" fmla="*/ f174 f66 1"/>
              <a:gd name="f221" fmla="*/ f175 f67 1"/>
              <a:gd name="f222" fmla="*/ f176 f66 1"/>
              <a:gd name="f223" fmla="*/ f177 f67 1"/>
              <a:gd name="f224" fmla="*/ f178 f67 1"/>
              <a:gd name="f225" fmla="*/ f179 f67 1"/>
              <a:gd name="f226" fmla="*/ f180 f66 1"/>
              <a:gd name="f227" fmla="*/ f181 f67 1"/>
              <a:gd name="f228" fmla="*/ f182 f66 1"/>
              <a:gd name="f229" fmla="*/ f183 f67 1"/>
              <a:gd name="f230" fmla="*/ f184 f66 1"/>
              <a:gd name="f231" fmla="*/ f185 f67 1"/>
              <a:gd name="f232" fmla="*/ f186 f66 1"/>
              <a:gd name="f233" fmla="*/ f187 f67 1"/>
              <a:gd name="f234" fmla="*/ f188 f66 1"/>
              <a:gd name="f235" fmla="*/ f189 f67 1"/>
              <a:gd name="f236" fmla="*/ f190 f66 1"/>
              <a:gd name="f237" fmla="*/ f191 f67 1"/>
              <a:gd name="f238" fmla="*/ f192 f66 1"/>
              <a:gd name="f239" fmla="*/ f193 f66 1"/>
              <a:gd name="f240" fmla="*/ f194 f67 1"/>
              <a:gd name="f241" fmla="*/ f195 f67 1"/>
              <a:gd name="f242" fmla="*/ f196 f66 1"/>
              <a:gd name="f243" fmla="*/ f197 f67 1"/>
              <a:gd name="f244" fmla="*/ f198 f66 1"/>
              <a:gd name="f245" fmla="*/ f199 f67 1"/>
              <a:gd name="f246" fmla="*/ f200 f66 1"/>
              <a:gd name="f247" fmla="*/ f201 f67 1"/>
              <a:gd name="f248" fmla="*/ f202 f66 1"/>
              <a:gd name="f249" fmla="*/ f203 f67 1"/>
              <a:gd name="f250" fmla="*/ f204 f66 1"/>
              <a:gd name="f251" fmla="*/ f205 f67 1"/>
              <a:gd name="f252" fmla="*/ f206 f66 1"/>
              <a:gd name="f253" fmla="*/ f20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9">
                <a:pos x="f212" y="f213"/>
              </a:cxn>
              <a:cxn ang="f119">
                <a:pos x="f214" y="f215"/>
              </a:cxn>
              <a:cxn ang="f119">
                <a:pos x="f216" y="f217"/>
              </a:cxn>
              <a:cxn ang="f119">
                <a:pos x="f218" y="f219"/>
              </a:cxn>
              <a:cxn ang="f119">
                <a:pos x="f220" y="f221"/>
              </a:cxn>
              <a:cxn ang="f119">
                <a:pos x="f222" y="f223"/>
              </a:cxn>
              <a:cxn ang="f119">
                <a:pos x="f222" y="f224"/>
              </a:cxn>
              <a:cxn ang="f119">
                <a:pos x="f222" y="f225"/>
              </a:cxn>
              <a:cxn ang="f119">
                <a:pos x="f226" y="f227"/>
              </a:cxn>
              <a:cxn ang="f119">
                <a:pos x="f228" y="f229"/>
              </a:cxn>
              <a:cxn ang="f119">
                <a:pos x="f230" y="f231"/>
              </a:cxn>
              <a:cxn ang="f119">
                <a:pos x="f232" y="f233"/>
              </a:cxn>
              <a:cxn ang="f119">
                <a:pos x="f234" y="f235"/>
              </a:cxn>
              <a:cxn ang="f119">
                <a:pos x="f236" y="f237"/>
              </a:cxn>
              <a:cxn ang="f119">
                <a:pos x="f238" y="f237"/>
              </a:cxn>
              <a:cxn ang="f119">
                <a:pos x="f239" y="f240"/>
              </a:cxn>
              <a:cxn ang="f119">
                <a:pos x="f232" y="f241"/>
              </a:cxn>
              <a:cxn ang="f119">
                <a:pos x="f242" y="f243"/>
              </a:cxn>
              <a:cxn ang="f119">
                <a:pos x="f244" y="f245"/>
              </a:cxn>
              <a:cxn ang="f119">
                <a:pos x="f212" y="f213"/>
              </a:cxn>
              <a:cxn ang="f119">
                <a:pos x="f246" y="f247"/>
              </a:cxn>
              <a:cxn ang="f119">
                <a:pos x="f248" y="f249"/>
              </a:cxn>
              <a:cxn ang="f119">
                <a:pos x="f250" y="f251"/>
              </a:cxn>
              <a:cxn ang="f119">
                <a:pos x="f252" y="f253"/>
              </a:cxn>
              <a:cxn ang="f119">
                <a:pos x="f220" y="f253"/>
              </a:cxn>
              <a:cxn ang="f119">
                <a:pos x="f246" y="f247"/>
              </a:cxn>
            </a:cxnLst>
            <a:rect l="f208" t="f211" r="f209" b="f210"/>
            <a:pathLst>
              <a:path w="70" h="81">
                <a:moveTo>
                  <a:pt x="f8" y="f9"/>
                </a:moveTo>
                <a:cubicBezTo>
                  <a:pt x="f10" y="f11"/>
                  <a:pt x="f12" y="f13"/>
                  <a:pt x="f14" y="f10"/>
                </a:cubicBezTo>
                <a:cubicBezTo>
                  <a:pt x="f15" y="f16"/>
                  <a:pt x="f17" y="f16"/>
                  <a:pt x="f18" y="f19"/>
                </a:cubicBezTo>
                <a:cubicBezTo>
                  <a:pt x="f20" y="f21"/>
                  <a:pt x="f5" y="f22"/>
                  <a:pt x="f23" y="f24"/>
                </a:cubicBezTo>
                <a:cubicBezTo>
                  <a:pt x="f18" y="f25"/>
                  <a:pt x="f17" y="f9"/>
                  <a:pt x="f24" y="f26"/>
                </a:cubicBezTo>
                <a:cubicBezTo>
                  <a:pt x="f27" y="f18"/>
                  <a:pt x="f28" y="f18"/>
                  <a:pt x="f21" y="f29"/>
                </a:cubicBezTo>
                <a:cubicBezTo>
                  <a:pt x="f21" y="f23"/>
                  <a:pt x="f21" y="f20"/>
                  <a:pt x="f21" y="f5"/>
                </a:cubicBezTo>
                <a:cubicBezTo>
                  <a:pt x="f21" y="f5"/>
                  <a:pt x="f21" y="f5"/>
                  <a:pt x="f21" y="f20"/>
                </a:cubicBezTo>
                <a:cubicBezTo>
                  <a:pt x="f10" y="f29"/>
                  <a:pt x="f19" y="f29"/>
                  <a:pt x="f16" y="f18"/>
                </a:cubicBezTo>
                <a:cubicBezTo>
                  <a:pt x="f30" y="f26"/>
                  <a:pt x="f31" y="f9"/>
                  <a:pt x="f32" y="f25"/>
                </a:cubicBezTo>
                <a:cubicBezTo>
                  <a:pt x="f33" y="f34"/>
                  <a:pt x="f6" y="f8"/>
                  <a:pt x="f35" y="f36"/>
                </a:cubicBezTo>
                <a:cubicBezTo>
                  <a:pt x="f37" y="f38"/>
                  <a:pt x="f39" y="f39"/>
                  <a:pt x="f40" y="f41"/>
                </a:cubicBezTo>
                <a:cubicBezTo>
                  <a:pt x="f42" y="f43"/>
                  <a:pt x="f44" y="f45"/>
                  <a:pt x="f46" y="f45"/>
                </a:cubicBezTo>
                <a:cubicBezTo>
                  <a:pt x="f47" y="f7"/>
                  <a:pt x="f10" y="f41"/>
                  <a:pt x="f19" y="f39"/>
                </a:cubicBezTo>
                <a:cubicBezTo>
                  <a:pt x="f48" y="f39"/>
                  <a:pt x="f48" y="f39"/>
                  <a:pt x="f48" y="f39"/>
                </a:cubicBezTo>
                <a:cubicBezTo>
                  <a:pt x="f8" y="f49"/>
                  <a:pt x="f30" y="f7"/>
                  <a:pt x="f50" y="f51"/>
                </a:cubicBezTo>
                <a:cubicBezTo>
                  <a:pt x="f52" y="f49"/>
                  <a:pt x="f38" y="f41"/>
                  <a:pt x="f40" y="f6"/>
                </a:cubicBezTo>
                <a:cubicBezTo>
                  <a:pt x="f33" y="f53"/>
                  <a:pt x="f54" y="f55"/>
                  <a:pt x="f56" y="f57"/>
                </a:cubicBezTo>
                <a:cubicBezTo>
                  <a:pt x="f33" y="f13"/>
                  <a:pt x="f58" y="f11"/>
                  <a:pt x="f31" y="f59"/>
                </a:cubicBezTo>
                <a:cubicBezTo>
                  <a:pt x="f60" y="f17"/>
                  <a:pt x="f61" y="f17"/>
                  <a:pt x="f8" y="f9"/>
                </a:cubicBezTo>
                <a:close/>
                <a:moveTo>
                  <a:pt x="f10" y="f62"/>
                </a:moveTo>
                <a:cubicBezTo>
                  <a:pt x="f13" y="f62"/>
                  <a:pt x="f14" y="f62"/>
                  <a:pt x="f11" y="f17"/>
                </a:cubicBezTo>
                <a:cubicBezTo>
                  <a:pt x="f59" y="f25"/>
                  <a:pt x="f9" y="f63"/>
                  <a:pt x="f26" y="f27"/>
                </a:cubicBezTo>
                <a:cubicBezTo>
                  <a:pt x="f18" y="f22"/>
                  <a:pt x="f26" y="f64"/>
                  <a:pt x="f9" y="f21"/>
                </a:cubicBezTo>
                <a:cubicBezTo>
                  <a:pt x="f17" y="f10"/>
                  <a:pt x="f63" y="f8"/>
                  <a:pt x="f24" y="f21"/>
                </a:cubicBezTo>
                <a:cubicBezTo>
                  <a:pt x="f28" y="f13"/>
                  <a:pt x="f64" y="f34"/>
                  <a:pt x="f10" y="f62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2" name="Freeform 67">
            <a:extLst>
              <a:ext uri="{FF2B5EF4-FFF2-40B4-BE49-F238E27FC236}">
                <a16:creationId xmlns:a16="http://schemas.microsoft.com/office/drawing/2014/main" id="{B9EF8C78-4A30-4D85-5D37-27048999EF05}"/>
              </a:ext>
            </a:extLst>
          </p:cNvPr>
          <p:cNvSpPr/>
          <p:nvPr/>
        </p:nvSpPr>
        <p:spPr>
          <a:xfrm>
            <a:off x="2305046" y="4176714"/>
            <a:ext cx="231772" cy="2667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"/>
              <a:gd name="f7" fmla="val 78"/>
              <a:gd name="f8" fmla="val 31"/>
              <a:gd name="f9" fmla="val 40"/>
              <a:gd name="f10" fmla="val 45"/>
              <a:gd name="f11" fmla="val 44"/>
              <a:gd name="f12" fmla="val 57"/>
              <a:gd name="f13" fmla="val 34"/>
              <a:gd name="f14" fmla="val 65"/>
              <a:gd name="f15" fmla="val 43"/>
              <a:gd name="f16" fmla="val 48"/>
              <a:gd name="f17" fmla="val 47"/>
              <a:gd name="f18" fmla="val 30"/>
              <a:gd name="f19" fmla="val 23"/>
              <a:gd name="f20" fmla="val 15"/>
              <a:gd name="f21" fmla="val 70"/>
              <a:gd name="f22" fmla="val 13"/>
              <a:gd name="f23" fmla="val 21"/>
              <a:gd name="f24" fmla="val 56"/>
              <a:gd name="f25" fmla="val 26"/>
              <a:gd name="f26" fmla="val 20"/>
              <a:gd name="f27" fmla="val 37"/>
              <a:gd name="f28" fmla="val 32"/>
              <a:gd name="f29" fmla="val 10"/>
              <a:gd name="f30" fmla="val 9"/>
              <a:gd name="f31" fmla="val 24"/>
              <a:gd name="f32" fmla="val 8"/>
              <a:gd name="f33" fmla="val 22"/>
              <a:gd name="f34" fmla="val 7"/>
              <a:gd name="f35" fmla="val 19"/>
              <a:gd name="f36" fmla="val 5"/>
              <a:gd name="f37" fmla="val 12"/>
              <a:gd name="f38" fmla="val 6"/>
              <a:gd name="f39" fmla="val 3"/>
              <a:gd name="f40" fmla="val 17"/>
              <a:gd name="f41" fmla="val 2"/>
              <a:gd name="f42" fmla="val 35"/>
              <a:gd name="f43" fmla="val 28"/>
              <a:gd name="f44" fmla="val 38"/>
              <a:gd name="f45" fmla="val 29"/>
              <a:gd name="f46" fmla="val 33"/>
              <a:gd name="f47" fmla="val 25"/>
              <a:gd name="f48" fmla="val 11"/>
              <a:gd name="f49" fmla="val 18"/>
              <a:gd name="f50" fmla="val 27"/>
              <a:gd name="f51" fmla="+- 0 0 -90"/>
              <a:gd name="f52" fmla="*/ f3 1 68"/>
              <a:gd name="f53" fmla="*/ f4 1 78"/>
              <a:gd name="f54" fmla="val f5"/>
              <a:gd name="f55" fmla="val f6"/>
              <a:gd name="f56" fmla="val f7"/>
              <a:gd name="f57" fmla="*/ f51 f0 1"/>
              <a:gd name="f58" fmla="+- f56 0 f54"/>
              <a:gd name="f59" fmla="+- f55 0 f54"/>
              <a:gd name="f60" fmla="*/ f57 1 f2"/>
              <a:gd name="f61" fmla="*/ f59 1 68"/>
              <a:gd name="f62" fmla="*/ f58 1 78"/>
              <a:gd name="f63" fmla="*/ 31 f59 1"/>
              <a:gd name="f64" fmla="*/ 40 f58 1"/>
              <a:gd name="f65" fmla="*/ 68 f59 1"/>
              <a:gd name="f66" fmla="*/ 34 f58 1"/>
              <a:gd name="f67" fmla="*/ 30 f59 1"/>
              <a:gd name="f68" fmla="*/ 43 f58 1"/>
              <a:gd name="f69" fmla="*/ 0 f59 1"/>
              <a:gd name="f70" fmla="*/ 78 f58 1"/>
              <a:gd name="f71" fmla="*/ 26 f59 1"/>
              <a:gd name="f72" fmla="*/ 10 f59 1"/>
              <a:gd name="f73" fmla="*/ 26 f58 1"/>
              <a:gd name="f74" fmla="*/ 7 f59 1"/>
              <a:gd name="f75" fmla="*/ 19 f58 1"/>
              <a:gd name="f76" fmla="*/ 12 f59 1"/>
              <a:gd name="f77" fmla="*/ 3 f58 1"/>
              <a:gd name="f78" fmla="*/ 7 f58 1"/>
              <a:gd name="f79" fmla="*/ 34 f59 1"/>
              <a:gd name="f80" fmla="*/ 23 f58 1"/>
              <a:gd name="f81" fmla="*/ 28 f59 1"/>
              <a:gd name="f82" fmla="*/ 38 f58 1"/>
              <a:gd name="f83" fmla="*/ 25 f58 1"/>
              <a:gd name="f84" fmla="*/ 11 f58 1"/>
              <a:gd name="f85" fmla="*/ 15 f59 1"/>
              <a:gd name="f86" fmla="*/ 6 f58 1"/>
              <a:gd name="f87" fmla="*/ 11 f59 1"/>
              <a:gd name="f88" fmla="*/ 18 f58 1"/>
              <a:gd name="f89" fmla="+- f60 0 f1"/>
              <a:gd name="f90" fmla="*/ f63 1 68"/>
              <a:gd name="f91" fmla="*/ f64 1 78"/>
              <a:gd name="f92" fmla="*/ f65 1 68"/>
              <a:gd name="f93" fmla="*/ f66 1 78"/>
              <a:gd name="f94" fmla="*/ f67 1 68"/>
              <a:gd name="f95" fmla="*/ f68 1 78"/>
              <a:gd name="f96" fmla="*/ f69 1 68"/>
              <a:gd name="f97" fmla="*/ f70 1 78"/>
              <a:gd name="f98" fmla="*/ f71 1 68"/>
              <a:gd name="f99" fmla="*/ f72 1 68"/>
              <a:gd name="f100" fmla="*/ f73 1 78"/>
              <a:gd name="f101" fmla="*/ f74 1 68"/>
              <a:gd name="f102" fmla="*/ f75 1 78"/>
              <a:gd name="f103" fmla="*/ f76 1 68"/>
              <a:gd name="f104" fmla="*/ f77 1 78"/>
              <a:gd name="f105" fmla="*/ f78 1 78"/>
              <a:gd name="f106" fmla="*/ f79 1 68"/>
              <a:gd name="f107" fmla="*/ f80 1 78"/>
              <a:gd name="f108" fmla="*/ f81 1 68"/>
              <a:gd name="f109" fmla="*/ f82 1 78"/>
              <a:gd name="f110" fmla="*/ f83 1 78"/>
              <a:gd name="f111" fmla="*/ f84 1 78"/>
              <a:gd name="f112" fmla="*/ f85 1 68"/>
              <a:gd name="f113" fmla="*/ f86 1 78"/>
              <a:gd name="f114" fmla="*/ f87 1 68"/>
              <a:gd name="f115" fmla="*/ f88 1 78"/>
              <a:gd name="f116" fmla="*/ 0 1 f61"/>
              <a:gd name="f117" fmla="*/ f55 1 f61"/>
              <a:gd name="f118" fmla="*/ 0 1 f62"/>
              <a:gd name="f119" fmla="*/ f56 1 f62"/>
              <a:gd name="f120" fmla="*/ f90 1 f61"/>
              <a:gd name="f121" fmla="*/ f91 1 f62"/>
              <a:gd name="f122" fmla="*/ f92 1 f61"/>
              <a:gd name="f123" fmla="*/ f93 1 f62"/>
              <a:gd name="f124" fmla="*/ f94 1 f61"/>
              <a:gd name="f125" fmla="*/ f95 1 f62"/>
              <a:gd name="f126" fmla="*/ f96 1 f61"/>
              <a:gd name="f127" fmla="*/ f97 1 f62"/>
              <a:gd name="f128" fmla="*/ f98 1 f61"/>
              <a:gd name="f129" fmla="*/ f99 1 f61"/>
              <a:gd name="f130" fmla="*/ f100 1 f62"/>
              <a:gd name="f131" fmla="*/ f101 1 f61"/>
              <a:gd name="f132" fmla="*/ f102 1 f62"/>
              <a:gd name="f133" fmla="*/ f103 1 f61"/>
              <a:gd name="f134" fmla="*/ f104 1 f62"/>
              <a:gd name="f135" fmla="*/ f105 1 f62"/>
              <a:gd name="f136" fmla="*/ f106 1 f61"/>
              <a:gd name="f137" fmla="*/ f107 1 f62"/>
              <a:gd name="f138" fmla="*/ f108 1 f61"/>
              <a:gd name="f139" fmla="*/ f109 1 f62"/>
              <a:gd name="f140" fmla="*/ f110 1 f62"/>
              <a:gd name="f141" fmla="*/ f111 1 f62"/>
              <a:gd name="f142" fmla="*/ f112 1 f61"/>
              <a:gd name="f143" fmla="*/ f113 1 f62"/>
              <a:gd name="f144" fmla="*/ f114 1 f61"/>
              <a:gd name="f145" fmla="*/ f115 1 f62"/>
              <a:gd name="f146" fmla="*/ f116 f52 1"/>
              <a:gd name="f147" fmla="*/ f117 f52 1"/>
              <a:gd name="f148" fmla="*/ f119 f53 1"/>
              <a:gd name="f149" fmla="*/ f118 f53 1"/>
              <a:gd name="f150" fmla="*/ f120 f52 1"/>
              <a:gd name="f151" fmla="*/ f121 f53 1"/>
              <a:gd name="f152" fmla="*/ f122 f52 1"/>
              <a:gd name="f153" fmla="*/ f123 f53 1"/>
              <a:gd name="f154" fmla="*/ f124 f52 1"/>
              <a:gd name="f155" fmla="*/ f125 f53 1"/>
              <a:gd name="f156" fmla="*/ f126 f52 1"/>
              <a:gd name="f157" fmla="*/ f127 f53 1"/>
              <a:gd name="f158" fmla="*/ f128 f52 1"/>
              <a:gd name="f159" fmla="*/ f129 f52 1"/>
              <a:gd name="f160" fmla="*/ f130 f53 1"/>
              <a:gd name="f161" fmla="*/ f131 f52 1"/>
              <a:gd name="f162" fmla="*/ f132 f53 1"/>
              <a:gd name="f163" fmla="*/ f133 f52 1"/>
              <a:gd name="f164" fmla="*/ f134 f53 1"/>
              <a:gd name="f165" fmla="*/ f135 f53 1"/>
              <a:gd name="f166" fmla="*/ f136 f52 1"/>
              <a:gd name="f167" fmla="*/ f137 f53 1"/>
              <a:gd name="f168" fmla="*/ f138 f52 1"/>
              <a:gd name="f169" fmla="*/ f139 f53 1"/>
              <a:gd name="f170" fmla="*/ f140 f53 1"/>
              <a:gd name="f171" fmla="*/ f141 f53 1"/>
              <a:gd name="f172" fmla="*/ f142 f52 1"/>
              <a:gd name="f173" fmla="*/ f143 f53 1"/>
              <a:gd name="f174" fmla="*/ f144 f52 1"/>
              <a:gd name="f175" fmla="*/ f145 f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9">
                <a:pos x="f150" y="f151"/>
              </a:cxn>
              <a:cxn ang="f89">
                <a:pos x="f152" y="f153"/>
              </a:cxn>
              <a:cxn ang="f89">
                <a:pos x="f154" y="f155"/>
              </a:cxn>
              <a:cxn ang="f89">
                <a:pos x="f156" y="f157"/>
              </a:cxn>
              <a:cxn ang="f89">
                <a:pos x="f158" y="f155"/>
              </a:cxn>
              <a:cxn ang="f89">
                <a:pos x="f159" y="f160"/>
              </a:cxn>
              <a:cxn ang="f89">
                <a:pos x="f161" y="f162"/>
              </a:cxn>
              <a:cxn ang="f89">
                <a:pos x="f163" y="f164"/>
              </a:cxn>
              <a:cxn ang="f89">
                <a:pos x="f154" y="f165"/>
              </a:cxn>
              <a:cxn ang="f89">
                <a:pos x="f166" y="f167"/>
              </a:cxn>
              <a:cxn ang="f89">
                <a:pos x="f150" y="f151"/>
              </a:cxn>
              <a:cxn ang="f89">
                <a:pos x="f168" y="f169"/>
              </a:cxn>
              <a:cxn ang="f89">
                <a:pos x="f154" y="f170"/>
              </a:cxn>
              <a:cxn ang="f89">
                <a:pos x="f168" y="f171"/>
              </a:cxn>
              <a:cxn ang="f89">
                <a:pos x="f172" y="f173"/>
              </a:cxn>
              <a:cxn ang="f89">
                <a:pos x="f174" y="f175"/>
              </a:cxn>
              <a:cxn ang="f89">
                <a:pos x="f168" y="f169"/>
              </a:cxn>
            </a:cxnLst>
            <a:rect l="f146" t="f149" r="f147" b="f148"/>
            <a:pathLst>
              <a:path w="68" h="78">
                <a:moveTo>
                  <a:pt x="f8" y="f9"/>
                </a:moveTo>
                <a:cubicBezTo>
                  <a:pt x="f10" y="f11"/>
                  <a:pt x="f12" y="f11"/>
                  <a:pt x="f6" y="f13"/>
                </a:cubicBezTo>
                <a:cubicBezTo>
                  <a:pt x="f14" y="f15"/>
                  <a:pt x="f16" y="f17"/>
                  <a:pt x="f18" y="f15"/>
                </a:cubicBezTo>
                <a:cubicBezTo>
                  <a:pt x="f19" y="f12"/>
                  <a:pt x="f20" y="f21"/>
                  <a:pt x="f5" y="f7"/>
                </a:cubicBezTo>
                <a:cubicBezTo>
                  <a:pt x="f22" y="f6"/>
                  <a:pt x="f23" y="f24"/>
                  <a:pt x="f25" y="f15"/>
                </a:cubicBezTo>
                <a:cubicBezTo>
                  <a:pt x="f26" y="f27"/>
                  <a:pt x="f20" y="f28"/>
                  <a:pt x="f29" y="f25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4" y="f38"/>
                  <a:pt x="f37" y="f39"/>
                </a:cubicBezTo>
                <a:cubicBezTo>
                  <a:pt x="f40" y="f5"/>
                  <a:pt x="f25" y="f41"/>
                  <a:pt x="f18" y="f34"/>
                </a:cubicBezTo>
                <a:cubicBezTo>
                  <a:pt x="f13" y="f37"/>
                  <a:pt x="f42" y="f40"/>
                  <a:pt x="f13" y="f19"/>
                </a:cubicBezTo>
                <a:cubicBezTo>
                  <a:pt x="f13" y="f43"/>
                  <a:pt x="f28" y="f13"/>
                  <a:pt x="f8" y="f9"/>
                </a:cubicBezTo>
                <a:close/>
                <a:moveTo>
                  <a:pt x="f43" y="f44"/>
                </a:moveTo>
                <a:cubicBezTo>
                  <a:pt x="f45" y="f46"/>
                  <a:pt x="f18" y="f45"/>
                  <a:pt x="f18" y="f47"/>
                </a:cubicBezTo>
                <a:cubicBezTo>
                  <a:pt x="f18" y="f26"/>
                  <a:pt x="f45" y="f20"/>
                  <a:pt x="f43" y="f48"/>
                </a:cubicBezTo>
                <a:cubicBezTo>
                  <a:pt x="f25" y="f38"/>
                  <a:pt x="f35" y="f36"/>
                  <a:pt x="f20" y="f38"/>
                </a:cubicBezTo>
                <a:cubicBezTo>
                  <a:pt x="f48" y="f32"/>
                  <a:pt x="f30" y="f22"/>
                  <a:pt x="f48" y="f49"/>
                </a:cubicBezTo>
                <a:cubicBezTo>
                  <a:pt x="f22" y="f50"/>
                  <a:pt x="f35" y="f46"/>
                  <a:pt x="f43" y="f44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3" name="Freeform 68">
            <a:extLst>
              <a:ext uri="{FF2B5EF4-FFF2-40B4-BE49-F238E27FC236}">
                <a16:creationId xmlns:a16="http://schemas.microsoft.com/office/drawing/2014/main" id="{28B7254D-DBDE-A78F-FDB8-34D5202FCC64}"/>
              </a:ext>
            </a:extLst>
          </p:cNvPr>
          <p:cNvSpPr/>
          <p:nvPr/>
        </p:nvSpPr>
        <p:spPr>
          <a:xfrm>
            <a:off x="1101723" y="4654552"/>
            <a:ext cx="119064" cy="1031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"/>
              <a:gd name="f7" fmla="val 30"/>
              <a:gd name="f8" fmla="val 23"/>
              <a:gd name="f9" fmla="val 5"/>
              <a:gd name="f10" fmla="val 4"/>
              <a:gd name="f11" fmla="val 26"/>
              <a:gd name="f12" fmla="val 2"/>
              <a:gd name="f13" fmla="val 28"/>
              <a:gd name="f14" fmla="val 31"/>
              <a:gd name="f15" fmla="val 3"/>
              <a:gd name="f16" fmla="val 34"/>
              <a:gd name="f17" fmla="val 8"/>
              <a:gd name="f18" fmla="val 33"/>
              <a:gd name="f19" fmla="val 11"/>
              <a:gd name="f20" fmla="val 32"/>
              <a:gd name="f21" fmla="val 14"/>
              <a:gd name="f22" fmla="val 15"/>
              <a:gd name="f23" fmla="val 17"/>
              <a:gd name="f24" fmla="val 20"/>
              <a:gd name="f25" fmla="val 24"/>
              <a:gd name="f26" fmla="val 29"/>
              <a:gd name="f27" fmla="val 16"/>
              <a:gd name="f28" fmla="val 27"/>
              <a:gd name="f29" fmla="val 13"/>
              <a:gd name="f30" fmla="val 10"/>
              <a:gd name="f31" fmla="val 6"/>
              <a:gd name="f32" fmla="val 25"/>
              <a:gd name="f33" fmla="val 1"/>
              <a:gd name="f34" fmla="val 22"/>
              <a:gd name="f35" fmla="val 19"/>
              <a:gd name="f36" fmla="val 7"/>
              <a:gd name="f37" fmla="val 9"/>
              <a:gd name="f38" fmla="val 12"/>
              <a:gd name="f39" fmla="+- 0 0 -90"/>
              <a:gd name="f40" fmla="*/ f3 1 35"/>
              <a:gd name="f41" fmla="*/ f4 1 30"/>
              <a:gd name="f42" fmla="val f5"/>
              <a:gd name="f43" fmla="val f6"/>
              <a:gd name="f44" fmla="val f7"/>
              <a:gd name="f45" fmla="*/ f39 f0 1"/>
              <a:gd name="f46" fmla="+- f44 0 f42"/>
              <a:gd name="f47" fmla="+- f43 0 f42"/>
              <a:gd name="f48" fmla="*/ f45 1 f2"/>
              <a:gd name="f49" fmla="*/ f47 1 35"/>
              <a:gd name="f50" fmla="*/ f46 1 30"/>
              <a:gd name="f51" fmla="*/ 23 f47 1"/>
              <a:gd name="f52" fmla="*/ 5 f46 1"/>
              <a:gd name="f53" fmla="*/ 4 f46 1"/>
              <a:gd name="f54" fmla="*/ 31 f47 1"/>
              <a:gd name="f55" fmla="*/ 3 f46 1"/>
              <a:gd name="f56" fmla="*/ 33 f47 1"/>
              <a:gd name="f57" fmla="*/ 11 f46 1"/>
              <a:gd name="f58" fmla="*/ 26 f47 1"/>
              <a:gd name="f59" fmla="*/ 15 f46 1"/>
              <a:gd name="f60" fmla="*/ 28 f47 1"/>
              <a:gd name="f61" fmla="*/ 24 f46 1"/>
              <a:gd name="f62" fmla="*/ 17 f47 1"/>
              <a:gd name="f63" fmla="*/ 28 f46 1"/>
              <a:gd name="f64" fmla="*/ 16 f47 1"/>
              <a:gd name="f65" fmla="*/ 27 f46 1"/>
              <a:gd name="f66" fmla="*/ 13 f47 1"/>
              <a:gd name="f67" fmla="*/ 26 f46 1"/>
              <a:gd name="f68" fmla="*/ 4 f47 1"/>
              <a:gd name="f69" fmla="*/ 25 f46 1"/>
              <a:gd name="f70" fmla="*/ 1 f47 1"/>
              <a:gd name="f71" fmla="*/ 16 f46 1"/>
              <a:gd name="f72" fmla="*/ 9 f47 1"/>
              <a:gd name="f73" fmla="*/ 12 f46 1"/>
              <a:gd name="f74" fmla="*/ 11 f47 1"/>
              <a:gd name="f75" fmla="*/ 10 f46 1"/>
              <a:gd name="f76" fmla="*/ 15 f47 1"/>
              <a:gd name="f77" fmla="*/ 9 f46 1"/>
              <a:gd name="f78" fmla="+- f48 0 f1"/>
              <a:gd name="f79" fmla="*/ f51 1 35"/>
              <a:gd name="f80" fmla="*/ f52 1 30"/>
              <a:gd name="f81" fmla="*/ f53 1 30"/>
              <a:gd name="f82" fmla="*/ f54 1 35"/>
              <a:gd name="f83" fmla="*/ f55 1 30"/>
              <a:gd name="f84" fmla="*/ f56 1 35"/>
              <a:gd name="f85" fmla="*/ f57 1 30"/>
              <a:gd name="f86" fmla="*/ f58 1 35"/>
              <a:gd name="f87" fmla="*/ f59 1 30"/>
              <a:gd name="f88" fmla="*/ f60 1 35"/>
              <a:gd name="f89" fmla="*/ f61 1 30"/>
              <a:gd name="f90" fmla="*/ f62 1 35"/>
              <a:gd name="f91" fmla="*/ f63 1 30"/>
              <a:gd name="f92" fmla="*/ f64 1 35"/>
              <a:gd name="f93" fmla="*/ f65 1 30"/>
              <a:gd name="f94" fmla="*/ f66 1 35"/>
              <a:gd name="f95" fmla="*/ f67 1 30"/>
              <a:gd name="f96" fmla="*/ f68 1 35"/>
              <a:gd name="f97" fmla="*/ f69 1 30"/>
              <a:gd name="f98" fmla="*/ f70 1 35"/>
              <a:gd name="f99" fmla="*/ f71 1 30"/>
              <a:gd name="f100" fmla="*/ f72 1 35"/>
              <a:gd name="f101" fmla="*/ f73 1 30"/>
              <a:gd name="f102" fmla="*/ f74 1 35"/>
              <a:gd name="f103" fmla="*/ f75 1 30"/>
              <a:gd name="f104" fmla="*/ f76 1 35"/>
              <a:gd name="f105" fmla="*/ f77 1 30"/>
              <a:gd name="f106" fmla="*/ 0 1 f49"/>
              <a:gd name="f107" fmla="*/ f43 1 f49"/>
              <a:gd name="f108" fmla="*/ 0 1 f50"/>
              <a:gd name="f109" fmla="*/ f44 1 f50"/>
              <a:gd name="f110" fmla="*/ f79 1 f49"/>
              <a:gd name="f111" fmla="*/ f80 1 f50"/>
              <a:gd name="f112" fmla="*/ f81 1 f50"/>
              <a:gd name="f113" fmla="*/ f82 1 f49"/>
              <a:gd name="f114" fmla="*/ f83 1 f50"/>
              <a:gd name="f115" fmla="*/ f84 1 f49"/>
              <a:gd name="f116" fmla="*/ f85 1 f50"/>
              <a:gd name="f117" fmla="*/ f86 1 f49"/>
              <a:gd name="f118" fmla="*/ f87 1 f50"/>
              <a:gd name="f119" fmla="*/ f88 1 f49"/>
              <a:gd name="f120" fmla="*/ f89 1 f50"/>
              <a:gd name="f121" fmla="*/ f90 1 f49"/>
              <a:gd name="f122" fmla="*/ f91 1 f50"/>
              <a:gd name="f123" fmla="*/ f92 1 f49"/>
              <a:gd name="f124" fmla="*/ f93 1 f50"/>
              <a:gd name="f125" fmla="*/ f94 1 f49"/>
              <a:gd name="f126" fmla="*/ f95 1 f50"/>
              <a:gd name="f127" fmla="*/ f96 1 f49"/>
              <a:gd name="f128" fmla="*/ f97 1 f50"/>
              <a:gd name="f129" fmla="*/ f98 1 f49"/>
              <a:gd name="f130" fmla="*/ f99 1 f50"/>
              <a:gd name="f131" fmla="*/ f100 1 f49"/>
              <a:gd name="f132" fmla="*/ f101 1 f50"/>
              <a:gd name="f133" fmla="*/ f102 1 f49"/>
              <a:gd name="f134" fmla="*/ f103 1 f50"/>
              <a:gd name="f135" fmla="*/ f104 1 f49"/>
              <a:gd name="f136" fmla="*/ f105 1 f50"/>
              <a:gd name="f137" fmla="*/ f106 f40 1"/>
              <a:gd name="f138" fmla="*/ f107 f40 1"/>
              <a:gd name="f139" fmla="*/ f109 f41 1"/>
              <a:gd name="f140" fmla="*/ f108 f41 1"/>
              <a:gd name="f141" fmla="*/ f110 f40 1"/>
              <a:gd name="f142" fmla="*/ f111 f41 1"/>
              <a:gd name="f143" fmla="*/ f112 f41 1"/>
              <a:gd name="f144" fmla="*/ f113 f40 1"/>
              <a:gd name="f145" fmla="*/ f114 f41 1"/>
              <a:gd name="f146" fmla="*/ f115 f40 1"/>
              <a:gd name="f147" fmla="*/ f116 f41 1"/>
              <a:gd name="f148" fmla="*/ f117 f40 1"/>
              <a:gd name="f149" fmla="*/ f118 f41 1"/>
              <a:gd name="f150" fmla="*/ f119 f40 1"/>
              <a:gd name="f151" fmla="*/ f120 f41 1"/>
              <a:gd name="f152" fmla="*/ f121 f40 1"/>
              <a:gd name="f153" fmla="*/ f122 f41 1"/>
              <a:gd name="f154" fmla="*/ f123 f40 1"/>
              <a:gd name="f155" fmla="*/ f124 f41 1"/>
              <a:gd name="f156" fmla="*/ f125 f40 1"/>
              <a:gd name="f157" fmla="*/ f126 f41 1"/>
              <a:gd name="f158" fmla="*/ f127 f40 1"/>
              <a:gd name="f159" fmla="*/ f128 f41 1"/>
              <a:gd name="f160" fmla="*/ f129 f40 1"/>
              <a:gd name="f161" fmla="*/ f130 f41 1"/>
              <a:gd name="f162" fmla="*/ f131 f40 1"/>
              <a:gd name="f163" fmla="*/ f132 f41 1"/>
              <a:gd name="f164" fmla="*/ f133 f40 1"/>
              <a:gd name="f165" fmla="*/ f134 f41 1"/>
              <a:gd name="f166" fmla="*/ f135 f40 1"/>
              <a:gd name="f167" fmla="*/ f136 f4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8">
                <a:pos x="f141" y="f142"/>
              </a:cxn>
              <a:cxn ang="f78">
                <a:pos x="f141" y="f143"/>
              </a:cxn>
              <a:cxn ang="f78">
                <a:pos x="f144" y="f145"/>
              </a:cxn>
              <a:cxn ang="f78">
                <a:pos x="f146" y="f147"/>
              </a:cxn>
              <a:cxn ang="f78">
                <a:pos x="f148" y="f149"/>
              </a:cxn>
              <a:cxn ang="f78">
                <a:pos x="f150" y="f151"/>
              </a:cxn>
              <a:cxn ang="f78">
                <a:pos x="f152" y="f153"/>
              </a:cxn>
              <a:cxn ang="f78">
                <a:pos x="f154" y="f155"/>
              </a:cxn>
              <a:cxn ang="f78">
                <a:pos x="f156" y="f157"/>
              </a:cxn>
              <a:cxn ang="f78">
                <a:pos x="f158" y="f159"/>
              </a:cxn>
              <a:cxn ang="f78">
                <a:pos x="f160" y="f161"/>
              </a:cxn>
              <a:cxn ang="f78">
                <a:pos x="f162" y="f163"/>
              </a:cxn>
              <a:cxn ang="f78">
                <a:pos x="f164" y="f165"/>
              </a:cxn>
              <a:cxn ang="f78">
                <a:pos x="f166" y="f163"/>
              </a:cxn>
              <a:cxn ang="f78">
                <a:pos x="f141" y="f167"/>
              </a:cxn>
              <a:cxn ang="f78">
                <a:pos x="f141" y="f142"/>
              </a:cxn>
            </a:cxnLst>
            <a:rect l="f137" t="f140" r="f138" b="f139"/>
            <a:pathLst>
              <a:path w="35" h="30">
                <a:moveTo>
                  <a:pt x="f8" y="f9"/>
                </a:moveTo>
                <a:cubicBezTo>
                  <a:pt x="f8" y="f10"/>
                  <a:pt x="f8" y="f10"/>
                  <a:pt x="f8" y="f10"/>
                </a:cubicBezTo>
                <a:cubicBezTo>
                  <a:pt x="f11" y="f12"/>
                  <a:pt x="f13" y="f5"/>
                  <a:pt x="f14" y="f15"/>
                </a:cubicBezTo>
                <a:cubicBezTo>
                  <a:pt x="f16" y="f9"/>
                  <a:pt x="f6" y="f17"/>
                  <a:pt x="f18" y="f19"/>
                </a:cubicBezTo>
                <a:cubicBezTo>
                  <a:pt x="f20" y="f21"/>
                  <a:pt x="f7" y="f22"/>
                  <a:pt x="f11" y="f22"/>
                </a:cubicBezTo>
                <a:cubicBezTo>
                  <a:pt x="f7" y="f23"/>
                  <a:pt x="f7" y="f24"/>
                  <a:pt x="f13" y="f25"/>
                </a:cubicBezTo>
                <a:cubicBezTo>
                  <a:pt x="f11" y="f26"/>
                  <a:pt x="f8" y="f7"/>
                  <a:pt x="f23" y="f13"/>
                </a:cubicBezTo>
                <a:cubicBezTo>
                  <a:pt x="f23" y="f13"/>
                  <a:pt x="f23" y="f13"/>
                  <a:pt x="f27" y="f28"/>
                </a:cubicBezTo>
                <a:cubicBezTo>
                  <a:pt x="f22" y="f28"/>
                  <a:pt x="f21" y="f11"/>
                  <a:pt x="f29" y="f11"/>
                </a:cubicBezTo>
                <a:cubicBezTo>
                  <a:pt x="f30" y="f13"/>
                  <a:pt x="f31" y="f13"/>
                  <a:pt x="f10" y="f32"/>
                </a:cubicBezTo>
                <a:cubicBezTo>
                  <a:pt x="f33" y="f34"/>
                  <a:pt x="f5" y="f35"/>
                  <a:pt x="f33" y="f27"/>
                </a:cubicBezTo>
                <a:cubicBezTo>
                  <a:pt x="f10" y="f21"/>
                  <a:pt x="f36" y="f29"/>
                  <a:pt x="f37" y="f38"/>
                </a:cubicBezTo>
                <a:cubicBezTo>
                  <a:pt x="f30" y="f19"/>
                  <a:pt x="f30" y="f30"/>
                  <a:pt x="f19" y="f30"/>
                </a:cubicBezTo>
                <a:cubicBezTo>
                  <a:pt x="f38" y="f30"/>
                  <a:pt x="f21" y="f19"/>
                  <a:pt x="f22" y="f38"/>
                </a:cubicBezTo>
                <a:cubicBezTo>
                  <a:pt x="f23" y="f19"/>
                  <a:pt x="f24" y="f30"/>
                  <a:pt x="f8" y="f37"/>
                </a:cubicBezTo>
                <a:cubicBezTo>
                  <a:pt x="f8" y="f17"/>
                  <a:pt x="f8" y="f31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4" name="Freeform 69">
            <a:extLst>
              <a:ext uri="{FF2B5EF4-FFF2-40B4-BE49-F238E27FC236}">
                <a16:creationId xmlns:a16="http://schemas.microsoft.com/office/drawing/2014/main" id="{824050B0-68A9-6321-59E1-55283CCCB982}"/>
              </a:ext>
            </a:extLst>
          </p:cNvPr>
          <p:cNvSpPr/>
          <p:nvPr/>
        </p:nvSpPr>
        <p:spPr>
          <a:xfrm>
            <a:off x="2635255" y="4546597"/>
            <a:ext cx="77788" cy="8889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"/>
              <a:gd name="f7" fmla="val 26"/>
              <a:gd name="f8" fmla="val 13"/>
              <a:gd name="f9" fmla="val 20"/>
              <a:gd name="f10" fmla="val 18"/>
              <a:gd name="f11" fmla="val 12"/>
              <a:gd name="f12" fmla="val 6"/>
              <a:gd name="f13" fmla="val 1"/>
              <a:gd name="f14" fmla="val 5"/>
              <a:gd name="f15" fmla="val 11"/>
              <a:gd name="f16" fmla="+- 0 0 -90"/>
              <a:gd name="f17" fmla="*/ f3 1 23"/>
              <a:gd name="f18" fmla="*/ f4 1 26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23"/>
              <a:gd name="f27" fmla="*/ f23 1 26"/>
              <a:gd name="f28" fmla="*/ 23 f24 1"/>
              <a:gd name="f29" fmla="*/ 13 f23 1"/>
              <a:gd name="f30" fmla="*/ 12 f24 1"/>
              <a:gd name="f31" fmla="*/ 26 f23 1"/>
              <a:gd name="f32" fmla="*/ 0 f24 1"/>
              <a:gd name="f33" fmla="*/ 11 f24 1"/>
              <a:gd name="f34" fmla="*/ 0 f23 1"/>
              <a:gd name="f35" fmla="+- f25 0 f1"/>
              <a:gd name="f36" fmla="*/ f28 1 23"/>
              <a:gd name="f37" fmla="*/ f29 1 26"/>
              <a:gd name="f38" fmla="*/ f30 1 23"/>
              <a:gd name="f39" fmla="*/ f31 1 26"/>
              <a:gd name="f40" fmla="*/ f32 1 23"/>
              <a:gd name="f41" fmla="*/ f33 1 23"/>
              <a:gd name="f42" fmla="*/ f34 1 26"/>
              <a:gd name="f43" fmla="*/ 0 1 f26"/>
              <a:gd name="f44" fmla="*/ f20 1 f26"/>
              <a:gd name="f45" fmla="*/ 0 1 f27"/>
              <a:gd name="f46" fmla="*/ f21 1 f27"/>
              <a:gd name="f47" fmla="*/ f36 1 f26"/>
              <a:gd name="f48" fmla="*/ f37 1 f27"/>
              <a:gd name="f49" fmla="*/ f38 1 f26"/>
              <a:gd name="f50" fmla="*/ f39 1 f27"/>
              <a:gd name="f51" fmla="*/ f40 1 f26"/>
              <a:gd name="f52" fmla="*/ f41 1 f26"/>
              <a:gd name="f53" fmla="*/ f42 1 f27"/>
              <a:gd name="f54" fmla="*/ f43 f17 1"/>
              <a:gd name="f55" fmla="*/ f44 f17 1"/>
              <a:gd name="f56" fmla="*/ f46 f18 1"/>
              <a:gd name="f57" fmla="*/ f45 f18 1"/>
              <a:gd name="f58" fmla="*/ f47 f17 1"/>
              <a:gd name="f59" fmla="*/ f48 f18 1"/>
              <a:gd name="f60" fmla="*/ f49 f17 1"/>
              <a:gd name="f61" fmla="*/ f50 f18 1"/>
              <a:gd name="f62" fmla="*/ f51 f17 1"/>
              <a:gd name="f63" fmla="*/ f52 f17 1"/>
              <a:gd name="f64" fmla="*/ f53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58" y="f59"/>
              </a:cxn>
              <a:cxn ang="f35">
                <a:pos x="f60" y="f61"/>
              </a:cxn>
              <a:cxn ang="f35">
                <a:pos x="f62" y="f59"/>
              </a:cxn>
              <a:cxn ang="f35">
                <a:pos x="f63" y="f64"/>
              </a:cxn>
              <a:cxn ang="f35">
                <a:pos x="f58" y="f59"/>
              </a:cxn>
            </a:cxnLst>
            <a:rect l="f54" t="f57" r="f55" b="f56"/>
            <a:pathLst>
              <a:path w="23" h="26">
                <a:moveTo>
                  <a:pt x="f6" y="f8"/>
                </a:moveTo>
                <a:cubicBezTo>
                  <a:pt x="f6" y="f9"/>
                  <a:pt x="f10" y="f7"/>
                  <a:pt x="f11" y="f7"/>
                </a:cubicBezTo>
                <a:cubicBezTo>
                  <a:pt x="f12" y="f7"/>
                  <a:pt x="f13" y="f9"/>
                  <a:pt x="f5" y="f8"/>
                </a:cubicBezTo>
                <a:cubicBezTo>
                  <a:pt x="f5" y="f12"/>
                  <a:pt x="f14" y="f5"/>
                  <a:pt x="f15" y="f5"/>
                </a:cubicBezTo>
                <a:cubicBezTo>
                  <a:pt x="f10" y="f5"/>
                  <a:pt x="f6" y="f12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5" name="Freeform 70">
            <a:extLst>
              <a:ext uri="{FF2B5EF4-FFF2-40B4-BE49-F238E27FC236}">
                <a16:creationId xmlns:a16="http://schemas.microsoft.com/office/drawing/2014/main" id="{D3E20A19-BEF4-EFEC-2759-7EA17C5FF997}"/>
              </a:ext>
            </a:extLst>
          </p:cNvPr>
          <p:cNvSpPr/>
          <p:nvPr/>
        </p:nvSpPr>
        <p:spPr>
          <a:xfrm>
            <a:off x="1023935" y="4437061"/>
            <a:ext cx="122236" cy="101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6"/>
              <a:gd name="f7" fmla="val 30"/>
              <a:gd name="f8" fmla="val 22"/>
              <a:gd name="f9" fmla="val 20"/>
              <a:gd name="f10" fmla="val 18"/>
              <a:gd name="f11" fmla="val 16"/>
              <a:gd name="f12" fmla="val 17"/>
              <a:gd name="f13" fmla="val 21"/>
              <a:gd name="f14" fmla="val 14"/>
              <a:gd name="f15" fmla="val 23"/>
              <a:gd name="f16" fmla="val 12"/>
              <a:gd name="f17" fmla="val 25"/>
              <a:gd name="f18" fmla="val 10"/>
              <a:gd name="f19" fmla="val 26"/>
              <a:gd name="f20" fmla="val 9"/>
              <a:gd name="f21" fmla="val 27"/>
              <a:gd name="f22" fmla="val 8"/>
              <a:gd name="f23" fmla="val 29"/>
              <a:gd name="f24" fmla="val 7"/>
              <a:gd name="f25" fmla="val 6"/>
              <a:gd name="f26" fmla="val 4"/>
              <a:gd name="f27" fmla="val 3"/>
              <a:gd name="f28" fmla="val 1"/>
              <a:gd name="f29" fmla="val 2"/>
              <a:gd name="f30" fmla="val 13"/>
              <a:gd name="f31" fmla="val 11"/>
              <a:gd name="f32" fmla="val 15"/>
              <a:gd name="f33" fmla="val 5"/>
              <a:gd name="f34" fmla="val 24"/>
              <a:gd name="f35" fmla="val 32"/>
              <a:gd name="f36" fmla="val 35"/>
              <a:gd name="f37" fmla="val 34"/>
              <a:gd name="f38" fmla="+- 0 0 -90"/>
              <a:gd name="f39" fmla="*/ f3 1 36"/>
              <a:gd name="f40" fmla="*/ f4 1 30"/>
              <a:gd name="f41" fmla="val f5"/>
              <a:gd name="f42" fmla="val f6"/>
              <a:gd name="f43" fmla="val f7"/>
              <a:gd name="f44" fmla="*/ f38 f0 1"/>
              <a:gd name="f45" fmla="+- f43 0 f41"/>
              <a:gd name="f46" fmla="+- f42 0 f41"/>
              <a:gd name="f47" fmla="*/ f44 1 f2"/>
              <a:gd name="f48" fmla="*/ f46 1 36"/>
              <a:gd name="f49" fmla="*/ f45 1 30"/>
              <a:gd name="f50" fmla="*/ 22 f46 1"/>
              <a:gd name="f51" fmla="*/ 20 f45 1"/>
              <a:gd name="f52" fmla="*/ 16 f46 1"/>
              <a:gd name="f53" fmla="*/ 17 f46 1"/>
              <a:gd name="f54" fmla="*/ 21 f45 1"/>
              <a:gd name="f55" fmla="*/ 10 f46 1"/>
              <a:gd name="f56" fmla="*/ 26 f45 1"/>
              <a:gd name="f57" fmla="*/ 7 f46 1"/>
              <a:gd name="f58" fmla="*/ 30 f45 1"/>
              <a:gd name="f59" fmla="*/ 3 f46 1"/>
              <a:gd name="f60" fmla="*/ 29 f45 1"/>
              <a:gd name="f61" fmla="*/ 2 f46 1"/>
              <a:gd name="f62" fmla="*/ 17 f45 1"/>
              <a:gd name="f63" fmla="*/ 11 f46 1"/>
              <a:gd name="f64" fmla="*/ 14 f45 1"/>
              <a:gd name="f65" fmla="*/ 15 f46 1"/>
              <a:gd name="f66" fmla="*/ 6 f45 1"/>
              <a:gd name="f67" fmla="*/ 24 f46 1"/>
              <a:gd name="f68" fmla="*/ 4 f45 1"/>
              <a:gd name="f69" fmla="*/ 32 f46 1"/>
              <a:gd name="f70" fmla="*/ 2 f45 1"/>
              <a:gd name="f71" fmla="*/ 34 f46 1"/>
              <a:gd name="f72" fmla="*/ 13 f45 1"/>
              <a:gd name="f73" fmla="*/ 26 f46 1"/>
              <a:gd name="f74" fmla="+- f47 0 f1"/>
              <a:gd name="f75" fmla="*/ f50 1 36"/>
              <a:gd name="f76" fmla="*/ f51 1 30"/>
              <a:gd name="f77" fmla="*/ f52 1 36"/>
              <a:gd name="f78" fmla="*/ f53 1 36"/>
              <a:gd name="f79" fmla="*/ f54 1 30"/>
              <a:gd name="f80" fmla="*/ f55 1 36"/>
              <a:gd name="f81" fmla="*/ f56 1 30"/>
              <a:gd name="f82" fmla="*/ f57 1 36"/>
              <a:gd name="f83" fmla="*/ f58 1 30"/>
              <a:gd name="f84" fmla="*/ f59 1 36"/>
              <a:gd name="f85" fmla="*/ f60 1 30"/>
              <a:gd name="f86" fmla="*/ f61 1 36"/>
              <a:gd name="f87" fmla="*/ f62 1 30"/>
              <a:gd name="f88" fmla="*/ f63 1 36"/>
              <a:gd name="f89" fmla="*/ f64 1 30"/>
              <a:gd name="f90" fmla="*/ f65 1 36"/>
              <a:gd name="f91" fmla="*/ f66 1 30"/>
              <a:gd name="f92" fmla="*/ f67 1 36"/>
              <a:gd name="f93" fmla="*/ f68 1 30"/>
              <a:gd name="f94" fmla="*/ f69 1 36"/>
              <a:gd name="f95" fmla="*/ f70 1 30"/>
              <a:gd name="f96" fmla="*/ f71 1 36"/>
              <a:gd name="f97" fmla="*/ f72 1 30"/>
              <a:gd name="f98" fmla="*/ f73 1 36"/>
              <a:gd name="f99" fmla="*/ 0 1 f48"/>
              <a:gd name="f100" fmla="*/ f42 1 f48"/>
              <a:gd name="f101" fmla="*/ 0 1 f49"/>
              <a:gd name="f102" fmla="*/ f43 1 f49"/>
              <a:gd name="f103" fmla="*/ f75 1 f48"/>
              <a:gd name="f104" fmla="*/ f76 1 f49"/>
              <a:gd name="f105" fmla="*/ f77 1 f48"/>
              <a:gd name="f106" fmla="*/ f78 1 f48"/>
              <a:gd name="f107" fmla="*/ f79 1 f49"/>
              <a:gd name="f108" fmla="*/ f80 1 f48"/>
              <a:gd name="f109" fmla="*/ f81 1 f49"/>
              <a:gd name="f110" fmla="*/ f82 1 f48"/>
              <a:gd name="f111" fmla="*/ f83 1 f49"/>
              <a:gd name="f112" fmla="*/ f84 1 f48"/>
              <a:gd name="f113" fmla="*/ f85 1 f49"/>
              <a:gd name="f114" fmla="*/ f86 1 f48"/>
              <a:gd name="f115" fmla="*/ f87 1 f49"/>
              <a:gd name="f116" fmla="*/ f88 1 f48"/>
              <a:gd name="f117" fmla="*/ f89 1 f49"/>
              <a:gd name="f118" fmla="*/ f90 1 f48"/>
              <a:gd name="f119" fmla="*/ f91 1 f49"/>
              <a:gd name="f120" fmla="*/ f92 1 f48"/>
              <a:gd name="f121" fmla="*/ f93 1 f49"/>
              <a:gd name="f122" fmla="*/ f94 1 f48"/>
              <a:gd name="f123" fmla="*/ f95 1 f49"/>
              <a:gd name="f124" fmla="*/ f96 1 f48"/>
              <a:gd name="f125" fmla="*/ f97 1 f49"/>
              <a:gd name="f126" fmla="*/ f98 1 f48"/>
              <a:gd name="f127" fmla="*/ f99 f39 1"/>
              <a:gd name="f128" fmla="*/ f100 f39 1"/>
              <a:gd name="f129" fmla="*/ f102 f40 1"/>
              <a:gd name="f130" fmla="*/ f101 f40 1"/>
              <a:gd name="f131" fmla="*/ f103 f39 1"/>
              <a:gd name="f132" fmla="*/ f104 f40 1"/>
              <a:gd name="f133" fmla="*/ f105 f39 1"/>
              <a:gd name="f134" fmla="*/ f106 f39 1"/>
              <a:gd name="f135" fmla="*/ f107 f40 1"/>
              <a:gd name="f136" fmla="*/ f108 f39 1"/>
              <a:gd name="f137" fmla="*/ f109 f40 1"/>
              <a:gd name="f138" fmla="*/ f110 f39 1"/>
              <a:gd name="f139" fmla="*/ f111 f40 1"/>
              <a:gd name="f140" fmla="*/ f112 f39 1"/>
              <a:gd name="f141" fmla="*/ f113 f40 1"/>
              <a:gd name="f142" fmla="*/ f114 f39 1"/>
              <a:gd name="f143" fmla="*/ f115 f40 1"/>
              <a:gd name="f144" fmla="*/ f116 f39 1"/>
              <a:gd name="f145" fmla="*/ f117 f40 1"/>
              <a:gd name="f146" fmla="*/ f118 f39 1"/>
              <a:gd name="f147" fmla="*/ f119 f40 1"/>
              <a:gd name="f148" fmla="*/ f120 f39 1"/>
              <a:gd name="f149" fmla="*/ f121 f40 1"/>
              <a:gd name="f150" fmla="*/ f122 f39 1"/>
              <a:gd name="f151" fmla="*/ f123 f40 1"/>
              <a:gd name="f152" fmla="*/ f124 f39 1"/>
              <a:gd name="f153" fmla="*/ f125 f40 1"/>
              <a:gd name="f154" fmla="*/ f126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4">
                <a:pos x="f131" y="f132"/>
              </a:cxn>
              <a:cxn ang="f74">
                <a:pos x="f131" y="f132"/>
              </a:cxn>
              <a:cxn ang="f74">
                <a:pos x="f133" y="f132"/>
              </a:cxn>
              <a:cxn ang="f74">
                <a:pos x="f134" y="f135"/>
              </a:cxn>
              <a:cxn ang="f74">
                <a:pos x="f136" y="f137"/>
              </a:cxn>
              <a:cxn ang="f74">
                <a:pos x="f138" y="f139"/>
              </a:cxn>
              <a:cxn ang="f74">
                <a:pos x="f140" y="f141"/>
              </a:cxn>
              <a:cxn ang="f74">
                <a:pos x="f142" y="f143"/>
              </a:cxn>
              <a:cxn ang="f74">
                <a:pos x="f144" y="f145"/>
              </a:cxn>
              <a:cxn ang="f74">
                <a:pos x="f146" y="f147"/>
              </a:cxn>
              <a:cxn ang="f74">
                <a:pos x="f148" y="f149"/>
              </a:cxn>
              <a:cxn ang="f74">
                <a:pos x="f150" y="f151"/>
              </a:cxn>
              <a:cxn ang="f74">
                <a:pos x="f152" y="f153"/>
              </a:cxn>
              <a:cxn ang="f74">
                <a:pos x="f154" y="f145"/>
              </a:cxn>
              <a:cxn ang="f74">
                <a:pos x="f131" y="f132"/>
              </a:cxn>
            </a:cxnLst>
            <a:rect l="f127" t="f130" r="f128" b="f129"/>
            <a:pathLst>
              <a:path w="36" h="30">
                <a:moveTo>
                  <a:pt x="f8" y="f9"/>
                </a:moveTo>
                <a:cubicBezTo>
                  <a:pt x="f8" y="f9"/>
                  <a:pt x="f8" y="f9"/>
                  <a:pt x="f8" y="f9"/>
                </a:cubicBezTo>
                <a:cubicBezTo>
                  <a:pt x="f9" y="f9"/>
                  <a:pt x="f10" y="f9"/>
                  <a:pt x="f11" y="f9"/>
                </a:cubicBezTo>
                <a:cubicBezTo>
                  <a:pt x="f11" y="f9"/>
                  <a:pt x="f12" y="f13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7"/>
                </a:cubicBezTo>
                <a:cubicBezTo>
                  <a:pt x="f25" y="f7"/>
                  <a:pt x="f26" y="f23"/>
                  <a:pt x="f27" y="f23"/>
                </a:cubicBezTo>
                <a:cubicBezTo>
                  <a:pt x="f28" y="f17"/>
                  <a:pt x="f5" y="f13"/>
                  <a:pt x="f29" y="f12"/>
                </a:cubicBezTo>
                <a:cubicBezTo>
                  <a:pt x="f26" y="f14"/>
                  <a:pt x="f22" y="f30"/>
                  <a:pt x="f31" y="f14"/>
                </a:cubicBezTo>
                <a:cubicBezTo>
                  <a:pt x="f16" y="f31"/>
                  <a:pt x="f30" y="f24"/>
                  <a:pt x="f32" y="f25"/>
                </a:cubicBezTo>
                <a:cubicBezTo>
                  <a:pt x="f12" y="f26"/>
                  <a:pt x="f13" y="f33"/>
                  <a:pt x="f34" y="f26"/>
                </a:cubicBezTo>
                <a:cubicBezTo>
                  <a:pt x="f17" y="f27"/>
                  <a:pt x="f21" y="f5"/>
                  <a:pt x="f35" y="f29"/>
                </a:cubicBezTo>
                <a:cubicBezTo>
                  <a:pt x="f36" y="f26"/>
                  <a:pt x="f6" y="f20"/>
                  <a:pt x="f37" y="f30"/>
                </a:cubicBezTo>
                <a:cubicBezTo>
                  <a:pt x="f35" y="f11"/>
                  <a:pt x="f7" y="f11"/>
                  <a:pt x="f19" y="f14"/>
                </a:cubicBezTo>
                <a:cubicBezTo>
                  <a:pt x="f34" y="f11"/>
                  <a:pt x="f15" y="f10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6" name="Freeform 71">
            <a:extLst>
              <a:ext uri="{FF2B5EF4-FFF2-40B4-BE49-F238E27FC236}">
                <a16:creationId xmlns:a16="http://schemas.microsoft.com/office/drawing/2014/main" id="{13338D88-68FF-52E1-EFAD-4F89F12F07FF}"/>
              </a:ext>
            </a:extLst>
          </p:cNvPr>
          <p:cNvSpPr/>
          <p:nvPr/>
        </p:nvSpPr>
        <p:spPr>
          <a:xfrm>
            <a:off x="3475040" y="4641851"/>
            <a:ext cx="119064" cy="6191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"/>
              <a:gd name="f7" fmla="val 18"/>
              <a:gd name="f8" fmla="val 15"/>
              <a:gd name="f9" fmla="val 16"/>
              <a:gd name="f10" fmla="val 17"/>
              <a:gd name="f11" fmla="val 13"/>
              <a:gd name="f12" fmla="val 11"/>
              <a:gd name="f13" fmla="val 10"/>
              <a:gd name="f14" fmla="val 14"/>
              <a:gd name="f15" fmla="val 9"/>
              <a:gd name="f16" fmla="val 8"/>
              <a:gd name="f17" fmla="val 3"/>
              <a:gd name="f18" fmla="val 12"/>
              <a:gd name="f19" fmla="val 7"/>
              <a:gd name="f20" fmla="val 1"/>
              <a:gd name="f21" fmla="val 5"/>
              <a:gd name="f22" fmla="val 2"/>
              <a:gd name="f23" fmla="val 4"/>
              <a:gd name="f24" fmla="val 19"/>
              <a:gd name="f25" fmla="val 21"/>
              <a:gd name="f26" fmla="val 20"/>
              <a:gd name="f27" fmla="val 22"/>
              <a:gd name="f28" fmla="val 6"/>
              <a:gd name="f29" fmla="val 23"/>
              <a:gd name="f30" fmla="val 25"/>
              <a:gd name="f31" fmla="val 28"/>
              <a:gd name="f32" fmla="val 29"/>
              <a:gd name="f33" fmla="val 31"/>
              <a:gd name="f34" fmla="val 33"/>
              <a:gd name="f35" fmla="val 34"/>
              <a:gd name="f36" fmla="+- 0 0 -90"/>
              <a:gd name="f37" fmla="*/ f3 1 35"/>
              <a:gd name="f38" fmla="*/ f4 1 18"/>
              <a:gd name="f39" fmla="val f5"/>
              <a:gd name="f40" fmla="val f6"/>
              <a:gd name="f41" fmla="val f7"/>
              <a:gd name="f42" fmla="*/ f36 f0 1"/>
              <a:gd name="f43" fmla="+- f41 0 f39"/>
              <a:gd name="f44" fmla="+- f40 0 f39"/>
              <a:gd name="f45" fmla="*/ f42 1 f2"/>
              <a:gd name="f46" fmla="*/ f44 1 35"/>
              <a:gd name="f47" fmla="*/ f43 1 18"/>
              <a:gd name="f48" fmla="*/ 18 f44 1"/>
              <a:gd name="f49" fmla="*/ 15 f43 1"/>
              <a:gd name="f50" fmla="*/ 11 f44 1"/>
              <a:gd name="f51" fmla="*/ 8 f44 1"/>
              <a:gd name="f52" fmla="*/ 14 f43 1"/>
              <a:gd name="f53" fmla="*/ 0 f44 1"/>
              <a:gd name="f54" fmla="*/ 7 f43 1"/>
              <a:gd name="f55" fmla="*/ 4 f44 1"/>
              <a:gd name="f56" fmla="*/ 1 f43 1"/>
              <a:gd name="f57" fmla="*/ 10 f44 1"/>
              <a:gd name="f58" fmla="*/ 3 f43 1"/>
              <a:gd name="f59" fmla="*/ 16 f44 1"/>
              <a:gd name="f60" fmla="*/ 21 f44 1"/>
              <a:gd name="f61" fmla="*/ 20 f44 1"/>
              <a:gd name="f62" fmla="*/ 22 f44 1"/>
              <a:gd name="f63" fmla="*/ 6 f43 1"/>
              <a:gd name="f64" fmla="*/ 23 f44 1"/>
              <a:gd name="f65" fmla="*/ 4 f43 1"/>
              <a:gd name="f66" fmla="*/ 29 f44 1"/>
              <a:gd name="f67" fmla="*/ 34 f44 1"/>
              <a:gd name="f68" fmla="*/ 12 f43 1"/>
              <a:gd name="f69" fmla="*/ 11 f43 1"/>
              <a:gd name="f70" fmla="+- f45 0 f1"/>
              <a:gd name="f71" fmla="*/ f48 1 35"/>
              <a:gd name="f72" fmla="*/ f49 1 18"/>
              <a:gd name="f73" fmla="*/ f50 1 35"/>
              <a:gd name="f74" fmla="*/ f51 1 35"/>
              <a:gd name="f75" fmla="*/ f52 1 18"/>
              <a:gd name="f76" fmla="*/ f53 1 35"/>
              <a:gd name="f77" fmla="*/ f54 1 18"/>
              <a:gd name="f78" fmla="*/ f55 1 35"/>
              <a:gd name="f79" fmla="*/ f56 1 18"/>
              <a:gd name="f80" fmla="*/ f57 1 35"/>
              <a:gd name="f81" fmla="*/ f58 1 18"/>
              <a:gd name="f82" fmla="*/ f59 1 35"/>
              <a:gd name="f83" fmla="*/ f60 1 35"/>
              <a:gd name="f84" fmla="*/ f61 1 35"/>
              <a:gd name="f85" fmla="*/ f62 1 35"/>
              <a:gd name="f86" fmla="*/ f63 1 18"/>
              <a:gd name="f87" fmla="*/ f64 1 35"/>
              <a:gd name="f88" fmla="*/ f65 1 18"/>
              <a:gd name="f89" fmla="*/ f66 1 35"/>
              <a:gd name="f90" fmla="*/ f67 1 35"/>
              <a:gd name="f91" fmla="*/ f68 1 18"/>
              <a:gd name="f92" fmla="*/ f69 1 18"/>
              <a:gd name="f93" fmla="*/ 0 1 f46"/>
              <a:gd name="f94" fmla="*/ f40 1 f46"/>
              <a:gd name="f95" fmla="*/ 0 1 f47"/>
              <a:gd name="f96" fmla="*/ f41 1 f47"/>
              <a:gd name="f97" fmla="*/ f71 1 f46"/>
              <a:gd name="f98" fmla="*/ f72 1 f47"/>
              <a:gd name="f99" fmla="*/ f73 1 f46"/>
              <a:gd name="f100" fmla="*/ f74 1 f46"/>
              <a:gd name="f101" fmla="*/ f75 1 f47"/>
              <a:gd name="f102" fmla="*/ f76 1 f46"/>
              <a:gd name="f103" fmla="*/ f77 1 f47"/>
              <a:gd name="f104" fmla="*/ f78 1 f46"/>
              <a:gd name="f105" fmla="*/ f79 1 f47"/>
              <a:gd name="f106" fmla="*/ f80 1 f46"/>
              <a:gd name="f107" fmla="*/ f81 1 f47"/>
              <a:gd name="f108" fmla="*/ f82 1 f46"/>
              <a:gd name="f109" fmla="*/ f83 1 f46"/>
              <a:gd name="f110" fmla="*/ f84 1 f46"/>
              <a:gd name="f111" fmla="*/ f85 1 f46"/>
              <a:gd name="f112" fmla="*/ f86 1 f47"/>
              <a:gd name="f113" fmla="*/ f87 1 f46"/>
              <a:gd name="f114" fmla="*/ f88 1 f47"/>
              <a:gd name="f115" fmla="*/ f89 1 f46"/>
              <a:gd name="f116" fmla="*/ f90 1 f46"/>
              <a:gd name="f117" fmla="*/ f91 1 f47"/>
              <a:gd name="f118" fmla="*/ f92 1 f47"/>
              <a:gd name="f119" fmla="*/ f93 f37 1"/>
              <a:gd name="f120" fmla="*/ f94 f37 1"/>
              <a:gd name="f121" fmla="*/ f96 f38 1"/>
              <a:gd name="f122" fmla="*/ f95 f38 1"/>
              <a:gd name="f123" fmla="*/ f97 f37 1"/>
              <a:gd name="f124" fmla="*/ f98 f38 1"/>
              <a:gd name="f125" fmla="*/ f99 f37 1"/>
              <a:gd name="f126" fmla="*/ f100 f37 1"/>
              <a:gd name="f127" fmla="*/ f101 f38 1"/>
              <a:gd name="f128" fmla="*/ f102 f37 1"/>
              <a:gd name="f129" fmla="*/ f103 f38 1"/>
              <a:gd name="f130" fmla="*/ f104 f37 1"/>
              <a:gd name="f131" fmla="*/ f105 f38 1"/>
              <a:gd name="f132" fmla="*/ f106 f37 1"/>
              <a:gd name="f133" fmla="*/ f107 f38 1"/>
              <a:gd name="f134" fmla="*/ f108 f37 1"/>
              <a:gd name="f135" fmla="*/ f109 f37 1"/>
              <a:gd name="f136" fmla="*/ f110 f37 1"/>
              <a:gd name="f137" fmla="*/ f111 f37 1"/>
              <a:gd name="f138" fmla="*/ f112 f38 1"/>
              <a:gd name="f139" fmla="*/ f113 f37 1"/>
              <a:gd name="f140" fmla="*/ f114 f38 1"/>
              <a:gd name="f141" fmla="*/ f115 f37 1"/>
              <a:gd name="f142" fmla="*/ f116 f37 1"/>
              <a:gd name="f143" fmla="*/ f117 f38 1"/>
              <a:gd name="f144" fmla="*/ f118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0">
                <a:pos x="f123" y="f124"/>
              </a:cxn>
              <a:cxn ang="f70">
                <a:pos x="f125" y="f124"/>
              </a:cxn>
              <a:cxn ang="f70">
                <a:pos x="f126" y="f127"/>
              </a:cxn>
              <a:cxn ang="f70">
                <a:pos x="f128" y="f129"/>
              </a:cxn>
              <a:cxn ang="f70">
                <a:pos x="f130" y="f131"/>
              </a:cxn>
              <a:cxn ang="f70">
                <a:pos x="f132" y="f133"/>
              </a:cxn>
              <a:cxn ang="f70">
                <a:pos x="f134" y="f131"/>
              </a:cxn>
              <a:cxn ang="f70">
                <a:pos x="f135" y="f133"/>
              </a:cxn>
              <a:cxn ang="f70">
                <a:pos x="f136" y="f133"/>
              </a:cxn>
              <a:cxn ang="f70">
                <a:pos x="f137" y="f138"/>
              </a:cxn>
              <a:cxn ang="f70">
                <a:pos x="f139" y="f140"/>
              </a:cxn>
              <a:cxn ang="f70">
                <a:pos x="f141" y="f131"/>
              </a:cxn>
              <a:cxn ang="f70">
                <a:pos x="f142" y="f138"/>
              </a:cxn>
              <a:cxn ang="f70">
                <a:pos x="f142" y="f143"/>
              </a:cxn>
              <a:cxn ang="f70">
                <a:pos x="f142" y="f143"/>
              </a:cxn>
              <a:cxn ang="f70">
                <a:pos x="f137" y="f144"/>
              </a:cxn>
              <a:cxn ang="f70">
                <a:pos x="f123" y="f124"/>
              </a:cxn>
            </a:cxnLst>
            <a:rect l="f119" t="f122" r="f120" b="f121"/>
            <a:pathLst>
              <a:path w="35" h="18">
                <a:moveTo>
                  <a:pt x="f7" y="f8"/>
                </a:moveTo>
                <a:cubicBezTo>
                  <a:pt x="f9" y="f10"/>
                  <a:pt x="f11" y="f7"/>
                  <a:pt x="f12" y="f8"/>
                </a:cubicBezTo>
                <a:cubicBezTo>
                  <a:pt x="f13" y="f14"/>
                  <a:pt x="f15" y="f14"/>
                  <a:pt x="f16" y="f14"/>
                </a:cubicBezTo>
                <a:cubicBezTo>
                  <a:pt x="f17" y="f14"/>
                  <a:pt x="f5" y="f18"/>
                  <a:pt x="f5" y="f19"/>
                </a:cubicBezTo>
                <a:cubicBezTo>
                  <a:pt x="f20" y="f21"/>
                  <a:pt x="f22" y="f22"/>
                  <a:pt x="f23" y="f20"/>
                </a:cubicBezTo>
                <a:cubicBezTo>
                  <a:pt x="f21" y="f5"/>
                  <a:pt x="f16" y="f22"/>
                  <a:pt x="f13" y="f17"/>
                </a:cubicBezTo>
                <a:cubicBezTo>
                  <a:pt x="f18" y="f22"/>
                  <a:pt x="f14" y="f20"/>
                  <a:pt x="f9" y="f20"/>
                </a:cubicBezTo>
                <a:cubicBezTo>
                  <a:pt x="f7" y="f20"/>
                  <a:pt x="f24" y="f22"/>
                  <a:pt x="f25" y="f17"/>
                </a:cubicBezTo>
                <a:cubicBezTo>
                  <a:pt x="f25" y="f17"/>
                  <a:pt x="f26" y="f17"/>
                  <a:pt x="f26" y="f17"/>
                </a:cubicBezTo>
                <a:cubicBezTo>
                  <a:pt x="f25" y="f23"/>
                  <a:pt x="f25" y="f21"/>
                  <a:pt x="f27" y="f28"/>
                </a:cubicBezTo>
                <a:cubicBezTo>
                  <a:pt x="f27" y="f21"/>
                  <a:pt x="f27" y="f23"/>
                  <a:pt x="f29" y="f23"/>
                </a:cubicBezTo>
                <a:cubicBezTo>
                  <a:pt x="f30" y="f22"/>
                  <a:pt x="f31" y="f20"/>
                  <a:pt x="f32" y="f20"/>
                </a:cubicBezTo>
                <a:cubicBezTo>
                  <a:pt x="f33" y="f22"/>
                  <a:pt x="f34" y="f23"/>
                  <a:pt x="f35" y="f28"/>
                </a:cubicBezTo>
                <a:cubicBezTo>
                  <a:pt x="f6" y="f16"/>
                  <a:pt x="f35" y="f13"/>
                  <a:pt x="f35" y="f18"/>
                </a:cubicBezTo>
                <a:cubicBezTo>
                  <a:pt x="f35" y="f18"/>
                  <a:pt x="f35" y="f18"/>
                  <a:pt x="f35" y="f18"/>
                </a:cubicBezTo>
                <a:cubicBezTo>
                  <a:pt x="f33" y="f14"/>
                  <a:pt x="f30" y="f14"/>
                  <a:pt x="f27" y="f12"/>
                </a:cubicBezTo>
                <a:cubicBezTo>
                  <a:pt x="f25" y="f18"/>
                  <a:pt x="f26" y="f14"/>
                  <a:pt x="f7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7" name="Freeform 72">
            <a:extLst>
              <a:ext uri="{FF2B5EF4-FFF2-40B4-BE49-F238E27FC236}">
                <a16:creationId xmlns:a16="http://schemas.microsoft.com/office/drawing/2014/main" id="{7AA120B4-69A2-B08A-34A8-3883FC157DF9}"/>
              </a:ext>
            </a:extLst>
          </p:cNvPr>
          <p:cNvSpPr/>
          <p:nvPr/>
        </p:nvSpPr>
        <p:spPr>
          <a:xfrm>
            <a:off x="833439" y="4330698"/>
            <a:ext cx="258766" cy="20161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6"/>
              <a:gd name="f7" fmla="val 59"/>
              <a:gd name="f8" fmla="val 14"/>
              <a:gd name="f9" fmla="val 4"/>
              <a:gd name="f10" fmla="val 15"/>
              <a:gd name="f11" fmla="val 1"/>
              <a:gd name="f12" fmla="val 20"/>
              <a:gd name="f13" fmla="val 2"/>
              <a:gd name="f14" fmla="val 29"/>
              <a:gd name="f15" fmla="val 5"/>
              <a:gd name="f16" fmla="val 43"/>
              <a:gd name="f17" fmla="val 32"/>
              <a:gd name="f18" fmla="val 46"/>
              <a:gd name="f19" fmla="val 51"/>
              <a:gd name="f20" fmla="val 52"/>
              <a:gd name="f21" fmla="val 48"/>
              <a:gd name="f22" fmla="val 57"/>
              <a:gd name="f23" fmla="val 44"/>
              <a:gd name="f24" fmla="val 38"/>
              <a:gd name="f25" fmla="val 62"/>
              <a:gd name="f26" fmla="val 34"/>
              <a:gd name="f27" fmla="val 63"/>
              <a:gd name="f28" fmla="val 65"/>
              <a:gd name="f29" fmla="val 25"/>
              <a:gd name="f30" fmla="val 60"/>
              <a:gd name="f31" fmla="val 21"/>
              <a:gd name="f32" fmla="val 56"/>
              <a:gd name="f33" fmla="val 18"/>
              <a:gd name="f34" fmla="val 53"/>
              <a:gd name="f35" fmla="val 49"/>
              <a:gd name="f36" fmla="val 10"/>
              <a:gd name="f37" fmla="val 50"/>
              <a:gd name="f38" fmla="val 67"/>
              <a:gd name="f39" fmla="val 8"/>
              <a:gd name="f40" fmla="val 68"/>
              <a:gd name="f41" fmla="val 11"/>
              <a:gd name="f42" fmla="val 69"/>
              <a:gd name="f43" fmla="val 17"/>
              <a:gd name="f44" fmla="val 23"/>
              <a:gd name="f45" fmla="val 71"/>
              <a:gd name="f46" fmla="val 74"/>
              <a:gd name="f47" fmla="val 24"/>
              <a:gd name="f48" fmla="val 73"/>
              <a:gd name="f49" fmla="val 27"/>
              <a:gd name="f50" fmla="val 66"/>
              <a:gd name="f51" fmla="val 31"/>
              <a:gd name="f52" fmla="val 45"/>
              <a:gd name="f53" fmla="val 54"/>
              <a:gd name="f54" fmla="val 41"/>
              <a:gd name="f55" fmla="val 58"/>
              <a:gd name="f56" fmla="val 6"/>
              <a:gd name="f57" fmla="val 33"/>
              <a:gd name="f58" fmla="val 30"/>
              <a:gd name="f59" fmla="val 26"/>
              <a:gd name="f60" fmla="val 13"/>
              <a:gd name="f61" fmla="val 22"/>
              <a:gd name="f62" fmla="val 19"/>
              <a:gd name="f63" fmla="val 16"/>
              <a:gd name="f64" fmla="val 64"/>
              <a:gd name="f65" fmla="val 61"/>
              <a:gd name="f66" fmla="val 3"/>
              <a:gd name="f67" fmla="val 55"/>
              <a:gd name="f68" fmla="val 9"/>
              <a:gd name="f69" fmla="val 12"/>
              <a:gd name="f70" fmla="+- 0 0 -90"/>
              <a:gd name="f71" fmla="*/ f3 1 76"/>
              <a:gd name="f72" fmla="*/ f4 1 59"/>
              <a:gd name="f73" fmla="val f5"/>
              <a:gd name="f74" fmla="val f6"/>
              <a:gd name="f75" fmla="val f7"/>
              <a:gd name="f76" fmla="*/ f70 f0 1"/>
              <a:gd name="f77" fmla="+- f75 0 f73"/>
              <a:gd name="f78" fmla="+- f74 0 f73"/>
              <a:gd name="f79" fmla="*/ f76 1 f2"/>
              <a:gd name="f80" fmla="*/ f78 1 76"/>
              <a:gd name="f81" fmla="*/ f77 1 59"/>
              <a:gd name="f82" fmla="*/ 14 f78 1"/>
              <a:gd name="f83" fmla="*/ 14 f77 1"/>
              <a:gd name="f84" fmla="*/ 2 f78 1"/>
              <a:gd name="f85" fmla="*/ 29 f77 1"/>
              <a:gd name="f86" fmla="*/ 46 f78 1"/>
              <a:gd name="f87" fmla="*/ 51 f77 1"/>
              <a:gd name="f88" fmla="*/ 59 f78 1"/>
              <a:gd name="f89" fmla="*/ 38 f77 1"/>
              <a:gd name="f90" fmla="*/ 65 f78 1"/>
              <a:gd name="f91" fmla="*/ 25 f77 1"/>
              <a:gd name="f92" fmla="*/ 53 f78 1"/>
              <a:gd name="f93" fmla="*/ 2 f77 1"/>
              <a:gd name="f94" fmla="*/ 5 f77 1"/>
              <a:gd name="f95" fmla="*/ 68 f78 1"/>
              <a:gd name="f96" fmla="*/ 69 f78 1"/>
              <a:gd name="f97" fmla="*/ 23 f77 1"/>
              <a:gd name="f98" fmla="*/ 76 f78 1"/>
              <a:gd name="f99" fmla="*/ 24 f77 1"/>
              <a:gd name="f100" fmla="*/ 34 f77 1"/>
              <a:gd name="f101" fmla="*/ 41 f78 1"/>
              <a:gd name="f102" fmla="*/ 56 f77 1"/>
              <a:gd name="f103" fmla="*/ 1 f78 1"/>
              <a:gd name="f104" fmla="*/ 33 f77 1"/>
              <a:gd name="f105" fmla="*/ 66 f78 1"/>
              <a:gd name="f106" fmla="*/ 22 f77 1"/>
              <a:gd name="f107" fmla="*/ 63 f78 1"/>
              <a:gd name="f108" fmla="*/ 6 f77 1"/>
              <a:gd name="f109" fmla="*/ 55 f78 1"/>
              <a:gd name="f110" fmla="*/ 4 f77 1"/>
              <a:gd name="f111" fmla="*/ 12 f77 1"/>
              <a:gd name="f112" fmla="+- f79 0 f1"/>
              <a:gd name="f113" fmla="*/ f82 1 76"/>
              <a:gd name="f114" fmla="*/ f83 1 59"/>
              <a:gd name="f115" fmla="*/ f84 1 76"/>
              <a:gd name="f116" fmla="*/ f85 1 59"/>
              <a:gd name="f117" fmla="*/ f86 1 76"/>
              <a:gd name="f118" fmla="*/ f87 1 59"/>
              <a:gd name="f119" fmla="*/ f88 1 76"/>
              <a:gd name="f120" fmla="*/ f89 1 59"/>
              <a:gd name="f121" fmla="*/ f90 1 76"/>
              <a:gd name="f122" fmla="*/ f91 1 59"/>
              <a:gd name="f123" fmla="*/ f92 1 76"/>
              <a:gd name="f124" fmla="*/ f93 1 59"/>
              <a:gd name="f125" fmla="*/ f94 1 59"/>
              <a:gd name="f126" fmla="*/ f95 1 76"/>
              <a:gd name="f127" fmla="*/ f96 1 76"/>
              <a:gd name="f128" fmla="*/ f97 1 59"/>
              <a:gd name="f129" fmla="*/ f98 1 76"/>
              <a:gd name="f130" fmla="*/ f99 1 59"/>
              <a:gd name="f131" fmla="*/ f100 1 59"/>
              <a:gd name="f132" fmla="*/ f101 1 76"/>
              <a:gd name="f133" fmla="*/ f102 1 59"/>
              <a:gd name="f134" fmla="*/ f103 1 76"/>
              <a:gd name="f135" fmla="*/ f104 1 59"/>
              <a:gd name="f136" fmla="*/ f105 1 76"/>
              <a:gd name="f137" fmla="*/ f106 1 59"/>
              <a:gd name="f138" fmla="*/ f107 1 76"/>
              <a:gd name="f139" fmla="*/ f108 1 59"/>
              <a:gd name="f140" fmla="*/ f109 1 76"/>
              <a:gd name="f141" fmla="*/ f110 1 59"/>
              <a:gd name="f142" fmla="*/ f111 1 59"/>
              <a:gd name="f143" fmla="*/ 0 1 f80"/>
              <a:gd name="f144" fmla="*/ f74 1 f80"/>
              <a:gd name="f145" fmla="*/ 0 1 f81"/>
              <a:gd name="f146" fmla="*/ f75 1 f81"/>
              <a:gd name="f147" fmla="*/ f113 1 f80"/>
              <a:gd name="f148" fmla="*/ f114 1 f81"/>
              <a:gd name="f149" fmla="*/ f115 1 f80"/>
              <a:gd name="f150" fmla="*/ f116 1 f81"/>
              <a:gd name="f151" fmla="*/ f117 1 f80"/>
              <a:gd name="f152" fmla="*/ f118 1 f81"/>
              <a:gd name="f153" fmla="*/ f119 1 f80"/>
              <a:gd name="f154" fmla="*/ f120 1 f81"/>
              <a:gd name="f155" fmla="*/ f121 1 f80"/>
              <a:gd name="f156" fmla="*/ f122 1 f81"/>
              <a:gd name="f157" fmla="*/ f123 1 f80"/>
              <a:gd name="f158" fmla="*/ f124 1 f81"/>
              <a:gd name="f159" fmla="*/ f125 1 f81"/>
              <a:gd name="f160" fmla="*/ f126 1 f80"/>
              <a:gd name="f161" fmla="*/ f127 1 f80"/>
              <a:gd name="f162" fmla="*/ f128 1 f81"/>
              <a:gd name="f163" fmla="*/ f129 1 f80"/>
              <a:gd name="f164" fmla="*/ f130 1 f81"/>
              <a:gd name="f165" fmla="*/ f131 1 f81"/>
              <a:gd name="f166" fmla="*/ f132 1 f80"/>
              <a:gd name="f167" fmla="*/ f133 1 f81"/>
              <a:gd name="f168" fmla="*/ f134 1 f80"/>
              <a:gd name="f169" fmla="*/ f135 1 f81"/>
              <a:gd name="f170" fmla="*/ f136 1 f80"/>
              <a:gd name="f171" fmla="*/ f137 1 f81"/>
              <a:gd name="f172" fmla="*/ f138 1 f80"/>
              <a:gd name="f173" fmla="*/ f139 1 f81"/>
              <a:gd name="f174" fmla="*/ f140 1 f80"/>
              <a:gd name="f175" fmla="*/ f141 1 f81"/>
              <a:gd name="f176" fmla="*/ f142 1 f81"/>
              <a:gd name="f177" fmla="*/ f143 f71 1"/>
              <a:gd name="f178" fmla="*/ f144 f71 1"/>
              <a:gd name="f179" fmla="*/ f146 f72 1"/>
              <a:gd name="f180" fmla="*/ f145 f72 1"/>
              <a:gd name="f181" fmla="*/ f147 f71 1"/>
              <a:gd name="f182" fmla="*/ f148 f72 1"/>
              <a:gd name="f183" fmla="*/ f149 f71 1"/>
              <a:gd name="f184" fmla="*/ f150 f72 1"/>
              <a:gd name="f185" fmla="*/ f151 f71 1"/>
              <a:gd name="f186" fmla="*/ f152 f72 1"/>
              <a:gd name="f187" fmla="*/ f153 f71 1"/>
              <a:gd name="f188" fmla="*/ f154 f72 1"/>
              <a:gd name="f189" fmla="*/ f155 f71 1"/>
              <a:gd name="f190" fmla="*/ f156 f72 1"/>
              <a:gd name="f191" fmla="*/ f157 f71 1"/>
              <a:gd name="f192" fmla="*/ f158 f72 1"/>
              <a:gd name="f193" fmla="*/ f159 f72 1"/>
              <a:gd name="f194" fmla="*/ f160 f71 1"/>
              <a:gd name="f195" fmla="*/ f161 f71 1"/>
              <a:gd name="f196" fmla="*/ f162 f72 1"/>
              <a:gd name="f197" fmla="*/ f163 f71 1"/>
              <a:gd name="f198" fmla="*/ f164 f72 1"/>
              <a:gd name="f199" fmla="*/ f165 f72 1"/>
              <a:gd name="f200" fmla="*/ f166 f71 1"/>
              <a:gd name="f201" fmla="*/ f167 f72 1"/>
              <a:gd name="f202" fmla="*/ f168 f71 1"/>
              <a:gd name="f203" fmla="*/ f169 f72 1"/>
              <a:gd name="f204" fmla="*/ f170 f71 1"/>
              <a:gd name="f205" fmla="*/ f171 f72 1"/>
              <a:gd name="f206" fmla="*/ f172 f71 1"/>
              <a:gd name="f207" fmla="*/ f173 f72 1"/>
              <a:gd name="f208" fmla="*/ f174 f71 1"/>
              <a:gd name="f209" fmla="*/ f175 f72 1"/>
              <a:gd name="f210" fmla="*/ f176 f7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2">
                <a:pos x="f181" y="f182"/>
              </a:cxn>
              <a:cxn ang="f112">
                <a:pos x="f183" y="f184"/>
              </a:cxn>
              <a:cxn ang="f112">
                <a:pos x="f185" y="f186"/>
              </a:cxn>
              <a:cxn ang="f112">
                <a:pos x="f187" y="f188"/>
              </a:cxn>
              <a:cxn ang="f112">
                <a:pos x="f189" y="f190"/>
              </a:cxn>
              <a:cxn ang="f112">
                <a:pos x="f191" y="f182"/>
              </a:cxn>
              <a:cxn ang="f112">
                <a:pos x="f191" y="f192"/>
              </a:cxn>
              <a:cxn ang="f112">
                <a:pos x="f189" y="f193"/>
              </a:cxn>
              <a:cxn ang="f112">
                <a:pos x="f194" y="f182"/>
              </a:cxn>
              <a:cxn ang="f112">
                <a:pos x="f195" y="f196"/>
              </a:cxn>
              <a:cxn ang="f112">
                <a:pos x="f197" y="f198"/>
              </a:cxn>
              <a:cxn ang="f112">
                <a:pos x="f197" y="f190"/>
              </a:cxn>
              <a:cxn ang="f112">
                <a:pos x="f194" y="f198"/>
              </a:cxn>
              <a:cxn ang="f112">
                <a:pos x="f189" y="f199"/>
              </a:cxn>
              <a:cxn ang="f112">
                <a:pos x="f200" y="f201"/>
              </a:cxn>
              <a:cxn ang="f112">
                <a:pos x="f202" y="f203"/>
              </a:cxn>
              <a:cxn ang="f112">
                <a:pos x="f202" y="f196"/>
              </a:cxn>
              <a:cxn ang="f112">
                <a:pos x="f181" y="f182"/>
              </a:cxn>
              <a:cxn ang="f112">
                <a:pos x="f204" y="f205"/>
              </a:cxn>
              <a:cxn ang="f112">
                <a:pos x="f204" y="f182"/>
              </a:cxn>
              <a:cxn ang="f112">
                <a:pos x="f206" y="f207"/>
              </a:cxn>
              <a:cxn ang="f112">
                <a:pos x="f208" y="f209"/>
              </a:cxn>
              <a:cxn ang="f112">
                <a:pos x="f191" y="f210"/>
              </a:cxn>
              <a:cxn ang="f112">
                <a:pos x="f204" y="f205"/>
              </a:cxn>
            </a:cxnLst>
            <a:rect l="f177" t="f180" r="f178" b="f179"/>
            <a:pathLst>
              <a:path w="76" h="59">
                <a:moveTo>
                  <a:pt x="f8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7"/>
                  <a:pt x="f18" y="f19"/>
                </a:cubicBezTo>
                <a:cubicBezTo>
                  <a:pt x="f20" y="f21"/>
                  <a:pt x="f22" y="f23"/>
                  <a:pt x="f7" y="f24"/>
                </a:cubicBezTo>
                <a:cubicBezTo>
                  <a:pt x="f25" y="f26"/>
                  <a:pt x="f27" y="f14"/>
                  <a:pt x="f28" y="f29"/>
                </a:cubicBezTo>
                <a:cubicBezTo>
                  <a:pt x="f30" y="f31"/>
                  <a:pt x="f32" y="f33"/>
                  <a:pt x="f34" y="f8"/>
                </a:cubicBezTo>
                <a:cubicBezTo>
                  <a:pt x="f35" y="f36"/>
                  <a:pt x="f37" y="f15"/>
                  <a:pt x="f34" y="f13"/>
                </a:cubicBezTo>
                <a:cubicBezTo>
                  <a:pt x="f22" y="f5"/>
                  <a:pt x="f27" y="f11"/>
                  <a:pt x="f28" y="f15"/>
                </a:cubicBezTo>
                <a:cubicBezTo>
                  <a:pt x="f38" y="f39"/>
                  <a:pt x="f40" y="f41"/>
                  <a:pt x="f40" y="f8"/>
                </a:cubicBezTo>
                <a:cubicBezTo>
                  <a:pt x="f42" y="f43"/>
                  <a:pt x="f42" y="f12"/>
                  <a:pt x="f42" y="f44"/>
                </a:cubicBezTo>
                <a:cubicBezTo>
                  <a:pt x="f45" y="f44"/>
                  <a:pt x="f46" y="f47"/>
                  <a:pt x="f6" y="f47"/>
                </a:cubicBezTo>
                <a:cubicBezTo>
                  <a:pt x="f6" y="f29"/>
                  <a:pt x="f6" y="f29"/>
                  <a:pt x="f6" y="f29"/>
                </a:cubicBezTo>
                <a:cubicBezTo>
                  <a:pt x="f48" y="f29"/>
                  <a:pt x="f45" y="f29"/>
                  <a:pt x="f40" y="f47"/>
                </a:cubicBezTo>
                <a:cubicBezTo>
                  <a:pt x="f38" y="f49"/>
                  <a:pt x="f50" y="f51"/>
                  <a:pt x="f28" y="f26"/>
                </a:cubicBezTo>
                <a:cubicBezTo>
                  <a:pt x="f30" y="f52"/>
                  <a:pt x="f34" y="f53"/>
                  <a:pt x="f54" y="f32"/>
                </a:cubicBezTo>
                <a:cubicBezTo>
                  <a:pt x="f49" y="f55"/>
                  <a:pt x="f56" y="f18"/>
                  <a:pt x="f11" y="f57"/>
                </a:cubicBezTo>
                <a:cubicBezTo>
                  <a:pt x="f11" y="f58"/>
                  <a:pt x="f5" y="f59"/>
                  <a:pt x="f11" y="f44"/>
                </a:cubicBezTo>
                <a:cubicBezTo>
                  <a:pt x="f11" y="f43"/>
                  <a:pt x="f56" y="f60"/>
                  <a:pt x="f8" y="f8"/>
                </a:cubicBezTo>
                <a:close/>
                <a:moveTo>
                  <a:pt x="f50" y="f61"/>
                </a:moveTo>
                <a:cubicBezTo>
                  <a:pt x="f50" y="f62"/>
                  <a:pt x="f50" y="f63"/>
                  <a:pt x="f50" y="f8"/>
                </a:cubicBezTo>
                <a:cubicBezTo>
                  <a:pt x="f28" y="f41"/>
                  <a:pt x="f64" y="f39"/>
                  <a:pt x="f27" y="f56"/>
                </a:cubicBezTo>
                <a:cubicBezTo>
                  <a:pt x="f65" y="f66"/>
                  <a:pt x="f55" y="f13"/>
                  <a:pt x="f67" y="f9"/>
                </a:cubicBezTo>
                <a:cubicBezTo>
                  <a:pt x="f19" y="f56"/>
                  <a:pt x="f20" y="f68"/>
                  <a:pt x="f34" y="f69"/>
                </a:cubicBezTo>
                <a:cubicBezTo>
                  <a:pt x="f32" y="f43"/>
                  <a:pt x="f30" y="f12"/>
                  <a:pt x="f50" y="f61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8" name="Freeform 73">
            <a:extLst>
              <a:ext uri="{FF2B5EF4-FFF2-40B4-BE49-F238E27FC236}">
                <a16:creationId xmlns:a16="http://schemas.microsoft.com/office/drawing/2014/main" id="{1D0A082A-C1B9-7E21-5534-CF365DF8EA3C}"/>
              </a:ext>
            </a:extLst>
          </p:cNvPr>
          <p:cNvSpPr/>
          <p:nvPr/>
        </p:nvSpPr>
        <p:spPr>
          <a:xfrm>
            <a:off x="1181103" y="4481510"/>
            <a:ext cx="107954" cy="65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19"/>
              <a:gd name="f8" fmla="val 14"/>
              <a:gd name="f9" fmla="val 18"/>
              <a:gd name="f10" fmla="val 13"/>
              <a:gd name="f11" fmla="val 10"/>
              <a:gd name="f12" fmla="val 6"/>
              <a:gd name="f13" fmla="val 17"/>
              <a:gd name="f14" fmla="val 4"/>
              <a:gd name="f15" fmla="val 15"/>
              <a:gd name="f16" fmla="val 12"/>
              <a:gd name="f17" fmla="val 1"/>
              <a:gd name="f18" fmla="val 8"/>
              <a:gd name="f19" fmla="val 3"/>
              <a:gd name="f20" fmla="val 5"/>
              <a:gd name="f21" fmla="val 2"/>
              <a:gd name="f22" fmla="val 16"/>
              <a:gd name="f23" fmla="val 7"/>
              <a:gd name="f24" fmla="val 21"/>
              <a:gd name="f25" fmla="val 25"/>
              <a:gd name="f26" fmla="val 27"/>
              <a:gd name="f27" fmla="val 29"/>
              <a:gd name="f28" fmla="val 30"/>
              <a:gd name="f29" fmla="val 24"/>
              <a:gd name="f30" fmla="val 20"/>
              <a:gd name="f31" fmla="+- 0 0 -90"/>
              <a:gd name="f32" fmla="*/ f3 1 32"/>
              <a:gd name="f33" fmla="*/ f4 1 19"/>
              <a:gd name="f34" fmla="val f5"/>
              <a:gd name="f35" fmla="val f6"/>
              <a:gd name="f36" fmla="val f7"/>
              <a:gd name="f37" fmla="*/ f31 f0 1"/>
              <a:gd name="f38" fmla="+- f36 0 f34"/>
              <a:gd name="f39" fmla="+- f35 0 f34"/>
              <a:gd name="f40" fmla="*/ f37 1 f2"/>
              <a:gd name="f41" fmla="*/ f39 1 32"/>
              <a:gd name="f42" fmla="*/ f38 1 19"/>
              <a:gd name="f43" fmla="*/ 14 f39 1"/>
              <a:gd name="f44" fmla="*/ 18 f38 1"/>
              <a:gd name="f45" fmla="*/ 13 f39 1"/>
              <a:gd name="f46" fmla="*/ 19 f38 1"/>
              <a:gd name="f47" fmla="*/ 4 f39 1"/>
              <a:gd name="f48" fmla="*/ 15 f38 1"/>
              <a:gd name="f49" fmla="*/ 3 f39 1"/>
              <a:gd name="f50" fmla="*/ 4 f38 1"/>
              <a:gd name="f51" fmla="*/ 2 f38 1"/>
              <a:gd name="f52" fmla="*/ 17 f39 1"/>
              <a:gd name="f53" fmla="*/ 7 f38 1"/>
              <a:gd name="f54" fmla="*/ 25 f39 1"/>
              <a:gd name="f55" fmla="*/ 30 f39 1"/>
              <a:gd name="f56" fmla="*/ 8 f38 1"/>
              <a:gd name="f57" fmla="*/ 27 f39 1"/>
              <a:gd name="f58" fmla="*/ 14 f38 1"/>
              <a:gd name="f59" fmla="+- f40 0 f1"/>
              <a:gd name="f60" fmla="*/ f43 1 32"/>
              <a:gd name="f61" fmla="*/ f44 1 19"/>
              <a:gd name="f62" fmla="*/ f45 1 32"/>
              <a:gd name="f63" fmla="*/ f46 1 19"/>
              <a:gd name="f64" fmla="*/ f47 1 32"/>
              <a:gd name="f65" fmla="*/ f48 1 19"/>
              <a:gd name="f66" fmla="*/ f49 1 32"/>
              <a:gd name="f67" fmla="*/ f50 1 19"/>
              <a:gd name="f68" fmla="*/ f51 1 19"/>
              <a:gd name="f69" fmla="*/ f52 1 32"/>
              <a:gd name="f70" fmla="*/ f53 1 19"/>
              <a:gd name="f71" fmla="*/ f54 1 32"/>
              <a:gd name="f72" fmla="*/ f55 1 32"/>
              <a:gd name="f73" fmla="*/ f56 1 19"/>
              <a:gd name="f74" fmla="*/ f57 1 32"/>
              <a:gd name="f75" fmla="*/ f58 1 19"/>
              <a:gd name="f76" fmla="*/ 0 1 f41"/>
              <a:gd name="f77" fmla="*/ f35 1 f41"/>
              <a:gd name="f78" fmla="*/ 0 1 f42"/>
              <a:gd name="f79" fmla="*/ f36 1 f42"/>
              <a:gd name="f80" fmla="*/ f60 1 f41"/>
              <a:gd name="f81" fmla="*/ f61 1 f42"/>
              <a:gd name="f82" fmla="*/ f62 1 f41"/>
              <a:gd name="f83" fmla="*/ f63 1 f42"/>
              <a:gd name="f84" fmla="*/ f64 1 f41"/>
              <a:gd name="f85" fmla="*/ f65 1 f42"/>
              <a:gd name="f86" fmla="*/ f66 1 f41"/>
              <a:gd name="f87" fmla="*/ f67 1 f42"/>
              <a:gd name="f88" fmla="*/ f68 1 f42"/>
              <a:gd name="f89" fmla="*/ f69 1 f41"/>
              <a:gd name="f90" fmla="*/ f70 1 f42"/>
              <a:gd name="f91" fmla="*/ f71 1 f41"/>
              <a:gd name="f92" fmla="*/ f72 1 f41"/>
              <a:gd name="f93" fmla="*/ f73 1 f42"/>
              <a:gd name="f94" fmla="*/ f74 1 f41"/>
              <a:gd name="f95" fmla="*/ f75 1 f42"/>
              <a:gd name="f96" fmla="*/ f76 f32 1"/>
              <a:gd name="f97" fmla="*/ f77 f32 1"/>
              <a:gd name="f98" fmla="*/ f79 f33 1"/>
              <a:gd name="f99" fmla="*/ f78 f33 1"/>
              <a:gd name="f100" fmla="*/ f80 f32 1"/>
              <a:gd name="f101" fmla="*/ f81 f33 1"/>
              <a:gd name="f102" fmla="*/ f82 f32 1"/>
              <a:gd name="f103" fmla="*/ f83 f33 1"/>
              <a:gd name="f104" fmla="*/ f84 f32 1"/>
              <a:gd name="f105" fmla="*/ f85 f33 1"/>
              <a:gd name="f106" fmla="*/ f86 f32 1"/>
              <a:gd name="f107" fmla="*/ f87 f33 1"/>
              <a:gd name="f108" fmla="*/ f88 f33 1"/>
              <a:gd name="f109" fmla="*/ f89 f32 1"/>
              <a:gd name="f110" fmla="*/ f90 f33 1"/>
              <a:gd name="f111" fmla="*/ f91 f32 1"/>
              <a:gd name="f112" fmla="*/ f92 f32 1"/>
              <a:gd name="f113" fmla="*/ f93 f33 1"/>
              <a:gd name="f114" fmla="*/ f94 f32 1"/>
              <a:gd name="f115" fmla="*/ f95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9">
                <a:pos x="f100" y="f101"/>
              </a:cxn>
              <a:cxn ang="f59">
                <a:pos x="f102" y="f103"/>
              </a:cxn>
              <a:cxn ang="f59">
                <a:pos x="f104" y="f105"/>
              </a:cxn>
              <a:cxn ang="f59">
                <a:pos x="f106" y="f107"/>
              </a:cxn>
              <a:cxn ang="f59">
                <a:pos x="f102" y="f108"/>
              </a:cxn>
              <a:cxn ang="f59">
                <a:pos x="f109" y="f110"/>
              </a:cxn>
              <a:cxn ang="f59">
                <a:pos x="f111" y="f108"/>
              </a:cxn>
              <a:cxn ang="f59">
                <a:pos x="f112" y="f113"/>
              </a:cxn>
              <a:cxn ang="f59">
                <a:pos x="f114" y="f101"/>
              </a:cxn>
              <a:cxn ang="f59">
                <a:pos x="f109" y="f115"/>
              </a:cxn>
              <a:cxn ang="f59">
                <a:pos x="f100" y="f101"/>
              </a:cxn>
            </a:cxnLst>
            <a:rect l="f96" t="f99" r="f97" b="f98"/>
            <a:pathLst>
              <a:path w="32" h="19">
                <a:moveTo>
                  <a:pt x="f8" y="f9"/>
                </a:moveTo>
                <a:cubicBezTo>
                  <a:pt x="f10" y="f7"/>
                  <a:pt x="f10" y="f7"/>
                  <a:pt x="f10" y="f7"/>
                </a:cubicBezTo>
                <a:cubicBezTo>
                  <a:pt x="f11" y="f9"/>
                  <a:pt x="f12" y="f13"/>
                  <a:pt x="f14" y="f15"/>
                </a:cubicBezTo>
                <a:cubicBezTo>
                  <a:pt x="f5" y="f16"/>
                  <a:pt x="f17" y="f18"/>
                  <a:pt x="f19" y="f14"/>
                </a:cubicBezTo>
                <a:cubicBezTo>
                  <a:pt x="f20" y="f5"/>
                  <a:pt x="f11" y="f5"/>
                  <a:pt x="f10" y="f21"/>
                </a:cubicBezTo>
                <a:cubicBezTo>
                  <a:pt x="f15" y="f19"/>
                  <a:pt x="f22" y="f20"/>
                  <a:pt x="f13" y="f23"/>
                </a:cubicBezTo>
                <a:cubicBezTo>
                  <a:pt x="f7" y="f14"/>
                  <a:pt x="f24" y="f17"/>
                  <a:pt x="f25" y="f21"/>
                </a:cubicBezTo>
                <a:cubicBezTo>
                  <a:pt x="f26" y="f19"/>
                  <a:pt x="f27" y="f12"/>
                  <a:pt x="f28" y="f18"/>
                </a:cubicBezTo>
                <a:cubicBezTo>
                  <a:pt x="f6" y="f16"/>
                  <a:pt x="f28" y="f22"/>
                  <a:pt x="f26" y="f9"/>
                </a:cubicBezTo>
                <a:cubicBezTo>
                  <a:pt x="f29" y="f13"/>
                  <a:pt x="f30" y="f15"/>
                  <a:pt x="f13" y="f8"/>
                </a:cubicBezTo>
                <a:cubicBezTo>
                  <a:pt x="f22" y="f15"/>
                  <a:pt x="f15" y="f13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9" name="Freeform 74">
            <a:extLst>
              <a:ext uri="{FF2B5EF4-FFF2-40B4-BE49-F238E27FC236}">
                <a16:creationId xmlns:a16="http://schemas.microsoft.com/office/drawing/2014/main" id="{99B34B79-DD9D-8C81-7F0D-65C119E6C65B}"/>
              </a:ext>
            </a:extLst>
          </p:cNvPr>
          <p:cNvSpPr/>
          <p:nvPr/>
        </p:nvSpPr>
        <p:spPr>
          <a:xfrm>
            <a:off x="2462214" y="4668834"/>
            <a:ext cx="71442" cy="8889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"/>
              <a:gd name="f7" fmla="val 26"/>
              <a:gd name="f8" fmla="val 20"/>
              <a:gd name="f9" fmla="val 22"/>
              <a:gd name="f10" fmla="val 19"/>
              <a:gd name="f11" fmla="val 23"/>
              <a:gd name="f12" fmla="val 18"/>
              <a:gd name="f13" fmla="val 11"/>
              <a:gd name="f14" fmla="val 7"/>
              <a:gd name="f15" fmla="val 4"/>
              <a:gd name="f16" fmla="val 17"/>
              <a:gd name="f17" fmla="val 10"/>
              <a:gd name="f18" fmla="val 3"/>
              <a:gd name="f19" fmla="val 6"/>
              <a:gd name="f20" fmla="val 5"/>
              <a:gd name="f21" fmla="val 2"/>
              <a:gd name="f22" fmla="val 8"/>
              <a:gd name="f23" fmla="val 1"/>
              <a:gd name="f24" fmla="val 14"/>
              <a:gd name="f25" fmla="val 12"/>
              <a:gd name="f26" fmla="+- 0 0 -90"/>
              <a:gd name="f27" fmla="*/ f3 1 21"/>
              <a:gd name="f28" fmla="*/ f4 1 26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21"/>
              <a:gd name="f37" fmla="*/ f33 1 26"/>
              <a:gd name="f38" fmla="*/ 21 f34 1"/>
              <a:gd name="f39" fmla="*/ 21 f33 1"/>
              <a:gd name="f40" fmla="*/ 18 f34 1"/>
              <a:gd name="f41" fmla="*/ 23 f33 1"/>
              <a:gd name="f42" fmla="*/ 4 f34 1"/>
              <a:gd name="f43" fmla="*/ 3 f34 1"/>
              <a:gd name="f44" fmla="*/ 6 f33 1"/>
              <a:gd name="f45" fmla="*/ 11 f34 1"/>
              <a:gd name="f46" fmla="*/ 1 f33 1"/>
              <a:gd name="f47" fmla="*/ 19 f34 1"/>
              <a:gd name="f48" fmla="*/ 12 f33 1"/>
              <a:gd name="f49" fmla="+- f35 0 f1"/>
              <a:gd name="f50" fmla="*/ f38 1 21"/>
              <a:gd name="f51" fmla="*/ f39 1 26"/>
              <a:gd name="f52" fmla="*/ f40 1 21"/>
              <a:gd name="f53" fmla="*/ f41 1 26"/>
              <a:gd name="f54" fmla="*/ f42 1 21"/>
              <a:gd name="f55" fmla="*/ f43 1 21"/>
              <a:gd name="f56" fmla="*/ f44 1 26"/>
              <a:gd name="f57" fmla="*/ f45 1 21"/>
              <a:gd name="f58" fmla="*/ f46 1 26"/>
              <a:gd name="f59" fmla="*/ f47 1 21"/>
              <a:gd name="f60" fmla="*/ f48 1 26"/>
              <a:gd name="f61" fmla="*/ 0 1 f36"/>
              <a:gd name="f62" fmla="*/ f30 1 f36"/>
              <a:gd name="f63" fmla="*/ 0 1 f37"/>
              <a:gd name="f64" fmla="*/ f31 1 f37"/>
              <a:gd name="f65" fmla="*/ f50 1 f36"/>
              <a:gd name="f66" fmla="*/ f51 1 f37"/>
              <a:gd name="f67" fmla="*/ f52 1 f36"/>
              <a:gd name="f68" fmla="*/ f53 1 f37"/>
              <a:gd name="f69" fmla="*/ f54 1 f36"/>
              <a:gd name="f70" fmla="*/ f55 1 f36"/>
              <a:gd name="f71" fmla="*/ f56 1 f37"/>
              <a:gd name="f72" fmla="*/ f57 1 f36"/>
              <a:gd name="f73" fmla="*/ f58 1 f37"/>
              <a:gd name="f74" fmla="*/ f59 1 f36"/>
              <a:gd name="f75" fmla="*/ f60 1 f37"/>
              <a:gd name="f76" fmla="*/ f61 f27 1"/>
              <a:gd name="f77" fmla="*/ f62 f27 1"/>
              <a:gd name="f78" fmla="*/ f64 f28 1"/>
              <a:gd name="f79" fmla="*/ f63 f28 1"/>
              <a:gd name="f80" fmla="*/ f65 f27 1"/>
              <a:gd name="f81" fmla="*/ f66 f28 1"/>
              <a:gd name="f82" fmla="*/ f67 f27 1"/>
              <a:gd name="f83" fmla="*/ f68 f28 1"/>
              <a:gd name="f84" fmla="*/ f69 f27 1"/>
              <a:gd name="f85" fmla="*/ f70 f27 1"/>
              <a:gd name="f86" fmla="*/ f71 f28 1"/>
              <a:gd name="f87" fmla="*/ f72 f27 1"/>
              <a:gd name="f88" fmla="*/ f73 f28 1"/>
              <a:gd name="f89" fmla="*/ f74 f27 1"/>
              <a:gd name="f90" fmla="*/ f75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80" y="f81"/>
              </a:cxn>
              <a:cxn ang="f49">
                <a:pos x="f82" y="f83"/>
              </a:cxn>
              <a:cxn ang="f49">
                <a:pos x="f84" y="f81"/>
              </a:cxn>
              <a:cxn ang="f49">
                <a:pos x="f85" y="f86"/>
              </a:cxn>
              <a:cxn ang="f49">
                <a:pos x="f87" y="f88"/>
              </a:cxn>
              <a:cxn ang="f49">
                <a:pos x="f89" y="f90"/>
              </a:cxn>
              <a:cxn ang="f49">
                <a:pos x="f80" y="f81"/>
              </a:cxn>
            </a:cxnLst>
            <a:rect l="f76" t="f79" r="f77" b="f78"/>
            <a:pathLst>
              <a:path w="21" h="26">
                <a:moveTo>
                  <a:pt x="f6" y="f6"/>
                </a:moveTo>
                <a:cubicBezTo>
                  <a:pt x="f8" y="f9"/>
                  <a:pt x="f10" y="f11"/>
                  <a:pt x="f12" y="f11"/>
                </a:cubicBezTo>
                <a:cubicBezTo>
                  <a:pt x="f13" y="f7"/>
                  <a:pt x="f14" y="f7"/>
                  <a:pt x="f15" y="f6"/>
                </a:cubicBezTo>
                <a:cubicBezTo>
                  <a:pt x="f5" y="f16"/>
                  <a:pt x="f5" y="f17"/>
                  <a:pt x="f18" y="f19"/>
                </a:cubicBezTo>
                <a:cubicBezTo>
                  <a:pt x="f20" y="f21"/>
                  <a:pt x="f22" y="f5"/>
                  <a:pt x="f13" y="f23"/>
                </a:cubicBezTo>
                <a:cubicBezTo>
                  <a:pt x="f24" y="f20"/>
                  <a:pt x="f16" y="f22"/>
                  <a:pt x="f10" y="f25"/>
                </a:cubicBezTo>
                <a:cubicBezTo>
                  <a:pt x="f6" y="f24"/>
                  <a:pt x="f8" y="f12"/>
                  <a:pt x="f6" y="f6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0" name="Freeform 75">
            <a:extLst>
              <a:ext uri="{FF2B5EF4-FFF2-40B4-BE49-F238E27FC236}">
                <a16:creationId xmlns:a16="http://schemas.microsoft.com/office/drawing/2014/main" id="{40D3BF5D-110A-4633-135F-5DB9CE5FA1A7}"/>
              </a:ext>
            </a:extLst>
          </p:cNvPr>
          <p:cNvSpPr/>
          <p:nvPr/>
        </p:nvSpPr>
        <p:spPr>
          <a:xfrm>
            <a:off x="1041401" y="4514850"/>
            <a:ext cx="74615" cy="8572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"/>
              <a:gd name="f7" fmla="val 25"/>
              <a:gd name="f8" fmla="val 2"/>
              <a:gd name="f9" fmla="val 7"/>
              <a:gd name="f10" fmla="val 3"/>
              <a:gd name="f11" fmla="val 6"/>
              <a:gd name="f12" fmla="val 4"/>
              <a:gd name="f13" fmla="val 5"/>
              <a:gd name="f14" fmla="val 11"/>
              <a:gd name="f15" fmla="val 15"/>
              <a:gd name="f16" fmla="val 1"/>
              <a:gd name="f17" fmla="val 18"/>
              <a:gd name="f18" fmla="val 10"/>
              <a:gd name="f19" fmla="val 17"/>
              <a:gd name="f20" fmla="val 21"/>
              <a:gd name="f21" fmla="val 16"/>
              <a:gd name="f22" fmla="val 13"/>
              <a:gd name="f23" fmla="val 23"/>
              <a:gd name="f24" fmla="val 24"/>
              <a:gd name="f25" fmla="val 8"/>
              <a:gd name="f26" fmla="+- 0 0 -90"/>
              <a:gd name="f27" fmla="*/ f3 1 22"/>
              <a:gd name="f28" fmla="*/ f4 1 25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22"/>
              <a:gd name="f37" fmla="*/ f33 1 25"/>
              <a:gd name="f38" fmla="*/ 2 f34 1"/>
              <a:gd name="f39" fmla="*/ 7 f33 1"/>
              <a:gd name="f40" fmla="*/ 5 f34 1"/>
              <a:gd name="f41" fmla="*/ 3 f33 1"/>
              <a:gd name="f42" fmla="*/ 18 f34 1"/>
              <a:gd name="f43" fmla="*/ 6 f33 1"/>
              <a:gd name="f44" fmla="*/ 21 f33 1"/>
              <a:gd name="f45" fmla="*/ 15 f34 1"/>
              <a:gd name="f46" fmla="*/ 22 f33 1"/>
              <a:gd name="f47" fmla="*/ 8 f34 1"/>
              <a:gd name="f48" fmla="*/ 25 f33 1"/>
              <a:gd name="f49" fmla="*/ 24 f33 1"/>
              <a:gd name="f50" fmla="+- f35 0 f1"/>
              <a:gd name="f51" fmla="*/ f38 1 22"/>
              <a:gd name="f52" fmla="*/ f39 1 25"/>
              <a:gd name="f53" fmla="*/ f40 1 22"/>
              <a:gd name="f54" fmla="*/ f41 1 25"/>
              <a:gd name="f55" fmla="*/ f42 1 22"/>
              <a:gd name="f56" fmla="*/ f43 1 25"/>
              <a:gd name="f57" fmla="*/ f44 1 25"/>
              <a:gd name="f58" fmla="*/ f45 1 22"/>
              <a:gd name="f59" fmla="*/ f46 1 25"/>
              <a:gd name="f60" fmla="*/ f47 1 22"/>
              <a:gd name="f61" fmla="*/ f48 1 25"/>
              <a:gd name="f62" fmla="*/ f49 1 25"/>
              <a:gd name="f63" fmla="*/ 0 1 f36"/>
              <a:gd name="f64" fmla="*/ f30 1 f36"/>
              <a:gd name="f65" fmla="*/ 0 1 f37"/>
              <a:gd name="f66" fmla="*/ f31 1 f37"/>
              <a:gd name="f67" fmla="*/ f51 1 f36"/>
              <a:gd name="f68" fmla="*/ f52 1 f37"/>
              <a:gd name="f69" fmla="*/ f53 1 f36"/>
              <a:gd name="f70" fmla="*/ f54 1 f37"/>
              <a:gd name="f71" fmla="*/ f55 1 f36"/>
              <a:gd name="f72" fmla="*/ f56 1 f37"/>
              <a:gd name="f73" fmla="*/ f57 1 f37"/>
              <a:gd name="f74" fmla="*/ f58 1 f36"/>
              <a:gd name="f75" fmla="*/ f59 1 f37"/>
              <a:gd name="f76" fmla="*/ f60 1 f36"/>
              <a:gd name="f77" fmla="*/ f61 1 f37"/>
              <a:gd name="f78" fmla="*/ f62 1 f37"/>
              <a:gd name="f79" fmla="*/ f63 f27 1"/>
              <a:gd name="f80" fmla="*/ f64 f27 1"/>
              <a:gd name="f81" fmla="*/ f66 f28 1"/>
              <a:gd name="f82" fmla="*/ f65 f28 1"/>
              <a:gd name="f83" fmla="*/ f67 f27 1"/>
              <a:gd name="f84" fmla="*/ f68 f28 1"/>
              <a:gd name="f85" fmla="*/ f69 f27 1"/>
              <a:gd name="f86" fmla="*/ f70 f28 1"/>
              <a:gd name="f87" fmla="*/ f71 f27 1"/>
              <a:gd name="f88" fmla="*/ f72 f28 1"/>
              <a:gd name="f89" fmla="*/ f73 f28 1"/>
              <a:gd name="f90" fmla="*/ f74 f27 1"/>
              <a:gd name="f91" fmla="*/ f75 f28 1"/>
              <a:gd name="f92" fmla="*/ f76 f27 1"/>
              <a:gd name="f93" fmla="*/ f77 f28 1"/>
              <a:gd name="f94" fmla="*/ f78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83" y="f84"/>
              </a:cxn>
              <a:cxn ang="f50">
                <a:pos x="f85" y="f86"/>
              </a:cxn>
              <a:cxn ang="f50">
                <a:pos x="f87" y="f88"/>
              </a:cxn>
              <a:cxn ang="f50">
                <a:pos x="f87" y="f89"/>
              </a:cxn>
              <a:cxn ang="f50">
                <a:pos x="f90" y="f91"/>
              </a:cxn>
              <a:cxn ang="f50">
                <a:pos x="f92" y="f93"/>
              </a:cxn>
              <a:cxn ang="f50">
                <a:pos x="f92" y="f94"/>
              </a:cxn>
              <a:cxn ang="f50">
                <a:pos x="f83" y="f84"/>
              </a:cxn>
            </a:cxnLst>
            <a:rect l="f79" t="f82" r="f80" b="f81"/>
            <a:pathLst>
              <a:path w="22" h="25">
                <a:moveTo>
                  <a:pt x="f8" y="f9"/>
                </a:moveTo>
                <a:cubicBezTo>
                  <a:pt x="f10" y="f11"/>
                  <a:pt x="f12" y="f12"/>
                  <a:pt x="f13" y="f10"/>
                </a:cubicBezTo>
                <a:cubicBezTo>
                  <a:pt x="f14" y="f5"/>
                  <a:pt x="f15" y="f16"/>
                  <a:pt x="f17" y="f11"/>
                </a:cubicBezTo>
                <a:cubicBezTo>
                  <a:pt x="f6" y="f18"/>
                  <a:pt x="f6" y="f19"/>
                  <a:pt x="f17" y="f20"/>
                </a:cubicBezTo>
                <a:cubicBezTo>
                  <a:pt x="f19" y="f6"/>
                  <a:pt x="f21" y="f6"/>
                  <a:pt x="f15" y="f6"/>
                </a:cubicBezTo>
                <a:cubicBezTo>
                  <a:pt x="f22" y="f23"/>
                  <a:pt x="f18" y="f24"/>
                  <a:pt x="f25" y="f7"/>
                </a:cubicBezTo>
                <a:cubicBezTo>
                  <a:pt x="f25" y="f24"/>
                  <a:pt x="f25" y="f24"/>
                  <a:pt x="f25" y="f24"/>
                </a:cubicBezTo>
                <a:cubicBezTo>
                  <a:pt x="f8" y="f20"/>
                  <a:pt x="f5" y="f21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1" name="Freeform 76">
            <a:extLst>
              <a:ext uri="{FF2B5EF4-FFF2-40B4-BE49-F238E27FC236}">
                <a16:creationId xmlns:a16="http://schemas.microsoft.com/office/drawing/2014/main" id="{69DAE74B-6C0C-D0B4-639D-92F9DD89ECD5}"/>
              </a:ext>
            </a:extLst>
          </p:cNvPr>
          <p:cNvSpPr/>
          <p:nvPr/>
        </p:nvSpPr>
        <p:spPr>
          <a:xfrm>
            <a:off x="3821113" y="4179886"/>
            <a:ext cx="200025" cy="1635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9"/>
              <a:gd name="f7" fmla="val 48"/>
              <a:gd name="f8" fmla="val 27"/>
              <a:gd name="f9" fmla="val 28"/>
              <a:gd name="f10" fmla="val 35"/>
              <a:gd name="f11" fmla="val 33"/>
              <a:gd name="f12" fmla="val 43"/>
              <a:gd name="f13" fmla="val 34"/>
              <a:gd name="f14" fmla="val 53"/>
              <a:gd name="f15" fmla="val 37"/>
              <a:gd name="f16" fmla="val 51"/>
              <a:gd name="f17" fmla="val 26"/>
              <a:gd name="f18" fmla="val 31"/>
              <a:gd name="f19" fmla="val 20"/>
              <a:gd name="f20" fmla="val 41"/>
              <a:gd name="f21" fmla="val 13"/>
              <a:gd name="f22" fmla="val 47"/>
              <a:gd name="f23" fmla="val 11"/>
              <a:gd name="f24" fmla="val 46"/>
              <a:gd name="f25" fmla="val 19"/>
              <a:gd name="f26" fmla="val 40"/>
              <a:gd name="f27" fmla="val 23"/>
              <a:gd name="f28" fmla="val 15"/>
              <a:gd name="f29" fmla="val 24"/>
              <a:gd name="f30" fmla="val 7"/>
              <a:gd name="f31" fmla="val 16"/>
              <a:gd name="f32" fmla="val 6"/>
              <a:gd name="f33" fmla="val 12"/>
              <a:gd name="f34" fmla="val 8"/>
              <a:gd name="f35" fmla="val 10"/>
              <a:gd name="f36" fmla="val 3"/>
              <a:gd name="f37" fmla="val 1"/>
              <a:gd name="f38" fmla="val 2"/>
              <a:gd name="f39" fmla="val 25"/>
              <a:gd name="f40" fmla="val 5"/>
              <a:gd name="f41" fmla="val 29"/>
              <a:gd name="f42" fmla="val 21"/>
              <a:gd name="f43" fmla="val 22"/>
              <a:gd name="f44" fmla="val 4"/>
              <a:gd name="f45" fmla="val 17"/>
              <a:gd name="f46" fmla="+- 0 0 -90"/>
              <a:gd name="f47" fmla="*/ f3 1 59"/>
              <a:gd name="f48" fmla="*/ f4 1 48"/>
              <a:gd name="f49" fmla="val f5"/>
              <a:gd name="f50" fmla="val f6"/>
              <a:gd name="f51" fmla="val f7"/>
              <a:gd name="f52" fmla="*/ f46 f0 1"/>
              <a:gd name="f53" fmla="+- f51 0 f49"/>
              <a:gd name="f54" fmla="+- f50 0 f49"/>
              <a:gd name="f55" fmla="*/ f52 1 f2"/>
              <a:gd name="f56" fmla="*/ f54 1 59"/>
              <a:gd name="f57" fmla="*/ f53 1 48"/>
              <a:gd name="f58" fmla="*/ 27 f54 1"/>
              <a:gd name="f59" fmla="*/ 28 f53 1"/>
              <a:gd name="f60" fmla="*/ 59 f54 1"/>
              <a:gd name="f61" fmla="*/ 34 f53 1"/>
              <a:gd name="f62" fmla="*/ 26 f54 1"/>
              <a:gd name="f63" fmla="*/ 31 f53 1"/>
              <a:gd name="f64" fmla="*/ 0 f54 1"/>
              <a:gd name="f65" fmla="*/ 47 f53 1"/>
              <a:gd name="f66" fmla="*/ 23 f54 1"/>
              <a:gd name="f67" fmla="*/ 11 f54 1"/>
              <a:gd name="f68" fmla="*/ 20 f53 1"/>
              <a:gd name="f69" fmla="*/ 8 f54 1"/>
              <a:gd name="f70" fmla="*/ 7 f53 1"/>
              <a:gd name="f71" fmla="*/ 16 f54 1"/>
              <a:gd name="f72" fmla="*/ 0 f53 1"/>
              <a:gd name="f73" fmla="*/ 25 f54 1"/>
              <a:gd name="f74" fmla="*/ 5 f53 1"/>
              <a:gd name="f75" fmla="*/ 29 f54 1"/>
              <a:gd name="f76" fmla="*/ 21 f53 1"/>
              <a:gd name="f77" fmla="*/ 24 f54 1"/>
              <a:gd name="f78" fmla="*/ 4 f53 1"/>
              <a:gd name="f79" fmla="*/ 8 f53 1"/>
              <a:gd name="f80" fmla="*/ 12 f54 1"/>
              <a:gd name="f81" fmla="*/ 17 f53 1"/>
              <a:gd name="f82" fmla="+- f55 0 f1"/>
              <a:gd name="f83" fmla="*/ f58 1 59"/>
              <a:gd name="f84" fmla="*/ f59 1 48"/>
              <a:gd name="f85" fmla="*/ f60 1 59"/>
              <a:gd name="f86" fmla="*/ f61 1 48"/>
              <a:gd name="f87" fmla="*/ f62 1 59"/>
              <a:gd name="f88" fmla="*/ f63 1 48"/>
              <a:gd name="f89" fmla="*/ f64 1 59"/>
              <a:gd name="f90" fmla="*/ f65 1 48"/>
              <a:gd name="f91" fmla="*/ f66 1 59"/>
              <a:gd name="f92" fmla="*/ f67 1 59"/>
              <a:gd name="f93" fmla="*/ f68 1 48"/>
              <a:gd name="f94" fmla="*/ f69 1 59"/>
              <a:gd name="f95" fmla="*/ f70 1 48"/>
              <a:gd name="f96" fmla="*/ f71 1 59"/>
              <a:gd name="f97" fmla="*/ f72 1 48"/>
              <a:gd name="f98" fmla="*/ f73 1 59"/>
              <a:gd name="f99" fmla="*/ f74 1 48"/>
              <a:gd name="f100" fmla="*/ f75 1 59"/>
              <a:gd name="f101" fmla="*/ f76 1 48"/>
              <a:gd name="f102" fmla="*/ f77 1 59"/>
              <a:gd name="f103" fmla="*/ f78 1 48"/>
              <a:gd name="f104" fmla="*/ f79 1 48"/>
              <a:gd name="f105" fmla="*/ f80 1 59"/>
              <a:gd name="f106" fmla="*/ f81 1 48"/>
              <a:gd name="f107" fmla="*/ 0 1 f56"/>
              <a:gd name="f108" fmla="*/ f50 1 f56"/>
              <a:gd name="f109" fmla="*/ 0 1 f57"/>
              <a:gd name="f110" fmla="*/ f51 1 f57"/>
              <a:gd name="f111" fmla="*/ f83 1 f56"/>
              <a:gd name="f112" fmla="*/ f84 1 f57"/>
              <a:gd name="f113" fmla="*/ f85 1 f56"/>
              <a:gd name="f114" fmla="*/ f86 1 f57"/>
              <a:gd name="f115" fmla="*/ f87 1 f56"/>
              <a:gd name="f116" fmla="*/ f88 1 f57"/>
              <a:gd name="f117" fmla="*/ f89 1 f56"/>
              <a:gd name="f118" fmla="*/ f90 1 f57"/>
              <a:gd name="f119" fmla="*/ f91 1 f56"/>
              <a:gd name="f120" fmla="*/ f92 1 f56"/>
              <a:gd name="f121" fmla="*/ f93 1 f57"/>
              <a:gd name="f122" fmla="*/ f94 1 f56"/>
              <a:gd name="f123" fmla="*/ f95 1 f57"/>
              <a:gd name="f124" fmla="*/ f96 1 f56"/>
              <a:gd name="f125" fmla="*/ f97 1 f57"/>
              <a:gd name="f126" fmla="*/ f98 1 f56"/>
              <a:gd name="f127" fmla="*/ f99 1 f57"/>
              <a:gd name="f128" fmla="*/ f100 1 f56"/>
              <a:gd name="f129" fmla="*/ f101 1 f57"/>
              <a:gd name="f130" fmla="*/ f102 1 f56"/>
              <a:gd name="f131" fmla="*/ f103 1 f57"/>
              <a:gd name="f132" fmla="*/ f104 1 f57"/>
              <a:gd name="f133" fmla="*/ f105 1 f56"/>
              <a:gd name="f134" fmla="*/ f106 1 f57"/>
              <a:gd name="f135" fmla="*/ f107 f47 1"/>
              <a:gd name="f136" fmla="*/ f108 f47 1"/>
              <a:gd name="f137" fmla="*/ f110 f48 1"/>
              <a:gd name="f138" fmla="*/ f109 f48 1"/>
              <a:gd name="f139" fmla="*/ f111 f47 1"/>
              <a:gd name="f140" fmla="*/ f112 f48 1"/>
              <a:gd name="f141" fmla="*/ f113 f47 1"/>
              <a:gd name="f142" fmla="*/ f114 f48 1"/>
              <a:gd name="f143" fmla="*/ f115 f47 1"/>
              <a:gd name="f144" fmla="*/ f116 f48 1"/>
              <a:gd name="f145" fmla="*/ f117 f47 1"/>
              <a:gd name="f146" fmla="*/ f118 f48 1"/>
              <a:gd name="f147" fmla="*/ f119 f47 1"/>
              <a:gd name="f148" fmla="*/ f120 f47 1"/>
              <a:gd name="f149" fmla="*/ f121 f48 1"/>
              <a:gd name="f150" fmla="*/ f122 f47 1"/>
              <a:gd name="f151" fmla="*/ f123 f48 1"/>
              <a:gd name="f152" fmla="*/ f124 f47 1"/>
              <a:gd name="f153" fmla="*/ f125 f48 1"/>
              <a:gd name="f154" fmla="*/ f126 f47 1"/>
              <a:gd name="f155" fmla="*/ f127 f48 1"/>
              <a:gd name="f156" fmla="*/ f128 f47 1"/>
              <a:gd name="f157" fmla="*/ f129 f48 1"/>
              <a:gd name="f158" fmla="*/ f130 f47 1"/>
              <a:gd name="f159" fmla="*/ f131 f48 1"/>
              <a:gd name="f160" fmla="*/ f132 f48 1"/>
              <a:gd name="f161" fmla="*/ f133 f47 1"/>
              <a:gd name="f162" fmla="*/ f134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2">
                <a:pos x="f139" y="f140"/>
              </a:cxn>
              <a:cxn ang="f82">
                <a:pos x="f141" y="f142"/>
              </a:cxn>
              <a:cxn ang="f82">
                <a:pos x="f143" y="f144"/>
              </a:cxn>
              <a:cxn ang="f82">
                <a:pos x="f145" y="f146"/>
              </a:cxn>
              <a:cxn ang="f82">
                <a:pos x="f147" y="f144"/>
              </a:cxn>
              <a:cxn ang="f82">
                <a:pos x="f148" y="f149"/>
              </a:cxn>
              <a:cxn ang="f82">
                <a:pos x="f150" y="f151"/>
              </a:cxn>
              <a:cxn ang="f82">
                <a:pos x="f152" y="f153"/>
              </a:cxn>
              <a:cxn ang="f82">
                <a:pos x="f154" y="f155"/>
              </a:cxn>
              <a:cxn ang="f82">
                <a:pos x="f156" y="f157"/>
              </a:cxn>
              <a:cxn ang="f82">
                <a:pos x="f139" y="f140"/>
              </a:cxn>
              <a:cxn ang="f82">
                <a:pos x="f158" y="f140"/>
              </a:cxn>
              <a:cxn ang="f82">
                <a:pos x="f147" y="f151"/>
              </a:cxn>
              <a:cxn ang="f82">
                <a:pos x="f152" y="f159"/>
              </a:cxn>
              <a:cxn ang="f82">
                <a:pos x="f148" y="f160"/>
              </a:cxn>
              <a:cxn ang="f82">
                <a:pos x="f161" y="f162"/>
              </a:cxn>
              <a:cxn ang="f82">
                <a:pos x="f158" y="f140"/>
              </a:cxn>
            </a:cxnLst>
            <a:rect l="f135" t="f138" r="f136" b="f137"/>
            <a:pathLst>
              <a:path w="59" h="48">
                <a:moveTo>
                  <a:pt x="f8" y="f9"/>
                </a:moveTo>
                <a:cubicBezTo>
                  <a:pt x="f10" y="f11"/>
                  <a:pt x="f12" y="f13"/>
                  <a:pt x="f6" y="f13"/>
                </a:cubicBezTo>
                <a:cubicBezTo>
                  <a:pt x="f14" y="f15"/>
                  <a:pt x="f16" y="f15"/>
                  <a:pt x="f17" y="f18"/>
                </a:cubicBezTo>
                <a:cubicBezTo>
                  <a:pt x="f19" y="f20"/>
                  <a:pt x="f21" y="f7"/>
                  <a:pt x="f5" y="f22"/>
                </a:cubicBezTo>
                <a:cubicBezTo>
                  <a:pt x="f23" y="f24"/>
                  <a:pt x="f25" y="f26"/>
                  <a:pt x="f27" y="f18"/>
                </a:cubicBezTo>
                <a:cubicBezTo>
                  <a:pt x="f25" y="f8"/>
                  <a:pt x="f28" y="f29"/>
                  <a:pt x="f23" y="f19"/>
                </a:cubicBezTo>
                <a:cubicBezTo>
                  <a:pt x="f30" y="f31"/>
                  <a:pt x="f32" y="f33"/>
                  <a:pt x="f34" y="f30"/>
                </a:cubicBezTo>
                <a:cubicBezTo>
                  <a:pt x="f35" y="f36"/>
                  <a:pt x="f33" y="f37"/>
                  <a:pt x="f31" y="f5"/>
                </a:cubicBezTo>
                <a:cubicBezTo>
                  <a:pt x="f19" y="f5"/>
                  <a:pt x="f29" y="f38"/>
                  <a:pt x="f39" y="f40"/>
                </a:cubicBezTo>
                <a:cubicBezTo>
                  <a:pt x="f8" y="f35"/>
                  <a:pt x="f9" y="f31"/>
                  <a:pt x="f41" y="f42"/>
                </a:cubicBezTo>
                <a:cubicBezTo>
                  <a:pt x="f41" y="f27"/>
                  <a:pt x="f9" y="f17"/>
                  <a:pt x="f8" y="f9"/>
                </a:cubicBezTo>
                <a:close/>
                <a:moveTo>
                  <a:pt x="f29" y="f9"/>
                </a:moveTo>
                <a:cubicBezTo>
                  <a:pt x="f8" y="f19"/>
                  <a:pt x="f8" y="f21"/>
                  <a:pt x="f27" y="f30"/>
                </a:cubicBezTo>
                <a:cubicBezTo>
                  <a:pt x="f43" y="f40"/>
                  <a:pt x="f25" y="f44"/>
                  <a:pt x="f31" y="f44"/>
                </a:cubicBezTo>
                <a:cubicBezTo>
                  <a:pt x="f28" y="f44"/>
                  <a:pt x="f33" y="f32"/>
                  <a:pt x="f23" y="f34"/>
                </a:cubicBezTo>
                <a:cubicBezTo>
                  <a:pt x="f23" y="f23"/>
                  <a:pt x="f23" y="f28"/>
                  <a:pt x="f33" y="f45"/>
                </a:cubicBezTo>
                <a:cubicBezTo>
                  <a:pt x="f28" y="f42"/>
                  <a:pt x="f19" y="f29"/>
                  <a:pt x="f29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2" name="Freeform 77">
            <a:extLst>
              <a:ext uri="{FF2B5EF4-FFF2-40B4-BE49-F238E27FC236}">
                <a16:creationId xmlns:a16="http://schemas.microsoft.com/office/drawing/2014/main" id="{B4A3A0DE-9400-DBED-CDB3-60937AC552C7}"/>
              </a:ext>
            </a:extLst>
          </p:cNvPr>
          <p:cNvSpPr/>
          <p:nvPr/>
        </p:nvSpPr>
        <p:spPr>
          <a:xfrm>
            <a:off x="1122361" y="4748214"/>
            <a:ext cx="88897" cy="634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"/>
              <a:gd name="f7" fmla="val 19"/>
              <a:gd name="f8" fmla="val 10"/>
              <a:gd name="f9" fmla="val 11"/>
              <a:gd name="f10" fmla="val 1"/>
              <a:gd name="f11" fmla="val 13"/>
              <a:gd name="f12" fmla="val 2"/>
              <a:gd name="f13" fmla="val 14"/>
              <a:gd name="f14" fmla="val 3"/>
              <a:gd name="f15" fmla="val 16"/>
              <a:gd name="f16" fmla="val 4"/>
              <a:gd name="f17" fmla="val 17"/>
              <a:gd name="f18" fmla="val 5"/>
              <a:gd name="f19" fmla="val 20"/>
              <a:gd name="f20" fmla="val 6"/>
              <a:gd name="f21" fmla="val 24"/>
              <a:gd name="f22" fmla="val 25"/>
              <a:gd name="f23" fmla="val 7"/>
              <a:gd name="f24" fmla="val 9"/>
              <a:gd name="f25" fmla="val 21"/>
              <a:gd name="f26" fmla="val 18"/>
              <a:gd name="f27" fmla="val 15"/>
              <a:gd name="f28" fmla="+- 0 0 -90"/>
              <a:gd name="f29" fmla="*/ f3 1 26"/>
              <a:gd name="f30" fmla="*/ f4 1 19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26"/>
              <a:gd name="f39" fmla="*/ f35 1 19"/>
              <a:gd name="f40" fmla="*/ 10 f36 1"/>
              <a:gd name="f41" fmla="*/ 0 f35 1"/>
              <a:gd name="f42" fmla="*/ 11 f36 1"/>
              <a:gd name="f43" fmla="*/ 1 f35 1"/>
              <a:gd name="f44" fmla="*/ 16 f36 1"/>
              <a:gd name="f45" fmla="*/ 4 f35 1"/>
              <a:gd name="f46" fmla="*/ 17 f36 1"/>
              <a:gd name="f47" fmla="*/ 5 f35 1"/>
              <a:gd name="f48" fmla="*/ 25 f36 1"/>
              <a:gd name="f49" fmla="*/ 7 f35 1"/>
              <a:gd name="f50" fmla="*/ 26 f36 1"/>
              <a:gd name="f51" fmla="*/ 16 f35 1"/>
              <a:gd name="f52" fmla="*/ 18 f36 1"/>
              <a:gd name="f53" fmla="*/ 18 f35 1"/>
              <a:gd name="f54" fmla="*/ 14 f36 1"/>
              <a:gd name="f55" fmla="*/ 15 f35 1"/>
              <a:gd name="f56" fmla="*/ 4 f36 1"/>
              <a:gd name="f57" fmla="*/ 14 f35 1"/>
              <a:gd name="f58" fmla="*/ 2 f36 1"/>
              <a:gd name="f59" fmla="+- f37 0 f1"/>
              <a:gd name="f60" fmla="*/ f40 1 26"/>
              <a:gd name="f61" fmla="*/ f41 1 19"/>
              <a:gd name="f62" fmla="*/ f42 1 26"/>
              <a:gd name="f63" fmla="*/ f43 1 19"/>
              <a:gd name="f64" fmla="*/ f44 1 26"/>
              <a:gd name="f65" fmla="*/ f45 1 19"/>
              <a:gd name="f66" fmla="*/ f46 1 26"/>
              <a:gd name="f67" fmla="*/ f47 1 19"/>
              <a:gd name="f68" fmla="*/ f48 1 26"/>
              <a:gd name="f69" fmla="*/ f49 1 19"/>
              <a:gd name="f70" fmla="*/ f50 1 26"/>
              <a:gd name="f71" fmla="*/ f51 1 19"/>
              <a:gd name="f72" fmla="*/ f52 1 26"/>
              <a:gd name="f73" fmla="*/ f53 1 19"/>
              <a:gd name="f74" fmla="*/ f54 1 26"/>
              <a:gd name="f75" fmla="*/ f55 1 19"/>
              <a:gd name="f76" fmla="*/ f56 1 26"/>
              <a:gd name="f77" fmla="*/ f57 1 19"/>
              <a:gd name="f78" fmla="*/ f58 1 26"/>
              <a:gd name="f79" fmla="*/ 0 1 f38"/>
              <a:gd name="f80" fmla="*/ f32 1 f38"/>
              <a:gd name="f81" fmla="*/ 0 1 f39"/>
              <a:gd name="f82" fmla="*/ f33 1 f39"/>
              <a:gd name="f83" fmla="*/ f60 1 f38"/>
              <a:gd name="f84" fmla="*/ f61 1 f39"/>
              <a:gd name="f85" fmla="*/ f62 1 f38"/>
              <a:gd name="f86" fmla="*/ f63 1 f39"/>
              <a:gd name="f87" fmla="*/ f64 1 f38"/>
              <a:gd name="f88" fmla="*/ f65 1 f39"/>
              <a:gd name="f89" fmla="*/ f66 1 f38"/>
              <a:gd name="f90" fmla="*/ f67 1 f39"/>
              <a:gd name="f91" fmla="*/ f68 1 f38"/>
              <a:gd name="f92" fmla="*/ f69 1 f39"/>
              <a:gd name="f93" fmla="*/ f70 1 f38"/>
              <a:gd name="f94" fmla="*/ f71 1 f39"/>
              <a:gd name="f95" fmla="*/ f72 1 f38"/>
              <a:gd name="f96" fmla="*/ f73 1 f39"/>
              <a:gd name="f97" fmla="*/ f74 1 f38"/>
              <a:gd name="f98" fmla="*/ f75 1 f39"/>
              <a:gd name="f99" fmla="*/ f76 1 f38"/>
              <a:gd name="f100" fmla="*/ f77 1 f39"/>
              <a:gd name="f101" fmla="*/ f78 1 f38"/>
              <a:gd name="f102" fmla="*/ f79 f29 1"/>
              <a:gd name="f103" fmla="*/ f80 f29 1"/>
              <a:gd name="f104" fmla="*/ f82 f30 1"/>
              <a:gd name="f105" fmla="*/ f81 f30 1"/>
              <a:gd name="f106" fmla="*/ f83 f29 1"/>
              <a:gd name="f107" fmla="*/ f84 f30 1"/>
              <a:gd name="f108" fmla="*/ f85 f29 1"/>
              <a:gd name="f109" fmla="*/ f86 f30 1"/>
              <a:gd name="f110" fmla="*/ f87 f29 1"/>
              <a:gd name="f111" fmla="*/ f88 f30 1"/>
              <a:gd name="f112" fmla="*/ f89 f29 1"/>
              <a:gd name="f113" fmla="*/ f90 f30 1"/>
              <a:gd name="f114" fmla="*/ f91 f29 1"/>
              <a:gd name="f115" fmla="*/ f92 f30 1"/>
              <a:gd name="f116" fmla="*/ f93 f29 1"/>
              <a:gd name="f117" fmla="*/ f94 f30 1"/>
              <a:gd name="f118" fmla="*/ f95 f29 1"/>
              <a:gd name="f119" fmla="*/ f96 f30 1"/>
              <a:gd name="f120" fmla="*/ f97 f29 1"/>
              <a:gd name="f121" fmla="*/ f98 f30 1"/>
              <a:gd name="f122" fmla="*/ f99 f29 1"/>
              <a:gd name="f123" fmla="*/ f100 f30 1"/>
              <a:gd name="f124" fmla="*/ f10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9">
                <a:pos x="f106" y="f107"/>
              </a:cxn>
              <a:cxn ang="f59">
                <a:pos x="f108" y="f109"/>
              </a:cxn>
              <a:cxn ang="f59">
                <a:pos x="f110" y="f111"/>
              </a:cxn>
              <a:cxn ang="f59">
                <a:pos x="f112" y="f113"/>
              </a:cxn>
              <a:cxn ang="f59">
                <a:pos x="f114" y="f115"/>
              </a:cxn>
              <a:cxn ang="f59">
                <a:pos x="f116" y="f117"/>
              </a:cxn>
              <a:cxn ang="f59">
                <a:pos x="f118" y="f119"/>
              </a:cxn>
              <a:cxn ang="f59">
                <a:pos x="f110" y="f117"/>
              </a:cxn>
              <a:cxn ang="f59">
                <a:pos x="f120" y="f121"/>
              </a:cxn>
              <a:cxn ang="f59">
                <a:pos x="f122" y="f123"/>
              </a:cxn>
              <a:cxn ang="f59">
                <a:pos x="f124" y="f111"/>
              </a:cxn>
              <a:cxn ang="f59">
                <a:pos x="f106" y="f107"/>
              </a:cxn>
            </a:cxnLst>
            <a:rect l="f102" t="f105" r="f103" b="f104"/>
            <a:pathLst>
              <a:path w="26" h="19">
                <a:moveTo>
                  <a:pt x="f8" y="f5"/>
                </a:moveTo>
                <a:cubicBezTo>
                  <a:pt x="f9" y="f10"/>
                  <a:pt x="f9" y="f10"/>
                  <a:pt x="f9" y="f10"/>
                </a:cubicBezTo>
                <a:cubicBezTo>
                  <a:pt x="f11" y="f12"/>
                  <a:pt x="f13" y="f14"/>
                  <a:pt x="f15" y="f16"/>
                </a:cubicBezTo>
                <a:cubicBezTo>
                  <a:pt x="f15" y="f16"/>
                  <a:pt x="f17" y="f18"/>
                  <a:pt x="f17" y="f18"/>
                </a:cubicBezTo>
                <a:cubicBezTo>
                  <a:pt x="f19" y="f20"/>
                  <a:pt x="f21" y="f20"/>
                  <a:pt x="f22" y="f23"/>
                </a:cubicBezTo>
                <a:cubicBezTo>
                  <a:pt x="f6" y="f24"/>
                  <a:pt x="f6" y="f11"/>
                  <a:pt x="f6" y="f15"/>
                </a:cubicBezTo>
                <a:cubicBezTo>
                  <a:pt x="f22" y="f7"/>
                  <a:pt x="f25" y="f7"/>
                  <a:pt x="f26" y="f26"/>
                </a:cubicBezTo>
                <a:cubicBezTo>
                  <a:pt x="f26" y="f26"/>
                  <a:pt x="f17" y="f17"/>
                  <a:pt x="f15" y="f15"/>
                </a:cubicBezTo>
                <a:cubicBezTo>
                  <a:pt x="f15" y="f13"/>
                  <a:pt x="f15" y="f11"/>
                  <a:pt x="f13" y="f27"/>
                </a:cubicBezTo>
                <a:cubicBezTo>
                  <a:pt x="f9" y="f17"/>
                  <a:pt x="f23" y="f17"/>
                  <a:pt x="f16" y="f13"/>
                </a:cubicBezTo>
                <a:cubicBezTo>
                  <a:pt x="f10" y="f9"/>
                  <a:pt x="f5" y="f23"/>
                  <a:pt x="f12" y="f16"/>
                </a:cubicBezTo>
                <a:cubicBezTo>
                  <a:pt x="f14" y="f12"/>
                  <a:pt x="f23" y="f10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3" name="Freeform 78">
            <a:extLst>
              <a:ext uri="{FF2B5EF4-FFF2-40B4-BE49-F238E27FC236}">
                <a16:creationId xmlns:a16="http://schemas.microsoft.com/office/drawing/2014/main" id="{CC070E6D-369B-4DBB-12E2-200E42A54973}"/>
              </a:ext>
            </a:extLst>
          </p:cNvPr>
          <p:cNvSpPr/>
          <p:nvPr/>
        </p:nvSpPr>
        <p:spPr>
          <a:xfrm>
            <a:off x="2414592" y="4354509"/>
            <a:ext cx="98426" cy="746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22"/>
              <a:gd name="f8" fmla="val 8"/>
              <a:gd name="f9" fmla="val 1"/>
              <a:gd name="f10" fmla="val 19"/>
              <a:gd name="f11" fmla="val 16"/>
              <a:gd name="f12" fmla="val 3"/>
              <a:gd name="f13" fmla="val 12"/>
              <a:gd name="f14" fmla="val 5"/>
              <a:gd name="f15" fmla="val 7"/>
              <a:gd name="f16" fmla="val 10"/>
              <a:gd name="f17" fmla="val 17"/>
              <a:gd name="f18" fmla="val 18"/>
              <a:gd name="f19" fmla="val 4"/>
              <a:gd name="f20" fmla="val 20"/>
              <a:gd name="f21" fmla="val 25"/>
              <a:gd name="f22" fmla="val 2"/>
              <a:gd name="f23" fmla="val 27"/>
              <a:gd name="f24" fmla="val 11"/>
              <a:gd name="f25" fmla="val 13"/>
              <a:gd name="f26" fmla="val 15"/>
              <a:gd name="f27" fmla="val 24"/>
              <a:gd name="f28" fmla="val 21"/>
              <a:gd name="f29" fmla="val 14"/>
              <a:gd name="f30" fmla="val 9"/>
              <a:gd name="f31" fmla="+- 0 0 -90"/>
              <a:gd name="f32" fmla="*/ f3 1 29"/>
              <a:gd name="f33" fmla="*/ f4 1 22"/>
              <a:gd name="f34" fmla="val f5"/>
              <a:gd name="f35" fmla="val f6"/>
              <a:gd name="f36" fmla="val f7"/>
              <a:gd name="f37" fmla="*/ f31 f0 1"/>
              <a:gd name="f38" fmla="+- f36 0 f34"/>
              <a:gd name="f39" fmla="+- f35 0 f34"/>
              <a:gd name="f40" fmla="*/ f37 1 f2"/>
              <a:gd name="f41" fmla="*/ f39 1 29"/>
              <a:gd name="f42" fmla="*/ f38 1 22"/>
              <a:gd name="f43" fmla="*/ 8 f39 1"/>
              <a:gd name="f44" fmla="*/ 22 f38 1"/>
              <a:gd name="f45" fmla="*/ 3 f39 1"/>
              <a:gd name="f46" fmla="*/ 12 f38 1"/>
              <a:gd name="f47" fmla="*/ 16 f39 1"/>
              <a:gd name="f48" fmla="*/ 8 f38 1"/>
              <a:gd name="f49" fmla="*/ 17 f39 1"/>
              <a:gd name="f50" fmla="*/ 25 f39 1"/>
              <a:gd name="f51" fmla="*/ 2 f38 1"/>
              <a:gd name="f52" fmla="*/ 27 f39 1"/>
              <a:gd name="f53" fmla="*/ 11 f38 1"/>
              <a:gd name="f54" fmla="*/ 13 f38 1"/>
              <a:gd name="f55" fmla="*/ 24 f39 1"/>
              <a:gd name="f56" fmla="*/ 18 f38 1"/>
              <a:gd name="f57" fmla="*/ 15 f38 1"/>
              <a:gd name="f58" fmla="*/ 12 f39 1"/>
              <a:gd name="f59" fmla="*/ 17 f38 1"/>
              <a:gd name="f60" fmla="+- f40 0 f1"/>
              <a:gd name="f61" fmla="*/ f43 1 29"/>
              <a:gd name="f62" fmla="*/ f44 1 22"/>
              <a:gd name="f63" fmla="*/ f45 1 29"/>
              <a:gd name="f64" fmla="*/ f46 1 22"/>
              <a:gd name="f65" fmla="*/ f47 1 29"/>
              <a:gd name="f66" fmla="*/ f48 1 22"/>
              <a:gd name="f67" fmla="*/ f49 1 29"/>
              <a:gd name="f68" fmla="*/ f50 1 29"/>
              <a:gd name="f69" fmla="*/ f51 1 22"/>
              <a:gd name="f70" fmla="*/ f52 1 29"/>
              <a:gd name="f71" fmla="*/ f53 1 22"/>
              <a:gd name="f72" fmla="*/ f54 1 22"/>
              <a:gd name="f73" fmla="*/ f55 1 29"/>
              <a:gd name="f74" fmla="*/ f56 1 22"/>
              <a:gd name="f75" fmla="*/ f57 1 22"/>
              <a:gd name="f76" fmla="*/ f58 1 29"/>
              <a:gd name="f77" fmla="*/ f59 1 22"/>
              <a:gd name="f78" fmla="*/ 0 1 f41"/>
              <a:gd name="f79" fmla="*/ f35 1 f41"/>
              <a:gd name="f80" fmla="*/ 0 1 f42"/>
              <a:gd name="f81" fmla="*/ f36 1 f42"/>
              <a:gd name="f82" fmla="*/ f61 1 f41"/>
              <a:gd name="f83" fmla="*/ f62 1 f42"/>
              <a:gd name="f84" fmla="*/ f63 1 f41"/>
              <a:gd name="f85" fmla="*/ f64 1 f42"/>
              <a:gd name="f86" fmla="*/ f65 1 f41"/>
              <a:gd name="f87" fmla="*/ f66 1 f42"/>
              <a:gd name="f88" fmla="*/ f67 1 f41"/>
              <a:gd name="f89" fmla="*/ f68 1 f41"/>
              <a:gd name="f90" fmla="*/ f69 1 f42"/>
              <a:gd name="f91" fmla="*/ f70 1 f41"/>
              <a:gd name="f92" fmla="*/ f71 1 f42"/>
              <a:gd name="f93" fmla="*/ f72 1 f42"/>
              <a:gd name="f94" fmla="*/ f73 1 f41"/>
              <a:gd name="f95" fmla="*/ f74 1 f42"/>
              <a:gd name="f96" fmla="*/ f75 1 f42"/>
              <a:gd name="f97" fmla="*/ f76 1 f41"/>
              <a:gd name="f98" fmla="*/ f77 1 f42"/>
              <a:gd name="f99" fmla="*/ f78 f32 1"/>
              <a:gd name="f100" fmla="*/ f79 f32 1"/>
              <a:gd name="f101" fmla="*/ f81 f33 1"/>
              <a:gd name="f102" fmla="*/ f80 f33 1"/>
              <a:gd name="f103" fmla="*/ f82 f32 1"/>
              <a:gd name="f104" fmla="*/ f83 f33 1"/>
              <a:gd name="f105" fmla="*/ f84 f32 1"/>
              <a:gd name="f106" fmla="*/ f85 f33 1"/>
              <a:gd name="f107" fmla="*/ f86 f32 1"/>
              <a:gd name="f108" fmla="*/ f87 f33 1"/>
              <a:gd name="f109" fmla="*/ f88 f32 1"/>
              <a:gd name="f110" fmla="*/ f89 f32 1"/>
              <a:gd name="f111" fmla="*/ f90 f33 1"/>
              <a:gd name="f112" fmla="*/ f91 f32 1"/>
              <a:gd name="f113" fmla="*/ f92 f33 1"/>
              <a:gd name="f114" fmla="*/ f93 f33 1"/>
              <a:gd name="f115" fmla="*/ f94 f32 1"/>
              <a:gd name="f116" fmla="*/ f95 f33 1"/>
              <a:gd name="f117" fmla="*/ f96 f33 1"/>
              <a:gd name="f118" fmla="*/ f97 f32 1"/>
              <a:gd name="f119" fmla="*/ f98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0">
                <a:pos x="f103" y="f104"/>
              </a:cxn>
              <a:cxn ang="f60">
                <a:pos x="f105" y="f106"/>
              </a:cxn>
              <a:cxn ang="f60">
                <a:pos x="f107" y="f108"/>
              </a:cxn>
              <a:cxn ang="f60">
                <a:pos x="f109" y="f108"/>
              </a:cxn>
              <a:cxn ang="f60">
                <a:pos x="f110" y="f111"/>
              </a:cxn>
              <a:cxn ang="f60">
                <a:pos x="f112" y="f113"/>
              </a:cxn>
              <a:cxn ang="f60">
                <a:pos x="f112" y="f114"/>
              </a:cxn>
              <a:cxn ang="f60">
                <a:pos x="f115" y="f116"/>
              </a:cxn>
              <a:cxn ang="f60">
                <a:pos x="f109" y="f117"/>
              </a:cxn>
              <a:cxn ang="f60">
                <a:pos x="f109" y="f114"/>
              </a:cxn>
              <a:cxn ang="f60">
                <a:pos x="f118" y="f119"/>
              </a:cxn>
              <a:cxn ang="f60">
                <a:pos x="f103" y="f104"/>
              </a:cxn>
            </a:cxnLst>
            <a:rect l="f99" t="f102" r="f100" b="f101"/>
            <a:pathLst>
              <a:path w="29" h="22">
                <a:moveTo>
                  <a:pt x="f8" y="f7"/>
                </a:moveTo>
                <a:cubicBezTo>
                  <a:pt x="f9" y="f10"/>
                  <a:pt x="f5" y="f11"/>
                  <a:pt x="f12" y="f13"/>
                </a:cubicBezTo>
                <a:cubicBezTo>
                  <a:pt x="f14" y="f15"/>
                  <a:pt x="f16" y="f14"/>
                  <a:pt x="f11" y="f8"/>
                </a:cubicBezTo>
                <a:cubicBezTo>
                  <a:pt x="f11" y="f8"/>
                  <a:pt x="f17" y="f8"/>
                  <a:pt x="f17" y="f8"/>
                </a:cubicBezTo>
                <a:cubicBezTo>
                  <a:pt x="f18" y="f19"/>
                  <a:pt x="f20" y="f5"/>
                  <a:pt x="f21" y="f22"/>
                </a:cubicBezTo>
                <a:cubicBezTo>
                  <a:pt x="f6" y="f12"/>
                  <a:pt x="f23" y="f8"/>
                  <a:pt x="f23" y="f24"/>
                </a:cubicBezTo>
                <a:cubicBezTo>
                  <a:pt x="f23" y="f24"/>
                  <a:pt x="f23" y="f13"/>
                  <a:pt x="f23" y="f25"/>
                </a:cubicBezTo>
                <a:cubicBezTo>
                  <a:pt x="f23" y="f26"/>
                  <a:pt x="f23" y="f10"/>
                  <a:pt x="f27" y="f18"/>
                </a:cubicBezTo>
                <a:cubicBezTo>
                  <a:pt x="f28" y="f18"/>
                  <a:pt x="f10" y="f11"/>
                  <a:pt x="f17" y="f26"/>
                </a:cubicBezTo>
                <a:cubicBezTo>
                  <a:pt x="f17" y="f29"/>
                  <a:pt x="f17" y="f25"/>
                  <a:pt x="f17" y="f25"/>
                </a:cubicBezTo>
                <a:cubicBezTo>
                  <a:pt x="f26" y="f26"/>
                  <a:pt x="f25" y="f11"/>
                  <a:pt x="f13" y="f17"/>
                </a:cubicBezTo>
                <a:cubicBezTo>
                  <a:pt x="f16" y="f10"/>
                  <a:pt x="f30" y="f20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4" name="Freeform 79">
            <a:extLst>
              <a:ext uri="{FF2B5EF4-FFF2-40B4-BE49-F238E27FC236}">
                <a16:creationId xmlns:a16="http://schemas.microsoft.com/office/drawing/2014/main" id="{9EE9F83B-5E16-15AC-6156-39034BFD6803}"/>
              </a:ext>
            </a:extLst>
          </p:cNvPr>
          <p:cNvSpPr/>
          <p:nvPr/>
        </p:nvSpPr>
        <p:spPr>
          <a:xfrm>
            <a:off x="3457575" y="4778370"/>
            <a:ext cx="80960" cy="777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"/>
              <a:gd name="f7" fmla="val 23"/>
              <a:gd name="f8" fmla="val 22"/>
              <a:gd name="f9" fmla="val 15"/>
              <a:gd name="f10" fmla="val 21"/>
              <a:gd name="f11" fmla="val 16"/>
              <a:gd name="f12" fmla="val 20"/>
              <a:gd name="f13" fmla="val 19"/>
              <a:gd name="f14" fmla="val 17"/>
              <a:gd name="f15" fmla="val 18"/>
              <a:gd name="f16" fmla="val 12"/>
              <a:gd name="f17" fmla="val 9"/>
              <a:gd name="f18" fmla="val 8"/>
              <a:gd name="f19" fmla="val 7"/>
              <a:gd name="f20" fmla="val 3"/>
              <a:gd name="f21" fmla="val 1"/>
              <a:gd name="f22" fmla="val 4"/>
              <a:gd name="f23" fmla="val 6"/>
              <a:gd name="f24" fmla="val 10"/>
              <a:gd name="f25" fmla="val 11"/>
              <a:gd name="f26" fmla="val 5"/>
              <a:gd name="f27" fmla="val 14"/>
              <a:gd name="f28" fmla="val 2"/>
              <a:gd name="f29" fmla="val 13"/>
              <a:gd name="f30" fmla="+- 0 0 -90"/>
              <a:gd name="f31" fmla="*/ f3 1 24"/>
              <a:gd name="f32" fmla="*/ f4 1 23"/>
              <a:gd name="f33" fmla="val f5"/>
              <a:gd name="f34" fmla="val f6"/>
              <a:gd name="f35" fmla="val f7"/>
              <a:gd name="f36" fmla="*/ f30 f0 1"/>
              <a:gd name="f37" fmla="+- f35 0 f33"/>
              <a:gd name="f38" fmla="+- f34 0 f33"/>
              <a:gd name="f39" fmla="*/ f36 1 f2"/>
              <a:gd name="f40" fmla="*/ f38 1 24"/>
              <a:gd name="f41" fmla="*/ f37 1 23"/>
              <a:gd name="f42" fmla="*/ 22 f38 1"/>
              <a:gd name="f43" fmla="*/ 15 f37 1"/>
              <a:gd name="f44" fmla="*/ 19 f38 1"/>
              <a:gd name="f45" fmla="*/ 17 f37 1"/>
              <a:gd name="f46" fmla="*/ 16 f38 1"/>
              <a:gd name="f47" fmla="*/ 16 f37 1"/>
              <a:gd name="f48" fmla="*/ 8 f38 1"/>
              <a:gd name="f49" fmla="*/ 20 f37 1"/>
              <a:gd name="f50" fmla="*/ 7 f38 1"/>
              <a:gd name="f51" fmla="*/ 23 f37 1"/>
              <a:gd name="f52" fmla="*/ 1 f38 1"/>
              <a:gd name="f53" fmla="*/ 4 f38 1"/>
              <a:gd name="f54" fmla="*/ 7 f37 1"/>
              <a:gd name="f55" fmla="*/ 9 f38 1"/>
              <a:gd name="f56" fmla="*/ 10 f38 1"/>
              <a:gd name="f57" fmla="*/ 8 f37 1"/>
              <a:gd name="f58" fmla="*/ 11 f38 1"/>
              <a:gd name="f59" fmla="*/ 4 f37 1"/>
              <a:gd name="f60" fmla="*/ 20 f38 1"/>
              <a:gd name="f61" fmla="*/ 2 f37 1"/>
              <a:gd name="f62" fmla="*/ 23 f38 1"/>
              <a:gd name="f63" fmla="*/ 11 f37 1"/>
              <a:gd name="f64" fmla="+- f39 0 f1"/>
              <a:gd name="f65" fmla="*/ f42 1 24"/>
              <a:gd name="f66" fmla="*/ f43 1 23"/>
              <a:gd name="f67" fmla="*/ f44 1 24"/>
              <a:gd name="f68" fmla="*/ f45 1 23"/>
              <a:gd name="f69" fmla="*/ f46 1 24"/>
              <a:gd name="f70" fmla="*/ f47 1 23"/>
              <a:gd name="f71" fmla="*/ f48 1 24"/>
              <a:gd name="f72" fmla="*/ f49 1 23"/>
              <a:gd name="f73" fmla="*/ f50 1 24"/>
              <a:gd name="f74" fmla="*/ f51 1 23"/>
              <a:gd name="f75" fmla="*/ f52 1 24"/>
              <a:gd name="f76" fmla="*/ f53 1 24"/>
              <a:gd name="f77" fmla="*/ f54 1 23"/>
              <a:gd name="f78" fmla="*/ f55 1 24"/>
              <a:gd name="f79" fmla="*/ f56 1 24"/>
              <a:gd name="f80" fmla="*/ f57 1 23"/>
              <a:gd name="f81" fmla="*/ f58 1 24"/>
              <a:gd name="f82" fmla="*/ f59 1 23"/>
              <a:gd name="f83" fmla="*/ f60 1 24"/>
              <a:gd name="f84" fmla="*/ f61 1 23"/>
              <a:gd name="f85" fmla="*/ f62 1 24"/>
              <a:gd name="f86" fmla="*/ f63 1 23"/>
              <a:gd name="f87" fmla="*/ 0 1 f40"/>
              <a:gd name="f88" fmla="*/ f34 1 f40"/>
              <a:gd name="f89" fmla="*/ 0 1 f41"/>
              <a:gd name="f90" fmla="*/ f35 1 f41"/>
              <a:gd name="f91" fmla="*/ f65 1 f40"/>
              <a:gd name="f92" fmla="*/ f66 1 f41"/>
              <a:gd name="f93" fmla="*/ f67 1 f40"/>
              <a:gd name="f94" fmla="*/ f68 1 f41"/>
              <a:gd name="f95" fmla="*/ f69 1 f40"/>
              <a:gd name="f96" fmla="*/ f70 1 f41"/>
              <a:gd name="f97" fmla="*/ f71 1 f40"/>
              <a:gd name="f98" fmla="*/ f72 1 f41"/>
              <a:gd name="f99" fmla="*/ f73 1 f40"/>
              <a:gd name="f100" fmla="*/ f74 1 f41"/>
              <a:gd name="f101" fmla="*/ f75 1 f40"/>
              <a:gd name="f102" fmla="*/ f76 1 f40"/>
              <a:gd name="f103" fmla="*/ f77 1 f41"/>
              <a:gd name="f104" fmla="*/ f78 1 f40"/>
              <a:gd name="f105" fmla="*/ f79 1 f40"/>
              <a:gd name="f106" fmla="*/ f80 1 f41"/>
              <a:gd name="f107" fmla="*/ f81 1 f40"/>
              <a:gd name="f108" fmla="*/ f82 1 f41"/>
              <a:gd name="f109" fmla="*/ f83 1 f40"/>
              <a:gd name="f110" fmla="*/ f84 1 f41"/>
              <a:gd name="f111" fmla="*/ f85 1 f40"/>
              <a:gd name="f112" fmla="*/ f86 1 f41"/>
              <a:gd name="f113" fmla="*/ f87 f31 1"/>
              <a:gd name="f114" fmla="*/ f88 f31 1"/>
              <a:gd name="f115" fmla="*/ f90 f32 1"/>
              <a:gd name="f116" fmla="*/ f89 f32 1"/>
              <a:gd name="f117" fmla="*/ f91 f31 1"/>
              <a:gd name="f118" fmla="*/ f92 f32 1"/>
              <a:gd name="f119" fmla="*/ f93 f31 1"/>
              <a:gd name="f120" fmla="*/ f94 f32 1"/>
              <a:gd name="f121" fmla="*/ f95 f31 1"/>
              <a:gd name="f122" fmla="*/ f96 f32 1"/>
              <a:gd name="f123" fmla="*/ f97 f31 1"/>
              <a:gd name="f124" fmla="*/ f98 f32 1"/>
              <a:gd name="f125" fmla="*/ f99 f31 1"/>
              <a:gd name="f126" fmla="*/ f100 f32 1"/>
              <a:gd name="f127" fmla="*/ f101 f31 1"/>
              <a:gd name="f128" fmla="*/ f102 f31 1"/>
              <a:gd name="f129" fmla="*/ f103 f32 1"/>
              <a:gd name="f130" fmla="*/ f104 f31 1"/>
              <a:gd name="f131" fmla="*/ f105 f31 1"/>
              <a:gd name="f132" fmla="*/ f106 f32 1"/>
              <a:gd name="f133" fmla="*/ f107 f31 1"/>
              <a:gd name="f134" fmla="*/ f108 f32 1"/>
              <a:gd name="f135" fmla="*/ f109 f31 1"/>
              <a:gd name="f136" fmla="*/ f110 f32 1"/>
              <a:gd name="f137" fmla="*/ f111 f31 1"/>
              <a:gd name="f138" fmla="*/ f112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4">
                <a:pos x="f117" y="f118"/>
              </a:cxn>
              <a:cxn ang="f64">
                <a:pos x="f119" y="f120"/>
              </a:cxn>
              <a:cxn ang="f64">
                <a:pos x="f121" y="f122"/>
              </a:cxn>
              <a:cxn ang="f64">
                <a:pos x="f123" y="f124"/>
              </a:cxn>
              <a:cxn ang="f64">
                <a:pos x="f125" y="f126"/>
              </a:cxn>
              <a:cxn ang="f64">
                <a:pos x="f127" y="f122"/>
              </a:cxn>
              <a:cxn ang="f64">
                <a:pos x="f128" y="f129"/>
              </a:cxn>
              <a:cxn ang="f64">
                <a:pos x="f130" y="f129"/>
              </a:cxn>
              <a:cxn ang="f64">
                <a:pos x="f131" y="f132"/>
              </a:cxn>
              <a:cxn ang="f64">
                <a:pos x="f133" y="f134"/>
              </a:cxn>
              <a:cxn ang="f64">
                <a:pos x="f133" y="f134"/>
              </a:cxn>
              <a:cxn ang="f64">
                <a:pos x="f135" y="f136"/>
              </a:cxn>
              <a:cxn ang="f64">
                <a:pos x="f137" y="f138"/>
              </a:cxn>
              <a:cxn ang="f64">
                <a:pos x="f117" y="f118"/>
              </a:cxn>
            </a:cxnLst>
            <a:rect l="f113" t="f116" r="f114" b="f115"/>
            <a:pathLst>
              <a:path w="24" h="23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4"/>
                  <a:pt x="f14" y="f14"/>
                  <a:pt x="f11" y="f11"/>
                </a:cubicBezTo>
                <a:cubicBezTo>
                  <a:pt x="f16" y="f9"/>
                  <a:pt x="f17" y="f11"/>
                  <a:pt x="f18" y="f12"/>
                </a:cubicBezTo>
                <a:cubicBezTo>
                  <a:pt x="f18" y="f10"/>
                  <a:pt x="f18" y="f8"/>
                  <a:pt x="f19" y="f7"/>
                </a:cubicBezTo>
                <a:cubicBezTo>
                  <a:pt x="f20" y="f7"/>
                  <a:pt x="f21" y="f12"/>
                  <a:pt x="f21" y="f11"/>
                </a:cubicBezTo>
                <a:cubicBezTo>
                  <a:pt x="f5" y="f16"/>
                  <a:pt x="f21" y="f17"/>
                  <a:pt x="f22" y="f19"/>
                </a:cubicBezTo>
                <a:cubicBezTo>
                  <a:pt x="f23" y="f23"/>
                  <a:pt x="f18" y="f19"/>
                  <a:pt x="f17" y="f19"/>
                </a:cubicBezTo>
                <a:cubicBezTo>
                  <a:pt x="f17" y="f19"/>
                  <a:pt x="f24" y="f19"/>
                  <a:pt x="f24" y="f18"/>
                </a:cubicBezTo>
                <a:cubicBezTo>
                  <a:pt x="f24" y="f19"/>
                  <a:pt x="f25" y="f26"/>
                  <a:pt x="f25" y="f22"/>
                </a:cubicBezTo>
                <a:cubicBezTo>
                  <a:pt x="f25" y="f22"/>
                  <a:pt x="f25" y="f22"/>
                  <a:pt x="f25" y="f22"/>
                </a:cubicBezTo>
                <a:cubicBezTo>
                  <a:pt x="f27" y="f28"/>
                  <a:pt x="f11" y="f5"/>
                  <a:pt x="f12" y="f28"/>
                </a:cubicBezTo>
                <a:cubicBezTo>
                  <a:pt x="f6" y="f22"/>
                  <a:pt x="f6" y="f18"/>
                  <a:pt x="f7" y="f25"/>
                </a:cubicBezTo>
                <a:cubicBezTo>
                  <a:pt x="f7" y="f29"/>
                  <a:pt x="f7" y="f27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5" name="Freeform 80">
            <a:extLst>
              <a:ext uri="{FF2B5EF4-FFF2-40B4-BE49-F238E27FC236}">
                <a16:creationId xmlns:a16="http://schemas.microsoft.com/office/drawing/2014/main" id="{E41FD60C-1C00-5B6D-BB7A-6FDA639F1015}"/>
              </a:ext>
            </a:extLst>
          </p:cNvPr>
          <p:cNvSpPr/>
          <p:nvPr/>
        </p:nvSpPr>
        <p:spPr>
          <a:xfrm>
            <a:off x="2435230" y="4600575"/>
            <a:ext cx="66678" cy="746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"/>
              <a:gd name="f7" fmla="val 22"/>
              <a:gd name="f8" fmla="val 10"/>
              <a:gd name="f9" fmla="val 8"/>
              <a:gd name="f10" fmla="val 13"/>
              <a:gd name="f11" fmla="val 14"/>
              <a:gd name="f12" fmla="val 16"/>
              <a:gd name="f13" fmla="val 17"/>
              <a:gd name="f14" fmla="val 18"/>
              <a:gd name="f15" fmla="val 12"/>
              <a:gd name="f16" fmla="val 7"/>
              <a:gd name="f17" fmla="val 3"/>
              <a:gd name="f18" fmla="val 21"/>
              <a:gd name="f19" fmla="val 9"/>
              <a:gd name="f20" fmla="val 1"/>
              <a:gd name="f21" fmla="val 4"/>
              <a:gd name="f22" fmla="+- 0 0 -90"/>
              <a:gd name="f23" fmla="*/ f3 1 20"/>
              <a:gd name="f24" fmla="*/ f4 1 22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20"/>
              <a:gd name="f33" fmla="*/ f29 1 22"/>
              <a:gd name="f34" fmla="*/ 10 f30 1"/>
              <a:gd name="f35" fmla="*/ 0 f29 1"/>
              <a:gd name="f36" fmla="*/ 20 f30 1"/>
              <a:gd name="f37" fmla="*/ 16 f29 1"/>
              <a:gd name="f38" fmla="*/ 7 f30 1"/>
              <a:gd name="f39" fmla="*/ 22 f29 1"/>
              <a:gd name="f40" fmla="*/ 0 f30 1"/>
              <a:gd name="f41" fmla="*/ 9 f29 1"/>
              <a:gd name="f42" fmla="+- f31 0 f1"/>
              <a:gd name="f43" fmla="*/ f34 1 20"/>
              <a:gd name="f44" fmla="*/ f35 1 22"/>
              <a:gd name="f45" fmla="*/ f36 1 20"/>
              <a:gd name="f46" fmla="*/ f37 1 22"/>
              <a:gd name="f47" fmla="*/ f38 1 20"/>
              <a:gd name="f48" fmla="*/ f39 1 22"/>
              <a:gd name="f49" fmla="*/ f40 1 20"/>
              <a:gd name="f50" fmla="*/ f41 1 22"/>
              <a:gd name="f51" fmla="*/ 0 1 f32"/>
              <a:gd name="f52" fmla="*/ f26 1 f32"/>
              <a:gd name="f53" fmla="*/ 0 1 f33"/>
              <a:gd name="f54" fmla="*/ f27 1 f33"/>
              <a:gd name="f55" fmla="*/ f43 1 f32"/>
              <a:gd name="f56" fmla="*/ f44 1 f33"/>
              <a:gd name="f57" fmla="*/ f45 1 f32"/>
              <a:gd name="f58" fmla="*/ f46 1 f33"/>
              <a:gd name="f59" fmla="*/ f47 1 f32"/>
              <a:gd name="f60" fmla="*/ f48 1 f33"/>
              <a:gd name="f61" fmla="*/ f49 1 f32"/>
              <a:gd name="f62" fmla="*/ f50 1 f33"/>
              <a:gd name="f63" fmla="*/ f51 f23 1"/>
              <a:gd name="f64" fmla="*/ f52 f23 1"/>
              <a:gd name="f65" fmla="*/ f54 f24 1"/>
              <a:gd name="f66" fmla="*/ f53 f24 1"/>
              <a:gd name="f67" fmla="*/ f55 f23 1"/>
              <a:gd name="f68" fmla="*/ f56 f24 1"/>
              <a:gd name="f69" fmla="*/ f57 f23 1"/>
              <a:gd name="f70" fmla="*/ f58 f24 1"/>
              <a:gd name="f71" fmla="*/ f59 f23 1"/>
              <a:gd name="f72" fmla="*/ f60 f24 1"/>
              <a:gd name="f73" fmla="*/ f61 f23 1"/>
              <a:gd name="f74" fmla="*/ f6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7" y="f68"/>
              </a:cxn>
              <a:cxn ang="f42">
                <a:pos x="f69" y="f70"/>
              </a:cxn>
              <a:cxn ang="f42">
                <a:pos x="f71" y="f72"/>
              </a:cxn>
              <a:cxn ang="f42">
                <a:pos x="f73" y="f74"/>
              </a:cxn>
              <a:cxn ang="f42">
                <a:pos x="f67" y="f68"/>
              </a:cxn>
            </a:cxnLst>
            <a:rect l="f63" t="f66" r="f64" b="f65"/>
            <a:pathLst>
              <a:path w="20" h="22">
                <a:moveTo>
                  <a:pt x="f8" y="f5"/>
                </a:moveTo>
                <a:cubicBezTo>
                  <a:pt x="f8" y="f9"/>
                  <a:pt x="f10" y="f11"/>
                  <a:pt x="f6" y="f12"/>
                </a:cubicBezTo>
                <a:cubicBezTo>
                  <a:pt x="f13" y="f14"/>
                  <a:pt x="f15" y="f6"/>
                  <a:pt x="f16" y="f7"/>
                </a:cubicBezTo>
                <a:cubicBezTo>
                  <a:pt x="f17" y="f18"/>
                  <a:pt x="f5" y="f12"/>
                  <a:pt x="f5" y="f19"/>
                </a:cubicBezTo>
                <a:cubicBezTo>
                  <a:pt x="f20" y="f21"/>
                  <a:pt x="f17" y="f20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6" name="Freeform 81">
            <a:extLst>
              <a:ext uri="{FF2B5EF4-FFF2-40B4-BE49-F238E27FC236}">
                <a16:creationId xmlns:a16="http://schemas.microsoft.com/office/drawing/2014/main" id="{8BAED0E5-810E-6B21-C059-123093EC9076}"/>
              </a:ext>
            </a:extLst>
          </p:cNvPr>
          <p:cNvSpPr/>
          <p:nvPr/>
        </p:nvSpPr>
        <p:spPr>
          <a:xfrm>
            <a:off x="2557467" y="4867278"/>
            <a:ext cx="57150" cy="65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"/>
              <a:gd name="f7" fmla="val 19"/>
              <a:gd name="f8" fmla="val 8"/>
              <a:gd name="f9" fmla="val 13"/>
              <a:gd name="f10" fmla="val 4"/>
              <a:gd name="f11" fmla="val 9"/>
              <a:gd name="f12" fmla="val 14"/>
              <a:gd name="f13" fmla="val 18"/>
              <a:gd name="f14" fmla="+- 0 0 -90"/>
              <a:gd name="f15" fmla="*/ f3 1 17"/>
              <a:gd name="f16" fmla="*/ f4 1 19"/>
              <a:gd name="f17" fmla="val f5"/>
              <a:gd name="f18" fmla="val f6"/>
              <a:gd name="f19" fmla="val f7"/>
              <a:gd name="f20" fmla="*/ f14 f0 1"/>
              <a:gd name="f21" fmla="+- f19 0 f17"/>
              <a:gd name="f22" fmla="+- f18 0 f17"/>
              <a:gd name="f23" fmla="*/ f20 1 f2"/>
              <a:gd name="f24" fmla="*/ f22 1 17"/>
              <a:gd name="f25" fmla="*/ f21 1 19"/>
              <a:gd name="f26" fmla="*/ 8 f22 1"/>
              <a:gd name="f27" fmla="*/ 0 f21 1"/>
              <a:gd name="f28" fmla="*/ 17 f22 1"/>
              <a:gd name="f29" fmla="*/ 9 f21 1"/>
              <a:gd name="f30" fmla="*/ 9 f22 1"/>
              <a:gd name="f31" fmla="*/ 19 f21 1"/>
              <a:gd name="f32" fmla="*/ 0 f22 1"/>
              <a:gd name="f33" fmla="+- f23 0 f1"/>
              <a:gd name="f34" fmla="*/ f26 1 17"/>
              <a:gd name="f35" fmla="*/ f27 1 19"/>
              <a:gd name="f36" fmla="*/ f28 1 17"/>
              <a:gd name="f37" fmla="*/ f29 1 19"/>
              <a:gd name="f38" fmla="*/ f30 1 17"/>
              <a:gd name="f39" fmla="*/ f31 1 19"/>
              <a:gd name="f40" fmla="*/ f32 1 17"/>
              <a:gd name="f41" fmla="*/ 0 1 f24"/>
              <a:gd name="f42" fmla="*/ f18 1 f24"/>
              <a:gd name="f43" fmla="*/ 0 1 f25"/>
              <a:gd name="f44" fmla="*/ f19 1 f25"/>
              <a:gd name="f45" fmla="*/ f34 1 f24"/>
              <a:gd name="f46" fmla="*/ f35 1 f25"/>
              <a:gd name="f47" fmla="*/ f36 1 f24"/>
              <a:gd name="f48" fmla="*/ f37 1 f25"/>
              <a:gd name="f49" fmla="*/ f38 1 f24"/>
              <a:gd name="f50" fmla="*/ f39 1 f25"/>
              <a:gd name="f51" fmla="*/ f40 1 f24"/>
              <a:gd name="f52" fmla="*/ f41 f15 1"/>
              <a:gd name="f53" fmla="*/ f42 f15 1"/>
              <a:gd name="f54" fmla="*/ f44 f16 1"/>
              <a:gd name="f55" fmla="*/ f43 f16 1"/>
              <a:gd name="f56" fmla="*/ f45 f15 1"/>
              <a:gd name="f57" fmla="*/ f46 f16 1"/>
              <a:gd name="f58" fmla="*/ f47 f15 1"/>
              <a:gd name="f59" fmla="*/ f48 f16 1"/>
              <a:gd name="f60" fmla="*/ f49 f15 1"/>
              <a:gd name="f61" fmla="*/ f50 f16 1"/>
              <a:gd name="f62" fmla="*/ f51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6" y="f57"/>
              </a:cxn>
              <a:cxn ang="f33">
                <a:pos x="f58" y="f59"/>
              </a:cxn>
              <a:cxn ang="f33">
                <a:pos x="f60" y="f61"/>
              </a:cxn>
              <a:cxn ang="f33">
                <a:pos x="f62" y="f59"/>
              </a:cxn>
              <a:cxn ang="f33">
                <a:pos x="f56" y="f57"/>
              </a:cxn>
            </a:cxnLst>
            <a:rect l="f52" t="f55" r="f53" b="f54"/>
            <a:pathLst>
              <a:path w="17" h="19">
                <a:moveTo>
                  <a:pt x="f8" y="f5"/>
                </a:moveTo>
                <a:cubicBezTo>
                  <a:pt x="f9" y="f5"/>
                  <a:pt x="f6" y="f10"/>
                  <a:pt x="f6" y="f11"/>
                </a:cubicBezTo>
                <a:cubicBezTo>
                  <a:pt x="f6" y="f12"/>
                  <a:pt x="f9" y="f13"/>
                  <a:pt x="f11" y="f7"/>
                </a:cubicBezTo>
                <a:cubicBezTo>
                  <a:pt x="f10" y="f7"/>
                  <a:pt x="f5" y="f12"/>
                  <a:pt x="f5" y="f11"/>
                </a:cubicBezTo>
                <a:cubicBezTo>
                  <a:pt x="f5" y="f10"/>
                  <a:pt x="f10" y="f5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7" name="Freeform 82">
            <a:extLst>
              <a:ext uri="{FF2B5EF4-FFF2-40B4-BE49-F238E27FC236}">
                <a16:creationId xmlns:a16="http://schemas.microsoft.com/office/drawing/2014/main" id="{A1B3B7E5-F045-BE40-843B-7B8875012BFB}"/>
              </a:ext>
            </a:extLst>
          </p:cNvPr>
          <p:cNvSpPr/>
          <p:nvPr/>
        </p:nvSpPr>
        <p:spPr>
          <a:xfrm>
            <a:off x="1050929" y="4594229"/>
            <a:ext cx="68259" cy="682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"/>
              <a:gd name="f7" fmla="val 5"/>
              <a:gd name="f8" fmla="val 2"/>
              <a:gd name="f9" fmla="val 14"/>
              <a:gd name="f10" fmla="val 6"/>
              <a:gd name="f11" fmla="val 17"/>
              <a:gd name="f12" fmla="val 16"/>
              <a:gd name="f13" fmla="val 10"/>
              <a:gd name="f14" fmla="val 4"/>
              <a:gd name="f15" fmla="val 9"/>
              <a:gd name="f16" fmla="val 3"/>
              <a:gd name="f17" fmla="val 1"/>
              <a:gd name="f18" fmla="+- 0 0 -90"/>
              <a:gd name="f19" fmla="*/ f3 1 20"/>
              <a:gd name="f20" fmla="*/ f4 1 20"/>
              <a:gd name="f21" fmla="val f5"/>
              <a:gd name="f22" fmla="val f6"/>
              <a:gd name="f23" fmla="*/ f18 f0 1"/>
              <a:gd name="f24" fmla="+- f22 0 f21"/>
              <a:gd name="f25" fmla="*/ f23 1 f2"/>
              <a:gd name="f26" fmla="*/ f24 1 20"/>
              <a:gd name="f27" fmla="*/ 5 f24 1"/>
              <a:gd name="f28" fmla="*/ 2 f24 1"/>
              <a:gd name="f29" fmla="*/ 17 f24 1"/>
              <a:gd name="f30" fmla="*/ 14 f24 1"/>
              <a:gd name="f31" fmla="*/ 10 f24 1"/>
              <a:gd name="f32" fmla="*/ 20 f24 1"/>
              <a:gd name="f33" fmla="*/ 1 f24 1"/>
              <a:gd name="f34" fmla="+- f25 0 f1"/>
              <a:gd name="f35" fmla="*/ f27 1 20"/>
              <a:gd name="f36" fmla="*/ f28 1 20"/>
              <a:gd name="f37" fmla="*/ f29 1 20"/>
              <a:gd name="f38" fmla="*/ f30 1 20"/>
              <a:gd name="f39" fmla="*/ f31 1 20"/>
              <a:gd name="f40" fmla="*/ f32 1 20"/>
              <a:gd name="f41" fmla="*/ f33 1 20"/>
              <a:gd name="f42" fmla="*/ 0 1 f26"/>
              <a:gd name="f43" fmla="*/ f22 1 f26"/>
              <a:gd name="f44" fmla="*/ f35 1 f26"/>
              <a:gd name="f45" fmla="*/ f36 1 f26"/>
              <a:gd name="f46" fmla="*/ f37 1 f26"/>
              <a:gd name="f47" fmla="*/ f38 1 f26"/>
              <a:gd name="f48" fmla="*/ f39 1 f26"/>
              <a:gd name="f49" fmla="*/ f40 1 f26"/>
              <a:gd name="f50" fmla="*/ f41 1 f26"/>
              <a:gd name="f51" fmla="*/ f42 f19 1"/>
              <a:gd name="f52" fmla="*/ f43 f19 1"/>
              <a:gd name="f53" fmla="*/ f43 f20 1"/>
              <a:gd name="f54" fmla="*/ f42 f20 1"/>
              <a:gd name="f55" fmla="*/ f44 f19 1"/>
              <a:gd name="f56" fmla="*/ f45 f20 1"/>
              <a:gd name="f57" fmla="*/ f46 f19 1"/>
              <a:gd name="f58" fmla="*/ f47 f20 1"/>
              <a:gd name="f59" fmla="*/ f48 f19 1"/>
              <a:gd name="f60" fmla="*/ f49 f20 1"/>
              <a:gd name="f61" fmla="*/ f45 f19 1"/>
              <a:gd name="f62" fmla="*/ f50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5" y="f56"/>
              </a:cxn>
              <a:cxn ang="f34">
                <a:pos x="f57" y="f58"/>
              </a:cxn>
              <a:cxn ang="f34">
                <a:pos x="f59" y="f60"/>
              </a:cxn>
              <a:cxn ang="f34">
                <a:pos x="f61" y="f58"/>
              </a:cxn>
              <a:cxn ang="f34">
                <a:pos x="f55" y="f62"/>
              </a:cxn>
              <a:cxn ang="f34">
                <a:pos x="f55" y="f56"/>
              </a:cxn>
            </a:cxnLst>
            <a:rect l="f51" t="f54" r="f52" b="f53"/>
            <a:pathLst>
              <a:path w="20" h="20">
                <a:moveTo>
                  <a:pt x="f7" y="f8"/>
                </a:moveTo>
                <a:cubicBezTo>
                  <a:pt x="f9" y="f5"/>
                  <a:pt x="f6" y="f10"/>
                  <a:pt x="f11" y="f9"/>
                </a:cubicBezTo>
                <a:cubicBezTo>
                  <a:pt x="f12" y="f11"/>
                  <a:pt x="f9" y="f6"/>
                  <a:pt x="f13" y="f6"/>
                </a:cubicBezTo>
                <a:cubicBezTo>
                  <a:pt x="f10" y="f6"/>
                  <a:pt x="f14" y="f11"/>
                  <a:pt x="f8" y="f9"/>
                </a:cubicBezTo>
                <a:cubicBezTo>
                  <a:pt x="f5" y="f15"/>
                  <a:pt x="f16" y="f7"/>
                  <a:pt x="f7" y="f17"/>
                </a:cubicBezTo>
                <a:cubicBezTo>
                  <a:pt x="f7" y="f17"/>
                  <a:pt x="f7" y="f8"/>
                  <a:pt x="f7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8" name="Freeform 83">
            <a:extLst>
              <a:ext uri="{FF2B5EF4-FFF2-40B4-BE49-F238E27FC236}">
                <a16:creationId xmlns:a16="http://schemas.microsoft.com/office/drawing/2014/main" id="{049FD4D5-C2B7-A20A-436E-B8233B403FFB}"/>
              </a:ext>
            </a:extLst>
          </p:cNvPr>
          <p:cNvSpPr/>
          <p:nvPr/>
        </p:nvSpPr>
        <p:spPr>
          <a:xfrm>
            <a:off x="3590921" y="4648196"/>
            <a:ext cx="50804" cy="8889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"/>
              <a:gd name="f7" fmla="val 26"/>
              <a:gd name="f8" fmla="val 10"/>
              <a:gd name="f9" fmla="val 1"/>
              <a:gd name="f10" fmla="val 8"/>
              <a:gd name="f11" fmla="val 2"/>
              <a:gd name="f12" fmla="val 7"/>
              <a:gd name="f13" fmla="val 5"/>
              <a:gd name="f14" fmla="val 13"/>
              <a:gd name="f15" fmla="val 3"/>
              <a:gd name="f16" fmla="val 9"/>
              <a:gd name="f17" fmla="val 14"/>
              <a:gd name="f18" fmla="val 12"/>
              <a:gd name="f19" fmla="val 16"/>
              <a:gd name="f20" fmla="val 18"/>
              <a:gd name="f21" fmla="val 20"/>
              <a:gd name="f22" fmla="val 24"/>
              <a:gd name="f23" fmla="val 6"/>
              <a:gd name="f24" fmla="val 23"/>
              <a:gd name="f25" fmla="val 17"/>
              <a:gd name="f26" fmla="val 11"/>
              <a:gd name="f27" fmla="+- 0 0 -90"/>
              <a:gd name="f28" fmla="*/ f3 1 15"/>
              <a:gd name="f29" fmla="*/ f4 1 26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15"/>
              <a:gd name="f38" fmla="*/ f34 1 26"/>
              <a:gd name="f39" fmla="*/ 0 f35 1"/>
              <a:gd name="f40" fmla="*/ 10 f34 1"/>
              <a:gd name="f41" fmla="*/ 2 f35 1"/>
              <a:gd name="f42" fmla="*/ 5 f34 1"/>
              <a:gd name="f43" fmla="*/ 8 f35 1"/>
              <a:gd name="f44" fmla="*/ 1 f34 1"/>
              <a:gd name="f45" fmla="*/ 13 f35 1"/>
              <a:gd name="f46" fmla="*/ 14 f34 1"/>
              <a:gd name="f47" fmla="*/ 18 f34 1"/>
              <a:gd name="f48" fmla="*/ 12 f35 1"/>
              <a:gd name="f49" fmla="*/ 26 f34 1"/>
              <a:gd name="f50" fmla="*/ 1 f35 1"/>
              <a:gd name="f51" fmla="*/ 12 f34 1"/>
              <a:gd name="f52" fmla="+- f36 0 f1"/>
              <a:gd name="f53" fmla="*/ f39 1 15"/>
              <a:gd name="f54" fmla="*/ f40 1 26"/>
              <a:gd name="f55" fmla="*/ f41 1 15"/>
              <a:gd name="f56" fmla="*/ f42 1 26"/>
              <a:gd name="f57" fmla="*/ f43 1 15"/>
              <a:gd name="f58" fmla="*/ f44 1 26"/>
              <a:gd name="f59" fmla="*/ f45 1 15"/>
              <a:gd name="f60" fmla="*/ f46 1 26"/>
              <a:gd name="f61" fmla="*/ f47 1 26"/>
              <a:gd name="f62" fmla="*/ f48 1 15"/>
              <a:gd name="f63" fmla="*/ f49 1 26"/>
              <a:gd name="f64" fmla="*/ f50 1 15"/>
              <a:gd name="f65" fmla="*/ f51 1 26"/>
              <a:gd name="f66" fmla="*/ 0 1 f37"/>
              <a:gd name="f67" fmla="*/ f31 1 f37"/>
              <a:gd name="f68" fmla="*/ 0 1 f38"/>
              <a:gd name="f69" fmla="*/ f32 1 f38"/>
              <a:gd name="f70" fmla="*/ f53 1 f37"/>
              <a:gd name="f71" fmla="*/ f54 1 f38"/>
              <a:gd name="f72" fmla="*/ f55 1 f37"/>
              <a:gd name="f73" fmla="*/ f56 1 f38"/>
              <a:gd name="f74" fmla="*/ f57 1 f37"/>
              <a:gd name="f75" fmla="*/ f58 1 f38"/>
              <a:gd name="f76" fmla="*/ f59 1 f37"/>
              <a:gd name="f77" fmla="*/ f60 1 f38"/>
              <a:gd name="f78" fmla="*/ f61 1 f38"/>
              <a:gd name="f79" fmla="*/ f62 1 f37"/>
              <a:gd name="f80" fmla="*/ f63 1 f38"/>
              <a:gd name="f81" fmla="*/ f64 1 f37"/>
              <a:gd name="f82" fmla="*/ f65 1 f38"/>
              <a:gd name="f83" fmla="*/ f66 f28 1"/>
              <a:gd name="f84" fmla="*/ f67 f28 1"/>
              <a:gd name="f85" fmla="*/ f69 f29 1"/>
              <a:gd name="f86" fmla="*/ f68 f29 1"/>
              <a:gd name="f87" fmla="*/ f70 f28 1"/>
              <a:gd name="f88" fmla="*/ f71 f29 1"/>
              <a:gd name="f89" fmla="*/ f72 f28 1"/>
              <a:gd name="f90" fmla="*/ f73 f29 1"/>
              <a:gd name="f91" fmla="*/ f74 f28 1"/>
              <a:gd name="f92" fmla="*/ f75 f29 1"/>
              <a:gd name="f93" fmla="*/ f76 f28 1"/>
              <a:gd name="f94" fmla="*/ f77 f29 1"/>
              <a:gd name="f95" fmla="*/ f78 f29 1"/>
              <a:gd name="f96" fmla="*/ f79 f28 1"/>
              <a:gd name="f97" fmla="*/ f80 f29 1"/>
              <a:gd name="f98" fmla="*/ f81 f28 1"/>
              <a:gd name="f99" fmla="*/ f82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2">
                <a:pos x="f87" y="f88"/>
              </a:cxn>
              <a:cxn ang="f52">
                <a:pos x="f89" y="f90"/>
              </a:cxn>
              <a:cxn ang="f52">
                <a:pos x="f91" y="f92"/>
              </a:cxn>
              <a:cxn ang="f52">
                <a:pos x="f93" y="f94"/>
              </a:cxn>
              <a:cxn ang="f52">
                <a:pos x="f93" y="f95"/>
              </a:cxn>
              <a:cxn ang="f52">
                <a:pos x="f96" y="f97"/>
              </a:cxn>
              <a:cxn ang="f52">
                <a:pos x="f98" y="f99"/>
              </a:cxn>
              <a:cxn ang="f52">
                <a:pos x="f87" y="f88"/>
              </a:cxn>
              <a:cxn ang="f52">
                <a:pos x="f87" y="f88"/>
              </a:cxn>
            </a:cxnLst>
            <a:rect l="f83" t="f86" r="f84" b="f85"/>
            <a:pathLst>
              <a:path w="15" h="26">
                <a:moveTo>
                  <a:pt x="f5" y="f8"/>
                </a:moveTo>
                <a:cubicBezTo>
                  <a:pt x="f9" y="f10"/>
                  <a:pt x="f11" y="f12"/>
                  <a:pt x="f11" y="f13"/>
                </a:cubicBezTo>
                <a:cubicBezTo>
                  <a:pt x="f11" y="f11"/>
                  <a:pt x="f13" y="f5"/>
                  <a:pt x="f10" y="f9"/>
                </a:cubicBezTo>
                <a:cubicBezTo>
                  <a:pt x="f14" y="f15"/>
                  <a:pt x="f6" y="f16"/>
                  <a:pt x="f14" y="f17"/>
                </a:cubicBezTo>
                <a:cubicBezTo>
                  <a:pt x="f18" y="f6"/>
                  <a:pt x="f18" y="f19"/>
                  <a:pt x="f14" y="f20"/>
                </a:cubicBezTo>
                <a:cubicBezTo>
                  <a:pt x="f6" y="f21"/>
                  <a:pt x="f17" y="f22"/>
                  <a:pt x="f18" y="f7"/>
                </a:cubicBezTo>
                <a:cubicBezTo>
                  <a:pt x="f23" y="f24"/>
                  <a:pt x="f13" y="f25"/>
                  <a:pt x="f9" y="f18"/>
                </a:cubicBezTo>
                <a:cubicBezTo>
                  <a:pt x="f5" y="f18"/>
                  <a:pt x="f9" y="f26"/>
                  <a:pt x="f5" y="f8"/>
                </a:cubicBezTo>
                <a:cubicBezTo>
                  <a:pt x="f5" y="f8"/>
                  <a:pt x="f5" y="f8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9" name="Freeform 84">
            <a:extLst>
              <a:ext uri="{FF2B5EF4-FFF2-40B4-BE49-F238E27FC236}">
                <a16:creationId xmlns:a16="http://schemas.microsoft.com/office/drawing/2014/main" id="{C8E602D7-9FF8-D8EF-B625-A281C1011034}"/>
              </a:ext>
            </a:extLst>
          </p:cNvPr>
          <p:cNvSpPr/>
          <p:nvPr/>
        </p:nvSpPr>
        <p:spPr>
          <a:xfrm>
            <a:off x="3570283" y="4689472"/>
            <a:ext cx="60322" cy="777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"/>
              <a:gd name="f7" fmla="val 23"/>
              <a:gd name="f8" fmla="val 12"/>
              <a:gd name="f9" fmla="val 8"/>
              <a:gd name="f10" fmla="val 5"/>
              <a:gd name="f11" fmla="val 2"/>
              <a:gd name="f12" fmla="val 1"/>
              <a:gd name="f13" fmla="val 7"/>
              <a:gd name="f14" fmla="val 3"/>
              <a:gd name="f15" fmla="val 10"/>
              <a:gd name="f16" fmla="val 9"/>
              <a:gd name="f17" fmla="val 15"/>
              <a:gd name="f18" fmla="val 14"/>
              <a:gd name="f19" fmla="val 11"/>
              <a:gd name="f20" fmla="val 13"/>
              <a:gd name="f21" fmla="val 17"/>
              <a:gd name="f22" fmla="val 22"/>
              <a:gd name="f23" fmla="val 6"/>
              <a:gd name="f24" fmla="val 21"/>
              <a:gd name="f25" fmla="val 4"/>
              <a:gd name="f26" fmla="+- 0 0 -90"/>
              <a:gd name="f27" fmla="*/ f3 1 18"/>
              <a:gd name="f28" fmla="*/ f4 1 23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18"/>
              <a:gd name="f37" fmla="*/ f33 1 23"/>
              <a:gd name="f38" fmla="*/ 0 f34 1"/>
              <a:gd name="f39" fmla="*/ 12 f33 1"/>
              <a:gd name="f40" fmla="*/ 0 f33 1"/>
              <a:gd name="f41" fmla="*/ 7 f34 1"/>
              <a:gd name="f42" fmla="*/ 3 f33 1"/>
              <a:gd name="f43" fmla="*/ 9 f34 1"/>
              <a:gd name="f44" fmla="*/ 15 f33 1"/>
              <a:gd name="f45" fmla="*/ 11 f34 1"/>
              <a:gd name="f46" fmla="*/ 11 f33 1"/>
              <a:gd name="f47" fmla="*/ 14 f34 1"/>
              <a:gd name="f48" fmla="*/ 23 f33 1"/>
              <a:gd name="f49" fmla="*/ 6 f34 1"/>
              <a:gd name="f50" fmla="*/ 21 f33 1"/>
              <a:gd name="f51" fmla="+- f35 0 f1"/>
              <a:gd name="f52" fmla="*/ f38 1 18"/>
              <a:gd name="f53" fmla="*/ f39 1 23"/>
              <a:gd name="f54" fmla="*/ f40 1 23"/>
              <a:gd name="f55" fmla="*/ f41 1 18"/>
              <a:gd name="f56" fmla="*/ f42 1 23"/>
              <a:gd name="f57" fmla="*/ f43 1 18"/>
              <a:gd name="f58" fmla="*/ f44 1 23"/>
              <a:gd name="f59" fmla="*/ f45 1 18"/>
              <a:gd name="f60" fmla="*/ f46 1 23"/>
              <a:gd name="f61" fmla="*/ f47 1 18"/>
              <a:gd name="f62" fmla="*/ f48 1 23"/>
              <a:gd name="f63" fmla="*/ f49 1 18"/>
              <a:gd name="f64" fmla="*/ f50 1 23"/>
              <a:gd name="f65" fmla="*/ 0 1 f36"/>
              <a:gd name="f66" fmla="*/ f30 1 f36"/>
              <a:gd name="f67" fmla="*/ 0 1 f37"/>
              <a:gd name="f68" fmla="*/ f31 1 f37"/>
              <a:gd name="f69" fmla="*/ f52 1 f36"/>
              <a:gd name="f70" fmla="*/ f53 1 f37"/>
              <a:gd name="f71" fmla="*/ f54 1 f37"/>
              <a:gd name="f72" fmla="*/ f55 1 f36"/>
              <a:gd name="f73" fmla="*/ f56 1 f37"/>
              <a:gd name="f74" fmla="*/ f57 1 f36"/>
              <a:gd name="f75" fmla="*/ f58 1 f37"/>
              <a:gd name="f76" fmla="*/ f59 1 f36"/>
              <a:gd name="f77" fmla="*/ f60 1 f37"/>
              <a:gd name="f78" fmla="*/ f61 1 f36"/>
              <a:gd name="f79" fmla="*/ f62 1 f37"/>
              <a:gd name="f80" fmla="*/ f63 1 f36"/>
              <a:gd name="f81" fmla="*/ f64 1 f37"/>
              <a:gd name="f82" fmla="*/ f65 f27 1"/>
              <a:gd name="f83" fmla="*/ f66 f27 1"/>
              <a:gd name="f84" fmla="*/ f68 f28 1"/>
              <a:gd name="f85" fmla="*/ f67 f28 1"/>
              <a:gd name="f86" fmla="*/ f69 f27 1"/>
              <a:gd name="f87" fmla="*/ f70 f28 1"/>
              <a:gd name="f88" fmla="*/ f71 f28 1"/>
              <a:gd name="f89" fmla="*/ f72 f27 1"/>
              <a:gd name="f90" fmla="*/ f73 f28 1"/>
              <a:gd name="f91" fmla="*/ f74 f27 1"/>
              <a:gd name="f92" fmla="*/ f75 f28 1"/>
              <a:gd name="f93" fmla="*/ f76 f27 1"/>
              <a:gd name="f94" fmla="*/ f77 f28 1"/>
              <a:gd name="f95" fmla="*/ f78 f27 1"/>
              <a:gd name="f96" fmla="*/ f79 f28 1"/>
              <a:gd name="f97" fmla="*/ f80 f27 1"/>
              <a:gd name="f98" fmla="*/ f81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86" y="f87"/>
              </a:cxn>
              <a:cxn ang="f51">
                <a:pos x="f86" y="f88"/>
              </a:cxn>
              <a:cxn ang="f51">
                <a:pos x="f89" y="f90"/>
              </a:cxn>
              <a:cxn ang="f51">
                <a:pos x="f91" y="f92"/>
              </a:cxn>
              <a:cxn ang="f51">
                <a:pos x="f93" y="f94"/>
              </a:cxn>
              <a:cxn ang="f51">
                <a:pos x="f95" y="f96"/>
              </a:cxn>
              <a:cxn ang="f51">
                <a:pos x="f97" y="f98"/>
              </a:cxn>
              <a:cxn ang="f51">
                <a:pos x="f86" y="f87"/>
              </a:cxn>
            </a:cxnLst>
            <a:rect l="f82" t="f85" r="f83" b="f84"/>
            <a:pathLst>
              <a:path w="18" h="23">
                <a:moveTo>
                  <a:pt x="f5" y="f8"/>
                </a:moveTo>
                <a:cubicBezTo>
                  <a:pt x="f5" y="f9"/>
                  <a:pt x="f5" y="f10"/>
                  <a:pt x="f5" y="f5"/>
                </a:cubicBezTo>
                <a:cubicBezTo>
                  <a:pt x="f11" y="f12"/>
                  <a:pt x="f10" y="f11"/>
                  <a:pt x="f13" y="f14"/>
                </a:cubicBezTo>
                <a:cubicBezTo>
                  <a:pt x="f15" y="f10"/>
                  <a:pt x="f15" y="f16"/>
                  <a:pt x="f16" y="f17"/>
                </a:cubicBezTo>
                <a:cubicBezTo>
                  <a:pt x="f15" y="f18"/>
                  <a:pt x="f19" y="f20"/>
                  <a:pt x="f19" y="f19"/>
                </a:cubicBezTo>
                <a:cubicBezTo>
                  <a:pt x="f21" y="f18"/>
                  <a:pt x="f6" y="f6"/>
                  <a:pt x="f18" y="f7"/>
                </a:cubicBezTo>
                <a:cubicBezTo>
                  <a:pt x="f8" y="f22"/>
                  <a:pt x="f16" y="f22"/>
                  <a:pt x="f23" y="f24"/>
                </a:cubicBezTo>
                <a:cubicBezTo>
                  <a:pt x="f25" y="f6"/>
                  <a:pt x="f11" y="f17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0" name="Freeform 85">
            <a:extLst>
              <a:ext uri="{FF2B5EF4-FFF2-40B4-BE49-F238E27FC236}">
                <a16:creationId xmlns:a16="http://schemas.microsoft.com/office/drawing/2014/main" id="{3062861D-4DF2-C9C8-10E9-C069B73D1C2B}"/>
              </a:ext>
            </a:extLst>
          </p:cNvPr>
          <p:cNvSpPr/>
          <p:nvPr/>
        </p:nvSpPr>
        <p:spPr>
          <a:xfrm>
            <a:off x="2540002" y="4832347"/>
            <a:ext cx="80960" cy="444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"/>
              <a:gd name="f7" fmla="val 13"/>
              <a:gd name="f8" fmla="val 3"/>
              <a:gd name="f9" fmla="val 10"/>
              <a:gd name="f10" fmla="val 1"/>
              <a:gd name="f11" fmla="val 8"/>
              <a:gd name="f12" fmla="val 6"/>
              <a:gd name="f13" fmla="val 4"/>
              <a:gd name="f14" fmla="val 2"/>
              <a:gd name="f15" fmla="val 7"/>
              <a:gd name="f16" fmla="val 16"/>
              <a:gd name="f17" fmla="val 20"/>
              <a:gd name="f18" fmla="val 23"/>
              <a:gd name="f19" fmla="val 11"/>
              <a:gd name="f20" fmla="val 19"/>
              <a:gd name="f21" fmla="val 17"/>
              <a:gd name="f22" fmla="val 14"/>
              <a:gd name="f23" fmla="val 9"/>
              <a:gd name="f24" fmla="+- 0 0 -90"/>
              <a:gd name="f25" fmla="*/ f3 1 24"/>
              <a:gd name="f26" fmla="*/ f4 1 13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24"/>
              <a:gd name="f35" fmla="*/ f31 1 13"/>
              <a:gd name="f36" fmla="*/ 3 f32 1"/>
              <a:gd name="f37" fmla="*/ 10 f31 1"/>
              <a:gd name="f38" fmla="*/ 1 f32 1"/>
              <a:gd name="f39" fmla="*/ 6 f31 1"/>
              <a:gd name="f40" fmla="*/ 4 f32 1"/>
              <a:gd name="f41" fmla="*/ 2 f31 1"/>
              <a:gd name="f42" fmla="*/ 13 f32 1"/>
              <a:gd name="f43" fmla="*/ 0 f31 1"/>
              <a:gd name="f44" fmla="*/ 24 f32 1"/>
              <a:gd name="f45" fmla="*/ 7 f31 1"/>
              <a:gd name="f46" fmla="*/ 23 f32 1"/>
              <a:gd name="f47" fmla="*/ 13 f31 1"/>
              <a:gd name="f48" fmla="*/ 14 f32 1"/>
              <a:gd name="f49" fmla="*/ 8 f31 1"/>
              <a:gd name="f50" fmla="+- f33 0 f1"/>
              <a:gd name="f51" fmla="*/ f36 1 24"/>
              <a:gd name="f52" fmla="*/ f37 1 13"/>
              <a:gd name="f53" fmla="*/ f38 1 24"/>
              <a:gd name="f54" fmla="*/ f39 1 13"/>
              <a:gd name="f55" fmla="*/ f40 1 24"/>
              <a:gd name="f56" fmla="*/ f41 1 13"/>
              <a:gd name="f57" fmla="*/ f42 1 24"/>
              <a:gd name="f58" fmla="*/ f43 1 13"/>
              <a:gd name="f59" fmla="*/ f44 1 24"/>
              <a:gd name="f60" fmla="*/ f45 1 13"/>
              <a:gd name="f61" fmla="*/ f46 1 24"/>
              <a:gd name="f62" fmla="*/ f47 1 13"/>
              <a:gd name="f63" fmla="*/ f48 1 24"/>
              <a:gd name="f64" fmla="*/ f49 1 13"/>
              <a:gd name="f65" fmla="*/ 0 1 f34"/>
              <a:gd name="f66" fmla="*/ f28 1 f34"/>
              <a:gd name="f67" fmla="*/ 0 1 f35"/>
              <a:gd name="f68" fmla="*/ f29 1 f35"/>
              <a:gd name="f69" fmla="*/ f51 1 f34"/>
              <a:gd name="f70" fmla="*/ f52 1 f35"/>
              <a:gd name="f71" fmla="*/ f53 1 f34"/>
              <a:gd name="f72" fmla="*/ f54 1 f35"/>
              <a:gd name="f73" fmla="*/ f55 1 f34"/>
              <a:gd name="f74" fmla="*/ f56 1 f35"/>
              <a:gd name="f75" fmla="*/ f57 1 f34"/>
              <a:gd name="f76" fmla="*/ f58 1 f35"/>
              <a:gd name="f77" fmla="*/ f59 1 f34"/>
              <a:gd name="f78" fmla="*/ f60 1 f35"/>
              <a:gd name="f79" fmla="*/ f61 1 f34"/>
              <a:gd name="f80" fmla="*/ f62 1 f35"/>
              <a:gd name="f81" fmla="*/ f63 1 f34"/>
              <a:gd name="f82" fmla="*/ f64 1 f35"/>
              <a:gd name="f83" fmla="*/ f65 f25 1"/>
              <a:gd name="f84" fmla="*/ f66 f25 1"/>
              <a:gd name="f85" fmla="*/ f68 f26 1"/>
              <a:gd name="f86" fmla="*/ f67 f26 1"/>
              <a:gd name="f87" fmla="*/ f69 f25 1"/>
              <a:gd name="f88" fmla="*/ f70 f26 1"/>
              <a:gd name="f89" fmla="*/ f71 f25 1"/>
              <a:gd name="f90" fmla="*/ f72 f26 1"/>
              <a:gd name="f91" fmla="*/ f73 f25 1"/>
              <a:gd name="f92" fmla="*/ f74 f26 1"/>
              <a:gd name="f93" fmla="*/ f75 f25 1"/>
              <a:gd name="f94" fmla="*/ f76 f26 1"/>
              <a:gd name="f95" fmla="*/ f77 f25 1"/>
              <a:gd name="f96" fmla="*/ f78 f26 1"/>
              <a:gd name="f97" fmla="*/ f79 f25 1"/>
              <a:gd name="f98" fmla="*/ f80 f26 1"/>
              <a:gd name="f99" fmla="*/ f81 f25 1"/>
              <a:gd name="f100" fmla="*/ f82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">
                <a:pos x="f87" y="f88"/>
              </a:cxn>
              <a:cxn ang="f50">
                <a:pos x="f89" y="f90"/>
              </a:cxn>
              <a:cxn ang="f50">
                <a:pos x="f91" y="f92"/>
              </a:cxn>
              <a:cxn ang="f50">
                <a:pos x="f93" y="f94"/>
              </a:cxn>
              <a:cxn ang="f50">
                <a:pos x="f95" y="f96"/>
              </a:cxn>
              <a:cxn ang="f50">
                <a:pos x="f97" y="f98"/>
              </a:cxn>
              <a:cxn ang="f50">
                <a:pos x="f99" y="f100"/>
              </a:cxn>
              <a:cxn ang="f50">
                <a:pos x="f87" y="f88"/>
              </a:cxn>
            </a:cxnLst>
            <a:rect l="f83" t="f86" r="f84" b="f85"/>
            <a:pathLst>
              <a:path w="24" h="13">
                <a:moveTo>
                  <a:pt x="f8" y="f9"/>
                </a:moveTo>
                <a:cubicBezTo>
                  <a:pt x="f8" y="f9"/>
                  <a:pt x="f10" y="f11"/>
                  <a:pt x="f10" y="f12"/>
                </a:cubicBezTo>
                <a:cubicBezTo>
                  <a:pt x="f5" y="f13"/>
                  <a:pt x="f5" y="f14"/>
                  <a:pt x="f13" y="f14"/>
                </a:cubicBezTo>
                <a:cubicBezTo>
                  <a:pt x="f15" y="f14"/>
                  <a:pt x="f9" y="f10"/>
                  <a:pt x="f7" y="f5"/>
                </a:cubicBezTo>
                <a:cubicBezTo>
                  <a:pt x="f16" y="f14"/>
                  <a:pt x="f17" y="f13"/>
                  <a:pt x="f6" y="f15"/>
                </a:cubicBezTo>
                <a:cubicBezTo>
                  <a:pt x="f6" y="f11"/>
                  <a:pt x="f18" y="f19"/>
                  <a:pt x="f18" y="f7"/>
                </a:cubicBezTo>
                <a:cubicBezTo>
                  <a:pt x="f20" y="f19"/>
                  <a:pt x="f21" y="f11"/>
                  <a:pt x="f22" y="f11"/>
                </a:cubicBezTo>
                <a:cubicBezTo>
                  <a:pt x="f19" y="f15"/>
                  <a:pt x="f15" y="f23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1" name="Freeform 86">
            <a:extLst>
              <a:ext uri="{FF2B5EF4-FFF2-40B4-BE49-F238E27FC236}">
                <a16:creationId xmlns:a16="http://schemas.microsoft.com/office/drawing/2014/main" id="{1D382A8B-E223-7794-E16F-8F9862B9899A}"/>
              </a:ext>
            </a:extLst>
          </p:cNvPr>
          <p:cNvSpPr/>
          <p:nvPr/>
        </p:nvSpPr>
        <p:spPr>
          <a:xfrm>
            <a:off x="1139827" y="4452935"/>
            <a:ext cx="47621" cy="682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"/>
              <a:gd name="f7" fmla="val 20"/>
              <a:gd name="f8" fmla="val 1"/>
              <a:gd name="f9" fmla="val 16"/>
              <a:gd name="f10" fmla="val 13"/>
              <a:gd name="f11" fmla="val 11"/>
              <a:gd name="f12" fmla="val 2"/>
              <a:gd name="f13" fmla="val 9"/>
              <a:gd name="f14" fmla="val 3"/>
              <a:gd name="f15" fmla="val 7"/>
              <a:gd name="f16" fmla="val 4"/>
              <a:gd name="f17" fmla="val 5"/>
              <a:gd name="f18" fmla="val 15"/>
              <a:gd name="f19" fmla="val 10"/>
              <a:gd name="f20" fmla="val 17"/>
              <a:gd name="f21" fmla="val 6"/>
              <a:gd name="f22" fmla="val 18"/>
              <a:gd name="f23" fmla="+- 0 0 -90"/>
              <a:gd name="f24" fmla="*/ f3 1 14"/>
              <a:gd name="f25" fmla="*/ f4 1 20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14"/>
              <a:gd name="f34" fmla="*/ f30 1 20"/>
              <a:gd name="f35" fmla="*/ 1 f31 1"/>
              <a:gd name="f36" fmla="*/ 16 f30 1"/>
              <a:gd name="f37" fmla="*/ 2 f31 1"/>
              <a:gd name="f38" fmla="*/ 9 f30 1"/>
              <a:gd name="f39" fmla="*/ 4 f31 1"/>
              <a:gd name="f40" fmla="*/ 1 f30 1"/>
              <a:gd name="f41" fmla="*/ 11 f31 1"/>
              <a:gd name="f42" fmla="*/ 5 f30 1"/>
              <a:gd name="f43" fmla="*/ 10 f31 1"/>
              <a:gd name="f44" fmla="*/ 17 f30 1"/>
              <a:gd name="f45" fmla="+- f32 0 f1"/>
              <a:gd name="f46" fmla="*/ f35 1 14"/>
              <a:gd name="f47" fmla="*/ f36 1 20"/>
              <a:gd name="f48" fmla="*/ f37 1 14"/>
              <a:gd name="f49" fmla="*/ f38 1 20"/>
              <a:gd name="f50" fmla="*/ f39 1 14"/>
              <a:gd name="f51" fmla="*/ f40 1 20"/>
              <a:gd name="f52" fmla="*/ f41 1 14"/>
              <a:gd name="f53" fmla="*/ f42 1 20"/>
              <a:gd name="f54" fmla="*/ f43 1 14"/>
              <a:gd name="f55" fmla="*/ f44 1 20"/>
              <a:gd name="f56" fmla="*/ 0 1 f33"/>
              <a:gd name="f57" fmla="*/ f27 1 f33"/>
              <a:gd name="f58" fmla="*/ 0 1 f34"/>
              <a:gd name="f59" fmla="*/ f28 1 f34"/>
              <a:gd name="f60" fmla="*/ f46 1 f33"/>
              <a:gd name="f61" fmla="*/ f47 1 f34"/>
              <a:gd name="f62" fmla="*/ f48 1 f33"/>
              <a:gd name="f63" fmla="*/ f49 1 f34"/>
              <a:gd name="f64" fmla="*/ f50 1 f33"/>
              <a:gd name="f65" fmla="*/ f51 1 f34"/>
              <a:gd name="f66" fmla="*/ f52 1 f33"/>
              <a:gd name="f67" fmla="*/ f53 1 f34"/>
              <a:gd name="f68" fmla="*/ f54 1 f33"/>
              <a:gd name="f69" fmla="*/ f55 1 f34"/>
              <a:gd name="f70" fmla="*/ f56 f24 1"/>
              <a:gd name="f71" fmla="*/ f57 f24 1"/>
              <a:gd name="f72" fmla="*/ f59 f25 1"/>
              <a:gd name="f73" fmla="*/ f58 f25 1"/>
              <a:gd name="f74" fmla="*/ f60 f24 1"/>
              <a:gd name="f75" fmla="*/ f61 f25 1"/>
              <a:gd name="f76" fmla="*/ f62 f24 1"/>
              <a:gd name="f77" fmla="*/ f63 f25 1"/>
              <a:gd name="f78" fmla="*/ f64 f24 1"/>
              <a:gd name="f79" fmla="*/ f65 f25 1"/>
              <a:gd name="f80" fmla="*/ f66 f24 1"/>
              <a:gd name="f81" fmla="*/ f67 f25 1"/>
              <a:gd name="f82" fmla="*/ f68 f24 1"/>
              <a:gd name="f83" fmla="*/ f6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4" y="f75"/>
              </a:cxn>
              <a:cxn ang="f45">
                <a:pos x="f76" y="f77"/>
              </a:cxn>
              <a:cxn ang="f45">
                <a:pos x="f78" y="f79"/>
              </a:cxn>
              <a:cxn ang="f45">
                <a:pos x="f80" y="f81"/>
              </a:cxn>
              <a:cxn ang="f45">
                <a:pos x="f82" y="f83"/>
              </a:cxn>
              <a:cxn ang="f45">
                <a:pos x="f74" y="f75"/>
              </a:cxn>
              <a:cxn ang="f45">
                <a:pos x="f74" y="f75"/>
              </a:cxn>
            </a:cxnLst>
            <a:rect l="f70" t="f73" r="f71" b="f72"/>
            <a:pathLst>
              <a:path w="14" h="20">
                <a:moveTo>
                  <a:pt x="f8" y="f9"/>
                </a:moveTo>
                <a:cubicBezTo>
                  <a:pt x="f5" y="f10"/>
                  <a:pt x="f5" y="f11"/>
                  <a:pt x="f12" y="f13"/>
                </a:cubicBezTo>
                <a:cubicBezTo>
                  <a:pt x="f14" y="f15"/>
                  <a:pt x="f14" y="f16"/>
                  <a:pt x="f16" y="f8"/>
                </a:cubicBezTo>
                <a:cubicBezTo>
                  <a:pt x="f15" y="f5"/>
                  <a:pt x="f13" y="f12"/>
                  <a:pt x="f11" y="f17"/>
                </a:cubicBezTo>
                <a:cubicBezTo>
                  <a:pt x="f6" y="f13"/>
                  <a:pt x="f10" y="f18"/>
                  <a:pt x="f19" y="f20"/>
                </a:cubicBezTo>
                <a:cubicBezTo>
                  <a:pt x="f21" y="f7"/>
                  <a:pt x="f14" y="f22"/>
                  <a:pt x="f8" y="f9"/>
                </a:cubicBezTo>
                <a:cubicBezTo>
                  <a:pt x="f8" y="f9"/>
                  <a:pt x="f8" y="f9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2" name="Freeform 87">
            <a:extLst>
              <a:ext uri="{FF2B5EF4-FFF2-40B4-BE49-F238E27FC236}">
                <a16:creationId xmlns:a16="http://schemas.microsoft.com/office/drawing/2014/main" id="{F8803FF5-A007-B3A1-9B02-ADB1D4E3B638}"/>
              </a:ext>
            </a:extLst>
          </p:cNvPr>
          <p:cNvSpPr/>
          <p:nvPr/>
        </p:nvSpPr>
        <p:spPr>
          <a:xfrm>
            <a:off x="3498851" y="4894261"/>
            <a:ext cx="44448" cy="7144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"/>
              <a:gd name="f7" fmla="val 21"/>
              <a:gd name="f8" fmla="val 7"/>
              <a:gd name="f9" fmla="val 4"/>
              <a:gd name="f10" fmla="val 19"/>
              <a:gd name="f11" fmla="val 8"/>
              <a:gd name="f12" fmla="val 1"/>
              <a:gd name="f13" fmla="val 6"/>
              <a:gd name="f14" fmla="val 2"/>
              <a:gd name="f15" fmla="val 11"/>
              <a:gd name="f16" fmla="val 12"/>
              <a:gd name="f17" fmla="val 9"/>
              <a:gd name="f18" fmla="val 14"/>
              <a:gd name="f19" fmla="val 16"/>
              <a:gd name="f20" fmla="val 10"/>
              <a:gd name="f21" fmla="val 18"/>
              <a:gd name="f22" fmla="+- 0 0 -90"/>
              <a:gd name="f23" fmla="*/ f3 1 13"/>
              <a:gd name="f24" fmla="*/ f4 1 21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13"/>
              <a:gd name="f33" fmla="*/ f29 1 21"/>
              <a:gd name="f34" fmla="*/ 7 f30 1"/>
              <a:gd name="f35" fmla="*/ 21 f29 1"/>
              <a:gd name="f36" fmla="*/ 1 f30 1"/>
              <a:gd name="f37" fmla="*/ 6 f29 1"/>
              <a:gd name="f38" fmla="*/ 8 f30 1"/>
              <a:gd name="f39" fmla="*/ 1 f29 1"/>
              <a:gd name="f40" fmla="*/ 12 f30 1"/>
              <a:gd name="f41" fmla="*/ 9 f29 1"/>
              <a:gd name="f42" fmla="*/ 11 f30 1"/>
              <a:gd name="f43" fmla="*/ 16 f29 1"/>
              <a:gd name="f44" fmla="+- f31 0 f1"/>
              <a:gd name="f45" fmla="*/ f34 1 13"/>
              <a:gd name="f46" fmla="*/ f35 1 21"/>
              <a:gd name="f47" fmla="*/ f36 1 13"/>
              <a:gd name="f48" fmla="*/ f37 1 21"/>
              <a:gd name="f49" fmla="*/ f38 1 13"/>
              <a:gd name="f50" fmla="*/ f39 1 21"/>
              <a:gd name="f51" fmla="*/ f40 1 13"/>
              <a:gd name="f52" fmla="*/ f41 1 21"/>
              <a:gd name="f53" fmla="*/ f42 1 13"/>
              <a:gd name="f54" fmla="*/ f43 1 21"/>
              <a:gd name="f55" fmla="*/ 0 1 f32"/>
              <a:gd name="f56" fmla="*/ f26 1 f32"/>
              <a:gd name="f57" fmla="*/ 0 1 f33"/>
              <a:gd name="f58" fmla="*/ f27 1 f33"/>
              <a:gd name="f59" fmla="*/ f45 1 f32"/>
              <a:gd name="f60" fmla="*/ f46 1 f33"/>
              <a:gd name="f61" fmla="*/ f47 1 f32"/>
              <a:gd name="f62" fmla="*/ f48 1 f33"/>
              <a:gd name="f63" fmla="*/ f49 1 f32"/>
              <a:gd name="f64" fmla="*/ f50 1 f33"/>
              <a:gd name="f65" fmla="*/ f51 1 f32"/>
              <a:gd name="f66" fmla="*/ f52 1 f33"/>
              <a:gd name="f67" fmla="*/ f53 1 f32"/>
              <a:gd name="f68" fmla="*/ f54 1 f33"/>
              <a:gd name="f69" fmla="*/ f55 f23 1"/>
              <a:gd name="f70" fmla="*/ f56 f23 1"/>
              <a:gd name="f71" fmla="*/ f58 f24 1"/>
              <a:gd name="f72" fmla="*/ f57 f24 1"/>
              <a:gd name="f73" fmla="*/ f59 f23 1"/>
              <a:gd name="f74" fmla="*/ f60 f24 1"/>
              <a:gd name="f75" fmla="*/ f61 f23 1"/>
              <a:gd name="f76" fmla="*/ f62 f24 1"/>
              <a:gd name="f77" fmla="*/ f63 f23 1"/>
              <a:gd name="f78" fmla="*/ f64 f24 1"/>
              <a:gd name="f79" fmla="*/ f65 f23 1"/>
              <a:gd name="f80" fmla="*/ f66 f24 1"/>
              <a:gd name="f81" fmla="*/ f67 f23 1"/>
              <a:gd name="f82" fmla="*/ f68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73" y="f74"/>
              </a:cxn>
              <a:cxn ang="f44">
                <a:pos x="f75" y="f76"/>
              </a:cxn>
              <a:cxn ang="f44">
                <a:pos x="f77" y="f78"/>
              </a:cxn>
              <a:cxn ang="f44">
                <a:pos x="f79" y="f80"/>
              </a:cxn>
              <a:cxn ang="f44">
                <a:pos x="f81" y="f82"/>
              </a:cxn>
              <a:cxn ang="f44">
                <a:pos x="f73" y="f74"/>
              </a:cxn>
            </a:cxnLst>
            <a:rect l="f69" t="f72" r="f70" b="f71"/>
            <a:pathLst>
              <a:path w="13" h="21">
                <a:moveTo>
                  <a:pt x="f8" y="f7"/>
                </a:moveTo>
                <a:cubicBezTo>
                  <a:pt x="f9" y="f10"/>
                  <a:pt x="f5" y="f11"/>
                  <a:pt x="f12" y="f13"/>
                </a:cubicBezTo>
                <a:cubicBezTo>
                  <a:pt x="f14" y="f14"/>
                  <a:pt x="f9" y="f5"/>
                  <a:pt x="f11" y="f12"/>
                </a:cubicBezTo>
                <a:cubicBezTo>
                  <a:pt x="f15" y="f14"/>
                  <a:pt x="f6" y="f13"/>
                  <a:pt x="f16" y="f17"/>
                </a:cubicBezTo>
                <a:cubicBezTo>
                  <a:pt x="f16" y="f16"/>
                  <a:pt x="f16" y="f18"/>
                  <a:pt x="f15" y="f19"/>
                </a:cubicBezTo>
                <a:cubicBezTo>
                  <a:pt x="f20" y="f21"/>
                  <a:pt x="f11" y="f10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3" name="Freeform 88">
            <a:extLst>
              <a:ext uri="{FF2B5EF4-FFF2-40B4-BE49-F238E27FC236}">
                <a16:creationId xmlns:a16="http://schemas.microsoft.com/office/drawing/2014/main" id="{46C94E65-6C30-4827-EC2F-40E180541A54}"/>
              </a:ext>
            </a:extLst>
          </p:cNvPr>
          <p:cNvSpPr/>
          <p:nvPr/>
        </p:nvSpPr>
        <p:spPr>
          <a:xfrm>
            <a:off x="1187448" y="4703765"/>
            <a:ext cx="53977" cy="634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"/>
              <a:gd name="f7" fmla="val 19"/>
              <a:gd name="f8" fmla="val 10"/>
              <a:gd name="f9" fmla="val 6"/>
              <a:gd name="f10" fmla="val 18"/>
              <a:gd name="f11" fmla="val 3"/>
              <a:gd name="f12" fmla="val 17"/>
              <a:gd name="f13" fmla="val 5"/>
              <a:gd name="f14" fmla="val 14"/>
              <a:gd name="f15" fmla="val 7"/>
              <a:gd name="f16" fmla="val 9"/>
              <a:gd name="f17" fmla="val 2"/>
              <a:gd name="f18" fmla="val 8"/>
              <a:gd name="f19" fmla="val 1"/>
              <a:gd name="f20" fmla="val 11"/>
              <a:gd name="f21" fmla="+- 0 0 -90"/>
              <a:gd name="f22" fmla="*/ f3 1 16"/>
              <a:gd name="f23" fmla="*/ f4 1 19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16"/>
              <a:gd name="f32" fmla="*/ f28 1 19"/>
              <a:gd name="f33" fmla="*/ 10 f29 1"/>
              <a:gd name="f34" fmla="*/ 19 f28 1"/>
              <a:gd name="f35" fmla="*/ 0 f29 1"/>
              <a:gd name="f36" fmla="*/ 16 f28 1"/>
              <a:gd name="f37" fmla="*/ 7 f29 1"/>
              <a:gd name="f38" fmla="*/ 3 f28 1"/>
              <a:gd name="f39" fmla="*/ 8 f29 1"/>
              <a:gd name="f40" fmla="*/ 1 f28 1"/>
              <a:gd name="f41" fmla="*/ 11 f29 1"/>
              <a:gd name="f42" fmla="*/ 2 f28 1"/>
              <a:gd name="f43" fmla="+- f30 0 f1"/>
              <a:gd name="f44" fmla="*/ f33 1 16"/>
              <a:gd name="f45" fmla="*/ f34 1 19"/>
              <a:gd name="f46" fmla="*/ f35 1 16"/>
              <a:gd name="f47" fmla="*/ f36 1 19"/>
              <a:gd name="f48" fmla="*/ f37 1 16"/>
              <a:gd name="f49" fmla="*/ f38 1 19"/>
              <a:gd name="f50" fmla="*/ f39 1 16"/>
              <a:gd name="f51" fmla="*/ f40 1 19"/>
              <a:gd name="f52" fmla="*/ f41 1 16"/>
              <a:gd name="f53" fmla="*/ f42 1 19"/>
              <a:gd name="f54" fmla="*/ 0 1 f31"/>
              <a:gd name="f55" fmla="*/ f25 1 f31"/>
              <a:gd name="f56" fmla="*/ 0 1 f32"/>
              <a:gd name="f57" fmla="*/ f26 1 f32"/>
              <a:gd name="f58" fmla="*/ f44 1 f31"/>
              <a:gd name="f59" fmla="*/ f45 1 f32"/>
              <a:gd name="f60" fmla="*/ f46 1 f31"/>
              <a:gd name="f61" fmla="*/ f47 1 f32"/>
              <a:gd name="f62" fmla="*/ f48 1 f31"/>
              <a:gd name="f63" fmla="*/ f49 1 f32"/>
              <a:gd name="f64" fmla="*/ f50 1 f31"/>
              <a:gd name="f65" fmla="*/ f51 1 f32"/>
              <a:gd name="f66" fmla="*/ f52 1 f31"/>
              <a:gd name="f67" fmla="*/ f53 1 f32"/>
              <a:gd name="f68" fmla="*/ f54 f22 1"/>
              <a:gd name="f69" fmla="*/ f55 f22 1"/>
              <a:gd name="f70" fmla="*/ f57 f23 1"/>
              <a:gd name="f71" fmla="*/ f56 f23 1"/>
              <a:gd name="f72" fmla="*/ f58 f22 1"/>
              <a:gd name="f73" fmla="*/ f59 f23 1"/>
              <a:gd name="f74" fmla="*/ f60 f22 1"/>
              <a:gd name="f75" fmla="*/ f61 f23 1"/>
              <a:gd name="f76" fmla="*/ f62 f22 1"/>
              <a:gd name="f77" fmla="*/ f63 f23 1"/>
              <a:gd name="f78" fmla="*/ f64 f22 1"/>
              <a:gd name="f79" fmla="*/ f65 f23 1"/>
              <a:gd name="f80" fmla="*/ f66 f22 1"/>
              <a:gd name="f81" fmla="*/ f67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72" y="f73"/>
              </a:cxn>
              <a:cxn ang="f43">
                <a:pos x="f74" y="f75"/>
              </a:cxn>
              <a:cxn ang="f43">
                <a:pos x="f76" y="f77"/>
              </a:cxn>
              <a:cxn ang="f43">
                <a:pos x="f78" y="f79"/>
              </a:cxn>
              <a:cxn ang="f43">
                <a:pos x="f80" y="f81"/>
              </a:cxn>
              <a:cxn ang="f43">
                <a:pos x="f72" y="f73"/>
              </a:cxn>
            </a:cxnLst>
            <a:rect l="f68" t="f71" r="f69" b="f70"/>
            <a:pathLst>
              <a:path w="16" h="19">
                <a:moveTo>
                  <a:pt x="f8" y="f7"/>
                </a:moveTo>
                <a:cubicBezTo>
                  <a:pt x="f9" y="f10"/>
                  <a:pt x="f11" y="f12"/>
                  <a:pt x="f5" y="f6"/>
                </a:cubicBezTo>
                <a:cubicBezTo>
                  <a:pt x="f13" y="f14"/>
                  <a:pt x="f15" y="f16"/>
                  <a:pt x="f15" y="f11"/>
                </a:cubicBezTo>
                <a:cubicBezTo>
                  <a:pt x="f15" y="f17"/>
                  <a:pt x="f18" y="f19"/>
                  <a:pt x="f18" y="f19"/>
                </a:cubicBezTo>
                <a:cubicBezTo>
                  <a:pt x="f16" y="f5"/>
                  <a:pt x="f20" y="f19"/>
                  <a:pt x="f20" y="f17"/>
                </a:cubicBezTo>
                <a:cubicBezTo>
                  <a:pt x="f6" y="f9"/>
                  <a:pt x="f6" y="f6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4" name="Freeform 89">
            <a:extLst>
              <a:ext uri="{FF2B5EF4-FFF2-40B4-BE49-F238E27FC236}">
                <a16:creationId xmlns:a16="http://schemas.microsoft.com/office/drawing/2014/main" id="{32C0E77B-E046-DB29-ECD8-819C09000DD9}"/>
              </a:ext>
            </a:extLst>
          </p:cNvPr>
          <p:cNvSpPr/>
          <p:nvPr/>
        </p:nvSpPr>
        <p:spPr>
          <a:xfrm>
            <a:off x="3382959" y="4529142"/>
            <a:ext cx="119064" cy="101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"/>
              <a:gd name="f7" fmla="val 30"/>
              <a:gd name="f8" fmla="val 18"/>
              <a:gd name="f9" fmla="val 20"/>
              <a:gd name="f10" fmla="val 23"/>
              <a:gd name="f11" fmla="val 21"/>
              <a:gd name="f12" fmla="val 29"/>
              <a:gd name="f13" fmla="val 22"/>
              <a:gd name="f14" fmla="val 16"/>
              <a:gd name="f15" fmla="val 14"/>
              <a:gd name="f16" fmla="val 24"/>
              <a:gd name="f17" fmla="val 12"/>
              <a:gd name="f18" fmla="val 27"/>
              <a:gd name="f19" fmla="val 11"/>
              <a:gd name="f20" fmla="val 10"/>
              <a:gd name="f21" fmla="val 26"/>
              <a:gd name="f22" fmla="val 13"/>
              <a:gd name="f23" fmla="val 19"/>
              <a:gd name="f24" fmla="val 6"/>
              <a:gd name="f25" fmla="val 17"/>
              <a:gd name="f26" fmla="val 3"/>
              <a:gd name="f27" fmla="val 2"/>
              <a:gd name="f28" fmla="val 9"/>
              <a:gd name="f29" fmla="val 8"/>
              <a:gd name="f30" fmla="val 1"/>
              <a:gd name="f31" fmla="val 15"/>
              <a:gd name="f32" fmla="val 4"/>
              <a:gd name="f33" fmla="val 7"/>
              <a:gd name="f34" fmla="val 5"/>
              <a:gd name="f35" fmla="+- 0 0 -90"/>
              <a:gd name="f36" fmla="*/ f3 1 35"/>
              <a:gd name="f37" fmla="*/ f4 1 30"/>
              <a:gd name="f38" fmla="val f5"/>
              <a:gd name="f39" fmla="val f6"/>
              <a:gd name="f40" fmla="val f7"/>
              <a:gd name="f41" fmla="*/ f35 f0 1"/>
              <a:gd name="f42" fmla="+- f40 0 f38"/>
              <a:gd name="f43" fmla="+- f39 0 f38"/>
              <a:gd name="f44" fmla="*/ f41 1 f2"/>
              <a:gd name="f45" fmla="*/ f43 1 35"/>
              <a:gd name="f46" fmla="*/ f42 1 30"/>
              <a:gd name="f47" fmla="*/ 18 f43 1"/>
              <a:gd name="f48" fmla="*/ 20 f42 1"/>
              <a:gd name="f49" fmla="*/ 35 f43 1"/>
              <a:gd name="f50" fmla="*/ 22 f42 1"/>
              <a:gd name="f51" fmla="*/ 23 f42 1"/>
              <a:gd name="f52" fmla="*/ 16 f43 1"/>
              <a:gd name="f53" fmla="*/ 11 f43 1"/>
              <a:gd name="f54" fmla="*/ 30 f42 1"/>
              <a:gd name="f55" fmla="*/ 10 f43 1"/>
              <a:gd name="f56" fmla="*/ 29 f42 1"/>
              <a:gd name="f57" fmla="*/ 14 f43 1"/>
              <a:gd name="f58" fmla="*/ 21 f42 1"/>
              <a:gd name="f59" fmla="*/ 3 f43 1"/>
              <a:gd name="f60" fmla="*/ 14 f42 1"/>
              <a:gd name="f61" fmla="*/ 0 f43 1"/>
              <a:gd name="f62" fmla="*/ 6 f42 1"/>
              <a:gd name="f63" fmla="*/ 6 f43 1"/>
              <a:gd name="f64" fmla="*/ 0 f42 1"/>
              <a:gd name="f65" fmla="*/ 13 f43 1"/>
              <a:gd name="f66" fmla="*/ 3 f42 1"/>
              <a:gd name="f67" fmla="*/ 19 f42 1"/>
              <a:gd name="f68" fmla="*/ 15 f43 1"/>
              <a:gd name="f69" fmla="*/ 18 f42 1"/>
              <a:gd name="f70" fmla="*/ 7 f43 1"/>
              <a:gd name="f71" fmla="*/ 2 f42 1"/>
              <a:gd name="f72" fmla="*/ 5 f42 1"/>
              <a:gd name="f73" fmla="*/ 4 f43 1"/>
              <a:gd name="f74" fmla="*/ 12 f42 1"/>
              <a:gd name="f75" fmla="+- f44 0 f1"/>
              <a:gd name="f76" fmla="*/ f47 1 35"/>
              <a:gd name="f77" fmla="*/ f48 1 30"/>
              <a:gd name="f78" fmla="*/ f49 1 35"/>
              <a:gd name="f79" fmla="*/ f50 1 30"/>
              <a:gd name="f80" fmla="*/ f51 1 30"/>
              <a:gd name="f81" fmla="*/ f52 1 35"/>
              <a:gd name="f82" fmla="*/ f53 1 35"/>
              <a:gd name="f83" fmla="*/ f54 1 30"/>
              <a:gd name="f84" fmla="*/ f55 1 35"/>
              <a:gd name="f85" fmla="*/ f56 1 30"/>
              <a:gd name="f86" fmla="*/ f57 1 35"/>
              <a:gd name="f87" fmla="*/ f58 1 30"/>
              <a:gd name="f88" fmla="*/ f59 1 35"/>
              <a:gd name="f89" fmla="*/ f60 1 30"/>
              <a:gd name="f90" fmla="*/ f61 1 35"/>
              <a:gd name="f91" fmla="*/ f62 1 30"/>
              <a:gd name="f92" fmla="*/ f63 1 35"/>
              <a:gd name="f93" fmla="*/ f64 1 30"/>
              <a:gd name="f94" fmla="*/ f65 1 35"/>
              <a:gd name="f95" fmla="*/ f66 1 30"/>
              <a:gd name="f96" fmla="*/ f67 1 30"/>
              <a:gd name="f97" fmla="*/ f68 1 35"/>
              <a:gd name="f98" fmla="*/ f69 1 30"/>
              <a:gd name="f99" fmla="*/ f70 1 35"/>
              <a:gd name="f100" fmla="*/ f71 1 30"/>
              <a:gd name="f101" fmla="*/ f72 1 30"/>
              <a:gd name="f102" fmla="*/ f73 1 35"/>
              <a:gd name="f103" fmla="*/ f74 1 30"/>
              <a:gd name="f104" fmla="*/ 0 1 f45"/>
              <a:gd name="f105" fmla="*/ f39 1 f45"/>
              <a:gd name="f106" fmla="*/ 0 1 f46"/>
              <a:gd name="f107" fmla="*/ f40 1 f46"/>
              <a:gd name="f108" fmla="*/ f76 1 f45"/>
              <a:gd name="f109" fmla="*/ f77 1 f46"/>
              <a:gd name="f110" fmla="*/ f78 1 f45"/>
              <a:gd name="f111" fmla="*/ f79 1 f46"/>
              <a:gd name="f112" fmla="*/ f80 1 f46"/>
              <a:gd name="f113" fmla="*/ f81 1 f45"/>
              <a:gd name="f114" fmla="*/ f82 1 f45"/>
              <a:gd name="f115" fmla="*/ f83 1 f46"/>
              <a:gd name="f116" fmla="*/ f84 1 f45"/>
              <a:gd name="f117" fmla="*/ f85 1 f46"/>
              <a:gd name="f118" fmla="*/ f86 1 f45"/>
              <a:gd name="f119" fmla="*/ f87 1 f46"/>
              <a:gd name="f120" fmla="*/ f88 1 f45"/>
              <a:gd name="f121" fmla="*/ f89 1 f46"/>
              <a:gd name="f122" fmla="*/ f90 1 f45"/>
              <a:gd name="f123" fmla="*/ f91 1 f46"/>
              <a:gd name="f124" fmla="*/ f92 1 f45"/>
              <a:gd name="f125" fmla="*/ f93 1 f46"/>
              <a:gd name="f126" fmla="*/ f94 1 f45"/>
              <a:gd name="f127" fmla="*/ f95 1 f46"/>
              <a:gd name="f128" fmla="*/ f96 1 f46"/>
              <a:gd name="f129" fmla="*/ f97 1 f45"/>
              <a:gd name="f130" fmla="*/ f98 1 f46"/>
              <a:gd name="f131" fmla="*/ f99 1 f45"/>
              <a:gd name="f132" fmla="*/ f100 1 f46"/>
              <a:gd name="f133" fmla="*/ f101 1 f46"/>
              <a:gd name="f134" fmla="*/ f102 1 f45"/>
              <a:gd name="f135" fmla="*/ f103 1 f46"/>
              <a:gd name="f136" fmla="*/ f104 f36 1"/>
              <a:gd name="f137" fmla="*/ f105 f36 1"/>
              <a:gd name="f138" fmla="*/ f107 f37 1"/>
              <a:gd name="f139" fmla="*/ f106 f37 1"/>
              <a:gd name="f140" fmla="*/ f108 f36 1"/>
              <a:gd name="f141" fmla="*/ f109 f37 1"/>
              <a:gd name="f142" fmla="*/ f110 f36 1"/>
              <a:gd name="f143" fmla="*/ f111 f37 1"/>
              <a:gd name="f144" fmla="*/ f112 f37 1"/>
              <a:gd name="f145" fmla="*/ f113 f36 1"/>
              <a:gd name="f146" fmla="*/ f114 f36 1"/>
              <a:gd name="f147" fmla="*/ f115 f37 1"/>
              <a:gd name="f148" fmla="*/ f116 f36 1"/>
              <a:gd name="f149" fmla="*/ f117 f37 1"/>
              <a:gd name="f150" fmla="*/ f118 f36 1"/>
              <a:gd name="f151" fmla="*/ f119 f37 1"/>
              <a:gd name="f152" fmla="*/ f120 f36 1"/>
              <a:gd name="f153" fmla="*/ f121 f37 1"/>
              <a:gd name="f154" fmla="*/ f122 f36 1"/>
              <a:gd name="f155" fmla="*/ f123 f37 1"/>
              <a:gd name="f156" fmla="*/ f124 f36 1"/>
              <a:gd name="f157" fmla="*/ f125 f37 1"/>
              <a:gd name="f158" fmla="*/ f126 f36 1"/>
              <a:gd name="f159" fmla="*/ f127 f37 1"/>
              <a:gd name="f160" fmla="*/ f128 f37 1"/>
              <a:gd name="f161" fmla="*/ f129 f36 1"/>
              <a:gd name="f162" fmla="*/ f130 f37 1"/>
              <a:gd name="f163" fmla="*/ f131 f36 1"/>
              <a:gd name="f164" fmla="*/ f132 f37 1"/>
              <a:gd name="f165" fmla="*/ f133 f37 1"/>
              <a:gd name="f166" fmla="*/ f134 f36 1"/>
              <a:gd name="f167" fmla="*/ f135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140" y="f141"/>
              </a:cxn>
              <a:cxn ang="f75">
                <a:pos x="f142" y="f143"/>
              </a:cxn>
              <a:cxn ang="f75">
                <a:pos x="f142" y="f144"/>
              </a:cxn>
              <a:cxn ang="f75">
                <a:pos x="f145" y="f143"/>
              </a:cxn>
              <a:cxn ang="f75">
                <a:pos x="f146" y="f147"/>
              </a:cxn>
              <a:cxn ang="f75">
                <a:pos x="f148" y="f149"/>
              </a:cxn>
              <a:cxn ang="f75">
                <a:pos x="f150" y="f151"/>
              </a:cxn>
              <a:cxn ang="f75">
                <a:pos x="f152" y="f153"/>
              </a:cxn>
              <a:cxn ang="f75">
                <a:pos x="f154" y="f155"/>
              </a:cxn>
              <a:cxn ang="f75">
                <a:pos x="f156" y="f157"/>
              </a:cxn>
              <a:cxn ang="f75">
                <a:pos x="f158" y="f159"/>
              </a:cxn>
              <a:cxn ang="f75">
                <a:pos x="f140" y="f141"/>
              </a:cxn>
              <a:cxn ang="f75">
                <a:pos x="f158" y="f160"/>
              </a:cxn>
              <a:cxn ang="f75">
                <a:pos x="f161" y="f162"/>
              </a:cxn>
              <a:cxn ang="f75">
                <a:pos x="f158" y="f155"/>
              </a:cxn>
              <a:cxn ang="f75">
                <a:pos x="f163" y="f164"/>
              </a:cxn>
              <a:cxn ang="f75">
                <a:pos x="f152" y="f165"/>
              </a:cxn>
              <a:cxn ang="f75">
                <a:pos x="f166" y="f167"/>
              </a:cxn>
              <a:cxn ang="f75">
                <a:pos x="f158" y="f160"/>
              </a:cxn>
            </a:cxnLst>
            <a:rect l="f136" t="f139" r="f137" b="f138"/>
            <a:pathLst>
              <a:path w="35" h="30">
                <a:moveTo>
                  <a:pt x="f8" y="f9"/>
                </a:moveTo>
                <a:cubicBezTo>
                  <a:pt x="f10" y="f11"/>
                  <a:pt x="f12" y="f11"/>
                  <a:pt x="f6" y="f13"/>
                </a:cubicBezTo>
                <a:cubicBezTo>
                  <a:pt x="f6" y="f13"/>
                  <a:pt x="f6" y="f10"/>
                  <a:pt x="f6" y="f10"/>
                </a:cubicBezTo>
                <a:cubicBezTo>
                  <a:pt x="f12" y="f13"/>
                  <a:pt x="f13" y="f13"/>
                  <a:pt x="f14" y="f13"/>
                </a:cubicBezTo>
                <a:cubicBezTo>
                  <a:pt x="f15" y="f16"/>
                  <a:pt x="f17" y="f18"/>
                  <a:pt x="f19" y="f7"/>
                </a:cubicBezTo>
                <a:cubicBezTo>
                  <a:pt x="f20" y="f7"/>
                  <a:pt x="f20" y="f12"/>
                  <a:pt x="f20" y="f12"/>
                </a:cubicBezTo>
                <a:cubicBezTo>
                  <a:pt x="f19" y="f21"/>
                  <a:pt x="f22" y="f16"/>
                  <a:pt x="f15" y="f11"/>
                </a:cubicBezTo>
                <a:cubicBezTo>
                  <a:pt x="f20" y="f23"/>
                  <a:pt x="f24" y="f25"/>
                  <a:pt x="f26" y="f15"/>
                </a:cubicBezTo>
                <a:cubicBezTo>
                  <a:pt x="f27" y="f17"/>
                  <a:pt x="f5" y="f28"/>
                  <a:pt x="f5" y="f24"/>
                </a:cubicBezTo>
                <a:cubicBezTo>
                  <a:pt x="f5" y="f26"/>
                  <a:pt x="f27" y="f5"/>
                  <a:pt x="f24" y="f5"/>
                </a:cubicBezTo>
                <a:cubicBezTo>
                  <a:pt x="f29" y="f5"/>
                  <a:pt x="f17" y="f30"/>
                  <a:pt x="f22" y="f26"/>
                </a:cubicBezTo>
                <a:cubicBezTo>
                  <a:pt x="f31" y="f29"/>
                  <a:pt x="f14" y="f22"/>
                  <a:pt x="f8" y="f9"/>
                </a:cubicBezTo>
                <a:close/>
                <a:moveTo>
                  <a:pt x="f22" y="f23"/>
                </a:moveTo>
                <a:cubicBezTo>
                  <a:pt x="f15" y="f8"/>
                  <a:pt x="f31" y="f8"/>
                  <a:pt x="f31" y="f8"/>
                </a:cubicBezTo>
                <a:cubicBezTo>
                  <a:pt x="f31" y="f15"/>
                  <a:pt x="f15" y="f20"/>
                  <a:pt x="f22" y="f24"/>
                </a:cubicBezTo>
                <a:cubicBezTo>
                  <a:pt x="f17" y="f32"/>
                  <a:pt x="f28" y="f27"/>
                  <a:pt x="f33" y="f27"/>
                </a:cubicBezTo>
                <a:cubicBezTo>
                  <a:pt x="f24" y="f30"/>
                  <a:pt x="f26" y="f26"/>
                  <a:pt x="f26" y="f34"/>
                </a:cubicBezTo>
                <a:cubicBezTo>
                  <a:pt x="f26" y="f33"/>
                  <a:pt x="f26" y="f20"/>
                  <a:pt x="f32" y="f17"/>
                </a:cubicBezTo>
                <a:cubicBezTo>
                  <a:pt x="f33" y="f31"/>
                  <a:pt x="f20" y="f25"/>
                  <a:pt x="f22" y="f23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5" name="Freeform 90">
            <a:extLst>
              <a:ext uri="{FF2B5EF4-FFF2-40B4-BE49-F238E27FC236}">
                <a16:creationId xmlns:a16="http://schemas.microsoft.com/office/drawing/2014/main" id="{906A9AB7-2B77-CB03-08EE-D45F7BBB8D09}"/>
              </a:ext>
            </a:extLst>
          </p:cNvPr>
          <p:cNvSpPr/>
          <p:nvPr/>
        </p:nvSpPr>
        <p:spPr>
          <a:xfrm>
            <a:off x="1160465" y="4802191"/>
            <a:ext cx="50804" cy="4762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"/>
              <a:gd name="f7" fmla="val 14"/>
              <a:gd name="f8" fmla="val 5"/>
              <a:gd name="f9" fmla="val 6"/>
              <a:gd name="f10" fmla="val 1"/>
              <a:gd name="f11" fmla="val 7"/>
              <a:gd name="f12" fmla="val 2"/>
              <a:gd name="f13" fmla="val 9"/>
              <a:gd name="f14" fmla="val 3"/>
              <a:gd name="f15" fmla="val 12"/>
              <a:gd name="f16" fmla="val 4"/>
              <a:gd name="f17" fmla="val 13"/>
              <a:gd name="f18" fmla="val 10"/>
              <a:gd name="f19" fmla="val 11"/>
              <a:gd name="f20" fmla="val 8"/>
              <a:gd name="f21" fmla="+- 0 0 -90"/>
              <a:gd name="f22" fmla="*/ f3 1 15"/>
              <a:gd name="f23" fmla="*/ f4 1 14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15"/>
              <a:gd name="f32" fmla="*/ f28 1 14"/>
              <a:gd name="f33" fmla="*/ 5 f29 1"/>
              <a:gd name="f34" fmla="*/ 0 f28 1"/>
              <a:gd name="f35" fmla="*/ 7 f29 1"/>
              <a:gd name="f36" fmla="*/ 2 f28 1"/>
              <a:gd name="f37" fmla="*/ 13 f29 1"/>
              <a:gd name="f38" fmla="*/ 6 f28 1"/>
              <a:gd name="f39" fmla="*/ 15 f29 1"/>
              <a:gd name="f40" fmla="*/ 10 f28 1"/>
              <a:gd name="f41" fmla="*/ 14 f28 1"/>
              <a:gd name="f42" fmla="*/ 9 f29 1"/>
              <a:gd name="f43" fmla="*/ 13 f28 1"/>
              <a:gd name="f44" fmla="*/ 11 f28 1"/>
              <a:gd name="f45" fmla="*/ 0 f29 1"/>
              <a:gd name="f46" fmla="+- f30 0 f1"/>
              <a:gd name="f47" fmla="*/ f33 1 15"/>
              <a:gd name="f48" fmla="*/ f34 1 14"/>
              <a:gd name="f49" fmla="*/ f35 1 15"/>
              <a:gd name="f50" fmla="*/ f36 1 14"/>
              <a:gd name="f51" fmla="*/ f37 1 15"/>
              <a:gd name="f52" fmla="*/ f38 1 14"/>
              <a:gd name="f53" fmla="*/ f39 1 15"/>
              <a:gd name="f54" fmla="*/ f40 1 14"/>
              <a:gd name="f55" fmla="*/ f41 1 14"/>
              <a:gd name="f56" fmla="*/ f42 1 15"/>
              <a:gd name="f57" fmla="*/ f43 1 14"/>
              <a:gd name="f58" fmla="*/ f44 1 14"/>
              <a:gd name="f59" fmla="*/ f45 1 15"/>
              <a:gd name="f60" fmla="*/ 0 1 f31"/>
              <a:gd name="f61" fmla="*/ f25 1 f31"/>
              <a:gd name="f62" fmla="*/ 0 1 f32"/>
              <a:gd name="f63" fmla="*/ f26 1 f32"/>
              <a:gd name="f64" fmla="*/ f47 1 f31"/>
              <a:gd name="f65" fmla="*/ f48 1 f32"/>
              <a:gd name="f66" fmla="*/ f49 1 f31"/>
              <a:gd name="f67" fmla="*/ f50 1 f32"/>
              <a:gd name="f68" fmla="*/ f51 1 f31"/>
              <a:gd name="f69" fmla="*/ f52 1 f32"/>
              <a:gd name="f70" fmla="*/ f53 1 f31"/>
              <a:gd name="f71" fmla="*/ f54 1 f32"/>
              <a:gd name="f72" fmla="*/ f55 1 f32"/>
              <a:gd name="f73" fmla="*/ f56 1 f31"/>
              <a:gd name="f74" fmla="*/ f57 1 f32"/>
              <a:gd name="f75" fmla="*/ f58 1 f32"/>
              <a:gd name="f76" fmla="*/ f59 1 f31"/>
              <a:gd name="f77" fmla="*/ f60 f22 1"/>
              <a:gd name="f78" fmla="*/ f61 f22 1"/>
              <a:gd name="f79" fmla="*/ f63 f23 1"/>
              <a:gd name="f80" fmla="*/ f62 f23 1"/>
              <a:gd name="f81" fmla="*/ f64 f22 1"/>
              <a:gd name="f82" fmla="*/ f65 f23 1"/>
              <a:gd name="f83" fmla="*/ f66 f22 1"/>
              <a:gd name="f84" fmla="*/ f67 f23 1"/>
              <a:gd name="f85" fmla="*/ f68 f22 1"/>
              <a:gd name="f86" fmla="*/ f69 f23 1"/>
              <a:gd name="f87" fmla="*/ f70 f22 1"/>
              <a:gd name="f88" fmla="*/ f71 f23 1"/>
              <a:gd name="f89" fmla="*/ f72 f23 1"/>
              <a:gd name="f90" fmla="*/ f73 f22 1"/>
              <a:gd name="f91" fmla="*/ f74 f23 1"/>
              <a:gd name="f92" fmla="*/ f75 f23 1"/>
              <a:gd name="f93" fmla="*/ f76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81" y="f82"/>
              </a:cxn>
              <a:cxn ang="f46">
                <a:pos x="f83" y="f84"/>
              </a:cxn>
              <a:cxn ang="f46">
                <a:pos x="f85" y="f86"/>
              </a:cxn>
              <a:cxn ang="f46">
                <a:pos x="f87" y="f88"/>
              </a:cxn>
              <a:cxn ang="f46">
                <a:pos x="f85" y="f89"/>
              </a:cxn>
              <a:cxn ang="f46">
                <a:pos x="f90" y="f91"/>
              </a:cxn>
              <a:cxn ang="f46">
                <a:pos x="f83" y="f92"/>
              </a:cxn>
              <a:cxn ang="f46">
                <a:pos x="f93" y="f86"/>
              </a:cxn>
              <a:cxn ang="f46">
                <a:pos x="f81" y="f82"/>
              </a:cxn>
            </a:cxnLst>
            <a:rect l="f77" t="f80" r="f78" b="f79"/>
            <a:pathLst>
              <a:path w="15" h="14">
                <a:moveTo>
                  <a:pt x="f8" y="f5"/>
                </a:moveTo>
                <a:cubicBezTo>
                  <a:pt x="f9" y="f10"/>
                  <a:pt x="f11" y="f12"/>
                  <a:pt x="f11" y="f12"/>
                </a:cubicBezTo>
                <a:cubicBezTo>
                  <a:pt x="f13" y="f14"/>
                  <a:pt x="f15" y="f16"/>
                  <a:pt x="f17" y="f9"/>
                </a:cubicBezTo>
                <a:cubicBezTo>
                  <a:pt x="f7" y="f11"/>
                  <a:pt x="f6" y="f13"/>
                  <a:pt x="f6" y="f18"/>
                </a:cubicBezTo>
                <a:cubicBezTo>
                  <a:pt x="f6" y="f19"/>
                  <a:pt x="f7" y="f17"/>
                  <a:pt x="f17" y="f7"/>
                </a:cubicBezTo>
                <a:cubicBezTo>
                  <a:pt x="f15" y="f7"/>
                  <a:pt x="f19" y="f17"/>
                  <a:pt x="f13" y="f17"/>
                </a:cubicBezTo>
                <a:cubicBezTo>
                  <a:pt x="f20" y="f15"/>
                  <a:pt x="f11" y="f19"/>
                  <a:pt x="f11" y="f19"/>
                </a:cubicBezTo>
                <a:cubicBezTo>
                  <a:pt x="f14" y="f19"/>
                  <a:pt x="f10" y="f13"/>
                  <a:pt x="f5" y="f9"/>
                </a:cubicBezTo>
                <a:cubicBezTo>
                  <a:pt x="f5" y="f12"/>
                  <a:pt x="f12" y="f10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6" name="Freeform 91">
            <a:extLst>
              <a:ext uri="{FF2B5EF4-FFF2-40B4-BE49-F238E27FC236}">
                <a16:creationId xmlns:a16="http://schemas.microsoft.com/office/drawing/2014/main" id="{6CB628B8-800F-8BEE-6B89-B48A344BB7BD}"/>
              </a:ext>
            </a:extLst>
          </p:cNvPr>
          <p:cNvSpPr/>
          <p:nvPr/>
        </p:nvSpPr>
        <p:spPr>
          <a:xfrm>
            <a:off x="1223960" y="4638678"/>
            <a:ext cx="38103" cy="571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"/>
              <a:gd name="f7" fmla="val 17"/>
              <a:gd name="f8" fmla="val 14"/>
              <a:gd name="f9" fmla="val 9"/>
              <a:gd name="f10" fmla="val 2"/>
              <a:gd name="f11" fmla="val 6"/>
              <a:gd name="f12" fmla="val 4"/>
              <a:gd name="f13" fmla="val 3"/>
              <a:gd name="f14" fmla="val 10"/>
              <a:gd name="f15" fmla="val 7"/>
              <a:gd name="f16" fmla="val 12"/>
              <a:gd name="f17" fmla="val 8"/>
              <a:gd name="f18" fmla="val 16"/>
              <a:gd name="f19" fmla="val 5"/>
              <a:gd name="f20" fmla="+- 0 0 -90"/>
              <a:gd name="f21" fmla="*/ f3 1 11"/>
              <a:gd name="f22" fmla="*/ f4 1 17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11"/>
              <a:gd name="f31" fmla="*/ f27 1 17"/>
              <a:gd name="f32" fmla="*/ 0 f28 1"/>
              <a:gd name="f33" fmla="*/ 17 f27 1"/>
              <a:gd name="f34" fmla="*/ 9 f27 1"/>
              <a:gd name="f35" fmla="*/ 6 f28 1"/>
              <a:gd name="f36" fmla="*/ 0 f27 1"/>
              <a:gd name="f37" fmla="*/ 9 f28 1"/>
              <a:gd name="f38" fmla="*/ 12 f27 1"/>
              <a:gd name="f39" fmla="+- f29 0 f1"/>
              <a:gd name="f40" fmla="*/ f32 1 11"/>
              <a:gd name="f41" fmla="*/ f33 1 17"/>
              <a:gd name="f42" fmla="*/ f34 1 17"/>
              <a:gd name="f43" fmla="*/ f35 1 11"/>
              <a:gd name="f44" fmla="*/ f36 1 17"/>
              <a:gd name="f45" fmla="*/ f37 1 11"/>
              <a:gd name="f46" fmla="*/ f38 1 17"/>
              <a:gd name="f47" fmla="*/ 0 1 f30"/>
              <a:gd name="f48" fmla="*/ f24 1 f30"/>
              <a:gd name="f49" fmla="*/ 0 1 f31"/>
              <a:gd name="f50" fmla="*/ f25 1 f31"/>
              <a:gd name="f51" fmla="*/ f40 1 f30"/>
              <a:gd name="f52" fmla="*/ f41 1 f31"/>
              <a:gd name="f53" fmla="*/ f42 1 f31"/>
              <a:gd name="f54" fmla="*/ f43 1 f30"/>
              <a:gd name="f55" fmla="*/ f44 1 f31"/>
              <a:gd name="f56" fmla="*/ f45 1 f30"/>
              <a:gd name="f57" fmla="*/ f46 1 f31"/>
              <a:gd name="f58" fmla="*/ f47 f21 1"/>
              <a:gd name="f59" fmla="*/ f48 f21 1"/>
              <a:gd name="f60" fmla="*/ f50 f22 1"/>
              <a:gd name="f61" fmla="*/ f49 f22 1"/>
              <a:gd name="f62" fmla="*/ f51 f21 1"/>
              <a:gd name="f63" fmla="*/ f52 f22 1"/>
              <a:gd name="f64" fmla="*/ f53 f22 1"/>
              <a:gd name="f65" fmla="*/ f54 f21 1"/>
              <a:gd name="f66" fmla="*/ f55 f22 1"/>
              <a:gd name="f67" fmla="*/ f56 f21 1"/>
              <a:gd name="f68" fmla="*/ f57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2" y="f63"/>
              </a:cxn>
              <a:cxn ang="f39">
                <a:pos x="f62" y="f64"/>
              </a:cxn>
              <a:cxn ang="f39">
                <a:pos x="f65" y="f66"/>
              </a:cxn>
              <a:cxn ang="f39">
                <a:pos x="f67" y="f68"/>
              </a:cxn>
              <a:cxn ang="f39">
                <a:pos x="f62" y="f63"/>
              </a:cxn>
            </a:cxnLst>
            <a:rect l="f58" t="f61" r="f59" b="f60"/>
            <a:pathLst>
              <a:path w="11" h="17">
                <a:moveTo>
                  <a:pt x="f5" y="f7"/>
                </a:moveTo>
                <a:cubicBezTo>
                  <a:pt x="f5" y="f8"/>
                  <a:pt x="f5" y="f6"/>
                  <a:pt x="f5" y="f9"/>
                </a:cubicBezTo>
                <a:cubicBezTo>
                  <a:pt x="f10" y="f11"/>
                  <a:pt x="f12" y="f13"/>
                  <a:pt x="f11" y="f5"/>
                </a:cubicBezTo>
                <a:cubicBezTo>
                  <a:pt x="f14" y="f13"/>
                  <a:pt x="f6" y="f15"/>
                  <a:pt x="f9" y="f16"/>
                </a:cubicBezTo>
                <a:cubicBezTo>
                  <a:pt x="f17" y="f18"/>
                  <a:pt x="f19" y="f7"/>
                  <a:pt x="f5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7" name="Freeform 92">
            <a:extLst>
              <a:ext uri="{FF2B5EF4-FFF2-40B4-BE49-F238E27FC236}">
                <a16:creationId xmlns:a16="http://schemas.microsoft.com/office/drawing/2014/main" id="{19E14B24-961E-A37C-2762-9033622F8B92}"/>
              </a:ext>
            </a:extLst>
          </p:cNvPr>
          <p:cNvSpPr/>
          <p:nvPr/>
        </p:nvSpPr>
        <p:spPr>
          <a:xfrm>
            <a:off x="3519489" y="4962521"/>
            <a:ext cx="36511" cy="444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"/>
              <a:gd name="f7" fmla="val 13"/>
              <a:gd name="f8" fmla="val 6"/>
              <a:gd name="f9" fmla="val 10"/>
              <a:gd name="f10" fmla="val 9"/>
              <a:gd name="f11" fmla="val 3"/>
              <a:gd name="f12" fmla="val 2"/>
              <a:gd name="f13" fmla="+- 0 0 -90"/>
              <a:gd name="f14" fmla="*/ f3 1 11"/>
              <a:gd name="f15" fmla="*/ f4 1 13"/>
              <a:gd name="f16" fmla="val f5"/>
              <a:gd name="f17" fmla="val f6"/>
              <a:gd name="f18" fmla="val f7"/>
              <a:gd name="f19" fmla="*/ f13 f0 1"/>
              <a:gd name="f20" fmla="+- f18 0 f16"/>
              <a:gd name="f21" fmla="+- f17 0 f16"/>
              <a:gd name="f22" fmla="*/ f19 1 f2"/>
              <a:gd name="f23" fmla="*/ f21 1 11"/>
              <a:gd name="f24" fmla="*/ f20 1 13"/>
              <a:gd name="f25" fmla="*/ 11 f21 1"/>
              <a:gd name="f26" fmla="*/ 6 f20 1"/>
              <a:gd name="f27" fmla="*/ 6 f21 1"/>
              <a:gd name="f28" fmla="*/ 13 f20 1"/>
              <a:gd name="f29" fmla="*/ 0 f21 1"/>
              <a:gd name="f30" fmla="*/ 0 f20 1"/>
              <a:gd name="f31" fmla="+- f22 0 f1"/>
              <a:gd name="f32" fmla="*/ f25 1 11"/>
              <a:gd name="f33" fmla="*/ f26 1 13"/>
              <a:gd name="f34" fmla="*/ f27 1 11"/>
              <a:gd name="f35" fmla="*/ f28 1 13"/>
              <a:gd name="f36" fmla="*/ f29 1 11"/>
              <a:gd name="f37" fmla="*/ f30 1 13"/>
              <a:gd name="f38" fmla="*/ 0 1 f23"/>
              <a:gd name="f39" fmla="*/ f17 1 f23"/>
              <a:gd name="f40" fmla="*/ 0 1 f24"/>
              <a:gd name="f41" fmla="*/ f18 1 f24"/>
              <a:gd name="f42" fmla="*/ f32 1 f23"/>
              <a:gd name="f43" fmla="*/ f33 1 f24"/>
              <a:gd name="f44" fmla="*/ f34 1 f23"/>
              <a:gd name="f45" fmla="*/ f35 1 f24"/>
              <a:gd name="f46" fmla="*/ f36 1 f23"/>
              <a:gd name="f47" fmla="*/ f37 1 f24"/>
              <a:gd name="f48" fmla="*/ f38 f14 1"/>
              <a:gd name="f49" fmla="*/ f39 f14 1"/>
              <a:gd name="f50" fmla="*/ f41 f15 1"/>
              <a:gd name="f51" fmla="*/ f40 f15 1"/>
              <a:gd name="f52" fmla="*/ f42 f14 1"/>
              <a:gd name="f53" fmla="*/ f43 f15 1"/>
              <a:gd name="f54" fmla="*/ f44 f14 1"/>
              <a:gd name="f55" fmla="*/ f45 f15 1"/>
              <a:gd name="f56" fmla="*/ f46 f14 1"/>
              <a:gd name="f57" fmla="*/ f47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1">
                <a:pos x="f52" y="f53"/>
              </a:cxn>
              <a:cxn ang="f31">
                <a:pos x="f54" y="f55"/>
              </a:cxn>
              <a:cxn ang="f31">
                <a:pos x="f56" y="f53"/>
              </a:cxn>
              <a:cxn ang="f31">
                <a:pos x="f54" y="f57"/>
              </a:cxn>
              <a:cxn ang="f31">
                <a:pos x="f52" y="f53"/>
              </a:cxn>
            </a:cxnLst>
            <a:rect l="f48" t="f51" r="f49" b="f50"/>
            <a:pathLst>
              <a:path w="11" h="13">
                <a:moveTo>
                  <a:pt x="f6" y="f8"/>
                </a:moveTo>
                <a:cubicBezTo>
                  <a:pt x="f6" y="f9"/>
                  <a:pt x="f10" y="f7"/>
                  <a:pt x="f8" y="f7"/>
                </a:cubicBezTo>
                <a:cubicBezTo>
                  <a:pt x="f11" y="f7"/>
                  <a:pt x="f5" y="f9"/>
                  <a:pt x="f5" y="f8"/>
                </a:cubicBezTo>
                <a:cubicBezTo>
                  <a:pt x="f5" y="f11"/>
                  <a:pt x="f12" y="f5"/>
                  <a:pt x="f8" y="f5"/>
                </a:cubicBezTo>
                <a:cubicBezTo>
                  <a:pt x="f9" y="f5"/>
                  <a:pt x="f6" y="f11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8" name="Freeform 93">
            <a:extLst>
              <a:ext uri="{FF2B5EF4-FFF2-40B4-BE49-F238E27FC236}">
                <a16:creationId xmlns:a16="http://schemas.microsoft.com/office/drawing/2014/main" id="{AEA9C29B-0A37-B3E3-FB08-EBE577C3FA8E}"/>
              </a:ext>
            </a:extLst>
          </p:cNvPr>
          <p:cNvSpPr/>
          <p:nvPr/>
        </p:nvSpPr>
        <p:spPr>
          <a:xfrm>
            <a:off x="3573466" y="4573591"/>
            <a:ext cx="111127" cy="777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"/>
              <a:gd name="f7" fmla="val 23"/>
              <a:gd name="f8" fmla="val 6"/>
              <a:gd name="f9" fmla="val 10"/>
              <a:gd name="f10" fmla="val 5"/>
              <a:gd name="f11" fmla="val 16"/>
              <a:gd name="f12" fmla="val 13"/>
              <a:gd name="f13" fmla="val 19"/>
              <a:gd name="f14" fmla="val 21"/>
              <a:gd name="f15" fmla="val 28"/>
              <a:gd name="f16" fmla="val 12"/>
              <a:gd name="f17" fmla="val 4"/>
              <a:gd name="f18" fmla="val 9"/>
              <a:gd name="f19" fmla="val 11"/>
              <a:gd name="f20" fmla="val 31"/>
              <a:gd name="f21" fmla="val 17"/>
              <a:gd name="f22" fmla="val 27"/>
              <a:gd name="f23" fmla="val 22"/>
              <a:gd name="f24" fmla="val 18"/>
              <a:gd name="f25" fmla="val 14"/>
              <a:gd name="f26" fmla="val 20"/>
              <a:gd name="f27" fmla="val 2"/>
              <a:gd name="f28" fmla="val 3"/>
              <a:gd name="f29" fmla="val 1"/>
              <a:gd name="f30" fmla="val 8"/>
              <a:gd name="f31" fmla="val 7"/>
              <a:gd name="f32" fmla="+- 0 0 -90"/>
              <a:gd name="f33" fmla="*/ f3 1 33"/>
              <a:gd name="f34" fmla="*/ f4 1 23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33"/>
              <a:gd name="f43" fmla="*/ f39 1 23"/>
              <a:gd name="f44" fmla="*/ 6 f40 1"/>
              <a:gd name="f45" fmla="*/ 10 f39 1"/>
              <a:gd name="f46" fmla="*/ 19 f40 1"/>
              <a:gd name="f47" fmla="*/ 21 f39 1"/>
              <a:gd name="f48" fmla="*/ 33 f40 1"/>
              <a:gd name="f49" fmla="*/ 4 f39 1"/>
              <a:gd name="f50" fmla="*/ 11 f39 1"/>
              <a:gd name="f51" fmla="*/ 21 f40 1"/>
              <a:gd name="f52" fmla="*/ 22 f39 1"/>
              <a:gd name="f53" fmla="*/ 11 f40 1"/>
              <a:gd name="f54" fmla="*/ 2 f40 1"/>
              <a:gd name="f55" fmla="*/ 5 f39 1"/>
              <a:gd name="f56" fmla="*/ 1 f39 1"/>
              <a:gd name="f57" fmla="*/ 9 f40 1"/>
              <a:gd name="f58" fmla="*/ 3 f39 1"/>
              <a:gd name="f59" fmla="*/ 9 f39 1"/>
              <a:gd name="f60" fmla="*/ 8 f40 1"/>
              <a:gd name="f61" fmla="*/ 7 f39 1"/>
              <a:gd name="f62" fmla="*/ 5 f40 1"/>
              <a:gd name="f63" fmla="*/ 2 f39 1"/>
              <a:gd name="f64" fmla="*/ 3 f40 1"/>
              <a:gd name="f65" fmla="*/ 6 f39 1"/>
              <a:gd name="f66" fmla="+- f41 0 f1"/>
              <a:gd name="f67" fmla="*/ f44 1 33"/>
              <a:gd name="f68" fmla="*/ f45 1 23"/>
              <a:gd name="f69" fmla="*/ f46 1 33"/>
              <a:gd name="f70" fmla="*/ f47 1 23"/>
              <a:gd name="f71" fmla="*/ f48 1 33"/>
              <a:gd name="f72" fmla="*/ f49 1 23"/>
              <a:gd name="f73" fmla="*/ f50 1 23"/>
              <a:gd name="f74" fmla="*/ f51 1 33"/>
              <a:gd name="f75" fmla="*/ f52 1 23"/>
              <a:gd name="f76" fmla="*/ f53 1 33"/>
              <a:gd name="f77" fmla="*/ f54 1 33"/>
              <a:gd name="f78" fmla="*/ f55 1 23"/>
              <a:gd name="f79" fmla="*/ f56 1 23"/>
              <a:gd name="f80" fmla="*/ f57 1 33"/>
              <a:gd name="f81" fmla="*/ f58 1 23"/>
              <a:gd name="f82" fmla="*/ f59 1 23"/>
              <a:gd name="f83" fmla="*/ f60 1 33"/>
              <a:gd name="f84" fmla="*/ f61 1 23"/>
              <a:gd name="f85" fmla="*/ f62 1 33"/>
              <a:gd name="f86" fmla="*/ f63 1 23"/>
              <a:gd name="f87" fmla="*/ f64 1 33"/>
              <a:gd name="f88" fmla="*/ f65 1 23"/>
              <a:gd name="f89" fmla="*/ 0 1 f42"/>
              <a:gd name="f90" fmla="*/ f36 1 f42"/>
              <a:gd name="f91" fmla="*/ 0 1 f43"/>
              <a:gd name="f92" fmla="*/ f37 1 f43"/>
              <a:gd name="f93" fmla="*/ f67 1 f42"/>
              <a:gd name="f94" fmla="*/ f68 1 f43"/>
              <a:gd name="f95" fmla="*/ f69 1 f42"/>
              <a:gd name="f96" fmla="*/ f70 1 f43"/>
              <a:gd name="f97" fmla="*/ f71 1 f42"/>
              <a:gd name="f98" fmla="*/ f72 1 f43"/>
              <a:gd name="f99" fmla="*/ f73 1 f43"/>
              <a:gd name="f100" fmla="*/ f74 1 f42"/>
              <a:gd name="f101" fmla="*/ f75 1 f43"/>
              <a:gd name="f102" fmla="*/ f76 1 f42"/>
              <a:gd name="f103" fmla="*/ f77 1 f42"/>
              <a:gd name="f104" fmla="*/ f78 1 f43"/>
              <a:gd name="f105" fmla="*/ f79 1 f43"/>
              <a:gd name="f106" fmla="*/ f80 1 f42"/>
              <a:gd name="f107" fmla="*/ f81 1 f43"/>
              <a:gd name="f108" fmla="*/ f82 1 f43"/>
              <a:gd name="f109" fmla="*/ f83 1 f42"/>
              <a:gd name="f110" fmla="*/ f84 1 f43"/>
              <a:gd name="f111" fmla="*/ f85 1 f42"/>
              <a:gd name="f112" fmla="*/ f86 1 f43"/>
              <a:gd name="f113" fmla="*/ f87 1 f42"/>
              <a:gd name="f114" fmla="*/ f88 1 f43"/>
              <a:gd name="f115" fmla="*/ f89 f33 1"/>
              <a:gd name="f116" fmla="*/ f90 f33 1"/>
              <a:gd name="f117" fmla="*/ f92 f34 1"/>
              <a:gd name="f118" fmla="*/ f91 f34 1"/>
              <a:gd name="f119" fmla="*/ f93 f33 1"/>
              <a:gd name="f120" fmla="*/ f94 f34 1"/>
              <a:gd name="f121" fmla="*/ f95 f33 1"/>
              <a:gd name="f122" fmla="*/ f96 f34 1"/>
              <a:gd name="f123" fmla="*/ f97 f33 1"/>
              <a:gd name="f124" fmla="*/ f98 f34 1"/>
              <a:gd name="f125" fmla="*/ f99 f34 1"/>
              <a:gd name="f126" fmla="*/ f100 f33 1"/>
              <a:gd name="f127" fmla="*/ f101 f34 1"/>
              <a:gd name="f128" fmla="*/ f102 f33 1"/>
              <a:gd name="f129" fmla="*/ f103 f33 1"/>
              <a:gd name="f130" fmla="*/ f104 f34 1"/>
              <a:gd name="f131" fmla="*/ f105 f34 1"/>
              <a:gd name="f132" fmla="*/ f106 f33 1"/>
              <a:gd name="f133" fmla="*/ f107 f34 1"/>
              <a:gd name="f134" fmla="*/ f108 f34 1"/>
              <a:gd name="f135" fmla="*/ f109 f33 1"/>
              <a:gd name="f136" fmla="*/ f110 f34 1"/>
              <a:gd name="f137" fmla="*/ f111 f33 1"/>
              <a:gd name="f138" fmla="*/ f112 f34 1"/>
              <a:gd name="f139" fmla="*/ f113 f33 1"/>
              <a:gd name="f140" fmla="*/ f114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6">
                <a:pos x="f119" y="f120"/>
              </a:cxn>
              <a:cxn ang="f66">
                <a:pos x="f121" y="f122"/>
              </a:cxn>
              <a:cxn ang="f66">
                <a:pos x="f123" y="f124"/>
              </a:cxn>
              <a:cxn ang="f66">
                <a:pos x="f123" y="f125"/>
              </a:cxn>
              <a:cxn ang="f66">
                <a:pos x="f126" y="f127"/>
              </a:cxn>
              <a:cxn ang="f66">
                <a:pos x="f128" y="f122"/>
              </a:cxn>
              <a:cxn ang="f66">
                <a:pos x="f129" y="f130"/>
              </a:cxn>
              <a:cxn ang="f66">
                <a:pos x="f119" y="f131"/>
              </a:cxn>
              <a:cxn ang="f66">
                <a:pos x="f132" y="f133"/>
              </a:cxn>
              <a:cxn ang="f66">
                <a:pos x="f119" y="f134"/>
              </a:cxn>
              <a:cxn ang="f66">
                <a:pos x="f135" y="f136"/>
              </a:cxn>
              <a:cxn ang="f66">
                <a:pos x="f135" y="f133"/>
              </a:cxn>
              <a:cxn ang="f66">
                <a:pos x="f137" y="f138"/>
              </a:cxn>
              <a:cxn ang="f66">
                <a:pos x="f139" y="f140"/>
              </a:cxn>
              <a:cxn ang="f66">
                <a:pos x="f119" y="f120"/>
              </a:cxn>
            </a:cxnLst>
            <a:rect l="f115" t="f118" r="f116" b="f117"/>
            <a:pathLst>
              <a:path w="33" h="23">
                <a:moveTo>
                  <a:pt x="f8" y="f9"/>
                </a:moveTo>
                <a:cubicBezTo>
                  <a:pt x="f10" y="f11"/>
                  <a:pt x="f12" y="f7"/>
                  <a:pt x="f13" y="f14"/>
                </a:cubicBezTo>
                <a:cubicBezTo>
                  <a:pt x="f15" y="f13"/>
                  <a:pt x="f6" y="f16"/>
                  <a:pt x="f6" y="f17"/>
                </a:cubicBezTo>
                <a:cubicBezTo>
                  <a:pt x="f6" y="f8"/>
                  <a:pt x="f6" y="f18"/>
                  <a:pt x="f6" y="f19"/>
                </a:cubicBezTo>
                <a:cubicBezTo>
                  <a:pt x="f20" y="f21"/>
                  <a:pt x="f22" y="f14"/>
                  <a:pt x="f14" y="f23"/>
                </a:cubicBezTo>
                <a:cubicBezTo>
                  <a:pt x="f24" y="f7"/>
                  <a:pt x="f25" y="f23"/>
                  <a:pt x="f19" y="f14"/>
                </a:cubicBezTo>
                <a:cubicBezTo>
                  <a:pt x="f8" y="f26"/>
                  <a:pt x="f5" y="f9"/>
                  <a:pt x="f27" y="f10"/>
                </a:cubicBezTo>
                <a:cubicBezTo>
                  <a:pt x="f27" y="f28"/>
                  <a:pt x="f17" y="f27"/>
                  <a:pt x="f8" y="f29"/>
                </a:cubicBezTo>
                <a:cubicBezTo>
                  <a:pt x="f8" y="f5"/>
                  <a:pt x="f18" y="f27"/>
                  <a:pt x="f18" y="f28"/>
                </a:cubicBezTo>
                <a:cubicBezTo>
                  <a:pt x="f30" y="f10"/>
                  <a:pt x="f31" y="f31"/>
                  <a:pt x="f8" y="f18"/>
                </a:cubicBezTo>
                <a:cubicBezTo>
                  <a:pt x="f31" y="f30"/>
                  <a:pt x="f31" y="f30"/>
                  <a:pt x="f30" y="f31"/>
                </a:cubicBezTo>
                <a:cubicBezTo>
                  <a:pt x="f30" y="f10"/>
                  <a:pt x="f30" y="f17"/>
                  <a:pt x="f30" y="f28"/>
                </a:cubicBezTo>
                <a:cubicBezTo>
                  <a:pt x="f30" y="f28"/>
                  <a:pt x="f8" y="f27"/>
                  <a:pt x="f10" y="f27"/>
                </a:cubicBezTo>
                <a:cubicBezTo>
                  <a:pt x="f17" y="f28"/>
                  <a:pt x="f28" y="f10"/>
                  <a:pt x="f28" y="f8"/>
                </a:cubicBezTo>
                <a:cubicBezTo>
                  <a:pt x="f28" y="f31"/>
                  <a:pt x="f10" y="f18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9" name="Freeform 94">
            <a:extLst>
              <a:ext uri="{FF2B5EF4-FFF2-40B4-BE49-F238E27FC236}">
                <a16:creationId xmlns:a16="http://schemas.microsoft.com/office/drawing/2014/main" id="{6D91661C-F964-8330-D5FB-2B6223759C32}"/>
              </a:ext>
            </a:extLst>
          </p:cNvPr>
          <p:cNvSpPr/>
          <p:nvPr/>
        </p:nvSpPr>
        <p:spPr>
          <a:xfrm>
            <a:off x="2573341" y="4248146"/>
            <a:ext cx="65086" cy="761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9"/>
              <a:gd name="f7" fmla="val 22"/>
              <a:gd name="f8" fmla="val 20"/>
              <a:gd name="f9" fmla="val 3"/>
              <a:gd name="f10" fmla="val 6"/>
              <a:gd name="f11" fmla="val 8"/>
              <a:gd name="f12" fmla="val 18"/>
              <a:gd name="f13" fmla="val 14"/>
              <a:gd name="f14" fmla="val 7"/>
              <a:gd name="f15" fmla="val 11"/>
              <a:gd name="f16" fmla="val 1"/>
              <a:gd name="f17" fmla="val 2"/>
              <a:gd name="f18" fmla="val 10"/>
              <a:gd name="f19" fmla="val 16"/>
              <a:gd name="f20" fmla="val 15"/>
              <a:gd name="f21" fmla="val 9"/>
              <a:gd name="f22" fmla="val 17"/>
              <a:gd name="f23" fmla="val 13"/>
              <a:gd name="f24" fmla="val 5"/>
              <a:gd name="f25" fmla="val 4"/>
              <a:gd name="f26" fmla="+- 0 0 -90"/>
              <a:gd name="f27" fmla="*/ f3 1 19"/>
              <a:gd name="f28" fmla="*/ f4 1 22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19"/>
              <a:gd name="f37" fmla="*/ f33 1 22"/>
              <a:gd name="f38" fmla="*/ 0 f34 1"/>
              <a:gd name="f39" fmla="*/ 20 f33 1"/>
              <a:gd name="f40" fmla="*/ 8 f34 1"/>
              <a:gd name="f41" fmla="*/ 18 f33 1"/>
              <a:gd name="f42" fmla="*/ 7 f34 1"/>
              <a:gd name="f43" fmla="*/ 7 f33 1"/>
              <a:gd name="f44" fmla="*/ 14 f34 1"/>
              <a:gd name="f45" fmla="*/ 1 f33 1"/>
              <a:gd name="f46" fmla="*/ 18 f34 1"/>
              <a:gd name="f47" fmla="*/ 10 f33 1"/>
              <a:gd name="f48" fmla="*/ 9 f34 1"/>
              <a:gd name="f49" fmla="*/ 16 f33 1"/>
              <a:gd name="f50" fmla="*/ 11 f34 1"/>
              <a:gd name="f51" fmla="*/ 17 f33 1"/>
              <a:gd name="f52" fmla="*/ 16 f34 1"/>
              <a:gd name="f53" fmla="*/ 8 f33 1"/>
              <a:gd name="f54" fmla="*/ 3 f33 1"/>
              <a:gd name="f55" fmla="*/ 10 f34 1"/>
              <a:gd name="f56" fmla="*/ 6 f33 1"/>
              <a:gd name="f57" fmla="+- f35 0 f1"/>
              <a:gd name="f58" fmla="*/ f38 1 19"/>
              <a:gd name="f59" fmla="*/ f39 1 22"/>
              <a:gd name="f60" fmla="*/ f40 1 19"/>
              <a:gd name="f61" fmla="*/ f41 1 22"/>
              <a:gd name="f62" fmla="*/ f42 1 19"/>
              <a:gd name="f63" fmla="*/ f43 1 22"/>
              <a:gd name="f64" fmla="*/ f44 1 19"/>
              <a:gd name="f65" fmla="*/ f45 1 22"/>
              <a:gd name="f66" fmla="*/ f46 1 19"/>
              <a:gd name="f67" fmla="*/ f47 1 22"/>
              <a:gd name="f68" fmla="*/ f48 1 19"/>
              <a:gd name="f69" fmla="*/ f49 1 22"/>
              <a:gd name="f70" fmla="*/ f50 1 19"/>
              <a:gd name="f71" fmla="*/ f51 1 22"/>
              <a:gd name="f72" fmla="*/ f52 1 19"/>
              <a:gd name="f73" fmla="*/ f53 1 22"/>
              <a:gd name="f74" fmla="*/ f54 1 22"/>
              <a:gd name="f75" fmla="*/ f55 1 19"/>
              <a:gd name="f76" fmla="*/ f56 1 22"/>
              <a:gd name="f77" fmla="*/ 0 1 f36"/>
              <a:gd name="f78" fmla="*/ f30 1 f36"/>
              <a:gd name="f79" fmla="*/ 0 1 f37"/>
              <a:gd name="f80" fmla="*/ f31 1 f37"/>
              <a:gd name="f81" fmla="*/ f58 1 f36"/>
              <a:gd name="f82" fmla="*/ f59 1 f37"/>
              <a:gd name="f83" fmla="*/ f60 1 f36"/>
              <a:gd name="f84" fmla="*/ f61 1 f37"/>
              <a:gd name="f85" fmla="*/ f62 1 f36"/>
              <a:gd name="f86" fmla="*/ f63 1 f37"/>
              <a:gd name="f87" fmla="*/ f64 1 f36"/>
              <a:gd name="f88" fmla="*/ f65 1 f37"/>
              <a:gd name="f89" fmla="*/ f66 1 f36"/>
              <a:gd name="f90" fmla="*/ f67 1 f37"/>
              <a:gd name="f91" fmla="*/ f68 1 f36"/>
              <a:gd name="f92" fmla="*/ f69 1 f37"/>
              <a:gd name="f93" fmla="*/ f70 1 f36"/>
              <a:gd name="f94" fmla="*/ f71 1 f37"/>
              <a:gd name="f95" fmla="*/ f72 1 f36"/>
              <a:gd name="f96" fmla="*/ f73 1 f37"/>
              <a:gd name="f97" fmla="*/ f74 1 f37"/>
              <a:gd name="f98" fmla="*/ f75 1 f36"/>
              <a:gd name="f99" fmla="*/ f76 1 f37"/>
              <a:gd name="f100" fmla="*/ f77 f27 1"/>
              <a:gd name="f101" fmla="*/ f78 f27 1"/>
              <a:gd name="f102" fmla="*/ f80 f28 1"/>
              <a:gd name="f103" fmla="*/ f79 f28 1"/>
              <a:gd name="f104" fmla="*/ f81 f27 1"/>
              <a:gd name="f105" fmla="*/ f82 f28 1"/>
              <a:gd name="f106" fmla="*/ f83 f27 1"/>
              <a:gd name="f107" fmla="*/ f84 f28 1"/>
              <a:gd name="f108" fmla="*/ f85 f27 1"/>
              <a:gd name="f109" fmla="*/ f86 f28 1"/>
              <a:gd name="f110" fmla="*/ f87 f27 1"/>
              <a:gd name="f111" fmla="*/ f88 f28 1"/>
              <a:gd name="f112" fmla="*/ f89 f27 1"/>
              <a:gd name="f113" fmla="*/ f90 f28 1"/>
              <a:gd name="f114" fmla="*/ f91 f27 1"/>
              <a:gd name="f115" fmla="*/ f92 f28 1"/>
              <a:gd name="f116" fmla="*/ f93 f27 1"/>
              <a:gd name="f117" fmla="*/ f94 f28 1"/>
              <a:gd name="f118" fmla="*/ f95 f27 1"/>
              <a:gd name="f119" fmla="*/ f96 f28 1"/>
              <a:gd name="f120" fmla="*/ f97 f28 1"/>
              <a:gd name="f121" fmla="*/ f98 f27 1"/>
              <a:gd name="f122" fmla="*/ f99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7">
                <a:pos x="f104" y="f105"/>
              </a:cxn>
              <a:cxn ang="f57">
                <a:pos x="f106" y="f107"/>
              </a:cxn>
              <a:cxn ang="f57">
                <a:pos x="f108" y="f109"/>
              </a:cxn>
              <a:cxn ang="f57">
                <a:pos x="f110" y="f111"/>
              </a:cxn>
              <a:cxn ang="f57">
                <a:pos x="f112" y="f113"/>
              </a:cxn>
              <a:cxn ang="f57">
                <a:pos x="f104" y="f105"/>
              </a:cxn>
              <a:cxn ang="f57">
                <a:pos x="f114" y="f115"/>
              </a:cxn>
              <a:cxn ang="f57">
                <a:pos x="f116" y="f117"/>
              </a:cxn>
              <a:cxn ang="f57">
                <a:pos x="f118" y="f119"/>
              </a:cxn>
              <a:cxn ang="f57">
                <a:pos x="f110" y="f120"/>
              </a:cxn>
              <a:cxn ang="f57">
                <a:pos x="f121" y="f122"/>
              </a:cxn>
              <a:cxn ang="f57">
                <a:pos x="f114" y="f115"/>
              </a:cxn>
            </a:cxnLst>
            <a:rect l="f100" t="f103" r="f101" b="f102"/>
            <a:pathLst>
              <a:path w="19" h="22">
                <a:moveTo>
                  <a:pt x="f5" y="f8"/>
                </a:moveTo>
                <a:cubicBezTo>
                  <a:pt x="f9" y="f6"/>
                  <a:pt x="f10" y="f6"/>
                  <a:pt x="f11" y="f12"/>
                </a:cubicBezTo>
                <a:cubicBezTo>
                  <a:pt x="f11" y="f13"/>
                  <a:pt x="f14" y="f15"/>
                  <a:pt x="f14" y="f14"/>
                </a:cubicBezTo>
                <a:cubicBezTo>
                  <a:pt x="f11" y="f9"/>
                  <a:pt x="f15" y="f5"/>
                  <a:pt x="f13" y="f16"/>
                </a:cubicBezTo>
                <a:cubicBezTo>
                  <a:pt x="f12" y="f17"/>
                  <a:pt x="f6" y="f10"/>
                  <a:pt x="f12" y="f18"/>
                </a:cubicBezTo>
                <a:cubicBezTo>
                  <a:pt x="f19" y="f20"/>
                  <a:pt x="f21" y="f7"/>
                  <a:pt x="f5" y="f8"/>
                </a:cubicBezTo>
                <a:close/>
                <a:moveTo>
                  <a:pt x="f21" y="f19"/>
                </a:moveTo>
                <a:cubicBezTo>
                  <a:pt x="f18" y="f19"/>
                  <a:pt x="f15" y="f22"/>
                  <a:pt x="f15" y="f22"/>
                </a:cubicBezTo>
                <a:cubicBezTo>
                  <a:pt x="f23" y="f13"/>
                  <a:pt x="f20" y="f15"/>
                  <a:pt x="f19" y="f11"/>
                </a:cubicBezTo>
                <a:cubicBezTo>
                  <a:pt x="f19" y="f14"/>
                  <a:pt x="f20" y="f24"/>
                  <a:pt x="f13" y="f9"/>
                </a:cubicBezTo>
                <a:cubicBezTo>
                  <a:pt x="f23" y="f25"/>
                  <a:pt x="f18" y="f24"/>
                  <a:pt x="f18" y="f10"/>
                </a:cubicBezTo>
                <a:cubicBezTo>
                  <a:pt x="f21" y="f21"/>
                  <a:pt x="f21" y="f23"/>
                  <a:pt x="f21" y="f1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0" name="Freeform 95">
            <a:extLst>
              <a:ext uri="{FF2B5EF4-FFF2-40B4-BE49-F238E27FC236}">
                <a16:creationId xmlns:a16="http://schemas.microsoft.com/office/drawing/2014/main" id="{E1935412-A30E-5981-508D-141419C2DA25}"/>
              </a:ext>
            </a:extLst>
          </p:cNvPr>
          <p:cNvSpPr/>
          <p:nvPr/>
        </p:nvSpPr>
        <p:spPr>
          <a:xfrm>
            <a:off x="1173166" y="4360865"/>
            <a:ext cx="68259" cy="8572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"/>
              <a:gd name="f7" fmla="val 25"/>
              <a:gd name="f8" fmla="val 13"/>
              <a:gd name="f9" fmla="val 18"/>
              <a:gd name="f10" fmla="val 14"/>
              <a:gd name="f11" fmla="val 15"/>
              <a:gd name="f12" fmla="val 22"/>
              <a:gd name="f13" fmla="val 17"/>
              <a:gd name="f14" fmla="val 24"/>
              <a:gd name="f15" fmla="val 16"/>
              <a:gd name="f16" fmla="val 23"/>
              <a:gd name="f17" fmla="val 11"/>
              <a:gd name="f18" fmla="val 7"/>
              <a:gd name="f19" fmla="val 4"/>
              <a:gd name="f20" fmla="val 19"/>
              <a:gd name="f21" fmla="val 3"/>
              <a:gd name="f22" fmla="val 10"/>
              <a:gd name="f23" fmla="val 9"/>
              <a:gd name="f24" fmla="val 8"/>
              <a:gd name="f25" fmla="val 2"/>
              <a:gd name="f26" fmla="val 1"/>
              <a:gd name="f27" fmla="val 12"/>
              <a:gd name="f28" fmla="val 5"/>
              <a:gd name="f29" fmla="+- 0 0 -90"/>
              <a:gd name="f30" fmla="*/ f3 1 20"/>
              <a:gd name="f31" fmla="*/ f4 1 25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20"/>
              <a:gd name="f40" fmla="*/ f36 1 25"/>
              <a:gd name="f41" fmla="*/ 13 f37 1"/>
              <a:gd name="f42" fmla="*/ 18 f36 1"/>
              <a:gd name="f43" fmla="*/ 17 f37 1"/>
              <a:gd name="f44" fmla="*/ 24 f36 1"/>
              <a:gd name="f45" fmla="*/ 16 f37 1"/>
              <a:gd name="f46" fmla="*/ 25 f36 1"/>
              <a:gd name="f47" fmla="*/ 11 f37 1"/>
              <a:gd name="f48" fmla="*/ 0 f37 1"/>
              <a:gd name="f49" fmla="*/ 19 f36 1"/>
              <a:gd name="f50" fmla="*/ 10 f37 1"/>
              <a:gd name="f51" fmla="*/ 17 f36 1"/>
              <a:gd name="f52" fmla="*/ 9 f37 1"/>
              <a:gd name="f53" fmla="*/ 7 f36 1"/>
              <a:gd name="f54" fmla="*/ 1 f36 1"/>
              <a:gd name="f55" fmla="*/ 18 f37 1"/>
              <a:gd name="f56" fmla="*/ 2 f36 1"/>
              <a:gd name="f57" fmla="*/ 19 f37 1"/>
              <a:gd name="f58" fmla="*/ 9 f36 1"/>
              <a:gd name="f59" fmla="*/ 15 f36 1"/>
              <a:gd name="f60" fmla="*/ 8 f36 1"/>
              <a:gd name="f61" fmla="*/ 5 f36 1"/>
              <a:gd name="f62" fmla="+- f38 0 f1"/>
              <a:gd name="f63" fmla="*/ f41 1 20"/>
              <a:gd name="f64" fmla="*/ f42 1 25"/>
              <a:gd name="f65" fmla="*/ f43 1 20"/>
              <a:gd name="f66" fmla="*/ f44 1 25"/>
              <a:gd name="f67" fmla="*/ f45 1 20"/>
              <a:gd name="f68" fmla="*/ f46 1 25"/>
              <a:gd name="f69" fmla="*/ f47 1 20"/>
              <a:gd name="f70" fmla="*/ f48 1 20"/>
              <a:gd name="f71" fmla="*/ f49 1 25"/>
              <a:gd name="f72" fmla="*/ f50 1 20"/>
              <a:gd name="f73" fmla="*/ f51 1 25"/>
              <a:gd name="f74" fmla="*/ f52 1 20"/>
              <a:gd name="f75" fmla="*/ f53 1 25"/>
              <a:gd name="f76" fmla="*/ f54 1 25"/>
              <a:gd name="f77" fmla="*/ f55 1 20"/>
              <a:gd name="f78" fmla="*/ f56 1 25"/>
              <a:gd name="f79" fmla="*/ f57 1 20"/>
              <a:gd name="f80" fmla="*/ f58 1 25"/>
              <a:gd name="f81" fmla="*/ f59 1 25"/>
              <a:gd name="f82" fmla="*/ f60 1 25"/>
              <a:gd name="f83" fmla="*/ f61 1 25"/>
              <a:gd name="f84" fmla="*/ 0 1 f39"/>
              <a:gd name="f85" fmla="*/ f33 1 f39"/>
              <a:gd name="f86" fmla="*/ 0 1 f40"/>
              <a:gd name="f87" fmla="*/ f34 1 f40"/>
              <a:gd name="f88" fmla="*/ f63 1 f39"/>
              <a:gd name="f89" fmla="*/ f64 1 f40"/>
              <a:gd name="f90" fmla="*/ f65 1 f39"/>
              <a:gd name="f91" fmla="*/ f66 1 f40"/>
              <a:gd name="f92" fmla="*/ f67 1 f39"/>
              <a:gd name="f93" fmla="*/ f68 1 f40"/>
              <a:gd name="f94" fmla="*/ f69 1 f39"/>
              <a:gd name="f95" fmla="*/ f70 1 f39"/>
              <a:gd name="f96" fmla="*/ f71 1 f40"/>
              <a:gd name="f97" fmla="*/ f72 1 f39"/>
              <a:gd name="f98" fmla="*/ f73 1 f40"/>
              <a:gd name="f99" fmla="*/ f74 1 f39"/>
              <a:gd name="f100" fmla="*/ f75 1 f40"/>
              <a:gd name="f101" fmla="*/ f76 1 f40"/>
              <a:gd name="f102" fmla="*/ f77 1 f39"/>
              <a:gd name="f103" fmla="*/ f78 1 f40"/>
              <a:gd name="f104" fmla="*/ f79 1 f39"/>
              <a:gd name="f105" fmla="*/ f80 1 f40"/>
              <a:gd name="f106" fmla="*/ f81 1 f40"/>
              <a:gd name="f107" fmla="*/ f82 1 f40"/>
              <a:gd name="f108" fmla="*/ f83 1 f40"/>
              <a:gd name="f109" fmla="*/ f84 f30 1"/>
              <a:gd name="f110" fmla="*/ f85 f30 1"/>
              <a:gd name="f111" fmla="*/ f87 f31 1"/>
              <a:gd name="f112" fmla="*/ f86 f31 1"/>
              <a:gd name="f113" fmla="*/ f88 f30 1"/>
              <a:gd name="f114" fmla="*/ f89 f31 1"/>
              <a:gd name="f115" fmla="*/ f90 f30 1"/>
              <a:gd name="f116" fmla="*/ f91 f31 1"/>
              <a:gd name="f117" fmla="*/ f92 f30 1"/>
              <a:gd name="f118" fmla="*/ f93 f31 1"/>
              <a:gd name="f119" fmla="*/ f94 f30 1"/>
              <a:gd name="f120" fmla="*/ f95 f30 1"/>
              <a:gd name="f121" fmla="*/ f96 f31 1"/>
              <a:gd name="f122" fmla="*/ f97 f30 1"/>
              <a:gd name="f123" fmla="*/ f98 f31 1"/>
              <a:gd name="f124" fmla="*/ f99 f30 1"/>
              <a:gd name="f125" fmla="*/ f100 f31 1"/>
              <a:gd name="f126" fmla="*/ f101 f31 1"/>
              <a:gd name="f127" fmla="*/ f102 f30 1"/>
              <a:gd name="f128" fmla="*/ f103 f31 1"/>
              <a:gd name="f129" fmla="*/ f104 f30 1"/>
              <a:gd name="f130" fmla="*/ f105 f31 1"/>
              <a:gd name="f131" fmla="*/ f106 f31 1"/>
              <a:gd name="f132" fmla="*/ f107 f31 1"/>
              <a:gd name="f133" fmla="*/ f108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2">
                <a:pos x="f113" y="f114"/>
              </a:cxn>
              <a:cxn ang="f62">
                <a:pos x="f115" y="f116"/>
              </a:cxn>
              <a:cxn ang="f62">
                <a:pos x="f117" y="f118"/>
              </a:cxn>
              <a:cxn ang="f62">
                <a:pos x="f119" y="f114"/>
              </a:cxn>
              <a:cxn ang="f62">
                <a:pos x="f120" y="f121"/>
              </a:cxn>
              <a:cxn ang="f62">
                <a:pos x="f120" y="f114"/>
              </a:cxn>
              <a:cxn ang="f62">
                <a:pos x="f122" y="f123"/>
              </a:cxn>
              <a:cxn ang="f62">
                <a:pos x="f124" y="f125"/>
              </a:cxn>
              <a:cxn ang="f62">
                <a:pos x="f113" y="f126"/>
              </a:cxn>
              <a:cxn ang="f62">
                <a:pos x="f127" y="f128"/>
              </a:cxn>
              <a:cxn ang="f62">
                <a:pos x="f129" y="f130"/>
              </a:cxn>
              <a:cxn ang="f62">
                <a:pos x="f113" y="f114"/>
              </a:cxn>
              <a:cxn ang="f62">
                <a:pos x="f119" y="f131"/>
              </a:cxn>
              <a:cxn ang="f62">
                <a:pos x="f113" y="f131"/>
              </a:cxn>
              <a:cxn ang="f62">
                <a:pos x="f127" y="f132"/>
              </a:cxn>
              <a:cxn ang="f62">
                <a:pos x="f117" y="f128"/>
              </a:cxn>
              <a:cxn ang="f62">
                <a:pos x="f122" y="f133"/>
              </a:cxn>
              <a:cxn ang="f62">
                <a:pos x="f119" y="f131"/>
              </a:cxn>
            </a:cxnLst>
            <a:rect l="f109" t="f112" r="f110" b="f111"/>
            <a:pathLst>
              <a:path w="20" h="25">
                <a:moveTo>
                  <a:pt x="f8" y="f9"/>
                </a:moveTo>
                <a:cubicBezTo>
                  <a:pt x="f10" y="f6"/>
                  <a:pt x="f11" y="f12"/>
                  <a:pt x="f13" y="f14"/>
                </a:cubicBezTo>
                <a:cubicBezTo>
                  <a:pt x="f15" y="f14"/>
                  <a:pt x="f15" y="f7"/>
                  <a:pt x="f15" y="f7"/>
                </a:cubicBezTo>
                <a:cubicBezTo>
                  <a:pt x="f10" y="f16"/>
                  <a:pt x="f8" y="f6"/>
                  <a:pt x="f17" y="f9"/>
                </a:cubicBezTo>
                <a:cubicBezTo>
                  <a:pt x="f18" y="f9"/>
                  <a:pt x="f19" y="f20"/>
                  <a:pt x="f5" y="f20"/>
                </a:cubicBezTo>
                <a:cubicBezTo>
                  <a:pt x="f5" y="f20"/>
                  <a:pt x="f5" y="f20"/>
                  <a:pt x="f5" y="f9"/>
                </a:cubicBezTo>
                <a:cubicBezTo>
                  <a:pt x="f21" y="f9"/>
                  <a:pt x="f18" y="f13"/>
                  <a:pt x="f22" y="f13"/>
                </a:cubicBezTo>
                <a:cubicBezTo>
                  <a:pt x="f23" y="f8"/>
                  <a:pt x="f24" y="f22"/>
                  <a:pt x="f23" y="f18"/>
                </a:cubicBezTo>
                <a:cubicBezTo>
                  <a:pt x="f23" y="f19"/>
                  <a:pt x="f17" y="f25"/>
                  <a:pt x="f8" y="f26"/>
                </a:cubicBezTo>
                <a:cubicBezTo>
                  <a:pt x="f10" y="f5"/>
                  <a:pt x="f9" y="f26"/>
                  <a:pt x="f9" y="f25"/>
                </a:cubicBezTo>
                <a:cubicBezTo>
                  <a:pt x="f20" y="f19"/>
                  <a:pt x="f6" y="f18"/>
                  <a:pt x="f20" y="f23"/>
                </a:cubicBezTo>
                <a:cubicBezTo>
                  <a:pt x="f9" y="f27"/>
                  <a:pt x="f11" y="f10"/>
                  <a:pt x="f8" y="f9"/>
                </a:cubicBezTo>
                <a:close/>
                <a:moveTo>
                  <a:pt x="f17" y="f11"/>
                </a:moveTo>
                <a:cubicBezTo>
                  <a:pt x="f27" y="f11"/>
                  <a:pt x="f27" y="f11"/>
                  <a:pt x="f8" y="f11"/>
                </a:cubicBezTo>
                <a:cubicBezTo>
                  <a:pt x="f11" y="f8"/>
                  <a:pt x="f13" y="f22"/>
                  <a:pt x="f9" y="f24"/>
                </a:cubicBezTo>
                <a:cubicBezTo>
                  <a:pt x="f20" y="f28"/>
                  <a:pt x="f20" y="f21"/>
                  <a:pt x="f15" y="f25"/>
                </a:cubicBezTo>
                <a:cubicBezTo>
                  <a:pt x="f8" y="f26"/>
                  <a:pt x="f17" y="f25"/>
                  <a:pt x="f22" y="f28"/>
                </a:cubicBezTo>
                <a:cubicBezTo>
                  <a:pt x="f22" y="f23"/>
                  <a:pt x="f17" y="f27"/>
                  <a:pt x="f17" y="f11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1" name="Freeform 96">
            <a:extLst>
              <a:ext uri="{FF2B5EF4-FFF2-40B4-BE49-F238E27FC236}">
                <a16:creationId xmlns:a16="http://schemas.microsoft.com/office/drawing/2014/main" id="{DDC35150-7676-E18E-2A53-F9CA3230D343}"/>
              </a:ext>
            </a:extLst>
          </p:cNvPr>
          <p:cNvSpPr/>
          <p:nvPr/>
        </p:nvSpPr>
        <p:spPr>
          <a:xfrm>
            <a:off x="3770308" y="4067178"/>
            <a:ext cx="152403" cy="682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5"/>
              <a:gd name="f7" fmla="val 20"/>
              <a:gd name="f8" fmla="val 5"/>
              <a:gd name="f9" fmla="val 27"/>
              <a:gd name="f10" fmla="val 3"/>
              <a:gd name="f11" fmla="val 12"/>
              <a:gd name="f12" fmla="val 8"/>
              <a:gd name="f13" fmla="val 29"/>
              <a:gd name="f14" fmla="+- 0 0 -90"/>
              <a:gd name="f15" fmla="*/ f3 1 45"/>
              <a:gd name="f16" fmla="*/ f4 1 20"/>
              <a:gd name="f17" fmla="val f5"/>
              <a:gd name="f18" fmla="val f6"/>
              <a:gd name="f19" fmla="val f7"/>
              <a:gd name="f20" fmla="*/ f14 f0 1"/>
              <a:gd name="f21" fmla="+- f19 0 f17"/>
              <a:gd name="f22" fmla="+- f18 0 f17"/>
              <a:gd name="f23" fmla="*/ f20 1 f2"/>
              <a:gd name="f24" fmla="*/ f22 1 45"/>
              <a:gd name="f25" fmla="*/ f21 1 20"/>
              <a:gd name="f26" fmla="*/ 45 f22 1"/>
              <a:gd name="f27" fmla="*/ 5 f21 1"/>
              <a:gd name="f28" fmla="*/ 0 f22 1"/>
              <a:gd name="f29" fmla="*/ 20 f21 1"/>
              <a:gd name="f30" fmla="+- f23 0 f1"/>
              <a:gd name="f31" fmla="*/ f26 1 45"/>
              <a:gd name="f32" fmla="*/ f27 1 20"/>
              <a:gd name="f33" fmla="*/ f28 1 45"/>
              <a:gd name="f34" fmla="*/ f29 1 20"/>
              <a:gd name="f35" fmla="*/ 0 1 f24"/>
              <a:gd name="f36" fmla="*/ f18 1 f24"/>
              <a:gd name="f37" fmla="*/ 0 1 f25"/>
              <a:gd name="f38" fmla="*/ f19 1 f25"/>
              <a:gd name="f39" fmla="*/ f31 1 f24"/>
              <a:gd name="f40" fmla="*/ f32 1 f25"/>
              <a:gd name="f41" fmla="*/ f33 1 f24"/>
              <a:gd name="f42" fmla="*/ f34 1 f25"/>
              <a:gd name="f43" fmla="*/ f35 f15 1"/>
              <a:gd name="f44" fmla="*/ f36 f15 1"/>
              <a:gd name="f45" fmla="*/ f38 f16 1"/>
              <a:gd name="f46" fmla="*/ f37 f16 1"/>
              <a:gd name="f47" fmla="*/ f39 f15 1"/>
              <a:gd name="f48" fmla="*/ f40 f16 1"/>
              <a:gd name="f49" fmla="*/ f41 f15 1"/>
              <a:gd name="f50" fmla="*/ f42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47" y="f48"/>
              </a:cxn>
              <a:cxn ang="f30">
                <a:pos x="f49" y="f50"/>
              </a:cxn>
              <a:cxn ang="f30">
                <a:pos x="f47" y="f48"/>
              </a:cxn>
            </a:cxnLst>
            <a:rect l="f43" t="f46" r="f44" b="f45"/>
            <a:pathLst>
              <a:path w="45" h="20">
                <a:moveTo>
                  <a:pt x="f6" y="f8"/>
                </a:moveTo>
                <a:cubicBezTo>
                  <a:pt x="f9" y="f10"/>
                  <a:pt x="f11" y="f12"/>
                  <a:pt x="f5" y="f7"/>
                </a:cubicBezTo>
                <a:cubicBezTo>
                  <a:pt x="f8" y="f12"/>
                  <a:pt x="f13" y="f5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2" name="Freeform 97">
            <a:extLst>
              <a:ext uri="{FF2B5EF4-FFF2-40B4-BE49-F238E27FC236}">
                <a16:creationId xmlns:a16="http://schemas.microsoft.com/office/drawing/2014/main" id="{38E36635-25AB-0B17-7FCD-513DC614BF66}"/>
              </a:ext>
            </a:extLst>
          </p:cNvPr>
          <p:cNvSpPr/>
          <p:nvPr/>
        </p:nvSpPr>
        <p:spPr>
          <a:xfrm>
            <a:off x="2644773" y="4514850"/>
            <a:ext cx="65086" cy="317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9"/>
              <a:gd name="f7" fmla="val 9"/>
              <a:gd name="f8" fmla="val 15"/>
              <a:gd name="f9" fmla="val 16"/>
              <a:gd name="f10" fmla="val 18"/>
              <a:gd name="f11" fmla="val 3"/>
              <a:gd name="f12" fmla="val 5"/>
              <a:gd name="f13" fmla="val 12"/>
              <a:gd name="f14" fmla="val 6"/>
              <a:gd name="f15" fmla="val 8"/>
              <a:gd name="f16" fmla="val 7"/>
              <a:gd name="f17" fmla="val 4"/>
              <a:gd name="f18" fmla="val 11"/>
              <a:gd name="f19" fmla="+- 0 0 -90"/>
              <a:gd name="f20" fmla="*/ f3 1 19"/>
              <a:gd name="f21" fmla="*/ f4 1 9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19"/>
              <a:gd name="f30" fmla="*/ f26 1 9"/>
              <a:gd name="f31" fmla="*/ 15 f27 1"/>
              <a:gd name="f32" fmla="*/ 0 f26 1"/>
              <a:gd name="f33" fmla="*/ 16 f27 1"/>
              <a:gd name="f34" fmla="*/ 9 f26 1"/>
              <a:gd name="f35" fmla="*/ 0 f27 1"/>
              <a:gd name="f36" fmla="*/ 8 f26 1"/>
              <a:gd name="f37" fmla="*/ 4 f26 1"/>
              <a:gd name="f38" fmla="+- f28 0 f1"/>
              <a:gd name="f39" fmla="*/ f31 1 19"/>
              <a:gd name="f40" fmla="*/ f32 1 9"/>
              <a:gd name="f41" fmla="*/ f33 1 19"/>
              <a:gd name="f42" fmla="*/ f34 1 9"/>
              <a:gd name="f43" fmla="*/ f35 1 19"/>
              <a:gd name="f44" fmla="*/ f36 1 9"/>
              <a:gd name="f45" fmla="*/ f37 1 9"/>
              <a:gd name="f46" fmla="*/ 0 1 f29"/>
              <a:gd name="f47" fmla="*/ f23 1 f29"/>
              <a:gd name="f48" fmla="*/ 0 1 f30"/>
              <a:gd name="f49" fmla="*/ f24 1 f30"/>
              <a:gd name="f50" fmla="*/ f39 1 f29"/>
              <a:gd name="f51" fmla="*/ f40 1 f30"/>
              <a:gd name="f52" fmla="*/ f41 1 f29"/>
              <a:gd name="f53" fmla="*/ f42 1 f30"/>
              <a:gd name="f54" fmla="*/ f43 1 f29"/>
              <a:gd name="f55" fmla="*/ f44 1 f30"/>
              <a:gd name="f56" fmla="*/ f45 1 f30"/>
              <a:gd name="f57" fmla="*/ f46 f20 1"/>
              <a:gd name="f58" fmla="*/ f47 f20 1"/>
              <a:gd name="f59" fmla="*/ f49 f21 1"/>
              <a:gd name="f60" fmla="*/ f48 f21 1"/>
              <a:gd name="f61" fmla="*/ f50 f20 1"/>
              <a:gd name="f62" fmla="*/ f51 f21 1"/>
              <a:gd name="f63" fmla="*/ f52 f20 1"/>
              <a:gd name="f64" fmla="*/ f53 f21 1"/>
              <a:gd name="f65" fmla="*/ f54 f20 1"/>
              <a:gd name="f66" fmla="*/ f55 f21 1"/>
              <a:gd name="f67" fmla="*/ f56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61" y="f62"/>
              </a:cxn>
              <a:cxn ang="f38">
                <a:pos x="f63" y="f62"/>
              </a:cxn>
              <a:cxn ang="f38">
                <a:pos x="f63" y="f64"/>
              </a:cxn>
              <a:cxn ang="f38">
                <a:pos x="f65" y="f66"/>
              </a:cxn>
              <a:cxn ang="f38">
                <a:pos x="f65" y="f67"/>
              </a:cxn>
              <a:cxn ang="f38">
                <a:pos x="f61" y="f62"/>
              </a:cxn>
            </a:cxnLst>
            <a:rect l="f57" t="f60" r="f58" b="f59"/>
            <a:pathLst>
              <a:path w="19" h="9">
                <a:moveTo>
                  <a:pt x="f8" y="f5"/>
                </a:moveTo>
                <a:cubicBezTo>
                  <a:pt x="f8" y="f5"/>
                  <a:pt x="f9" y="f5"/>
                  <a:pt x="f9" y="f5"/>
                </a:cubicBezTo>
                <a:cubicBezTo>
                  <a:pt x="f10" y="f11"/>
                  <a:pt x="f6" y="f12"/>
                  <a:pt x="f9" y="f7"/>
                </a:cubicBezTo>
                <a:cubicBezTo>
                  <a:pt x="f13" y="f12"/>
                  <a:pt x="f14" y="f12"/>
                  <a:pt x="f5" y="f15"/>
                </a:cubicBezTo>
                <a:cubicBezTo>
                  <a:pt x="f5" y="f16"/>
                  <a:pt x="f5" y="f12"/>
                  <a:pt x="f5" y="f17"/>
                </a:cubicBezTo>
                <a:cubicBezTo>
                  <a:pt x="f14" y="f14"/>
                  <a:pt x="f18" y="f12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3" name="Freeform 98">
            <a:extLst>
              <a:ext uri="{FF2B5EF4-FFF2-40B4-BE49-F238E27FC236}">
                <a16:creationId xmlns:a16="http://schemas.microsoft.com/office/drawing/2014/main" id="{2A82A33F-F0BC-1FCC-4CA7-5285328F9E2D}"/>
              </a:ext>
            </a:extLst>
          </p:cNvPr>
          <p:cNvSpPr/>
          <p:nvPr/>
        </p:nvSpPr>
        <p:spPr>
          <a:xfrm>
            <a:off x="3440109" y="4645023"/>
            <a:ext cx="31747" cy="349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"/>
              <a:gd name="f7" fmla="val 10"/>
              <a:gd name="f8" fmla="val 1"/>
              <a:gd name="f9" fmla="val 3"/>
              <a:gd name="f10" fmla="val 6"/>
              <a:gd name="f11" fmla="val 8"/>
              <a:gd name="f12" fmla="val 7"/>
              <a:gd name="f13" fmla="val 5"/>
              <a:gd name="f14" fmla="+- 0 0 -90"/>
              <a:gd name="f15" fmla="*/ f3 1 9"/>
              <a:gd name="f16" fmla="*/ f4 1 10"/>
              <a:gd name="f17" fmla="val f5"/>
              <a:gd name="f18" fmla="val f6"/>
              <a:gd name="f19" fmla="val f7"/>
              <a:gd name="f20" fmla="*/ f14 f0 1"/>
              <a:gd name="f21" fmla="+- f19 0 f17"/>
              <a:gd name="f22" fmla="+- f18 0 f17"/>
              <a:gd name="f23" fmla="*/ f20 1 f2"/>
              <a:gd name="f24" fmla="*/ f21 1 10"/>
              <a:gd name="f25" fmla="*/ f22 1 9"/>
              <a:gd name="f26" fmla="*/ 9 f22 1"/>
              <a:gd name="f27" fmla="*/ 1 f21 1"/>
              <a:gd name="f28" fmla="*/ 8 f21 1"/>
              <a:gd name="f29" fmla="*/ 3 f22 1"/>
              <a:gd name="f30" fmla="*/ 10 f21 1"/>
              <a:gd name="f31" fmla="+- f23 0 f1"/>
              <a:gd name="f32" fmla="*/ f26 1 9"/>
              <a:gd name="f33" fmla="*/ f27 1 10"/>
              <a:gd name="f34" fmla="*/ f28 1 10"/>
              <a:gd name="f35" fmla="*/ f29 1 9"/>
              <a:gd name="f36" fmla="*/ f30 1 10"/>
              <a:gd name="f37" fmla="*/ 0 1 f25"/>
              <a:gd name="f38" fmla="*/ f18 1 f25"/>
              <a:gd name="f39" fmla="*/ 0 1 f24"/>
              <a:gd name="f40" fmla="*/ f19 1 f24"/>
              <a:gd name="f41" fmla="*/ f32 1 f25"/>
              <a:gd name="f42" fmla="*/ f33 1 f24"/>
              <a:gd name="f43" fmla="*/ f34 1 f24"/>
              <a:gd name="f44" fmla="*/ f35 1 f25"/>
              <a:gd name="f45" fmla="*/ f36 1 f24"/>
              <a:gd name="f46" fmla="*/ f37 f15 1"/>
              <a:gd name="f47" fmla="*/ f38 f15 1"/>
              <a:gd name="f48" fmla="*/ f40 f16 1"/>
              <a:gd name="f49" fmla="*/ f39 f16 1"/>
              <a:gd name="f50" fmla="*/ f41 f15 1"/>
              <a:gd name="f51" fmla="*/ f42 f16 1"/>
              <a:gd name="f52" fmla="*/ f43 f16 1"/>
              <a:gd name="f53" fmla="*/ f44 f15 1"/>
              <a:gd name="f54" fmla="*/ f45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1">
                <a:pos x="f50" y="f51"/>
              </a:cxn>
              <a:cxn ang="f31">
                <a:pos x="f50" y="f52"/>
              </a:cxn>
              <a:cxn ang="f31">
                <a:pos x="f53" y="f54"/>
              </a:cxn>
              <a:cxn ang="f31">
                <a:pos x="f50" y="f51"/>
              </a:cxn>
            </a:cxnLst>
            <a:rect l="f46" t="f49" r="f47" b="f48"/>
            <a:pathLst>
              <a:path w="9" h="10">
                <a:moveTo>
                  <a:pt x="f6" y="f8"/>
                </a:moveTo>
                <a:cubicBezTo>
                  <a:pt x="f6" y="f9"/>
                  <a:pt x="f6" y="f10"/>
                  <a:pt x="f6" y="f11"/>
                </a:cubicBezTo>
                <a:cubicBezTo>
                  <a:pt x="f12" y="f6"/>
                  <a:pt x="f13" y="f7"/>
                  <a:pt x="f9" y="f7"/>
                </a:cubicBezTo>
                <a:cubicBezTo>
                  <a:pt x="f5" y="f13"/>
                  <a:pt x="f9" y="f5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4" name="Freeform 99">
            <a:extLst>
              <a:ext uri="{FF2B5EF4-FFF2-40B4-BE49-F238E27FC236}">
                <a16:creationId xmlns:a16="http://schemas.microsoft.com/office/drawing/2014/main" id="{8891CF17-FA0B-692B-F003-EB600DA9677B}"/>
              </a:ext>
            </a:extLst>
          </p:cNvPr>
          <p:cNvSpPr/>
          <p:nvPr/>
        </p:nvSpPr>
        <p:spPr>
          <a:xfrm>
            <a:off x="2513008" y="4340227"/>
            <a:ext cx="36511" cy="285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"/>
              <a:gd name="f7" fmla="val 8"/>
              <a:gd name="f8" fmla="val 4"/>
              <a:gd name="f9" fmla="val 7"/>
              <a:gd name="f10" fmla="val 5"/>
              <a:gd name="f11" fmla="val 3"/>
              <a:gd name="f12" fmla="val 2"/>
              <a:gd name="f13" fmla="val 1"/>
              <a:gd name="f14" fmla="val 9"/>
              <a:gd name="f15" fmla="+- 0 0 -90"/>
              <a:gd name="f16" fmla="*/ f3 1 11"/>
              <a:gd name="f17" fmla="*/ f4 1 8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2 1 8"/>
              <a:gd name="f26" fmla="*/ f23 1 11"/>
              <a:gd name="f27" fmla="*/ 11 f23 1"/>
              <a:gd name="f28" fmla="*/ 4 f22 1"/>
              <a:gd name="f29" fmla="*/ 0 f23 1"/>
              <a:gd name="f30" fmla="*/ 8 f22 1"/>
              <a:gd name="f31" fmla="*/ 5 f23 1"/>
              <a:gd name="f32" fmla="*/ 0 f22 1"/>
              <a:gd name="f33" fmla="+- f24 0 f1"/>
              <a:gd name="f34" fmla="*/ f27 1 11"/>
              <a:gd name="f35" fmla="*/ f28 1 8"/>
              <a:gd name="f36" fmla="*/ f29 1 11"/>
              <a:gd name="f37" fmla="*/ f30 1 8"/>
              <a:gd name="f38" fmla="*/ f31 1 11"/>
              <a:gd name="f39" fmla="*/ f32 1 8"/>
              <a:gd name="f40" fmla="*/ 0 1 f26"/>
              <a:gd name="f41" fmla="*/ f19 1 f26"/>
              <a:gd name="f42" fmla="*/ 0 1 f25"/>
              <a:gd name="f43" fmla="*/ f20 1 f25"/>
              <a:gd name="f44" fmla="*/ f34 1 f26"/>
              <a:gd name="f45" fmla="*/ f35 1 f25"/>
              <a:gd name="f46" fmla="*/ f36 1 f26"/>
              <a:gd name="f47" fmla="*/ f37 1 f25"/>
              <a:gd name="f48" fmla="*/ f38 1 f26"/>
              <a:gd name="f49" fmla="*/ f39 1 f25"/>
              <a:gd name="f50" fmla="*/ f40 f16 1"/>
              <a:gd name="f51" fmla="*/ f41 f16 1"/>
              <a:gd name="f52" fmla="*/ f43 f17 1"/>
              <a:gd name="f53" fmla="*/ f42 f17 1"/>
              <a:gd name="f54" fmla="*/ f44 f16 1"/>
              <a:gd name="f55" fmla="*/ f45 f17 1"/>
              <a:gd name="f56" fmla="*/ f46 f16 1"/>
              <a:gd name="f57" fmla="*/ f47 f17 1"/>
              <a:gd name="f58" fmla="*/ f48 f16 1"/>
              <a:gd name="f59" fmla="*/ f49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4" y="f55"/>
              </a:cxn>
              <a:cxn ang="f33">
                <a:pos x="f56" y="f57"/>
              </a:cxn>
              <a:cxn ang="f33">
                <a:pos x="f58" y="f59"/>
              </a:cxn>
              <a:cxn ang="f33">
                <a:pos x="f54" y="f55"/>
              </a:cxn>
            </a:cxnLst>
            <a:rect l="f50" t="f53" r="f51" b="f52"/>
            <a:pathLst>
              <a:path w="11" h="8">
                <a:moveTo>
                  <a:pt x="f6" y="f8"/>
                </a:moveTo>
                <a:cubicBezTo>
                  <a:pt x="f9" y="f10"/>
                  <a:pt x="f11" y="f9"/>
                  <a:pt x="f5" y="f7"/>
                </a:cubicBezTo>
                <a:cubicBezTo>
                  <a:pt x="f5" y="f8"/>
                  <a:pt x="f12" y="f13"/>
                  <a:pt x="f10" y="f5"/>
                </a:cubicBezTo>
                <a:cubicBezTo>
                  <a:pt x="f14" y="f5"/>
                  <a:pt x="f6" y="f13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5" name="Freeform 100">
            <a:extLst>
              <a:ext uri="{FF2B5EF4-FFF2-40B4-BE49-F238E27FC236}">
                <a16:creationId xmlns:a16="http://schemas.microsoft.com/office/drawing/2014/main" id="{97554996-BA2F-7A7D-9D02-FC9658B4F887}"/>
              </a:ext>
            </a:extLst>
          </p:cNvPr>
          <p:cNvSpPr/>
          <p:nvPr/>
        </p:nvSpPr>
        <p:spPr>
          <a:xfrm>
            <a:off x="1184276" y="4457700"/>
            <a:ext cx="39684" cy="269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"/>
              <a:gd name="f7" fmla="val 8"/>
              <a:gd name="f8" fmla="val 2"/>
              <a:gd name="f9" fmla="val 1"/>
              <a:gd name="f10" fmla="val 5"/>
              <a:gd name="f11" fmla="val 4"/>
              <a:gd name="f12" fmla="val 10"/>
              <a:gd name="f13" fmla="val 6"/>
              <a:gd name="f14" fmla="val 7"/>
              <a:gd name="f15" fmla="+- 0 0 -90"/>
              <a:gd name="f16" fmla="*/ f3 1 12"/>
              <a:gd name="f17" fmla="*/ f4 1 8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2 1 8"/>
              <a:gd name="f26" fmla="*/ f23 1 12"/>
              <a:gd name="f27" fmla="*/ 2 f23 1"/>
              <a:gd name="f28" fmla="*/ 8 f22 1"/>
              <a:gd name="f29" fmla="*/ 4 f23 1"/>
              <a:gd name="f30" fmla="*/ 1 f22 1"/>
              <a:gd name="f31" fmla="*/ 12 f23 1"/>
              <a:gd name="f32" fmla="*/ 5 f22 1"/>
              <a:gd name="f33" fmla="+- f24 0 f1"/>
              <a:gd name="f34" fmla="*/ f27 1 12"/>
              <a:gd name="f35" fmla="*/ f28 1 8"/>
              <a:gd name="f36" fmla="*/ f29 1 12"/>
              <a:gd name="f37" fmla="*/ f30 1 8"/>
              <a:gd name="f38" fmla="*/ f31 1 12"/>
              <a:gd name="f39" fmla="*/ f32 1 8"/>
              <a:gd name="f40" fmla="*/ 0 1 f26"/>
              <a:gd name="f41" fmla="*/ f19 1 f26"/>
              <a:gd name="f42" fmla="*/ 0 1 f25"/>
              <a:gd name="f43" fmla="*/ f20 1 f25"/>
              <a:gd name="f44" fmla="*/ f34 1 f26"/>
              <a:gd name="f45" fmla="*/ f35 1 f25"/>
              <a:gd name="f46" fmla="*/ f36 1 f26"/>
              <a:gd name="f47" fmla="*/ f37 1 f25"/>
              <a:gd name="f48" fmla="*/ f38 1 f26"/>
              <a:gd name="f49" fmla="*/ f39 1 f25"/>
              <a:gd name="f50" fmla="*/ f40 f16 1"/>
              <a:gd name="f51" fmla="*/ f41 f16 1"/>
              <a:gd name="f52" fmla="*/ f43 f17 1"/>
              <a:gd name="f53" fmla="*/ f42 f17 1"/>
              <a:gd name="f54" fmla="*/ f44 f16 1"/>
              <a:gd name="f55" fmla="*/ f45 f17 1"/>
              <a:gd name="f56" fmla="*/ f46 f16 1"/>
              <a:gd name="f57" fmla="*/ f47 f17 1"/>
              <a:gd name="f58" fmla="*/ f48 f16 1"/>
              <a:gd name="f59" fmla="*/ f49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4" y="f55"/>
              </a:cxn>
              <a:cxn ang="f33">
                <a:pos x="f56" y="f57"/>
              </a:cxn>
              <a:cxn ang="f33">
                <a:pos x="f58" y="f59"/>
              </a:cxn>
              <a:cxn ang="f33">
                <a:pos x="f54" y="f55"/>
              </a:cxn>
            </a:cxnLst>
            <a:rect l="f50" t="f53" r="f51" b="f52"/>
            <a:pathLst>
              <a:path w="12" h="8">
                <a:moveTo>
                  <a:pt x="f8" y="f7"/>
                </a:moveTo>
                <a:cubicBezTo>
                  <a:pt x="f9" y="f10"/>
                  <a:pt x="f5" y="f8"/>
                  <a:pt x="f11" y="f9"/>
                </a:cubicBezTo>
                <a:cubicBezTo>
                  <a:pt x="f7" y="f5"/>
                  <a:pt x="f12" y="f8"/>
                  <a:pt x="f6" y="f10"/>
                </a:cubicBezTo>
                <a:cubicBezTo>
                  <a:pt x="f7" y="f13"/>
                  <a:pt x="f10" y="f14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6" name="Freeform 101">
            <a:extLst>
              <a:ext uri="{FF2B5EF4-FFF2-40B4-BE49-F238E27FC236}">
                <a16:creationId xmlns:a16="http://schemas.microsoft.com/office/drawing/2014/main" id="{AE25E34D-794D-4DED-5143-641209188BD4}"/>
              </a:ext>
            </a:extLst>
          </p:cNvPr>
          <p:cNvSpPr/>
          <p:nvPr/>
        </p:nvSpPr>
        <p:spPr>
          <a:xfrm>
            <a:off x="1152528" y="4432297"/>
            <a:ext cx="34920" cy="2540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"/>
              <a:gd name="f7" fmla="val 7"/>
              <a:gd name="f8" fmla="val 4"/>
              <a:gd name="f9" fmla="val 1"/>
              <a:gd name="f10" fmla="val 2"/>
              <a:gd name="f11" fmla="val 5"/>
              <a:gd name="f12" fmla="val 8"/>
              <a:gd name="f13" fmla="val 9"/>
              <a:gd name="f14" fmla="val 6"/>
              <a:gd name="f15" fmla="+- 0 0 -90"/>
              <a:gd name="f16" fmla="*/ f3 1 10"/>
              <a:gd name="f17" fmla="*/ f4 1 7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3 1 10"/>
              <a:gd name="f26" fmla="*/ f22 1 7"/>
              <a:gd name="f27" fmla="*/ 0 f23 1"/>
              <a:gd name="f28" fmla="*/ 4 f22 1"/>
              <a:gd name="f29" fmla="*/ 5 f23 1"/>
              <a:gd name="f30" fmla="*/ 1 f22 1"/>
              <a:gd name="f31" fmla="*/ 9 f23 1"/>
              <a:gd name="f32" fmla="*/ 7 f22 1"/>
              <a:gd name="f33" fmla="+- f24 0 f1"/>
              <a:gd name="f34" fmla="*/ f27 1 10"/>
              <a:gd name="f35" fmla="*/ f28 1 7"/>
              <a:gd name="f36" fmla="*/ f29 1 10"/>
              <a:gd name="f37" fmla="*/ f30 1 7"/>
              <a:gd name="f38" fmla="*/ f31 1 10"/>
              <a:gd name="f39" fmla="*/ f32 1 7"/>
              <a:gd name="f40" fmla="*/ 0 1 f25"/>
              <a:gd name="f41" fmla="*/ f19 1 f25"/>
              <a:gd name="f42" fmla="*/ 0 1 f26"/>
              <a:gd name="f43" fmla="*/ f20 1 f26"/>
              <a:gd name="f44" fmla="*/ f34 1 f25"/>
              <a:gd name="f45" fmla="*/ f35 1 f26"/>
              <a:gd name="f46" fmla="*/ f36 1 f25"/>
              <a:gd name="f47" fmla="*/ f37 1 f26"/>
              <a:gd name="f48" fmla="*/ f38 1 f25"/>
              <a:gd name="f49" fmla="*/ f39 1 f26"/>
              <a:gd name="f50" fmla="*/ f40 f16 1"/>
              <a:gd name="f51" fmla="*/ f41 f16 1"/>
              <a:gd name="f52" fmla="*/ f43 f17 1"/>
              <a:gd name="f53" fmla="*/ f42 f17 1"/>
              <a:gd name="f54" fmla="*/ f44 f16 1"/>
              <a:gd name="f55" fmla="*/ f45 f17 1"/>
              <a:gd name="f56" fmla="*/ f46 f16 1"/>
              <a:gd name="f57" fmla="*/ f47 f17 1"/>
              <a:gd name="f58" fmla="*/ f48 f16 1"/>
              <a:gd name="f59" fmla="*/ f49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4" y="f55"/>
              </a:cxn>
              <a:cxn ang="f33">
                <a:pos x="f56" y="f57"/>
              </a:cxn>
              <a:cxn ang="f33">
                <a:pos x="f58" y="f59"/>
              </a:cxn>
              <a:cxn ang="f33">
                <a:pos x="f54" y="f55"/>
              </a:cxn>
            </a:cxnLst>
            <a:rect l="f50" t="f53" r="f51" b="f52"/>
            <a:pathLst>
              <a:path w="10" h="7">
                <a:moveTo>
                  <a:pt x="f5" y="f8"/>
                </a:moveTo>
                <a:cubicBezTo>
                  <a:pt x="f9" y="f9"/>
                  <a:pt x="f10" y="f5"/>
                  <a:pt x="f11" y="f9"/>
                </a:cubicBezTo>
                <a:cubicBezTo>
                  <a:pt x="f12" y="f10"/>
                  <a:pt x="f6" y="f8"/>
                  <a:pt x="f13" y="f7"/>
                </a:cubicBezTo>
                <a:cubicBezTo>
                  <a:pt x="f14" y="f14"/>
                  <a:pt x="f8" y="f11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97" name="Grupo 3137">
            <a:extLst>
              <a:ext uri="{FF2B5EF4-FFF2-40B4-BE49-F238E27FC236}">
                <a16:creationId xmlns:a16="http://schemas.microsoft.com/office/drawing/2014/main" id="{B45E8305-9DFD-5847-2E17-D3293326ED21}"/>
              </a:ext>
            </a:extLst>
          </p:cNvPr>
          <p:cNvGrpSpPr/>
          <p:nvPr/>
        </p:nvGrpSpPr>
        <p:grpSpPr>
          <a:xfrm>
            <a:off x="2386017" y="571500"/>
            <a:ext cx="3668709" cy="3044823"/>
            <a:chOff x="2386017" y="571500"/>
            <a:chExt cx="3668709" cy="3044823"/>
          </a:xfrm>
        </p:grpSpPr>
        <p:sp>
          <p:nvSpPr>
            <p:cNvPr id="98" name="Freeform 105">
              <a:extLst>
                <a:ext uri="{FF2B5EF4-FFF2-40B4-BE49-F238E27FC236}">
                  <a16:creationId xmlns:a16="http://schemas.microsoft.com/office/drawing/2014/main" id="{9CEB8411-521F-3047-2117-722504C3106E}"/>
                </a:ext>
              </a:extLst>
            </p:cNvPr>
            <p:cNvSpPr/>
            <p:nvPr/>
          </p:nvSpPr>
          <p:spPr>
            <a:xfrm>
              <a:off x="2386017" y="571500"/>
              <a:ext cx="3668709" cy="30448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72"/>
                <a:gd name="f7" fmla="val 806"/>
                <a:gd name="f8" fmla="val 711"/>
                <a:gd name="f9" fmla="val 421"/>
                <a:gd name="f10" fmla="val 686"/>
                <a:gd name="f11" fmla="val 389"/>
                <a:gd name="f12" fmla="val 684"/>
                <a:gd name="f13" fmla="val 350"/>
                <a:gd name="f14" fmla="val 680"/>
                <a:gd name="f15" fmla="val 312"/>
                <a:gd name="f16" fmla="val 679"/>
                <a:gd name="f17" fmla="val 298"/>
                <a:gd name="f18" fmla="val 283"/>
                <a:gd name="f19" fmla="val 273"/>
                <a:gd name="f20" fmla="val 651"/>
                <a:gd name="f21" fmla="val 286"/>
                <a:gd name="f22" fmla="val 620"/>
                <a:gd name="f23" fmla="val 299"/>
                <a:gd name="f24" fmla="val 589"/>
                <a:gd name="f25" fmla="val 588"/>
                <a:gd name="f26" fmla="val 311"/>
                <a:gd name="f27" fmla="val 310"/>
                <a:gd name="f28" fmla="val 587"/>
                <a:gd name="f29" fmla="val 309"/>
                <a:gd name="f30" fmla="val 592"/>
                <a:gd name="f31" fmla="val 305"/>
                <a:gd name="f32" fmla="val 597"/>
                <a:gd name="f33" fmla="val 302"/>
                <a:gd name="f34" fmla="val 604"/>
                <a:gd name="f35" fmla="val 297"/>
                <a:gd name="f36" fmla="val 598"/>
                <a:gd name="f37" fmla="val 296"/>
                <a:gd name="f38" fmla="val 594"/>
                <a:gd name="f39" fmla="val 295"/>
                <a:gd name="f40" fmla="val 294"/>
                <a:gd name="f41" fmla="val 591"/>
                <a:gd name="f42" fmla="val 293"/>
                <a:gd name="f43" fmla="val 593"/>
                <a:gd name="f44" fmla="val 292"/>
                <a:gd name="f45" fmla="val 650"/>
                <a:gd name="f46" fmla="val 685"/>
                <a:gd name="f47" fmla="val 263"/>
                <a:gd name="f48" fmla="val 683"/>
                <a:gd name="f49" fmla="val 207"/>
                <a:gd name="f50" fmla="val 682"/>
                <a:gd name="f51" fmla="val 169"/>
                <a:gd name="f52" fmla="val 675"/>
                <a:gd name="f53" fmla="val 130"/>
                <a:gd name="f54" fmla="val 692"/>
                <a:gd name="f55" fmla="val 93"/>
                <a:gd name="f56" fmla="val 690"/>
                <a:gd name="f57" fmla="val 92"/>
                <a:gd name="f58" fmla="val 688"/>
                <a:gd name="f59" fmla="val 91"/>
                <a:gd name="f60" fmla="val 687"/>
                <a:gd name="f61" fmla="val 90"/>
                <a:gd name="f62" fmla="val 671"/>
                <a:gd name="f63" fmla="val 106"/>
                <a:gd name="f64" fmla="val 655"/>
                <a:gd name="f65" fmla="val 121"/>
                <a:gd name="f66" fmla="val 641"/>
                <a:gd name="f67" fmla="val 138"/>
                <a:gd name="f68" fmla="val 627"/>
                <a:gd name="f69" fmla="val 154"/>
                <a:gd name="f70" fmla="val 616"/>
                <a:gd name="f71" fmla="val 172"/>
                <a:gd name="f72" fmla="val 602"/>
                <a:gd name="f73" fmla="val 189"/>
                <a:gd name="f74" fmla="val 582"/>
                <a:gd name="f75" fmla="val 216"/>
                <a:gd name="f76" fmla="val 555"/>
                <a:gd name="f77" fmla="val 235"/>
                <a:gd name="f78" fmla="val 524"/>
                <a:gd name="f79" fmla="val 249"/>
                <a:gd name="f80" fmla="val 396"/>
                <a:gd name="f81" fmla="val 303"/>
                <a:gd name="f82" fmla="val 301"/>
                <a:gd name="f83" fmla="val 393"/>
                <a:gd name="f84" fmla="val 242"/>
                <a:gd name="f85" fmla="val 519"/>
                <a:gd name="f86" fmla="val 239"/>
                <a:gd name="f87" fmla="val 238"/>
                <a:gd name="f88" fmla="val 529"/>
                <a:gd name="f89" fmla="val 236"/>
                <a:gd name="f90" fmla="val 531"/>
                <a:gd name="f91" fmla="val 267"/>
                <a:gd name="f92" fmla="val 530"/>
                <a:gd name="f93" fmla="val 525"/>
                <a:gd name="f94" fmla="val 328"/>
                <a:gd name="f95" fmla="val 380"/>
                <a:gd name="f96" fmla="val 535"/>
                <a:gd name="f97" fmla="val 419"/>
                <a:gd name="f98" fmla="val 562"/>
                <a:gd name="f99" fmla="val 435"/>
                <a:gd name="f100" fmla="val 613"/>
                <a:gd name="f101" fmla="val 448"/>
                <a:gd name="f102" fmla="val 656"/>
                <a:gd name="f103" fmla="val 694"/>
                <a:gd name="f104" fmla="val 402"/>
                <a:gd name="f105" fmla="val 723"/>
                <a:gd name="f106" fmla="val 364"/>
                <a:gd name="f107" fmla="val 755"/>
                <a:gd name="f108" fmla="val 321"/>
                <a:gd name="f109" fmla="val 760"/>
                <a:gd name="f110" fmla="val 276"/>
                <a:gd name="f111" fmla="val 739"/>
                <a:gd name="f112" fmla="val 222"/>
                <a:gd name="f113" fmla="val 714"/>
                <a:gd name="f114" fmla="val 194"/>
                <a:gd name="f115" fmla="val 652"/>
                <a:gd name="f116" fmla="val 205"/>
                <a:gd name="f117" fmla="val 206"/>
                <a:gd name="f118" fmla="val 578"/>
                <a:gd name="f119" fmla="val 209"/>
                <a:gd name="f120" fmla="val 568"/>
                <a:gd name="f121" fmla="val 211"/>
                <a:gd name="f122" fmla="val 163"/>
                <a:gd name="f123" fmla="val 579"/>
                <a:gd name="f124" fmla="val 615"/>
                <a:gd name="f125" fmla="val 109"/>
                <a:gd name="f126" fmla="val 662"/>
                <a:gd name="f127" fmla="val 89"/>
                <a:gd name="f128" fmla="val 708"/>
                <a:gd name="f129" fmla="val 82"/>
                <a:gd name="f130" fmla="val 756"/>
                <a:gd name="f131" fmla="val 65"/>
                <a:gd name="f132" fmla="val 112"/>
                <a:gd name="f133" fmla="val 605"/>
                <a:gd name="f134" fmla="val 198"/>
                <a:gd name="f135" fmla="val 553"/>
                <a:gd name="f136" fmla="val 208"/>
                <a:gd name="f137" fmla="val 548"/>
                <a:gd name="f138" fmla="val 217"/>
                <a:gd name="f139" fmla="val 537"/>
                <a:gd name="f140" fmla="val 526"/>
                <a:gd name="f141" fmla="val 269"/>
                <a:gd name="f142" fmla="val 414"/>
                <a:gd name="f143" fmla="val 347"/>
                <a:gd name="f144" fmla="val 450"/>
                <a:gd name="f145" fmla="val 264"/>
                <a:gd name="f146" fmla="val 454"/>
                <a:gd name="f147" fmla="val 262"/>
                <a:gd name="f148" fmla="val 458"/>
                <a:gd name="f149" fmla="val 259"/>
                <a:gd name="f150" fmla="val 462"/>
                <a:gd name="f151" fmla="val 257"/>
                <a:gd name="f152" fmla="val 463"/>
                <a:gd name="f153" fmla="val 256"/>
                <a:gd name="f154" fmla="val 403"/>
                <a:gd name="f155" fmla="val 233"/>
                <a:gd name="f156" fmla="val 343"/>
                <a:gd name="f157" fmla="val 185"/>
                <a:gd name="f158" fmla="val 281"/>
                <a:gd name="f159" fmla="val 187"/>
                <a:gd name="f160" fmla="val 279"/>
                <a:gd name="f161" fmla="val 277"/>
                <a:gd name="f162" fmla="val 191"/>
                <a:gd name="f163" fmla="val 316"/>
                <a:gd name="f164" fmla="val 200"/>
                <a:gd name="f165" fmla="val 226"/>
                <a:gd name="f166" fmla="val 248"/>
                <a:gd name="f167" fmla="val 285"/>
                <a:gd name="f168" fmla="val 251"/>
                <a:gd name="f169" fmla="val 274"/>
                <a:gd name="f170" fmla="val 265"/>
                <a:gd name="f171" fmla="val 230"/>
                <a:gd name="f172" fmla="val 228"/>
                <a:gd name="f173" fmla="val 252"/>
                <a:gd name="f174" fmla="val 225"/>
                <a:gd name="f175" fmla="val 245"/>
                <a:gd name="f176" fmla="val 243"/>
                <a:gd name="f177" fmla="val 240"/>
                <a:gd name="f178" fmla="val 247"/>
                <a:gd name="f179" fmla="val 250"/>
                <a:gd name="f180" fmla="val 258"/>
                <a:gd name="f181" fmla="val 246"/>
                <a:gd name="f182" fmla="val 266"/>
                <a:gd name="f183" fmla="val 272"/>
                <a:gd name="f184" fmla="val 232"/>
                <a:gd name="f185" fmla="val 214"/>
                <a:gd name="f186" fmla="val 308"/>
                <a:gd name="f187" fmla="val 314"/>
                <a:gd name="f188" fmla="val 179"/>
                <a:gd name="f189" fmla="val 317"/>
                <a:gd name="f190" fmla="val 166"/>
                <a:gd name="f191" fmla="val 280"/>
                <a:gd name="f192" fmla="val 168"/>
                <a:gd name="f193" fmla="val 167"/>
                <a:gd name="f194" fmla="val 255"/>
                <a:gd name="f195" fmla="val 144"/>
                <a:gd name="f196" fmla="val 123"/>
                <a:gd name="f197" fmla="val 63"/>
                <a:gd name="f198" fmla="val 35"/>
                <a:gd name="f199" fmla="val 30"/>
                <a:gd name="f200" fmla="val 56"/>
                <a:gd name="f201" fmla="val 234"/>
                <a:gd name="f202" fmla="val 77"/>
                <a:gd name="f203" fmla="val 220"/>
                <a:gd name="f204" fmla="val 95"/>
                <a:gd name="f205" fmla="val 203"/>
                <a:gd name="f206" fmla="val 122"/>
                <a:gd name="f207" fmla="val 175"/>
                <a:gd name="f208" fmla="val 128"/>
                <a:gd name="f209" fmla="val 131"/>
                <a:gd name="f210" fmla="val 182"/>
                <a:gd name="f211" fmla="val 134"/>
                <a:gd name="f212" fmla="val 142"/>
                <a:gd name="f213" fmla="val 184"/>
                <a:gd name="f214" fmla="val 150"/>
                <a:gd name="f215" fmla="val 158"/>
                <a:gd name="f216" fmla="val 156"/>
                <a:gd name="f217" fmla="val 171"/>
                <a:gd name="f218" fmla="val 153"/>
                <a:gd name="f219" fmla="val 145"/>
                <a:gd name="f220" fmla="val 120"/>
                <a:gd name="f221" fmla="val 116"/>
                <a:gd name="f222" fmla="val 114"/>
                <a:gd name="f223" fmla="val 195"/>
                <a:gd name="f224" fmla="val 213"/>
                <a:gd name="f225" fmla="val 115"/>
                <a:gd name="f226" fmla="val 221"/>
                <a:gd name="f227" fmla="val 231"/>
                <a:gd name="f228" fmla="val 127"/>
                <a:gd name="f229" fmla="val 133"/>
                <a:gd name="f230" fmla="val 140"/>
                <a:gd name="f231" fmla="val 147"/>
                <a:gd name="f232" fmla="val 237"/>
                <a:gd name="f233" fmla="val 164"/>
                <a:gd name="f234" fmla="val 254"/>
                <a:gd name="f235" fmla="val 148"/>
                <a:gd name="f236" fmla="val 119"/>
                <a:gd name="f237" fmla="val 282"/>
                <a:gd name="f238" fmla="val 178"/>
                <a:gd name="f239" fmla="val 326"/>
                <a:gd name="f240" fmla="val 372"/>
                <a:gd name="f241" fmla="val 420"/>
                <a:gd name="f242" fmla="val 493"/>
                <a:gd name="f243" fmla="val 540"/>
                <a:gd name="f244" fmla="val 583"/>
                <a:gd name="f245" fmla="val 614"/>
                <a:gd name="f246" fmla="val 117"/>
                <a:gd name="f247" fmla="val 61"/>
                <a:gd name="f248" fmla="val 700"/>
                <a:gd name="f249" fmla="val 26"/>
                <a:gd name="f250" fmla="val 765"/>
                <a:gd name="f251" fmla="val 14"/>
                <a:gd name="f252" fmla="val 844"/>
                <a:gd name="f253" fmla="val 912"/>
                <a:gd name="f254" fmla="val 23"/>
                <a:gd name="f255" fmla="val 78"/>
                <a:gd name="f256" fmla="val 957"/>
                <a:gd name="f257" fmla="val 942"/>
                <a:gd name="f258" fmla="val 926"/>
                <a:gd name="f259" fmla="val 892"/>
                <a:gd name="f260" fmla="val 84"/>
                <a:gd name="f261" fmla="val 851"/>
                <a:gd name="f262" fmla="val 64"/>
                <a:gd name="f263" fmla="val 802"/>
                <a:gd name="f264" fmla="val 60"/>
                <a:gd name="f265" fmla="val 726"/>
                <a:gd name="f266" fmla="val 53"/>
                <a:gd name="f267" fmla="val 703"/>
                <a:gd name="f268" fmla="val 97"/>
                <a:gd name="f269" fmla="val 697"/>
                <a:gd name="f270" fmla="val 695"/>
                <a:gd name="f271" fmla="val 698"/>
                <a:gd name="f272" fmla="val 186"/>
                <a:gd name="f273" fmla="val 705"/>
                <a:gd name="f274" fmla="val 227"/>
                <a:gd name="f275" fmla="val 722"/>
                <a:gd name="f276" fmla="val 738"/>
                <a:gd name="f277" fmla="val 229"/>
                <a:gd name="f278" fmla="val 754"/>
                <a:gd name="f279" fmla="val 775"/>
                <a:gd name="f280" fmla="val 784"/>
                <a:gd name="f281" fmla="val 202"/>
                <a:gd name="f282" fmla="val 793"/>
                <a:gd name="f283" fmla="val 190"/>
                <a:gd name="f284" fmla="val 795"/>
                <a:gd name="f285" fmla="val 797"/>
                <a:gd name="f286" fmla="val 192"/>
                <a:gd name="f287" fmla="val 800"/>
                <a:gd name="f288" fmla="val 808"/>
                <a:gd name="f289" fmla="val 813"/>
                <a:gd name="f290" fmla="val 818"/>
                <a:gd name="f291" fmla="val 829"/>
                <a:gd name="f292" fmla="val 839"/>
                <a:gd name="f293" fmla="val 857"/>
                <a:gd name="f294" fmla="val 199"/>
                <a:gd name="f295" fmla="val 865"/>
                <a:gd name="f296" fmla="val 872"/>
                <a:gd name="f297" fmla="val 869"/>
                <a:gd name="f298" fmla="val 861"/>
                <a:gd name="f299" fmla="val 859"/>
                <a:gd name="f300" fmla="val 855"/>
                <a:gd name="f301" fmla="val 848"/>
                <a:gd name="f302" fmla="val 858"/>
                <a:gd name="f303" fmla="val 244"/>
                <a:gd name="f304" fmla="val 863"/>
                <a:gd name="f305" fmla="val 868"/>
                <a:gd name="f306" fmla="val 873"/>
                <a:gd name="f307" fmla="val 883"/>
                <a:gd name="f308" fmla="val 887"/>
                <a:gd name="f309" fmla="val 907"/>
                <a:gd name="f310" fmla="val 920"/>
                <a:gd name="f311" fmla="val 304"/>
                <a:gd name="f312" fmla="val 897"/>
                <a:gd name="f313" fmla="val 874"/>
                <a:gd name="f314" fmla="val 860"/>
                <a:gd name="f315" fmla="val 847"/>
                <a:gd name="f316" fmla="val 832"/>
                <a:gd name="f317" fmla="val 822"/>
                <a:gd name="f318" fmla="val 820"/>
                <a:gd name="f319" fmla="val 794"/>
                <a:gd name="f320" fmla="val 325"/>
                <a:gd name="f321" fmla="val 767"/>
                <a:gd name="f322" fmla="val 746"/>
                <a:gd name="f323" fmla="val 289"/>
                <a:gd name="f324" fmla="val 766"/>
                <a:gd name="f325" fmla="val 275"/>
                <a:gd name="f326" fmla="val 778"/>
                <a:gd name="f327" fmla="val 759"/>
                <a:gd name="f328" fmla="val 261"/>
                <a:gd name="f329" fmla="val 733"/>
                <a:gd name="f330" fmla="val 732"/>
                <a:gd name="f331" fmla="val 730"/>
                <a:gd name="f332" fmla="val 729"/>
                <a:gd name="f333" fmla="val 740"/>
                <a:gd name="f334" fmla="val 751"/>
                <a:gd name="f335" fmla="val 762"/>
                <a:gd name="f336" fmla="val 743"/>
                <a:gd name="f337" fmla="val 721"/>
                <a:gd name="f338" fmla="val 358"/>
                <a:gd name="f339" fmla="val 712"/>
                <a:gd name="f340" fmla="val 218"/>
                <a:gd name="f341" fmla="val 653"/>
                <a:gd name="f342" fmla="val 747"/>
                <a:gd name="f343" fmla="val 366"/>
                <a:gd name="f344" fmla="val 731"/>
                <a:gd name="f345" fmla="val 717"/>
                <a:gd name="f346" fmla="val 425"/>
                <a:gd name="f347" fmla="val 689"/>
                <a:gd name="f348" fmla="val 428"/>
                <a:gd name="f349" fmla="val 648"/>
                <a:gd name="f350" fmla="val 432"/>
                <a:gd name="f351" fmla="val 411"/>
                <a:gd name="f352" fmla="val 573"/>
                <a:gd name="f353" fmla="val 375"/>
                <a:gd name="f354" fmla="val 554"/>
                <a:gd name="f355" fmla="val 353"/>
                <a:gd name="f356" fmla="val 542"/>
                <a:gd name="f357" fmla="val 534"/>
                <a:gd name="f358" fmla="+- 0 0 -90"/>
                <a:gd name="f359" fmla="*/ f3 1 972"/>
                <a:gd name="f360" fmla="*/ f4 1 806"/>
                <a:gd name="f361" fmla="val f5"/>
                <a:gd name="f362" fmla="val f6"/>
                <a:gd name="f363" fmla="val f7"/>
                <a:gd name="f364" fmla="*/ f358 f0 1"/>
                <a:gd name="f365" fmla="+- f363 0 f361"/>
                <a:gd name="f366" fmla="+- f362 0 f361"/>
                <a:gd name="f367" fmla="*/ f364 1 f2"/>
                <a:gd name="f368" fmla="*/ f366 1 972"/>
                <a:gd name="f369" fmla="*/ f365 1 806"/>
                <a:gd name="f370" fmla="*/ 680 f366 1"/>
                <a:gd name="f371" fmla="*/ 312 f365 1"/>
                <a:gd name="f372" fmla="*/ 589 f366 1"/>
                <a:gd name="f373" fmla="*/ 604 f366 1"/>
                <a:gd name="f374" fmla="*/ 297 f365 1"/>
                <a:gd name="f375" fmla="*/ 594 f366 1"/>
                <a:gd name="f376" fmla="*/ 292 f365 1"/>
                <a:gd name="f377" fmla="*/ 692 f366 1"/>
                <a:gd name="f378" fmla="*/ 93 f365 1"/>
                <a:gd name="f379" fmla="*/ 641 f366 1"/>
                <a:gd name="f380" fmla="*/ 138 f365 1"/>
                <a:gd name="f381" fmla="*/ 524 f366 1"/>
                <a:gd name="f382" fmla="*/ 249 f365 1"/>
                <a:gd name="f383" fmla="*/ 236 f366 1"/>
                <a:gd name="f384" fmla="*/ 531 f365 1"/>
                <a:gd name="f385" fmla="*/ 435 f366 1"/>
                <a:gd name="f386" fmla="*/ 613 f365 1"/>
                <a:gd name="f387" fmla="*/ 276 f366 1"/>
                <a:gd name="f388" fmla="*/ 739 f365 1"/>
                <a:gd name="f389" fmla="*/ 211 f366 1"/>
                <a:gd name="f390" fmla="*/ 555 f365 1"/>
                <a:gd name="f391" fmla="*/ 91 f366 1"/>
                <a:gd name="f392" fmla="*/ 806 f365 1"/>
                <a:gd name="f393" fmla="*/ 222 f366 1"/>
                <a:gd name="f394" fmla="*/ 526 f365 1"/>
                <a:gd name="f395" fmla="*/ 462 f366 1"/>
                <a:gd name="f396" fmla="*/ 257 f365 1"/>
                <a:gd name="f397" fmla="*/ 283 f366 1"/>
                <a:gd name="f398" fmla="*/ 185 f365 1"/>
                <a:gd name="f399" fmla="*/ 299 f366 1"/>
                <a:gd name="f400" fmla="*/ 248 f365 1"/>
                <a:gd name="f401" fmla="*/ 252 f366 1"/>
                <a:gd name="f402" fmla="*/ 225 f365 1"/>
                <a:gd name="f403" fmla="*/ 243 f366 1"/>
                <a:gd name="f404" fmla="*/ 250 f365 1"/>
                <a:gd name="f405" fmla="*/ 191 f366 1"/>
                <a:gd name="f406" fmla="*/ 314 f365 1"/>
                <a:gd name="f407" fmla="*/ 167 f366 1"/>
                <a:gd name="f408" fmla="*/ 255 f365 1"/>
                <a:gd name="f409" fmla="*/ 0 f366 1"/>
                <a:gd name="f410" fmla="*/ 272 f365 1"/>
                <a:gd name="f411" fmla="*/ 122 f366 1"/>
                <a:gd name="f412" fmla="*/ 175 f365 1"/>
                <a:gd name="f413" fmla="*/ 158 f366 1"/>
                <a:gd name="f414" fmla="*/ 175 f366 1"/>
                <a:gd name="f415" fmla="*/ 116 f365 1"/>
                <a:gd name="f416" fmla="*/ 231 f366 1"/>
                <a:gd name="f417" fmla="*/ 127 f365 1"/>
                <a:gd name="f418" fmla="*/ 240 f366 1"/>
                <a:gd name="f419" fmla="*/ 164 f365 1"/>
                <a:gd name="f420" fmla="*/ 282 f366 1"/>
                <a:gd name="f421" fmla="*/ 112 f365 1"/>
                <a:gd name="f422" fmla="*/ 420 f366 1"/>
                <a:gd name="f423" fmla="*/ 614 f366 1"/>
                <a:gd name="f424" fmla="*/ 117 f365 1"/>
                <a:gd name="f425" fmla="*/ 972 f366 1"/>
                <a:gd name="f426" fmla="*/ 78 f365 1"/>
                <a:gd name="f427" fmla="*/ 802 f366 1"/>
                <a:gd name="f428" fmla="*/ 60 f365 1"/>
                <a:gd name="f429" fmla="*/ 697 f366 1"/>
                <a:gd name="f430" fmla="*/ 200 f365 1"/>
                <a:gd name="f431" fmla="*/ 765 f366 1"/>
                <a:gd name="f432" fmla="*/ 228 f365 1"/>
                <a:gd name="f433" fmla="*/ 800 f366 1"/>
                <a:gd name="f434" fmla="*/ 192 f365 1"/>
                <a:gd name="f435" fmla="*/ 818 f366 1"/>
                <a:gd name="f436" fmla="*/ 214 f365 1"/>
                <a:gd name="f437" fmla="*/ 872 f366 1"/>
                <a:gd name="f438" fmla="*/ 209 f365 1"/>
                <a:gd name="f439" fmla="*/ 848 f366 1"/>
                <a:gd name="f440" fmla="*/ 245 f365 1"/>
                <a:gd name="f441" fmla="*/ 883 f366 1"/>
                <a:gd name="f442" fmla="*/ 251 f365 1"/>
                <a:gd name="f443" fmla="*/ 887 f366 1"/>
                <a:gd name="f444" fmla="*/ 303 f365 1"/>
                <a:gd name="f445" fmla="*/ 820 f366 1"/>
                <a:gd name="f446" fmla="*/ 282 f365 1"/>
                <a:gd name="f447" fmla="*/ 778 f366 1"/>
                <a:gd name="f448" fmla="*/ 729 f366 1"/>
                <a:gd name="f449" fmla="*/ 263 f365 1"/>
                <a:gd name="f450" fmla="*/ 695 f366 1"/>
                <a:gd name="f451" fmla="*/ 231 f365 1"/>
                <a:gd name="f452" fmla="*/ 711 f366 1"/>
                <a:gd name="f453" fmla="*/ 421 f365 1"/>
                <a:gd name="f454" fmla="*/ 257 f366 1"/>
                <a:gd name="f455" fmla="*/ 711 f365 1"/>
                <a:gd name="f456" fmla="*/ 428 f366 1"/>
                <a:gd name="f457" fmla="*/ 648 f365 1"/>
                <a:gd name="f458" fmla="*/ 301 f366 1"/>
                <a:gd name="f459" fmla="*/ 534 f365 1"/>
                <a:gd name="f460" fmla="+- f367 0 f1"/>
                <a:gd name="f461" fmla="*/ f370 1 972"/>
                <a:gd name="f462" fmla="*/ f371 1 806"/>
                <a:gd name="f463" fmla="*/ f372 1 972"/>
                <a:gd name="f464" fmla="*/ f373 1 972"/>
                <a:gd name="f465" fmla="*/ f374 1 806"/>
                <a:gd name="f466" fmla="*/ f375 1 972"/>
                <a:gd name="f467" fmla="*/ f376 1 806"/>
                <a:gd name="f468" fmla="*/ f377 1 972"/>
                <a:gd name="f469" fmla="*/ f378 1 806"/>
                <a:gd name="f470" fmla="*/ f379 1 972"/>
                <a:gd name="f471" fmla="*/ f380 1 806"/>
                <a:gd name="f472" fmla="*/ f381 1 972"/>
                <a:gd name="f473" fmla="*/ f382 1 806"/>
                <a:gd name="f474" fmla="*/ f383 1 972"/>
                <a:gd name="f475" fmla="*/ f384 1 806"/>
                <a:gd name="f476" fmla="*/ f385 1 972"/>
                <a:gd name="f477" fmla="*/ f386 1 806"/>
                <a:gd name="f478" fmla="*/ f387 1 972"/>
                <a:gd name="f479" fmla="*/ f388 1 806"/>
                <a:gd name="f480" fmla="*/ f389 1 972"/>
                <a:gd name="f481" fmla="*/ f390 1 806"/>
                <a:gd name="f482" fmla="*/ f391 1 972"/>
                <a:gd name="f483" fmla="*/ f392 1 806"/>
                <a:gd name="f484" fmla="*/ f393 1 972"/>
                <a:gd name="f485" fmla="*/ f394 1 806"/>
                <a:gd name="f486" fmla="*/ f395 1 972"/>
                <a:gd name="f487" fmla="*/ f396 1 806"/>
                <a:gd name="f488" fmla="*/ f397 1 972"/>
                <a:gd name="f489" fmla="*/ f398 1 806"/>
                <a:gd name="f490" fmla="*/ f399 1 972"/>
                <a:gd name="f491" fmla="*/ f400 1 806"/>
                <a:gd name="f492" fmla="*/ f401 1 972"/>
                <a:gd name="f493" fmla="*/ f402 1 806"/>
                <a:gd name="f494" fmla="*/ f403 1 972"/>
                <a:gd name="f495" fmla="*/ f404 1 806"/>
                <a:gd name="f496" fmla="*/ f405 1 972"/>
                <a:gd name="f497" fmla="*/ f406 1 806"/>
                <a:gd name="f498" fmla="*/ f407 1 972"/>
                <a:gd name="f499" fmla="*/ f408 1 806"/>
                <a:gd name="f500" fmla="*/ f409 1 972"/>
                <a:gd name="f501" fmla="*/ f410 1 806"/>
                <a:gd name="f502" fmla="*/ f411 1 972"/>
                <a:gd name="f503" fmla="*/ f412 1 806"/>
                <a:gd name="f504" fmla="*/ f413 1 972"/>
                <a:gd name="f505" fmla="*/ f414 1 972"/>
                <a:gd name="f506" fmla="*/ f415 1 806"/>
                <a:gd name="f507" fmla="*/ f416 1 972"/>
                <a:gd name="f508" fmla="*/ f417 1 806"/>
                <a:gd name="f509" fmla="*/ f418 1 972"/>
                <a:gd name="f510" fmla="*/ f419 1 806"/>
                <a:gd name="f511" fmla="*/ f420 1 972"/>
                <a:gd name="f512" fmla="*/ f421 1 806"/>
                <a:gd name="f513" fmla="*/ f422 1 972"/>
                <a:gd name="f514" fmla="*/ f423 1 972"/>
                <a:gd name="f515" fmla="*/ f424 1 806"/>
                <a:gd name="f516" fmla="*/ f425 1 972"/>
                <a:gd name="f517" fmla="*/ f426 1 806"/>
                <a:gd name="f518" fmla="*/ f427 1 972"/>
                <a:gd name="f519" fmla="*/ f428 1 806"/>
                <a:gd name="f520" fmla="*/ f429 1 972"/>
                <a:gd name="f521" fmla="*/ f430 1 806"/>
                <a:gd name="f522" fmla="*/ f431 1 972"/>
                <a:gd name="f523" fmla="*/ f432 1 806"/>
                <a:gd name="f524" fmla="*/ f433 1 972"/>
                <a:gd name="f525" fmla="*/ f434 1 806"/>
                <a:gd name="f526" fmla="*/ f435 1 972"/>
                <a:gd name="f527" fmla="*/ f436 1 806"/>
                <a:gd name="f528" fmla="*/ f437 1 972"/>
                <a:gd name="f529" fmla="*/ f438 1 806"/>
                <a:gd name="f530" fmla="*/ f439 1 972"/>
                <a:gd name="f531" fmla="*/ f440 1 806"/>
                <a:gd name="f532" fmla="*/ f441 1 972"/>
                <a:gd name="f533" fmla="*/ f442 1 806"/>
                <a:gd name="f534" fmla="*/ f443 1 972"/>
                <a:gd name="f535" fmla="*/ f444 1 806"/>
                <a:gd name="f536" fmla="*/ f445 1 972"/>
                <a:gd name="f537" fmla="*/ f446 1 806"/>
                <a:gd name="f538" fmla="*/ f447 1 972"/>
                <a:gd name="f539" fmla="*/ f448 1 972"/>
                <a:gd name="f540" fmla="*/ f449 1 806"/>
                <a:gd name="f541" fmla="*/ f450 1 972"/>
                <a:gd name="f542" fmla="*/ f451 1 806"/>
                <a:gd name="f543" fmla="*/ f452 1 972"/>
                <a:gd name="f544" fmla="*/ f453 1 806"/>
                <a:gd name="f545" fmla="*/ f454 1 972"/>
                <a:gd name="f546" fmla="*/ f455 1 806"/>
                <a:gd name="f547" fmla="*/ f456 1 972"/>
                <a:gd name="f548" fmla="*/ f457 1 806"/>
                <a:gd name="f549" fmla="*/ f458 1 972"/>
                <a:gd name="f550" fmla="*/ f459 1 806"/>
                <a:gd name="f551" fmla="*/ 0 1 f368"/>
                <a:gd name="f552" fmla="*/ f362 1 f368"/>
                <a:gd name="f553" fmla="*/ 0 1 f369"/>
                <a:gd name="f554" fmla="*/ f363 1 f369"/>
                <a:gd name="f555" fmla="*/ f461 1 f368"/>
                <a:gd name="f556" fmla="*/ f462 1 f369"/>
                <a:gd name="f557" fmla="*/ f463 1 f368"/>
                <a:gd name="f558" fmla="*/ f464 1 f368"/>
                <a:gd name="f559" fmla="*/ f465 1 f369"/>
                <a:gd name="f560" fmla="*/ f466 1 f368"/>
                <a:gd name="f561" fmla="*/ f467 1 f369"/>
                <a:gd name="f562" fmla="*/ f468 1 f368"/>
                <a:gd name="f563" fmla="*/ f469 1 f369"/>
                <a:gd name="f564" fmla="*/ f470 1 f368"/>
                <a:gd name="f565" fmla="*/ f471 1 f369"/>
                <a:gd name="f566" fmla="*/ f472 1 f368"/>
                <a:gd name="f567" fmla="*/ f473 1 f369"/>
                <a:gd name="f568" fmla="*/ f474 1 f368"/>
                <a:gd name="f569" fmla="*/ f475 1 f369"/>
                <a:gd name="f570" fmla="*/ f476 1 f368"/>
                <a:gd name="f571" fmla="*/ f477 1 f369"/>
                <a:gd name="f572" fmla="*/ f478 1 f368"/>
                <a:gd name="f573" fmla="*/ f479 1 f369"/>
                <a:gd name="f574" fmla="*/ f480 1 f368"/>
                <a:gd name="f575" fmla="*/ f481 1 f369"/>
                <a:gd name="f576" fmla="*/ f482 1 f368"/>
                <a:gd name="f577" fmla="*/ f483 1 f369"/>
                <a:gd name="f578" fmla="*/ f484 1 f368"/>
                <a:gd name="f579" fmla="*/ f485 1 f369"/>
                <a:gd name="f580" fmla="*/ f486 1 f368"/>
                <a:gd name="f581" fmla="*/ f487 1 f369"/>
                <a:gd name="f582" fmla="*/ f488 1 f368"/>
                <a:gd name="f583" fmla="*/ f489 1 f369"/>
                <a:gd name="f584" fmla="*/ f490 1 f368"/>
                <a:gd name="f585" fmla="*/ f491 1 f369"/>
                <a:gd name="f586" fmla="*/ f492 1 f368"/>
                <a:gd name="f587" fmla="*/ f493 1 f369"/>
                <a:gd name="f588" fmla="*/ f494 1 f368"/>
                <a:gd name="f589" fmla="*/ f495 1 f369"/>
                <a:gd name="f590" fmla="*/ f496 1 f368"/>
                <a:gd name="f591" fmla="*/ f497 1 f369"/>
                <a:gd name="f592" fmla="*/ f498 1 f368"/>
                <a:gd name="f593" fmla="*/ f499 1 f369"/>
                <a:gd name="f594" fmla="*/ f500 1 f368"/>
                <a:gd name="f595" fmla="*/ f501 1 f369"/>
                <a:gd name="f596" fmla="*/ f502 1 f368"/>
                <a:gd name="f597" fmla="*/ f503 1 f369"/>
                <a:gd name="f598" fmla="*/ f504 1 f368"/>
                <a:gd name="f599" fmla="*/ f505 1 f368"/>
                <a:gd name="f600" fmla="*/ f506 1 f369"/>
                <a:gd name="f601" fmla="*/ f507 1 f368"/>
                <a:gd name="f602" fmla="*/ f508 1 f369"/>
                <a:gd name="f603" fmla="*/ f509 1 f368"/>
                <a:gd name="f604" fmla="*/ f510 1 f369"/>
                <a:gd name="f605" fmla="*/ f511 1 f368"/>
                <a:gd name="f606" fmla="*/ f512 1 f369"/>
                <a:gd name="f607" fmla="*/ f513 1 f368"/>
                <a:gd name="f608" fmla="*/ f514 1 f368"/>
                <a:gd name="f609" fmla="*/ f515 1 f369"/>
                <a:gd name="f610" fmla="*/ f516 1 f368"/>
                <a:gd name="f611" fmla="*/ f517 1 f369"/>
                <a:gd name="f612" fmla="*/ f518 1 f368"/>
                <a:gd name="f613" fmla="*/ f519 1 f369"/>
                <a:gd name="f614" fmla="*/ f520 1 f368"/>
                <a:gd name="f615" fmla="*/ f521 1 f369"/>
                <a:gd name="f616" fmla="*/ f522 1 f368"/>
                <a:gd name="f617" fmla="*/ f523 1 f369"/>
                <a:gd name="f618" fmla="*/ f524 1 f368"/>
                <a:gd name="f619" fmla="*/ f525 1 f369"/>
                <a:gd name="f620" fmla="*/ f526 1 f368"/>
                <a:gd name="f621" fmla="*/ f527 1 f369"/>
                <a:gd name="f622" fmla="*/ f528 1 f368"/>
                <a:gd name="f623" fmla="*/ f529 1 f369"/>
                <a:gd name="f624" fmla="*/ f530 1 f368"/>
                <a:gd name="f625" fmla="*/ f531 1 f369"/>
                <a:gd name="f626" fmla="*/ f532 1 f368"/>
                <a:gd name="f627" fmla="*/ f533 1 f369"/>
                <a:gd name="f628" fmla="*/ f534 1 f368"/>
                <a:gd name="f629" fmla="*/ f535 1 f369"/>
                <a:gd name="f630" fmla="*/ f536 1 f368"/>
                <a:gd name="f631" fmla="*/ f537 1 f369"/>
                <a:gd name="f632" fmla="*/ f538 1 f368"/>
                <a:gd name="f633" fmla="*/ f539 1 f368"/>
                <a:gd name="f634" fmla="*/ f540 1 f369"/>
                <a:gd name="f635" fmla="*/ f541 1 f368"/>
                <a:gd name="f636" fmla="*/ f542 1 f369"/>
                <a:gd name="f637" fmla="*/ f543 1 f368"/>
                <a:gd name="f638" fmla="*/ f544 1 f369"/>
                <a:gd name="f639" fmla="*/ f545 1 f368"/>
                <a:gd name="f640" fmla="*/ f546 1 f369"/>
                <a:gd name="f641" fmla="*/ f547 1 f368"/>
                <a:gd name="f642" fmla="*/ f548 1 f369"/>
                <a:gd name="f643" fmla="*/ f549 1 f368"/>
                <a:gd name="f644" fmla="*/ f550 1 f369"/>
                <a:gd name="f645" fmla="*/ f551 f359 1"/>
                <a:gd name="f646" fmla="*/ f552 f359 1"/>
                <a:gd name="f647" fmla="*/ f554 f360 1"/>
                <a:gd name="f648" fmla="*/ f553 f360 1"/>
                <a:gd name="f649" fmla="*/ f555 f359 1"/>
                <a:gd name="f650" fmla="*/ f556 f360 1"/>
                <a:gd name="f651" fmla="*/ f557 f359 1"/>
                <a:gd name="f652" fmla="*/ f558 f359 1"/>
                <a:gd name="f653" fmla="*/ f559 f360 1"/>
                <a:gd name="f654" fmla="*/ f560 f359 1"/>
                <a:gd name="f655" fmla="*/ f561 f360 1"/>
                <a:gd name="f656" fmla="*/ f562 f359 1"/>
                <a:gd name="f657" fmla="*/ f563 f360 1"/>
                <a:gd name="f658" fmla="*/ f564 f359 1"/>
                <a:gd name="f659" fmla="*/ f565 f360 1"/>
                <a:gd name="f660" fmla="*/ f566 f359 1"/>
                <a:gd name="f661" fmla="*/ f567 f360 1"/>
                <a:gd name="f662" fmla="*/ f568 f359 1"/>
                <a:gd name="f663" fmla="*/ f569 f360 1"/>
                <a:gd name="f664" fmla="*/ f570 f359 1"/>
                <a:gd name="f665" fmla="*/ f571 f360 1"/>
                <a:gd name="f666" fmla="*/ f572 f359 1"/>
                <a:gd name="f667" fmla="*/ f573 f360 1"/>
                <a:gd name="f668" fmla="*/ f574 f359 1"/>
                <a:gd name="f669" fmla="*/ f575 f360 1"/>
                <a:gd name="f670" fmla="*/ f576 f359 1"/>
                <a:gd name="f671" fmla="*/ f577 f360 1"/>
                <a:gd name="f672" fmla="*/ f578 f359 1"/>
                <a:gd name="f673" fmla="*/ f579 f360 1"/>
                <a:gd name="f674" fmla="*/ f580 f359 1"/>
                <a:gd name="f675" fmla="*/ f581 f360 1"/>
                <a:gd name="f676" fmla="*/ f582 f359 1"/>
                <a:gd name="f677" fmla="*/ f583 f360 1"/>
                <a:gd name="f678" fmla="*/ f584 f359 1"/>
                <a:gd name="f679" fmla="*/ f585 f360 1"/>
                <a:gd name="f680" fmla="*/ f586 f359 1"/>
                <a:gd name="f681" fmla="*/ f587 f360 1"/>
                <a:gd name="f682" fmla="*/ f588 f359 1"/>
                <a:gd name="f683" fmla="*/ f589 f360 1"/>
                <a:gd name="f684" fmla="*/ f590 f359 1"/>
                <a:gd name="f685" fmla="*/ f591 f360 1"/>
                <a:gd name="f686" fmla="*/ f592 f359 1"/>
                <a:gd name="f687" fmla="*/ f593 f360 1"/>
                <a:gd name="f688" fmla="*/ f594 f359 1"/>
                <a:gd name="f689" fmla="*/ f595 f360 1"/>
                <a:gd name="f690" fmla="*/ f596 f359 1"/>
                <a:gd name="f691" fmla="*/ f597 f360 1"/>
                <a:gd name="f692" fmla="*/ f598 f359 1"/>
                <a:gd name="f693" fmla="*/ f599 f359 1"/>
                <a:gd name="f694" fmla="*/ f600 f360 1"/>
                <a:gd name="f695" fmla="*/ f601 f359 1"/>
                <a:gd name="f696" fmla="*/ f602 f360 1"/>
                <a:gd name="f697" fmla="*/ f603 f359 1"/>
                <a:gd name="f698" fmla="*/ f604 f360 1"/>
                <a:gd name="f699" fmla="*/ f605 f359 1"/>
                <a:gd name="f700" fmla="*/ f606 f360 1"/>
                <a:gd name="f701" fmla="*/ f607 f359 1"/>
                <a:gd name="f702" fmla="*/ f608 f359 1"/>
                <a:gd name="f703" fmla="*/ f609 f360 1"/>
                <a:gd name="f704" fmla="*/ f610 f359 1"/>
                <a:gd name="f705" fmla="*/ f611 f360 1"/>
                <a:gd name="f706" fmla="*/ f612 f359 1"/>
                <a:gd name="f707" fmla="*/ f613 f360 1"/>
                <a:gd name="f708" fmla="*/ f614 f359 1"/>
                <a:gd name="f709" fmla="*/ f615 f360 1"/>
                <a:gd name="f710" fmla="*/ f616 f359 1"/>
                <a:gd name="f711" fmla="*/ f617 f360 1"/>
                <a:gd name="f712" fmla="*/ f618 f359 1"/>
                <a:gd name="f713" fmla="*/ f619 f360 1"/>
                <a:gd name="f714" fmla="*/ f620 f359 1"/>
                <a:gd name="f715" fmla="*/ f621 f360 1"/>
                <a:gd name="f716" fmla="*/ f622 f359 1"/>
                <a:gd name="f717" fmla="*/ f623 f360 1"/>
                <a:gd name="f718" fmla="*/ f624 f359 1"/>
                <a:gd name="f719" fmla="*/ f625 f360 1"/>
                <a:gd name="f720" fmla="*/ f626 f359 1"/>
                <a:gd name="f721" fmla="*/ f627 f360 1"/>
                <a:gd name="f722" fmla="*/ f628 f359 1"/>
                <a:gd name="f723" fmla="*/ f629 f360 1"/>
                <a:gd name="f724" fmla="*/ f630 f359 1"/>
                <a:gd name="f725" fmla="*/ f631 f360 1"/>
                <a:gd name="f726" fmla="*/ f632 f359 1"/>
                <a:gd name="f727" fmla="*/ f633 f359 1"/>
                <a:gd name="f728" fmla="*/ f634 f360 1"/>
                <a:gd name="f729" fmla="*/ f635 f359 1"/>
                <a:gd name="f730" fmla="*/ f636 f360 1"/>
                <a:gd name="f731" fmla="*/ f637 f359 1"/>
                <a:gd name="f732" fmla="*/ f638 f360 1"/>
                <a:gd name="f733" fmla="*/ f639 f359 1"/>
                <a:gd name="f734" fmla="*/ f640 f360 1"/>
                <a:gd name="f735" fmla="*/ f641 f359 1"/>
                <a:gd name="f736" fmla="*/ f642 f360 1"/>
                <a:gd name="f737" fmla="*/ f643 f359 1"/>
                <a:gd name="f738" fmla="*/ f644 f3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0">
                  <a:pos x="f649" y="f650"/>
                </a:cxn>
                <a:cxn ang="f460">
                  <a:pos x="f651" y="f650"/>
                </a:cxn>
                <a:cxn ang="f460">
                  <a:pos x="f652" y="f653"/>
                </a:cxn>
                <a:cxn ang="f460">
                  <a:pos x="f654" y="f655"/>
                </a:cxn>
                <a:cxn ang="f460">
                  <a:pos x="f656" y="f657"/>
                </a:cxn>
                <a:cxn ang="f460">
                  <a:pos x="f658" y="f659"/>
                </a:cxn>
                <a:cxn ang="f460">
                  <a:pos x="f660" y="f661"/>
                </a:cxn>
                <a:cxn ang="f460">
                  <a:pos x="f662" y="f663"/>
                </a:cxn>
                <a:cxn ang="f460">
                  <a:pos x="f664" y="f665"/>
                </a:cxn>
                <a:cxn ang="f460">
                  <a:pos x="f666" y="f667"/>
                </a:cxn>
                <a:cxn ang="f460">
                  <a:pos x="f668" y="f669"/>
                </a:cxn>
                <a:cxn ang="f460">
                  <a:pos x="f670" y="f671"/>
                </a:cxn>
                <a:cxn ang="f460">
                  <a:pos x="f672" y="f673"/>
                </a:cxn>
                <a:cxn ang="f460">
                  <a:pos x="f674" y="f675"/>
                </a:cxn>
                <a:cxn ang="f460">
                  <a:pos x="f676" y="f677"/>
                </a:cxn>
                <a:cxn ang="f460">
                  <a:pos x="f678" y="f679"/>
                </a:cxn>
                <a:cxn ang="f460">
                  <a:pos x="f680" y="f681"/>
                </a:cxn>
                <a:cxn ang="f460">
                  <a:pos x="f682" y="f683"/>
                </a:cxn>
                <a:cxn ang="f460">
                  <a:pos x="f684" y="f685"/>
                </a:cxn>
                <a:cxn ang="f460">
                  <a:pos x="f686" y="f687"/>
                </a:cxn>
                <a:cxn ang="f460">
                  <a:pos x="f688" y="f689"/>
                </a:cxn>
                <a:cxn ang="f460">
                  <a:pos x="f690" y="f691"/>
                </a:cxn>
                <a:cxn ang="f460">
                  <a:pos x="f692" y="f677"/>
                </a:cxn>
                <a:cxn ang="f460">
                  <a:pos x="f693" y="f694"/>
                </a:cxn>
                <a:cxn ang="f460">
                  <a:pos x="f695" y="f696"/>
                </a:cxn>
                <a:cxn ang="f460">
                  <a:pos x="f697" y="f698"/>
                </a:cxn>
                <a:cxn ang="f460">
                  <a:pos x="f699" y="f700"/>
                </a:cxn>
                <a:cxn ang="f460">
                  <a:pos x="f701" y="f681"/>
                </a:cxn>
                <a:cxn ang="f460">
                  <a:pos x="f702" y="f703"/>
                </a:cxn>
                <a:cxn ang="f460">
                  <a:pos x="f704" y="f705"/>
                </a:cxn>
                <a:cxn ang="f460">
                  <a:pos x="f706" y="f707"/>
                </a:cxn>
                <a:cxn ang="f460">
                  <a:pos x="f708" y="f709"/>
                </a:cxn>
                <a:cxn ang="f460">
                  <a:pos x="f710" y="f711"/>
                </a:cxn>
                <a:cxn ang="f460">
                  <a:pos x="f712" y="f713"/>
                </a:cxn>
                <a:cxn ang="f460">
                  <a:pos x="f714" y="f715"/>
                </a:cxn>
                <a:cxn ang="f460">
                  <a:pos x="f716" y="f717"/>
                </a:cxn>
                <a:cxn ang="f460">
                  <a:pos x="f718" y="f719"/>
                </a:cxn>
                <a:cxn ang="f460">
                  <a:pos x="f720" y="f721"/>
                </a:cxn>
                <a:cxn ang="f460">
                  <a:pos x="f722" y="f723"/>
                </a:cxn>
                <a:cxn ang="f460">
                  <a:pos x="f724" y="f725"/>
                </a:cxn>
                <a:cxn ang="f460">
                  <a:pos x="f726" y="f687"/>
                </a:cxn>
                <a:cxn ang="f460">
                  <a:pos x="f727" y="f728"/>
                </a:cxn>
                <a:cxn ang="f460">
                  <a:pos x="f729" y="f730"/>
                </a:cxn>
                <a:cxn ang="f460">
                  <a:pos x="f731" y="f732"/>
                </a:cxn>
                <a:cxn ang="f460">
                  <a:pos x="f733" y="f734"/>
                </a:cxn>
                <a:cxn ang="f460">
                  <a:pos x="f735" y="f736"/>
                </a:cxn>
                <a:cxn ang="f460">
                  <a:pos x="f737" y="f738"/>
                </a:cxn>
              </a:cxnLst>
              <a:rect l="f645" t="f648" r="f646" b="f647"/>
              <a:pathLst>
                <a:path w="972" h="806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4" y="f18"/>
                    <a:pt x="f14" y="f19"/>
                  </a:cubicBezTo>
                  <a:cubicBezTo>
                    <a:pt x="f20" y="f21"/>
                    <a:pt x="f22" y="f23"/>
                    <a:pt x="f24" y="f15"/>
                  </a:cubicBezTo>
                  <a:cubicBezTo>
                    <a:pt x="f25" y="f26"/>
                    <a:pt x="f25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25" y="f40"/>
                  </a:cubicBezTo>
                  <a:cubicBezTo>
                    <a:pt x="f41" y="f42"/>
                    <a:pt x="f43" y="f44"/>
                    <a:pt x="f38" y="f44"/>
                  </a:cubicBezTo>
                  <a:cubicBezTo>
                    <a:pt x="f45" y="f39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78"/>
                    <a:pt x="f87" y="f88"/>
                    <a:pt x="f89" y="f90"/>
                  </a:cubicBezTo>
                  <a:cubicBezTo>
                    <a:pt x="f91" y="f92"/>
                    <a:pt x="f17" y="f93"/>
                    <a:pt x="f94" y="f88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99" y="f103"/>
                    <a:pt x="f104" y="f105"/>
                  </a:cubicBez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15"/>
                    <a:pt x="f116" y="f25"/>
                  </a:cubicBezTo>
                  <a:cubicBezTo>
                    <a:pt x="f117" y="f118"/>
                    <a:pt x="f119" y="f120"/>
                    <a:pt x="f121" y="f76"/>
                  </a:cubicBezTo>
                  <a:cubicBezTo>
                    <a:pt x="f122" y="f123"/>
                    <a:pt x="f53" y="f124"/>
                    <a:pt x="f125" y="f126"/>
                  </a:cubicBezTo>
                  <a:cubicBezTo>
                    <a:pt x="f127" y="f128"/>
                    <a:pt x="f129" y="f130"/>
                    <a:pt x="f59" y="f7"/>
                  </a:cubicBezTo>
                  <a:cubicBezTo>
                    <a:pt x="f131" y="f113"/>
                    <a:pt x="f132" y="f133"/>
                    <a:pt x="f134" y="f135"/>
                  </a:cubicBezTo>
                  <a:cubicBezTo>
                    <a:pt x="f136" y="f137"/>
                    <a:pt x="f138" y="f139"/>
                    <a:pt x="f112" y="f140"/>
                  </a:cubicBezTo>
                  <a:cubicBezTo>
                    <a:pt x="f141" y="f142"/>
                    <a:pt x="f143" y="f94"/>
                    <a:pt x="f144" y="f145"/>
                  </a:cubicBezTo>
                  <a:cubicBezTo>
                    <a:pt x="f146" y="f147"/>
                    <a:pt x="f148" y="f149"/>
                    <a:pt x="f150" y="f151"/>
                  </a:cubicBezTo>
                  <a:cubicBezTo>
                    <a:pt x="f152" y="f153"/>
                    <a:pt x="f152" y="f153"/>
                    <a:pt x="f150" y="f153"/>
                  </a:cubicBezTo>
                  <a:cubicBezTo>
                    <a:pt x="f154" y="f155"/>
                    <a:pt x="f156" y="f119"/>
                    <a:pt x="f18" y="f157"/>
                  </a:cubicBezTo>
                  <a:cubicBezTo>
                    <a:pt x="f158" y="f159"/>
                    <a:pt x="f160" y="f73"/>
                    <a:pt x="f161" y="f162"/>
                  </a:cubicBezTo>
                  <a:cubicBezTo>
                    <a:pt x="f163" y="f164"/>
                    <a:pt x="f17" y="f165"/>
                    <a:pt x="f23" y="f166"/>
                  </a:cubicBezTo>
                  <a:cubicBezTo>
                    <a:pt x="f167" y="f168"/>
                    <a:pt x="f169" y="f168"/>
                    <a:pt x="f91" y="f77"/>
                  </a:cubicBezTo>
                  <a:cubicBezTo>
                    <a:pt x="f170" y="f171"/>
                    <a:pt x="f151" y="f172"/>
                    <a:pt x="f173" y="f174"/>
                  </a:cubicBezTo>
                  <a:cubicBezTo>
                    <a:pt x="f79" y="f171"/>
                    <a:pt x="f175" y="f77"/>
                    <a:pt x="f176" y="f177"/>
                  </a:cubicBezTo>
                  <a:cubicBezTo>
                    <a:pt x="f84" y="f176"/>
                    <a:pt x="f176" y="f178"/>
                    <a:pt x="f176" y="f179"/>
                  </a:cubicBezTo>
                  <a:cubicBezTo>
                    <a:pt x="f176" y="f180"/>
                    <a:pt x="f181" y="f182"/>
                    <a:pt x="f176" y="f183"/>
                  </a:cubicBezTo>
                  <a:cubicBezTo>
                    <a:pt x="f184" y="f42"/>
                    <a:pt x="f185" y="f186"/>
                    <a:pt x="f162" y="f187"/>
                  </a:cubicBezTo>
                  <a:cubicBezTo>
                    <a:pt x="f188" y="f189"/>
                    <a:pt x="f122" y="f42"/>
                    <a:pt x="f190" y="f191"/>
                  </a:cubicBezTo>
                  <a:cubicBezTo>
                    <a:pt x="f192" y="f19"/>
                    <a:pt x="f192" y="f170"/>
                    <a:pt x="f193" y="f194"/>
                  </a:cubicBezTo>
                  <a:cubicBezTo>
                    <a:pt x="f195" y="f161"/>
                    <a:pt x="f196" y="f33"/>
                    <a:pt x="f61" y="f183"/>
                  </a:cubicBezTo>
                  <a:cubicBezTo>
                    <a:pt x="f197" y="f183"/>
                    <a:pt x="f198" y="f183"/>
                    <a:pt x="f5" y="f183"/>
                  </a:cubicBezTo>
                  <a:cubicBezTo>
                    <a:pt x="f199" y="f173"/>
                    <a:pt x="f200" y="f201"/>
                    <a:pt x="f202" y="f203"/>
                  </a:cubicBezTo>
                  <a:cubicBezTo>
                    <a:pt x="f204" y="f205"/>
                    <a:pt x="f125" y="f73"/>
                    <a:pt x="f206" y="f207"/>
                  </a:cubicBezTo>
                  <a:cubicBezTo>
                    <a:pt x="f208" y="f188"/>
                    <a:pt x="f209" y="f210"/>
                    <a:pt x="f211" y="f210"/>
                  </a:cubicBezTo>
                  <a:cubicBezTo>
                    <a:pt x="f212" y="f213"/>
                    <a:pt x="f214" y="f213"/>
                    <a:pt x="f215" y="f157"/>
                  </a:cubicBezTo>
                  <a:cubicBezTo>
                    <a:pt x="f216" y="f188"/>
                    <a:pt x="f216" y="f217"/>
                    <a:pt x="f218" y="f190"/>
                  </a:cubicBezTo>
                  <a:cubicBezTo>
                    <a:pt x="f219" y="f214"/>
                    <a:pt x="f215" y="f220"/>
                    <a:pt x="f207" y="f221"/>
                  </a:cubicBezTo>
                  <a:cubicBezTo>
                    <a:pt x="f157" y="f222"/>
                    <a:pt x="f223" y="f132"/>
                    <a:pt x="f116" y="f222"/>
                  </a:cubicBezTo>
                  <a:cubicBezTo>
                    <a:pt x="f224" y="f225"/>
                    <a:pt x="f226" y="f206"/>
                    <a:pt x="f227" y="f228"/>
                  </a:cubicBezTo>
                  <a:cubicBezTo>
                    <a:pt x="f227" y="f229"/>
                    <a:pt x="f171" y="f230"/>
                    <a:pt x="f227" y="f231"/>
                  </a:cubicBezTo>
                  <a:cubicBezTo>
                    <a:pt x="f155" y="f218"/>
                    <a:pt x="f232" y="f215"/>
                    <a:pt x="f177" y="f233"/>
                  </a:cubicBezTo>
                  <a:cubicBezTo>
                    <a:pt x="f175" y="f215"/>
                    <a:pt x="f234" y="f69"/>
                    <a:pt x="f194" y="f235"/>
                  </a:cubicBezTo>
                  <a:cubicBezTo>
                    <a:pt x="f151" y="f53"/>
                    <a:pt x="f182" y="f236"/>
                    <a:pt x="f237" y="f132"/>
                  </a:cubicBezTo>
                  <a:cubicBezTo>
                    <a:pt x="f37" y="f195"/>
                    <a:pt x="f37" y="f195"/>
                    <a:pt x="f160" y="f238"/>
                  </a:cubicBezTo>
                  <a:cubicBezTo>
                    <a:pt x="f239" y="f114"/>
                    <a:pt x="f240" y="f121"/>
                    <a:pt x="f241" y="f174"/>
                  </a:cubicBezTo>
                  <a:cubicBezTo>
                    <a:pt x="f242" y="f166"/>
                    <a:pt x="f243" y="f171"/>
                    <a:pt x="f244" y="f190"/>
                  </a:cubicBezTo>
                  <a:cubicBezTo>
                    <a:pt x="f38" y="f214"/>
                    <a:pt x="f34" y="f229"/>
                    <a:pt x="f245" y="f246"/>
                  </a:cubicBezTo>
                  <a:cubicBezTo>
                    <a:pt x="f45" y="f247"/>
                    <a:pt x="f248" y="f249"/>
                    <a:pt x="f250" y="f251"/>
                  </a:cubicBezTo>
                  <a:cubicBezTo>
                    <a:pt x="f252" y="f5"/>
                    <a:pt x="f253" y="f254"/>
                    <a:pt x="f6" y="f255"/>
                  </a:cubicBezTo>
                  <a:cubicBezTo>
                    <a:pt x="f256" y="f55"/>
                    <a:pt x="f257" y="f63"/>
                    <a:pt x="f258" y="f220"/>
                  </a:cubicBezTo>
                  <a:cubicBezTo>
                    <a:pt x="f259" y="f260"/>
                    <a:pt x="f261" y="f262"/>
                    <a:pt x="f263" y="f264"/>
                  </a:cubicBezTo>
                  <a:cubicBezTo>
                    <a:pt x="f265" y="f266"/>
                    <a:pt x="f267" y="f268"/>
                    <a:pt x="f269" y="f215"/>
                  </a:cubicBezTo>
                  <a:cubicBezTo>
                    <a:pt x="f270" y="f71"/>
                    <a:pt x="f271" y="f272"/>
                    <a:pt x="f269" y="f164"/>
                  </a:cubicBezTo>
                  <a:cubicBezTo>
                    <a:pt x="f270" y="f203"/>
                    <a:pt x="f273" y="f274"/>
                    <a:pt x="f275" y="f172"/>
                  </a:cubicBezTo>
                  <a:cubicBezTo>
                    <a:pt x="f276" y="f277"/>
                    <a:pt x="f278" y="f172"/>
                    <a:pt x="f250" y="f172"/>
                  </a:cubicBezTo>
                  <a:cubicBezTo>
                    <a:pt x="f279" y="f185"/>
                    <a:pt x="f280" y="f281"/>
                    <a:pt x="f282" y="f283"/>
                  </a:cubicBezTo>
                  <a:cubicBezTo>
                    <a:pt x="f284" y="f162"/>
                    <a:pt x="f285" y="f286"/>
                    <a:pt x="f287" y="f286"/>
                  </a:cubicBezTo>
                  <a:cubicBezTo>
                    <a:pt x="f287" y="f281"/>
                    <a:pt x="f287" y="f224"/>
                    <a:pt x="f287" y="f172"/>
                  </a:cubicBezTo>
                  <a:cubicBezTo>
                    <a:pt x="f288" y="f112"/>
                    <a:pt x="f289" y="f138"/>
                    <a:pt x="f290" y="f185"/>
                  </a:cubicBezTo>
                  <a:cubicBezTo>
                    <a:pt x="f291" y="f119"/>
                    <a:pt x="f292" y="f281"/>
                    <a:pt x="f261" y="f164"/>
                  </a:cubicBezTo>
                  <a:cubicBezTo>
                    <a:pt x="f293" y="f294"/>
                    <a:pt x="f295" y="f117"/>
                    <a:pt x="f296" y="f119"/>
                  </a:cubicBezTo>
                  <a:cubicBezTo>
                    <a:pt x="f297" y="f138"/>
                    <a:pt x="f295" y="f174"/>
                    <a:pt x="f298" y="f155"/>
                  </a:cubicBezTo>
                  <a:cubicBezTo>
                    <a:pt x="f299" y="f89"/>
                    <a:pt x="f300" y="f86"/>
                    <a:pt x="f301" y="f175"/>
                  </a:cubicBezTo>
                  <a:cubicBezTo>
                    <a:pt x="f302" y="f303"/>
                    <a:pt x="f304" y="f176"/>
                    <a:pt x="f305" y="f303"/>
                  </a:cubicBezTo>
                  <a:cubicBezTo>
                    <a:pt x="f306" y="f175"/>
                    <a:pt x="f307" y="f166"/>
                    <a:pt x="f307" y="f168"/>
                  </a:cubicBezTo>
                  <a:cubicBezTo>
                    <a:pt x="f308" y="f169"/>
                    <a:pt x="f309" y="f167"/>
                    <a:pt x="f310" y="f31"/>
                  </a:cubicBezTo>
                  <a:cubicBezTo>
                    <a:pt x="f309" y="f311"/>
                    <a:pt x="f312" y="f81"/>
                    <a:pt x="f308" y="f81"/>
                  </a:cubicBezTo>
                  <a:cubicBezTo>
                    <a:pt x="f313" y="f33"/>
                    <a:pt x="f314" y="f82"/>
                    <a:pt x="f315" y="f81"/>
                  </a:cubicBezTo>
                  <a:cubicBezTo>
                    <a:pt x="f316" y="f311"/>
                    <a:pt x="f317" y="f23"/>
                    <a:pt x="f318" y="f237"/>
                  </a:cubicBezTo>
                  <a:cubicBezTo>
                    <a:pt x="f263" y="f42"/>
                    <a:pt x="f319" y="f320"/>
                    <a:pt x="f321" y="f31"/>
                  </a:cubicBezTo>
                  <a:cubicBezTo>
                    <a:pt x="f322" y="f323"/>
                    <a:pt x="f324" y="f325"/>
                    <a:pt x="f326" y="f194"/>
                  </a:cubicBezTo>
                  <a:cubicBezTo>
                    <a:pt x="f327" y="f328"/>
                    <a:pt x="f322" y="f170"/>
                    <a:pt x="f329" y="f141"/>
                  </a:cubicBezTo>
                  <a:cubicBezTo>
                    <a:pt x="f330" y="f91"/>
                    <a:pt x="f331" y="f170"/>
                    <a:pt x="f332" y="f47"/>
                  </a:cubicBezTo>
                  <a:cubicBezTo>
                    <a:pt x="f333" y="f173"/>
                    <a:pt x="f334" y="f84"/>
                    <a:pt x="f335" y="f227"/>
                  </a:cubicBezTo>
                  <a:cubicBezTo>
                    <a:pt x="f336" y="f227"/>
                    <a:pt x="f337" y="f227"/>
                    <a:pt x="f270" y="f227"/>
                  </a:cubicBezTo>
                  <a:cubicBezTo>
                    <a:pt x="f14" y="f40"/>
                    <a:pt x="f50" y="f338"/>
                    <a:pt x="f339" y="f97"/>
                  </a:cubicBezTo>
                  <a:cubicBezTo>
                    <a:pt x="f339" y="f241"/>
                    <a:pt x="f8" y="f241"/>
                    <a:pt x="f8" y="f9"/>
                  </a:cubicBezTo>
                  <a:close/>
                  <a:moveTo>
                    <a:pt x="f138" y="f245"/>
                  </a:moveTo>
                  <a:cubicBezTo>
                    <a:pt x="f340" y="f341"/>
                    <a:pt x="f172" y="f60"/>
                    <a:pt x="f151" y="f8"/>
                  </a:cubicBezTo>
                  <a:cubicBezTo>
                    <a:pt x="f323" y="f111"/>
                    <a:pt x="f239" y="f342"/>
                    <a:pt x="f343" y="f344"/>
                  </a:cubicBezTo>
                  <a:cubicBezTo>
                    <a:pt x="f154" y="f345"/>
                    <a:pt x="f346" y="f347"/>
                    <a:pt x="f348" y="f349"/>
                  </a:cubicBezTo>
                  <a:cubicBezTo>
                    <a:pt x="f350" y="f133"/>
                    <a:pt x="f351" y="f352"/>
                    <a:pt x="f353" y="f354"/>
                  </a:cubicBezTo>
                  <a:cubicBezTo>
                    <a:pt x="f355" y="f356"/>
                    <a:pt x="f239" y="f96"/>
                    <a:pt x="f82" y="f357"/>
                  </a:cubicBezTo>
                  <a:cubicBezTo>
                    <a:pt x="f232" y="f92"/>
                    <a:pt x="f75" y="f135"/>
                    <a:pt x="f138" y="f24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9" name="Freeform 106">
              <a:extLst>
                <a:ext uri="{FF2B5EF4-FFF2-40B4-BE49-F238E27FC236}">
                  <a16:creationId xmlns:a16="http://schemas.microsoft.com/office/drawing/2014/main" id="{EEAC8163-CD02-D43F-50D2-8934BBE6CD9D}"/>
                </a:ext>
              </a:extLst>
            </p:cNvPr>
            <p:cNvSpPr/>
            <p:nvPr/>
          </p:nvSpPr>
          <p:spPr>
            <a:xfrm>
              <a:off x="4575172" y="1904996"/>
              <a:ext cx="257175" cy="3810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8"/>
                <a:gd name="f7" fmla="val 101"/>
                <a:gd name="f8" fmla="val 20"/>
                <a:gd name="f9" fmla="val 23"/>
                <a:gd name="f10" fmla="val 8"/>
                <a:gd name="f11" fmla="val 33"/>
                <a:gd name="f12" fmla="val 46"/>
                <a:gd name="f13" fmla="val 4"/>
                <a:gd name="f14" fmla="val 55"/>
                <a:gd name="f15" fmla="val 6"/>
                <a:gd name="f16" fmla="val 65"/>
                <a:gd name="f17" fmla="val 17"/>
                <a:gd name="f18" fmla="val 66"/>
                <a:gd name="f19" fmla="val 25"/>
                <a:gd name="f20" fmla="val 41"/>
                <a:gd name="f21" fmla="val 57"/>
                <a:gd name="f22" fmla="val 50"/>
                <a:gd name="f23" fmla="val 39"/>
                <a:gd name="f24" fmla="val 52"/>
                <a:gd name="f25" fmla="val 64"/>
                <a:gd name="f26" fmla="val 58"/>
                <a:gd name="f27" fmla="val 77"/>
                <a:gd name="f28" fmla="val 90"/>
                <a:gd name="f29" fmla="val 40"/>
                <a:gd name="f30" fmla="val 96"/>
                <a:gd name="f31" fmla="val 27"/>
                <a:gd name="f32" fmla="val 99"/>
                <a:gd name="f33" fmla="val 12"/>
                <a:gd name="f34" fmla="val 85"/>
                <a:gd name="f35" fmla="val 78"/>
                <a:gd name="f36" fmla="val 3"/>
                <a:gd name="f37" fmla="val 5"/>
                <a:gd name="f38" fmla="val 16"/>
                <a:gd name="f39" fmla="val 67"/>
                <a:gd name="f40" fmla="val 31"/>
                <a:gd name="f41" fmla="val 45"/>
                <a:gd name="f42" fmla="val 24"/>
                <a:gd name="f43" fmla="val 30"/>
                <a:gd name="f44" fmla="val 19"/>
                <a:gd name="f45" fmla="+- 0 0 -90"/>
                <a:gd name="f46" fmla="*/ f3 1 68"/>
                <a:gd name="f47" fmla="*/ f4 1 101"/>
                <a:gd name="f48" fmla="val f5"/>
                <a:gd name="f49" fmla="val f6"/>
                <a:gd name="f50" fmla="val f7"/>
                <a:gd name="f51" fmla="*/ f45 f0 1"/>
                <a:gd name="f52" fmla="+- f50 0 f48"/>
                <a:gd name="f53" fmla="+- f49 0 f48"/>
                <a:gd name="f54" fmla="*/ f51 1 f2"/>
                <a:gd name="f55" fmla="*/ f53 1 68"/>
                <a:gd name="f56" fmla="*/ f52 1 101"/>
                <a:gd name="f57" fmla="*/ 20 f53 1"/>
                <a:gd name="f58" fmla="*/ 23 f52 1"/>
                <a:gd name="f59" fmla="*/ 46 f53 1"/>
                <a:gd name="f60" fmla="*/ 4 f52 1"/>
                <a:gd name="f61" fmla="*/ 66 f53 1"/>
                <a:gd name="f62" fmla="*/ 25 f52 1"/>
                <a:gd name="f63" fmla="*/ 39 f53 1"/>
                <a:gd name="f64" fmla="*/ 52 f52 1"/>
                <a:gd name="f65" fmla="*/ 90 f52 1"/>
                <a:gd name="f66" fmla="*/ 99 f52 1"/>
                <a:gd name="f67" fmla="*/ 0 f53 1"/>
                <a:gd name="f68" fmla="*/ 78 f52 1"/>
                <a:gd name="f69" fmla="*/ 8 f53 1"/>
                <a:gd name="f70" fmla="*/ 77 f52 1"/>
                <a:gd name="f71" fmla="*/ 31 f53 1"/>
                <a:gd name="f72" fmla="*/ 45 f52 1"/>
                <a:gd name="f73" fmla="*/ 19 f53 1"/>
                <a:gd name="f74" fmla="+- f54 0 f1"/>
                <a:gd name="f75" fmla="*/ f57 1 68"/>
                <a:gd name="f76" fmla="*/ f58 1 101"/>
                <a:gd name="f77" fmla="*/ f59 1 68"/>
                <a:gd name="f78" fmla="*/ f60 1 101"/>
                <a:gd name="f79" fmla="*/ f61 1 68"/>
                <a:gd name="f80" fmla="*/ f62 1 101"/>
                <a:gd name="f81" fmla="*/ f63 1 68"/>
                <a:gd name="f82" fmla="*/ f64 1 101"/>
                <a:gd name="f83" fmla="*/ f65 1 101"/>
                <a:gd name="f84" fmla="*/ f66 1 101"/>
                <a:gd name="f85" fmla="*/ f67 1 68"/>
                <a:gd name="f86" fmla="*/ f68 1 101"/>
                <a:gd name="f87" fmla="*/ f69 1 68"/>
                <a:gd name="f88" fmla="*/ f70 1 101"/>
                <a:gd name="f89" fmla="*/ f71 1 68"/>
                <a:gd name="f90" fmla="*/ f72 1 101"/>
                <a:gd name="f91" fmla="*/ f73 1 68"/>
                <a:gd name="f92" fmla="*/ 0 1 f55"/>
                <a:gd name="f93" fmla="*/ f49 1 f55"/>
                <a:gd name="f94" fmla="*/ 0 1 f56"/>
                <a:gd name="f95" fmla="*/ f50 1 f56"/>
                <a:gd name="f96" fmla="*/ f75 1 f55"/>
                <a:gd name="f97" fmla="*/ f76 1 f56"/>
                <a:gd name="f98" fmla="*/ f77 1 f55"/>
                <a:gd name="f99" fmla="*/ f78 1 f56"/>
                <a:gd name="f100" fmla="*/ f79 1 f55"/>
                <a:gd name="f101" fmla="*/ f80 1 f56"/>
                <a:gd name="f102" fmla="*/ f81 1 f55"/>
                <a:gd name="f103" fmla="*/ f82 1 f56"/>
                <a:gd name="f104" fmla="*/ f83 1 f56"/>
                <a:gd name="f105" fmla="*/ f84 1 f56"/>
                <a:gd name="f106" fmla="*/ f85 1 f55"/>
                <a:gd name="f107" fmla="*/ f86 1 f56"/>
                <a:gd name="f108" fmla="*/ f87 1 f55"/>
                <a:gd name="f109" fmla="*/ f88 1 f56"/>
                <a:gd name="f110" fmla="*/ f89 1 f55"/>
                <a:gd name="f111" fmla="*/ f90 1 f56"/>
                <a:gd name="f112" fmla="*/ f91 1 f55"/>
                <a:gd name="f113" fmla="*/ f92 f46 1"/>
                <a:gd name="f114" fmla="*/ f93 f46 1"/>
                <a:gd name="f115" fmla="*/ f95 f47 1"/>
                <a:gd name="f116" fmla="*/ f94 f47 1"/>
                <a:gd name="f117" fmla="*/ f96 f46 1"/>
                <a:gd name="f118" fmla="*/ f97 f47 1"/>
                <a:gd name="f119" fmla="*/ f98 f46 1"/>
                <a:gd name="f120" fmla="*/ f99 f47 1"/>
                <a:gd name="f121" fmla="*/ f100 f46 1"/>
                <a:gd name="f122" fmla="*/ f101 f47 1"/>
                <a:gd name="f123" fmla="*/ f102 f46 1"/>
                <a:gd name="f124" fmla="*/ f103 f47 1"/>
                <a:gd name="f125" fmla="*/ f104 f47 1"/>
                <a:gd name="f126" fmla="*/ f105 f47 1"/>
                <a:gd name="f127" fmla="*/ f106 f46 1"/>
                <a:gd name="f128" fmla="*/ f107 f47 1"/>
                <a:gd name="f129" fmla="*/ f108 f46 1"/>
                <a:gd name="f130" fmla="*/ f109 f47 1"/>
                <a:gd name="f131" fmla="*/ f110 f46 1"/>
                <a:gd name="f132" fmla="*/ f111 f47 1"/>
                <a:gd name="f133" fmla="*/ f112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4">
                  <a:pos x="f117" y="f118"/>
                </a:cxn>
                <a:cxn ang="f74">
                  <a:pos x="f119" y="f120"/>
                </a:cxn>
                <a:cxn ang="f74">
                  <a:pos x="f121" y="f122"/>
                </a:cxn>
                <a:cxn ang="f74">
                  <a:pos x="f123" y="f124"/>
                </a:cxn>
                <a:cxn ang="f74">
                  <a:pos x="f119" y="f125"/>
                </a:cxn>
                <a:cxn ang="f74">
                  <a:pos x="f117" y="f126"/>
                </a:cxn>
                <a:cxn ang="f74">
                  <a:pos x="f127" y="f128"/>
                </a:cxn>
                <a:cxn ang="f74">
                  <a:pos x="f129" y="f130"/>
                </a:cxn>
                <a:cxn ang="f74">
                  <a:pos x="f131" y="f132"/>
                </a:cxn>
                <a:cxn ang="f74">
                  <a:pos x="f133" y="f118"/>
                </a:cxn>
                <a:cxn ang="f74">
                  <a:pos x="f117" y="f118"/>
                </a:cxn>
              </a:cxnLst>
              <a:rect l="f113" t="f116" r="f114" b="f115"/>
              <a:pathLst>
                <a:path w="68" h="101">
                  <a:moveTo>
                    <a:pt x="f8" y="f9"/>
                  </a:moveTo>
                  <a:cubicBezTo>
                    <a:pt x="f9" y="f10"/>
                    <a:pt x="f11" y="f5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6" y="f20"/>
                    <a:pt x="f21" y="f22"/>
                    <a:pt x="f23" y="f24"/>
                  </a:cubicBezTo>
                  <a:cubicBezTo>
                    <a:pt x="f22" y="f25"/>
                    <a:pt x="f26" y="f27"/>
                    <a:pt x="f12" y="f28"/>
                  </a:cubicBezTo>
                  <a:cubicBezTo>
                    <a:pt x="f29" y="f30"/>
                    <a:pt x="f31" y="f7"/>
                    <a:pt x="f8" y="f32"/>
                  </a:cubicBezTo>
                  <a:cubicBezTo>
                    <a:pt x="f33" y="f30"/>
                    <a:pt x="f15" y="f34"/>
                    <a:pt x="f5" y="f35"/>
                  </a:cubicBezTo>
                  <a:cubicBezTo>
                    <a:pt x="f36" y="f35"/>
                    <a:pt x="f37" y="f35"/>
                    <a:pt x="f10" y="f27"/>
                  </a:cubicBezTo>
                  <a:cubicBezTo>
                    <a:pt x="f38" y="f39"/>
                    <a:pt x="f31" y="f21"/>
                    <a:pt x="f40" y="f41"/>
                  </a:cubicBezTo>
                  <a:cubicBezTo>
                    <a:pt x="f11" y="f29"/>
                    <a:pt x="f42" y="f43"/>
                    <a:pt x="f44" y="f9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0" name="Freeform 107">
              <a:extLst>
                <a:ext uri="{FF2B5EF4-FFF2-40B4-BE49-F238E27FC236}">
                  <a16:creationId xmlns:a16="http://schemas.microsoft.com/office/drawing/2014/main" id="{6B7348C6-5FC8-788D-143A-252EF9BF66BB}"/>
                </a:ext>
              </a:extLst>
            </p:cNvPr>
            <p:cNvSpPr/>
            <p:nvPr/>
          </p:nvSpPr>
          <p:spPr>
            <a:xfrm>
              <a:off x="4344991" y="1836736"/>
              <a:ext cx="242882" cy="3778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4"/>
                <a:gd name="f7" fmla="val 100"/>
                <a:gd name="f8" fmla="val 24"/>
                <a:gd name="f9" fmla="val 6"/>
                <a:gd name="f10" fmla="val 46"/>
                <a:gd name="f11" fmla="val 7"/>
                <a:gd name="f12" fmla="val 61"/>
                <a:gd name="f13" fmla="val 29"/>
                <a:gd name="f14" fmla="val 48"/>
                <a:gd name="f15" fmla="val 26"/>
                <a:gd name="f16" fmla="val 59"/>
                <a:gd name="f17" fmla="val 47"/>
                <a:gd name="f18" fmla="val 90"/>
                <a:gd name="f19" fmla="val 36"/>
                <a:gd name="f20" fmla="val 94"/>
                <a:gd name="f21" fmla="val 17"/>
                <a:gd name="f22" fmla="val 99"/>
                <a:gd name="f23" fmla="val 11"/>
                <a:gd name="f24" fmla="val 98"/>
                <a:gd name="f25" fmla="val 86"/>
                <a:gd name="f26" fmla="val 1"/>
                <a:gd name="f27" fmla="val 81"/>
                <a:gd name="f28" fmla="val 3"/>
                <a:gd name="f29" fmla="val 69"/>
                <a:gd name="f30" fmla="val 58"/>
                <a:gd name="f31" fmla="val 19"/>
                <a:gd name="f32" fmla="val 44"/>
                <a:gd name="f33" fmla="val 8"/>
                <a:gd name="f34" fmla="val 34"/>
                <a:gd name="f35" fmla="val 14"/>
                <a:gd name="f36" fmla="val 20"/>
                <a:gd name="f37" fmla="val 25"/>
                <a:gd name="f38" fmla="val 5"/>
                <a:gd name="f39" fmla="+- 0 0 -90"/>
                <a:gd name="f40" fmla="*/ f3 1 64"/>
                <a:gd name="f41" fmla="*/ f4 1 100"/>
                <a:gd name="f42" fmla="val f5"/>
                <a:gd name="f43" fmla="val f6"/>
                <a:gd name="f44" fmla="val f7"/>
                <a:gd name="f45" fmla="*/ f39 f0 1"/>
                <a:gd name="f46" fmla="+- f44 0 f42"/>
                <a:gd name="f47" fmla="+- f43 0 f42"/>
                <a:gd name="f48" fmla="*/ f45 1 f2"/>
                <a:gd name="f49" fmla="*/ f47 1 64"/>
                <a:gd name="f50" fmla="*/ f46 1 100"/>
                <a:gd name="f51" fmla="*/ 24 f47 1"/>
                <a:gd name="f52" fmla="*/ 6 f46 1"/>
                <a:gd name="f53" fmla="*/ 61 f47 1"/>
                <a:gd name="f54" fmla="*/ 29 f46 1"/>
                <a:gd name="f55" fmla="*/ 47 f47 1"/>
                <a:gd name="f56" fmla="*/ 90 f46 1"/>
                <a:gd name="f57" fmla="*/ 17 f47 1"/>
                <a:gd name="f58" fmla="*/ 99 f46 1"/>
                <a:gd name="f59" fmla="*/ 1 f47 1"/>
                <a:gd name="f60" fmla="*/ 81 f46 1"/>
                <a:gd name="f61" fmla="*/ 19 f47 1"/>
                <a:gd name="f62" fmla="*/ 44 f46 1"/>
                <a:gd name="f63" fmla="*/ 25 f47 1"/>
                <a:gd name="f64" fmla="*/ 5 f46 1"/>
                <a:gd name="f65" fmla="+- f48 0 f1"/>
                <a:gd name="f66" fmla="*/ f51 1 64"/>
                <a:gd name="f67" fmla="*/ f52 1 100"/>
                <a:gd name="f68" fmla="*/ f53 1 64"/>
                <a:gd name="f69" fmla="*/ f54 1 100"/>
                <a:gd name="f70" fmla="*/ f55 1 64"/>
                <a:gd name="f71" fmla="*/ f56 1 100"/>
                <a:gd name="f72" fmla="*/ f57 1 64"/>
                <a:gd name="f73" fmla="*/ f58 1 100"/>
                <a:gd name="f74" fmla="*/ f59 1 64"/>
                <a:gd name="f75" fmla="*/ f60 1 100"/>
                <a:gd name="f76" fmla="*/ f61 1 64"/>
                <a:gd name="f77" fmla="*/ f62 1 100"/>
                <a:gd name="f78" fmla="*/ f63 1 64"/>
                <a:gd name="f79" fmla="*/ f64 1 100"/>
                <a:gd name="f80" fmla="*/ 0 1 f49"/>
                <a:gd name="f81" fmla="*/ f43 1 f49"/>
                <a:gd name="f82" fmla="*/ 0 1 f50"/>
                <a:gd name="f83" fmla="*/ f44 1 f50"/>
                <a:gd name="f84" fmla="*/ f66 1 f49"/>
                <a:gd name="f85" fmla="*/ f67 1 f50"/>
                <a:gd name="f86" fmla="*/ f68 1 f49"/>
                <a:gd name="f87" fmla="*/ f69 1 f50"/>
                <a:gd name="f88" fmla="*/ f70 1 f49"/>
                <a:gd name="f89" fmla="*/ f71 1 f50"/>
                <a:gd name="f90" fmla="*/ f72 1 f49"/>
                <a:gd name="f91" fmla="*/ f73 1 f50"/>
                <a:gd name="f92" fmla="*/ f74 1 f49"/>
                <a:gd name="f93" fmla="*/ f75 1 f50"/>
                <a:gd name="f94" fmla="*/ f76 1 f49"/>
                <a:gd name="f95" fmla="*/ f77 1 f50"/>
                <a:gd name="f96" fmla="*/ f78 1 f49"/>
                <a:gd name="f97" fmla="*/ f79 1 f50"/>
                <a:gd name="f98" fmla="*/ f80 f40 1"/>
                <a:gd name="f99" fmla="*/ f81 f40 1"/>
                <a:gd name="f100" fmla="*/ f83 f41 1"/>
                <a:gd name="f101" fmla="*/ f82 f41 1"/>
                <a:gd name="f102" fmla="*/ f84 f40 1"/>
                <a:gd name="f103" fmla="*/ f85 f41 1"/>
                <a:gd name="f104" fmla="*/ f86 f40 1"/>
                <a:gd name="f105" fmla="*/ f87 f41 1"/>
                <a:gd name="f106" fmla="*/ f88 f40 1"/>
                <a:gd name="f107" fmla="*/ f89 f41 1"/>
                <a:gd name="f108" fmla="*/ f90 f40 1"/>
                <a:gd name="f109" fmla="*/ f91 f41 1"/>
                <a:gd name="f110" fmla="*/ f92 f40 1"/>
                <a:gd name="f111" fmla="*/ f93 f41 1"/>
                <a:gd name="f112" fmla="*/ f94 f40 1"/>
                <a:gd name="f113" fmla="*/ f95 f41 1"/>
                <a:gd name="f114" fmla="*/ f96 f40 1"/>
                <a:gd name="f115" fmla="*/ f97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5">
                  <a:pos x="f102" y="f103"/>
                </a:cxn>
                <a:cxn ang="f65">
                  <a:pos x="f104" y="f105"/>
                </a:cxn>
                <a:cxn ang="f65">
                  <a:pos x="f106" y="f107"/>
                </a:cxn>
                <a:cxn ang="f65">
                  <a:pos x="f108" y="f109"/>
                </a:cxn>
                <a:cxn ang="f65">
                  <a:pos x="f110" y="f111"/>
                </a:cxn>
                <a:cxn ang="f65">
                  <a:pos x="f112" y="f113"/>
                </a:cxn>
                <a:cxn ang="f65">
                  <a:pos x="f114" y="f115"/>
                </a:cxn>
                <a:cxn ang="f65">
                  <a:pos x="f102" y="f103"/>
                </a:cxn>
              </a:cxnLst>
              <a:rect l="f98" t="f101" r="f99" b="f100"/>
              <a:pathLst>
                <a:path w="64" h="100">
                  <a:moveTo>
                    <a:pt x="f8" y="f9"/>
                  </a:moveTo>
                  <a:cubicBezTo>
                    <a:pt x="f10" y="f5"/>
                    <a:pt x="f6" y="f11"/>
                    <a:pt x="f12" y="f13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15" y="f7"/>
                    <a:pt x="f21" y="f22"/>
                  </a:cubicBezTo>
                  <a:cubicBezTo>
                    <a:pt x="f23" y="f24"/>
                    <a:pt x="f5" y="f25"/>
                    <a:pt x="f26" y="f27"/>
                  </a:cubicBezTo>
                  <a:cubicBezTo>
                    <a:pt x="f28" y="f29"/>
                    <a:pt x="f23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Freeform 108">
              <a:extLst>
                <a:ext uri="{FF2B5EF4-FFF2-40B4-BE49-F238E27FC236}">
                  <a16:creationId xmlns:a16="http://schemas.microsoft.com/office/drawing/2014/main" id="{CE821124-A22D-6C88-8928-E563CE82D2A0}"/>
                </a:ext>
              </a:extLst>
            </p:cNvPr>
            <p:cNvSpPr/>
            <p:nvPr/>
          </p:nvSpPr>
          <p:spPr>
            <a:xfrm>
              <a:off x="4141783" y="1943100"/>
              <a:ext cx="244473" cy="3286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5"/>
                <a:gd name="f7" fmla="val 87"/>
                <a:gd name="f8" fmla="val 37"/>
                <a:gd name="f9" fmla="val 46"/>
                <a:gd name="f10" fmla="val 3"/>
                <a:gd name="f11" fmla="val 55"/>
                <a:gd name="f12" fmla="val 5"/>
                <a:gd name="f13" fmla="val 63"/>
                <a:gd name="f14" fmla="val 9"/>
                <a:gd name="f15" fmla="val 10"/>
                <a:gd name="f16" fmla="val 64"/>
                <a:gd name="f17" fmla="val 19"/>
                <a:gd name="f18" fmla="val 62"/>
                <a:gd name="f19" fmla="val 23"/>
                <a:gd name="f20" fmla="val 53"/>
                <a:gd name="f21" fmla="val 35"/>
                <a:gd name="f22" fmla="val 44"/>
                <a:gd name="f23" fmla="val 57"/>
                <a:gd name="f24" fmla="val 31"/>
                <a:gd name="f25" fmla="val 27"/>
                <a:gd name="f26" fmla="val 68"/>
                <a:gd name="f27" fmla="val 73"/>
                <a:gd name="f28" fmla="val 13"/>
                <a:gd name="f29" fmla="val 81"/>
                <a:gd name="f30" fmla="val 1"/>
                <a:gd name="f31" fmla="val 69"/>
                <a:gd name="f32" fmla="val 59"/>
                <a:gd name="f33" fmla="val 47"/>
                <a:gd name="f34" fmla="val 33"/>
                <a:gd name="f35" fmla="val 18"/>
                <a:gd name="f36" fmla="val 41"/>
                <a:gd name="f37" fmla="val 24"/>
                <a:gd name="f38" fmla="val 45"/>
                <a:gd name="f39" fmla="val 29"/>
                <a:gd name="f40" fmla="val 49"/>
                <a:gd name="f41" fmla="val 25"/>
                <a:gd name="f42" fmla="val 38"/>
                <a:gd name="f43" fmla="val 22"/>
                <a:gd name="f44" fmla="val 17"/>
                <a:gd name="f45" fmla="val 11"/>
                <a:gd name="f46" fmla="+- 0 0 -90"/>
                <a:gd name="f47" fmla="*/ f3 1 65"/>
                <a:gd name="f48" fmla="*/ f4 1 87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65"/>
                <a:gd name="f57" fmla="*/ f53 1 87"/>
                <a:gd name="f58" fmla="*/ 37 f54 1"/>
                <a:gd name="f59" fmla="*/ 0 f53 1"/>
                <a:gd name="f60" fmla="*/ 63 f54 1"/>
                <a:gd name="f61" fmla="*/ 9 f53 1"/>
                <a:gd name="f62" fmla="*/ 62 f54 1"/>
                <a:gd name="f63" fmla="*/ 23 f53 1"/>
                <a:gd name="f64" fmla="*/ 35 f54 1"/>
                <a:gd name="f65" fmla="*/ 57 f53 1"/>
                <a:gd name="f66" fmla="*/ 23 f54 1"/>
                <a:gd name="f67" fmla="*/ 73 f53 1"/>
                <a:gd name="f68" fmla="*/ 1 f54 1"/>
                <a:gd name="f69" fmla="*/ 69 f53 1"/>
                <a:gd name="f70" fmla="*/ 9 f54 1"/>
                <a:gd name="f71" fmla="*/ 33 f53 1"/>
                <a:gd name="f72" fmla="*/ 29 f54 1"/>
                <a:gd name="f73" fmla="*/ 49 f53 1"/>
                <a:gd name="f74" fmla="*/ 19 f54 1"/>
                <a:gd name="f75" fmla="*/ 17 f53 1"/>
                <a:gd name="f76" fmla="+- f55 0 f1"/>
                <a:gd name="f77" fmla="*/ f58 1 65"/>
                <a:gd name="f78" fmla="*/ f59 1 87"/>
                <a:gd name="f79" fmla="*/ f60 1 65"/>
                <a:gd name="f80" fmla="*/ f61 1 87"/>
                <a:gd name="f81" fmla="*/ f62 1 65"/>
                <a:gd name="f82" fmla="*/ f63 1 87"/>
                <a:gd name="f83" fmla="*/ f64 1 65"/>
                <a:gd name="f84" fmla="*/ f65 1 87"/>
                <a:gd name="f85" fmla="*/ f66 1 65"/>
                <a:gd name="f86" fmla="*/ f67 1 87"/>
                <a:gd name="f87" fmla="*/ f68 1 65"/>
                <a:gd name="f88" fmla="*/ f69 1 87"/>
                <a:gd name="f89" fmla="*/ f70 1 65"/>
                <a:gd name="f90" fmla="*/ f71 1 87"/>
                <a:gd name="f91" fmla="*/ f72 1 65"/>
                <a:gd name="f92" fmla="*/ f73 1 87"/>
                <a:gd name="f93" fmla="*/ f74 1 65"/>
                <a:gd name="f94" fmla="*/ f75 1 87"/>
                <a:gd name="f95" fmla="*/ 0 1 f56"/>
                <a:gd name="f96" fmla="*/ f50 1 f56"/>
                <a:gd name="f97" fmla="*/ 0 1 f57"/>
                <a:gd name="f98" fmla="*/ f51 1 f57"/>
                <a:gd name="f99" fmla="*/ f77 1 f56"/>
                <a:gd name="f100" fmla="*/ f78 1 f57"/>
                <a:gd name="f101" fmla="*/ f79 1 f56"/>
                <a:gd name="f102" fmla="*/ f80 1 f57"/>
                <a:gd name="f103" fmla="*/ f81 1 f56"/>
                <a:gd name="f104" fmla="*/ f82 1 f57"/>
                <a:gd name="f105" fmla="*/ f83 1 f56"/>
                <a:gd name="f106" fmla="*/ f84 1 f57"/>
                <a:gd name="f107" fmla="*/ f85 1 f56"/>
                <a:gd name="f108" fmla="*/ f86 1 f57"/>
                <a:gd name="f109" fmla="*/ f87 1 f56"/>
                <a:gd name="f110" fmla="*/ f88 1 f57"/>
                <a:gd name="f111" fmla="*/ f89 1 f56"/>
                <a:gd name="f112" fmla="*/ f90 1 f57"/>
                <a:gd name="f113" fmla="*/ f91 1 f56"/>
                <a:gd name="f114" fmla="*/ f92 1 f57"/>
                <a:gd name="f115" fmla="*/ f93 1 f56"/>
                <a:gd name="f116" fmla="*/ f94 1 f57"/>
                <a:gd name="f117" fmla="*/ f95 f47 1"/>
                <a:gd name="f118" fmla="*/ f96 f47 1"/>
                <a:gd name="f119" fmla="*/ f98 f48 1"/>
                <a:gd name="f120" fmla="*/ f97 f48 1"/>
                <a:gd name="f121" fmla="*/ f99 f47 1"/>
                <a:gd name="f122" fmla="*/ f100 f48 1"/>
                <a:gd name="f123" fmla="*/ f101 f47 1"/>
                <a:gd name="f124" fmla="*/ f102 f48 1"/>
                <a:gd name="f125" fmla="*/ f103 f47 1"/>
                <a:gd name="f126" fmla="*/ f104 f48 1"/>
                <a:gd name="f127" fmla="*/ f105 f47 1"/>
                <a:gd name="f128" fmla="*/ f106 f48 1"/>
                <a:gd name="f129" fmla="*/ f107 f47 1"/>
                <a:gd name="f130" fmla="*/ f108 f48 1"/>
                <a:gd name="f131" fmla="*/ f109 f47 1"/>
                <a:gd name="f132" fmla="*/ f110 f48 1"/>
                <a:gd name="f133" fmla="*/ f111 f47 1"/>
                <a:gd name="f134" fmla="*/ f112 f48 1"/>
                <a:gd name="f135" fmla="*/ f113 f47 1"/>
                <a:gd name="f136" fmla="*/ f114 f48 1"/>
                <a:gd name="f137" fmla="*/ f115 f47 1"/>
                <a:gd name="f138" fmla="*/ f116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6">
                  <a:pos x="f121" y="f122"/>
                </a:cxn>
                <a:cxn ang="f76">
                  <a:pos x="f123" y="f124"/>
                </a:cxn>
                <a:cxn ang="f76">
                  <a:pos x="f125" y="f126"/>
                </a:cxn>
                <a:cxn ang="f76">
                  <a:pos x="f127" y="f128"/>
                </a:cxn>
                <a:cxn ang="f76">
                  <a:pos x="f129" y="f130"/>
                </a:cxn>
                <a:cxn ang="f76">
                  <a:pos x="f131" y="f132"/>
                </a:cxn>
                <a:cxn ang="f76">
                  <a:pos x="f133" y="f134"/>
                </a:cxn>
                <a:cxn ang="f76">
                  <a:pos x="f135" y="f136"/>
                </a:cxn>
                <a:cxn ang="f76">
                  <a:pos x="f137" y="f138"/>
                </a:cxn>
                <a:cxn ang="f76">
                  <a:pos x="f121" y="f122"/>
                </a:cxn>
              </a:cxnLst>
              <a:rect l="f117" t="f120" r="f118" b="f119"/>
              <a:pathLst>
                <a:path w="65" h="87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6" y="f15"/>
                    <a:pt x="f16" y="f17"/>
                    <a:pt x="f18" y="f19"/>
                  </a:cubicBezTo>
                  <a:cubicBezTo>
                    <a:pt x="f20" y="f21"/>
                    <a:pt x="f22" y="f9"/>
                    <a:pt x="f21" y="f23"/>
                  </a:cubicBezTo>
                  <a:cubicBezTo>
                    <a:pt x="f24" y="f18"/>
                    <a:pt x="f25" y="f26"/>
                    <a:pt x="f19" y="f27"/>
                  </a:cubicBezTo>
                  <a:cubicBezTo>
                    <a:pt x="f28" y="f7"/>
                    <a:pt x="f10" y="f29"/>
                    <a:pt x="f30" y="f31"/>
                  </a:cubicBezTo>
                  <a:cubicBezTo>
                    <a:pt x="f5" y="f32"/>
                    <a:pt x="f12" y="f33"/>
                    <a:pt x="f14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25"/>
                    <a:pt x="f17" y="f44"/>
                  </a:cubicBezTo>
                  <a:cubicBezTo>
                    <a:pt x="f41" y="f45"/>
                    <a:pt x="f24" y="f12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2" name="Freeform 109">
              <a:extLst>
                <a:ext uri="{FF2B5EF4-FFF2-40B4-BE49-F238E27FC236}">
                  <a16:creationId xmlns:a16="http://schemas.microsoft.com/office/drawing/2014/main" id="{90AA2BD3-0248-387B-DB0B-45C94E4FBA09}"/>
                </a:ext>
              </a:extLst>
            </p:cNvPr>
            <p:cNvSpPr/>
            <p:nvPr/>
          </p:nvSpPr>
          <p:spPr>
            <a:xfrm>
              <a:off x="4500567" y="1970083"/>
              <a:ext cx="177795" cy="1889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50"/>
                <a:gd name="f8" fmla="val 39"/>
                <a:gd name="f9" fmla="val 6"/>
                <a:gd name="f10" fmla="val 41"/>
                <a:gd name="f11" fmla="val 10"/>
                <a:gd name="f12" fmla="val 44"/>
                <a:gd name="f13" fmla="val 15"/>
                <a:gd name="f14" fmla="val 45"/>
                <a:gd name="f15" fmla="val 20"/>
                <a:gd name="f16" fmla="val 35"/>
                <a:gd name="f17" fmla="val 37"/>
                <a:gd name="f18" fmla="val 48"/>
                <a:gd name="f19" fmla="val 24"/>
                <a:gd name="f20" fmla="val 49"/>
                <a:gd name="f21" fmla="val 12"/>
                <a:gd name="f22" fmla="val 38"/>
                <a:gd name="f23" fmla="val 25"/>
                <a:gd name="f24" fmla="val 1"/>
                <a:gd name="f25" fmla="val 11"/>
                <a:gd name="f26" fmla="val 13"/>
                <a:gd name="f27" fmla="val 27"/>
                <a:gd name="f28" fmla="val 2"/>
                <a:gd name="f29" fmla="val 31"/>
                <a:gd name="f30" fmla="val 3"/>
                <a:gd name="f31" fmla="val 36"/>
                <a:gd name="f32" fmla="val 5"/>
                <a:gd name="f33" fmla="val 40"/>
                <a:gd name="f34" fmla="+- 0 0 -90"/>
                <a:gd name="f35" fmla="*/ f3 1 47"/>
                <a:gd name="f36" fmla="*/ f4 1 50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47"/>
                <a:gd name="f45" fmla="*/ f41 1 50"/>
                <a:gd name="f46" fmla="*/ 39 f42 1"/>
                <a:gd name="f47" fmla="*/ 6 f41 1"/>
                <a:gd name="f48" fmla="*/ 45 f42 1"/>
                <a:gd name="f49" fmla="*/ 20 f41 1"/>
                <a:gd name="f50" fmla="*/ 24 f42 1"/>
                <a:gd name="f51" fmla="*/ 49 f41 1"/>
                <a:gd name="f52" fmla="*/ 0 f42 1"/>
                <a:gd name="f53" fmla="*/ 25 f41 1"/>
                <a:gd name="f54" fmla="*/ 27 f42 1"/>
                <a:gd name="f55" fmla="*/ 2 f41 1"/>
                <a:gd name="f56" fmla="*/ 40 f42 1"/>
                <a:gd name="f57" fmla="+- f43 0 f1"/>
                <a:gd name="f58" fmla="*/ f46 1 47"/>
                <a:gd name="f59" fmla="*/ f47 1 50"/>
                <a:gd name="f60" fmla="*/ f48 1 47"/>
                <a:gd name="f61" fmla="*/ f49 1 50"/>
                <a:gd name="f62" fmla="*/ f50 1 47"/>
                <a:gd name="f63" fmla="*/ f51 1 50"/>
                <a:gd name="f64" fmla="*/ f52 1 47"/>
                <a:gd name="f65" fmla="*/ f53 1 50"/>
                <a:gd name="f66" fmla="*/ f54 1 47"/>
                <a:gd name="f67" fmla="*/ f55 1 50"/>
                <a:gd name="f68" fmla="*/ f56 1 47"/>
                <a:gd name="f69" fmla="*/ 0 1 f44"/>
                <a:gd name="f70" fmla="*/ f38 1 f44"/>
                <a:gd name="f71" fmla="*/ 0 1 f45"/>
                <a:gd name="f72" fmla="*/ f39 1 f45"/>
                <a:gd name="f73" fmla="*/ f58 1 f44"/>
                <a:gd name="f74" fmla="*/ f59 1 f45"/>
                <a:gd name="f75" fmla="*/ f60 1 f44"/>
                <a:gd name="f76" fmla="*/ f61 1 f45"/>
                <a:gd name="f77" fmla="*/ f62 1 f44"/>
                <a:gd name="f78" fmla="*/ f63 1 f45"/>
                <a:gd name="f79" fmla="*/ f64 1 f44"/>
                <a:gd name="f80" fmla="*/ f65 1 f45"/>
                <a:gd name="f81" fmla="*/ f66 1 f44"/>
                <a:gd name="f82" fmla="*/ f67 1 f45"/>
                <a:gd name="f83" fmla="*/ f68 1 f44"/>
                <a:gd name="f84" fmla="*/ f69 f35 1"/>
                <a:gd name="f85" fmla="*/ f70 f35 1"/>
                <a:gd name="f86" fmla="*/ f72 f36 1"/>
                <a:gd name="f87" fmla="*/ f71 f36 1"/>
                <a:gd name="f88" fmla="*/ f73 f35 1"/>
                <a:gd name="f89" fmla="*/ f74 f36 1"/>
                <a:gd name="f90" fmla="*/ f75 f35 1"/>
                <a:gd name="f91" fmla="*/ f76 f36 1"/>
                <a:gd name="f92" fmla="*/ f77 f35 1"/>
                <a:gd name="f93" fmla="*/ f78 f36 1"/>
                <a:gd name="f94" fmla="*/ f79 f35 1"/>
                <a:gd name="f95" fmla="*/ f80 f36 1"/>
                <a:gd name="f96" fmla="*/ f81 f35 1"/>
                <a:gd name="f97" fmla="*/ f82 f36 1"/>
                <a:gd name="f98" fmla="*/ f83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88" y="f89"/>
                </a:cxn>
                <a:cxn ang="f57">
                  <a:pos x="f90" y="f91"/>
                </a:cxn>
                <a:cxn ang="f57">
                  <a:pos x="f92" y="f93"/>
                </a:cxn>
                <a:cxn ang="f57">
                  <a:pos x="f94" y="f95"/>
                </a:cxn>
                <a:cxn ang="f57">
                  <a:pos x="f96" y="f97"/>
                </a:cxn>
                <a:cxn ang="f57">
                  <a:pos x="f98" y="f89"/>
                </a:cxn>
                <a:cxn ang="f57">
                  <a:pos x="f88" y="f89"/>
                </a:cxn>
              </a:cxnLst>
              <a:rect l="f84" t="f87" r="f85" b="f86"/>
              <a:pathLst>
                <a:path w="47" h="50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6" y="f16"/>
                    <a:pt x="f17" y="f18"/>
                    <a:pt x="f19" y="f20"/>
                  </a:cubicBezTo>
                  <a:cubicBezTo>
                    <a:pt x="f21" y="f7"/>
                    <a:pt x="f5" y="f22"/>
                    <a:pt x="f5" y="f23"/>
                  </a:cubicBezTo>
                  <a:cubicBezTo>
                    <a:pt x="f24" y="f25"/>
                    <a:pt x="f26" y="f5"/>
                    <a:pt x="f27" y="f28"/>
                  </a:cubicBezTo>
                  <a:cubicBezTo>
                    <a:pt x="f29" y="f30"/>
                    <a:pt x="f31" y="f32"/>
                    <a:pt x="f33" y="f9"/>
                  </a:cubicBezTo>
                  <a:cubicBezTo>
                    <a:pt x="f33" y="f9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3" name="Freeform 110">
              <a:extLst>
                <a:ext uri="{FF2B5EF4-FFF2-40B4-BE49-F238E27FC236}">
                  <a16:creationId xmlns:a16="http://schemas.microsoft.com/office/drawing/2014/main" id="{423A905C-3506-0121-7E4A-94D6B754F3E5}"/>
                </a:ext>
              </a:extLst>
            </p:cNvPr>
            <p:cNvSpPr/>
            <p:nvPr/>
          </p:nvSpPr>
          <p:spPr>
            <a:xfrm>
              <a:off x="4221163" y="2158998"/>
              <a:ext cx="177795" cy="1841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49"/>
                <a:gd name="f8" fmla="val 2"/>
                <a:gd name="f9" fmla="val 16"/>
                <a:gd name="f10" fmla="val 6"/>
                <a:gd name="f11" fmla="val 11"/>
                <a:gd name="f12" fmla="val 10"/>
                <a:gd name="f13" fmla="val 5"/>
                <a:gd name="f14" fmla="val 14"/>
                <a:gd name="f15" fmla="val 19"/>
                <a:gd name="f16" fmla="val 26"/>
                <a:gd name="f17" fmla="val 29"/>
                <a:gd name="f18" fmla="val 35"/>
                <a:gd name="f19" fmla="val 12"/>
                <a:gd name="f20" fmla="val 39"/>
                <a:gd name="f21" fmla="val 21"/>
                <a:gd name="f22" fmla="val 46"/>
                <a:gd name="f23" fmla="val 27"/>
                <a:gd name="f24" fmla="val 38"/>
                <a:gd name="f25" fmla="val 4"/>
                <a:gd name="f26" fmla="val 45"/>
                <a:gd name="f27" fmla="val 32"/>
                <a:gd name="f28" fmla="+- 0 0 -90"/>
                <a:gd name="f29" fmla="*/ f3 1 47"/>
                <a:gd name="f30" fmla="*/ f4 1 49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47"/>
                <a:gd name="f39" fmla="*/ f35 1 49"/>
                <a:gd name="f40" fmla="*/ 2 f36 1"/>
                <a:gd name="f41" fmla="*/ 16 f35 1"/>
                <a:gd name="f42" fmla="*/ 14 f36 1"/>
                <a:gd name="f43" fmla="*/ 0 f35 1"/>
                <a:gd name="f44" fmla="*/ 29 f36 1"/>
                <a:gd name="f45" fmla="*/ 6 f35 1"/>
                <a:gd name="f46" fmla="*/ 46 f36 1"/>
                <a:gd name="f47" fmla="*/ 27 f35 1"/>
                <a:gd name="f48" fmla="*/ 21 f36 1"/>
                <a:gd name="f49" fmla="*/ 47 f35 1"/>
                <a:gd name="f50" fmla="+- f37 0 f1"/>
                <a:gd name="f51" fmla="*/ f40 1 47"/>
                <a:gd name="f52" fmla="*/ f41 1 49"/>
                <a:gd name="f53" fmla="*/ f42 1 47"/>
                <a:gd name="f54" fmla="*/ f43 1 49"/>
                <a:gd name="f55" fmla="*/ f44 1 47"/>
                <a:gd name="f56" fmla="*/ f45 1 49"/>
                <a:gd name="f57" fmla="*/ f46 1 47"/>
                <a:gd name="f58" fmla="*/ f47 1 49"/>
                <a:gd name="f59" fmla="*/ f48 1 47"/>
                <a:gd name="f60" fmla="*/ f49 1 49"/>
                <a:gd name="f61" fmla="*/ 0 1 f38"/>
                <a:gd name="f62" fmla="*/ f32 1 f38"/>
                <a:gd name="f63" fmla="*/ 0 1 f39"/>
                <a:gd name="f64" fmla="*/ f33 1 f39"/>
                <a:gd name="f65" fmla="*/ f51 1 f38"/>
                <a:gd name="f66" fmla="*/ f52 1 f39"/>
                <a:gd name="f67" fmla="*/ f53 1 f38"/>
                <a:gd name="f68" fmla="*/ f54 1 f39"/>
                <a:gd name="f69" fmla="*/ f55 1 f38"/>
                <a:gd name="f70" fmla="*/ f56 1 f39"/>
                <a:gd name="f71" fmla="*/ f57 1 f38"/>
                <a:gd name="f72" fmla="*/ f58 1 f39"/>
                <a:gd name="f73" fmla="*/ f59 1 f38"/>
                <a:gd name="f74" fmla="*/ f60 1 f39"/>
                <a:gd name="f75" fmla="*/ f61 f29 1"/>
                <a:gd name="f76" fmla="*/ f62 f29 1"/>
                <a:gd name="f77" fmla="*/ f64 f30 1"/>
                <a:gd name="f78" fmla="*/ f63 f30 1"/>
                <a:gd name="f79" fmla="*/ f65 f29 1"/>
                <a:gd name="f80" fmla="*/ f66 f30 1"/>
                <a:gd name="f81" fmla="*/ f67 f29 1"/>
                <a:gd name="f82" fmla="*/ f68 f30 1"/>
                <a:gd name="f83" fmla="*/ f69 f29 1"/>
                <a:gd name="f84" fmla="*/ f70 f30 1"/>
                <a:gd name="f85" fmla="*/ f71 f29 1"/>
                <a:gd name="f86" fmla="*/ f72 f30 1"/>
                <a:gd name="f87" fmla="*/ f73 f29 1"/>
                <a:gd name="f88" fmla="*/ f7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79" y="f80"/>
                </a:cxn>
              </a:cxnLst>
              <a:rect l="f75" t="f78" r="f76" b="f77"/>
              <a:pathLst>
                <a:path w="47" h="49">
                  <a:moveTo>
                    <a:pt x="f8" y="f9"/>
                  </a:moveTo>
                  <a:cubicBezTo>
                    <a:pt x="f10" y="f11"/>
                    <a:pt x="f12" y="f13"/>
                    <a:pt x="f14" y="f5"/>
                  </a:cubicBezTo>
                  <a:cubicBezTo>
                    <a:pt x="f15" y="f8"/>
                    <a:pt x="f16" y="f8"/>
                    <a:pt x="f17" y="f10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6" y="f20"/>
                    <a:pt x="f24" y="f7"/>
                    <a:pt x="f21" y="f6"/>
                  </a:cubicBezTo>
                  <a:cubicBezTo>
                    <a:pt x="f25" y="f26"/>
                    <a:pt x="f5" y="f2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Freeform 111">
              <a:extLst>
                <a:ext uri="{FF2B5EF4-FFF2-40B4-BE49-F238E27FC236}">
                  <a16:creationId xmlns:a16="http://schemas.microsoft.com/office/drawing/2014/main" id="{21394E03-46EF-415E-62A2-047716FC45A5}"/>
                </a:ext>
              </a:extLst>
            </p:cNvPr>
            <p:cNvSpPr/>
            <p:nvPr/>
          </p:nvSpPr>
          <p:spPr>
            <a:xfrm>
              <a:off x="4605339" y="2286000"/>
              <a:ext cx="204789" cy="1555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4"/>
                <a:gd name="f7" fmla="val 41"/>
                <a:gd name="f8" fmla="val 45"/>
                <a:gd name="f9" fmla="val 35"/>
                <a:gd name="f10" fmla="val 34"/>
                <a:gd name="f11" fmla="val 36"/>
                <a:gd name="f12" fmla="val 21"/>
                <a:gd name="f13" fmla="val 12"/>
                <a:gd name="f14" fmla="val 37"/>
                <a:gd name="f15" fmla="val 6"/>
                <a:gd name="f16" fmla="val 4"/>
                <a:gd name="f17" fmla="val 19"/>
                <a:gd name="f18" fmla="val 9"/>
                <a:gd name="f19" fmla="val 17"/>
                <a:gd name="f20" fmla="val 28"/>
                <a:gd name="f21" fmla="val 3"/>
                <a:gd name="f22" fmla="val 42"/>
                <a:gd name="f23" fmla="val 50"/>
                <a:gd name="f24" fmla="val 10"/>
                <a:gd name="f25" fmla="val 16"/>
                <a:gd name="f26" fmla="val 52"/>
                <a:gd name="f27" fmla="val 22"/>
                <a:gd name="f28" fmla="val 49"/>
                <a:gd name="f29" fmla="val 47"/>
                <a:gd name="f30" fmla="val 46"/>
                <a:gd name="f31" fmla="+- 0 0 -90"/>
                <a:gd name="f32" fmla="*/ f3 1 54"/>
                <a:gd name="f33" fmla="*/ f4 1 41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54"/>
                <a:gd name="f42" fmla="*/ f38 1 41"/>
                <a:gd name="f43" fmla="*/ 45 f39 1"/>
                <a:gd name="f44" fmla="*/ 35 f38 1"/>
                <a:gd name="f45" fmla="*/ 12 f39 1"/>
                <a:gd name="f46" fmla="*/ 37 f38 1"/>
                <a:gd name="f47" fmla="*/ 0 f39 1"/>
                <a:gd name="f48" fmla="*/ 9 f38 1"/>
                <a:gd name="f49" fmla="*/ 42 f39 1"/>
                <a:gd name="f50" fmla="*/ 0 f38 1"/>
                <a:gd name="f51" fmla="*/ 54 f39 1"/>
                <a:gd name="f52" fmla="*/ 16 f38 1"/>
                <a:gd name="f53" fmla="*/ 47 f39 1"/>
                <a:gd name="f54" fmla="*/ 34 f38 1"/>
                <a:gd name="f55" fmla="+- f40 0 f1"/>
                <a:gd name="f56" fmla="*/ f43 1 54"/>
                <a:gd name="f57" fmla="*/ f44 1 41"/>
                <a:gd name="f58" fmla="*/ f45 1 54"/>
                <a:gd name="f59" fmla="*/ f46 1 41"/>
                <a:gd name="f60" fmla="*/ f47 1 54"/>
                <a:gd name="f61" fmla="*/ f48 1 41"/>
                <a:gd name="f62" fmla="*/ f49 1 54"/>
                <a:gd name="f63" fmla="*/ f50 1 41"/>
                <a:gd name="f64" fmla="*/ f51 1 54"/>
                <a:gd name="f65" fmla="*/ f52 1 41"/>
                <a:gd name="f66" fmla="*/ f53 1 54"/>
                <a:gd name="f67" fmla="*/ f54 1 41"/>
                <a:gd name="f68" fmla="*/ 0 1 f41"/>
                <a:gd name="f69" fmla="*/ f35 1 f41"/>
                <a:gd name="f70" fmla="*/ 0 1 f42"/>
                <a:gd name="f71" fmla="*/ f36 1 f42"/>
                <a:gd name="f72" fmla="*/ f56 1 f41"/>
                <a:gd name="f73" fmla="*/ f57 1 f42"/>
                <a:gd name="f74" fmla="*/ f58 1 f41"/>
                <a:gd name="f75" fmla="*/ f59 1 f42"/>
                <a:gd name="f76" fmla="*/ f60 1 f41"/>
                <a:gd name="f77" fmla="*/ f61 1 f42"/>
                <a:gd name="f78" fmla="*/ f62 1 f41"/>
                <a:gd name="f79" fmla="*/ f63 1 f42"/>
                <a:gd name="f80" fmla="*/ f64 1 f41"/>
                <a:gd name="f81" fmla="*/ f65 1 f42"/>
                <a:gd name="f82" fmla="*/ f66 1 f41"/>
                <a:gd name="f83" fmla="*/ f67 1 f42"/>
                <a:gd name="f84" fmla="*/ f68 f32 1"/>
                <a:gd name="f85" fmla="*/ f69 f32 1"/>
                <a:gd name="f86" fmla="*/ f71 f33 1"/>
                <a:gd name="f87" fmla="*/ f70 f33 1"/>
                <a:gd name="f88" fmla="*/ f72 f32 1"/>
                <a:gd name="f89" fmla="*/ f73 f33 1"/>
                <a:gd name="f90" fmla="*/ f74 f32 1"/>
                <a:gd name="f91" fmla="*/ f75 f33 1"/>
                <a:gd name="f92" fmla="*/ f76 f32 1"/>
                <a:gd name="f93" fmla="*/ f77 f33 1"/>
                <a:gd name="f94" fmla="*/ f78 f32 1"/>
                <a:gd name="f95" fmla="*/ f79 f33 1"/>
                <a:gd name="f96" fmla="*/ f80 f32 1"/>
                <a:gd name="f97" fmla="*/ f81 f33 1"/>
                <a:gd name="f98" fmla="*/ f82 f32 1"/>
                <a:gd name="f99" fmla="*/ f8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88" y="f89"/>
                </a:cxn>
                <a:cxn ang="f55">
                  <a:pos x="f90" y="f91"/>
                </a:cxn>
                <a:cxn ang="f55">
                  <a:pos x="f92" y="f93"/>
                </a:cxn>
                <a:cxn ang="f55">
                  <a:pos x="f94" y="f95"/>
                </a:cxn>
                <a:cxn ang="f55">
                  <a:pos x="f96" y="f97"/>
                </a:cxn>
                <a:cxn ang="f55">
                  <a:pos x="f98" y="f99"/>
                </a:cxn>
                <a:cxn ang="f55">
                  <a:pos x="f88" y="f89"/>
                </a:cxn>
              </a:cxnLst>
              <a:rect l="f84" t="f87" r="f85" b="f86"/>
              <a:pathLst>
                <a:path w="54" h="41">
                  <a:moveTo>
                    <a:pt x="f8" y="f9"/>
                  </a:moveTo>
                  <a:cubicBezTo>
                    <a:pt x="f10" y="f11"/>
                    <a:pt x="f12" y="f7"/>
                    <a:pt x="f13" y="f14"/>
                  </a:cubicBezTo>
                  <a:cubicBezTo>
                    <a:pt x="f15" y="f10"/>
                    <a:pt x="f16" y="f17"/>
                    <a:pt x="f5" y="f18"/>
                  </a:cubicBezTo>
                  <a:cubicBezTo>
                    <a:pt x="f19" y="f15"/>
                    <a:pt x="f20" y="f21"/>
                    <a:pt x="f22" y="f5"/>
                  </a:cubicBezTo>
                  <a:cubicBezTo>
                    <a:pt x="f8" y="f16"/>
                    <a:pt x="f23" y="f24"/>
                    <a:pt x="f6" y="f25"/>
                  </a:cubicBezTo>
                  <a:cubicBezTo>
                    <a:pt x="f26" y="f27"/>
                    <a:pt x="f28" y="f20"/>
                    <a:pt x="f29" y="f10"/>
                  </a:cubicBezTo>
                  <a:cubicBezTo>
                    <a:pt x="f30" y="f9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Freeform 112">
              <a:extLst>
                <a:ext uri="{FF2B5EF4-FFF2-40B4-BE49-F238E27FC236}">
                  <a16:creationId xmlns:a16="http://schemas.microsoft.com/office/drawing/2014/main" id="{0BDC8C1C-CA1A-4175-8BEB-40BDE295AC98}"/>
                </a:ext>
              </a:extLst>
            </p:cNvPr>
            <p:cNvSpPr/>
            <p:nvPr/>
          </p:nvSpPr>
          <p:spPr>
            <a:xfrm>
              <a:off x="4775197" y="2082802"/>
              <a:ext cx="150811" cy="1968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52"/>
                <a:gd name="f8" fmla="val 11"/>
                <a:gd name="f9" fmla="val 8"/>
                <a:gd name="f10" fmla="val 47"/>
                <a:gd name="f11" fmla="val 5"/>
                <a:gd name="f12" fmla="val 42"/>
                <a:gd name="f13" fmla="val 4"/>
                <a:gd name="f14" fmla="val 36"/>
                <a:gd name="f15" fmla="val 2"/>
                <a:gd name="f16" fmla="val 28"/>
                <a:gd name="f17" fmla="val 20"/>
                <a:gd name="f18" fmla="val 6"/>
                <a:gd name="f19" fmla="val 7"/>
                <a:gd name="f20" fmla="val 18"/>
                <a:gd name="f21" fmla="val 25"/>
                <a:gd name="f22" fmla="val 32"/>
                <a:gd name="f23" fmla="val 19"/>
                <a:gd name="f24" fmla="val 39"/>
                <a:gd name="f25" fmla="val 26"/>
                <a:gd name="f26" fmla="val 38"/>
                <a:gd name="f27" fmla="val 35"/>
                <a:gd name="f28" fmla="val 22"/>
                <a:gd name="f29" fmla="val 49"/>
                <a:gd name="f30" fmla="val 14"/>
                <a:gd name="f31" fmla="val 51"/>
                <a:gd name="f32" fmla="val 10"/>
                <a:gd name="f33" fmla="+- 0 0 -90"/>
                <a:gd name="f34" fmla="*/ f3 1 40"/>
                <a:gd name="f35" fmla="*/ f4 1 52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40"/>
                <a:gd name="f44" fmla="*/ f40 1 52"/>
                <a:gd name="f45" fmla="*/ 11 f41 1"/>
                <a:gd name="f46" fmla="*/ 52 f40 1"/>
                <a:gd name="f47" fmla="*/ 4 f41 1"/>
                <a:gd name="f48" fmla="*/ 36 f40 1"/>
                <a:gd name="f49" fmla="*/ 0 f41 1"/>
                <a:gd name="f50" fmla="*/ 6 f40 1"/>
                <a:gd name="f51" fmla="*/ 25 f41 1"/>
                <a:gd name="f52" fmla="*/ 4 f40 1"/>
                <a:gd name="f53" fmla="*/ 39 f41 1"/>
                <a:gd name="f54" fmla="*/ 26 f40 1"/>
                <a:gd name="f55" fmla="*/ 22 f41 1"/>
                <a:gd name="f56" fmla="*/ 49 f40 1"/>
                <a:gd name="f57" fmla="*/ 10 f41 1"/>
                <a:gd name="f58" fmla="+- f42 0 f1"/>
                <a:gd name="f59" fmla="*/ f45 1 40"/>
                <a:gd name="f60" fmla="*/ f46 1 52"/>
                <a:gd name="f61" fmla="*/ f47 1 40"/>
                <a:gd name="f62" fmla="*/ f48 1 52"/>
                <a:gd name="f63" fmla="*/ f49 1 40"/>
                <a:gd name="f64" fmla="*/ f50 1 52"/>
                <a:gd name="f65" fmla="*/ f51 1 40"/>
                <a:gd name="f66" fmla="*/ f52 1 52"/>
                <a:gd name="f67" fmla="*/ f53 1 40"/>
                <a:gd name="f68" fmla="*/ f54 1 52"/>
                <a:gd name="f69" fmla="*/ f55 1 40"/>
                <a:gd name="f70" fmla="*/ f56 1 52"/>
                <a:gd name="f71" fmla="*/ f57 1 40"/>
                <a:gd name="f72" fmla="*/ 0 1 f43"/>
                <a:gd name="f73" fmla="*/ f37 1 f43"/>
                <a:gd name="f74" fmla="*/ 0 1 f44"/>
                <a:gd name="f75" fmla="*/ f38 1 f44"/>
                <a:gd name="f76" fmla="*/ f59 1 f43"/>
                <a:gd name="f77" fmla="*/ f60 1 f44"/>
                <a:gd name="f78" fmla="*/ f61 1 f43"/>
                <a:gd name="f79" fmla="*/ f62 1 f44"/>
                <a:gd name="f80" fmla="*/ f63 1 f43"/>
                <a:gd name="f81" fmla="*/ f64 1 f44"/>
                <a:gd name="f82" fmla="*/ f65 1 f43"/>
                <a:gd name="f83" fmla="*/ f66 1 f44"/>
                <a:gd name="f84" fmla="*/ f67 1 f43"/>
                <a:gd name="f85" fmla="*/ f68 1 f44"/>
                <a:gd name="f86" fmla="*/ f69 1 f43"/>
                <a:gd name="f87" fmla="*/ f70 1 f44"/>
                <a:gd name="f88" fmla="*/ f71 1 f43"/>
                <a:gd name="f89" fmla="*/ f72 f34 1"/>
                <a:gd name="f90" fmla="*/ f73 f34 1"/>
                <a:gd name="f91" fmla="*/ f75 f35 1"/>
                <a:gd name="f92" fmla="*/ f74 f35 1"/>
                <a:gd name="f93" fmla="*/ f76 f34 1"/>
                <a:gd name="f94" fmla="*/ f77 f35 1"/>
                <a:gd name="f95" fmla="*/ f78 f34 1"/>
                <a:gd name="f96" fmla="*/ f79 f35 1"/>
                <a:gd name="f97" fmla="*/ f80 f34 1"/>
                <a:gd name="f98" fmla="*/ f81 f35 1"/>
                <a:gd name="f99" fmla="*/ f82 f34 1"/>
                <a:gd name="f100" fmla="*/ f83 f35 1"/>
                <a:gd name="f101" fmla="*/ f84 f34 1"/>
                <a:gd name="f102" fmla="*/ f85 f35 1"/>
                <a:gd name="f103" fmla="*/ f86 f34 1"/>
                <a:gd name="f104" fmla="*/ f87 f35 1"/>
                <a:gd name="f105" fmla="*/ f88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8">
                  <a:pos x="f93" y="f94"/>
                </a:cxn>
                <a:cxn ang="f58">
                  <a:pos x="f95" y="f96"/>
                </a:cxn>
                <a:cxn ang="f58">
                  <a:pos x="f97" y="f98"/>
                </a:cxn>
                <a:cxn ang="f58">
                  <a:pos x="f99" y="f100"/>
                </a:cxn>
                <a:cxn ang="f58">
                  <a:pos x="f101" y="f102"/>
                </a:cxn>
                <a:cxn ang="f58">
                  <a:pos x="f103" y="f104"/>
                </a:cxn>
                <a:cxn ang="f58">
                  <a:pos x="f105" y="f94"/>
                </a:cxn>
                <a:cxn ang="f58">
                  <a:pos x="f93" y="f94"/>
                </a:cxn>
              </a:cxnLst>
              <a:rect l="f89" t="f92" r="f90" b="f91"/>
              <a:pathLst>
                <a:path w="40" h="52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5" y="f17"/>
                    <a:pt x="f5" y="f18"/>
                  </a:cubicBezTo>
                  <a:cubicBezTo>
                    <a:pt x="f19" y="f11"/>
                    <a:pt x="f20" y="f5"/>
                    <a:pt x="f21" y="f13"/>
                  </a:cubicBezTo>
                  <a:cubicBezTo>
                    <a:pt x="f22" y="f19"/>
                    <a:pt x="f6" y="f23"/>
                    <a:pt x="f24" y="f25"/>
                  </a:cubicBezTo>
                  <a:cubicBezTo>
                    <a:pt x="f26" y="f27"/>
                    <a:pt x="f16" y="f12"/>
                    <a:pt x="f28" y="f29"/>
                  </a:cubicBezTo>
                  <a:cubicBezTo>
                    <a:pt x="f23" y="f7"/>
                    <a:pt x="f30" y="f31"/>
                    <a:pt x="f32" y="f7"/>
                  </a:cubicBezTo>
                  <a:cubicBezTo>
                    <a:pt x="f32" y="f7"/>
                    <a:pt x="f8" y="f7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Freeform 113">
              <a:extLst>
                <a:ext uri="{FF2B5EF4-FFF2-40B4-BE49-F238E27FC236}">
                  <a16:creationId xmlns:a16="http://schemas.microsoft.com/office/drawing/2014/main" id="{CD3CD6BE-C4AD-1A49-5CC9-521EFCC3CC25}"/>
                </a:ext>
              </a:extLst>
            </p:cNvPr>
            <p:cNvSpPr/>
            <p:nvPr/>
          </p:nvSpPr>
          <p:spPr>
            <a:xfrm>
              <a:off x="4391021" y="2679704"/>
              <a:ext cx="211134" cy="2031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6"/>
                <a:gd name="f7" fmla="val 54"/>
                <a:gd name="f8" fmla="val 21"/>
                <a:gd name="f9" fmla="val 14"/>
                <a:gd name="f10" fmla="val 45"/>
                <a:gd name="f11" fmla="val 7"/>
                <a:gd name="f12" fmla="val 37"/>
                <a:gd name="f13" fmla="val 27"/>
                <a:gd name="f14" fmla="val 11"/>
                <a:gd name="f15" fmla="val 22"/>
                <a:gd name="f16" fmla="val 18"/>
                <a:gd name="f17" fmla="val 16"/>
                <a:gd name="f18" fmla="val 31"/>
                <a:gd name="f19" fmla="val 38"/>
                <a:gd name="f20" fmla="val 48"/>
                <a:gd name="f21" fmla="val 15"/>
                <a:gd name="f22" fmla="val 26"/>
                <a:gd name="f23" fmla="val 52"/>
                <a:gd name="f24" fmla="val 42"/>
                <a:gd name="f25" fmla="val 39"/>
                <a:gd name="f26" fmla="val 49"/>
                <a:gd name="f27" fmla="val 33"/>
                <a:gd name="f28" fmla="val 20"/>
                <a:gd name="f29" fmla="val 53"/>
                <a:gd name="f30" fmla="+- 0 0 -90"/>
                <a:gd name="f31" fmla="*/ f3 1 56"/>
                <a:gd name="f32" fmla="*/ f4 1 54"/>
                <a:gd name="f33" fmla="val f5"/>
                <a:gd name="f34" fmla="val f6"/>
                <a:gd name="f35" fmla="val f7"/>
                <a:gd name="f36" fmla="*/ f30 f0 1"/>
                <a:gd name="f37" fmla="+- f35 0 f33"/>
                <a:gd name="f38" fmla="+- f34 0 f33"/>
                <a:gd name="f39" fmla="*/ f36 1 f2"/>
                <a:gd name="f40" fmla="*/ f38 1 56"/>
                <a:gd name="f41" fmla="*/ f37 1 54"/>
                <a:gd name="f42" fmla="*/ 21 f38 1"/>
                <a:gd name="f43" fmla="*/ 54 f37 1"/>
                <a:gd name="f44" fmla="*/ 0 f38 1"/>
                <a:gd name="f45" fmla="*/ 27 f37 1"/>
                <a:gd name="f46" fmla="*/ 22 f38 1"/>
                <a:gd name="f47" fmla="*/ 16 f37 1"/>
                <a:gd name="f48" fmla="*/ 48 f38 1"/>
                <a:gd name="f49" fmla="*/ 15 f37 1"/>
                <a:gd name="f50" fmla="*/ 39 f38 1"/>
                <a:gd name="f51" fmla="*/ 49 f37 1"/>
                <a:gd name="f52" fmla="*/ 20 f38 1"/>
                <a:gd name="f53" fmla="*/ 53 f37 1"/>
                <a:gd name="f54" fmla="+- f39 0 f1"/>
                <a:gd name="f55" fmla="*/ f42 1 56"/>
                <a:gd name="f56" fmla="*/ f43 1 54"/>
                <a:gd name="f57" fmla="*/ f44 1 56"/>
                <a:gd name="f58" fmla="*/ f45 1 54"/>
                <a:gd name="f59" fmla="*/ f46 1 56"/>
                <a:gd name="f60" fmla="*/ f47 1 54"/>
                <a:gd name="f61" fmla="*/ f48 1 56"/>
                <a:gd name="f62" fmla="*/ f49 1 54"/>
                <a:gd name="f63" fmla="*/ f50 1 56"/>
                <a:gd name="f64" fmla="*/ f51 1 54"/>
                <a:gd name="f65" fmla="*/ f52 1 56"/>
                <a:gd name="f66" fmla="*/ f53 1 54"/>
                <a:gd name="f67" fmla="*/ 0 1 f40"/>
                <a:gd name="f68" fmla="*/ f34 1 f40"/>
                <a:gd name="f69" fmla="*/ 0 1 f41"/>
                <a:gd name="f70" fmla="*/ f35 1 f41"/>
                <a:gd name="f71" fmla="*/ f55 1 f40"/>
                <a:gd name="f72" fmla="*/ f56 1 f41"/>
                <a:gd name="f73" fmla="*/ f57 1 f40"/>
                <a:gd name="f74" fmla="*/ f58 1 f41"/>
                <a:gd name="f75" fmla="*/ f59 1 f40"/>
                <a:gd name="f76" fmla="*/ f60 1 f41"/>
                <a:gd name="f77" fmla="*/ f61 1 f40"/>
                <a:gd name="f78" fmla="*/ f62 1 f41"/>
                <a:gd name="f79" fmla="*/ f63 1 f40"/>
                <a:gd name="f80" fmla="*/ f64 1 f41"/>
                <a:gd name="f81" fmla="*/ f65 1 f40"/>
                <a:gd name="f82" fmla="*/ f66 1 f41"/>
                <a:gd name="f83" fmla="*/ f67 f31 1"/>
                <a:gd name="f84" fmla="*/ f68 f31 1"/>
                <a:gd name="f85" fmla="*/ f70 f32 1"/>
                <a:gd name="f86" fmla="*/ f69 f32 1"/>
                <a:gd name="f87" fmla="*/ f71 f31 1"/>
                <a:gd name="f88" fmla="*/ f72 f32 1"/>
                <a:gd name="f89" fmla="*/ f73 f31 1"/>
                <a:gd name="f90" fmla="*/ f74 f32 1"/>
                <a:gd name="f91" fmla="*/ f75 f31 1"/>
                <a:gd name="f92" fmla="*/ f76 f32 1"/>
                <a:gd name="f93" fmla="*/ f77 f31 1"/>
                <a:gd name="f94" fmla="*/ f78 f32 1"/>
                <a:gd name="f95" fmla="*/ f79 f31 1"/>
                <a:gd name="f96" fmla="*/ f80 f32 1"/>
                <a:gd name="f97" fmla="*/ f81 f31 1"/>
                <a:gd name="f98" fmla="*/ f8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4">
                  <a:pos x="f87" y="f88"/>
                </a:cxn>
                <a:cxn ang="f54">
                  <a:pos x="f89" y="f90"/>
                </a:cxn>
                <a:cxn ang="f54">
                  <a:pos x="f91" y="f92"/>
                </a:cxn>
                <a:cxn ang="f54">
                  <a:pos x="f93" y="f94"/>
                </a:cxn>
                <a:cxn ang="f54">
                  <a:pos x="f95" y="f96"/>
                </a:cxn>
                <a:cxn ang="f54">
                  <a:pos x="f97" y="f98"/>
                </a:cxn>
                <a:cxn ang="f54">
                  <a:pos x="f87" y="f88"/>
                </a:cxn>
              </a:cxnLst>
              <a:rect l="f83" t="f86" r="f84" b="f85"/>
              <a:pathLst>
                <a:path w="56" h="54">
                  <a:moveTo>
                    <a:pt x="f8" y="f7"/>
                  </a:moveTo>
                  <a:cubicBezTo>
                    <a:pt x="f9" y="f10"/>
                    <a:pt x="f11" y="f12"/>
                    <a:pt x="f5" y="f13"/>
                  </a:cubicBezTo>
                  <a:cubicBezTo>
                    <a:pt x="f14" y="f15"/>
                    <a:pt x="f16" y="f8"/>
                    <a:pt x="f15" y="f17"/>
                  </a:cubicBezTo>
                  <a:cubicBezTo>
                    <a:pt x="f18" y="f11"/>
                    <a:pt x="f19" y="f5"/>
                    <a:pt x="f20" y="f21"/>
                  </a:cubicBezTo>
                  <a:cubicBezTo>
                    <a:pt x="f6" y="f22"/>
                    <a:pt x="f23" y="f24"/>
                    <a:pt x="f25" y="f26"/>
                  </a:cubicBezTo>
                  <a:cubicBezTo>
                    <a:pt x="f27" y="f23"/>
                    <a:pt x="f22" y="f23"/>
                    <a:pt x="f28" y="f29"/>
                  </a:cubicBezTo>
                  <a:lnTo>
                    <a:pt x="f8" y="f7"/>
                  </a:ln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Freeform 114">
              <a:extLst>
                <a:ext uri="{FF2B5EF4-FFF2-40B4-BE49-F238E27FC236}">
                  <a16:creationId xmlns:a16="http://schemas.microsoft.com/office/drawing/2014/main" id="{9D3CF9BA-62EA-FC47-7EB4-1961C37985E2}"/>
                </a:ext>
              </a:extLst>
            </p:cNvPr>
            <p:cNvSpPr/>
            <p:nvPr/>
          </p:nvSpPr>
          <p:spPr>
            <a:xfrm>
              <a:off x="4371975" y="2351086"/>
              <a:ext cx="184151" cy="1809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"/>
                <a:gd name="f7" fmla="val 48"/>
                <a:gd name="f8" fmla="val 17"/>
                <a:gd name="f9" fmla="val 26"/>
                <a:gd name="f10" fmla="val 3"/>
                <a:gd name="f11" fmla="val 35"/>
                <a:gd name="f12" fmla="val 5"/>
                <a:gd name="f13" fmla="val 45"/>
                <a:gd name="f14" fmla="val 9"/>
                <a:gd name="f15" fmla="val 23"/>
                <a:gd name="f16" fmla="val 46"/>
                <a:gd name="f17" fmla="val 38"/>
                <a:gd name="f18" fmla="val 30"/>
                <a:gd name="f19" fmla="val 25"/>
                <a:gd name="f20" fmla="val 13"/>
                <a:gd name="f21" fmla="val 44"/>
                <a:gd name="f22" fmla="val 10"/>
                <a:gd name="f23" fmla="val 40"/>
                <a:gd name="f24" fmla="val 6"/>
                <a:gd name="f25" fmla="val 11"/>
                <a:gd name="f26" fmla="+- 0 0 -90"/>
                <a:gd name="f27" fmla="*/ f3 1 49"/>
                <a:gd name="f28" fmla="*/ f4 1 48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49"/>
                <a:gd name="f37" fmla="*/ f33 1 48"/>
                <a:gd name="f38" fmla="*/ 17 f34 1"/>
                <a:gd name="f39" fmla="*/ 0 f33 1"/>
                <a:gd name="f40" fmla="*/ 45 f34 1"/>
                <a:gd name="f41" fmla="*/ 9 f33 1"/>
                <a:gd name="f42" fmla="*/ 30 f34 1"/>
                <a:gd name="f43" fmla="*/ 46 f33 1"/>
                <a:gd name="f44" fmla="*/ 10 f34 1"/>
                <a:gd name="f45" fmla="*/ 40 f33 1"/>
                <a:gd name="f46" fmla="+- f35 0 f1"/>
                <a:gd name="f47" fmla="*/ f38 1 49"/>
                <a:gd name="f48" fmla="*/ f39 1 48"/>
                <a:gd name="f49" fmla="*/ f40 1 49"/>
                <a:gd name="f50" fmla="*/ f41 1 48"/>
                <a:gd name="f51" fmla="*/ f42 1 49"/>
                <a:gd name="f52" fmla="*/ f43 1 48"/>
                <a:gd name="f53" fmla="*/ f44 1 49"/>
                <a:gd name="f54" fmla="*/ f45 1 48"/>
                <a:gd name="f55" fmla="*/ 0 1 f36"/>
                <a:gd name="f56" fmla="*/ f30 1 f36"/>
                <a:gd name="f57" fmla="*/ 0 1 f37"/>
                <a:gd name="f58" fmla="*/ f31 1 f37"/>
                <a:gd name="f59" fmla="*/ f47 1 f36"/>
                <a:gd name="f60" fmla="*/ f48 1 f37"/>
                <a:gd name="f61" fmla="*/ f49 1 f36"/>
                <a:gd name="f62" fmla="*/ f50 1 f37"/>
                <a:gd name="f63" fmla="*/ f51 1 f36"/>
                <a:gd name="f64" fmla="*/ f52 1 f37"/>
                <a:gd name="f65" fmla="*/ f53 1 f36"/>
                <a:gd name="f66" fmla="*/ f54 1 f37"/>
                <a:gd name="f67" fmla="*/ f55 f27 1"/>
                <a:gd name="f68" fmla="*/ f56 f27 1"/>
                <a:gd name="f69" fmla="*/ f58 f28 1"/>
                <a:gd name="f70" fmla="*/ f57 f28 1"/>
                <a:gd name="f71" fmla="*/ f59 f27 1"/>
                <a:gd name="f72" fmla="*/ f60 f28 1"/>
                <a:gd name="f73" fmla="*/ f61 f27 1"/>
                <a:gd name="f74" fmla="*/ f62 f28 1"/>
                <a:gd name="f75" fmla="*/ f63 f27 1"/>
                <a:gd name="f76" fmla="*/ f64 f28 1"/>
                <a:gd name="f77" fmla="*/ f65 f27 1"/>
                <a:gd name="f78" fmla="*/ f66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1" y="f72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7" y="f78"/>
                </a:cxn>
                <a:cxn ang="f46">
                  <a:pos x="f71" y="f72"/>
                </a:cxn>
              </a:cxnLst>
              <a:rect l="f67" t="f70" r="f68" b="f69"/>
              <a:pathLst>
                <a:path w="49" h="4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6" y="f15"/>
                    <a:pt x="f16" y="f17"/>
                    <a:pt x="f18" y="f16"/>
                  </a:cubicBezTo>
                  <a:cubicBezTo>
                    <a:pt x="f19" y="f7"/>
                    <a:pt x="f20" y="f21"/>
                    <a:pt x="f22" y="f23"/>
                  </a:cubicBezTo>
                  <a:cubicBezTo>
                    <a:pt x="f5" y="f19"/>
                    <a:pt x="f24" y="f2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8" name="Freeform 115">
              <a:extLst>
                <a:ext uri="{FF2B5EF4-FFF2-40B4-BE49-F238E27FC236}">
                  <a16:creationId xmlns:a16="http://schemas.microsoft.com/office/drawing/2014/main" id="{D24823D7-68CF-C959-96D2-FCE7FB7D8987}"/>
                </a:ext>
              </a:extLst>
            </p:cNvPr>
            <p:cNvSpPr/>
            <p:nvPr/>
          </p:nvSpPr>
          <p:spPr>
            <a:xfrm>
              <a:off x="4144966" y="2622554"/>
              <a:ext cx="180978" cy="2000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8"/>
                <a:gd name="f7" fmla="val 53"/>
                <a:gd name="f8" fmla="val 18"/>
                <a:gd name="f9" fmla="val 1"/>
                <a:gd name="f10" fmla="val 24"/>
                <a:gd name="f11" fmla="val 30"/>
                <a:gd name="f12" fmla="val 34"/>
                <a:gd name="f13" fmla="val 39"/>
                <a:gd name="f14" fmla="val 13"/>
                <a:gd name="f15" fmla="val 43"/>
                <a:gd name="f16" fmla="val 23"/>
                <a:gd name="f17" fmla="val 35"/>
                <a:gd name="f18" fmla="val 38"/>
                <a:gd name="f19" fmla="val 50"/>
                <a:gd name="f20" fmla="val 25"/>
                <a:gd name="f21" fmla="val 44"/>
                <a:gd name="f22" fmla="val 2"/>
                <a:gd name="f23" fmla="+- 0 0 -90"/>
                <a:gd name="f24" fmla="*/ f3 1 48"/>
                <a:gd name="f25" fmla="*/ f4 1 53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48"/>
                <a:gd name="f34" fmla="*/ f30 1 53"/>
                <a:gd name="f35" fmla="*/ 18 f31 1"/>
                <a:gd name="f36" fmla="*/ 1 f30 1"/>
                <a:gd name="f37" fmla="*/ 34 f31 1"/>
                <a:gd name="f38" fmla="*/ 48 f31 1"/>
                <a:gd name="f39" fmla="*/ 35 f30 1"/>
                <a:gd name="f40" fmla="*/ 13 f31 1"/>
                <a:gd name="f41" fmla="*/ 44 f30 1"/>
                <a:gd name="f42" fmla="*/ 0 f30 1"/>
                <a:gd name="f43" fmla="+- f32 0 f1"/>
                <a:gd name="f44" fmla="*/ f35 1 48"/>
                <a:gd name="f45" fmla="*/ f36 1 53"/>
                <a:gd name="f46" fmla="*/ f37 1 48"/>
                <a:gd name="f47" fmla="*/ f38 1 48"/>
                <a:gd name="f48" fmla="*/ f39 1 53"/>
                <a:gd name="f49" fmla="*/ f40 1 48"/>
                <a:gd name="f50" fmla="*/ f41 1 53"/>
                <a:gd name="f51" fmla="*/ f42 1 53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3"/>
                <a:gd name="f59" fmla="*/ f47 1 f33"/>
                <a:gd name="f60" fmla="*/ f48 1 f34"/>
                <a:gd name="f61" fmla="*/ f49 1 f33"/>
                <a:gd name="f62" fmla="*/ f50 1 f34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4 1"/>
                <a:gd name="f71" fmla="*/ f59 f24 1"/>
                <a:gd name="f72" fmla="*/ f60 f25 1"/>
                <a:gd name="f73" fmla="*/ f61 f24 1"/>
                <a:gd name="f74" fmla="*/ f62 f25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70" y="f69"/>
                </a:cxn>
                <a:cxn ang="f43">
                  <a:pos x="f71" y="f72"/>
                </a:cxn>
                <a:cxn ang="f43">
                  <a:pos x="f73" y="f74"/>
                </a:cxn>
                <a:cxn ang="f43">
                  <a:pos x="f68" y="f75"/>
                </a:cxn>
                <a:cxn ang="f43">
                  <a:pos x="f68" y="f69"/>
                </a:cxn>
              </a:cxnLst>
              <a:rect l="f64" t="f67" r="f65" b="f66"/>
              <a:pathLst>
                <a:path w="48" h="53">
                  <a:moveTo>
                    <a:pt x="f8" y="f9"/>
                  </a:moveTo>
                  <a:cubicBezTo>
                    <a:pt x="f10" y="f9"/>
                    <a:pt x="f11" y="f9"/>
                    <a:pt x="f12" y="f9"/>
                  </a:cubicBezTo>
                  <a:cubicBezTo>
                    <a:pt x="f13" y="f14"/>
                    <a:pt x="f15" y="f16"/>
                    <a:pt x="f6" y="f17"/>
                  </a:cubicBezTo>
                  <a:cubicBezTo>
                    <a:pt x="f18" y="f19"/>
                    <a:pt x="f20" y="f7"/>
                    <a:pt x="f14" y="f21"/>
                  </a:cubicBezTo>
                  <a:cubicBezTo>
                    <a:pt x="f5" y="f12"/>
                    <a:pt x="f22" y="f8"/>
                    <a:pt x="f8" y="f5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Freeform 116">
              <a:extLst>
                <a:ext uri="{FF2B5EF4-FFF2-40B4-BE49-F238E27FC236}">
                  <a16:creationId xmlns:a16="http://schemas.microsoft.com/office/drawing/2014/main" id="{88D94700-2353-6BAB-A56A-3A1F5019A7F2}"/>
                </a:ext>
              </a:extLst>
            </p:cNvPr>
            <p:cNvSpPr/>
            <p:nvPr/>
          </p:nvSpPr>
          <p:spPr>
            <a:xfrm>
              <a:off x="4152903" y="1825627"/>
              <a:ext cx="128582" cy="1809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8"/>
                <a:gd name="f8" fmla="val 31"/>
                <a:gd name="f9" fmla="val 28"/>
                <a:gd name="f10" fmla="val 36"/>
                <a:gd name="f11" fmla="val 22"/>
                <a:gd name="f12" fmla="val 42"/>
                <a:gd name="f13" fmla="val 16"/>
                <a:gd name="f14" fmla="val 10"/>
                <a:gd name="f15" fmla="val 37"/>
                <a:gd name="f16" fmla="val 1"/>
                <a:gd name="f17" fmla="val 32"/>
                <a:gd name="f18" fmla="val 2"/>
                <a:gd name="f19" fmla="val 7"/>
                <a:gd name="f20" fmla="val 11"/>
                <a:gd name="f21" fmla="val 12"/>
                <a:gd name="f22" fmla="val 3"/>
                <a:gd name="f23" fmla="val 14"/>
                <a:gd name="f24" fmla="val 29"/>
                <a:gd name="f25" fmla="val 30"/>
                <a:gd name="f26" fmla="val 33"/>
                <a:gd name="f27" fmla="val 21"/>
                <a:gd name="f28" fmla="+- 0 0 -90"/>
                <a:gd name="f29" fmla="*/ f3 1 34"/>
                <a:gd name="f30" fmla="*/ f4 1 48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34"/>
                <a:gd name="f39" fmla="*/ f35 1 48"/>
                <a:gd name="f40" fmla="*/ 34 f36 1"/>
                <a:gd name="f41" fmla="*/ 31 f35 1"/>
                <a:gd name="f42" fmla="*/ 16 f36 1"/>
                <a:gd name="f43" fmla="*/ 48 f35 1"/>
                <a:gd name="f44" fmla="*/ 1 f36 1"/>
                <a:gd name="f45" fmla="*/ 32 f35 1"/>
                <a:gd name="f46" fmla="*/ 12 f36 1"/>
                <a:gd name="f47" fmla="*/ 3 f35 1"/>
                <a:gd name="f48" fmla="*/ 30 f36 1"/>
                <a:gd name="f49" fmla="*/ 2 f35 1"/>
                <a:gd name="f50" fmla="+- f37 0 f1"/>
                <a:gd name="f51" fmla="*/ f40 1 34"/>
                <a:gd name="f52" fmla="*/ f41 1 48"/>
                <a:gd name="f53" fmla="*/ f42 1 34"/>
                <a:gd name="f54" fmla="*/ f43 1 48"/>
                <a:gd name="f55" fmla="*/ f44 1 34"/>
                <a:gd name="f56" fmla="*/ f45 1 48"/>
                <a:gd name="f57" fmla="*/ f46 1 34"/>
                <a:gd name="f58" fmla="*/ f47 1 48"/>
                <a:gd name="f59" fmla="*/ f48 1 34"/>
                <a:gd name="f60" fmla="*/ f49 1 48"/>
                <a:gd name="f61" fmla="*/ 0 1 f38"/>
                <a:gd name="f62" fmla="*/ f32 1 f38"/>
                <a:gd name="f63" fmla="*/ 0 1 f39"/>
                <a:gd name="f64" fmla="*/ f33 1 f39"/>
                <a:gd name="f65" fmla="*/ f51 1 f38"/>
                <a:gd name="f66" fmla="*/ f52 1 f39"/>
                <a:gd name="f67" fmla="*/ f53 1 f38"/>
                <a:gd name="f68" fmla="*/ f54 1 f39"/>
                <a:gd name="f69" fmla="*/ f55 1 f38"/>
                <a:gd name="f70" fmla="*/ f56 1 f39"/>
                <a:gd name="f71" fmla="*/ f57 1 f38"/>
                <a:gd name="f72" fmla="*/ f58 1 f39"/>
                <a:gd name="f73" fmla="*/ f59 1 f38"/>
                <a:gd name="f74" fmla="*/ f60 1 f39"/>
                <a:gd name="f75" fmla="*/ f61 f29 1"/>
                <a:gd name="f76" fmla="*/ f62 f29 1"/>
                <a:gd name="f77" fmla="*/ f64 f30 1"/>
                <a:gd name="f78" fmla="*/ f63 f30 1"/>
                <a:gd name="f79" fmla="*/ f65 f29 1"/>
                <a:gd name="f80" fmla="*/ f66 f30 1"/>
                <a:gd name="f81" fmla="*/ f67 f29 1"/>
                <a:gd name="f82" fmla="*/ f68 f30 1"/>
                <a:gd name="f83" fmla="*/ f69 f29 1"/>
                <a:gd name="f84" fmla="*/ f70 f30 1"/>
                <a:gd name="f85" fmla="*/ f71 f29 1"/>
                <a:gd name="f86" fmla="*/ f72 f30 1"/>
                <a:gd name="f87" fmla="*/ f73 f29 1"/>
                <a:gd name="f88" fmla="*/ f7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79" y="f80"/>
                </a:cxn>
              </a:cxnLst>
              <a:rect l="f75" t="f78" r="f76" b="f77"/>
              <a:pathLst>
                <a:path w="34" h="48">
                  <a:moveTo>
                    <a:pt x="f6" y="f8"/>
                  </a:moveTo>
                  <a:cubicBezTo>
                    <a:pt x="f9" y="f10"/>
                    <a:pt x="f11" y="f12"/>
                    <a:pt x="f13" y="f7"/>
                  </a:cubicBezTo>
                  <a:cubicBezTo>
                    <a:pt x="f14" y="f12"/>
                    <a:pt x="f5" y="f15"/>
                    <a:pt x="f16" y="f17"/>
                  </a:cubicBezTo>
                  <a:cubicBezTo>
                    <a:pt x="f18" y="f11"/>
                    <a:pt x="f19" y="f20"/>
                    <a:pt x="f21" y="f22"/>
                  </a:cubicBezTo>
                  <a:cubicBezTo>
                    <a:pt x="f23" y="f5"/>
                    <a:pt x="f24" y="f5"/>
                    <a:pt x="f25" y="f18"/>
                  </a:cubicBezTo>
                  <a:cubicBezTo>
                    <a:pt x="f17" y="f20"/>
                    <a:pt x="f26" y="f27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Freeform 117">
              <a:extLst>
                <a:ext uri="{FF2B5EF4-FFF2-40B4-BE49-F238E27FC236}">
                  <a16:creationId xmlns:a16="http://schemas.microsoft.com/office/drawing/2014/main" id="{4B4CB885-9D19-4190-D5A0-FFC6B5E1738C}"/>
                </a:ext>
              </a:extLst>
            </p:cNvPr>
            <p:cNvSpPr/>
            <p:nvPr/>
          </p:nvSpPr>
          <p:spPr>
            <a:xfrm>
              <a:off x="4303715" y="2573341"/>
              <a:ext cx="185732" cy="16668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"/>
                <a:gd name="f7" fmla="val 44"/>
                <a:gd name="f8" fmla="val 33"/>
                <a:gd name="f9" fmla="val 37"/>
                <a:gd name="f10" fmla="val 10"/>
                <a:gd name="f11" fmla="val 42"/>
                <a:gd name="f12" fmla="val 20"/>
                <a:gd name="f13" fmla="val 35"/>
                <a:gd name="f14" fmla="val 40"/>
                <a:gd name="f15" fmla="val 38"/>
                <a:gd name="f16" fmla="val 29"/>
                <a:gd name="f17" fmla="val 21"/>
                <a:gd name="f18" fmla="val 13"/>
                <a:gd name="f19" fmla="val 7"/>
                <a:gd name="f20" fmla="val 22"/>
                <a:gd name="f21" fmla="val 14"/>
                <a:gd name="f22" fmla="val 12"/>
                <a:gd name="f23" fmla="val 24"/>
                <a:gd name="f24" fmla="val 6"/>
                <a:gd name="f25" fmla="+- 0 0 -90"/>
                <a:gd name="f26" fmla="*/ f3 1 49"/>
                <a:gd name="f27" fmla="*/ f4 1 44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49"/>
                <a:gd name="f36" fmla="*/ f32 1 44"/>
                <a:gd name="f37" fmla="*/ 33 f33 1"/>
                <a:gd name="f38" fmla="*/ 0 f32 1"/>
                <a:gd name="f39" fmla="*/ 49 f33 1"/>
                <a:gd name="f40" fmla="*/ 35 f32 1"/>
                <a:gd name="f41" fmla="*/ 21 f33 1"/>
                <a:gd name="f42" fmla="*/ 42 f32 1"/>
                <a:gd name="f43" fmla="*/ 0 f33 1"/>
                <a:gd name="f44" fmla="*/ 22 f32 1"/>
                <a:gd name="f45" fmla="+- f34 0 f1"/>
                <a:gd name="f46" fmla="*/ f37 1 49"/>
                <a:gd name="f47" fmla="*/ f38 1 44"/>
                <a:gd name="f48" fmla="*/ f39 1 49"/>
                <a:gd name="f49" fmla="*/ f40 1 44"/>
                <a:gd name="f50" fmla="*/ f41 1 49"/>
                <a:gd name="f51" fmla="*/ f42 1 44"/>
                <a:gd name="f52" fmla="*/ f43 1 49"/>
                <a:gd name="f53" fmla="*/ f44 1 44"/>
                <a:gd name="f54" fmla="*/ 0 1 f35"/>
                <a:gd name="f55" fmla="*/ f29 1 f35"/>
                <a:gd name="f56" fmla="*/ 0 1 f36"/>
                <a:gd name="f57" fmla="*/ f30 1 f36"/>
                <a:gd name="f58" fmla="*/ f46 1 f35"/>
                <a:gd name="f59" fmla="*/ f47 1 f36"/>
                <a:gd name="f60" fmla="*/ f48 1 f35"/>
                <a:gd name="f61" fmla="*/ f49 1 f36"/>
                <a:gd name="f62" fmla="*/ f50 1 f35"/>
                <a:gd name="f63" fmla="*/ f51 1 f36"/>
                <a:gd name="f64" fmla="*/ f52 1 f35"/>
                <a:gd name="f65" fmla="*/ f53 1 f36"/>
                <a:gd name="f66" fmla="*/ f54 f26 1"/>
                <a:gd name="f67" fmla="*/ f55 f26 1"/>
                <a:gd name="f68" fmla="*/ f57 f27 1"/>
                <a:gd name="f69" fmla="*/ f56 f27 1"/>
                <a:gd name="f70" fmla="*/ f58 f26 1"/>
                <a:gd name="f71" fmla="*/ f59 f27 1"/>
                <a:gd name="f72" fmla="*/ f60 f26 1"/>
                <a:gd name="f73" fmla="*/ f61 f27 1"/>
                <a:gd name="f74" fmla="*/ f62 f26 1"/>
                <a:gd name="f75" fmla="*/ f63 f27 1"/>
                <a:gd name="f76" fmla="*/ f64 f26 1"/>
                <a:gd name="f77" fmla="*/ f65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5">
                  <a:pos x="f70" y="f71"/>
                </a:cxn>
                <a:cxn ang="f45">
                  <a:pos x="f72" y="f73"/>
                </a:cxn>
                <a:cxn ang="f45">
                  <a:pos x="f74" y="f75"/>
                </a:cxn>
                <a:cxn ang="f45">
                  <a:pos x="f76" y="f77"/>
                </a:cxn>
                <a:cxn ang="f45">
                  <a:pos x="f70" y="f71"/>
                </a:cxn>
              </a:cxnLst>
              <a:rect l="f66" t="f69" r="f67" b="f68"/>
              <a:pathLst>
                <a:path w="49" h="44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7"/>
                    <a:pt x="f17" y="f11"/>
                  </a:cubicBezTo>
                  <a:cubicBezTo>
                    <a:pt x="f18" y="f14"/>
                    <a:pt x="f19" y="f16"/>
                    <a:pt x="f5" y="f20"/>
                  </a:cubicBezTo>
                  <a:cubicBezTo>
                    <a:pt x="f21" y="f22"/>
                    <a:pt x="f23" y="f24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1" name="Freeform 118">
              <a:extLst>
                <a:ext uri="{FF2B5EF4-FFF2-40B4-BE49-F238E27FC236}">
                  <a16:creationId xmlns:a16="http://schemas.microsoft.com/office/drawing/2014/main" id="{36CA0112-DAC5-3903-0F38-1433A8B30815}"/>
                </a:ext>
              </a:extLst>
            </p:cNvPr>
            <p:cNvSpPr/>
            <p:nvPr/>
          </p:nvSpPr>
          <p:spPr>
            <a:xfrm>
              <a:off x="4210053" y="2351086"/>
              <a:ext cx="173041" cy="1508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0"/>
                <a:gd name="f8" fmla="val 34"/>
                <a:gd name="f9" fmla="val 7"/>
                <a:gd name="f10" fmla="val 37"/>
                <a:gd name="f11" fmla="val 26"/>
                <a:gd name="f12" fmla="val 11"/>
                <a:gd name="f13" fmla="val 3"/>
                <a:gd name="f14" fmla="val 22"/>
                <a:gd name="f15" fmla="val 2"/>
                <a:gd name="f16" fmla="val 33"/>
                <a:gd name="f17" fmla="val 1"/>
                <a:gd name="f18" fmla="val 42"/>
                <a:gd name="f19" fmla="val 13"/>
                <a:gd name="f20" fmla="val 38"/>
                <a:gd name="f21" fmla="val 27"/>
                <a:gd name="f22" fmla="+- 0 0 -90"/>
                <a:gd name="f23" fmla="*/ f3 1 46"/>
                <a:gd name="f24" fmla="*/ f4 1 40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6"/>
                <a:gd name="f33" fmla="*/ f29 1 40"/>
                <a:gd name="f34" fmla="*/ 34 f30 1"/>
                <a:gd name="f35" fmla="*/ 40 f29 1"/>
                <a:gd name="f36" fmla="*/ 11 f30 1"/>
                <a:gd name="f37" fmla="*/ 3 f29 1"/>
                <a:gd name="f38" fmla="*/ 46 f30 1"/>
                <a:gd name="f39" fmla="*/ 0 f29 1"/>
                <a:gd name="f40" fmla="+- f31 0 f1"/>
                <a:gd name="f41" fmla="*/ f34 1 46"/>
                <a:gd name="f42" fmla="*/ f35 1 40"/>
                <a:gd name="f43" fmla="*/ f36 1 46"/>
                <a:gd name="f44" fmla="*/ f37 1 40"/>
                <a:gd name="f45" fmla="*/ f38 1 46"/>
                <a:gd name="f46" fmla="*/ f39 1 40"/>
                <a:gd name="f47" fmla="*/ 0 1 f32"/>
                <a:gd name="f48" fmla="*/ f26 1 f32"/>
                <a:gd name="f49" fmla="*/ 0 1 f33"/>
                <a:gd name="f50" fmla="*/ f27 1 f33"/>
                <a:gd name="f51" fmla="*/ f41 1 f32"/>
                <a:gd name="f52" fmla="*/ f42 1 f33"/>
                <a:gd name="f53" fmla="*/ f43 1 f32"/>
                <a:gd name="f54" fmla="*/ f44 1 f33"/>
                <a:gd name="f55" fmla="*/ f45 1 f32"/>
                <a:gd name="f56" fmla="*/ f46 1 f33"/>
                <a:gd name="f57" fmla="*/ f47 f23 1"/>
                <a:gd name="f58" fmla="*/ f48 f23 1"/>
                <a:gd name="f59" fmla="*/ f50 f24 1"/>
                <a:gd name="f60" fmla="*/ f49 f24 1"/>
                <a:gd name="f61" fmla="*/ f51 f23 1"/>
                <a:gd name="f62" fmla="*/ f52 f24 1"/>
                <a:gd name="f63" fmla="*/ f53 f23 1"/>
                <a:gd name="f64" fmla="*/ f54 f24 1"/>
                <a:gd name="f65" fmla="*/ f55 f23 1"/>
                <a:gd name="f66" fmla="*/ f56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0">
                  <a:pos x="f61" y="f62"/>
                </a:cxn>
                <a:cxn ang="f40">
                  <a:pos x="f63" y="f64"/>
                </a:cxn>
                <a:cxn ang="f40">
                  <a:pos x="f65" y="f66"/>
                </a:cxn>
                <a:cxn ang="f40">
                  <a:pos x="f61" y="f62"/>
                </a:cxn>
              </a:cxnLst>
              <a:rect l="f57" t="f60" r="f58" b="f59"/>
              <a:pathLst>
                <a:path w="46" h="40">
                  <a:moveTo>
                    <a:pt x="f8" y="f7"/>
                  </a:moveTo>
                  <a:cubicBezTo>
                    <a:pt x="f9" y="f10"/>
                    <a:pt x="f5" y="f11"/>
                    <a:pt x="f12" y="f13"/>
                  </a:cubicBezTo>
                  <a:cubicBezTo>
                    <a:pt x="f14" y="f15"/>
                    <a:pt x="f16" y="f17"/>
                    <a:pt x="f6" y="f5"/>
                  </a:cubicBezTo>
                  <a:cubicBezTo>
                    <a:pt x="f18" y="f19"/>
                    <a:pt x="f20" y="f21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Freeform 119">
              <a:extLst>
                <a:ext uri="{FF2B5EF4-FFF2-40B4-BE49-F238E27FC236}">
                  <a16:creationId xmlns:a16="http://schemas.microsoft.com/office/drawing/2014/main" id="{BAFDB326-5CA9-ADE3-1A1A-678622B63A93}"/>
                </a:ext>
              </a:extLst>
            </p:cNvPr>
            <p:cNvSpPr/>
            <p:nvPr/>
          </p:nvSpPr>
          <p:spPr>
            <a:xfrm>
              <a:off x="4344991" y="2879729"/>
              <a:ext cx="155576" cy="1809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48"/>
                <a:gd name="f8" fmla="val 32"/>
                <a:gd name="f9" fmla="val 22"/>
                <a:gd name="f10" fmla="val 38"/>
                <a:gd name="f11" fmla="val 40"/>
                <a:gd name="f12" fmla="val 46"/>
                <a:gd name="f13" fmla="val 17"/>
                <a:gd name="f14" fmla="val 5"/>
                <a:gd name="f15" fmla="val 45"/>
                <a:gd name="f16" fmla="val 4"/>
                <a:gd name="f17" fmla="val 1"/>
                <a:gd name="f18" fmla="val 35"/>
                <a:gd name="f19" fmla="val 24"/>
                <a:gd name="f20" fmla="val 20"/>
                <a:gd name="f21" fmla="val 12"/>
                <a:gd name="f22" fmla="val 23"/>
                <a:gd name="f23" fmla="val 7"/>
                <a:gd name="f24" fmla="val 33"/>
                <a:gd name="f25" fmla="+- 0 0 -90"/>
                <a:gd name="f26" fmla="*/ f3 1 41"/>
                <a:gd name="f27" fmla="*/ f4 1 48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41"/>
                <a:gd name="f36" fmla="*/ f32 1 48"/>
                <a:gd name="f37" fmla="*/ 32 f33 1"/>
                <a:gd name="f38" fmla="*/ 0 f32 1"/>
                <a:gd name="f39" fmla="*/ 22 f33 1"/>
                <a:gd name="f40" fmla="*/ 46 f32 1"/>
                <a:gd name="f41" fmla="*/ 4 f33 1"/>
                <a:gd name="f42" fmla="*/ 41 f32 1"/>
                <a:gd name="f43" fmla="*/ 20 f32 1"/>
                <a:gd name="f44" fmla="*/ 33 f33 1"/>
                <a:gd name="f45" fmla="*/ 1 f32 1"/>
                <a:gd name="f46" fmla="+- f34 0 f1"/>
                <a:gd name="f47" fmla="*/ f37 1 41"/>
                <a:gd name="f48" fmla="*/ f38 1 48"/>
                <a:gd name="f49" fmla="*/ f39 1 41"/>
                <a:gd name="f50" fmla="*/ f40 1 48"/>
                <a:gd name="f51" fmla="*/ f41 1 41"/>
                <a:gd name="f52" fmla="*/ f42 1 48"/>
                <a:gd name="f53" fmla="*/ f43 1 48"/>
                <a:gd name="f54" fmla="*/ f44 1 41"/>
                <a:gd name="f55" fmla="*/ f45 1 48"/>
                <a:gd name="f56" fmla="*/ 0 1 f35"/>
                <a:gd name="f57" fmla="*/ f29 1 f35"/>
                <a:gd name="f58" fmla="*/ 0 1 f36"/>
                <a:gd name="f59" fmla="*/ f30 1 f36"/>
                <a:gd name="f60" fmla="*/ f47 1 f35"/>
                <a:gd name="f61" fmla="*/ f48 1 f36"/>
                <a:gd name="f62" fmla="*/ f49 1 f35"/>
                <a:gd name="f63" fmla="*/ f50 1 f36"/>
                <a:gd name="f64" fmla="*/ f51 1 f35"/>
                <a:gd name="f65" fmla="*/ f52 1 f36"/>
                <a:gd name="f66" fmla="*/ f53 1 f36"/>
                <a:gd name="f67" fmla="*/ f54 1 f35"/>
                <a:gd name="f68" fmla="*/ f55 1 f36"/>
                <a:gd name="f69" fmla="*/ f56 f26 1"/>
                <a:gd name="f70" fmla="*/ f57 f26 1"/>
                <a:gd name="f71" fmla="*/ f59 f27 1"/>
                <a:gd name="f72" fmla="*/ f58 f27 1"/>
                <a:gd name="f73" fmla="*/ f60 f26 1"/>
                <a:gd name="f74" fmla="*/ f61 f27 1"/>
                <a:gd name="f75" fmla="*/ f62 f26 1"/>
                <a:gd name="f76" fmla="*/ f63 f27 1"/>
                <a:gd name="f77" fmla="*/ f64 f26 1"/>
                <a:gd name="f78" fmla="*/ f65 f27 1"/>
                <a:gd name="f79" fmla="*/ f66 f27 1"/>
                <a:gd name="f80" fmla="*/ f67 f26 1"/>
                <a:gd name="f81" fmla="*/ f68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73" y="f74"/>
                </a:cxn>
                <a:cxn ang="f46">
                  <a:pos x="f75" y="f76"/>
                </a:cxn>
                <a:cxn ang="f46">
                  <a:pos x="f77" y="f78"/>
                </a:cxn>
                <a:cxn ang="f46">
                  <a:pos x="f77" y="f79"/>
                </a:cxn>
                <a:cxn ang="f46">
                  <a:pos x="f80" y="f81"/>
                </a:cxn>
                <a:cxn ang="f46">
                  <a:pos x="f73" y="f74"/>
                </a:cxn>
              </a:cxnLst>
              <a:rect l="f69" t="f72" r="f70" b="f71"/>
              <a:pathLst>
                <a:path w="41" h="48">
                  <a:moveTo>
                    <a:pt x="f8" y="f5"/>
                  </a:moveTo>
                  <a:cubicBezTo>
                    <a:pt x="f6" y="f9"/>
                    <a:pt x="f10" y="f11"/>
                    <a:pt x="f9" y="f12"/>
                  </a:cubicBezTo>
                  <a:cubicBezTo>
                    <a:pt x="f13" y="f7"/>
                    <a:pt x="f14" y="f15"/>
                    <a:pt x="f16" y="f6"/>
                  </a:cubicBezTo>
                  <a:cubicBezTo>
                    <a:pt x="f17" y="f18"/>
                    <a:pt x="f5" y="f19"/>
                    <a:pt x="f16" y="f20"/>
                  </a:cubicBezTo>
                  <a:cubicBezTo>
                    <a:pt x="f21" y="f21"/>
                    <a:pt x="f22" y="f23"/>
                    <a:pt x="f24" y="f17"/>
                  </a:cubicBezTo>
                  <a:cubicBezTo>
                    <a:pt x="f24" y="f17"/>
                    <a:pt x="f8" y="f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Freeform 120">
              <a:extLst>
                <a:ext uri="{FF2B5EF4-FFF2-40B4-BE49-F238E27FC236}">
                  <a16:creationId xmlns:a16="http://schemas.microsoft.com/office/drawing/2014/main" id="{758BB827-6466-DC73-E9D0-D6F5298230F1}"/>
                </a:ext>
              </a:extLst>
            </p:cNvPr>
            <p:cNvSpPr/>
            <p:nvPr/>
          </p:nvSpPr>
          <p:spPr>
            <a:xfrm>
              <a:off x="4530723" y="2400300"/>
              <a:ext cx="161921" cy="20319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"/>
                <a:gd name="f7" fmla="val 54"/>
                <a:gd name="f8" fmla="val 40"/>
                <a:gd name="f9" fmla="val 5"/>
                <a:gd name="f10" fmla="val 28"/>
                <a:gd name="f11" fmla="val 10"/>
                <a:gd name="f12" fmla="val 15"/>
                <a:gd name="f13" fmla="val 16"/>
                <a:gd name="f14" fmla="val 26"/>
                <a:gd name="f15" fmla="val 11"/>
                <a:gd name="f16" fmla="val 34"/>
                <a:gd name="f17" fmla="val 21"/>
                <a:gd name="f18" fmla="val 31"/>
                <a:gd name="f19" fmla="val 30"/>
                <a:gd name="f20" fmla="val 46"/>
                <a:gd name="f21" fmla="val 3"/>
                <a:gd name="f22" fmla="val 2"/>
                <a:gd name="f23" fmla="val 42"/>
                <a:gd name="f24" fmla="val 1"/>
                <a:gd name="f25" fmla="val 41"/>
                <a:gd name="f26" fmla="+- 0 0 -90"/>
                <a:gd name="f27" fmla="*/ f3 1 43"/>
                <a:gd name="f28" fmla="*/ f4 1 54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43"/>
                <a:gd name="f37" fmla="*/ f33 1 54"/>
                <a:gd name="f38" fmla="*/ 0 f34 1"/>
                <a:gd name="f39" fmla="*/ 40 f33 1"/>
                <a:gd name="f40" fmla="*/ 16 f34 1"/>
                <a:gd name="f41" fmla="*/ 0 f33 1"/>
                <a:gd name="f42" fmla="*/ 43 f34 1"/>
                <a:gd name="f43" fmla="*/ 31 f33 1"/>
                <a:gd name="f44" fmla="*/ 30 f33 1"/>
                <a:gd name="f45" fmla="*/ 3 f34 1"/>
                <a:gd name="f46" fmla="*/ 43 f33 1"/>
                <a:gd name="f47" fmla="+- f35 0 f1"/>
                <a:gd name="f48" fmla="*/ f38 1 43"/>
                <a:gd name="f49" fmla="*/ f39 1 54"/>
                <a:gd name="f50" fmla="*/ f40 1 43"/>
                <a:gd name="f51" fmla="*/ f41 1 54"/>
                <a:gd name="f52" fmla="*/ f42 1 43"/>
                <a:gd name="f53" fmla="*/ f43 1 54"/>
                <a:gd name="f54" fmla="*/ f44 1 54"/>
                <a:gd name="f55" fmla="*/ f45 1 43"/>
                <a:gd name="f56" fmla="*/ f46 1 54"/>
                <a:gd name="f57" fmla="*/ 0 1 f36"/>
                <a:gd name="f58" fmla="*/ f30 1 f36"/>
                <a:gd name="f59" fmla="*/ 0 1 f37"/>
                <a:gd name="f60" fmla="*/ f31 1 f37"/>
                <a:gd name="f61" fmla="*/ f48 1 f36"/>
                <a:gd name="f62" fmla="*/ f49 1 f37"/>
                <a:gd name="f63" fmla="*/ f50 1 f36"/>
                <a:gd name="f64" fmla="*/ f51 1 f37"/>
                <a:gd name="f65" fmla="*/ f52 1 f36"/>
                <a:gd name="f66" fmla="*/ f53 1 f37"/>
                <a:gd name="f67" fmla="*/ f54 1 f37"/>
                <a:gd name="f68" fmla="*/ f55 1 f36"/>
                <a:gd name="f69" fmla="*/ f56 1 f37"/>
                <a:gd name="f70" fmla="*/ f57 f27 1"/>
                <a:gd name="f71" fmla="*/ f58 f27 1"/>
                <a:gd name="f72" fmla="*/ f60 f28 1"/>
                <a:gd name="f73" fmla="*/ f59 f28 1"/>
                <a:gd name="f74" fmla="*/ f61 f27 1"/>
                <a:gd name="f75" fmla="*/ f62 f28 1"/>
                <a:gd name="f76" fmla="*/ f63 f27 1"/>
                <a:gd name="f77" fmla="*/ f64 f28 1"/>
                <a:gd name="f78" fmla="*/ f65 f27 1"/>
                <a:gd name="f79" fmla="*/ f66 f28 1"/>
                <a:gd name="f80" fmla="*/ f67 f28 1"/>
                <a:gd name="f81" fmla="*/ f68 f27 1"/>
                <a:gd name="f82" fmla="*/ f69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4" y="f75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78" y="f80"/>
                </a:cxn>
                <a:cxn ang="f47">
                  <a:pos x="f81" y="f82"/>
                </a:cxn>
                <a:cxn ang="f47">
                  <a:pos x="f74" y="f75"/>
                </a:cxn>
              </a:cxnLst>
              <a:rect l="f70" t="f73" r="f71" b="f72"/>
              <a:pathLst>
                <a:path w="43" h="54">
                  <a:moveTo>
                    <a:pt x="f5" y="f8"/>
                  </a:moveTo>
                  <a:cubicBezTo>
                    <a:pt x="f9" y="f10"/>
                    <a:pt x="f11" y="f12"/>
                    <a:pt x="f13" y="f5"/>
                  </a:cubicBezTo>
                  <a:cubicBezTo>
                    <a:pt x="f14" y="f15"/>
                    <a:pt x="f16" y="f17"/>
                    <a:pt x="f6" y="f18"/>
                  </a:cubicBezTo>
                  <a:cubicBezTo>
                    <a:pt x="f6" y="f18"/>
                    <a:pt x="f6" y="f19"/>
                    <a:pt x="f6" y="f19"/>
                  </a:cubicBezTo>
                  <a:cubicBezTo>
                    <a:pt x="f16" y="f20"/>
                    <a:pt x="f17" y="f7"/>
                    <a:pt x="f21" y="f6"/>
                  </a:cubicBezTo>
                  <a:cubicBezTo>
                    <a:pt x="f22" y="f23"/>
                    <a:pt x="f24" y="f25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Freeform 121">
              <a:extLst>
                <a:ext uri="{FF2B5EF4-FFF2-40B4-BE49-F238E27FC236}">
                  <a16:creationId xmlns:a16="http://schemas.microsoft.com/office/drawing/2014/main" id="{73E697BA-08C0-9A44-3AAC-530FE30CEF25}"/>
                </a:ext>
              </a:extLst>
            </p:cNvPr>
            <p:cNvSpPr/>
            <p:nvPr/>
          </p:nvSpPr>
          <p:spPr>
            <a:xfrm>
              <a:off x="4564063" y="1792288"/>
              <a:ext cx="177795" cy="16985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45"/>
                <a:gd name="f8" fmla="val 10"/>
                <a:gd name="f9" fmla="val 7"/>
                <a:gd name="f10" fmla="val 14"/>
                <a:gd name="f11" fmla="val 21"/>
                <a:gd name="f12" fmla="val 1"/>
                <a:gd name="f13" fmla="val 29"/>
                <a:gd name="f14" fmla="val 2"/>
                <a:gd name="f15" fmla="val 37"/>
                <a:gd name="f16" fmla="val 8"/>
                <a:gd name="f17" fmla="val 41"/>
                <a:gd name="f18" fmla="val 15"/>
                <a:gd name="f19" fmla="val 24"/>
                <a:gd name="f20" fmla="val 40"/>
                <a:gd name="f21" fmla="val 28"/>
                <a:gd name="f22" fmla="val 31"/>
                <a:gd name="f23" fmla="val 25"/>
                <a:gd name="f24" fmla="val 33"/>
                <a:gd name="f25" fmla="val 20"/>
                <a:gd name="f26" fmla="val 11"/>
                <a:gd name="f27" fmla="val 35"/>
                <a:gd name="f28" fmla="val 6"/>
                <a:gd name="f29" fmla="+- 0 0 -90"/>
                <a:gd name="f30" fmla="*/ f3 1 47"/>
                <a:gd name="f31" fmla="*/ f4 1 45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7"/>
                <a:gd name="f40" fmla="*/ f36 1 45"/>
                <a:gd name="f41" fmla="*/ 0 f37 1"/>
                <a:gd name="f42" fmla="*/ 10 f36 1"/>
                <a:gd name="f43" fmla="*/ 21 f37 1"/>
                <a:gd name="f44" fmla="*/ 1 f36 1"/>
                <a:gd name="f45" fmla="*/ 41 f37 1"/>
                <a:gd name="f46" fmla="*/ 15 f36 1"/>
                <a:gd name="f47" fmla="*/ 31 f37 1"/>
                <a:gd name="f48" fmla="*/ 31 f36 1"/>
                <a:gd name="f49" fmla="*/ 15 f37 1"/>
                <a:gd name="f50" fmla="*/ 45 f36 1"/>
                <a:gd name="f51" fmla="+- f38 0 f1"/>
                <a:gd name="f52" fmla="*/ f41 1 47"/>
                <a:gd name="f53" fmla="*/ f42 1 45"/>
                <a:gd name="f54" fmla="*/ f43 1 47"/>
                <a:gd name="f55" fmla="*/ f44 1 45"/>
                <a:gd name="f56" fmla="*/ f45 1 47"/>
                <a:gd name="f57" fmla="*/ f46 1 45"/>
                <a:gd name="f58" fmla="*/ f47 1 47"/>
                <a:gd name="f59" fmla="*/ f48 1 45"/>
                <a:gd name="f60" fmla="*/ f49 1 47"/>
                <a:gd name="f61" fmla="*/ f50 1 45"/>
                <a:gd name="f62" fmla="*/ 0 1 f39"/>
                <a:gd name="f63" fmla="*/ f33 1 f39"/>
                <a:gd name="f64" fmla="*/ 0 1 f40"/>
                <a:gd name="f65" fmla="*/ f34 1 f40"/>
                <a:gd name="f66" fmla="*/ f52 1 f39"/>
                <a:gd name="f67" fmla="*/ f53 1 f40"/>
                <a:gd name="f68" fmla="*/ f54 1 f39"/>
                <a:gd name="f69" fmla="*/ f55 1 f40"/>
                <a:gd name="f70" fmla="*/ f56 1 f39"/>
                <a:gd name="f71" fmla="*/ f57 1 f40"/>
                <a:gd name="f72" fmla="*/ f58 1 f39"/>
                <a:gd name="f73" fmla="*/ f59 1 f40"/>
                <a:gd name="f74" fmla="*/ f60 1 f39"/>
                <a:gd name="f75" fmla="*/ f61 1 f40"/>
                <a:gd name="f76" fmla="*/ f62 f30 1"/>
                <a:gd name="f77" fmla="*/ f63 f30 1"/>
                <a:gd name="f78" fmla="*/ f65 f31 1"/>
                <a:gd name="f79" fmla="*/ f64 f31 1"/>
                <a:gd name="f80" fmla="*/ f66 f30 1"/>
                <a:gd name="f81" fmla="*/ f67 f31 1"/>
                <a:gd name="f82" fmla="*/ f68 f30 1"/>
                <a:gd name="f83" fmla="*/ f69 f31 1"/>
                <a:gd name="f84" fmla="*/ f70 f30 1"/>
                <a:gd name="f85" fmla="*/ f71 f31 1"/>
                <a:gd name="f86" fmla="*/ f72 f30 1"/>
                <a:gd name="f87" fmla="*/ f73 f31 1"/>
                <a:gd name="f88" fmla="*/ f74 f30 1"/>
                <a:gd name="f89" fmla="*/ f75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1">
                  <a:pos x="f80" y="f81"/>
                </a:cxn>
                <a:cxn ang="f51">
                  <a:pos x="f82" y="f83"/>
                </a:cxn>
                <a:cxn ang="f51">
                  <a:pos x="f84" y="f85"/>
                </a:cxn>
                <a:cxn ang="f51">
                  <a:pos x="f86" y="f87"/>
                </a:cxn>
                <a:cxn ang="f51">
                  <a:pos x="f88" y="f89"/>
                </a:cxn>
                <a:cxn ang="f51">
                  <a:pos x="f80" y="f81"/>
                </a:cxn>
              </a:cxnLst>
              <a:rect l="f76" t="f79" r="f77" b="f78"/>
              <a:pathLst>
                <a:path w="47" h="45">
                  <a:moveTo>
                    <a:pt x="f5" y="f8"/>
                  </a:moveTo>
                  <a:cubicBezTo>
                    <a:pt x="f9" y="f9"/>
                    <a:pt x="f10" y="f5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6" y="f19"/>
                    <a:pt x="f20" y="f21"/>
                    <a:pt x="f22" y="f22"/>
                  </a:cubicBezTo>
                  <a:cubicBezTo>
                    <a:pt x="f23" y="f24"/>
                    <a:pt x="f25" y="f20"/>
                    <a:pt x="f18" y="f7"/>
                  </a:cubicBezTo>
                  <a:cubicBezTo>
                    <a:pt x="f26" y="f27"/>
                    <a:pt x="f28" y="f19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Freeform 122">
              <a:extLst>
                <a:ext uri="{FF2B5EF4-FFF2-40B4-BE49-F238E27FC236}">
                  <a16:creationId xmlns:a16="http://schemas.microsoft.com/office/drawing/2014/main" id="{C674EDC1-95E7-698A-3EBC-3B5F3DB1D87B}"/>
                </a:ext>
              </a:extLst>
            </p:cNvPr>
            <p:cNvSpPr/>
            <p:nvPr/>
          </p:nvSpPr>
          <p:spPr>
            <a:xfrm>
              <a:off x="4429125" y="2181228"/>
              <a:ext cx="176214" cy="1619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43"/>
                <a:gd name="f8" fmla="val 35"/>
                <a:gd name="f9" fmla="val 37"/>
                <a:gd name="f10" fmla="val 26"/>
                <a:gd name="f11" fmla="val 18"/>
                <a:gd name="f12" fmla="val 41"/>
                <a:gd name="f13" fmla="val 11"/>
                <a:gd name="f14" fmla="val 39"/>
                <a:gd name="f15" fmla="val 6"/>
                <a:gd name="f16" fmla="val 28"/>
                <a:gd name="f17" fmla="val 21"/>
                <a:gd name="f18" fmla="val 13"/>
                <a:gd name="f19" fmla="val 22"/>
                <a:gd name="f20" fmla="val 32"/>
                <a:gd name="f21" fmla="val 36"/>
                <a:gd name="f22" fmla="val 9"/>
                <a:gd name="f23" fmla="val 40"/>
                <a:gd name="f24" fmla="val 19"/>
                <a:gd name="f25" fmla="+- 0 0 -90"/>
                <a:gd name="f26" fmla="*/ f3 1 47"/>
                <a:gd name="f27" fmla="*/ f4 1 43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47"/>
                <a:gd name="f36" fmla="*/ f32 1 43"/>
                <a:gd name="f37" fmla="*/ 47 f33 1"/>
                <a:gd name="f38" fmla="*/ 35 f32 1"/>
                <a:gd name="f39" fmla="*/ 18 f33 1"/>
                <a:gd name="f40" fmla="*/ 41 f32 1"/>
                <a:gd name="f41" fmla="*/ 0 f33 1"/>
                <a:gd name="f42" fmla="*/ 21 f32 1"/>
                <a:gd name="f43" fmla="*/ 32 f33 1"/>
                <a:gd name="f44" fmla="*/ 0 f32 1"/>
                <a:gd name="f45" fmla="+- f34 0 f1"/>
                <a:gd name="f46" fmla="*/ f37 1 47"/>
                <a:gd name="f47" fmla="*/ f38 1 43"/>
                <a:gd name="f48" fmla="*/ f39 1 47"/>
                <a:gd name="f49" fmla="*/ f40 1 43"/>
                <a:gd name="f50" fmla="*/ f41 1 47"/>
                <a:gd name="f51" fmla="*/ f42 1 43"/>
                <a:gd name="f52" fmla="*/ f43 1 47"/>
                <a:gd name="f53" fmla="*/ f44 1 43"/>
                <a:gd name="f54" fmla="*/ 0 1 f35"/>
                <a:gd name="f55" fmla="*/ f29 1 f35"/>
                <a:gd name="f56" fmla="*/ 0 1 f36"/>
                <a:gd name="f57" fmla="*/ f30 1 f36"/>
                <a:gd name="f58" fmla="*/ f46 1 f35"/>
                <a:gd name="f59" fmla="*/ f47 1 f36"/>
                <a:gd name="f60" fmla="*/ f48 1 f35"/>
                <a:gd name="f61" fmla="*/ f49 1 f36"/>
                <a:gd name="f62" fmla="*/ f50 1 f35"/>
                <a:gd name="f63" fmla="*/ f51 1 f36"/>
                <a:gd name="f64" fmla="*/ f52 1 f35"/>
                <a:gd name="f65" fmla="*/ f53 1 f36"/>
                <a:gd name="f66" fmla="*/ f54 f26 1"/>
                <a:gd name="f67" fmla="*/ f55 f26 1"/>
                <a:gd name="f68" fmla="*/ f57 f27 1"/>
                <a:gd name="f69" fmla="*/ f56 f27 1"/>
                <a:gd name="f70" fmla="*/ f58 f26 1"/>
                <a:gd name="f71" fmla="*/ f59 f27 1"/>
                <a:gd name="f72" fmla="*/ f60 f26 1"/>
                <a:gd name="f73" fmla="*/ f61 f27 1"/>
                <a:gd name="f74" fmla="*/ f62 f26 1"/>
                <a:gd name="f75" fmla="*/ f63 f27 1"/>
                <a:gd name="f76" fmla="*/ f64 f26 1"/>
                <a:gd name="f77" fmla="*/ f65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5">
                  <a:pos x="f70" y="f71"/>
                </a:cxn>
                <a:cxn ang="f45">
                  <a:pos x="f72" y="f73"/>
                </a:cxn>
                <a:cxn ang="f45">
                  <a:pos x="f74" y="f75"/>
                </a:cxn>
                <a:cxn ang="f45">
                  <a:pos x="f76" y="f77"/>
                </a:cxn>
                <a:cxn ang="f45">
                  <a:pos x="f70" y="f71"/>
                </a:cxn>
              </a:cxnLst>
              <a:rect l="f66" t="f69" r="f67" b="f68"/>
              <a:pathLst>
                <a:path w="47" h="43">
                  <a:moveTo>
                    <a:pt x="f6" y="f8"/>
                  </a:moveTo>
                  <a:cubicBezTo>
                    <a:pt x="f9" y="f9"/>
                    <a:pt x="f10" y="f7"/>
                    <a:pt x="f11" y="f12"/>
                  </a:cubicBezTo>
                  <a:cubicBezTo>
                    <a:pt x="f13" y="f14"/>
                    <a:pt x="f15" y="f16"/>
                    <a:pt x="f5" y="f17"/>
                  </a:cubicBezTo>
                  <a:cubicBezTo>
                    <a:pt x="f18" y="f18"/>
                    <a:pt x="f19" y="f15"/>
                    <a:pt x="f20" y="f5"/>
                  </a:cubicBezTo>
                  <a:cubicBezTo>
                    <a:pt x="f21" y="f22"/>
                    <a:pt x="f23" y="f24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Freeform 123">
              <a:extLst>
                <a:ext uri="{FF2B5EF4-FFF2-40B4-BE49-F238E27FC236}">
                  <a16:creationId xmlns:a16="http://schemas.microsoft.com/office/drawing/2014/main" id="{19468300-0BB5-59AE-DF21-9CA09AB1DD3F}"/>
                </a:ext>
              </a:extLst>
            </p:cNvPr>
            <p:cNvSpPr/>
            <p:nvPr/>
          </p:nvSpPr>
          <p:spPr>
            <a:xfrm>
              <a:off x="4300542" y="1749420"/>
              <a:ext cx="161921" cy="1777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"/>
                <a:gd name="f7" fmla="val 47"/>
                <a:gd name="f8" fmla="val 37"/>
                <a:gd name="f9" fmla="val 28"/>
                <a:gd name="f10" fmla="val 30"/>
                <a:gd name="f11" fmla="val 34"/>
                <a:gd name="f12" fmla="val 24"/>
                <a:gd name="f13" fmla="val 40"/>
                <a:gd name="f14" fmla="val 16"/>
                <a:gd name="f15" fmla="val 42"/>
                <a:gd name="f16" fmla="val 27"/>
                <a:gd name="f17" fmla="val 6"/>
                <a:gd name="f18" fmla="val 15"/>
                <a:gd name="f19" fmla="val 10"/>
                <a:gd name="f20" fmla="val 8"/>
                <a:gd name="f21" fmla="val 23"/>
                <a:gd name="f22" fmla="val 29"/>
                <a:gd name="f23" fmla="val 2"/>
                <a:gd name="f24" fmla="val 41"/>
                <a:gd name="f25" fmla="val 5"/>
                <a:gd name="f26" fmla="val 17"/>
                <a:gd name="f27" fmla="val 36"/>
                <a:gd name="f28" fmla="+- 0 0 -90"/>
                <a:gd name="f29" fmla="*/ f3 1 43"/>
                <a:gd name="f30" fmla="*/ f4 1 47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43"/>
                <a:gd name="f39" fmla="*/ f35 1 47"/>
                <a:gd name="f40" fmla="*/ 37 f36 1"/>
                <a:gd name="f41" fmla="*/ 28 f35 1"/>
                <a:gd name="f42" fmla="*/ 16 f36 1"/>
                <a:gd name="f43" fmla="*/ 47 f35 1"/>
                <a:gd name="f44" fmla="*/ 6 f36 1"/>
                <a:gd name="f45" fmla="*/ 15 f35 1"/>
                <a:gd name="f46" fmla="*/ 29 f36 1"/>
                <a:gd name="f47" fmla="*/ 2 f35 1"/>
                <a:gd name="f48" fmla="*/ 36 f36 1"/>
                <a:gd name="f49" fmla="*/ 29 f35 1"/>
                <a:gd name="f50" fmla="+- f37 0 f1"/>
                <a:gd name="f51" fmla="*/ f40 1 43"/>
                <a:gd name="f52" fmla="*/ f41 1 47"/>
                <a:gd name="f53" fmla="*/ f42 1 43"/>
                <a:gd name="f54" fmla="*/ f43 1 47"/>
                <a:gd name="f55" fmla="*/ f44 1 43"/>
                <a:gd name="f56" fmla="*/ f45 1 47"/>
                <a:gd name="f57" fmla="*/ f46 1 43"/>
                <a:gd name="f58" fmla="*/ f47 1 47"/>
                <a:gd name="f59" fmla="*/ f48 1 43"/>
                <a:gd name="f60" fmla="*/ f49 1 47"/>
                <a:gd name="f61" fmla="*/ 0 1 f38"/>
                <a:gd name="f62" fmla="*/ f32 1 f38"/>
                <a:gd name="f63" fmla="*/ 0 1 f39"/>
                <a:gd name="f64" fmla="*/ f33 1 f39"/>
                <a:gd name="f65" fmla="*/ f51 1 f38"/>
                <a:gd name="f66" fmla="*/ f52 1 f39"/>
                <a:gd name="f67" fmla="*/ f53 1 f38"/>
                <a:gd name="f68" fmla="*/ f54 1 f39"/>
                <a:gd name="f69" fmla="*/ f55 1 f38"/>
                <a:gd name="f70" fmla="*/ f56 1 f39"/>
                <a:gd name="f71" fmla="*/ f57 1 f38"/>
                <a:gd name="f72" fmla="*/ f58 1 f39"/>
                <a:gd name="f73" fmla="*/ f59 1 f38"/>
                <a:gd name="f74" fmla="*/ f60 1 f39"/>
                <a:gd name="f75" fmla="*/ f61 f29 1"/>
                <a:gd name="f76" fmla="*/ f62 f29 1"/>
                <a:gd name="f77" fmla="*/ f64 f30 1"/>
                <a:gd name="f78" fmla="*/ f63 f30 1"/>
                <a:gd name="f79" fmla="*/ f65 f29 1"/>
                <a:gd name="f80" fmla="*/ f66 f30 1"/>
                <a:gd name="f81" fmla="*/ f67 f29 1"/>
                <a:gd name="f82" fmla="*/ f68 f30 1"/>
                <a:gd name="f83" fmla="*/ f69 f29 1"/>
                <a:gd name="f84" fmla="*/ f70 f30 1"/>
                <a:gd name="f85" fmla="*/ f71 f29 1"/>
                <a:gd name="f86" fmla="*/ f72 f30 1"/>
                <a:gd name="f87" fmla="*/ f73 f29 1"/>
                <a:gd name="f88" fmla="*/ f7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79" y="f80"/>
                </a:cxn>
              </a:cxnLst>
              <a:rect l="f75" t="f78" r="f76" b="f77"/>
              <a:pathLst>
                <a:path w="43" h="47">
                  <a:moveTo>
                    <a:pt x="f8" y="f9"/>
                  </a:moveTo>
                  <a:cubicBezTo>
                    <a:pt x="f10" y="f11"/>
                    <a:pt x="f12" y="f13"/>
                    <a:pt x="f14" y="f7"/>
                  </a:cubicBezTo>
                  <a:cubicBezTo>
                    <a:pt x="f5" y="f15"/>
                    <a:pt x="f5" y="f16"/>
                    <a:pt x="f17" y="f18"/>
                  </a:cubicBezTo>
                  <a:cubicBezTo>
                    <a:pt x="f19" y="f20"/>
                    <a:pt x="f21" y="f5"/>
                    <a:pt x="f22" y="f23"/>
                  </a:cubicBezTo>
                  <a:cubicBezTo>
                    <a:pt x="f24" y="f25"/>
                    <a:pt x="f6" y="f26"/>
                    <a:pt x="f27" y="f22"/>
                  </a:cubicBezTo>
                  <a:cubicBezTo>
                    <a:pt x="f27" y="f22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Freeform 124">
              <a:extLst>
                <a:ext uri="{FF2B5EF4-FFF2-40B4-BE49-F238E27FC236}">
                  <a16:creationId xmlns:a16="http://schemas.microsoft.com/office/drawing/2014/main" id="{AB2339B6-6F9D-7546-6F39-A40A60DEF896}"/>
                </a:ext>
              </a:extLst>
            </p:cNvPr>
            <p:cNvSpPr/>
            <p:nvPr/>
          </p:nvSpPr>
          <p:spPr>
            <a:xfrm>
              <a:off x="4243392" y="2770183"/>
              <a:ext cx="177795" cy="1619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7"/>
                <a:gd name="f7" fmla="val 43"/>
                <a:gd name="f8" fmla="val 21"/>
                <a:gd name="f9" fmla="val 14"/>
                <a:gd name="f10" fmla="val 12"/>
                <a:gd name="f11" fmla="val 24"/>
                <a:gd name="f12" fmla="val 6"/>
                <a:gd name="f13" fmla="val 33"/>
                <a:gd name="f14" fmla="val 37"/>
                <a:gd name="f15" fmla="val 9"/>
                <a:gd name="f16" fmla="val 41"/>
                <a:gd name="f17" fmla="val 19"/>
                <a:gd name="f18" fmla="val 34"/>
                <a:gd name="f19" fmla="val 38"/>
                <a:gd name="f20" fmla="val 28"/>
                <a:gd name="f21" fmla="val 40"/>
                <a:gd name="f22" fmla="+- 0 0 -90"/>
                <a:gd name="f23" fmla="*/ f3 1 47"/>
                <a:gd name="f24" fmla="*/ f4 1 43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47"/>
                <a:gd name="f33" fmla="*/ f29 1 43"/>
                <a:gd name="f34" fmla="*/ 0 f30 1"/>
                <a:gd name="f35" fmla="*/ 21 f29 1"/>
                <a:gd name="f36" fmla="*/ 33 f30 1"/>
                <a:gd name="f37" fmla="*/ 0 f29 1"/>
                <a:gd name="f38" fmla="*/ 47 f30 1"/>
                <a:gd name="f39" fmla="*/ 34 f29 1"/>
                <a:gd name="f40" fmla="*/ 19 f30 1"/>
                <a:gd name="f41" fmla="*/ 41 f29 1"/>
                <a:gd name="f42" fmla="+- f31 0 f1"/>
                <a:gd name="f43" fmla="*/ f34 1 47"/>
                <a:gd name="f44" fmla="*/ f35 1 43"/>
                <a:gd name="f45" fmla="*/ f36 1 47"/>
                <a:gd name="f46" fmla="*/ f37 1 43"/>
                <a:gd name="f47" fmla="*/ f38 1 47"/>
                <a:gd name="f48" fmla="*/ f39 1 43"/>
                <a:gd name="f49" fmla="*/ f40 1 47"/>
                <a:gd name="f50" fmla="*/ f41 1 43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47" h="43">
                  <a:moveTo>
                    <a:pt x="f5" y="f8"/>
                  </a:moveTo>
                  <a:cubicBezTo>
                    <a:pt x="f9" y="f10"/>
                    <a:pt x="f11" y="f12"/>
                    <a:pt x="f13" y="f5"/>
                  </a:cubicBezTo>
                  <a:cubicBezTo>
                    <a:pt x="f14" y="f15"/>
                    <a:pt x="f16" y="f17"/>
                    <a:pt x="f6" y="f18"/>
                  </a:cubicBezTo>
                  <a:cubicBezTo>
                    <a:pt x="f19" y="f14"/>
                    <a:pt x="f20" y="f7"/>
                    <a:pt x="f17" y="f16"/>
                  </a:cubicBezTo>
                  <a:cubicBezTo>
                    <a:pt x="f10" y="f21"/>
                    <a:pt x="f12" y="f20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Freeform 125">
              <a:extLst>
                <a:ext uri="{FF2B5EF4-FFF2-40B4-BE49-F238E27FC236}">
                  <a16:creationId xmlns:a16="http://schemas.microsoft.com/office/drawing/2014/main" id="{FE81BE1B-1B29-122D-F720-7FDE3E9F2C0C}"/>
                </a:ext>
              </a:extLst>
            </p:cNvPr>
            <p:cNvSpPr/>
            <p:nvPr/>
          </p:nvSpPr>
          <p:spPr>
            <a:xfrm>
              <a:off x="4783134" y="2279654"/>
              <a:ext cx="147639" cy="15874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"/>
                <a:gd name="f7" fmla="val 42"/>
                <a:gd name="f8" fmla="val 36"/>
                <a:gd name="f9" fmla="val 2"/>
                <a:gd name="f10" fmla="val 30"/>
                <a:gd name="f11" fmla="val 5"/>
                <a:gd name="f12" fmla="val 24"/>
                <a:gd name="f13" fmla="val 7"/>
                <a:gd name="f14" fmla="val 18"/>
                <a:gd name="f15" fmla="val 8"/>
                <a:gd name="f16" fmla="val 12"/>
                <a:gd name="f17" fmla="val 6"/>
                <a:gd name="f18" fmla="val 9"/>
                <a:gd name="f19" fmla="val 15"/>
                <a:gd name="f20" fmla="val 1"/>
                <a:gd name="f21" fmla="val 23"/>
                <a:gd name="f22" fmla="val 31"/>
                <a:gd name="f23" fmla="val 3"/>
                <a:gd name="f24" fmla="val 28"/>
                <a:gd name="f25" fmla="val 27"/>
                <a:gd name="f26" fmla="val 37"/>
                <a:gd name="f27" fmla="+- 0 0 -90"/>
                <a:gd name="f28" fmla="*/ f3 1 39"/>
                <a:gd name="f29" fmla="*/ f4 1 42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39"/>
                <a:gd name="f38" fmla="*/ f34 1 42"/>
                <a:gd name="f39" fmla="*/ 0 f35 1"/>
                <a:gd name="f40" fmla="*/ 36 f34 1"/>
                <a:gd name="f41" fmla="*/ 7 f35 1"/>
                <a:gd name="f42" fmla="*/ 18 f34 1"/>
                <a:gd name="f43" fmla="*/ 9 f35 1"/>
                <a:gd name="f44" fmla="*/ 0 f34 1"/>
                <a:gd name="f45" fmla="*/ 8 f35 1"/>
                <a:gd name="f46" fmla="*/ 31 f35 1"/>
                <a:gd name="f47" fmla="*/ 3 f34 1"/>
                <a:gd name="f48" fmla="*/ 37 f34 1"/>
                <a:gd name="f49" fmla="+- f36 0 f1"/>
                <a:gd name="f50" fmla="*/ f39 1 39"/>
                <a:gd name="f51" fmla="*/ f40 1 42"/>
                <a:gd name="f52" fmla="*/ f41 1 39"/>
                <a:gd name="f53" fmla="*/ f42 1 42"/>
                <a:gd name="f54" fmla="*/ f43 1 39"/>
                <a:gd name="f55" fmla="*/ f44 1 42"/>
                <a:gd name="f56" fmla="*/ f45 1 39"/>
                <a:gd name="f57" fmla="*/ f46 1 39"/>
                <a:gd name="f58" fmla="*/ f47 1 42"/>
                <a:gd name="f59" fmla="*/ f48 1 42"/>
                <a:gd name="f60" fmla="*/ 0 1 f37"/>
                <a:gd name="f61" fmla="*/ f31 1 f37"/>
                <a:gd name="f62" fmla="*/ 0 1 f38"/>
                <a:gd name="f63" fmla="*/ f32 1 f38"/>
                <a:gd name="f64" fmla="*/ f50 1 f37"/>
                <a:gd name="f65" fmla="*/ f51 1 f38"/>
                <a:gd name="f66" fmla="*/ f52 1 f37"/>
                <a:gd name="f67" fmla="*/ f53 1 f38"/>
                <a:gd name="f68" fmla="*/ f54 1 f37"/>
                <a:gd name="f69" fmla="*/ f55 1 f38"/>
                <a:gd name="f70" fmla="*/ f56 1 f37"/>
                <a:gd name="f71" fmla="*/ f57 1 f37"/>
                <a:gd name="f72" fmla="*/ f58 1 f38"/>
                <a:gd name="f73" fmla="*/ f59 1 f38"/>
                <a:gd name="f74" fmla="*/ f60 f28 1"/>
                <a:gd name="f75" fmla="*/ f61 f28 1"/>
                <a:gd name="f76" fmla="*/ f63 f29 1"/>
                <a:gd name="f77" fmla="*/ f62 f29 1"/>
                <a:gd name="f78" fmla="*/ f64 f28 1"/>
                <a:gd name="f79" fmla="*/ f65 f29 1"/>
                <a:gd name="f80" fmla="*/ f66 f28 1"/>
                <a:gd name="f81" fmla="*/ f67 f29 1"/>
                <a:gd name="f82" fmla="*/ f68 f28 1"/>
                <a:gd name="f83" fmla="*/ f69 f29 1"/>
                <a:gd name="f84" fmla="*/ f70 f28 1"/>
                <a:gd name="f85" fmla="*/ f71 f28 1"/>
                <a:gd name="f86" fmla="*/ f72 f29 1"/>
                <a:gd name="f87" fmla="*/ f73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78" y="f79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84" y="f83"/>
                </a:cxn>
                <a:cxn ang="f49">
                  <a:pos x="f85" y="f86"/>
                </a:cxn>
                <a:cxn ang="f49">
                  <a:pos x="f78" y="f87"/>
                </a:cxn>
                <a:cxn ang="f49">
                  <a:pos x="f78" y="f79"/>
                </a:cxn>
              </a:cxnLst>
              <a:rect l="f74" t="f77" r="f75" b="f76"/>
              <a:pathLst>
                <a:path w="39" h="42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5" y="f17"/>
                    <a:pt x="f18" y="f5"/>
                  </a:cubicBezTo>
                  <a:cubicBezTo>
                    <a:pt x="f18" y="f5"/>
                    <a:pt x="f15" y="f5"/>
                    <a:pt x="f15" y="f5"/>
                  </a:cubicBezTo>
                  <a:cubicBezTo>
                    <a:pt x="f19" y="f20"/>
                    <a:pt x="f21" y="f9"/>
                    <a:pt x="f22" y="f23"/>
                  </a:cubicBezTo>
                  <a:cubicBezTo>
                    <a:pt x="f6" y="f24"/>
                    <a:pt x="f25" y="f7"/>
                    <a:pt x="f5" y="f26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Freeform 126">
              <a:extLst>
                <a:ext uri="{FF2B5EF4-FFF2-40B4-BE49-F238E27FC236}">
                  <a16:creationId xmlns:a16="http://schemas.microsoft.com/office/drawing/2014/main" id="{6072B384-3347-06CA-3634-79D17FB8D785}"/>
                </a:ext>
              </a:extLst>
            </p:cNvPr>
            <p:cNvSpPr/>
            <p:nvPr/>
          </p:nvSpPr>
          <p:spPr>
            <a:xfrm>
              <a:off x="4108454" y="2274890"/>
              <a:ext cx="104771" cy="15874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"/>
                <a:gd name="f7" fmla="val 42"/>
                <a:gd name="f8" fmla="val 21"/>
                <a:gd name="f9" fmla="val 3"/>
                <a:gd name="f10" fmla="val 14"/>
                <a:gd name="f11" fmla="val 5"/>
                <a:gd name="f12" fmla="val 6"/>
                <a:gd name="f13" fmla="val 10"/>
                <a:gd name="f14" fmla="val 2"/>
                <a:gd name="f15" fmla="val 13"/>
                <a:gd name="f16" fmla="val 27"/>
                <a:gd name="f17" fmla="val 7"/>
                <a:gd name="f18" fmla="val 18"/>
                <a:gd name="f19" fmla="val 26"/>
                <a:gd name="f20" fmla="val 23"/>
                <a:gd name="f21" fmla="val 38"/>
                <a:gd name="f22" fmla="val 40"/>
                <a:gd name="f23" fmla="val 12"/>
                <a:gd name="f24" fmla="val 9"/>
                <a:gd name="f25" fmla="val 39"/>
                <a:gd name="f26" fmla="val 35"/>
                <a:gd name="f27" fmla="+- 0 0 -90"/>
                <a:gd name="f28" fmla="*/ f3 1 28"/>
                <a:gd name="f29" fmla="*/ f4 1 42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8"/>
                <a:gd name="f38" fmla="*/ f34 1 42"/>
                <a:gd name="f39" fmla="*/ 0 f35 1"/>
                <a:gd name="f40" fmla="*/ 21 f34 1"/>
                <a:gd name="f41" fmla="*/ 10 f35 1"/>
                <a:gd name="f42" fmla="*/ 2 f34 1"/>
                <a:gd name="f43" fmla="*/ 27 f35 1"/>
                <a:gd name="f44" fmla="*/ 7 f34 1"/>
                <a:gd name="f45" fmla="*/ 23 f35 1"/>
                <a:gd name="f46" fmla="*/ 38 f34 1"/>
                <a:gd name="f47" fmla="*/ 9 f35 1"/>
                <a:gd name="f48" fmla="*/ 39 f34 1"/>
                <a:gd name="f49" fmla="+- f36 0 f1"/>
                <a:gd name="f50" fmla="*/ f39 1 28"/>
                <a:gd name="f51" fmla="*/ f40 1 42"/>
                <a:gd name="f52" fmla="*/ f41 1 28"/>
                <a:gd name="f53" fmla="*/ f42 1 42"/>
                <a:gd name="f54" fmla="*/ f43 1 28"/>
                <a:gd name="f55" fmla="*/ f44 1 42"/>
                <a:gd name="f56" fmla="*/ f45 1 28"/>
                <a:gd name="f57" fmla="*/ f46 1 42"/>
                <a:gd name="f58" fmla="*/ f47 1 28"/>
                <a:gd name="f59" fmla="*/ f48 1 42"/>
                <a:gd name="f60" fmla="*/ 0 1 f37"/>
                <a:gd name="f61" fmla="*/ f31 1 f37"/>
                <a:gd name="f62" fmla="*/ 0 1 f38"/>
                <a:gd name="f63" fmla="*/ f32 1 f38"/>
                <a:gd name="f64" fmla="*/ f50 1 f37"/>
                <a:gd name="f65" fmla="*/ f51 1 f38"/>
                <a:gd name="f66" fmla="*/ f52 1 f37"/>
                <a:gd name="f67" fmla="*/ f53 1 f38"/>
                <a:gd name="f68" fmla="*/ f54 1 f37"/>
                <a:gd name="f69" fmla="*/ f55 1 f38"/>
                <a:gd name="f70" fmla="*/ f56 1 f37"/>
                <a:gd name="f71" fmla="*/ f57 1 f38"/>
                <a:gd name="f72" fmla="*/ f58 1 f37"/>
                <a:gd name="f73" fmla="*/ f59 1 f38"/>
                <a:gd name="f74" fmla="*/ f60 f28 1"/>
                <a:gd name="f75" fmla="*/ f61 f28 1"/>
                <a:gd name="f76" fmla="*/ f63 f29 1"/>
                <a:gd name="f77" fmla="*/ f62 f29 1"/>
                <a:gd name="f78" fmla="*/ f64 f28 1"/>
                <a:gd name="f79" fmla="*/ f65 f29 1"/>
                <a:gd name="f80" fmla="*/ f66 f28 1"/>
                <a:gd name="f81" fmla="*/ f67 f29 1"/>
                <a:gd name="f82" fmla="*/ f68 f28 1"/>
                <a:gd name="f83" fmla="*/ f69 f29 1"/>
                <a:gd name="f84" fmla="*/ f70 f28 1"/>
                <a:gd name="f85" fmla="*/ f71 f29 1"/>
                <a:gd name="f86" fmla="*/ f72 f28 1"/>
                <a:gd name="f87" fmla="*/ f73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78" y="f79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78" y="f79"/>
                </a:cxn>
              </a:cxnLst>
              <a:rect l="f74" t="f77" r="f75" b="f76"/>
              <a:pathLst>
                <a:path w="28" h="42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1"/>
                    <a:pt x="f16" y="f17"/>
                  </a:cubicBezTo>
                  <a:cubicBezTo>
                    <a:pt x="f6" y="f18"/>
                    <a:pt x="f19" y="f6"/>
                    <a:pt x="f20" y="f21"/>
                  </a:cubicBezTo>
                  <a:cubicBezTo>
                    <a:pt x="f20" y="f22"/>
                    <a:pt x="f23" y="f7"/>
                    <a:pt x="f24" y="f25"/>
                  </a:cubicBezTo>
                  <a:cubicBezTo>
                    <a:pt x="f11" y="f26"/>
                    <a:pt x="f9" y="f6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0" name="Freeform 127">
              <a:extLst>
                <a:ext uri="{FF2B5EF4-FFF2-40B4-BE49-F238E27FC236}">
                  <a16:creationId xmlns:a16="http://schemas.microsoft.com/office/drawing/2014/main" id="{9B872AE8-93A7-85AE-7475-AE374527D00C}"/>
                </a:ext>
              </a:extLst>
            </p:cNvPr>
            <p:cNvSpPr/>
            <p:nvPr/>
          </p:nvSpPr>
          <p:spPr>
            <a:xfrm>
              <a:off x="4235445" y="2501898"/>
              <a:ext cx="144466" cy="1095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8"/>
                <a:gd name="f7" fmla="val 29"/>
                <a:gd name="f8" fmla="val 27"/>
                <a:gd name="f9" fmla="val 30"/>
                <a:gd name="f10" fmla="val 5"/>
                <a:gd name="f11" fmla="val 14"/>
                <a:gd name="f12" fmla="val 37"/>
                <a:gd name="f13" fmla="val 15"/>
                <a:gd name="f14" fmla="val 32"/>
                <a:gd name="f15" fmla="val 21"/>
                <a:gd name="f16" fmla="val 26"/>
                <a:gd name="f17" fmla="val 19"/>
                <a:gd name="f18" fmla="val 4"/>
                <a:gd name="f19" fmla="val 23"/>
                <a:gd name="f20" fmla="val 2"/>
                <a:gd name="f21" fmla="val 18"/>
                <a:gd name="f22" fmla="val 10"/>
                <a:gd name="f23" fmla="val 1"/>
                <a:gd name="f24" fmla="val 3"/>
                <a:gd name="f25" fmla="+- 0 0 -90"/>
                <a:gd name="f26" fmla="*/ f3 1 38"/>
                <a:gd name="f27" fmla="*/ f4 1 29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8"/>
                <a:gd name="f36" fmla="*/ f32 1 29"/>
                <a:gd name="f37" fmla="*/ 27 f33 1"/>
                <a:gd name="f38" fmla="*/ 0 f32 1"/>
                <a:gd name="f39" fmla="*/ 37 f33 1"/>
                <a:gd name="f40" fmla="*/ 15 f32 1"/>
                <a:gd name="f41" fmla="*/ 19 f33 1"/>
                <a:gd name="f42" fmla="*/ 29 f32 1"/>
                <a:gd name="f43" fmla="*/ 2 f33 1"/>
                <a:gd name="f44" fmla="*/ 18 f32 1"/>
                <a:gd name="f45" fmla="*/ 15 f33 1"/>
                <a:gd name="f46" fmla="*/ 3 f32 1"/>
                <a:gd name="f47" fmla="+- f34 0 f1"/>
                <a:gd name="f48" fmla="*/ f37 1 38"/>
                <a:gd name="f49" fmla="*/ f38 1 29"/>
                <a:gd name="f50" fmla="*/ f39 1 38"/>
                <a:gd name="f51" fmla="*/ f40 1 29"/>
                <a:gd name="f52" fmla="*/ f41 1 38"/>
                <a:gd name="f53" fmla="*/ f42 1 29"/>
                <a:gd name="f54" fmla="*/ f43 1 38"/>
                <a:gd name="f55" fmla="*/ f44 1 29"/>
                <a:gd name="f56" fmla="*/ f45 1 38"/>
                <a:gd name="f57" fmla="*/ f46 1 29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5"/>
                <a:gd name="f67" fmla="*/ f53 1 f36"/>
                <a:gd name="f68" fmla="*/ f54 1 f35"/>
                <a:gd name="f69" fmla="*/ f55 1 f36"/>
                <a:gd name="f70" fmla="*/ f56 1 f35"/>
                <a:gd name="f71" fmla="*/ f57 1 f36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6 1"/>
                <a:gd name="f81" fmla="*/ f67 f27 1"/>
                <a:gd name="f82" fmla="*/ f68 f26 1"/>
                <a:gd name="f83" fmla="*/ f69 f27 1"/>
                <a:gd name="f84" fmla="*/ f70 f26 1"/>
                <a:gd name="f85" fmla="*/ f71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4" y="f85"/>
                </a:cxn>
                <a:cxn ang="f47">
                  <a:pos x="f76" y="f77"/>
                </a:cxn>
                <a:cxn ang="f47">
                  <a:pos x="f76" y="f77"/>
                </a:cxn>
              </a:cxnLst>
              <a:rect l="f72" t="f75" r="f73" b="f74"/>
              <a:pathLst>
                <a:path w="38" h="29">
                  <a:moveTo>
                    <a:pt x="f8" y="f5"/>
                  </a:moveTo>
                  <a:cubicBezTo>
                    <a:pt x="f9" y="f10"/>
                    <a:pt x="f6" y="f11"/>
                    <a:pt x="f12" y="f13"/>
                  </a:cubicBezTo>
                  <a:cubicBezTo>
                    <a:pt x="f14" y="f15"/>
                    <a:pt x="f16" y="f8"/>
                    <a:pt x="f17" y="f7"/>
                  </a:cubicBezTo>
                  <a:cubicBezTo>
                    <a:pt x="f11" y="f7"/>
                    <a:pt x="f18" y="f19"/>
                    <a:pt x="f20" y="f21"/>
                  </a:cubicBezTo>
                  <a:cubicBezTo>
                    <a:pt x="f5" y="f22"/>
                    <a:pt x="f20" y="f23"/>
                    <a:pt x="f13" y="f24"/>
                  </a:cubicBezTo>
                  <a:cubicBezTo>
                    <a:pt x="f17" y="f18"/>
                    <a:pt x="f19" y="f23"/>
                    <a:pt x="f8" y="f5"/>
                  </a:cubicBezTo>
                  <a:cubicBezTo>
                    <a:pt x="f8" y="f5"/>
                    <a:pt x="f8" y="f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1" name="Freeform 128">
              <a:extLst>
                <a:ext uri="{FF2B5EF4-FFF2-40B4-BE49-F238E27FC236}">
                  <a16:creationId xmlns:a16="http://schemas.microsoft.com/office/drawing/2014/main" id="{7E6A1B0A-1A83-5D21-C942-7D9F8D51FBA2}"/>
                </a:ext>
              </a:extLst>
            </p:cNvPr>
            <p:cNvSpPr/>
            <p:nvPr/>
          </p:nvSpPr>
          <p:spPr>
            <a:xfrm>
              <a:off x="4470401" y="2551111"/>
              <a:ext cx="120645" cy="12859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34"/>
                <a:gd name="f8" fmla="val 16"/>
                <a:gd name="f9" fmla="val 17"/>
                <a:gd name="f10" fmla="val 1"/>
                <a:gd name="f11" fmla="val 18"/>
                <a:gd name="f12" fmla="val 2"/>
                <a:gd name="f13" fmla="val 19"/>
                <a:gd name="f14" fmla="val 3"/>
                <a:gd name="f15" fmla="val 20"/>
                <a:gd name="f16" fmla="val 5"/>
                <a:gd name="f17" fmla="val 6"/>
                <a:gd name="f18" fmla="val 7"/>
                <a:gd name="f19" fmla="val 24"/>
                <a:gd name="f20" fmla="val 13"/>
                <a:gd name="f21" fmla="val 28"/>
                <a:gd name="f22" fmla="val 25"/>
                <a:gd name="f23" fmla="val 14"/>
                <a:gd name="f24" fmla="val 29"/>
                <a:gd name="f25" fmla="val 21"/>
                <a:gd name="f26" fmla="val 10"/>
                <a:gd name="f27" fmla="val 11"/>
                <a:gd name="f28" fmla="+- 0 0 -90"/>
                <a:gd name="f29" fmla="*/ f3 1 32"/>
                <a:gd name="f30" fmla="*/ f4 1 34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32"/>
                <a:gd name="f39" fmla="*/ f35 1 34"/>
                <a:gd name="f40" fmla="*/ 16 f36 1"/>
                <a:gd name="f41" fmla="*/ 0 f35 1"/>
                <a:gd name="f42" fmla="*/ 19 f36 1"/>
                <a:gd name="f43" fmla="*/ 3 f35 1"/>
                <a:gd name="f44" fmla="*/ 20 f36 1"/>
                <a:gd name="f45" fmla="*/ 7 f35 1"/>
                <a:gd name="f46" fmla="*/ 32 f36 1"/>
                <a:gd name="f47" fmla="*/ 25 f35 1"/>
                <a:gd name="f48" fmla="*/ 14 f36 1"/>
                <a:gd name="f49" fmla="*/ 32 f35 1"/>
                <a:gd name="f50" fmla="*/ 0 f36 1"/>
                <a:gd name="f51" fmla="*/ 14 f35 1"/>
                <a:gd name="f52" fmla="+- f37 0 f1"/>
                <a:gd name="f53" fmla="*/ f40 1 32"/>
                <a:gd name="f54" fmla="*/ f41 1 34"/>
                <a:gd name="f55" fmla="*/ f42 1 32"/>
                <a:gd name="f56" fmla="*/ f43 1 34"/>
                <a:gd name="f57" fmla="*/ f44 1 32"/>
                <a:gd name="f58" fmla="*/ f45 1 34"/>
                <a:gd name="f59" fmla="*/ f46 1 32"/>
                <a:gd name="f60" fmla="*/ f47 1 34"/>
                <a:gd name="f61" fmla="*/ f48 1 32"/>
                <a:gd name="f62" fmla="*/ f49 1 34"/>
                <a:gd name="f63" fmla="*/ f50 1 32"/>
                <a:gd name="f64" fmla="*/ f51 1 34"/>
                <a:gd name="f65" fmla="*/ 0 1 f38"/>
                <a:gd name="f66" fmla="*/ f32 1 f38"/>
                <a:gd name="f67" fmla="*/ 0 1 f39"/>
                <a:gd name="f68" fmla="*/ f33 1 f39"/>
                <a:gd name="f69" fmla="*/ f53 1 f38"/>
                <a:gd name="f70" fmla="*/ f54 1 f39"/>
                <a:gd name="f71" fmla="*/ f55 1 f38"/>
                <a:gd name="f72" fmla="*/ f56 1 f39"/>
                <a:gd name="f73" fmla="*/ f57 1 f38"/>
                <a:gd name="f74" fmla="*/ f58 1 f39"/>
                <a:gd name="f75" fmla="*/ f59 1 f38"/>
                <a:gd name="f76" fmla="*/ f60 1 f39"/>
                <a:gd name="f77" fmla="*/ f61 1 f38"/>
                <a:gd name="f78" fmla="*/ f62 1 f39"/>
                <a:gd name="f79" fmla="*/ f63 1 f38"/>
                <a:gd name="f80" fmla="*/ f64 1 f39"/>
                <a:gd name="f81" fmla="*/ f65 f29 1"/>
                <a:gd name="f82" fmla="*/ f66 f29 1"/>
                <a:gd name="f83" fmla="*/ f68 f30 1"/>
                <a:gd name="f84" fmla="*/ f67 f30 1"/>
                <a:gd name="f85" fmla="*/ f69 f29 1"/>
                <a:gd name="f86" fmla="*/ f70 f30 1"/>
                <a:gd name="f87" fmla="*/ f71 f29 1"/>
                <a:gd name="f88" fmla="*/ f72 f30 1"/>
                <a:gd name="f89" fmla="*/ f73 f29 1"/>
                <a:gd name="f90" fmla="*/ f74 f30 1"/>
                <a:gd name="f91" fmla="*/ f75 f29 1"/>
                <a:gd name="f92" fmla="*/ f76 f30 1"/>
                <a:gd name="f93" fmla="*/ f77 f29 1"/>
                <a:gd name="f94" fmla="*/ f78 f30 1"/>
                <a:gd name="f95" fmla="*/ f79 f29 1"/>
                <a:gd name="f96" fmla="*/ f8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2">
                  <a:pos x="f85" y="f86"/>
                </a:cxn>
                <a:cxn ang="f52">
                  <a:pos x="f87" y="f88"/>
                </a:cxn>
                <a:cxn ang="f52">
                  <a:pos x="f89" y="f90"/>
                </a:cxn>
                <a:cxn ang="f52">
                  <a:pos x="f91" y="f92"/>
                </a:cxn>
                <a:cxn ang="f52">
                  <a:pos x="f93" y="f94"/>
                </a:cxn>
                <a:cxn ang="f52">
                  <a:pos x="f95" y="f96"/>
                </a:cxn>
                <a:cxn ang="f52">
                  <a:pos x="f85" y="f86"/>
                </a:cxn>
              </a:cxnLst>
              <a:rect l="f81" t="f84" r="f82" b="f83"/>
              <a:pathLst>
                <a:path w="32" h="34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5" y="f17"/>
                    <a:pt x="f15" y="f18"/>
                  </a:cubicBezTo>
                  <a:cubicBezTo>
                    <a:pt x="f19" y="f20"/>
                    <a:pt x="f21" y="f13"/>
                    <a:pt x="f6" y="f22"/>
                  </a:cubicBezTo>
                  <a:cubicBezTo>
                    <a:pt x="f22" y="f21"/>
                    <a:pt x="f9" y="f7"/>
                    <a:pt x="f23" y="f6"/>
                  </a:cubicBezTo>
                  <a:cubicBezTo>
                    <a:pt x="f18" y="f24"/>
                    <a:pt x="f10" y="f25"/>
                    <a:pt x="f5" y="f23"/>
                  </a:cubicBezTo>
                  <a:cubicBezTo>
                    <a:pt x="f5" y="f26"/>
                    <a:pt x="f27" y="f16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Freeform 129">
              <a:extLst>
                <a:ext uri="{FF2B5EF4-FFF2-40B4-BE49-F238E27FC236}">
                  <a16:creationId xmlns:a16="http://schemas.microsoft.com/office/drawing/2014/main" id="{224465F1-BA78-0072-0F77-ED0EE112CE1D}"/>
                </a:ext>
              </a:extLst>
            </p:cNvPr>
            <p:cNvSpPr/>
            <p:nvPr/>
          </p:nvSpPr>
          <p:spPr>
            <a:xfrm>
              <a:off x="4692645" y="2414592"/>
              <a:ext cx="136529" cy="16351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"/>
                <a:gd name="f7" fmla="val 43"/>
                <a:gd name="f8" fmla="val 24"/>
                <a:gd name="f9" fmla="val 1"/>
                <a:gd name="f10" fmla="val 11"/>
                <a:gd name="f11" fmla="val 34"/>
                <a:gd name="f12" fmla="val 21"/>
                <a:gd name="f13" fmla="val 26"/>
                <a:gd name="f14" fmla="val 32"/>
                <a:gd name="f15" fmla="val 19"/>
                <a:gd name="f16" fmla="val 40"/>
                <a:gd name="f17" fmla="val 3"/>
                <a:gd name="f18" fmla="val 2"/>
                <a:gd name="f19" fmla="val 31"/>
                <a:gd name="f20" fmla="val 29"/>
                <a:gd name="f21" fmla="val 27"/>
                <a:gd name="f22" fmla="val 7"/>
                <a:gd name="f23" fmla="val 18"/>
                <a:gd name="f24" fmla="val 14"/>
                <a:gd name="f25" fmla="val 10"/>
                <a:gd name="f26" fmla="val 22"/>
                <a:gd name="f27" fmla="val 23"/>
                <a:gd name="f28" fmla="+- 0 0 -90"/>
                <a:gd name="f29" fmla="*/ f3 1 36"/>
                <a:gd name="f30" fmla="*/ f4 1 43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36"/>
                <a:gd name="f39" fmla="*/ f35 1 43"/>
                <a:gd name="f40" fmla="*/ 24 f36 1"/>
                <a:gd name="f41" fmla="*/ 0 f35 1"/>
                <a:gd name="f42" fmla="*/ 1 f35 1"/>
                <a:gd name="f43" fmla="*/ 26 f36 1"/>
                <a:gd name="f44" fmla="*/ 32 f35 1"/>
                <a:gd name="f45" fmla="*/ 3 f36 1"/>
                <a:gd name="f46" fmla="*/ 34 f35 1"/>
                <a:gd name="f47" fmla="*/ 0 f36 1"/>
                <a:gd name="f48" fmla="*/ 26 f35 1"/>
                <a:gd name="f49" fmla="*/ 27 f35 1"/>
                <a:gd name="f50" fmla="*/ 22 f36 1"/>
                <a:gd name="f51" fmla="+- f37 0 f1"/>
                <a:gd name="f52" fmla="*/ f40 1 36"/>
                <a:gd name="f53" fmla="*/ f41 1 43"/>
                <a:gd name="f54" fmla="*/ f42 1 43"/>
                <a:gd name="f55" fmla="*/ f43 1 36"/>
                <a:gd name="f56" fmla="*/ f44 1 43"/>
                <a:gd name="f57" fmla="*/ f45 1 36"/>
                <a:gd name="f58" fmla="*/ f46 1 43"/>
                <a:gd name="f59" fmla="*/ f47 1 36"/>
                <a:gd name="f60" fmla="*/ f48 1 43"/>
                <a:gd name="f61" fmla="*/ f49 1 43"/>
                <a:gd name="f62" fmla="*/ f50 1 36"/>
                <a:gd name="f63" fmla="*/ 0 1 f38"/>
                <a:gd name="f64" fmla="*/ f32 1 f38"/>
                <a:gd name="f65" fmla="*/ 0 1 f39"/>
                <a:gd name="f66" fmla="*/ f33 1 f39"/>
                <a:gd name="f67" fmla="*/ f52 1 f38"/>
                <a:gd name="f68" fmla="*/ f53 1 f39"/>
                <a:gd name="f69" fmla="*/ f54 1 f39"/>
                <a:gd name="f70" fmla="*/ f55 1 f38"/>
                <a:gd name="f71" fmla="*/ f56 1 f39"/>
                <a:gd name="f72" fmla="*/ f57 1 f38"/>
                <a:gd name="f73" fmla="*/ f58 1 f39"/>
                <a:gd name="f74" fmla="*/ f59 1 f38"/>
                <a:gd name="f75" fmla="*/ f60 1 f39"/>
                <a:gd name="f76" fmla="*/ f61 1 f39"/>
                <a:gd name="f77" fmla="*/ f62 1 f38"/>
                <a:gd name="f78" fmla="*/ f63 f29 1"/>
                <a:gd name="f79" fmla="*/ f64 f29 1"/>
                <a:gd name="f80" fmla="*/ f66 f30 1"/>
                <a:gd name="f81" fmla="*/ f65 f30 1"/>
                <a:gd name="f82" fmla="*/ f67 f29 1"/>
                <a:gd name="f83" fmla="*/ f68 f30 1"/>
                <a:gd name="f84" fmla="*/ f69 f30 1"/>
                <a:gd name="f85" fmla="*/ f70 f29 1"/>
                <a:gd name="f86" fmla="*/ f71 f30 1"/>
                <a:gd name="f87" fmla="*/ f72 f29 1"/>
                <a:gd name="f88" fmla="*/ f73 f30 1"/>
                <a:gd name="f89" fmla="*/ f74 f29 1"/>
                <a:gd name="f90" fmla="*/ f75 f30 1"/>
                <a:gd name="f91" fmla="*/ f76 f30 1"/>
                <a:gd name="f92" fmla="*/ f77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1">
                  <a:pos x="f82" y="f83"/>
                </a:cxn>
                <a:cxn ang="f51">
                  <a:pos x="f82" y="f84"/>
                </a:cxn>
                <a:cxn ang="f51">
                  <a:pos x="f85" y="f86"/>
                </a:cxn>
                <a:cxn ang="f51">
                  <a:pos x="f87" y="f88"/>
                </a:cxn>
                <a:cxn ang="f51">
                  <a:pos x="f87" y="f88"/>
                </a:cxn>
                <a:cxn ang="f51">
                  <a:pos x="f89" y="f90"/>
                </a:cxn>
                <a:cxn ang="f51">
                  <a:pos x="f89" y="f91"/>
                </a:cxn>
                <a:cxn ang="f51">
                  <a:pos x="f92" y="f84"/>
                </a:cxn>
                <a:cxn ang="f51">
                  <a:pos x="f82" y="f83"/>
                </a:cxn>
              </a:cxnLst>
              <a:rect l="f78" t="f81" r="f79" b="f80"/>
              <a:pathLst>
                <a:path w="36" h="43">
                  <a:moveTo>
                    <a:pt x="f8" y="f5"/>
                  </a:moveTo>
                  <a:cubicBezTo>
                    <a:pt x="f8" y="f9"/>
                    <a:pt x="f8" y="f9"/>
                    <a:pt x="f8" y="f9"/>
                  </a:cubicBezTo>
                  <a:cubicBezTo>
                    <a:pt x="f6" y="f10"/>
                    <a:pt x="f11" y="f12"/>
                    <a:pt x="f13" y="f14"/>
                  </a:cubicBezTo>
                  <a:cubicBezTo>
                    <a:pt x="f15" y="f16"/>
                    <a:pt x="f10" y="f7"/>
                    <a:pt x="f17" y="f11"/>
                  </a:cubicBezTo>
                  <a:cubicBezTo>
                    <a:pt x="f17" y="f11"/>
                    <a:pt x="f17" y="f11"/>
                    <a:pt x="f17" y="f11"/>
                  </a:cubicBezTo>
                  <a:cubicBezTo>
                    <a:pt x="f18" y="f19"/>
                    <a:pt x="f9" y="f20"/>
                    <a:pt x="f5" y="f13"/>
                  </a:cubicBezTo>
                  <a:cubicBezTo>
                    <a:pt x="f5" y="f13"/>
                    <a:pt x="f5" y="f21"/>
                    <a:pt x="f5" y="f21"/>
                  </a:cubicBezTo>
                  <a:cubicBezTo>
                    <a:pt x="f22" y="f23"/>
                    <a:pt x="f24" y="f25"/>
                    <a:pt x="f26" y="f9"/>
                  </a:cubicBezTo>
                  <a:cubicBezTo>
                    <a:pt x="f26" y="f9"/>
                    <a:pt x="f27" y="f9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3" name="Freeform 130">
              <a:extLst>
                <a:ext uri="{FF2B5EF4-FFF2-40B4-BE49-F238E27FC236}">
                  <a16:creationId xmlns:a16="http://schemas.microsoft.com/office/drawing/2014/main" id="{91D469B1-A445-0604-F252-14FC2BD8B042}"/>
                </a:ext>
              </a:extLst>
            </p:cNvPr>
            <p:cNvSpPr/>
            <p:nvPr/>
          </p:nvSpPr>
          <p:spPr>
            <a:xfrm>
              <a:off x="4613276" y="2543175"/>
              <a:ext cx="112708" cy="1476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39"/>
                <a:gd name="f8" fmla="val 24"/>
                <a:gd name="f9" fmla="val 13"/>
                <a:gd name="f10" fmla="val 29"/>
                <a:gd name="f11" fmla="val 26"/>
                <a:gd name="f12" fmla="val 18"/>
                <a:gd name="f13" fmla="val 36"/>
                <a:gd name="f14" fmla="val 14"/>
                <a:gd name="f15" fmla="val 6"/>
                <a:gd name="f16" fmla="val 38"/>
                <a:gd name="f17" fmla="val 1"/>
                <a:gd name="f18" fmla="val 32"/>
                <a:gd name="f19" fmla="val 4"/>
                <a:gd name="f20" fmla="val 9"/>
                <a:gd name="f21" fmla="val 11"/>
                <a:gd name="f22" fmla="val 17"/>
                <a:gd name="f23" fmla="+- 0 0 -90"/>
                <a:gd name="f24" fmla="*/ f3 1 30"/>
                <a:gd name="f25" fmla="*/ f4 1 39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30"/>
                <a:gd name="f34" fmla="*/ f30 1 39"/>
                <a:gd name="f35" fmla="*/ 24 f31 1"/>
                <a:gd name="f36" fmla="*/ 0 f30 1"/>
                <a:gd name="f37" fmla="*/ 18 f31 1"/>
                <a:gd name="f38" fmla="*/ 36 f30 1"/>
                <a:gd name="f39" fmla="*/ 0 f31 1"/>
                <a:gd name="f40" fmla="*/ 39 f30 1"/>
                <a:gd name="f41" fmla="*/ 4 f31 1"/>
                <a:gd name="f42" fmla="*/ 18 f30 1"/>
                <a:gd name="f43" fmla="+- f32 0 f1"/>
                <a:gd name="f44" fmla="*/ f35 1 30"/>
                <a:gd name="f45" fmla="*/ f36 1 39"/>
                <a:gd name="f46" fmla="*/ f37 1 30"/>
                <a:gd name="f47" fmla="*/ f38 1 39"/>
                <a:gd name="f48" fmla="*/ f39 1 30"/>
                <a:gd name="f49" fmla="*/ f40 1 39"/>
                <a:gd name="f50" fmla="*/ f41 1 30"/>
                <a:gd name="f51" fmla="*/ f42 1 39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3"/>
                <a:gd name="f59" fmla="*/ f47 1 f34"/>
                <a:gd name="f60" fmla="*/ f48 1 f33"/>
                <a:gd name="f61" fmla="*/ f49 1 f34"/>
                <a:gd name="f62" fmla="*/ f50 1 f33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4 1"/>
                <a:gd name="f71" fmla="*/ f59 f25 1"/>
                <a:gd name="f72" fmla="*/ f60 f24 1"/>
                <a:gd name="f73" fmla="*/ f61 f25 1"/>
                <a:gd name="f74" fmla="*/ f62 f24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70" y="f71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68" y="f69"/>
                </a:cxn>
                <a:cxn ang="f43">
                  <a:pos x="f68" y="f69"/>
                </a:cxn>
              </a:cxnLst>
              <a:rect l="f64" t="f67" r="f65" b="f66"/>
              <a:pathLst>
                <a:path w="30" h="39">
                  <a:moveTo>
                    <a:pt x="f8" y="f5"/>
                  </a:moveTo>
                  <a:cubicBezTo>
                    <a:pt x="f6" y="f9"/>
                    <a:pt x="f10" y="f11"/>
                    <a:pt x="f12" y="f13"/>
                  </a:cubicBezTo>
                  <a:cubicBezTo>
                    <a:pt x="f14" y="f7"/>
                    <a:pt x="f15" y="f16"/>
                    <a:pt x="f5" y="f7"/>
                  </a:cubicBezTo>
                  <a:cubicBezTo>
                    <a:pt x="f17" y="f18"/>
                    <a:pt x="f5" y="f8"/>
                    <a:pt x="f19" y="f12"/>
                  </a:cubicBezTo>
                  <a:cubicBezTo>
                    <a:pt x="f20" y="f21"/>
                    <a:pt x="f22" y="f15"/>
                    <a:pt x="f8" y="f5"/>
                  </a:cubicBezTo>
                  <a:cubicBezTo>
                    <a:pt x="f8" y="f5"/>
                    <a:pt x="f8" y="f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4" name="Freeform 131">
              <a:extLst>
                <a:ext uri="{FF2B5EF4-FFF2-40B4-BE49-F238E27FC236}">
                  <a16:creationId xmlns:a16="http://schemas.microsoft.com/office/drawing/2014/main" id="{5DB2E8FC-607A-05B1-AA52-164BBBEC1B11}"/>
                </a:ext>
              </a:extLst>
            </p:cNvPr>
            <p:cNvSpPr/>
            <p:nvPr/>
          </p:nvSpPr>
          <p:spPr>
            <a:xfrm>
              <a:off x="4095753" y="1973266"/>
              <a:ext cx="98426" cy="1174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31"/>
                <a:gd name="f8" fmla="val 8"/>
                <a:gd name="f9" fmla="val 16"/>
                <a:gd name="f10" fmla="val 10"/>
                <a:gd name="f11" fmla="val 20"/>
                <a:gd name="f12" fmla="val 14"/>
                <a:gd name="f13" fmla="val 21"/>
                <a:gd name="f14" fmla="val 19"/>
                <a:gd name="f15" fmla="val 25"/>
                <a:gd name="f16" fmla="val 29"/>
                <a:gd name="f17" fmla="val 30"/>
                <a:gd name="f18" fmla="val 6"/>
                <a:gd name="f19" fmla="val 23"/>
                <a:gd name="f20" fmla="val 1"/>
                <a:gd name="f21" fmla="val 4"/>
                <a:gd name="f22" fmla="+- 0 0 -90"/>
                <a:gd name="f23" fmla="*/ f3 1 26"/>
                <a:gd name="f24" fmla="*/ f4 1 31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6"/>
                <a:gd name="f33" fmla="*/ f29 1 31"/>
                <a:gd name="f34" fmla="*/ 8 f30 1"/>
                <a:gd name="f35" fmla="*/ 0 f29 1"/>
                <a:gd name="f36" fmla="*/ 26 f30 1"/>
                <a:gd name="f37" fmla="*/ 21 f29 1"/>
                <a:gd name="f38" fmla="*/ 30 f29 1"/>
                <a:gd name="f39" fmla="*/ 0 f30 1"/>
                <a:gd name="f40" fmla="*/ 23 f29 1"/>
                <a:gd name="f41" fmla="+- f31 0 f1"/>
                <a:gd name="f42" fmla="*/ f34 1 26"/>
                <a:gd name="f43" fmla="*/ f35 1 31"/>
                <a:gd name="f44" fmla="*/ f36 1 26"/>
                <a:gd name="f45" fmla="*/ f37 1 31"/>
                <a:gd name="f46" fmla="*/ f38 1 31"/>
                <a:gd name="f47" fmla="*/ f39 1 26"/>
                <a:gd name="f48" fmla="*/ f40 1 31"/>
                <a:gd name="f49" fmla="*/ 0 1 f32"/>
                <a:gd name="f50" fmla="*/ f26 1 f32"/>
                <a:gd name="f51" fmla="*/ 0 1 f33"/>
                <a:gd name="f52" fmla="*/ f27 1 f33"/>
                <a:gd name="f53" fmla="*/ f42 1 f32"/>
                <a:gd name="f54" fmla="*/ f43 1 f33"/>
                <a:gd name="f55" fmla="*/ f44 1 f32"/>
                <a:gd name="f56" fmla="*/ f45 1 f33"/>
                <a:gd name="f57" fmla="*/ f46 1 f33"/>
                <a:gd name="f58" fmla="*/ f47 1 f32"/>
                <a:gd name="f59" fmla="*/ f48 1 f33"/>
                <a:gd name="f60" fmla="*/ f49 f23 1"/>
                <a:gd name="f61" fmla="*/ f50 f23 1"/>
                <a:gd name="f62" fmla="*/ f52 f24 1"/>
                <a:gd name="f63" fmla="*/ f51 f24 1"/>
                <a:gd name="f64" fmla="*/ f53 f23 1"/>
                <a:gd name="f65" fmla="*/ f54 f24 1"/>
                <a:gd name="f66" fmla="*/ f55 f23 1"/>
                <a:gd name="f67" fmla="*/ f56 f24 1"/>
                <a:gd name="f68" fmla="*/ f57 f24 1"/>
                <a:gd name="f69" fmla="*/ f58 f23 1"/>
                <a:gd name="f70" fmla="*/ f59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64" y="f65"/>
                </a:cxn>
                <a:cxn ang="f41">
                  <a:pos x="f66" y="f67"/>
                </a:cxn>
                <a:cxn ang="f41">
                  <a:pos x="f64" y="f68"/>
                </a:cxn>
                <a:cxn ang="f41">
                  <a:pos x="f69" y="f70"/>
                </a:cxn>
                <a:cxn ang="f41">
                  <a:pos x="f64" y="f65"/>
                </a:cxn>
              </a:cxnLst>
              <a:rect l="f60" t="f63" r="f61" b="f62"/>
              <a:pathLst>
                <a:path w="26" h="31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2" y="f16"/>
                    <a:pt x="f8" y="f17"/>
                  </a:cubicBezTo>
                  <a:cubicBezTo>
                    <a:pt x="f18" y="f7"/>
                    <a:pt x="f5" y="f15"/>
                    <a:pt x="f5" y="f19"/>
                  </a:cubicBezTo>
                  <a:cubicBezTo>
                    <a:pt x="f20" y="f9"/>
                    <a:pt x="f21" y="f10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Freeform 132">
              <a:extLst>
                <a:ext uri="{FF2B5EF4-FFF2-40B4-BE49-F238E27FC236}">
                  <a16:creationId xmlns:a16="http://schemas.microsoft.com/office/drawing/2014/main" id="{B6D39EC5-E21C-7F8D-37BB-85904AD5BC5D}"/>
                </a:ext>
              </a:extLst>
            </p:cNvPr>
            <p:cNvSpPr/>
            <p:nvPr/>
          </p:nvSpPr>
          <p:spPr>
            <a:xfrm>
              <a:off x="4141783" y="2532065"/>
              <a:ext cx="90489" cy="952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5"/>
                <a:gd name="f8" fmla="val 19"/>
                <a:gd name="f9" fmla="val 14"/>
                <a:gd name="f10" fmla="val 23"/>
                <a:gd name="f11" fmla="val 5"/>
                <a:gd name="f12" fmla="val 2"/>
                <a:gd name="f13" fmla="val 20"/>
                <a:gd name="f14" fmla="val 16"/>
                <a:gd name="f15" fmla="val 8"/>
                <a:gd name="f16" fmla="val 11"/>
                <a:gd name="f17" fmla="val 3"/>
                <a:gd name="f18" fmla="val 17"/>
                <a:gd name="f19" fmla="val 4"/>
                <a:gd name="f20" fmla="val 7"/>
                <a:gd name="f21" fmla="val 22"/>
                <a:gd name="f22" fmla="val 13"/>
                <a:gd name="f23" fmla="+- 0 0 -90"/>
                <a:gd name="f24" fmla="*/ f3 1 24"/>
                <a:gd name="f25" fmla="*/ f4 1 25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24"/>
                <a:gd name="f34" fmla="*/ f30 1 25"/>
                <a:gd name="f35" fmla="*/ 19 f31 1"/>
                <a:gd name="f36" fmla="*/ 24 f30 1"/>
                <a:gd name="f37" fmla="*/ 2 f31 1"/>
                <a:gd name="f38" fmla="*/ 20 f30 1"/>
                <a:gd name="f39" fmla="*/ 0 f30 1"/>
                <a:gd name="f40" fmla="*/ 24 f31 1"/>
                <a:gd name="f41" fmla="*/ 7 f30 1"/>
                <a:gd name="f42" fmla="*/ 25 f30 1"/>
                <a:gd name="f43" fmla="+- f32 0 f1"/>
                <a:gd name="f44" fmla="*/ f35 1 24"/>
                <a:gd name="f45" fmla="*/ f36 1 25"/>
                <a:gd name="f46" fmla="*/ f37 1 24"/>
                <a:gd name="f47" fmla="*/ f38 1 25"/>
                <a:gd name="f48" fmla="*/ f39 1 25"/>
                <a:gd name="f49" fmla="*/ f40 1 24"/>
                <a:gd name="f50" fmla="*/ f41 1 25"/>
                <a:gd name="f51" fmla="*/ f42 1 25"/>
                <a:gd name="f52" fmla="*/ 0 1 f33"/>
                <a:gd name="f53" fmla="*/ f27 1 f33"/>
                <a:gd name="f54" fmla="*/ 0 1 f34"/>
                <a:gd name="f55" fmla="*/ f28 1 f34"/>
                <a:gd name="f56" fmla="*/ f44 1 f33"/>
                <a:gd name="f57" fmla="*/ f45 1 f34"/>
                <a:gd name="f58" fmla="*/ f46 1 f33"/>
                <a:gd name="f59" fmla="*/ f47 1 f34"/>
                <a:gd name="f60" fmla="*/ f48 1 f34"/>
                <a:gd name="f61" fmla="*/ f49 1 f33"/>
                <a:gd name="f62" fmla="*/ f50 1 f34"/>
                <a:gd name="f63" fmla="*/ f51 1 f34"/>
                <a:gd name="f64" fmla="*/ f52 f24 1"/>
                <a:gd name="f65" fmla="*/ f53 f24 1"/>
                <a:gd name="f66" fmla="*/ f55 f25 1"/>
                <a:gd name="f67" fmla="*/ f54 f25 1"/>
                <a:gd name="f68" fmla="*/ f56 f24 1"/>
                <a:gd name="f69" fmla="*/ f57 f25 1"/>
                <a:gd name="f70" fmla="*/ f58 f24 1"/>
                <a:gd name="f71" fmla="*/ f59 f25 1"/>
                <a:gd name="f72" fmla="*/ f60 f25 1"/>
                <a:gd name="f73" fmla="*/ f61 f24 1"/>
                <a:gd name="f74" fmla="*/ f62 f25 1"/>
                <a:gd name="f75" fmla="*/ f63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68" y="f69"/>
                </a:cxn>
                <a:cxn ang="f43">
                  <a:pos x="f70" y="f71"/>
                </a:cxn>
                <a:cxn ang="f43">
                  <a:pos x="f70" y="f72"/>
                </a:cxn>
                <a:cxn ang="f43">
                  <a:pos x="f73" y="f74"/>
                </a:cxn>
                <a:cxn ang="f43">
                  <a:pos x="f68" y="f75"/>
                </a:cxn>
                <a:cxn ang="f43">
                  <a:pos x="f68" y="f69"/>
                </a:cxn>
              </a:cxnLst>
              <a:rect l="f64" t="f67" r="f65" b="f66"/>
              <a:pathLst>
                <a:path w="24" h="25">
                  <a:moveTo>
                    <a:pt x="f8" y="f6"/>
                  </a:moveTo>
                  <a:cubicBezTo>
                    <a:pt x="f9" y="f10"/>
                    <a:pt x="f11" y="f6"/>
                    <a:pt x="f12" y="f13"/>
                  </a:cubicBezTo>
                  <a:cubicBezTo>
                    <a:pt x="f5" y="f14"/>
                    <a:pt x="f12" y="f15"/>
                    <a:pt x="f12" y="f5"/>
                  </a:cubicBezTo>
                  <a:cubicBezTo>
                    <a:pt x="f16" y="f17"/>
                    <a:pt x="f18" y="f19"/>
                    <a:pt x="f6" y="f20"/>
                  </a:cubicBezTo>
                  <a:cubicBezTo>
                    <a:pt x="f21" y="f22"/>
                    <a:pt x="f13" y="f8"/>
                    <a:pt x="f8" y="f7"/>
                  </a:cubicBezTo>
                  <a:cubicBezTo>
                    <a:pt x="f8" y="f7"/>
                    <a:pt x="f8" y="f6"/>
                    <a:pt x="f8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6" name="Freeform 133">
              <a:extLst>
                <a:ext uri="{FF2B5EF4-FFF2-40B4-BE49-F238E27FC236}">
                  <a16:creationId xmlns:a16="http://schemas.microsoft.com/office/drawing/2014/main" id="{758318E4-0C74-CE8D-0D8A-BEF2130BA2F5}"/>
                </a:ext>
              </a:extLst>
            </p:cNvPr>
            <p:cNvSpPr/>
            <p:nvPr/>
          </p:nvSpPr>
          <p:spPr>
            <a:xfrm>
              <a:off x="5070476" y="2154234"/>
              <a:ext cx="207961" cy="10636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5"/>
                <a:gd name="f7" fmla="val 28"/>
                <a:gd name="f8" fmla="val 1"/>
                <a:gd name="f9" fmla="val 24"/>
                <a:gd name="f10" fmla="val 19"/>
                <a:gd name="f11" fmla="val 33"/>
                <a:gd name="f12" fmla="val 4"/>
                <a:gd name="f13" fmla="val 40"/>
                <a:gd name="f14" fmla="val 27"/>
                <a:gd name="f15" fmla="val 2"/>
                <a:gd name="f16" fmla="+- 0 0 -90"/>
                <a:gd name="f17" fmla="*/ f3 1 55"/>
                <a:gd name="f18" fmla="*/ f4 1 28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55"/>
                <a:gd name="f27" fmla="*/ f23 1 28"/>
                <a:gd name="f28" fmla="*/ 1 f24 1"/>
                <a:gd name="f29" fmla="*/ 0 f23 1"/>
                <a:gd name="f30" fmla="*/ 55 f24 1"/>
                <a:gd name="f31" fmla="*/ 4 f23 1"/>
                <a:gd name="f32" fmla="*/ 0 f24 1"/>
                <a:gd name="f33" fmla="*/ 2 f23 1"/>
                <a:gd name="f34" fmla="+- f25 0 f1"/>
                <a:gd name="f35" fmla="*/ f28 1 55"/>
                <a:gd name="f36" fmla="*/ f29 1 28"/>
                <a:gd name="f37" fmla="*/ f30 1 55"/>
                <a:gd name="f38" fmla="*/ f31 1 28"/>
                <a:gd name="f39" fmla="*/ f32 1 55"/>
                <a:gd name="f40" fmla="*/ f33 1 28"/>
                <a:gd name="f41" fmla="*/ 0 1 f26"/>
                <a:gd name="f42" fmla="*/ f20 1 f26"/>
                <a:gd name="f43" fmla="*/ 0 1 f27"/>
                <a:gd name="f44" fmla="*/ f21 1 f27"/>
                <a:gd name="f45" fmla="*/ f35 1 f26"/>
                <a:gd name="f46" fmla="*/ f36 1 f27"/>
                <a:gd name="f47" fmla="*/ f37 1 f26"/>
                <a:gd name="f48" fmla="*/ f38 1 f27"/>
                <a:gd name="f49" fmla="*/ f39 1 f26"/>
                <a:gd name="f50" fmla="*/ f40 1 f27"/>
                <a:gd name="f51" fmla="*/ f41 f17 1"/>
                <a:gd name="f52" fmla="*/ f42 f17 1"/>
                <a:gd name="f53" fmla="*/ f44 f18 1"/>
                <a:gd name="f54" fmla="*/ f43 f18 1"/>
                <a:gd name="f55" fmla="*/ f45 f17 1"/>
                <a:gd name="f56" fmla="*/ f46 f18 1"/>
                <a:gd name="f57" fmla="*/ f47 f17 1"/>
                <a:gd name="f58" fmla="*/ f48 f18 1"/>
                <a:gd name="f59" fmla="*/ f49 f17 1"/>
                <a:gd name="f60" fmla="*/ f50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7" y="f58"/>
                </a:cxn>
                <a:cxn ang="f34">
                  <a:pos x="f59" y="f60"/>
                </a:cxn>
                <a:cxn ang="f34">
                  <a:pos x="f55" y="f56"/>
                </a:cxn>
              </a:cxnLst>
              <a:rect l="f51" t="f54" r="f52" b="f53"/>
              <a:pathLst>
                <a:path w="55" h="28">
                  <a:moveTo>
                    <a:pt x="f8" y="f5"/>
                  </a:moveTo>
                  <a:cubicBezTo>
                    <a:pt x="f9" y="f10"/>
                    <a:pt x="f11" y="f10"/>
                    <a:pt x="f6" y="f12"/>
                  </a:cubicBezTo>
                  <a:cubicBezTo>
                    <a:pt x="f13" y="f7"/>
                    <a:pt x="f10" y="f14"/>
                    <a:pt x="f5" y="f15"/>
                  </a:cubicBezTo>
                  <a:cubicBezTo>
                    <a:pt x="f5" y="f8"/>
                    <a:pt x="f8" y="f8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7" name="Freeform 137">
            <a:extLst>
              <a:ext uri="{FF2B5EF4-FFF2-40B4-BE49-F238E27FC236}">
                <a16:creationId xmlns:a16="http://schemas.microsoft.com/office/drawing/2014/main" id="{D2325ED6-1F7F-E82B-9789-49D061798EFA}"/>
              </a:ext>
            </a:extLst>
          </p:cNvPr>
          <p:cNvSpPr/>
          <p:nvPr/>
        </p:nvSpPr>
        <p:spPr>
          <a:xfrm>
            <a:off x="766760" y="1074740"/>
            <a:ext cx="593729" cy="241776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7"/>
              <a:gd name="f7" fmla="val 1050"/>
              <a:gd name="f8" fmla="val 748"/>
              <a:gd name="f9" fmla="val 669"/>
              <a:gd name="f10" fmla="val 590"/>
              <a:gd name="f11" fmla="val 511"/>
              <a:gd name="f12" fmla="val 489"/>
              <a:gd name="f13" fmla="val 466"/>
              <a:gd name="f14" fmla="val 8"/>
              <a:gd name="f15" fmla="val 444"/>
              <a:gd name="f16" fmla="val 19"/>
              <a:gd name="f17" fmla="val 415"/>
              <a:gd name="f18" fmla="val 36"/>
              <a:gd name="f19" fmla="val 391"/>
              <a:gd name="f20" fmla="val 61"/>
              <a:gd name="f21" fmla="val 373"/>
              <a:gd name="f22" fmla="val 78"/>
              <a:gd name="f23" fmla="val 361"/>
              <a:gd name="f24" fmla="val 85"/>
              <a:gd name="f25" fmla="val 345"/>
              <a:gd name="f26" fmla="val 87"/>
              <a:gd name="f27" fmla="val 326"/>
              <a:gd name="f28" fmla="val 88"/>
              <a:gd name="f29" fmla="val 312"/>
              <a:gd name="f30" fmla="val 89"/>
              <a:gd name="f31" fmla="val 299"/>
              <a:gd name="f32" fmla="val 285"/>
              <a:gd name="f33" fmla="val 203"/>
              <a:gd name="f34" fmla="val 121"/>
              <a:gd name="f35" fmla="val 39"/>
              <a:gd name="f36" fmla="val 21"/>
              <a:gd name="f37" fmla="val 98"/>
              <a:gd name="f38" fmla="val 4"/>
              <a:gd name="f39" fmla="val 112"/>
              <a:gd name="f40" fmla="val 2"/>
              <a:gd name="f41" fmla="val 123"/>
              <a:gd name="f42" fmla="val 135"/>
              <a:gd name="f43" fmla="val 146"/>
              <a:gd name="f44" fmla="val 160"/>
              <a:gd name="f45" fmla="val 5"/>
              <a:gd name="f46" fmla="val 169"/>
              <a:gd name="f47" fmla="val 40"/>
              <a:gd name="f48" fmla="val 113"/>
              <a:gd name="f49" fmla="val 168"/>
              <a:gd name="f50" fmla="val 186"/>
              <a:gd name="f51" fmla="val 259"/>
              <a:gd name="f52" fmla="val 281"/>
              <a:gd name="f53" fmla="val 304"/>
              <a:gd name="f54" fmla="val 170"/>
              <a:gd name="f55" fmla="val 327"/>
              <a:gd name="f56" fmla="val 172"/>
              <a:gd name="f57" fmla="val 346"/>
              <a:gd name="f58" fmla="val 181"/>
              <a:gd name="f59" fmla="val 362"/>
              <a:gd name="f60" fmla="val 197"/>
              <a:gd name="f61" fmla="val 374"/>
              <a:gd name="f62" fmla="val 236"/>
              <a:gd name="f63" fmla="val 403"/>
              <a:gd name="f64" fmla="val 256"/>
              <a:gd name="f65" fmla="val 442"/>
              <a:gd name="f66" fmla="val 491"/>
              <a:gd name="f67" fmla="val 563"/>
              <a:gd name="f68" fmla="val 635"/>
              <a:gd name="f69" fmla="val 707"/>
              <a:gd name="f70" fmla="val 807"/>
              <a:gd name="f71" fmla="val 907"/>
              <a:gd name="f72" fmla="val 1006"/>
              <a:gd name="f73" fmla="val 1014"/>
              <a:gd name="f74" fmla="val 255"/>
              <a:gd name="f75" fmla="val 1023"/>
              <a:gd name="f76" fmla="val 252"/>
              <a:gd name="f77" fmla="val 1030"/>
              <a:gd name="f78" fmla="val 247"/>
              <a:gd name="f79" fmla="val 1043"/>
              <a:gd name="f80" fmla="val 237"/>
              <a:gd name="f81" fmla="val 1049"/>
              <a:gd name="f82" fmla="val 223"/>
              <a:gd name="f83" fmla="val 161"/>
              <a:gd name="f84" fmla="val 100"/>
              <a:gd name="f85" fmla="val 1048"/>
              <a:gd name="f86" fmla="val 38"/>
              <a:gd name="f87" fmla="val 12"/>
              <a:gd name="f88" fmla="val 1"/>
              <a:gd name="f89" fmla="val 1011"/>
              <a:gd name="f90" fmla="val 967"/>
              <a:gd name="f91" fmla="val 923"/>
              <a:gd name="f92" fmla="val 879"/>
              <a:gd name="f93" fmla="val 836"/>
              <a:gd name="f94" fmla="val 792"/>
              <a:gd name="f95" fmla="+- 0 0 -90"/>
              <a:gd name="f96" fmla="*/ f3 1 257"/>
              <a:gd name="f97" fmla="*/ f4 1 1050"/>
              <a:gd name="f98" fmla="val f5"/>
              <a:gd name="f99" fmla="val f6"/>
              <a:gd name="f100" fmla="val f7"/>
              <a:gd name="f101" fmla="*/ f95 f0 1"/>
              <a:gd name="f102" fmla="+- f100 0 f98"/>
              <a:gd name="f103" fmla="+- f99 0 f98"/>
              <a:gd name="f104" fmla="*/ f101 1 f2"/>
              <a:gd name="f105" fmla="*/ f103 1 257"/>
              <a:gd name="f106" fmla="*/ f102 1 1050"/>
              <a:gd name="f107" fmla="*/ 0 f103 1"/>
              <a:gd name="f108" fmla="*/ 748 f102 1"/>
              <a:gd name="f109" fmla="*/ 511 f102 1"/>
              <a:gd name="f110" fmla="*/ 8 f103 1"/>
              <a:gd name="f111" fmla="*/ 444 f102 1"/>
              <a:gd name="f112" fmla="*/ 61 f103 1"/>
              <a:gd name="f113" fmla="*/ 373 f102 1"/>
              <a:gd name="f114" fmla="*/ 87 f103 1"/>
              <a:gd name="f115" fmla="*/ 326 f102 1"/>
              <a:gd name="f116" fmla="*/ 89 f103 1"/>
              <a:gd name="f117" fmla="*/ 285 f102 1"/>
              <a:gd name="f118" fmla="*/ 39 f102 1"/>
              <a:gd name="f119" fmla="*/ 112 f103 1"/>
              <a:gd name="f120" fmla="*/ 2 f102 1"/>
              <a:gd name="f121" fmla="*/ 146 f103 1"/>
              <a:gd name="f122" fmla="*/ 169 f103 1"/>
              <a:gd name="f123" fmla="*/ 40 f102 1"/>
              <a:gd name="f124" fmla="*/ 259 f102 1"/>
              <a:gd name="f125" fmla="*/ 170 f103 1"/>
              <a:gd name="f126" fmla="*/ 327 f102 1"/>
              <a:gd name="f127" fmla="*/ 197 f103 1"/>
              <a:gd name="f128" fmla="*/ 374 f102 1"/>
              <a:gd name="f129" fmla="*/ 257 f103 1"/>
              <a:gd name="f130" fmla="*/ 491 f102 1"/>
              <a:gd name="f131" fmla="*/ 707 f102 1"/>
              <a:gd name="f132" fmla="*/ 256 f103 1"/>
              <a:gd name="f133" fmla="*/ 1006 f102 1"/>
              <a:gd name="f134" fmla="*/ 252 f103 1"/>
              <a:gd name="f135" fmla="*/ 1030 f102 1"/>
              <a:gd name="f136" fmla="*/ 223 f103 1"/>
              <a:gd name="f137" fmla="*/ 1049 f102 1"/>
              <a:gd name="f138" fmla="*/ 38 f103 1"/>
              <a:gd name="f139" fmla="*/ 1 f103 1"/>
              <a:gd name="f140" fmla="*/ 1011 f102 1"/>
              <a:gd name="f141" fmla="*/ 879 f102 1"/>
              <a:gd name="f142" fmla="+- f104 0 f1"/>
              <a:gd name="f143" fmla="*/ f107 1 257"/>
              <a:gd name="f144" fmla="*/ f108 1 1050"/>
              <a:gd name="f145" fmla="*/ f109 1 1050"/>
              <a:gd name="f146" fmla="*/ f110 1 257"/>
              <a:gd name="f147" fmla="*/ f111 1 1050"/>
              <a:gd name="f148" fmla="*/ f112 1 257"/>
              <a:gd name="f149" fmla="*/ f113 1 1050"/>
              <a:gd name="f150" fmla="*/ f114 1 257"/>
              <a:gd name="f151" fmla="*/ f115 1 1050"/>
              <a:gd name="f152" fmla="*/ f116 1 257"/>
              <a:gd name="f153" fmla="*/ f117 1 1050"/>
              <a:gd name="f154" fmla="*/ f118 1 1050"/>
              <a:gd name="f155" fmla="*/ f119 1 257"/>
              <a:gd name="f156" fmla="*/ f120 1 1050"/>
              <a:gd name="f157" fmla="*/ f121 1 257"/>
              <a:gd name="f158" fmla="*/ f122 1 257"/>
              <a:gd name="f159" fmla="*/ f123 1 1050"/>
              <a:gd name="f160" fmla="*/ f124 1 1050"/>
              <a:gd name="f161" fmla="*/ f125 1 257"/>
              <a:gd name="f162" fmla="*/ f126 1 1050"/>
              <a:gd name="f163" fmla="*/ f127 1 257"/>
              <a:gd name="f164" fmla="*/ f128 1 1050"/>
              <a:gd name="f165" fmla="*/ f129 1 257"/>
              <a:gd name="f166" fmla="*/ f130 1 1050"/>
              <a:gd name="f167" fmla="*/ f131 1 1050"/>
              <a:gd name="f168" fmla="*/ f132 1 257"/>
              <a:gd name="f169" fmla="*/ f133 1 1050"/>
              <a:gd name="f170" fmla="*/ f134 1 257"/>
              <a:gd name="f171" fmla="*/ f135 1 1050"/>
              <a:gd name="f172" fmla="*/ f136 1 257"/>
              <a:gd name="f173" fmla="*/ f137 1 1050"/>
              <a:gd name="f174" fmla="*/ f138 1 257"/>
              <a:gd name="f175" fmla="*/ f139 1 257"/>
              <a:gd name="f176" fmla="*/ f140 1 1050"/>
              <a:gd name="f177" fmla="*/ f141 1 1050"/>
              <a:gd name="f178" fmla="*/ 0 1 f105"/>
              <a:gd name="f179" fmla="*/ f99 1 f105"/>
              <a:gd name="f180" fmla="*/ 0 1 f106"/>
              <a:gd name="f181" fmla="*/ f100 1 f106"/>
              <a:gd name="f182" fmla="*/ f143 1 f105"/>
              <a:gd name="f183" fmla="*/ f144 1 f106"/>
              <a:gd name="f184" fmla="*/ f145 1 f106"/>
              <a:gd name="f185" fmla="*/ f146 1 f105"/>
              <a:gd name="f186" fmla="*/ f147 1 f106"/>
              <a:gd name="f187" fmla="*/ f148 1 f105"/>
              <a:gd name="f188" fmla="*/ f149 1 f106"/>
              <a:gd name="f189" fmla="*/ f150 1 f105"/>
              <a:gd name="f190" fmla="*/ f151 1 f106"/>
              <a:gd name="f191" fmla="*/ f152 1 f105"/>
              <a:gd name="f192" fmla="*/ f153 1 f106"/>
              <a:gd name="f193" fmla="*/ f154 1 f106"/>
              <a:gd name="f194" fmla="*/ f155 1 f105"/>
              <a:gd name="f195" fmla="*/ f156 1 f106"/>
              <a:gd name="f196" fmla="*/ f157 1 f105"/>
              <a:gd name="f197" fmla="*/ f158 1 f105"/>
              <a:gd name="f198" fmla="*/ f159 1 f106"/>
              <a:gd name="f199" fmla="*/ f160 1 f106"/>
              <a:gd name="f200" fmla="*/ f161 1 f105"/>
              <a:gd name="f201" fmla="*/ f162 1 f106"/>
              <a:gd name="f202" fmla="*/ f163 1 f105"/>
              <a:gd name="f203" fmla="*/ f164 1 f106"/>
              <a:gd name="f204" fmla="*/ f165 1 f105"/>
              <a:gd name="f205" fmla="*/ f166 1 f106"/>
              <a:gd name="f206" fmla="*/ f167 1 f106"/>
              <a:gd name="f207" fmla="*/ f168 1 f105"/>
              <a:gd name="f208" fmla="*/ f169 1 f106"/>
              <a:gd name="f209" fmla="*/ f170 1 f105"/>
              <a:gd name="f210" fmla="*/ f171 1 f106"/>
              <a:gd name="f211" fmla="*/ f172 1 f105"/>
              <a:gd name="f212" fmla="*/ f173 1 f106"/>
              <a:gd name="f213" fmla="*/ f174 1 f105"/>
              <a:gd name="f214" fmla="*/ f175 1 f105"/>
              <a:gd name="f215" fmla="*/ f176 1 f106"/>
              <a:gd name="f216" fmla="*/ f177 1 f106"/>
              <a:gd name="f217" fmla="*/ f178 f96 1"/>
              <a:gd name="f218" fmla="*/ f179 f96 1"/>
              <a:gd name="f219" fmla="*/ f181 f97 1"/>
              <a:gd name="f220" fmla="*/ f180 f97 1"/>
              <a:gd name="f221" fmla="*/ f182 f96 1"/>
              <a:gd name="f222" fmla="*/ f183 f97 1"/>
              <a:gd name="f223" fmla="*/ f184 f97 1"/>
              <a:gd name="f224" fmla="*/ f185 f96 1"/>
              <a:gd name="f225" fmla="*/ f186 f97 1"/>
              <a:gd name="f226" fmla="*/ f187 f96 1"/>
              <a:gd name="f227" fmla="*/ f188 f97 1"/>
              <a:gd name="f228" fmla="*/ f189 f96 1"/>
              <a:gd name="f229" fmla="*/ f190 f97 1"/>
              <a:gd name="f230" fmla="*/ f191 f96 1"/>
              <a:gd name="f231" fmla="*/ f192 f97 1"/>
              <a:gd name="f232" fmla="*/ f193 f97 1"/>
              <a:gd name="f233" fmla="*/ f194 f96 1"/>
              <a:gd name="f234" fmla="*/ f195 f97 1"/>
              <a:gd name="f235" fmla="*/ f196 f96 1"/>
              <a:gd name="f236" fmla="*/ f197 f96 1"/>
              <a:gd name="f237" fmla="*/ f198 f97 1"/>
              <a:gd name="f238" fmla="*/ f199 f97 1"/>
              <a:gd name="f239" fmla="*/ f200 f96 1"/>
              <a:gd name="f240" fmla="*/ f201 f97 1"/>
              <a:gd name="f241" fmla="*/ f202 f96 1"/>
              <a:gd name="f242" fmla="*/ f203 f97 1"/>
              <a:gd name="f243" fmla="*/ f204 f96 1"/>
              <a:gd name="f244" fmla="*/ f205 f97 1"/>
              <a:gd name="f245" fmla="*/ f206 f97 1"/>
              <a:gd name="f246" fmla="*/ f207 f96 1"/>
              <a:gd name="f247" fmla="*/ f208 f97 1"/>
              <a:gd name="f248" fmla="*/ f209 f96 1"/>
              <a:gd name="f249" fmla="*/ f210 f97 1"/>
              <a:gd name="f250" fmla="*/ f211 f96 1"/>
              <a:gd name="f251" fmla="*/ f212 f97 1"/>
              <a:gd name="f252" fmla="*/ f213 f96 1"/>
              <a:gd name="f253" fmla="*/ f214 f96 1"/>
              <a:gd name="f254" fmla="*/ f215 f97 1"/>
              <a:gd name="f255" fmla="*/ f216 f9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2">
                <a:pos x="f221" y="f222"/>
              </a:cxn>
              <a:cxn ang="f142">
                <a:pos x="f221" y="f223"/>
              </a:cxn>
              <a:cxn ang="f142">
                <a:pos x="f224" y="f225"/>
              </a:cxn>
              <a:cxn ang="f142">
                <a:pos x="f226" y="f227"/>
              </a:cxn>
              <a:cxn ang="f142">
                <a:pos x="f228" y="f229"/>
              </a:cxn>
              <a:cxn ang="f142">
                <a:pos x="f230" y="f231"/>
              </a:cxn>
              <a:cxn ang="f142">
                <a:pos x="f230" y="f232"/>
              </a:cxn>
              <a:cxn ang="f142">
                <a:pos x="f233" y="f234"/>
              </a:cxn>
              <a:cxn ang="f142">
                <a:pos x="f235" y="f234"/>
              </a:cxn>
              <a:cxn ang="f142">
                <a:pos x="f236" y="f237"/>
              </a:cxn>
              <a:cxn ang="f142">
                <a:pos x="f236" y="f238"/>
              </a:cxn>
              <a:cxn ang="f142">
                <a:pos x="f239" y="f240"/>
              </a:cxn>
              <a:cxn ang="f142">
                <a:pos x="f241" y="f242"/>
              </a:cxn>
              <a:cxn ang="f142">
                <a:pos x="f243" y="f244"/>
              </a:cxn>
              <a:cxn ang="f142">
                <a:pos x="f243" y="f245"/>
              </a:cxn>
              <a:cxn ang="f142">
                <a:pos x="f246" y="f247"/>
              </a:cxn>
              <a:cxn ang="f142">
                <a:pos x="f248" y="f249"/>
              </a:cxn>
              <a:cxn ang="f142">
                <a:pos x="f250" y="f251"/>
              </a:cxn>
              <a:cxn ang="f142">
                <a:pos x="f252" y="f251"/>
              </a:cxn>
              <a:cxn ang="f142">
                <a:pos x="f253" y="f254"/>
              </a:cxn>
              <a:cxn ang="f142">
                <a:pos x="f253" y="f255"/>
              </a:cxn>
              <a:cxn ang="f142">
                <a:pos x="f253" y="f222"/>
              </a:cxn>
              <a:cxn ang="f142">
                <a:pos x="f221" y="f222"/>
              </a:cxn>
            </a:cxnLst>
            <a:rect l="f217" t="f220" r="f218" b="f219"/>
            <a:pathLst>
              <a:path w="257" h="1050">
                <a:moveTo>
                  <a:pt x="f5" y="f8"/>
                </a:moveTo>
                <a:cubicBezTo>
                  <a:pt x="f5" y="f9"/>
                  <a:pt x="f5" y="f10"/>
                  <a:pt x="f5" y="f11"/>
                </a:cubicBezTo>
                <a:cubicBezTo>
                  <a:pt x="f5" y="f12"/>
                  <a:pt x="f5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0" y="f32"/>
                </a:cubicBezTo>
                <a:cubicBezTo>
                  <a:pt x="f30" y="f33"/>
                  <a:pt x="f30" y="f34"/>
                  <a:pt x="f30" y="f35"/>
                </a:cubicBezTo>
                <a:cubicBezTo>
                  <a:pt x="f30" y="f36"/>
                  <a:pt x="f37" y="f38"/>
                  <a:pt x="f39" y="f40"/>
                </a:cubicBezTo>
                <a:cubicBezTo>
                  <a:pt x="f41" y="f5"/>
                  <a:pt x="f42" y="f5"/>
                  <a:pt x="f43" y="f40"/>
                </a:cubicBezTo>
                <a:cubicBezTo>
                  <a:pt x="f44" y="f45"/>
                  <a:pt x="f46" y="f36"/>
                  <a:pt x="f46" y="f47"/>
                </a:cubicBezTo>
                <a:cubicBezTo>
                  <a:pt x="f46" y="f48"/>
                  <a:pt x="f49" y="f50"/>
                  <a:pt x="f46" y="f51"/>
                </a:cubicBezTo>
                <a:cubicBezTo>
                  <a:pt x="f46" y="f52"/>
                  <a:pt x="f46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" y="f66"/>
                </a:cubicBezTo>
                <a:cubicBezTo>
                  <a:pt x="f6" y="f67"/>
                  <a:pt x="f6" y="f68"/>
                  <a:pt x="f6" y="f69"/>
                </a:cubicBezTo>
                <a:cubicBezTo>
                  <a:pt x="f6" y="f70"/>
                  <a:pt x="f6" y="f71"/>
                  <a:pt x="f64" y="f72"/>
                </a:cubicBezTo>
                <a:cubicBezTo>
                  <a:pt x="f64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1"/>
                </a:cubicBezTo>
                <a:cubicBezTo>
                  <a:pt x="f83" y="f81"/>
                  <a:pt x="f84" y="f85"/>
                  <a:pt x="f86" y="f81"/>
                </a:cubicBezTo>
                <a:cubicBezTo>
                  <a:pt x="f87" y="f7"/>
                  <a:pt x="f88" y="f77"/>
                  <a:pt x="f88" y="f89"/>
                </a:cubicBezTo>
                <a:cubicBezTo>
                  <a:pt x="f88" y="f90"/>
                  <a:pt x="f88" y="f91"/>
                  <a:pt x="f88" y="f92"/>
                </a:cubicBezTo>
                <a:cubicBezTo>
                  <a:pt x="f88" y="f93"/>
                  <a:pt x="f88" y="f94"/>
                  <a:pt x="f88" y="f8"/>
                </a:cubicBezTo>
                <a:cubicBezTo>
                  <a:pt x="f5" y="f8"/>
                  <a:pt x="f5" y="f8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8" name="Freeform 138">
            <a:extLst>
              <a:ext uri="{FF2B5EF4-FFF2-40B4-BE49-F238E27FC236}">
                <a16:creationId xmlns:a16="http://schemas.microsoft.com/office/drawing/2014/main" id="{5E3E62DB-0259-D04D-C843-2F72895710B8}"/>
              </a:ext>
            </a:extLst>
          </p:cNvPr>
          <p:cNvSpPr/>
          <p:nvPr/>
        </p:nvSpPr>
        <p:spPr>
          <a:xfrm>
            <a:off x="1585917" y="2108204"/>
            <a:ext cx="592138" cy="13843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6"/>
              <a:gd name="f7" fmla="val 601"/>
              <a:gd name="f8" fmla="val 111"/>
              <a:gd name="f9" fmla="val 540"/>
              <a:gd name="f10" fmla="val 112"/>
              <a:gd name="f11" fmla="val 515"/>
              <a:gd name="f12" fmla="val 114"/>
              <a:gd name="f13" fmla="val 489"/>
              <a:gd name="f14" fmla="val 464"/>
              <a:gd name="f15" fmla="val 115"/>
              <a:gd name="f16" fmla="val 413"/>
              <a:gd name="f17" fmla="val 363"/>
              <a:gd name="f18" fmla="val 312"/>
              <a:gd name="f19" fmla="val 294"/>
              <a:gd name="f20" fmla="val 276"/>
              <a:gd name="f21" fmla="val 103"/>
              <a:gd name="f22" fmla="val 259"/>
              <a:gd name="f23" fmla="val 100"/>
              <a:gd name="f24" fmla="val 253"/>
              <a:gd name="f25" fmla="val 96"/>
              <a:gd name="f26" fmla="val 250"/>
              <a:gd name="f27" fmla="val 90"/>
              <a:gd name="f28" fmla="val 248"/>
              <a:gd name="f29" fmla="val 53"/>
              <a:gd name="f30" fmla="val 239"/>
              <a:gd name="f31" fmla="val 26"/>
              <a:gd name="f32" fmla="val 218"/>
              <a:gd name="f33" fmla="val 10"/>
              <a:gd name="f34" fmla="val 183"/>
              <a:gd name="f35" fmla="val 160"/>
              <a:gd name="f36" fmla="val 1"/>
              <a:gd name="f37" fmla="val 136"/>
              <a:gd name="f38" fmla="val 7"/>
              <a:gd name="f39" fmla="val 16"/>
              <a:gd name="f40" fmla="val 82"/>
              <a:gd name="f41" fmla="val 27"/>
              <a:gd name="f42" fmla="val 51"/>
              <a:gd name="f43" fmla="val 37"/>
              <a:gd name="f44" fmla="val 21"/>
              <a:gd name="f45" fmla="val 39"/>
              <a:gd name="f46" fmla="val 13"/>
              <a:gd name="f47" fmla="val 44"/>
              <a:gd name="f48" fmla="val 9"/>
              <a:gd name="f49" fmla="val 88"/>
              <a:gd name="f50" fmla="val 124"/>
              <a:gd name="f51" fmla="val 3"/>
              <a:gd name="f52" fmla="val 176"/>
              <a:gd name="f53" fmla="val 4"/>
              <a:gd name="f54" fmla="val 192"/>
              <a:gd name="f55" fmla="val 207"/>
              <a:gd name="f56" fmla="val 213"/>
              <a:gd name="f57" fmla="val 217"/>
              <a:gd name="f58" fmla="val 219"/>
              <a:gd name="f59" fmla="val 19"/>
              <a:gd name="f60" fmla="val 234"/>
              <a:gd name="f61" fmla="val 57"/>
              <a:gd name="f62" fmla="val 95"/>
              <a:gd name="f63" fmla="val 252"/>
              <a:gd name="f64" fmla="val 179"/>
              <a:gd name="f65" fmla="val 236"/>
              <a:gd name="f66" fmla="val 208"/>
              <a:gd name="f67" fmla="val 202"/>
              <a:gd name="f68" fmla="val 230"/>
              <a:gd name="f69" fmla="val 186"/>
              <a:gd name="f70" fmla="val 241"/>
              <a:gd name="f71" fmla="val 169"/>
              <a:gd name="f72" fmla="val 247"/>
              <a:gd name="f73" fmla="val 151"/>
              <a:gd name="f74" fmla="val 147"/>
              <a:gd name="f75" fmla="val 251"/>
              <a:gd name="f76" fmla="val 143"/>
              <a:gd name="f77" fmla="val 254"/>
              <a:gd name="f78" fmla="val 141"/>
              <a:gd name="f79" fmla="val 258"/>
              <a:gd name="f80" fmla="val 129"/>
              <a:gd name="f81" fmla="val 279"/>
              <a:gd name="f82" fmla="val 127"/>
              <a:gd name="f83" fmla="val 304"/>
              <a:gd name="f84" fmla="val 328"/>
              <a:gd name="f85" fmla="val 385"/>
              <a:gd name="f86" fmla="val 443"/>
              <a:gd name="f87" fmla="val 501"/>
              <a:gd name="f88" fmla="val 512"/>
              <a:gd name="f89" fmla="val 524"/>
              <a:gd name="f90" fmla="val 130"/>
              <a:gd name="f91" fmla="val 536"/>
              <a:gd name="f92" fmla="val 541"/>
              <a:gd name="f93" fmla="val 134"/>
              <a:gd name="f94" fmla="val 137"/>
              <a:gd name="f95" fmla="val 156"/>
              <a:gd name="f96" fmla="val 542"/>
              <a:gd name="f97" fmla="val 175"/>
              <a:gd name="f98" fmla="val 545"/>
              <a:gd name="f99" fmla="val 552"/>
              <a:gd name="f100" fmla="val 197"/>
              <a:gd name="f101" fmla="val 554"/>
              <a:gd name="f102" fmla="val 201"/>
              <a:gd name="f103" fmla="val 557"/>
              <a:gd name="f104" fmla="val 205"/>
              <a:gd name="f105" fmla="val 560"/>
              <a:gd name="f106" fmla="val 212"/>
              <a:gd name="f107" fmla="val 566"/>
              <a:gd name="f108" fmla="val 573"/>
              <a:gd name="f109" fmla="val 579"/>
              <a:gd name="f110" fmla="val 196"/>
              <a:gd name="f111" fmla="val 587"/>
              <a:gd name="f112" fmla="val 185"/>
              <a:gd name="f113" fmla="val 590"/>
              <a:gd name="f114" fmla="val 174"/>
              <a:gd name="f115" fmla="val 593"/>
              <a:gd name="f116" fmla="val 135"/>
              <a:gd name="f117" fmla="val 589"/>
              <a:gd name="f118" fmla="val 45"/>
              <a:gd name="f119" fmla="val 584"/>
              <a:gd name="f120" fmla="val 40"/>
              <a:gd name="f121" fmla="val 580"/>
              <a:gd name="f122" fmla="val 32"/>
              <a:gd name="f123" fmla="val 574"/>
              <a:gd name="f124" fmla="val 31"/>
              <a:gd name="f125" fmla="val 565"/>
              <a:gd name="f126" fmla="val 50"/>
              <a:gd name="f127" fmla="val 61"/>
              <a:gd name="f128" fmla="val 549"/>
              <a:gd name="f129" fmla="val 72"/>
              <a:gd name="f130" fmla="val 546"/>
              <a:gd name="f131" fmla="val 84"/>
              <a:gd name="f132" fmla="val 543"/>
              <a:gd name="f133" fmla="+- 0 0 -90"/>
              <a:gd name="f134" fmla="*/ f3 1 256"/>
              <a:gd name="f135" fmla="*/ f4 1 601"/>
              <a:gd name="f136" fmla="val f5"/>
              <a:gd name="f137" fmla="val f6"/>
              <a:gd name="f138" fmla="val f7"/>
              <a:gd name="f139" fmla="*/ f133 f0 1"/>
              <a:gd name="f140" fmla="+- f138 0 f136"/>
              <a:gd name="f141" fmla="+- f137 0 f136"/>
              <a:gd name="f142" fmla="*/ f139 1 f2"/>
              <a:gd name="f143" fmla="*/ f141 1 256"/>
              <a:gd name="f144" fmla="*/ f140 1 601"/>
              <a:gd name="f145" fmla="*/ 111 f141 1"/>
              <a:gd name="f146" fmla="*/ 540 f140 1"/>
              <a:gd name="f147" fmla="*/ 114 f141 1"/>
              <a:gd name="f148" fmla="*/ 464 f140 1"/>
              <a:gd name="f149" fmla="*/ 115 f141 1"/>
              <a:gd name="f150" fmla="*/ 312 f140 1"/>
              <a:gd name="f151" fmla="*/ 103 f141 1"/>
              <a:gd name="f152" fmla="*/ 259 f140 1"/>
              <a:gd name="f153" fmla="*/ 90 f141 1"/>
              <a:gd name="f154" fmla="*/ 248 f140 1"/>
              <a:gd name="f155" fmla="*/ 10 f141 1"/>
              <a:gd name="f156" fmla="*/ 183 f140 1"/>
              <a:gd name="f157" fmla="*/ 7 f141 1"/>
              <a:gd name="f158" fmla="*/ 112 f140 1"/>
              <a:gd name="f159" fmla="*/ 37 f141 1"/>
              <a:gd name="f160" fmla="*/ 21 f140 1"/>
              <a:gd name="f161" fmla="*/ 53 f141 1"/>
              <a:gd name="f162" fmla="*/ 7 f140 1"/>
              <a:gd name="f163" fmla="*/ 160 f141 1"/>
              <a:gd name="f164" fmla="*/ 3 f140 1"/>
              <a:gd name="f165" fmla="*/ 207 f141 1"/>
              <a:gd name="f166" fmla="*/ 9 f140 1"/>
              <a:gd name="f167" fmla="*/ 219 f141 1"/>
              <a:gd name="f168" fmla="*/ 19 f140 1"/>
              <a:gd name="f169" fmla="*/ 252 f141 1"/>
              <a:gd name="f170" fmla="*/ 136 f140 1"/>
              <a:gd name="f171" fmla="*/ 202 f141 1"/>
              <a:gd name="f172" fmla="*/ 230 f140 1"/>
              <a:gd name="f173" fmla="*/ 151 f141 1"/>
              <a:gd name="f174" fmla="*/ 250 f140 1"/>
              <a:gd name="f175" fmla="*/ 141 f141 1"/>
              <a:gd name="f176" fmla="*/ 258 f140 1"/>
              <a:gd name="f177" fmla="*/ 127 f141 1"/>
              <a:gd name="f178" fmla="*/ 328 f140 1"/>
              <a:gd name="f179" fmla="*/ 501 f140 1"/>
              <a:gd name="f180" fmla="*/ 130 f141 1"/>
              <a:gd name="f181" fmla="*/ 536 f140 1"/>
              <a:gd name="f182" fmla="*/ 137 f141 1"/>
              <a:gd name="f183" fmla="*/ 541 f140 1"/>
              <a:gd name="f184" fmla="*/ 192 f141 1"/>
              <a:gd name="f185" fmla="*/ 552 f140 1"/>
              <a:gd name="f186" fmla="*/ 205 f141 1"/>
              <a:gd name="f187" fmla="*/ 560 f140 1"/>
              <a:gd name="f188" fmla="*/ 579 f140 1"/>
              <a:gd name="f189" fmla="*/ 174 f141 1"/>
              <a:gd name="f190" fmla="*/ 593 f140 1"/>
              <a:gd name="f191" fmla="*/ 57 f141 1"/>
              <a:gd name="f192" fmla="*/ 589 f140 1"/>
              <a:gd name="f193" fmla="*/ 40 f141 1"/>
              <a:gd name="f194" fmla="*/ 580 f140 1"/>
              <a:gd name="f195" fmla="*/ 72 f141 1"/>
              <a:gd name="f196" fmla="*/ 546 f140 1"/>
              <a:gd name="f197" fmla="+- f142 0 f1"/>
              <a:gd name="f198" fmla="*/ f145 1 256"/>
              <a:gd name="f199" fmla="*/ f146 1 601"/>
              <a:gd name="f200" fmla="*/ f147 1 256"/>
              <a:gd name="f201" fmla="*/ f148 1 601"/>
              <a:gd name="f202" fmla="*/ f149 1 256"/>
              <a:gd name="f203" fmla="*/ f150 1 601"/>
              <a:gd name="f204" fmla="*/ f151 1 256"/>
              <a:gd name="f205" fmla="*/ f152 1 601"/>
              <a:gd name="f206" fmla="*/ f153 1 256"/>
              <a:gd name="f207" fmla="*/ f154 1 601"/>
              <a:gd name="f208" fmla="*/ f155 1 256"/>
              <a:gd name="f209" fmla="*/ f156 1 601"/>
              <a:gd name="f210" fmla="*/ f157 1 256"/>
              <a:gd name="f211" fmla="*/ f158 1 601"/>
              <a:gd name="f212" fmla="*/ f159 1 256"/>
              <a:gd name="f213" fmla="*/ f160 1 601"/>
              <a:gd name="f214" fmla="*/ f161 1 256"/>
              <a:gd name="f215" fmla="*/ f162 1 601"/>
              <a:gd name="f216" fmla="*/ f163 1 256"/>
              <a:gd name="f217" fmla="*/ f164 1 601"/>
              <a:gd name="f218" fmla="*/ f165 1 256"/>
              <a:gd name="f219" fmla="*/ f166 1 601"/>
              <a:gd name="f220" fmla="*/ f167 1 256"/>
              <a:gd name="f221" fmla="*/ f168 1 601"/>
              <a:gd name="f222" fmla="*/ f169 1 256"/>
              <a:gd name="f223" fmla="*/ f170 1 601"/>
              <a:gd name="f224" fmla="*/ f171 1 256"/>
              <a:gd name="f225" fmla="*/ f172 1 601"/>
              <a:gd name="f226" fmla="*/ f173 1 256"/>
              <a:gd name="f227" fmla="*/ f174 1 601"/>
              <a:gd name="f228" fmla="*/ f175 1 256"/>
              <a:gd name="f229" fmla="*/ f176 1 601"/>
              <a:gd name="f230" fmla="*/ f177 1 256"/>
              <a:gd name="f231" fmla="*/ f178 1 601"/>
              <a:gd name="f232" fmla="*/ f179 1 601"/>
              <a:gd name="f233" fmla="*/ f180 1 256"/>
              <a:gd name="f234" fmla="*/ f181 1 601"/>
              <a:gd name="f235" fmla="*/ f182 1 256"/>
              <a:gd name="f236" fmla="*/ f183 1 601"/>
              <a:gd name="f237" fmla="*/ f184 1 256"/>
              <a:gd name="f238" fmla="*/ f185 1 601"/>
              <a:gd name="f239" fmla="*/ f186 1 256"/>
              <a:gd name="f240" fmla="*/ f187 1 601"/>
              <a:gd name="f241" fmla="*/ f188 1 601"/>
              <a:gd name="f242" fmla="*/ f189 1 256"/>
              <a:gd name="f243" fmla="*/ f190 1 601"/>
              <a:gd name="f244" fmla="*/ f191 1 256"/>
              <a:gd name="f245" fmla="*/ f192 1 601"/>
              <a:gd name="f246" fmla="*/ f193 1 256"/>
              <a:gd name="f247" fmla="*/ f194 1 601"/>
              <a:gd name="f248" fmla="*/ f195 1 256"/>
              <a:gd name="f249" fmla="*/ f196 1 601"/>
              <a:gd name="f250" fmla="*/ 0 1 f143"/>
              <a:gd name="f251" fmla="*/ f137 1 f143"/>
              <a:gd name="f252" fmla="*/ 0 1 f144"/>
              <a:gd name="f253" fmla="*/ f138 1 f144"/>
              <a:gd name="f254" fmla="*/ f198 1 f143"/>
              <a:gd name="f255" fmla="*/ f199 1 f144"/>
              <a:gd name="f256" fmla="*/ f200 1 f143"/>
              <a:gd name="f257" fmla="*/ f201 1 f144"/>
              <a:gd name="f258" fmla="*/ f202 1 f143"/>
              <a:gd name="f259" fmla="*/ f203 1 f144"/>
              <a:gd name="f260" fmla="*/ f204 1 f143"/>
              <a:gd name="f261" fmla="*/ f205 1 f144"/>
              <a:gd name="f262" fmla="*/ f206 1 f143"/>
              <a:gd name="f263" fmla="*/ f207 1 f144"/>
              <a:gd name="f264" fmla="*/ f208 1 f143"/>
              <a:gd name="f265" fmla="*/ f209 1 f144"/>
              <a:gd name="f266" fmla="*/ f210 1 f143"/>
              <a:gd name="f267" fmla="*/ f211 1 f144"/>
              <a:gd name="f268" fmla="*/ f212 1 f143"/>
              <a:gd name="f269" fmla="*/ f213 1 f144"/>
              <a:gd name="f270" fmla="*/ f214 1 f143"/>
              <a:gd name="f271" fmla="*/ f215 1 f144"/>
              <a:gd name="f272" fmla="*/ f216 1 f143"/>
              <a:gd name="f273" fmla="*/ f217 1 f144"/>
              <a:gd name="f274" fmla="*/ f218 1 f143"/>
              <a:gd name="f275" fmla="*/ f219 1 f144"/>
              <a:gd name="f276" fmla="*/ f220 1 f143"/>
              <a:gd name="f277" fmla="*/ f221 1 f144"/>
              <a:gd name="f278" fmla="*/ f222 1 f143"/>
              <a:gd name="f279" fmla="*/ f223 1 f144"/>
              <a:gd name="f280" fmla="*/ f224 1 f143"/>
              <a:gd name="f281" fmla="*/ f225 1 f144"/>
              <a:gd name="f282" fmla="*/ f226 1 f143"/>
              <a:gd name="f283" fmla="*/ f227 1 f144"/>
              <a:gd name="f284" fmla="*/ f228 1 f143"/>
              <a:gd name="f285" fmla="*/ f229 1 f144"/>
              <a:gd name="f286" fmla="*/ f230 1 f143"/>
              <a:gd name="f287" fmla="*/ f231 1 f144"/>
              <a:gd name="f288" fmla="*/ f232 1 f144"/>
              <a:gd name="f289" fmla="*/ f233 1 f143"/>
              <a:gd name="f290" fmla="*/ f234 1 f144"/>
              <a:gd name="f291" fmla="*/ f235 1 f143"/>
              <a:gd name="f292" fmla="*/ f236 1 f144"/>
              <a:gd name="f293" fmla="*/ f237 1 f143"/>
              <a:gd name="f294" fmla="*/ f238 1 f144"/>
              <a:gd name="f295" fmla="*/ f239 1 f143"/>
              <a:gd name="f296" fmla="*/ f240 1 f144"/>
              <a:gd name="f297" fmla="*/ f241 1 f144"/>
              <a:gd name="f298" fmla="*/ f242 1 f143"/>
              <a:gd name="f299" fmla="*/ f243 1 f144"/>
              <a:gd name="f300" fmla="*/ f244 1 f143"/>
              <a:gd name="f301" fmla="*/ f245 1 f144"/>
              <a:gd name="f302" fmla="*/ f246 1 f143"/>
              <a:gd name="f303" fmla="*/ f247 1 f144"/>
              <a:gd name="f304" fmla="*/ f248 1 f143"/>
              <a:gd name="f305" fmla="*/ f249 1 f144"/>
              <a:gd name="f306" fmla="*/ f250 f134 1"/>
              <a:gd name="f307" fmla="*/ f251 f134 1"/>
              <a:gd name="f308" fmla="*/ f253 f135 1"/>
              <a:gd name="f309" fmla="*/ f252 f135 1"/>
              <a:gd name="f310" fmla="*/ f254 f134 1"/>
              <a:gd name="f311" fmla="*/ f255 f135 1"/>
              <a:gd name="f312" fmla="*/ f256 f134 1"/>
              <a:gd name="f313" fmla="*/ f257 f135 1"/>
              <a:gd name="f314" fmla="*/ f258 f134 1"/>
              <a:gd name="f315" fmla="*/ f259 f135 1"/>
              <a:gd name="f316" fmla="*/ f260 f134 1"/>
              <a:gd name="f317" fmla="*/ f261 f135 1"/>
              <a:gd name="f318" fmla="*/ f262 f134 1"/>
              <a:gd name="f319" fmla="*/ f263 f135 1"/>
              <a:gd name="f320" fmla="*/ f264 f134 1"/>
              <a:gd name="f321" fmla="*/ f265 f135 1"/>
              <a:gd name="f322" fmla="*/ f266 f134 1"/>
              <a:gd name="f323" fmla="*/ f267 f135 1"/>
              <a:gd name="f324" fmla="*/ f268 f134 1"/>
              <a:gd name="f325" fmla="*/ f269 f135 1"/>
              <a:gd name="f326" fmla="*/ f270 f134 1"/>
              <a:gd name="f327" fmla="*/ f271 f135 1"/>
              <a:gd name="f328" fmla="*/ f272 f134 1"/>
              <a:gd name="f329" fmla="*/ f273 f135 1"/>
              <a:gd name="f330" fmla="*/ f274 f134 1"/>
              <a:gd name="f331" fmla="*/ f275 f135 1"/>
              <a:gd name="f332" fmla="*/ f276 f134 1"/>
              <a:gd name="f333" fmla="*/ f277 f135 1"/>
              <a:gd name="f334" fmla="*/ f278 f134 1"/>
              <a:gd name="f335" fmla="*/ f279 f135 1"/>
              <a:gd name="f336" fmla="*/ f280 f134 1"/>
              <a:gd name="f337" fmla="*/ f281 f135 1"/>
              <a:gd name="f338" fmla="*/ f282 f134 1"/>
              <a:gd name="f339" fmla="*/ f283 f135 1"/>
              <a:gd name="f340" fmla="*/ f284 f134 1"/>
              <a:gd name="f341" fmla="*/ f285 f135 1"/>
              <a:gd name="f342" fmla="*/ f286 f134 1"/>
              <a:gd name="f343" fmla="*/ f287 f135 1"/>
              <a:gd name="f344" fmla="*/ f288 f135 1"/>
              <a:gd name="f345" fmla="*/ f289 f134 1"/>
              <a:gd name="f346" fmla="*/ f290 f135 1"/>
              <a:gd name="f347" fmla="*/ f291 f134 1"/>
              <a:gd name="f348" fmla="*/ f292 f135 1"/>
              <a:gd name="f349" fmla="*/ f293 f134 1"/>
              <a:gd name="f350" fmla="*/ f294 f135 1"/>
              <a:gd name="f351" fmla="*/ f295 f134 1"/>
              <a:gd name="f352" fmla="*/ f296 f135 1"/>
              <a:gd name="f353" fmla="*/ f297 f135 1"/>
              <a:gd name="f354" fmla="*/ f298 f134 1"/>
              <a:gd name="f355" fmla="*/ f299 f135 1"/>
              <a:gd name="f356" fmla="*/ f300 f134 1"/>
              <a:gd name="f357" fmla="*/ f301 f135 1"/>
              <a:gd name="f358" fmla="*/ f302 f134 1"/>
              <a:gd name="f359" fmla="*/ f303 f135 1"/>
              <a:gd name="f360" fmla="*/ f304 f134 1"/>
              <a:gd name="f361" fmla="*/ f305 f1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7">
                <a:pos x="f310" y="f311"/>
              </a:cxn>
              <a:cxn ang="f197">
                <a:pos x="f312" y="f313"/>
              </a:cxn>
              <a:cxn ang="f197">
                <a:pos x="f314" y="f315"/>
              </a:cxn>
              <a:cxn ang="f197">
                <a:pos x="f316" y="f317"/>
              </a:cxn>
              <a:cxn ang="f197">
                <a:pos x="f318" y="f319"/>
              </a:cxn>
              <a:cxn ang="f197">
                <a:pos x="f320" y="f321"/>
              </a:cxn>
              <a:cxn ang="f197">
                <a:pos x="f322" y="f323"/>
              </a:cxn>
              <a:cxn ang="f197">
                <a:pos x="f324" y="f325"/>
              </a:cxn>
              <a:cxn ang="f197">
                <a:pos x="f326" y="f327"/>
              </a:cxn>
              <a:cxn ang="f197">
                <a:pos x="f328" y="f329"/>
              </a:cxn>
              <a:cxn ang="f197">
                <a:pos x="f330" y="f331"/>
              </a:cxn>
              <a:cxn ang="f197">
                <a:pos x="f332" y="f333"/>
              </a:cxn>
              <a:cxn ang="f197">
                <a:pos x="f334" y="f335"/>
              </a:cxn>
              <a:cxn ang="f197">
                <a:pos x="f336" y="f337"/>
              </a:cxn>
              <a:cxn ang="f197">
                <a:pos x="f338" y="f339"/>
              </a:cxn>
              <a:cxn ang="f197">
                <a:pos x="f340" y="f341"/>
              </a:cxn>
              <a:cxn ang="f197">
                <a:pos x="f342" y="f343"/>
              </a:cxn>
              <a:cxn ang="f197">
                <a:pos x="f342" y="f344"/>
              </a:cxn>
              <a:cxn ang="f197">
                <a:pos x="f345" y="f346"/>
              </a:cxn>
              <a:cxn ang="f197">
                <a:pos x="f347" y="f348"/>
              </a:cxn>
              <a:cxn ang="f197">
                <a:pos x="f349" y="f350"/>
              </a:cxn>
              <a:cxn ang="f197">
                <a:pos x="f351" y="f352"/>
              </a:cxn>
              <a:cxn ang="f197">
                <a:pos x="f351" y="f353"/>
              </a:cxn>
              <a:cxn ang="f197">
                <a:pos x="f354" y="f355"/>
              </a:cxn>
              <a:cxn ang="f197">
                <a:pos x="f356" y="f357"/>
              </a:cxn>
              <a:cxn ang="f197">
                <a:pos x="f358" y="f359"/>
              </a:cxn>
              <a:cxn ang="f197">
                <a:pos x="f358" y="f352"/>
              </a:cxn>
              <a:cxn ang="f197">
                <a:pos x="f360" y="f361"/>
              </a:cxn>
              <a:cxn ang="f197">
                <a:pos x="f310" y="f311"/>
              </a:cxn>
            </a:cxnLst>
            <a:rect l="f306" t="f309" r="f307" b="f308"/>
            <a:pathLst>
              <a:path w="256" h="601">
                <a:moveTo>
                  <a:pt x="f8" y="f9"/>
                </a:moveTo>
                <a:cubicBezTo>
                  <a:pt x="f10" y="f11"/>
                  <a:pt x="f12" y="f13"/>
                  <a:pt x="f12" y="f14"/>
                </a:cubicBezTo>
                <a:cubicBezTo>
                  <a:pt x="f15" y="f16"/>
                  <a:pt x="f12" y="f17"/>
                  <a:pt x="f15" y="f18"/>
                </a:cubicBezTo>
                <a:cubicBezTo>
                  <a:pt x="f15" y="f19"/>
                  <a:pt x="f8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5" y="f35"/>
                  <a:pt x="f36" y="f37"/>
                  <a:pt x="f38" y="f10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29" y="f38"/>
                </a:cubicBezTo>
                <a:cubicBezTo>
                  <a:pt x="f49" y="f36"/>
                  <a:pt x="f50" y="f5"/>
                  <a:pt x="f35" y="f51"/>
                </a:cubicBezTo>
                <a:cubicBezTo>
                  <a:pt x="f52" y="f53"/>
                  <a:pt x="f54" y="f38"/>
                  <a:pt x="f55" y="f48"/>
                </a:cubicBezTo>
                <a:cubicBezTo>
                  <a:pt x="f56" y="f33"/>
                  <a:pt x="f57" y="f46"/>
                  <a:pt x="f58" y="f59"/>
                </a:cubicBezTo>
                <a:cubicBezTo>
                  <a:pt x="f60" y="f61"/>
                  <a:pt x="f28" y="f62"/>
                  <a:pt x="f63" y="f37"/>
                </a:cubicBezTo>
                <a:cubicBezTo>
                  <a:pt x="f6" y="f64"/>
                  <a:pt x="f65" y="f66"/>
                  <a:pt x="f67" y="f68"/>
                </a:cubicBezTo>
                <a:cubicBezTo>
                  <a:pt x="f69" y="f70"/>
                  <a:pt x="f71" y="f72"/>
                  <a:pt x="f73" y="f26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2" y="f84"/>
                </a:cubicBezTo>
                <a:cubicBezTo>
                  <a:pt x="f82" y="f85"/>
                  <a:pt x="f82" y="f86"/>
                  <a:pt x="f82" y="f87"/>
                </a:cubicBezTo>
                <a:cubicBezTo>
                  <a:pt x="f82" y="f88"/>
                  <a:pt x="f80" y="f89"/>
                  <a:pt x="f90" y="f91"/>
                </a:cubicBezTo>
                <a:cubicBezTo>
                  <a:pt x="f90" y="f92"/>
                  <a:pt x="f93" y="f92"/>
                  <a:pt x="f94" y="f92"/>
                </a:cubicBezTo>
                <a:cubicBezTo>
                  <a:pt x="f95" y="f96"/>
                  <a:pt x="f97" y="f98"/>
                  <a:pt x="f54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6" y="f108"/>
                  <a:pt x="f104" y="f109"/>
                </a:cubicBezTo>
                <a:cubicBezTo>
                  <a:pt x="f110" y="f111"/>
                  <a:pt x="f112" y="f113"/>
                  <a:pt x="f114" y="f115"/>
                </a:cubicBezTo>
                <a:cubicBezTo>
                  <a:pt x="f116" y="f7"/>
                  <a:pt x="f25" y="f7"/>
                  <a:pt x="f61" y="f117"/>
                </a:cubicBezTo>
                <a:cubicBezTo>
                  <a:pt x="f42" y="f111"/>
                  <a:pt x="f118" y="f119"/>
                  <a:pt x="f120" y="f121"/>
                </a:cubicBezTo>
                <a:cubicBezTo>
                  <a:pt x="f122" y="f123"/>
                  <a:pt x="f124" y="f125"/>
                  <a:pt x="f120" y="f105"/>
                </a:cubicBezTo>
                <a:cubicBezTo>
                  <a:pt x="f126" y="f101"/>
                  <a:pt x="f127" y="f128"/>
                  <a:pt x="f129" y="f130"/>
                </a:cubicBezTo>
                <a:cubicBezTo>
                  <a:pt x="f131" y="f132"/>
                  <a:pt x="f25" y="f96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68;p70">
            <a:extLst>
              <a:ext uri="{FF2B5EF4-FFF2-40B4-BE49-F238E27FC236}">
                <a16:creationId xmlns:a16="http://schemas.microsoft.com/office/drawing/2014/main" id="{3D8280F0-39B6-D960-0DE3-10F3EA394A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7889" y="368878"/>
            <a:ext cx="3607701" cy="572697"/>
          </a:xfrm>
        </p:spPr>
        <p:txBody>
          <a:bodyPr anchor="t"/>
          <a:lstStyle/>
          <a:p>
            <a:pPr lvl="0"/>
            <a:r>
              <a:rPr lang="en-US">
                <a:solidFill>
                  <a:srgbClr val="AD3333"/>
                </a:solidFill>
              </a:rPr>
              <a:t>RESOURCES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6665FA10-E8CF-8017-4696-997FC55166FE}"/>
              </a:ext>
            </a:extLst>
          </p:cNvPr>
          <p:cNvSpPr/>
          <p:nvPr/>
        </p:nvSpPr>
        <p:spPr>
          <a:xfrm>
            <a:off x="3562346" y="1163638"/>
            <a:ext cx="295278" cy="81439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6"/>
              <a:gd name="f7" fmla="val 375"/>
              <a:gd name="f8" fmla="val 68"/>
              <a:gd name="f9" fmla="val 76"/>
              <a:gd name="f10" fmla="val 83"/>
              <a:gd name="f11" fmla="val 91"/>
              <a:gd name="f12" fmla="val 93"/>
              <a:gd name="f13" fmla="val 97"/>
              <a:gd name="f14" fmla="val 3"/>
              <a:gd name="f15" fmla="val 4"/>
              <a:gd name="f16" fmla="val 8"/>
              <a:gd name="f17" fmla="val 96"/>
              <a:gd name="f18" fmla="val 14"/>
              <a:gd name="f19" fmla="val 94"/>
              <a:gd name="f20" fmla="val 15"/>
              <a:gd name="f21" fmla="val 90"/>
              <a:gd name="f22" fmla="val 18"/>
              <a:gd name="f23" fmla="val 20"/>
              <a:gd name="f24" fmla="val 23"/>
              <a:gd name="f25" fmla="val 43"/>
              <a:gd name="f26" fmla="val 64"/>
              <a:gd name="f27" fmla="val 84"/>
              <a:gd name="f28" fmla="val 88"/>
              <a:gd name="f29" fmla="val 92"/>
              <a:gd name="f30" fmla="val 104"/>
              <a:gd name="f31" fmla="val 112"/>
              <a:gd name="f32" fmla="val 115"/>
              <a:gd name="f33" fmla="val 130"/>
              <a:gd name="f34" fmla="val 126"/>
              <a:gd name="f35" fmla="val 148"/>
              <a:gd name="f36" fmla="val 134"/>
              <a:gd name="f37" fmla="val 160"/>
              <a:gd name="f38" fmla="val 172"/>
              <a:gd name="f39" fmla="val 135"/>
              <a:gd name="f40" fmla="val 186"/>
              <a:gd name="f41" fmla="val 131"/>
              <a:gd name="f42" fmla="val 230"/>
              <a:gd name="f43" fmla="val 127"/>
              <a:gd name="f44" fmla="val 274"/>
              <a:gd name="f45" fmla="val 123"/>
              <a:gd name="f46" fmla="val 318"/>
              <a:gd name="f47" fmla="val 121"/>
              <a:gd name="f48" fmla="val 332"/>
              <a:gd name="f49" fmla="val 120"/>
              <a:gd name="f50" fmla="val 346"/>
              <a:gd name="f51" fmla="val 118"/>
              <a:gd name="f52" fmla="val 361"/>
              <a:gd name="f53" fmla="val 364"/>
              <a:gd name="f54" fmla="val 368"/>
              <a:gd name="f55" fmla="val 103"/>
              <a:gd name="f56" fmla="val 371"/>
              <a:gd name="f57" fmla="val 372"/>
              <a:gd name="f58" fmla="val 86"/>
              <a:gd name="f59" fmla="val 373"/>
              <a:gd name="f60" fmla="val 67"/>
              <a:gd name="f61" fmla="val 47"/>
              <a:gd name="f62" fmla="val 374"/>
              <a:gd name="f63" fmla="val 29"/>
              <a:gd name="f64" fmla="val 370"/>
              <a:gd name="f65" fmla="val 22"/>
              <a:gd name="f66" fmla="val 369"/>
              <a:gd name="f67" fmla="val 365"/>
              <a:gd name="f68" fmla="val 17"/>
              <a:gd name="f69" fmla="val 358"/>
              <a:gd name="f70" fmla="val 329"/>
              <a:gd name="f71" fmla="val 12"/>
              <a:gd name="f72" fmla="val 300"/>
              <a:gd name="f73" fmla="val 10"/>
              <a:gd name="f74" fmla="val 271"/>
              <a:gd name="f75" fmla="val 7"/>
              <a:gd name="f76" fmla="val 241"/>
              <a:gd name="f77" fmla="val 5"/>
              <a:gd name="f78" fmla="val 212"/>
              <a:gd name="f79" fmla="val 1"/>
              <a:gd name="f80" fmla="val 183"/>
              <a:gd name="f81" fmla="val 171"/>
              <a:gd name="f82" fmla="val 161"/>
              <a:gd name="f83" fmla="val 152"/>
              <a:gd name="f84" fmla="val 133"/>
              <a:gd name="f85" fmla="val 32"/>
              <a:gd name="f86" fmla="val 114"/>
              <a:gd name="f87" fmla="val 95"/>
              <a:gd name="f88" fmla="val 45"/>
              <a:gd name="f89" fmla="val 46"/>
              <a:gd name="f90" fmla="val 81"/>
              <a:gd name="f91" fmla="val 62"/>
              <a:gd name="f92" fmla="val 24"/>
              <a:gd name="f93" fmla="val 42"/>
              <a:gd name="f94" fmla="val 40"/>
              <a:gd name="f95" fmla="val 2"/>
              <a:gd name="f96" fmla="val 44"/>
              <a:gd name="f97" fmla="val 53"/>
              <a:gd name="f98" fmla="val 61"/>
              <a:gd name="f99" fmla="val 37"/>
              <a:gd name="f100" fmla="val 165"/>
              <a:gd name="f101" fmla="val 36"/>
              <a:gd name="f102" fmla="val 164"/>
              <a:gd name="f103" fmla="val 34"/>
              <a:gd name="f104" fmla="val 30"/>
              <a:gd name="f105" fmla="val 159"/>
              <a:gd name="f106" fmla="val 25"/>
              <a:gd name="f107" fmla="val 163"/>
              <a:gd name="f108" fmla="val 169"/>
              <a:gd name="f109" fmla="val 176"/>
              <a:gd name="f110" fmla="val 182"/>
              <a:gd name="f111" fmla="val 21"/>
              <a:gd name="f112" fmla="val 196"/>
              <a:gd name="f113" fmla="val 210"/>
              <a:gd name="f114" fmla="val 224"/>
              <a:gd name="f115" fmla="val 229"/>
              <a:gd name="f116" fmla="val 26"/>
              <a:gd name="f117" fmla="val 233"/>
              <a:gd name="f118" fmla="val 39"/>
              <a:gd name="f119" fmla="val 232"/>
              <a:gd name="f120" fmla="val 227"/>
              <a:gd name="f121" fmla="val 222"/>
              <a:gd name="f122" fmla="val 38"/>
              <a:gd name="f123" fmla="val 204"/>
              <a:gd name="f124" fmla="val 33"/>
              <a:gd name="f125" fmla="+- 0 0 -90"/>
              <a:gd name="f126" fmla="*/ f3 1 136"/>
              <a:gd name="f127" fmla="*/ f4 1 375"/>
              <a:gd name="f128" fmla="val f5"/>
              <a:gd name="f129" fmla="val f6"/>
              <a:gd name="f130" fmla="val f7"/>
              <a:gd name="f131" fmla="*/ f125 f0 1"/>
              <a:gd name="f132" fmla="+- f130 0 f128"/>
              <a:gd name="f133" fmla="+- f129 0 f128"/>
              <a:gd name="f134" fmla="*/ f131 1 f2"/>
              <a:gd name="f135" fmla="*/ f133 1 136"/>
              <a:gd name="f136" fmla="*/ f132 1 375"/>
              <a:gd name="f137" fmla="*/ 68 f133 1"/>
              <a:gd name="f138" fmla="*/ 0 f132 1"/>
              <a:gd name="f139" fmla="*/ 91 f133 1"/>
              <a:gd name="f140" fmla="*/ 97 f133 1"/>
              <a:gd name="f141" fmla="*/ 4 f132 1"/>
              <a:gd name="f142" fmla="*/ 94 f133 1"/>
              <a:gd name="f143" fmla="*/ 15 f132 1"/>
              <a:gd name="f144" fmla="*/ 90 f133 1"/>
              <a:gd name="f145" fmla="*/ 23 f132 1"/>
              <a:gd name="f146" fmla="*/ 84 f132 1"/>
              <a:gd name="f147" fmla="*/ 93 f133 1"/>
              <a:gd name="f148" fmla="*/ 94 f132 1"/>
              <a:gd name="f149" fmla="*/ 126 f133 1"/>
              <a:gd name="f150" fmla="*/ 148 f132 1"/>
              <a:gd name="f151" fmla="*/ 135 f133 1"/>
              <a:gd name="f152" fmla="*/ 186 f132 1"/>
              <a:gd name="f153" fmla="*/ 123 f133 1"/>
              <a:gd name="f154" fmla="*/ 318 f132 1"/>
              <a:gd name="f155" fmla="*/ 118 f133 1"/>
              <a:gd name="f156" fmla="*/ 361 f132 1"/>
              <a:gd name="f157" fmla="*/ 112 f133 1"/>
              <a:gd name="f158" fmla="*/ 368 f132 1"/>
              <a:gd name="f159" fmla="*/ 86 f133 1"/>
              <a:gd name="f160" fmla="*/ 373 f132 1"/>
              <a:gd name="f161" fmla="*/ 29 f133 1"/>
              <a:gd name="f162" fmla="*/ 370 f132 1"/>
              <a:gd name="f163" fmla="*/ 17 f133 1"/>
              <a:gd name="f164" fmla="*/ 358 f132 1"/>
              <a:gd name="f165" fmla="*/ 10 f133 1"/>
              <a:gd name="f166" fmla="*/ 271 f132 1"/>
              <a:gd name="f167" fmla="*/ 1 f133 1"/>
              <a:gd name="f168" fmla="*/ 183 f132 1"/>
              <a:gd name="f169" fmla="*/ 8 f133 1"/>
              <a:gd name="f170" fmla="*/ 152 f132 1"/>
              <a:gd name="f171" fmla="*/ 43 f133 1"/>
              <a:gd name="f172" fmla="*/ 95 f132 1"/>
              <a:gd name="f173" fmla="*/ 47 f133 1"/>
              <a:gd name="f174" fmla="*/ 81 f132 1"/>
              <a:gd name="f175" fmla="*/ 24 f132 1"/>
              <a:gd name="f176" fmla="*/ 42 f133 1"/>
              <a:gd name="f177" fmla="*/ 40 f133 1"/>
              <a:gd name="f178" fmla="*/ 46 f133 1"/>
              <a:gd name="f179" fmla="*/ 37 f133 1"/>
              <a:gd name="f180" fmla="*/ 165 f132 1"/>
              <a:gd name="f181" fmla="*/ 32 f133 1"/>
              <a:gd name="f182" fmla="*/ 160 f132 1"/>
              <a:gd name="f183" fmla="*/ 24 f133 1"/>
              <a:gd name="f184" fmla="*/ 163 f132 1"/>
              <a:gd name="f185" fmla="*/ 20 f133 1"/>
              <a:gd name="f186" fmla="*/ 182 f132 1"/>
              <a:gd name="f187" fmla="*/ 224 f132 1"/>
              <a:gd name="f188" fmla="*/ 233 f132 1"/>
              <a:gd name="f189" fmla="*/ 39 f133 1"/>
              <a:gd name="f190" fmla="*/ 222 f132 1"/>
              <a:gd name="f191" fmla="+- f134 0 f1"/>
              <a:gd name="f192" fmla="*/ f137 1 136"/>
              <a:gd name="f193" fmla="*/ f138 1 375"/>
              <a:gd name="f194" fmla="*/ f139 1 136"/>
              <a:gd name="f195" fmla="*/ f140 1 136"/>
              <a:gd name="f196" fmla="*/ f141 1 375"/>
              <a:gd name="f197" fmla="*/ f142 1 136"/>
              <a:gd name="f198" fmla="*/ f143 1 375"/>
              <a:gd name="f199" fmla="*/ f144 1 136"/>
              <a:gd name="f200" fmla="*/ f145 1 375"/>
              <a:gd name="f201" fmla="*/ f146 1 375"/>
              <a:gd name="f202" fmla="*/ f147 1 136"/>
              <a:gd name="f203" fmla="*/ f148 1 375"/>
              <a:gd name="f204" fmla="*/ f149 1 136"/>
              <a:gd name="f205" fmla="*/ f150 1 375"/>
              <a:gd name="f206" fmla="*/ f151 1 136"/>
              <a:gd name="f207" fmla="*/ f152 1 375"/>
              <a:gd name="f208" fmla="*/ f153 1 136"/>
              <a:gd name="f209" fmla="*/ f154 1 375"/>
              <a:gd name="f210" fmla="*/ f155 1 136"/>
              <a:gd name="f211" fmla="*/ f156 1 375"/>
              <a:gd name="f212" fmla="*/ f157 1 136"/>
              <a:gd name="f213" fmla="*/ f158 1 375"/>
              <a:gd name="f214" fmla="*/ f159 1 136"/>
              <a:gd name="f215" fmla="*/ f160 1 375"/>
              <a:gd name="f216" fmla="*/ f161 1 136"/>
              <a:gd name="f217" fmla="*/ f162 1 375"/>
              <a:gd name="f218" fmla="*/ f163 1 136"/>
              <a:gd name="f219" fmla="*/ f164 1 375"/>
              <a:gd name="f220" fmla="*/ f165 1 136"/>
              <a:gd name="f221" fmla="*/ f166 1 375"/>
              <a:gd name="f222" fmla="*/ f167 1 136"/>
              <a:gd name="f223" fmla="*/ f168 1 375"/>
              <a:gd name="f224" fmla="*/ f169 1 136"/>
              <a:gd name="f225" fmla="*/ f170 1 375"/>
              <a:gd name="f226" fmla="*/ f171 1 136"/>
              <a:gd name="f227" fmla="*/ f172 1 375"/>
              <a:gd name="f228" fmla="*/ f173 1 136"/>
              <a:gd name="f229" fmla="*/ f174 1 375"/>
              <a:gd name="f230" fmla="*/ f175 1 375"/>
              <a:gd name="f231" fmla="*/ f176 1 136"/>
              <a:gd name="f232" fmla="*/ f177 1 136"/>
              <a:gd name="f233" fmla="*/ f178 1 136"/>
              <a:gd name="f234" fmla="*/ f179 1 136"/>
              <a:gd name="f235" fmla="*/ f180 1 375"/>
              <a:gd name="f236" fmla="*/ f181 1 136"/>
              <a:gd name="f237" fmla="*/ f182 1 375"/>
              <a:gd name="f238" fmla="*/ f183 1 136"/>
              <a:gd name="f239" fmla="*/ f184 1 375"/>
              <a:gd name="f240" fmla="*/ f185 1 136"/>
              <a:gd name="f241" fmla="*/ f186 1 375"/>
              <a:gd name="f242" fmla="*/ f187 1 375"/>
              <a:gd name="f243" fmla="*/ f188 1 375"/>
              <a:gd name="f244" fmla="*/ f189 1 136"/>
              <a:gd name="f245" fmla="*/ f190 1 375"/>
              <a:gd name="f246" fmla="*/ 0 1 f135"/>
              <a:gd name="f247" fmla="*/ f129 1 f135"/>
              <a:gd name="f248" fmla="*/ 0 1 f136"/>
              <a:gd name="f249" fmla="*/ f130 1 f136"/>
              <a:gd name="f250" fmla="*/ f192 1 f135"/>
              <a:gd name="f251" fmla="*/ f193 1 f136"/>
              <a:gd name="f252" fmla="*/ f194 1 f135"/>
              <a:gd name="f253" fmla="*/ f195 1 f135"/>
              <a:gd name="f254" fmla="*/ f196 1 f136"/>
              <a:gd name="f255" fmla="*/ f197 1 f135"/>
              <a:gd name="f256" fmla="*/ f198 1 f136"/>
              <a:gd name="f257" fmla="*/ f199 1 f135"/>
              <a:gd name="f258" fmla="*/ f200 1 f136"/>
              <a:gd name="f259" fmla="*/ f201 1 f136"/>
              <a:gd name="f260" fmla="*/ f202 1 f135"/>
              <a:gd name="f261" fmla="*/ f203 1 f136"/>
              <a:gd name="f262" fmla="*/ f204 1 f135"/>
              <a:gd name="f263" fmla="*/ f205 1 f136"/>
              <a:gd name="f264" fmla="*/ f206 1 f135"/>
              <a:gd name="f265" fmla="*/ f207 1 f136"/>
              <a:gd name="f266" fmla="*/ f208 1 f135"/>
              <a:gd name="f267" fmla="*/ f209 1 f136"/>
              <a:gd name="f268" fmla="*/ f210 1 f135"/>
              <a:gd name="f269" fmla="*/ f211 1 f136"/>
              <a:gd name="f270" fmla="*/ f212 1 f135"/>
              <a:gd name="f271" fmla="*/ f213 1 f136"/>
              <a:gd name="f272" fmla="*/ f214 1 f135"/>
              <a:gd name="f273" fmla="*/ f215 1 f136"/>
              <a:gd name="f274" fmla="*/ f216 1 f135"/>
              <a:gd name="f275" fmla="*/ f217 1 f136"/>
              <a:gd name="f276" fmla="*/ f218 1 f135"/>
              <a:gd name="f277" fmla="*/ f219 1 f136"/>
              <a:gd name="f278" fmla="*/ f220 1 f135"/>
              <a:gd name="f279" fmla="*/ f221 1 f136"/>
              <a:gd name="f280" fmla="*/ f222 1 f135"/>
              <a:gd name="f281" fmla="*/ f223 1 f136"/>
              <a:gd name="f282" fmla="*/ f224 1 f135"/>
              <a:gd name="f283" fmla="*/ f225 1 f136"/>
              <a:gd name="f284" fmla="*/ f226 1 f135"/>
              <a:gd name="f285" fmla="*/ f227 1 f136"/>
              <a:gd name="f286" fmla="*/ f228 1 f135"/>
              <a:gd name="f287" fmla="*/ f229 1 f136"/>
              <a:gd name="f288" fmla="*/ f230 1 f136"/>
              <a:gd name="f289" fmla="*/ f231 1 f135"/>
              <a:gd name="f290" fmla="*/ f232 1 f135"/>
              <a:gd name="f291" fmla="*/ f233 1 f135"/>
              <a:gd name="f292" fmla="*/ f234 1 f135"/>
              <a:gd name="f293" fmla="*/ f235 1 f136"/>
              <a:gd name="f294" fmla="*/ f236 1 f135"/>
              <a:gd name="f295" fmla="*/ f237 1 f136"/>
              <a:gd name="f296" fmla="*/ f238 1 f135"/>
              <a:gd name="f297" fmla="*/ f239 1 f136"/>
              <a:gd name="f298" fmla="*/ f240 1 f135"/>
              <a:gd name="f299" fmla="*/ f241 1 f136"/>
              <a:gd name="f300" fmla="*/ f242 1 f136"/>
              <a:gd name="f301" fmla="*/ f243 1 f136"/>
              <a:gd name="f302" fmla="*/ f244 1 f135"/>
              <a:gd name="f303" fmla="*/ f245 1 f136"/>
              <a:gd name="f304" fmla="*/ f246 f126 1"/>
              <a:gd name="f305" fmla="*/ f247 f126 1"/>
              <a:gd name="f306" fmla="*/ f249 f127 1"/>
              <a:gd name="f307" fmla="*/ f248 f127 1"/>
              <a:gd name="f308" fmla="*/ f250 f126 1"/>
              <a:gd name="f309" fmla="*/ f251 f127 1"/>
              <a:gd name="f310" fmla="*/ f252 f126 1"/>
              <a:gd name="f311" fmla="*/ f253 f126 1"/>
              <a:gd name="f312" fmla="*/ f254 f127 1"/>
              <a:gd name="f313" fmla="*/ f255 f126 1"/>
              <a:gd name="f314" fmla="*/ f256 f127 1"/>
              <a:gd name="f315" fmla="*/ f257 f126 1"/>
              <a:gd name="f316" fmla="*/ f258 f127 1"/>
              <a:gd name="f317" fmla="*/ f259 f127 1"/>
              <a:gd name="f318" fmla="*/ f260 f126 1"/>
              <a:gd name="f319" fmla="*/ f261 f127 1"/>
              <a:gd name="f320" fmla="*/ f262 f126 1"/>
              <a:gd name="f321" fmla="*/ f263 f127 1"/>
              <a:gd name="f322" fmla="*/ f264 f126 1"/>
              <a:gd name="f323" fmla="*/ f265 f127 1"/>
              <a:gd name="f324" fmla="*/ f266 f126 1"/>
              <a:gd name="f325" fmla="*/ f267 f127 1"/>
              <a:gd name="f326" fmla="*/ f268 f126 1"/>
              <a:gd name="f327" fmla="*/ f269 f127 1"/>
              <a:gd name="f328" fmla="*/ f270 f126 1"/>
              <a:gd name="f329" fmla="*/ f271 f127 1"/>
              <a:gd name="f330" fmla="*/ f272 f126 1"/>
              <a:gd name="f331" fmla="*/ f273 f127 1"/>
              <a:gd name="f332" fmla="*/ f274 f126 1"/>
              <a:gd name="f333" fmla="*/ f275 f127 1"/>
              <a:gd name="f334" fmla="*/ f276 f126 1"/>
              <a:gd name="f335" fmla="*/ f277 f127 1"/>
              <a:gd name="f336" fmla="*/ f278 f126 1"/>
              <a:gd name="f337" fmla="*/ f279 f127 1"/>
              <a:gd name="f338" fmla="*/ f280 f126 1"/>
              <a:gd name="f339" fmla="*/ f281 f127 1"/>
              <a:gd name="f340" fmla="*/ f282 f126 1"/>
              <a:gd name="f341" fmla="*/ f283 f127 1"/>
              <a:gd name="f342" fmla="*/ f284 f126 1"/>
              <a:gd name="f343" fmla="*/ f285 f127 1"/>
              <a:gd name="f344" fmla="*/ f286 f126 1"/>
              <a:gd name="f345" fmla="*/ f287 f127 1"/>
              <a:gd name="f346" fmla="*/ f288 f127 1"/>
              <a:gd name="f347" fmla="*/ f289 f126 1"/>
              <a:gd name="f348" fmla="*/ f290 f126 1"/>
              <a:gd name="f349" fmla="*/ f291 f126 1"/>
              <a:gd name="f350" fmla="*/ f292 f126 1"/>
              <a:gd name="f351" fmla="*/ f293 f127 1"/>
              <a:gd name="f352" fmla="*/ f294 f126 1"/>
              <a:gd name="f353" fmla="*/ f295 f127 1"/>
              <a:gd name="f354" fmla="*/ f296 f126 1"/>
              <a:gd name="f355" fmla="*/ f297 f127 1"/>
              <a:gd name="f356" fmla="*/ f298 f126 1"/>
              <a:gd name="f357" fmla="*/ f299 f127 1"/>
              <a:gd name="f358" fmla="*/ f300 f127 1"/>
              <a:gd name="f359" fmla="*/ f301 f127 1"/>
              <a:gd name="f360" fmla="*/ f302 f126 1"/>
              <a:gd name="f361" fmla="*/ f303 f1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1">
                <a:pos x="f308" y="f309"/>
              </a:cxn>
              <a:cxn ang="f191">
                <a:pos x="f310" y="f309"/>
              </a:cxn>
              <a:cxn ang="f191">
                <a:pos x="f311" y="f312"/>
              </a:cxn>
              <a:cxn ang="f191">
                <a:pos x="f313" y="f314"/>
              </a:cxn>
              <a:cxn ang="f191">
                <a:pos x="f315" y="f316"/>
              </a:cxn>
              <a:cxn ang="f191">
                <a:pos x="f315" y="f317"/>
              </a:cxn>
              <a:cxn ang="f191">
                <a:pos x="f318" y="f319"/>
              </a:cxn>
              <a:cxn ang="f191">
                <a:pos x="f320" y="f321"/>
              </a:cxn>
              <a:cxn ang="f191">
                <a:pos x="f322" y="f323"/>
              </a:cxn>
              <a:cxn ang="f191">
                <a:pos x="f324" y="f325"/>
              </a:cxn>
              <a:cxn ang="f191">
                <a:pos x="f326" y="f327"/>
              </a:cxn>
              <a:cxn ang="f191">
                <a:pos x="f328" y="f329"/>
              </a:cxn>
              <a:cxn ang="f191">
                <a:pos x="f330" y="f331"/>
              </a:cxn>
              <a:cxn ang="f191">
                <a:pos x="f332" y="f333"/>
              </a:cxn>
              <a:cxn ang="f191">
                <a:pos x="f334" y="f335"/>
              </a:cxn>
              <a:cxn ang="f191">
                <a:pos x="f336" y="f337"/>
              </a:cxn>
              <a:cxn ang="f191">
                <a:pos x="f338" y="f339"/>
              </a:cxn>
              <a:cxn ang="f191">
                <a:pos x="f340" y="f341"/>
              </a:cxn>
              <a:cxn ang="f191">
                <a:pos x="f342" y="f343"/>
              </a:cxn>
              <a:cxn ang="f191">
                <a:pos x="f344" y="f345"/>
              </a:cxn>
              <a:cxn ang="f191">
                <a:pos x="f344" y="f346"/>
              </a:cxn>
              <a:cxn ang="f191">
                <a:pos x="f347" y="f314"/>
              </a:cxn>
              <a:cxn ang="f191">
                <a:pos x="f348" y="f312"/>
              </a:cxn>
              <a:cxn ang="f191">
                <a:pos x="f349" y="f309"/>
              </a:cxn>
              <a:cxn ang="f191">
                <a:pos x="f308" y="f309"/>
              </a:cxn>
              <a:cxn ang="f191">
                <a:pos x="f350" y="f351"/>
              </a:cxn>
              <a:cxn ang="f191">
                <a:pos x="f352" y="f353"/>
              </a:cxn>
              <a:cxn ang="f191">
                <a:pos x="f354" y="f355"/>
              </a:cxn>
              <a:cxn ang="f191">
                <a:pos x="f356" y="f357"/>
              </a:cxn>
              <a:cxn ang="f191">
                <a:pos x="f354" y="f358"/>
              </a:cxn>
              <a:cxn ang="f191">
                <a:pos x="f352" y="f359"/>
              </a:cxn>
              <a:cxn ang="f191">
                <a:pos x="f360" y="f361"/>
              </a:cxn>
              <a:cxn ang="f191">
                <a:pos x="f350" y="f351"/>
              </a:cxn>
            </a:cxnLst>
            <a:rect l="f304" t="f307" r="f305" b="f306"/>
            <a:pathLst>
              <a:path w="136" h="375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12" y="f5"/>
                  <a:pt x="f13" y="f14"/>
                  <a:pt x="f13" y="f15"/>
                </a:cubicBezTo>
                <a:cubicBezTo>
                  <a:pt x="f13" y="f16"/>
                  <a:pt x="f17" y="f18"/>
                  <a:pt x="f19" y="f20"/>
                </a:cubicBezTo>
                <a:cubicBezTo>
                  <a:pt x="f21" y="f22"/>
                  <a:pt x="f21" y="f23"/>
                  <a:pt x="f21" y="f24"/>
                </a:cubicBezTo>
                <a:cubicBezTo>
                  <a:pt x="f21" y="f25"/>
                  <a:pt x="f21" y="f26"/>
                  <a:pt x="f21" y="f27"/>
                </a:cubicBezTo>
                <a:cubicBezTo>
                  <a:pt x="f21" y="f28"/>
                  <a:pt x="f29" y="f11"/>
                  <a:pt x="f12" y="f1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6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1" y="f53"/>
                  <a:pt x="f32" y="f54"/>
                  <a:pt x="f31" y="f54"/>
                </a:cubicBezTo>
                <a:cubicBezTo>
                  <a:pt x="f55" y="f56"/>
                  <a:pt x="f19" y="f57"/>
                  <a:pt x="f58" y="f59"/>
                </a:cubicBezTo>
                <a:cubicBezTo>
                  <a:pt x="f60" y="f7"/>
                  <a:pt x="f61" y="f62"/>
                  <a:pt x="f63" y="f64"/>
                </a:cubicBezTo>
                <a:cubicBezTo>
                  <a:pt x="f65" y="f66"/>
                  <a:pt x="f22" y="f67"/>
                  <a:pt x="f68" y="f69"/>
                </a:cubicBezTo>
                <a:cubicBezTo>
                  <a:pt x="f20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5" y="f81"/>
                  <a:pt x="f14" y="f82"/>
                  <a:pt x="f16" y="f83"/>
                </a:cubicBezTo>
                <a:cubicBezTo>
                  <a:pt x="f23" y="f84"/>
                  <a:pt x="f85" y="f86"/>
                  <a:pt x="f25" y="f87"/>
                </a:cubicBezTo>
                <a:cubicBezTo>
                  <a:pt x="f88" y="f11"/>
                  <a:pt x="f89" y="f58"/>
                  <a:pt x="f61" y="f90"/>
                </a:cubicBezTo>
                <a:cubicBezTo>
                  <a:pt x="f61" y="f91"/>
                  <a:pt x="f61" y="f25"/>
                  <a:pt x="f61" y="f92"/>
                </a:cubicBezTo>
                <a:cubicBezTo>
                  <a:pt x="f61" y="f23"/>
                  <a:pt x="f61" y="f68"/>
                  <a:pt x="f93" y="f20"/>
                </a:cubicBezTo>
                <a:cubicBezTo>
                  <a:pt x="f94" y="f20"/>
                  <a:pt x="f94" y="f16"/>
                  <a:pt x="f94" y="f15"/>
                </a:cubicBezTo>
                <a:cubicBezTo>
                  <a:pt x="f94" y="f95"/>
                  <a:pt x="f96" y="f5"/>
                  <a:pt x="f89" y="f5"/>
                </a:cubicBezTo>
                <a:cubicBezTo>
                  <a:pt x="f97" y="f5"/>
                  <a:pt x="f98" y="f5"/>
                  <a:pt x="f8" y="f5"/>
                </a:cubicBezTo>
                <a:close/>
                <a:moveTo>
                  <a:pt x="f99" y="f100"/>
                </a:moveTo>
                <a:cubicBezTo>
                  <a:pt x="f101" y="f102"/>
                  <a:pt x="f103" y="f82"/>
                  <a:pt x="f85" y="f37"/>
                </a:cubicBezTo>
                <a:cubicBezTo>
                  <a:pt x="f104" y="f105"/>
                  <a:pt x="f106" y="f82"/>
                  <a:pt x="f92" y="f107"/>
                </a:cubicBezTo>
                <a:cubicBezTo>
                  <a:pt x="f65" y="f108"/>
                  <a:pt x="f23" y="f109"/>
                  <a:pt x="f23" y="f110"/>
                </a:cubicBezTo>
                <a:cubicBezTo>
                  <a:pt x="f111" y="f112"/>
                  <a:pt x="f24" y="f113"/>
                  <a:pt x="f92" y="f114"/>
                </a:cubicBezTo>
                <a:cubicBezTo>
                  <a:pt x="f106" y="f115"/>
                  <a:pt x="f116" y="f117"/>
                  <a:pt x="f85" y="f117"/>
                </a:cubicBezTo>
                <a:cubicBezTo>
                  <a:pt x="f118" y="f119"/>
                  <a:pt x="f118" y="f120"/>
                  <a:pt x="f118" y="f121"/>
                </a:cubicBezTo>
                <a:cubicBezTo>
                  <a:pt x="f122" y="f123"/>
                  <a:pt x="f124" y="f40"/>
                  <a:pt x="f99" y="f100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74F0B072-80B5-DEF7-A3B9-39994CB67F6C}"/>
              </a:ext>
            </a:extLst>
          </p:cNvPr>
          <p:cNvSpPr/>
          <p:nvPr/>
        </p:nvSpPr>
        <p:spPr>
          <a:xfrm>
            <a:off x="2559048" y="1090614"/>
            <a:ext cx="273048" cy="88741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6"/>
              <a:gd name="f7" fmla="val 409"/>
              <a:gd name="f8" fmla="val 45"/>
              <a:gd name="f9" fmla="val 108"/>
              <a:gd name="f10" fmla="val 72"/>
              <a:gd name="f11" fmla="val 36"/>
              <a:gd name="f12" fmla="val 57"/>
              <a:gd name="f13" fmla="val 69"/>
              <a:gd name="f14" fmla="val 81"/>
              <a:gd name="f15" fmla="val 2"/>
              <a:gd name="f16" fmla="val 82"/>
              <a:gd name="f17" fmla="val 4"/>
              <a:gd name="f18" fmla="val 7"/>
              <a:gd name="f19" fmla="val 38"/>
              <a:gd name="f20" fmla="val 70"/>
              <a:gd name="f21" fmla="val 102"/>
              <a:gd name="f22" fmla="val 106"/>
              <a:gd name="f23" fmla="val 109"/>
              <a:gd name="f24" fmla="val 87"/>
              <a:gd name="f25" fmla="val 110"/>
              <a:gd name="f26" fmla="val 111"/>
              <a:gd name="f27" fmla="val 118"/>
              <a:gd name="f28" fmla="val 124"/>
              <a:gd name="f29" fmla="val 135"/>
              <a:gd name="f30" fmla="val 125"/>
              <a:gd name="f31" fmla="val 159"/>
              <a:gd name="f32" fmla="val 172"/>
              <a:gd name="f33" fmla="val 185"/>
              <a:gd name="f34" fmla="val 198"/>
              <a:gd name="f35" fmla="val 260"/>
              <a:gd name="f36" fmla="val 321"/>
              <a:gd name="f37" fmla="val 383"/>
              <a:gd name="f38" fmla="val 395"/>
              <a:gd name="f39" fmla="val 397"/>
              <a:gd name="f40" fmla="val 113"/>
              <a:gd name="f41" fmla="val 401"/>
              <a:gd name="f42" fmla="val 91"/>
              <a:gd name="f43" fmla="val 68"/>
              <a:gd name="f44" fmla="val 407"/>
              <a:gd name="f45" fmla="val 34"/>
              <a:gd name="f46" fmla="val 406"/>
              <a:gd name="f47" fmla="val 23"/>
              <a:gd name="f48" fmla="val 403"/>
              <a:gd name="f49" fmla="val 12"/>
              <a:gd name="f50" fmla="val 400"/>
              <a:gd name="f51" fmla="val 398"/>
              <a:gd name="f52" fmla="val 393"/>
              <a:gd name="f53" fmla="val 384"/>
              <a:gd name="f54" fmla="val 1"/>
              <a:gd name="f55" fmla="val 329"/>
              <a:gd name="f56" fmla="val 274"/>
              <a:gd name="f57" fmla="val 219"/>
              <a:gd name="f58" fmla="val 199"/>
              <a:gd name="f59" fmla="val 178"/>
              <a:gd name="f60" fmla="val 158"/>
              <a:gd name="f61" fmla="val 133"/>
              <a:gd name="f62" fmla="val 16"/>
              <a:gd name="f63" fmla="val 117"/>
              <a:gd name="f64" fmla="val 40"/>
              <a:gd name="f65" fmla="val 41"/>
              <a:gd name="f66" fmla="val 43"/>
              <a:gd name="f67" fmla="val 13"/>
              <a:gd name="f68" fmla="val 312"/>
              <a:gd name="f69" fmla="val 47"/>
              <a:gd name="f70" fmla="val 80"/>
              <a:gd name="f71" fmla="val 284"/>
              <a:gd name="f72" fmla="val 256"/>
              <a:gd name="f73" fmla="val 228"/>
              <a:gd name="f74" fmla="val 114"/>
              <a:gd name="f75" fmla="val 221"/>
              <a:gd name="f76" fmla="val 220"/>
              <a:gd name="f77" fmla="val 105"/>
              <a:gd name="f78" fmla="val 77"/>
              <a:gd name="f79" fmla="val 49"/>
              <a:gd name="f80" fmla="val 20"/>
              <a:gd name="f81" fmla="val 18"/>
              <a:gd name="f82" fmla="val 251"/>
              <a:gd name="f83" fmla="val 282"/>
              <a:gd name="f84" fmla="val 191"/>
              <a:gd name="f85" fmla="val 203"/>
              <a:gd name="f86" fmla="val 208"/>
              <a:gd name="f87" fmla="val 27"/>
              <a:gd name="f88" fmla="val 28"/>
              <a:gd name="f89" fmla="val 187"/>
              <a:gd name="f90" fmla="val 177"/>
              <a:gd name="f91" fmla="val 167"/>
              <a:gd name="f92" fmla="val 151"/>
              <a:gd name="f93" fmla="val 32"/>
              <a:gd name="f94" fmla="val 140"/>
              <a:gd name="f95" fmla="val 134"/>
              <a:gd name="f96" fmla="val 52"/>
              <a:gd name="f97" fmla="val 55"/>
              <a:gd name="f98" fmla="val 128"/>
              <a:gd name="f99" fmla="val 54"/>
              <a:gd name="f100" fmla="val 121"/>
              <a:gd name="f101" fmla="val 50"/>
              <a:gd name="f102" fmla="val 119"/>
              <a:gd name="f103" fmla="val 26"/>
              <a:gd name="f104" fmla="val 141"/>
              <a:gd name="f105" fmla="val 160"/>
              <a:gd name="f106" fmla="val 166"/>
              <a:gd name="f107" fmla="val 73"/>
              <a:gd name="f108" fmla="val 8"/>
              <a:gd name="f109" fmla="val 66"/>
              <a:gd name="f110" fmla="val 59"/>
              <a:gd name="f111" fmla="val 53"/>
              <a:gd name="f112" fmla="val 22"/>
              <a:gd name="f113" fmla="val 39"/>
              <a:gd name="f114" fmla="+- 0 0 -90"/>
              <a:gd name="f115" fmla="*/ f3 1 126"/>
              <a:gd name="f116" fmla="*/ f4 1 409"/>
              <a:gd name="f117" fmla="val f5"/>
              <a:gd name="f118" fmla="val f6"/>
              <a:gd name="f119" fmla="val f7"/>
              <a:gd name="f120" fmla="*/ f114 f0 1"/>
              <a:gd name="f121" fmla="+- f119 0 f117"/>
              <a:gd name="f122" fmla="+- f118 0 f117"/>
              <a:gd name="f123" fmla="*/ f120 1 f2"/>
              <a:gd name="f124" fmla="*/ f122 1 126"/>
              <a:gd name="f125" fmla="*/ f121 1 409"/>
              <a:gd name="f126" fmla="*/ 45 f122 1"/>
              <a:gd name="f127" fmla="*/ 108 f121 1"/>
              <a:gd name="f128" fmla="*/ 0 f121 1"/>
              <a:gd name="f129" fmla="*/ 81 f122 1"/>
              <a:gd name="f130" fmla="*/ 82 f122 1"/>
              <a:gd name="f131" fmla="*/ 7 f121 1"/>
              <a:gd name="f132" fmla="*/ 102 f121 1"/>
              <a:gd name="f133" fmla="*/ 87 f122 1"/>
              <a:gd name="f134" fmla="*/ 110 f121 1"/>
              <a:gd name="f135" fmla="*/ 125 f122 1"/>
              <a:gd name="f136" fmla="*/ 159 f121 1"/>
              <a:gd name="f137" fmla="*/ 126 f122 1"/>
              <a:gd name="f138" fmla="*/ 198 f121 1"/>
              <a:gd name="f139" fmla="*/ 383 f121 1"/>
              <a:gd name="f140" fmla="*/ 113 f122 1"/>
              <a:gd name="f141" fmla="*/ 401 f121 1"/>
              <a:gd name="f142" fmla="*/ 407 f121 1"/>
              <a:gd name="f143" fmla="*/ 12 f122 1"/>
              <a:gd name="f144" fmla="*/ 400 f121 1"/>
              <a:gd name="f145" fmla="*/ 0 f122 1"/>
              <a:gd name="f146" fmla="*/ 384 f121 1"/>
              <a:gd name="f147" fmla="*/ 219 f121 1"/>
              <a:gd name="f148" fmla="*/ 1 f122 1"/>
              <a:gd name="f149" fmla="*/ 158 f121 1"/>
              <a:gd name="f150" fmla="*/ 40 f122 1"/>
              <a:gd name="f151" fmla="*/ 109 f121 1"/>
              <a:gd name="f152" fmla="*/ 13 f122 1"/>
              <a:gd name="f153" fmla="*/ 312 f121 1"/>
              <a:gd name="f154" fmla="*/ 228 f121 1"/>
              <a:gd name="f155" fmla="*/ 105 f122 1"/>
              <a:gd name="f156" fmla="*/ 220 f121 1"/>
              <a:gd name="f157" fmla="*/ 20 f122 1"/>
              <a:gd name="f158" fmla="*/ 221 f121 1"/>
              <a:gd name="f159" fmla="*/ 178 f121 1"/>
              <a:gd name="f160" fmla="*/ 208 f121 1"/>
              <a:gd name="f161" fmla="*/ 27 f122 1"/>
              <a:gd name="f162" fmla="*/ 167 f121 1"/>
              <a:gd name="f163" fmla="*/ 49 f122 1"/>
              <a:gd name="f164" fmla="*/ 134 f121 1"/>
              <a:gd name="f165" fmla="*/ 55 f122 1"/>
              <a:gd name="f166" fmla="*/ 126 f121 1"/>
              <a:gd name="f167" fmla="*/ 121 f121 1"/>
              <a:gd name="f168" fmla="*/ 160 f121 1"/>
              <a:gd name="f169" fmla="*/ 73 f122 1"/>
              <a:gd name="f170" fmla="*/ 38 f121 1"/>
              <a:gd name="f171" fmla="*/ 8 f121 1"/>
              <a:gd name="f172" fmla="*/ 53 f122 1"/>
              <a:gd name="f173" fmla="*/ 22 f121 1"/>
              <a:gd name="f174" fmla="*/ 72 f122 1"/>
              <a:gd name="f175" fmla="*/ 39 f121 1"/>
              <a:gd name="f176" fmla="+- f123 0 f1"/>
              <a:gd name="f177" fmla="*/ f126 1 126"/>
              <a:gd name="f178" fmla="*/ f127 1 409"/>
              <a:gd name="f179" fmla="*/ f128 1 409"/>
              <a:gd name="f180" fmla="*/ f129 1 126"/>
              <a:gd name="f181" fmla="*/ f130 1 126"/>
              <a:gd name="f182" fmla="*/ f131 1 409"/>
              <a:gd name="f183" fmla="*/ f132 1 409"/>
              <a:gd name="f184" fmla="*/ f133 1 126"/>
              <a:gd name="f185" fmla="*/ f134 1 409"/>
              <a:gd name="f186" fmla="*/ f135 1 126"/>
              <a:gd name="f187" fmla="*/ f136 1 409"/>
              <a:gd name="f188" fmla="*/ f137 1 126"/>
              <a:gd name="f189" fmla="*/ f138 1 409"/>
              <a:gd name="f190" fmla="*/ f139 1 409"/>
              <a:gd name="f191" fmla="*/ f140 1 126"/>
              <a:gd name="f192" fmla="*/ f141 1 409"/>
              <a:gd name="f193" fmla="*/ f142 1 409"/>
              <a:gd name="f194" fmla="*/ f143 1 126"/>
              <a:gd name="f195" fmla="*/ f144 1 409"/>
              <a:gd name="f196" fmla="*/ f145 1 126"/>
              <a:gd name="f197" fmla="*/ f146 1 409"/>
              <a:gd name="f198" fmla="*/ f147 1 409"/>
              <a:gd name="f199" fmla="*/ f148 1 126"/>
              <a:gd name="f200" fmla="*/ f149 1 409"/>
              <a:gd name="f201" fmla="*/ f150 1 126"/>
              <a:gd name="f202" fmla="*/ f151 1 409"/>
              <a:gd name="f203" fmla="*/ f152 1 126"/>
              <a:gd name="f204" fmla="*/ f153 1 409"/>
              <a:gd name="f205" fmla="*/ f154 1 409"/>
              <a:gd name="f206" fmla="*/ f155 1 126"/>
              <a:gd name="f207" fmla="*/ f156 1 409"/>
              <a:gd name="f208" fmla="*/ f157 1 126"/>
              <a:gd name="f209" fmla="*/ f158 1 409"/>
              <a:gd name="f210" fmla="*/ f159 1 409"/>
              <a:gd name="f211" fmla="*/ f160 1 409"/>
              <a:gd name="f212" fmla="*/ f161 1 126"/>
              <a:gd name="f213" fmla="*/ f162 1 409"/>
              <a:gd name="f214" fmla="*/ f163 1 126"/>
              <a:gd name="f215" fmla="*/ f164 1 409"/>
              <a:gd name="f216" fmla="*/ f165 1 126"/>
              <a:gd name="f217" fmla="*/ f166 1 409"/>
              <a:gd name="f218" fmla="*/ f167 1 409"/>
              <a:gd name="f219" fmla="*/ f168 1 409"/>
              <a:gd name="f220" fmla="*/ f169 1 126"/>
              <a:gd name="f221" fmla="*/ f170 1 409"/>
              <a:gd name="f222" fmla="*/ f171 1 409"/>
              <a:gd name="f223" fmla="*/ f172 1 126"/>
              <a:gd name="f224" fmla="*/ f173 1 409"/>
              <a:gd name="f225" fmla="*/ f174 1 126"/>
              <a:gd name="f226" fmla="*/ f175 1 409"/>
              <a:gd name="f227" fmla="*/ 0 1 f124"/>
              <a:gd name="f228" fmla="*/ f118 1 f124"/>
              <a:gd name="f229" fmla="*/ 0 1 f125"/>
              <a:gd name="f230" fmla="*/ f119 1 f125"/>
              <a:gd name="f231" fmla="*/ f177 1 f124"/>
              <a:gd name="f232" fmla="*/ f178 1 f125"/>
              <a:gd name="f233" fmla="*/ f179 1 f125"/>
              <a:gd name="f234" fmla="*/ f180 1 f124"/>
              <a:gd name="f235" fmla="*/ f181 1 f124"/>
              <a:gd name="f236" fmla="*/ f182 1 f125"/>
              <a:gd name="f237" fmla="*/ f183 1 f125"/>
              <a:gd name="f238" fmla="*/ f184 1 f124"/>
              <a:gd name="f239" fmla="*/ f185 1 f125"/>
              <a:gd name="f240" fmla="*/ f186 1 f124"/>
              <a:gd name="f241" fmla="*/ f187 1 f125"/>
              <a:gd name="f242" fmla="*/ f188 1 f124"/>
              <a:gd name="f243" fmla="*/ f189 1 f125"/>
              <a:gd name="f244" fmla="*/ f190 1 f125"/>
              <a:gd name="f245" fmla="*/ f191 1 f124"/>
              <a:gd name="f246" fmla="*/ f192 1 f125"/>
              <a:gd name="f247" fmla="*/ f193 1 f125"/>
              <a:gd name="f248" fmla="*/ f194 1 f124"/>
              <a:gd name="f249" fmla="*/ f195 1 f125"/>
              <a:gd name="f250" fmla="*/ f196 1 f124"/>
              <a:gd name="f251" fmla="*/ f197 1 f125"/>
              <a:gd name="f252" fmla="*/ f198 1 f125"/>
              <a:gd name="f253" fmla="*/ f199 1 f124"/>
              <a:gd name="f254" fmla="*/ f200 1 f125"/>
              <a:gd name="f255" fmla="*/ f201 1 f124"/>
              <a:gd name="f256" fmla="*/ f202 1 f125"/>
              <a:gd name="f257" fmla="*/ f203 1 f124"/>
              <a:gd name="f258" fmla="*/ f204 1 f125"/>
              <a:gd name="f259" fmla="*/ f205 1 f125"/>
              <a:gd name="f260" fmla="*/ f206 1 f124"/>
              <a:gd name="f261" fmla="*/ f207 1 f125"/>
              <a:gd name="f262" fmla="*/ f208 1 f124"/>
              <a:gd name="f263" fmla="*/ f209 1 f125"/>
              <a:gd name="f264" fmla="*/ f210 1 f125"/>
              <a:gd name="f265" fmla="*/ f211 1 f125"/>
              <a:gd name="f266" fmla="*/ f212 1 f124"/>
              <a:gd name="f267" fmla="*/ f213 1 f125"/>
              <a:gd name="f268" fmla="*/ f214 1 f124"/>
              <a:gd name="f269" fmla="*/ f215 1 f125"/>
              <a:gd name="f270" fmla="*/ f216 1 f124"/>
              <a:gd name="f271" fmla="*/ f217 1 f125"/>
              <a:gd name="f272" fmla="*/ f218 1 f125"/>
              <a:gd name="f273" fmla="*/ f219 1 f125"/>
              <a:gd name="f274" fmla="*/ f220 1 f124"/>
              <a:gd name="f275" fmla="*/ f221 1 f125"/>
              <a:gd name="f276" fmla="*/ f222 1 f125"/>
              <a:gd name="f277" fmla="*/ f223 1 f124"/>
              <a:gd name="f278" fmla="*/ f224 1 f125"/>
              <a:gd name="f279" fmla="*/ f225 1 f124"/>
              <a:gd name="f280" fmla="*/ f226 1 f125"/>
              <a:gd name="f281" fmla="*/ f227 f115 1"/>
              <a:gd name="f282" fmla="*/ f228 f115 1"/>
              <a:gd name="f283" fmla="*/ f230 f116 1"/>
              <a:gd name="f284" fmla="*/ f229 f116 1"/>
              <a:gd name="f285" fmla="*/ f231 f115 1"/>
              <a:gd name="f286" fmla="*/ f232 f116 1"/>
              <a:gd name="f287" fmla="*/ f233 f116 1"/>
              <a:gd name="f288" fmla="*/ f234 f115 1"/>
              <a:gd name="f289" fmla="*/ f235 f115 1"/>
              <a:gd name="f290" fmla="*/ f236 f116 1"/>
              <a:gd name="f291" fmla="*/ f237 f116 1"/>
              <a:gd name="f292" fmla="*/ f238 f115 1"/>
              <a:gd name="f293" fmla="*/ f239 f116 1"/>
              <a:gd name="f294" fmla="*/ f240 f115 1"/>
              <a:gd name="f295" fmla="*/ f241 f116 1"/>
              <a:gd name="f296" fmla="*/ f242 f115 1"/>
              <a:gd name="f297" fmla="*/ f243 f116 1"/>
              <a:gd name="f298" fmla="*/ f244 f116 1"/>
              <a:gd name="f299" fmla="*/ f245 f115 1"/>
              <a:gd name="f300" fmla="*/ f246 f116 1"/>
              <a:gd name="f301" fmla="*/ f247 f116 1"/>
              <a:gd name="f302" fmla="*/ f248 f115 1"/>
              <a:gd name="f303" fmla="*/ f249 f116 1"/>
              <a:gd name="f304" fmla="*/ f250 f115 1"/>
              <a:gd name="f305" fmla="*/ f251 f116 1"/>
              <a:gd name="f306" fmla="*/ f252 f116 1"/>
              <a:gd name="f307" fmla="*/ f253 f115 1"/>
              <a:gd name="f308" fmla="*/ f254 f116 1"/>
              <a:gd name="f309" fmla="*/ f255 f115 1"/>
              <a:gd name="f310" fmla="*/ f256 f116 1"/>
              <a:gd name="f311" fmla="*/ f257 f115 1"/>
              <a:gd name="f312" fmla="*/ f258 f116 1"/>
              <a:gd name="f313" fmla="*/ f259 f116 1"/>
              <a:gd name="f314" fmla="*/ f260 f115 1"/>
              <a:gd name="f315" fmla="*/ f261 f116 1"/>
              <a:gd name="f316" fmla="*/ f262 f115 1"/>
              <a:gd name="f317" fmla="*/ f263 f116 1"/>
              <a:gd name="f318" fmla="*/ f264 f116 1"/>
              <a:gd name="f319" fmla="*/ f265 f116 1"/>
              <a:gd name="f320" fmla="*/ f266 f115 1"/>
              <a:gd name="f321" fmla="*/ f267 f116 1"/>
              <a:gd name="f322" fmla="*/ f268 f115 1"/>
              <a:gd name="f323" fmla="*/ f269 f116 1"/>
              <a:gd name="f324" fmla="*/ f270 f115 1"/>
              <a:gd name="f325" fmla="*/ f271 f116 1"/>
              <a:gd name="f326" fmla="*/ f272 f116 1"/>
              <a:gd name="f327" fmla="*/ f273 f116 1"/>
              <a:gd name="f328" fmla="*/ f274 f115 1"/>
              <a:gd name="f329" fmla="*/ f275 f116 1"/>
              <a:gd name="f330" fmla="*/ f276 f116 1"/>
              <a:gd name="f331" fmla="*/ f277 f115 1"/>
              <a:gd name="f332" fmla="*/ f278 f116 1"/>
              <a:gd name="f333" fmla="*/ f279 f115 1"/>
              <a:gd name="f334" fmla="*/ f280 f1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6">
                <a:pos x="f285" y="f286"/>
              </a:cxn>
              <a:cxn ang="f176">
                <a:pos x="f285" y="f287"/>
              </a:cxn>
              <a:cxn ang="f176">
                <a:pos x="f288" y="f287"/>
              </a:cxn>
              <a:cxn ang="f176">
                <a:pos x="f289" y="f290"/>
              </a:cxn>
              <a:cxn ang="f176">
                <a:pos x="f288" y="f291"/>
              </a:cxn>
              <a:cxn ang="f176">
                <a:pos x="f292" y="f293"/>
              </a:cxn>
              <a:cxn ang="f176">
                <a:pos x="f294" y="f295"/>
              </a:cxn>
              <a:cxn ang="f176">
                <a:pos x="f296" y="f297"/>
              </a:cxn>
              <a:cxn ang="f176">
                <a:pos x="f296" y="f298"/>
              </a:cxn>
              <a:cxn ang="f176">
                <a:pos x="f299" y="f300"/>
              </a:cxn>
              <a:cxn ang="f176">
                <a:pos x="f285" y="f301"/>
              </a:cxn>
              <a:cxn ang="f176">
                <a:pos x="f302" y="f303"/>
              </a:cxn>
              <a:cxn ang="f176">
                <a:pos x="f304" y="f305"/>
              </a:cxn>
              <a:cxn ang="f176">
                <a:pos x="f304" y="f306"/>
              </a:cxn>
              <a:cxn ang="f176">
                <a:pos x="f307" y="f308"/>
              </a:cxn>
              <a:cxn ang="f176">
                <a:pos x="f309" y="f310"/>
              </a:cxn>
              <a:cxn ang="f176">
                <a:pos x="f285" y="f286"/>
              </a:cxn>
              <a:cxn ang="f176">
                <a:pos x="f311" y="f312"/>
              </a:cxn>
              <a:cxn ang="f176">
                <a:pos x="f299" y="f312"/>
              </a:cxn>
              <a:cxn ang="f176">
                <a:pos x="f299" y="f313"/>
              </a:cxn>
              <a:cxn ang="f176">
                <a:pos x="f314" y="f315"/>
              </a:cxn>
              <a:cxn ang="f176">
                <a:pos x="f316" y="f315"/>
              </a:cxn>
              <a:cxn ang="f176">
                <a:pos x="f311" y="f317"/>
              </a:cxn>
              <a:cxn ang="f176">
                <a:pos x="f311" y="f312"/>
              </a:cxn>
              <a:cxn ang="f176">
                <a:pos x="f311" y="f318"/>
              </a:cxn>
              <a:cxn ang="f176">
                <a:pos x="f311" y="f318"/>
              </a:cxn>
              <a:cxn ang="f176">
                <a:pos x="f311" y="f297"/>
              </a:cxn>
              <a:cxn ang="f176">
                <a:pos x="f316" y="f319"/>
              </a:cxn>
              <a:cxn ang="f176">
                <a:pos x="f320" y="f297"/>
              </a:cxn>
              <a:cxn ang="f176">
                <a:pos x="f320" y="f321"/>
              </a:cxn>
              <a:cxn ang="f176">
                <a:pos x="f322" y="f323"/>
              </a:cxn>
              <a:cxn ang="f176">
                <a:pos x="f324" y="f325"/>
              </a:cxn>
              <a:cxn ang="f176">
                <a:pos x="f285" y="f326"/>
              </a:cxn>
              <a:cxn ang="f176">
                <a:pos x="f311" y="f327"/>
              </a:cxn>
              <a:cxn ang="f176">
                <a:pos x="f311" y="f318"/>
              </a:cxn>
              <a:cxn ang="f176">
                <a:pos x="f328" y="f329"/>
              </a:cxn>
              <a:cxn ang="f176">
                <a:pos x="f328" y="f330"/>
              </a:cxn>
              <a:cxn ang="f176">
                <a:pos x="f331" y="f330"/>
              </a:cxn>
              <a:cxn ang="f176">
                <a:pos x="f331" y="f332"/>
              </a:cxn>
              <a:cxn ang="f176">
                <a:pos x="f333" y="f334"/>
              </a:cxn>
              <a:cxn ang="f176">
                <a:pos x="f328" y="f329"/>
              </a:cxn>
            </a:cxnLst>
            <a:rect l="f281" t="f284" r="f282" b="f283"/>
            <a:pathLst>
              <a:path w="126" h="409">
                <a:moveTo>
                  <a:pt x="f8" y="f9"/>
                </a:moveTo>
                <a:cubicBezTo>
                  <a:pt x="f8" y="f10"/>
                  <a:pt x="f8" y="f11"/>
                  <a:pt x="f8" y="f5"/>
                </a:cubicBezTo>
                <a:cubicBezTo>
                  <a:pt x="f12" y="f5"/>
                  <a:pt x="f13" y="f5"/>
                  <a:pt x="f14" y="f5"/>
                </a:cubicBezTo>
                <a:cubicBezTo>
                  <a:pt x="f14" y="f15"/>
                  <a:pt x="f16" y="f17"/>
                  <a:pt x="f16" y="f18"/>
                </a:cubicBezTo>
                <a:cubicBezTo>
                  <a:pt x="f16" y="f19"/>
                  <a:pt x="f16" y="f20"/>
                  <a:pt x="f14" y="f21"/>
                </a:cubicBezTo>
                <a:cubicBezTo>
                  <a:pt x="f14" y="f22"/>
                  <a:pt x="f16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6" y="f32"/>
                  <a:pt x="f6" y="f33"/>
                  <a:pt x="f6" y="f34"/>
                </a:cubicBezTo>
                <a:cubicBezTo>
                  <a:pt x="f6" y="f35"/>
                  <a:pt x="f6" y="f36"/>
                  <a:pt x="f6" y="f37"/>
                </a:cubicBezTo>
                <a:cubicBezTo>
                  <a:pt x="f6" y="f38"/>
                  <a:pt x="f30" y="f39"/>
                  <a:pt x="f40" y="f41"/>
                </a:cubicBezTo>
                <a:cubicBezTo>
                  <a:pt x="f42" y="f7"/>
                  <a:pt x="f43" y="f7"/>
                  <a:pt x="f8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17" y="f51"/>
                  <a:pt x="f5" y="f52"/>
                  <a:pt x="f5" y="f53"/>
                </a:cubicBezTo>
                <a:cubicBezTo>
                  <a:pt x="f54" y="f55"/>
                  <a:pt x="f5" y="f56"/>
                  <a:pt x="f5" y="f57"/>
                </a:cubicBezTo>
                <a:cubicBezTo>
                  <a:pt x="f54" y="f58"/>
                  <a:pt x="f5" y="f59"/>
                  <a:pt x="f54" y="f60"/>
                </a:cubicBezTo>
                <a:cubicBezTo>
                  <a:pt x="f15" y="f61"/>
                  <a:pt x="f62" y="f63"/>
                  <a:pt x="f64" y="f23"/>
                </a:cubicBezTo>
                <a:cubicBezTo>
                  <a:pt x="f65" y="f23"/>
                  <a:pt x="f66" y="f9"/>
                  <a:pt x="f8" y="f9"/>
                </a:cubicBezTo>
                <a:close/>
                <a:moveTo>
                  <a:pt x="f67" y="f68"/>
                </a:moveTo>
                <a:cubicBezTo>
                  <a:pt x="f69" y="f68"/>
                  <a:pt x="f70" y="f68"/>
                  <a:pt x="f40" y="f68"/>
                </a:cubicBezTo>
                <a:cubicBezTo>
                  <a:pt x="f40" y="f71"/>
                  <a:pt x="f40" y="f72"/>
                  <a:pt x="f40" y="f73"/>
                </a:cubicBezTo>
                <a:cubicBezTo>
                  <a:pt x="f74" y="f75"/>
                  <a:pt x="f26" y="f76"/>
                  <a:pt x="f77" y="f76"/>
                </a:cubicBezTo>
                <a:cubicBezTo>
                  <a:pt x="f78" y="f76"/>
                  <a:pt x="f79" y="f76"/>
                  <a:pt x="f80" y="f76"/>
                </a:cubicBezTo>
                <a:cubicBezTo>
                  <a:pt x="f81" y="f76"/>
                  <a:pt x="f62" y="f76"/>
                  <a:pt x="f67" y="f75"/>
                </a:cubicBezTo>
                <a:cubicBezTo>
                  <a:pt x="f67" y="f82"/>
                  <a:pt x="f67" y="f83"/>
                  <a:pt x="f67" y="f68"/>
                </a:cubicBezTo>
                <a:close/>
                <a:moveTo>
                  <a:pt x="f67" y="f59"/>
                </a:moveTo>
                <a:cubicBezTo>
                  <a:pt x="f67" y="f59"/>
                  <a:pt x="f67" y="f59"/>
                  <a:pt x="f67" y="f59"/>
                </a:cubicBezTo>
                <a:cubicBezTo>
                  <a:pt x="f67" y="f33"/>
                  <a:pt x="f67" y="f84"/>
                  <a:pt x="f67" y="f34"/>
                </a:cubicBezTo>
                <a:cubicBezTo>
                  <a:pt x="f67" y="f85"/>
                  <a:pt x="f67" y="f86"/>
                  <a:pt x="f80" y="f86"/>
                </a:cubicBezTo>
                <a:cubicBezTo>
                  <a:pt x="f87" y="f86"/>
                  <a:pt x="f88" y="f85"/>
                  <a:pt x="f87" y="f34"/>
                </a:cubicBezTo>
                <a:cubicBezTo>
                  <a:pt x="f87" y="f89"/>
                  <a:pt x="f88" y="f90"/>
                  <a:pt x="f87" y="f91"/>
                </a:cubicBezTo>
                <a:cubicBezTo>
                  <a:pt x="f87" y="f92"/>
                  <a:pt x="f93" y="f94"/>
                  <a:pt x="f79" y="f95"/>
                </a:cubicBezTo>
                <a:cubicBezTo>
                  <a:pt x="f96" y="f95"/>
                  <a:pt x="f97" y="f98"/>
                  <a:pt x="f97" y="f6"/>
                </a:cubicBezTo>
                <a:cubicBezTo>
                  <a:pt x="f99" y="f100"/>
                  <a:pt x="f101" y="f102"/>
                  <a:pt x="f8" y="f100"/>
                </a:cubicBezTo>
                <a:cubicBezTo>
                  <a:pt x="f103" y="f30"/>
                  <a:pt x="f67" y="f104"/>
                  <a:pt x="f67" y="f105"/>
                </a:cubicBezTo>
                <a:cubicBezTo>
                  <a:pt x="f67" y="f106"/>
                  <a:pt x="f67" y="f32"/>
                  <a:pt x="f67" y="f59"/>
                </a:cubicBezTo>
                <a:close/>
                <a:moveTo>
                  <a:pt x="f107" y="f19"/>
                </a:moveTo>
                <a:cubicBezTo>
                  <a:pt x="f107" y="f88"/>
                  <a:pt x="f107" y="f81"/>
                  <a:pt x="f107" y="f108"/>
                </a:cubicBezTo>
                <a:cubicBezTo>
                  <a:pt x="f109" y="f108"/>
                  <a:pt x="f110" y="f108"/>
                  <a:pt x="f111" y="f108"/>
                </a:cubicBezTo>
                <a:cubicBezTo>
                  <a:pt x="f111" y="f67"/>
                  <a:pt x="f111" y="f81"/>
                  <a:pt x="f111" y="f112"/>
                </a:cubicBezTo>
                <a:cubicBezTo>
                  <a:pt x="f111" y="f65"/>
                  <a:pt x="f111" y="f65"/>
                  <a:pt x="f10" y="f113"/>
                </a:cubicBezTo>
                <a:cubicBezTo>
                  <a:pt x="f10" y="f113"/>
                  <a:pt x="f10" y="f19"/>
                  <a:pt x="f107" y="f1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2177825D-FD4F-0FD3-A65C-60C78B6A5509}"/>
              </a:ext>
            </a:extLst>
          </p:cNvPr>
          <p:cNvSpPr/>
          <p:nvPr/>
        </p:nvSpPr>
        <p:spPr>
          <a:xfrm>
            <a:off x="1541458" y="1144591"/>
            <a:ext cx="274640" cy="8334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6"/>
              <a:gd name="f7" fmla="val 384"/>
              <a:gd name="f8" fmla="val 39"/>
              <a:gd name="f9" fmla="val 55"/>
              <a:gd name="f10" fmla="val 70"/>
              <a:gd name="f11" fmla="val 87"/>
              <a:gd name="f12" fmla="val 7"/>
              <a:gd name="f13" fmla="val 89"/>
              <a:gd name="f14" fmla="val 15"/>
              <a:gd name="f15" fmla="val 86"/>
              <a:gd name="f16" fmla="val 19"/>
              <a:gd name="f17" fmla="val 77"/>
              <a:gd name="f18" fmla="val 30"/>
              <a:gd name="f19" fmla="val 83"/>
              <a:gd name="f20" fmla="val 41"/>
              <a:gd name="f21" fmla="val 82"/>
              <a:gd name="f22" fmla="val 52"/>
              <a:gd name="f23" fmla="val 81"/>
              <a:gd name="f24" fmla="val 60"/>
              <a:gd name="f25" fmla="val 69"/>
              <a:gd name="f26" fmla="val 84"/>
              <a:gd name="f27" fmla="val 85"/>
              <a:gd name="f28" fmla="val 112"/>
              <a:gd name="f29" fmla="val 91"/>
              <a:gd name="f30" fmla="val 116"/>
              <a:gd name="f31" fmla="val 141"/>
              <a:gd name="f32" fmla="val 125"/>
              <a:gd name="f33" fmla="val 213"/>
              <a:gd name="f34" fmla="val 286"/>
              <a:gd name="f35" fmla="val 359"/>
              <a:gd name="f36" fmla="val 370"/>
              <a:gd name="f37" fmla="val 124"/>
              <a:gd name="f38" fmla="val 372"/>
              <a:gd name="f39" fmla="val 113"/>
              <a:gd name="f40" fmla="val 376"/>
              <a:gd name="f41" fmla="val 383"/>
              <a:gd name="f42" fmla="val 46"/>
              <a:gd name="f43" fmla="val 382"/>
              <a:gd name="f44" fmla="val 34"/>
              <a:gd name="f45" fmla="val 381"/>
              <a:gd name="f46" fmla="val 23"/>
              <a:gd name="f47" fmla="val 379"/>
              <a:gd name="f48" fmla="val 12"/>
              <a:gd name="f49" fmla="val 2"/>
              <a:gd name="f50" fmla="val 373"/>
              <a:gd name="f51" fmla="val 1"/>
              <a:gd name="f52" fmla="val 212"/>
              <a:gd name="f53" fmla="val 139"/>
              <a:gd name="f54" fmla="val 115"/>
              <a:gd name="f55" fmla="val 43"/>
              <a:gd name="f56" fmla="val 45"/>
              <a:gd name="f57" fmla="val 61"/>
              <a:gd name="f58" fmla="val 44"/>
              <a:gd name="f59" fmla="val 27"/>
              <a:gd name="f60" fmla="val 25"/>
              <a:gd name="f61" fmla="val 35"/>
              <a:gd name="f62" fmla="val 18"/>
              <a:gd name="f63" fmla="val 9"/>
              <a:gd name="f64" fmla="val 288"/>
              <a:gd name="f65" fmla="val 257"/>
              <a:gd name="f66" fmla="val 226"/>
              <a:gd name="f67" fmla="val 196"/>
              <a:gd name="f68" fmla="val 79"/>
              <a:gd name="f69" fmla="val 13"/>
              <a:gd name="f70" fmla="val 227"/>
              <a:gd name="f71" fmla="val 154"/>
              <a:gd name="f72" fmla="val 160"/>
              <a:gd name="f73" fmla="val 167"/>
              <a:gd name="f74" fmla="val 173"/>
              <a:gd name="f75" fmla="val 178"/>
              <a:gd name="f76" fmla="val 14"/>
              <a:gd name="f77" fmla="val 183"/>
              <a:gd name="f78" fmla="val 20"/>
              <a:gd name="f79" fmla="val 26"/>
              <a:gd name="f80" fmla="val 28"/>
              <a:gd name="f81" fmla="val 179"/>
              <a:gd name="f82" fmla="val 162"/>
              <a:gd name="f83" fmla="val 152"/>
              <a:gd name="f84" fmla="val 49"/>
              <a:gd name="f85" fmla="val 110"/>
              <a:gd name="f86" fmla="val 54"/>
              <a:gd name="f87" fmla="val 109"/>
              <a:gd name="f88" fmla="val 57"/>
              <a:gd name="f89" fmla="val 106"/>
              <a:gd name="f90" fmla="val 101"/>
              <a:gd name="f91" fmla="val 97"/>
              <a:gd name="f92" fmla="val 51"/>
              <a:gd name="f93" fmla="val 94"/>
              <a:gd name="f94" fmla="val 95"/>
              <a:gd name="f95" fmla="val 99"/>
              <a:gd name="f96" fmla="val 16"/>
              <a:gd name="f97" fmla="val 129"/>
              <a:gd name="f98" fmla="val 137"/>
              <a:gd name="f99" fmla="val 145"/>
              <a:gd name="f100" fmla="+- 0 0 -90"/>
              <a:gd name="f101" fmla="*/ f3 1 126"/>
              <a:gd name="f102" fmla="*/ f4 1 384"/>
              <a:gd name="f103" fmla="val f5"/>
              <a:gd name="f104" fmla="val f6"/>
              <a:gd name="f105" fmla="val f7"/>
              <a:gd name="f106" fmla="*/ f100 f0 1"/>
              <a:gd name="f107" fmla="+- f105 0 f103"/>
              <a:gd name="f108" fmla="+- f104 0 f103"/>
              <a:gd name="f109" fmla="*/ f106 1 f2"/>
              <a:gd name="f110" fmla="*/ f108 1 126"/>
              <a:gd name="f111" fmla="*/ f107 1 384"/>
              <a:gd name="f112" fmla="*/ 39 f108 1"/>
              <a:gd name="f113" fmla="*/ 0 f107 1"/>
              <a:gd name="f114" fmla="*/ 87 f108 1"/>
              <a:gd name="f115" fmla="*/ 86 f108 1"/>
              <a:gd name="f116" fmla="*/ 19 f107 1"/>
              <a:gd name="f117" fmla="*/ 82 f108 1"/>
              <a:gd name="f118" fmla="*/ 52 f107 1"/>
              <a:gd name="f119" fmla="*/ 81 f108 1"/>
              <a:gd name="f120" fmla="*/ 77 f107 1"/>
              <a:gd name="f121" fmla="*/ 85 f107 1"/>
              <a:gd name="f122" fmla="*/ 126 f108 1"/>
              <a:gd name="f123" fmla="*/ 141 f107 1"/>
              <a:gd name="f124" fmla="*/ 359 f107 1"/>
              <a:gd name="f125" fmla="*/ 113 f108 1"/>
              <a:gd name="f126" fmla="*/ 376 f107 1"/>
              <a:gd name="f127" fmla="*/ 46 f108 1"/>
              <a:gd name="f128" fmla="*/ 382 f107 1"/>
              <a:gd name="f129" fmla="*/ 12 f108 1"/>
              <a:gd name="f130" fmla="*/ 1 f108 1"/>
              <a:gd name="f131" fmla="*/ 0 f108 1"/>
              <a:gd name="f132" fmla="*/ 139 f107 1"/>
              <a:gd name="f133" fmla="*/ 45 f108 1"/>
              <a:gd name="f134" fmla="*/ 27 f107 1"/>
              <a:gd name="f135" fmla="*/ 25 f107 1"/>
              <a:gd name="f136" fmla="*/ 288 f107 1"/>
              <a:gd name="f137" fmla="*/ 196 f107 1"/>
              <a:gd name="f138" fmla="*/ 13 f108 1"/>
              <a:gd name="f139" fmla="*/ 154 f107 1"/>
              <a:gd name="f140" fmla="*/ 173 f107 1"/>
              <a:gd name="f141" fmla="*/ 20 f108 1"/>
              <a:gd name="f142" fmla="*/ 183 f107 1"/>
              <a:gd name="f143" fmla="*/ 28 f108 1"/>
              <a:gd name="f144" fmla="*/ 49 f108 1"/>
              <a:gd name="f145" fmla="*/ 110 f107 1"/>
              <a:gd name="f146" fmla="*/ 55 f108 1"/>
              <a:gd name="f147" fmla="*/ 101 f107 1"/>
              <a:gd name="f148" fmla="*/ 95 f107 1"/>
              <a:gd name="f149" fmla="*/ 14 f108 1"/>
              <a:gd name="f150" fmla="*/ 129 f107 1"/>
              <a:gd name="f151" fmla="+- f109 0 f1"/>
              <a:gd name="f152" fmla="*/ f112 1 126"/>
              <a:gd name="f153" fmla="*/ f113 1 384"/>
              <a:gd name="f154" fmla="*/ f114 1 126"/>
              <a:gd name="f155" fmla="*/ f115 1 126"/>
              <a:gd name="f156" fmla="*/ f116 1 384"/>
              <a:gd name="f157" fmla="*/ f117 1 126"/>
              <a:gd name="f158" fmla="*/ f118 1 384"/>
              <a:gd name="f159" fmla="*/ f119 1 126"/>
              <a:gd name="f160" fmla="*/ f120 1 384"/>
              <a:gd name="f161" fmla="*/ f121 1 384"/>
              <a:gd name="f162" fmla="*/ f122 1 126"/>
              <a:gd name="f163" fmla="*/ f123 1 384"/>
              <a:gd name="f164" fmla="*/ f124 1 384"/>
              <a:gd name="f165" fmla="*/ f125 1 126"/>
              <a:gd name="f166" fmla="*/ f126 1 384"/>
              <a:gd name="f167" fmla="*/ f127 1 126"/>
              <a:gd name="f168" fmla="*/ f128 1 384"/>
              <a:gd name="f169" fmla="*/ f129 1 126"/>
              <a:gd name="f170" fmla="*/ f130 1 126"/>
              <a:gd name="f171" fmla="*/ f131 1 126"/>
              <a:gd name="f172" fmla="*/ f132 1 384"/>
              <a:gd name="f173" fmla="*/ f133 1 126"/>
              <a:gd name="f174" fmla="*/ f134 1 384"/>
              <a:gd name="f175" fmla="*/ f135 1 384"/>
              <a:gd name="f176" fmla="*/ f136 1 384"/>
              <a:gd name="f177" fmla="*/ f137 1 384"/>
              <a:gd name="f178" fmla="*/ f138 1 126"/>
              <a:gd name="f179" fmla="*/ f139 1 384"/>
              <a:gd name="f180" fmla="*/ f140 1 384"/>
              <a:gd name="f181" fmla="*/ f141 1 126"/>
              <a:gd name="f182" fmla="*/ f142 1 384"/>
              <a:gd name="f183" fmla="*/ f143 1 126"/>
              <a:gd name="f184" fmla="*/ f144 1 126"/>
              <a:gd name="f185" fmla="*/ f145 1 384"/>
              <a:gd name="f186" fmla="*/ f146 1 126"/>
              <a:gd name="f187" fmla="*/ f147 1 384"/>
              <a:gd name="f188" fmla="*/ f148 1 384"/>
              <a:gd name="f189" fmla="*/ f149 1 126"/>
              <a:gd name="f190" fmla="*/ f150 1 384"/>
              <a:gd name="f191" fmla="*/ 0 1 f110"/>
              <a:gd name="f192" fmla="*/ f104 1 f110"/>
              <a:gd name="f193" fmla="*/ 0 1 f111"/>
              <a:gd name="f194" fmla="*/ f105 1 f111"/>
              <a:gd name="f195" fmla="*/ f152 1 f110"/>
              <a:gd name="f196" fmla="*/ f153 1 f111"/>
              <a:gd name="f197" fmla="*/ f154 1 f110"/>
              <a:gd name="f198" fmla="*/ f155 1 f110"/>
              <a:gd name="f199" fmla="*/ f156 1 f111"/>
              <a:gd name="f200" fmla="*/ f157 1 f110"/>
              <a:gd name="f201" fmla="*/ f158 1 f111"/>
              <a:gd name="f202" fmla="*/ f159 1 f110"/>
              <a:gd name="f203" fmla="*/ f160 1 f111"/>
              <a:gd name="f204" fmla="*/ f161 1 f111"/>
              <a:gd name="f205" fmla="*/ f162 1 f110"/>
              <a:gd name="f206" fmla="*/ f163 1 f111"/>
              <a:gd name="f207" fmla="*/ f164 1 f111"/>
              <a:gd name="f208" fmla="*/ f165 1 f110"/>
              <a:gd name="f209" fmla="*/ f166 1 f111"/>
              <a:gd name="f210" fmla="*/ f167 1 f110"/>
              <a:gd name="f211" fmla="*/ f168 1 f111"/>
              <a:gd name="f212" fmla="*/ f169 1 f110"/>
              <a:gd name="f213" fmla="*/ f170 1 f110"/>
              <a:gd name="f214" fmla="*/ f171 1 f110"/>
              <a:gd name="f215" fmla="*/ f172 1 f111"/>
              <a:gd name="f216" fmla="*/ f173 1 f110"/>
              <a:gd name="f217" fmla="*/ f174 1 f111"/>
              <a:gd name="f218" fmla="*/ f175 1 f111"/>
              <a:gd name="f219" fmla="*/ f176 1 f111"/>
              <a:gd name="f220" fmla="*/ f177 1 f111"/>
              <a:gd name="f221" fmla="*/ f178 1 f110"/>
              <a:gd name="f222" fmla="*/ f179 1 f111"/>
              <a:gd name="f223" fmla="*/ f180 1 f111"/>
              <a:gd name="f224" fmla="*/ f181 1 f110"/>
              <a:gd name="f225" fmla="*/ f182 1 f111"/>
              <a:gd name="f226" fmla="*/ f183 1 f110"/>
              <a:gd name="f227" fmla="*/ f184 1 f110"/>
              <a:gd name="f228" fmla="*/ f185 1 f111"/>
              <a:gd name="f229" fmla="*/ f186 1 f110"/>
              <a:gd name="f230" fmla="*/ f187 1 f111"/>
              <a:gd name="f231" fmla="*/ f188 1 f111"/>
              <a:gd name="f232" fmla="*/ f189 1 f110"/>
              <a:gd name="f233" fmla="*/ f190 1 f111"/>
              <a:gd name="f234" fmla="*/ f191 f101 1"/>
              <a:gd name="f235" fmla="*/ f192 f101 1"/>
              <a:gd name="f236" fmla="*/ f194 f102 1"/>
              <a:gd name="f237" fmla="*/ f193 f102 1"/>
              <a:gd name="f238" fmla="*/ f195 f101 1"/>
              <a:gd name="f239" fmla="*/ f196 f102 1"/>
              <a:gd name="f240" fmla="*/ f197 f101 1"/>
              <a:gd name="f241" fmla="*/ f198 f101 1"/>
              <a:gd name="f242" fmla="*/ f199 f102 1"/>
              <a:gd name="f243" fmla="*/ f200 f101 1"/>
              <a:gd name="f244" fmla="*/ f201 f102 1"/>
              <a:gd name="f245" fmla="*/ f202 f101 1"/>
              <a:gd name="f246" fmla="*/ f203 f102 1"/>
              <a:gd name="f247" fmla="*/ f204 f102 1"/>
              <a:gd name="f248" fmla="*/ f205 f101 1"/>
              <a:gd name="f249" fmla="*/ f206 f102 1"/>
              <a:gd name="f250" fmla="*/ f207 f102 1"/>
              <a:gd name="f251" fmla="*/ f208 f101 1"/>
              <a:gd name="f252" fmla="*/ f209 f102 1"/>
              <a:gd name="f253" fmla="*/ f210 f101 1"/>
              <a:gd name="f254" fmla="*/ f211 f102 1"/>
              <a:gd name="f255" fmla="*/ f212 f101 1"/>
              <a:gd name="f256" fmla="*/ f213 f101 1"/>
              <a:gd name="f257" fmla="*/ f214 f101 1"/>
              <a:gd name="f258" fmla="*/ f215 f102 1"/>
              <a:gd name="f259" fmla="*/ f216 f101 1"/>
              <a:gd name="f260" fmla="*/ f217 f102 1"/>
              <a:gd name="f261" fmla="*/ f218 f102 1"/>
              <a:gd name="f262" fmla="*/ f219 f102 1"/>
              <a:gd name="f263" fmla="*/ f220 f102 1"/>
              <a:gd name="f264" fmla="*/ f221 f101 1"/>
              <a:gd name="f265" fmla="*/ f222 f102 1"/>
              <a:gd name="f266" fmla="*/ f223 f102 1"/>
              <a:gd name="f267" fmla="*/ f224 f101 1"/>
              <a:gd name="f268" fmla="*/ f225 f102 1"/>
              <a:gd name="f269" fmla="*/ f226 f101 1"/>
              <a:gd name="f270" fmla="*/ f227 f101 1"/>
              <a:gd name="f271" fmla="*/ f228 f102 1"/>
              <a:gd name="f272" fmla="*/ f229 f101 1"/>
              <a:gd name="f273" fmla="*/ f230 f102 1"/>
              <a:gd name="f274" fmla="*/ f231 f102 1"/>
              <a:gd name="f275" fmla="*/ f232 f101 1"/>
              <a:gd name="f276" fmla="*/ f233 f10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1">
                <a:pos x="f238" y="f239"/>
              </a:cxn>
              <a:cxn ang="f151">
                <a:pos x="f240" y="f239"/>
              </a:cxn>
              <a:cxn ang="f151">
                <a:pos x="f241" y="f242"/>
              </a:cxn>
              <a:cxn ang="f151">
                <a:pos x="f243" y="f244"/>
              </a:cxn>
              <a:cxn ang="f151">
                <a:pos x="f245" y="f246"/>
              </a:cxn>
              <a:cxn ang="f151">
                <a:pos x="f241" y="f247"/>
              </a:cxn>
              <a:cxn ang="f151">
                <a:pos x="f248" y="f249"/>
              </a:cxn>
              <a:cxn ang="f151">
                <a:pos x="f248" y="f250"/>
              </a:cxn>
              <a:cxn ang="f151">
                <a:pos x="f251" y="f252"/>
              </a:cxn>
              <a:cxn ang="f151">
                <a:pos x="f253" y="f254"/>
              </a:cxn>
              <a:cxn ang="f151">
                <a:pos x="f255" y="f252"/>
              </a:cxn>
              <a:cxn ang="f151">
                <a:pos x="f256" y="f250"/>
              </a:cxn>
              <a:cxn ang="f151">
                <a:pos x="f257" y="f258"/>
              </a:cxn>
              <a:cxn ang="f151">
                <a:pos x="f238" y="f247"/>
              </a:cxn>
              <a:cxn ang="f151">
                <a:pos x="f259" y="f246"/>
              </a:cxn>
              <a:cxn ang="f151">
                <a:pos x="f259" y="f260"/>
              </a:cxn>
              <a:cxn ang="f151">
                <a:pos x="f259" y="f261"/>
              </a:cxn>
              <a:cxn ang="f151">
                <a:pos x="f238" y="f239"/>
              </a:cxn>
              <a:cxn ang="f151">
                <a:pos x="f251" y="f262"/>
              </a:cxn>
              <a:cxn ang="f151">
                <a:pos x="f251" y="f263"/>
              </a:cxn>
              <a:cxn ang="f151">
                <a:pos x="f264" y="f263"/>
              </a:cxn>
              <a:cxn ang="f151">
                <a:pos x="f264" y="f262"/>
              </a:cxn>
              <a:cxn ang="f151">
                <a:pos x="f251" y="f262"/>
              </a:cxn>
              <a:cxn ang="f151">
                <a:pos x="f255" y="f265"/>
              </a:cxn>
              <a:cxn ang="f151">
                <a:pos x="f264" y="f265"/>
              </a:cxn>
              <a:cxn ang="f151">
                <a:pos x="f264" y="f266"/>
              </a:cxn>
              <a:cxn ang="f151">
                <a:pos x="f267" y="f268"/>
              </a:cxn>
              <a:cxn ang="f151">
                <a:pos x="f269" y="f266"/>
              </a:cxn>
              <a:cxn ang="f151">
                <a:pos x="f269" y="f249"/>
              </a:cxn>
              <a:cxn ang="f151">
                <a:pos x="f270" y="f271"/>
              </a:cxn>
              <a:cxn ang="f151">
                <a:pos x="f272" y="f273"/>
              </a:cxn>
              <a:cxn ang="f151">
                <a:pos x="f253" y="f274"/>
              </a:cxn>
              <a:cxn ang="f151">
                <a:pos x="f275" y="f276"/>
              </a:cxn>
              <a:cxn ang="f151">
                <a:pos x="f255" y="f265"/>
              </a:cxn>
            </a:cxnLst>
            <a:rect l="f234" t="f237" r="f235" b="f236"/>
            <a:pathLst>
              <a:path w="126" h="384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3" y="f25"/>
                  <a:pt x="f23" y="f17"/>
                </a:cubicBezTo>
                <a:cubicBezTo>
                  <a:pt x="f23" y="f23"/>
                  <a:pt x="f21" y="f26"/>
                  <a:pt x="f15" y="f27"/>
                </a:cubicBezTo>
                <a:cubicBezTo>
                  <a:pt x="f28" y="f29"/>
                  <a:pt x="f6" y="f30"/>
                  <a:pt x="f6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7" y="f38"/>
                  <a:pt x="f39" y="f40"/>
                </a:cubicBezTo>
                <a:cubicBezTo>
                  <a:pt x="f29" y="f41"/>
                  <a:pt x="f25" y="f7"/>
                  <a:pt x="f42" y="f43"/>
                </a:cubicBezTo>
                <a:cubicBezTo>
                  <a:pt x="f44" y="f45"/>
                  <a:pt x="f46" y="f47"/>
                  <a:pt x="f48" y="f40"/>
                </a:cubicBezTo>
                <a:cubicBezTo>
                  <a:pt x="f49" y="f50"/>
                  <a:pt x="f51" y="f36"/>
                  <a:pt x="f51" y="f35"/>
                </a:cubicBezTo>
                <a:cubicBezTo>
                  <a:pt x="f51" y="f34"/>
                  <a:pt x="f51" y="f52"/>
                  <a:pt x="f5" y="f53"/>
                </a:cubicBezTo>
                <a:cubicBezTo>
                  <a:pt x="f5" y="f54"/>
                  <a:pt x="f14" y="f29"/>
                  <a:pt x="f8" y="f27"/>
                </a:cubicBezTo>
                <a:cubicBezTo>
                  <a:pt x="f55" y="f19"/>
                  <a:pt x="f56" y="f23"/>
                  <a:pt x="f56" y="f17"/>
                </a:cubicBezTo>
                <a:cubicBezTo>
                  <a:pt x="f56" y="f57"/>
                  <a:pt x="f56" y="f58"/>
                  <a:pt x="f56" y="f59"/>
                </a:cubicBezTo>
                <a:cubicBezTo>
                  <a:pt x="f56" y="f59"/>
                  <a:pt x="f56" y="f60"/>
                  <a:pt x="f56" y="f60"/>
                </a:cubicBezTo>
                <a:cubicBezTo>
                  <a:pt x="f61" y="f62"/>
                  <a:pt x="f20" y="f63"/>
                  <a:pt x="f8" y="f5"/>
                </a:cubicBezTo>
                <a:close/>
                <a:moveTo>
                  <a:pt x="f39" y="f64"/>
                </a:moveTo>
                <a:cubicBezTo>
                  <a:pt x="f39" y="f65"/>
                  <a:pt x="f39" y="f66"/>
                  <a:pt x="f39" y="f67"/>
                </a:cubicBezTo>
                <a:cubicBezTo>
                  <a:pt x="f68" y="f67"/>
                  <a:pt x="f42" y="f67"/>
                  <a:pt x="f69" y="f67"/>
                </a:cubicBezTo>
                <a:cubicBezTo>
                  <a:pt x="f69" y="f70"/>
                  <a:pt x="f69" y="f65"/>
                  <a:pt x="f69" y="f64"/>
                </a:cubicBezTo>
                <a:cubicBezTo>
                  <a:pt x="f42" y="f64"/>
                  <a:pt x="f68" y="f64"/>
                  <a:pt x="f39" y="f64"/>
                </a:cubicBezTo>
                <a:close/>
                <a:moveTo>
                  <a:pt x="f48" y="f71"/>
                </a:moveTo>
                <a:cubicBezTo>
                  <a:pt x="f48" y="f71"/>
                  <a:pt x="f48" y="f71"/>
                  <a:pt x="f69" y="f71"/>
                </a:cubicBezTo>
                <a:cubicBezTo>
                  <a:pt x="f69" y="f72"/>
                  <a:pt x="f69" y="f73"/>
                  <a:pt x="f69" y="f74"/>
                </a:cubicBezTo>
                <a:cubicBezTo>
                  <a:pt x="f69" y="f75"/>
                  <a:pt x="f76" y="f77"/>
                  <a:pt x="f78" y="f77"/>
                </a:cubicBezTo>
                <a:cubicBezTo>
                  <a:pt x="f79" y="f77"/>
                  <a:pt x="f80" y="f81"/>
                  <a:pt x="f80" y="f74"/>
                </a:cubicBezTo>
                <a:cubicBezTo>
                  <a:pt x="f59" y="f82"/>
                  <a:pt x="f59" y="f83"/>
                  <a:pt x="f80" y="f31"/>
                </a:cubicBezTo>
                <a:cubicBezTo>
                  <a:pt x="f80" y="f32"/>
                  <a:pt x="f44" y="f39"/>
                  <a:pt x="f84" y="f85"/>
                </a:cubicBezTo>
                <a:cubicBezTo>
                  <a:pt x="f86" y="f87"/>
                  <a:pt x="f88" y="f89"/>
                  <a:pt x="f9" y="f90"/>
                </a:cubicBezTo>
                <a:cubicBezTo>
                  <a:pt x="f86" y="f91"/>
                  <a:pt x="f92" y="f93"/>
                  <a:pt x="f42" y="f94"/>
                </a:cubicBezTo>
                <a:cubicBezTo>
                  <a:pt x="f18" y="f95"/>
                  <a:pt x="f96" y="f28"/>
                  <a:pt x="f76" y="f97"/>
                </a:cubicBezTo>
                <a:cubicBezTo>
                  <a:pt x="f69" y="f98"/>
                  <a:pt x="f69" y="f99"/>
                  <a:pt x="f48" y="f71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0C0E26E7-BF89-8EB7-7253-B45AE91647BC}"/>
              </a:ext>
            </a:extLst>
          </p:cNvPr>
          <p:cNvSpPr/>
          <p:nvPr/>
        </p:nvSpPr>
        <p:spPr>
          <a:xfrm>
            <a:off x="503240" y="2597152"/>
            <a:ext cx="390521" cy="3301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2"/>
              <a:gd name="f7" fmla="val 1"/>
              <a:gd name="f8" fmla="val 61"/>
              <a:gd name="f9" fmla="val 120"/>
              <a:gd name="f10" fmla="val 2"/>
              <a:gd name="f11" fmla="val 5"/>
              <a:gd name="f12" fmla="val 7"/>
              <a:gd name="f13" fmla="val 43"/>
              <a:gd name="f14" fmla="val 79"/>
              <a:gd name="f15" fmla="val 115"/>
              <a:gd name="f16" fmla="val 138"/>
              <a:gd name="f17" fmla="val 166"/>
              <a:gd name="f18" fmla="val 151"/>
              <a:gd name="f19" fmla="val 143"/>
              <a:gd name="f20" fmla="val 108"/>
              <a:gd name="f21" fmla="val 73"/>
              <a:gd name="f22" fmla="val 39"/>
              <a:gd name="f23" fmla="val 14"/>
              <a:gd name="f24" fmla="val 113"/>
              <a:gd name="f25" fmla="val 78"/>
              <a:gd name="f26" fmla="val 44"/>
              <a:gd name="f27" fmla="val 9"/>
              <a:gd name="f28" fmla="val 6"/>
              <a:gd name="f29" fmla="val 3"/>
              <a:gd name="f30" fmla="val 132"/>
              <a:gd name="f31" fmla="val 13"/>
              <a:gd name="f32" fmla="val 48"/>
              <a:gd name="f33" fmla="val 82"/>
              <a:gd name="f34" fmla="val 116"/>
              <a:gd name="f35" fmla="val 139"/>
              <a:gd name="f36" fmla="val 145"/>
              <a:gd name="f37" fmla="val 158"/>
              <a:gd name="f38" fmla="val 117"/>
              <a:gd name="f39" fmla="val 114"/>
              <a:gd name="f40" fmla="val 109"/>
              <a:gd name="f41" fmla="val 50"/>
              <a:gd name="f42" fmla="val 20"/>
              <a:gd name="f43" fmla="val 17"/>
              <a:gd name="f44" fmla="val 15"/>
              <a:gd name="f45" fmla="val 149"/>
              <a:gd name="f46" fmla="val 141"/>
              <a:gd name="f47" fmla="+- 0 0 -90"/>
              <a:gd name="f48" fmla="*/ f3 1 180"/>
              <a:gd name="f49" fmla="*/ f4 1 152"/>
              <a:gd name="f50" fmla="val f5"/>
              <a:gd name="f51" fmla="val f2"/>
              <a:gd name="f52" fmla="val f6"/>
              <a:gd name="f53" fmla="*/ f47 f0 1"/>
              <a:gd name="f54" fmla="+- f52 0 f50"/>
              <a:gd name="f55" fmla="+- f51 0 f50"/>
              <a:gd name="f56" fmla="*/ f53 1 f2"/>
              <a:gd name="f57" fmla="*/ f55 1 180"/>
              <a:gd name="f58" fmla="*/ f54 1 152"/>
              <a:gd name="f59" fmla="*/ 1 f55 1"/>
              <a:gd name="f60" fmla="*/ 0 f54 1"/>
              <a:gd name="f61" fmla="*/ 180 f55 1"/>
              <a:gd name="f62" fmla="*/ 7 f54 1"/>
              <a:gd name="f63" fmla="*/ 115 f54 1"/>
              <a:gd name="f64" fmla="*/ 143 f55 1"/>
              <a:gd name="f65" fmla="*/ 151 f54 1"/>
              <a:gd name="f66" fmla="*/ 39 f55 1"/>
              <a:gd name="f67" fmla="*/ 113 f54 1"/>
              <a:gd name="f68" fmla="*/ 9 f54 1"/>
              <a:gd name="f69" fmla="*/ 132 f55 1"/>
              <a:gd name="f70" fmla="*/ 13 f54 1"/>
              <a:gd name="f71" fmla="*/ 116 f54 1"/>
              <a:gd name="f72" fmla="*/ 151 f55 1"/>
              <a:gd name="f73" fmla="*/ 158 f55 1"/>
              <a:gd name="f74" fmla="*/ 109 f54 1"/>
              <a:gd name="f75" fmla="*/ 20 f54 1"/>
              <a:gd name="f76" fmla="+- f56 0 f1"/>
              <a:gd name="f77" fmla="*/ f59 1 180"/>
              <a:gd name="f78" fmla="*/ f60 1 152"/>
              <a:gd name="f79" fmla="*/ f61 1 180"/>
              <a:gd name="f80" fmla="*/ f62 1 152"/>
              <a:gd name="f81" fmla="*/ f63 1 152"/>
              <a:gd name="f82" fmla="*/ f64 1 180"/>
              <a:gd name="f83" fmla="*/ f65 1 152"/>
              <a:gd name="f84" fmla="*/ f66 1 180"/>
              <a:gd name="f85" fmla="*/ f67 1 152"/>
              <a:gd name="f86" fmla="*/ f68 1 152"/>
              <a:gd name="f87" fmla="*/ f69 1 180"/>
              <a:gd name="f88" fmla="*/ f70 1 152"/>
              <a:gd name="f89" fmla="*/ f71 1 152"/>
              <a:gd name="f90" fmla="*/ f72 1 180"/>
              <a:gd name="f91" fmla="*/ f73 1 180"/>
              <a:gd name="f92" fmla="*/ f74 1 152"/>
              <a:gd name="f93" fmla="*/ f75 1 152"/>
              <a:gd name="f94" fmla="*/ 0 1 f57"/>
              <a:gd name="f95" fmla="*/ f51 1 f57"/>
              <a:gd name="f96" fmla="*/ 0 1 f58"/>
              <a:gd name="f97" fmla="*/ f52 1 f58"/>
              <a:gd name="f98" fmla="*/ f77 1 f57"/>
              <a:gd name="f99" fmla="*/ f78 1 f58"/>
              <a:gd name="f100" fmla="*/ f79 1 f57"/>
              <a:gd name="f101" fmla="*/ f80 1 f58"/>
              <a:gd name="f102" fmla="*/ f81 1 f58"/>
              <a:gd name="f103" fmla="*/ f82 1 f57"/>
              <a:gd name="f104" fmla="*/ f83 1 f58"/>
              <a:gd name="f105" fmla="*/ f84 1 f57"/>
              <a:gd name="f106" fmla="*/ f85 1 f58"/>
              <a:gd name="f107" fmla="*/ f86 1 f58"/>
              <a:gd name="f108" fmla="*/ f87 1 f57"/>
              <a:gd name="f109" fmla="*/ f88 1 f58"/>
              <a:gd name="f110" fmla="*/ f89 1 f58"/>
              <a:gd name="f111" fmla="*/ f90 1 f57"/>
              <a:gd name="f112" fmla="*/ f91 1 f57"/>
              <a:gd name="f113" fmla="*/ f92 1 f58"/>
              <a:gd name="f114" fmla="*/ f93 1 f58"/>
              <a:gd name="f115" fmla="*/ f94 f48 1"/>
              <a:gd name="f116" fmla="*/ f95 f48 1"/>
              <a:gd name="f117" fmla="*/ f97 f49 1"/>
              <a:gd name="f118" fmla="*/ f96 f49 1"/>
              <a:gd name="f119" fmla="*/ f98 f48 1"/>
              <a:gd name="f120" fmla="*/ f99 f49 1"/>
              <a:gd name="f121" fmla="*/ f100 f48 1"/>
              <a:gd name="f122" fmla="*/ f101 f49 1"/>
              <a:gd name="f123" fmla="*/ f102 f49 1"/>
              <a:gd name="f124" fmla="*/ f103 f48 1"/>
              <a:gd name="f125" fmla="*/ f104 f49 1"/>
              <a:gd name="f126" fmla="*/ f105 f48 1"/>
              <a:gd name="f127" fmla="*/ f106 f49 1"/>
              <a:gd name="f128" fmla="*/ f107 f49 1"/>
              <a:gd name="f129" fmla="*/ f108 f48 1"/>
              <a:gd name="f130" fmla="*/ f109 f49 1"/>
              <a:gd name="f131" fmla="*/ f110 f49 1"/>
              <a:gd name="f132" fmla="*/ f111 f48 1"/>
              <a:gd name="f133" fmla="*/ f112 f48 1"/>
              <a:gd name="f134" fmla="*/ f113 f49 1"/>
              <a:gd name="f135" fmla="*/ f114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6">
                <a:pos x="f119" y="f120"/>
              </a:cxn>
              <a:cxn ang="f76">
                <a:pos x="f121" y="f120"/>
              </a:cxn>
              <a:cxn ang="f76">
                <a:pos x="f121" y="f122"/>
              </a:cxn>
              <a:cxn ang="f76">
                <a:pos x="f121" y="f123"/>
              </a:cxn>
              <a:cxn ang="f76">
                <a:pos x="f124" y="f125"/>
              </a:cxn>
              <a:cxn ang="f76">
                <a:pos x="f126" y="f125"/>
              </a:cxn>
              <a:cxn ang="f76">
                <a:pos x="f119" y="f127"/>
              </a:cxn>
              <a:cxn ang="f76">
                <a:pos x="f119" y="f128"/>
              </a:cxn>
              <a:cxn ang="f76">
                <a:pos x="f119" y="f120"/>
              </a:cxn>
              <a:cxn ang="f76">
                <a:pos x="f129" y="f130"/>
              </a:cxn>
              <a:cxn ang="f76">
                <a:pos x="f129" y="f131"/>
              </a:cxn>
              <a:cxn ang="f76">
                <a:pos x="f132" y="f131"/>
              </a:cxn>
              <a:cxn ang="f76">
                <a:pos x="f133" y="f134"/>
              </a:cxn>
              <a:cxn ang="f76">
                <a:pos x="f133" y="f135"/>
              </a:cxn>
              <a:cxn ang="f76">
                <a:pos x="f133" y="f130"/>
              </a:cxn>
              <a:cxn ang="f76">
                <a:pos x="f129" y="f130"/>
              </a:cxn>
            </a:cxnLst>
            <a:rect l="f115" t="f118" r="f116" b="f117"/>
            <a:pathLst>
              <a:path w="180" h="152">
                <a:moveTo>
                  <a:pt x="f7" y="f5"/>
                </a:moveTo>
                <a:cubicBezTo>
                  <a:pt x="f8" y="f5"/>
                  <a:pt x="f9" y="f5"/>
                  <a:pt x="f2" y="f5"/>
                </a:cubicBezTo>
                <a:cubicBezTo>
                  <a:pt x="f2" y="f10"/>
                  <a:pt x="f2" y="f11"/>
                  <a:pt x="f2" y="f12"/>
                </a:cubicBezTo>
                <a:cubicBezTo>
                  <a:pt x="f2" y="f13"/>
                  <a:pt x="f2" y="f14"/>
                  <a:pt x="f2" y="f15"/>
                </a:cubicBezTo>
                <a:cubicBezTo>
                  <a:pt x="f2" y="f16"/>
                  <a:pt x="f17" y="f18"/>
                  <a:pt x="f19" y="f18"/>
                </a:cubicBezTo>
                <a:cubicBezTo>
                  <a:pt x="f20" y="f18"/>
                  <a:pt x="f21" y="f6"/>
                  <a:pt x="f22" y="f18"/>
                </a:cubicBezTo>
                <a:cubicBezTo>
                  <a:pt x="f23" y="f18"/>
                  <a:pt x="f5" y="f16"/>
                  <a:pt x="f7" y="f24"/>
                </a:cubicBezTo>
                <a:cubicBezTo>
                  <a:pt x="f7" y="f25"/>
                  <a:pt x="f7" y="f26"/>
                  <a:pt x="f7" y="f27"/>
                </a:cubicBezTo>
                <a:cubicBezTo>
                  <a:pt x="f7" y="f28"/>
                  <a:pt x="f7" y="f29"/>
                  <a:pt x="f7" y="f5"/>
                </a:cubicBezTo>
                <a:close/>
                <a:moveTo>
                  <a:pt x="f30" y="f31"/>
                </a:moveTo>
                <a:cubicBezTo>
                  <a:pt x="f30" y="f32"/>
                  <a:pt x="f30" y="f33"/>
                  <a:pt x="f30" y="f34"/>
                </a:cubicBezTo>
                <a:cubicBezTo>
                  <a:pt x="f35" y="f34"/>
                  <a:pt x="f36" y="f34"/>
                  <a:pt x="f18" y="f34"/>
                </a:cubicBezTo>
                <a:cubicBezTo>
                  <a:pt x="f37" y="f38"/>
                  <a:pt x="f37" y="f39"/>
                  <a:pt x="f37" y="f40"/>
                </a:cubicBezTo>
                <a:cubicBezTo>
                  <a:pt x="f37" y="f14"/>
                  <a:pt x="f37" y="f41"/>
                  <a:pt x="f37" y="f42"/>
                </a:cubicBezTo>
                <a:cubicBezTo>
                  <a:pt x="f37" y="f43"/>
                  <a:pt x="f37" y="f44"/>
                  <a:pt x="f37" y="f31"/>
                </a:cubicBezTo>
                <a:cubicBezTo>
                  <a:pt x="f45" y="f31"/>
                  <a:pt x="f46" y="f31"/>
                  <a:pt x="f30" y="f31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A6D7FBC6-1EB2-BAB5-1FB5-0E1755DEC152}"/>
              </a:ext>
            </a:extLst>
          </p:cNvPr>
          <p:cNvSpPr/>
          <p:nvPr/>
        </p:nvSpPr>
        <p:spPr>
          <a:xfrm>
            <a:off x="566735" y="1257300"/>
            <a:ext cx="282577" cy="7191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0"/>
              <a:gd name="f7" fmla="val 331"/>
              <a:gd name="f8" fmla="val 6"/>
              <a:gd name="f9" fmla="val 286"/>
              <a:gd name="f10" fmla="val 23"/>
              <a:gd name="f11" fmla="val 38"/>
              <a:gd name="f12" fmla="val 53"/>
              <a:gd name="f13" fmla="val 57"/>
              <a:gd name="f14" fmla="val 60"/>
              <a:gd name="f15" fmla="val 282"/>
              <a:gd name="f16" fmla="val 254"/>
              <a:gd name="f17" fmla="val 227"/>
              <a:gd name="f18" fmla="val 199"/>
              <a:gd name="f19" fmla="val 40"/>
              <a:gd name="f20" fmla="val 21"/>
              <a:gd name="f21" fmla="val 4"/>
              <a:gd name="f22" fmla="val 186"/>
              <a:gd name="f23" fmla="val 8"/>
              <a:gd name="f24" fmla="val 176"/>
              <a:gd name="f25" fmla="val 12"/>
              <a:gd name="f26" fmla="val 165"/>
              <a:gd name="f27" fmla="val 16"/>
              <a:gd name="f28" fmla="val 157"/>
              <a:gd name="f29" fmla="val 20"/>
              <a:gd name="f30" fmla="val 148"/>
              <a:gd name="f31" fmla="val 25"/>
              <a:gd name="f32" fmla="val 140"/>
              <a:gd name="f33" fmla="val 37"/>
              <a:gd name="f34" fmla="val 122"/>
              <a:gd name="f35" fmla="val 42"/>
              <a:gd name="f36" fmla="val 103"/>
              <a:gd name="f37" fmla="val 43"/>
              <a:gd name="f38" fmla="val 82"/>
              <a:gd name="f39" fmla="val 44"/>
              <a:gd name="f40" fmla="val 68"/>
              <a:gd name="f41" fmla="val 55"/>
              <a:gd name="f42" fmla="val 41"/>
              <a:gd name="f43" fmla="val 36"/>
              <a:gd name="f44" fmla="val 33"/>
              <a:gd name="f45" fmla="val 39"/>
              <a:gd name="f46" fmla="val 30"/>
              <a:gd name="f47" fmla="val 28"/>
              <a:gd name="f48" fmla="val 26"/>
              <a:gd name="f49" fmla="val 24"/>
              <a:gd name="f50" fmla="val 18"/>
              <a:gd name="f51" fmla="val 13"/>
              <a:gd name="f52" fmla="val 3"/>
              <a:gd name="f53" fmla="val 47"/>
              <a:gd name="f54" fmla="val 58"/>
              <a:gd name="f55" fmla="val 79"/>
              <a:gd name="f56" fmla="val 85"/>
              <a:gd name="f57" fmla="val 87"/>
              <a:gd name="f58" fmla="val 86"/>
              <a:gd name="f59" fmla="val 9"/>
              <a:gd name="f60" fmla="val 17"/>
              <a:gd name="f61" fmla="val 84"/>
              <a:gd name="f62" fmla="val 83"/>
              <a:gd name="f63" fmla="val 27"/>
              <a:gd name="f64" fmla="val 88"/>
              <a:gd name="f65" fmla="val 89"/>
              <a:gd name="f66" fmla="val 29"/>
              <a:gd name="f67" fmla="val 90"/>
              <a:gd name="f68" fmla="val 35"/>
              <a:gd name="f69" fmla="val 81"/>
              <a:gd name="f70" fmla="val 80"/>
              <a:gd name="f71" fmla="val 120"/>
              <a:gd name="f72" fmla="val 108"/>
              <a:gd name="f73" fmla="val 153"/>
              <a:gd name="f74" fmla="val 126"/>
              <a:gd name="f75" fmla="val 181"/>
              <a:gd name="f76" fmla="val 213"/>
              <a:gd name="f77" fmla="val 125"/>
              <a:gd name="f78" fmla="val 247"/>
              <a:gd name="f79" fmla="val 270"/>
              <a:gd name="f80" fmla="val 293"/>
              <a:gd name="f81" fmla="val 118"/>
              <a:gd name="f82" fmla="val 316"/>
              <a:gd name="f83" fmla="val 322"/>
              <a:gd name="f84" fmla="val 115"/>
              <a:gd name="f85" fmla="val 325"/>
              <a:gd name="f86" fmla="val 110"/>
              <a:gd name="f87" fmla="val 326"/>
              <a:gd name="f88" fmla="val 100"/>
              <a:gd name="f89" fmla="val 328"/>
              <a:gd name="f90" fmla="val 78"/>
              <a:gd name="f91" fmla="val 330"/>
              <a:gd name="f92" fmla="val 22"/>
              <a:gd name="f93" fmla="val 10"/>
              <a:gd name="f94" fmla="val 324"/>
              <a:gd name="f95" fmla="val 311"/>
              <a:gd name="f96" fmla="val 7"/>
              <a:gd name="f97" fmla="val 303"/>
              <a:gd name="f98" fmla="val 295"/>
              <a:gd name="f99" fmla="val 216"/>
              <a:gd name="f100" fmla="val 209"/>
              <a:gd name="f101" fmla="val 203"/>
              <a:gd name="f102" fmla="val 196"/>
              <a:gd name="f103" fmla="val 113"/>
              <a:gd name="f104" fmla="val 177"/>
              <a:gd name="f105" fmla="val 106"/>
              <a:gd name="f106" fmla="val 159"/>
              <a:gd name="f107" fmla="val 95"/>
              <a:gd name="f108" fmla="val 143"/>
              <a:gd name="f109" fmla="val 92"/>
              <a:gd name="f110" fmla="val 139"/>
              <a:gd name="f111" fmla="val 137"/>
              <a:gd name="f112" fmla="val 142"/>
              <a:gd name="f113" fmla="val 146"/>
              <a:gd name="f114" fmla="val 150"/>
              <a:gd name="f115" fmla="val 156"/>
              <a:gd name="f116" fmla="val 98"/>
              <a:gd name="f117" fmla="val 105"/>
              <a:gd name="f118" fmla="val 222"/>
              <a:gd name="f119" fmla="val 107"/>
              <a:gd name="f120" fmla="val 114"/>
              <a:gd name="f121" fmla="val 121"/>
              <a:gd name="f122" fmla="val 221"/>
              <a:gd name="f123" fmla="+- 0 0 -90"/>
              <a:gd name="f124" fmla="*/ f3 1 130"/>
              <a:gd name="f125" fmla="*/ f4 1 331"/>
              <a:gd name="f126" fmla="val f5"/>
              <a:gd name="f127" fmla="val f6"/>
              <a:gd name="f128" fmla="val f7"/>
              <a:gd name="f129" fmla="*/ f123 f0 1"/>
              <a:gd name="f130" fmla="+- f128 0 f126"/>
              <a:gd name="f131" fmla="+- f127 0 f126"/>
              <a:gd name="f132" fmla="*/ f129 1 f2"/>
              <a:gd name="f133" fmla="*/ f131 1 130"/>
              <a:gd name="f134" fmla="*/ f130 1 331"/>
              <a:gd name="f135" fmla="*/ 6 f131 1"/>
              <a:gd name="f136" fmla="*/ 286 f130 1"/>
              <a:gd name="f137" fmla="*/ 53 f131 1"/>
              <a:gd name="f138" fmla="*/ 60 f131 1"/>
              <a:gd name="f139" fmla="*/ 282 f130 1"/>
              <a:gd name="f140" fmla="*/ 199 f130 1"/>
              <a:gd name="f141" fmla="*/ 0 f131 1"/>
              <a:gd name="f142" fmla="*/ 12 f131 1"/>
              <a:gd name="f143" fmla="*/ 165 f130 1"/>
              <a:gd name="f144" fmla="*/ 25 f131 1"/>
              <a:gd name="f145" fmla="*/ 140 f130 1"/>
              <a:gd name="f146" fmla="*/ 43 f131 1"/>
              <a:gd name="f147" fmla="*/ 82 f130 1"/>
              <a:gd name="f148" fmla="*/ 42 f130 1"/>
              <a:gd name="f149" fmla="*/ 37 f131 1"/>
              <a:gd name="f150" fmla="*/ 36 f130 1"/>
              <a:gd name="f151" fmla="*/ 40 f131 1"/>
              <a:gd name="f152" fmla="*/ 28 f130 1"/>
              <a:gd name="f153" fmla="*/ 42 f131 1"/>
              <a:gd name="f154" fmla="*/ 23 f130 1"/>
              <a:gd name="f155" fmla="*/ 8 f130 1"/>
              <a:gd name="f156" fmla="*/ 47 f131 1"/>
              <a:gd name="f157" fmla="*/ 0 f130 1"/>
              <a:gd name="f158" fmla="*/ 79 f131 1"/>
              <a:gd name="f159" fmla="*/ 86 f131 1"/>
              <a:gd name="f160" fmla="*/ 9 f130 1"/>
              <a:gd name="f161" fmla="*/ 84 f131 1"/>
              <a:gd name="f162" fmla="*/ 21 f130 1"/>
              <a:gd name="f163" fmla="*/ 88 f131 1"/>
              <a:gd name="f164" fmla="*/ 90 f131 1"/>
              <a:gd name="f165" fmla="*/ 35 f130 1"/>
              <a:gd name="f166" fmla="*/ 87 f131 1"/>
              <a:gd name="f167" fmla="*/ 40 f130 1"/>
              <a:gd name="f168" fmla="*/ 82 f131 1"/>
              <a:gd name="f169" fmla="*/ 47 f130 1"/>
              <a:gd name="f170" fmla="*/ 108 f131 1"/>
              <a:gd name="f171" fmla="*/ 153 f130 1"/>
              <a:gd name="f172" fmla="*/ 125 f131 1"/>
              <a:gd name="f173" fmla="*/ 247 f130 1"/>
              <a:gd name="f174" fmla="*/ 118 f131 1"/>
              <a:gd name="f175" fmla="*/ 316 f130 1"/>
              <a:gd name="f176" fmla="*/ 110 f131 1"/>
              <a:gd name="f177" fmla="*/ 326 f130 1"/>
              <a:gd name="f178" fmla="*/ 78 f131 1"/>
              <a:gd name="f179" fmla="*/ 331 f130 1"/>
              <a:gd name="f180" fmla="*/ 22 f131 1"/>
              <a:gd name="f181" fmla="*/ 328 f130 1"/>
              <a:gd name="f182" fmla="*/ 8 f131 1"/>
              <a:gd name="f183" fmla="*/ 311 f130 1"/>
              <a:gd name="f184" fmla="*/ 122 f131 1"/>
              <a:gd name="f185" fmla="*/ 216 f130 1"/>
              <a:gd name="f186" fmla="*/ 196 f130 1"/>
              <a:gd name="f187" fmla="*/ 95 f131 1"/>
              <a:gd name="f188" fmla="*/ 143 f130 1"/>
              <a:gd name="f189" fmla="*/ 85 f131 1"/>
              <a:gd name="f190" fmla="*/ 139 f130 1"/>
              <a:gd name="f191" fmla="*/ 83 f131 1"/>
              <a:gd name="f192" fmla="*/ 150 f130 1"/>
              <a:gd name="f193" fmla="*/ 159 f130 1"/>
              <a:gd name="f194" fmla="*/ 106 f131 1"/>
              <a:gd name="f195" fmla="*/ 114 f131 1"/>
              <a:gd name="f196" fmla="*/ 227 f130 1"/>
              <a:gd name="f197" fmla="+- f132 0 f1"/>
              <a:gd name="f198" fmla="*/ f135 1 130"/>
              <a:gd name="f199" fmla="*/ f136 1 331"/>
              <a:gd name="f200" fmla="*/ f137 1 130"/>
              <a:gd name="f201" fmla="*/ f138 1 130"/>
              <a:gd name="f202" fmla="*/ f139 1 331"/>
              <a:gd name="f203" fmla="*/ f140 1 331"/>
              <a:gd name="f204" fmla="*/ f141 1 130"/>
              <a:gd name="f205" fmla="*/ f142 1 130"/>
              <a:gd name="f206" fmla="*/ f143 1 331"/>
              <a:gd name="f207" fmla="*/ f144 1 130"/>
              <a:gd name="f208" fmla="*/ f145 1 331"/>
              <a:gd name="f209" fmla="*/ f146 1 130"/>
              <a:gd name="f210" fmla="*/ f147 1 331"/>
              <a:gd name="f211" fmla="*/ f148 1 331"/>
              <a:gd name="f212" fmla="*/ f149 1 130"/>
              <a:gd name="f213" fmla="*/ f150 1 331"/>
              <a:gd name="f214" fmla="*/ f151 1 130"/>
              <a:gd name="f215" fmla="*/ f152 1 331"/>
              <a:gd name="f216" fmla="*/ f153 1 130"/>
              <a:gd name="f217" fmla="*/ f154 1 331"/>
              <a:gd name="f218" fmla="*/ f155 1 331"/>
              <a:gd name="f219" fmla="*/ f156 1 130"/>
              <a:gd name="f220" fmla="*/ f157 1 331"/>
              <a:gd name="f221" fmla="*/ f158 1 130"/>
              <a:gd name="f222" fmla="*/ f159 1 130"/>
              <a:gd name="f223" fmla="*/ f160 1 331"/>
              <a:gd name="f224" fmla="*/ f161 1 130"/>
              <a:gd name="f225" fmla="*/ f162 1 331"/>
              <a:gd name="f226" fmla="*/ f163 1 130"/>
              <a:gd name="f227" fmla="*/ f164 1 130"/>
              <a:gd name="f228" fmla="*/ f165 1 331"/>
              <a:gd name="f229" fmla="*/ f166 1 130"/>
              <a:gd name="f230" fmla="*/ f167 1 331"/>
              <a:gd name="f231" fmla="*/ f168 1 130"/>
              <a:gd name="f232" fmla="*/ f169 1 331"/>
              <a:gd name="f233" fmla="*/ f170 1 130"/>
              <a:gd name="f234" fmla="*/ f171 1 331"/>
              <a:gd name="f235" fmla="*/ f172 1 130"/>
              <a:gd name="f236" fmla="*/ f173 1 331"/>
              <a:gd name="f237" fmla="*/ f174 1 130"/>
              <a:gd name="f238" fmla="*/ f175 1 331"/>
              <a:gd name="f239" fmla="*/ f176 1 130"/>
              <a:gd name="f240" fmla="*/ f177 1 331"/>
              <a:gd name="f241" fmla="*/ f178 1 130"/>
              <a:gd name="f242" fmla="*/ f179 1 331"/>
              <a:gd name="f243" fmla="*/ f180 1 130"/>
              <a:gd name="f244" fmla="*/ f181 1 331"/>
              <a:gd name="f245" fmla="*/ f182 1 130"/>
              <a:gd name="f246" fmla="*/ f183 1 331"/>
              <a:gd name="f247" fmla="*/ f184 1 130"/>
              <a:gd name="f248" fmla="*/ f185 1 331"/>
              <a:gd name="f249" fmla="*/ f186 1 331"/>
              <a:gd name="f250" fmla="*/ f187 1 130"/>
              <a:gd name="f251" fmla="*/ f188 1 331"/>
              <a:gd name="f252" fmla="*/ f189 1 130"/>
              <a:gd name="f253" fmla="*/ f190 1 331"/>
              <a:gd name="f254" fmla="*/ f191 1 130"/>
              <a:gd name="f255" fmla="*/ f192 1 331"/>
              <a:gd name="f256" fmla="*/ f193 1 331"/>
              <a:gd name="f257" fmla="*/ f194 1 130"/>
              <a:gd name="f258" fmla="*/ f195 1 130"/>
              <a:gd name="f259" fmla="*/ f196 1 331"/>
              <a:gd name="f260" fmla="*/ 0 1 f133"/>
              <a:gd name="f261" fmla="*/ f127 1 f133"/>
              <a:gd name="f262" fmla="*/ 0 1 f134"/>
              <a:gd name="f263" fmla="*/ f128 1 f134"/>
              <a:gd name="f264" fmla="*/ f198 1 f133"/>
              <a:gd name="f265" fmla="*/ f199 1 f134"/>
              <a:gd name="f266" fmla="*/ f200 1 f133"/>
              <a:gd name="f267" fmla="*/ f201 1 f133"/>
              <a:gd name="f268" fmla="*/ f202 1 f134"/>
              <a:gd name="f269" fmla="*/ f203 1 f134"/>
              <a:gd name="f270" fmla="*/ f204 1 f133"/>
              <a:gd name="f271" fmla="*/ f205 1 f133"/>
              <a:gd name="f272" fmla="*/ f206 1 f134"/>
              <a:gd name="f273" fmla="*/ f207 1 f133"/>
              <a:gd name="f274" fmla="*/ f208 1 f134"/>
              <a:gd name="f275" fmla="*/ f209 1 f133"/>
              <a:gd name="f276" fmla="*/ f210 1 f134"/>
              <a:gd name="f277" fmla="*/ f211 1 f134"/>
              <a:gd name="f278" fmla="*/ f212 1 f133"/>
              <a:gd name="f279" fmla="*/ f213 1 f134"/>
              <a:gd name="f280" fmla="*/ f214 1 f133"/>
              <a:gd name="f281" fmla="*/ f215 1 f134"/>
              <a:gd name="f282" fmla="*/ f216 1 f133"/>
              <a:gd name="f283" fmla="*/ f217 1 f134"/>
              <a:gd name="f284" fmla="*/ f218 1 f134"/>
              <a:gd name="f285" fmla="*/ f219 1 f133"/>
              <a:gd name="f286" fmla="*/ f220 1 f134"/>
              <a:gd name="f287" fmla="*/ f221 1 f133"/>
              <a:gd name="f288" fmla="*/ f222 1 f133"/>
              <a:gd name="f289" fmla="*/ f223 1 f134"/>
              <a:gd name="f290" fmla="*/ f224 1 f133"/>
              <a:gd name="f291" fmla="*/ f225 1 f134"/>
              <a:gd name="f292" fmla="*/ f226 1 f133"/>
              <a:gd name="f293" fmla="*/ f227 1 f133"/>
              <a:gd name="f294" fmla="*/ f228 1 f134"/>
              <a:gd name="f295" fmla="*/ f229 1 f133"/>
              <a:gd name="f296" fmla="*/ f230 1 f134"/>
              <a:gd name="f297" fmla="*/ f231 1 f133"/>
              <a:gd name="f298" fmla="*/ f232 1 f134"/>
              <a:gd name="f299" fmla="*/ f233 1 f133"/>
              <a:gd name="f300" fmla="*/ f234 1 f134"/>
              <a:gd name="f301" fmla="*/ f235 1 f133"/>
              <a:gd name="f302" fmla="*/ f236 1 f134"/>
              <a:gd name="f303" fmla="*/ f237 1 f133"/>
              <a:gd name="f304" fmla="*/ f238 1 f134"/>
              <a:gd name="f305" fmla="*/ f239 1 f133"/>
              <a:gd name="f306" fmla="*/ f240 1 f134"/>
              <a:gd name="f307" fmla="*/ f241 1 f133"/>
              <a:gd name="f308" fmla="*/ f242 1 f134"/>
              <a:gd name="f309" fmla="*/ f243 1 f133"/>
              <a:gd name="f310" fmla="*/ f244 1 f134"/>
              <a:gd name="f311" fmla="*/ f245 1 f133"/>
              <a:gd name="f312" fmla="*/ f246 1 f134"/>
              <a:gd name="f313" fmla="*/ f247 1 f133"/>
              <a:gd name="f314" fmla="*/ f248 1 f134"/>
              <a:gd name="f315" fmla="*/ f249 1 f134"/>
              <a:gd name="f316" fmla="*/ f250 1 f133"/>
              <a:gd name="f317" fmla="*/ f251 1 f134"/>
              <a:gd name="f318" fmla="*/ f252 1 f133"/>
              <a:gd name="f319" fmla="*/ f253 1 f134"/>
              <a:gd name="f320" fmla="*/ f254 1 f133"/>
              <a:gd name="f321" fmla="*/ f255 1 f134"/>
              <a:gd name="f322" fmla="*/ f256 1 f134"/>
              <a:gd name="f323" fmla="*/ f257 1 f133"/>
              <a:gd name="f324" fmla="*/ f258 1 f133"/>
              <a:gd name="f325" fmla="*/ f259 1 f134"/>
              <a:gd name="f326" fmla="*/ f260 f124 1"/>
              <a:gd name="f327" fmla="*/ f261 f124 1"/>
              <a:gd name="f328" fmla="*/ f263 f125 1"/>
              <a:gd name="f329" fmla="*/ f262 f125 1"/>
              <a:gd name="f330" fmla="*/ f264 f124 1"/>
              <a:gd name="f331" fmla="*/ f265 f125 1"/>
              <a:gd name="f332" fmla="*/ f266 f124 1"/>
              <a:gd name="f333" fmla="*/ f267 f124 1"/>
              <a:gd name="f334" fmla="*/ f268 f125 1"/>
              <a:gd name="f335" fmla="*/ f269 f125 1"/>
              <a:gd name="f336" fmla="*/ f270 f124 1"/>
              <a:gd name="f337" fmla="*/ f271 f124 1"/>
              <a:gd name="f338" fmla="*/ f272 f125 1"/>
              <a:gd name="f339" fmla="*/ f273 f124 1"/>
              <a:gd name="f340" fmla="*/ f274 f125 1"/>
              <a:gd name="f341" fmla="*/ f275 f124 1"/>
              <a:gd name="f342" fmla="*/ f276 f125 1"/>
              <a:gd name="f343" fmla="*/ f277 f125 1"/>
              <a:gd name="f344" fmla="*/ f278 f124 1"/>
              <a:gd name="f345" fmla="*/ f279 f125 1"/>
              <a:gd name="f346" fmla="*/ f280 f124 1"/>
              <a:gd name="f347" fmla="*/ f281 f125 1"/>
              <a:gd name="f348" fmla="*/ f282 f124 1"/>
              <a:gd name="f349" fmla="*/ f283 f125 1"/>
              <a:gd name="f350" fmla="*/ f284 f125 1"/>
              <a:gd name="f351" fmla="*/ f285 f124 1"/>
              <a:gd name="f352" fmla="*/ f286 f125 1"/>
              <a:gd name="f353" fmla="*/ f287 f124 1"/>
              <a:gd name="f354" fmla="*/ f288 f124 1"/>
              <a:gd name="f355" fmla="*/ f289 f125 1"/>
              <a:gd name="f356" fmla="*/ f290 f124 1"/>
              <a:gd name="f357" fmla="*/ f291 f125 1"/>
              <a:gd name="f358" fmla="*/ f292 f124 1"/>
              <a:gd name="f359" fmla="*/ f293 f124 1"/>
              <a:gd name="f360" fmla="*/ f294 f125 1"/>
              <a:gd name="f361" fmla="*/ f295 f124 1"/>
              <a:gd name="f362" fmla="*/ f296 f125 1"/>
              <a:gd name="f363" fmla="*/ f297 f124 1"/>
              <a:gd name="f364" fmla="*/ f298 f125 1"/>
              <a:gd name="f365" fmla="*/ f299 f124 1"/>
              <a:gd name="f366" fmla="*/ f300 f125 1"/>
              <a:gd name="f367" fmla="*/ f301 f124 1"/>
              <a:gd name="f368" fmla="*/ f302 f125 1"/>
              <a:gd name="f369" fmla="*/ f303 f124 1"/>
              <a:gd name="f370" fmla="*/ f304 f125 1"/>
              <a:gd name="f371" fmla="*/ f305 f124 1"/>
              <a:gd name="f372" fmla="*/ f306 f125 1"/>
              <a:gd name="f373" fmla="*/ f307 f124 1"/>
              <a:gd name="f374" fmla="*/ f308 f125 1"/>
              <a:gd name="f375" fmla="*/ f309 f124 1"/>
              <a:gd name="f376" fmla="*/ f310 f125 1"/>
              <a:gd name="f377" fmla="*/ f311 f124 1"/>
              <a:gd name="f378" fmla="*/ f312 f125 1"/>
              <a:gd name="f379" fmla="*/ f313 f124 1"/>
              <a:gd name="f380" fmla="*/ f314 f125 1"/>
              <a:gd name="f381" fmla="*/ f315 f125 1"/>
              <a:gd name="f382" fmla="*/ f316 f124 1"/>
              <a:gd name="f383" fmla="*/ f317 f125 1"/>
              <a:gd name="f384" fmla="*/ f318 f124 1"/>
              <a:gd name="f385" fmla="*/ f319 f125 1"/>
              <a:gd name="f386" fmla="*/ f320 f124 1"/>
              <a:gd name="f387" fmla="*/ f321 f125 1"/>
              <a:gd name="f388" fmla="*/ f322 f125 1"/>
              <a:gd name="f389" fmla="*/ f323 f124 1"/>
              <a:gd name="f390" fmla="*/ f324 f124 1"/>
              <a:gd name="f391" fmla="*/ f325 f1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7">
                <a:pos x="f330" y="f331"/>
              </a:cxn>
              <a:cxn ang="f197">
                <a:pos x="f332" y="f331"/>
              </a:cxn>
              <a:cxn ang="f197">
                <a:pos x="f333" y="f334"/>
              </a:cxn>
              <a:cxn ang="f197">
                <a:pos x="f333" y="f335"/>
              </a:cxn>
              <a:cxn ang="f197">
                <a:pos x="f336" y="f335"/>
              </a:cxn>
              <a:cxn ang="f197">
                <a:pos x="f337" y="f338"/>
              </a:cxn>
              <a:cxn ang="f197">
                <a:pos x="f339" y="f340"/>
              </a:cxn>
              <a:cxn ang="f197">
                <a:pos x="f341" y="f342"/>
              </a:cxn>
              <a:cxn ang="f197">
                <a:pos x="f341" y="f343"/>
              </a:cxn>
              <a:cxn ang="f197">
                <a:pos x="f344" y="f345"/>
              </a:cxn>
              <a:cxn ang="f197">
                <a:pos x="f346" y="f347"/>
              </a:cxn>
              <a:cxn ang="f197">
                <a:pos x="f348" y="f349"/>
              </a:cxn>
              <a:cxn ang="f197">
                <a:pos x="f346" y="f350"/>
              </a:cxn>
              <a:cxn ang="f197">
                <a:pos x="f351" y="f352"/>
              </a:cxn>
              <a:cxn ang="f197">
                <a:pos x="f353" y="f352"/>
              </a:cxn>
              <a:cxn ang="f197">
                <a:pos x="f354" y="f355"/>
              </a:cxn>
              <a:cxn ang="f197">
                <a:pos x="f356" y="f357"/>
              </a:cxn>
              <a:cxn ang="f197">
                <a:pos x="f358" y="f347"/>
              </a:cxn>
              <a:cxn ang="f197">
                <a:pos x="f359" y="f360"/>
              </a:cxn>
              <a:cxn ang="f197">
                <a:pos x="f361" y="f362"/>
              </a:cxn>
              <a:cxn ang="f197">
                <a:pos x="f363" y="f364"/>
              </a:cxn>
              <a:cxn ang="f197">
                <a:pos x="f365" y="f366"/>
              </a:cxn>
              <a:cxn ang="f197">
                <a:pos x="f367" y="f368"/>
              </a:cxn>
              <a:cxn ang="f197">
                <a:pos x="f369" y="f370"/>
              </a:cxn>
              <a:cxn ang="f197">
                <a:pos x="f371" y="f372"/>
              </a:cxn>
              <a:cxn ang="f197">
                <a:pos x="f373" y="f374"/>
              </a:cxn>
              <a:cxn ang="f197">
                <a:pos x="f375" y="f376"/>
              </a:cxn>
              <a:cxn ang="f197">
                <a:pos x="f377" y="f378"/>
              </a:cxn>
              <a:cxn ang="f197">
                <a:pos x="f330" y="f331"/>
              </a:cxn>
              <a:cxn ang="f197">
                <a:pos x="f379" y="f380"/>
              </a:cxn>
              <a:cxn ang="f197">
                <a:pos x="f369" y="f381"/>
              </a:cxn>
              <a:cxn ang="f197">
                <a:pos x="f382" y="f383"/>
              </a:cxn>
              <a:cxn ang="f197">
                <a:pos x="f384" y="f385"/>
              </a:cxn>
              <a:cxn ang="f197">
                <a:pos x="f386" y="f387"/>
              </a:cxn>
              <a:cxn ang="f197">
                <a:pos x="f358" y="f388"/>
              </a:cxn>
              <a:cxn ang="f197">
                <a:pos x="f389" y="f380"/>
              </a:cxn>
              <a:cxn ang="f197">
                <a:pos x="f390" y="f391"/>
              </a:cxn>
              <a:cxn ang="f197">
                <a:pos x="f379" y="f380"/>
              </a:cxn>
            </a:cxnLst>
            <a:rect l="f326" t="f329" r="f327" b="f328"/>
            <a:pathLst>
              <a:path w="130" h="331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3" y="f9"/>
                  <a:pt x="f14" y="f9"/>
                  <a:pt x="f14" y="f15"/>
                </a:cubicBezTo>
                <a:cubicBezTo>
                  <a:pt x="f14" y="f16"/>
                  <a:pt x="f14" y="f17"/>
                  <a:pt x="f14" y="f18"/>
                </a:cubicBezTo>
                <a:cubicBezTo>
                  <a:pt x="f19" y="f18"/>
                  <a:pt x="f20" y="f18"/>
                  <a:pt x="f5" y="f18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37" y="f41"/>
                  <a:pt x="f37" y="f35"/>
                </a:cubicBezTo>
                <a:cubicBezTo>
                  <a:pt x="f42" y="f19"/>
                  <a:pt x="f33" y="f11"/>
                  <a:pt x="f33" y="f43"/>
                </a:cubicBezTo>
                <a:cubicBezTo>
                  <a:pt x="f33" y="f44"/>
                  <a:pt x="f45" y="f46"/>
                  <a:pt x="f19" y="f47"/>
                </a:cubicBezTo>
                <a:cubicBezTo>
                  <a:pt x="f42" y="f48"/>
                  <a:pt x="f35" y="f49"/>
                  <a:pt x="f35" y="f10"/>
                </a:cubicBezTo>
                <a:cubicBezTo>
                  <a:pt x="f35" y="f50"/>
                  <a:pt x="f42" y="f51"/>
                  <a:pt x="f19" y="f23"/>
                </a:cubicBezTo>
                <a:cubicBezTo>
                  <a:pt x="f19" y="f52"/>
                  <a:pt x="f35" y="f5"/>
                  <a:pt x="f53" y="f5"/>
                </a:cubicBezTo>
                <a:cubicBezTo>
                  <a:pt x="f54" y="f5"/>
                  <a:pt x="f40" y="f5"/>
                  <a:pt x="f55" y="f5"/>
                </a:cubicBezTo>
                <a:cubicBezTo>
                  <a:pt x="f56" y="f5"/>
                  <a:pt x="f57" y="f52"/>
                  <a:pt x="f58" y="f59"/>
                </a:cubicBezTo>
                <a:cubicBezTo>
                  <a:pt x="f56" y="f51"/>
                  <a:pt x="f56" y="f60"/>
                  <a:pt x="f61" y="f20"/>
                </a:cubicBezTo>
                <a:cubicBezTo>
                  <a:pt x="f61" y="f49"/>
                  <a:pt x="f62" y="f63"/>
                  <a:pt x="f64" y="f47"/>
                </a:cubicBezTo>
                <a:cubicBezTo>
                  <a:pt x="f65" y="f66"/>
                  <a:pt x="f67" y="f44"/>
                  <a:pt x="f67" y="f68"/>
                </a:cubicBezTo>
                <a:cubicBezTo>
                  <a:pt x="f67" y="f33"/>
                  <a:pt x="f64" y="f19"/>
                  <a:pt x="f57" y="f19"/>
                </a:cubicBezTo>
                <a:cubicBezTo>
                  <a:pt x="f69" y="f19"/>
                  <a:pt x="f38" y="f39"/>
                  <a:pt x="f38" y="f53"/>
                </a:cubicBezTo>
                <a:cubicBezTo>
                  <a:pt x="f70" y="f56"/>
                  <a:pt x="f57" y="f71"/>
                  <a:pt x="f72" y="f73"/>
                </a:cubicBezTo>
                <a:cubicBezTo>
                  <a:pt x="f74" y="f75"/>
                  <a:pt x="f6" y="f76"/>
                  <a:pt x="f77" y="f78"/>
                </a:cubicBezTo>
                <a:cubicBezTo>
                  <a:pt x="f34" y="f79"/>
                  <a:pt x="f71" y="f80"/>
                  <a:pt x="f81" y="f82"/>
                </a:cubicBezTo>
                <a:cubicBezTo>
                  <a:pt x="f81" y="f83"/>
                  <a:pt x="f84" y="f85"/>
                  <a:pt x="f86" y="f87"/>
                </a:cubicBezTo>
                <a:cubicBezTo>
                  <a:pt x="f88" y="f89"/>
                  <a:pt x="f65" y="f7"/>
                  <a:pt x="f90" y="f7"/>
                </a:cubicBezTo>
                <a:cubicBezTo>
                  <a:pt x="f14" y="f7"/>
                  <a:pt x="f42" y="f91"/>
                  <a:pt x="f92" y="f89"/>
                </a:cubicBezTo>
                <a:cubicBezTo>
                  <a:pt x="f93" y="f87"/>
                  <a:pt x="f23" y="f94"/>
                  <a:pt x="f23" y="f95"/>
                </a:cubicBezTo>
                <a:cubicBezTo>
                  <a:pt x="f96" y="f97"/>
                  <a:pt x="f8" y="f98"/>
                  <a:pt x="f8" y="f9"/>
                </a:cubicBezTo>
                <a:close/>
                <a:moveTo>
                  <a:pt x="f34" y="f99"/>
                </a:moveTo>
                <a:cubicBezTo>
                  <a:pt x="f71" y="f100"/>
                  <a:pt x="f71" y="f101"/>
                  <a:pt x="f81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65" y="f111"/>
                  <a:pt x="f56" y="f110"/>
                </a:cubicBezTo>
                <a:cubicBezTo>
                  <a:pt x="f70" y="f112"/>
                  <a:pt x="f70" y="f113"/>
                  <a:pt x="f62" y="f114"/>
                </a:cubicBezTo>
                <a:cubicBezTo>
                  <a:pt x="f56" y="f73"/>
                  <a:pt x="f57" y="f115"/>
                  <a:pt x="f64" y="f106"/>
                </a:cubicBezTo>
                <a:cubicBezTo>
                  <a:pt x="f116" y="f104"/>
                  <a:pt x="f117" y="f102"/>
                  <a:pt x="f105" y="f99"/>
                </a:cubicBezTo>
                <a:cubicBezTo>
                  <a:pt x="f105" y="f118"/>
                  <a:pt x="f119" y="f17"/>
                  <a:pt x="f120" y="f17"/>
                </a:cubicBezTo>
                <a:cubicBezTo>
                  <a:pt x="f71" y="f17"/>
                  <a:pt x="f121" y="f122"/>
                  <a:pt x="f34" y="f9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79221E83-73D9-2042-FC60-4E59C5FCF926}"/>
              </a:ext>
            </a:extLst>
          </p:cNvPr>
          <p:cNvSpPr/>
          <p:nvPr/>
        </p:nvSpPr>
        <p:spPr>
          <a:xfrm>
            <a:off x="495303" y="3248021"/>
            <a:ext cx="207961" cy="6794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6"/>
              <a:gd name="f7" fmla="val 313"/>
              <a:gd name="f8" fmla="val 33"/>
              <a:gd name="f9" fmla="val 43"/>
              <a:gd name="f10" fmla="val 52"/>
              <a:gd name="f11" fmla="val 61"/>
              <a:gd name="f12" fmla="val 3"/>
              <a:gd name="f13" fmla="val 62"/>
              <a:gd name="f14" fmla="val 6"/>
              <a:gd name="f15" fmla="val 9"/>
              <a:gd name="f16" fmla="val 31"/>
              <a:gd name="f17" fmla="val 54"/>
              <a:gd name="f18" fmla="val 77"/>
              <a:gd name="f19" fmla="val 81"/>
              <a:gd name="f20" fmla="val 63"/>
              <a:gd name="f21" fmla="val 83"/>
              <a:gd name="f22" fmla="val 68"/>
              <a:gd name="f23" fmla="val 85"/>
              <a:gd name="f24" fmla="val 84"/>
              <a:gd name="f25" fmla="val 90"/>
              <a:gd name="f26" fmla="val 106"/>
              <a:gd name="f27" fmla="val 123"/>
              <a:gd name="f28" fmla="val 182"/>
              <a:gd name="f29" fmla="val 240"/>
              <a:gd name="f30" fmla="val 299"/>
              <a:gd name="f31" fmla="val 305"/>
              <a:gd name="f32" fmla="val 91"/>
              <a:gd name="f33" fmla="val 307"/>
              <a:gd name="f34" fmla="val 86"/>
              <a:gd name="f35" fmla="val 308"/>
              <a:gd name="f36" fmla="val 71"/>
              <a:gd name="f37" fmla="val 310"/>
              <a:gd name="f38" fmla="val 57"/>
              <a:gd name="f39" fmla="val 42"/>
              <a:gd name="f40" fmla="val 19"/>
              <a:gd name="f41" fmla="val 8"/>
              <a:gd name="f42" fmla="val 2"/>
              <a:gd name="f43" fmla="val 302"/>
              <a:gd name="f44" fmla="val 296"/>
              <a:gd name="f45" fmla="val 261"/>
              <a:gd name="f46" fmla="val 226"/>
              <a:gd name="f47" fmla="val 192"/>
              <a:gd name="f48" fmla="val 169"/>
              <a:gd name="f49" fmla="val 147"/>
              <a:gd name="f50" fmla="val 125"/>
              <a:gd name="f51" fmla="val 105"/>
              <a:gd name="f52" fmla="val 10"/>
              <a:gd name="f53" fmla="val 29"/>
              <a:gd name="f54" fmla="val 32"/>
              <a:gd name="f55" fmla="val 4"/>
              <a:gd name="f56" fmla="val 170"/>
              <a:gd name="f57" fmla="val 193"/>
              <a:gd name="f58" fmla="val 217"/>
              <a:gd name="f59" fmla="val 241"/>
              <a:gd name="f60" fmla="val 35"/>
              <a:gd name="f61" fmla="val 60"/>
              <a:gd name="f62" fmla="val 136"/>
              <a:gd name="f63" fmla="val 143"/>
              <a:gd name="f64" fmla="val 149"/>
              <a:gd name="f65" fmla="val 155"/>
              <a:gd name="f66" fmla="val 157"/>
              <a:gd name="f67" fmla="val 13"/>
              <a:gd name="f68" fmla="val 160"/>
              <a:gd name="f69" fmla="val 15"/>
              <a:gd name="f70" fmla="val 17"/>
              <a:gd name="f71" fmla="val 20"/>
              <a:gd name="f72" fmla="val 21"/>
              <a:gd name="f73" fmla="val 150"/>
              <a:gd name="f74" fmla="val 146"/>
              <a:gd name="f75" fmla="val 141"/>
              <a:gd name="f76" fmla="val 133"/>
              <a:gd name="f77" fmla="val 22"/>
              <a:gd name="f78" fmla="val 118"/>
              <a:gd name="f79" fmla="val 23"/>
              <a:gd name="f80" fmla="val 110"/>
              <a:gd name="f81" fmla="val 30"/>
              <a:gd name="f82" fmla="val 107"/>
              <a:gd name="f83" fmla="val 37"/>
              <a:gd name="f84" fmla="val 104"/>
              <a:gd name="f85" fmla="val 39"/>
              <a:gd name="f86" fmla="val 103"/>
              <a:gd name="f87" fmla="val 40"/>
              <a:gd name="f88" fmla="val 99"/>
              <a:gd name="f89" fmla="val 97"/>
              <a:gd name="f90" fmla="val 95"/>
              <a:gd name="f91" fmla="val 36"/>
              <a:gd name="f92" fmla="val 93"/>
              <a:gd name="f93" fmla="val 34"/>
              <a:gd name="f94" fmla="val 24"/>
              <a:gd name="f95" fmla="val 100"/>
              <a:gd name="f96" fmla="val 109"/>
              <a:gd name="f97" fmla="val 46"/>
              <a:gd name="f98" fmla="val 50"/>
              <a:gd name="f99" fmla="val 55"/>
              <a:gd name="f100" fmla="val 14"/>
              <a:gd name="f101" fmla="val 7"/>
              <a:gd name="f102" fmla="val 45"/>
              <a:gd name="f103" fmla="+- 0 0 -90"/>
              <a:gd name="f104" fmla="*/ f3 1 96"/>
              <a:gd name="f105" fmla="*/ f4 1 313"/>
              <a:gd name="f106" fmla="val f5"/>
              <a:gd name="f107" fmla="val f6"/>
              <a:gd name="f108" fmla="val f7"/>
              <a:gd name="f109" fmla="*/ f103 f0 1"/>
              <a:gd name="f110" fmla="+- f108 0 f106"/>
              <a:gd name="f111" fmla="+- f107 0 f106"/>
              <a:gd name="f112" fmla="*/ f109 1 f2"/>
              <a:gd name="f113" fmla="*/ f111 1 96"/>
              <a:gd name="f114" fmla="*/ f110 1 313"/>
              <a:gd name="f115" fmla="*/ 33 f111 1"/>
              <a:gd name="f116" fmla="*/ 0 f110 1"/>
              <a:gd name="f117" fmla="*/ 61 f111 1"/>
              <a:gd name="f118" fmla="*/ 62 f111 1"/>
              <a:gd name="f119" fmla="*/ 9 f110 1"/>
              <a:gd name="f120" fmla="*/ 77 f110 1"/>
              <a:gd name="f121" fmla="*/ 68 f111 1"/>
              <a:gd name="f122" fmla="*/ 85 f110 1"/>
              <a:gd name="f123" fmla="*/ 96 f111 1"/>
              <a:gd name="f124" fmla="*/ 123 f110 1"/>
              <a:gd name="f125" fmla="*/ 299 f110 1"/>
              <a:gd name="f126" fmla="*/ 86 f111 1"/>
              <a:gd name="f127" fmla="*/ 308 f110 1"/>
              <a:gd name="f128" fmla="*/ 42 f111 1"/>
              <a:gd name="f129" fmla="*/ 313 f110 1"/>
              <a:gd name="f130" fmla="*/ 8 f111 1"/>
              <a:gd name="f131" fmla="*/ 0 f111 1"/>
              <a:gd name="f132" fmla="*/ 296 f110 1"/>
              <a:gd name="f133" fmla="*/ 192 f110 1"/>
              <a:gd name="f134" fmla="*/ 125 f110 1"/>
              <a:gd name="f135" fmla="*/ 29 f111 1"/>
              <a:gd name="f136" fmla="*/ 9 f111 1"/>
              <a:gd name="f137" fmla="*/ 170 f110 1"/>
              <a:gd name="f138" fmla="*/ 241 f110 1"/>
              <a:gd name="f139" fmla="*/ 136 f110 1"/>
              <a:gd name="f140" fmla="*/ 155 f110 1"/>
              <a:gd name="f141" fmla="*/ 15 f111 1"/>
              <a:gd name="f142" fmla="*/ 160 f110 1"/>
              <a:gd name="f143" fmla="*/ 20 f111 1"/>
              <a:gd name="f144" fmla="*/ 21 f111 1"/>
              <a:gd name="f145" fmla="*/ 141 f110 1"/>
              <a:gd name="f146" fmla="*/ 22 f111 1"/>
              <a:gd name="f147" fmla="*/ 118 f110 1"/>
              <a:gd name="f148" fmla="*/ 37 f111 1"/>
              <a:gd name="f149" fmla="*/ 104 f110 1"/>
              <a:gd name="f150" fmla="*/ 97 f110 1"/>
              <a:gd name="f151" fmla="*/ 34 f111 1"/>
              <a:gd name="f152" fmla="*/ 93 f110 1"/>
              <a:gd name="f153" fmla="*/ 100 f110 1"/>
              <a:gd name="f154" fmla="*/ 40 f111 1"/>
              <a:gd name="f155" fmla="*/ 30 f110 1"/>
              <a:gd name="f156" fmla="*/ 55 f111 1"/>
              <a:gd name="f157" fmla="*/ 7 f110 1"/>
              <a:gd name="f158" fmla="+- f112 0 f1"/>
              <a:gd name="f159" fmla="*/ f115 1 96"/>
              <a:gd name="f160" fmla="*/ f116 1 313"/>
              <a:gd name="f161" fmla="*/ f117 1 96"/>
              <a:gd name="f162" fmla="*/ f118 1 96"/>
              <a:gd name="f163" fmla="*/ f119 1 313"/>
              <a:gd name="f164" fmla="*/ f120 1 313"/>
              <a:gd name="f165" fmla="*/ f121 1 96"/>
              <a:gd name="f166" fmla="*/ f122 1 313"/>
              <a:gd name="f167" fmla="*/ f123 1 96"/>
              <a:gd name="f168" fmla="*/ f124 1 313"/>
              <a:gd name="f169" fmla="*/ f125 1 313"/>
              <a:gd name="f170" fmla="*/ f126 1 96"/>
              <a:gd name="f171" fmla="*/ f127 1 313"/>
              <a:gd name="f172" fmla="*/ f128 1 96"/>
              <a:gd name="f173" fmla="*/ f129 1 313"/>
              <a:gd name="f174" fmla="*/ f130 1 96"/>
              <a:gd name="f175" fmla="*/ f131 1 96"/>
              <a:gd name="f176" fmla="*/ f132 1 313"/>
              <a:gd name="f177" fmla="*/ f133 1 313"/>
              <a:gd name="f178" fmla="*/ f134 1 313"/>
              <a:gd name="f179" fmla="*/ f135 1 96"/>
              <a:gd name="f180" fmla="*/ f136 1 96"/>
              <a:gd name="f181" fmla="*/ f137 1 313"/>
              <a:gd name="f182" fmla="*/ f138 1 313"/>
              <a:gd name="f183" fmla="*/ f139 1 313"/>
              <a:gd name="f184" fmla="*/ f140 1 313"/>
              <a:gd name="f185" fmla="*/ f141 1 96"/>
              <a:gd name="f186" fmla="*/ f142 1 313"/>
              <a:gd name="f187" fmla="*/ f143 1 96"/>
              <a:gd name="f188" fmla="*/ f144 1 96"/>
              <a:gd name="f189" fmla="*/ f145 1 313"/>
              <a:gd name="f190" fmla="*/ f146 1 96"/>
              <a:gd name="f191" fmla="*/ f147 1 313"/>
              <a:gd name="f192" fmla="*/ f148 1 96"/>
              <a:gd name="f193" fmla="*/ f149 1 313"/>
              <a:gd name="f194" fmla="*/ f150 1 313"/>
              <a:gd name="f195" fmla="*/ f151 1 96"/>
              <a:gd name="f196" fmla="*/ f152 1 313"/>
              <a:gd name="f197" fmla="*/ f153 1 313"/>
              <a:gd name="f198" fmla="*/ f154 1 96"/>
              <a:gd name="f199" fmla="*/ f155 1 313"/>
              <a:gd name="f200" fmla="*/ f156 1 96"/>
              <a:gd name="f201" fmla="*/ f157 1 313"/>
              <a:gd name="f202" fmla="*/ 0 1 f113"/>
              <a:gd name="f203" fmla="*/ f107 1 f113"/>
              <a:gd name="f204" fmla="*/ 0 1 f114"/>
              <a:gd name="f205" fmla="*/ f108 1 f114"/>
              <a:gd name="f206" fmla="*/ f159 1 f113"/>
              <a:gd name="f207" fmla="*/ f160 1 f114"/>
              <a:gd name="f208" fmla="*/ f161 1 f113"/>
              <a:gd name="f209" fmla="*/ f162 1 f113"/>
              <a:gd name="f210" fmla="*/ f163 1 f114"/>
              <a:gd name="f211" fmla="*/ f164 1 f114"/>
              <a:gd name="f212" fmla="*/ f165 1 f113"/>
              <a:gd name="f213" fmla="*/ f166 1 f114"/>
              <a:gd name="f214" fmla="*/ f167 1 f113"/>
              <a:gd name="f215" fmla="*/ f168 1 f114"/>
              <a:gd name="f216" fmla="*/ f169 1 f114"/>
              <a:gd name="f217" fmla="*/ f170 1 f113"/>
              <a:gd name="f218" fmla="*/ f171 1 f114"/>
              <a:gd name="f219" fmla="*/ f172 1 f113"/>
              <a:gd name="f220" fmla="*/ f173 1 f114"/>
              <a:gd name="f221" fmla="*/ f174 1 f113"/>
              <a:gd name="f222" fmla="*/ f175 1 f113"/>
              <a:gd name="f223" fmla="*/ f176 1 f114"/>
              <a:gd name="f224" fmla="*/ f177 1 f114"/>
              <a:gd name="f225" fmla="*/ f178 1 f114"/>
              <a:gd name="f226" fmla="*/ f179 1 f113"/>
              <a:gd name="f227" fmla="*/ f180 1 f113"/>
              <a:gd name="f228" fmla="*/ f181 1 f114"/>
              <a:gd name="f229" fmla="*/ f182 1 f114"/>
              <a:gd name="f230" fmla="*/ f183 1 f114"/>
              <a:gd name="f231" fmla="*/ f184 1 f114"/>
              <a:gd name="f232" fmla="*/ f185 1 f113"/>
              <a:gd name="f233" fmla="*/ f186 1 f114"/>
              <a:gd name="f234" fmla="*/ f187 1 f113"/>
              <a:gd name="f235" fmla="*/ f188 1 f113"/>
              <a:gd name="f236" fmla="*/ f189 1 f114"/>
              <a:gd name="f237" fmla="*/ f190 1 f113"/>
              <a:gd name="f238" fmla="*/ f191 1 f114"/>
              <a:gd name="f239" fmla="*/ f192 1 f113"/>
              <a:gd name="f240" fmla="*/ f193 1 f114"/>
              <a:gd name="f241" fmla="*/ f194 1 f114"/>
              <a:gd name="f242" fmla="*/ f195 1 f113"/>
              <a:gd name="f243" fmla="*/ f196 1 f114"/>
              <a:gd name="f244" fmla="*/ f197 1 f114"/>
              <a:gd name="f245" fmla="*/ f198 1 f113"/>
              <a:gd name="f246" fmla="*/ f199 1 f114"/>
              <a:gd name="f247" fmla="*/ f200 1 f113"/>
              <a:gd name="f248" fmla="*/ f201 1 f114"/>
              <a:gd name="f249" fmla="*/ f202 f104 1"/>
              <a:gd name="f250" fmla="*/ f203 f104 1"/>
              <a:gd name="f251" fmla="*/ f205 f105 1"/>
              <a:gd name="f252" fmla="*/ f204 f105 1"/>
              <a:gd name="f253" fmla="*/ f206 f104 1"/>
              <a:gd name="f254" fmla="*/ f207 f105 1"/>
              <a:gd name="f255" fmla="*/ f208 f104 1"/>
              <a:gd name="f256" fmla="*/ f209 f104 1"/>
              <a:gd name="f257" fmla="*/ f210 f105 1"/>
              <a:gd name="f258" fmla="*/ f211 f105 1"/>
              <a:gd name="f259" fmla="*/ f212 f104 1"/>
              <a:gd name="f260" fmla="*/ f213 f105 1"/>
              <a:gd name="f261" fmla="*/ f214 f104 1"/>
              <a:gd name="f262" fmla="*/ f215 f105 1"/>
              <a:gd name="f263" fmla="*/ f216 f105 1"/>
              <a:gd name="f264" fmla="*/ f217 f104 1"/>
              <a:gd name="f265" fmla="*/ f218 f105 1"/>
              <a:gd name="f266" fmla="*/ f219 f104 1"/>
              <a:gd name="f267" fmla="*/ f220 f105 1"/>
              <a:gd name="f268" fmla="*/ f221 f104 1"/>
              <a:gd name="f269" fmla="*/ f222 f104 1"/>
              <a:gd name="f270" fmla="*/ f223 f105 1"/>
              <a:gd name="f271" fmla="*/ f224 f105 1"/>
              <a:gd name="f272" fmla="*/ f225 f105 1"/>
              <a:gd name="f273" fmla="*/ f226 f104 1"/>
              <a:gd name="f274" fmla="*/ f227 f104 1"/>
              <a:gd name="f275" fmla="*/ f228 f105 1"/>
              <a:gd name="f276" fmla="*/ f229 f105 1"/>
              <a:gd name="f277" fmla="*/ f230 f105 1"/>
              <a:gd name="f278" fmla="*/ f231 f105 1"/>
              <a:gd name="f279" fmla="*/ f232 f104 1"/>
              <a:gd name="f280" fmla="*/ f233 f105 1"/>
              <a:gd name="f281" fmla="*/ f234 f104 1"/>
              <a:gd name="f282" fmla="*/ f235 f104 1"/>
              <a:gd name="f283" fmla="*/ f236 f105 1"/>
              <a:gd name="f284" fmla="*/ f237 f104 1"/>
              <a:gd name="f285" fmla="*/ f238 f105 1"/>
              <a:gd name="f286" fmla="*/ f239 f104 1"/>
              <a:gd name="f287" fmla="*/ f240 f105 1"/>
              <a:gd name="f288" fmla="*/ f241 f105 1"/>
              <a:gd name="f289" fmla="*/ f242 f104 1"/>
              <a:gd name="f290" fmla="*/ f243 f105 1"/>
              <a:gd name="f291" fmla="*/ f244 f105 1"/>
              <a:gd name="f292" fmla="*/ f245 f104 1"/>
              <a:gd name="f293" fmla="*/ f246 f105 1"/>
              <a:gd name="f294" fmla="*/ f247 f104 1"/>
              <a:gd name="f295" fmla="*/ f248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8">
                <a:pos x="f253" y="f254"/>
              </a:cxn>
              <a:cxn ang="f158">
                <a:pos x="f255" y="f254"/>
              </a:cxn>
              <a:cxn ang="f158">
                <a:pos x="f256" y="f257"/>
              </a:cxn>
              <a:cxn ang="f158">
                <a:pos x="f256" y="f258"/>
              </a:cxn>
              <a:cxn ang="f158">
                <a:pos x="f259" y="f260"/>
              </a:cxn>
              <a:cxn ang="f158">
                <a:pos x="f261" y="f262"/>
              </a:cxn>
              <a:cxn ang="f158">
                <a:pos x="f261" y="f263"/>
              </a:cxn>
              <a:cxn ang="f158">
                <a:pos x="f264" y="f265"/>
              </a:cxn>
              <a:cxn ang="f158">
                <a:pos x="f266" y="f267"/>
              </a:cxn>
              <a:cxn ang="f158">
                <a:pos x="f268" y="f265"/>
              </a:cxn>
              <a:cxn ang="f158">
                <a:pos x="f269" y="f270"/>
              </a:cxn>
              <a:cxn ang="f158">
                <a:pos x="f269" y="f271"/>
              </a:cxn>
              <a:cxn ang="f158">
                <a:pos x="f269" y="f272"/>
              </a:cxn>
              <a:cxn ang="f158">
                <a:pos x="f273" y="f260"/>
              </a:cxn>
              <a:cxn ang="f158">
                <a:pos x="f253" y="f258"/>
              </a:cxn>
              <a:cxn ang="f158">
                <a:pos x="f253" y="f257"/>
              </a:cxn>
              <a:cxn ang="f158">
                <a:pos x="f253" y="f254"/>
              </a:cxn>
              <a:cxn ang="f158">
                <a:pos x="f274" y="f275"/>
              </a:cxn>
              <a:cxn ang="f158">
                <a:pos x="f274" y="f276"/>
              </a:cxn>
              <a:cxn ang="f158">
                <a:pos x="f264" y="f276"/>
              </a:cxn>
              <a:cxn ang="f158">
                <a:pos x="f264" y="f275"/>
              </a:cxn>
              <a:cxn ang="f158">
                <a:pos x="f274" y="f275"/>
              </a:cxn>
              <a:cxn ang="f158">
                <a:pos x="f274" y="f277"/>
              </a:cxn>
              <a:cxn ang="f158">
                <a:pos x="f274" y="f278"/>
              </a:cxn>
              <a:cxn ang="f158">
                <a:pos x="f279" y="f280"/>
              </a:cxn>
              <a:cxn ang="f158">
                <a:pos x="f281" y="f278"/>
              </a:cxn>
              <a:cxn ang="f158">
                <a:pos x="f282" y="f283"/>
              </a:cxn>
              <a:cxn ang="f158">
                <a:pos x="f284" y="f285"/>
              </a:cxn>
              <a:cxn ang="f158">
                <a:pos x="f286" y="f287"/>
              </a:cxn>
              <a:cxn ang="f158">
                <a:pos x="f266" y="f288"/>
              </a:cxn>
              <a:cxn ang="f158">
                <a:pos x="f289" y="f290"/>
              </a:cxn>
              <a:cxn ang="f158">
                <a:pos x="f282" y="f291"/>
              </a:cxn>
              <a:cxn ang="f158">
                <a:pos x="f274" y="f277"/>
              </a:cxn>
              <a:cxn ang="f158">
                <a:pos x="f292" y="f293"/>
              </a:cxn>
              <a:cxn ang="f158">
                <a:pos x="f294" y="f293"/>
              </a:cxn>
              <a:cxn ang="f158">
                <a:pos x="f294" y="f295"/>
              </a:cxn>
              <a:cxn ang="f158">
                <a:pos x="f292" y="f295"/>
              </a:cxn>
              <a:cxn ang="f158">
                <a:pos x="f292" y="f293"/>
              </a:cxn>
            </a:cxnLst>
            <a:rect l="f249" t="f252" r="f250" b="f251"/>
            <a:pathLst>
              <a:path w="96" h="313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11" y="f12"/>
                  <a:pt x="f13" y="f14"/>
                  <a:pt x="f13" y="f15"/>
                </a:cubicBezTo>
                <a:cubicBezTo>
                  <a:pt x="f13" y="f16"/>
                  <a:pt x="f13" y="f17"/>
                  <a:pt x="f13" y="f18"/>
                </a:cubicBezTo>
                <a:cubicBezTo>
                  <a:pt x="f13" y="f19"/>
                  <a:pt x="f20" y="f21"/>
                  <a:pt x="f22" y="f23"/>
                </a:cubicBezTo>
                <a:cubicBezTo>
                  <a:pt x="f24" y="f25"/>
                  <a:pt x="f6" y="f26"/>
                  <a:pt x="f6" y="f27"/>
                </a:cubicBezTo>
                <a:cubicBezTo>
                  <a:pt x="f6" y="f28"/>
                  <a:pt x="f6" y="f29"/>
                  <a:pt x="f6" y="f30"/>
                </a:cubicBezTo>
                <a:cubicBezTo>
                  <a:pt x="f6" y="f31"/>
                  <a:pt x="f32" y="f33"/>
                  <a:pt x="f34" y="f35"/>
                </a:cubicBezTo>
                <a:cubicBezTo>
                  <a:pt x="f36" y="f37"/>
                  <a:pt x="f38" y="f7"/>
                  <a:pt x="f39" y="f7"/>
                </a:cubicBezTo>
                <a:cubicBezTo>
                  <a:pt x="f16" y="f7"/>
                  <a:pt x="f40" y="f37"/>
                  <a:pt x="f41" y="f35"/>
                </a:cubicBezTo>
                <a:cubicBezTo>
                  <a:pt x="f42" y="f33"/>
                  <a:pt x="f5" y="f43"/>
                  <a:pt x="f5" y="f44"/>
                </a:cubicBezTo>
                <a:cubicBezTo>
                  <a:pt x="f5" y="f45"/>
                  <a:pt x="f5" y="f46"/>
                  <a:pt x="f5" y="f47"/>
                </a:cubicBezTo>
                <a:cubicBezTo>
                  <a:pt x="f5" y="f48"/>
                  <a:pt x="f5" y="f49"/>
                  <a:pt x="f5" y="f50"/>
                </a:cubicBezTo>
                <a:cubicBezTo>
                  <a:pt x="f5" y="f51"/>
                  <a:pt x="f52" y="f32"/>
                  <a:pt x="f53" y="f23"/>
                </a:cubicBezTo>
                <a:cubicBezTo>
                  <a:pt x="f8" y="f21"/>
                  <a:pt x="f8" y="f19"/>
                  <a:pt x="f8" y="f18"/>
                </a:cubicBezTo>
                <a:cubicBezTo>
                  <a:pt x="f8" y="f17"/>
                  <a:pt x="f8" y="f54"/>
                  <a:pt x="f8" y="f15"/>
                </a:cubicBezTo>
                <a:cubicBezTo>
                  <a:pt x="f8" y="f14"/>
                  <a:pt x="f8" y="f55"/>
                  <a:pt x="f8" y="f5"/>
                </a:cubicBezTo>
                <a:close/>
                <a:moveTo>
                  <a:pt x="f15" y="f56"/>
                </a:moveTo>
                <a:cubicBezTo>
                  <a:pt x="f15" y="f57"/>
                  <a:pt x="f15" y="f58"/>
                  <a:pt x="f15" y="f59"/>
                </a:cubicBezTo>
                <a:cubicBezTo>
                  <a:pt x="f60" y="f59"/>
                  <a:pt x="f61" y="f59"/>
                  <a:pt x="f34" y="f59"/>
                </a:cubicBezTo>
                <a:cubicBezTo>
                  <a:pt x="f34" y="f58"/>
                  <a:pt x="f34" y="f57"/>
                  <a:pt x="f34" y="f56"/>
                </a:cubicBezTo>
                <a:cubicBezTo>
                  <a:pt x="f61" y="f56"/>
                  <a:pt x="f60" y="f56"/>
                  <a:pt x="f15" y="f56"/>
                </a:cubicBezTo>
                <a:close/>
                <a:moveTo>
                  <a:pt x="f15" y="f62"/>
                </a:moveTo>
                <a:cubicBezTo>
                  <a:pt x="f15" y="f63"/>
                  <a:pt x="f15" y="f64"/>
                  <a:pt x="f15" y="f65"/>
                </a:cubicBezTo>
                <a:cubicBezTo>
                  <a:pt x="f52" y="f66"/>
                  <a:pt x="f67" y="f68"/>
                  <a:pt x="f69" y="f68"/>
                </a:cubicBezTo>
                <a:cubicBezTo>
                  <a:pt x="f70" y="f68"/>
                  <a:pt x="f71" y="f66"/>
                  <a:pt x="f71" y="f65"/>
                </a:cubicBezTo>
                <a:cubicBezTo>
                  <a:pt x="f72" y="f73"/>
                  <a:pt x="f72" y="f74"/>
                  <a:pt x="f72" y="f75"/>
                </a:cubicBezTo>
                <a:cubicBezTo>
                  <a:pt x="f72" y="f76"/>
                  <a:pt x="f71" y="f50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39" y="f89"/>
                </a:cubicBezTo>
                <a:cubicBezTo>
                  <a:pt x="f85" y="f90"/>
                  <a:pt x="f91" y="f92"/>
                  <a:pt x="f93" y="f92"/>
                </a:cubicBezTo>
                <a:cubicBezTo>
                  <a:pt x="f53" y="f90"/>
                  <a:pt x="f94" y="f89"/>
                  <a:pt x="f72" y="f95"/>
                </a:cubicBezTo>
                <a:cubicBezTo>
                  <a:pt x="f15" y="f96"/>
                  <a:pt x="f41" y="f27"/>
                  <a:pt x="f15" y="f62"/>
                </a:cubicBezTo>
                <a:close/>
                <a:moveTo>
                  <a:pt x="f87" y="f81"/>
                </a:moveTo>
                <a:cubicBezTo>
                  <a:pt x="f97" y="f81"/>
                  <a:pt x="f98" y="f81"/>
                  <a:pt x="f99" y="f81"/>
                </a:cubicBezTo>
                <a:cubicBezTo>
                  <a:pt x="f99" y="f77"/>
                  <a:pt x="f99" y="f100"/>
                  <a:pt x="f99" y="f101"/>
                </a:cubicBezTo>
                <a:cubicBezTo>
                  <a:pt x="f98" y="f101"/>
                  <a:pt x="f102" y="f101"/>
                  <a:pt x="f87" y="f101"/>
                </a:cubicBezTo>
                <a:cubicBezTo>
                  <a:pt x="f87" y="f69"/>
                  <a:pt x="f87" y="f77"/>
                  <a:pt x="f87" y="f81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DCF21756-E5DE-85BF-C33E-8B0012F89D78}"/>
              </a:ext>
            </a:extLst>
          </p:cNvPr>
          <p:cNvSpPr/>
          <p:nvPr/>
        </p:nvSpPr>
        <p:spPr>
          <a:xfrm>
            <a:off x="2436811" y="2579686"/>
            <a:ext cx="517522" cy="1555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8"/>
              <a:gd name="f7" fmla="val 72"/>
              <a:gd name="f8" fmla="val 119"/>
              <a:gd name="f9" fmla="val 83"/>
              <a:gd name="f10" fmla="val 47"/>
              <a:gd name="f11" fmla="val 10"/>
              <a:gd name="f12" fmla="val 62"/>
              <a:gd name="f13" fmla="val 44"/>
              <a:gd name="f14" fmla="val 26"/>
              <a:gd name="f15" fmla="val 8"/>
              <a:gd name="f16" fmla="val 2"/>
              <a:gd name="f17" fmla="val 54"/>
              <a:gd name="f18" fmla="val 100"/>
              <a:gd name="f19" fmla="val 146"/>
              <a:gd name="f20" fmla="val 173"/>
              <a:gd name="f21" fmla="val 201"/>
              <a:gd name="f22" fmla="val 229"/>
              <a:gd name="f23" fmla="val 236"/>
              <a:gd name="f24" fmla="val 27"/>
              <a:gd name="f25" fmla="val 45"/>
              <a:gd name="f26" fmla="val 63"/>
              <a:gd name="f27" fmla="val 70"/>
              <a:gd name="f28" fmla="val 235"/>
              <a:gd name="f29" fmla="val 192"/>
              <a:gd name="f30" fmla="val 156"/>
              <a:gd name="f31" fmla="val 22"/>
              <a:gd name="f32" fmla="val 39"/>
              <a:gd name="f33" fmla="val 19"/>
              <a:gd name="f34" fmla="val 36"/>
              <a:gd name="f35" fmla="val 16"/>
              <a:gd name="f36" fmla="val 34"/>
              <a:gd name="f37" fmla="val 32"/>
              <a:gd name="f38" fmla="val 17"/>
              <a:gd name="f39" fmla="val 30"/>
              <a:gd name="f40" fmla="val 20"/>
              <a:gd name="f41" fmla="val 28"/>
              <a:gd name="f42" fmla="val 23"/>
              <a:gd name="f43" fmla="val 24"/>
              <a:gd name="f44" fmla="val 33"/>
              <a:gd name="f45" fmla="val 35"/>
              <a:gd name="f46" fmla="val 37"/>
              <a:gd name="f47" fmla="val 40"/>
              <a:gd name="f48" fmla="val 25"/>
              <a:gd name="f49" fmla="val 58"/>
              <a:gd name="f50" fmla="val 41"/>
              <a:gd name="f51" fmla="val 52"/>
              <a:gd name="f52" fmla="val 50"/>
              <a:gd name="f53" fmla="val 43"/>
              <a:gd name="f54" fmla="val 29"/>
              <a:gd name="f55" fmla="val 213"/>
              <a:gd name="f56" fmla="val 208"/>
              <a:gd name="f57" fmla="val 206"/>
              <a:gd name="f58" fmla="val 203"/>
              <a:gd name="f59" fmla="val 199"/>
              <a:gd name="f60" fmla="val 197"/>
              <a:gd name="f61" fmla="val 49"/>
              <a:gd name="f62" fmla="val 51"/>
              <a:gd name="f63" fmla="val 55"/>
              <a:gd name="f64" fmla="val 204"/>
              <a:gd name="f65" fmla="val 56"/>
              <a:gd name="f66" fmla="val 53"/>
              <a:gd name="f67" fmla="val 209"/>
              <a:gd name="f68" fmla="val 202"/>
              <a:gd name="f69" fmla="val 205"/>
              <a:gd name="f70" fmla="+- 0 0 -90"/>
              <a:gd name="f71" fmla="*/ f3 1 238"/>
              <a:gd name="f72" fmla="*/ f4 1 72"/>
              <a:gd name="f73" fmla="val f5"/>
              <a:gd name="f74" fmla="val f6"/>
              <a:gd name="f75" fmla="val f7"/>
              <a:gd name="f76" fmla="*/ f70 f0 1"/>
              <a:gd name="f77" fmla="+- f75 0 f73"/>
              <a:gd name="f78" fmla="+- f74 0 f73"/>
              <a:gd name="f79" fmla="*/ f76 1 f2"/>
              <a:gd name="f80" fmla="*/ f78 1 238"/>
              <a:gd name="f81" fmla="*/ f77 1 72"/>
              <a:gd name="f82" fmla="*/ 119 f78 1"/>
              <a:gd name="f83" fmla="*/ 72 f77 1"/>
              <a:gd name="f84" fmla="*/ 10 f78 1"/>
              <a:gd name="f85" fmla="*/ 0 f78 1"/>
              <a:gd name="f86" fmla="*/ 62 f77 1"/>
              <a:gd name="f87" fmla="*/ 8 f77 1"/>
              <a:gd name="f88" fmla="*/ 8 f78 1"/>
              <a:gd name="f89" fmla="*/ 0 f77 1"/>
              <a:gd name="f90" fmla="*/ 146 f78 1"/>
              <a:gd name="f91" fmla="*/ 229 f78 1"/>
              <a:gd name="f92" fmla="*/ 238 f78 1"/>
              <a:gd name="f93" fmla="*/ 10 f77 1"/>
              <a:gd name="f94" fmla="*/ 63 f77 1"/>
              <a:gd name="f95" fmla="*/ 44 f78 1"/>
              <a:gd name="f96" fmla="*/ 22 f77 1"/>
              <a:gd name="f97" fmla="*/ 34 f78 1"/>
              <a:gd name="f98" fmla="*/ 16 f77 1"/>
              <a:gd name="f99" fmla="*/ 28 f78 1"/>
              <a:gd name="f100" fmla="*/ 23 f77 1"/>
              <a:gd name="f101" fmla="*/ 35 f78 1"/>
              <a:gd name="f102" fmla="*/ 28 f77 1"/>
              <a:gd name="f103" fmla="*/ 58 f77 1"/>
              <a:gd name="f104" fmla="*/ 41 f78 1"/>
              <a:gd name="f105" fmla="*/ 50 f77 1"/>
              <a:gd name="f106" fmla="*/ 43 f77 1"/>
              <a:gd name="f107" fmla="*/ 29 f78 1"/>
              <a:gd name="f108" fmla="*/ 213 f78 1"/>
              <a:gd name="f109" fmla="*/ 203 f78 1"/>
              <a:gd name="f110" fmla="*/ 44 f77 1"/>
              <a:gd name="f111" fmla="*/ 197 f78 1"/>
              <a:gd name="f112" fmla="*/ 49 f77 1"/>
              <a:gd name="f113" fmla="*/ 204 f78 1"/>
              <a:gd name="f114" fmla="*/ 55 f77 1"/>
              <a:gd name="f115" fmla="+- f79 0 f1"/>
              <a:gd name="f116" fmla="*/ f82 1 238"/>
              <a:gd name="f117" fmla="*/ f83 1 72"/>
              <a:gd name="f118" fmla="*/ f84 1 238"/>
              <a:gd name="f119" fmla="*/ f85 1 238"/>
              <a:gd name="f120" fmla="*/ f86 1 72"/>
              <a:gd name="f121" fmla="*/ f87 1 72"/>
              <a:gd name="f122" fmla="*/ f88 1 238"/>
              <a:gd name="f123" fmla="*/ f89 1 72"/>
              <a:gd name="f124" fmla="*/ f90 1 238"/>
              <a:gd name="f125" fmla="*/ f91 1 238"/>
              <a:gd name="f126" fmla="*/ f92 1 238"/>
              <a:gd name="f127" fmla="*/ f93 1 72"/>
              <a:gd name="f128" fmla="*/ f94 1 72"/>
              <a:gd name="f129" fmla="*/ f95 1 238"/>
              <a:gd name="f130" fmla="*/ f96 1 72"/>
              <a:gd name="f131" fmla="*/ f97 1 238"/>
              <a:gd name="f132" fmla="*/ f98 1 72"/>
              <a:gd name="f133" fmla="*/ f99 1 238"/>
              <a:gd name="f134" fmla="*/ f100 1 72"/>
              <a:gd name="f135" fmla="*/ f101 1 238"/>
              <a:gd name="f136" fmla="*/ f102 1 72"/>
              <a:gd name="f137" fmla="*/ f103 1 72"/>
              <a:gd name="f138" fmla="*/ f104 1 238"/>
              <a:gd name="f139" fmla="*/ f105 1 72"/>
              <a:gd name="f140" fmla="*/ f106 1 72"/>
              <a:gd name="f141" fmla="*/ f107 1 238"/>
              <a:gd name="f142" fmla="*/ f108 1 238"/>
              <a:gd name="f143" fmla="*/ f109 1 238"/>
              <a:gd name="f144" fmla="*/ f110 1 72"/>
              <a:gd name="f145" fmla="*/ f111 1 238"/>
              <a:gd name="f146" fmla="*/ f112 1 72"/>
              <a:gd name="f147" fmla="*/ f113 1 238"/>
              <a:gd name="f148" fmla="*/ f114 1 72"/>
              <a:gd name="f149" fmla="*/ 0 1 f80"/>
              <a:gd name="f150" fmla="*/ f74 1 f80"/>
              <a:gd name="f151" fmla="*/ 0 1 f81"/>
              <a:gd name="f152" fmla="*/ f75 1 f81"/>
              <a:gd name="f153" fmla="*/ f116 1 f80"/>
              <a:gd name="f154" fmla="*/ f117 1 f81"/>
              <a:gd name="f155" fmla="*/ f118 1 f80"/>
              <a:gd name="f156" fmla="*/ f119 1 f80"/>
              <a:gd name="f157" fmla="*/ f120 1 f81"/>
              <a:gd name="f158" fmla="*/ f121 1 f81"/>
              <a:gd name="f159" fmla="*/ f122 1 f80"/>
              <a:gd name="f160" fmla="*/ f123 1 f81"/>
              <a:gd name="f161" fmla="*/ f124 1 f80"/>
              <a:gd name="f162" fmla="*/ f125 1 f80"/>
              <a:gd name="f163" fmla="*/ f126 1 f80"/>
              <a:gd name="f164" fmla="*/ f127 1 f81"/>
              <a:gd name="f165" fmla="*/ f128 1 f81"/>
              <a:gd name="f166" fmla="*/ f129 1 f80"/>
              <a:gd name="f167" fmla="*/ f130 1 f81"/>
              <a:gd name="f168" fmla="*/ f131 1 f80"/>
              <a:gd name="f169" fmla="*/ f132 1 f81"/>
              <a:gd name="f170" fmla="*/ f133 1 f80"/>
              <a:gd name="f171" fmla="*/ f134 1 f81"/>
              <a:gd name="f172" fmla="*/ f135 1 f80"/>
              <a:gd name="f173" fmla="*/ f136 1 f81"/>
              <a:gd name="f174" fmla="*/ f137 1 f81"/>
              <a:gd name="f175" fmla="*/ f138 1 f80"/>
              <a:gd name="f176" fmla="*/ f139 1 f81"/>
              <a:gd name="f177" fmla="*/ f140 1 f81"/>
              <a:gd name="f178" fmla="*/ f141 1 f80"/>
              <a:gd name="f179" fmla="*/ f142 1 f80"/>
              <a:gd name="f180" fmla="*/ f143 1 f80"/>
              <a:gd name="f181" fmla="*/ f144 1 f81"/>
              <a:gd name="f182" fmla="*/ f145 1 f80"/>
              <a:gd name="f183" fmla="*/ f146 1 f81"/>
              <a:gd name="f184" fmla="*/ f147 1 f80"/>
              <a:gd name="f185" fmla="*/ f148 1 f81"/>
              <a:gd name="f186" fmla="*/ f149 f71 1"/>
              <a:gd name="f187" fmla="*/ f150 f71 1"/>
              <a:gd name="f188" fmla="*/ f152 f72 1"/>
              <a:gd name="f189" fmla="*/ f151 f72 1"/>
              <a:gd name="f190" fmla="*/ f153 f71 1"/>
              <a:gd name="f191" fmla="*/ f154 f72 1"/>
              <a:gd name="f192" fmla="*/ f155 f71 1"/>
              <a:gd name="f193" fmla="*/ f156 f71 1"/>
              <a:gd name="f194" fmla="*/ f157 f72 1"/>
              <a:gd name="f195" fmla="*/ f158 f72 1"/>
              <a:gd name="f196" fmla="*/ f159 f71 1"/>
              <a:gd name="f197" fmla="*/ f160 f72 1"/>
              <a:gd name="f198" fmla="*/ f161 f71 1"/>
              <a:gd name="f199" fmla="*/ f162 f71 1"/>
              <a:gd name="f200" fmla="*/ f163 f71 1"/>
              <a:gd name="f201" fmla="*/ f164 f72 1"/>
              <a:gd name="f202" fmla="*/ f165 f72 1"/>
              <a:gd name="f203" fmla="*/ f166 f71 1"/>
              <a:gd name="f204" fmla="*/ f167 f72 1"/>
              <a:gd name="f205" fmla="*/ f168 f71 1"/>
              <a:gd name="f206" fmla="*/ f169 f72 1"/>
              <a:gd name="f207" fmla="*/ f170 f71 1"/>
              <a:gd name="f208" fmla="*/ f171 f72 1"/>
              <a:gd name="f209" fmla="*/ f172 f71 1"/>
              <a:gd name="f210" fmla="*/ f173 f72 1"/>
              <a:gd name="f211" fmla="*/ f174 f72 1"/>
              <a:gd name="f212" fmla="*/ f175 f71 1"/>
              <a:gd name="f213" fmla="*/ f176 f72 1"/>
              <a:gd name="f214" fmla="*/ f177 f72 1"/>
              <a:gd name="f215" fmla="*/ f178 f71 1"/>
              <a:gd name="f216" fmla="*/ f179 f71 1"/>
              <a:gd name="f217" fmla="*/ f180 f71 1"/>
              <a:gd name="f218" fmla="*/ f181 f72 1"/>
              <a:gd name="f219" fmla="*/ f182 f71 1"/>
              <a:gd name="f220" fmla="*/ f183 f72 1"/>
              <a:gd name="f221" fmla="*/ f184 f71 1"/>
              <a:gd name="f222" fmla="*/ f185 f7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5">
                <a:pos x="f190" y="f191"/>
              </a:cxn>
              <a:cxn ang="f115">
                <a:pos x="f192" y="f191"/>
              </a:cxn>
              <a:cxn ang="f115">
                <a:pos x="f193" y="f194"/>
              </a:cxn>
              <a:cxn ang="f115">
                <a:pos x="f193" y="f195"/>
              </a:cxn>
              <a:cxn ang="f115">
                <a:pos x="f196" y="f197"/>
              </a:cxn>
              <a:cxn ang="f115">
                <a:pos x="f198" y="f197"/>
              </a:cxn>
              <a:cxn ang="f115">
                <a:pos x="f199" y="f197"/>
              </a:cxn>
              <a:cxn ang="f115">
                <a:pos x="f200" y="f201"/>
              </a:cxn>
              <a:cxn ang="f115">
                <a:pos x="f200" y="f202"/>
              </a:cxn>
              <a:cxn ang="f115">
                <a:pos x="f199" y="f191"/>
              </a:cxn>
              <a:cxn ang="f115">
                <a:pos x="f190" y="f191"/>
              </a:cxn>
              <a:cxn ang="f115">
                <a:pos x="f203" y="f204"/>
              </a:cxn>
              <a:cxn ang="f115">
                <a:pos x="f205" y="f206"/>
              </a:cxn>
              <a:cxn ang="f115">
                <a:pos x="f207" y="f208"/>
              </a:cxn>
              <a:cxn ang="f115">
                <a:pos x="f209" y="f210"/>
              </a:cxn>
              <a:cxn ang="f115">
                <a:pos x="f203" y="f204"/>
              </a:cxn>
              <a:cxn ang="f115">
                <a:pos x="f209" y="f211"/>
              </a:cxn>
              <a:cxn ang="f115">
                <a:pos x="f212" y="f213"/>
              </a:cxn>
              <a:cxn ang="f115">
                <a:pos x="f209" y="f214"/>
              </a:cxn>
              <a:cxn ang="f115">
                <a:pos x="f215" y="f213"/>
              </a:cxn>
              <a:cxn ang="f115">
                <a:pos x="f209" y="f211"/>
              </a:cxn>
              <a:cxn ang="f115">
                <a:pos x="f216" y="f213"/>
              </a:cxn>
              <a:cxn ang="f115">
                <a:pos x="f217" y="f218"/>
              </a:cxn>
              <a:cxn ang="f115">
                <a:pos x="f219" y="f220"/>
              </a:cxn>
              <a:cxn ang="f115">
                <a:pos x="f221" y="f222"/>
              </a:cxn>
              <a:cxn ang="f115">
                <a:pos x="f216" y="f213"/>
              </a:cxn>
              <a:cxn ang="f115">
                <a:pos x="f216" y="f208"/>
              </a:cxn>
              <a:cxn ang="f115">
                <a:pos x="f221" y="f206"/>
              </a:cxn>
              <a:cxn ang="f115">
                <a:pos x="f219" y="f204"/>
              </a:cxn>
              <a:cxn ang="f115">
                <a:pos x="f217" y="f210"/>
              </a:cxn>
              <a:cxn ang="f115">
                <a:pos x="f216" y="f208"/>
              </a:cxn>
            </a:cxnLst>
            <a:rect l="f186" t="f189" r="f187" b="f188"/>
            <a:pathLst>
              <a:path w="238" h="72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5" y="f7"/>
                  <a:pt x="f5" y="f7"/>
                  <a:pt x="f5" y="f12"/>
                </a:cubicBezTo>
                <a:cubicBezTo>
                  <a:pt x="f5" y="f13"/>
                  <a:pt x="f5" y="f14"/>
                  <a:pt x="f5" y="f15"/>
                </a:cubicBezTo>
                <a:cubicBezTo>
                  <a:pt x="f5" y="f16"/>
                  <a:pt x="f16" y="f5"/>
                  <a:pt x="f15" y="f5"/>
                </a:cubicBezTo>
                <a:cubicBezTo>
                  <a:pt x="f17" y="f5"/>
                  <a:pt x="f18" y="f5"/>
                  <a:pt x="f19" y="f5"/>
                </a:cubicBezTo>
                <a:cubicBezTo>
                  <a:pt x="f20" y="f5"/>
                  <a:pt x="f21" y="f5"/>
                  <a:pt x="f22" y="f5"/>
                </a:cubicBezTo>
                <a:cubicBezTo>
                  <a:pt x="f23" y="f5"/>
                  <a:pt x="f6" y="f16"/>
                  <a:pt x="f6" y="f11"/>
                </a:cubicBezTo>
                <a:cubicBezTo>
                  <a:pt x="f6" y="f24"/>
                  <a:pt x="f6" y="f25"/>
                  <a:pt x="f6" y="f26"/>
                </a:cubicBezTo>
                <a:cubicBezTo>
                  <a:pt x="f6" y="f27"/>
                  <a:pt x="f28" y="f7"/>
                  <a:pt x="f22" y="f7"/>
                </a:cubicBezTo>
                <a:cubicBezTo>
                  <a:pt x="f29" y="f7"/>
                  <a:pt x="f30" y="f7"/>
                  <a:pt x="f8" y="f7"/>
                </a:cubicBezTo>
                <a:close/>
                <a:moveTo>
                  <a:pt x="f13" y="f31"/>
                </a:moveTo>
                <a:cubicBezTo>
                  <a:pt x="f32" y="f33"/>
                  <a:pt x="f34" y="f35"/>
                  <a:pt x="f36" y="f35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39" y="f43"/>
                  <a:pt x="f44" y="f41"/>
                  <a:pt x="f45" y="f41"/>
                </a:cubicBezTo>
                <a:cubicBezTo>
                  <a:pt x="f46" y="f41"/>
                  <a:pt x="f47" y="f48"/>
                  <a:pt x="f13" y="f31"/>
                </a:cubicBezTo>
                <a:close/>
                <a:moveTo>
                  <a:pt x="f45" y="f49"/>
                </a:moveTo>
                <a:cubicBezTo>
                  <a:pt x="f46" y="f17"/>
                  <a:pt x="f50" y="f51"/>
                  <a:pt x="f50" y="f52"/>
                </a:cubicBezTo>
                <a:cubicBezTo>
                  <a:pt x="f47" y="f10"/>
                  <a:pt x="f46" y="f25"/>
                  <a:pt x="f45" y="f53"/>
                </a:cubicBezTo>
                <a:cubicBezTo>
                  <a:pt x="f44" y="f25"/>
                  <a:pt x="f54" y="f10"/>
                  <a:pt x="f54" y="f52"/>
                </a:cubicBezTo>
                <a:cubicBezTo>
                  <a:pt x="f41" y="f51"/>
                  <a:pt x="f37" y="f17"/>
                  <a:pt x="f45" y="f49"/>
                </a:cubicBezTo>
                <a:close/>
                <a:moveTo>
                  <a:pt x="f55" y="f52"/>
                </a:moveTo>
                <a:cubicBezTo>
                  <a:pt x="f56" y="f10"/>
                  <a:pt x="f57" y="f13"/>
                  <a:pt x="f58" y="f13"/>
                </a:cubicBezTo>
                <a:cubicBezTo>
                  <a:pt x="f21" y="f13"/>
                  <a:pt x="f59" y="f10"/>
                  <a:pt x="f60" y="f61"/>
                </a:cubicBezTo>
                <a:cubicBezTo>
                  <a:pt x="f59" y="f62"/>
                  <a:pt x="f21" y="f63"/>
                  <a:pt x="f64" y="f63"/>
                </a:cubicBezTo>
                <a:cubicBezTo>
                  <a:pt x="f57" y="f65"/>
                  <a:pt x="f56" y="f66"/>
                  <a:pt x="f55" y="f52"/>
                </a:cubicBezTo>
                <a:close/>
                <a:moveTo>
                  <a:pt x="f55" y="f42"/>
                </a:moveTo>
                <a:cubicBezTo>
                  <a:pt x="f67" y="f40"/>
                  <a:pt x="f57" y="f35"/>
                  <a:pt x="f64" y="f35"/>
                </a:cubicBezTo>
                <a:cubicBezTo>
                  <a:pt x="f68" y="f38"/>
                  <a:pt x="f59" y="f40"/>
                  <a:pt x="f60" y="f31"/>
                </a:cubicBezTo>
                <a:cubicBezTo>
                  <a:pt x="f59" y="f43"/>
                  <a:pt x="f21" y="f41"/>
                  <a:pt x="f58" y="f41"/>
                </a:cubicBezTo>
                <a:cubicBezTo>
                  <a:pt x="f69" y="f41"/>
                  <a:pt x="f56" y="f48"/>
                  <a:pt x="f55" y="f42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B7EC8FB8-FFC0-3A6D-BE40-8B580E7FC880}"/>
              </a:ext>
            </a:extLst>
          </p:cNvPr>
          <p:cNvSpPr/>
          <p:nvPr/>
        </p:nvSpPr>
        <p:spPr>
          <a:xfrm>
            <a:off x="2436811" y="2770183"/>
            <a:ext cx="517522" cy="15716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8"/>
              <a:gd name="f7" fmla="val 72"/>
              <a:gd name="f8" fmla="val 119"/>
              <a:gd name="f9" fmla="val 71"/>
              <a:gd name="f10" fmla="val 82"/>
              <a:gd name="f11" fmla="val 46"/>
              <a:gd name="f12" fmla="val 9"/>
              <a:gd name="f13" fmla="val 2"/>
              <a:gd name="f14" fmla="val 69"/>
              <a:gd name="f15" fmla="val 62"/>
              <a:gd name="f16" fmla="val 44"/>
              <a:gd name="f17" fmla="val 26"/>
              <a:gd name="f18" fmla="val 8"/>
              <a:gd name="f19" fmla="val 156"/>
              <a:gd name="f20" fmla="val 230"/>
              <a:gd name="f21" fmla="val 236"/>
              <a:gd name="f22" fmla="val 7"/>
              <a:gd name="f23" fmla="val 45"/>
              <a:gd name="f24" fmla="val 64"/>
              <a:gd name="f25" fmla="val 70"/>
              <a:gd name="f26" fmla="val 193"/>
              <a:gd name="f27" fmla="val 42"/>
              <a:gd name="f28" fmla="val 51"/>
              <a:gd name="f29" fmla="val 50"/>
              <a:gd name="f30" fmla="val 48"/>
              <a:gd name="f31" fmla="val 47"/>
              <a:gd name="f32" fmla="val 39"/>
              <a:gd name="f33" fmla="val 37"/>
              <a:gd name="f34" fmla="val 43"/>
              <a:gd name="f35" fmla="val 34"/>
              <a:gd name="f36" fmla="val 32"/>
              <a:gd name="f37" fmla="val 29"/>
              <a:gd name="f38" fmla="val 49"/>
              <a:gd name="f39" fmla="val 55"/>
              <a:gd name="f40" fmla="val 52"/>
              <a:gd name="f41" fmla="val 203"/>
              <a:gd name="f42" fmla="val 58"/>
              <a:gd name="f43" fmla="val 206"/>
              <a:gd name="f44" fmla="val 54"/>
              <a:gd name="f45" fmla="val 210"/>
              <a:gd name="f46" fmla="val 209"/>
              <a:gd name="f47" fmla="val 204"/>
              <a:gd name="f48" fmla="val 202"/>
              <a:gd name="f49" fmla="val 198"/>
              <a:gd name="f50" fmla="val 197"/>
              <a:gd name="f51" fmla="val 200"/>
              <a:gd name="f52" fmla="val 31"/>
              <a:gd name="f53" fmla="val 27"/>
              <a:gd name="f54" fmla="val 41"/>
              <a:gd name="f55" fmla="val 24"/>
              <a:gd name="f56" fmla="val 22"/>
              <a:gd name="f57" fmla="val 20"/>
              <a:gd name="f58" fmla="val 16"/>
              <a:gd name="f59" fmla="val 35"/>
              <a:gd name="f60" fmla="val 33"/>
              <a:gd name="f61" fmla="val 19"/>
              <a:gd name="f62" fmla="val 21"/>
              <a:gd name="f63" fmla="val 213"/>
              <a:gd name="f64" fmla="val 208"/>
              <a:gd name="f65" fmla="val 201"/>
              <a:gd name="f66" fmla="val 17"/>
              <a:gd name="f67" fmla="val 199"/>
              <a:gd name="f68" fmla="val 28"/>
              <a:gd name="f69" fmla="val 25"/>
              <a:gd name="f70" fmla="+- 0 0 -90"/>
              <a:gd name="f71" fmla="*/ f3 1 238"/>
              <a:gd name="f72" fmla="*/ f4 1 72"/>
              <a:gd name="f73" fmla="val f5"/>
              <a:gd name="f74" fmla="val f6"/>
              <a:gd name="f75" fmla="val f7"/>
              <a:gd name="f76" fmla="*/ f70 f0 1"/>
              <a:gd name="f77" fmla="+- f75 0 f73"/>
              <a:gd name="f78" fmla="+- f74 0 f73"/>
              <a:gd name="f79" fmla="*/ f76 1 f2"/>
              <a:gd name="f80" fmla="*/ f78 1 238"/>
              <a:gd name="f81" fmla="*/ f77 1 72"/>
              <a:gd name="f82" fmla="*/ 119 f78 1"/>
              <a:gd name="f83" fmla="*/ 71 f77 1"/>
              <a:gd name="f84" fmla="*/ 9 f78 1"/>
              <a:gd name="f85" fmla="*/ 72 f77 1"/>
              <a:gd name="f86" fmla="*/ 0 f78 1"/>
              <a:gd name="f87" fmla="*/ 62 f77 1"/>
              <a:gd name="f88" fmla="*/ 8 f77 1"/>
              <a:gd name="f89" fmla="*/ 8 f78 1"/>
              <a:gd name="f90" fmla="*/ 0 f77 1"/>
              <a:gd name="f91" fmla="*/ 230 f78 1"/>
              <a:gd name="f92" fmla="*/ 238 f78 1"/>
              <a:gd name="f93" fmla="*/ 7 f77 1"/>
              <a:gd name="f94" fmla="*/ 64 f77 1"/>
              <a:gd name="f95" fmla="*/ 42 f78 1"/>
              <a:gd name="f96" fmla="*/ 51 f77 1"/>
              <a:gd name="f97" fmla="*/ 47 f77 1"/>
              <a:gd name="f98" fmla="*/ 34 f78 1"/>
              <a:gd name="f99" fmla="*/ 43 f77 1"/>
              <a:gd name="f100" fmla="*/ 29 f78 1"/>
              <a:gd name="f101" fmla="*/ 49 f77 1"/>
              <a:gd name="f102" fmla="*/ 55 f77 1"/>
              <a:gd name="f103" fmla="*/ 203 f78 1"/>
              <a:gd name="f104" fmla="*/ 58 f77 1"/>
              <a:gd name="f105" fmla="*/ 209 f78 1"/>
              <a:gd name="f106" fmla="*/ 50 f77 1"/>
              <a:gd name="f107" fmla="*/ 204 f78 1"/>
              <a:gd name="f108" fmla="*/ 198 f78 1"/>
              <a:gd name="f109" fmla="*/ 31 f77 1"/>
              <a:gd name="f110" fmla="*/ 41 f78 1"/>
              <a:gd name="f111" fmla="*/ 22 f77 1"/>
              <a:gd name="f112" fmla="*/ 35 f78 1"/>
              <a:gd name="f113" fmla="*/ 16 f77 1"/>
              <a:gd name="f114" fmla="*/ 21 f77 1"/>
              <a:gd name="f115" fmla="*/ 213 f78 1"/>
              <a:gd name="f116" fmla="*/ 197 f78 1"/>
              <a:gd name="f117" fmla="*/ 28 f77 1"/>
              <a:gd name="f118" fmla="+- f79 0 f1"/>
              <a:gd name="f119" fmla="*/ f82 1 238"/>
              <a:gd name="f120" fmla="*/ f83 1 72"/>
              <a:gd name="f121" fmla="*/ f84 1 238"/>
              <a:gd name="f122" fmla="*/ f85 1 72"/>
              <a:gd name="f123" fmla="*/ f86 1 238"/>
              <a:gd name="f124" fmla="*/ f87 1 72"/>
              <a:gd name="f125" fmla="*/ f88 1 72"/>
              <a:gd name="f126" fmla="*/ f89 1 238"/>
              <a:gd name="f127" fmla="*/ f90 1 72"/>
              <a:gd name="f128" fmla="*/ f91 1 238"/>
              <a:gd name="f129" fmla="*/ f92 1 238"/>
              <a:gd name="f130" fmla="*/ f93 1 72"/>
              <a:gd name="f131" fmla="*/ f94 1 72"/>
              <a:gd name="f132" fmla="*/ f95 1 238"/>
              <a:gd name="f133" fmla="*/ f96 1 72"/>
              <a:gd name="f134" fmla="*/ f97 1 72"/>
              <a:gd name="f135" fmla="*/ f98 1 238"/>
              <a:gd name="f136" fmla="*/ f99 1 72"/>
              <a:gd name="f137" fmla="*/ f100 1 238"/>
              <a:gd name="f138" fmla="*/ f101 1 72"/>
              <a:gd name="f139" fmla="*/ f102 1 72"/>
              <a:gd name="f140" fmla="*/ f103 1 238"/>
              <a:gd name="f141" fmla="*/ f104 1 72"/>
              <a:gd name="f142" fmla="*/ f105 1 238"/>
              <a:gd name="f143" fmla="*/ f106 1 72"/>
              <a:gd name="f144" fmla="*/ f107 1 238"/>
              <a:gd name="f145" fmla="*/ f108 1 238"/>
              <a:gd name="f146" fmla="*/ f109 1 72"/>
              <a:gd name="f147" fmla="*/ f110 1 238"/>
              <a:gd name="f148" fmla="*/ f111 1 72"/>
              <a:gd name="f149" fmla="*/ f112 1 238"/>
              <a:gd name="f150" fmla="*/ f113 1 72"/>
              <a:gd name="f151" fmla="*/ f114 1 72"/>
              <a:gd name="f152" fmla="*/ f115 1 238"/>
              <a:gd name="f153" fmla="*/ f116 1 238"/>
              <a:gd name="f154" fmla="*/ f117 1 72"/>
              <a:gd name="f155" fmla="*/ 0 1 f80"/>
              <a:gd name="f156" fmla="*/ f74 1 f80"/>
              <a:gd name="f157" fmla="*/ 0 1 f81"/>
              <a:gd name="f158" fmla="*/ f75 1 f81"/>
              <a:gd name="f159" fmla="*/ f119 1 f80"/>
              <a:gd name="f160" fmla="*/ f120 1 f81"/>
              <a:gd name="f161" fmla="*/ f121 1 f80"/>
              <a:gd name="f162" fmla="*/ f122 1 f81"/>
              <a:gd name="f163" fmla="*/ f123 1 f80"/>
              <a:gd name="f164" fmla="*/ f124 1 f81"/>
              <a:gd name="f165" fmla="*/ f125 1 f81"/>
              <a:gd name="f166" fmla="*/ f126 1 f80"/>
              <a:gd name="f167" fmla="*/ f127 1 f81"/>
              <a:gd name="f168" fmla="*/ f128 1 f80"/>
              <a:gd name="f169" fmla="*/ f129 1 f80"/>
              <a:gd name="f170" fmla="*/ f130 1 f81"/>
              <a:gd name="f171" fmla="*/ f131 1 f81"/>
              <a:gd name="f172" fmla="*/ f132 1 f80"/>
              <a:gd name="f173" fmla="*/ f133 1 f81"/>
              <a:gd name="f174" fmla="*/ f134 1 f81"/>
              <a:gd name="f175" fmla="*/ f135 1 f80"/>
              <a:gd name="f176" fmla="*/ f136 1 f81"/>
              <a:gd name="f177" fmla="*/ f137 1 f80"/>
              <a:gd name="f178" fmla="*/ f138 1 f81"/>
              <a:gd name="f179" fmla="*/ f139 1 f81"/>
              <a:gd name="f180" fmla="*/ f140 1 f80"/>
              <a:gd name="f181" fmla="*/ f141 1 f81"/>
              <a:gd name="f182" fmla="*/ f142 1 f80"/>
              <a:gd name="f183" fmla="*/ f143 1 f81"/>
              <a:gd name="f184" fmla="*/ f144 1 f80"/>
              <a:gd name="f185" fmla="*/ f145 1 f80"/>
              <a:gd name="f186" fmla="*/ f146 1 f81"/>
              <a:gd name="f187" fmla="*/ f147 1 f80"/>
              <a:gd name="f188" fmla="*/ f148 1 f81"/>
              <a:gd name="f189" fmla="*/ f149 1 f80"/>
              <a:gd name="f190" fmla="*/ f150 1 f81"/>
              <a:gd name="f191" fmla="*/ f151 1 f81"/>
              <a:gd name="f192" fmla="*/ f152 1 f80"/>
              <a:gd name="f193" fmla="*/ f153 1 f80"/>
              <a:gd name="f194" fmla="*/ f154 1 f81"/>
              <a:gd name="f195" fmla="*/ f155 f71 1"/>
              <a:gd name="f196" fmla="*/ f156 f71 1"/>
              <a:gd name="f197" fmla="*/ f158 f72 1"/>
              <a:gd name="f198" fmla="*/ f157 f72 1"/>
              <a:gd name="f199" fmla="*/ f159 f71 1"/>
              <a:gd name="f200" fmla="*/ f160 f72 1"/>
              <a:gd name="f201" fmla="*/ f161 f71 1"/>
              <a:gd name="f202" fmla="*/ f162 f72 1"/>
              <a:gd name="f203" fmla="*/ f163 f71 1"/>
              <a:gd name="f204" fmla="*/ f164 f72 1"/>
              <a:gd name="f205" fmla="*/ f165 f72 1"/>
              <a:gd name="f206" fmla="*/ f166 f71 1"/>
              <a:gd name="f207" fmla="*/ f167 f72 1"/>
              <a:gd name="f208" fmla="*/ f168 f71 1"/>
              <a:gd name="f209" fmla="*/ f169 f71 1"/>
              <a:gd name="f210" fmla="*/ f170 f72 1"/>
              <a:gd name="f211" fmla="*/ f171 f72 1"/>
              <a:gd name="f212" fmla="*/ f172 f71 1"/>
              <a:gd name="f213" fmla="*/ f173 f72 1"/>
              <a:gd name="f214" fmla="*/ f174 f72 1"/>
              <a:gd name="f215" fmla="*/ f175 f71 1"/>
              <a:gd name="f216" fmla="*/ f176 f72 1"/>
              <a:gd name="f217" fmla="*/ f177 f71 1"/>
              <a:gd name="f218" fmla="*/ f178 f72 1"/>
              <a:gd name="f219" fmla="*/ f179 f72 1"/>
              <a:gd name="f220" fmla="*/ f180 f71 1"/>
              <a:gd name="f221" fmla="*/ f181 f72 1"/>
              <a:gd name="f222" fmla="*/ f182 f71 1"/>
              <a:gd name="f223" fmla="*/ f183 f72 1"/>
              <a:gd name="f224" fmla="*/ f184 f71 1"/>
              <a:gd name="f225" fmla="*/ f185 f71 1"/>
              <a:gd name="f226" fmla="*/ f186 f72 1"/>
              <a:gd name="f227" fmla="*/ f187 f71 1"/>
              <a:gd name="f228" fmla="*/ f188 f72 1"/>
              <a:gd name="f229" fmla="*/ f189 f71 1"/>
              <a:gd name="f230" fmla="*/ f190 f72 1"/>
              <a:gd name="f231" fmla="*/ f191 f72 1"/>
              <a:gd name="f232" fmla="*/ f192 f71 1"/>
              <a:gd name="f233" fmla="*/ f193 f71 1"/>
              <a:gd name="f234" fmla="*/ f194 f7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8">
                <a:pos x="f199" y="f200"/>
              </a:cxn>
              <a:cxn ang="f118">
                <a:pos x="f201" y="f202"/>
              </a:cxn>
              <a:cxn ang="f118">
                <a:pos x="f203" y="f204"/>
              </a:cxn>
              <a:cxn ang="f118">
                <a:pos x="f203" y="f205"/>
              </a:cxn>
              <a:cxn ang="f118">
                <a:pos x="f206" y="f207"/>
              </a:cxn>
              <a:cxn ang="f118">
                <a:pos x="f208" y="f207"/>
              </a:cxn>
              <a:cxn ang="f118">
                <a:pos x="f209" y="f210"/>
              </a:cxn>
              <a:cxn ang="f118">
                <a:pos x="f209" y="f211"/>
              </a:cxn>
              <a:cxn ang="f118">
                <a:pos x="f208" y="f202"/>
              </a:cxn>
              <a:cxn ang="f118">
                <a:pos x="f199" y="f200"/>
              </a:cxn>
              <a:cxn ang="f118">
                <a:pos x="f212" y="f213"/>
              </a:cxn>
              <a:cxn ang="f118">
                <a:pos x="f212" y="f214"/>
              </a:cxn>
              <a:cxn ang="f118">
                <a:pos x="f215" y="f216"/>
              </a:cxn>
              <a:cxn ang="f118">
                <a:pos x="f217" y="f218"/>
              </a:cxn>
              <a:cxn ang="f118">
                <a:pos x="f215" y="f219"/>
              </a:cxn>
              <a:cxn ang="f118">
                <a:pos x="f212" y="f213"/>
              </a:cxn>
              <a:cxn ang="f118">
                <a:pos x="f220" y="f221"/>
              </a:cxn>
              <a:cxn ang="f118">
                <a:pos x="f222" y="f223"/>
              </a:cxn>
              <a:cxn ang="f118">
                <a:pos x="f224" y="f216"/>
              </a:cxn>
              <a:cxn ang="f118">
                <a:pos x="f225" y="f218"/>
              </a:cxn>
              <a:cxn ang="f118">
                <a:pos x="f220" y="f221"/>
              </a:cxn>
              <a:cxn ang="f118">
                <a:pos x="f215" y="f226"/>
              </a:cxn>
              <a:cxn ang="f118">
                <a:pos x="f227" y="f228"/>
              </a:cxn>
              <a:cxn ang="f118">
                <a:pos x="f229" y="f230"/>
              </a:cxn>
              <a:cxn ang="f118">
                <a:pos x="f217" y="f231"/>
              </a:cxn>
              <a:cxn ang="f118">
                <a:pos x="f215" y="f226"/>
              </a:cxn>
              <a:cxn ang="f118">
                <a:pos x="f232" y="f228"/>
              </a:cxn>
              <a:cxn ang="f118">
                <a:pos x="f224" y="f230"/>
              </a:cxn>
              <a:cxn ang="f118">
                <a:pos x="f233" y="f228"/>
              </a:cxn>
              <a:cxn ang="f118">
                <a:pos x="f220" y="f234"/>
              </a:cxn>
              <a:cxn ang="f118">
                <a:pos x="f232" y="f228"/>
              </a:cxn>
            </a:cxnLst>
            <a:rect l="f195" t="f198" r="f196" b="f197"/>
            <a:pathLst>
              <a:path w="238" h="72">
                <a:moveTo>
                  <a:pt x="f8" y="f9"/>
                </a:moveTo>
                <a:cubicBezTo>
                  <a:pt x="f10" y="f9"/>
                  <a:pt x="f11" y="f9"/>
                  <a:pt x="f12" y="f7"/>
                </a:cubicBezTo>
                <a:cubicBezTo>
                  <a:pt x="f13" y="f7"/>
                  <a:pt x="f5" y="f14"/>
                  <a:pt x="f5" y="f15"/>
                </a:cubicBezTo>
                <a:cubicBezTo>
                  <a:pt x="f5" y="f16"/>
                  <a:pt x="f5" y="f17"/>
                  <a:pt x="f5" y="f18"/>
                </a:cubicBezTo>
                <a:cubicBezTo>
                  <a:pt x="f5" y="f13"/>
                  <a:pt x="f13" y="f5"/>
                  <a:pt x="f18" y="f5"/>
                </a:cubicBezTo>
                <a:cubicBezTo>
                  <a:pt x="f10" y="f5"/>
                  <a:pt x="f19" y="f5"/>
                  <a:pt x="f20" y="f5"/>
                </a:cubicBezTo>
                <a:cubicBezTo>
                  <a:pt x="f21" y="f5"/>
                  <a:pt x="f6" y="f13"/>
                  <a:pt x="f6" y="f22"/>
                </a:cubicBezTo>
                <a:cubicBezTo>
                  <a:pt x="f6" y="f17"/>
                  <a:pt x="f6" y="f23"/>
                  <a:pt x="f6" y="f24"/>
                </a:cubicBezTo>
                <a:cubicBezTo>
                  <a:pt x="f6" y="f25"/>
                  <a:pt x="f21" y="f7"/>
                  <a:pt x="f20" y="f7"/>
                </a:cubicBezTo>
                <a:cubicBezTo>
                  <a:pt x="f26" y="f9"/>
                  <a:pt x="f19" y="f9"/>
                  <a:pt x="f8" y="f9"/>
                </a:cubicBezTo>
                <a:close/>
                <a:moveTo>
                  <a:pt x="f27" y="f28"/>
                </a:moveTo>
                <a:cubicBezTo>
                  <a:pt x="f27" y="f29"/>
                  <a:pt x="f27" y="f30"/>
                  <a:pt x="f27" y="f31"/>
                </a:cubicBezTo>
                <a:cubicBezTo>
                  <a:pt x="f32" y="f11"/>
                  <a:pt x="f33" y="f34"/>
                  <a:pt x="f35" y="f34"/>
                </a:cubicBezTo>
                <a:cubicBezTo>
                  <a:pt x="f36" y="f16"/>
                  <a:pt x="f37" y="f31"/>
                  <a:pt x="f37" y="f38"/>
                </a:cubicBezTo>
                <a:cubicBezTo>
                  <a:pt x="f37" y="f28"/>
                  <a:pt x="f36" y="f39"/>
                  <a:pt x="f35" y="f39"/>
                </a:cubicBezTo>
                <a:cubicBezTo>
                  <a:pt x="f33" y="f39"/>
                  <a:pt x="f32" y="f40"/>
                  <a:pt x="f27" y="f28"/>
                </a:cubicBezTo>
                <a:close/>
                <a:moveTo>
                  <a:pt x="f41" y="f42"/>
                </a:moveTo>
                <a:cubicBezTo>
                  <a:pt x="f43" y="f44"/>
                  <a:pt x="f45" y="f40"/>
                  <a:pt x="f46" y="f29"/>
                </a:cubicBezTo>
                <a:cubicBezTo>
                  <a:pt x="f46" y="f31"/>
                  <a:pt x="f43" y="f23"/>
                  <a:pt x="f47" y="f34"/>
                </a:cubicBezTo>
                <a:cubicBezTo>
                  <a:pt x="f48" y="f23"/>
                  <a:pt x="f49" y="f31"/>
                  <a:pt x="f49" y="f38"/>
                </a:cubicBezTo>
                <a:cubicBezTo>
                  <a:pt x="f50" y="f28"/>
                  <a:pt x="f51" y="f44"/>
                  <a:pt x="f41" y="f42"/>
                </a:cubicBezTo>
                <a:close/>
                <a:moveTo>
                  <a:pt x="f35" y="f52"/>
                </a:moveTo>
                <a:cubicBezTo>
                  <a:pt x="f33" y="f53"/>
                  <a:pt x="f54" y="f55"/>
                  <a:pt x="f54" y="f56"/>
                </a:cubicBezTo>
                <a:cubicBezTo>
                  <a:pt x="f54" y="f57"/>
                  <a:pt x="f33" y="f58"/>
                  <a:pt x="f59" y="f58"/>
                </a:cubicBezTo>
                <a:cubicBezTo>
                  <a:pt x="f60" y="f58"/>
                  <a:pt x="f37" y="f61"/>
                  <a:pt x="f37" y="f62"/>
                </a:cubicBezTo>
                <a:cubicBezTo>
                  <a:pt x="f37" y="f55"/>
                  <a:pt x="f52" y="f53"/>
                  <a:pt x="f35" y="f52"/>
                </a:cubicBezTo>
                <a:close/>
                <a:moveTo>
                  <a:pt x="f63" y="f56"/>
                </a:moveTo>
                <a:cubicBezTo>
                  <a:pt x="f64" y="f61"/>
                  <a:pt x="f43" y="f58"/>
                  <a:pt x="f47" y="f58"/>
                </a:cubicBezTo>
                <a:cubicBezTo>
                  <a:pt x="f65" y="f66"/>
                  <a:pt x="f67" y="f57"/>
                  <a:pt x="f50" y="f56"/>
                </a:cubicBezTo>
                <a:cubicBezTo>
                  <a:pt x="f67" y="f55"/>
                  <a:pt x="f65" y="f68"/>
                  <a:pt x="f41" y="f68"/>
                </a:cubicBezTo>
                <a:cubicBezTo>
                  <a:pt x="f43" y="f68"/>
                  <a:pt x="f64" y="f69"/>
                  <a:pt x="f63" y="f56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8B35706B-646B-A80D-8251-6A38714835B8}"/>
              </a:ext>
            </a:extLst>
          </p:cNvPr>
          <p:cNvSpPr/>
          <p:nvPr/>
        </p:nvSpPr>
        <p:spPr>
          <a:xfrm>
            <a:off x="1420813" y="4251329"/>
            <a:ext cx="520695" cy="6302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0"/>
              <a:gd name="f7" fmla="val 290"/>
              <a:gd name="f8" fmla="val 127"/>
              <a:gd name="f9" fmla="val 200"/>
              <a:gd name="f10" fmla="val 214"/>
              <a:gd name="f11" fmla="val 228"/>
              <a:gd name="f12" fmla="val 142"/>
              <a:gd name="f13" fmla="val 248"/>
              <a:gd name="f14" fmla="val 156"/>
              <a:gd name="f15" fmla="val 255"/>
              <a:gd name="f16" fmla="val 170"/>
              <a:gd name="f17" fmla="val 264"/>
              <a:gd name="f18" fmla="val 172"/>
              <a:gd name="f19" fmla="val 265"/>
              <a:gd name="f20" fmla="val 171"/>
              <a:gd name="f21" fmla="val 273"/>
              <a:gd name="f22" fmla="val 169"/>
              <a:gd name="f23" fmla="val 274"/>
              <a:gd name="f24" fmla="val 163"/>
              <a:gd name="f25" fmla="val 279"/>
              <a:gd name="f26" fmla="val 283"/>
              <a:gd name="f27" fmla="val 149"/>
              <a:gd name="f28" fmla="val 285"/>
              <a:gd name="f29" fmla="val 105"/>
              <a:gd name="f30" fmla="val 288"/>
              <a:gd name="f31" fmla="val 84"/>
              <a:gd name="f32" fmla="val 81"/>
              <a:gd name="f33" fmla="val 78"/>
              <a:gd name="f34" fmla="val 282"/>
              <a:gd name="f35" fmla="val 75"/>
              <a:gd name="f36" fmla="val 280"/>
              <a:gd name="f37" fmla="val 63"/>
              <a:gd name="f38" fmla="val 266"/>
              <a:gd name="f39" fmla="val 259"/>
              <a:gd name="f40" fmla="val 86"/>
              <a:gd name="f41" fmla="val 253"/>
              <a:gd name="f42" fmla="val 98"/>
              <a:gd name="f43" fmla="val 109"/>
              <a:gd name="f44" fmla="val 242"/>
              <a:gd name="f45" fmla="val 111"/>
              <a:gd name="f46" fmla="val 112"/>
              <a:gd name="f47" fmla="val 238"/>
              <a:gd name="f48" fmla="val 225"/>
              <a:gd name="f49" fmla="val 212"/>
              <a:gd name="f50" fmla="val 95"/>
              <a:gd name="f51" fmla="val 197"/>
              <a:gd name="f52" fmla="val 79"/>
              <a:gd name="f53" fmla="val 196"/>
              <a:gd name="f54" fmla="val 64"/>
              <a:gd name="f55" fmla="val 192"/>
              <a:gd name="f56" fmla="val 45"/>
              <a:gd name="f57" fmla="val 188"/>
              <a:gd name="f58" fmla="val 28"/>
              <a:gd name="f59" fmla="val 179"/>
              <a:gd name="f60" fmla="val 15"/>
              <a:gd name="f61" fmla="val 162"/>
              <a:gd name="f62" fmla="val 2"/>
              <a:gd name="f63" fmla="val 144"/>
              <a:gd name="f64" fmla="val 123"/>
              <a:gd name="f65" fmla="val 4"/>
              <a:gd name="f66" fmla="val 102"/>
              <a:gd name="f67" fmla="val 9"/>
              <a:gd name="f68" fmla="val 66"/>
              <a:gd name="f69" fmla="val 25"/>
              <a:gd name="f70" fmla="val 34"/>
              <a:gd name="f71" fmla="val 46"/>
              <a:gd name="f72" fmla="val 47"/>
              <a:gd name="f73" fmla="val 50"/>
              <a:gd name="f74" fmla="val 52"/>
              <a:gd name="f75" fmla="val 97"/>
              <a:gd name="f76" fmla="val 141"/>
              <a:gd name="f77" fmla="val 186"/>
              <a:gd name="f78" fmla="val 191"/>
              <a:gd name="f79" fmla="val 1"/>
              <a:gd name="f80" fmla="val 3"/>
              <a:gd name="f81" fmla="val 35"/>
              <a:gd name="f82" fmla="val 232"/>
              <a:gd name="f83" fmla="val 69"/>
              <a:gd name="f84" fmla="val 235"/>
              <a:gd name="f85" fmla="val 157"/>
              <a:gd name="f86" fmla="val 213"/>
              <a:gd name="f87" fmla="val 184"/>
              <a:gd name="f88" fmla="val 168"/>
              <a:gd name="f89" fmla="val 194"/>
              <a:gd name="f90" fmla="val 155"/>
              <a:gd name="f91" fmla="val 198"/>
              <a:gd name="f92" fmla="val 119"/>
              <a:gd name="f93" fmla="val 17"/>
              <a:gd name="f94" fmla="val 101"/>
              <a:gd name="f95" fmla="val 82"/>
              <a:gd name="f96" fmla="val 60"/>
              <a:gd name="f97" fmla="val 56"/>
              <a:gd name="f98" fmla="val 19"/>
              <a:gd name="f99" fmla="val 55"/>
              <a:gd name="f100" fmla="val 21"/>
              <a:gd name="f101" fmla="val 38"/>
              <a:gd name="f102" fmla="val 48"/>
              <a:gd name="f103" fmla="val 24"/>
              <a:gd name="f104" fmla="val 76"/>
              <a:gd name="f105" fmla="val 20"/>
              <a:gd name="f106" fmla="val 108"/>
              <a:gd name="f107" fmla="val 16"/>
              <a:gd name="f108" fmla="val 140"/>
              <a:gd name="f109" fmla="val 30"/>
              <a:gd name="f110" fmla="val 164"/>
              <a:gd name="f111" fmla="val 61"/>
              <a:gd name="f112" fmla="val 173"/>
              <a:gd name="f113" fmla="val 92"/>
              <a:gd name="f114" fmla="val 125"/>
              <a:gd name="f115" fmla="val 158"/>
              <a:gd name="f116" fmla="val 178"/>
              <a:gd name="f117" fmla="val 176"/>
              <a:gd name="f118" fmla="val 182"/>
              <a:gd name="f119" fmla="val 166"/>
              <a:gd name="f120" fmla="val 215"/>
              <a:gd name="f121" fmla="val 154"/>
              <a:gd name="f122" fmla="val 223"/>
              <a:gd name="f123" fmla="val 130"/>
              <a:gd name="f124" fmla="val 217"/>
              <a:gd name="f125" fmla="val 100"/>
              <a:gd name="f126" fmla="val 211"/>
              <a:gd name="f127" fmla="val 71"/>
              <a:gd name="f128" fmla="val 199"/>
              <a:gd name="f129" fmla="val 183"/>
              <a:gd name="f130" fmla="val 175"/>
              <a:gd name="f131" fmla="val 138"/>
              <a:gd name="f132" fmla="+- 0 0 -90"/>
              <a:gd name="f133" fmla="*/ f3 1 240"/>
              <a:gd name="f134" fmla="*/ f4 1 290"/>
              <a:gd name="f135" fmla="val f5"/>
              <a:gd name="f136" fmla="val f6"/>
              <a:gd name="f137" fmla="val f7"/>
              <a:gd name="f138" fmla="*/ f132 f0 1"/>
              <a:gd name="f139" fmla="+- f137 0 f135"/>
              <a:gd name="f140" fmla="+- f136 0 f135"/>
              <a:gd name="f141" fmla="*/ f138 1 f2"/>
              <a:gd name="f142" fmla="*/ f140 1 240"/>
              <a:gd name="f143" fmla="*/ f139 1 290"/>
              <a:gd name="f144" fmla="*/ 127 f140 1"/>
              <a:gd name="f145" fmla="*/ 200 f139 1"/>
              <a:gd name="f146" fmla="*/ 240 f139 1"/>
              <a:gd name="f147" fmla="*/ 170 f140 1"/>
              <a:gd name="f148" fmla="*/ 264 f139 1"/>
              <a:gd name="f149" fmla="*/ 169 f140 1"/>
              <a:gd name="f150" fmla="*/ 274 f139 1"/>
              <a:gd name="f151" fmla="*/ 149 f140 1"/>
              <a:gd name="f152" fmla="*/ 285 f139 1"/>
              <a:gd name="f153" fmla="*/ 84 f140 1"/>
              <a:gd name="f154" fmla="*/ 283 f139 1"/>
              <a:gd name="f155" fmla="*/ 75 f140 1"/>
              <a:gd name="f156" fmla="*/ 280 f139 1"/>
              <a:gd name="f157" fmla="*/ 259 f139 1"/>
              <a:gd name="f158" fmla="*/ 109 f140 1"/>
              <a:gd name="f159" fmla="*/ 242 f139 1"/>
              <a:gd name="f160" fmla="*/ 112 f140 1"/>
              <a:gd name="f161" fmla="*/ 238 f139 1"/>
              <a:gd name="f162" fmla="*/ 64 f140 1"/>
              <a:gd name="f163" fmla="*/ 192 f139 1"/>
              <a:gd name="f164" fmla="*/ 15 f140 1"/>
              <a:gd name="f165" fmla="*/ 162 f139 1"/>
              <a:gd name="f166" fmla="*/ 4 f140 1"/>
              <a:gd name="f167" fmla="*/ 102 f139 1"/>
              <a:gd name="f168" fmla="*/ 46 f140 1"/>
              <a:gd name="f169" fmla="*/ 4 f139 1"/>
              <a:gd name="f170" fmla="*/ 52 f140 1"/>
              <a:gd name="f171" fmla="*/ 0 f139 1"/>
              <a:gd name="f172" fmla="*/ 186 f140 1"/>
              <a:gd name="f173" fmla="*/ 192 f140 1"/>
              <a:gd name="f174" fmla="*/ 3 f139 1"/>
              <a:gd name="f175" fmla="*/ 235 f140 1"/>
              <a:gd name="f176" fmla="*/ 109 f139 1"/>
              <a:gd name="f177" fmla="*/ 168 f140 1"/>
              <a:gd name="f178" fmla="*/ 194 f139 1"/>
              <a:gd name="f179" fmla="*/ 119 f140 1"/>
              <a:gd name="f180" fmla="*/ 17 f139 1"/>
              <a:gd name="f181" fmla="*/ 63 f140 1"/>
              <a:gd name="f182" fmla="*/ 55 f140 1"/>
              <a:gd name="f183" fmla="*/ 21 f139 1"/>
              <a:gd name="f184" fmla="*/ 20 f140 1"/>
              <a:gd name="f185" fmla="*/ 108 f139 1"/>
              <a:gd name="f186" fmla="*/ 61 f140 1"/>
              <a:gd name="f187" fmla="*/ 173 f139 1"/>
              <a:gd name="f188" fmla="*/ 158 f140 1"/>
              <a:gd name="f189" fmla="*/ 178 f139 1"/>
              <a:gd name="f190" fmla="*/ 166 f139 1"/>
              <a:gd name="f191" fmla="*/ 217 f140 1"/>
              <a:gd name="f192" fmla="*/ 100 f139 1"/>
              <a:gd name="f193" fmla="*/ 183 f140 1"/>
              <a:gd name="f194" fmla="*/ 175 f140 1"/>
              <a:gd name="f195" fmla="+- f141 0 f1"/>
              <a:gd name="f196" fmla="*/ f144 1 240"/>
              <a:gd name="f197" fmla="*/ f145 1 290"/>
              <a:gd name="f198" fmla="*/ f146 1 290"/>
              <a:gd name="f199" fmla="*/ f147 1 240"/>
              <a:gd name="f200" fmla="*/ f148 1 290"/>
              <a:gd name="f201" fmla="*/ f149 1 240"/>
              <a:gd name="f202" fmla="*/ f150 1 290"/>
              <a:gd name="f203" fmla="*/ f151 1 240"/>
              <a:gd name="f204" fmla="*/ f152 1 290"/>
              <a:gd name="f205" fmla="*/ f153 1 240"/>
              <a:gd name="f206" fmla="*/ f154 1 290"/>
              <a:gd name="f207" fmla="*/ f155 1 240"/>
              <a:gd name="f208" fmla="*/ f156 1 290"/>
              <a:gd name="f209" fmla="*/ f157 1 290"/>
              <a:gd name="f210" fmla="*/ f158 1 240"/>
              <a:gd name="f211" fmla="*/ f159 1 290"/>
              <a:gd name="f212" fmla="*/ f160 1 240"/>
              <a:gd name="f213" fmla="*/ f161 1 290"/>
              <a:gd name="f214" fmla="*/ f162 1 240"/>
              <a:gd name="f215" fmla="*/ f163 1 290"/>
              <a:gd name="f216" fmla="*/ f164 1 240"/>
              <a:gd name="f217" fmla="*/ f165 1 290"/>
              <a:gd name="f218" fmla="*/ f166 1 240"/>
              <a:gd name="f219" fmla="*/ f167 1 290"/>
              <a:gd name="f220" fmla="*/ f168 1 240"/>
              <a:gd name="f221" fmla="*/ f169 1 290"/>
              <a:gd name="f222" fmla="*/ f170 1 240"/>
              <a:gd name="f223" fmla="*/ f171 1 290"/>
              <a:gd name="f224" fmla="*/ f172 1 240"/>
              <a:gd name="f225" fmla="*/ f173 1 240"/>
              <a:gd name="f226" fmla="*/ f174 1 290"/>
              <a:gd name="f227" fmla="*/ f175 1 240"/>
              <a:gd name="f228" fmla="*/ f176 1 290"/>
              <a:gd name="f229" fmla="*/ f177 1 240"/>
              <a:gd name="f230" fmla="*/ f178 1 290"/>
              <a:gd name="f231" fmla="*/ f179 1 240"/>
              <a:gd name="f232" fmla="*/ f180 1 290"/>
              <a:gd name="f233" fmla="*/ f181 1 240"/>
              <a:gd name="f234" fmla="*/ f182 1 240"/>
              <a:gd name="f235" fmla="*/ f183 1 290"/>
              <a:gd name="f236" fmla="*/ f184 1 240"/>
              <a:gd name="f237" fmla="*/ f185 1 290"/>
              <a:gd name="f238" fmla="*/ f186 1 240"/>
              <a:gd name="f239" fmla="*/ f187 1 290"/>
              <a:gd name="f240" fmla="*/ f188 1 240"/>
              <a:gd name="f241" fmla="*/ f189 1 290"/>
              <a:gd name="f242" fmla="*/ f190 1 290"/>
              <a:gd name="f243" fmla="*/ f191 1 240"/>
              <a:gd name="f244" fmla="*/ f192 1 290"/>
              <a:gd name="f245" fmla="*/ f193 1 240"/>
              <a:gd name="f246" fmla="*/ f194 1 240"/>
              <a:gd name="f247" fmla="*/ 0 1 f142"/>
              <a:gd name="f248" fmla="*/ f136 1 f142"/>
              <a:gd name="f249" fmla="*/ 0 1 f143"/>
              <a:gd name="f250" fmla="*/ f137 1 f143"/>
              <a:gd name="f251" fmla="*/ f196 1 f142"/>
              <a:gd name="f252" fmla="*/ f197 1 f143"/>
              <a:gd name="f253" fmla="*/ f198 1 f143"/>
              <a:gd name="f254" fmla="*/ f199 1 f142"/>
              <a:gd name="f255" fmla="*/ f200 1 f143"/>
              <a:gd name="f256" fmla="*/ f201 1 f142"/>
              <a:gd name="f257" fmla="*/ f202 1 f143"/>
              <a:gd name="f258" fmla="*/ f203 1 f142"/>
              <a:gd name="f259" fmla="*/ f204 1 f143"/>
              <a:gd name="f260" fmla="*/ f205 1 f142"/>
              <a:gd name="f261" fmla="*/ f206 1 f143"/>
              <a:gd name="f262" fmla="*/ f207 1 f142"/>
              <a:gd name="f263" fmla="*/ f208 1 f143"/>
              <a:gd name="f264" fmla="*/ f209 1 f143"/>
              <a:gd name="f265" fmla="*/ f210 1 f142"/>
              <a:gd name="f266" fmla="*/ f211 1 f143"/>
              <a:gd name="f267" fmla="*/ f212 1 f142"/>
              <a:gd name="f268" fmla="*/ f213 1 f143"/>
              <a:gd name="f269" fmla="*/ f214 1 f142"/>
              <a:gd name="f270" fmla="*/ f215 1 f143"/>
              <a:gd name="f271" fmla="*/ f216 1 f142"/>
              <a:gd name="f272" fmla="*/ f217 1 f143"/>
              <a:gd name="f273" fmla="*/ f218 1 f142"/>
              <a:gd name="f274" fmla="*/ f219 1 f143"/>
              <a:gd name="f275" fmla="*/ f220 1 f142"/>
              <a:gd name="f276" fmla="*/ f221 1 f143"/>
              <a:gd name="f277" fmla="*/ f222 1 f142"/>
              <a:gd name="f278" fmla="*/ f223 1 f143"/>
              <a:gd name="f279" fmla="*/ f224 1 f142"/>
              <a:gd name="f280" fmla="*/ f225 1 f142"/>
              <a:gd name="f281" fmla="*/ f226 1 f143"/>
              <a:gd name="f282" fmla="*/ f227 1 f142"/>
              <a:gd name="f283" fmla="*/ f228 1 f143"/>
              <a:gd name="f284" fmla="*/ f229 1 f142"/>
              <a:gd name="f285" fmla="*/ f230 1 f143"/>
              <a:gd name="f286" fmla="*/ f231 1 f142"/>
              <a:gd name="f287" fmla="*/ f232 1 f143"/>
              <a:gd name="f288" fmla="*/ f233 1 f142"/>
              <a:gd name="f289" fmla="*/ f234 1 f142"/>
              <a:gd name="f290" fmla="*/ f235 1 f143"/>
              <a:gd name="f291" fmla="*/ f236 1 f142"/>
              <a:gd name="f292" fmla="*/ f237 1 f143"/>
              <a:gd name="f293" fmla="*/ f238 1 f142"/>
              <a:gd name="f294" fmla="*/ f239 1 f143"/>
              <a:gd name="f295" fmla="*/ f240 1 f142"/>
              <a:gd name="f296" fmla="*/ f241 1 f143"/>
              <a:gd name="f297" fmla="*/ f242 1 f143"/>
              <a:gd name="f298" fmla="*/ f243 1 f142"/>
              <a:gd name="f299" fmla="*/ f244 1 f143"/>
              <a:gd name="f300" fmla="*/ f245 1 f142"/>
              <a:gd name="f301" fmla="*/ f246 1 f142"/>
              <a:gd name="f302" fmla="*/ f247 f133 1"/>
              <a:gd name="f303" fmla="*/ f248 f133 1"/>
              <a:gd name="f304" fmla="*/ f250 f134 1"/>
              <a:gd name="f305" fmla="*/ f249 f134 1"/>
              <a:gd name="f306" fmla="*/ f251 f133 1"/>
              <a:gd name="f307" fmla="*/ f252 f134 1"/>
              <a:gd name="f308" fmla="*/ f253 f134 1"/>
              <a:gd name="f309" fmla="*/ f254 f133 1"/>
              <a:gd name="f310" fmla="*/ f255 f134 1"/>
              <a:gd name="f311" fmla="*/ f256 f133 1"/>
              <a:gd name="f312" fmla="*/ f257 f134 1"/>
              <a:gd name="f313" fmla="*/ f258 f133 1"/>
              <a:gd name="f314" fmla="*/ f259 f134 1"/>
              <a:gd name="f315" fmla="*/ f260 f133 1"/>
              <a:gd name="f316" fmla="*/ f261 f134 1"/>
              <a:gd name="f317" fmla="*/ f262 f133 1"/>
              <a:gd name="f318" fmla="*/ f263 f134 1"/>
              <a:gd name="f319" fmla="*/ f264 f134 1"/>
              <a:gd name="f320" fmla="*/ f265 f133 1"/>
              <a:gd name="f321" fmla="*/ f266 f134 1"/>
              <a:gd name="f322" fmla="*/ f267 f133 1"/>
              <a:gd name="f323" fmla="*/ f268 f134 1"/>
              <a:gd name="f324" fmla="*/ f269 f133 1"/>
              <a:gd name="f325" fmla="*/ f270 f134 1"/>
              <a:gd name="f326" fmla="*/ f271 f133 1"/>
              <a:gd name="f327" fmla="*/ f272 f134 1"/>
              <a:gd name="f328" fmla="*/ f273 f133 1"/>
              <a:gd name="f329" fmla="*/ f274 f134 1"/>
              <a:gd name="f330" fmla="*/ f275 f133 1"/>
              <a:gd name="f331" fmla="*/ f276 f134 1"/>
              <a:gd name="f332" fmla="*/ f277 f133 1"/>
              <a:gd name="f333" fmla="*/ f278 f134 1"/>
              <a:gd name="f334" fmla="*/ f279 f133 1"/>
              <a:gd name="f335" fmla="*/ f280 f133 1"/>
              <a:gd name="f336" fmla="*/ f281 f134 1"/>
              <a:gd name="f337" fmla="*/ f282 f133 1"/>
              <a:gd name="f338" fmla="*/ f283 f134 1"/>
              <a:gd name="f339" fmla="*/ f284 f133 1"/>
              <a:gd name="f340" fmla="*/ f285 f134 1"/>
              <a:gd name="f341" fmla="*/ f286 f133 1"/>
              <a:gd name="f342" fmla="*/ f287 f134 1"/>
              <a:gd name="f343" fmla="*/ f288 f133 1"/>
              <a:gd name="f344" fmla="*/ f289 f133 1"/>
              <a:gd name="f345" fmla="*/ f290 f134 1"/>
              <a:gd name="f346" fmla="*/ f291 f133 1"/>
              <a:gd name="f347" fmla="*/ f292 f134 1"/>
              <a:gd name="f348" fmla="*/ f293 f133 1"/>
              <a:gd name="f349" fmla="*/ f294 f134 1"/>
              <a:gd name="f350" fmla="*/ f295 f133 1"/>
              <a:gd name="f351" fmla="*/ f296 f134 1"/>
              <a:gd name="f352" fmla="*/ f297 f134 1"/>
              <a:gd name="f353" fmla="*/ f298 f133 1"/>
              <a:gd name="f354" fmla="*/ f299 f134 1"/>
              <a:gd name="f355" fmla="*/ f300 f133 1"/>
              <a:gd name="f356" fmla="*/ f301 f1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5">
                <a:pos x="f306" y="f307"/>
              </a:cxn>
              <a:cxn ang="f195">
                <a:pos x="f306" y="f308"/>
              </a:cxn>
              <a:cxn ang="f195">
                <a:pos x="f309" y="f310"/>
              </a:cxn>
              <a:cxn ang="f195">
                <a:pos x="f311" y="f312"/>
              </a:cxn>
              <a:cxn ang="f195">
                <a:pos x="f313" y="f314"/>
              </a:cxn>
              <a:cxn ang="f195">
                <a:pos x="f315" y="f316"/>
              </a:cxn>
              <a:cxn ang="f195">
                <a:pos x="f317" y="f318"/>
              </a:cxn>
              <a:cxn ang="f195">
                <a:pos x="f317" y="f319"/>
              </a:cxn>
              <a:cxn ang="f195">
                <a:pos x="f320" y="f321"/>
              </a:cxn>
              <a:cxn ang="f195">
                <a:pos x="f322" y="f323"/>
              </a:cxn>
              <a:cxn ang="f195">
                <a:pos x="f322" y="f307"/>
              </a:cxn>
              <a:cxn ang="f195">
                <a:pos x="f324" y="f325"/>
              </a:cxn>
              <a:cxn ang="f195">
                <a:pos x="f326" y="f327"/>
              </a:cxn>
              <a:cxn ang="f195">
                <a:pos x="f328" y="f329"/>
              </a:cxn>
              <a:cxn ang="f195">
                <a:pos x="f330" y="f331"/>
              </a:cxn>
              <a:cxn ang="f195">
                <a:pos x="f332" y="f333"/>
              </a:cxn>
              <a:cxn ang="f195">
                <a:pos x="f334" y="f333"/>
              </a:cxn>
              <a:cxn ang="f195">
                <a:pos x="f335" y="f336"/>
              </a:cxn>
              <a:cxn ang="f195">
                <a:pos x="f337" y="f338"/>
              </a:cxn>
              <a:cxn ang="f195">
                <a:pos x="f339" y="f340"/>
              </a:cxn>
              <a:cxn ang="f195">
                <a:pos x="f306" y="f307"/>
              </a:cxn>
              <a:cxn ang="f195">
                <a:pos x="f341" y="f342"/>
              </a:cxn>
              <a:cxn ang="f195">
                <a:pos x="f343" y="f342"/>
              </a:cxn>
              <a:cxn ang="f195">
                <a:pos x="f344" y="f345"/>
              </a:cxn>
              <a:cxn ang="f195">
                <a:pos x="f346" y="f347"/>
              </a:cxn>
              <a:cxn ang="f195">
                <a:pos x="f348" y="f349"/>
              </a:cxn>
              <a:cxn ang="f195">
                <a:pos x="f350" y="f351"/>
              </a:cxn>
              <a:cxn ang="f195">
                <a:pos x="f335" y="f352"/>
              </a:cxn>
              <a:cxn ang="f195">
                <a:pos x="f353" y="f354"/>
              </a:cxn>
              <a:cxn ang="f195">
                <a:pos x="f355" y="f345"/>
              </a:cxn>
              <a:cxn ang="f195">
                <a:pos x="f356" y="f342"/>
              </a:cxn>
              <a:cxn ang="f195">
                <a:pos x="f341" y="f342"/>
              </a:cxn>
            </a:cxnLst>
            <a:rect l="f302" t="f305" r="f303" b="f304"/>
            <a:pathLst>
              <a:path w="240" h="290">
                <a:moveTo>
                  <a:pt x="f8" y="f9"/>
                </a:moveTo>
                <a:cubicBezTo>
                  <a:pt x="f8" y="f10"/>
                  <a:pt x="f8" y="f11"/>
                  <a:pt x="f8" y="f6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14" y="f26"/>
                  <a:pt x="f27" y="f28"/>
                </a:cubicBezTo>
                <a:cubicBezTo>
                  <a:pt x="f8" y="f7"/>
                  <a:pt x="f29" y="f30"/>
                  <a:pt x="f31" y="f26"/>
                </a:cubicBezTo>
                <a:cubicBezTo>
                  <a:pt x="f32" y="f26"/>
                  <a:pt x="f33" y="f34"/>
                  <a:pt x="f35" y="f36"/>
                </a:cubicBezTo>
                <a:cubicBezTo>
                  <a:pt x="f37" y="f21"/>
                  <a:pt x="f37" y="f38"/>
                  <a:pt x="f35" y="f39"/>
                </a:cubicBezTo>
                <a:cubicBezTo>
                  <a:pt x="f40" y="f41"/>
                  <a:pt x="f42" y="f13"/>
                  <a:pt x="f43" y="f44"/>
                </a:cubicBezTo>
                <a:cubicBezTo>
                  <a:pt x="f45" y="f44"/>
                  <a:pt x="f46" y="f6"/>
                  <a:pt x="f46" y="f47"/>
                </a:cubicBezTo>
                <a:cubicBezTo>
                  <a:pt x="f46" y="f48"/>
                  <a:pt x="f46" y="f49"/>
                  <a:pt x="f46" y="f9"/>
                </a:cubicBez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5" y="f64"/>
                  <a:pt x="f65" y="f66"/>
                </a:cubicBezTo>
                <a:cubicBezTo>
                  <a:pt x="f67" y="f68"/>
                  <a:pt x="f69" y="f70"/>
                  <a:pt x="f71" y="f65"/>
                </a:cubicBezTo>
                <a:cubicBezTo>
                  <a:pt x="f72" y="f62"/>
                  <a:pt x="f73" y="f5"/>
                  <a:pt x="f74" y="f5"/>
                </a:cubicBezTo>
                <a:cubicBezTo>
                  <a:pt x="f75" y="f5"/>
                  <a:pt x="f76" y="f5"/>
                  <a:pt x="f77" y="f5"/>
                </a:cubicBezTo>
                <a:cubicBezTo>
                  <a:pt x="f57" y="f5"/>
                  <a:pt x="f78" y="f79"/>
                  <a:pt x="f55" y="f80"/>
                </a:cubicBezTo>
                <a:cubicBezTo>
                  <a:pt x="f10" y="f81"/>
                  <a:pt x="f82" y="f83"/>
                  <a:pt x="f84" y="f43"/>
                </a:cubicBezTo>
                <a:cubicBezTo>
                  <a:pt x="f6" y="f85"/>
                  <a:pt x="f86" y="f87"/>
                  <a:pt x="f88" y="f89"/>
                </a:cubicBezTo>
                <a:cubicBezTo>
                  <a:pt x="f90" y="f51"/>
                  <a:pt x="f76" y="f91"/>
                  <a:pt x="f8" y="f9"/>
                </a:cubicBezTo>
                <a:close/>
                <a:moveTo>
                  <a:pt x="f92" y="f93"/>
                </a:moveTo>
                <a:cubicBezTo>
                  <a:pt x="f94" y="f93"/>
                  <a:pt x="f95" y="f93"/>
                  <a:pt x="f37" y="f93"/>
                </a:cubicBezTo>
                <a:cubicBezTo>
                  <a:pt x="f96" y="f93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cubicBezTo>
                  <a:pt x="f113" y="f87"/>
                  <a:pt x="f114" y="f87"/>
                  <a:pt x="f115" y="f116"/>
                </a:cubicBezTo>
                <a:cubicBezTo>
                  <a:pt x="f16" y="f117"/>
                  <a:pt x="f118" y="f18"/>
                  <a:pt x="f55" y="f119"/>
                </a:cubicBezTo>
                <a:cubicBezTo>
                  <a:pt x="f120" y="f121"/>
                  <a:pt x="f122" y="f123"/>
                  <a:pt x="f124" y="f125"/>
                </a:cubicBezTo>
                <a:cubicBezTo>
                  <a:pt x="f126" y="f127"/>
                  <a:pt x="f128" y="f56"/>
                  <a:pt x="f129" y="f100"/>
                </a:cubicBezTo>
                <a:cubicBezTo>
                  <a:pt x="f118" y="f98"/>
                  <a:pt x="f116" y="f93"/>
                  <a:pt x="f130" y="f93"/>
                </a:cubicBezTo>
                <a:cubicBezTo>
                  <a:pt x="f85" y="f93"/>
                  <a:pt x="f131" y="f93"/>
                  <a:pt x="f92" y="f93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CA4C4142-FCD0-FBA2-50F0-5D11ECFEE599}"/>
              </a:ext>
            </a:extLst>
          </p:cNvPr>
          <p:cNvSpPr/>
          <p:nvPr/>
        </p:nvSpPr>
        <p:spPr>
          <a:xfrm>
            <a:off x="449263" y="4251329"/>
            <a:ext cx="520695" cy="6302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0"/>
              <a:gd name="f7" fmla="val 290"/>
              <a:gd name="f8" fmla="val 127"/>
              <a:gd name="f9" fmla="val 200"/>
              <a:gd name="f10" fmla="val 213"/>
              <a:gd name="f11" fmla="val 227"/>
              <a:gd name="f12" fmla="val 141"/>
              <a:gd name="f13" fmla="val 247"/>
              <a:gd name="f14" fmla="val 154"/>
              <a:gd name="f15" fmla="val 255"/>
              <a:gd name="f16" fmla="val 168"/>
              <a:gd name="f17" fmla="val 262"/>
              <a:gd name="f18" fmla="val 173"/>
              <a:gd name="f19" fmla="val 265"/>
              <a:gd name="f20" fmla="val 272"/>
              <a:gd name="f21" fmla="val 275"/>
              <a:gd name="f22" fmla="val 161"/>
              <a:gd name="f23" fmla="val 280"/>
              <a:gd name="f24" fmla="val 152"/>
              <a:gd name="f25" fmla="val 284"/>
              <a:gd name="f26" fmla="val 144"/>
              <a:gd name="f27" fmla="val 285"/>
              <a:gd name="f28" fmla="val 123"/>
              <a:gd name="f29" fmla="val 103"/>
              <a:gd name="f30" fmla="val 289"/>
              <a:gd name="f31" fmla="val 83"/>
              <a:gd name="f32" fmla="val 76"/>
              <a:gd name="f33" fmla="val 282"/>
              <a:gd name="f34" fmla="val 70"/>
              <a:gd name="f35" fmla="val 278"/>
              <a:gd name="f36" fmla="val 66"/>
              <a:gd name="f37" fmla="val 271"/>
              <a:gd name="f38" fmla="val 64"/>
              <a:gd name="f39" fmla="val 268"/>
              <a:gd name="f40" fmla="val 68"/>
              <a:gd name="f41" fmla="val 263"/>
              <a:gd name="f42" fmla="val 80"/>
              <a:gd name="f43" fmla="val 256"/>
              <a:gd name="f44" fmla="val 91"/>
              <a:gd name="f45" fmla="val 250"/>
              <a:gd name="f46" fmla="val 102"/>
              <a:gd name="f47" fmla="val 244"/>
              <a:gd name="f48" fmla="val 104"/>
              <a:gd name="f49" fmla="val 242"/>
              <a:gd name="f50" fmla="val 107"/>
              <a:gd name="f51" fmla="val 110"/>
              <a:gd name="f52" fmla="val 241"/>
              <a:gd name="f53" fmla="val 94"/>
              <a:gd name="f54" fmla="val 197"/>
              <a:gd name="f55" fmla="val 78"/>
              <a:gd name="f56" fmla="val 196"/>
              <a:gd name="f57" fmla="val 63"/>
              <a:gd name="f58" fmla="val 192"/>
              <a:gd name="f59" fmla="val 32"/>
              <a:gd name="f60" fmla="val 184"/>
              <a:gd name="f61" fmla="val 9"/>
              <a:gd name="f62" fmla="val 167"/>
              <a:gd name="f63" fmla="val 3"/>
              <a:gd name="f64" fmla="val 134"/>
              <a:gd name="f65" fmla="val 117"/>
              <a:gd name="f66" fmla="val 2"/>
              <a:gd name="f67" fmla="val 101"/>
              <a:gd name="f68" fmla="val 6"/>
              <a:gd name="f69" fmla="val 86"/>
              <a:gd name="f70" fmla="val 14"/>
              <a:gd name="f71" fmla="val 56"/>
              <a:gd name="f72" fmla="val 27"/>
              <a:gd name="f73" fmla="val 29"/>
              <a:gd name="f74" fmla="val 44"/>
              <a:gd name="f75" fmla="val 4"/>
              <a:gd name="f76" fmla="val 46"/>
              <a:gd name="f77" fmla="val 49"/>
              <a:gd name="f78" fmla="val 52"/>
              <a:gd name="f79" fmla="val 96"/>
              <a:gd name="f80" fmla="val 140"/>
              <a:gd name="f81" fmla="val 185"/>
              <a:gd name="f82" fmla="val 187"/>
              <a:gd name="f83" fmla="val 191"/>
              <a:gd name="f84" fmla="val 212"/>
              <a:gd name="f85" fmla="val 34"/>
              <a:gd name="f86" fmla="val 229"/>
              <a:gd name="f87" fmla="val 234"/>
              <a:gd name="f88" fmla="val 147"/>
              <a:gd name="f89" fmla="val 220"/>
              <a:gd name="f90" fmla="val 179"/>
              <a:gd name="f91" fmla="val 178"/>
              <a:gd name="f92" fmla="val 195"/>
              <a:gd name="f93" fmla="val 119"/>
              <a:gd name="f94" fmla="val 17"/>
              <a:gd name="f95" fmla="val 100"/>
              <a:gd name="f96" fmla="val 81"/>
              <a:gd name="f97" fmla="val 62"/>
              <a:gd name="f98" fmla="val 59"/>
              <a:gd name="f99" fmla="val 18"/>
              <a:gd name="f100" fmla="val 55"/>
              <a:gd name="f101" fmla="val 19"/>
              <a:gd name="f102" fmla="val 54"/>
              <a:gd name="f103" fmla="val 21"/>
              <a:gd name="f104" fmla="val 36"/>
              <a:gd name="f105" fmla="val 22"/>
              <a:gd name="f106" fmla="val 79"/>
              <a:gd name="f107" fmla="val 112"/>
              <a:gd name="f108" fmla="val 137"/>
              <a:gd name="f109" fmla="val 26"/>
              <a:gd name="f110" fmla="val 159"/>
              <a:gd name="f111" fmla="val 170"/>
              <a:gd name="f112" fmla="val 92"/>
              <a:gd name="f113" fmla="val 186"/>
              <a:gd name="f114" fmla="val 175"/>
              <a:gd name="f115" fmla="val 174"/>
              <a:gd name="f116" fmla="val 208"/>
              <a:gd name="f117" fmla="val 164"/>
              <a:gd name="f118" fmla="val 221"/>
              <a:gd name="f119" fmla="val 142"/>
              <a:gd name="f120" fmla="val 217"/>
              <a:gd name="f121" fmla="val 108"/>
              <a:gd name="f122" fmla="val 214"/>
              <a:gd name="f123" fmla="val 77"/>
              <a:gd name="f124" fmla="val 183"/>
              <a:gd name="f125" fmla="val 181"/>
              <a:gd name="f126" fmla="val 156"/>
              <a:gd name="f127" fmla="+- 0 0 -90"/>
              <a:gd name="f128" fmla="*/ f3 1 240"/>
              <a:gd name="f129" fmla="*/ f4 1 290"/>
              <a:gd name="f130" fmla="val f5"/>
              <a:gd name="f131" fmla="val f6"/>
              <a:gd name="f132" fmla="val f7"/>
              <a:gd name="f133" fmla="*/ f127 f0 1"/>
              <a:gd name="f134" fmla="+- f132 0 f130"/>
              <a:gd name="f135" fmla="+- f131 0 f130"/>
              <a:gd name="f136" fmla="*/ f133 1 f2"/>
              <a:gd name="f137" fmla="*/ f135 1 240"/>
              <a:gd name="f138" fmla="*/ f134 1 290"/>
              <a:gd name="f139" fmla="*/ 127 f135 1"/>
              <a:gd name="f140" fmla="*/ 200 f134 1"/>
              <a:gd name="f141" fmla="*/ 240 f134 1"/>
              <a:gd name="f142" fmla="*/ 168 f135 1"/>
              <a:gd name="f143" fmla="*/ 262 f134 1"/>
              <a:gd name="f144" fmla="*/ 275 f134 1"/>
              <a:gd name="f145" fmla="*/ 144 f135 1"/>
              <a:gd name="f146" fmla="*/ 285 f134 1"/>
              <a:gd name="f147" fmla="*/ 83 f135 1"/>
              <a:gd name="f148" fmla="*/ 284 f134 1"/>
              <a:gd name="f149" fmla="*/ 66 f135 1"/>
              <a:gd name="f150" fmla="*/ 271 f134 1"/>
              <a:gd name="f151" fmla="*/ 68 f135 1"/>
              <a:gd name="f152" fmla="*/ 263 f134 1"/>
              <a:gd name="f153" fmla="*/ 102 f135 1"/>
              <a:gd name="f154" fmla="*/ 244 f134 1"/>
              <a:gd name="f155" fmla="*/ 110 f135 1"/>
              <a:gd name="f156" fmla="*/ 241 f134 1"/>
              <a:gd name="f157" fmla="*/ 63 f135 1"/>
              <a:gd name="f158" fmla="*/ 192 f134 1"/>
              <a:gd name="f159" fmla="*/ 3 f135 1"/>
              <a:gd name="f160" fmla="*/ 134 f134 1"/>
              <a:gd name="f161" fmla="*/ 6 f135 1"/>
              <a:gd name="f162" fmla="*/ 86 f134 1"/>
              <a:gd name="f163" fmla="*/ 44 f135 1"/>
              <a:gd name="f164" fmla="*/ 4 f134 1"/>
              <a:gd name="f165" fmla="*/ 52 f135 1"/>
              <a:gd name="f166" fmla="*/ 0 f134 1"/>
              <a:gd name="f167" fmla="*/ 185 f135 1"/>
              <a:gd name="f168" fmla="*/ 192 f135 1"/>
              <a:gd name="f169" fmla="*/ 234 f135 1"/>
              <a:gd name="f170" fmla="*/ 103 f134 1"/>
              <a:gd name="f171" fmla="*/ 178 f135 1"/>
              <a:gd name="f172" fmla="*/ 191 f134 1"/>
              <a:gd name="f173" fmla="*/ 119 f135 1"/>
              <a:gd name="f174" fmla="*/ 17 f134 1"/>
              <a:gd name="f175" fmla="*/ 62 f135 1"/>
              <a:gd name="f176" fmla="*/ 54 f135 1"/>
              <a:gd name="f177" fmla="*/ 21 f134 1"/>
              <a:gd name="f178" fmla="*/ 19 f135 1"/>
              <a:gd name="f179" fmla="*/ 112 f134 1"/>
              <a:gd name="f180" fmla="*/ 170 f134 1"/>
              <a:gd name="f181" fmla="*/ 175 f135 1"/>
              <a:gd name="f182" fmla="*/ 174 f134 1"/>
              <a:gd name="f183" fmla="*/ 217 f135 1"/>
              <a:gd name="f184" fmla="*/ 108 f134 1"/>
              <a:gd name="f185" fmla="*/ 183 f135 1"/>
              <a:gd name="f186" fmla="*/ 22 f134 1"/>
              <a:gd name="f187" fmla="*/ 174 f135 1"/>
              <a:gd name="f188" fmla="+- f136 0 f1"/>
              <a:gd name="f189" fmla="*/ f139 1 240"/>
              <a:gd name="f190" fmla="*/ f140 1 290"/>
              <a:gd name="f191" fmla="*/ f141 1 290"/>
              <a:gd name="f192" fmla="*/ f142 1 240"/>
              <a:gd name="f193" fmla="*/ f143 1 290"/>
              <a:gd name="f194" fmla="*/ f144 1 290"/>
              <a:gd name="f195" fmla="*/ f145 1 240"/>
              <a:gd name="f196" fmla="*/ f146 1 290"/>
              <a:gd name="f197" fmla="*/ f147 1 240"/>
              <a:gd name="f198" fmla="*/ f148 1 290"/>
              <a:gd name="f199" fmla="*/ f149 1 240"/>
              <a:gd name="f200" fmla="*/ f150 1 290"/>
              <a:gd name="f201" fmla="*/ f151 1 240"/>
              <a:gd name="f202" fmla="*/ f152 1 290"/>
              <a:gd name="f203" fmla="*/ f153 1 240"/>
              <a:gd name="f204" fmla="*/ f154 1 290"/>
              <a:gd name="f205" fmla="*/ f155 1 240"/>
              <a:gd name="f206" fmla="*/ f156 1 290"/>
              <a:gd name="f207" fmla="*/ f157 1 240"/>
              <a:gd name="f208" fmla="*/ f158 1 290"/>
              <a:gd name="f209" fmla="*/ f159 1 240"/>
              <a:gd name="f210" fmla="*/ f160 1 290"/>
              <a:gd name="f211" fmla="*/ f161 1 240"/>
              <a:gd name="f212" fmla="*/ f162 1 290"/>
              <a:gd name="f213" fmla="*/ f163 1 240"/>
              <a:gd name="f214" fmla="*/ f164 1 290"/>
              <a:gd name="f215" fmla="*/ f165 1 240"/>
              <a:gd name="f216" fmla="*/ f166 1 290"/>
              <a:gd name="f217" fmla="*/ f167 1 240"/>
              <a:gd name="f218" fmla="*/ f168 1 240"/>
              <a:gd name="f219" fmla="*/ f169 1 240"/>
              <a:gd name="f220" fmla="*/ f170 1 290"/>
              <a:gd name="f221" fmla="*/ f171 1 240"/>
              <a:gd name="f222" fmla="*/ f172 1 290"/>
              <a:gd name="f223" fmla="*/ f173 1 240"/>
              <a:gd name="f224" fmla="*/ f174 1 290"/>
              <a:gd name="f225" fmla="*/ f175 1 240"/>
              <a:gd name="f226" fmla="*/ f176 1 240"/>
              <a:gd name="f227" fmla="*/ f177 1 290"/>
              <a:gd name="f228" fmla="*/ f178 1 240"/>
              <a:gd name="f229" fmla="*/ f179 1 290"/>
              <a:gd name="f230" fmla="*/ f180 1 290"/>
              <a:gd name="f231" fmla="*/ f181 1 240"/>
              <a:gd name="f232" fmla="*/ f182 1 290"/>
              <a:gd name="f233" fmla="*/ f183 1 240"/>
              <a:gd name="f234" fmla="*/ f184 1 290"/>
              <a:gd name="f235" fmla="*/ f185 1 240"/>
              <a:gd name="f236" fmla="*/ f186 1 290"/>
              <a:gd name="f237" fmla="*/ f187 1 240"/>
              <a:gd name="f238" fmla="*/ 0 1 f137"/>
              <a:gd name="f239" fmla="*/ f131 1 f137"/>
              <a:gd name="f240" fmla="*/ 0 1 f138"/>
              <a:gd name="f241" fmla="*/ f132 1 f138"/>
              <a:gd name="f242" fmla="*/ f189 1 f137"/>
              <a:gd name="f243" fmla="*/ f190 1 f138"/>
              <a:gd name="f244" fmla="*/ f191 1 f138"/>
              <a:gd name="f245" fmla="*/ f192 1 f137"/>
              <a:gd name="f246" fmla="*/ f193 1 f138"/>
              <a:gd name="f247" fmla="*/ f194 1 f138"/>
              <a:gd name="f248" fmla="*/ f195 1 f137"/>
              <a:gd name="f249" fmla="*/ f196 1 f138"/>
              <a:gd name="f250" fmla="*/ f197 1 f137"/>
              <a:gd name="f251" fmla="*/ f198 1 f138"/>
              <a:gd name="f252" fmla="*/ f199 1 f137"/>
              <a:gd name="f253" fmla="*/ f200 1 f138"/>
              <a:gd name="f254" fmla="*/ f201 1 f137"/>
              <a:gd name="f255" fmla="*/ f202 1 f138"/>
              <a:gd name="f256" fmla="*/ f203 1 f137"/>
              <a:gd name="f257" fmla="*/ f204 1 f138"/>
              <a:gd name="f258" fmla="*/ f205 1 f137"/>
              <a:gd name="f259" fmla="*/ f206 1 f138"/>
              <a:gd name="f260" fmla="*/ f207 1 f137"/>
              <a:gd name="f261" fmla="*/ f208 1 f138"/>
              <a:gd name="f262" fmla="*/ f209 1 f137"/>
              <a:gd name="f263" fmla="*/ f210 1 f138"/>
              <a:gd name="f264" fmla="*/ f211 1 f137"/>
              <a:gd name="f265" fmla="*/ f212 1 f138"/>
              <a:gd name="f266" fmla="*/ f213 1 f137"/>
              <a:gd name="f267" fmla="*/ f214 1 f138"/>
              <a:gd name="f268" fmla="*/ f215 1 f137"/>
              <a:gd name="f269" fmla="*/ f216 1 f138"/>
              <a:gd name="f270" fmla="*/ f217 1 f137"/>
              <a:gd name="f271" fmla="*/ f218 1 f137"/>
              <a:gd name="f272" fmla="*/ f219 1 f137"/>
              <a:gd name="f273" fmla="*/ f220 1 f138"/>
              <a:gd name="f274" fmla="*/ f221 1 f137"/>
              <a:gd name="f275" fmla="*/ f222 1 f138"/>
              <a:gd name="f276" fmla="*/ f223 1 f137"/>
              <a:gd name="f277" fmla="*/ f224 1 f138"/>
              <a:gd name="f278" fmla="*/ f225 1 f137"/>
              <a:gd name="f279" fmla="*/ f226 1 f137"/>
              <a:gd name="f280" fmla="*/ f227 1 f138"/>
              <a:gd name="f281" fmla="*/ f228 1 f137"/>
              <a:gd name="f282" fmla="*/ f229 1 f138"/>
              <a:gd name="f283" fmla="*/ f230 1 f138"/>
              <a:gd name="f284" fmla="*/ f231 1 f137"/>
              <a:gd name="f285" fmla="*/ f232 1 f138"/>
              <a:gd name="f286" fmla="*/ f233 1 f137"/>
              <a:gd name="f287" fmla="*/ f234 1 f138"/>
              <a:gd name="f288" fmla="*/ f235 1 f137"/>
              <a:gd name="f289" fmla="*/ f236 1 f138"/>
              <a:gd name="f290" fmla="*/ f237 1 f137"/>
              <a:gd name="f291" fmla="*/ f238 f128 1"/>
              <a:gd name="f292" fmla="*/ f239 f128 1"/>
              <a:gd name="f293" fmla="*/ f241 f129 1"/>
              <a:gd name="f294" fmla="*/ f240 f129 1"/>
              <a:gd name="f295" fmla="*/ f242 f128 1"/>
              <a:gd name="f296" fmla="*/ f243 f129 1"/>
              <a:gd name="f297" fmla="*/ f244 f129 1"/>
              <a:gd name="f298" fmla="*/ f245 f128 1"/>
              <a:gd name="f299" fmla="*/ f246 f129 1"/>
              <a:gd name="f300" fmla="*/ f247 f129 1"/>
              <a:gd name="f301" fmla="*/ f248 f128 1"/>
              <a:gd name="f302" fmla="*/ f249 f129 1"/>
              <a:gd name="f303" fmla="*/ f250 f128 1"/>
              <a:gd name="f304" fmla="*/ f251 f129 1"/>
              <a:gd name="f305" fmla="*/ f252 f128 1"/>
              <a:gd name="f306" fmla="*/ f253 f129 1"/>
              <a:gd name="f307" fmla="*/ f254 f128 1"/>
              <a:gd name="f308" fmla="*/ f255 f129 1"/>
              <a:gd name="f309" fmla="*/ f256 f128 1"/>
              <a:gd name="f310" fmla="*/ f257 f129 1"/>
              <a:gd name="f311" fmla="*/ f258 f128 1"/>
              <a:gd name="f312" fmla="*/ f259 f129 1"/>
              <a:gd name="f313" fmla="*/ f260 f128 1"/>
              <a:gd name="f314" fmla="*/ f261 f129 1"/>
              <a:gd name="f315" fmla="*/ f262 f128 1"/>
              <a:gd name="f316" fmla="*/ f263 f129 1"/>
              <a:gd name="f317" fmla="*/ f264 f128 1"/>
              <a:gd name="f318" fmla="*/ f265 f129 1"/>
              <a:gd name="f319" fmla="*/ f266 f128 1"/>
              <a:gd name="f320" fmla="*/ f267 f129 1"/>
              <a:gd name="f321" fmla="*/ f268 f128 1"/>
              <a:gd name="f322" fmla="*/ f269 f129 1"/>
              <a:gd name="f323" fmla="*/ f270 f128 1"/>
              <a:gd name="f324" fmla="*/ f271 f128 1"/>
              <a:gd name="f325" fmla="*/ f272 f128 1"/>
              <a:gd name="f326" fmla="*/ f273 f129 1"/>
              <a:gd name="f327" fmla="*/ f274 f128 1"/>
              <a:gd name="f328" fmla="*/ f275 f129 1"/>
              <a:gd name="f329" fmla="*/ f276 f128 1"/>
              <a:gd name="f330" fmla="*/ f277 f129 1"/>
              <a:gd name="f331" fmla="*/ f278 f128 1"/>
              <a:gd name="f332" fmla="*/ f279 f128 1"/>
              <a:gd name="f333" fmla="*/ f280 f129 1"/>
              <a:gd name="f334" fmla="*/ f281 f128 1"/>
              <a:gd name="f335" fmla="*/ f282 f129 1"/>
              <a:gd name="f336" fmla="*/ f283 f129 1"/>
              <a:gd name="f337" fmla="*/ f284 f128 1"/>
              <a:gd name="f338" fmla="*/ f285 f129 1"/>
              <a:gd name="f339" fmla="*/ f286 f128 1"/>
              <a:gd name="f340" fmla="*/ f287 f129 1"/>
              <a:gd name="f341" fmla="*/ f288 f128 1"/>
              <a:gd name="f342" fmla="*/ f289 f129 1"/>
              <a:gd name="f343" fmla="*/ f290 f1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8">
                <a:pos x="f295" y="f296"/>
              </a:cxn>
              <a:cxn ang="f188">
                <a:pos x="f295" y="f297"/>
              </a:cxn>
              <a:cxn ang="f188">
                <a:pos x="f298" y="f299"/>
              </a:cxn>
              <a:cxn ang="f188">
                <a:pos x="f298" y="f300"/>
              </a:cxn>
              <a:cxn ang="f188">
                <a:pos x="f301" y="f302"/>
              </a:cxn>
              <a:cxn ang="f188">
                <a:pos x="f303" y="f304"/>
              </a:cxn>
              <a:cxn ang="f188">
                <a:pos x="f305" y="f306"/>
              </a:cxn>
              <a:cxn ang="f188">
                <a:pos x="f307" y="f308"/>
              </a:cxn>
              <a:cxn ang="f188">
                <a:pos x="f309" y="f310"/>
              </a:cxn>
              <a:cxn ang="f188">
                <a:pos x="f311" y="f312"/>
              </a:cxn>
              <a:cxn ang="f188">
                <a:pos x="f311" y="f296"/>
              </a:cxn>
              <a:cxn ang="f188">
                <a:pos x="f313" y="f314"/>
              </a:cxn>
              <a:cxn ang="f188">
                <a:pos x="f315" y="f316"/>
              </a:cxn>
              <a:cxn ang="f188">
                <a:pos x="f317" y="f318"/>
              </a:cxn>
              <a:cxn ang="f188">
                <a:pos x="f319" y="f320"/>
              </a:cxn>
              <a:cxn ang="f188">
                <a:pos x="f321" y="f322"/>
              </a:cxn>
              <a:cxn ang="f188">
                <a:pos x="f323" y="f322"/>
              </a:cxn>
              <a:cxn ang="f188">
                <a:pos x="f324" y="f320"/>
              </a:cxn>
              <a:cxn ang="f188">
                <a:pos x="f325" y="f326"/>
              </a:cxn>
              <a:cxn ang="f188">
                <a:pos x="f327" y="f328"/>
              </a:cxn>
              <a:cxn ang="f188">
                <a:pos x="f295" y="f296"/>
              </a:cxn>
              <a:cxn ang="f188">
                <a:pos x="f329" y="f330"/>
              </a:cxn>
              <a:cxn ang="f188">
                <a:pos x="f329" y="f330"/>
              </a:cxn>
              <a:cxn ang="f188">
                <a:pos x="f331" y="f330"/>
              </a:cxn>
              <a:cxn ang="f188">
                <a:pos x="f332" y="f333"/>
              </a:cxn>
              <a:cxn ang="f188">
                <a:pos x="f334" y="f335"/>
              </a:cxn>
              <a:cxn ang="f188">
                <a:pos x="f321" y="f336"/>
              </a:cxn>
              <a:cxn ang="f188">
                <a:pos x="f337" y="f338"/>
              </a:cxn>
              <a:cxn ang="f188">
                <a:pos x="f339" y="f340"/>
              </a:cxn>
              <a:cxn ang="f188">
                <a:pos x="f341" y="f342"/>
              </a:cxn>
              <a:cxn ang="f188">
                <a:pos x="f343" y="f330"/>
              </a:cxn>
              <a:cxn ang="f188">
                <a:pos x="f329" y="f330"/>
              </a:cxn>
            </a:cxnLst>
            <a:rect l="f291" t="f294" r="f292" b="f293"/>
            <a:pathLst>
              <a:path w="240" h="290">
                <a:moveTo>
                  <a:pt x="f8" y="f9"/>
                </a:moveTo>
                <a:cubicBezTo>
                  <a:pt x="f8" y="f10"/>
                  <a:pt x="f8" y="f11"/>
                  <a:pt x="f8" y="f6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18" y="f20"/>
                  <a:pt x="f16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7"/>
                  <a:pt x="f29" y="f30"/>
                  <a:pt x="f31" y="f25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38" y="f1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49"/>
                  <a:pt x="f51" y="f52"/>
                </a:cubicBezTo>
                <a:cubicBezTo>
                  <a:pt x="f51" y="f11"/>
                  <a:pt x="f51" y="f10"/>
                  <a:pt x="f51" y="f9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5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66"/>
                  <a:pt x="f77" y="f5"/>
                  <a:pt x="f78" y="f5"/>
                </a:cubicBezTo>
                <a:cubicBezTo>
                  <a:pt x="f79" y="f5"/>
                  <a:pt x="f80" y="f5"/>
                  <a:pt x="f81" y="f5"/>
                </a:cubicBezTo>
                <a:cubicBezTo>
                  <a:pt x="f82" y="f5"/>
                  <a:pt x="f83" y="f66"/>
                  <a:pt x="f58" y="f75"/>
                </a:cubicBezTo>
                <a:cubicBezTo>
                  <a:pt x="f84" y="f85"/>
                  <a:pt x="f86" y="f36"/>
                  <a:pt x="f87" y="f29"/>
                </a:cubicBezTo>
                <a:cubicBezTo>
                  <a:pt x="f6" y="f88"/>
                  <a:pt x="f89" y="f90"/>
                  <a:pt x="f91" y="f83"/>
                </a:cubicBezTo>
                <a:cubicBezTo>
                  <a:pt x="f22" y="f92"/>
                  <a:pt x="f26" y="f54"/>
                  <a:pt x="f8" y="f9"/>
                </a:cubicBezTo>
                <a:close/>
                <a:moveTo>
                  <a:pt x="f93" y="f94"/>
                </a:moveTo>
                <a:cubicBezTo>
                  <a:pt x="f93" y="f94"/>
                  <a:pt x="f93" y="f94"/>
                  <a:pt x="f93" y="f94"/>
                </a:cubicBezTo>
                <a:cubicBezTo>
                  <a:pt x="f95" y="f94"/>
                  <a:pt x="f96" y="f94"/>
                  <a:pt x="f97" y="f94"/>
                </a:cubicBezTo>
                <a:cubicBezTo>
                  <a:pt x="f98" y="f99"/>
                  <a:pt x="f100" y="f101"/>
                  <a:pt x="f102" y="f103"/>
                </a:cubicBezTo>
                <a:cubicBezTo>
                  <a:pt x="f104" y="f77"/>
                  <a:pt x="f105" y="f106"/>
                  <a:pt x="f101" y="f107"/>
                </a:cubicBezTo>
                <a:cubicBezTo>
                  <a:pt x="f94" y="f108"/>
                  <a:pt x="f109" y="f110"/>
                  <a:pt x="f78" y="f111"/>
                </a:cubicBezTo>
                <a:cubicBezTo>
                  <a:pt x="f112" y="f113"/>
                  <a:pt x="f64" y="f113"/>
                  <a:pt x="f114" y="f115"/>
                </a:cubicBezTo>
                <a:cubicBezTo>
                  <a:pt x="f116" y="f117"/>
                  <a:pt x="f118" y="f119"/>
                  <a:pt x="f120" y="f121"/>
                </a:cubicBezTo>
                <a:cubicBezTo>
                  <a:pt x="f122" y="f123"/>
                  <a:pt x="f9" y="f77"/>
                  <a:pt x="f124" y="f105"/>
                </a:cubicBezTo>
                <a:cubicBezTo>
                  <a:pt x="f125" y="f99"/>
                  <a:pt x="f91" y="f94"/>
                  <a:pt x="f115" y="f94"/>
                </a:cubicBezTo>
                <a:cubicBezTo>
                  <a:pt x="f126" y="f94"/>
                  <a:pt x="f108" y="f94"/>
                  <a:pt x="f93" y="f94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Freeform 15">
            <a:extLst>
              <a:ext uri="{FF2B5EF4-FFF2-40B4-BE49-F238E27FC236}">
                <a16:creationId xmlns:a16="http://schemas.microsoft.com/office/drawing/2014/main" id="{02D6F2A9-D163-5304-CEE3-F82789C547B4}"/>
              </a:ext>
            </a:extLst>
          </p:cNvPr>
          <p:cNvSpPr/>
          <p:nvPr/>
        </p:nvSpPr>
        <p:spPr>
          <a:xfrm>
            <a:off x="1557342" y="3311527"/>
            <a:ext cx="242882" cy="6223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2"/>
              <a:gd name="f7" fmla="val 287"/>
              <a:gd name="f8" fmla="val 49"/>
              <a:gd name="f9" fmla="val 187"/>
              <a:gd name="f10" fmla="val 17"/>
              <a:gd name="f11" fmla="val 181"/>
              <a:gd name="f12" fmla="val 157"/>
              <a:gd name="f13" fmla="val 3"/>
              <a:gd name="f14" fmla="val 125"/>
              <a:gd name="f15" fmla="val 7"/>
              <a:gd name="f16" fmla="val 86"/>
              <a:gd name="f17" fmla="val 11"/>
              <a:gd name="f18" fmla="val 46"/>
              <a:gd name="f19" fmla="val 14"/>
              <a:gd name="f20" fmla="val 15"/>
              <a:gd name="f21" fmla="val 2"/>
              <a:gd name="f22" fmla="val 16"/>
              <a:gd name="f23" fmla="val 21"/>
              <a:gd name="f24" fmla="val 45"/>
              <a:gd name="f25" fmla="val 1"/>
              <a:gd name="f26" fmla="val 68"/>
              <a:gd name="f27" fmla="val 91"/>
              <a:gd name="f28" fmla="val 96"/>
              <a:gd name="f29" fmla="val 97"/>
              <a:gd name="f30" fmla="val 98"/>
              <a:gd name="f31" fmla="val 6"/>
              <a:gd name="f32" fmla="val 101"/>
              <a:gd name="f33" fmla="val 44"/>
              <a:gd name="f34" fmla="val 105"/>
              <a:gd name="f35" fmla="val 82"/>
              <a:gd name="f36" fmla="val 108"/>
              <a:gd name="f37" fmla="val 119"/>
              <a:gd name="f38" fmla="val 122"/>
              <a:gd name="f39" fmla="val 109"/>
              <a:gd name="f40" fmla="val 128"/>
              <a:gd name="f41" fmla="val 153"/>
              <a:gd name="f42" fmla="val 178"/>
              <a:gd name="f43" fmla="val 72"/>
              <a:gd name="f44" fmla="val 184"/>
              <a:gd name="f45" fmla="val 64"/>
              <a:gd name="f46" fmla="val 62"/>
              <a:gd name="f47" fmla="val 191"/>
              <a:gd name="f48" fmla="val 198"/>
              <a:gd name="f49" fmla="val 63"/>
              <a:gd name="f50" fmla="val 216"/>
              <a:gd name="f51" fmla="val 235"/>
              <a:gd name="f52" fmla="val 253"/>
              <a:gd name="f53" fmla="val 255"/>
              <a:gd name="f54" fmla="val 66"/>
              <a:gd name="f55" fmla="val 258"/>
              <a:gd name="f56" fmla="val 260"/>
              <a:gd name="f57" fmla="val 78"/>
              <a:gd name="f58" fmla="val 266"/>
              <a:gd name="f59" fmla="val 89"/>
              <a:gd name="f60" fmla="val 271"/>
              <a:gd name="f61" fmla="val 99"/>
              <a:gd name="f62" fmla="val 277"/>
              <a:gd name="f63" fmla="val 88"/>
              <a:gd name="f64" fmla="val 28"/>
              <a:gd name="f65" fmla="val 12"/>
              <a:gd name="f66" fmla="val 22"/>
              <a:gd name="f67" fmla="val 272"/>
              <a:gd name="f68" fmla="val 31"/>
              <a:gd name="f69" fmla="val 41"/>
              <a:gd name="f70" fmla="val 262"/>
              <a:gd name="f71" fmla="val 47"/>
              <a:gd name="f72" fmla="val 259"/>
              <a:gd name="f73" fmla="val 256"/>
              <a:gd name="f74" fmla="val 249"/>
              <a:gd name="f75" fmla="val 233"/>
              <a:gd name="f76" fmla="val 50"/>
              <a:gd name="f77" fmla="val 217"/>
              <a:gd name="f78" fmla="val 201"/>
              <a:gd name="f79" fmla="val 196"/>
              <a:gd name="f80" fmla="val 192"/>
              <a:gd name="f81" fmla="val 20"/>
              <a:gd name="f82" fmla="val 65"/>
              <a:gd name="f83" fmla="val 90"/>
              <a:gd name="f84" fmla="val 48"/>
              <a:gd name="f85" fmla="val 32"/>
              <a:gd name="f86" fmla="val 87"/>
              <a:gd name="f87" fmla="val 84"/>
              <a:gd name="f88" fmla="val 26"/>
              <a:gd name="f89" fmla="val 24"/>
              <a:gd name="f90" fmla="val 30"/>
              <a:gd name="f91" fmla="val 70"/>
              <a:gd name="f92" fmla="val 111"/>
              <a:gd name="f93" fmla="val 67"/>
              <a:gd name="f94" fmla="val 102"/>
              <a:gd name="f95" fmla="val 56"/>
              <a:gd name="f96" fmla="val 53"/>
              <a:gd name="f97" fmla="val 116"/>
              <a:gd name="f98" fmla="val 61"/>
              <a:gd name="f99" fmla="val 120"/>
              <a:gd name="f100" fmla="val 117"/>
              <a:gd name="f101" fmla="val 137"/>
              <a:gd name="f102" fmla="val 136"/>
              <a:gd name="f103" fmla="val 135"/>
              <a:gd name="f104" fmla="val 134"/>
              <a:gd name="f105" fmla="val 132"/>
              <a:gd name="f106" fmla="val 39"/>
              <a:gd name="f107" fmla="val 36"/>
              <a:gd name="f108" fmla="val 140"/>
              <a:gd name="f109" fmla="val 34"/>
              <a:gd name="f110" fmla="val 144"/>
              <a:gd name="f111" fmla="val 143"/>
              <a:gd name="f112" fmla="val 42"/>
              <a:gd name="f113" fmla="val 139"/>
              <a:gd name="f114" fmla="val 71"/>
              <a:gd name="f115" fmla="val 160"/>
              <a:gd name="f116" fmla="val 73"/>
              <a:gd name="f117" fmla="val 74"/>
              <a:gd name="f118" fmla="val 75"/>
              <a:gd name="f119" fmla="val 77"/>
              <a:gd name="f120" fmla="val 81"/>
              <a:gd name="f121" fmla="val 154"/>
              <a:gd name="f122" fmla="val 151"/>
              <a:gd name="f123" fmla="val 148"/>
              <a:gd name="f124" fmla="val 76"/>
              <a:gd name="f125" fmla="val 69"/>
              <a:gd name="f126" fmla="val 40"/>
              <a:gd name="f127" fmla="val 37"/>
              <a:gd name="f128" fmla="val 95"/>
              <a:gd name="f129" fmla="val 33"/>
              <a:gd name="f130" fmla="val 100"/>
              <a:gd name="f131" fmla="val 103"/>
              <a:gd name="f132" fmla="+- 0 0 -90"/>
              <a:gd name="f133" fmla="*/ f3 1 112"/>
              <a:gd name="f134" fmla="*/ f4 1 287"/>
              <a:gd name="f135" fmla="val f5"/>
              <a:gd name="f136" fmla="val f6"/>
              <a:gd name="f137" fmla="val f7"/>
              <a:gd name="f138" fmla="*/ f132 f0 1"/>
              <a:gd name="f139" fmla="+- f137 0 f135"/>
              <a:gd name="f140" fmla="+- f136 0 f135"/>
              <a:gd name="f141" fmla="*/ f138 1 f2"/>
              <a:gd name="f142" fmla="*/ f140 1 112"/>
              <a:gd name="f143" fmla="*/ f139 1 287"/>
              <a:gd name="f144" fmla="*/ 49 f140 1"/>
              <a:gd name="f145" fmla="*/ 187 f139 1"/>
              <a:gd name="f146" fmla="*/ 3 f140 1"/>
              <a:gd name="f147" fmla="*/ 125 f139 1"/>
              <a:gd name="f148" fmla="*/ 14 f140 1"/>
              <a:gd name="f149" fmla="*/ 7 f139 1"/>
              <a:gd name="f150" fmla="*/ 21 f140 1"/>
              <a:gd name="f151" fmla="*/ 0 f139 1"/>
              <a:gd name="f152" fmla="*/ 91 f140 1"/>
              <a:gd name="f153" fmla="*/ 98 f140 1"/>
              <a:gd name="f154" fmla="*/ 6 f139 1"/>
              <a:gd name="f155" fmla="*/ 108 f140 1"/>
              <a:gd name="f156" fmla="*/ 119 f139 1"/>
              <a:gd name="f157" fmla="*/ 109 f140 1"/>
              <a:gd name="f158" fmla="*/ 128 f139 1"/>
              <a:gd name="f159" fmla="*/ 72 f140 1"/>
              <a:gd name="f160" fmla="*/ 184 f139 1"/>
              <a:gd name="f161" fmla="*/ 62 f140 1"/>
              <a:gd name="f162" fmla="*/ 198 f139 1"/>
              <a:gd name="f163" fmla="*/ 63 f140 1"/>
              <a:gd name="f164" fmla="*/ 253 f139 1"/>
              <a:gd name="f165" fmla="*/ 68 f140 1"/>
              <a:gd name="f166" fmla="*/ 260 f139 1"/>
              <a:gd name="f167" fmla="*/ 99 f140 1"/>
              <a:gd name="f168" fmla="*/ 277 f139 1"/>
              <a:gd name="f169" fmla="*/ 12 f140 1"/>
              <a:gd name="f170" fmla="*/ 41 f140 1"/>
              <a:gd name="f171" fmla="*/ 262 f139 1"/>
              <a:gd name="f172" fmla="*/ 249 f139 1"/>
              <a:gd name="f173" fmla="*/ 50 f140 1"/>
              <a:gd name="f174" fmla="*/ 201 f139 1"/>
              <a:gd name="f175" fmla="*/ 20 f140 1"/>
              <a:gd name="f176" fmla="*/ 65 f139 1"/>
              <a:gd name="f177" fmla="*/ 87 f140 1"/>
              <a:gd name="f178" fmla="*/ 16 f139 1"/>
              <a:gd name="f179" fmla="*/ 82 f140 1"/>
              <a:gd name="f180" fmla="*/ 12 f139 1"/>
              <a:gd name="f181" fmla="*/ 26 f140 1"/>
              <a:gd name="f182" fmla="*/ 70 f140 1"/>
              <a:gd name="f183" fmla="*/ 111 f139 1"/>
              <a:gd name="f184" fmla="*/ 102 f139 1"/>
              <a:gd name="f185" fmla="*/ 53 f140 1"/>
              <a:gd name="f186" fmla="*/ 61 f140 1"/>
              <a:gd name="f187" fmla="*/ 120 f139 1"/>
              <a:gd name="f188" fmla="*/ 48 f140 1"/>
              <a:gd name="f189" fmla="*/ 137 f139 1"/>
              <a:gd name="f190" fmla="*/ 134 f139 1"/>
              <a:gd name="f191" fmla="*/ 39 f140 1"/>
              <a:gd name="f192" fmla="*/ 31 f140 1"/>
              <a:gd name="f193" fmla="*/ 135 f139 1"/>
              <a:gd name="f194" fmla="*/ 143 f139 1"/>
              <a:gd name="f195" fmla="*/ 71 f140 1"/>
              <a:gd name="f196" fmla="*/ 160 f139 1"/>
              <a:gd name="f197" fmla="*/ 75 f140 1"/>
              <a:gd name="f198" fmla="*/ 81 f140 1"/>
              <a:gd name="f199" fmla="*/ 151 f139 1"/>
              <a:gd name="f200" fmla="*/ 74 f140 1"/>
              <a:gd name="f201" fmla="*/ 144 f139 1"/>
              <a:gd name="f202" fmla="*/ 65 f140 1"/>
              <a:gd name="f203" fmla="*/ 40 f140 1"/>
              <a:gd name="f204" fmla="*/ 99 f139 1"/>
              <a:gd name="f205" fmla="*/ 34 f140 1"/>
              <a:gd name="f206" fmla="*/ 95 f139 1"/>
              <a:gd name="f207" fmla="*/ 30 f140 1"/>
              <a:gd name="f208" fmla="*/ 103 f139 1"/>
              <a:gd name="f209" fmla="+- f141 0 f1"/>
              <a:gd name="f210" fmla="*/ f144 1 112"/>
              <a:gd name="f211" fmla="*/ f145 1 287"/>
              <a:gd name="f212" fmla="*/ f146 1 112"/>
              <a:gd name="f213" fmla="*/ f147 1 287"/>
              <a:gd name="f214" fmla="*/ f148 1 112"/>
              <a:gd name="f215" fmla="*/ f149 1 287"/>
              <a:gd name="f216" fmla="*/ f150 1 112"/>
              <a:gd name="f217" fmla="*/ f151 1 287"/>
              <a:gd name="f218" fmla="*/ f152 1 112"/>
              <a:gd name="f219" fmla="*/ f153 1 112"/>
              <a:gd name="f220" fmla="*/ f154 1 287"/>
              <a:gd name="f221" fmla="*/ f155 1 112"/>
              <a:gd name="f222" fmla="*/ f156 1 287"/>
              <a:gd name="f223" fmla="*/ f157 1 112"/>
              <a:gd name="f224" fmla="*/ f158 1 287"/>
              <a:gd name="f225" fmla="*/ f159 1 112"/>
              <a:gd name="f226" fmla="*/ f160 1 287"/>
              <a:gd name="f227" fmla="*/ f161 1 112"/>
              <a:gd name="f228" fmla="*/ f162 1 287"/>
              <a:gd name="f229" fmla="*/ f163 1 112"/>
              <a:gd name="f230" fmla="*/ f164 1 287"/>
              <a:gd name="f231" fmla="*/ f165 1 112"/>
              <a:gd name="f232" fmla="*/ f166 1 287"/>
              <a:gd name="f233" fmla="*/ f167 1 112"/>
              <a:gd name="f234" fmla="*/ f168 1 287"/>
              <a:gd name="f235" fmla="*/ f169 1 112"/>
              <a:gd name="f236" fmla="*/ f170 1 112"/>
              <a:gd name="f237" fmla="*/ f171 1 287"/>
              <a:gd name="f238" fmla="*/ f172 1 287"/>
              <a:gd name="f239" fmla="*/ f173 1 112"/>
              <a:gd name="f240" fmla="*/ f174 1 287"/>
              <a:gd name="f241" fmla="*/ f175 1 112"/>
              <a:gd name="f242" fmla="*/ f176 1 287"/>
              <a:gd name="f243" fmla="*/ f177 1 112"/>
              <a:gd name="f244" fmla="*/ f178 1 287"/>
              <a:gd name="f245" fmla="*/ f179 1 112"/>
              <a:gd name="f246" fmla="*/ f180 1 287"/>
              <a:gd name="f247" fmla="*/ f181 1 112"/>
              <a:gd name="f248" fmla="*/ f182 1 112"/>
              <a:gd name="f249" fmla="*/ f183 1 287"/>
              <a:gd name="f250" fmla="*/ f184 1 287"/>
              <a:gd name="f251" fmla="*/ f185 1 112"/>
              <a:gd name="f252" fmla="*/ f186 1 112"/>
              <a:gd name="f253" fmla="*/ f187 1 287"/>
              <a:gd name="f254" fmla="*/ f188 1 112"/>
              <a:gd name="f255" fmla="*/ f189 1 287"/>
              <a:gd name="f256" fmla="*/ f190 1 287"/>
              <a:gd name="f257" fmla="*/ f191 1 112"/>
              <a:gd name="f258" fmla="*/ f192 1 112"/>
              <a:gd name="f259" fmla="*/ f193 1 287"/>
              <a:gd name="f260" fmla="*/ f194 1 287"/>
              <a:gd name="f261" fmla="*/ f195 1 112"/>
              <a:gd name="f262" fmla="*/ f196 1 287"/>
              <a:gd name="f263" fmla="*/ f197 1 112"/>
              <a:gd name="f264" fmla="*/ f198 1 112"/>
              <a:gd name="f265" fmla="*/ f199 1 287"/>
              <a:gd name="f266" fmla="*/ f200 1 112"/>
              <a:gd name="f267" fmla="*/ f201 1 287"/>
              <a:gd name="f268" fmla="*/ f202 1 112"/>
              <a:gd name="f269" fmla="*/ f203 1 112"/>
              <a:gd name="f270" fmla="*/ f204 1 287"/>
              <a:gd name="f271" fmla="*/ f205 1 112"/>
              <a:gd name="f272" fmla="*/ f206 1 287"/>
              <a:gd name="f273" fmla="*/ f207 1 112"/>
              <a:gd name="f274" fmla="*/ f208 1 287"/>
              <a:gd name="f275" fmla="*/ 0 1 f142"/>
              <a:gd name="f276" fmla="*/ f136 1 f142"/>
              <a:gd name="f277" fmla="*/ 0 1 f143"/>
              <a:gd name="f278" fmla="*/ f137 1 f143"/>
              <a:gd name="f279" fmla="*/ f210 1 f142"/>
              <a:gd name="f280" fmla="*/ f211 1 f143"/>
              <a:gd name="f281" fmla="*/ f212 1 f142"/>
              <a:gd name="f282" fmla="*/ f213 1 f143"/>
              <a:gd name="f283" fmla="*/ f214 1 f142"/>
              <a:gd name="f284" fmla="*/ f215 1 f143"/>
              <a:gd name="f285" fmla="*/ f216 1 f142"/>
              <a:gd name="f286" fmla="*/ f217 1 f143"/>
              <a:gd name="f287" fmla="*/ f218 1 f142"/>
              <a:gd name="f288" fmla="*/ f219 1 f142"/>
              <a:gd name="f289" fmla="*/ f220 1 f143"/>
              <a:gd name="f290" fmla="*/ f221 1 f142"/>
              <a:gd name="f291" fmla="*/ f222 1 f143"/>
              <a:gd name="f292" fmla="*/ f223 1 f142"/>
              <a:gd name="f293" fmla="*/ f224 1 f143"/>
              <a:gd name="f294" fmla="*/ f225 1 f142"/>
              <a:gd name="f295" fmla="*/ f226 1 f143"/>
              <a:gd name="f296" fmla="*/ f227 1 f142"/>
              <a:gd name="f297" fmla="*/ f228 1 f143"/>
              <a:gd name="f298" fmla="*/ f229 1 f142"/>
              <a:gd name="f299" fmla="*/ f230 1 f143"/>
              <a:gd name="f300" fmla="*/ f231 1 f142"/>
              <a:gd name="f301" fmla="*/ f232 1 f143"/>
              <a:gd name="f302" fmla="*/ f233 1 f142"/>
              <a:gd name="f303" fmla="*/ f234 1 f143"/>
              <a:gd name="f304" fmla="*/ f235 1 f142"/>
              <a:gd name="f305" fmla="*/ f236 1 f142"/>
              <a:gd name="f306" fmla="*/ f237 1 f143"/>
              <a:gd name="f307" fmla="*/ f238 1 f143"/>
              <a:gd name="f308" fmla="*/ f239 1 f142"/>
              <a:gd name="f309" fmla="*/ f240 1 f143"/>
              <a:gd name="f310" fmla="*/ f241 1 f142"/>
              <a:gd name="f311" fmla="*/ f242 1 f143"/>
              <a:gd name="f312" fmla="*/ f243 1 f142"/>
              <a:gd name="f313" fmla="*/ f244 1 f143"/>
              <a:gd name="f314" fmla="*/ f245 1 f142"/>
              <a:gd name="f315" fmla="*/ f246 1 f143"/>
              <a:gd name="f316" fmla="*/ f247 1 f142"/>
              <a:gd name="f317" fmla="*/ f248 1 f142"/>
              <a:gd name="f318" fmla="*/ f249 1 f143"/>
              <a:gd name="f319" fmla="*/ f250 1 f143"/>
              <a:gd name="f320" fmla="*/ f251 1 f142"/>
              <a:gd name="f321" fmla="*/ f252 1 f142"/>
              <a:gd name="f322" fmla="*/ f253 1 f143"/>
              <a:gd name="f323" fmla="*/ f254 1 f142"/>
              <a:gd name="f324" fmla="*/ f255 1 f143"/>
              <a:gd name="f325" fmla="*/ f256 1 f143"/>
              <a:gd name="f326" fmla="*/ f257 1 f142"/>
              <a:gd name="f327" fmla="*/ f258 1 f142"/>
              <a:gd name="f328" fmla="*/ f259 1 f143"/>
              <a:gd name="f329" fmla="*/ f260 1 f143"/>
              <a:gd name="f330" fmla="*/ f261 1 f142"/>
              <a:gd name="f331" fmla="*/ f262 1 f143"/>
              <a:gd name="f332" fmla="*/ f263 1 f142"/>
              <a:gd name="f333" fmla="*/ f264 1 f142"/>
              <a:gd name="f334" fmla="*/ f265 1 f143"/>
              <a:gd name="f335" fmla="*/ f266 1 f142"/>
              <a:gd name="f336" fmla="*/ f267 1 f143"/>
              <a:gd name="f337" fmla="*/ f268 1 f142"/>
              <a:gd name="f338" fmla="*/ f269 1 f142"/>
              <a:gd name="f339" fmla="*/ f270 1 f143"/>
              <a:gd name="f340" fmla="*/ f271 1 f142"/>
              <a:gd name="f341" fmla="*/ f272 1 f143"/>
              <a:gd name="f342" fmla="*/ f273 1 f142"/>
              <a:gd name="f343" fmla="*/ f274 1 f143"/>
              <a:gd name="f344" fmla="*/ f275 f133 1"/>
              <a:gd name="f345" fmla="*/ f276 f133 1"/>
              <a:gd name="f346" fmla="*/ f278 f134 1"/>
              <a:gd name="f347" fmla="*/ f277 f134 1"/>
              <a:gd name="f348" fmla="*/ f279 f133 1"/>
              <a:gd name="f349" fmla="*/ f280 f134 1"/>
              <a:gd name="f350" fmla="*/ f281 f133 1"/>
              <a:gd name="f351" fmla="*/ f282 f134 1"/>
              <a:gd name="f352" fmla="*/ f283 f133 1"/>
              <a:gd name="f353" fmla="*/ f284 f134 1"/>
              <a:gd name="f354" fmla="*/ f285 f133 1"/>
              <a:gd name="f355" fmla="*/ f286 f134 1"/>
              <a:gd name="f356" fmla="*/ f287 f133 1"/>
              <a:gd name="f357" fmla="*/ f288 f133 1"/>
              <a:gd name="f358" fmla="*/ f289 f134 1"/>
              <a:gd name="f359" fmla="*/ f290 f133 1"/>
              <a:gd name="f360" fmla="*/ f291 f134 1"/>
              <a:gd name="f361" fmla="*/ f292 f133 1"/>
              <a:gd name="f362" fmla="*/ f293 f134 1"/>
              <a:gd name="f363" fmla="*/ f294 f133 1"/>
              <a:gd name="f364" fmla="*/ f295 f134 1"/>
              <a:gd name="f365" fmla="*/ f296 f133 1"/>
              <a:gd name="f366" fmla="*/ f297 f134 1"/>
              <a:gd name="f367" fmla="*/ f298 f133 1"/>
              <a:gd name="f368" fmla="*/ f299 f134 1"/>
              <a:gd name="f369" fmla="*/ f300 f133 1"/>
              <a:gd name="f370" fmla="*/ f301 f134 1"/>
              <a:gd name="f371" fmla="*/ f302 f133 1"/>
              <a:gd name="f372" fmla="*/ f303 f134 1"/>
              <a:gd name="f373" fmla="*/ f304 f133 1"/>
              <a:gd name="f374" fmla="*/ f305 f133 1"/>
              <a:gd name="f375" fmla="*/ f306 f134 1"/>
              <a:gd name="f376" fmla="*/ f307 f134 1"/>
              <a:gd name="f377" fmla="*/ f308 f133 1"/>
              <a:gd name="f378" fmla="*/ f309 f134 1"/>
              <a:gd name="f379" fmla="*/ f310 f133 1"/>
              <a:gd name="f380" fmla="*/ f311 f134 1"/>
              <a:gd name="f381" fmla="*/ f312 f133 1"/>
              <a:gd name="f382" fmla="*/ f313 f134 1"/>
              <a:gd name="f383" fmla="*/ f314 f133 1"/>
              <a:gd name="f384" fmla="*/ f315 f134 1"/>
              <a:gd name="f385" fmla="*/ f316 f133 1"/>
              <a:gd name="f386" fmla="*/ f317 f133 1"/>
              <a:gd name="f387" fmla="*/ f318 f134 1"/>
              <a:gd name="f388" fmla="*/ f319 f134 1"/>
              <a:gd name="f389" fmla="*/ f320 f133 1"/>
              <a:gd name="f390" fmla="*/ f321 f133 1"/>
              <a:gd name="f391" fmla="*/ f322 f134 1"/>
              <a:gd name="f392" fmla="*/ f323 f133 1"/>
              <a:gd name="f393" fmla="*/ f324 f134 1"/>
              <a:gd name="f394" fmla="*/ f325 f134 1"/>
              <a:gd name="f395" fmla="*/ f326 f133 1"/>
              <a:gd name="f396" fmla="*/ f327 f133 1"/>
              <a:gd name="f397" fmla="*/ f328 f134 1"/>
              <a:gd name="f398" fmla="*/ f329 f134 1"/>
              <a:gd name="f399" fmla="*/ f330 f133 1"/>
              <a:gd name="f400" fmla="*/ f331 f134 1"/>
              <a:gd name="f401" fmla="*/ f332 f133 1"/>
              <a:gd name="f402" fmla="*/ f333 f133 1"/>
              <a:gd name="f403" fmla="*/ f334 f134 1"/>
              <a:gd name="f404" fmla="*/ f335 f133 1"/>
              <a:gd name="f405" fmla="*/ f336 f134 1"/>
              <a:gd name="f406" fmla="*/ f337 f133 1"/>
              <a:gd name="f407" fmla="*/ f338 f133 1"/>
              <a:gd name="f408" fmla="*/ f339 f134 1"/>
              <a:gd name="f409" fmla="*/ f340 f133 1"/>
              <a:gd name="f410" fmla="*/ f341 f134 1"/>
              <a:gd name="f411" fmla="*/ f342 f133 1"/>
              <a:gd name="f412" fmla="*/ f343 f1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9">
                <a:pos x="f348" y="f349"/>
              </a:cxn>
              <a:cxn ang="f209">
                <a:pos x="f350" y="f351"/>
              </a:cxn>
              <a:cxn ang="f209">
                <a:pos x="f352" y="f353"/>
              </a:cxn>
              <a:cxn ang="f209">
                <a:pos x="f354" y="f355"/>
              </a:cxn>
              <a:cxn ang="f209">
                <a:pos x="f356" y="f355"/>
              </a:cxn>
              <a:cxn ang="f209">
                <a:pos x="f357" y="f358"/>
              </a:cxn>
              <a:cxn ang="f209">
                <a:pos x="f359" y="f360"/>
              </a:cxn>
              <a:cxn ang="f209">
                <a:pos x="f361" y="f362"/>
              </a:cxn>
              <a:cxn ang="f209">
                <a:pos x="f363" y="f364"/>
              </a:cxn>
              <a:cxn ang="f209">
                <a:pos x="f365" y="f366"/>
              </a:cxn>
              <a:cxn ang="f209">
                <a:pos x="f367" y="f368"/>
              </a:cxn>
              <a:cxn ang="f209">
                <a:pos x="f369" y="f370"/>
              </a:cxn>
              <a:cxn ang="f209">
                <a:pos x="f371" y="f372"/>
              </a:cxn>
              <a:cxn ang="f209">
                <a:pos x="f373" y="f372"/>
              </a:cxn>
              <a:cxn ang="f209">
                <a:pos x="f374" y="f375"/>
              </a:cxn>
              <a:cxn ang="f209">
                <a:pos x="f348" y="f376"/>
              </a:cxn>
              <a:cxn ang="f209">
                <a:pos x="f377" y="f378"/>
              </a:cxn>
              <a:cxn ang="f209">
                <a:pos x="f348" y="f349"/>
              </a:cxn>
              <a:cxn ang="f209">
                <a:pos x="f379" y="f380"/>
              </a:cxn>
              <a:cxn ang="f209">
                <a:pos x="f356" y="f380"/>
              </a:cxn>
              <a:cxn ang="f209">
                <a:pos x="f381" y="f382"/>
              </a:cxn>
              <a:cxn ang="f209">
                <a:pos x="f383" y="f384"/>
              </a:cxn>
              <a:cxn ang="f209">
                <a:pos x="f385" y="f384"/>
              </a:cxn>
              <a:cxn ang="f209">
                <a:pos x="f379" y="f380"/>
              </a:cxn>
              <a:cxn ang="f209">
                <a:pos x="f386" y="f387"/>
              </a:cxn>
              <a:cxn ang="f209">
                <a:pos x="f365" y="f388"/>
              </a:cxn>
              <a:cxn ang="f209">
                <a:pos x="f389" y="f387"/>
              </a:cxn>
              <a:cxn ang="f209">
                <a:pos x="f390" y="f391"/>
              </a:cxn>
              <a:cxn ang="f209">
                <a:pos x="f386" y="f387"/>
              </a:cxn>
              <a:cxn ang="f209">
                <a:pos x="f392" y="f393"/>
              </a:cxn>
              <a:cxn ang="f209">
                <a:pos x="f392" y="f394"/>
              </a:cxn>
              <a:cxn ang="f209">
                <a:pos x="f395" y="f362"/>
              </a:cxn>
              <a:cxn ang="f209">
                <a:pos x="f396" y="f397"/>
              </a:cxn>
              <a:cxn ang="f209">
                <a:pos x="f395" y="f398"/>
              </a:cxn>
              <a:cxn ang="f209">
                <a:pos x="f392" y="f393"/>
              </a:cxn>
              <a:cxn ang="f209">
                <a:pos x="f399" y="f400"/>
              </a:cxn>
              <a:cxn ang="f209">
                <a:pos x="f401" y="f400"/>
              </a:cxn>
              <a:cxn ang="f209">
                <a:pos x="f402" y="f403"/>
              </a:cxn>
              <a:cxn ang="f209">
                <a:pos x="f404" y="f405"/>
              </a:cxn>
              <a:cxn ang="f209">
                <a:pos x="f406" y="f403"/>
              </a:cxn>
              <a:cxn ang="f209">
                <a:pos x="f399" y="f400"/>
              </a:cxn>
              <a:cxn ang="f209">
                <a:pos x="f407" y="f408"/>
              </a:cxn>
              <a:cxn ang="f209">
                <a:pos x="f409" y="f410"/>
              </a:cxn>
              <a:cxn ang="f209">
                <a:pos x="f411" y="f408"/>
              </a:cxn>
              <a:cxn ang="f209">
                <a:pos x="f409" y="f412"/>
              </a:cxn>
              <a:cxn ang="f209">
                <a:pos x="f407" y="f408"/>
              </a:cxn>
            </a:cxnLst>
            <a:rect l="f344" t="f347" r="f345" b="f346"/>
            <a:pathLst>
              <a:path w="112" h="287">
                <a:moveTo>
                  <a:pt x="f8" y="f9"/>
                </a:moveTo>
                <a:cubicBezTo>
                  <a:pt x="f10" y="f11"/>
                  <a:pt x="f5" y="f12"/>
                  <a:pt x="f13" y="f14"/>
                </a:cubicBezTo>
                <a:cubicBezTo>
                  <a:pt x="f15" y="f16"/>
                  <a:pt x="f17" y="f18"/>
                  <a:pt x="f19" y="f15"/>
                </a:cubicBezTo>
                <a:cubicBezTo>
                  <a:pt x="f20" y="f21"/>
                  <a:pt x="f22" y="f5"/>
                  <a:pt x="f23" y="f5"/>
                </a:cubicBezTo>
                <a:cubicBezTo>
                  <a:pt x="f24" y="f25"/>
                  <a:pt x="f26" y="f25"/>
                  <a:pt x="f27" y="f5"/>
                </a:cubicBezTo>
                <a:cubicBezTo>
                  <a:pt x="f28" y="f5"/>
                  <a:pt x="f29" y="f21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6" y="f38"/>
                  <a:pt x="f39" y="f14"/>
                  <a:pt x="f39" y="f40"/>
                </a:cubicBezTo>
                <a:cubicBezTo>
                  <a:pt x="f6" y="f41"/>
                  <a:pt x="f29" y="f42"/>
                  <a:pt x="f43" y="f44"/>
                </a:cubicBezTo>
                <a:cubicBezTo>
                  <a:pt x="f45" y="f9"/>
                  <a:pt x="f46" y="f47"/>
                  <a:pt x="f46" y="f48"/>
                </a:cubicBezTo>
                <a:cubicBezTo>
                  <a:pt x="f49" y="f50"/>
                  <a:pt x="f49" y="f51"/>
                  <a:pt x="f49" y="f52"/>
                </a:cubicBezTo>
                <a:cubicBezTo>
                  <a:pt x="f49" y="f53"/>
                  <a:pt x="f54" y="f55"/>
                  <a:pt x="f26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7"/>
                  <a:pt x="f64" y="f7"/>
                  <a:pt x="f65" y="f62"/>
                </a:cubicBezTo>
                <a:cubicBezTo>
                  <a:pt x="f66" y="f67"/>
                  <a:pt x="f68" y="f58"/>
                  <a:pt x="f69" y="f70"/>
                </a:cubicBezTo>
                <a:cubicBezTo>
                  <a:pt x="f71" y="f72"/>
                  <a:pt x="f8" y="f73"/>
                  <a:pt x="f8" y="f74"/>
                </a:cubicBezTo>
                <a:cubicBezTo>
                  <a:pt x="f8" y="f75"/>
                  <a:pt x="f76" y="f77"/>
                  <a:pt x="f76" y="f78"/>
                </a:cubicBezTo>
                <a:cubicBezTo>
                  <a:pt x="f76" y="f79"/>
                  <a:pt x="f8" y="f80"/>
                  <a:pt x="f8" y="f9"/>
                </a:cubicBezTo>
                <a:close/>
                <a:moveTo>
                  <a:pt x="f81" y="f82"/>
                </a:moveTo>
                <a:cubicBezTo>
                  <a:pt x="f24" y="f82"/>
                  <a:pt x="f26" y="f82"/>
                  <a:pt x="f27" y="f82"/>
                </a:cubicBezTo>
                <a:cubicBezTo>
                  <a:pt x="f83" y="f84"/>
                  <a:pt x="f59" y="f85"/>
                  <a:pt x="f86" y="f22"/>
                </a:cubicBezTo>
                <a:cubicBezTo>
                  <a:pt x="f86" y="f19"/>
                  <a:pt x="f87" y="f65"/>
                  <a:pt x="f35" y="f65"/>
                </a:cubicBezTo>
                <a:cubicBezTo>
                  <a:pt x="f45" y="f65"/>
                  <a:pt x="f24" y="f65"/>
                  <a:pt x="f88" y="f65"/>
                </a:cubicBezTo>
                <a:cubicBezTo>
                  <a:pt x="f89" y="f90"/>
                  <a:pt x="f66" y="f71"/>
                  <a:pt x="f81" y="f82"/>
                </a:cubicBezTo>
                <a:close/>
                <a:moveTo>
                  <a:pt x="f91" y="f92"/>
                </a:moveTo>
                <a:cubicBezTo>
                  <a:pt x="f91" y="f34"/>
                  <a:pt x="f93" y="f94"/>
                  <a:pt x="f46" y="f94"/>
                </a:cubicBezTo>
                <a:cubicBezTo>
                  <a:pt x="f95" y="f94"/>
                  <a:pt x="f96" y="f34"/>
                  <a:pt x="f96" y="f92"/>
                </a:cubicBezTo>
                <a:cubicBezTo>
                  <a:pt x="f96" y="f97"/>
                  <a:pt x="f95" y="f37"/>
                  <a:pt x="f98" y="f99"/>
                </a:cubicBezTo>
                <a:cubicBezTo>
                  <a:pt x="f54" y="f99"/>
                  <a:pt x="f91" y="f100"/>
                  <a:pt x="f91" y="f92"/>
                </a:cubicBezTo>
                <a:close/>
                <a:moveTo>
                  <a:pt x="f84" y="f101"/>
                </a:moveTo>
                <a:cubicBezTo>
                  <a:pt x="f84" y="f102"/>
                  <a:pt x="f84" y="f103"/>
                  <a:pt x="f84" y="f104"/>
                </a:cubicBezTo>
                <a:cubicBezTo>
                  <a:pt x="f24" y="f105"/>
                  <a:pt x="f69" y="f40"/>
                  <a:pt x="f106" y="f40"/>
                </a:cubicBezTo>
                <a:cubicBezTo>
                  <a:pt x="f107" y="f40"/>
                  <a:pt x="f68" y="f105"/>
                  <a:pt x="f68" y="f103"/>
                </a:cubicBezTo>
                <a:cubicBezTo>
                  <a:pt x="f90" y="f108"/>
                  <a:pt x="f109" y="f110"/>
                  <a:pt x="f106" y="f111"/>
                </a:cubicBezTo>
                <a:cubicBezTo>
                  <a:pt x="f112" y="f111"/>
                  <a:pt x="f24" y="f113"/>
                  <a:pt x="f84" y="f101"/>
                </a:cubicBezTo>
                <a:close/>
                <a:moveTo>
                  <a:pt x="f114" y="f115"/>
                </a:moveTo>
                <a:cubicBezTo>
                  <a:pt x="f116" y="f115"/>
                  <a:pt x="f117" y="f115"/>
                  <a:pt x="f118" y="f115"/>
                </a:cubicBezTo>
                <a:cubicBezTo>
                  <a:pt x="f119" y="f12"/>
                  <a:pt x="f120" y="f121"/>
                  <a:pt x="f120" y="f122"/>
                </a:cubicBezTo>
                <a:cubicBezTo>
                  <a:pt x="f120" y="f123"/>
                  <a:pt x="f124" y="f110"/>
                  <a:pt x="f117" y="f110"/>
                </a:cubicBezTo>
                <a:cubicBezTo>
                  <a:pt x="f114" y="f110"/>
                  <a:pt x="f54" y="f123"/>
                  <a:pt x="f82" y="f122"/>
                </a:cubicBezTo>
                <a:cubicBezTo>
                  <a:pt x="f82" y="f121"/>
                  <a:pt x="f125" y="f12"/>
                  <a:pt x="f114" y="f115"/>
                </a:cubicBezTo>
                <a:close/>
                <a:moveTo>
                  <a:pt x="f126" y="f61"/>
                </a:moveTo>
                <a:cubicBezTo>
                  <a:pt x="f127" y="f29"/>
                  <a:pt x="f107" y="f128"/>
                  <a:pt x="f109" y="f128"/>
                </a:cubicBezTo>
                <a:cubicBezTo>
                  <a:pt x="f129" y="f128"/>
                  <a:pt x="f68" y="f29"/>
                  <a:pt x="f90" y="f61"/>
                </a:cubicBezTo>
                <a:cubicBezTo>
                  <a:pt x="f90" y="f130"/>
                  <a:pt x="f129" y="f131"/>
                  <a:pt x="f109" y="f131"/>
                </a:cubicBezTo>
                <a:cubicBezTo>
                  <a:pt x="f107" y="f131"/>
                  <a:pt x="f127" y="f32"/>
                  <a:pt x="f126" y="f61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Freeform 16">
            <a:extLst>
              <a:ext uri="{FF2B5EF4-FFF2-40B4-BE49-F238E27FC236}">
                <a16:creationId xmlns:a16="http://schemas.microsoft.com/office/drawing/2014/main" id="{8633EBB0-7223-2092-E026-81FCC406346A}"/>
              </a:ext>
            </a:extLst>
          </p:cNvPr>
          <p:cNvSpPr/>
          <p:nvPr/>
        </p:nvSpPr>
        <p:spPr>
          <a:xfrm>
            <a:off x="3473448" y="4229099"/>
            <a:ext cx="196852" cy="6492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1"/>
              <a:gd name="f7" fmla="val 299"/>
              <a:gd name="f8" fmla="val 32"/>
              <a:gd name="f9" fmla="val 3"/>
              <a:gd name="f10" fmla="val 34"/>
              <a:gd name="f11" fmla="val 2"/>
              <a:gd name="f12" fmla="val 35"/>
              <a:gd name="f13" fmla="val 59"/>
              <a:gd name="f14" fmla="val 24"/>
              <a:gd name="f15" fmla="val 41"/>
              <a:gd name="f16" fmla="val 76"/>
              <a:gd name="f17" fmla="val 78"/>
              <a:gd name="f18" fmla="val 61"/>
              <a:gd name="f19" fmla="val 81"/>
              <a:gd name="f20" fmla="val 62"/>
              <a:gd name="f21" fmla="val 82"/>
              <a:gd name="f22" fmla="val 79"/>
              <a:gd name="f23" fmla="val 86"/>
              <a:gd name="f24" fmla="val 90"/>
              <a:gd name="f25" fmla="val 101"/>
              <a:gd name="f26" fmla="val 118"/>
              <a:gd name="f27" fmla="val 173"/>
              <a:gd name="f28" fmla="val 228"/>
              <a:gd name="f29" fmla="val 282"/>
              <a:gd name="f30" fmla="val 289"/>
              <a:gd name="f31" fmla="val 87"/>
              <a:gd name="f32" fmla="val 291"/>
              <a:gd name="f33" fmla="val 293"/>
              <a:gd name="f34" fmla="val 66"/>
              <a:gd name="f35" fmla="val 298"/>
              <a:gd name="f36" fmla="val 50"/>
              <a:gd name="f37" fmla="val 297"/>
              <a:gd name="f38" fmla="val 25"/>
              <a:gd name="f39" fmla="val 296"/>
              <a:gd name="f40" fmla="val 17"/>
              <a:gd name="f41" fmla="val 294"/>
              <a:gd name="f42" fmla="val 8"/>
              <a:gd name="f43" fmla="val 292"/>
              <a:gd name="f44" fmla="val 287"/>
              <a:gd name="f45" fmla="val 280"/>
              <a:gd name="f46" fmla="val 227"/>
              <a:gd name="f47" fmla="val 174"/>
              <a:gd name="f48" fmla="val 120"/>
              <a:gd name="f49" fmla="val 9"/>
              <a:gd name="f50" fmla="val 88"/>
              <a:gd name="f51" fmla="val 27"/>
              <a:gd name="f52" fmla="val 31"/>
              <a:gd name="f53" fmla="val 74"/>
              <a:gd name="f54" fmla="val 54"/>
              <a:gd name="f55" fmla="val 13"/>
              <a:gd name="f56" fmla="val 10"/>
              <a:gd name="f57" fmla="val 7"/>
              <a:gd name="f58" fmla="val 162"/>
              <a:gd name="f59" fmla="val 57"/>
              <a:gd name="f60" fmla="val 33"/>
              <a:gd name="f61" fmla="val 185"/>
              <a:gd name="f62" fmla="val 207"/>
              <a:gd name="f63" fmla="val 229"/>
              <a:gd name="f64" fmla="val 89"/>
              <a:gd name="f65" fmla="val 12"/>
              <a:gd name="f66" fmla="val 99"/>
              <a:gd name="f67" fmla="val 110"/>
              <a:gd name="f68" fmla="val 123"/>
              <a:gd name="f69" fmla="val 135"/>
              <a:gd name="f70" fmla="val 148"/>
              <a:gd name="f71" fmla="val 150"/>
              <a:gd name="f72" fmla="val 152"/>
              <a:gd name="f73" fmla="val 14"/>
              <a:gd name="f74" fmla="val 153"/>
              <a:gd name="f75" fmla="val 16"/>
              <a:gd name="f76" fmla="val 151"/>
              <a:gd name="f77" fmla="val 19"/>
              <a:gd name="f78" fmla="val 149"/>
              <a:gd name="f79" fmla="val 147"/>
              <a:gd name="f80" fmla="val 20"/>
              <a:gd name="f81" fmla="val 141"/>
              <a:gd name="f82" fmla="val 134"/>
              <a:gd name="f83" fmla="val 127"/>
              <a:gd name="f84" fmla="val 114"/>
              <a:gd name="f85" fmla="val 22"/>
              <a:gd name="f86" fmla="val 103"/>
              <a:gd name="f87" fmla="val 36"/>
              <a:gd name="f88" fmla="val 37"/>
              <a:gd name="f89" fmla="val 39"/>
              <a:gd name="f90" fmla="val 95"/>
              <a:gd name="f91" fmla="val 94"/>
              <a:gd name="f92" fmla="val 92"/>
              <a:gd name="f93" fmla="val 52"/>
              <a:gd name="f94" fmla="val 48"/>
              <a:gd name="f95" fmla="val 45"/>
              <a:gd name="f96" fmla="val 42"/>
              <a:gd name="f97" fmla="val 40"/>
              <a:gd name="f98" fmla="val 38"/>
              <a:gd name="f99" fmla="val 18"/>
              <a:gd name="f100" fmla="val 30"/>
              <a:gd name="f101" fmla="val 43"/>
              <a:gd name="f102" fmla="val 15"/>
              <a:gd name="f103" fmla="+- 0 0 -90"/>
              <a:gd name="f104" fmla="*/ f3 1 91"/>
              <a:gd name="f105" fmla="*/ f4 1 299"/>
              <a:gd name="f106" fmla="val f5"/>
              <a:gd name="f107" fmla="val f6"/>
              <a:gd name="f108" fmla="val f7"/>
              <a:gd name="f109" fmla="*/ f103 f0 1"/>
              <a:gd name="f110" fmla="+- f108 0 f106"/>
              <a:gd name="f111" fmla="+- f107 0 f106"/>
              <a:gd name="f112" fmla="*/ f109 1 f2"/>
              <a:gd name="f113" fmla="*/ f111 1 91"/>
              <a:gd name="f114" fmla="*/ f110 1 299"/>
              <a:gd name="f115" fmla="*/ 32 f111 1"/>
              <a:gd name="f116" fmla="*/ 3 f110 1"/>
              <a:gd name="f117" fmla="*/ 35 f111 1"/>
              <a:gd name="f118" fmla="*/ 2 f110 1"/>
              <a:gd name="f119" fmla="*/ 59 f111 1"/>
              <a:gd name="f120" fmla="*/ 24 f110 1"/>
              <a:gd name="f121" fmla="*/ 76 f110 1"/>
              <a:gd name="f122" fmla="*/ 62 f111 1"/>
              <a:gd name="f123" fmla="*/ 82 f110 1"/>
              <a:gd name="f124" fmla="*/ 90 f111 1"/>
              <a:gd name="f125" fmla="*/ 118 f110 1"/>
              <a:gd name="f126" fmla="*/ 91 f111 1"/>
              <a:gd name="f127" fmla="*/ 282 f110 1"/>
              <a:gd name="f128" fmla="*/ 82 f111 1"/>
              <a:gd name="f129" fmla="*/ 293 f110 1"/>
              <a:gd name="f130" fmla="*/ 34 f111 1"/>
              <a:gd name="f131" fmla="*/ 297 f110 1"/>
              <a:gd name="f132" fmla="*/ 8 f111 1"/>
              <a:gd name="f133" fmla="*/ 292 f110 1"/>
              <a:gd name="f134" fmla="*/ 0 f111 1"/>
              <a:gd name="f135" fmla="*/ 280 f110 1"/>
              <a:gd name="f136" fmla="*/ 120 f110 1"/>
              <a:gd name="f137" fmla="*/ 27 f111 1"/>
              <a:gd name="f138" fmla="*/ 74 f110 1"/>
              <a:gd name="f139" fmla="*/ 13 f110 1"/>
              <a:gd name="f140" fmla="*/ 162 f110 1"/>
              <a:gd name="f141" fmla="*/ 9 f111 1"/>
              <a:gd name="f142" fmla="*/ 229 f110 1"/>
              <a:gd name="f143" fmla="*/ 89 f110 1"/>
              <a:gd name="f144" fmla="*/ 10 f111 1"/>
              <a:gd name="f145" fmla="*/ 110 f110 1"/>
              <a:gd name="f146" fmla="*/ 148 f110 1"/>
              <a:gd name="f147" fmla="*/ 14 f111 1"/>
              <a:gd name="f148" fmla="*/ 153 f110 1"/>
              <a:gd name="f149" fmla="*/ 19 f111 1"/>
              <a:gd name="f150" fmla="*/ 147 f110 1"/>
              <a:gd name="f151" fmla="*/ 127 f110 1"/>
              <a:gd name="f152" fmla="*/ 36 f111 1"/>
              <a:gd name="f153" fmla="*/ 99 f110 1"/>
              <a:gd name="f154" fmla="*/ 39 f111 1"/>
              <a:gd name="f155" fmla="*/ 94 f110 1"/>
              <a:gd name="f156" fmla="*/ 52 f111 1"/>
              <a:gd name="f157" fmla="*/ 7 f110 1"/>
              <a:gd name="f158" fmla="*/ 42 f111 1"/>
              <a:gd name="f159" fmla="*/ 8 f110 1"/>
              <a:gd name="f160" fmla="*/ 38 f111 1"/>
              <a:gd name="f161" fmla="*/ 12 f110 1"/>
              <a:gd name="f162" fmla="*/ 30 f110 1"/>
              <a:gd name="f163" fmla="+- f112 0 f1"/>
              <a:gd name="f164" fmla="*/ f115 1 91"/>
              <a:gd name="f165" fmla="*/ f116 1 299"/>
              <a:gd name="f166" fmla="*/ f117 1 91"/>
              <a:gd name="f167" fmla="*/ f118 1 299"/>
              <a:gd name="f168" fmla="*/ f119 1 91"/>
              <a:gd name="f169" fmla="*/ f120 1 299"/>
              <a:gd name="f170" fmla="*/ f121 1 299"/>
              <a:gd name="f171" fmla="*/ f122 1 91"/>
              <a:gd name="f172" fmla="*/ f123 1 299"/>
              <a:gd name="f173" fmla="*/ f124 1 91"/>
              <a:gd name="f174" fmla="*/ f125 1 299"/>
              <a:gd name="f175" fmla="*/ f126 1 91"/>
              <a:gd name="f176" fmla="*/ f127 1 299"/>
              <a:gd name="f177" fmla="*/ f128 1 91"/>
              <a:gd name="f178" fmla="*/ f129 1 299"/>
              <a:gd name="f179" fmla="*/ f130 1 91"/>
              <a:gd name="f180" fmla="*/ f131 1 299"/>
              <a:gd name="f181" fmla="*/ f132 1 91"/>
              <a:gd name="f182" fmla="*/ f133 1 299"/>
              <a:gd name="f183" fmla="*/ f134 1 91"/>
              <a:gd name="f184" fmla="*/ f135 1 299"/>
              <a:gd name="f185" fmla="*/ f136 1 299"/>
              <a:gd name="f186" fmla="*/ f137 1 91"/>
              <a:gd name="f187" fmla="*/ f138 1 299"/>
              <a:gd name="f188" fmla="*/ f139 1 299"/>
              <a:gd name="f189" fmla="*/ f140 1 299"/>
              <a:gd name="f190" fmla="*/ f141 1 91"/>
              <a:gd name="f191" fmla="*/ f142 1 299"/>
              <a:gd name="f192" fmla="*/ f143 1 299"/>
              <a:gd name="f193" fmla="*/ f144 1 91"/>
              <a:gd name="f194" fmla="*/ f145 1 299"/>
              <a:gd name="f195" fmla="*/ f146 1 299"/>
              <a:gd name="f196" fmla="*/ f147 1 91"/>
              <a:gd name="f197" fmla="*/ f148 1 299"/>
              <a:gd name="f198" fmla="*/ f149 1 91"/>
              <a:gd name="f199" fmla="*/ f150 1 299"/>
              <a:gd name="f200" fmla="*/ f151 1 299"/>
              <a:gd name="f201" fmla="*/ f152 1 91"/>
              <a:gd name="f202" fmla="*/ f153 1 299"/>
              <a:gd name="f203" fmla="*/ f154 1 91"/>
              <a:gd name="f204" fmla="*/ f155 1 299"/>
              <a:gd name="f205" fmla="*/ f156 1 91"/>
              <a:gd name="f206" fmla="*/ f157 1 299"/>
              <a:gd name="f207" fmla="*/ f158 1 91"/>
              <a:gd name="f208" fmla="*/ f159 1 299"/>
              <a:gd name="f209" fmla="*/ f160 1 91"/>
              <a:gd name="f210" fmla="*/ f161 1 299"/>
              <a:gd name="f211" fmla="*/ f162 1 299"/>
              <a:gd name="f212" fmla="*/ 0 1 f113"/>
              <a:gd name="f213" fmla="*/ f107 1 f113"/>
              <a:gd name="f214" fmla="*/ 0 1 f114"/>
              <a:gd name="f215" fmla="*/ f108 1 f114"/>
              <a:gd name="f216" fmla="*/ f164 1 f113"/>
              <a:gd name="f217" fmla="*/ f165 1 f114"/>
              <a:gd name="f218" fmla="*/ f166 1 f113"/>
              <a:gd name="f219" fmla="*/ f167 1 f114"/>
              <a:gd name="f220" fmla="*/ f168 1 f113"/>
              <a:gd name="f221" fmla="*/ f169 1 f114"/>
              <a:gd name="f222" fmla="*/ f170 1 f114"/>
              <a:gd name="f223" fmla="*/ f171 1 f113"/>
              <a:gd name="f224" fmla="*/ f172 1 f114"/>
              <a:gd name="f225" fmla="*/ f173 1 f113"/>
              <a:gd name="f226" fmla="*/ f174 1 f114"/>
              <a:gd name="f227" fmla="*/ f175 1 f113"/>
              <a:gd name="f228" fmla="*/ f176 1 f114"/>
              <a:gd name="f229" fmla="*/ f177 1 f113"/>
              <a:gd name="f230" fmla="*/ f178 1 f114"/>
              <a:gd name="f231" fmla="*/ f179 1 f113"/>
              <a:gd name="f232" fmla="*/ f180 1 f114"/>
              <a:gd name="f233" fmla="*/ f181 1 f113"/>
              <a:gd name="f234" fmla="*/ f182 1 f114"/>
              <a:gd name="f235" fmla="*/ f183 1 f113"/>
              <a:gd name="f236" fmla="*/ f184 1 f114"/>
              <a:gd name="f237" fmla="*/ f185 1 f114"/>
              <a:gd name="f238" fmla="*/ f186 1 f113"/>
              <a:gd name="f239" fmla="*/ f187 1 f114"/>
              <a:gd name="f240" fmla="*/ f188 1 f114"/>
              <a:gd name="f241" fmla="*/ f189 1 f114"/>
              <a:gd name="f242" fmla="*/ f190 1 f113"/>
              <a:gd name="f243" fmla="*/ f191 1 f114"/>
              <a:gd name="f244" fmla="*/ f192 1 f114"/>
              <a:gd name="f245" fmla="*/ f193 1 f113"/>
              <a:gd name="f246" fmla="*/ f194 1 f114"/>
              <a:gd name="f247" fmla="*/ f195 1 f114"/>
              <a:gd name="f248" fmla="*/ f196 1 f113"/>
              <a:gd name="f249" fmla="*/ f197 1 f114"/>
              <a:gd name="f250" fmla="*/ f198 1 f113"/>
              <a:gd name="f251" fmla="*/ f199 1 f114"/>
              <a:gd name="f252" fmla="*/ f200 1 f114"/>
              <a:gd name="f253" fmla="*/ f201 1 f113"/>
              <a:gd name="f254" fmla="*/ f202 1 f114"/>
              <a:gd name="f255" fmla="*/ f203 1 f113"/>
              <a:gd name="f256" fmla="*/ f204 1 f114"/>
              <a:gd name="f257" fmla="*/ f205 1 f113"/>
              <a:gd name="f258" fmla="*/ f206 1 f114"/>
              <a:gd name="f259" fmla="*/ f207 1 f113"/>
              <a:gd name="f260" fmla="*/ f208 1 f114"/>
              <a:gd name="f261" fmla="*/ f209 1 f113"/>
              <a:gd name="f262" fmla="*/ f210 1 f114"/>
              <a:gd name="f263" fmla="*/ f211 1 f114"/>
              <a:gd name="f264" fmla="*/ f212 f104 1"/>
              <a:gd name="f265" fmla="*/ f213 f104 1"/>
              <a:gd name="f266" fmla="*/ f215 f105 1"/>
              <a:gd name="f267" fmla="*/ f214 f105 1"/>
              <a:gd name="f268" fmla="*/ f216 f104 1"/>
              <a:gd name="f269" fmla="*/ f217 f105 1"/>
              <a:gd name="f270" fmla="*/ f218 f104 1"/>
              <a:gd name="f271" fmla="*/ f219 f105 1"/>
              <a:gd name="f272" fmla="*/ f220 f104 1"/>
              <a:gd name="f273" fmla="*/ f221 f105 1"/>
              <a:gd name="f274" fmla="*/ f222 f105 1"/>
              <a:gd name="f275" fmla="*/ f223 f104 1"/>
              <a:gd name="f276" fmla="*/ f224 f105 1"/>
              <a:gd name="f277" fmla="*/ f225 f104 1"/>
              <a:gd name="f278" fmla="*/ f226 f105 1"/>
              <a:gd name="f279" fmla="*/ f227 f104 1"/>
              <a:gd name="f280" fmla="*/ f228 f105 1"/>
              <a:gd name="f281" fmla="*/ f229 f104 1"/>
              <a:gd name="f282" fmla="*/ f230 f105 1"/>
              <a:gd name="f283" fmla="*/ f231 f104 1"/>
              <a:gd name="f284" fmla="*/ f232 f105 1"/>
              <a:gd name="f285" fmla="*/ f233 f104 1"/>
              <a:gd name="f286" fmla="*/ f234 f105 1"/>
              <a:gd name="f287" fmla="*/ f235 f104 1"/>
              <a:gd name="f288" fmla="*/ f236 f105 1"/>
              <a:gd name="f289" fmla="*/ f237 f105 1"/>
              <a:gd name="f290" fmla="*/ f238 f104 1"/>
              <a:gd name="f291" fmla="*/ f239 f105 1"/>
              <a:gd name="f292" fmla="*/ f240 f105 1"/>
              <a:gd name="f293" fmla="*/ f241 f105 1"/>
              <a:gd name="f294" fmla="*/ f242 f104 1"/>
              <a:gd name="f295" fmla="*/ f243 f105 1"/>
              <a:gd name="f296" fmla="*/ f244 f105 1"/>
              <a:gd name="f297" fmla="*/ f245 f104 1"/>
              <a:gd name="f298" fmla="*/ f246 f105 1"/>
              <a:gd name="f299" fmla="*/ f247 f105 1"/>
              <a:gd name="f300" fmla="*/ f248 f104 1"/>
              <a:gd name="f301" fmla="*/ f249 f105 1"/>
              <a:gd name="f302" fmla="*/ f250 f104 1"/>
              <a:gd name="f303" fmla="*/ f251 f105 1"/>
              <a:gd name="f304" fmla="*/ f252 f105 1"/>
              <a:gd name="f305" fmla="*/ f253 f104 1"/>
              <a:gd name="f306" fmla="*/ f254 f105 1"/>
              <a:gd name="f307" fmla="*/ f255 f104 1"/>
              <a:gd name="f308" fmla="*/ f256 f105 1"/>
              <a:gd name="f309" fmla="*/ f257 f104 1"/>
              <a:gd name="f310" fmla="*/ f258 f105 1"/>
              <a:gd name="f311" fmla="*/ f259 f104 1"/>
              <a:gd name="f312" fmla="*/ f260 f105 1"/>
              <a:gd name="f313" fmla="*/ f261 f104 1"/>
              <a:gd name="f314" fmla="*/ f262 f105 1"/>
              <a:gd name="f315" fmla="*/ f263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3">
                <a:pos x="f268" y="f269"/>
              </a:cxn>
              <a:cxn ang="f163">
                <a:pos x="f270" y="f271"/>
              </a:cxn>
              <a:cxn ang="f163">
                <a:pos x="f272" y="f273"/>
              </a:cxn>
              <a:cxn ang="f163">
                <a:pos x="f272" y="f274"/>
              </a:cxn>
              <a:cxn ang="f163">
                <a:pos x="f275" y="f276"/>
              </a:cxn>
              <a:cxn ang="f163">
                <a:pos x="f277" y="f278"/>
              </a:cxn>
              <a:cxn ang="f163">
                <a:pos x="f279" y="f280"/>
              </a:cxn>
              <a:cxn ang="f163">
                <a:pos x="f281" y="f282"/>
              </a:cxn>
              <a:cxn ang="f163">
                <a:pos x="f283" y="f284"/>
              </a:cxn>
              <a:cxn ang="f163">
                <a:pos x="f285" y="f286"/>
              </a:cxn>
              <a:cxn ang="f163">
                <a:pos x="f287" y="f288"/>
              </a:cxn>
              <a:cxn ang="f163">
                <a:pos x="f287" y="f289"/>
              </a:cxn>
              <a:cxn ang="f163">
                <a:pos x="f290" y="f276"/>
              </a:cxn>
              <a:cxn ang="f163">
                <a:pos x="f268" y="f291"/>
              </a:cxn>
              <a:cxn ang="f163">
                <a:pos x="f268" y="f292"/>
              </a:cxn>
              <a:cxn ang="f163">
                <a:pos x="f268" y="f269"/>
              </a:cxn>
              <a:cxn ang="f163">
                <a:pos x="f281" y="f293"/>
              </a:cxn>
              <a:cxn ang="f163">
                <a:pos x="f294" y="f293"/>
              </a:cxn>
              <a:cxn ang="f163">
                <a:pos x="f294" y="f295"/>
              </a:cxn>
              <a:cxn ang="f163">
                <a:pos x="f281" y="f295"/>
              </a:cxn>
              <a:cxn ang="f163">
                <a:pos x="f281" y="f293"/>
              </a:cxn>
              <a:cxn ang="f163">
                <a:pos x="f270" y="f296"/>
              </a:cxn>
              <a:cxn ang="f163">
                <a:pos x="f297" y="f298"/>
              </a:cxn>
              <a:cxn ang="f163">
                <a:pos x="f294" y="f299"/>
              </a:cxn>
              <a:cxn ang="f163">
                <a:pos x="f300" y="f301"/>
              </a:cxn>
              <a:cxn ang="f163">
                <a:pos x="f302" y="f303"/>
              </a:cxn>
              <a:cxn ang="f163">
                <a:pos x="f302" y="f304"/>
              </a:cxn>
              <a:cxn ang="f163">
                <a:pos x="f305" y="f306"/>
              </a:cxn>
              <a:cxn ang="f163">
                <a:pos x="f307" y="f308"/>
              </a:cxn>
              <a:cxn ang="f163">
                <a:pos x="f270" y="f296"/>
              </a:cxn>
              <a:cxn ang="f163">
                <a:pos x="f309" y="f310"/>
              </a:cxn>
              <a:cxn ang="f163">
                <a:pos x="f311" y="f312"/>
              </a:cxn>
              <a:cxn ang="f163">
                <a:pos x="f313" y="f314"/>
              </a:cxn>
              <a:cxn ang="f163">
                <a:pos x="f313" y="f315"/>
              </a:cxn>
              <a:cxn ang="f163">
                <a:pos x="f309" y="f315"/>
              </a:cxn>
              <a:cxn ang="f163">
                <a:pos x="f309" y="f310"/>
              </a:cxn>
            </a:cxnLst>
            <a:rect l="f264" t="f267" r="f265" b="f266"/>
            <a:pathLst>
              <a:path w="91" h="299">
                <a:moveTo>
                  <a:pt x="f8" y="f9"/>
                </a:moveTo>
                <a:cubicBezTo>
                  <a:pt x="f10" y="f11"/>
                  <a:pt x="f12" y="f11"/>
                  <a:pt x="f12" y="f11"/>
                </a:cubicBezTo>
                <a:cubicBezTo>
                  <a:pt x="f13" y="f5"/>
                  <a:pt x="f13" y="f5"/>
                  <a:pt x="f13" y="f14"/>
                </a:cubicBezTo>
                <a:cubicBezTo>
                  <a:pt x="f13" y="f15"/>
                  <a:pt x="f13" y="f13"/>
                  <a:pt x="f13" y="f16"/>
                </a:cubicBezTo>
                <a:cubicBezTo>
                  <a:pt x="f13" y="f17"/>
                  <a:pt x="f18" y="f19"/>
                  <a:pt x="f20" y="f21"/>
                </a:cubicBezTo>
                <a:cubicBezTo>
                  <a:pt x="f22" y="f23"/>
                  <a:pt x="f24" y="f25"/>
                  <a:pt x="f24" y="f26"/>
                </a:cubicBezTo>
                <a:cubicBezTo>
                  <a:pt x="f6" y="f27"/>
                  <a:pt x="f24" y="f28"/>
                  <a:pt x="f6" y="f29"/>
                </a:cubicBezTo>
                <a:cubicBezTo>
                  <a:pt x="f6" y="f30"/>
                  <a:pt x="f31" y="f32"/>
                  <a:pt x="f21" y="f33"/>
                </a:cubicBezTo>
                <a:cubicBezTo>
                  <a:pt x="f34" y="f35"/>
                  <a:pt x="f36" y="f7"/>
                  <a:pt x="f10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11" y="f32"/>
                  <a:pt x="f5" y="f44"/>
                  <a:pt x="f5" y="f45"/>
                </a:cubicBezTo>
                <a:cubicBezTo>
                  <a:pt x="f5" y="f46"/>
                  <a:pt x="f5" y="f47"/>
                  <a:pt x="f5" y="f48"/>
                </a:cubicBezTo>
                <a:cubicBezTo>
                  <a:pt x="f5" y="f25"/>
                  <a:pt x="f49" y="f50"/>
                  <a:pt x="f51" y="f21"/>
                </a:cubicBezTo>
                <a:cubicBezTo>
                  <a:pt x="f52" y="f19"/>
                  <a:pt x="f8" y="f17"/>
                  <a:pt x="f8" y="f53"/>
                </a:cubicBezTo>
                <a:cubicBezTo>
                  <a:pt x="f8" y="f54"/>
                  <a:pt x="f8" y="f10"/>
                  <a:pt x="f8" y="f55"/>
                </a:cubicBezTo>
                <a:cubicBezTo>
                  <a:pt x="f8" y="f56"/>
                  <a:pt x="f8" y="f57"/>
                  <a:pt x="f8" y="f9"/>
                </a:cubicBezTo>
                <a:close/>
                <a:moveTo>
                  <a:pt x="f21" y="f58"/>
                </a:moveTo>
                <a:cubicBezTo>
                  <a:pt x="f59" y="f58"/>
                  <a:pt x="f60" y="f58"/>
                  <a:pt x="f49" y="f58"/>
                </a:cubicBezTo>
                <a:cubicBezTo>
                  <a:pt x="f49" y="f61"/>
                  <a:pt x="f49" y="f62"/>
                  <a:pt x="f49" y="f63"/>
                </a:cubicBezTo>
                <a:cubicBezTo>
                  <a:pt x="f60" y="f63"/>
                  <a:pt x="f59" y="f63"/>
                  <a:pt x="f21" y="f63"/>
                </a:cubicBezTo>
                <a:cubicBezTo>
                  <a:pt x="f21" y="f62"/>
                  <a:pt x="f21" y="f61"/>
                  <a:pt x="f21" y="f58"/>
                </a:cubicBezTo>
                <a:close/>
                <a:moveTo>
                  <a:pt x="f12" y="f64"/>
                </a:moveTo>
                <a:cubicBezTo>
                  <a:pt x="f14" y="f24"/>
                  <a:pt x="f65" y="f66"/>
                  <a:pt x="f56" y="f67"/>
                </a:cubicBezTo>
                <a:cubicBezTo>
                  <a:pt x="f49" y="f68"/>
                  <a:pt x="f49" y="f69"/>
                  <a:pt x="f49" y="f70"/>
                </a:cubicBezTo>
                <a:cubicBezTo>
                  <a:pt x="f49" y="f71"/>
                  <a:pt x="f65" y="f72"/>
                  <a:pt x="f73" y="f74"/>
                </a:cubicBezTo>
                <a:cubicBezTo>
                  <a:pt x="f75" y="f76"/>
                  <a:pt x="f77" y="f78"/>
                  <a:pt x="f77" y="f79"/>
                </a:cubicBezTo>
                <a:cubicBezTo>
                  <a:pt x="f80" y="f81"/>
                  <a:pt x="f80" y="f82"/>
                  <a:pt x="f77" y="f83"/>
                </a:cubicBezTo>
                <a:cubicBezTo>
                  <a:pt x="f77" y="f84"/>
                  <a:pt x="f85" y="f86"/>
                  <a:pt x="f87" y="f66"/>
                </a:cubicBezTo>
                <a:cubicBezTo>
                  <a:pt x="f88" y="f66"/>
                  <a:pt x="f89" y="f90"/>
                  <a:pt x="f89" y="f91"/>
                </a:cubicBezTo>
                <a:cubicBezTo>
                  <a:pt x="f89" y="f92"/>
                  <a:pt x="f87" y="f24"/>
                  <a:pt x="f12" y="f64"/>
                </a:cubicBezTo>
                <a:close/>
                <a:moveTo>
                  <a:pt x="f93" y="f57"/>
                </a:moveTo>
                <a:cubicBezTo>
                  <a:pt x="f94" y="f57"/>
                  <a:pt x="f95" y="f57"/>
                  <a:pt x="f96" y="f42"/>
                </a:cubicBezTo>
                <a:cubicBezTo>
                  <a:pt x="f97" y="f42"/>
                  <a:pt x="f98" y="f56"/>
                  <a:pt x="f98" y="f65"/>
                </a:cubicBezTo>
                <a:cubicBezTo>
                  <a:pt x="f88" y="f99"/>
                  <a:pt x="f98" y="f14"/>
                  <a:pt x="f98" y="f100"/>
                </a:cubicBezTo>
                <a:cubicBezTo>
                  <a:pt x="f101" y="f100"/>
                  <a:pt x="f94" y="f100"/>
                  <a:pt x="f93" y="f100"/>
                </a:cubicBezTo>
                <a:cubicBezTo>
                  <a:pt x="f93" y="f85"/>
                  <a:pt x="f93" y="f102"/>
                  <a:pt x="f93" y="f5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Freeform 17">
            <a:extLst>
              <a:ext uri="{FF2B5EF4-FFF2-40B4-BE49-F238E27FC236}">
                <a16:creationId xmlns:a16="http://schemas.microsoft.com/office/drawing/2014/main" id="{7E8EE3D0-9E21-4F45-3CBB-2D7AF68FBD9F}"/>
              </a:ext>
            </a:extLst>
          </p:cNvPr>
          <p:cNvSpPr/>
          <p:nvPr/>
        </p:nvSpPr>
        <p:spPr>
          <a:xfrm>
            <a:off x="3751261" y="4233864"/>
            <a:ext cx="196852" cy="6476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1"/>
              <a:gd name="f7" fmla="val 298"/>
              <a:gd name="f8" fmla="val 32"/>
              <a:gd name="f9" fmla="val 41"/>
              <a:gd name="f10" fmla="val 49"/>
              <a:gd name="f11" fmla="val 58"/>
              <a:gd name="f12" fmla="val 22"/>
              <a:gd name="f13" fmla="val 59"/>
              <a:gd name="f14" fmla="val 44"/>
              <a:gd name="f15" fmla="val 66"/>
              <a:gd name="f16" fmla="val 74"/>
              <a:gd name="f17" fmla="val 79"/>
              <a:gd name="f18" fmla="val 68"/>
              <a:gd name="f19" fmla="val 82"/>
              <a:gd name="f20" fmla="val 83"/>
              <a:gd name="f21" fmla="val 88"/>
              <a:gd name="f22" fmla="val 90"/>
              <a:gd name="f23" fmla="val 102"/>
              <a:gd name="f24" fmla="val 118"/>
              <a:gd name="f25" fmla="val 166"/>
              <a:gd name="f26" fmla="val 214"/>
              <a:gd name="f27" fmla="val 262"/>
              <a:gd name="f28" fmla="val 268"/>
              <a:gd name="f29" fmla="val 273"/>
              <a:gd name="f30" fmla="val 279"/>
              <a:gd name="f31" fmla="val 285"/>
              <a:gd name="f32" fmla="val 288"/>
              <a:gd name="f33" fmla="val 290"/>
              <a:gd name="f34" fmla="val 34"/>
              <a:gd name="f35" fmla="val 10"/>
              <a:gd name="f36" fmla="val 291"/>
              <a:gd name="f37" fmla="val 3"/>
              <a:gd name="f38" fmla="val 289"/>
              <a:gd name="f39" fmla="val 278"/>
              <a:gd name="f40" fmla="val 225"/>
              <a:gd name="f41" fmla="val 173"/>
              <a:gd name="f42" fmla="val 121"/>
              <a:gd name="f43" fmla="val 101"/>
              <a:gd name="f44" fmla="val 8"/>
              <a:gd name="f45" fmla="val 86"/>
              <a:gd name="f46" fmla="val 28"/>
              <a:gd name="f47" fmla="val 30"/>
              <a:gd name="f48" fmla="val 31"/>
              <a:gd name="f49" fmla="val 75"/>
              <a:gd name="f50" fmla="val 73"/>
              <a:gd name="f51" fmla="val 52"/>
              <a:gd name="f52" fmla="val 7"/>
              <a:gd name="f53" fmla="val 4"/>
              <a:gd name="f54" fmla="val 9"/>
              <a:gd name="f55" fmla="val 160"/>
              <a:gd name="f56" fmla="val 183"/>
              <a:gd name="f57" fmla="val 205"/>
              <a:gd name="f58" fmla="val 226"/>
              <a:gd name="f59" fmla="val 11"/>
              <a:gd name="f60" fmla="val 227"/>
              <a:gd name="f61" fmla="val 12"/>
              <a:gd name="f62" fmla="val 55"/>
              <a:gd name="f63" fmla="val 77"/>
              <a:gd name="f64" fmla="val 224"/>
              <a:gd name="f65" fmla="val 221"/>
              <a:gd name="f66" fmla="val 203"/>
              <a:gd name="f67" fmla="val 186"/>
              <a:gd name="f68" fmla="val 169"/>
              <a:gd name="f69" fmla="val 81"/>
              <a:gd name="f70" fmla="val 163"/>
              <a:gd name="f71" fmla="val 57"/>
              <a:gd name="f72" fmla="val 33"/>
              <a:gd name="f73" fmla="val 128"/>
              <a:gd name="f74" fmla="val 134"/>
              <a:gd name="f75" fmla="val 139"/>
              <a:gd name="f76" fmla="val 144"/>
              <a:gd name="f77" fmla="val 147"/>
              <a:gd name="f78" fmla="val 149"/>
              <a:gd name="f79" fmla="val 14"/>
              <a:gd name="f80" fmla="val 151"/>
              <a:gd name="f81" fmla="val 16"/>
              <a:gd name="f82" fmla="val 19"/>
              <a:gd name="f83" fmla="val 146"/>
              <a:gd name="f84" fmla="val 20"/>
              <a:gd name="f85" fmla="val 136"/>
              <a:gd name="f86" fmla="val 109"/>
              <a:gd name="f87" fmla="val 24"/>
              <a:gd name="f88" fmla="val 35"/>
              <a:gd name="f89" fmla="val 97"/>
              <a:gd name="f90" fmla="val 37"/>
              <a:gd name="f91" fmla="val 38"/>
              <a:gd name="f92" fmla="val 93"/>
              <a:gd name="f93" fmla="val 39"/>
              <a:gd name="f94" fmla="val 87"/>
              <a:gd name="f95" fmla="val 26"/>
              <a:gd name="f96" fmla="val 18"/>
              <a:gd name="f97" fmla="val 94"/>
              <a:gd name="f98" fmla="val 15"/>
              <a:gd name="f99" fmla="val 100"/>
              <a:gd name="f100" fmla="val 108"/>
              <a:gd name="f101" fmla="val 5"/>
              <a:gd name="f102" fmla="val 47"/>
              <a:gd name="f103" fmla="val 6"/>
              <a:gd name="f104" fmla="val 13"/>
              <a:gd name="f105" fmla="val 29"/>
              <a:gd name="f106" fmla="+- 0 0 -90"/>
              <a:gd name="f107" fmla="*/ f3 1 91"/>
              <a:gd name="f108" fmla="*/ f4 1 298"/>
              <a:gd name="f109" fmla="val f5"/>
              <a:gd name="f110" fmla="val f6"/>
              <a:gd name="f111" fmla="val f7"/>
              <a:gd name="f112" fmla="*/ f106 f0 1"/>
              <a:gd name="f113" fmla="+- f111 0 f109"/>
              <a:gd name="f114" fmla="+- f110 0 f109"/>
              <a:gd name="f115" fmla="*/ f112 1 f2"/>
              <a:gd name="f116" fmla="*/ f114 1 91"/>
              <a:gd name="f117" fmla="*/ f113 1 298"/>
              <a:gd name="f118" fmla="*/ 32 f114 1"/>
              <a:gd name="f119" fmla="*/ 0 f113 1"/>
              <a:gd name="f120" fmla="*/ 58 f114 1"/>
              <a:gd name="f121" fmla="*/ 66 f113 1"/>
              <a:gd name="f122" fmla="*/ 68 f114 1"/>
              <a:gd name="f123" fmla="*/ 82 f113 1"/>
              <a:gd name="f124" fmla="*/ 90 f114 1"/>
              <a:gd name="f125" fmla="*/ 118 f113 1"/>
              <a:gd name="f126" fmla="*/ 91 f114 1"/>
              <a:gd name="f127" fmla="*/ 262 f113 1"/>
              <a:gd name="f128" fmla="*/ 279 f113 1"/>
              <a:gd name="f129" fmla="*/ 83 f114 1"/>
              <a:gd name="f130" fmla="*/ 290 f113 1"/>
              <a:gd name="f131" fmla="*/ 10 f114 1"/>
              <a:gd name="f132" fmla="*/ 291 f113 1"/>
              <a:gd name="f133" fmla="*/ 0 f114 1"/>
              <a:gd name="f134" fmla="*/ 278 f113 1"/>
              <a:gd name="f135" fmla="*/ 121 f113 1"/>
              <a:gd name="f136" fmla="*/ 28 f114 1"/>
              <a:gd name="f137" fmla="*/ 79 f113 1"/>
              <a:gd name="f138" fmla="*/ 31 f114 1"/>
              <a:gd name="f139" fmla="*/ 73 f113 1"/>
              <a:gd name="f140" fmla="*/ 10 f113 1"/>
              <a:gd name="f141" fmla="*/ 9 f114 1"/>
              <a:gd name="f142" fmla="*/ 160 f113 1"/>
              <a:gd name="f143" fmla="*/ 226 f113 1"/>
              <a:gd name="f144" fmla="*/ 12 f114 1"/>
              <a:gd name="f145" fmla="*/ 227 f113 1"/>
              <a:gd name="f146" fmla="*/ 77 f114 1"/>
              <a:gd name="f147" fmla="*/ 82 f114 1"/>
              <a:gd name="f148" fmla="*/ 221 f113 1"/>
              <a:gd name="f149" fmla="*/ 169 f113 1"/>
              <a:gd name="f150" fmla="*/ 81 f114 1"/>
              <a:gd name="f151" fmla="*/ 7 f114 1"/>
              <a:gd name="f152" fmla="*/ 128 f113 1"/>
              <a:gd name="f153" fmla="*/ 144 f113 1"/>
              <a:gd name="f154" fmla="*/ 14 f114 1"/>
              <a:gd name="f155" fmla="*/ 151 f113 1"/>
              <a:gd name="f156" fmla="*/ 19 f114 1"/>
              <a:gd name="f157" fmla="*/ 35 f114 1"/>
              <a:gd name="f158" fmla="*/ 97 f113 1"/>
              <a:gd name="f159" fmla="*/ 39 f114 1"/>
              <a:gd name="f160" fmla="*/ 91 f113 1"/>
              <a:gd name="f161" fmla="*/ 88 f113 1"/>
              <a:gd name="f162" fmla="*/ 15 f114 1"/>
              <a:gd name="f163" fmla="*/ 100 f113 1"/>
              <a:gd name="f164" fmla="*/ 52 f114 1"/>
              <a:gd name="f165" fmla="*/ 5 f113 1"/>
              <a:gd name="f166" fmla="*/ 7 f113 1"/>
              <a:gd name="f167" fmla="*/ 26 f113 1"/>
              <a:gd name="f168" fmla="*/ 29 f113 1"/>
              <a:gd name="f169" fmla="+- f115 0 f1"/>
              <a:gd name="f170" fmla="*/ f118 1 91"/>
              <a:gd name="f171" fmla="*/ f119 1 298"/>
              <a:gd name="f172" fmla="*/ f120 1 91"/>
              <a:gd name="f173" fmla="*/ f121 1 298"/>
              <a:gd name="f174" fmla="*/ f122 1 91"/>
              <a:gd name="f175" fmla="*/ f123 1 298"/>
              <a:gd name="f176" fmla="*/ f124 1 91"/>
              <a:gd name="f177" fmla="*/ f125 1 298"/>
              <a:gd name="f178" fmla="*/ f126 1 91"/>
              <a:gd name="f179" fmla="*/ f127 1 298"/>
              <a:gd name="f180" fmla="*/ f128 1 298"/>
              <a:gd name="f181" fmla="*/ f129 1 91"/>
              <a:gd name="f182" fmla="*/ f130 1 298"/>
              <a:gd name="f183" fmla="*/ f131 1 91"/>
              <a:gd name="f184" fmla="*/ f132 1 298"/>
              <a:gd name="f185" fmla="*/ f133 1 91"/>
              <a:gd name="f186" fmla="*/ f134 1 298"/>
              <a:gd name="f187" fmla="*/ f135 1 298"/>
              <a:gd name="f188" fmla="*/ f136 1 91"/>
              <a:gd name="f189" fmla="*/ f137 1 298"/>
              <a:gd name="f190" fmla="*/ f138 1 91"/>
              <a:gd name="f191" fmla="*/ f139 1 298"/>
              <a:gd name="f192" fmla="*/ f140 1 298"/>
              <a:gd name="f193" fmla="*/ f141 1 91"/>
              <a:gd name="f194" fmla="*/ f142 1 298"/>
              <a:gd name="f195" fmla="*/ f143 1 298"/>
              <a:gd name="f196" fmla="*/ f144 1 91"/>
              <a:gd name="f197" fmla="*/ f145 1 298"/>
              <a:gd name="f198" fmla="*/ f146 1 91"/>
              <a:gd name="f199" fmla="*/ f147 1 91"/>
              <a:gd name="f200" fmla="*/ f148 1 298"/>
              <a:gd name="f201" fmla="*/ f149 1 298"/>
              <a:gd name="f202" fmla="*/ f150 1 91"/>
              <a:gd name="f203" fmla="*/ f151 1 91"/>
              <a:gd name="f204" fmla="*/ f152 1 298"/>
              <a:gd name="f205" fmla="*/ f153 1 298"/>
              <a:gd name="f206" fmla="*/ f154 1 91"/>
              <a:gd name="f207" fmla="*/ f155 1 298"/>
              <a:gd name="f208" fmla="*/ f156 1 91"/>
              <a:gd name="f209" fmla="*/ f157 1 91"/>
              <a:gd name="f210" fmla="*/ f158 1 298"/>
              <a:gd name="f211" fmla="*/ f159 1 91"/>
              <a:gd name="f212" fmla="*/ f160 1 298"/>
              <a:gd name="f213" fmla="*/ f161 1 298"/>
              <a:gd name="f214" fmla="*/ f162 1 91"/>
              <a:gd name="f215" fmla="*/ f163 1 298"/>
              <a:gd name="f216" fmla="*/ f164 1 91"/>
              <a:gd name="f217" fmla="*/ f165 1 298"/>
              <a:gd name="f218" fmla="*/ f166 1 298"/>
              <a:gd name="f219" fmla="*/ f167 1 298"/>
              <a:gd name="f220" fmla="*/ f168 1 298"/>
              <a:gd name="f221" fmla="*/ 0 1 f116"/>
              <a:gd name="f222" fmla="*/ f110 1 f116"/>
              <a:gd name="f223" fmla="*/ 0 1 f117"/>
              <a:gd name="f224" fmla="*/ f111 1 f117"/>
              <a:gd name="f225" fmla="*/ f170 1 f116"/>
              <a:gd name="f226" fmla="*/ f171 1 f117"/>
              <a:gd name="f227" fmla="*/ f172 1 f116"/>
              <a:gd name="f228" fmla="*/ f173 1 f117"/>
              <a:gd name="f229" fmla="*/ f174 1 f116"/>
              <a:gd name="f230" fmla="*/ f175 1 f117"/>
              <a:gd name="f231" fmla="*/ f176 1 f116"/>
              <a:gd name="f232" fmla="*/ f177 1 f117"/>
              <a:gd name="f233" fmla="*/ f178 1 f116"/>
              <a:gd name="f234" fmla="*/ f179 1 f117"/>
              <a:gd name="f235" fmla="*/ f180 1 f117"/>
              <a:gd name="f236" fmla="*/ f181 1 f116"/>
              <a:gd name="f237" fmla="*/ f182 1 f117"/>
              <a:gd name="f238" fmla="*/ f183 1 f116"/>
              <a:gd name="f239" fmla="*/ f184 1 f117"/>
              <a:gd name="f240" fmla="*/ f185 1 f116"/>
              <a:gd name="f241" fmla="*/ f186 1 f117"/>
              <a:gd name="f242" fmla="*/ f187 1 f117"/>
              <a:gd name="f243" fmla="*/ f188 1 f116"/>
              <a:gd name="f244" fmla="*/ f189 1 f117"/>
              <a:gd name="f245" fmla="*/ f190 1 f116"/>
              <a:gd name="f246" fmla="*/ f191 1 f117"/>
              <a:gd name="f247" fmla="*/ f192 1 f117"/>
              <a:gd name="f248" fmla="*/ f193 1 f116"/>
              <a:gd name="f249" fmla="*/ f194 1 f117"/>
              <a:gd name="f250" fmla="*/ f195 1 f117"/>
              <a:gd name="f251" fmla="*/ f196 1 f116"/>
              <a:gd name="f252" fmla="*/ f197 1 f117"/>
              <a:gd name="f253" fmla="*/ f198 1 f116"/>
              <a:gd name="f254" fmla="*/ f199 1 f116"/>
              <a:gd name="f255" fmla="*/ f200 1 f117"/>
              <a:gd name="f256" fmla="*/ f201 1 f117"/>
              <a:gd name="f257" fmla="*/ f202 1 f116"/>
              <a:gd name="f258" fmla="*/ f203 1 f116"/>
              <a:gd name="f259" fmla="*/ f204 1 f117"/>
              <a:gd name="f260" fmla="*/ f205 1 f117"/>
              <a:gd name="f261" fmla="*/ f206 1 f116"/>
              <a:gd name="f262" fmla="*/ f207 1 f117"/>
              <a:gd name="f263" fmla="*/ f208 1 f116"/>
              <a:gd name="f264" fmla="*/ f209 1 f116"/>
              <a:gd name="f265" fmla="*/ f210 1 f117"/>
              <a:gd name="f266" fmla="*/ f211 1 f116"/>
              <a:gd name="f267" fmla="*/ f212 1 f117"/>
              <a:gd name="f268" fmla="*/ f213 1 f117"/>
              <a:gd name="f269" fmla="*/ f214 1 f116"/>
              <a:gd name="f270" fmla="*/ f215 1 f117"/>
              <a:gd name="f271" fmla="*/ f216 1 f116"/>
              <a:gd name="f272" fmla="*/ f217 1 f117"/>
              <a:gd name="f273" fmla="*/ f218 1 f117"/>
              <a:gd name="f274" fmla="*/ f219 1 f117"/>
              <a:gd name="f275" fmla="*/ f220 1 f117"/>
              <a:gd name="f276" fmla="*/ f221 f107 1"/>
              <a:gd name="f277" fmla="*/ f222 f107 1"/>
              <a:gd name="f278" fmla="*/ f224 f108 1"/>
              <a:gd name="f279" fmla="*/ f223 f108 1"/>
              <a:gd name="f280" fmla="*/ f225 f107 1"/>
              <a:gd name="f281" fmla="*/ f226 f108 1"/>
              <a:gd name="f282" fmla="*/ f227 f107 1"/>
              <a:gd name="f283" fmla="*/ f228 f108 1"/>
              <a:gd name="f284" fmla="*/ f229 f107 1"/>
              <a:gd name="f285" fmla="*/ f230 f108 1"/>
              <a:gd name="f286" fmla="*/ f231 f107 1"/>
              <a:gd name="f287" fmla="*/ f232 f108 1"/>
              <a:gd name="f288" fmla="*/ f233 f107 1"/>
              <a:gd name="f289" fmla="*/ f234 f108 1"/>
              <a:gd name="f290" fmla="*/ f235 f108 1"/>
              <a:gd name="f291" fmla="*/ f236 f107 1"/>
              <a:gd name="f292" fmla="*/ f237 f108 1"/>
              <a:gd name="f293" fmla="*/ f238 f107 1"/>
              <a:gd name="f294" fmla="*/ f239 f108 1"/>
              <a:gd name="f295" fmla="*/ f240 f107 1"/>
              <a:gd name="f296" fmla="*/ f241 f108 1"/>
              <a:gd name="f297" fmla="*/ f242 f108 1"/>
              <a:gd name="f298" fmla="*/ f243 f107 1"/>
              <a:gd name="f299" fmla="*/ f244 f108 1"/>
              <a:gd name="f300" fmla="*/ f245 f107 1"/>
              <a:gd name="f301" fmla="*/ f246 f108 1"/>
              <a:gd name="f302" fmla="*/ f247 f108 1"/>
              <a:gd name="f303" fmla="*/ f248 f107 1"/>
              <a:gd name="f304" fmla="*/ f249 f108 1"/>
              <a:gd name="f305" fmla="*/ f250 f108 1"/>
              <a:gd name="f306" fmla="*/ f251 f107 1"/>
              <a:gd name="f307" fmla="*/ f252 f108 1"/>
              <a:gd name="f308" fmla="*/ f253 f107 1"/>
              <a:gd name="f309" fmla="*/ f254 f107 1"/>
              <a:gd name="f310" fmla="*/ f255 f108 1"/>
              <a:gd name="f311" fmla="*/ f256 f108 1"/>
              <a:gd name="f312" fmla="*/ f257 f107 1"/>
              <a:gd name="f313" fmla="*/ f258 f107 1"/>
              <a:gd name="f314" fmla="*/ f259 f108 1"/>
              <a:gd name="f315" fmla="*/ f260 f108 1"/>
              <a:gd name="f316" fmla="*/ f261 f107 1"/>
              <a:gd name="f317" fmla="*/ f262 f108 1"/>
              <a:gd name="f318" fmla="*/ f263 f107 1"/>
              <a:gd name="f319" fmla="*/ f264 f107 1"/>
              <a:gd name="f320" fmla="*/ f265 f108 1"/>
              <a:gd name="f321" fmla="*/ f266 f107 1"/>
              <a:gd name="f322" fmla="*/ f267 f108 1"/>
              <a:gd name="f323" fmla="*/ f268 f108 1"/>
              <a:gd name="f324" fmla="*/ f269 f107 1"/>
              <a:gd name="f325" fmla="*/ f270 f108 1"/>
              <a:gd name="f326" fmla="*/ f271 f107 1"/>
              <a:gd name="f327" fmla="*/ f272 f108 1"/>
              <a:gd name="f328" fmla="*/ f273 f108 1"/>
              <a:gd name="f329" fmla="*/ f274 f108 1"/>
              <a:gd name="f330" fmla="*/ f275 f10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9">
                <a:pos x="f280" y="f281"/>
              </a:cxn>
              <a:cxn ang="f169">
                <a:pos x="f282" y="f281"/>
              </a:cxn>
              <a:cxn ang="f169">
                <a:pos x="f282" y="f283"/>
              </a:cxn>
              <a:cxn ang="f169">
                <a:pos x="f284" y="f285"/>
              </a:cxn>
              <a:cxn ang="f169">
                <a:pos x="f286" y="f287"/>
              </a:cxn>
              <a:cxn ang="f169">
                <a:pos x="f288" y="f289"/>
              </a:cxn>
              <a:cxn ang="f169">
                <a:pos x="f288" y="f290"/>
              </a:cxn>
              <a:cxn ang="f169">
                <a:pos x="f291" y="f292"/>
              </a:cxn>
              <a:cxn ang="f169">
                <a:pos x="f293" y="f294"/>
              </a:cxn>
              <a:cxn ang="f169">
                <a:pos x="f295" y="f296"/>
              </a:cxn>
              <a:cxn ang="f169">
                <a:pos x="f295" y="f297"/>
              </a:cxn>
              <a:cxn ang="f169">
                <a:pos x="f298" y="f299"/>
              </a:cxn>
              <a:cxn ang="f169">
                <a:pos x="f300" y="f301"/>
              </a:cxn>
              <a:cxn ang="f169">
                <a:pos x="f280" y="f302"/>
              </a:cxn>
              <a:cxn ang="f169">
                <a:pos x="f280" y="f281"/>
              </a:cxn>
              <a:cxn ang="f169">
                <a:pos x="f303" y="f304"/>
              </a:cxn>
              <a:cxn ang="f169">
                <a:pos x="f303" y="f305"/>
              </a:cxn>
              <a:cxn ang="f169">
                <a:pos x="f306" y="f307"/>
              </a:cxn>
              <a:cxn ang="f169">
                <a:pos x="f308" y="f307"/>
              </a:cxn>
              <a:cxn ang="f169">
                <a:pos x="f309" y="f310"/>
              </a:cxn>
              <a:cxn ang="f169">
                <a:pos x="f309" y="f311"/>
              </a:cxn>
              <a:cxn ang="f169">
                <a:pos x="f312" y="f304"/>
              </a:cxn>
              <a:cxn ang="f169">
                <a:pos x="f303" y="f304"/>
              </a:cxn>
              <a:cxn ang="f169">
                <a:pos x="f313" y="f314"/>
              </a:cxn>
              <a:cxn ang="f169">
                <a:pos x="f303" y="f314"/>
              </a:cxn>
              <a:cxn ang="f169">
                <a:pos x="f303" y="f315"/>
              </a:cxn>
              <a:cxn ang="f169">
                <a:pos x="f316" y="f317"/>
              </a:cxn>
              <a:cxn ang="f169">
                <a:pos x="f318" y="f315"/>
              </a:cxn>
              <a:cxn ang="f169">
                <a:pos x="f318" y="f297"/>
              </a:cxn>
              <a:cxn ang="f169">
                <a:pos x="f319" y="f320"/>
              </a:cxn>
              <a:cxn ang="f169">
                <a:pos x="f321" y="f322"/>
              </a:cxn>
              <a:cxn ang="f169">
                <a:pos x="f280" y="f323"/>
              </a:cxn>
              <a:cxn ang="f169">
                <a:pos x="f324" y="f325"/>
              </a:cxn>
              <a:cxn ang="f169">
                <a:pos x="f313" y="f314"/>
              </a:cxn>
              <a:cxn ang="f169">
                <a:pos x="f326" y="f327"/>
              </a:cxn>
              <a:cxn ang="f169">
                <a:pos x="f321" y="f328"/>
              </a:cxn>
              <a:cxn ang="f169">
                <a:pos x="f321" y="f329"/>
              </a:cxn>
              <a:cxn ang="f169">
                <a:pos x="f326" y="f330"/>
              </a:cxn>
              <a:cxn ang="f169">
                <a:pos x="f326" y="f327"/>
              </a:cxn>
            </a:cxnLst>
            <a:rect l="f276" t="f279" r="f277" b="f278"/>
            <a:pathLst>
              <a:path w="91" h="298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11" y="f12"/>
                  <a:pt x="f13" y="f14"/>
                  <a:pt x="f11" y="f15"/>
                </a:cubicBezTo>
                <a:cubicBezTo>
                  <a:pt x="f11" y="f16"/>
                  <a:pt x="f13" y="f17"/>
                  <a:pt x="f18" y="f19"/>
                </a:cubicBezTo>
                <a:cubicBezTo>
                  <a:pt x="f20" y="f21"/>
                  <a:pt x="f22" y="f23"/>
                  <a:pt x="f22" y="f24"/>
                </a:cubicBezTo>
                <a:cubicBezTo>
                  <a:pt x="f6" y="f25"/>
                  <a:pt x="f6" y="f26"/>
                  <a:pt x="f6" y="f27"/>
                </a:cubicBezTo>
                <a:cubicBezTo>
                  <a:pt x="f6" y="f28"/>
                  <a:pt x="f22" y="f29"/>
                  <a:pt x="f6" y="f30"/>
                </a:cubicBezTo>
                <a:cubicBezTo>
                  <a:pt x="f6" y="f31"/>
                  <a:pt x="f21" y="f32"/>
                  <a:pt x="f20" y="f33"/>
                </a:cubicBezTo>
                <a:cubicBezTo>
                  <a:pt x="f13" y="f7"/>
                  <a:pt x="f34" y="f7"/>
                  <a:pt x="f35" y="f36"/>
                </a:cubicBezTo>
                <a:cubicBezTo>
                  <a:pt x="f37" y="f38"/>
                  <a:pt x="f5" y="f31"/>
                  <a:pt x="f5" y="f39"/>
                </a:cubicBezTo>
                <a:cubicBezTo>
                  <a:pt x="f5" y="f40"/>
                  <a:pt x="f5" y="f41"/>
                  <a:pt x="f5" y="f42"/>
                </a:cubicBezTo>
                <a:cubicBezTo>
                  <a:pt x="f5" y="f43"/>
                  <a:pt x="f44" y="f45"/>
                  <a:pt x="f46" y="f17"/>
                </a:cubicBezTo>
                <a:cubicBezTo>
                  <a:pt x="f47" y="f17"/>
                  <a:pt x="f48" y="f49"/>
                  <a:pt x="f48" y="f50"/>
                </a:cubicBezTo>
                <a:cubicBezTo>
                  <a:pt x="f8" y="f51"/>
                  <a:pt x="f8" y="f48"/>
                  <a:pt x="f8" y="f35"/>
                </a:cubicBezTo>
                <a:cubicBezTo>
                  <a:pt x="f8" y="f52"/>
                  <a:pt x="f8" y="f53"/>
                  <a:pt x="f8" y="f5"/>
                </a:cubicBezTo>
                <a:close/>
                <a:moveTo>
                  <a:pt x="f54" y="f55"/>
                </a:moveTo>
                <a:cubicBezTo>
                  <a:pt x="f54" y="f56"/>
                  <a:pt x="f54" y="f57"/>
                  <a:pt x="f54" y="f58"/>
                </a:cubicBezTo>
                <a:cubicBezTo>
                  <a:pt x="f59" y="f60"/>
                  <a:pt x="f61" y="f60"/>
                  <a:pt x="f61" y="f60"/>
                </a:cubicBezTo>
                <a:cubicBezTo>
                  <a:pt x="f34" y="f60"/>
                  <a:pt x="f62" y="f60"/>
                  <a:pt x="f63" y="f60"/>
                </a:cubicBezTo>
                <a:cubicBezTo>
                  <a:pt x="f19" y="f60"/>
                  <a:pt x="f19" y="f64"/>
                  <a:pt x="f19" y="f65"/>
                </a:cubicBezTo>
                <a:cubicBezTo>
                  <a:pt x="f19" y="f66"/>
                  <a:pt x="f19" y="f67"/>
                  <a:pt x="f19" y="f68"/>
                </a:cubicBezTo>
                <a:cubicBezTo>
                  <a:pt x="f19" y="f25"/>
                  <a:pt x="f69" y="f70"/>
                  <a:pt x="f69" y="f55"/>
                </a:cubicBezTo>
                <a:cubicBezTo>
                  <a:pt x="f71" y="f55"/>
                  <a:pt x="f72" y="f55"/>
                  <a:pt x="f54" y="f55"/>
                </a:cubicBezTo>
                <a:close/>
                <a:moveTo>
                  <a:pt x="f52" y="f73"/>
                </a:moveTo>
                <a:cubicBezTo>
                  <a:pt x="f44" y="f73"/>
                  <a:pt x="f44" y="f73"/>
                  <a:pt x="f54" y="f73"/>
                </a:cubicBezTo>
                <a:cubicBezTo>
                  <a:pt x="f54" y="f74"/>
                  <a:pt x="f44" y="f75"/>
                  <a:pt x="f54" y="f76"/>
                </a:cubicBezTo>
                <a:cubicBezTo>
                  <a:pt x="f35" y="f77"/>
                  <a:pt x="f61" y="f78"/>
                  <a:pt x="f79" y="f80"/>
                </a:cubicBezTo>
                <a:cubicBezTo>
                  <a:pt x="f81" y="f78"/>
                  <a:pt x="f82" y="f83"/>
                  <a:pt x="f82" y="f76"/>
                </a:cubicBezTo>
                <a:cubicBezTo>
                  <a:pt x="f84" y="f85"/>
                  <a:pt x="f84" y="f73"/>
                  <a:pt x="f82" y="f42"/>
                </a:cubicBezTo>
                <a:cubicBezTo>
                  <a:pt x="f82" y="f86"/>
                  <a:pt x="f87" y="f43"/>
                  <a:pt x="f88" y="f89"/>
                </a:cubicBezTo>
                <a:cubicBezTo>
                  <a:pt x="f90" y="f89"/>
                  <a:pt x="f91" y="f92"/>
                  <a:pt x="f93" y="f6"/>
                </a:cubicBezTo>
                <a:cubicBezTo>
                  <a:pt x="f90" y="f22"/>
                  <a:pt x="f34" y="f94"/>
                  <a:pt x="f8" y="f21"/>
                </a:cubicBezTo>
                <a:cubicBezTo>
                  <a:pt x="f95" y="f6"/>
                  <a:pt x="f96" y="f97"/>
                  <a:pt x="f98" y="f99"/>
                </a:cubicBezTo>
                <a:cubicBezTo>
                  <a:pt x="f35" y="f100"/>
                  <a:pt x="f54" y="f24"/>
                  <a:pt x="f52" y="f73"/>
                </a:cubicBezTo>
                <a:close/>
                <a:moveTo>
                  <a:pt x="f51" y="f101"/>
                </a:moveTo>
                <a:cubicBezTo>
                  <a:pt x="f102" y="f103"/>
                  <a:pt x="f93" y="f103"/>
                  <a:pt x="f93" y="f52"/>
                </a:cubicBezTo>
                <a:cubicBezTo>
                  <a:pt x="f90" y="f104"/>
                  <a:pt x="f90" y="f84"/>
                  <a:pt x="f93" y="f95"/>
                </a:cubicBezTo>
                <a:cubicBezTo>
                  <a:pt x="f93" y="f46"/>
                  <a:pt x="f102" y="f46"/>
                  <a:pt x="f51" y="f105"/>
                </a:cubicBezTo>
                <a:cubicBezTo>
                  <a:pt x="f51" y="f84"/>
                  <a:pt x="f51" y="f79"/>
                  <a:pt x="f51" y="f101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EABA41E1-45EC-8880-DB54-E0CF2218F9FD}"/>
              </a:ext>
            </a:extLst>
          </p:cNvPr>
          <p:cNvSpPr/>
          <p:nvPr/>
        </p:nvSpPr>
        <p:spPr>
          <a:xfrm>
            <a:off x="2597152" y="4237036"/>
            <a:ext cx="195260" cy="6413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0"/>
              <a:gd name="f7" fmla="val 296"/>
              <a:gd name="f8" fmla="val 32"/>
              <a:gd name="f9" fmla="val 41"/>
              <a:gd name="f10" fmla="val 49"/>
              <a:gd name="f11" fmla="val 58"/>
              <a:gd name="f12" fmla="val 4"/>
              <a:gd name="f13" fmla="val 8"/>
              <a:gd name="f14" fmla="val 11"/>
              <a:gd name="f15" fmla="val 31"/>
              <a:gd name="f16" fmla="val 52"/>
              <a:gd name="f17" fmla="val 72"/>
              <a:gd name="f18" fmla="val 76"/>
              <a:gd name="f19" fmla="val 59"/>
              <a:gd name="f20" fmla="val 79"/>
              <a:gd name="f21" fmla="val 64"/>
              <a:gd name="f22" fmla="val 80"/>
              <a:gd name="f23" fmla="val 81"/>
              <a:gd name="f24" fmla="val 86"/>
              <a:gd name="f25" fmla="val 99"/>
              <a:gd name="f26" fmla="val 117"/>
              <a:gd name="f27" fmla="val 150"/>
              <a:gd name="f28" fmla="val 183"/>
              <a:gd name="f29" fmla="val 215"/>
              <a:gd name="f30" fmla="val 89"/>
              <a:gd name="f31" fmla="val 236"/>
              <a:gd name="f32" fmla="val 257"/>
              <a:gd name="f33" fmla="val 277"/>
              <a:gd name="f34" fmla="val 284"/>
              <a:gd name="f35" fmla="val 87"/>
              <a:gd name="f36" fmla="val 288"/>
              <a:gd name="f37" fmla="val 290"/>
              <a:gd name="f38" fmla="val 65"/>
              <a:gd name="f39" fmla="val 295"/>
              <a:gd name="f40" fmla="val 294"/>
              <a:gd name="f41" fmla="val 24"/>
              <a:gd name="f42" fmla="val 293"/>
              <a:gd name="f43" fmla="val 16"/>
              <a:gd name="f44" fmla="val 291"/>
              <a:gd name="f45" fmla="val 289"/>
              <a:gd name="f46" fmla="val 2"/>
              <a:gd name="f47" fmla="val 224"/>
              <a:gd name="f48" fmla="val 172"/>
              <a:gd name="f49" fmla="val 119"/>
              <a:gd name="f50" fmla="val 100"/>
              <a:gd name="f51" fmla="val 9"/>
              <a:gd name="f52" fmla="val 26"/>
              <a:gd name="f53" fmla="val 30"/>
              <a:gd name="f54" fmla="val 12"/>
              <a:gd name="f55" fmla="val 227"/>
              <a:gd name="f56" fmla="val 55"/>
              <a:gd name="f57" fmla="val 78"/>
              <a:gd name="f58" fmla="val 82"/>
              <a:gd name="f59" fmla="val 223"/>
              <a:gd name="f60" fmla="val 221"/>
              <a:gd name="f61" fmla="val 206"/>
              <a:gd name="f62" fmla="val 191"/>
              <a:gd name="f63" fmla="val 176"/>
              <a:gd name="f64" fmla="val 171"/>
              <a:gd name="f65" fmla="val 165"/>
              <a:gd name="f66" fmla="val 160"/>
              <a:gd name="f67" fmla="val 57"/>
              <a:gd name="f68" fmla="val 33"/>
              <a:gd name="f69" fmla="val 182"/>
              <a:gd name="f70" fmla="val 204"/>
              <a:gd name="f71" fmla="val 127"/>
              <a:gd name="f72" fmla="val 134"/>
              <a:gd name="f73" fmla="val 139"/>
              <a:gd name="f74" fmla="val 143"/>
              <a:gd name="f75" fmla="val 146"/>
              <a:gd name="f76" fmla="val 14"/>
              <a:gd name="f77" fmla="val 19"/>
              <a:gd name="f78" fmla="val 151"/>
              <a:gd name="f79" fmla="val 147"/>
              <a:gd name="f80" fmla="val 136"/>
              <a:gd name="f81" fmla="val 129"/>
              <a:gd name="f82" fmla="val 122"/>
              <a:gd name="f83" fmla="val 110"/>
              <a:gd name="f84" fmla="val 22"/>
              <a:gd name="f85" fmla="val 101"/>
              <a:gd name="f86" fmla="val 35"/>
              <a:gd name="f87" fmla="val 97"/>
              <a:gd name="f88" fmla="val 37"/>
              <a:gd name="f89" fmla="val 39"/>
              <a:gd name="f90" fmla="val 93"/>
              <a:gd name="f91" fmla="val 91"/>
              <a:gd name="f92" fmla="val 38"/>
              <a:gd name="f93" fmla="val 88"/>
              <a:gd name="f94" fmla="val 28"/>
              <a:gd name="f95" fmla="val 20"/>
              <a:gd name="f96" fmla="val 94"/>
              <a:gd name="f97" fmla="val 103"/>
              <a:gd name="f98" fmla="val 116"/>
              <a:gd name="f99" fmla="val 13"/>
              <a:gd name="f100" fmla="val 6"/>
              <a:gd name="f101" fmla="val 47"/>
              <a:gd name="f102" fmla="val 43"/>
              <a:gd name="f103" fmla="val 21"/>
              <a:gd name="f104" fmla="+- 0 0 -90"/>
              <a:gd name="f105" fmla="*/ f3 1 90"/>
              <a:gd name="f106" fmla="*/ f4 1 296"/>
              <a:gd name="f107" fmla="val f5"/>
              <a:gd name="f108" fmla="val f6"/>
              <a:gd name="f109" fmla="val f7"/>
              <a:gd name="f110" fmla="*/ f104 f0 1"/>
              <a:gd name="f111" fmla="+- f109 0 f107"/>
              <a:gd name="f112" fmla="+- f108 0 f107"/>
              <a:gd name="f113" fmla="*/ f110 1 f2"/>
              <a:gd name="f114" fmla="*/ f112 1 90"/>
              <a:gd name="f115" fmla="*/ f111 1 296"/>
              <a:gd name="f116" fmla="*/ 32 f112 1"/>
              <a:gd name="f117" fmla="*/ 0 f111 1"/>
              <a:gd name="f118" fmla="*/ 58 f112 1"/>
              <a:gd name="f119" fmla="*/ 11 f111 1"/>
              <a:gd name="f120" fmla="*/ 72 f111 1"/>
              <a:gd name="f121" fmla="*/ 64 f112 1"/>
              <a:gd name="f122" fmla="*/ 80 f111 1"/>
              <a:gd name="f123" fmla="*/ 90 f112 1"/>
              <a:gd name="f124" fmla="*/ 117 f111 1"/>
              <a:gd name="f125" fmla="*/ 215 f111 1"/>
              <a:gd name="f126" fmla="*/ 277 f111 1"/>
              <a:gd name="f127" fmla="*/ 81 f112 1"/>
              <a:gd name="f128" fmla="*/ 290 f111 1"/>
              <a:gd name="f129" fmla="*/ 294 f111 1"/>
              <a:gd name="f130" fmla="*/ 8 f112 1"/>
              <a:gd name="f131" fmla="*/ 289 f111 1"/>
              <a:gd name="f132" fmla="*/ 0 f112 1"/>
              <a:gd name="f133" fmla="*/ 119 f111 1"/>
              <a:gd name="f134" fmla="*/ 26 f112 1"/>
              <a:gd name="f135" fmla="*/ 12 f111 1"/>
              <a:gd name="f136" fmla="*/ 9 f112 1"/>
              <a:gd name="f137" fmla="*/ 227 f111 1"/>
              <a:gd name="f138" fmla="*/ 78 f112 1"/>
              <a:gd name="f139" fmla="*/ 82 f112 1"/>
              <a:gd name="f140" fmla="*/ 221 f111 1"/>
              <a:gd name="f141" fmla="*/ 176 f111 1"/>
              <a:gd name="f142" fmla="*/ 160 f111 1"/>
              <a:gd name="f143" fmla="*/ 127 f111 1"/>
              <a:gd name="f144" fmla="*/ 143 f111 1"/>
              <a:gd name="f145" fmla="*/ 14 f112 1"/>
              <a:gd name="f146" fmla="*/ 150 f111 1"/>
              <a:gd name="f147" fmla="*/ 19 f112 1"/>
              <a:gd name="f148" fmla="*/ 122 f111 1"/>
              <a:gd name="f149" fmla="*/ 35 f112 1"/>
              <a:gd name="f150" fmla="*/ 97 f111 1"/>
              <a:gd name="f151" fmla="*/ 39 f112 1"/>
              <a:gd name="f152" fmla="*/ 91 f111 1"/>
              <a:gd name="f153" fmla="*/ 33 f112 1"/>
              <a:gd name="f154" fmla="*/ 88 f111 1"/>
              <a:gd name="f155" fmla="*/ 20 f112 1"/>
              <a:gd name="f156" fmla="*/ 94 f111 1"/>
              <a:gd name="f157" fmla="*/ 52 f112 1"/>
              <a:gd name="f158" fmla="*/ 28 f111 1"/>
              <a:gd name="f159" fmla="*/ 6 f111 1"/>
              <a:gd name="f160" fmla="*/ 38 f112 1"/>
              <a:gd name="f161" fmla="+- f113 0 f1"/>
              <a:gd name="f162" fmla="*/ f116 1 90"/>
              <a:gd name="f163" fmla="*/ f117 1 296"/>
              <a:gd name="f164" fmla="*/ f118 1 90"/>
              <a:gd name="f165" fmla="*/ f119 1 296"/>
              <a:gd name="f166" fmla="*/ f120 1 296"/>
              <a:gd name="f167" fmla="*/ f121 1 90"/>
              <a:gd name="f168" fmla="*/ f122 1 296"/>
              <a:gd name="f169" fmla="*/ f123 1 90"/>
              <a:gd name="f170" fmla="*/ f124 1 296"/>
              <a:gd name="f171" fmla="*/ f125 1 296"/>
              <a:gd name="f172" fmla="*/ f126 1 296"/>
              <a:gd name="f173" fmla="*/ f127 1 90"/>
              <a:gd name="f174" fmla="*/ f128 1 296"/>
              <a:gd name="f175" fmla="*/ f129 1 296"/>
              <a:gd name="f176" fmla="*/ f130 1 90"/>
              <a:gd name="f177" fmla="*/ f131 1 296"/>
              <a:gd name="f178" fmla="*/ f132 1 90"/>
              <a:gd name="f179" fmla="*/ f133 1 296"/>
              <a:gd name="f180" fmla="*/ f134 1 90"/>
              <a:gd name="f181" fmla="*/ f135 1 296"/>
              <a:gd name="f182" fmla="*/ f136 1 90"/>
              <a:gd name="f183" fmla="*/ f137 1 296"/>
              <a:gd name="f184" fmla="*/ f138 1 90"/>
              <a:gd name="f185" fmla="*/ f139 1 90"/>
              <a:gd name="f186" fmla="*/ f140 1 296"/>
              <a:gd name="f187" fmla="*/ f141 1 296"/>
              <a:gd name="f188" fmla="*/ f142 1 296"/>
              <a:gd name="f189" fmla="*/ f143 1 296"/>
              <a:gd name="f190" fmla="*/ f144 1 296"/>
              <a:gd name="f191" fmla="*/ f145 1 90"/>
              <a:gd name="f192" fmla="*/ f146 1 296"/>
              <a:gd name="f193" fmla="*/ f147 1 90"/>
              <a:gd name="f194" fmla="*/ f148 1 296"/>
              <a:gd name="f195" fmla="*/ f149 1 90"/>
              <a:gd name="f196" fmla="*/ f150 1 296"/>
              <a:gd name="f197" fmla="*/ f151 1 90"/>
              <a:gd name="f198" fmla="*/ f152 1 296"/>
              <a:gd name="f199" fmla="*/ f153 1 90"/>
              <a:gd name="f200" fmla="*/ f154 1 296"/>
              <a:gd name="f201" fmla="*/ f155 1 90"/>
              <a:gd name="f202" fmla="*/ f156 1 296"/>
              <a:gd name="f203" fmla="*/ f157 1 90"/>
              <a:gd name="f204" fmla="*/ f158 1 296"/>
              <a:gd name="f205" fmla="*/ f159 1 296"/>
              <a:gd name="f206" fmla="*/ f160 1 90"/>
              <a:gd name="f207" fmla="*/ 0 1 f114"/>
              <a:gd name="f208" fmla="*/ f108 1 f114"/>
              <a:gd name="f209" fmla="*/ 0 1 f115"/>
              <a:gd name="f210" fmla="*/ f109 1 f115"/>
              <a:gd name="f211" fmla="*/ f162 1 f114"/>
              <a:gd name="f212" fmla="*/ f163 1 f115"/>
              <a:gd name="f213" fmla="*/ f164 1 f114"/>
              <a:gd name="f214" fmla="*/ f165 1 f115"/>
              <a:gd name="f215" fmla="*/ f166 1 f115"/>
              <a:gd name="f216" fmla="*/ f167 1 f114"/>
              <a:gd name="f217" fmla="*/ f168 1 f115"/>
              <a:gd name="f218" fmla="*/ f169 1 f114"/>
              <a:gd name="f219" fmla="*/ f170 1 f115"/>
              <a:gd name="f220" fmla="*/ f171 1 f115"/>
              <a:gd name="f221" fmla="*/ f172 1 f115"/>
              <a:gd name="f222" fmla="*/ f173 1 f114"/>
              <a:gd name="f223" fmla="*/ f174 1 f115"/>
              <a:gd name="f224" fmla="*/ f175 1 f115"/>
              <a:gd name="f225" fmla="*/ f176 1 f114"/>
              <a:gd name="f226" fmla="*/ f177 1 f115"/>
              <a:gd name="f227" fmla="*/ f178 1 f114"/>
              <a:gd name="f228" fmla="*/ f179 1 f115"/>
              <a:gd name="f229" fmla="*/ f180 1 f114"/>
              <a:gd name="f230" fmla="*/ f181 1 f115"/>
              <a:gd name="f231" fmla="*/ f182 1 f114"/>
              <a:gd name="f232" fmla="*/ f183 1 f115"/>
              <a:gd name="f233" fmla="*/ f184 1 f114"/>
              <a:gd name="f234" fmla="*/ f185 1 f114"/>
              <a:gd name="f235" fmla="*/ f186 1 f115"/>
              <a:gd name="f236" fmla="*/ f187 1 f115"/>
              <a:gd name="f237" fmla="*/ f188 1 f115"/>
              <a:gd name="f238" fmla="*/ f189 1 f115"/>
              <a:gd name="f239" fmla="*/ f190 1 f115"/>
              <a:gd name="f240" fmla="*/ f191 1 f114"/>
              <a:gd name="f241" fmla="*/ f192 1 f115"/>
              <a:gd name="f242" fmla="*/ f193 1 f114"/>
              <a:gd name="f243" fmla="*/ f194 1 f115"/>
              <a:gd name="f244" fmla="*/ f195 1 f114"/>
              <a:gd name="f245" fmla="*/ f196 1 f115"/>
              <a:gd name="f246" fmla="*/ f197 1 f114"/>
              <a:gd name="f247" fmla="*/ f198 1 f115"/>
              <a:gd name="f248" fmla="*/ f199 1 f114"/>
              <a:gd name="f249" fmla="*/ f200 1 f115"/>
              <a:gd name="f250" fmla="*/ f201 1 f114"/>
              <a:gd name="f251" fmla="*/ f202 1 f115"/>
              <a:gd name="f252" fmla="*/ f203 1 f114"/>
              <a:gd name="f253" fmla="*/ f204 1 f115"/>
              <a:gd name="f254" fmla="*/ f205 1 f115"/>
              <a:gd name="f255" fmla="*/ f206 1 f114"/>
              <a:gd name="f256" fmla="*/ f207 f105 1"/>
              <a:gd name="f257" fmla="*/ f208 f105 1"/>
              <a:gd name="f258" fmla="*/ f210 f106 1"/>
              <a:gd name="f259" fmla="*/ f209 f106 1"/>
              <a:gd name="f260" fmla="*/ f211 f105 1"/>
              <a:gd name="f261" fmla="*/ f212 f106 1"/>
              <a:gd name="f262" fmla="*/ f213 f105 1"/>
              <a:gd name="f263" fmla="*/ f214 f106 1"/>
              <a:gd name="f264" fmla="*/ f215 f106 1"/>
              <a:gd name="f265" fmla="*/ f216 f105 1"/>
              <a:gd name="f266" fmla="*/ f217 f106 1"/>
              <a:gd name="f267" fmla="*/ f218 f105 1"/>
              <a:gd name="f268" fmla="*/ f219 f106 1"/>
              <a:gd name="f269" fmla="*/ f220 f106 1"/>
              <a:gd name="f270" fmla="*/ f221 f106 1"/>
              <a:gd name="f271" fmla="*/ f222 f105 1"/>
              <a:gd name="f272" fmla="*/ f223 f106 1"/>
              <a:gd name="f273" fmla="*/ f224 f106 1"/>
              <a:gd name="f274" fmla="*/ f225 f105 1"/>
              <a:gd name="f275" fmla="*/ f226 f106 1"/>
              <a:gd name="f276" fmla="*/ f227 f105 1"/>
              <a:gd name="f277" fmla="*/ f228 f106 1"/>
              <a:gd name="f278" fmla="*/ f229 f105 1"/>
              <a:gd name="f279" fmla="*/ f230 f106 1"/>
              <a:gd name="f280" fmla="*/ f231 f105 1"/>
              <a:gd name="f281" fmla="*/ f232 f106 1"/>
              <a:gd name="f282" fmla="*/ f233 f105 1"/>
              <a:gd name="f283" fmla="*/ f234 f105 1"/>
              <a:gd name="f284" fmla="*/ f235 f106 1"/>
              <a:gd name="f285" fmla="*/ f236 f106 1"/>
              <a:gd name="f286" fmla="*/ f237 f106 1"/>
              <a:gd name="f287" fmla="*/ f238 f106 1"/>
              <a:gd name="f288" fmla="*/ f239 f106 1"/>
              <a:gd name="f289" fmla="*/ f240 f105 1"/>
              <a:gd name="f290" fmla="*/ f241 f106 1"/>
              <a:gd name="f291" fmla="*/ f242 f105 1"/>
              <a:gd name="f292" fmla="*/ f243 f106 1"/>
              <a:gd name="f293" fmla="*/ f244 f105 1"/>
              <a:gd name="f294" fmla="*/ f245 f106 1"/>
              <a:gd name="f295" fmla="*/ f246 f105 1"/>
              <a:gd name="f296" fmla="*/ f247 f106 1"/>
              <a:gd name="f297" fmla="*/ f248 f105 1"/>
              <a:gd name="f298" fmla="*/ f249 f106 1"/>
              <a:gd name="f299" fmla="*/ f250 f105 1"/>
              <a:gd name="f300" fmla="*/ f251 f106 1"/>
              <a:gd name="f301" fmla="*/ f252 f105 1"/>
              <a:gd name="f302" fmla="*/ f253 f106 1"/>
              <a:gd name="f303" fmla="*/ f254 f106 1"/>
              <a:gd name="f304" fmla="*/ f255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1">
                <a:pos x="f260" y="f261"/>
              </a:cxn>
              <a:cxn ang="f161">
                <a:pos x="f262" y="f261"/>
              </a:cxn>
              <a:cxn ang="f161">
                <a:pos x="f262" y="f263"/>
              </a:cxn>
              <a:cxn ang="f161">
                <a:pos x="f262" y="f264"/>
              </a:cxn>
              <a:cxn ang="f161">
                <a:pos x="f265" y="f266"/>
              </a:cxn>
              <a:cxn ang="f161">
                <a:pos x="f267" y="f268"/>
              </a:cxn>
              <a:cxn ang="f161">
                <a:pos x="f267" y="f269"/>
              </a:cxn>
              <a:cxn ang="f161">
                <a:pos x="f267" y="f270"/>
              </a:cxn>
              <a:cxn ang="f161">
                <a:pos x="f271" y="f272"/>
              </a:cxn>
              <a:cxn ang="f161">
                <a:pos x="f260" y="f273"/>
              </a:cxn>
              <a:cxn ang="f161">
                <a:pos x="f274" y="f275"/>
              </a:cxn>
              <a:cxn ang="f161">
                <a:pos x="f276" y="f270"/>
              </a:cxn>
              <a:cxn ang="f161">
                <a:pos x="f276" y="f277"/>
              </a:cxn>
              <a:cxn ang="f161">
                <a:pos x="f278" y="f266"/>
              </a:cxn>
              <a:cxn ang="f161">
                <a:pos x="f260" y="f264"/>
              </a:cxn>
              <a:cxn ang="f161">
                <a:pos x="f260" y="f279"/>
              </a:cxn>
              <a:cxn ang="f161">
                <a:pos x="f260" y="f261"/>
              </a:cxn>
              <a:cxn ang="f161">
                <a:pos x="f280" y="f281"/>
              </a:cxn>
              <a:cxn ang="f161">
                <a:pos x="f282" y="f281"/>
              </a:cxn>
              <a:cxn ang="f161">
                <a:pos x="f283" y="f284"/>
              </a:cxn>
              <a:cxn ang="f161">
                <a:pos x="f283" y="f285"/>
              </a:cxn>
              <a:cxn ang="f161">
                <a:pos x="f283" y="f286"/>
              </a:cxn>
              <a:cxn ang="f161">
                <a:pos x="f280" y="f286"/>
              </a:cxn>
              <a:cxn ang="f161">
                <a:pos x="f280" y="f281"/>
              </a:cxn>
              <a:cxn ang="f161">
                <a:pos x="f280" y="f287"/>
              </a:cxn>
              <a:cxn ang="f161">
                <a:pos x="f280" y="f288"/>
              </a:cxn>
              <a:cxn ang="f161">
                <a:pos x="f289" y="f290"/>
              </a:cxn>
              <a:cxn ang="f161">
                <a:pos x="f291" y="f288"/>
              </a:cxn>
              <a:cxn ang="f161">
                <a:pos x="f291" y="f292"/>
              </a:cxn>
              <a:cxn ang="f161">
                <a:pos x="f293" y="f294"/>
              </a:cxn>
              <a:cxn ang="f161">
                <a:pos x="f295" y="f296"/>
              </a:cxn>
              <a:cxn ang="f161">
                <a:pos x="f297" y="f298"/>
              </a:cxn>
              <a:cxn ang="f161">
                <a:pos x="f299" y="f300"/>
              </a:cxn>
              <a:cxn ang="f161">
                <a:pos x="f280" y="f287"/>
              </a:cxn>
              <a:cxn ang="f161">
                <a:pos x="f301" y="f302"/>
              </a:cxn>
              <a:cxn ang="f161">
                <a:pos x="f301" y="f303"/>
              </a:cxn>
              <a:cxn ang="f161">
                <a:pos x="f304" y="f303"/>
              </a:cxn>
              <a:cxn ang="f161">
                <a:pos x="f304" y="f302"/>
              </a:cxn>
              <a:cxn ang="f161">
                <a:pos x="f301" y="f302"/>
              </a:cxn>
            </a:cxnLst>
            <a:rect l="f256" t="f259" r="f257" b="f258"/>
            <a:pathLst>
              <a:path w="90" h="296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11" y="f12"/>
                  <a:pt x="f11" y="f13"/>
                  <a:pt x="f11" y="f14"/>
                </a:cubicBezTo>
                <a:cubicBezTo>
                  <a:pt x="f11" y="f15"/>
                  <a:pt x="f11" y="f16"/>
                  <a:pt x="f11" y="f17"/>
                </a:cubicBezTo>
                <a:cubicBezTo>
                  <a:pt x="f11" y="f18"/>
                  <a:pt x="f19" y="f20"/>
                  <a:pt x="f21" y="f22"/>
                </a:cubicBezTo>
                <a:cubicBezTo>
                  <a:pt x="f23" y="f24"/>
                  <a:pt x="f6" y="f25"/>
                  <a:pt x="f6" y="f26"/>
                </a:cubicBezTo>
                <a:cubicBezTo>
                  <a:pt x="f6" y="f27"/>
                  <a:pt x="f6" y="f28"/>
                  <a:pt x="f6" y="f29"/>
                </a:cubicBezTo>
                <a:cubicBezTo>
                  <a:pt x="f30" y="f31"/>
                  <a:pt x="f30" y="f32"/>
                  <a:pt x="f6" y="f33"/>
                </a:cubicBezTo>
                <a:cubicBezTo>
                  <a:pt x="f6" y="f34"/>
                  <a:pt x="f35" y="f36"/>
                  <a:pt x="f23" y="f37"/>
                </a:cubicBezTo>
                <a:cubicBezTo>
                  <a:pt x="f38" y="f39"/>
                  <a:pt x="f10" y="f7"/>
                  <a:pt x="f8" y="f40"/>
                </a:cubicBezTo>
                <a:cubicBezTo>
                  <a:pt x="f41" y="f42"/>
                  <a:pt x="f43" y="f44"/>
                  <a:pt x="f13" y="f45"/>
                </a:cubicBezTo>
                <a:cubicBezTo>
                  <a:pt x="f46" y="f36"/>
                  <a:pt x="f5" y="f34"/>
                  <a:pt x="f5" y="f33"/>
                </a:cubicBezTo>
                <a:cubicBezTo>
                  <a:pt x="f5" y="f47"/>
                  <a:pt x="f5" y="f48"/>
                  <a:pt x="f5" y="f49"/>
                </a:cubicBezTo>
                <a:cubicBezTo>
                  <a:pt x="f5" y="f50"/>
                  <a:pt x="f51" y="f35"/>
                  <a:pt x="f52" y="f22"/>
                </a:cubicBezTo>
                <a:cubicBezTo>
                  <a:pt x="f53" y="f20"/>
                  <a:pt x="f8" y="f18"/>
                  <a:pt x="f8" y="f17"/>
                </a:cubicBezTo>
                <a:cubicBezTo>
                  <a:pt x="f15" y="f16"/>
                  <a:pt x="f8" y="f8"/>
                  <a:pt x="f8" y="f54"/>
                </a:cubicBezTo>
                <a:cubicBezTo>
                  <a:pt x="f8" y="f13"/>
                  <a:pt x="f8" y="f12"/>
                  <a:pt x="f8" y="f5"/>
                </a:cubicBezTo>
                <a:close/>
                <a:moveTo>
                  <a:pt x="f51" y="f55"/>
                </a:moveTo>
                <a:cubicBezTo>
                  <a:pt x="f8" y="f55"/>
                  <a:pt x="f56" y="f55"/>
                  <a:pt x="f57" y="f55"/>
                </a:cubicBezTo>
                <a:cubicBezTo>
                  <a:pt x="f20" y="f55"/>
                  <a:pt x="f58" y="f59"/>
                  <a:pt x="f58" y="f60"/>
                </a:cubicBezTo>
                <a:cubicBezTo>
                  <a:pt x="f58" y="f61"/>
                  <a:pt x="f58" y="f62"/>
                  <a:pt x="f58" y="f63"/>
                </a:cubicBezTo>
                <a:cubicBezTo>
                  <a:pt x="f58" y="f64"/>
                  <a:pt x="f58" y="f65"/>
                  <a:pt x="f58" y="f66"/>
                </a:cubicBezTo>
                <a:cubicBezTo>
                  <a:pt x="f67" y="f66"/>
                  <a:pt x="f68" y="f66"/>
                  <a:pt x="f51" y="f66"/>
                </a:cubicBezTo>
                <a:cubicBezTo>
                  <a:pt x="f51" y="f69"/>
                  <a:pt x="f51" y="f70"/>
                  <a:pt x="f51" y="f55"/>
                </a:cubicBezTo>
                <a:close/>
                <a:moveTo>
                  <a:pt x="f51" y="f71"/>
                </a:moveTo>
                <a:cubicBezTo>
                  <a:pt x="f51" y="f72"/>
                  <a:pt x="f13" y="f73"/>
                  <a:pt x="f51" y="f74"/>
                </a:cubicBezTo>
                <a:cubicBezTo>
                  <a:pt x="f51" y="f75"/>
                  <a:pt x="f54" y="f27"/>
                  <a:pt x="f76" y="f27"/>
                </a:cubicBezTo>
                <a:cubicBezTo>
                  <a:pt x="f77" y="f78"/>
                  <a:pt x="f77" y="f79"/>
                  <a:pt x="f77" y="f74"/>
                </a:cubicBezTo>
                <a:cubicBezTo>
                  <a:pt x="f77" y="f80"/>
                  <a:pt x="f77" y="f81"/>
                  <a:pt x="f77" y="f82"/>
                </a:cubicBezTo>
                <a:cubicBezTo>
                  <a:pt x="f77" y="f83"/>
                  <a:pt x="f84" y="f85"/>
                  <a:pt x="f86" y="f87"/>
                </a:cubicBezTo>
                <a:cubicBezTo>
                  <a:pt x="f88" y="f87"/>
                  <a:pt x="f89" y="f90"/>
                  <a:pt x="f89" y="f91"/>
                </a:cubicBezTo>
                <a:cubicBezTo>
                  <a:pt x="f92" y="f6"/>
                  <a:pt x="f86" y="f35"/>
                  <a:pt x="f68" y="f93"/>
                </a:cubicBezTo>
                <a:cubicBezTo>
                  <a:pt x="f94" y="f30"/>
                  <a:pt x="f41" y="f91"/>
                  <a:pt x="f95" y="f96"/>
                </a:cubicBezTo>
                <a:cubicBezTo>
                  <a:pt x="f13" y="f97"/>
                  <a:pt x="f13" y="f98"/>
                  <a:pt x="f51" y="f71"/>
                </a:cubicBezTo>
                <a:close/>
                <a:moveTo>
                  <a:pt x="f16" y="f94"/>
                </a:moveTo>
                <a:cubicBezTo>
                  <a:pt x="f16" y="f95"/>
                  <a:pt x="f16" y="f99"/>
                  <a:pt x="f16" y="f100"/>
                </a:cubicBezTo>
                <a:cubicBezTo>
                  <a:pt x="f101" y="f100"/>
                  <a:pt x="f102" y="f100"/>
                  <a:pt x="f92" y="f100"/>
                </a:cubicBezTo>
                <a:cubicBezTo>
                  <a:pt x="f92" y="f76"/>
                  <a:pt x="f92" y="f103"/>
                  <a:pt x="f92" y="f94"/>
                </a:cubicBezTo>
                <a:cubicBezTo>
                  <a:pt x="f102" y="f94"/>
                  <a:pt x="f101" y="f94"/>
                  <a:pt x="f16" y="f94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Freeform 19">
            <a:extLst>
              <a:ext uri="{FF2B5EF4-FFF2-40B4-BE49-F238E27FC236}">
                <a16:creationId xmlns:a16="http://schemas.microsoft.com/office/drawing/2014/main" id="{3148A040-7BA9-49E7-E731-D7E102268B93}"/>
              </a:ext>
            </a:extLst>
          </p:cNvPr>
          <p:cNvSpPr/>
          <p:nvPr/>
        </p:nvSpPr>
        <p:spPr>
          <a:xfrm>
            <a:off x="2406645" y="3209928"/>
            <a:ext cx="579436" cy="4857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7"/>
              <a:gd name="f7" fmla="val 224"/>
              <a:gd name="f8" fmla="val 134"/>
              <a:gd name="f9" fmla="val 202"/>
              <a:gd name="f10" fmla="val 146"/>
              <a:gd name="f11" fmla="val 203"/>
              <a:gd name="f12" fmla="val 157"/>
              <a:gd name="f13" fmla="val 168"/>
              <a:gd name="f14" fmla="val 197"/>
              <a:gd name="f15" fmla="val 175"/>
              <a:gd name="f16" fmla="val 193"/>
              <a:gd name="f17" fmla="val 172"/>
              <a:gd name="f18" fmla="val 186"/>
              <a:gd name="f19" fmla="val 173"/>
              <a:gd name="f20" fmla="val 181"/>
              <a:gd name="f21" fmla="val 176"/>
              <a:gd name="f22" fmla="val 170"/>
              <a:gd name="f23" fmla="val 174"/>
              <a:gd name="f24" fmla="val 166"/>
              <a:gd name="f25" fmla="val 154"/>
              <a:gd name="f26" fmla="val 148"/>
              <a:gd name="f27" fmla="val 151"/>
              <a:gd name="f28" fmla="val 144"/>
              <a:gd name="f29" fmla="val 153"/>
              <a:gd name="f30" fmla="val 155"/>
              <a:gd name="f31" fmla="val 124"/>
              <a:gd name="f32" fmla="val 156"/>
              <a:gd name="f33" fmla="val 113"/>
              <a:gd name="f34" fmla="val 109"/>
              <a:gd name="f35" fmla="val 158"/>
              <a:gd name="f36" fmla="val 107"/>
              <a:gd name="f37" fmla="val 162"/>
              <a:gd name="f38" fmla="val 108"/>
              <a:gd name="f39" fmla="val 171"/>
              <a:gd name="f40" fmla="val 189"/>
              <a:gd name="f41" fmla="val 191"/>
              <a:gd name="f42" fmla="val 194"/>
              <a:gd name="f43" fmla="val 110"/>
              <a:gd name="f44" fmla="val 112"/>
              <a:gd name="f45" fmla="val 125"/>
              <a:gd name="f46" fmla="val 199"/>
              <a:gd name="f47" fmla="val 137"/>
              <a:gd name="f48" fmla="val 201"/>
              <a:gd name="f49" fmla="val 150"/>
              <a:gd name="f50" fmla="val 160"/>
              <a:gd name="f51" fmla="val 179"/>
              <a:gd name="f52" fmla="val 177"/>
              <a:gd name="f53" fmla="val 178"/>
              <a:gd name="f54" fmla="val 184"/>
              <a:gd name="f55" fmla="val 220"/>
              <a:gd name="f56" fmla="val 238"/>
              <a:gd name="f57" fmla="val 257"/>
              <a:gd name="f58" fmla="val 260"/>
              <a:gd name="f59" fmla="val 263"/>
              <a:gd name="f60" fmla="val 262"/>
              <a:gd name="f61" fmla="val 209"/>
              <a:gd name="f62" fmla="val 259"/>
              <a:gd name="f63" fmla="val 215"/>
              <a:gd name="f64" fmla="val 255"/>
              <a:gd name="f65" fmla="val 253"/>
              <a:gd name="f66" fmla="val 222"/>
              <a:gd name="f67" fmla="val 250"/>
              <a:gd name="f68" fmla="val 247"/>
              <a:gd name="f69" fmla="val 225"/>
              <a:gd name="f70" fmla="val 87"/>
              <a:gd name="f71" fmla="val 40"/>
              <a:gd name="f72" fmla="val 35"/>
              <a:gd name="f73" fmla="val 29"/>
              <a:gd name="f74" fmla="val 23"/>
              <a:gd name="f75" fmla="val 15"/>
              <a:gd name="f76" fmla="val 10"/>
              <a:gd name="f77" fmla="val 7"/>
              <a:gd name="f78" fmla="val 213"/>
              <a:gd name="f79" fmla="val 5"/>
              <a:gd name="f80" fmla="val 210"/>
              <a:gd name="f81" fmla="val 3"/>
              <a:gd name="f82" fmla="val 207"/>
              <a:gd name="f83" fmla="val 26"/>
              <a:gd name="f84" fmla="val 44"/>
              <a:gd name="f85" fmla="val 62"/>
              <a:gd name="f86" fmla="val 68"/>
              <a:gd name="f87" fmla="val 70"/>
              <a:gd name="f88" fmla="val 195"/>
              <a:gd name="f89" fmla="val 69"/>
              <a:gd name="f90" fmla="val 90"/>
              <a:gd name="f91" fmla="val 73"/>
              <a:gd name="f92" fmla="val 75"/>
              <a:gd name="f93" fmla="val 61"/>
              <a:gd name="f94" fmla="val 92"/>
              <a:gd name="f95" fmla="val 56"/>
              <a:gd name="f96" fmla="val 37"/>
              <a:gd name="f97" fmla="val 19"/>
              <a:gd name="f98" fmla="val 99"/>
              <a:gd name="f99" fmla="val 104"/>
              <a:gd name="f100" fmla="val 111"/>
              <a:gd name="f101" fmla="val 129"/>
              <a:gd name="f102" fmla="val 91"/>
              <a:gd name="f103" fmla="val 133"/>
              <a:gd name="f104" fmla="val 159"/>
              <a:gd name="f105" fmla="val 196"/>
              <a:gd name="f106" fmla="val 127"/>
              <a:gd name="f107" fmla="val 130"/>
              <a:gd name="f108" fmla="val 114"/>
              <a:gd name="f109" fmla="val 93"/>
              <a:gd name="f110" fmla="val 76"/>
              <a:gd name="f111" fmla="val 94"/>
              <a:gd name="f112" fmla="val 126"/>
              <a:gd name="f113" fmla="val 149"/>
              <a:gd name="f114" fmla="val 163"/>
              <a:gd name="f115" fmla="val 167"/>
              <a:gd name="f116" fmla="val 192"/>
              <a:gd name="f117" fmla="val 161"/>
              <a:gd name="f118" fmla="val 147"/>
              <a:gd name="f119" fmla="val 136"/>
              <a:gd name="f120" fmla="val 74"/>
              <a:gd name="f121" fmla="val 95"/>
              <a:gd name="f122" fmla="val 98"/>
              <a:gd name="f123" fmla="val 102"/>
              <a:gd name="f124" fmla="val 78"/>
              <a:gd name="f125" fmla="val 106"/>
              <a:gd name="f126" fmla="val 80"/>
              <a:gd name="f127" fmla="val 81"/>
              <a:gd name="f128" fmla="val 83"/>
              <a:gd name="f129" fmla="val 84"/>
              <a:gd name="f130" fmla="val 89"/>
              <a:gd name="f131" fmla="val 96"/>
              <a:gd name="f132" fmla="val 67"/>
              <a:gd name="f133" fmla="val 97"/>
              <a:gd name="f134" fmla="val 65"/>
              <a:gd name="f135" fmla="val 64"/>
              <a:gd name="f136" fmla="val 63"/>
              <a:gd name="f137" fmla="val 88"/>
              <a:gd name="f138" fmla="val 66"/>
              <a:gd name="f139" fmla="val 4"/>
              <a:gd name="f140" fmla="val 20"/>
              <a:gd name="f141" fmla="val 101"/>
              <a:gd name="f142" fmla="val 14"/>
              <a:gd name="f143" fmla="val 9"/>
              <a:gd name="f144" fmla="val 103"/>
              <a:gd name="f145" fmla="val 100"/>
              <a:gd name="f146" fmla="+- 0 0 -90"/>
              <a:gd name="f147" fmla="*/ f3 1 267"/>
              <a:gd name="f148" fmla="*/ f4 1 224"/>
              <a:gd name="f149" fmla="val f5"/>
              <a:gd name="f150" fmla="val f6"/>
              <a:gd name="f151" fmla="val f7"/>
              <a:gd name="f152" fmla="*/ f146 f0 1"/>
              <a:gd name="f153" fmla="+- f151 0 f149"/>
              <a:gd name="f154" fmla="+- f150 0 f149"/>
              <a:gd name="f155" fmla="*/ f152 1 f2"/>
              <a:gd name="f156" fmla="*/ f154 1 267"/>
              <a:gd name="f157" fmla="*/ f153 1 224"/>
              <a:gd name="f158" fmla="*/ 134 f154 1"/>
              <a:gd name="f159" fmla="*/ 202 f153 1"/>
              <a:gd name="f160" fmla="*/ 168 f154 1"/>
              <a:gd name="f161" fmla="*/ 197 f153 1"/>
              <a:gd name="f162" fmla="*/ 173 f154 1"/>
              <a:gd name="f163" fmla="*/ 181 f153 1"/>
              <a:gd name="f164" fmla="*/ 166 f154 1"/>
              <a:gd name="f165" fmla="*/ 173 f153 1"/>
              <a:gd name="f166" fmla="*/ 151 f154 1"/>
              <a:gd name="f167" fmla="*/ 144 f153 1"/>
              <a:gd name="f168" fmla="*/ 156 f154 1"/>
              <a:gd name="f169" fmla="*/ 113 f153 1"/>
              <a:gd name="f170" fmla="*/ 162 f154 1"/>
              <a:gd name="f171" fmla="*/ 108 f153 1"/>
              <a:gd name="f172" fmla="*/ 189 f154 1"/>
              <a:gd name="f173" fmla="*/ 194 f154 1"/>
              <a:gd name="f174" fmla="*/ 112 f153 1"/>
              <a:gd name="f175" fmla="*/ 201 f154 1"/>
              <a:gd name="f176" fmla="*/ 150 f153 1"/>
              <a:gd name="f177" fmla="*/ 179 f154 1"/>
              <a:gd name="f178" fmla="*/ 175 f153 1"/>
              <a:gd name="f179" fmla="*/ 180 f153 1"/>
              <a:gd name="f180" fmla="*/ 257 f154 1"/>
              <a:gd name="f181" fmla="*/ 267 f154 1"/>
              <a:gd name="f182" fmla="*/ 255 f154 1"/>
              <a:gd name="f183" fmla="*/ 220 f153 1"/>
              <a:gd name="f184" fmla="*/ 247 f154 1"/>
              <a:gd name="f185" fmla="*/ 222 f153 1"/>
              <a:gd name="f186" fmla="*/ 181 f154 1"/>
              <a:gd name="f187" fmla="*/ 40 f154 1"/>
              <a:gd name="f188" fmla="*/ 23 f154 1"/>
              <a:gd name="f189" fmla="*/ 7 f154 1"/>
              <a:gd name="f190" fmla="*/ 213 f153 1"/>
              <a:gd name="f191" fmla="*/ 0 f154 1"/>
              <a:gd name="f192" fmla="*/ 203 f153 1"/>
              <a:gd name="f193" fmla="*/ 62 f154 1"/>
              <a:gd name="f194" fmla="*/ 70 f154 1"/>
              <a:gd name="f195" fmla="*/ 195 f153 1"/>
              <a:gd name="f196" fmla="*/ 69 f154 1"/>
              <a:gd name="f197" fmla="*/ 90 f153 1"/>
              <a:gd name="f198" fmla="*/ 92 f154 1"/>
              <a:gd name="f199" fmla="*/ 56 f153 1"/>
              <a:gd name="f200" fmla="*/ 0 f153 1"/>
              <a:gd name="f201" fmla="*/ 111 f154 1"/>
              <a:gd name="f202" fmla="*/ 91 f153 1"/>
              <a:gd name="f203" fmla="*/ 194 f153 1"/>
              <a:gd name="f204" fmla="*/ 127 f154 1"/>
              <a:gd name="f205" fmla="*/ 162 f153 1"/>
              <a:gd name="f206" fmla="*/ 114 f153 1"/>
              <a:gd name="f207" fmla="*/ 76 f154 1"/>
              <a:gd name="f208" fmla="*/ 149 f153 1"/>
              <a:gd name="f209" fmla="*/ 167 f153 1"/>
              <a:gd name="f210" fmla="*/ 186 f154 1"/>
              <a:gd name="f211" fmla="*/ 166 f153 1"/>
              <a:gd name="f212" fmla="*/ 195 f154 1"/>
              <a:gd name="f213" fmla="*/ 147 f153 1"/>
              <a:gd name="f214" fmla="*/ 74 f154 1"/>
              <a:gd name="f215" fmla="*/ 102 f153 1"/>
              <a:gd name="f216" fmla="*/ 80 f154 1"/>
              <a:gd name="f217" fmla="*/ 83 f154 1"/>
              <a:gd name="f218" fmla="*/ 89 f153 1"/>
              <a:gd name="f219" fmla="*/ 95 f154 1"/>
              <a:gd name="f220" fmla="*/ 69 f153 1"/>
              <a:gd name="f221" fmla="*/ 97 f154 1"/>
              <a:gd name="f222" fmla="*/ 65 f153 1"/>
              <a:gd name="f223" fmla="*/ 63 f153 1"/>
              <a:gd name="f224" fmla="*/ 81 f154 1"/>
              <a:gd name="f225" fmla="*/ 4 f153 1"/>
              <a:gd name="f226" fmla="*/ 20 f153 1"/>
              <a:gd name="f227" fmla="*/ 107 f154 1"/>
              <a:gd name="f228" fmla="+- f155 0 f1"/>
              <a:gd name="f229" fmla="*/ f158 1 267"/>
              <a:gd name="f230" fmla="*/ f159 1 224"/>
              <a:gd name="f231" fmla="*/ f160 1 267"/>
              <a:gd name="f232" fmla="*/ f161 1 224"/>
              <a:gd name="f233" fmla="*/ f162 1 267"/>
              <a:gd name="f234" fmla="*/ f163 1 224"/>
              <a:gd name="f235" fmla="*/ f164 1 267"/>
              <a:gd name="f236" fmla="*/ f165 1 224"/>
              <a:gd name="f237" fmla="*/ f166 1 267"/>
              <a:gd name="f238" fmla="*/ f167 1 224"/>
              <a:gd name="f239" fmla="*/ f168 1 267"/>
              <a:gd name="f240" fmla="*/ f169 1 224"/>
              <a:gd name="f241" fmla="*/ f170 1 267"/>
              <a:gd name="f242" fmla="*/ f171 1 224"/>
              <a:gd name="f243" fmla="*/ f172 1 267"/>
              <a:gd name="f244" fmla="*/ f173 1 267"/>
              <a:gd name="f245" fmla="*/ f174 1 224"/>
              <a:gd name="f246" fmla="*/ f175 1 267"/>
              <a:gd name="f247" fmla="*/ f176 1 224"/>
              <a:gd name="f248" fmla="*/ f177 1 267"/>
              <a:gd name="f249" fmla="*/ f178 1 224"/>
              <a:gd name="f250" fmla="*/ f179 1 224"/>
              <a:gd name="f251" fmla="*/ f180 1 267"/>
              <a:gd name="f252" fmla="*/ f181 1 267"/>
              <a:gd name="f253" fmla="*/ f182 1 267"/>
              <a:gd name="f254" fmla="*/ f183 1 224"/>
              <a:gd name="f255" fmla="*/ f184 1 267"/>
              <a:gd name="f256" fmla="*/ f185 1 224"/>
              <a:gd name="f257" fmla="*/ f186 1 267"/>
              <a:gd name="f258" fmla="*/ f187 1 267"/>
              <a:gd name="f259" fmla="*/ f188 1 267"/>
              <a:gd name="f260" fmla="*/ f189 1 267"/>
              <a:gd name="f261" fmla="*/ f190 1 224"/>
              <a:gd name="f262" fmla="*/ f191 1 267"/>
              <a:gd name="f263" fmla="*/ f192 1 224"/>
              <a:gd name="f264" fmla="*/ f193 1 267"/>
              <a:gd name="f265" fmla="*/ f194 1 267"/>
              <a:gd name="f266" fmla="*/ f195 1 224"/>
              <a:gd name="f267" fmla="*/ f196 1 267"/>
              <a:gd name="f268" fmla="*/ f197 1 224"/>
              <a:gd name="f269" fmla="*/ f198 1 267"/>
              <a:gd name="f270" fmla="*/ f199 1 224"/>
              <a:gd name="f271" fmla="*/ f200 1 224"/>
              <a:gd name="f272" fmla="*/ f201 1 267"/>
              <a:gd name="f273" fmla="*/ f202 1 224"/>
              <a:gd name="f274" fmla="*/ f203 1 224"/>
              <a:gd name="f275" fmla="*/ f204 1 267"/>
              <a:gd name="f276" fmla="*/ f205 1 224"/>
              <a:gd name="f277" fmla="*/ f206 1 224"/>
              <a:gd name="f278" fmla="*/ f207 1 267"/>
              <a:gd name="f279" fmla="*/ f208 1 224"/>
              <a:gd name="f280" fmla="*/ f209 1 224"/>
              <a:gd name="f281" fmla="*/ f210 1 267"/>
              <a:gd name="f282" fmla="*/ f211 1 224"/>
              <a:gd name="f283" fmla="*/ f212 1 267"/>
              <a:gd name="f284" fmla="*/ f213 1 224"/>
              <a:gd name="f285" fmla="*/ f214 1 267"/>
              <a:gd name="f286" fmla="*/ f215 1 224"/>
              <a:gd name="f287" fmla="*/ f216 1 267"/>
              <a:gd name="f288" fmla="*/ f217 1 267"/>
              <a:gd name="f289" fmla="*/ f218 1 224"/>
              <a:gd name="f290" fmla="*/ f219 1 267"/>
              <a:gd name="f291" fmla="*/ f220 1 224"/>
              <a:gd name="f292" fmla="*/ f221 1 267"/>
              <a:gd name="f293" fmla="*/ f222 1 224"/>
              <a:gd name="f294" fmla="*/ f223 1 224"/>
              <a:gd name="f295" fmla="*/ f224 1 267"/>
              <a:gd name="f296" fmla="*/ f225 1 224"/>
              <a:gd name="f297" fmla="*/ f226 1 224"/>
              <a:gd name="f298" fmla="*/ f227 1 267"/>
              <a:gd name="f299" fmla="*/ 0 1 f156"/>
              <a:gd name="f300" fmla="*/ f150 1 f156"/>
              <a:gd name="f301" fmla="*/ 0 1 f157"/>
              <a:gd name="f302" fmla="*/ f151 1 f157"/>
              <a:gd name="f303" fmla="*/ f229 1 f156"/>
              <a:gd name="f304" fmla="*/ f230 1 f157"/>
              <a:gd name="f305" fmla="*/ f231 1 f156"/>
              <a:gd name="f306" fmla="*/ f232 1 f157"/>
              <a:gd name="f307" fmla="*/ f233 1 f156"/>
              <a:gd name="f308" fmla="*/ f234 1 f157"/>
              <a:gd name="f309" fmla="*/ f235 1 f156"/>
              <a:gd name="f310" fmla="*/ f236 1 f157"/>
              <a:gd name="f311" fmla="*/ f237 1 f156"/>
              <a:gd name="f312" fmla="*/ f238 1 f157"/>
              <a:gd name="f313" fmla="*/ f239 1 f156"/>
              <a:gd name="f314" fmla="*/ f240 1 f157"/>
              <a:gd name="f315" fmla="*/ f241 1 f156"/>
              <a:gd name="f316" fmla="*/ f242 1 f157"/>
              <a:gd name="f317" fmla="*/ f243 1 f156"/>
              <a:gd name="f318" fmla="*/ f244 1 f156"/>
              <a:gd name="f319" fmla="*/ f245 1 f157"/>
              <a:gd name="f320" fmla="*/ f246 1 f156"/>
              <a:gd name="f321" fmla="*/ f247 1 f157"/>
              <a:gd name="f322" fmla="*/ f248 1 f156"/>
              <a:gd name="f323" fmla="*/ f249 1 f157"/>
              <a:gd name="f324" fmla="*/ f250 1 f157"/>
              <a:gd name="f325" fmla="*/ f251 1 f156"/>
              <a:gd name="f326" fmla="*/ f252 1 f156"/>
              <a:gd name="f327" fmla="*/ f253 1 f156"/>
              <a:gd name="f328" fmla="*/ f254 1 f157"/>
              <a:gd name="f329" fmla="*/ f255 1 f156"/>
              <a:gd name="f330" fmla="*/ f256 1 f157"/>
              <a:gd name="f331" fmla="*/ f257 1 f156"/>
              <a:gd name="f332" fmla="*/ f258 1 f156"/>
              <a:gd name="f333" fmla="*/ f259 1 f156"/>
              <a:gd name="f334" fmla="*/ f260 1 f156"/>
              <a:gd name="f335" fmla="*/ f261 1 f157"/>
              <a:gd name="f336" fmla="*/ f262 1 f156"/>
              <a:gd name="f337" fmla="*/ f263 1 f157"/>
              <a:gd name="f338" fmla="*/ f264 1 f156"/>
              <a:gd name="f339" fmla="*/ f265 1 f156"/>
              <a:gd name="f340" fmla="*/ f266 1 f157"/>
              <a:gd name="f341" fmla="*/ f267 1 f156"/>
              <a:gd name="f342" fmla="*/ f268 1 f157"/>
              <a:gd name="f343" fmla="*/ f269 1 f156"/>
              <a:gd name="f344" fmla="*/ f270 1 f157"/>
              <a:gd name="f345" fmla="*/ f271 1 f157"/>
              <a:gd name="f346" fmla="*/ f272 1 f156"/>
              <a:gd name="f347" fmla="*/ f273 1 f157"/>
              <a:gd name="f348" fmla="*/ f274 1 f157"/>
              <a:gd name="f349" fmla="*/ f275 1 f156"/>
              <a:gd name="f350" fmla="*/ f276 1 f157"/>
              <a:gd name="f351" fmla="*/ f277 1 f157"/>
              <a:gd name="f352" fmla="*/ f278 1 f156"/>
              <a:gd name="f353" fmla="*/ f279 1 f157"/>
              <a:gd name="f354" fmla="*/ f280 1 f157"/>
              <a:gd name="f355" fmla="*/ f281 1 f156"/>
              <a:gd name="f356" fmla="*/ f282 1 f157"/>
              <a:gd name="f357" fmla="*/ f283 1 f156"/>
              <a:gd name="f358" fmla="*/ f284 1 f157"/>
              <a:gd name="f359" fmla="*/ f285 1 f156"/>
              <a:gd name="f360" fmla="*/ f286 1 f157"/>
              <a:gd name="f361" fmla="*/ f287 1 f156"/>
              <a:gd name="f362" fmla="*/ f288 1 f156"/>
              <a:gd name="f363" fmla="*/ f289 1 f157"/>
              <a:gd name="f364" fmla="*/ f290 1 f156"/>
              <a:gd name="f365" fmla="*/ f291 1 f157"/>
              <a:gd name="f366" fmla="*/ f292 1 f156"/>
              <a:gd name="f367" fmla="*/ f293 1 f157"/>
              <a:gd name="f368" fmla="*/ f294 1 f157"/>
              <a:gd name="f369" fmla="*/ f295 1 f156"/>
              <a:gd name="f370" fmla="*/ f296 1 f157"/>
              <a:gd name="f371" fmla="*/ f297 1 f157"/>
              <a:gd name="f372" fmla="*/ f298 1 f156"/>
              <a:gd name="f373" fmla="*/ f299 f147 1"/>
              <a:gd name="f374" fmla="*/ f300 f147 1"/>
              <a:gd name="f375" fmla="*/ f302 f148 1"/>
              <a:gd name="f376" fmla="*/ f301 f148 1"/>
              <a:gd name="f377" fmla="*/ f303 f147 1"/>
              <a:gd name="f378" fmla="*/ f304 f148 1"/>
              <a:gd name="f379" fmla="*/ f305 f147 1"/>
              <a:gd name="f380" fmla="*/ f306 f148 1"/>
              <a:gd name="f381" fmla="*/ f307 f147 1"/>
              <a:gd name="f382" fmla="*/ f308 f148 1"/>
              <a:gd name="f383" fmla="*/ f309 f147 1"/>
              <a:gd name="f384" fmla="*/ f310 f148 1"/>
              <a:gd name="f385" fmla="*/ f311 f147 1"/>
              <a:gd name="f386" fmla="*/ f312 f148 1"/>
              <a:gd name="f387" fmla="*/ f313 f147 1"/>
              <a:gd name="f388" fmla="*/ f314 f148 1"/>
              <a:gd name="f389" fmla="*/ f315 f147 1"/>
              <a:gd name="f390" fmla="*/ f316 f148 1"/>
              <a:gd name="f391" fmla="*/ f317 f147 1"/>
              <a:gd name="f392" fmla="*/ f318 f147 1"/>
              <a:gd name="f393" fmla="*/ f319 f148 1"/>
              <a:gd name="f394" fmla="*/ f320 f147 1"/>
              <a:gd name="f395" fmla="*/ f321 f148 1"/>
              <a:gd name="f396" fmla="*/ f322 f147 1"/>
              <a:gd name="f397" fmla="*/ f323 f148 1"/>
              <a:gd name="f398" fmla="*/ f324 f148 1"/>
              <a:gd name="f399" fmla="*/ f325 f147 1"/>
              <a:gd name="f400" fmla="*/ f326 f147 1"/>
              <a:gd name="f401" fmla="*/ f327 f147 1"/>
              <a:gd name="f402" fmla="*/ f328 f148 1"/>
              <a:gd name="f403" fmla="*/ f329 f147 1"/>
              <a:gd name="f404" fmla="*/ f330 f148 1"/>
              <a:gd name="f405" fmla="*/ f331 f147 1"/>
              <a:gd name="f406" fmla="*/ f332 f147 1"/>
              <a:gd name="f407" fmla="*/ f333 f147 1"/>
              <a:gd name="f408" fmla="*/ f334 f147 1"/>
              <a:gd name="f409" fmla="*/ f335 f148 1"/>
              <a:gd name="f410" fmla="*/ f336 f147 1"/>
              <a:gd name="f411" fmla="*/ f337 f148 1"/>
              <a:gd name="f412" fmla="*/ f338 f147 1"/>
              <a:gd name="f413" fmla="*/ f339 f147 1"/>
              <a:gd name="f414" fmla="*/ f340 f148 1"/>
              <a:gd name="f415" fmla="*/ f341 f147 1"/>
              <a:gd name="f416" fmla="*/ f342 f148 1"/>
              <a:gd name="f417" fmla="*/ f343 f147 1"/>
              <a:gd name="f418" fmla="*/ f344 f148 1"/>
              <a:gd name="f419" fmla="*/ f345 f148 1"/>
              <a:gd name="f420" fmla="*/ f346 f147 1"/>
              <a:gd name="f421" fmla="*/ f347 f148 1"/>
              <a:gd name="f422" fmla="*/ f348 f148 1"/>
              <a:gd name="f423" fmla="*/ f349 f147 1"/>
              <a:gd name="f424" fmla="*/ f350 f148 1"/>
              <a:gd name="f425" fmla="*/ f351 f148 1"/>
              <a:gd name="f426" fmla="*/ f352 f147 1"/>
              <a:gd name="f427" fmla="*/ f353 f148 1"/>
              <a:gd name="f428" fmla="*/ f354 f148 1"/>
              <a:gd name="f429" fmla="*/ f355 f147 1"/>
              <a:gd name="f430" fmla="*/ f356 f148 1"/>
              <a:gd name="f431" fmla="*/ f357 f147 1"/>
              <a:gd name="f432" fmla="*/ f358 f148 1"/>
              <a:gd name="f433" fmla="*/ f359 f147 1"/>
              <a:gd name="f434" fmla="*/ f360 f148 1"/>
              <a:gd name="f435" fmla="*/ f361 f147 1"/>
              <a:gd name="f436" fmla="*/ f362 f147 1"/>
              <a:gd name="f437" fmla="*/ f363 f148 1"/>
              <a:gd name="f438" fmla="*/ f364 f147 1"/>
              <a:gd name="f439" fmla="*/ f365 f148 1"/>
              <a:gd name="f440" fmla="*/ f366 f147 1"/>
              <a:gd name="f441" fmla="*/ f367 f148 1"/>
              <a:gd name="f442" fmla="*/ f368 f148 1"/>
              <a:gd name="f443" fmla="*/ f369 f147 1"/>
              <a:gd name="f444" fmla="*/ f370 f148 1"/>
              <a:gd name="f445" fmla="*/ f371 f148 1"/>
              <a:gd name="f446" fmla="*/ f372 f1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28">
                <a:pos x="f377" y="f378"/>
              </a:cxn>
              <a:cxn ang="f228">
                <a:pos x="f379" y="f380"/>
              </a:cxn>
              <a:cxn ang="f228">
                <a:pos x="f381" y="f382"/>
              </a:cxn>
              <a:cxn ang="f228">
                <a:pos x="f383" y="f384"/>
              </a:cxn>
              <a:cxn ang="f228">
                <a:pos x="f385" y="f386"/>
              </a:cxn>
              <a:cxn ang="f228">
                <a:pos x="f387" y="f388"/>
              </a:cxn>
              <a:cxn ang="f228">
                <a:pos x="f389" y="f390"/>
              </a:cxn>
              <a:cxn ang="f228">
                <a:pos x="f391" y="f390"/>
              </a:cxn>
              <a:cxn ang="f228">
                <a:pos x="f392" y="f393"/>
              </a:cxn>
              <a:cxn ang="f228">
                <a:pos x="f394" y="f395"/>
              </a:cxn>
              <a:cxn ang="f228">
                <a:pos x="f396" y="f397"/>
              </a:cxn>
              <a:cxn ang="f228">
                <a:pos x="f396" y="f398"/>
              </a:cxn>
              <a:cxn ang="f228">
                <a:pos x="f394" y="f378"/>
              </a:cxn>
              <a:cxn ang="f228">
                <a:pos x="f399" y="f378"/>
              </a:cxn>
              <a:cxn ang="f228">
                <a:pos x="f400" y="f378"/>
              </a:cxn>
              <a:cxn ang="f228">
                <a:pos x="f401" y="f402"/>
              </a:cxn>
              <a:cxn ang="f228">
                <a:pos x="f403" y="f404"/>
              </a:cxn>
              <a:cxn ang="f228">
                <a:pos x="f405" y="f404"/>
              </a:cxn>
              <a:cxn ang="f228">
                <a:pos x="f406" y="f404"/>
              </a:cxn>
              <a:cxn ang="f228">
                <a:pos x="f407" y="f404"/>
              </a:cxn>
              <a:cxn ang="f228">
                <a:pos x="f408" y="f409"/>
              </a:cxn>
              <a:cxn ang="f228">
                <a:pos x="f410" y="f411"/>
              </a:cxn>
              <a:cxn ang="f228">
                <a:pos x="f408" y="f378"/>
              </a:cxn>
              <a:cxn ang="f228">
                <a:pos x="f412" y="f411"/>
              </a:cxn>
              <a:cxn ang="f228">
                <a:pos x="f413" y="f414"/>
              </a:cxn>
              <a:cxn ang="f228">
                <a:pos x="f415" y="f416"/>
              </a:cxn>
              <a:cxn ang="f228">
                <a:pos x="f417" y="f418"/>
              </a:cxn>
              <a:cxn ang="f228">
                <a:pos x="f417" y="f419"/>
              </a:cxn>
              <a:cxn ang="f228">
                <a:pos x="f420" y="f419"/>
              </a:cxn>
              <a:cxn ang="f228">
                <a:pos x="f420" y="f418"/>
              </a:cxn>
              <a:cxn ang="f228">
                <a:pos x="f377" y="f421"/>
              </a:cxn>
              <a:cxn ang="f228">
                <a:pos x="f377" y="f422"/>
              </a:cxn>
              <a:cxn ang="f228">
                <a:pos x="f377" y="f378"/>
              </a:cxn>
              <a:cxn ang="f228">
                <a:pos x="f423" y="f424"/>
              </a:cxn>
              <a:cxn ang="f228">
                <a:pos x="f423" y="f425"/>
              </a:cxn>
              <a:cxn ang="f228">
                <a:pos x="f426" y="f425"/>
              </a:cxn>
              <a:cxn ang="f228">
                <a:pos x="f426" y="f424"/>
              </a:cxn>
              <a:cxn ang="f228">
                <a:pos x="f423" y="f424"/>
              </a:cxn>
              <a:cxn ang="f228">
                <a:pos x="f389" y="f425"/>
              </a:cxn>
              <a:cxn ang="f228">
                <a:pos x="f387" y="f427"/>
              </a:cxn>
              <a:cxn ang="f228">
                <a:pos x="f383" y="f428"/>
              </a:cxn>
              <a:cxn ang="f228">
                <a:pos x="f429" y="f430"/>
              </a:cxn>
              <a:cxn ang="f228">
                <a:pos x="f431" y="f432"/>
              </a:cxn>
              <a:cxn ang="f228">
                <a:pos x="f391" y="f425"/>
              </a:cxn>
              <a:cxn ang="f228">
                <a:pos x="f389" y="f425"/>
              </a:cxn>
              <a:cxn ang="f228">
                <a:pos x="f433" y="f421"/>
              </a:cxn>
              <a:cxn ang="f228">
                <a:pos x="f426" y="f421"/>
              </a:cxn>
              <a:cxn ang="f228">
                <a:pos x="f426" y="f434"/>
              </a:cxn>
              <a:cxn ang="f228">
                <a:pos x="f435" y="f390"/>
              </a:cxn>
              <a:cxn ang="f228">
                <a:pos x="f436" y="f434"/>
              </a:cxn>
              <a:cxn ang="f228">
                <a:pos x="f436" y="f437"/>
              </a:cxn>
              <a:cxn ang="f228">
                <a:pos x="f438" y="f439"/>
              </a:cxn>
              <a:cxn ang="f228">
                <a:pos x="f440" y="f441"/>
              </a:cxn>
              <a:cxn ang="f228">
                <a:pos x="f417" y="f442"/>
              </a:cxn>
              <a:cxn ang="f228">
                <a:pos x="f443" y="f439"/>
              </a:cxn>
              <a:cxn ang="f228">
                <a:pos x="f433" y="f421"/>
              </a:cxn>
              <a:cxn ang="f228">
                <a:pos x="f440" y="f444"/>
              </a:cxn>
              <a:cxn ang="f228">
                <a:pos x="f440" y="f445"/>
              </a:cxn>
              <a:cxn ang="f228">
                <a:pos x="f446" y="f445"/>
              </a:cxn>
              <a:cxn ang="f228">
                <a:pos x="f446" y="f444"/>
              </a:cxn>
              <a:cxn ang="f228">
                <a:pos x="f440" y="f444"/>
              </a:cxn>
            </a:cxnLst>
            <a:rect l="f373" t="f376" r="f374" b="f375"/>
            <a:pathLst>
              <a:path w="267" h="224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19" y="f21"/>
                  <a:pt x="f22" y="f23"/>
                  <a:pt x="f24" y="f19"/>
                </a:cubicBezTo>
                <a:cubicBezTo>
                  <a:pt x="f25" y="f13"/>
                  <a:pt x="f26" y="f12"/>
                  <a:pt x="f27" y="f28"/>
                </a:cubicBezTo>
                <a:cubicBezTo>
                  <a:pt x="f29" y="f8"/>
                  <a:pt x="f30" y="f31"/>
                  <a:pt x="f32" y="f33"/>
                </a:cubicBezTo>
                <a:cubicBezTo>
                  <a:pt x="f12" y="f34"/>
                  <a:pt x="f35" y="f36"/>
                  <a:pt x="f37" y="f38"/>
                </a:cubicBezTo>
                <a:cubicBezTo>
                  <a:pt x="f39" y="f38"/>
                  <a:pt x="f2" y="f36"/>
                  <a:pt x="f40" y="f38"/>
                </a:cubicBezTo>
                <a:cubicBezTo>
                  <a:pt x="f41" y="f38"/>
                  <a:pt x="f42" y="f43"/>
                  <a:pt x="f42" y="f44"/>
                </a:cubicBezTo>
                <a:cubicBezTo>
                  <a:pt x="f14" y="f45"/>
                  <a:pt x="f46" y="f47"/>
                  <a:pt x="f48" y="f49"/>
                </a:cubicBezTo>
                <a:cubicBezTo>
                  <a:pt x="f9" y="f50"/>
                  <a:pt x="f16" y="f22"/>
                  <a:pt x="f51" y="f15"/>
                </a:cubicBezTo>
                <a:cubicBezTo>
                  <a:pt x="f51" y="f52"/>
                  <a:pt x="f51" y="f53"/>
                  <a:pt x="f51" y="f2"/>
                </a:cubicBezTo>
                <a:cubicBezTo>
                  <a:pt x="f53" y="f14"/>
                  <a:pt x="f54" y="f9"/>
                  <a:pt x="f48" y="f9"/>
                </a:cubicBezTo>
                <a:cubicBezTo>
                  <a:pt x="f55" y="f9"/>
                  <a:pt x="f56" y="f9"/>
                  <a:pt x="f57" y="f9"/>
                </a:cubicBezTo>
                <a:cubicBezTo>
                  <a:pt x="f58" y="f9"/>
                  <a:pt x="f59" y="f9"/>
                  <a:pt x="f6" y="f9"/>
                </a:cubicBezTo>
                <a:cubicBezTo>
                  <a:pt x="f60" y="f61"/>
                  <a:pt x="f62" y="f63"/>
                  <a:pt x="f64" y="f55"/>
                </a:cubicBezTo>
                <a:cubicBezTo>
                  <a:pt x="f65" y="f66"/>
                  <a:pt x="f67" y="f66"/>
                  <a:pt x="f68" y="f66"/>
                </a:cubicBezTo>
                <a:cubicBezTo>
                  <a:pt x="f69" y="f66"/>
                  <a:pt x="f11" y="f66"/>
                  <a:pt x="f20" y="f66"/>
                </a:cubicBezTo>
                <a:cubicBezTo>
                  <a:pt x="f8" y="f66"/>
                  <a:pt x="f70" y="f66"/>
                  <a:pt x="f71" y="f66"/>
                </a:cubicBezTo>
                <a:cubicBezTo>
                  <a:pt x="f72" y="f66"/>
                  <a:pt x="f73" y="f66"/>
                  <a:pt x="f74" y="f66"/>
                </a:cubicBezTo>
                <a:cubicBezTo>
                  <a:pt x="f75" y="f7"/>
                  <a:pt x="f76" y="f55"/>
                  <a:pt x="f77" y="f78"/>
                </a:cubicBezTo>
                <a:cubicBezTo>
                  <a:pt x="f79" y="f80"/>
                  <a:pt x="f81" y="f82"/>
                  <a:pt x="f5" y="f11"/>
                </a:cubicBezTo>
                <a:cubicBezTo>
                  <a:pt x="f81" y="f11"/>
                  <a:pt x="f79" y="f9"/>
                  <a:pt x="f77" y="f9"/>
                </a:cubicBezTo>
                <a:cubicBezTo>
                  <a:pt x="f83" y="f9"/>
                  <a:pt x="f84" y="f9"/>
                  <a:pt x="f85" y="f11"/>
                </a:cubicBezTo>
                <a:cubicBezTo>
                  <a:pt x="f86" y="f11"/>
                  <a:pt x="f87" y="f48"/>
                  <a:pt x="f87" y="f88"/>
                </a:cubicBezTo>
                <a:cubicBezTo>
                  <a:pt x="f89" y="f50"/>
                  <a:pt x="f87" y="f45"/>
                  <a:pt x="f89" y="f90"/>
                </a:cubicBezTo>
                <a:cubicBezTo>
                  <a:pt x="f89" y="f91"/>
                  <a:pt x="f92" y="f93"/>
                  <a:pt x="f94" y="f95"/>
                </a:cubicBezTo>
                <a:cubicBezTo>
                  <a:pt x="f94" y="f96"/>
                  <a:pt x="f94" y="f97"/>
                  <a:pt x="f94" y="f5"/>
                </a:cubicBezTo>
                <a:cubicBezTo>
                  <a:pt x="f98" y="f5"/>
                  <a:pt x="f99" y="f5"/>
                  <a:pt x="f100" y="f5"/>
                </a:cubicBezTo>
                <a:cubicBezTo>
                  <a:pt x="f100" y="f97"/>
                  <a:pt x="f100" y="f96"/>
                  <a:pt x="f100" y="f95"/>
                </a:cubicBezTo>
                <a:cubicBezTo>
                  <a:pt x="f101" y="f93"/>
                  <a:pt x="f8" y="f91"/>
                  <a:pt x="f8" y="f102"/>
                </a:cubicBezTo>
                <a:cubicBezTo>
                  <a:pt x="f103" y="f45"/>
                  <a:pt x="f8" y="f104"/>
                  <a:pt x="f8" y="f42"/>
                </a:cubicBezTo>
                <a:cubicBezTo>
                  <a:pt x="f8" y="f105"/>
                  <a:pt x="f8" y="f46"/>
                  <a:pt x="f8" y="f9"/>
                </a:cubicBezTo>
                <a:close/>
                <a:moveTo>
                  <a:pt x="f106" y="f37"/>
                </a:moveTo>
                <a:cubicBezTo>
                  <a:pt x="f106" y="f10"/>
                  <a:pt x="f106" y="f107"/>
                  <a:pt x="f106" y="f108"/>
                </a:cubicBezTo>
                <a:cubicBezTo>
                  <a:pt x="f43" y="f108"/>
                  <a:pt x="f109" y="f108"/>
                  <a:pt x="f110" y="f108"/>
                </a:cubicBezTo>
                <a:cubicBezTo>
                  <a:pt x="f110" y="f107"/>
                  <a:pt x="f110" y="f10"/>
                  <a:pt x="f110" y="f37"/>
                </a:cubicBezTo>
                <a:cubicBezTo>
                  <a:pt x="f111" y="f37"/>
                  <a:pt x="f43" y="f37"/>
                  <a:pt x="f106" y="f37"/>
                </a:cubicBezTo>
                <a:close/>
                <a:moveTo>
                  <a:pt x="f37" y="f108"/>
                </a:moveTo>
                <a:cubicBezTo>
                  <a:pt x="f50" y="f112"/>
                  <a:pt x="f35" y="f47"/>
                  <a:pt x="f32" y="f113"/>
                </a:cubicBezTo>
                <a:cubicBezTo>
                  <a:pt x="f30" y="f12"/>
                  <a:pt x="f50" y="f114"/>
                  <a:pt x="f24" y="f115"/>
                </a:cubicBezTo>
                <a:cubicBezTo>
                  <a:pt x="f19" y="f22"/>
                  <a:pt x="f2" y="f22"/>
                  <a:pt x="f18" y="f24"/>
                </a:cubicBezTo>
                <a:cubicBezTo>
                  <a:pt x="f116" y="f117"/>
                  <a:pt x="f105" y="f30"/>
                  <a:pt x="f88" y="f118"/>
                </a:cubicBezTo>
                <a:cubicBezTo>
                  <a:pt x="f16" y="f119"/>
                  <a:pt x="f41" y="f45"/>
                  <a:pt x="f40" y="f108"/>
                </a:cubicBezTo>
                <a:cubicBezTo>
                  <a:pt x="f2" y="f108"/>
                  <a:pt x="f17" y="f108"/>
                  <a:pt x="f37" y="f108"/>
                </a:cubicBezTo>
                <a:close/>
                <a:moveTo>
                  <a:pt x="f120" y="f102"/>
                </a:moveTo>
                <a:cubicBezTo>
                  <a:pt x="f120" y="f102"/>
                  <a:pt x="f92" y="f102"/>
                  <a:pt x="f110" y="f102"/>
                </a:cubicBezTo>
                <a:cubicBezTo>
                  <a:pt x="f110" y="f121"/>
                  <a:pt x="f92" y="f122"/>
                  <a:pt x="f110" y="f123"/>
                </a:cubicBezTo>
                <a:cubicBezTo>
                  <a:pt x="f110" y="f99"/>
                  <a:pt x="f124" y="f125"/>
                  <a:pt x="f126" y="f38"/>
                </a:cubicBezTo>
                <a:cubicBezTo>
                  <a:pt x="f127" y="f125"/>
                  <a:pt x="f128" y="f99"/>
                  <a:pt x="f128" y="f123"/>
                </a:cubicBezTo>
                <a:cubicBezTo>
                  <a:pt x="f129" y="f122"/>
                  <a:pt x="f129" y="f111"/>
                  <a:pt x="f128" y="f130"/>
                </a:cubicBezTo>
                <a:cubicBezTo>
                  <a:pt x="f128" y="f126"/>
                  <a:pt x="f129" y="f91"/>
                  <a:pt x="f121" y="f89"/>
                </a:cubicBezTo>
                <a:cubicBezTo>
                  <a:pt x="f131" y="f89"/>
                  <a:pt x="f131" y="f132"/>
                  <a:pt x="f133" y="f134"/>
                </a:cubicBezTo>
                <a:cubicBezTo>
                  <a:pt x="f121" y="f135"/>
                  <a:pt x="f109" y="f85"/>
                  <a:pt x="f94" y="f136"/>
                </a:cubicBezTo>
                <a:cubicBezTo>
                  <a:pt x="f137" y="f135"/>
                  <a:pt x="f128" y="f138"/>
                  <a:pt x="f127" y="f89"/>
                </a:cubicBezTo>
                <a:cubicBezTo>
                  <a:pt x="f124" y="f110"/>
                  <a:pt x="f110" y="f128"/>
                  <a:pt x="f120" y="f102"/>
                </a:cubicBezTo>
                <a:close/>
                <a:moveTo>
                  <a:pt x="f133" y="f139"/>
                </a:moveTo>
                <a:cubicBezTo>
                  <a:pt x="f133" y="f76"/>
                  <a:pt x="f133" y="f75"/>
                  <a:pt x="f133" y="f140"/>
                </a:cubicBezTo>
                <a:cubicBezTo>
                  <a:pt x="f141" y="f140"/>
                  <a:pt x="f99" y="f140"/>
                  <a:pt x="f36" y="f140"/>
                </a:cubicBezTo>
                <a:cubicBezTo>
                  <a:pt x="f36" y="f142"/>
                  <a:pt x="f36" y="f143"/>
                  <a:pt x="f36" y="f139"/>
                </a:cubicBezTo>
                <a:cubicBezTo>
                  <a:pt x="f144" y="f139"/>
                  <a:pt x="f145" y="f139"/>
                  <a:pt x="f133" y="f13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" name="Freeform 20">
            <a:extLst>
              <a:ext uri="{FF2B5EF4-FFF2-40B4-BE49-F238E27FC236}">
                <a16:creationId xmlns:a16="http://schemas.microsoft.com/office/drawing/2014/main" id="{0116A621-918B-9318-D901-118D222F727D}"/>
              </a:ext>
            </a:extLst>
          </p:cNvPr>
          <p:cNvSpPr/>
          <p:nvPr/>
        </p:nvSpPr>
        <p:spPr>
          <a:xfrm>
            <a:off x="2765429" y="4197352"/>
            <a:ext cx="171450" cy="57309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9"/>
              <a:gd name="f7" fmla="val 264"/>
              <a:gd name="f8" fmla="val 27"/>
              <a:gd name="f9" fmla="val 35"/>
              <a:gd name="f10" fmla="val 42"/>
              <a:gd name="f11" fmla="val 51"/>
              <a:gd name="f12" fmla="val 3"/>
              <a:gd name="f13" fmla="val 6"/>
              <a:gd name="f14" fmla="val 8"/>
              <a:gd name="f15" fmla="val 45"/>
              <a:gd name="f16" fmla="val 64"/>
              <a:gd name="f17" fmla="val 50"/>
              <a:gd name="f18" fmla="val 68"/>
              <a:gd name="f19" fmla="val 52"/>
              <a:gd name="f20" fmla="val 70"/>
              <a:gd name="f21" fmla="val 56"/>
              <a:gd name="f22" fmla="val 72"/>
              <a:gd name="f23" fmla="val 71"/>
              <a:gd name="f24" fmla="val 77"/>
              <a:gd name="f25" fmla="val 89"/>
              <a:gd name="f26" fmla="val 105"/>
              <a:gd name="f27" fmla="val 153"/>
              <a:gd name="f28" fmla="val 200"/>
              <a:gd name="f29" fmla="val 248"/>
              <a:gd name="f30" fmla="val 255"/>
              <a:gd name="f31" fmla="val 75"/>
              <a:gd name="f32" fmla="val 258"/>
              <a:gd name="f33" fmla="val 260"/>
              <a:gd name="f34" fmla="val 55"/>
              <a:gd name="f35" fmla="val 39"/>
              <a:gd name="f36" fmla="val 23"/>
              <a:gd name="f37" fmla="val 262"/>
              <a:gd name="f38" fmla="val 253"/>
              <a:gd name="f39" fmla="val 244"/>
              <a:gd name="f40" fmla="val 235"/>
              <a:gd name="f41" fmla="val 203"/>
              <a:gd name="f42" fmla="val 171"/>
              <a:gd name="f43" fmla="val 139"/>
              <a:gd name="f44" fmla="val 122"/>
              <a:gd name="f45" fmla="val 18"/>
              <a:gd name="f46" fmla="val 107"/>
              <a:gd name="f47" fmla="val 4"/>
              <a:gd name="f48" fmla="val 96"/>
              <a:gd name="f49" fmla="val 94"/>
              <a:gd name="f50" fmla="val 92"/>
              <a:gd name="f51" fmla="val 2"/>
              <a:gd name="f52" fmla="val 88"/>
              <a:gd name="f53" fmla="val 81"/>
              <a:gd name="f54" fmla="val 12"/>
              <a:gd name="f55" fmla="val 74"/>
              <a:gd name="f56" fmla="val 21"/>
              <a:gd name="f57" fmla="val 26"/>
              <a:gd name="f58" fmla="val 67"/>
              <a:gd name="f59" fmla="val 62"/>
              <a:gd name="f60" fmla="+- 0 0 -90"/>
              <a:gd name="f61" fmla="*/ f3 1 79"/>
              <a:gd name="f62" fmla="*/ f4 1 264"/>
              <a:gd name="f63" fmla="val f5"/>
              <a:gd name="f64" fmla="val f6"/>
              <a:gd name="f65" fmla="val f7"/>
              <a:gd name="f66" fmla="*/ f60 f0 1"/>
              <a:gd name="f67" fmla="+- f65 0 f63"/>
              <a:gd name="f68" fmla="+- f64 0 f63"/>
              <a:gd name="f69" fmla="*/ f66 1 f2"/>
              <a:gd name="f70" fmla="*/ f68 1 79"/>
              <a:gd name="f71" fmla="*/ f67 1 264"/>
              <a:gd name="f72" fmla="*/ 27 f68 1"/>
              <a:gd name="f73" fmla="*/ 0 f67 1"/>
              <a:gd name="f74" fmla="*/ 51 f68 1"/>
              <a:gd name="f75" fmla="*/ 8 f67 1"/>
              <a:gd name="f76" fmla="*/ 64 f67 1"/>
              <a:gd name="f77" fmla="*/ 56 f68 1"/>
              <a:gd name="f78" fmla="*/ 72 f67 1"/>
              <a:gd name="f79" fmla="*/ 79 f68 1"/>
              <a:gd name="f80" fmla="*/ 105 f67 1"/>
              <a:gd name="f81" fmla="*/ 248 f67 1"/>
              <a:gd name="f82" fmla="*/ 70 f68 1"/>
              <a:gd name="f83" fmla="*/ 260 f67 1"/>
              <a:gd name="f84" fmla="*/ 23 f68 1"/>
              <a:gd name="f85" fmla="*/ 262 f67 1"/>
              <a:gd name="f86" fmla="*/ 235 f67 1"/>
              <a:gd name="f87" fmla="*/ 139 f67 1"/>
              <a:gd name="f88" fmla="*/ 4 f68 1"/>
              <a:gd name="f89" fmla="*/ 96 f67 1"/>
              <a:gd name="f90" fmla="*/ 2 f68 1"/>
              <a:gd name="f91" fmla="*/ 88 f67 1"/>
              <a:gd name="f92" fmla="*/ 21 f68 1"/>
              <a:gd name="f93" fmla="*/ 62 f67 1"/>
              <a:gd name="f94" fmla="+- f69 0 f1"/>
              <a:gd name="f95" fmla="*/ f72 1 79"/>
              <a:gd name="f96" fmla="*/ f73 1 264"/>
              <a:gd name="f97" fmla="*/ f74 1 79"/>
              <a:gd name="f98" fmla="*/ f75 1 264"/>
              <a:gd name="f99" fmla="*/ f76 1 264"/>
              <a:gd name="f100" fmla="*/ f77 1 79"/>
              <a:gd name="f101" fmla="*/ f78 1 264"/>
              <a:gd name="f102" fmla="*/ f79 1 79"/>
              <a:gd name="f103" fmla="*/ f80 1 264"/>
              <a:gd name="f104" fmla="*/ f81 1 264"/>
              <a:gd name="f105" fmla="*/ f82 1 79"/>
              <a:gd name="f106" fmla="*/ f83 1 264"/>
              <a:gd name="f107" fmla="*/ f84 1 79"/>
              <a:gd name="f108" fmla="*/ f85 1 264"/>
              <a:gd name="f109" fmla="*/ f86 1 264"/>
              <a:gd name="f110" fmla="*/ f87 1 264"/>
              <a:gd name="f111" fmla="*/ f88 1 79"/>
              <a:gd name="f112" fmla="*/ f89 1 264"/>
              <a:gd name="f113" fmla="*/ f90 1 79"/>
              <a:gd name="f114" fmla="*/ f91 1 264"/>
              <a:gd name="f115" fmla="*/ f92 1 79"/>
              <a:gd name="f116" fmla="*/ f93 1 264"/>
              <a:gd name="f117" fmla="*/ 0 1 f70"/>
              <a:gd name="f118" fmla="*/ f64 1 f70"/>
              <a:gd name="f119" fmla="*/ 0 1 f71"/>
              <a:gd name="f120" fmla="*/ f65 1 f71"/>
              <a:gd name="f121" fmla="*/ f95 1 f70"/>
              <a:gd name="f122" fmla="*/ f96 1 f71"/>
              <a:gd name="f123" fmla="*/ f97 1 f70"/>
              <a:gd name="f124" fmla="*/ f98 1 f71"/>
              <a:gd name="f125" fmla="*/ f99 1 f71"/>
              <a:gd name="f126" fmla="*/ f100 1 f70"/>
              <a:gd name="f127" fmla="*/ f101 1 f71"/>
              <a:gd name="f128" fmla="*/ f102 1 f70"/>
              <a:gd name="f129" fmla="*/ f103 1 f71"/>
              <a:gd name="f130" fmla="*/ f104 1 f71"/>
              <a:gd name="f131" fmla="*/ f105 1 f70"/>
              <a:gd name="f132" fmla="*/ f106 1 f71"/>
              <a:gd name="f133" fmla="*/ f107 1 f70"/>
              <a:gd name="f134" fmla="*/ f108 1 f71"/>
              <a:gd name="f135" fmla="*/ f109 1 f71"/>
              <a:gd name="f136" fmla="*/ f110 1 f71"/>
              <a:gd name="f137" fmla="*/ f111 1 f70"/>
              <a:gd name="f138" fmla="*/ f112 1 f71"/>
              <a:gd name="f139" fmla="*/ f113 1 f70"/>
              <a:gd name="f140" fmla="*/ f114 1 f71"/>
              <a:gd name="f141" fmla="*/ f115 1 f70"/>
              <a:gd name="f142" fmla="*/ f116 1 f71"/>
              <a:gd name="f143" fmla="*/ f117 f61 1"/>
              <a:gd name="f144" fmla="*/ f118 f61 1"/>
              <a:gd name="f145" fmla="*/ f120 f62 1"/>
              <a:gd name="f146" fmla="*/ f119 f62 1"/>
              <a:gd name="f147" fmla="*/ f121 f61 1"/>
              <a:gd name="f148" fmla="*/ f122 f62 1"/>
              <a:gd name="f149" fmla="*/ f123 f61 1"/>
              <a:gd name="f150" fmla="*/ f124 f62 1"/>
              <a:gd name="f151" fmla="*/ f125 f62 1"/>
              <a:gd name="f152" fmla="*/ f126 f61 1"/>
              <a:gd name="f153" fmla="*/ f127 f62 1"/>
              <a:gd name="f154" fmla="*/ f128 f61 1"/>
              <a:gd name="f155" fmla="*/ f129 f62 1"/>
              <a:gd name="f156" fmla="*/ f130 f62 1"/>
              <a:gd name="f157" fmla="*/ f131 f61 1"/>
              <a:gd name="f158" fmla="*/ f132 f62 1"/>
              <a:gd name="f159" fmla="*/ f133 f61 1"/>
              <a:gd name="f160" fmla="*/ f134 f62 1"/>
              <a:gd name="f161" fmla="*/ f135 f62 1"/>
              <a:gd name="f162" fmla="*/ f136 f62 1"/>
              <a:gd name="f163" fmla="*/ f137 f61 1"/>
              <a:gd name="f164" fmla="*/ f138 f62 1"/>
              <a:gd name="f165" fmla="*/ f139 f61 1"/>
              <a:gd name="f166" fmla="*/ f140 f62 1"/>
              <a:gd name="f167" fmla="*/ f141 f61 1"/>
              <a:gd name="f168" fmla="*/ f142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4">
                <a:pos x="f147" y="f148"/>
              </a:cxn>
              <a:cxn ang="f94">
                <a:pos x="f149" y="f148"/>
              </a:cxn>
              <a:cxn ang="f94">
                <a:pos x="f149" y="f150"/>
              </a:cxn>
              <a:cxn ang="f94">
                <a:pos x="f149" y="f151"/>
              </a:cxn>
              <a:cxn ang="f94">
                <a:pos x="f152" y="f153"/>
              </a:cxn>
              <a:cxn ang="f94">
                <a:pos x="f154" y="f155"/>
              </a:cxn>
              <a:cxn ang="f94">
                <a:pos x="f154" y="f156"/>
              </a:cxn>
              <a:cxn ang="f94">
                <a:pos x="f157" y="f158"/>
              </a:cxn>
              <a:cxn ang="f94">
                <a:pos x="f159" y="f160"/>
              </a:cxn>
              <a:cxn ang="f94">
                <a:pos x="f159" y="f161"/>
              </a:cxn>
              <a:cxn ang="f94">
                <a:pos x="f159" y="f162"/>
              </a:cxn>
              <a:cxn ang="f94">
                <a:pos x="f163" y="f164"/>
              </a:cxn>
              <a:cxn ang="f94">
                <a:pos x="f165" y="f166"/>
              </a:cxn>
              <a:cxn ang="f94">
                <a:pos x="f167" y="f153"/>
              </a:cxn>
              <a:cxn ang="f94">
                <a:pos x="f147" y="f168"/>
              </a:cxn>
              <a:cxn ang="f94">
                <a:pos x="f147" y="f148"/>
              </a:cxn>
            </a:cxnLst>
            <a:rect l="f143" t="f146" r="f144" b="f145"/>
            <a:pathLst>
              <a:path w="79" h="264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11" y="f12"/>
                  <a:pt x="f11" y="f13"/>
                  <a:pt x="f11" y="f14"/>
                </a:cubicBezTo>
                <a:cubicBezTo>
                  <a:pt x="f11" y="f8"/>
                  <a:pt x="f11" y="f15"/>
                  <a:pt x="f11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6" y="f25"/>
                  <a:pt x="f6" y="f26"/>
                </a:cubicBezTo>
                <a:cubicBezTo>
                  <a:pt x="f6" y="f27"/>
                  <a:pt x="f6" y="f28"/>
                  <a:pt x="f6" y="f29"/>
                </a:cubicBezTo>
                <a:cubicBezTo>
                  <a:pt x="f6" y="f30"/>
                  <a:pt x="f31" y="f32"/>
                  <a:pt x="f20" y="f33"/>
                </a:cubicBezTo>
                <a:cubicBezTo>
                  <a:pt x="f34" y="f7"/>
                  <a:pt x="f35" y="f7"/>
                  <a:pt x="f36" y="f37"/>
                </a:cubicBezTo>
                <a:cubicBezTo>
                  <a:pt x="f36" y="f38"/>
                  <a:pt x="f36" y="f39"/>
                  <a:pt x="f36" y="f40"/>
                </a:cubicBezTo>
                <a:cubicBezTo>
                  <a:pt x="f36" y="f41"/>
                  <a:pt x="f36" y="f42"/>
                  <a:pt x="f36" y="f43"/>
                </a:cubicBezTo>
                <a:cubicBezTo>
                  <a:pt x="f36" y="f44"/>
                  <a:pt x="f45" y="f46"/>
                  <a:pt x="f47" y="f48"/>
                </a:cubicBezTo>
                <a:cubicBezTo>
                  <a:pt x="f5" y="f49"/>
                  <a:pt x="f5" y="f50"/>
                  <a:pt x="f51" y="f52"/>
                </a:cubicBezTo>
                <a:cubicBezTo>
                  <a:pt x="f13" y="f53"/>
                  <a:pt x="f54" y="f55"/>
                  <a:pt x="f56" y="f22"/>
                </a:cubicBezTo>
                <a:cubicBezTo>
                  <a:pt x="f57" y="f20"/>
                  <a:pt x="f8" y="f58"/>
                  <a:pt x="f8" y="f59"/>
                </a:cubicBezTo>
                <a:cubicBezTo>
                  <a:pt x="f8" y="f10"/>
                  <a:pt x="f8" y="f56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Freeform 21">
            <a:extLst>
              <a:ext uri="{FF2B5EF4-FFF2-40B4-BE49-F238E27FC236}">
                <a16:creationId xmlns:a16="http://schemas.microsoft.com/office/drawing/2014/main" id="{E6571CFB-0B96-9F8E-FAB7-13B7550EE574}"/>
              </a:ext>
            </a:extLst>
          </p:cNvPr>
          <p:cNvSpPr/>
          <p:nvPr/>
        </p:nvSpPr>
        <p:spPr>
          <a:xfrm>
            <a:off x="2454277" y="4197352"/>
            <a:ext cx="171450" cy="57467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9"/>
              <a:gd name="f7" fmla="val 265"/>
              <a:gd name="f8" fmla="val 93"/>
              <a:gd name="f9" fmla="val 61"/>
              <a:gd name="f10" fmla="val 106"/>
              <a:gd name="f11" fmla="val 56"/>
              <a:gd name="f12" fmla="val 123"/>
              <a:gd name="f13" fmla="val 144"/>
              <a:gd name="f14" fmla="val 57"/>
              <a:gd name="f15" fmla="val 181"/>
              <a:gd name="f16" fmla="val 217"/>
              <a:gd name="f17" fmla="val 254"/>
              <a:gd name="f18" fmla="val 256"/>
              <a:gd name="f19" fmla="val 259"/>
              <a:gd name="f20" fmla="val 262"/>
              <a:gd name="f21" fmla="val 39"/>
              <a:gd name="f22" fmla="val 23"/>
              <a:gd name="f23" fmla="val 264"/>
              <a:gd name="f24" fmla="val 7"/>
              <a:gd name="f25" fmla="val 2"/>
              <a:gd name="f26" fmla="val 257"/>
              <a:gd name="f27" fmla="val 253"/>
              <a:gd name="f28" fmla="val 248"/>
              <a:gd name="f29" fmla="val 200"/>
              <a:gd name="f30" fmla="val 153"/>
              <a:gd name="f31" fmla="val 89"/>
              <a:gd name="f32" fmla="val 8"/>
              <a:gd name="f33" fmla="val 77"/>
              <a:gd name="f34" fmla="val 25"/>
              <a:gd name="f35" fmla="val 71"/>
              <a:gd name="f36" fmla="val 26"/>
              <a:gd name="f37" fmla="val 27"/>
              <a:gd name="f38" fmla="val 70"/>
              <a:gd name="f39" fmla="val 29"/>
              <a:gd name="f40" fmla="val 69"/>
              <a:gd name="f41" fmla="val 47"/>
              <a:gd name="f42" fmla="val 24"/>
              <a:gd name="f43" fmla="val 36"/>
              <a:gd name="f44" fmla="val 44"/>
              <a:gd name="f45" fmla="val 52"/>
              <a:gd name="f46" fmla="val 3"/>
              <a:gd name="f47" fmla="val 5"/>
              <a:gd name="f48" fmla="val 45"/>
              <a:gd name="f49" fmla="val 64"/>
              <a:gd name="f50" fmla="val 68"/>
              <a:gd name="f51" fmla="val 53"/>
              <a:gd name="f52" fmla="val 72"/>
              <a:gd name="f53" fmla="val 75"/>
              <a:gd name="f54" fmla="val 83"/>
              <a:gd name="f55" fmla="+- 0 0 -90"/>
              <a:gd name="f56" fmla="*/ f3 1 79"/>
              <a:gd name="f57" fmla="*/ f4 1 265"/>
              <a:gd name="f58" fmla="val f5"/>
              <a:gd name="f59" fmla="val f6"/>
              <a:gd name="f60" fmla="val f7"/>
              <a:gd name="f61" fmla="*/ f55 f0 1"/>
              <a:gd name="f62" fmla="+- f60 0 f58"/>
              <a:gd name="f63" fmla="+- f59 0 f58"/>
              <a:gd name="f64" fmla="*/ f61 1 f2"/>
              <a:gd name="f65" fmla="*/ f63 1 79"/>
              <a:gd name="f66" fmla="*/ f62 1 265"/>
              <a:gd name="f67" fmla="*/ 79 f63 1"/>
              <a:gd name="f68" fmla="*/ 93 f62 1"/>
              <a:gd name="f69" fmla="*/ 56 f63 1"/>
              <a:gd name="f70" fmla="*/ 144 f62 1"/>
              <a:gd name="f71" fmla="*/ 254 f62 1"/>
              <a:gd name="f72" fmla="*/ 262 f62 1"/>
              <a:gd name="f73" fmla="*/ 7 f63 1"/>
              <a:gd name="f74" fmla="*/ 259 f62 1"/>
              <a:gd name="f75" fmla="*/ 0 f63 1"/>
              <a:gd name="f76" fmla="*/ 248 f62 1"/>
              <a:gd name="f77" fmla="*/ 106 f62 1"/>
              <a:gd name="f78" fmla="*/ 25 f63 1"/>
              <a:gd name="f79" fmla="*/ 71 f62 1"/>
              <a:gd name="f80" fmla="*/ 29 f63 1"/>
              <a:gd name="f81" fmla="*/ 69 f62 1"/>
              <a:gd name="f82" fmla="*/ 0 f62 1"/>
              <a:gd name="f83" fmla="*/ 52 f63 1"/>
              <a:gd name="f84" fmla="*/ 8 f62 1"/>
              <a:gd name="f85" fmla="*/ 64 f62 1"/>
              <a:gd name="f86" fmla="*/ 57 f63 1"/>
              <a:gd name="f87" fmla="*/ 72 f62 1"/>
              <a:gd name="f88" fmla="+- f64 0 f1"/>
              <a:gd name="f89" fmla="*/ f67 1 79"/>
              <a:gd name="f90" fmla="*/ f68 1 265"/>
              <a:gd name="f91" fmla="*/ f69 1 79"/>
              <a:gd name="f92" fmla="*/ f70 1 265"/>
              <a:gd name="f93" fmla="*/ f71 1 265"/>
              <a:gd name="f94" fmla="*/ f72 1 265"/>
              <a:gd name="f95" fmla="*/ f73 1 79"/>
              <a:gd name="f96" fmla="*/ f74 1 265"/>
              <a:gd name="f97" fmla="*/ f75 1 79"/>
              <a:gd name="f98" fmla="*/ f76 1 265"/>
              <a:gd name="f99" fmla="*/ f77 1 265"/>
              <a:gd name="f100" fmla="*/ f78 1 79"/>
              <a:gd name="f101" fmla="*/ f79 1 265"/>
              <a:gd name="f102" fmla="*/ f80 1 79"/>
              <a:gd name="f103" fmla="*/ f81 1 265"/>
              <a:gd name="f104" fmla="*/ f82 1 265"/>
              <a:gd name="f105" fmla="*/ f83 1 79"/>
              <a:gd name="f106" fmla="*/ f84 1 265"/>
              <a:gd name="f107" fmla="*/ f85 1 265"/>
              <a:gd name="f108" fmla="*/ f86 1 79"/>
              <a:gd name="f109" fmla="*/ f87 1 265"/>
              <a:gd name="f110" fmla="*/ 0 1 f65"/>
              <a:gd name="f111" fmla="*/ f59 1 f65"/>
              <a:gd name="f112" fmla="*/ 0 1 f66"/>
              <a:gd name="f113" fmla="*/ f60 1 f66"/>
              <a:gd name="f114" fmla="*/ f89 1 f65"/>
              <a:gd name="f115" fmla="*/ f90 1 f66"/>
              <a:gd name="f116" fmla="*/ f91 1 f65"/>
              <a:gd name="f117" fmla="*/ f92 1 f66"/>
              <a:gd name="f118" fmla="*/ f93 1 f66"/>
              <a:gd name="f119" fmla="*/ f94 1 f66"/>
              <a:gd name="f120" fmla="*/ f95 1 f65"/>
              <a:gd name="f121" fmla="*/ f96 1 f66"/>
              <a:gd name="f122" fmla="*/ f97 1 f65"/>
              <a:gd name="f123" fmla="*/ f98 1 f66"/>
              <a:gd name="f124" fmla="*/ f99 1 f66"/>
              <a:gd name="f125" fmla="*/ f100 1 f65"/>
              <a:gd name="f126" fmla="*/ f101 1 f66"/>
              <a:gd name="f127" fmla="*/ f102 1 f65"/>
              <a:gd name="f128" fmla="*/ f103 1 f66"/>
              <a:gd name="f129" fmla="*/ f104 1 f66"/>
              <a:gd name="f130" fmla="*/ f105 1 f65"/>
              <a:gd name="f131" fmla="*/ f106 1 f66"/>
              <a:gd name="f132" fmla="*/ f107 1 f66"/>
              <a:gd name="f133" fmla="*/ f108 1 f65"/>
              <a:gd name="f134" fmla="*/ f109 1 f66"/>
              <a:gd name="f135" fmla="*/ f110 f56 1"/>
              <a:gd name="f136" fmla="*/ f111 f56 1"/>
              <a:gd name="f137" fmla="*/ f113 f57 1"/>
              <a:gd name="f138" fmla="*/ f112 f57 1"/>
              <a:gd name="f139" fmla="*/ f114 f56 1"/>
              <a:gd name="f140" fmla="*/ f115 f57 1"/>
              <a:gd name="f141" fmla="*/ f116 f56 1"/>
              <a:gd name="f142" fmla="*/ f117 f57 1"/>
              <a:gd name="f143" fmla="*/ f118 f57 1"/>
              <a:gd name="f144" fmla="*/ f119 f57 1"/>
              <a:gd name="f145" fmla="*/ f120 f56 1"/>
              <a:gd name="f146" fmla="*/ f121 f57 1"/>
              <a:gd name="f147" fmla="*/ f122 f56 1"/>
              <a:gd name="f148" fmla="*/ f123 f57 1"/>
              <a:gd name="f149" fmla="*/ f124 f57 1"/>
              <a:gd name="f150" fmla="*/ f125 f56 1"/>
              <a:gd name="f151" fmla="*/ f126 f57 1"/>
              <a:gd name="f152" fmla="*/ f127 f56 1"/>
              <a:gd name="f153" fmla="*/ f128 f57 1"/>
              <a:gd name="f154" fmla="*/ f129 f57 1"/>
              <a:gd name="f155" fmla="*/ f130 f56 1"/>
              <a:gd name="f156" fmla="*/ f131 f57 1"/>
              <a:gd name="f157" fmla="*/ f132 f57 1"/>
              <a:gd name="f158" fmla="*/ f133 f56 1"/>
              <a:gd name="f159" fmla="*/ f134 f5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8">
                <a:pos x="f139" y="f140"/>
              </a:cxn>
              <a:cxn ang="f88">
                <a:pos x="f141" y="f142"/>
              </a:cxn>
              <a:cxn ang="f88">
                <a:pos x="f141" y="f143"/>
              </a:cxn>
              <a:cxn ang="f88">
                <a:pos x="f141" y="f144"/>
              </a:cxn>
              <a:cxn ang="f88">
                <a:pos x="f145" y="f146"/>
              </a:cxn>
              <a:cxn ang="f88">
                <a:pos x="f147" y="f148"/>
              </a:cxn>
              <a:cxn ang="f88">
                <a:pos x="f147" y="f149"/>
              </a:cxn>
              <a:cxn ang="f88">
                <a:pos x="f150" y="f151"/>
              </a:cxn>
              <a:cxn ang="f88">
                <a:pos x="f152" y="f153"/>
              </a:cxn>
              <a:cxn ang="f88">
                <a:pos x="f152" y="f154"/>
              </a:cxn>
              <a:cxn ang="f88">
                <a:pos x="f155" y="f154"/>
              </a:cxn>
              <a:cxn ang="f88">
                <a:pos x="f155" y="f156"/>
              </a:cxn>
              <a:cxn ang="f88">
                <a:pos x="f155" y="f157"/>
              </a:cxn>
              <a:cxn ang="f88">
                <a:pos x="f158" y="f159"/>
              </a:cxn>
              <a:cxn ang="f88">
                <a:pos x="f139" y="f140"/>
              </a:cxn>
            </a:cxnLst>
            <a:rect l="f135" t="f138" r="f136" b="f137"/>
            <a:pathLst>
              <a:path w="79" h="265">
                <a:moveTo>
                  <a:pt x="f6" y="f8"/>
                </a:moveTo>
                <a:cubicBezTo>
                  <a:pt x="f9" y="f10"/>
                  <a:pt x="f11" y="f12"/>
                  <a:pt x="f11" y="f13"/>
                </a:cubicBezTo>
                <a:cubicBezTo>
                  <a:pt x="f14" y="f15"/>
                  <a:pt x="f11" y="f16"/>
                  <a:pt x="f11" y="f17"/>
                </a:cubicBezTo>
                <a:cubicBezTo>
                  <a:pt x="f11" y="f18"/>
                  <a:pt x="f11" y="f19"/>
                  <a:pt x="f11" y="f20"/>
                </a:cubicBezTo>
                <a:cubicBezTo>
                  <a:pt x="f21" y="f7"/>
                  <a:pt x="f22" y="f23"/>
                  <a:pt x="f24" y="f19"/>
                </a:cubicBezTo>
                <a:cubicBezTo>
                  <a:pt x="f25" y="f26"/>
                  <a:pt x="f5" y="f27"/>
                  <a:pt x="f5" y="f28"/>
                </a:cubicBezTo>
                <a:cubicBezTo>
                  <a:pt x="f5" y="f29"/>
                  <a:pt x="f5" y="f30"/>
                  <a:pt x="f5" y="f10"/>
                </a:cubicBezTo>
                <a:cubicBezTo>
                  <a:pt x="f5" y="f31"/>
                  <a:pt x="f32" y="f33"/>
                  <a:pt x="f34" y="f35"/>
                </a:cubicBezTo>
                <a:cubicBezTo>
                  <a:pt x="f36" y="f35"/>
                  <a:pt x="f37" y="f38"/>
                  <a:pt x="f39" y="f40"/>
                </a:cubicBezTo>
                <a:cubicBezTo>
                  <a:pt x="f39" y="f41"/>
                  <a:pt x="f39" y="f42"/>
                  <a:pt x="f39" y="f5"/>
                </a:cubicBezTo>
                <a:cubicBezTo>
                  <a:pt x="f43" y="f5"/>
                  <a:pt x="f44" y="f5"/>
                  <a:pt x="f45" y="f5"/>
                </a:cubicBezTo>
                <a:cubicBezTo>
                  <a:pt x="f45" y="f46"/>
                  <a:pt x="f45" y="f47"/>
                  <a:pt x="f45" y="f32"/>
                </a:cubicBezTo>
                <a:cubicBezTo>
                  <a:pt x="f45" y="f37"/>
                  <a:pt x="f45" y="f48"/>
                  <a:pt x="f45" y="f49"/>
                </a:cubicBezTo>
                <a:cubicBezTo>
                  <a:pt x="f45" y="f50"/>
                  <a:pt x="f51" y="f38"/>
                  <a:pt x="f14" y="f52"/>
                </a:cubicBezTo>
                <a:cubicBezTo>
                  <a:pt x="f50" y="f53"/>
                  <a:pt x="f53" y="f54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Freeform 22">
            <a:extLst>
              <a:ext uri="{FF2B5EF4-FFF2-40B4-BE49-F238E27FC236}">
                <a16:creationId xmlns:a16="http://schemas.microsoft.com/office/drawing/2014/main" id="{968E4FB2-4E53-7519-892C-B4883BCCDFC0}"/>
              </a:ext>
            </a:extLst>
          </p:cNvPr>
          <p:cNvSpPr/>
          <p:nvPr/>
        </p:nvSpPr>
        <p:spPr>
          <a:xfrm>
            <a:off x="1416048" y="2341558"/>
            <a:ext cx="531815" cy="20161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5"/>
              <a:gd name="f7" fmla="val 93"/>
              <a:gd name="f8" fmla="val 57"/>
              <a:gd name="f9" fmla="val 85"/>
              <a:gd name="f10" fmla="val 83"/>
              <a:gd name="f11" fmla="val 58"/>
              <a:gd name="f12" fmla="val 80"/>
              <a:gd name="f13" fmla="val 79"/>
              <a:gd name="f14" fmla="val 39"/>
              <a:gd name="f15" fmla="val 77"/>
              <a:gd name="f16" fmla="val 20"/>
              <a:gd name="f17" fmla="val 76"/>
              <a:gd name="f18" fmla="val 1"/>
              <a:gd name="f19" fmla="val 74"/>
              <a:gd name="f20" fmla="val 73"/>
              <a:gd name="f21" fmla="val 72"/>
              <a:gd name="f22" fmla="val 71"/>
              <a:gd name="f23" fmla="val 6"/>
              <a:gd name="f24" fmla="val 66"/>
              <a:gd name="f25" fmla="val 12"/>
              <a:gd name="f26" fmla="val 60"/>
              <a:gd name="f27" fmla="val 19"/>
              <a:gd name="f28" fmla="val 55"/>
              <a:gd name="f29" fmla="val 26"/>
              <a:gd name="f30" fmla="val 50"/>
              <a:gd name="f31" fmla="val 33"/>
              <a:gd name="f32" fmla="val 45"/>
              <a:gd name="f33" fmla="val 40"/>
              <a:gd name="f34" fmla="val 38"/>
              <a:gd name="f35" fmla="val 36"/>
              <a:gd name="f36" fmla="val 28"/>
              <a:gd name="f37" fmla="val 54"/>
              <a:gd name="f38" fmla="val 13"/>
              <a:gd name="f39" fmla="val 15"/>
              <a:gd name="f40" fmla="val 102"/>
              <a:gd name="f41" fmla="val 16"/>
              <a:gd name="f42" fmla="val 100"/>
              <a:gd name="f43" fmla="val 98"/>
              <a:gd name="f44" fmla="val 10"/>
              <a:gd name="f45" fmla="val 96"/>
              <a:gd name="f46" fmla="val 125"/>
              <a:gd name="f47" fmla="val 7"/>
              <a:gd name="f48" fmla="val 144"/>
              <a:gd name="f49" fmla="val 21"/>
              <a:gd name="f50" fmla="val 157"/>
              <a:gd name="f51" fmla="val 31"/>
              <a:gd name="f52" fmla="val 170"/>
              <a:gd name="f53" fmla="val 171"/>
              <a:gd name="f54" fmla="val 2"/>
              <a:gd name="f55" fmla="val 14"/>
              <a:gd name="f56" fmla="val 167"/>
              <a:gd name="f57" fmla="val 42"/>
              <a:gd name="f58" fmla="val 165"/>
              <a:gd name="f59" fmla="val 56"/>
              <a:gd name="f60" fmla="val 174"/>
              <a:gd name="f61" fmla="val 183"/>
              <a:gd name="f62" fmla="val 189"/>
              <a:gd name="f63" fmla="val 47"/>
              <a:gd name="f64" fmla="val 192"/>
              <a:gd name="f65" fmla="val 43"/>
              <a:gd name="f66" fmla="val 197"/>
              <a:gd name="f67" fmla="val 201"/>
              <a:gd name="f68" fmla="val 209"/>
              <a:gd name="f69" fmla="val 37"/>
              <a:gd name="f70" fmla="val 218"/>
              <a:gd name="f71" fmla="val 34"/>
              <a:gd name="f72" fmla="val 226"/>
              <a:gd name="f73" fmla="val 29"/>
              <a:gd name="f74" fmla="val 224"/>
              <a:gd name="f75" fmla="val 222"/>
              <a:gd name="f76" fmla="val 220"/>
              <a:gd name="f77" fmla="val 35"/>
              <a:gd name="f78" fmla="val 231"/>
              <a:gd name="f79" fmla="val 235"/>
              <a:gd name="f80" fmla="val 244"/>
              <a:gd name="f81" fmla="val 48"/>
              <a:gd name="f82" fmla="val 238"/>
              <a:gd name="f83" fmla="val 63"/>
              <a:gd name="f84" fmla="val 232"/>
              <a:gd name="f85" fmla="val 70"/>
              <a:gd name="f86" fmla="val 215"/>
              <a:gd name="f87" fmla="val 208"/>
              <a:gd name="f88" fmla="val 204"/>
              <a:gd name="f89" fmla="val 205"/>
              <a:gd name="f90" fmla="val 64"/>
              <a:gd name="f91" fmla="val 206"/>
              <a:gd name="f92" fmla="val 51"/>
              <a:gd name="f93" fmla="val 210"/>
              <a:gd name="f94" fmla="val 202"/>
              <a:gd name="f95" fmla="val 195"/>
              <a:gd name="f96" fmla="val 186"/>
              <a:gd name="f97" fmla="val 196"/>
              <a:gd name="f98" fmla="val 62"/>
              <a:gd name="f99" fmla="val 199"/>
              <a:gd name="f100" fmla="val 193"/>
              <a:gd name="f101" fmla="val 190"/>
              <a:gd name="f102" fmla="val 87"/>
              <a:gd name="f103" fmla="val 182"/>
              <a:gd name="f104" fmla="val 90"/>
              <a:gd name="f105" fmla="val 175"/>
              <a:gd name="f106" fmla="val 169"/>
              <a:gd name="f107" fmla="val 172"/>
              <a:gd name="f108" fmla="val 69"/>
              <a:gd name="f109" fmla="val 173"/>
              <a:gd name="f110" fmla="val 67"/>
              <a:gd name="f111" fmla="val 65"/>
              <a:gd name="f112" fmla="val 176"/>
              <a:gd name="f113" fmla="val 178"/>
              <a:gd name="f114" fmla="val 162"/>
              <a:gd name="f115" fmla="val 158"/>
              <a:gd name="f116" fmla="val 149"/>
              <a:gd name="f117" fmla="val 137"/>
              <a:gd name="f118" fmla="val 86"/>
              <a:gd name="f119" fmla="val 122"/>
              <a:gd name="f120" fmla="val 89"/>
              <a:gd name="f121" fmla="val 214"/>
              <a:gd name="f122" fmla="val 52"/>
              <a:gd name="f123" fmla="val 237"/>
              <a:gd name="f124" fmla="val 61"/>
              <a:gd name="f125" fmla="val 49"/>
              <a:gd name="f126" fmla="val 229"/>
              <a:gd name="f127" fmla="val 184"/>
              <a:gd name="f128" fmla="val 59"/>
              <a:gd name="f129" fmla="val 181"/>
              <a:gd name="f130" fmla="val 75"/>
              <a:gd name="f131" fmla="val 177"/>
              <a:gd name="f132" fmla="val 82"/>
              <a:gd name="f133" fmla="val 185"/>
              <a:gd name="f134" fmla="val 187"/>
              <a:gd name="f135" fmla="val 81"/>
              <a:gd name="f136" fmla="val 194"/>
              <a:gd name="f137" fmla="+- 0 0 -90"/>
              <a:gd name="f138" fmla="*/ f3 1 245"/>
              <a:gd name="f139" fmla="*/ f4 1 93"/>
              <a:gd name="f140" fmla="val f5"/>
              <a:gd name="f141" fmla="val f6"/>
              <a:gd name="f142" fmla="val f7"/>
              <a:gd name="f143" fmla="*/ f137 f0 1"/>
              <a:gd name="f144" fmla="+- f142 0 f140"/>
              <a:gd name="f145" fmla="+- f141 0 f140"/>
              <a:gd name="f146" fmla="*/ f143 1 f2"/>
              <a:gd name="f147" fmla="*/ f145 1 245"/>
              <a:gd name="f148" fmla="*/ f144 1 93"/>
              <a:gd name="f149" fmla="*/ 57 f145 1"/>
              <a:gd name="f150" fmla="*/ 85 f144 1"/>
              <a:gd name="f151" fmla="*/ 58 f145 1"/>
              <a:gd name="f152" fmla="*/ 79 f144 1"/>
              <a:gd name="f153" fmla="*/ 1 f145 1"/>
              <a:gd name="f154" fmla="*/ 74 f144 1"/>
              <a:gd name="f155" fmla="*/ 0 f145 1"/>
              <a:gd name="f156" fmla="*/ 71 f144 1"/>
              <a:gd name="f157" fmla="*/ 19 f145 1"/>
              <a:gd name="f158" fmla="*/ 55 f144 1"/>
              <a:gd name="f159" fmla="*/ 40 f145 1"/>
              <a:gd name="f160" fmla="*/ 40 f144 1"/>
              <a:gd name="f161" fmla="*/ 33 f145 1"/>
              <a:gd name="f162" fmla="*/ 28 f144 1"/>
              <a:gd name="f163" fmla="*/ 102 f145 1"/>
              <a:gd name="f164" fmla="*/ 16 f144 1"/>
              <a:gd name="f165" fmla="*/ 96 f145 1"/>
              <a:gd name="f166" fmla="*/ 6 f144 1"/>
              <a:gd name="f167" fmla="*/ 157 f145 1"/>
              <a:gd name="f168" fmla="*/ 45 f144 1"/>
              <a:gd name="f169" fmla="*/ 1 f144 1"/>
              <a:gd name="f170" fmla="*/ 170 f145 1"/>
              <a:gd name="f171" fmla="*/ 14 f144 1"/>
              <a:gd name="f172" fmla="*/ 165 f145 1"/>
              <a:gd name="f173" fmla="*/ 56 f144 1"/>
              <a:gd name="f174" fmla="*/ 189 f145 1"/>
              <a:gd name="f175" fmla="*/ 47 f144 1"/>
              <a:gd name="f176" fmla="*/ 201 f145 1"/>
              <a:gd name="f177" fmla="*/ 226 f145 1"/>
              <a:gd name="f178" fmla="*/ 29 f144 1"/>
              <a:gd name="f179" fmla="*/ 220 f145 1"/>
              <a:gd name="f180" fmla="*/ 35 f144 1"/>
              <a:gd name="f181" fmla="*/ 235 f145 1"/>
              <a:gd name="f182" fmla="*/ 42 f144 1"/>
              <a:gd name="f183" fmla="*/ 238 f145 1"/>
              <a:gd name="f184" fmla="*/ 63 f144 1"/>
              <a:gd name="f185" fmla="*/ 215 f145 1"/>
              <a:gd name="f186" fmla="*/ 205 f145 1"/>
              <a:gd name="f187" fmla="*/ 64 f144 1"/>
              <a:gd name="f188" fmla="*/ 210 f145 1"/>
              <a:gd name="f189" fmla="*/ 186 f145 1"/>
              <a:gd name="f190" fmla="*/ 54 f144 1"/>
              <a:gd name="f191" fmla="*/ 193 f145 1"/>
              <a:gd name="f192" fmla="*/ 80 f144 1"/>
              <a:gd name="f193" fmla="*/ 175 f145 1"/>
              <a:gd name="f194" fmla="*/ 87 f144 1"/>
              <a:gd name="f195" fmla="*/ 171 f145 1"/>
              <a:gd name="f196" fmla="*/ 72 f144 1"/>
              <a:gd name="f197" fmla="*/ 174 f145 1"/>
              <a:gd name="f198" fmla="*/ 65 f144 1"/>
              <a:gd name="f199" fmla="*/ 178 f145 1"/>
              <a:gd name="f200" fmla="*/ 58 f144 1"/>
              <a:gd name="f201" fmla="*/ 158 f145 1"/>
              <a:gd name="f202" fmla="*/ 66 f144 1"/>
              <a:gd name="f203" fmla="*/ 122 f145 1"/>
              <a:gd name="f204" fmla="*/ 89 f144 1"/>
              <a:gd name="f205" fmla="*/ 208 f145 1"/>
              <a:gd name="f206" fmla="*/ 62 f144 1"/>
              <a:gd name="f207" fmla="*/ 70 f144 1"/>
              <a:gd name="f208" fmla="*/ 237 f145 1"/>
              <a:gd name="f209" fmla="*/ 184 f145 1"/>
              <a:gd name="f210" fmla="*/ 59 f144 1"/>
              <a:gd name="f211" fmla="*/ 176 f145 1"/>
              <a:gd name="f212" fmla="*/ 75 f144 1"/>
              <a:gd name="f213" fmla="*/ 177 f145 1"/>
              <a:gd name="f214" fmla="*/ 82 f144 1"/>
              <a:gd name="f215" fmla="*/ 187 f145 1"/>
              <a:gd name="f216" fmla="*/ 81 f144 1"/>
              <a:gd name="f217" fmla="+- f146 0 f1"/>
              <a:gd name="f218" fmla="*/ f149 1 245"/>
              <a:gd name="f219" fmla="*/ f150 1 93"/>
              <a:gd name="f220" fmla="*/ f151 1 245"/>
              <a:gd name="f221" fmla="*/ f152 1 93"/>
              <a:gd name="f222" fmla="*/ f153 1 245"/>
              <a:gd name="f223" fmla="*/ f154 1 93"/>
              <a:gd name="f224" fmla="*/ f155 1 245"/>
              <a:gd name="f225" fmla="*/ f156 1 93"/>
              <a:gd name="f226" fmla="*/ f157 1 245"/>
              <a:gd name="f227" fmla="*/ f158 1 93"/>
              <a:gd name="f228" fmla="*/ f159 1 245"/>
              <a:gd name="f229" fmla="*/ f160 1 93"/>
              <a:gd name="f230" fmla="*/ f161 1 245"/>
              <a:gd name="f231" fmla="*/ f162 1 93"/>
              <a:gd name="f232" fmla="*/ f163 1 245"/>
              <a:gd name="f233" fmla="*/ f164 1 93"/>
              <a:gd name="f234" fmla="*/ f165 1 245"/>
              <a:gd name="f235" fmla="*/ f166 1 93"/>
              <a:gd name="f236" fmla="*/ f167 1 245"/>
              <a:gd name="f237" fmla="*/ f168 1 93"/>
              <a:gd name="f238" fmla="*/ f169 1 93"/>
              <a:gd name="f239" fmla="*/ f170 1 245"/>
              <a:gd name="f240" fmla="*/ f171 1 93"/>
              <a:gd name="f241" fmla="*/ f172 1 245"/>
              <a:gd name="f242" fmla="*/ f173 1 93"/>
              <a:gd name="f243" fmla="*/ f174 1 245"/>
              <a:gd name="f244" fmla="*/ f175 1 93"/>
              <a:gd name="f245" fmla="*/ f176 1 245"/>
              <a:gd name="f246" fmla="*/ f177 1 245"/>
              <a:gd name="f247" fmla="*/ f178 1 93"/>
              <a:gd name="f248" fmla="*/ f179 1 245"/>
              <a:gd name="f249" fmla="*/ f180 1 93"/>
              <a:gd name="f250" fmla="*/ f181 1 245"/>
              <a:gd name="f251" fmla="*/ f182 1 93"/>
              <a:gd name="f252" fmla="*/ f183 1 245"/>
              <a:gd name="f253" fmla="*/ f184 1 93"/>
              <a:gd name="f254" fmla="*/ f185 1 245"/>
              <a:gd name="f255" fmla="*/ f186 1 245"/>
              <a:gd name="f256" fmla="*/ f187 1 93"/>
              <a:gd name="f257" fmla="*/ f188 1 245"/>
              <a:gd name="f258" fmla="*/ f189 1 245"/>
              <a:gd name="f259" fmla="*/ f190 1 93"/>
              <a:gd name="f260" fmla="*/ f191 1 245"/>
              <a:gd name="f261" fmla="*/ f192 1 93"/>
              <a:gd name="f262" fmla="*/ f193 1 245"/>
              <a:gd name="f263" fmla="*/ f194 1 93"/>
              <a:gd name="f264" fmla="*/ f195 1 245"/>
              <a:gd name="f265" fmla="*/ f196 1 93"/>
              <a:gd name="f266" fmla="*/ f197 1 245"/>
              <a:gd name="f267" fmla="*/ f198 1 93"/>
              <a:gd name="f268" fmla="*/ f199 1 245"/>
              <a:gd name="f269" fmla="*/ f200 1 93"/>
              <a:gd name="f270" fmla="*/ f201 1 245"/>
              <a:gd name="f271" fmla="*/ f202 1 93"/>
              <a:gd name="f272" fmla="*/ f203 1 245"/>
              <a:gd name="f273" fmla="*/ f204 1 93"/>
              <a:gd name="f274" fmla="*/ f205 1 245"/>
              <a:gd name="f275" fmla="*/ f206 1 93"/>
              <a:gd name="f276" fmla="*/ f207 1 93"/>
              <a:gd name="f277" fmla="*/ f208 1 245"/>
              <a:gd name="f278" fmla="*/ f209 1 245"/>
              <a:gd name="f279" fmla="*/ f210 1 93"/>
              <a:gd name="f280" fmla="*/ f211 1 245"/>
              <a:gd name="f281" fmla="*/ f212 1 93"/>
              <a:gd name="f282" fmla="*/ f213 1 245"/>
              <a:gd name="f283" fmla="*/ f214 1 93"/>
              <a:gd name="f284" fmla="*/ f215 1 245"/>
              <a:gd name="f285" fmla="*/ f216 1 93"/>
              <a:gd name="f286" fmla="*/ 0 1 f147"/>
              <a:gd name="f287" fmla="*/ f141 1 f147"/>
              <a:gd name="f288" fmla="*/ 0 1 f148"/>
              <a:gd name="f289" fmla="*/ f142 1 f148"/>
              <a:gd name="f290" fmla="*/ f218 1 f147"/>
              <a:gd name="f291" fmla="*/ f219 1 f148"/>
              <a:gd name="f292" fmla="*/ f220 1 f147"/>
              <a:gd name="f293" fmla="*/ f221 1 f148"/>
              <a:gd name="f294" fmla="*/ f222 1 f147"/>
              <a:gd name="f295" fmla="*/ f223 1 f148"/>
              <a:gd name="f296" fmla="*/ f224 1 f147"/>
              <a:gd name="f297" fmla="*/ f225 1 f148"/>
              <a:gd name="f298" fmla="*/ f226 1 f147"/>
              <a:gd name="f299" fmla="*/ f227 1 f148"/>
              <a:gd name="f300" fmla="*/ f228 1 f147"/>
              <a:gd name="f301" fmla="*/ f229 1 f148"/>
              <a:gd name="f302" fmla="*/ f230 1 f147"/>
              <a:gd name="f303" fmla="*/ f231 1 f148"/>
              <a:gd name="f304" fmla="*/ f232 1 f147"/>
              <a:gd name="f305" fmla="*/ f233 1 f148"/>
              <a:gd name="f306" fmla="*/ f234 1 f147"/>
              <a:gd name="f307" fmla="*/ f235 1 f148"/>
              <a:gd name="f308" fmla="*/ f236 1 f147"/>
              <a:gd name="f309" fmla="*/ f237 1 f148"/>
              <a:gd name="f310" fmla="*/ f238 1 f148"/>
              <a:gd name="f311" fmla="*/ f239 1 f147"/>
              <a:gd name="f312" fmla="*/ f240 1 f148"/>
              <a:gd name="f313" fmla="*/ f241 1 f147"/>
              <a:gd name="f314" fmla="*/ f242 1 f148"/>
              <a:gd name="f315" fmla="*/ f243 1 f147"/>
              <a:gd name="f316" fmla="*/ f244 1 f148"/>
              <a:gd name="f317" fmla="*/ f245 1 f147"/>
              <a:gd name="f318" fmla="*/ f246 1 f147"/>
              <a:gd name="f319" fmla="*/ f247 1 f148"/>
              <a:gd name="f320" fmla="*/ f248 1 f147"/>
              <a:gd name="f321" fmla="*/ f249 1 f148"/>
              <a:gd name="f322" fmla="*/ f250 1 f147"/>
              <a:gd name="f323" fmla="*/ f251 1 f148"/>
              <a:gd name="f324" fmla="*/ f252 1 f147"/>
              <a:gd name="f325" fmla="*/ f253 1 f148"/>
              <a:gd name="f326" fmla="*/ f254 1 f147"/>
              <a:gd name="f327" fmla="*/ f255 1 f147"/>
              <a:gd name="f328" fmla="*/ f256 1 f148"/>
              <a:gd name="f329" fmla="*/ f257 1 f147"/>
              <a:gd name="f330" fmla="*/ f258 1 f147"/>
              <a:gd name="f331" fmla="*/ f259 1 f148"/>
              <a:gd name="f332" fmla="*/ f260 1 f147"/>
              <a:gd name="f333" fmla="*/ f261 1 f148"/>
              <a:gd name="f334" fmla="*/ f262 1 f147"/>
              <a:gd name="f335" fmla="*/ f263 1 f148"/>
              <a:gd name="f336" fmla="*/ f264 1 f147"/>
              <a:gd name="f337" fmla="*/ f265 1 f148"/>
              <a:gd name="f338" fmla="*/ f266 1 f147"/>
              <a:gd name="f339" fmla="*/ f267 1 f148"/>
              <a:gd name="f340" fmla="*/ f268 1 f147"/>
              <a:gd name="f341" fmla="*/ f269 1 f148"/>
              <a:gd name="f342" fmla="*/ f270 1 f147"/>
              <a:gd name="f343" fmla="*/ f271 1 f148"/>
              <a:gd name="f344" fmla="*/ f272 1 f147"/>
              <a:gd name="f345" fmla="*/ f273 1 f148"/>
              <a:gd name="f346" fmla="*/ f274 1 f147"/>
              <a:gd name="f347" fmla="*/ f275 1 f148"/>
              <a:gd name="f348" fmla="*/ f276 1 f148"/>
              <a:gd name="f349" fmla="*/ f277 1 f147"/>
              <a:gd name="f350" fmla="*/ f278 1 f147"/>
              <a:gd name="f351" fmla="*/ f279 1 f148"/>
              <a:gd name="f352" fmla="*/ f280 1 f147"/>
              <a:gd name="f353" fmla="*/ f281 1 f148"/>
              <a:gd name="f354" fmla="*/ f282 1 f147"/>
              <a:gd name="f355" fmla="*/ f283 1 f148"/>
              <a:gd name="f356" fmla="*/ f284 1 f147"/>
              <a:gd name="f357" fmla="*/ f285 1 f148"/>
              <a:gd name="f358" fmla="*/ f286 f138 1"/>
              <a:gd name="f359" fmla="*/ f287 f138 1"/>
              <a:gd name="f360" fmla="*/ f289 f139 1"/>
              <a:gd name="f361" fmla="*/ f288 f139 1"/>
              <a:gd name="f362" fmla="*/ f290 f138 1"/>
              <a:gd name="f363" fmla="*/ f291 f139 1"/>
              <a:gd name="f364" fmla="*/ f292 f138 1"/>
              <a:gd name="f365" fmla="*/ f293 f139 1"/>
              <a:gd name="f366" fmla="*/ f294 f138 1"/>
              <a:gd name="f367" fmla="*/ f295 f139 1"/>
              <a:gd name="f368" fmla="*/ f296 f138 1"/>
              <a:gd name="f369" fmla="*/ f297 f139 1"/>
              <a:gd name="f370" fmla="*/ f298 f138 1"/>
              <a:gd name="f371" fmla="*/ f299 f139 1"/>
              <a:gd name="f372" fmla="*/ f300 f138 1"/>
              <a:gd name="f373" fmla="*/ f301 f139 1"/>
              <a:gd name="f374" fmla="*/ f302 f138 1"/>
              <a:gd name="f375" fmla="*/ f303 f139 1"/>
              <a:gd name="f376" fmla="*/ f304 f138 1"/>
              <a:gd name="f377" fmla="*/ f305 f139 1"/>
              <a:gd name="f378" fmla="*/ f306 f138 1"/>
              <a:gd name="f379" fmla="*/ f307 f139 1"/>
              <a:gd name="f380" fmla="*/ f308 f138 1"/>
              <a:gd name="f381" fmla="*/ f309 f139 1"/>
              <a:gd name="f382" fmla="*/ f310 f139 1"/>
              <a:gd name="f383" fmla="*/ f311 f138 1"/>
              <a:gd name="f384" fmla="*/ f312 f139 1"/>
              <a:gd name="f385" fmla="*/ f313 f138 1"/>
              <a:gd name="f386" fmla="*/ f314 f139 1"/>
              <a:gd name="f387" fmla="*/ f315 f138 1"/>
              <a:gd name="f388" fmla="*/ f316 f139 1"/>
              <a:gd name="f389" fmla="*/ f317 f138 1"/>
              <a:gd name="f390" fmla="*/ f318 f138 1"/>
              <a:gd name="f391" fmla="*/ f319 f139 1"/>
              <a:gd name="f392" fmla="*/ f320 f138 1"/>
              <a:gd name="f393" fmla="*/ f321 f139 1"/>
              <a:gd name="f394" fmla="*/ f322 f138 1"/>
              <a:gd name="f395" fmla="*/ f323 f139 1"/>
              <a:gd name="f396" fmla="*/ f324 f138 1"/>
              <a:gd name="f397" fmla="*/ f325 f139 1"/>
              <a:gd name="f398" fmla="*/ f326 f138 1"/>
              <a:gd name="f399" fmla="*/ f327 f138 1"/>
              <a:gd name="f400" fmla="*/ f328 f139 1"/>
              <a:gd name="f401" fmla="*/ f329 f138 1"/>
              <a:gd name="f402" fmla="*/ f330 f138 1"/>
              <a:gd name="f403" fmla="*/ f331 f139 1"/>
              <a:gd name="f404" fmla="*/ f332 f138 1"/>
              <a:gd name="f405" fmla="*/ f333 f139 1"/>
              <a:gd name="f406" fmla="*/ f334 f138 1"/>
              <a:gd name="f407" fmla="*/ f335 f139 1"/>
              <a:gd name="f408" fmla="*/ f336 f138 1"/>
              <a:gd name="f409" fmla="*/ f337 f139 1"/>
              <a:gd name="f410" fmla="*/ f338 f138 1"/>
              <a:gd name="f411" fmla="*/ f339 f139 1"/>
              <a:gd name="f412" fmla="*/ f340 f138 1"/>
              <a:gd name="f413" fmla="*/ f341 f139 1"/>
              <a:gd name="f414" fmla="*/ f342 f138 1"/>
              <a:gd name="f415" fmla="*/ f343 f139 1"/>
              <a:gd name="f416" fmla="*/ f344 f138 1"/>
              <a:gd name="f417" fmla="*/ f345 f139 1"/>
              <a:gd name="f418" fmla="*/ f346 f138 1"/>
              <a:gd name="f419" fmla="*/ f347 f139 1"/>
              <a:gd name="f420" fmla="*/ f348 f139 1"/>
              <a:gd name="f421" fmla="*/ f349 f138 1"/>
              <a:gd name="f422" fmla="*/ f350 f138 1"/>
              <a:gd name="f423" fmla="*/ f351 f139 1"/>
              <a:gd name="f424" fmla="*/ f352 f138 1"/>
              <a:gd name="f425" fmla="*/ f353 f139 1"/>
              <a:gd name="f426" fmla="*/ f354 f138 1"/>
              <a:gd name="f427" fmla="*/ f355 f139 1"/>
              <a:gd name="f428" fmla="*/ f356 f138 1"/>
              <a:gd name="f429" fmla="*/ f357 f1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17">
                <a:pos x="f362" y="f363"/>
              </a:cxn>
              <a:cxn ang="f217">
                <a:pos x="f364" y="f365"/>
              </a:cxn>
              <a:cxn ang="f217">
                <a:pos x="f366" y="f367"/>
              </a:cxn>
              <a:cxn ang="f217">
                <a:pos x="f368" y="f369"/>
              </a:cxn>
              <a:cxn ang="f217">
                <a:pos x="f370" y="f371"/>
              </a:cxn>
              <a:cxn ang="f217">
                <a:pos x="f372" y="f373"/>
              </a:cxn>
              <a:cxn ang="f217">
                <a:pos x="f374" y="f375"/>
              </a:cxn>
              <a:cxn ang="f217">
                <a:pos x="f376" y="f377"/>
              </a:cxn>
              <a:cxn ang="f217">
                <a:pos x="f378" y="f379"/>
              </a:cxn>
              <a:cxn ang="f217">
                <a:pos x="f380" y="f381"/>
              </a:cxn>
              <a:cxn ang="f217">
                <a:pos x="f380" y="f382"/>
              </a:cxn>
              <a:cxn ang="f217">
                <a:pos x="f383" y="f384"/>
              </a:cxn>
              <a:cxn ang="f217">
                <a:pos x="f385" y="f386"/>
              </a:cxn>
              <a:cxn ang="f217">
                <a:pos x="f387" y="f388"/>
              </a:cxn>
              <a:cxn ang="f217">
                <a:pos x="f389" y="f373"/>
              </a:cxn>
              <a:cxn ang="f217">
                <a:pos x="f390" y="f391"/>
              </a:cxn>
              <a:cxn ang="f217">
                <a:pos x="f392" y="f393"/>
              </a:cxn>
              <a:cxn ang="f217">
                <a:pos x="f394" y="f395"/>
              </a:cxn>
              <a:cxn ang="f217">
                <a:pos x="f396" y="f397"/>
              </a:cxn>
              <a:cxn ang="f217">
                <a:pos x="f398" y="f367"/>
              </a:cxn>
              <a:cxn ang="f217">
                <a:pos x="f399" y="f400"/>
              </a:cxn>
              <a:cxn ang="f217">
                <a:pos x="f401" y="f395"/>
              </a:cxn>
              <a:cxn ang="f217">
                <a:pos x="f402" y="f403"/>
              </a:cxn>
              <a:cxn ang="f217">
                <a:pos x="f404" y="f405"/>
              </a:cxn>
              <a:cxn ang="f217">
                <a:pos x="f406" y="f407"/>
              </a:cxn>
              <a:cxn ang="f217">
                <a:pos x="f408" y="f409"/>
              </a:cxn>
              <a:cxn ang="f217">
                <a:pos x="f410" y="f411"/>
              </a:cxn>
              <a:cxn ang="f217">
                <a:pos x="f412" y="f413"/>
              </a:cxn>
              <a:cxn ang="f217">
                <a:pos x="f414" y="f415"/>
              </a:cxn>
              <a:cxn ang="f217">
                <a:pos x="f416" y="f417"/>
              </a:cxn>
              <a:cxn ang="f217">
                <a:pos x="f362" y="f363"/>
              </a:cxn>
              <a:cxn ang="f217">
                <a:pos x="f392" y="f395"/>
              </a:cxn>
              <a:cxn ang="f217">
                <a:pos x="f418" y="f419"/>
              </a:cxn>
              <a:cxn ang="f217">
                <a:pos x="f398" y="f420"/>
              </a:cxn>
              <a:cxn ang="f217">
                <a:pos x="f421" y="f403"/>
              </a:cxn>
              <a:cxn ang="f217">
                <a:pos x="f392" y="f395"/>
              </a:cxn>
              <a:cxn ang="f217">
                <a:pos x="f422" y="f423"/>
              </a:cxn>
              <a:cxn ang="f217">
                <a:pos x="f424" y="f425"/>
              </a:cxn>
              <a:cxn ang="f217">
                <a:pos x="f426" y="f427"/>
              </a:cxn>
              <a:cxn ang="f217">
                <a:pos x="f428" y="f429"/>
              </a:cxn>
              <a:cxn ang="f217">
                <a:pos x="f422" y="f423"/>
              </a:cxn>
            </a:cxnLst>
            <a:rect l="f358" t="f361" r="f359" b="f360"/>
            <a:pathLst>
              <a:path w="245" h="93">
                <a:moveTo>
                  <a:pt x="f8" y="f9"/>
                </a:moveTo>
                <a:cubicBezTo>
                  <a:pt x="f8" y="f10"/>
                  <a:pt x="f11" y="f12"/>
                  <a:pt x="f11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5" y="f20"/>
                  <a:pt x="f5" y="f21"/>
                  <a:pt x="f5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3"/>
                </a:cubicBezTo>
                <a:cubicBezTo>
                  <a:pt x="f34" y="f35"/>
                  <a:pt x="f35" y="f31"/>
                  <a:pt x="f31" y="f36"/>
                </a:cubicBezTo>
                <a:cubicBezTo>
                  <a:pt x="f37" y="f38"/>
                  <a:pt x="f15" y="f39"/>
                  <a:pt x="f40" y="f41"/>
                </a:cubicBezTo>
                <a:cubicBezTo>
                  <a:pt x="f42" y="f38"/>
                  <a:pt x="f43" y="f44"/>
                  <a:pt x="f45" y="f23"/>
                </a:cubicBezTo>
                <a:cubicBezTo>
                  <a:pt x="f46" y="f47"/>
                  <a:pt x="f48" y="f49"/>
                  <a:pt x="f50" y="f32"/>
                </a:cubicBezTo>
                <a:cubicBezTo>
                  <a:pt x="f50" y="f51"/>
                  <a:pt x="f50" y="f41"/>
                  <a:pt x="f50" y="f18"/>
                </a:cubicBezTo>
                <a:cubicBezTo>
                  <a:pt x="f52" y="f5"/>
                  <a:pt x="f53" y="f54"/>
                  <a:pt x="f52" y="f55"/>
                </a:cubicBezTo>
                <a:cubicBezTo>
                  <a:pt x="f56" y="f36"/>
                  <a:pt x="f56" y="f57"/>
                  <a:pt x="f58" y="f59"/>
                </a:cubicBezTo>
                <a:cubicBezTo>
                  <a:pt x="f60" y="f28"/>
                  <a:pt x="f61" y="f37"/>
                  <a:pt x="f62" y="f63"/>
                </a:cubicBezTo>
                <a:cubicBezTo>
                  <a:pt x="f64" y="f65"/>
                  <a:pt x="f66" y="f57"/>
                  <a:pt x="f67" y="f33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51"/>
                  <a:pt x="f75" y="f31"/>
                  <a:pt x="f76" y="f77"/>
                </a:cubicBezTo>
                <a:cubicBezTo>
                  <a:pt x="f72" y="f34"/>
                  <a:pt x="f78" y="f14"/>
                  <a:pt x="f79" y="f57"/>
                </a:cubicBezTo>
                <a:cubicBezTo>
                  <a:pt x="f80" y="f81"/>
                  <a:pt x="f6" y="f59"/>
                  <a:pt x="f82" y="f83"/>
                </a:cubicBezTo>
                <a:cubicBezTo>
                  <a:pt x="f84" y="f85"/>
                  <a:pt x="f74" y="f19"/>
                  <a:pt x="f86" y="f19"/>
                </a:cubicBezTo>
                <a:cubicBezTo>
                  <a:pt x="f87" y="f19"/>
                  <a:pt x="f88" y="f22"/>
                  <a:pt x="f89" y="f90"/>
                </a:cubicBezTo>
                <a:cubicBezTo>
                  <a:pt x="f91" y="f8"/>
                  <a:pt x="f87" y="f92"/>
                  <a:pt x="f93" y="f57"/>
                </a:cubicBezTo>
                <a:cubicBezTo>
                  <a:pt x="f94" y="f63"/>
                  <a:pt x="f95" y="f30"/>
                  <a:pt x="f96" y="f37"/>
                </a:cubicBezTo>
                <a:cubicBezTo>
                  <a:pt x="f97" y="f98"/>
                  <a:pt x="f99" y="f22"/>
                  <a:pt x="f100" y="f12"/>
                </a:cubicBezTo>
                <a:cubicBezTo>
                  <a:pt x="f101" y="f102"/>
                  <a:pt x="f103" y="f104"/>
                  <a:pt x="f105" y="f102"/>
                </a:cubicBezTo>
                <a:cubicBezTo>
                  <a:pt x="f52" y="f9"/>
                  <a:pt x="f106" y="f13"/>
                  <a:pt x="f53" y="f21"/>
                </a:cubicBezTo>
                <a:cubicBezTo>
                  <a:pt x="f107" y="f108"/>
                  <a:pt x="f109" y="f110"/>
                  <a:pt x="f60" y="f111"/>
                </a:cubicBezTo>
                <a:cubicBezTo>
                  <a:pt x="f105" y="f83"/>
                  <a:pt x="f112" y="f26"/>
                  <a:pt x="f113" y="f11"/>
                </a:cubicBezTo>
                <a:cubicBezTo>
                  <a:pt x="f106" y="f59"/>
                  <a:pt x="f114" y="f26"/>
                  <a:pt x="f115" y="f24"/>
                </a:cubicBezTo>
                <a:cubicBezTo>
                  <a:pt x="f116" y="f12"/>
                  <a:pt x="f117" y="f118"/>
                  <a:pt x="f119" y="f120"/>
                </a:cubicBezTo>
                <a:cubicBezTo>
                  <a:pt x="f42" y="f7"/>
                  <a:pt x="f13" y="f104"/>
                  <a:pt x="f8" y="f9"/>
                </a:cubicBezTo>
                <a:close/>
                <a:moveTo>
                  <a:pt x="f76" y="f57"/>
                </a:moveTo>
                <a:cubicBezTo>
                  <a:pt x="f121" y="f57"/>
                  <a:pt x="f87" y="f122"/>
                  <a:pt x="f87" y="f98"/>
                </a:cubicBezTo>
                <a:cubicBezTo>
                  <a:pt x="f87" y="f110"/>
                  <a:pt x="f93" y="f85"/>
                  <a:pt x="f86" y="f85"/>
                </a:cubicBezTo>
                <a:cubicBezTo>
                  <a:pt x="f74" y="f85"/>
                  <a:pt x="f123" y="f124"/>
                  <a:pt x="f123" y="f37"/>
                </a:cubicBezTo>
                <a:cubicBezTo>
                  <a:pt x="f123" y="f125"/>
                  <a:pt x="f126" y="f65"/>
                  <a:pt x="f76" y="f57"/>
                </a:cubicBezTo>
                <a:close/>
                <a:moveTo>
                  <a:pt x="f127" y="f128"/>
                </a:moveTo>
                <a:cubicBezTo>
                  <a:pt x="f129" y="f90"/>
                  <a:pt x="f113" y="f108"/>
                  <a:pt x="f112" y="f130"/>
                </a:cubicBezTo>
                <a:cubicBezTo>
                  <a:pt x="f105" y="f15"/>
                  <a:pt x="f131" y="f132"/>
                  <a:pt x="f131" y="f132"/>
                </a:cubicBezTo>
                <a:cubicBezTo>
                  <a:pt x="f2" y="f132"/>
                  <a:pt x="f133" y="f132"/>
                  <a:pt x="f134" y="f135"/>
                </a:cubicBezTo>
                <a:cubicBezTo>
                  <a:pt x="f136" y="f130"/>
                  <a:pt x="f100" y="f111"/>
                  <a:pt x="f127" y="f12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" name="Freeform 23">
            <a:extLst>
              <a:ext uri="{FF2B5EF4-FFF2-40B4-BE49-F238E27FC236}">
                <a16:creationId xmlns:a16="http://schemas.microsoft.com/office/drawing/2014/main" id="{FF4DE9E2-F6AA-328F-D04F-E7C8F80758A1}"/>
              </a:ext>
            </a:extLst>
          </p:cNvPr>
          <p:cNvSpPr/>
          <p:nvPr/>
        </p:nvSpPr>
        <p:spPr>
          <a:xfrm>
            <a:off x="3729042" y="2503490"/>
            <a:ext cx="147639" cy="3556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"/>
              <a:gd name="f7" fmla="val 164"/>
              <a:gd name="f8" fmla="val 109"/>
              <a:gd name="f9" fmla="val 55"/>
              <a:gd name="f10" fmla="val 9"/>
              <a:gd name="f11" fmla="val 19"/>
              <a:gd name="f12" fmla="val 28"/>
              <a:gd name="f13" fmla="val 44"/>
              <a:gd name="f14" fmla="val 49"/>
              <a:gd name="f15" fmla="val 15"/>
              <a:gd name="f16" fmla="val 67"/>
              <a:gd name="f17" fmla="val 62"/>
              <a:gd name="f18" fmla="val 52"/>
              <a:gd name="f19" fmla="val 156"/>
              <a:gd name="f20" fmla="val 50"/>
              <a:gd name="f21" fmla="val 162"/>
              <a:gd name="f22" fmla="val 47"/>
              <a:gd name="f23" fmla="val 41"/>
              <a:gd name="f24" fmla="val 163"/>
              <a:gd name="f25" fmla="val 14"/>
              <a:gd name="f26" fmla="+- 0 0 -90"/>
              <a:gd name="f27" fmla="*/ f3 1 68"/>
              <a:gd name="f28" fmla="*/ f4 1 164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68"/>
              <a:gd name="f37" fmla="*/ f33 1 164"/>
              <a:gd name="f38" fmla="*/ 0 f34 1"/>
              <a:gd name="f39" fmla="*/ 164 f33 1"/>
              <a:gd name="f40" fmla="*/ 0 f33 1"/>
              <a:gd name="f41" fmla="*/ 28 f34 1"/>
              <a:gd name="f42" fmla="*/ 49 f34 1"/>
              <a:gd name="f43" fmla="*/ 15 f33 1"/>
              <a:gd name="f44" fmla="*/ 52 f34 1"/>
              <a:gd name="f45" fmla="*/ 156 f33 1"/>
              <a:gd name="f46" fmla="*/ 41 f34 1"/>
              <a:gd name="f47" fmla="+- f35 0 f1"/>
              <a:gd name="f48" fmla="*/ f38 1 68"/>
              <a:gd name="f49" fmla="*/ f39 1 164"/>
              <a:gd name="f50" fmla="*/ f40 1 164"/>
              <a:gd name="f51" fmla="*/ f41 1 68"/>
              <a:gd name="f52" fmla="*/ f42 1 68"/>
              <a:gd name="f53" fmla="*/ f43 1 164"/>
              <a:gd name="f54" fmla="*/ f44 1 68"/>
              <a:gd name="f55" fmla="*/ f45 1 164"/>
              <a:gd name="f56" fmla="*/ f46 1 68"/>
              <a:gd name="f57" fmla="*/ 0 1 f36"/>
              <a:gd name="f58" fmla="*/ f30 1 f36"/>
              <a:gd name="f59" fmla="*/ 0 1 f37"/>
              <a:gd name="f60" fmla="*/ f31 1 f37"/>
              <a:gd name="f61" fmla="*/ f48 1 f36"/>
              <a:gd name="f62" fmla="*/ f49 1 f37"/>
              <a:gd name="f63" fmla="*/ f50 1 f37"/>
              <a:gd name="f64" fmla="*/ f51 1 f36"/>
              <a:gd name="f65" fmla="*/ f52 1 f36"/>
              <a:gd name="f66" fmla="*/ f53 1 f37"/>
              <a:gd name="f67" fmla="*/ f54 1 f36"/>
              <a:gd name="f68" fmla="*/ f55 1 f37"/>
              <a:gd name="f69" fmla="*/ f56 1 f36"/>
              <a:gd name="f70" fmla="*/ f57 f27 1"/>
              <a:gd name="f71" fmla="*/ f58 f27 1"/>
              <a:gd name="f72" fmla="*/ f60 f28 1"/>
              <a:gd name="f73" fmla="*/ f59 f28 1"/>
              <a:gd name="f74" fmla="*/ f61 f27 1"/>
              <a:gd name="f75" fmla="*/ f62 f28 1"/>
              <a:gd name="f76" fmla="*/ f63 f28 1"/>
              <a:gd name="f77" fmla="*/ f64 f27 1"/>
              <a:gd name="f78" fmla="*/ f65 f27 1"/>
              <a:gd name="f79" fmla="*/ f66 f28 1"/>
              <a:gd name="f80" fmla="*/ f67 f27 1"/>
              <a:gd name="f81" fmla="*/ f68 f28 1"/>
              <a:gd name="f82" fmla="*/ f69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4" y="f75"/>
              </a:cxn>
              <a:cxn ang="f47">
                <a:pos x="f74" y="f76"/>
              </a:cxn>
              <a:cxn ang="f47">
                <a:pos x="f77" y="f76"/>
              </a:cxn>
              <a:cxn ang="f47">
                <a:pos x="f78" y="f79"/>
              </a:cxn>
              <a:cxn ang="f47">
                <a:pos x="f80" y="f81"/>
              </a:cxn>
              <a:cxn ang="f47">
                <a:pos x="f82" y="f75"/>
              </a:cxn>
              <a:cxn ang="f47">
                <a:pos x="f74" y="f75"/>
              </a:cxn>
            </a:cxnLst>
            <a:rect l="f70" t="f73" r="f71" b="f72"/>
            <a:pathLst>
              <a:path w="68" h="164">
                <a:moveTo>
                  <a:pt x="f5" y="f7"/>
                </a:moveTo>
                <a:cubicBezTo>
                  <a:pt x="f5" y="f8"/>
                  <a:pt x="f5" y="f9"/>
                  <a:pt x="f5" y="f5"/>
                </a:cubicBezTo>
                <a:cubicBezTo>
                  <a:pt x="f10" y="f5"/>
                  <a:pt x="f11" y="f5"/>
                  <a:pt x="f12" y="f5"/>
                </a:cubicBezTo>
                <a:cubicBezTo>
                  <a:pt x="f13" y="f5"/>
                  <a:pt x="f13" y="f5"/>
                  <a:pt x="f14" y="f15"/>
                </a:cubicBezTo>
                <a:cubicBezTo>
                  <a:pt x="f16" y="f17"/>
                  <a:pt x="f6" y="f8"/>
                  <a:pt x="f18" y="f19"/>
                </a:cubicBezTo>
                <a:cubicBezTo>
                  <a:pt x="f20" y="f21"/>
                  <a:pt x="f22" y="f7"/>
                  <a:pt x="f23" y="f7"/>
                </a:cubicBezTo>
                <a:cubicBezTo>
                  <a:pt x="f12" y="f24"/>
                  <a:pt x="f25" y="f7"/>
                  <a:pt x="f5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" name="Freeform 24">
            <a:extLst>
              <a:ext uri="{FF2B5EF4-FFF2-40B4-BE49-F238E27FC236}">
                <a16:creationId xmlns:a16="http://schemas.microsoft.com/office/drawing/2014/main" id="{EE29F13C-F393-A253-4979-EC219F4EFE66}"/>
              </a:ext>
            </a:extLst>
          </p:cNvPr>
          <p:cNvSpPr/>
          <p:nvPr/>
        </p:nvSpPr>
        <p:spPr>
          <a:xfrm>
            <a:off x="3540127" y="2503490"/>
            <a:ext cx="152403" cy="35877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0"/>
              <a:gd name="f7" fmla="val 165"/>
              <a:gd name="f8" fmla="val 39"/>
              <a:gd name="f9" fmla="val 163"/>
              <a:gd name="f10" fmla="val 20"/>
              <a:gd name="f11" fmla="val 164"/>
              <a:gd name="f12" fmla="val 15"/>
              <a:gd name="f13" fmla="val 147"/>
              <a:gd name="f14" fmla="val 99"/>
              <a:gd name="f15" fmla="val 4"/>
              <a:gd name="f16" fmla="val 52"/>
              <a:gd name="f17" fmla="val 24"/>
              <a:gd name="f18" fmla="val 6"/>
              <a:gd name="f19" fmla="val 25"/>
              <a:gd name="f20" fmla="val 28"/>
              <a:gd name="f21" fmla="val 1"/>
              <a:gd name="f22" fmla="val 30"/>
              <a:gd name="f23" fmla="val 43"/>
              <a:gd name="f24" fmla="val 56"/>
              <a:gd name="f25" fmla="val 3"/>
              <a:gd name="f26" fmla="val 5"/>
              <a:gd name="f27" fmla="val 7"/>
              <a:gd name="f28" fmla="val 46"/>
              <a:gd name="f29" fmla="val 85"/>
              <a:gd name="f30" fmla="val 124"/>
              <a:gd name="f31" fmla="val 126"/>
              <a:gd name="f32" fmla="val 69"/>
              <a:gd name="f33" fmla="val 129"/>
              <a:gd name="f34" fmla="val 132"/>
              <a:gd name="f35" fmla="val 65"/>
              <a:gd name="f36" fmla="val 136"/>
              <a:gd name="f37" fmla="val 61"/>
              <a:gd name="f38" fmla="val 140"/>
              <a:gd name="f39" fmla="val 57"/>
              <a:gd name="f40" fmla="val 144"/>
              <a:gd name="f41" fmla="val 51"/>
              <a:gd name="f42" fmla="val 150"/>
              <a:gd name="f43" fmla="val 45"/>
              <a:gd name="f44" fmla="val 157"/>
              <a:gd name="f45" fmla="+- 0 0 -90"/>
              <a:gd name="f46" fmla="*/ f3 1 70"/>
              <a:gd name="f47" fmla="*/ f4 1 165"/>
              <a:gd name="f48" fmla="val f5"/>
              <a:gd name="f49" fmla="val f6"/>
              <a:gd name="f50" fmla="val f7"/>
              <a:gd name="f51" fmla="*/ f45 f0 1"/>
              <a:gd name="f52" fmla="+- f50 0 f48"/>
              <a:gd name="f53" fmla="+- f49 0 f48"/>
              <a:gd name="f54" fmla="*/ f51 1 f2"/>
              <a:gd name="f55" fmla="*/ f53 1 70"/>
              <a:gd name="f56" fmla="*/ f52 1 165"/>
              <a:gd name="f57" fmla="*/ 39 f53 1"/>
              <a:gd name="f58" fmla="*/ 163 f52 1"/>
              <a:gd name="f59" fmla="*/ 15 f53 1"/>
              <a:gd name="f60" fmla="*/ 147 f52 1"/>
              <a:gd name="f61" fmla="*/ 24 f53 1"/>
              <a:gd name="f62" fmla="*/ 6 f52 1"/>
              <a:gd name="f63" fmla="*/ 30 f53 1"/>
              <a:gd name="f64" fmla="*/ 1 f52 1"/>
              <a:gd name="f65" fmla="*/ 70 f53 1"/>
              <a:gd name="f66" fmla="*/ 0 f52 1"/>
              <a:gd name="f67" fmla="*/ 7 f52 1"/>
              <a:gd name="f68" fmla="*/ 124 f52 1"/>
              <a:gd name="f69" fmla="*/ 69 f53 1"/>
              <a:gd name="f70" fmla="*/ 132 f52 1"/>
              <a:gd name="f71" fmla="*/ 57 f53 1"/>
              <a:gd name="f72" fmla="*/ 144 f52 1"/>
              <a:gd name="f73" fmla="+- f54 0 f1"/>
              <a:gd name="f74" fmla="*/ f57 1 70"/>
              <a:gd name="f75" fmla="*/ f58 1 165"/>
              <a:gd name="f76" fmla="*/ f59 1 70"/>
              <a:gd name="f77" fmla="*/ f60 1 165"/>
              <a:gd name="f78" fmla="*/ f61 1 70"/>
              <a:gd name="f79" fmla="*/ f62 1 165"/>
              <a:gd name="f80" fmla="*/ f63 1 70"/>
              <a:gd name="f81" fmla="*/ f64 1 165"/>
              <a:gd name="f82" fmla="*/ f65 1 70"/>
              <a:gd name="f83" fmla="*/ f66 1 165"/>
              <a:gd name="f84" fmla="*/ f67 1 165"/>
              <a:gd name="f85" fmla="*/ f68 1 165"/>
              <a:gd name="f86" fmla="*/ f69 1 70"/>
              <a:gd name="f87" fmla="*/ f70 1 165"/>
              <a:gd name="f88" fmla="*/ f71 1 70"/>
              <a:gd name="f89" fmla="*/ f72 1 165"/>
              <a:gd name="f90" fmla="*/ 0 1 f55"/>
              <a:gd name="f91" fmla="*/ f49 1 f55"/>
              <a:gd name="f92" fmla="*/ 0 1 f56"/>
              <a:gd name="f93" fmla="*/ f50 1 f56"/>
              <a:gd name="f94" fmla="*/ f74 1 f55"/>
              <a:gd name="f95" fmla="*/ f75 1 f56"/>
              <a:gd name="f96" fmla="*/ f76 1 f55"/>
              <a:gd name="f97" fmla="*/ f77 1 f56"/>
              <a:gd name="f98" fmla="*/ f78 1 f55"/>
              <a:gd name="f99" fmla="*/ f79 1 f56"/>
              <a:gd name="f100" fmla="*/ f80 1 f55"/>
              <a:gd name="f101" fmla="*/ f81 1 f56"/>
              <a:gd name="f102" fmla="*/ f82 1 f55"/>
              <a:gd name="f103" fmla="*/ f83 1 f56"/>
              <a:gd name="f104" fmla="*/ f84 1 f56"/>
              <a:gd name="f105" fmla="*/ f85 1 f56"/>
              <a:gd name="f106" fmla="*/ f86 1 f55"/>
              <a:gd name="f107" fmla="*/ f87 1 f56"/>
              <a:gd name="f108" fmla="*/ f88 1 f55"/>
              <a:gd name="f109" fmla="*/ f89 1 f56"/>
              <a:gd name="f110" fmla="*/ f90 f46 1"/>
              <a:gd name="f111" fmla="*/ f91 f46 1"/>
              <a:gd name="f112" fmla="*/ f93 f47 1"/>
              <a:gd name="f113" fmla="*/ f92 f47 1"/>
              <a:gd name="f114" fmla="*/ f94 f46 1"/>
              <a:gd name="f115" fmla="*/ f95 f47 1"/>
              <a:gd name="f116" fmla="*/ f96 f46 1"/>
              <a:gd name="f117" fmla="*/ f97 f47 1"/>
              <a:gd name="f118" fmla="*/ f98 f46 1"/>
              <a:gd name="f119" fmla="*/ f99 f47 1"/>
              <a:gd name="f120" fmla="*/ f100 f46 1"/>
              <a:gd name="f121" fmla="*/ f101 f47 1"/>
              <a:gd name="f122" fmla="*/ f102 f46 1"/>
              <a:gd name="f123" fmla="*/ f103 f47 1"/>
              <a:gd name="f124" fmla="*/ f104 f47 1"/>
              <a:gd name="f125" fmla="*/ f105 f47 1"/>
              <a:gd name="f126" fmla="*/ f106 f46 1"/>
              <a:gd name="f127" fmla="*/ f107 f47 1"/>
              <a:gd name="f128" fmla="*/ f108 f46 1"/>
              <a:gd name="f129" fmla="*/ f109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3">
                <a:pos x="f114" y="f115"/>
              </a:cxn>
              <a:cxn ang="f73">
                <a:pos x="f116" y="f117"/>
              </a:cxn>
              <a:cxn ang="f73">
                <a:pos x="f118" y="f119"/>
              </a:cxn>
              <a:cxn ang="f73">
                <a:pos x="f120" y="f121"/>
              </a:cxn>
              <a:cxn ang="f73">
                <a:pos x="f122" y="f123"/>
              </a:cxn>
              <a:cxn ang="f73">
                <a:pos x="f122" y="f124"/>
              </a:cxn>
              <a:cxn ang="f73">
                <a:pos x="f122" y="f125"/>
              </a:cxn>
              <a:cxn ang="f73">
                <a:pos x="f126" y="f127"/>
              </a:cxn>
              <a:cxn ang="f73">
                <a:pos x="f128" y="f129"/>
              </a:cxn>
              <a:cxn ang="f73">
                <a:pos x="f114" y="f115"/>
              </a:cxn>
            </a:cxnLst>
            <a:rect l="f110" t="f113" r="f111" b="f112"/>
            <a:pathLst>
              <a:path w="70" h="165">
                <a:moveTo>
                  <a:pt x="f8" y="f9"/>
                </a:moveTo>
                <a:cubicBezTo>
                  <a:pt x="f10" y="f11"/>
                  <a:pt x="f10" y="f7"/>
                  <a:pt x="f12" y="f13"/>
                </a:cubicBezTo>
                <a:cubicBezTo>
                  <a:pt x="f5" y="f14"/>
                  <a:pt x="f15" y="f16"/>
                  <a:pt x="f17" y="f18"/>
                </a:cubicBezTo>
                <a:cubicBezTo>
                  <a:pt x="f19" y="f15"/>
                  <a:pt x="f20" y="f21"/>
                  <a:pt x="f22" y="f21"/>
                </a:cubicBezTo>
                <a:cubicBezTo>
                  <a:pt x="f23" y="f5"/>
                  <a:pt x="f24" y="f5"/>
                  <a:pt x="f6" y="f5"/>
                </a:cubicBezTo>
                <a:cubicBezTo>
                  <a:pt x="f6" y="f25"/>
                  <a:pt x="f6" y="f26"/>
                  <a:pt x="f6" y="f27"/>
                </a:cubicBezTo>
                <a:cubicBezTo>
                  <a:pt x="f6" y="f28"/>
                  <a:pt x="f6" y="f29"/>
                  <a:pt x="f6" y="f30"/>
                </a:cubicBezTo>
                <a:cubicBezTo>
                  <a:pt x="f6" y="f31"/>
                  <a:pt x="f32" y="f33"/>
                  <a:pt x="f32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Freeform 25">
            <a:extLst>
              <a:ext uri="{FF2B5EF4-FFF2-40B4-BE49-F238E27FC236}">
                <a16:creationId xmlns:a16="http://schemas.microsoft.com/office/drawing/2014/main" id="{73C2BFFA-6C99-5DBF-D346-C01BF14AF86E}"/>
              </a:ext>
            </a:extLst>
          </p:cNvPr>
          <p:cNvSpPr/>
          <p:nvPr/>
        </p:nvSpPr>
        <p:spPr>
          <a:xfrm>
            <a:off x="3422654" y="3363913"/>
            <a:ext cx="573091" cy="32702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4"/>
              <a:gd name="f7" fmla="val 151"/>
              <a:gd name="f8" fmla="val 131"/>
              <a:gd name="f9" fmla="val 3"/>
              <a:gd name="f10" fmla="val 5"/>
              <a:gd name="f11" fmla="val 8"/>
              <a:gd name="f12" fmla="val 38"/>
              <a:gd name="f13" fmla="val 68"/>
              <a:gd name="f14" fmla="val 98"/>
              <a:gd name="f15" fmla="val 104"/>
              <a:gd name="f16" fmla="val 110"/>
              <a:gd name="f17" fmla="val 115"/>
              <a:gd name="f18" fmla="val 127"/>
              <a:gd name="f19" fmla="val 120"/>
              <a:gd name="f20" fmla="val 123"/>
              <a:gd name="f21" fmla="val 133"/>
              <a:gd name="f22" fmla="val 117"/>
              <a:gd name="f23" fmla="val 111"/>
              <a:gd name="f24" fmla="val 124"/>
              <a:gd name="f25" fmla="val 96"/>
              <a:gd name="f26" fmla="val 95"/>
              <a:gd name="f27" fmla="val 106"/>
              <a:gd name="f28" fmla="val 93"/>
              <a:gd name="f29" fmla="val 84"/>
              <a:gd name="f30" fmla="val 86"/>
              <a:gd name="f31" fmla="val 75"/>
              <a:gd name="f32" fmla="val 82"/>
              <a:gd name="f33" fmla="val 44"/>
              <a:gd name="f34" fmla="val 30"/>
              <a:gd name="f35" fmla="val 17"/>
              <a:gd name="f36" fmla="val 99"/>
              <a:gd name="f37" fmla="val 4"/>
              <a:gd name="f38" fmla="val 101"/>
              <a:gd name="f39" fmla="val 2"/>
              <a:gd name="f40" fmla="val 107"/>
              <a:gd name="f41" fmla="val 147"/>
              <a:gd name="f42" fmla="val 167"/>
              <a:gd name="f43" fmla="val 169"/>
              <a:gd name="f44" fmla="val 172"/>
              <a:gd name="f45" fmla="val 1"/>
              <a:gd name="f46" fmla="val 173"/>
              <a:gd name="f47" fmla="val 184"/>
              <a:gd name="f48" fmla="val 20"/>
              <a:gd name="f49" fmla="val 195"/>
              <a:gd name="f50" fmla="val 39"/>
              <a:gd name="f51" fmla="val 193"/>
              <a:gd name="f52" fmla="val 62"/>
              <a:gd name="f53" fmla="val 192"/>
              <a:gd name="f54" fmla="val 77"/>
              <a:gd name="f55" fmla="val 171"/>
              <a:gd name="f56" fmla="val 91"/>
              <a:gd name="f57" fmla="val 162"/>
              <a:gd name="f58" fmla="val 94"/>
              <a:gd name="f59" fmla="val 141"/>
              <a:gd name="f60" fmla="val 148"/>
              <a:gd name="f61" fmla="val 121"/>
              <a:gd name="f62" fmla="val 156"/>
              <a:gd name="f63" fmla="val 126"/>
              <a:gd name="f64" fmla="val 163"/>
              <a:gd name="f65" fmla="val 130"/>
              <a:gd name="f66" fmla="val 165"/>
              <a:gd name="f67" fmla="val 168"/>
              <a:gd name="f68" fmla="val 170"/>
              <a:gd name="f69" fmla="val 199"/>
              <a:gd name="f70" fmla="val 132"/>
              <a:gd name="f71" fmla="val 229"/>
              <a:gd name="f72" fmla="val 258"/>
              <a:gd name="f73" fmla="val 260"/>
              <a:gd name="f74" fmla="val 261"/>
              <a:gd name="f75" fmla="val 138"/>
              <a:gd name="f76" fmla="val 257"/>
              <a:gd name="f77" fmla="val 144"/>
              <a:gd name="f78" fmla="val 253"/>
              <a:gd name="f79" fmla="val 149"/>
              <a:gd name="f80" fmla="val 252"/>
              <a:gd name="f81" fmla="val 248"/>
              <a:gd name="f82" fmla="val 244"/>
              <a:gd name="f83" fmla="val 102"/>
              <a:gd name="f84" fmla="val 29"/>
              <a:gd name="f85" fmla="val 28"/>
              <a:gd name="f86" fmla="val 10"/>
              <a:gd name="f87" fmla="val 7"/>
              <a:gd name="f88" fmla="val 150"/>
              <a:gd name="f89" fmla="val 137"/>
              <a:gd name="f90" fmla="val 9"/>
              <a:gd name="f91" fmla="val 129"/>
              <a:gd name="f92" fmla="val 109"/>
              <a:gd name="f93" fmla="val 105"/>
              <a:gd name="f94" fmla="val 12"/>
              <a:gd name="f95" fmla="val 24"/>
              <a:gd name="f96" fmla="val 92"/>
              <a:gd name="f97" fmla="val 36"/>
              <a:gd name="f98" fmla="val 89"/>
              <a:gd name="f99" fmla="val 49"/>
              <a:gd name="f100" fmla="val 67"/>
              <a:gd name="f101" fmla="val 80"/>
              <a:gd name="f102" fmla="val 128"/>
              <a:gd name="f103" fmla="val 90"/>
              <a:gd name="f104" fmla="val 145"/>
              <a:gd name="f105" fmla="val 181"/>
              <a:gd name="f106" fmla="val 189"/>
              <a:gd name="f107" fmla="val 37"/>
              <a:gd name="f108" fmla="val 175"/>
              <a:gd name="f109" fmla="val 25"/>
              <a:gd name="f110" fmla="val 13"/>
              <a:gd name="f111" fmla="val 11"/>
              <a:gd name="f112" fmla="val 154"/>
              <a:gd name="f113" fmla="+- 0 0 -90"/>
              <a:gd name="f114" fmla="*/ f3 1 264"/>
              <a:gd name="f115" fmla="*/ f4 1 151"/>
              <a:gd name="f116" fmla="val f5"/>
              <a:gd name="f117" fmla="val f6"/>
              <a:gd name="f118" fmla="val f7"/>
              <a:gd name="f119" fmla="*/ f113 f0 1"/>
              <a:gd name="f120" fmla="+- f118 0 f116"/>
              <a:gd name="f121" fmla="+- f117 0 f116"/>
              <a:gd name="f122" fmla="*/ f119 1 f2"/>
              <a:gd name="f123" fmla="*/ f121 1 264"/>
              <a:gd name="f124" fmla="*/ f120 1 151"/>
              <a:gd name="f125" fmla="*/ 0 f121 1"/>
              <a:gd name="f126" fmla="*/ 131 f120 1"/>
              <a:gd name="f127" fmla="*/ 8 f121 1"/>
              <a:gd name="f128" fmla="*/ 98 f121 1"/>
              <a:gd name="f129" fmla="*/ 115 f121 1"/>
              <a:gd name="f130" fmla="*/ 127 f120 1"/>
              <a:gd name="f131" fmla="*/ 133 f121 1"/>
              <a:gd name="f132" fmla="*/ 117 f120 1"/>
              <a:gd name="f133" fmla="*/ 98 f120 1"/>
              <a:gd name="f134" fmla="*/ 106 f121 1"/>
              <a:gd name="f135" fmla="*/ 93 f120 1"/>
              <a:gd name="f136" fmla="*/ 82 f121 1"/>
              <a:gd name="f137" fmla="*/ 44 f120 1"/>
              <a:gd name="f138" fmla="*/ 99 f121 1"/>
              <a:gd name="f139" fmla="*/ 4 f120 1"/>
              <a:gd name="f140" fmla="*/ 107 f121 1"/>
              <a:gd name="f141" fmla="*/ 0 f120 1"/>
              <a:gd name="f142" fmla="*/ 167 f121 1"/>
              <a:gd name="f143" fmla="*/ 173 f121 1"/>
              <a:gd name="f144" fmla="*/ 2 f120 1"/>
              <a:gd name="f145" fmla="*/ 193 f121 1"/>
              <a:gd name="f146" fmla="*/ 62 f120 1"/>
              <a:gd name="f147" fmla="*/ 171 f121 1"/>
              <a:gd name="f148" fmla="*/ 91 f120 1"/>
              <a:gd name="f149" fmla="*/ 141 f121 1"/>
              <a:gd name="f150" fmla="*/ 163 f121 1"/>
              <a:gd name="f151" fmla="*/ 130 f120 1"/>
              <a:gd name="f152" fmla="*/ 170 f121 1"/>
              <a:gd name="f153" fmla="*/ 258 f121 1"/>
              <a:gd name="f154" fmla="*/ 132 f120 1"/>
              <a:gd name="f155" fmla="*/ 264 f121 1"/>
              <a:gd name="f156" fmla="*/ 253 f121 1"/>
              <a:gd name="f157" fmla="*/ 149 f120 1"/>
              <a:gd name="f158" fmla="*/ 244 f121 1"/>
              <a:gd name="f159" fmla="*/ 151 f120 1"/>
              <a:gd name="f160" fmla="*/ 30 f121 1"/>
              <a:gd name="f161" fmla="*/ 28 f121 1"/>
              <a:gd name="f162" fmla="*/ 137 f121 1"/>
              <a:gd name="f163" fmla="*/ 9 f120 1"/>
              <a:gd name="f164" fmla="*/ 8 f120 1"/>
              <a:gd name="f165" fmla="*/ 111 f121 1"/>
              <a:gd name="f166" fmla="*/ 104 f121 1"/>
              <a:gd name="f167" fmla="*/ 12 f120 1"/>
              <a:gd name="f168" fmla="*/ 89 f121 1"/>
              <a:gd name="f169" fmla="*/ 49 f120 1"/>
              <a:gd name="f170" fmla="*/ 86 f120 1"/>
              <a:gd name="f171" fmla="*/ 162 f121 1"/>
              <a:gd name="f172" fmla="*/ 184 f121 1"/>
              <a:gd name="f173" fmla="*/ 13 f120 1"/>
              <a:gd name="f174" fmla="+- f122 0 f1"/>
              <a:gd name="f175" fmla="*/ f125 1 264"/>
              <a:gd name="f176" fmla="*/ f126 1 151"/>
              <a:gd name="f177" fmla="*/ f127 1 264"/>
              <a:gd name="f178" fmla="*/ f128 1 264"/>
              <a:gd name="f179" fmla="*/ f129 1 264"/>
              <a:gd name="f180" fmla="*/ f130 1 151"/>
              <a:gd name="f181" fmla="*/ f131 1 264"/>
              <a:gd name="f182" fmla="*/ f132 1 151"/>
              <a:gd name="f183" fmla="*/ f133 1 151"/>
              <a:gd name="f184" fmla="*/ f134 1 264"/>
              <a:gd name="f185" fmla="*/ f135 1 151"/>
              <a:gd name="f186" fmla="*/ f136 1 264"/>
              <a:gd name="f187" fmla="*/ f137 1 151"/>
              <a:gd name="f188" fmla="*/ f138 1 264"/>
              <a:gd name="f189" fmla="*/ f139 1 151"/>
              <a:gd name="f190" fmla="*/ f140 1 264"/>
              <a:gd name="f191" fmla="*/ f141 1 151"/>
              <a:gd name="f192" fmla="*/ f142 1 264"/>
              <a:gd name="f193" fmla="*/ f143 1 264"/>
              <a:gd name="f194" fmla="*/ f144 1 151"/>
              <a:gd name="f195" fmla="*/ f145 1 264"/>
              <a:gd name="f196" fmla="*/ f146 1 151"/>
              <a:gd name="f197" fmla="*/ f147 1 264"/>
              <a:gd name="f198" fmla="*/ f148 1 151"/>
              <a:gd name="f199" fmla="*/ f149 1 264"/>
              <a:gd name="f200" fmla="*/ f150 1 264"/>
              <a:gd name="f201" fmla="*/ f151 1 151"/>
              <a:gd name="f202" fmla="*/ f152 1 264"/>
              <a:gd name="f203" fmla="*/ f153 1 264"/>
              <a:gd name="f204" fmla="*/ f154 1 151"/>
              <a:gd name="f205" fmla="*/ f155 1 264"/>
              <a:gd name="f206" fmla="*/ f156 1 264"/>
              <a:gd name="f207" fmla="*/ f157 1 151"/>
              <a:gd name="f208" fmla="*/ f158 1 264"/>
              <a:gd name="f209" fmla="*/ f159 1 151"/>
              <a:gd name="f210" fmla="*/ f160 1 264"/>
              <a:gd name="f211" fmla="*/ f161 1 264"/>
              <a:gd name="f212" fmla="*/ f162 1 264"/>
              <a:gd name="f213" fmla="*/ f163 1 151"/>
              <a:gd name="f214" fmla="*/ f164 1 151"/>
              <a:gd name="f215" fmla="*/ f165 1 264"/>
              <a:gd name="f216" fmla="*/ f166 1 264"/>
              <a:gd name="f217" fmla="*/ f167 1 151"/>
              <a:gd name="f218" fmla="*/ f168 1 264"/>
              <a:gd name="f219" fmla="*/ f169 1 151"/>
              <a:gd name="f220" fmla="*/ f170 1 151"/>
              <a:gd name="f221" fmla="*/ f171 1 264"/>
              <a:gd name="f222" fmla="*/ f172 1 264"/>
              <a:gd name="f223" fmla="*/ f173 1 151"/>
              <a:gd name="f224" fmla="*/ 0 1 f123"/>
              <a:gd name="f225" fmla="*/ f117 1 f123"/>
              <a:gd name="f226" fmla="*/ 0 1 f124"/>
              <a:gd name="f227" fmla="*/ f118 1 f124"/>
              <a:gd name="f228" fmla="*/ f175 1 f123"/>
              <a:gd name="f229" fmla="*/ f176 1 f124"/>
              <a:gd name="f230" fmla="*/ f177 1 f123"/>
              <a:gd name="f231" fmla="*/ f178 1 f123"/>
              <a:gd name="f232" fmla="*/ f179 1 f123"/>
              <a:gd name="f233" fmla="*/ f180 1 f124"/>
              <a:gd name="f234" fmla="*/ f181 1 f123"/>
              <a:gd name="f235" fmla="*/ f182 1 f124"/>
              <a:gd name="f236" fmla="*/ f183 1 f124"/>
              <a:gd name="f237" fmla="*/ f184 1 f123"/>
              <a:gd name="f238" fmla="*/ f185 1 f124"/>
              <a:gd name="f239" fmla="*/ f186 1 f123"/>
              <a:gd name="f240" fmla="*/ f187 1 f124"/>
              <a:gd name="f241" fmla="*/ f188 1 f123"/>
              <a:gd name="f242" fmla="*/ f189 1 f124"/>
              <a:gd name="f243" fmla="*/ f190 1 f123"/>
              <a:gd name="f244" fmla="*/ f191 1 f124"/>
              <a:gd name="f245" fmla="*/ f192 1 f123"/>
              <a:gd name="f246" fmla="*/ f193 1 f123"/>
              <a:gd name="f247" fmla="*/ f194 1 f124"/>
              <a:gd name="f248" fmla="*/ f195 1 f123"/>
              <a:gd name="f249" fmla="*/ f196 1 f124"/>
              <a:gd name="f250" fmla="*/ f197 1 f123"/>
              <a:gd name="f251" fmla="*/ f198 1 f124"/>
              <a:gd name="f252" fmla="*/ f199 1 f123"/>
              <a:gd name="f253" fmla="*/ f200 1 f123"/>
              <a:gd name="f254" fmla="*/ f201 1 f124"/>
              <a:gd name="f255" fmla="*/ f202 1 f123"/>
              <a:gd name="f256" fmla="*/ f203 1 f123"/>
              <a:gd name="f257" fmla="*/ f204 1 f124"/>
              <a:gd name="f258" fmla="*/ f205 1 f123"/>
              <a:gd name="f259" fmla="*/ f206 1 f123"/>
              <a:gd name="f260" fmla="*/ f207 1 f124"/>
              <a:gd name="f261" fmla="*/ f208 1 f123"/>
              <a:gd name="f262" fmla="*/ f209 1 f124"/>
              <a:gd name="f263" fmla="*/ f210 1 f123"/>
              <a:gd name="f264" fmla="*/ f211 1 f123"/>
              <a:gd name="f265" fmla="*/ f212 1 f123"/>
              <a:gd name="f266" fmla="*/ f213 1 f124"/>
              <a:gd name="f267" fmla="*/ f214 1 f124"/>
              <a:gd name="f268" fmla="*/ f215 1 f123"/>
              <a:gd name="f269" fmla="*/ f216 1 f123"/>
              <a:gd name="f270" fmla="*/ f217 1 f124"/>
              <a:gd name="f271" fmla="*/ f218 1 f123"/>
              <a:gd name="f272" fmla="*/ f219 1 f124"/>
              <a:gd name="f273" fmla="*/ f220 1 f124"/>
              <a:gd name="f274" fmla="*/ f221 1 f123"/>
              <a:gd name="f275" fmla="*/ f222 1 f123"/>
              <a:gd name="f276" fmla="*/ f223 1 f124"/>
              <a:gd name="f277" fmla="*/ f224 f114 1"/>
              <a:gd name="f278" fmla="*/ f225 f114 1"/>
              <a:gd name="f279" fmla="*/ f227 f115 1"/>
              <a:gd name="f280" fmla="*/ f226 f115 1"/>
              <a:gd name="f281" fmla="*/ f228 f114 1"/>
              <a:gd name="f282" fmla="*/ f229 f115 1"/>
              <a:gd name="f283" fmla="*/ f230 f114 1"/>
              <a:gd name="f284" fmla="*/ f231 f114 1"/>
              <a:gd name="f285" fmla="*/ f232 f114 1"/>
              <a:gd name="f286" fmla="*/ f233 f115 1"/>
              <a:gd name="f287" fmla="*/ f234 f114 1"/>
              <a:gd name="f288" fmla="*/ f235 f115 1"/>
              <a:gd name="f289" fmla="*/ f236 f115 1"/>
              <a:gd name="f290" fmla="*/ f237 f114 1"/>
              <a:gd name="f291" fmla="*/ f238 f115 1"/>
              <a:gd name="f292" fmla="*/ f239 f114 1"/>
              <a:gd name="f293" fmla="*/ f240 f115 1"/>
              <a:gd name="f294" fmla="*/ f241 f114 1"/>
              <a:gd name="f295" fmla="*/ f242 f115 1"/>
              <a:gd name="f296" fmla="*/ f243 f114 1"/>
              <a:gd name="f297" fmla="*/ f244 f115 1"/>
              <a:gd name="f298" fmla="*/ f245 f114 1"/>
              <a:gd name="f299" fmla="*/ f246 f114 1"/>
              <a:gd name="f300" fmla="*/ f247 f115 1"/>
              <a:gd name="f301" fmla="*/ f248 f114 1"/>
              <a:gd name="f302" fmla="*/ f249 f115 1"/>
              <a:gd name="f303" fmla="*/ f250 f114 1"/>
              <a:gd name="f304" fmla="*/ f251 f115 1"/>
              <a:gd name="f305" fmla="*/ f252 f114 1"/>
              <a:gd name="f306" fmla="*/ f253 f114 1"/>
              <a:gd name="f307" fmla="*/ f254 f115 1"/>
              <a:gd name="f308" fmla="*/ f255 f114 1"/>
              <a:gd name="f309" fmla="*/ f256 f114 1"/>
              <a:gd name="f310" fmla="*/ f257 f115 1"/>
              <a:gd name="f311" fmla="*/ f258 f114 1"/>
              <a:gd name="f312" fmla="*/ f259 f114 1"/>
              <a:gd name="f313" fmla="*/ f260 f115 1"/>
              <a:gd name="f314" fmla="*/ f261 f114 1"/>
              <a:gd name="f315" fmla="*/ f262 f115 1"/>
              <a:gd name="f316" fmla="*/ f263 f114 1"/>
              <a:gd name="f317" fmla="*/ f264 f114 1"/>
              <a:gd name="f318" fmla="*/ f265 f114 1"/>
              <a:gd name="f319" fmla="*/ f266 f115 1"/>
              <a:gd name="f320" fmla="*/ f267 f115 1"/>
              <a:gd name="f321" fmla="*/ f268 f114 1"/>
              <a:gd name="f322" fmla="*/ f269 f114 1"/>
              <a:gd name="f323" fmla="*/ f270 f115 1"/>
              <a:gd name="f324" fmla="*/ f271 f114 1"/>
              <a:gd name="f325" fmla="*/ f272 f115 1"/>
              <a:gd name="f326" fmla="*/ f273 f115 1"/>
              <a:gd name="f327" fmla="*/ f274 f114 1"/>
              <a:gd name="f328" fmla="*/ f275 f114 1"/>
              <a:gd name="f329" fmla="*/ f276 f1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4">
                <a:pos x="f281" y="f282"/>
              </a:cxn>
              <a:cxn ang="f174">
                <a:pos x="f283" y="f282"/>
              </a:cxn>
              <a:cxn ang="f174">
                <a:pos x="f284" y="f282"/>
              </a:cxn>
              <a:cxn ang="f174">
                <a:pos x="f285" y="f286"/>
              </a:cxn>
              <a:cxn ang="f174">
                <a:pos x="f287" y="f288"/>
              </a:cxn>
              <a:cxn ang="f174">
                <a:pos x="f287" y="f289"/>
              </a:cxn>
              <a:cxn ang="f174">
                <a:pos x="f290" y="f291"/>
              </a:cxn>
              <a:cxn ang="f174">
                <a:pos x="f292" y="f293"/>
              </a:cxn>
              <a:cxn ang="f174">
                <a:pos x="f294" y="f295"/>
              </a:cxn>
              <a:cxn ang="f174">
                <a:pos x="f296" y="f297"/>
              </a:cxn>
              <a:cxn ang="f174">
                <a:pos x="f298" y="f297"/>
              </a:cxn>
              <a:cxn ang="f174">
                <a:pos x="f299" y="f300"/>
              </a:cxn>
              <a:cxn ang="f174">
                <a:pos x="f301" y="f302"/>
              </a:cxn>
              <a:cxn ang="f174">
                <a:pos x="f303" y="f304"/>
              </a:cxn>
              <a:cxn ang="f174">
                <a:pos x="f305" y="f289"/>
              </a:cxn>
              <a:cxn ang="f174">
                <a:pos x="f305" y="f288"/>
              </a:cxn>
              <a:cxn ang="f174">
                <a:pos x="f306" y="f307"/>
              </a:cxn>
              <a:cxn ang="f174">
                <a:pos x="f308" y="f282"/>
              </a:cxn>
              <a:cxn ang="f174">
                <a:pos x="f309" y="f310"/>
              </a:cxn>
              <a:cxn ang="f174">
                <a:pos x="f311" y="f310"/>
              </a:cxn>
              <a:cxn ang="f174">
                <a:pos x="f312" y="f313"/>
              </a:cxn>
              <a:cxn ang="f174">
                <a:pos x="f314" y="f315"/>
              </a:cxn>
              <a:cxn ang="f174">
                <a:pos x="f316" y="f315"/>
              </a:cxn>
              <a:cxn ang="f174">
                <a:pos x="f317" y="f315"/>
              </a:cxn>
              <a:cxn ang="f174">
                <a:pos x="f281" y="f282"/>
              </a:cxn>
              <a:cxn ang="f174">
                <a:pos x="f318" y="f319"/>
              </a:cxn>
              <a:cxn ang="f174">
                <a:pos x="f318" y="f320"/>
              </a:cxn>
              <a:cxn ang="f174">
                <a:pos x="f321" y="f319"/>
              </a:cxn>
              <a:cxn ang="f174">
                <a:pos x="f322" y="f323"/>
              </a:cxn>
              <a:cxn ang="f174">
                <a:pos x="f324" y="f325"/>
              </a:cxn>
              <a:cxn ang="f174">
                <a:pos x="f321" y="f326"/>
              </a:cxn>
              <a:cxn ang="f174">
                <a:pos x="f327" y="f326"/>
              </a:cxn>
              <a:cxn ang="f174">
                <a:pos x="f328" y="f325"/>
              </a:cxn>
              <a:cxn ang="f174">
                <a:pos x="f308" y="f329"/>
              </a:cxn>
              <a:cxn ang="f174">
                <a:pos x="f327" y="f319"/>
              </a:cxn>
              <a:cxn ang="f174">
                <a:pos x="f318" y="f319"/>
              </a:cxn>
            </a:cxnLst>
            <a:rect l="f277" t="f280" r="f278" b="f279"/>
            <a:pathLst>
              <a:path w="264" h="151">
                <a:moveTo>
                  <a:pt x="f5" y="f8"/>
                </a:moveTo>
                <a:cubicBezTo>
                  <a:pt x="f9" y="f8"/>
                  <a:pt x="f10" y="f8"/>
                  <a:pt x="f11" y="f8"/>
                </a:cubicBezTo>
                <a:cubicBezTo>
                  <a:pt x="f12" y="f8"/>
                  <a:pt x="f13" y="f8"/>
                  <a:pt x="f14" y="f8"/>
                </a:cubicBezTo>
                <a:cubicBezTo>
                  <a:pt x="f15" y="f8"/>
                  <a:pt x="f16" y="f8"/>
                  <a:pt x="f17" y="f18"/>
                </a:cubicBezTo>
                <a:cubicBezTo>
                  <a:pt x="f19" y="f20"/>
                  <a:pt x="f18" y="f19"/>
                  <a:pt x="f21" y="f22"/>
                </a:cubicBezTo>
                <a:cubicBezTo>
                  <a:pt x="f21" y="f23"/>
                  <a:pt x="f21" y="f15"/>
                  <a:pt x="f21" y="f14"/>
                </a:cubicBezTo>
                <a:cubicBezTo>
                  <a:pt x="f24" y="f25"/>
                  <a:pt x="f17" y="f26"/>
                  <a:pt x="f27" y="f28"/>
                </a:cubicBezTo>
                <a:cubicBezTo>
                  <a:pt x="f29" y="f30"/>
                  <a:pt x="f31" y="f13"/>
                  <a:pt x="f32" y="f33"/>
                </a:cubicBezTo>
                <a:cubicBezTo>
                  <a:pt x="f30" y="f34"/>
                  <a:pt x="f28" y="f35"/>
                  <a:pt x="f36" y="f37"/>
                </a:cubicBezTo>
                <a:cubicBezTo>
                  <a:pt x="f38" y="f39"/>
                  <a:pt x="f15" y="f5"/>
                  <a:pt x="f40" y="f5"/>
                </a:cubicBezTo>
                <a:cubicBezTo>
                  <a:pt x="f18" y="f5"/>
                  <a:pt x="f41" y="f5"/>
                  <a:pt x="f42" y="f5"/>
                </a:cubicBezTo>
                <a:cubicBezTo>
                  <a:pt x="f43" y="f5"/>
                  <a:pt x="f44" y="f45"/>
                  <a:pt x="f46" y="f39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47" y="f30"/>
                  <a:pt x="f55" y="f56"/>
                </a:cubicBezTo>
                <a:cubicBezTo>
                  <a:pt x="f57" y="f58"/>
                  <a:pt x="f7" y="f25"/>
                  <a:pt x="f59" y="f14"/>
                </a:cubicBezTo>
                <a:cubicBezTo>
                  <a:pt x="f59" y="f15"/>
                  <a:pt x="f59" y="f16"/>
                  <a:pt x="f59" y="f22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8"/>
                  <a:pt x="f67" y="f8"/>
                  <a:pt x="f68" y="f8"/>
                </a:cubicBezTo>
                <a:cubicBezTo>
                  <a:pt x="f69" y="f70"/>
                  <a:pt x="f71" y="f70"/>
                  <a:pt x="f72" y="f70"/>
                </a:cubicBezTo>
                <a:cubicBezTo>
                  <a:pt x="f73" y="f70"/>
                  <a:pt x="f74" y="f70"/>
                  <a:pt x="f6" y="f70"/>
                </a:cubicBezTo>
                <a:cubicBezTo>
                  <a:pt x="f73" y="f75"/>
                  <a:pt x="f76" y="f77"/>
                  <a:pt x="f78" y="f79"/>
                </a:cubicBezTo>
                <a:cubicBezTo>
                  <a:pt x="f80" y="f7"/>
                  <a:pt x="f81" y="f7"/>
                  <a:pt x="f82" y="f7"/>
                </a:cubicBezTo>
                <a:cubicBezTo>
                  <a:pt x="f46" y="f7"/>
                  <a:pt x="f83" y="f7"/>
                  <a:pt x="f34" y="f7"/>
                </a:cubicBezTo>
                <a:cubicBezTo>
                  <a:pt x="f34" y="f7"/>
                  <a:pt x="f84" y="f7"/>
                  <a:pt x="f85" y="f7"/>
                </a:cubicBezTo>
                <a:cubicBezTo>
                  <a:pt x="f86" y="f7"/>
                  <a:pt x="f87" y="f88"/>
                  <a:pt x="f5" y="f8"/>
                </a:cubicBezTo>
                <a:close/>
                <a:moveTo>
                  <a:pt x="f89" y="f90"/>
                </a:moveTo>
                <a:cubicBezTo>
                  <a:pt x="f89" y="f90"/>
                  <a:pt x="f89" y="f90"/>
                  <a:pt x="f89" y="f11"/>
                </a:cubicBezTo>
                <a:cubicBezTo>
                  <a:pt x="f91" y="f11"/>
                  <a:pt x="f19" y="f11"/>
                  <a:pt x="f23" y="f90"/>
                </a:cubicBezTo>
                <a:cubicBezTo>
                  <a:pt x="f92" y="f90"/>
                  <a:pt x="f93" y="f86"/>
                  <a:pt x="f15" y="f94"/>
                </a:cubicBezTo>
                <a:cubicBezTo>
                  <a:pt x="f36" y="f95"/>
                  <a:pt x="f96" y="f97"/>
                  <a:pt x="f98" y="f99"/>
                </a:cubicBezTo>
                <a:cubicBezTo>
                  <a:pt x="f29" y="f100"/>
                  <a:pt x="f96" y="f101"/>
                  <a:pt x="f23" y="f30"/>
                </a:cubicBezTo>
                <a:cubicBezTo>
                  <a:pt x="f102" y="f103"/>
                  <a:pt x="f104" y="f103"/>
                  <a:pt x="f57" y="f30"/>
                </a:cubicBezTo>
                <a:cubicBezTo>
                  <a:pt x="f105" y="f101"/>
                  <a:pt x="f106" y="f13"/>
                  <a:pt x="f47" y="f99"/>
                </a:cubicBezTo>
                <a:cubicBezTo>
                  <a:pt x="f105" y="f107"/>
                  <a:pt x="f108" y="f109"/>
                  <a:pt x="f68" y="f110"/>
                </a:cubicBezTo>
                <a:cubicBezTo>
                  <a:pt x="f43" y="f111"/>
                  <a:pt x="f66" y="f90"/>
                  <a:pt x="f57" y="f90"/>
                </a:cubicBezTo>
                <a:cubicBezTo>
                  <a:pt x="f112" y="f11"/>
                  <a:pt x="f104" y="f90"/>
                  <a:pt x="f89" y="f90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7C0DD26A-6CE6-0423-31E4-3306ABF37088}"/>
              </a:ext>
            </a:extLst>
          </p:cNvPr>
          <p:cNvSpPr/>
          <p:nvPr/>
        </p:nvSpPr>
        <p:spPr>
          <a:xfrm>
            <a:off x="477838" y="2484433"/>
            <a:ext cx="447671" cy="936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6"/>
              <a:gd name="f7" fmla="val 43"/>
              <a:gd name="f8" fmla="val 201"/>
              <a:gd name="f9" fmla="val 14"/>
              <a:gd name="f10" fmla="val 197"/>
              <a:gd name="f11" fmla="val 28"/>
              <a:gd name="f12" fmla="val 193"/>
              <a:gd name="f13" fmla="val 190"/>
              <a:gd name="f14" fmla="val 187"/>
              <a:gd name="f15" fmla="val 185"/>
              <a:gd name="f16" fmla="val 130"/>
              <a:gd name="f17" fmla="val 76"/>
              <a:gd name="f18" fmla="val 42"/>
              <a:gd name="f19" fmla="val 21"/>
              <a:gd name="f20" fmla="val 15"/>
              <a:gd name="f21" fmla="val 12"/>
              <a:gd name="f22" fmla="val 41"/>
              <a:gd name="f23" fmla="val 10"/>
              <a:gd name="f24" fmla="val 34"/>
              <a:gd name="f25" fmla="val 7"/>
              <a:gd name="f26" fmla="val 23"/>
              <a:gd name="f27" fmla="val 3"/>
              <a:gd name="f28" fmla="val 69"/>
              <a:gd name="f29" fmla="val 137"/>
              <a:gd name="f30" fmla="val 6"/>
              <a:gd name="f31" fmla="val 172"/>
              <a:gd name="f32" fmla="val 164"/>
              <a:gd name="f33" fmla="val 5"/>
              <a:gd name="f34" fmla="val 156"/>
              <a:gd name="f35" fmla="val 155"/>
              <a:gd name="f36" fmla="val 154"/>
              <a:gd name="f37" fmla="val 153"/>
              <a:gd name="f38" fmla="val 9"/>
              <a:gd name="f39" fmla="val 150"/>
              <a:gd name="f40" fmla="val 18"/>
              <a:gd name="f41" fmla="val 147"/>
              <a:gd name="f42" fmla="val 27"/>
              <a:gd name="f43" fmla="val 144"/>
              <a:gd name="f44" fmla="val 36"/>
              <a:gd name="f45" fmla="val 162"/>
              <a:gd name="f46" fmla="val 170"/>
              <a:gd name="f47" fmla="val 174"/>
              <a:gd name="f48" fmla="val 26"/>
              <a:gd name="f49" fmla="val 177"/>
              <a:gd name="f50" fmla="val 16"/>
              <a:gd name="f51" fmla="+- 0 0 -90"/>
              <a:gd name="f52" fmla="*/ f3 1 206"/>
              <a:gd name="f53" fmla="*/ f4 1 43"/>
              <a:gd name="f54" fmla="val f5"/>
              <a:gd name="f55" fmla="val f6"/>
              <a:gd name="f56" fmla="val f7"/>
              <a:gd name="f57" fmla="*/ f51 f0 1"/>
              <a:gd name="f58" fmla="+- f56 0 f54"/>
              <a:gd name="f59" fmla="+- f55 0 f54"/>
              <a:gd name="f60" fmla="*/ f57 1 f2"/>
              <a:gd name="f61" fmla="*/ f59 1 206"/>
              <a:gd name="f62" fmla="*/ f58 1 43"/>
              <a:gd name="f63" fmla="*/ 206 f59 1"/>
              <a:gd name="f64" fmla="*/ 0 f58 1"/>
              <a:gd name="f65" fmla="*/ 193 f59 1"/>
              <a:gd name="f66" fmla="*/ 43 f58 1"/>
              <a:gd name="f67" fmla="*/ 185 f59 1"/>
              <a:gd name="f68" fmla="*/ 21 f59 1"/>
              <a:gd name="f69" fmla="*/ 10 f59 1"/>
              <a:gd name="f70" fmla="*/ 34 f58 1"/>
              <a:gd name="f71" fmla="*/ 0 f59 1"/>
              <a:gd name="f72" fmla="*/ 180 f59 1"/>
              <a:gd name="f73" fmla="*/ 6 f58 1"/>
              <a:gd name="f74" fmla="*/ 156 f59 1"/>
              <a:gd name="f75" fmla="*/ 153 f59 1"/>
              <a:gd name="f76" fmla="*/ 9 f58 1"/>
              <a:gd name="f77" fmla="*/ 144 f59 1"/>
              <a:gd name="f78" fmla="*/ 36 f58 1"/>
              <a:gd name="f79" fmla="*/ 170 f59 1"/>
              <a:gd name="f80" fmla="+- f60 0 f1"/>
              <a:gd name="f81" fmla="*/ f63 1 206"/>
              <a:gd name="f82" fmla="*/ f64 1 43"/>
              <a:gd name="f83" fmla="*/ f65 1 206"/>
              <a:gd name="f84" fmla="*/ f66 1 43"/>
              <a:gd name="f85" fmla="*/ f67 1 206"/>
              <a:gd name="f86" fmla="*/ f68 1 206"/>
              <a:gd name="f87" fmla="*/ f69 1 206"/>
              <a:gd name="f88" fmla="*/ f70 1 43"/>
              <a:gd name="f89" fmla="*/ f71 1 206"/>
              <a:gd name="f90" fmla="*/ f72 1 206"/>
              <a:gd name="f91" fmla="*/ f73 1 43"/>
              <a:gd name="f92" fmla="*/ f74 1 206"/>
              <a:gd name="f93" fmla="*/ f75 1 206"/>
              <a:gd name="f94" fmla="*/ f76 1 43"/>
              <a:gd name="f95" fmla="*/ f77 1 206"/>
              <a:gd name="f96" fmla="*/ f78 1 43"/>
              <a:gd name="f97" fmla="*/ f79 1 206"/>
              <a:gd name="f98" fmla="*/ 0 1 f61"/>
              <a:gd name="f99" fmla="*/ f55 1 f61"/>
              <a:gd name="f100" fmla="*/ 0 1 f62"/>
              <a:gd name="f101" fmla="*/ f56 1 f62"/>
              <a:gd name="f102" fmla="*/ f81 1 f61"/>
              <a:gd name="f103" fmla="*/ f82 1 f62"/>
              <a:gd name="f104" fmla="*/ f83 1 f61"/>
              <a:gd name="f105" fmla="*/ f84 1 f62"/>
              <a:gd name="f106" fmla="*/ f85 1 f61"/>
              <a:gd name="f107" fmla="*/ f86 1 f61"/>
              <a:gd name="f108" fmla="*/ f87 1 f61"/>
              <a:gd name="f109" fmla="*/ f88 1 f62"/>
              <a:gd name="f110" fmla="*/ f89 1 f61"/>
              <a:gd name="f111" fmla="*/ f90 1 f61"/>
              <a:gd name="f112" fmla="*/ f91 1 f62"/>
              <a:gd name="f113" fmla="*/ f92 1 f61"/>
              <a:gd name="f114" fmla="*/ f93 1 f61"/>
              <a:gd name="f115" fmla="*/ f94 1 f62"/>
              <a:gd name="f116" fmla="*/ f95 1 f61"/>
              <a:gd name="f117" fmla="*/ f96 1 f62"/>
              <a:gd name="f118" fmla="*/ f97 1 f61"/>
              <a:gd name="f119" fmla="*/ f98 f52 1"/>
              <a:gd name="f120" fmla="*/ f99 f52 1"/>
              <a:gd name="f121" fmla="*/ f101 f53 1"/>
              <a:gd name="f122" fmla="*/ f100 f53 1"/>
              <a:gd name="f123" fmla="*/ f102 f52 1"/>
              <a:gd name="f124" fmla="*/ f103 f53 1"/>
              <a:gd name="f125" fmla="*/ f104 f52 1"/>
              <a:gd name="f126" fmla="*/ f105 f53 1"/>
              <a:gd name="f127" fmla="*/ f106 f52 1"/>
              <a:gd name="f128" fmla="*/ f107 f52 1"/>
              <a:gd name="f129" fmla="*/ f108 f52 1"/>
              <a:gd name="f130" fmla="*/ f109 f53 1"/>
              <a:gd name="f131" fmla="*/ f110 f52 1"/>
              <a:gd name="f132" fmla="*/ f111 f52 1"/>
              <a:gd name="f133" fmla="*/ f112 f53 1"/>
              <a:gd name="f134" fmla="*/ f113 f52 1"/>
              <a:gd name="f135" fmla="*/ f114 f52 1"/>
              <a:gd name="f136" fmla="*/ f115 f53 1"/>
              <a:gd name="f137" fmla="*/ f116 f52 1"/>
              <a:gd name="f138" fmla="*/ f117 f53 1"/>
              <a:gd name="f139" fmla="*/ f118 f5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0">
                <a:pos x="f123" y="f124"/>
              </a:cxn>
              <a:cxn ang="f80">
                <a:pos x="f125" y="f126"/>
              </a:cxn>
              <a:cxn ang="f80">
                <a:pos x="f127" y="f126"/>
              </a:cxn>
              <a:cxn ang="f80">
                <a:pos x="f128" y="f126"/>
              </a:cxn>
              <a:cxn ang="f80">
                <a:pos x="f129" y="f130"/>
              </a:cxn>
              <a:cxn ang="f80">
                <a:pos x="f131" y="f124"/>
              </a:cxn>
              <a:cxn ang="f80">
                <a:pos x="f123" y="f124"/>
              </a:cxn>
              <a:cxn ang="f80">
                <a:pos x="f132" y="f133"/>
              </a:cxn>
              <a:cxn ang="f80">
                <a:pos x="f134" y="f133"/>
              </a:cxn>
              <a:cxn ang="f80">
                <a:pos x="f135" y="f136"/>
              </a:cxn>
              <a:cxn ang="f80">
                <a:pos x="f137" y="f138"/>
              </a:cxn>
              <a:cxn ang="f80">
                <a:pos x="f139" y="f138"/>
              </a:cxn>
              <a:cxn ang="f80">
                <a:pos x="f132" y="f133"/>
              </a:cxn>
            </a:cxnLst>
            <a:rect l="f119" t="f122" r="f120" b="f121"/>
            <a:pathLst>
              <a:path w="206" h="43">
                <a:moveTo>
                  <a:pt x="f6" y="f5"/>
                </a:moveTo>
                <a:cubicBezTo>
                  <a:pt x="f8" y="f9"/>
                  <a:pt x="f10" y="f11"/>
                  <a:pt x="f12" y="f7"/>
                </a:cubicBezTo>
                <a:cubicBezTo>
                  <a:pt x="f13" y="f7"/>
                  <a:pt x="f14" y="f7"/>
                  <a:pt x="f15" y="f7"/>
                </a:cubicBezTo>
                <a:cubicBezTo>
                  <a:pt x="f16" y="f7"/>
                  <a:pt x="f17" y="f18"/>
                  <a:pt x="f19" y="f7"/>
                </a:cubicBezTo>
                <a:cubicBezTo>
                  <a:pt x="f20" y="f7"/>
                  <a:pt x="f21" y="f22"/>
                  <a:pt x="f23" y="f24"/>
                </a:cubicBezTo>
                <a:cubicBezTo>
                  <a:pt x="f25" y="f26"/>
                  <a:pt x="f27" y="f21"/>
                  <a:pt x="f5" y="f5"/>
                </a:cubicBezTo>
                <a:cubicBezTo>
                  <a:pt x="f28" y="f5"/>
                  <a:pt x="f29" y="f5"/>
                  <a:pt x="f6" y="f5"/>
                </a:cubicBezTo>
                <a:close/>
                <a:moveTo>
                  <a:pt x="f2" y="f30"/>
                </a:moveTo>
                <a:cubicBezTo>
                  <a:pt x="f31" y="f30"/>
                  <a:pt x="f32" y="f33"/>
                  <a:pt x="f34" y="f30"/>
                </a:cubicBezTo>
                <a:cubicBezTo>
                  <a:pt x="f35" y="f30"/>
                  <a:pt x="f36" y="f25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37" y="f44"/>
                  <a:pt x="f45" y="f44"/>
                  <a:pt x="f46" y="f44"/>
                </a:cubicBezTo>
                <a:cubicBezTo>
                  <a:pt x="f47" y="f48"/>
                  <a:pt x="f49" y="f50"/>
                  <a:pt x="f2" y="f30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5" name="Freeform 27">
            <a:extLst>
              <a:ext uri="{FF2B5EF4-FFF2-40B4-BE49-F238E27FC236}">
                <a16:creationId xmlns:a16="http://schemas.microsoft.com/office/drawing/2014/main" id="{851E49B8-F971-0687-7610-AF6F8B513093}"/>
              </a:ext>
            </a:extLst>
          </p:cNvPr>
          <p:cNvSpPr/>
          <p:nvPr/>
        </p:nvSpPr>
        <p:spPr>
          <a:xfrm>
            <a:off x="636586" y="2127251"/>
            <a:ext cx="298451" cy="33972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8"/>
              <a:gd name="f7" fmla="val 156"/>
              <a:gd name="f8" fmla="val 22"/>
              <a:gd name="f9" fmla="val 128"/>
              <a:gd name="f10" fmla="val 19"/>
              <a:gd name="f11" fmla="val 135"/>
              <a:gd name="f12" fmla="val 15"/>
              <a:gd name="f13" fmla="val 141"/>
              <a:gd name="f14" fmla="val 12"/>
              <a:gd name="f15" fmla="val 147"/>
              <a:gd name="f16" fmla="val 10"/>
              <a:gd name="f17" fmla="val 153"/>
              <a:gd name="f18" fmla="val 7"/>
              <a:gd name="f19" fmla="val 154"/>
              <a:gd name="f20" fmla="val 152"/>
              <a:gd name="f21" fmla="val 8"/>
              <a:gd name="f22" fmla="val 14"/>
              <a:gd name="f23" fmla="val 125"/>
              <a:gd name="f24" fmla="val 21"/>
              <a:gd name="f25" fmla="val 112"/>
              <a:gd name="f26" fmla="val 26"/>
              <a:gd name="f27" fmla="val 103"/>
              <a:gd name="f28" fmla="val 30"/>
              <a:gd name="f29" fmla="val 94"/>
              <a:gd name="f30" fmla="val 35"/>
              <a:gd name="f31" fmla="val 86"/>
              <a:gd name="f32" fmla="val 44"/>
              <a:gd name="f33" fmla="val 71"/>
              <a:gd name="f34" fmla="val 57"/>
              <a:gd name="f35" fmla="val 65"/>
              <a:gd name="f36" fmla="val 73"/>
              <a:gd name="f37" fmla="val 67"/>
              <a:gd name="f38" fmla="val 78"/>
              <a:gd name="f39" fmla="val 68"/>
              <a:gd name="f40" fmla="val 80"/>
              <a:gd name="f41" fmla="val 66"/>
              <a:gd name="f42" fmla="val 83"/>
              <a:gd name="f43" fmla="val 62"/>
              <a:gd name="f44" fmla="val 92"/>
              <a:gd name="f45" fmla="val 102"/>
              <a:gd name="f46" fmla="val 25"/>
              <a:gd name="f47" fmla="val 6"/>
              <a:gd name="f48" fmla="val 113"/>
              <a:gd name="f49" fmla="val 4"/>
              <a:gd name="f50" fmla="val 114"/>
              <a:gd name="f51" fmla="val 2"/>
              <a:gd name="f52" fmla="val 115"/>
              <a:gd name="f53" fmla="val 123"/>
              <a:gd name="f54" fmla="val 130"/>
              <a:gd name="f55" fmla="val 132"/>
              <a:gd name="f56" fmla="val 38"/>
              <a:gd name="f57" fmla="val 119"/>
              <a:gd name="f58" fmla="val 50"/>
              <a:gd name="f59" fmla="val 59"/>
              <a:gd name="f60" fmla="val 109"/>
              <a:gd name="f61" fmla="val 105"/>
              <a:gd name="f62" fmla="val 76"/>
              <a:gd name="f63" fmla="val 104"/>
              <a:gd name="f64" fmla="val 82"/>
              <a:gd name="f65" fmla="val 106"/>
              <a:gd name="f66" fmla="val 84"/>
              <a:gd name="f67" fmla="val 118"/>
              <a:gd name="f68" fmla="val 98"/>
              <a:gd name="f69" fmla="val 121"/>
              <a:gd name="f70" fmla="val 129"/>
              <a:gd name="f71" fmla="val 110"/>
              <a:gd name="f72" fmla="val 134"/>
              <a:gd name="f73" fmla="val 139"/>
              <a:gd name="f74" fmla="val 145"/>
              <a:gd name="f75" fmla="val 151"/>
              <a:gd name="f76" fmla="val 91"/>
              <a:gd name="f77" fmla="val 58"/>
              <a:gd name="f78" fmla="val 148"/>
              <a:gd name="f79" fmla="val 42"/>
              <a:gd name="f80" fmla="val 36"/>
              <a:gd name="f81" fmla="val 29"/>
              <a:gd name="f82" fmla="val 75"/>
              <a:gd name="f83" fmla="val 74"/>
              <a:gd name="f84" fmla="val 60"/>
              <a:gd name="f85" fmla="val 77"/>
              <a:gd name="f86" fmla="val 52"/>
              <a:gd name="f87" fmla="val 79"/>
              <a:gd name="f88" fmla="val 47"/>
              <a:gd name="f89" fmla="val 85"/>
              <a:gd name="f90" fmla="val 40"/>
              <a:gd name="f91" fmla="val 28"/>
              <a:gd name="f92" fmla="val 27"/>
              <a:gd name="f93" fmla="val 122"/>
              <a:gd name="f94" fmla="val 31"/>
              <a:gd name="f95" fmla="val 33"/>
              <a:gd name="f96" fmla="val 124"/>
              <a:gd name="f97" fmla="val 39"/>
              <a:gd name="f98" fmla="val 51"/>
              <a:gd name="f99" fmla="val 96"/>
              <a:gd name="f100" fmla="val 56"/>
              <a:gd name="f101" fmla="val 88"/>
              <a:gd name="f102" fmla="val 63"/>
              <a:gd name="f103" fmla="val 72"/>
              <a:gd name="f104" fmla="val 87"/>
              <a:gd name="f105" fmla="val 70"/>
              <a:gd name="f106" fmla="val 111"/>
              <a:gd name="f107" fmla="val 107"/>
              <a:gd name="f108" fmla="val 116"/>
              <a:gd name="f109" fmla="val 32"/>
              <a:gd name="f110" fmla="val 120"/>
              <a:gd name="f111" fmla="val 34"/>
              <a:gd name="f112" fmla="val 127"/>
              <a:gd name="f113" fmla="val 126"/>
              <a:gd name="f114" fmla="+- 0 0 -90"/>
              <a:gd name="f115" fmla="*/ f3 1 138"/>
              <a:gd name="f116" fmla="*/ f4 1 156"/>
              <a:gd name="f117" fmla="val f5"/>
              <a:gd name="f118" fmla="val f6"/>
              <a:gd name="f119" fmla="val f7"/>
              <a:gd name="f120" fmla="*/ f114 f0 1"/>
              <a:gd name="f121" fmla="+- f119 0 f117"/>
              <a:gd name="f122" fmla="+- f118 0 f117"/>
              <a:gd name="f123" fmla="*/ f120 1 f2"/>
              <a:gd name="f124" fmla="*/ f122 1 138"/>
              <a:gd name="f125" fmla="*/ f121 1 156"/>
              <a:gd name="f126" fmla="*/ 22 f122 1"/>
              <a:gd name="f127" fmla="*/ 128 f121 1"/>
              <a:gd name="f128" fmla="*/ 12 f122 1"/>
              <a:gd name="f129" fmla="*/ 147 f121 1"/>
              <a:gd name="f130" fmla="*/ 0 f122 1"/>
              <a:gd name="f131" fmla="*/ 152 f121 1"/>
              <a:gd name="f132" fmla="*/ 21 f122 1"/>
              <a:gd name="f133" fmla="*/ 112 f121 1"/>
              <a:gd name="f134" fmla="*/ 35 f122 1"/>
              <a:gd name="f135" fmla="*/ 86 f121 1"/>
              <a:gd name="f136" fmla="*/ 73 f122 1"/>
              <a:gd name="f137" fmla="*/ 67 f121 1"/>
              <a:gd name="f138" fmla="*/ 83 f122 1"/>
              <a:gd name="f139" fmla="*/ 62 f121 1"/>
              <a:gd name="f140" fmla="*/ 112 f122 1"/>
              <a:gd name="f141" fmla="*/ 6 f121 1"/>
              <a:gd name="f142" fmla="*/ 115 f122 1"/>
              <a:gd name="f143" fmla="*/ 0 f121 1"/>
              <a:gd name="f144" fmla="*/ 138 f122 1"/>
              <a:gd name="f145" fmla="*/ 12 f121 1"/>
              <a:gd name="f146" fmla="*/ 119 f122 1"/>
              <a:gd name="f147" fmla="*/ 50 f121 1"/>
              <a:gd name="f148" fmla="*/ 105 f122 1"/>
              <a:gd name="f149" fmla="*/ 76 f121 1"/>
              <a:gd name="f150" fmla="*/ 106 f122 1"/>
              <a:gd name="f151" fmla="*/ 84 f121 1"/>
              <a:gd name="f152" fmla="*/ 129 f121 1"/>
              <a:gd name="f153" fmla="*/ 104 f122 1"/>
              <a:gd name="f154" fmla="*/ 145 f121 1"/>
              <a:gd name="f155" fmla="*/ 91 f122 1"/>
              <a:gd name="f156" fmla="*/ 153 f121 1"/>
              <a:gd name="f157" fmla="*/ 42 f122 1"/>
              <a:gd name="f158" fmla="*/ 139 f121 1"/>
              <a:gd name="f159" fmla="*/ 68 f122 1"/>
              <a:gd name="f160" fmla="*/ 75 f121 1"/>
              <a:gd name="f161" fmla="*/ 67 f122 1"/>
              <a:gd name="f162" fmla="*/ 73 f121 1"/>
              <a:gd name="f163" fmla="*/ 47 f122 1"/>
              <a:gd name="f164" fmla="*/ 85 f121 1"/>
              <a:gd name="f165" fmla="*/ 30 f122 1"/>
              <a:gd name="f166" fmla="*/ 114 f121 1"/>
              <a:gd name="f167" fmla="*/ 31 f122 1"/>
              <a:gd name="f168" fmla="*/ 123 f121 1"/>
              <a:gd name="f169" fmla="*/ 39 f122 1"/>
              <a:gd name="f170" fmla="*/ 119 f121 1"/>
              <a:gd name="f171" fmla="*/ 51 f122 1"/>
              <a:gd name="f172" fmla="*/ 96 f121 1"/>
              <a:gd name="f173" fmla="*/ 72 f122 1"/>
              <a:gd name="f174" fmla="*/ 80 f122 1"/>
              <a:gd name="f175" fmla="*/ 83 f121 1"/>
              <a:gd name="f176" fmla="*/ 74 f122 1"/>
              <a:gd name="f177" fmla="*/ 118 f122 1"/>
              <a:gd name="f178" fmla="*/ 8 f121 1"/>
              <a:gd name="f179" fmla="*/ 107 f122 1"/>
              <a:gd name="f180" fmla="*/ 28 f121 1"/>
              <a:gd name="f181" fmla="*/ 120 f122 1"/>
              <a:gd name="f182" fmla="*/ 34 f121 1"/>
              <a:gd name="f183" fmla="*/ 130 f122 1"/>
              <a:gd name="f184" fmla="*/ 15 f121 1"/>
              <a:gd name="f185" fmla="+- f123 0 f1"/>
              <a:gd name="f186" fmla="*/ f126 1 138"/>
              <a:gd name="f187" fmla="*/ f127 1 156"/>
              <a:gd name="f188" fmla="*/ f128 1 138"/>
              <a:gd name="f189" fmla="*/ f129 1 156"/>
              <a:gd name="f190" fmla="*/ f130 1 138"/>
              <a:gd name="f191" fmla="*/ f131 1 156"/>
              <a:gd name="f192" fmla="*/ f132 1 138"/>
              <a:gd name="f193" fmla="*/ f133 1 156"/>
              <a:gd name="f194" fmla="*/ f134 1 138"/>
              <a:gd name="f195" fmla="*/ f135 1 156"/>
              <a:gd name="f196" fmla="*/ f136 1 138"/>
              <a:gd name="f197" fmla="*/ f137 1 156"/>
              <a:gd name="f198" fmla="*/ f138 1 138"/>
              <a:gd name="f199" fmla="*/ f139 1 156"/>
              <a:gd name="f200" fmla="*/ f140 1 138"/>
              <a:gd name="f201" fmla="*/ f141 1 156"/>
              <a:gd name="f202" fmla="*/ f142 1 138"/>
              <a:gd name="f203" fmla="*/ f143 1 156"/>
              <a:gd name="f204" fmla="*/ f144 1 138"/>
              <a:gd name="f205" fmla="*/ f145 1 156"/>
              <a:gd name="f206" fmla="*/ f146 1 138"/>
              <a:gd name="f207" fmla="*/ f147 1 156"/>
              <a:gd name="f208" fmla="*/ f148 1 138"/>
              <a:gd name="f209" fmla="*/ f149 1 156"/>
              <a:gd name="f210" fmla="*/ f150 1 138"/>
              <a:gd name="f211" fmla="*/ f151 1 156"/>
              <a:gd name="f212" fmla="*/ f152 1 156"/>
              <a:gd name="f213" fmla="*/ f153 1 138"/>
              <a:gd name="f214" fmla="*/ f154 1 156"/>
              <a:gd name="f215" fmla="*/ f155 1 138"/>
              <a:gd name="f216" fmla="*/ f156 1 156"/>
              <a:gd name="f217" fmla="*/ f157 1 138"/>
              <a:gd name="f218" fmla="*/ f158 1 156"/>
              <a:gd name="f219" fmla="*/ f159 1 138"/>
              <a:gd name="f220" fmla="*/ f160 1 156"/>
              <a:gd name="f221" fmla="*/ f161 1 138"/>
              <a:gd name="f222" fmla="*/ f162 1 156"/>
              <a:gd name="f223" fmla="*/ f163 1 138"/>
              <a:gd name="f224" fmla="*/ f164 1 156"/>
              <a:gd name="f225" fmla="*/ f165 1 138"/>
              <a:gd name="f226" fmla="*/ f166 1 156"/>
              <a:gd name="f227" fmla="*/ f167 1 138"/>
              <a:gd name="f228" fmla="*/ f168 1 156"/>
              <a:gd name="f229" fmla="*/ f169 1 138"/>
              <a:gd name="f230" fmla="*/ f170 1 156"/>
              <a:gd name="f231" fmla="*/ f171 1 138"/>
              <a:gd name="f232" fmla="*/ f172 1 156"/>
              <a:gd name="f233" fmla="*/ f173 1 138"/>
              <a:gd name="f234" fmla="*/ f174 1 138"/>
              <a:gd name="f235" fmla="*/ f175 1 156"/>
              <a:gd name="f236" fmla="*/ f176 1 138"/>
              <a:gd name="f237" fmla="*/ f177 1 138"/>
              <a:gd name="f238" fmla="*/ f178 1 156"/>
              <a:gd name="f239" fmla="*/ f179 1 138"/>
              <a:gd name="f240" fmla="*/ f180 1 156"/>
              <a:gd name="f241" fmla="*/ f181 1 138"/>
              <a:gd name="f242" fmla="*/ f182 1 156"/>
              <a:gd name="f243" fmla="*/ f183 1 138"/>
              <a:gd name="f244" fmla="*/ f184 1 156"/>
              <a:gd name="f245" fmla="*/ 0 1 f124"/>
              <a:gd name="f246" fmla="*/ f118 1 f124"/>
              <a:gd name="f247" fmla="*/ 0 1 f125"/>
              <a:gd name="f248" fmla="*/ f119 1 f125"/>
              <a:gd name="f249" fmla="*/ f186 1 f124"/>
              <a:gd name="f250" fmla="*/ f187 1 f125"/>
              <a:gd name="f251" fmla="*/ f188 1 f124"/>
              <a:gd name="f252" fmla="*/ f189 1 f125"/>
              <a:gd name="f253" fmla="*/ f190 1 f124"/>
              <a:gd name="f254" fmla="*/ f191 1 f125"/>
              <a:gd name="f255" fmla="*/ f192 1 f124"/>
              <a:gd name="f256" fmla="*/ f193 1 f125"/>
              <a:gd name="f257" fmla="*/ f194 1 f124"/>
              <a:gd name="f258" fmla="*/ f195 1 f125"/>
              <a:gd name="f259" fmla="*/ f196 1 f124"/>
              <a:gd name="f260" fmla="*/ f197 1 f125"/>
              <a:gd name="f261" fmla="*/ f198 1 f124"/>
              <a:gd name="f262" fmla="*/ f199 1 f125"/>
              <a:gd name="f263" fmla="*/ f200 1 f124"/>
              <a:gd name="f264" fmla="*/ f201 1 f125"/>
              <a:gd name="f265" fmla="*/ f202 1 f124"/>
              <a:gd name="f266" fmla="*/ f203 1 f125"/>
              <a:gd name="f267" fmla="*/ f204 1 f124"/>
              <a:gd name="f268" fmla="*/ f205 1 f125"/>
              <a:gd name="f269" fmla="*/ f206 1 f124"/>
              <a:gd name="f270" fmla="*/ f207 1 f125"/>
              <a:gd name="f271" fmla="*/ f208 1 f124"/>
              <a:gd name="f272" fmla="*/ f209 1 f125"/>
              <a:gd name="f273" fmla="*/ f210 1 f124"/>
              <a:gd name="f274" fmla="*/ f211 1 f125"/>
              <a:gd name="f275" fmla="*/ f212 1 f125"/>
              <a:gd name="f276" fmla="*/ f213 1 f124"/>
              <a:gd name="f277" fmla="*/ f214 1 f125"/>
              <a:gd name="f278" fmla="*/ f215 1 f124"/>
              <a:gd name="f279" fmla="*/ f216 1 f125"/>
              <a:gd name="f280" fmla="*/ f217 1 f124"/>
              <a:gd name="f281" fmla="*/ f218 1 f125"/>
              <a:gd name="f282" fmla="*/ f219 1 f124"/>
              <a:gd name="f283" fmla="*/ f220 1 f125"/>
              <a:gd name="f284" fmla="*/ f221 1 f124"/>
              <a:gd name="f285" fmla="*/ f222 1 f125"/>
              <a:gd name="f286" fmla="*/ f223 1 f124"/>
              <a:gd name="f287" fmla="*/ f224 1 f125"/>
              <a:gd name="f288" fmla="*/ f225 1 f124"/>
              <a:gd name="f289" fmla="*/ f226 1 f125"/>
              <a:gd name="f290" fmla="*/ f227 1 f124"/>
              <a:gd name="f291" fmla="*/ f228 1 f125"/>
              <a:gd name="f292" fmla="*/ f229 1 f124"/>
              <a:gd name="f293" fmla="*/ f230 1 f125"/>
              <a:gd name="f294" fmla="*/ f231 1 f124"/>
              <a:gd name="f295" fmla="*/ f232 1 f125"/>
              <a:gd name="f296" fmla="*/ f233 1 f124"/>
              <a:gd name="f297" fmla="*/ f234 1 f124"/>
              <a:gd name="f298" fmla="*/ f235 1 f125"/>
              <a:gd name="f299" fmla="*/ f236 1 f124"/>
              <a:gd name="f300" fmla="*/ f237 1 f124"/>
              <a:gd name="f301" fmla="*/ f238 1 f125"/>
              <a:gd name="f302" fmla="*/ f239 1 f124"/>
              <a:gd name="f303" fmla="*/ f240 1 f125"/>
              <a:gd name="f304" fmla="*/ f241 1 f124"/>
              <a:gd name="f305" fmla="*/ f242 1 f125"/>
              <a:gd name="f306" fmla="*/ f243 1 f124"/>
              <a:gd name="f307" fmla="*/ f244 1 f125"/>
              <a:gd name="f308" fmla="*/ f245 f115 1"/>
              <a:gd name="f309" fmla="*/ f246 f115 1"/>
              <a:gd name="f310" fmla="*/ f248 f116 1"/>
              <a:gd name="f311" fmla="*/ f247 f116 1"/>
              <a:gd name="f312" fmla="*/ f249 f115 1"/>
              <a:gd name="f313" fmla="*/ f250 f116 1"/>
              <a:gd name="f314" fmla="*/ f251 f115 1"/>
              <a:gd name="f315" fmla="*/ f252 f116 1"/>
              <a:gd name="f316" fmla="*/ f253 f115 1"/>
              <a:gd name="f317" fmla="*/ f254 f116 1"/>
              <a:gd name="f318" fmla="*/ f255 f115 1"/>
              <a:gd name="f319" fmla="*/ f256 f116 1"/>
              <a:gd name="f320" fmla="*/ f257 f115 1"/>
              <a:gd name="f321" fmla="*/ f258 f116 1"/>
              <a:gd name="f322" fmla="*/ f259 f115 1"/>
              <a:gd name="f323" fmla="*/ f260 f116 1"/>
              <a:gd name="f324" fmla="*/ f261 f115 1"/>
              <a:gd name="f325" fmla="*/ f262 f116 1"/>
              <a:gd name="f326" fmla="*/ f263 f115 1"/>
              <a:gd name="f327" fmla="*/ f264 f116 1"/>
              <a:gd name="f328" fmla="*/ f265 f115 1"/>
              <a:gd name="f329" fmla="*/ f266 f116 1"/>
              <a:gd name="f330" fmla="*/ f267 f115 1"/>
              <a:gd name="f331" fmla="*/ f268 f116 1"/>
              <a:gd name="f332" fmla="*/ f269 f115 1"/>
              <a:gd name="f333" fmla="*/ f270 f116 1"/>
              <a:gd name="f334" fmla="*/ f271 f115 1"/>
              <a:gd name="f335" fmla="*/ f272 f116 1"/>
              <a:gd name="f336" fmla="*/ f273 f115 1"/>
              <a:gd name="f337" fmla="*/ f274 f116 1"/>
              <a:gd name="f338" fmla="*/ f275 f116 1"/>
              <a:gd name="f339" fmla="*/ f276 f115 1"/>
              <a:gd name="f340" fmla="*/ f277 f116 1"/>
              <a:gd name="f341" fmla="*/ f278 f115 1"/>
              <a:gd name="f342" fmla="*/ f279 f116 1"/>
              <a:gd name="f343" fmla="*/ f280 f115 1"/>
              <a:gd name="f344" fmla="*/ f281 f116 1"/>
              <a:gd name="f345" fmla="*/ f282 f115 1"/>
              <a:gd name="f346" fmla="*/ f283 f116 1"/>
              <a:gd name="f347" fmla="*/ f284 f115 1"/>
              <a:gd name="f348" fmla="*/ f285 f116 1"/>
              <a:gd name="f349" fmla="*/ f286 f115 1"/>
              <a:gd name="f350" fmla="*/ f287 f116 1"/>
              <a:gd name="f351" fmla="*/ f288 f115 1"/>
              <a:gd name="f352" fmla="*/ f289 f116 1"/>
              <a:gd name="f353" fmla="*/ f290 f115 1"/>
              <a:gd name="f354" fmla="*/ f291 f116 1"/>
              <a:gd name="f355" fmla="*/ f292 f115 1"/>
              <a:gd name="f356" fmla="*/ f293 f116 1"/>
              <a:gd name="f357" fmla="*/ f294 f115 1"/>
              <a:gd name="f358" fmla="*/ f295 f116 1"/>
              <a:gd name="f359" fmla="*/ f296 f115 1"/>
              <a:gd name="f360" fmla="*/ f297 f115 1"/>
              <a:gd name="f361" fmla="*/ f298 f116 1"/>
              <a:gd name="f362" fmla="*/ f299 f115 1"/>
              <a:gd name="f363" fmla="*/ f300 f115 1"/>
              <a:gd name="f364" fmla="*/ f301 f116 1"/>
              <a:gd name="f365" fmla="*/ f302 f115 1"/>
              <a:gd name="f366" fmla="*/ f303 f116 1"/>
              <a:gd name="f367" fmla="*/ f304 f115 1"/>
              <a:gd name="f368" fmla="*/ f305 f116 1"/>
              <a:gd name="f369" fmla="*/ f306 f115 1"/>
              <a:gd name="f370" fmla="*/ f307 f1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5">
                <a:pos x="f312" y="f313"/>
              </a:cxn>
              <a:cxn ang="f185">
                <a:pos x="f314" y="f315"/>
              </a:cxn>
              <a:cxn ang="f185">
                <a:pos x="f316" y="f317"/>
              </a:cxn>
              <a:cxn ang="f185">
                <a:pos x="f318" y="f319"/>
              </a:cxn>
              <a:cxn ang="f185">
                <a:pos x="f320" y="f321"/>
              </a:cxn>
              <a:cxn ang="f185">
                <a:pos x="f322" y="f323"/>
              </a:cxn>
              <a:cxn ang="f185">
                <a:pos x="f324" y="f325"/>
              </a:cxn>
              <a:cxn ang="f185">
                <a:pos x="f326" y="f327"/>
              </a:cxn>
              <a:cxn ang="f185">
                <a:pos x="f328" y="f329"/>
              </a:cxn>
              <a:cxn ang="f185">
                <a:pos x="f330" y="f331"/>
              </a:cxn>
              <a:cxn ang="f185">
                <a:pos x="f332" y="f333"/>
              </a:cxn>
              <a:cxn ang="f185">
                <a:pos x="f334" y="f335"/>
              </a:cxn>
              <a:cxn ang="f185">
                <a:pos x="f336" y="f337"/>
              </a:cxn>
              <a:cxn ang="f185">
                <a:pos x="f326" y="f338"/>
              </a:cxn>
              <a:cxn ang="f185">
                <a:pos x="f339" y="f340"/>
              </a:cxn>
              <a:cxn ang="f185">
                <a:pos x="f341" y="f342"/>
              </a:cxn>
              <a:cxn ang="f185">
                <a:pos x="f343" y="f344"/>
              </a:cxn>
              <a:cxn ang="f185">
                <a:pos x="f312" y="f313"/>
              </a:cxn>
              <a:cxn ang="f185">
                <a:pos x="f345" y="f346"/>
              </a:cxn>
              <a:cxn ang="f185">
                <a:pos x="f347" y="f348"/>
              </a:cxn>
              <a:cxn ang="f185">
                <a:pos x="f349" y="f350"/>
              </a:cxn>
              <a:cxn ang="f185">
                <a:pos x="f351" y="f352"/>
              </a:cxn>
              <a:cxn ang="f185">
                <a:pos x="f353" y="f354"/>
              </a:cxn>
              <a:cxn ang="f185">
                <a:pos x="f355" y="f356"/>
              </a:cxn>
              <a:cxn ang="f185">
                <a:pos x="f357" y="f358"/>
              </a:cxn>
              <a:cxn ang="f185">
                <a:pos x="f359" y="f321"/>
              </a:cxn>
              <a:cxn ang="f185">
                <a:pos x="f360" y="f361"/>
              </a:cxn>
              <a:cxn ang="f185">
                <a:pos x="f362" y="f335"/>
              </a:cxn>
              <a:cxn ang="f185">
                <a:pos x="f345" y="f346"/>
              </a:cxn>
              <a:cxn ang="f185">
                <a:pos x="f363" y="f364"/>
              </a:cxn>
              <a:cxn ang="f185">
                <a:pos x="f365" y="f366"/>
              </a:cxn>
              <a:cxn ang="f185">
                <a:pos x="f367" y="f368"/>
              </a:cxn>
              <a:cxn ang="f185">
                <a:pos x="f369" y="f370"/>
              </a:cxn>
              <a:cxn ang="f185">
                <a:pos x="f363" y="f364"/>
              </a:cxn>
            </a:cxnLst>
            <a:rect l="f308" t="f311" r="f309" b="f310"/>
            <a:pathLst>
              <a:path w="138" h="156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5" y="f20"/>
                </a:cubicBezTo>
                <a:cubicBezTo>
                  <a:pt x="f21" y="f6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32"/>
                  <a:pt x="f45" y="f46"/>
                  <a:pt x="f25" y="f47"/>
                </a:cubicBezTo>
                <a:cubicBezTo>
                  <a:pt x="f48" y="f49"/>
                  <a:pt x="f50" y="f51"/>
                  <a:pt x="f52" y="f5"/>
                </a:cubicBezTo>
                <a:cubicBezTo>
                  <a:pt x="f53" y="f49"/>
                  <a:pt x="f54" y="f21"/>
                  <a:pt x="f6" y="f14"/>
                </a:cubicBezTo>
                <a:cubicBezTo>
                  <a:pt x="f55" y="f46"/>
                  <a:pt x="f23" y="f56"/>
                  <a:pt x="f57" y="f58"/>
                </a:cubicBezTo>
                <a:cubicBezTo>
                  <a:pt x="f50" y="f59"/>
                  <a:pt x="f60" y="f37"/>
                  <a:pt x="f61" y="f62"/>
                </a:cubicBezTo>
                <a:cubicBezTo>
                  <a:pt x="f63" y="f38"/>
                  <a:pt x="f61" y="f64"/>
                  <a:pt x="f65" y="f66"/>
                </a:cubicBezTo>
                <a:cubicBezTo>
                  <a:pt x="f67" y="f68"/>
                  <a:pt x="f69" y="f48"/>
                  <a:pt x="f25" y="f70"/>
                </a:cubicBezTo>
                <a:cubicBezTo>
                  <a:pt x="f71" y="f72"/>
                  <a:pt x="f65" y="f73"/>
                  <a:pt x="f63" y="f74"/>
                </a:cubicBezTo>
                <a:cubicBezTo>
                  <a:pt x="f45" y="f75"/>
                  <a:pt x="f68" y="f20"/>
                  <a:pt x="f76" y="f17"/>
                </a:cubicBezTo>
                <a:cubicBezTo>
                  <a:pt x="f36" y="f7"/>
                  <a:pt x="f77" y="f78"/>
                  <a:pt x="f79" y="f73"/>
                </a:cubicBezTo>
                <a:cubicBezTo>
                  <a:pt x="f80" y="f11"/>
                  <a:pt x="f81" y="f55"/>
                  <a:pt x="f8" y="f9"/>
                </a:cubicBezTo>
                <a:close/>
                <a:moveTo>
                  <a:pt x="f39" y="f82"/>
                </a:moveTo>
                <a:cubicBezTo>
                  <a:pt x="f39" y="f83"/>
                  <a:pt x="f37" y="f83"/>
                  <a:pt x="f37" y="f36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29"/>
                  <a:pt x="f30" y="f63"/>
                  <a:pt x="f28" y="f50"/>
                </a:cubicBezTo>
                <a:cubicBezTo>
                  <a:pt x="f91" y="f67"/>
                  <a:pt x="f92" y="f93"/>
                  <a:pt x="f94" y="f53"/>
                </a:cubicBezTo>
                <a:cubicBezTo>
                  <a:pt x="f95" y="f96"/>
                  <a:pt x="f56" y="f69"/>
                  <a:pt x="f97" y="f57"/>
                </a:cubicBezTo>
                <a:cubicBezTo>
                  <a:pt x="f32" y="f25"/>
                  <a:pt x="f88" y="f63"/>
                  <a:pt x="f98" y="f99"/>
                </a:cubicBezTo>
                <a:cubicBezTo>
                  <a:pt x="f100" y="f101"/>
                  <a:pt x="f102" y="f89"/>
                  <a:pt x="f103" y="f31"/>
                </a:cubicBezTo>
                <a:cubicBezTo>
                  <a:pt x="f82" y="f104"/>
                  <a:pt x="f85" y="f66"/>
                  <a:pt x="f40" y="f42"/>
                </a:cubicBezTo>
                <a:cubicBezTo>
                  <a:pt x="f38" y="f40"/>
                  <a:pt x="f62" y="f38"/>
                  <a:pt x="f83" y="f62"/>
                </a:cubicBezTo>
                <a:cubicBezTo>
                  <a:pt x="f103" y="f82"/>
                  <a:pt x="f105" y="f82"/>
                  <a:pt x="f39" y="f82"/>
                </a:cubicBezTo>
                <a:close/>
                <a:moveTo>
                  <a:pt x="f67" y="f21"/>
                </a:moveTo>
                <a:cubicBezTo>
                  <a:pt x="f50" y="f12"/>
                  <a:pt x="f106" y="f24"/>
                  <a:pt x="f107" y="f91"/>
                </a:cubicBezTo>
                <a:cubicBezTo>
                  <a:pt x="f25" y="f28"/>
                  <a:pt x="f108" y="f109"/>
                  <a:pt x="f110" y="f111"/>
                </a:cubicBezTo>
                <a:cubicBezTo>
                  <a:pt x="f96" y="f91"/>
                  <a:pt x="f112" y="f24"/>
                  <a:pt x="f54" y="f12"/>
                </a:cubicBezTo>
                <a:cubicBezTo>
                  <a:pt x="f113" y="f14"/>
                  <a:pt x="f93" y="f16"/>
                  <a:pt x="f67" y="f21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6" name="Freeform 28">
            <a:extLst>
              <a:ext uri="{FF2B5EF4-FFF2-40B4-BE49-F238E27FC236}">
                <a16:creationId xmlns:a16="http://schemas.microsoft.com/office/drawing/2014/main" id="{2D4D3A82-799F-CF42-31A4-81F53BC507F5}"/>
              </a:ext>
            </a:extLst>
          </p:cNvPr>
          <p:cNvSpPr/>
          <p:nvPr/>
        </p:nvSpPr>
        <p:spPr>
          <a:xfrm>
            <a:off x="3641726" y="4195760"/>
            <a:ext cx="161921" cy="57467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4"/>
              <a:gd name="f7" fmla="val 265"/>
              <a:gd name="f8" fmla="val 41"/>
              <a:gd name="f9" fmla="val 34"/>
              <a:gd name="f10" fmla="val 264"/>
              <a:gd name="f11" fmla="val 29"/>
              <a:gd name="f12" fmla="val 22"/>
              <a:gd name="f13" fmla="val 263"/>
              <a:gd name="f14" fmla="val 260"/>
              <a:gd name="f15" fmla="val 258"/>
              <a:gd name="f16" fmla="val 255"/>
              <a:gd name="f17" fmla="val 216"/>
              <a:gd name="f18" fmla="val 177"/>
              <a:gd name="f19" fmla="val 137"/>
              <a:gd name="f20" fmla="val 119"/>
              <a:gd name="f21" fmla="val 18"/>
              <a:gd name="f22" fmla="val 110"/>
              <a:gd name="f23" fmla="val 93"/>
              <a:gd name="f24" fmla="val 3"/>
              <a:gd name="f25" fmla="val 83"/>
              <a:gd name="f26" fmla="val 10"/>
              <a:gd name="f27" fmla="val 75"/>
              <a:gd name="f28" fmla="val 20"/>
              <a:gd name="f29" fmla="val 72"/>
              <a:gd name="f30" fmla="val 26"/>
              <a:gd name="f31" fmla="val 70"/>
              <a:gd name="f32" fmla="val 67"/>
              <a:gd name="f33" fmla="val 62"/>
              <a:gd name="f34" fmla="val 21"/>
              <a:gd name="f35" fmla="val 42"/>
              <a:gd name="f36" fmla="val 50"/>
              <a:gd name="f37" fmla="val 4"/>
              <a:gd name="f38" fmla="val 7"/>
              <a:gd name="f39" fmla="val 11"/>
              <a:gd name="f40" fmla="val 28"/>
              <a:gd name="f41" fmla="val 45"/>
              <a:gd name="f42" fmla="val 51"/>
              <a:gd name="f43" fmla="val 56"/>
              <a:gd name="f44" fmla="val 61"/>
              <a:gd name="f45" fmla="val 66"/>
              <a:gd name="f46" fmla="val 78"/>
              <a:gd name="f47" fmla="val 82"/>
              <a:gd name="f48" fmla="val 85"/>
              <a:gd name="f49" fmla="val 89"/>
              <a:gd name="f50" fmla="val 68"/>
              <a:gd name="f51" fmla="val 91"/>
              <a:gd name="f52" fmla="val 101"/>
              <a:gd name="f53" fmla="val 116"/>
              <a:gd name="f54" fmla="val 179"/>
              <a:gd name="f55" fmla="val 221"/>
              <a:gd name="f56" fmla="+- 0 0 -90"/>
              <a:gd name="f57" fmla="*/ f3 1 74"/>
              <a:gd name="f58" fmla="*/ f4 1 265"/>
              <a:gd name="f59" fmla="val f5"/>
              <a:gd name="f60" fmla="val f6"/>
              <a:gd name="f61" fmla="val f7"/>
              <a:gd name="f62" fmla="*/ f56 f0 1"/>
              <a:gd name="f63" fmla="+- f61 0 f59"/>
              <a:gd name="f64" fmla="+- f60 0 f59"/>
              <a:gd name="f65" fmla="*/ f62 1 f2"/>
              <a:gd name="f66" fmla="*/ f64 1 74"/>
              <a:gd name="f67" fmla="*/ f63 1 265"/>
              <a:gd name="f68" fmla="*/ 41 f64 1"/>
              <a:gd name="f69" fmla="*/ 265 f63 1"/>
              <a:gd name="f70" fmla="*/ 22 f64 1"/>
              <a:gd name="f71" fmla="*/ 263 f63 1"/>
              <a:gd name="f72" fmla="*/ 255 f63 1"/>
              <a:gd name="f73" fmla="*/ 137 f63 1"/>
              <a:gd name="f74" fmla="*/ 0 f64 1"/>
              <a:gd name="f75" fmla="*/ 93 f63 1"/>
              <a:gd name="f76" fmla="*/ 20 f64 1"/>
              <a:gd name="f77" fmla="*/ 72 f63 1"/>
              <a:gd name="f78" fmla="*/ 26 f64 1"/>
              <a:gd name="f79" fmla="*/ 62 f63 1"/>
              <a:gd name="f80" fmla="*/ 0 f63 1"/>
              <a:gd name="f81" fmla="*/ 50 f64 1"/>
              <a:gd name="f82" fmla="*/ 11 f63 1"/>
              <a:gd name="f83" fmla="*/ 56 f64 1"/>
              <a:gd name="f84" fmla="*/ 70 f64 1"/>
              <a:gd name="f85" fmla="*/ 82 f63 1"/>
              <a:gd name="f86" fmla="*/ 68 f64 1"/>
              <a:gd name="f87" fmla="*/ 91 f63 1"/>
              <a:gd name="f88" fmla="+- f65 0 f1"/>
              <a:gd name="f89" fmla="*/ f68 1 74"/>
              <a:gd name="f90" fmla="*/ f69 1 265"/>
              <a:gd name="f91" fmla="*/ f70 1 74"/>
              <a:gd name="f92" fmla="*/ f71 1 265"/>
              <a:gd name="f93" fmla="*/ f72 1 265"/>
              <a:gd name="f94" fmla="*/ f73 1 265"/>
              <a:gd name="f95" fmla="*/ f74 1 74"/>
              <a:gd name="f96" fmla="*/ f75 1 265"/>
              <a:gd name="f97" fmla="*/ f76 1 74"/>
              <a:gd name="f98" fmla="*/ f77 1 265"/>
              <a:gd name="f99" fmla="*/ f78 1 74"/>
              <a:gd name="f100" fmla="*/ f79 1 265"/>
              <a:gd name="f101" fmla="*/ f80 1 265"/>
              <a:gd name="f102" fmla="*/ f81 1 74"/>
              <a:gd name="f103" fmla="*/ f82 1 265"/>
              <a:gd name="f104" fmla="*/ f83 1 74"/>
              <a:gd name="f105" fmla="*/ f84 1 74"/>
              <a:gd name="f106" fmla="*/ f85 1 265"/>
              <a:gd name="f107" fmla="*/ f86 1 74"/>
              <a:gd name="f108" fmla="*/ f87 1 265"/>
              <a:gd name="f109" fmla="*/ 0 1 f66"/>
              <a:gd name="f110" fmla="*/ f60 1 f66"/>
              <a:gd name="f111" fmla="*/ 0 1 f67"/>
              <a:gd name="f112" fmla="*/ f61 1 f67"/>
              <a:gd name="f113" fmla="*/ f89 1 f66"/>
              <a:gd name="f114" fmla="*/ f90 1 f67"/>
              <a:gd name="f115" fmla="*/ f91 1 f66"/>
              <a:gd name="f116" fmla="*/ f92 1 f67"/>
              <a:gd name="f117" fmla="*/ f93 1 f67"/>
              <a:gd name="f118" fmla="*/ f94 1 f67"/>
              <a:gd name="f119" fmla="*/ f95 1 f66"/>
              <a:gd name="f120" fmla="*/ f96 1 f67"/>
              <a:gd name="f121" fmla="*/ f97 1 f66"/>
              <a:gd name="f122" fmla="*/ f98 1 f67"/>
              <a:gd name="f123" fmla="*/ f99 1 f66"/>
              <a:gd name="f124" fmla="*/ f100 1 f67"/>
              <a:gd name="f125" fmla="*/ f101 1 f67"/>
              <a:gd name="f126" fmla="*/ f102 1 f66"/>
              <a:gd name="f127" fmla="*/ f103 1 f67"/>
              <a:gd name="f128" fmla="*/ f104 1 f66"/>
              <a:gd name="f129" fmla="*/ f105 1 f66"/>
              <a:gd name="f130" fmla="*/ f106 1 f67"/>
              <a:gd name="f131" fmla="*/ f107 1 f66"/>
              <a:gd name="f132" fmla="*/ f108 1 f67"/>
              <a:gd name="f133" fmla="*/ f109 f57 1"/>
              <a:gd name="f134" fmla="*/ f110 f57 1"/>
              <a:gd name="f135" fmla="*/ f112 f58 1"/>
              <a:gd name="f136" fmla="*/ f111 f58 1"/>
              <a:gd name="f137" fmla="*/ f113 f57 1"/>
              <a:gd name="f138" fmla="*/ f114 f58 1"/>
              <a:gd name="f139" fmla="*/ f115 f57 1"/>
              <a:gd name="f140" fmla="*/ f116 f58 1"/>
              <a:gd name="f141" fmla="*/ f117 f58 1"/>
              <a:gd name="f142" fmla="*/ f118 f58 1"/>
              <a:gd name="f143" fmla="*/ f119 f57 1"/>
              <a:gd name="f144" fmla="*/ f120 f58 1"/>
              <a:gd name="f145" fmla="*/ f121 f57 1"/>
              <a:gd name="f146" fmla="*/ f122 f58 1"/>
              <a:gd name="f147" fmla="*/ f123 f57 1"/>
              <a:gd name="f148" fmla="*/ f124 f58 1"/>
              <a:gd name="f149" fmla="*/ f125 f58 1"/>
              <a:gd name="f150" fmla="*/ f126 f57 1"/>
              <a:gd name="f151" fmla="*/ f127 f58 1"/>
              <a:gd name="f152" fmla="*/ f128 f57 1"/>
              <a:gd name="f153" fmla="*/ f129 f57 1"/>
              <a:gd name="f154" fmla="*/ f130 f58 1"/>
              <a:gd name="f155" fmla="*/ f131 f57 1"/>
              <a:gd name="f156" fmla="*/ f132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8">
                <a:pos x="f137" y="f138"/>
              </a:cxn>
              <a:cxn ang="f88">
                <a:pos x="f139" y="f140"/>
              </a:cxn>
              <a:cxn ang="f88">
                <a:pos x="f139" y="f141"/>
              </a:cxn>
              <a:cxn ang="f88">
                <a:pos x="f139" y="f142"/>
              </a:cxn>
              <a:cxn ang="f88">
                <a:pos x="f143" y="f144"/>
              </a:cxn>
              <a:cxn ang="f88">
                <a:pos x="f145" y="f146"/>
              </a:cxn>
              <a:cxn ang="f88">
                <a:pos x="f147" y="f148"/>
              </a:cxn>
              <a:cxn ang="f88">
                <a:pos x="f147" y="f149"/>
              </a:cxn>
              <a:cxn ang="f88">
                <a:pos x="f150" y="f149"/>
              </a:cxn>
              <a:cxn ang="f88">
                <a:pos x="f150" y="f151"/>
              </a:cxn>
              <a:cxn ang="f88">
                <a:pos x="f150" y="f148"/>
              </a:cxn>
              <a:cxn ang="f88">
                <a:pos x="f152" y="f146"/>
              </a:cxn>
              <a:cxn ang="f88">
                <a:pos x="f153" y="f154"/>
              </a:cxn>
              <a:cxn ang="f88">
                <a:pos x="f155" y="f156"/>
              </a:cxn>
              <a:cxn ang="f88">
                <a:pos x="f137" y="f142"/>
              </a:cxn>
              <a:cxn ang="f88">
                <a:pos x="f137" y="f138"/>
              </a:cxn>
            </a:cxnLst>
            <a:rect l="f133" t="f136" r="f134" b="f135"/>
            <a:pathLst>
              <a:path w="74" h="265">
                <a:moveTo>
                  <a:pt x="f8" y="f7"/>
                </a:moveTo>
                <a:cubicBezTo>
                  <a:pt x="f9" y="f10"/>
                  <a:pt x="f11" y="f10"/>
                  <a:pt x="f12" y="f13"/>
                </a:cubicBezTo>
                <a:cubicBezTo>
                  <a:pt x="f12" y="f14"/>
                  <a:pt x="f12" y="f15"/>
                  <a:pt x="f12" y="f16"/>
                </a:cubicBezTo>
                <a:cubicBezTo>
                  <a:pt x="f12" y="f17"/>
                  <a:pt x="f12" y="f18"/>
                  <a:pt x="f12" y="f19"/>
                </a:cubicBezTo>
                <a:cubicBezTo>
                  <a:pt x="f12" y="f20"/>
                  <a:pt x="f21" y="f22"/>
                  <a:pt x="f5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0" y="f32"/>
                  <a:pt x="f30" y="f33"/>
                </a:cubicBezTo>
                <a:cubicBezTo>
                  <a:pt x="f30" y="f8"/>
                  <a:pt x="f30" y="f34"/>
                  <a:pt x="f30" y="f5"/>
                </a:cubicBezTo>
                <a:cubicBezTo>
                  <a:pt x="f9" y="f5"/>
                  <a:pt x="f35" y="f5"/>
                  <a:pt x="f36" y="f5"/>
                </a:cubicBezTo>
                <a:cubicBezTo>
                  <a:pt x="f36" y="f37"/>
                  <a:pt x="f36" y="f38"/>
                  <a:pt x="f36" y="f39"/>
                </a:cubicBezTo>
                <a:cubicBezTo>
                  <a:pt x="f36" y="f40"/>
                  <a:pt x="f36" y="f41"/>
                  <a:pt x="f36" y="f33"/>
                </a:cubicBezTo>
                <a:cubicBezTo>
                  <a:pt x="f36" y="f32"/>
                  <a:pt x="f42" y="f31"/>
                  <a:pt x="f43" y="f29"/>
                </a:cubicBezTo>
                <a:cubicBezTo>
                  <a:pt x="f44" y="f6"/>
                  <a:pt x="f45" y="f46"/>
                  <a:pt x="f31" y="f47"/>
                </a:cubicBezTo>
                <a:cubicBezTo>
                  <a:pt x="f6" y="f48"/>
                  <a:pt x="f6" y="f49"/>
                  <a:pt x="f50" y="f51"/>
                </a:cubicBezTo>
                <a:cubicBezTo>
                  <a:pt x="f36" y="f52"/>
                  <a:pt x="f8" y="f53"/>
                  <a:pt x="f8" y="f19"/>
                </a:cubicBezTo>
                <a:cubicBezTo>
                  <a:pt x="f8" y="f54"/>
                  <a:pt x="f8" y="f55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Freeform 29">
            <a:extLst>
              <a:ext uri="{FF2B5EF4-FFF2-40B4-BE49-F238E27FC236}">
                <a16:creationId xmlns:a16="http://schemas.microsoft.com/office/drawing/2014/main" id="{9B11D2F3-80A2-8E79-FB69-F0BD2E25ED94}"/>
              </a:ext>
            </a:extLst>
          </p:cNvPr>
          <p:cNvSpPr/>
          <p:nvPr/>
        </p:nvSpPr>
        <p:spPr>
          <a:xfrm>
            <a:off x="3435345" y="2503490"/>
            <a:ext cx="122236" cy="3556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6"/>
              <a:gd name="f7" fmla="val 164"/>
              <a:gd name="f8" fmla="val 34"/>
              <a:gd name="f9" fmla="val 54"/>
              <a:gd name="f10" fmla="val 32"/>
              <a:gd name="f11" fmla="val 108"/>
              <a:gd name="f12" fmla="val 51"/>
              <a:gd name="f13" fmla="val 163"/>
              <a:gd name="f14" fmla="val 42"/>
              <a:gd name="f15" fmla="val 26"/>
              <a:gd name="f16" fmla="val 23"/>
              <a:gd name="f17" fmla="val 20"/>
              <a:gd name="f18" fmla="val 159"/>
              <a:gd name="f19" fmla="val 19"/>
              <a:gd name="f20" fmla="val 156"/>
              <a:gd name="f21" fmla="val 10"/>
              <a:gd name="f22" fmla="val 136"/>
              <a:gd name="f23" fmla="val 4"/>
              <a:gd name="f24" fmla="val 116"/>
              <a:gd name="f25" fmla="val 2"/>
              <a:gd name="f26" fmla="val 94"/>
              <a:gd name="f27" fmla="val 64"/>
              <a:gd name="f28" fmla="val 6"/>
              <a:gd name="f29" fmla="val 35"/>
              <a:gd name="f30" fmla="val 7"/>
              <a:gd name="f31" fmla="val 22"/>
              <a:gd name="f32" fmla="val 25"/>
              <a:gd name="f33" fmla="val 30"/>
              <a:gd name="f34" fmla="val 39"/>
              <a:gd name="f35" fmla="val 1"/>
              <a:gd name="f36" fmla="val 47"/>
              <a:gd name="f37" fmla="+- 0 0 -90"/>
              <a:gd name="f38" fmla="*/ f3 1 56"/>
              <a:gd name="f39" fmla="*/ f4 1 164"/>
              <a:gd name="f40" fmla="val f5"/>
              <a:gd name="f41" fmla="val f6"/>
              <a:gd name="f42" fmla="val f7"/>
              <a:gd name="f43" fmla="*/ f37 f0 1"/>
              <a:gd name="f44" fmla="+- f42 0 f40"/>
              <a:gd name="f45" fmla="+- f41 0 f40"/>
              <a:gd name="f46" fmla="*/ f43 1 f2"/>
              <a:gd name="f47" fmla="*/ f45 1 56"/>
              <a:gd name="f48" fmla="*/ f44 1 164"/>
              <a:gd name="f49" fmla="*/ 56 f45 1"/>
              <a:gd name="f50" fmla="*/ 0 f44 1"/>
              <a:gd name="f51" fmla="*/ 51 f45 1"/>
              <a:gd name="f52" fmla="*/ 163 f44 1"/>
              <a:gd name="f53" fmla="*/ 26 f45 1"/>
              <a:gd name="f54" fmla="*/ 19 f45 1"/>
              <a:gd name="f55" fmla="*/ 156 f44 1"/>
              <a:gd name="f56" fmla="*/ 2 f45 1"/>
              <a:gd name="f57" fmla="*/ 94 f44 1"/>
              <a:gd name="f58" fmla="*/ 20 f45 1"/>
              <a:gd name="f59" fmla="*/ 7 f44 1"/>
              <a:gd name="f60" fmla="*/ 30 f45 1"/>
              <a:gd name="f61" fmla="+- f46 0 f1"/>
              <a:gd name="f62" fmla="*/ f49 1 56"/>
              <a:gd name="f63" fmla="*/ f50 1 164"/>
              <a:gd name="f64" fmla="*/ f51 1 56"/>
              <a:gd name="f65" fmla="*/ f52 1 164"/>
              <a:gd name="f66" fmla="*/ f53 1 56"/>
              <a:gd name="f67" fmla="*/ f54 1 56"/>
              <a:gd name="f68" fmla="*/ f55 1 164"/>
              <a:gd name="f69" fmla="*/ f56 1 56"/>
              <a:gd name="f70" fmla="*/ f57 1 164"/>
              <a:gd name="f71" fmla="*/ f58 1 56"/>
              <a:gd name="f72" fmla="*/ f59 1 164"/>
              <a:gd name="f73" fmla="*/ f60 1 56"/>
              <a:gd name="f74" fmla="*/ 0 1 f47"/>
              <a:gd name="f75" fmla="*/ f41 1 f47"/>
              <a:gd name="f76" fmla="*/ 0 1 f48"/>
              <a:gd name="f77" fmla="*/ f42 1 f48"/>
              <a:gd name="f78" fmla="*/ f62 1 f47"/>
              <a:gd name="f79" fmla="*/ f63 1 f48"/>
              <a:gd name="f80" fmla="*/ f64 1 f47"/>
              <a:gd name="f81" fmla="*/ f65 1 f48"/>
              <a:gd name="f82" fmla="*/ f66 1 f47"/>
              <a:gd name="f83" fmla="*/ f67 1 f47"/>
              <a:gd name="f84" fmla="*/ f68 1 f48"/>
              <a:gd name="f85" fmla="*/ f69 1 f47"/>
              <a:gd name="f86" fmla="*/ f70 1 f48"/>
              <a:gd name="f87" fmla="*/ f71 1 f47"/>
              <a:gd name="f88" fmla="*/ f72 1 f48"/>
              <a:gd name="f89" fmla="*/ f73 1 f47"/>
              <a:gd name="f90" fmla="*/ f74 f38 1"/>
              <a:gd name="f91" fmla="*/ f75 f38 1"/>
              <a:gd name="f92" fmla="*/ f77 f39 1"/>
              <a:gd name="f93" fmla="*/ f76 f39 1"/>
              <a:gd name="f94" fmla="*/ f78 f38 1"/>
              <a:gd name="f95" fmla="*/ f79 f39 1"/>
              <a:gd name="f96" fmla="*/ f80 f38 1"/>
              <a:gd name="f97" fmla="*/ f81 f39 1"/>
              <a:gd name="f98" fmla="*/ f82 f38 1"/>
              <a:gd name="f99" fmla="*/ f83 f38 1"/>
              <a:gd name="f100" fmla="*/ f84 f39 1"/>
              <a:gd name="f101" fmla="*/ f85 f38 1"/>
              <a:gd name="f102" fmla="*/ f86 f39 1"/>
              <a:gd name="f103" fmla="*/ f87 f38 1"/>
              <a:gd name="f104" fmla="*/ f88 f39 1"/>
              <a:gd name="f105" fmla="*/ f89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1">
                <a:pos x="f94" y="f95"/>
              </a:cxn>
              <a:cxn ang="f61">
                <a:pos x="f96" y="f97"/>
              </a:cxn>
              <a:cxn ang="f61">
                <a:pos x="f98" y="f97"/>
              </a:cxn>
              <a:cxn ang="f61">
                <a:pos x="f99" y="f100"/>
              </a:cxn>
              <a:cxn ang="f61">
                <a:pos x="f101" y="f102"/>
              </a:cxn>
              <a:cxn ang="f61">
                <a:pos x="f103" y="f104"/>
              </a:cxn>
              <a:cxn ang="f61">
                <a:pos x="f105" y="f95"/>
              </a:cxn>
              <a:cxn ang="f61">
                <a:pos x="f94" y="f95"/>
              </a:cxn>
            </a:cxnLst>
            <a:rect l="f90" t="f93" r="f91" b="f92"/>
            <a:pathLst>
              <a:path w="56" h="164">
                <a:moveTo>
                  <a:pt x="f6" y="f5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13"/>
                  <a:pt x="f8" y="f7"/>
                  <a:pt x="f15" y="f13"/>
                </a:cubicBezTo>
                <a:cubicBezTo>
                  <a:pt x="f16" y="f13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5" y="f27"/>
                  <a:pt x="f28" y="f29"/>
                  <a:pt x="f17" y="f30"/>
                </a:cubicBezTo>
                <a:cubicBezTo>
                  <a:pt x="f31" y="f25"/>
                  <a:pt x="f32" y="f5"/>
                  <a:pt x="f33" y="f5"/>
                </a:cubicBezTo>
                <a:cubicBezTo>
                  <a:pt x="f34" y="f35"/>
                  <a:pt x="f36" y="f5"/>
                  <a:pt x="f6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Freeform 30">
            <a:extLst>
              <a:ext uri="{FF2B5EF4-FFF2-40B4-BE49-F238E27FC236}">
                <a16:creationId xmlns:a16="http://schemas.microsoft.com/office/drawing/2014/main" id="{D1B12805-3EB6-28E0-CB4D-23250D9C36E3}"/>
              </a:ext>
            </a:extLst>
          </p:cNvPr>
          <p:cNvSpPr/>
          <p:nvPr/>
        </p:nvSpPr>
        <p:spPr>
          <a:xfrm>
            <a:off x="3862389" y="2505071"/>
            <a:ext cx="119064" cy="35400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5"/>
              <a:gd name="f7" fmla="val 163"/>
              <a:gd name="f8" fmla="val 5"/>
              <a:gd name="f9" fmla="val 162"/>
              <a:gd name="f10" fmla="val 23"/>
              <a:gd name="f11" fmla="val 107"/>
              <a:gd name="f12" fmla="val 53"/>
              <a:gd name="f13" fmla="val 11"/>
              <a:gd name="f14" fmla="val 21"/>
              <a:gd name="f15" fmla="val 31"/>
              <a:gd name="f16" fmla="val 32"/>
              <a:gd name="f17" fmla="val 34"/>
              <a:gd name="f18" fmla="val 3"/>
              <a:gd name="f19" fmla="val 35"/>
              <a:gd name="f20" fmla="val 4"/>
              <a:gd name="f21" fmla="val 49"/>
              <a:gd name="f22" fmla="val 26"/>
              <a:gd name="f23" fmla="val 50"/>
              <a:gd name="f24" fmla="val 54"/>
              <a:gd name="f25" fmla="val 75"/>
              <a:gd name="f26" fmla="val 104"/>
              <a:gd name="f27" fmla="val 132"/>
              <a:gd name="f28" fmla="val 36"/>
              <a:gd name="f29" fmla="val 157"/>
              <a:gd name="f30" fmla="val 161"/>
              <a:gd name="f31" fmla="val 27"/>
              <a:gd name="f32" fmla="val 20"/>
              <a:gd name="f33" fmla="val 13"/>
              <a:gd name="f34" fmla="+- 0 0 -90"/>
              <a:gd name="f35" fmla="*/ f3 1 55"/>
              <a:gd name="f36" fmla="*/ f4 1 163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55"/>
              <a:gd name="f45" fmla="*/ f41 1 163"/>
              <a:gd name="f46" fmla="*/ 5 f42 1"/>
              <a:gd name="f47" fmla="*/ 162 f41 1"/>
              <a:gd name="f48" fmla="*/ 0 f42 1"/>
              <a:gd name="f49" fmla="*/ 0 f41 1"/>
              <a:gd name="f50" fmla="*/ 31 f42 1"/>
              <a:gd name="f51" fmla="*/ 35 f42 1"/>
              <a:gd name="f52" fmla="*/ 4 f41 1"/>
              <a:gd name="f53" fmla="*/ 54 f42 1"/>
              <a:gd name="f54" fmla="*/ 75 f41 1"/>
              <a:gd name="f55" fmla="*/ 36 f42 1"/>
              <a:gd name="f56" fmla="*/ 157 f41 1"/>
              <a:gd name="f57" fmla="*/ 27 f42 1"/>
              <a:gd name="f58" fmla="*/ 163 f41 1"/>
              <a:gd name="f59" fmla="+- f43 0 f1"/>
              <a:gd name="f60" fmla="*/ f46 1 55"/>
              <a:gd name="f61" fmla="*/ f47 1 163"/>
              <a:gd name="f62" fmla="*/ f48 1 55"/>
              <a:gd name="f63" fmla="*/ f49 1 163"/>
              <a:gd name="f64" fmla="*/ f50 1 55"/>
              <a:gd name="f65" fmla="*/ f51 1 55"/>
              <a:gd name="f66" fmla="*/ f52 1 163"/>
              <a:gd name="f67" fmla="*/ f53 1 55"/>
              <a:gd name="f68" fmla="*/ f54 1 163"/>
              <a:gd name="f69" fmla="*/ f55 1 55"/>
              <a:gd name="f70" fmla="*/ f56 1 163"/>
              <a:gd name="f71" fmla="*/ f57 1 55"/>
              <a:gd name="f72" fmla="*/ f58 1 163"/>
              <a:gd name="f73" fmla="*/ 0 1 f44"/>
              <a:gd name="f74" fmla="*/ f38 1 f44"/>
              <a:gd name="f75" fmla="*/ 0 1 f45"/>
              <a:gd name="f76" fmla="*/ f39 1 f45"/>
              <a:gd name="f77" fmla="*/ f60 1 f44"/>
              <a:gd name="f78" fmla="*/ f61 1 f45"/>
              <a:gd name="f79" fmla="*/ f62 1 f44"/>
              <a:gd name="f80" fmla="*/ f63 1 f45"/>
              <a:gd name="f81" fmla="*/ f64 1 f44"/>
              <a:gd name="f82" fmla="*/ f65 1 f44"/>
              <a:gd name="f83" fmla="*/ f66 1 f45"/>
              <a:gd name="f84" fmla="*/ f67 1 f44"/>
              <a:gd name="f85" fmla="*/ f68 1 f45"/>
              <a:gd name="f86" fmla="*/ f69 1 f44"/>
              <a:gd name="f87" fmla="*/ f70 1 f45"/>
              <a:gd name="f88" fmla="*/ f71 1 f44"/>
              <a:gd name="f89" fmla="*/ f72 1 f45"/>
              <a:gd name="f90" fmla="*/ f73 f35 1"/>
              <a:gd name="f91" fmla="*/ f74 f35 1"/>
              <a:gd name="f92" fmla="*/ f76 f36 1"/>
              <a:gd name="f93" fmla="*/ f75 f36 1"/>
              <a:gd name="f94" fmla="*/ f77 f35 1"/>
              <a:gd name="f95" fmla="*/ f78 f36 1"/>
              <a:gd name="f96" fmla="*/ f79 f35 1"/>
              <a:gd name="f97" fmla="*/ f80 f36 1"/>
              <a:gd name="f98" fmla="*/ f81 f35 1"/>
              <a:gd name="f99" fmla="*/ f82 f35 1"/>
              <a:gd name="f100" fmla="*/ f83 f36 1"/>
              <a:gd name="f101" fmla="*/ f84 f35 1"/>
              <a:gd name="f102" fmla="*/ f85 f36 1"/>
              <a:gd name="f103" fmla="*/ f86 f35 1"/>
              <a:gd name="f104" fmla="*/ f87 f36 1"/>
              <a:gd name="f105" fmla="*/ f88 f35 1"/>
              <a:gd name="f106" fmla="*/ f89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9">
                <a:pos x="f94" y="f95"/>
              </a:cxn>
              <a:cxn ang="f59">
                <a:pos x="f96" y="f97"/>
              </a:cxn>
              <a:cxn ang="f59">
                <a:pos x="f98" y="f97"/>
              </a:cxn>
              <a:cxn ang="f59">
                <a:pos x="f99" y="f100"/>
              </a:cxn>
              <a:cxn ang="f59">
                <a:pos x="f101" y="f102"/>
              </a:cxn>
              <a:cxn ang="f59">
                <a:pos x="f103" y="f104"/>
              </a:cxn>
              <a:cxn ang="f59">
                <a:pos x="f105" y="f106"/>
              </a:cxn>
              <a:cxn ang="f59">
                <a:pos x="f94" y="f95"/>
              </a:cxn>
            </a:cxnLst>
            <a:rect l="f90" t="f93" r="f91" b="f92"/>
            <a:pathLst>
              <a:path w="55" h="163">
                <a:moveTo>
                  <a:pt x="f8" y="f9"/>
                </a:moveTo>
                <a:cubicBezTo>
                  <a:pt x="f10" y="f11"/>
                  <a:pt x="f10" y="f12"/>
                  <a:pt x="f5" y="f5"/>
                </a:cubicBezTo>
                <a:cubicBezTo>
                  <a:pt x="f13" y="f5"/>
                  <a:pt x="f14" y="f5"/>
                  <a:pt x="f15" y="f5"/>
                </a:cubicBezTo>
                <a:cubicBezTo>
                  <a:pt x="f16" y="f5"/>
                  <a:pt x="f17" y="f18"/>
                  <a:pt x="f19" y="f20"/>
                </a:cubicBezTo>
                <a:cubicBezTo>
                  <a:pt x="f21" y="f22"/>
                  <a:pt x="f12" y="f23"/>
                  <a:pt x="f24" y="f25"/>
                </a:cubicBezTo>
                <a:cubicBezTo>
                  <a:pt x="f6" y="f26"/>
                  <a:pt x="f23" y="f27"/>
                  <a:pt x="f28" y="f29"/>
                </a:cubicBezTo>
                <a:cubicBezTo>
                  <a:pt x="f17" y="f30"/>
                  <a:pt x="f16" y="f7"/>
                  <a:pt x="f31" y="f7"/>
                </a:cubicBezTo>
                <a:cubicBezTo>
                  <a:pt x="f32" y="f9"/>
                  <a:pt x="f33" y="f9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Freeform 31">
            <a:extLst>
              <a:ext uri="{FF2B5EF4-FFF2-40B4-BE49-F238E27FC236}">
                <a16:creationId xmlns:a16="http://schemas.microsoft.com/office/drawing/2014/main" id="{8E1ABBC1-6570-19E8-B2F5-E824A9400B03}"/>
              </a:ext>
            </a:extLst>
          </p:cNvPr>
          <p:cNvSpPr/>
          <p:nvPr/>
        </p:nvSpPr>
        <p:spPr>
          <a:xfrm>
            <a:off x="2543175" y="2278063"/>
            <a:ext cx="338135" cy="20637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6"/>
              <a:gd name="f7" fmla="val 95"/>
              <a:gd name="f8" fmla="val 116"/>
              <a:gd name="f9" fmla="val 79"/>
              <a:gd name="f10" fmla="val 117"/>
              <a:gd name="f11" fmla="val 77"/>
              <a:gd name="f12" fmla="val 118"/>
              <a:gd name="f13" fmla="val 75"/>
              <a:gd name="f14" fmla="val 121"/>
              <a:gd name="f15" fmla="val 71"/>
              <a:gd name="f16" fmla="val 115"/>
              <a:gd name="f17" fmla="val 109"/>
              <a:gd name="f18" fmla="val 69"/>
              <a:gd name="f19" fmla="val 105"/>
              <a:gd name="f20" fmla="val 87"/>
              <a:gd name="f21" fmla="val 80"/>
              <a:gd name="f22" fmla="val 74"/>
              <a:gd name="f23" fmla="val 56"/>
              <a:gd name="f24" fmla="val 66"/>
              <a:gd name="f25" fmla="val 48"/>
              <a:gd name="f26" fmla="val 61"/>
              <a:gd name="f27" fmla="val 40"/>
              <a:gd name="f28" fmla="val 54"/>
              <a:gd name="f29" fmla="val 32"/>
              <a:gd name="f30" fmla="val 33"/>
              <a:gd name="f31" fmla="val 46"/>
              <a:gd name="f32" fmla="val 34"/>
              <a:gd name="f33" fmla="val 44"/>
              <a:gd name="f34" fmla="val 43"/>
              <a:gd name="f35" fmla="val 23"/>
              <a:gd name="f36" fmla="val 35"/>
              <a:gd name="f37" fmla="val 11"/>
              <a:gd name="f38" fmla="val 28"/>
              <a:gd name="f39" fmla="val 20"/>
              <a:gd name="f40" fmla="val 19"/>
              <a:gd name="f41" fmla="val 18"/>
              <a:gd name="f42" fmla="val 17"/>
              <a:gd name="f43" fmla="val 12"/>
              <a:gd name="f44" fmla="val 16"/>
              <a:gd name="f45" fmla="val 24"/>
              <a:gd name="f46" fmla="val 14"/>
              <a:gd name="f47" fmla="val 37"/>
              <a:gd name="f48" fmla="val 9"/>
              <a:gd name="f49" fmla="val 5"/>
              <a:gd name="f50" fmla="val 2"/>
              <a:gd name="f51" fmla="val 70"/>
              <a:gd name="f52" fmla="val 10"/>
              <a:gd name="f53" fmla="val 86"/>
              <a:gd name="f54" fmla="val 15"/>
              <a:gd name="f55" fmla="val 85"/>
              <a:gd name="f56" fmla="val 13"/>
              <a:gd name="f57" fmla="val 104"/>
              <a:gd name="f58" fmla="val 21"/>
              <a:gd name="f59" fmla="val 111"/>
              <a:gd name="f60" fmla="val 36"/>
              <a:gd name="f61" fmla="val 57"/>
              <a:gd name="f62" fmla="val 122"/>
              <a:gd name="f63" fmla="val 38"/>
              <a:gd name="f64" fmla="val 127"/>
              <a:gd name="f65" fmla="val 130"/>
              <a:gd name="f66" fmla="val 30"/>
              <a:gd name="f67" fmla="val 132"/>
              <a:gd name="f68" fmla="val 135"/>
              <a:gd name="f69" fmla="val 45"/>
              <a:gd name="f70" fmla="val 120"/>
              <a:gd name="f71" fmla="val 110"/>
              <a:gd name="f72" fmla="val 124"/>
              <a:gd name="f73" fmla="val 129"/>
              <a:gd name="f74" fmla="val 137"/>
              <a:gd name="f75" fmla="val 144"/>
              <a:gd name="f76" fmla="val 72"/>
              <a:gd name="f77" fmla="val 151"/>
              <a:gd name="f78" fmla="val 73"/>
              <a:gd name="f79" fmla="val 153"/>
              <a:gd name="f80" fmla="val 154"/>
              <a:gd name="f81" fmla="val 76"/>
              <a:gd name="f82" fmla="val 150"/>
              <a:gd name="f83" fmla="val 147"/>
              <a:gd name="f84" fmla="val 141"/>
              <a:gd name="f85" fmla="val 136"/>
              <a:gd name="f86" fmla="val 131"/>
              <a:gd name="f87" fmla="val 128"/>
              <a:gd name="f88" fmla="val 78"/>
              <a:gd name="f89" fmla="val 89"/>
              <a:gd name="f90" fmla="val 113"/>
              <a:gd name="f91" fmla="val 94"/>
              <a:gd name="f92" fmla="val 106"/>
              <a:gd name="f93" fmla="val 93"/>
              <a:gd name="f94" fmla="val 88"/>
              <a:gd name="f95" fmla="val 82"/>
              <a:gd name="f96" fmla="val 112"/>
              <a:gd name="f97" fmla="val 90"/>
              <a:gd name="f98" fmla="val 91"/>
              <a:gd name="f99" fmla="val 92"/>
              <a:gd name="f100" fmla="val 126"/>
              <a:gd name="f101" fmla="val 84"/>
              <a:gd name="f102" fmla="val 125"/>
              <a:gd name="f103" fmla="+- 0 0 -90"/>
              <a:gd name="f104" fmla="*/ f3 1 156"/>
              <a:gd name="f105" fmla="*/ f4 1 95"/>
              <a:gd name="f106" fmla="val f5"/>
              <a:gd name="f107" fmla="val f6"/>
              <a:gd name="f108" fmla="val f7"/>
              <a:gd name="f109" fmla="*/ f103 f0 1"/>
              <a:gd name="f110" fmla="+- f108 0 f106"/>
              <a:gd name="f111" fmla="+- f107 0 f106"/>
              <a:gd name="f112" fmla="*/ f109 1 f2"/>
              <a:gd name="f113" fmla="*/ f111 1 156"/>
              <a:gd name="f114" fmla="*/ f110 1 95"/>
              <a:gd name="f115" fmla="*/ 116 f111 1"/>
              <a:gd name="f116" fmla="*/ 79 f110 1"/>
              <a:gd name="f117" fmla="*/ 121 f111 1"/>
              <a:gd name="f118" fmla="*/ 71 f110 1"/>
              <a:gd name="f119" fmla="*/ 105 f111 1"/>
              <a:gd name="f120" fmla="*/ 56 f111 1"/>
              <a:gd name="f121" fmla="*/ 66 f110 1"/>
              <a:gd name="f122" fmla="*/ 32 f111 1"/>
              <a:gd name="f123" fmla="*/ 48 f110 1"/>
              <a:gd name="f124" fmla="*/ 34 f111 1"/>
              <a:gd name="f125" fmla="*/ 43 f110 1"/>
              <a:gd name="f126" fmla="*/ 0 f111 1"/>
              <a:gd name="f127" fmla="*/ 20 f110 1"/>
              <a:gd name="f128" fmla="*/ 17 f110 1"/>
              <a:gd name="f129" fmla="*/ 37 f111 1"/>
              <a:gd name="f130" fmla="*/ 12 f110 1"/>
              <a:gd name="f131" fmla="*/ 2 f110 1"/>
              <a:gd name="f132" fmla="*/ 86 f111 1"/>
              <a:gd name="f133" fmla="*/ 18 f110 1"/>
              <a:gd name="f134" fmla="*/ 85 f111 1"/>
              <a:gd name="f135" fmla="*/ 10 f110 1"/>
              <a:gd name="f136" fmla="*/ 111 f111 1"/>
              <a:gd name="f137" fmla="*/ 57 f110 1"/>
              <a:gd name="f138" fmla="*/ 127 f111 1"/>
              <a:gd name="f139" fmla="*/ 28 f110 1"/>
              <a:gd name="f140" fmla="*/ 135 f111 1"/>
              <a:gd name="f141" fmla="*/ 34 f110 1"/>
              <a:gd name="f142" fmla="*/ 110 f111 1"/>
              <a:gd name="f143" fmla="*/ 69 f110 1"/>
              <a:gd name="f144" fmla="*/ 129 f111 1"/>
              <a:gd name="f145" fmla="*/ 151 f111 1"/>
              <a:gd name="f146" fmla="*/ 73 f110 1"/>
              <a:gd name="f147" fmla="*/ 156 f111 1"/>
              <a:gd name="f148" fmla="*/ 77 f110 1"/>
              <a:gd name="f149" fmla="*/ 147 f111 1"/>
              <a:gd name="f150" fmla="*/ 76 f110 1"/>
              <a:gd name="f151" fmla="*/ 131 f111 1"/>
              <a:gd name="f152" fmla="*/ 128 f111 1"/>
              <a:gd name="f153" fmla="*/ 80 f110 1"/>
              <a:gd name="f154" fmla="*/ 113 f111 1"/>
              <a:gd name="f155" fmla="*/ 94 f110 1"/>
              <a:gd name="f156" fmla="*/ 109 f111 1"/>
              <a:gd name="f157" fmla="*/ 82 f110 1"/>
              <a:gd name="f158" fmla="*/ 115 f111 1"/>
              <a:gd name="f159" fmla="*/ 91 f110 1"/>
              <a:gd name="f160" fmla="*/ 124 f111 1"/>
              <a:gd name="f161" fmla="*/ 86 f110 1"/>
              <a:gd name="f162" fmla="*/ 126 f111 1"/>
              <a:gd name="f163" fmla="*/ 75 f110 1"/>
              <a:gd name="f164" fmla="+- f112 0 f1"/>
              <a:gd name="f165" fmla="*/ f115 1 156"/>
              <a:gd name="f166" fmla="*/ f116 1 95"/>
              <a:gd name="f167" fmla="*/ f117 1 156"/>
              <a:gd name="f168" fmla="*/ f118 1 95"/>
              <a:gd name="f169" fmla="*/ f119 1 156"/>
              <a:gd name="f170" fmla="*/ f120 1 156"/>
              <a:gd name="f171" fmla="*/ f121 1 95"/>
              <a:gd name="f172" fmla="*/ f122 1 156"/>
              <a:gd name="f173" fmla="*/ f123 1 95"/>
              <a:gd name="f174" fmla="*/ f124 1 156"/>
              <a:gd name="f175" fmla="*/ f125 1 95"/>
              <a:gd name="f176" fmla="*/ f126 1 156"/>
              <a:gd name="f177" fmla="*/ f127 1 95"/>
              <a:gd name="f178" fmla="*/ f128 1 95"/>
              <a:gd name="f179" fmla="*/ f129 1 156"/>
              <a:gd name="f180" fmla="*/ f130 1 95"/>
              <a:gd name="f181" fmla="*/ f131 1 95"/>
              <a:gd name="f182" fmla="*/ f132 1 156"/>
              <a:gd name="f183" fmla="*/ f133 1 95"/>
              <a:gd name="f184" fmla="*/ f134 1 156"/>
              <a:gd name="f185" fmla="*/ f135 1 95"/>
              <a:gd name="f186" fmla="*/ f136 1 156"/>
              <a:gd name="f187" fmla="*/ f137 1 95"/>
              <a:gd name="f188" fmla="*/ f138 1 156"/>
              <a:gd name="f189" fmla="*/ f139 1 95"/>
              <a:gd name="f190" fmla="*/ f140 1 156"/>
              <a:gd name="f191" fmla="*/ f141 1 95"/>
              <a:gd name="f192" fmla="*/ f142 1 156"/>
              <a:gd name="f193" fmla="*/ f143 1 95"/>
              <a:gd name="f194" fmla="*/ f144 1 156"/>
              <a:gd name="f195" fmla="*/ f145 1 156"/>
              <a:gd name="f196" fmla="*/ f146 1 95"/>
              <a:gd name="f197" fmla="*/ f147 1 156"/>
              <a:gd name="f198" fmla="*/ f148 1 95"/>
              <a:gd name="f199" fmla="*/ f149 1 156"/>
              <a:gd name="f200" fmla="*/ f150 1 95"/>
              <a:gd name="f201" fmla="*/ f151 1 156"/>
              <a:gd name="f202" fmla="*/ f152 1 156"/>
              <a:gd name="f203" fmla="*/ f153 1 95"/>
              <a:gd name="f204" fmla="*/ f154 1 156"/>
              <a:gd name="f205" fmla="*/ f155 1 95"/>
              <a:gd name="f206" fmla="*/ f156 1 156"/>
              <a:gd name="f207" fmla="*/ f157 1 95"/>
              <a:gd name="f208" fmla="*/ f158 1 156"/>
              <a:gd name="f209" fmla="*/ f159 1 95"/>
              <a:gd name="f210" fmla="*/ f160 1 156"/>
              <a:gd name="f211" fmla="*/ f161 1 95"/>
              <a:gd name="f212" fmla="*/ f162 1 156"/>
              <a:gd name="f213" fmla="*/ f163 1 95"/>
              <a:gd name="f214" fmla="*/ 0 1 f113"/>
              <a:gd name="f215" fmla="*/ f107 1 f113"/>
              <a:gd name="f216" fmla="*/ 0 1 f114"/>
              <a:gd name="f217" fmla="*/ f108 1 f114"/>
              <a:gd name="f218" fmla="*/ f165 1 f113"/>
              <a:gd name="f219" fmla="*/ f166 1 f114"/>
              <a:gd name="f220" fmla="*/ f167 1 f113"/>
              <a:gd name="f221" fmla="*/ f168 1 f114"/>
              <a:gd name="f222" fmla="*/ f169 1 f113"/>
              <a:gd name="f223" fmla="*/ f170 1 f113"/>
              <a:gd name="f224" fmla="*/ f171 1 f114"/>
              <a:gd name="f225" fmla="*/ f172 1 f113"/>
              <a:gd name="f226" fmla="*/ f173 1 f114"/>
              <a:gd name="f227" fmla="*/ f174 1 f113"/>
              <a:gd name="f228" fmla="*/ f175 1 f114"/>
              <a:gd name="f229" fmla="*/ f176 1 f113"/>
              <a:gd name="f230" fmla="*/ f177 1 f114"/>
              <a:gd name="f231" fmla="*/ f178 1 f114"/>
              <a:gd name="f232" fmla="*/ f179 1 f113"/>
              <a:gd name="f233" fmla="*/ f180 1 f114"/>
              <a:gd name="f234" fmla="*/ f181 1 f114"/>
              <a:gd name="f235" fmla="*/ f182 1 f113"/>
              <a:gd name="f236" fmla="*/ f183 1 f114"/>
              <a:gd name="f237" fmla="*/ f184 1 f113"/>
              <a:gd name="f238" fmla="*/ f185 1 f114"/>
              <a:gd name="f239" fmla="*/ f186 1 f113"/>
              <a:gd name="f240" fmla="*/ f187 1 f114"/>
              <a:gd name="f241" fmla="*/ f188 1 f113"/>
              <a:gd name="f242" fmla="*/ f189 1 f114"/>
              <a:gd name="f243" fmla="*/ f190 1 f113"/>
              <a:gd name="f244" fmla="*/ f191 1 f114"/>
              <a:gd name="f245" fmla="*/ f192 1 f113"/>
              <a:gd name="f246" fmla="*/ f193 1 f114"/>
              <a:gd name="f247" fmla="*/ f194 1 f113"/>
              <a:gd name="f248" fmla="*/ f195 1 f113"/>
              <a:gd name="f249" fmla="*/ f196 1 f114"/>
              <a:gd name="f250" fmla="*/ f197 1 f113"/>
              <a:gd name="f251" fmla="*/ f198 1 f114"/>
              <a:gd name="f252" fmla="*/ f199 1 f113"/>
              <a:gd name="f253" fmla="*/ f200 1 f114"/>
              <a:gd name="f254" fmla="*/ f201 1 f113"/>
              <a:gd name="f255" fmla="*/ f202 1 f113"/>
              <a:gd name="f256" fmla="*/ f203 1 f114"/>
              <a:gd name="f257" fmla="*/ f204 1 f113"/>
              <a:gd name="f258" fmla="*/ f205 1 f114"/>
              <a:gd name="f259" fmla="*/ f206 1 f113"/>
              <a:gd name="f260" fmla="*/ f207 1 f114"/>
              <a:gd name="f261" fmla="*/ f208 1 f113"/>
              <a:gd name="f262" fmla="*/ f209 1 f114"/>
              <a:gd name="f263" fmla="*/ f210 1 f113"/>
              <a:gd name="f264" fmla="*/ f211 1 f114"/>
              <a:gd name="f265" fmla="*/ f212 1 f113"/>
              <a:gd name="f266" fmla="*/ f213 1 f114"/>
              <a:gd name="f267" fmla="*/ f214 f104 1"/>
              <a:gd name="f268" fmla="*/ f215 f104 1"/>
              <a:gd name="f269" fmla="*/ f217 f105 1"/>
              <a:gd name="f270" fmla="*/ f216 f105 1"/>
              <a:gd name="f271" fmla="*/ f218 f104 1"/>
              <a:gd name="f272" fmla="*/ f219 f105 1"/>
              <a:gd name="f273" fmla="*/ f220 f104 1"/>
              <a:gd name="f274" fmla="*/ f221 f105 1"/>
              <a:gd name="f275" fmla="*/ f222 f104 1"/>
              <a:gd name="f276" fmla="*/ f223 f104 1"/>
              <a:gd name="f277" fmla="*/ f224 f105 1"/>
              <a:gd name="f278" fmla="*/ f225 f104 1"/>
              <a:gd name="f279" fmla="*/ f226 f105 1"/>
              <a:gd name="f280" fmla="*/ f227 f104 1"/>
              <a:gd name="f281" fmla="*/ f228 f105 1"/>
              <a:gd name="f282" fmla="*/ f229 f104 1"/>
              <a:gd name="f283" fmla="*/ f230 f105 1"/>
              <a:gd name="f284" fmla="*/ f231 f105 1"/>
              <a:gd name="f285" fmla="*/ f232 f104 1"/>
              <a:gd name="f286" fmla="*/ f233 f105 1"/>
              <a:gd name="f287" fmla="*/ f234 f105 1"/>
              <a:gd name="f288" fmla="*/ f235 f104 1"/>
              <a:gd name="f289" fmla="*/ f236 f105 1"/>
              <a:gd name="f290" fmla="*/ f237 f104 1"/>
              <a:gd name="f291" fmla="*/ f238 f105 1"/>
              <a:gd name="f292" fmla="*/ f239 f104 1"/>
              <a:gd name="f293" fmla="*/ f240 f105 1"/>
              <a:gd name="f294" fmla="*/ f241 f104 1"/>
              <a:gd name="f295" fmla="*/ f242 f105 1"/>
              <a:gd name="f296" fmla="*/ f243 f104 1"/>
              <a:gd name="f297" fmla="*/ f244 f105 1"/>
              <a:gd name="f298" fmla="*/ f245 f104 1"/>
              <a:gd name="f299" fmla="*/ f246 f105 1"/>
              <a:gd name="f300" fmla="*/ f247 f104 1"/>
              <a:gd name="f301" fmla="*/ f248 f104 1"/>
              <a:gd name="f302" fmla="*/ f249 f105 1"/>
              <a:gd name="f303" fmla="*/ f250 f104 1"/>
              <a:gd name="f304" fmla="*/ f251 f105 1"/>
              <a:gd name="f305" fmla="*/ f252 f104 1"/>
              <a:gd name="f306" fmla="*/ f253 f105 1"/>
              <a:gd name="f307" fmla="*/ f254 f104 1"/>
              <a:gd name="f308" fmla="*/ f255 f104 1"/>
              <a:gd name="f309" fmla="*/ f256 f105 1"/>
              <a:gd name="f310" fmla="*/ f257 f104 1"/>
              <a:gd name="f311" fmla="*/ f258 f105 1"/>
              <a:gd name="f312" fmla="*/ f259 f104 1"/>
              <a:gd name="f313" fmla="*/ f260 f105 1"/>
              <a:gd name="f314" fmla="*/ f261 f104 1"/>
              <a:gd name="f315" fmla="*/ f262 f105 1"/>
              <a:gd name="f316" fmla="*/ f263 f104 1"/>
              <a:gd name="f317" fmla="*/ f264 f105 1"/>
              <a:gd name="f318" fmla="*/ f265 f104 1"/>
              <a:gd name="f319" fmla="*/ f266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4">
                <a:pos x="f271" y="f272"/>
              </a:cxn>
              <a:cxn ang="f164">
                <a:pos x="f273" y="f274"/>
              </a:cxn>
              <a:cxn ang="f164">
                <a:pos x="f275" y="f274"/>
              </a:cxn>
              <a:cxn ang="f164">
                <a:pos x="f276" y="f277"/>
              </a:cxn>
              <a:cxn ang="f164">
                <a:pos x="f278" y="f279"/>
              </a:cxn>
              <a:cxn ang="f164">
                <a:pos x="f280" y="f281"/>
              </a:cxn>
              <a:cxn ang="f164">
                <a:pos x="f282" y="f283"/>
              </a:cxn>
              <a:cxn ang="f164">
                <a:pos x="f282" y="f284"/>
              </a:cxn>
              <a:cxn ang="f164">
                <a:pos x="f285" y="f286"/>
              </a:cxn>
              <a:cxn ang="f164">
                <a:pos x="f285" y="f287"/>
              </a:cxn>
              <a:cxn ang="f164">
                <a:pos x="f288" y="f289"/>
              </a:cxn>
              <a:cxn ang="f164">
                <a:pos x="f290" y="f291"/>
              </a:cxn>
              <a:cxn ang="f164">
                <a:pos x="f292" y="f293"/>
              </a:cxn>
              <a:cxn ang="f164">
                <a:pos x="f294" y="f295"/>
              </a:cxn>
              <a:cxn ang="f164">
                <a:pos x="f296" y="f297"/>
              </a:cxn>
              <a:cxn ang="f164">
                <a:pos x="f298" y="f299"/>
              </a:cxn>
              <a:cxn ang="f164">
                <a:pos x="f300" y="f274"/>
              </a:cxn>
              <a:cxn ang="f164">
                <a:pos x="f301" y="f302"/>
              </a:cxn>
              <a:cxn ang="f164">
                <a:pos x="f303" y="f304"/>
              </a:cxn>
              <a:cxn ang="f164">
                <a:pos x="f303" y="f304"/>
              </a:cxn>
              <a:cxn ang="f164">
                <a:pos x="f305" y="f306"/>
              </a:cxn>
              <a:cxn ang="f164">
                <a:pos x="f307" y="f302"/>
              </a:cxn>
              <a:cxn ang="f164">
                <a:pos x="f308" y="f309"/>
              </a:cxn>
              <a:cxn ang="f164">
                <a:pos x="f310" y="f311"/>
              </a:cxn>
              <a:cxn ang="f164">
                <a:pos x="f312" y="f313"/>
              </a:cxn>
              <a:cxn ang="f164">
                <a:pos x="f314" y="f315"/>
              </a:cxn>
              <a:cxn ang="f164">
                <a:pos x="f316" y="f317"/>
              </a:cxn>
              <a:cxn ang="f164">
                <a:pos x="f318" y="f319"/>
              </a:cxn>
              <a:cxn ang="f164">
                <a:pos x="f271" y="f272"/>
              </a:cxn>
            </a:cxnLst>
            <a:rect l="f267" t="f270" r="f268" b="f269"/>
            <a:pathLst>
              <a:path w="156" h="95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5"/>
                  <a:pt x="f17" y="f18"/>
                  <a:pt x="f19" y="f15"/>
                </a:cubicBezTo>
                <a:cubicBezTo>
                  <a:pt x="f20" y="f21"/>
                  <a:pt x="f15" y="f22"/>
                  <a:pt x="f23" y="f24"/>
                </a:cubicBezTo>
                <a:cubicBezTo>
                  <a:pt x="f25" y="f26"/>
                  <a:pt x="f27" y="f28"/>
                  <a:pt x="f29" y="f25"/>
                </a:cubicBezTo>
                <a:cubicBezTo>
                  <a:pt x="f30" y="f31"/>
                  <a:pt x="f32" y="f33"/>
                  <a:pt x="f32" y="f34"/>
                </a:cubicBezTo>
                <a:cubicBezTo>
                  <a:pt x="f35" y="f36"/>
                  <a:pt x="f37" y="f38"/>
                  <a:pt x="f5" y="f39"/>
                </a:cubicBezTo>
                <a:cubicBezTo>
                  <a:pt x="f5" y="f40"/>
                  <a:pt x="f5" y="f41"/>
                  <a:pt x="f5" y="f42"/>
                </a:cubicBezTo>
                <a:cubicBezTo>
                  <a:pt x="f43" y="f44"/>
                  <a:pt x="f45" y="f46"/>
                  <a:pt x="f47" y="f43"/>
                </a:cubicBezTo>
                <a:cubicBezTo>
                  <a:pt x="f47" y="f48"/>
                  <a:pt x="f47" y="f49"/>
                  <a:pt x="f47" y="f50"/>
                </a:cubicBezTo>
                <a:cubicBezTo>
                  <a:pt x="f23" y="f5"/>
                  <a:pt x="f51" y="f52"/>
                  <a:pt x="f53" y="f41"/>
                </a:cubicBezTo>
                <a:cubicBezTo>
                  <a:pt x="f53" y="f54"/>
                  <a:pt x="f55" y="f56"/>
                  <a:pt x="f55" y="f52"/>
                </a:cubicBezTo>
                <a:cubicBezTo>
                  <a:pt x="f57" y="f58"/>
                  <a:pt x="f59" y="f60"/>
                  <a:pt x="f59" y="f61"/>
                </a:cubicBezTo>
                <a:cubicBezTo>
                  <a:pt x="f10" y="f25"/>
                  <a:pt x="f62" y="f63"/>
                  <a:pt x="f64" y="f38"/>
                </a:cubicBezTo>
                <a:cubicBezTo>
                  <a:pt x="f65" y="f66"/>
                  <a:pt x="f67" y="f29"/>
                  <a:pt x="f68" y="f32"/>
                </a:cubicBezTo>
                <a:cubicBezTo>
                  <a:pt x="f64" y="f69"/>
                  <a:pt x="f70" y="f23"/>
                  <a:pt x="f71" y="f18"/>
                </a:cubicBezTo>
                <a:cubicBezTo>
                  <a:pt x="f12" y="f18"/>
                  <a:pt x="f72" y="f51"/>
                  <a:pt x="f73" y="f15"/>
                </a:cubicBezTo>
                <a:cubicBezTo>
                  <a:pt x="f74" y="f15"/>
                  <a:pt x="f75" y="f76"/>
                  <a:pt x="f77" y="f78"/>
                </a:cubicBezTo>
                <a:cubicBezTo>
                  <a:pt x="f79" y="f78"/>
                  <a:pt x="f80" y="f81"/>
                  <a:pt x="f6" y="f11"/>
                </a:cubicBezTo>
                <a:cubicBezTo>
                  <a:pt x="f6" y="f11"/>
                  <a:pt x="f6" y="f11"/>
                  <a:pt x="f6" y="f11"/>
                </a:cubicBezTo>
                <a:cubicBezTo>
                  <a:pt x="f79" y="f11"/>
                  <a:pt x="f82" y="f11"/>
                  <a:pt x="f83" y="f81"/>
                </a:cubicBezTo>
                <a:cubicBezTo>
                  <a:pt x="f84" y="f13"/>
                  <a:pt x="f85" y="f22"/>
                  <a:pt x="f86" y="f78"/>
                </a:cubicBezTo>
                <a:cubicBezTo>
                  <a:pt x="f65" y="f78"/>
                  <a:pt x="f87" y="f88"/>
                  <a:pt x="f87" y="f21"/>
                </a:cubicBezTo>
                <a:cubicBezTo>
                  <a:pt x="f87" y="f89"/>
                  <a:pt x="f62" y="f7"/>
                  <a:pt x="f90" y="f91"/>
                </a:cubicBezTo>
                <a:cubicBezTo>
                  <a:pt x="f92" y="f93"/>
                  <a:pt x="f19" y="f94"/>
                  <a:pt x="f17" y="f95"/>
                </a:cubicBezTo>
                <a:cubicBezTo>
                  <a:pt x="f59" y="f55"/>
                  <a:pt x="f96" y="f97"/>
                  <a:pt x="f16" y="f98"/>
                </a:cubicBezTo>
                <a:cubicBezTo>
                  <a:pt x="f10" y="f99"/>
                  <a:pt x="f62" y="f89"/>
                  <a:pt x="f72" y="f53"/>
                </a:cubicBezTo>
                <a:cubicBezTo>
                  <a:pt x="f100" y="f101"/>
                  <a:pt x="f102" y="f21"/>
                  <a:pt x="f100" y="f13"/>
                </a:cubicBezTo>
                <a:cubicBezTo>
                  <a:pt x="f14" y="f11"/>
                  <a:pt x="f12" y="f88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Freeform 32">
            <a:extLst>
              <a:ext uri="{FF2B5EF4-FFF2-40B4-BE49-F238E27FC236}">
                <a16:creationId xmlns:a16="http://schemas.microsoft.com/office/drawing/2014/main" id="{39881BBA-ABD3-1CDD-73D9-C1D38FA22110}"/>
              </a:ext>
            </a:extLst>
          </p:cNvPr>
          <p:cNvSpPr/>
          <p:nvPr/>
        </p:nvSpPr>
        <p:spPr>
          <a:xfrm>
            <a:off x="2551111" y="3700467"/>
            <a:ext cx="292095" cy="1539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4"/>
              <a:gd name="f7" fmla="val 71"/>
              <a:gd name="f8" fmla="val 17"/>
              <a:gd name="f9" fmla="val 3"/>
              <a:gd name="f10" fmla="val 26"/>
              <a:gd name="f11" fmla="val 30"/>
              <a:gd name="f12" fmla="val 2"/>
              <a:gd name="f13" fmla="val 33"/>
              <a:gd name="f14" fmla="val 10"/>
              <a:gd name="f15" fmla="val 36"/>
              <a:gd name="f16" fmla="val 39"/>
              <a:gd name="f17" fmla="val 24"/>
              <a:gd name="f18" fmla="val 43"/>
              <a:gd name="f19" fmla="val 44"/>
              <a:gd name="f20" fmla="val 32"/>
              <a:gd name="f21" fmla="val 48"/>
              <a:gd name="f22" fmla="val 34"/>
              <a:gd name="f23" fmla="val 50"/>
              <a:gd name="f24" fmla="val 63"/>
              <a:gd name="f25" fmla="val 77"/>
              <a:gd name="f26" fmla="val 90"/>
              <a:gd name="f27" fmla="val 96"/>
              <a:gd name="f28" fmla="val 102"/>
              <a:gd name="f29" fmla="val 19"/>
              <a:gd name="f30" fmla="val 107"/>
              <a:gd name="f31" fmla="val 15"/>
              <a:gd name="f32" fmla="val 109"/>
              <a:gd name="f33" fmla="val 13"/>
              <a:gd name="f34" fmla="val 111"/>
              <a:gd name="f35" fmla="val 11"/>
              <a:gd name="f36" fmla="val 112"/>
              <a:gd name="f37" fmla="val 9"/>
              <a:gd name="f38" fmla="val 121"/>
              <a:gd name="f39" fmla="val 133"/>
              <a:gd name="f40" fmla="val 4"/>
              <a:gd name="f41" fmla="val 6"/>
              <a:gd name="f42" fmla="val 132"/>
              <a:gd name="f43" fmla="val 8"/>
              <a:gd name="f44" fmla="val 129"/>
              <a:gd name="f45" fmla="val 14"/>
              <a:gd name="f46" fmla="val 125"/>
              <a:gd name="f47" fmla="val 20"/>
              <a:gd name="f48" fmla="val 122"/>
              <a:gd name="f49" fmla="val 116"/>
              <a:gd name="f50" fmla="val 103"/>
              <a:gd name="f51" fmla="val 52"/>
              <a:gd name="f52" fmla="val 85"/>
              <a:gd name="f53" fmla="val 56"/>
              <a:gd name="f54" fmla="val 70"/>
              <a:gd name="f55" fmla="val 59"/>
              <a:gd name="f56" fmla="val 55"/>
              <a:gd name="f57" fmla="val 64"/>
              <a:gd name="f58" fmla="val 40"/>
              <a:gd name="f59" fmla="val 69"/>
              <a:gd name="f60" fmla="val 35"/>
              <a:gd name="f61" fmla="val 31"/>
              <a:gd name="f62" fmla="val 27"/>
              <a:gd name="f63" fmla="val 66"/>
              <a:gd name="f64" fmla="val 57"/>
              <a:gd name="f65" fmla="val 49"/>
              <a:gd name="f66" fmla="+- 0 0 -90"/>
              <a:gd name="f67" fmla="*/ f3 1 134"/>
              <a:gd name="f68" fmla="*/ f4 1 71"/>
              <a:gd name="f69" fmla="val f5"/>
              <a:gd name="f70" fmla="val f6"/>
              <a:gd name="f71" fmla="val f7"/>
              <a:gd name="f72" fmla="*/ f66 f0 1"/>
              <a:gd name="f73" fmla="+- f71 0 f69"/>
              <a:gd name="f74" fmla="+- f70 0 f69"/>
              <a:gd name="f75" fmla="*/ f72 1 f2"/>
              <a:gd name="f76" fmla="*/ f74 1 134"/>
              <a:gd name="f77" fmla="*/ f73 1 71"/>
              <a:gd name="f78" fmla="*/ 17 f74 1"/>
              <a:gd name="f79" fmla="*/ 3 f73 1"/>
              <a:gd name="f80" fmla="*/ 33 f74 1"/>
              <a:gd name="f81" fmla="*/ 10 f73 1"/>
              <a:gd name="f82" fmla="*/ 43 f74 1"/>
              <a:gd name="f83" fmla="*/ 30 f73 1"/>
              <a:gd name="f84" fmla="*/ 50 f74 1"/>
              <a:gd name="f85" fmla="*/ 34 f73 1"/>
              <a:gd name="f86" fmla="*/ 90 f74 1"/>
              <a:gd name="f87" fmla="*/ 26 f73 1"/>
              <a:gd name="f88" fmla="*/ 107 f74 1"/>
              <a:gd name="f89" fmla="*/ 15 f73 1"/>
              <a:gd name="f90" fmla="*/ 112 f74 1"/>
              <a:gd name="f91" fmla="*/ 9 f73 1"/>
              <a:gd name="f92" fmla="*/ 134 f74 1"/>
              <a:gd name="f93" fmla="*/ 132 f74 1"/>
              <a:gd name="f94" fmla="*/ 8 f73 1"/>
              <a:gd name="f95" fmla="*/ 122 f74 1"/>
              <a:gd name="f96" fmla="*/ 85 f74 1"/>
              <a:gd name="f97" fmla="*/ 56 f73 1"/>
              <a:gd name="f98" fmla="*/ 40 f74 1"/>
              <a:gd name="f99" fmla="*/ 69 f73 1"/>
              <a:gd name="f100" fmla="*/ 27 f74 1"/>
              <a:gd name="f101" fmla="*/ 66 f73 1"/>
              <a:gd name="f102" fmla="*/ 0 f74 1"/>
              <a:gd name="f103" fmla="*/ 39 f73 1"/>
              <a:gd name="f104" fmla="+- f75 0 f1"/>
              <a:gd name="f105" fmla="*/ f78 1 134"/>
              <a:gd name="f106" fmla="*/ f79 1 71"/>
              <a:gd name="f107" fmla="*/ f80 1 134"/>
              <a:gd name="f108" fmla="*/ f81 1 71"/>
              <a:gd name="f109" fmla="*/ f82 1 134"/>
              <a:gd name="f110" fmla="*/ f83 1 71"/>
              <a:gd name="f111" fmla="*/ f84 1 134"/>
              <a:gd name="f112" fmla="*/ f85 1 71"/>
              <a:gd name="f113" fmla="*/ f86 1 134"/>
              <a:gd name="f114" fmla="*/ f87 1 71"/>
              <a:gd name="f115" fmla="*/ f88 1 134"/>
              <a:gd name="f116" fmla="*/ f89 1 71"/>
              <a:gd name="f117" fmla="*/ f90 1 134"/>
              <a:gd name="f118" fmla="*/ f91 1 71"/>
              <a:gd name="f119" fmla="*/ f92 1 134"/>
              <a:gd name="f120" fmla="*/ f93 1 134"/>
              <a:gd name="f121" fmla="*/ f94 1 71"/>
              <a:gd name="f122" fmla="*/ f95 1 134"/>
              <a:gd name="f123" fmla="*/ f96 1 134"/>
              <a:gd name="f124" fmla="*/ f97 1 71"/>
              <a:gd name="f125" fmla="*/ f98 1 134"/>
              <a:gd name="f126" fmla="*/ f99 1 71"/>
              <a:gd name="f127" fmla="*/ f100 1 134"/>
              <a:gd name="f128" fmla="*/ f101 1 71"/>
              <a:gd name="f129" fmla="*/ f102 1 134"/>
              <a:gd name="f130" fmla="*/ f103 1 71"/>
              <a:gd name="f131" fmla="*/ 0 1 f76"/>
              <a:gd name="f132" fmla="*/ f70 1 f76"/>
              <a:gd name="f133" fmla="*/ 0 1 f77"/>
              <a:gd name="f134" fmla="*/ f71 1 f77"/>
              <a:gd name="f135" fmla="*/ f105 1 f76"/>
              <a:gd name="f136" fmla="*/ f106 1 f77"/>
              <a:gd name="f137" fmla="*/ f107 1 f76"/>
              <a:gd name="f138" fmla="*/ f108 1 f77"/>
              <a:gd name="f139" fmla="*/ f109 1 f76"/>
              <a:gd name="f140" fmla="*/ f110 1 f77"/>
              <a:gd name="f141" fmla="*/ f111 1 f76"/>
              <a:gd name="f142" fmla="*/ f112 1 f77"/>
              <a:gd name="f143" fmla="*/ f113 1 f76"/>
              <a:gd name="f144" fmla="*/ f114 1 f77"/>
              <a:gd name="f145" fmla="*/ f115 1 f76"/>
              <a:gd name="f146" fmla="*/ f116 1 f77"/>
              <a:gd name="f147" fmla="*/ f117 1 f76"/>
              <a:gd name="f148" fmla="*/ f118 1 f77"/>
              <a:gd name="f149" fmla="*/ f119 1 f76"/>
              <a:gd name="f150" fmla="*/ f120 1 f76"/>
              <a:gd name="f151" fmla="*/ f121 1 f77"/>
              <a:gd name="f152" fmla="*/ f122 1 f76"/>
              <a:gd name="f153" fmla="*/ f123 1 f76"/>
              <a:gd name="f154" fmla="*/ f124 1 f77"/>
              <a:gd name="f155" fmla="*/ f125 1 f76"/>
              <a:gd name="f156" fmla="*/ f126 1 f77"/>
              <a:gd name="f157" fmla="*/ f127 1 f76"/>
              <a:gd name="f158" fmla="*/ f128 1 f77"/>
              <a:gd name="f159" fmla="*/ f129 1 f76"/>
              <a:gd name="f160" fmla="*/ f130 1 f77"/>
              <a:gd name="f161" fmla="*/ f131 f67 1"/>
              <a:gd name="f162" fmla="*/ f132 f67 1"/>
              <a:gd name="f163" fmla="*/ f134 f68 1"/>
              <a:gd name="f164" fmla="*/ f133 f68 1"/>
              <a:gd name="f165" fmla="*/ f135 f67 1"/>
              <a:gd name="f166" fmla="*/ f136 f68 1"/>
              <a:gd name="f167" fmla="*/ f137 f67 1"/>
              <a:gd name="f168" fmla="*/ f138 f68 1"/>
              <a:gd name="f169" fmla="*/ f139 f67 1"/>
              <a:gd name="f170" fmla="*/ f140 f68 1"/>
              <a:gd name="f171" fmla="*/ f141 f67 1"/>
              <a:gd name="f172" fmla="*/ f142 f68 1"/>
              <a:gd name="f173" fmla="*/ f143 f67 1"/>
              <a:gd name="f174" fmla="*/ f144 f68 1"/>
              <a:gd name="f175" fmla="*/ f145 f67 1"/>
              <a:gd name="f176" fmla="*/ f146 f68 1"/>
              <a:gd name="f177" fmla="*/ f147 f67 1"/>
              <a:gd name="f178" fmla="*/ f148 f68 1"/>
              <a:gd name="f179" fmla="*/ f149 f67 1"/>
              <a:gd name="f180" fmla="*/ f150 f67 1"/>
              <a:gd name="f181" fmla="*/ f151 f68 1"/>
              <a:gd name="f182" fmla="*/ f152 f67 1"/>
              <a:gd name="f183" fmla="*/ f153 f67 1"/>
              <a:gd name="f184" fmla="*/ f154 f68 1"/>
              <a:gd name="f185" fmla="*/ f155 f67 1"/>
              <a:gd name="f186" fmla="*/ f156 f68 1"/>
              <a:gd name="f187" fmla="*/ f157 f67 1"/>
              <a:gd name="f188" fmla="*/ f158 f68 1"/>
              <a:gd name="f189" fmla="*/ f159 f67 1"/>
              <a:gd name="f190" fmla="*/ f160 f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4">
                <a:pos x="f165" y="f166"/>
              </a:cxn>
              <a:cxn ang="f104">
                <a:pos x="f167" y="f168"/>
              </a:cxn>
              <a:cxn ang="f104">
                <a:pos x="f169" y="f170"/>
              </a:cxn>
              <a:cxn ang="f104">
                <a:pos x="f171" y="f172"/>
              </a:cxn>
              <a:cxn ang="f104">
                <a:pos x="f173" y="f174"/>
              </a:cxn>
              <a:cxn ang="f104">
                <a:pos x="f175" y="f176"/>
              </a:cxn>
              <a:cxn ang="f104">
                <a:pos x="f177" y="f178"/>
              </a:cxn>
              <a:cxn ang="f104">
                <a:pos x="f179" y="f166"/>
              </a:cxn>
              <a:cxn ang="f104">
                <a:pos x="f180" y="f181"/>
              </a:cxn>
              <a:cxn ang="f104">
                <a:pos x="f182" y="f174"/>
              </a:cxn>
              <a:cxn ang="f104">
                <a:pos x="f183" y="f184"/>
              </a:cxn>
              <a:cxn ang="f104">
                <a:pos x="f185" y="f186"/>
              </a:cxn>
              <a:cxn ang="f104">
                <a:pos x="f187" y="f188"/>
              </a:cxn>
              <a:cxn ang="f104">
                <a:pos x="f189" y="f190"/>
              </a:cxn>
              <a:cxn ang="f104">
                <a:pos x="f165" y="f166"/>
              </a:cxn>
            </a:cxnLst>
            <a:rect l="f161" t="f164" r="f162" b="f163"/>
            <a:pathLst>
              <a:path w="134" h="71">
                <a:moveTo>
                  <a:pt x="f8" y="f9"/>
                </a:moveTo>
                <a:cubicBezTo>
                  <a:pt x="f10" y="f5"/>
                  <a:pt x="f11" y="f12"/>
                  <a:pt x="f13" y="f14"/>
                </a:cubicBezTo>
                <a:cubicBezTo>
                  <a:pt x="f15" y="f8"/>
                  <a:pt x="f16" y="f17"/>
                  <a:pt x="f18" y="f11"/>
                </a:cubicBezTo>
                <a:cubicBezTo>
                  <a:pt x="f19" y="f20"/>
                  <a:pt x="f21" y="f22"/>
                  <a:pt x="f23" y="f22"/>
                </a:cubicBezTo>
                <a:cubicBezTo>
                  <a:pt x="f24" y="f20"/>
                  <a:pt x="f25" y="f11"/>
                  <a:pt x="f26" y="f10"/>
                </a:cubicBezTo>
                <a:cubicBezTo>
                  <a:pt x="f27" y="f1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12"/>
                  <a:pt x="f38" y="f12"/>
                  <a:pt x="f6" y="f9"/>
                </a:cubicBezTo>
                <a:cubicBezTo>
                  <a:pt x="f39" y="f40"/>
                  <a:pt x="f39" y="f41"/>
                  <a:pt x="f42" y="f43"/>
                </a:cubicBezTo>
                <a:cubicBezTo>
                  <a:pt x="f44" y="f45"/>
                  <a:pt x="f46" y="f47"/>
                  <a:pt x="f48" y="f10"/>
                </a:cubicBezTo>
                <a:cubicBezTo>
                  <a:pt x="f49" y="f1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7"/>
                  <a:pt x="f61" y="f54"/>
                  <a:pt x="f62" y="f63"/>
                </a:cubicBezTo>
                <a:cubicBezTo>
                  <a:pt x="f29" y="f64"/>
                  <a:pt x="f14" y="f65"/>
                  <a:pt x="f5" y="f16"/>
                </a:cubicBezTo>
                <a:cubicBezTo>
                  <a:pt x="f33" y="f11"/>
                  <a:pt x="f8" y="f8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1" name="Freeform 33">
            <a:extLst>
              <a:ext uri="{FF2B5EF4-FFF2-40B4-BE49-F238E27FC236}">
                <a16:creationId xmlns:a16="http://schemas.microsoft.com/office/drawing/2014/main" id="{F9DE272A-01FC-2163-B450-880F37EB41C7}"/>
              </a:ext>
            </a:extLst>
          </p:cNvPr>
          <p:cNvSpPr/>
          <p:nvPr/>
        </p:nvSpPr>
        <p:spPr>
          <a:xfrm>
            <a:off x="3565529" y="3700467"/>
            <a:ext cx="293686" cy="1539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5"/>
              <a:gd name="f7" fmla="val 71"/>
              <a:gd name="f8" fmla="val 39"/>
              <a:gd name="f9" fmla="val 14"/>
              <a:gd name="f10" fmla="val 30"/>
              <a:gd name="f11" fmla="val 18"/>
              <a:gd name="f12" fmla="val 17"/>
              <a:gd name="f13" fmla="val 3"/>
              <a:gd name="f14" fmla="val 26"/>
              <a:gd name="f15" fmla="val 31"/>
              <a:gd name="f16" fmla="val 2"/>
              <a:gd name="f17" fmla="val 34"/>
              <a:gd name="f18" fmla="val 10"/>
              <a:gd name="f19" fmla="val 36"/>
              <a:gd name="f20" fmla="val 16"/>
              <a:gd name="f21" fmla="val 40"/>
              <a:gd name="f22" fmla="val 21"/>
              <a:gd name="f23" fmla="val 42"/>
              <a:gd name="f24" fmla="val 27"/>
              <a:gd name="f25" fmla="val 44"/>
              <a:gd name="f26" fmla="val 48"/>
              <a:gd name="f27" fmla="val 35"/>
              <a:gd name="f28" fmla="val 54"/>
              <a:gd name="f29" fmla="val 33"/>
              <a:gd name="f30" fmla="val 67"/>
              <a:gd name="f31" fmla="val 80"/>
              <a:gd name="f32" fmla="val 28"/>
              <a:gd name="f33" fmla="val 92"/>
              <a:gd name="f34" fmla="val 95"/>
              <a:gd name="f35" fmla="val 25"/>
              <a:gd name="f36" fmla="val 97"/>
              <a:gd name="f37" fmla="val 24"/>
              <a:gd name="f38" fmla="val 99"/>
              <a:gd name="f39" fmla="val 22"/>
              <a:gd name="f40" fmla="val 104"/>
              <a:gd name="f41" fmla="val 108"/>
              <a:gd name="f42" fmla="val 112"/>
              <a:gd name="f43" fmla="val 118"/>
              <a:gd name="f44" fmla="val 125"/>
              <a:gd name="f45" fmla="val 127"/>
              <a:gd name="f46" fmla="val 119"/>
              <a:gd name="f47" fmla="val 32"/>
              <a:gd name="f48" fmla="val 111"/>
              <a:gd name="f49" fmla="val 46"/>
              <a:gd name="f50" fmla="val 110"/>
              <a:gd name="f51" fmla="val 49"/>
              <a:gd name="f52" fmla="val 106"/>
              <a:gd name="f53" fmla="val 50"/>
              <a:gd name="f54" fmla="val 83"/>
              <a:gd name="f55" fmla="val 56"/>
              <a:gd name="f56" fmla="val 61"/>
              <a:gd name="f57" fmla="val 62"/>
              <a:gd name="f58" fmla="val 69"/>
              <a:gd name="f59" fmla="val 70"/>
              <a:gd name="f60" fmla="val 19"/>
              <a:gd name="f61" fmla="val 58"/>
              <a:gd name="f62" fmla="+- 0 0 -90"/>
              <a:gd name="f63" fmla="*/ f3 1 135"/>
              <a:gd name="f64" fmla="*/ f4 1 71"/>
              <a:gd name="f65" fmla="val f5"/>
              <a:gd name="f66" fmla="val f6"/>
              <a:gd name="f67" fmla="val f7"/>
              <a:gd name="f68" fmla="*/ f62 f0 1"/>
              <a:gd name="f69" fmla="+- f67 0 f65"/>
              <a:gd name="f70" fmla="+- f66 0 f65"/>
              <a:gd name="f71" fmla="*/ f68 1 f2"/>
              <a:gd name="f72" fmla="*/ f70 1 135"/>
              <a:gd name="f73" fmla="*/ f69 1 71"/>
              <a:gd name="f74" fmla="*/ 0 f70 1"/>
              <a:gd name="f75" fmla="*/ 39 f69 1"/>
              <a:gd name="f76" fmla="*/ 17 f70 1"/>
              <a:gd name="f77" fmla="*/ 3 f69 1"/>
              <a:gd name="f78" fmla="*/ 34 f70 1"/>
              <a:gd name="f79" fmla="*/ 10 f69 1"/>
              <a:gd name="f80" fmla="*/ 42 f70 1"/>
              <a:gd name="f81" fmla="*/ 27 f69 1"/>
              <a:gd name="f82" fmla="*/ 54 f70 1"/>
              <a:gd name="f83" fmla="*/ 33 f69 1"/>
              <a:gd name="f84" fmla="*/ 92 f70 1"/>
              <a:gd name="f85" fmla="*/ 26 f69 1"/>
              <a:gd name="f86" fmla="*/ 99 f70 1"/>
              <a:gd name="f87" fmla="*/ 22 f69 1"/>
              <a:gd name="f88" fmla="*/ 112 f70 1"/>
              <a:gd name="f89" fmla="*/ 135 f70 1"/>
              <a:gd name="f90" fmla="*/ 111 f70 1"/>
              <a:gd name="f91" fmla="*/ 46 f69 1"/>
              <a:gd name="f92" fmla="*/ 106 f70 1"/>
              <a:gd name="f93" fmla="*/ 50 f69 1"/>
              <a:gd name="f94" fmla="*/ 39 f70 1"/>
              <a:gd name="f95" fmla="*/ 69 f69 1"/>
              <a:gd name="f96" fmla="*/ 28 f70 1"/>
              <a:gd name="f97" fmla="*/ 67 f69 1"/>
              <a:gd name="f98" fmla="+- f71 0 f1"/>
              <a:gd name="f99" fmla="*/ f74 1 135"/>
              <a:gd name="f100" fmla="*/ f75 1 71"/>
              <a:gd name="f101" fmla="*/ f76 1 135"/>
              <a:gd name="f102" fmla="*/ f77 1 71"/>
              <a:gd name="f103" fmla="*/ f78 1 135"/>
              <a:gd name="f104" fmla="*/ f79 1 71"/>
              <a:gd name="f105" fmla="*/ f80 1 135"/>
              <a:gd name="f106" fmla="*/ f81 1 71"/>
              <a:gd name="f107" fmla="*/ f82 1 135"/>
              <a:gd name="f108" fmla="*/ f83 1 71"/>
              <a:gd name="f109" fmla="*/ f84 1 135"/>
              <a:gd name="f110" fmla="*/ f85 1 71"/>
              <a:gd name="f111" fmla="*/ f86 1 135"/>
              <a:gd name="f112" fmla="*/ f87 1 71"/>
              <a:gd name="f113" fmla="*/ f88 1 135"/>
              <a:gd name="f114" fmla="*/ f89 1 135"/>
              <a:gd name="f115" fmla="*/ f90 1 135"/>
              <a:gd name="f116" fmla="*/ f91 1 71"/>
              <a:gd name="f117" fmla="*/ f92 1 135"/>
              <a:gd name="f118" fmla="*/ f93 1 71"/>
              <a:gd name="f119" fmla="*/ f94 1 135"/>
              <a:gd name="f120" fmla="*/ f95 1 71"/>
              <a:gd name="f121" fmla="*/ f96 1 135"/>
              <a:gd name="f122" fmla="*/ f97 1 71"/>
              <a:gd name="f123" fmla="*/ 0 1 f72"/>
              <a:gd name="f124" fmla="*/ f66 1 f72"/>
              <a:gd name="f125" fmla="*/ 0 1 f73"/>
              <a:gd name="f126" fmla="*/ f67 1 f73"/>
              <a:gd name="f127" fmla="*/ f99 1 f72"/>
              <a:gd name="f128" fmla="*/ f100 1 f73"/>
              <a:gd name="f129" fmla="*/ f101 1 f72"/>
              <a:gd name="f130" fmla="*/ f102 1 f73"/>
              <a:gd name="f131" fmla="*/ f103 1 f72"/>
              <a:gd name="f132" fmla="*/ f104 1 f73"/>
              <a:gd name="f133" fmla="*/ f105 1 f72"/>
              <a:gd name="f134" fmla="*/ f106 1 f73"/>
              <a:gd name="f135" fmla="*/ f107 1 f72"/>
              <a:gd name="f136" fmla="*/ f108 1 f73"/>
              <a:gd name="f137" fmla="*/ f109 1 f72"/>
              <a:gd name="f138" fmla="*/ f110 1 f73"/>
              <a:gd name="f139" fmla="*/ f111 1 f72"/>
              <a:gd name="f140" fmla="*/ f112 1 f73"/>
              <a:gd name="f141" fmla="*/ f113 1 f72"/>
              <a:gd name="f142" fmla="*/ f114 1 f72"/>
              <a:gd name="f143" fmla="*/ f115 1 f72"/>
              <a:gd name="f144" fmla="*/ f116 1 f73"/>
              <a:gd name="f145" fmla="*/ f117 1 f72"/>
              <a:gd name="f146" fmla="*/ f118 1 f73"/>
              <a:gd name="f147" fmla="*/ f119 1 f72"/>
              <a:gd name="f148" fmla="*/ f120 1 f73"/>
              <a:gd name="f149" fmla="*/ f121 1 f72"/>
              <a:gd name="f150" fmla="*/ f122 1 f73"/>
              <a:gd name="f151" fmla="*/ f123 f63 1"/>
              <a:gd name="f152" fmla="*/ f124 f63 1"/>
              <a:gd name="f153" fmla="*/ f126 f64 1"/>
              <a:gd name="f154" fmla="*/ f125 f64 1"/>
              <a:gd name="f155" fmla="*/ f127 f63 1"/>
              <a:gd name="f156" fmla="*/ f128 f64 1"/>
              <a:gd name="f157" fmla="*/ f129 f63 1"/>
              <a:gd name="f158" fmla="*/ f130 f64 1"/>
              <a:gd name="f159" fmla="*/ f131 f63 1"/>
              <a:gd name="f160" fmla="*/ f132 f64 1"/>
              <a:gd name="f161" fmla="*/ f133 f63 1"/>
              <a:gd name="f162" fmla="*/ f134 f64 1"/>
              <a:gd name="f163" fmla="*/ f135 f63 1"/>
              <a:gd name="f164" fmla="*/ f136 f64 1"/>
              <a:gd name="f165" fmla="*/ f137 f63 1"/>
              <a:gd name="f166" fmla="*/ f138 f64 1"/>
              <a:gd name="f167" fmla="*/ f139 f63 1"/>
              <a:gd name="f168" fmla="*/ f140 f64 1"/>
              <a:gd name="f169" fmla="*/ f141 f63 1"/>
              <a:gd name="f170" fmla="*/ f142 f63 1"/>
              <a:gd name="f171" fmla="*/ f143 f63 1"/>
              <a:gd name="f172" fmla="*/ f144 f64 1"/>
              <a:gd name="f173" fmla="*/ f145 f63 1"/>
              <a:gd name="f174" fmla="*/ f146 f64 1"/>
              <a:gd name="f175" fmla="*/ f147 f63 1"/>
              <a:gd name="f176" fmla="*/ f148 f64 1"/>
              <a:gd name="f177" fmla="*/ f149 f63 1"/>
              <a:gd name="f178" fmla="*/ f150 f6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8">
                <a:pos x="f155" y="f156"/>
              </a:cxn>
              <a:cxn ang="f98">
                <a:pos x="f157" y="f158"/>
              </a:cxn>
              <a:cxn ang="f98">
                <a:pos x="f159" y="f160"/>
              </a:cxn>
              <a:cxn ang="f98">
                <a:pos x="f161" y="f162"/>
              </a:cxn>
              <a:cxn ang="f98">
                <a:pos x="f163" y="f164"/>
              </a:cxn>
              <a:cxn ang="f98">
                <a:pos x="f165" y="f166"/>
              </a:cxn>
              <a:cxn ang="f98">
                <a:pos x="f167" y="f168"/>
              </a:cxn>
              <a:cxn ang="f98">
                <a:pos x="f169" y="f160"/>
              </a:cxn>
              <a:cxn ang="f98">
                <a:pos x="f170" y="f158"/>
              </a:cxn>
              <a:cxn ang="f98">
                <a:pos x="f171" y="f172"/>
              </a:cxn>
              <a:cxn ang="f98">
                <a:pos x="f173" y="f174"/>
              </a:cxn>
              <a:cxn ang="f98">
                <a:pos x="f175" y="f176"/>
              </a:cxn>
              <a:cxn ang="f98">
                <a:pos x="f177" y="f178"/>
              </a:cxn>
              <a:cxn ang="f98">
                <a:pos x="f155" y="f156"/>
              </a:cxn>
            </a:cxnLst>
            <a:rect l="f151" t="f154" r="f152" b="f153"/>
            <a:pathLst>
              <a:path w="135" h="71">
                <a:moveTo>
                  <a:pt x="f5" y="f8"/>
                </a:moveTo>
                <a:cubicBezTo>
                  <a:pt x="f9" y="f10"/>
                  <a:pt x="f11" y="f12"/>
                  <a:pt x="f12" y="f13"/>
                </a:cubicBezTo>
                <a:cubicBezTo>
                  <a:pt x="f14" y="f5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17"/>
                  <a:pt x="f26" y="f27"/>
                  <a:pt x="f28" y="f29"/>
                </a:cubicBezTo>
                <a:cubicBezTo>
                  <a:pt x="f30" y="f10"/>
                  <a:pt x="f31" y="f32"/>
                  <a:pt x="f33" y="f14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11"/>
                  <a:pt x="f41" y="f9"/>
                  <a:pt x="f42" y="f18"/>
                </a:cubicBezTo>
                <a:cubicBezTo>
                  <a:pt x="f43" y="f16"/>
                  <a:pt x="f44" y="f5"/>
                  <a:pt x="f6" y="f13"/>
                </a:cubicBezTo>
                <a:cubicBezTo>
                  <a:pt x="f45" y="f12"/>
                  <a:pt x="f46" y="f47"/>
                  <a:pt x="f48" y="f49"/>
                </a:cubicBezTo>
                <a:cubicBezTo>
                  <a:pt x="f50" y="f26"/>
                  <a:pt x="f41" y="f51"/>
                  <a:pt x="f52" y="f53"/>
                </a:cubicBezTo>
                <a:cubicBezTo>
                  <a:pt x="f54" y="f55"/>
                  <a:pt x="f56" y="f57"/>
                  <a:pt x="f8" y="f58"/>
                </a:cubicBezTo>
                <a:cubicBezTo>
                  <a:pt x="f17" y="f7"/>
                  <a:pt x="f47" y="f59"/>
                  <a:pt x="f32" y="f30"/>
                </a:cubicBezTo>
                <a:cubicBezTo>
                  <a:pt x="f60" y="f61"/>
                  <a:pt x="f18" y="f51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2" name="Freeform 34">
            <a:extLst>
              <a:ext uri="{FF2B5EF4-FFF2-40B4-BE49-F238E27FC236}">
                <a16:creationId xmlns:a16="http://schemas.microsoft.com/office/drawing/2014/main" id="{21AAAB1C-F65F-B001-263F-7A4ED364836D}"/>
              </a:ext>
            </a:extLst>
          </p:cNvPr>
          <p:cNvSpPr/>
          <p:nvPr/>
        </p:nvSpPr>
        <p:spPr>
          <a:xfrm>
            <a:off x="750886" y="3608386"/>
            <a:ext cx="174622" cy="3254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0"/>
              <a:gd name="f7" fmla="val 150"/>
              <a:gd name="f8" fmla="val 44"/>
              <a:gd name="f9" fmla="val 100"/>
              <a:gd name="f10" fmla="val 109"/>
              <a:gd name="f11" fmla="val 43"/>
              <a:gd name="f12" fmla="val 117"/>
              <a:gd name="f13" fmla="val 125"/>
              <a:gd name="f14" fmla="val 127"/>
              <a:gd name="f15" fmla="val 46"/>
              <a:gd name="f16" fmla="val 130"/>
              <a:gd name="f17" fmla="val 48"/>
              <a:gd name="f18" fmla="val 131"/>
              <a:gd name="f19" fmla="val 55"/>
              <a:gd name="f20" fmla="val 135"/>
              <a:gd name="f21" fmla="val 62"/>
              <a:gd name="f22" fmla="val 138"/>
              <a:gd name="f23" fmla="val 69"/>
              <a:gd name="f24" fmla="val 142"/>
              <a:gd name="f25" fmla="val 60"/>
              <a:gd name="f26" fmla="val 149"/>
              <a:gd name="f27" fmla="val 24"/>
              <a:gd name="f28" fmla="val 9"/>
              <a:gd name="f29" fmla="val 143"/>
              <a:gd name="f30" fmla="val 16"/>
              <a:gd name="f31" fmla="val 23"/>
              <a:gd name="f32" fmla="val 30"/>
              <a:gd name="f33" fmla="val 32"/>
              <a:gd name="f34" fmla="val 129"/>
              <a:gd name="f35" fmla="val 34"/>
              <a:gd name="f36" fmla="val 126"/>
              <a:gd name="f37" fmla="val 123"/>
              <a:gd name="f38" fmla="val 35"/>
              <a:gd name="f39" fmla="val 121"/>
              <a:gd name="f40" fmla="val 118"/>
              <a:gd name="f41" fmla="val 115"/>
              <a:gd name="f42" fmla="val 106"/>
              <a:gd name="f43" fmla="val 99"/>
              <a:gd name="f44" fmla="val 96"/>
              <a:gd name="f45" fmla="val 7"/>
              <a:gd name="f46" fmla="val 91"/>
              <a:gd name="f47" fmla="val 73"/>
              <a:gd name="f48" fmla="val 3"/>
              <a:gd name="f49" fmla="val 56"/>
              <a:gd name="f50" fmla="val 6"/>
              <a:gd name="f51" fmla="val 40"/>
              <a:gd name="f52" fmla="val 8"/>
              <a:gd name="f53" fmla="val 11"/>
              <a:gd name="f54" fmla="val 12"/>
              <a:gd name="f55" fmla="val 2"/>
              <a:gd name="f56" fmla="val 13"/>
              <a:gd name="f57" fmla="val 19"/>
              <a:gd name="f58" fmla="val 33"/>
              <a:gd name="f59" fmla="val 65"/>
              <a:gd name="f60" fmla="val 67"/>
              <a:gd name="f61" fmla="val 1"/>
              <a:gd name="f62" fmla="val 70"/>
              <a:gd name="f63" fmla="val 22"/>
              <a:gd name="f64" fmla="val 71"/>
              <a:gd name="f65" fmla="val 38"/>
              <a:gd name="f66" fmla="val 75"/>
              <a:gd name="f67" fmla="val 53"/>
              <a:gd name="f68" fmla="val 72"/>
              <a:gd name="f69" fmla="val 95"/>
              <a:gd name="f70" fmla="val 10"/>
              <a:gd name="f71" fmla="val 79"/>
              <a:gd name="f72" fmla="val 25"/>
              <a:gd name="f73" fmla="val 92"/>
              <a:gd name="f74" fmla="val 77"/>
              <a:gd name="f75" fmla="val 68"/>
              <a:gd name="f76" fmla="val 66"/>
              <a:gd name="f77" fmla="val 45"/>
              <a:gd name="f78" fmla="val 63"/>
              <a:gd name="f79" fmla="val 29"/>
              <a:gd name="f80" fmla="val 59"/>
              <a:gd name="f81" fmla="val 54"/>
              <a:gd name="f82" fmla="val 47"/>
              <a:gd name="f83" fmla="val 41"/>
              <a:gd name="f84" fmla="val 20"/>
              <a:gd name="f85" fmla="val 17"/>
              <a:gd name="f86" fmla="val 14"/>
              <a:gd name="f87" fmla="val 36"/>
              <a:gd name="f88" fmla="val 50"/>
              <a:gd name="f89" fmla="+- 0 0 -90"/>
              <a:gd name="f90" fmla="*/ f3 1 80"/>
              <a:gd name="f91" fmla="*/ f4 1 150"/>
              <a:gd name="f92" fmla="val f5"/>
              <a:gd name="f93" fmla="val f6"/>
              <a:gd name="f94" fmla="val f7"/>
              <a:gd name="f95" fmla="*/ f89 f0 1"/>
              <a:gd name="f96" fmla="+- f94 0 f92"/>
              <a:gd name="f97" fmla="+- f93 0 f92"/>
              <a:gd name="f98" fmla="*/ f95 1 f2"/>
              <a:gd name="f99" fmla="*/ f97 1 80"/>
              <a:gd name="f100" fmla="*/ f96 1 150"/>
              <a:gd name="f101" fmla="*/ 44 f97 1"/>
              <a:gd name="f102" fmla="*/ 100 f96 1"/>
              <a:gd name="f103" fmla="*/ 125 f96 1"/>
              <a:gd name="f104" fmla="*/ 48 f97 1"/>
              <a:gd name="f105" fmla="*/ 131 f96 1"/>
              <a:gd name="f106" fmla="*/ 69 f97 1"/>
              <a:gd name="f107" fmla="*/ 142 f96 1"/>
              <a:gd name="f108" fmla="*/ 9 f97 1"/>
              <a:gd name="f109" fmla="*/ 143 f96 1"/>
              <a:gd name="f110" fmla="*/ 30 f97 1"/>
              <a:gd name="f111" fmla="*/ 34 f97 1"/>
              <a:gd name="f112" fmla="*/ 123 f96 1"/>
              <a:gd name="f113" fmla="*/ 35 f97 1"/>
              <a:gd name="f114" fmla="*/ 115 f96 1"/>
              <a:gd name="f115" fmla="*/ 23 f97 1"/>
              <a:gd name="f116" fmla="*/ 96 f96 1"/>
              <a:gd name="f117" fmla="*/ 3 f97 1"/>
              <a:gd name="f118" fmla="*/ 56 f96 1"/>
              <a:gd name="f119" fmla="*/ 11 f97 1"/>
              <a:gd name="f120" fmla="*/ 7 f96 1"/>
              <a:gd name="f121" fmla="*/ 19 f97 1"/>
              <a:gd name="f122" fmla="*/ 0 f96 1"/>
              <a:gd name="f123" fmla="*/ 60 f97 1"/>
              <a:gd name="f124" fmla="*/ 67 f97 1"/>
              <a:gd name="f125" fmla="*/ 75 f97 1"/>
              <a:gd name="f126" fmla="*/ 53 f96 1"/>
              <a:gd name="f127" fmla="*/ 10 f97 1"/>
              <a:gd name="f128" fmla="*/ 62 f96 1"/>
              <a:gd name="f129" fmla="*/ 40 f97 1"/>
              <a:gd name="f130" fmla="*/ 91 f96 1"/>
              <a:gd name="f131" fmla="*/ 68 f97 1"/>
              <a:gd name="f132" fmla="*/ 13 f96 1"/>
              <a:gd name="f133" fmla="*/ 54 f97 1"/>
              <a:gd name="f134" fmla="*/ 9 f96 1"/>
              <a:gd name="f135" fmla="*/ 17 f97 1"/>
              <a:gd name="f136" fmla="*/ 23 f96 1"/>
              <a:gd name="f137" fmla="+- f98 0 f1"/>
              <a:gd name="f138" fmla="*/ f101 1 80"/>
              <a:gd name="f139" fmla="*/ f102 1 150"/>
              <a:gd name="f140" fmla="*/ f103 1 150"/>
              <a:gd name="f141" fmla="*/ f104 1 80"/>
              <a:gd name="f142" fmla="*/ f105 1 150"/>
              <a:gd name="f143" fmla="*/ f106 1 80"/>
              <a:gd name="f144" fmla="*/ f107 1 150"/>
              <a:gd name="f145" fmla="*/ f108 1 80"/>
              <a:gd name="f146" fmla="*/ f109 1 150"/>
              <a:gd name="f147" fmla="*/ f110 1 80"/>
              <a:gd name="f148" fmla="*/ f111 1 80"/>
              <a:gd name="f149" fmla="*/ f112 1 150"/>
              <a:gd name="f150" fmla="*/ f113 1 80"/>
              <a:gd name="f151" fmla="*/ f114 1 150"/>
              <a:gd name="f152" fmla="*/ f115 1 80"/>
              <a:gd name="f153" fmla="*/ f116 1 150"/>
              <a:gd name="f154" fmla="*/ f117 1 80"/>
              <a:gd name="f155" fmla="*/ f118 1 150"/>
              <a:gd name="f156" fmla="*/ f119 1 80"/>
              <a:gd name="f157" fmla="*/ f120 1 150"/>
              <a:gd name="f158" fmla="*/ f121 1 80"/>
              <a:gd name="f159" fmla="*/ f122 1 150"/>
              <a:gd name="f160" fmla="*/ f123 1 80"/>
              <a:gd name="f161" fmla="*/ f124 1 80"/>
              <a:gd name="f162" fmla="*/ f125 1 80"/>
              <a:gd name="f163" fmla="*/ f126 1 150"/>
              <a:gd name="f164" fmla="*/ f127 1 80"/>
              <a:gd name="f165" fmla="*/ f128 1 150"/>
              <a:gd name="f166" fmla="*/ f129 1 80"/>
              <a:gd name="f167" fmla="*/ f130 1 150"/>
              <a:gd name="f168" fmla="*/ f131 1 80"/>
              <a:gd name="f169" fmla="*/ f132 1 150"/>
              <a:gd name="f170" fmla="*/ f133 1 80"/>
              <a:gd name="f171" fmla="*/ f134 1 150"/>
              <a:gd name="f172" fmla="*/ f135 1 80"/>
              <a:gd name="f173" fmla="*/ f136 1 150"/>
              <a:gd name="f174" fmla="*/ 0 1 f99"/>
              <a:gd name="f175" fmla="*/ f93 1 f99"/>
              <a:gd name="f176" fmla="*/ 0 1 f100"/>
              <a:gd name="f177" fmla="*/ f94 1 f100"/>
              <a:gd name="f178" fmla="*/ f138 1 f99"/>
              <a:gd name="f179" fmla="*/ f139 1 f100"/>
              <a:gd name="f180" fmla="*/ f140 1 f100"/>
              <a:gd name="f181" fmla="*/ f141 1 f99"/>
              <a:gd name="f182" fmla="*/ f142 1 f100"/>
              <a:gd name="f183" fmla="*/ f143 1 f99"/>
              <a:gd name="f184" fmla="*/ f144 1 f100"/>
              <a:gd name="f185" fmla="*/ f145 1 f99"/>
              <a:gd name="f186" fmla="*/ f146 1 f100"/>
              <a:gd name="f187" fmla="*/ f147 1 f99"/>
              <a:gd name="f188" fmla="*/ f148 1 f99"/>
              <a:gd name="f189" fmla="*/ f149 1 f100"/>
              <a:gd name="f190" fmla="*/ f150 1 f99"/>
              <a:gd name="f191" fmla="*/ f151 1 f100"/>
              <a:gd name="f192" fmla="*/ f152 1 f99"/>
              <a:gd name="f193" fmla="*/ f153 1 f100"/>
              <a:gd name="f194" fmla="*/ f154 1 f99"/>
              <a:gd name="f195" fmla="*/ f155 1 f100"/>
              <a:gd name="f196" fmla="*/ f156 1 f99"/>
              <a:gd name="f197" fmla="*/ f157 1 f100"/>
              <a:gd name="f198" fmla="*/ f158 1 f99"/>
              <a:gd name="f199" fmla="*/ f159 1 f100"/>
              <a:gd name="f200" fmla="*/ f160 1 f99"/>
              <a:gd name="f201" fmla="*/ f161 1 f99"/>
              <a:gd name="f202" fmla="*/ f162 1 f99"/>
              <a:gd name="f203" fmla="*/ f163 1 f100"/>
              <a:gd name="f204" fmla="*/ f164 1 f99"/>
              <a:gd name="f205" fmla="*/ f165 1 f100"/>
              <a:gd name="f206" fmla="*/ f166 1 f99"/>
              <a:gd name="f207" fmla="*/ f167 1 f100"/>
              <a:gd name="f208" fmla="*/ f168 1 f99"/>
              <a:gd name="f209" fmla="*/ f169 1 f100"/>
              <a:gd name="f210" fmla="*/ f170 1 f99"/>
              <a:gd name="f211" fmla="*/ f171 1 f100"/>
              <a:gd name="f212" fmla="*/ f172 1 f99"/>
              <a:gd name="f213" fmla="*/ f173 1 f100"/>
              <a:gd name="f214" fmla="*/ f174 f90 1"/>
              <a:gd name="f215" fmla="*/ f175 f90 1"/>
              <a:gd name="f216" fmla="*/ f177 f91 1"/>
              <a:gd name="f217" fmla="*/ f176 f91 1"/>
              <a:gd name="f218" fmla="*/ f178 f90 1"/>
              <a:gd name="f219" fmla="*/ f179 f91 1"/>
              <a:gd name="f220" fmla="*/ f180 f91 1"/>
              <a:gd name="f221" fmla="*/ f181 f90 1"/>
              <a:gd name="f222" fmla="*/ f182 f91 1"/>
              <a:gd name="f223" fmla="*/ f183 f90 1"/>
              <a:gd name="f224" fmla="*/ f184 f91 1"/>
              <a:gd name="f225" fmla="*/ f185 f90 1"/>
              <a:gd name="f226" fmla="*/ f186 f91 1"/>
              <a:gd name="f227" fmla="*/ f187 f90 1"/>
              <a:gd name="f228" fmla="*/ f188 f90 1"/>
              <a:gd name="f229" fmla="*/ f189 f91 1"/>
              <a:gd name="f230" fmla="*/ f190 f90 1"/>
              <a:gd name="f231" fmla="*/ f191 f91 1"/>
              <a:gd name="f232" fmla="*/ f192 f90 1"/>
              <a:gd name="f233" fmla="*/ f193 f91 1"/>
              <a:gd name="f234" fmla="*/ f194 f90 1"/>
              <a:gd name="f235" fmla="*/ f195 f91 1"/>
              <a:gd name="f236" fmla="*/ f196 f90 1"/>
              <a:gd name="f237" fmla="*/ f197 f91 1"/>
              <a:gd name="f238" fmla="*/ f198 f90 1"/>
              <a:gd name="f239" fmla="*/ f199 f91 1"/>
              <a:gd name="f240" fmla="*/ f200 f90 1"/>
              <a:gd name="f241" fmla="*/ f201 f90 1"/>
              <a:gd name="f242" fmla="*/ f202 f90 1"/>
              <a:gd name="f243" fmla="*/ f203 f91 1"/>
              <a:gd name="f244" fmla="*/ f204 f90 1"/>
              <a:gd name="f245" fmla="*/ f205 f91 1"/>
              <a:gd name="f246" fmla="*/ f206 f90 1"/>
              <a:gd name="f247" fmla="*/ f207 f91 1"/>
              <a:gd name="f248" fmla="*/ f208 f90 1"/>
              <a:gd name="f249" fmla="*/ f209 f91 1"/>
              <a:gd name="f250" fmla="*/ f210 f90 1"/>
              <a:gd name="f251" fmla="*/ f211 f91 1"/>
              <a:gd name="f252" fmla="*/ f212 f90 1"/>
              <a:gd name="f253" fmla="*/ f213 f9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">
                <a:pos x="f218" y="f219"/>
              </a:cxn>
              <a:cxn ang="f137">
                <a:pos x="f218" y="f220"/>
              </a:cxn>
              <a:cxn ang="f137">
                <a:pos x="f221" y="f222"/>
              </a:cxn>
              <a:cxn ang="f137">
                <a:pos x="f223" y="f224"/>
              </a:cxn>
              <a:cxn ang="f137">
                <a:pos x="f225" y="f226"/>
              </a:cxn>
              <a:cxn ang="f137">
                <a:pos x="f227" y="f222"/>
              </a:cxn>
              <a:cxn ang="f137">
                <a:pos x="f228" y="f229"/>
              </a:cxn>
              <a:cxn ang="f137">
                <a:pos x="f230" y="f231"/>
              </a:cxn>
              <a:cxn ang="f137">
                <a:pos x="f232" y="f233"/>
              </a:cxn>
              <a:cxn ang="f137">
                <a:pos x="f234" y="f235"/>
              </a:cxn>
              <a:cxn ang="f137">
                <a:pos x="f236" y="f237"/>
              </a:cxn>
              <a:cxn ang="f137">
                <a:pos x="f238" y="f239"/>
              </a:cxn>
              <a:cxn ang="f137">
                <a:pos x="f240" y="f239"/>
              </a:cxn>
              <a:cxn ang="f137">
                <a:pos x="f241" y="f237"/>
              </a:cxn>
              <a:cxn ang="f137">
                <a:pos x="f242" y="f243"/>
              </a:cxn>
              <a:cxn ang="f137">
                <a:pos x="f218" y="f219"/>
              </a:cxn>
              <a:cxn ang="f137">
                <a:pos x="f244" y="f245"/>
              </a:cxn>
              <a:cxn ang="f137">
                <a:pos x="f246" y="f247"/>
              </a:cxn>
              <a:cxn ang="f137">
                <a:pos x="f248" y="f245"/>
              </a:cxn>
              <a:cxn ang="f137">
                <a:pos x="f240" y="f249"/>
              </a:cxn>
              <a:cxn ang="f137">
                <a:pos x="f250" y="f251"/>
              </a:cxn>
              <a:cxn ang="f137">
                <a:pos x="f228" y="f251"/>
              </a:cxn>
              <a:cxn ang="f137">
                <a:pos x="f252" y="f253"/>
              </a:cxn>
              <a:cxn ang="f137">
                <a:pos x="f244" y="f245"/>
              </a:cxn>
            </a:cxnLst>
            <a:rect l="f214" t="f217" r="f215" b="f216"/>
            <a:pathLst>
              <a:path w="80" h="150">
                <a:moveTo>
                  <a:pt x="f8" y="f9"/>
                </a:moveTo>
                <a:cubicBezTo>
                  <a:pt x="f8" y="f10"/>
                  <a:pt x="f11" y="f12"/>
                  <a:pt x="f8" y="f13"/>
                </a:cubicBezTo>
                <a:cubicBezTo>
                  <a:pt x="f8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7"/>
                  <a:pt x="f28" y="f29"/>
                </a:cubicBezTo>
                <a:cubicBezTo>
                  <a:pt x="f30" y="f22"/>
                  <a:pt x="f31" y="f20"/>
                  <a:pt x="f32" y="f18"/>
                </a:cubicBezTo>
                <a:cubicBezTo>
                  <a:pt x="f33" y="f34"/>
                  <a:pt x="f35" y="f36"/>
                  <a:pt x="f35" y="f37"/>
                </a:cubicBezTo>
                <a:cubicBezTo>
                  <a:pt x="f38" y="f39"/>
                  <a:pt x="f35" y="f40"/>
                  <a:pt x="f38" y="f41"/>
                </a:cubicBezTo>
                <a:cubicBezTo>
                  <a:pt x="f38" y="f42"/>
                  <a:pt x="f38" y="f43"/>
                  <a:pt x="f31" y="f44"/>
                </a:cubicBezTo>
                <a:cubicBezTo>
                  <a:pt x="f45" y="f46"/>
                  <a:pt x="f5" y="f47"/>
                  <a:pt x="f48" y="f49"/>
                </a:cubicBezTo>
                <a:cubicBezTo>
                  <a:pt x="f50" y="f51"/>
                  <a:pt x="f52" y="f31"/>
                  <a:pt x="f53" y="f45"/>
                </a:cubicBezTo>
                <a:cubicBezTo>
                  <a:pt x="f54" y="f55"/>
                  <a:pt x="f56" y="f5"/>
                  <a:pt x="f57" y="f5"/>
                </a:cubicBezTo>
                <a:cubicBezTo>
                  <a:pt x="f58" y="f5"/>
                  <a:pt x="f15" y="f5"/>
                  <a:pt x="f25" y="f5"/>
                </a:cubicBezTo>
                <a:cubicBezTo>
                  <a:pt x="f59" y="f5"/>
                  <a:pt x="f60" y="f61"/>
                  <a:pt x="f60" y="f45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" y="f68"/>
                  <a:pt x="f23" y="f69"/>
                  <a:pt x="f8" y="f9"/>
                </a:cubicBezTo>
                <a:close/>
                <a:moveTo>
                  <a:pt x="f70" y="f21"/>
                </a:moveTo>
                <a:cubicBezTo>
                  <a:pt x="f70" y="f71"/>
                  <a:pt x="f72" y="f73"/>
                  <a:pt x="f51" y="f46"/>
                </a:cubicBezTo>
                <a:cubicBezTo>
                  <a:pt x="f49" y="f46"/>
                  <a:pt x="f62" y="f74"/>
                  <a:pt x="f75" y="f21"/>
                </a:cubicBezTo>
                <a:cubicBezTo>
                  <a:pt x="f76" y="f77"/>
                  <a:pt x="f78" y="f79"/>
                  <a:pt x="f25" y="f56"/>
                </a:cubicBezTo>
                <a:cubicBezTo>
                  <a:pt x="f80" y="f54"/>
                  <a:pt x="f49" y="f28"/>
                  <a:pt x="f81" y="f28"/>
                </a:cubicBezTo>
                <a:cubicBezTo>
                  <a:pt x="f82" y="f28"/>
                  <a:pt x="f83" y="f28"/>
                  <a:pt x="f35" y="f28"/>
                </a:cubicBezTo>
                <a:cubicBezTo>
                  <a:pt x="f84" y="f28"/>
                  <a:pt x="f84" y="f28"/>
                  <a:pt x="f85" y="f31"/>
                </a:cubicBezTo>
                <a:cubicBezTo>
                  <a:pt x="f86" y="f87"/>
                  <a:pt x="f54" y="f88"/>
                  <a:pt x="f70" y="f21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Freeform 35">
            <a:extLst>
              <a:ext uri="{FF2B5EF4-FFF2-40B4-BE49-F238E27FC236}">
                <a16:creationId xmlns:a16="http://schemas.microsoft.com/office/drawing/2014/main" id="{2C2670B3-F61A-36A1-42CE-90B8AEFA3BDF}"/>
              </a:ext>
            </a:extLst>
          </p:cNvPr>
          <p:cNvSpPr/>
          <p:nvPr/>
        </p:nvSpPr>
        <p:spPr>
          <a:xfrm>
            <a:off x="3509960" y="2436811"/>
            <a:ext cx="406395" cy="412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7"/>
              <a:gd name="f7" fmla="val 19"/>
              <a:gd name="f8" fmla="val 185"/>
              <a:gd name="f9" fmla="val 123"/>
              <a:gd name="f10" fmla="val 61"/>
              <a:gd name="f11" fmla="val 4"/>
              <a:gd name="f12" fmla="val 8"/>
              <a:gd name="f13" fmla="val 15"/>
              <a:gd name="f14" fmla="val 26"/>
              <a:gd name="f15" fmla="val 70"/>
              <a:gd name="f16" fmla="val 114"/>
              <a:gd name="f17" fmla="val 159"/>
              <a:gd name="f18" fmla="val 166"/>
              <a:gd name="f19" fmla="val 171"/>
              <a:gd name="f20" fmla="val 2"/>
              <a:gd name="f21" fmla="val 176"/>
              <a:gd name="f22" fmla="val 7"/>
              <a:gd name="f23" fmla="val 179"/>
              <a:gd name="f24" fmla="val 11"/>
              <a:gd name="f25" fmla="val 183"/>
              <a:gd name="f26" fmla="val 13"/>
              <a:gd name="f27" fmla="val 16"/>
              <a:gd name="f28" fmla="val 186"/>
              <a:gd name="f29" fmla="val 17"/>
              <a:gd name="f30" fmla="val 18"/>
              <a:gd name="f31" fmla="+- 0 0 -90"/>
              <a:gd name="f32" fmla="*/ f3 1 187"/>
              <a:gd name="f33" fmla="*/ f4 1 19"/>
              <a:gd name="f34" fmla="val f5"/>
              <a:gd name="f35" fmla="val f6"/>
              <a:gd name="f36" fmla="val f7"/>
              <a:gd name="f37" fmla="*/ f31 f0 1"/>
              <a:gd name="f38" fmla="+- f36 0 f34"/>
              <a:gd name="f39" fmla="+- f35 0 f34"/>
              <a:gd name="f40" fmla="*/ f37 1 f2"/>
              <a:gd name="f41" fmla="*/ f39 1 187"/>
              <a:gd name="f42" fmla="*/ f38 1 19"/>
              <a:gd name="f43" fmla="*/ 185 f39 1"/>
              <a:gd name="f44" fmla="*/ 19 f38 1"/>
              <a:gd name="f45" fmla="*/ 0 f39 1"/>
              <a:gd name="f46" fmla="*/ 26 f39 1"/>
              <a:gd name="f47" fmla="*/ 0 f38 1"/>
              <a:gd name="f48" fmla="*/ 159 f39 1"/>
              <a:gd name="f49" fmla="*/ 176 f39 1"/>
              <a:gd name="f50" fmla="*/ 7 f38 1"/>
              <a:gd name="f51" fmla="*/ 187 f39 1"/>
              <a:gd name="f52" fmla="*/ 16 f38 1"/>
              <a:gd name="f53" fmla="+- f40 0 f1"/>
              <a:gd name="f54" fmla="*/ f43 1 187"/>
              <a:gd name="f55" fmla="*/ f44 1 19"/>
              <a:gd name="f56" fmla="*/ f45 1 187"/>
              <a:gd name="f57" fmla="*/ f46 1 187"/>
              <a:gd name="f58" fmla="*/ f47 1 19"/>
              <a:gd name="f59" fmla="*/ f48 1 187"/>
              <a:gd name="f60" fmla="*/ f49 1 187"/>
              <a:gd name="f61" fmla="*/ f50 1 19"/>
              <a:gd name="f62" fmla="*/ f51 1 187"/>
              <a:gd name="f63" fmla="*/ f52 1 19"/>
              <a:gd name="f64" fmla="*/ 0 1 f41"/>
              <a:gd name="f65" fmla="*/ f35 1 f41"/>
              <a:gd name="f66" fmla="*/ 0 1 f42"/>
              <a:gd name="f67" fmla="*/ f36 1 f42"/>
              <a:gd name="f68" fmla="*/ f54 1 f41"/>
              <a:gd name="f69" fmla="*/ f55 1 f42"/>
              <a:gd name="f70" fmla="*/ f56 1 f41"/>
              <a:gd name="f71" fmla="*/ f57 1 f41"/>
              <a:gd name="f72" fmla="*/ f58 1 f42"/>
              <a:gd name="f73" fmla="*/ f59 1 f41"/>
              <a:gd name="f74" fmla="*/ f60 1 f41"/>
              <a:gd name="f75" fmla="*/ f61 1 f42"/>
              <a:gd name="f76" fmla="*/ f62 1 f41"/>
              <a:gd name="f77" fmla="*/ f63 1 f42"/>
              <a:gd name="f78" fmla="*/ f64 f32 1"/>
              <a:gd name="f79" fmla="*/ f65 f32 1"/>
              <a:gd name="f80" fmla="*/ f67 f33 1"/>
              <a:gd name="f81" fmla="*/ f66 f33 1"/>
              <a:gd name="f82" fmla="*/ f68 f32 1"/>
              <a:gd name="f83" fmla="*/ f69 f33 1"/>
              <a:gd name="f84" fmla="*/ f70 f32 1"/>
              <a:gd name="f85" fmla="*/ f71 f32 1"/>
              <a:gd name="f86" fmla="*/ f72 f33 1"/>
              <a:gd name="f87" fmla="*/ f73 f32 1"/>
              <a:gd name="f88" fmla="*/ f74 f32 1"/>
              <a:gd name="f89" fmla="*/ f75 f33 1"/>
              <a:gd name="f90" fmla="*/ f76 f32 1"/>
              <a:gd name="f91" fmla="*/ f77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3">
                <a:pos x="f82" y="f83"/>
              </a:cxn>
              <a:cxn ang="f53">
                <a:pos x="f84" y="f83"/>
              </a:cxn>
              <a:cxn ang="f53">
                <a:pos x="f85" y="f86"/>
              </a:cxn>
              <a:cxn ang="f53">
                <a:pos x="f87" y="f86"/>
              </a:cxn>
              <a:cxn ang="f53">
                <a:pos x="f88" y="f89"/>
              </a:cxn>
              <a:cxn ang="f53">
                <a:pos x="f90" y="f91"/>
              </a:cxn>
              <a:cxn ang="f53">
                <a:pos x="f82" y="f83"/>
              </a:cxn>
            </a:cxnLst>
            <a:rect l="f78" t="f81" r="f79" b="f80"/>
            <a:pathLst>
              <a:path w="187" h="19">
                <a:moveTo>
                  <a:pt x="f8" y="f7"/>
                </a:moveTo>
                <a:cubicBezTo>
                  <a:pt x="f9" y="f7"/>
                  <a:pt x="f10" y="f7"/>
                  <a:pt x="f5" y="f7"/>
                </a:cubicBezTo>
                <a:cubicBezTo>
                  <a:pt x="f11" y="f12"/>
                  <a:pt x="f13" y="f5"/>
                  <a:pt x="f14" y="f5"/>
                </a:cubicBezTo>
                <a:cubicBezTo>
                  <a:pt x="f15" y="f5"/>
                  <a:pt x="f16" y="f5"/>
                  <a:pt x="f17" y="f5"/>
                </a:cubicBezTo>
                <a:cubicBezTo>
                  <a:pt x="f18" y="f5"/>
                  <a:pt x="f19" y="f20"/>
                  <a:pt x="f21" y="f22"/>
                </a:cubicBezTo>
                <a:cubicBezTo>
                  <a:pt x="f23" y="f24"/>
                  <a:pt x="f25" y="f26"/>
                  <a:pt x="f6" y="f27"/>
                </a:cubicBezTo>
                <a:cubicBezTo>
                  <a:pt x="f28" y="f29"/>
                  <a:pt x="f28" y="f30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4" name="Freeform 36">
            <a:extLst>
              <a:ext uri="{FF2B5EF4-FFF2-40B4-BE49-F238E27FC236}">
                <a16:creationId xmlns:a16="http://schemas.microsoft.com/office/drawing/2014/main" id="{E4D87AD9-7427-CFB5-607A-19AF264C7A32}"/>
              </a:ext>
            </a:extLst>
          </p:cNvPr>
          <p:cNvSpPr/>
          <p:nvPr/>
        </p:nvSpPr>
        <p:spPr>
          <a:xfrm>
            <a:off x="3556001" y="2886074"/>
            <a:ext cx="357182" cy="412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5"/>
              <a:gd name="f7" fmla="val 19"/>
              <a:gd name="f8" fmla="val 17"/>
              <a:gd name="f9" fmla="val 1"/>
              <a:gd name="f10" fmla="val 21"/>
              <a:gd name="f11" fmla="val 24"/>
              <a:gd name="f12" fmla="val 69"/>
              <a:gd name="f13" fmla="val 115"/>
              <a:gd name="f14" fmla="val 160"/>
              <a:gd name="f15" fmla="val 161"/>
              <a:gd name="f16" fmla="val 163"/>
              <a:gd name="f17" fmla="val 156"/>
              <a:gd name="f18" fmla="val 10"/>
              <a:gd name="f19" fmla="val 150"/>
              <a:gd name="f20" fmla="val 135"/>
              <a:gd name="f21" fmla="val 93"/>
              <a:gd name="f22" fmla="val 18"/>
              <a:gd name="f23" fmla="val 50"/>
              <a:gd name="f24" fmla="val 8"/>
              <a:gd name="f25" fmla="val 6"/>
              <a:gd name="f26" fmla="val 3"/>
              <a:gd name="f27" fmla="val 12"/>
              <a:gd name="f28" fmla="val 11"/>
              <a:gd name="f29" fmla="val 7"/>
              <a:gd name="f30" fmla="+- 0 0 -90"/>
              <a:gd name="f31" fmla="*/ f3 1 165"/>
              <a:gd name="f32" fmla="*/ f4 1 19"/>
              <a:gd name="f33" fmla="val f5"/>
              <a:gd name="f34" fmla="val f6"/>
              <a:gd name="f35" fmla="val f7"/>
              <a:gd name="f36" fmla="*/ f30 f0 1"/>
              <a:gd name="f37" fmla="+- f35 0 f33"/>
              <a:gd name="f38" fmla="+- f34 0 f33"/>
              <a:gd name="f39" fmla="*/ f36 1 f2"/>
              <a:gd name="f40" fmla="*/ f38 1 165"/>
              <a:gd name="f41" fmla="*/ f37 1 19"/>
              <a:gd name="f42" fmla="*/ 17 f38 1"/>
              <a:gd name="f43" fmla="*/ 1 f37 1"/>
              <a:gd name="f44" fmla="*/ 24 f38 1"/>
              <a:gd name="f45" fmla="*/ 0 f37 1"/>
              <a:gd name="f46" fmla="*/ 160 f38 1"/>
              <a:gd name="f47" fmla="*/ 165 f38 1"/>
              <a:gd name="f48" fmla="*/ 135 f38 1"/>
              <a:gd name="f49" fmla="*/ 19 f37 1"/>
              <a:gd name="f50" fmla="*/ 8 f38 1"/>
              <a:gd name="f51" fmla="*/ 18 f37 1"/>
              <a:gd name="f52" fmla="*/ 0 f38 1"/>
              <a:gd name="f53" fmla="*/ 17 f37 1"/>
              <a:gd name="f54" fmla="+- f39 0 f1"/>
              <a:gd name="f55" fmla="*/ f42 1 165"/>
              <a:gd name="f56" fmla="*/ f43 1 19"/>
              <a:gd name="f57" fmla="*/ f44 1 165"/>
              <a:gd name="f58" fmla="*/ f45 1 19"/>
              <a:gd name="f59" fmla="*/ f46 1 165"/>
              <a:gd name="f60" fmla="*/ f47 1 165"/>
              <a:gd name="f61" fmla="*/ f48 1 165"/>
              <a:gd name="f62" fmla="*/ f49 1 19"/>
              <a:gd name="f63" fmla="*/ f50 1 165"/>
              <a:gd name="f64" fmla="*/ f51 1 19"/>
              <a:gd name="f65" fmla="*/ f52 1 165"/>
              <a:gd name="f66" fmla="*/ f53 1 19"/>
              <a:gd name="f67" fmla="*/ 0 1 f40"/>
              <a:gd name="f68" fmla="*/ f34 1 f40"/>
              <a:gd name="f69" fmla="*/ 0 1 f41"/>
              <a:gd name="f70" fmla="*/ f35 1 f41"/>
              <a:gd name="f71" fmla="*/ f55 1 f40"/>
              <a:gd name="f72" fmla="*/ f56 1 f41"/>
              <a:gd name="f73" fmla="*/ f57 1 f40"/>
              <a:gd name="f74" fmla="*/ f58 1 f41"/>
              <a:gd name="f75" fmla="*/ f59 1 f40"/>
              <a:gd name="f76" fmla="*/ f60 1 f40"/>
              <a:gd name="f77" fmla="*/ f61 1 f40"/>
              <a:gd name="f78" fmla="*/ f62 1 f41"/>
              <a:gd name="f79" fmla="*/ f63 1 f40"/>
              <a:gd name="f80" fmla="*/ f64 1 f41"/>
              <a:gd name="f81" fmla="*/ f65 1 f40"/>
              <a:gd name="f82" fmla="*/ f66 1 f41"/>
              <a:gd name="f83" fmla="*/ f67 f31 1"/>
              <a:gd name="f84" fmla="*/ f68 f31 1"/>
              <a:gd name="f85" fmla="*/ f70 f32 1"/>
              <a:gd name="f86" fmla="*/ f69 f32 1"/>
              <a:gd name="f87" fmla="*/ f71 f31 1"/>
              <a:gd name="f88" fmla="*/ f72 f32 1"/>
              <a:gd name="f89" fmla="*/ f73 f31 1"/>
              <a:gd name="f90" fmla="*/ f74 f32 1"/>
              <a:gd name="f91" fmla="*/ f75 f31 1"/>
              <a:gd name="f92" fmla="*/ f76 f31 1"/>
              <a:gd name="f93" fmla="*/ f77 f31 1"/>
              <a:gd name="f94" fmla="*/ f78 f32 1"/>
              <a:gd name="f95" fmla="*/ f79 f31 1"/>
              <a:gd name="f96" fmla="*/ f80 f32 1"/>
              <a:gd name="f97" fmla="*/ f81 f31 1"/>
              <a:gd name="f98" fmla="*/ f82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7" y="f88"/>
              </a:cxn>
              <a:cxn ang="f54">
                <a:pos x="f89" y="f90"/>
              </a:cxn>
              <a:cxn ang="f54">
                <a:pos x="f91" y="f90"/>
              </a:cxn>
              <a:cxn ang="f54">
                <a:pos x="f92" y="f90"/>
              </a:cxn>
              <a:cxn ang="f54">
                <a:pos x="f93" y="f94"/>
              </a:cxn>
              <a:cxn ang="f54">
                <a:pos x="f95" y="f96"/>
              </a:cxn>
              <a:cxn ang="f54">
                <a:pos x="f97" y="f98"/>
              </a:cxn>
              <a:cxn ang="f54">
                <a:pos x="f87" y="f88"/>
              </a:cxn>
            </a:cxnLst>
            <a:rect l="f83" t="f86" r="f84" b="f85"/>
            <a:pathLst>
              <a:path w="165" h="19">
                <a:moveTo>
                  <a:pt x="f8" y="f9"/>
                </a:moveTo>
                <a:cubicBezTo>
                  <a:pt x="f7" y="f9"/>
                  <a:pt x="f10" y="f5"/>
                  <a:pt x="f11" y="f5"/>
                </a:cubicBezTo>
                <a:cubicBezTo>
                  <a:pt x="f12" y="f5"/>
                  <a:pt x="f13" y="f5"/>
                  <a:pt x="f14" y="f5"/>
                </a:cubicBezTo>
                <a:cubicBezTo>
                  <a:pt x="f15" y="f5"/>
                  <a:pt x="f16" y="f5"/>
                  <a:pt x="f6" y="f5"/>
                </a:cubicBezTo>
                <a:cubicBezTo>
                  <a:pt x="f17" y="f18"/>
                  <a:pt x="f19" y="f7"/>
                  <a:pt x="f20" y="f7"/>
                </a:cubicBezTo>
                <a:cubicBezTo>
                  <a:pt x="f21" y="f22"/>
                  <a:pt x="f23" y="f22"/>
                  <a:pt x="f24" y="f22"/>
                </a:cubicBezTo>
                <a:cubicBezTo>
                  <a:pt x="f25" y="f22"/>
                  <a:pt x="f26" y="f22"/>
                  <a:pt x="f5" y="f8"/>
                </a:cubicBezTo>
                <a:cubicBezTo>
                  <a:pt x="f25" y="f27"/>
                  <a:pt x="f28" y="f29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5" name="Freeform 37">
            <a:extLst>
              <a:ext uri="{FF2B5EF4-FFF2-40B4-BE49-F238E27FC236}">
                <a16:creationId xmlns:a16="http://schemas.microsoft.com/office/drawing/2014/main" id="{F6B17799-92DD-3CC9-0D58-D1B8DE0C1C05}"/>
              </a:ext>
            </a:extLst>
          </p:cNvPr>
          <p:cNvSpPr/>
          <p:nvPr/>
        </p:nvSpPr>
        <p:spPr>
          <a:xfrm>
            <a:off x="1587498" y="2667003"/>
            <a:ext cx="134938" cy="13334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2"/>
              <a:gd name="f7" fmla="val 31"/>
              <a:gd name="f8" fmla="val 48"/>
              <a:gd name="f9" fmla="val 49"/>
              <a:gd name="f10" fmla="val 61"/>
              <a:gd name="f11" fmla="val 15"/>
              <a:gd name="f12" fmla="val 1"/>
              <a:gd name="f13" fmla="val 14"/>
              <a:gd name="f14" fmla="val 29"/>
              <a:gd name="f15" fmla="val 24"/>
              <a:gd name="f16" fmla="val 28"/>
              <a:gd name="f17" fmla="val 19"/>
              <a:gd name="f18" fmla="val 25"/>
              <a:gd name="f19" fmla="val 10"/>
              <a:gd name="f20" fmla="val 20"/>
              <a:gd name="f21" fmla="val 11"/>
              <a:gd name="f22" fmla="val 34"/>
              <a:gd name="f23" fmla="+- 0 0 -90"/>
              <a:gd name="f24" fmla="*/ f3 1 62"/>
              <a:gd name="f25" fmla="*/ f4 1 62"/>
              <a:gd name="f26" fmla="val f5"/>
              <a:gd name="f27" fmla="val f6"/>
              <a:gd name="f28" fmla="*/ f23 f0 1"/>
              <a:gd name="f29" fmla="+- f27 0 f26"/>
              <a:gd name="f30" fmla="*/ f28 1 f2"/>
              <a:gd name="f31" fmla="*/ f29 1 62"/>
              <a:gd name="f32" fmla="*/ 62 f29 1"/>
              <a:gd name="f33" fmla="*/ 31 f29 1"/>
              <a:gd name="f34" fmla="*/ 61 f29 1"/>
              <a:gd name="f35" fmla="*/ 1 f29 1"/>
              <a:gd name="f36" fmla="*/ 0 f29 1"/>
              <a:gd name="f37" fmla="*/ 29 f29 1"/>
              <a:gd name="f38" fmla="*/ 24 f29 1"/>
              <a:gd name="f39" fmla="*/ 19 f29 1"/>
              <a:gd name="f40" fmla="*/ 15 f29 1"/>
              <a:gd name="f41" fmla="*/ 10 f29 1"/>
              <a:gd name="f42" fmla="*/ 25 f29 1"/>
              <a:gd name="f43" fmla="*/ 34 f29 1"/>
              <a:gd name="f44" fmla="+- f30 0 f1"/>
              <a:gd name="f45" fmla="*/ f32 1 62"/>
              <a:gd name="f46" fmla="*/ f33 1 62"/>
              <a:gd name="f47" fmla="*/ f34 1 62"/>
              <a:gd name="f48" fmla="*/ f35 1 62"/>
              <a:gd name="f49" fmla="*/ f36 1 62"/>
              <a:gd name="f50" fmla="*/ f37 1 62"/>
              <a:gd name="f51" fmla="*/ f38 1 62"/>
              <a:gd name="f52" fmla="*/ f39 1 62"/>
              <a:gd name="f53" fmla="*/ f40 1 62"/>
              <a:gd name="f54" fmla="*/ f41 1 62"/>
              <a:gd name="f55" fmla="*/ f42 1 62"/>
              <a:gd name="f56" fmla="*/ f43 1 62"/>
              <a:gd name="f57" fmla="*/ 0 1 f31"/>
              <a:gd name="f58" fmla="*/ f27 1 f31"/>
              <a:gd name="f59" fmla="*/ f45 1 f31"/>
              <a:gd name="f60" fmla="*/ f46 1 f31"/>
              <a:gd name="f61" fmla="*/ f47 1 f31"/>
              <a:gd name="f62" fmla="*/ f48 1 f31"/>
              <a:gd name="f63" fmla="*/ f49 1 f31"/>
              <a:gd name="f64" fmla="*/ f50 1 f31"/>
              <a:gd name="f65" fmla="*/ f51 1 f31"/>
              <a:gd name="f66" fmla="*/ f52 1 f31"/>
              <a:gd name="f67" fmla="*/ f53 1 f31"/>
              <a:gd name="f68" fmla="*/ f54 1 f31"/>
              <a:gd name="f69" fmla="*/ f55 1 f31"/>
              <a:gd name="f70" fmla="*/ f56 1 f31"/>
              <a:gd name="f71" fmla="*/ f57 f24 1"/>
              <a:gd name="f72" fmla="*/ f58 f24 1"/>
              <a:gd name="f73" fmla="*/ f58 f25 1"/>
              <a:gd name="f74" fmla="*/ f57 f25 1"/>
              <a:gd name="f75" fmla="*/ f59 f24 1"/>
              <a:gd name="f76" fmla="*/ f60 f25 1"/>
              <a:gd name="f77" fmla="*/ f60 f24 1"/>
              <a:gd name="f78" fmla="*/ f61 f25 1"/>
              <a:gd name="f79" fmla="*/ f62 f24 1"/>
              <a:gd name="f80" fmla="*/ f63 f25 1"/>
              <a:gd name="f81" fmla="*/ f64 f24 1"/>
              <a:gd name="f82" fmla="*/ f65 f25 1"/>
              <a:gd name="f83" fmla="*/ f66 f24 1"/>
              <a:gd name="f84" fmla="*/ f67 f25 1"/>
              <a:gd name="f85" fmla="*/ f68 f24 1"/>
              <a:gd name="f86" fmla="*/ f69 f25 1"/>
              <a:gd name="f87" fmla="*/ f70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75" y="f76"/>
              </a:cxn>
              <a:cxn ang="f44">
                <a:pos x="f77" y="f78"/>
              </a:cxn>
              <a:cxn ang="f44">
                <a:pos x="f79" y="f76"/>
              </a:cxn>
              <a:cxn ang="f44">
                <a:pos x="f77" y="f80"/>
              </a:cxn>
              <a:cxn ang="f44">
                <a:pos x="f75" y="f76"/>
              </a:cxn>
              <a:cxn ang="f44">
                <a:pos x="f81" y="f82"/>
              </a:cxn>
              <a:cxn ang="f44">
                <a:pos x="f83" y="f84"/>
              </a:cxn>
              <a:cxn ang="f44">
                <a:pos x="f85" y="f86"/>
              </a:cxn>
              <a:cxn ang="f44">
                <a:pos x="f83" y="f87"/>
              </a:cxn>
              <a:cxn ang="f44">
                <a:pos x="f81" y="f82"/>
              </a:cxn>
            </a:cxnLst>
            <a:rect l="f71" t="f74" r="f72" b="f73"/>
            <a:pathLst>
              <a:path w="62" h="62">
                <a:moveTo>
                  <a:pt x="f6" y="f7"/>
                </a:moveTo>
                <a:cubicBezTo>
                  <a:pt x="f6" y="f8"/>
                  <a:pt x="f9" y="f10"/>
                  <a:pt x="f7" y="f10"/>
                </a:cubicBezTo>
                <a:cubicBezTo>
                  <a:pt x="f11" y="f6"/>
                  <a:pt x="f12" y="f8"/>
                  <a:pt x="f12" y="f7"/>
                </a:cubicBezTo>
                <a:cubicBezTo>
                  <a:pt x="f5" y="f13"/>
                  <a:pt x="f13" y="f5"/>
                  <a:pt x="f7" y="f5"/>
                </a:cubicBezTo>
                <a:cubicBezTo>
                  <a:pt x="f8" y="f5"/>
                  <a:pt x="f6" y="f13"/>
                  <a:pt x="f6" y="f7"/>
                </a:cubicBezTo>
                <a:close/>
                <a:moveTo>
                  <a:pt x="f14" y="f15"/>
                </a:moveTo>
                <a:cubicBezTo>
                  <a:pt x="f16" y="f17"/>
                  <a:pt x="f18" y="f11"/>
                  <a:pt x="f17" y="f11"/>
                </a:cubicBezTo>
                <a:cubicBezTo>
                  <a:pt x="f13" y="f11"/>
                  <a:pt x="f19" y="f20"/>
                  <a:pt x="f19" y="f18"/>
                </a:cubicBezTo>
                <a:cubicBezTo>
                  <a:pt x="f21" y="f7"/>
                  <a:pt x="f13" y="f22"/>
                  <a:pt x="f17" y="f22"/>
                </a:cubicBezTo>
                <a:cubicBezTo>
                  <a:pt x="f15" y="f22"/>
                  <a:pt x="f14" y="f14"/>
                  <a:pt x="f14" y="f1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6" name="Freeform 38">
            <a:extLst>
              <a:ext uri="{FF2B5EF4-FFF2-40B4-BE49-F238E27FC236}">
                <a16:creationId xmlns:a16="http://schemas.microsoft.com/office/drawing/2014/main" id="{E57F0E8A-942D-4459-D249-2571EA092205}"/>
              </a:ext>
            </a:extLst>
          </p:cNvPr>
          <p:cNvSpPr/>
          <p:nvPr/>
        </p:nvSpPr>
        <p:spPr>
          <a:xfrm>
            <a:off x="1658941" y="2792413"/>
            <a:ext cx="134938" cy="1349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2"/>
              <a:gd name="f7" fmla="val 32"/>
              <a:gd name="f8" fmla="val 61"/>
              <a:gd name="f9" fmla="val 50"/>
              <a:gd name="f10" fmla="val 47"/>
              <a:gd name="f11" fmla="val 30"/>
              <a:gd name="f12" fmla="val 13"/>
              <a:gd name="f13" fmla="val 1"/>
              <a:gd name="f14" fmla="val 15"/>
              <a:gd name="f15" fmla="val 33"/>
              <a:gd name="f16" fmla="val 49"/>
              <a:gd name="f17" fmla="val 10"/>
              <a:gd name="f18" fmla="val 25"/>
              <a:gd name="f19" fmla="val 29"/>
              <a:gd name="f20" fmla="val 14"/>
              <a:gd name="f21" fmla="val 34"/>
              <a:gd name="f22" fmla="val 19"/>
              <a:gd name="f23" fmla="val 24"/>
              <a:gd name="f24" fmla="val 28"/>
              <a:gd name="f25" fmla="val 16"/>
              <a:gd name="f26" fmla="val 20"/>
              <a:gd name="f27" fmla="+- 0 0 -90"/>
              <a:gd name="f28" fmla="*/ f3 1 62"/>
              <a:gd name="f29" fmla="*/ f4 1 62"/>
              <a:gd name="f30" fmla="val f5"/>
              <a:gd name="f31" fmla="val f6"/>
              <a:gd name="f32" fmla="*/ f27 f0 1"/>
              <a:gd name="f33" fmla="+- f31 0 f30"/>
              <a:gd name="f34" fmla="*/ f32 1 f2"/>
              <a:gd name="f35" fmla="*/ f33 1 62"/>
              <a:gd name="f36" fmla="*/ 62 f33 1"/>
              <a:gd name="f37" fmla="*/ 32 f33 1"/>
              <a:gd name="f38" fmla="*/ 30 f33 1"/>
              <a:gd name="f39" fmla="*/ 61 f33 1"/>
              <a:gd name="f40" fmla="*/ 0 f33 1"/>
              <a:gd name="f41" fmla="*/ 33 f33 1"/>
              <a:gd name="f42" fmla="*/ 10 f33 1"/>
              <a:gd name="f43" fmla="*/ 25 f33 1"/>
              <a:gd name="f44" fmla="*/ 19 f33 1"/>
              <a:gd name="f45" fmla="*/ 34 f33 1"/>
              <a:gd name="f46" fmla="*/ 29 f33 1"/>
              <a:gd name="f47" fmla="*/ 20 f33 1"/>
              <a:gd name="f48" fmla="*/ 15 f33 1"/>
              <a:gd name="f49" fmla="+- f34 0 f1"/>
              <a:gd name="f50" fmla="*/ f36 1 62"/>
              <a:gd name="f51" fmla="*/ f37 1 62"/>
              <a:gd name="f52" fmla="*/ f38 1 62"/>
              <a:gd name="f53" fmla="*/ f39 1 62"/>
              <a:gd name="f54" fmla="*/ f40 1 62"/>
              <a:gd name="f55" fmla="*/ f41 1 62"/>
              <a:gd name="f56" fmla="*/ f42 1 62"/>
              <a:gd name="f57" fmla="*/ f43 1 62"/>
              <a:gd name="f58" fmla="*/ f44 1 62"/>
              <a:gd name="f59" fmla="*/ f45 1 62"/>
              <a:gd name="f60" fmla="*/ f46 1 62"/>
              <a:gd name="f61" fmla="*/ f47 1 62"/>
              <a:gd name="f62" fmla="*/ f48 1 62"/>
              <a:gd name="f63" fmla="*/ 0 1 f35"/>
              <a:gd name="f64" fmla="*/ f31 1 f35"/>
              <a:gd name="f65" fmla="*/ f50 1 f35"/>
              <a:gd name="f66" fmla="*/ f51 1 f35"/>
              <a:gd name="f67" fmla="*/ f52 1 f35"/>
              <a:gd name="f68" fmla="*/ f53 1 f35"/>
              <a:gd name="f69" fmla="*/ f54 1 f35"/>
              <a:gd name="f70" fmla="*/ f55 1 f35"/>
              <a:gd name="f71" fmla="*/ f56 1 f35"/>
              <a:gd name="f72" fmla="*/ f57 1 f35"/>
              <a:gd name="f73" fmla="*/ f58 1 f35"/>
              <a:gd name="f74" fmla="*/ f59 1 f35"/>
              <a:gd name="f75" fmla="*/ f60 1 f35"/>
              <a:gd name="f76" fmla="*/ f61 1 f35"/>
              <a:gd name="f77" fmla="*/ f62 1 f35"/>
              <a:gd name="f78" fmla="*/ f63 f28 1"/>
              <a:gd name="f79" fmla="*/ f64 f28 1"/>
              <a:gd name="f80" fmla="*/ f64 f29 1"/>
              <a:gd name="f81" fmla="*/ f63 f29 1"/>
              <a:gd name="f82" fmla="*/ f65 f28 1"/>
              <a:gd name="f83" fmla="*/ f66 f29 1"/>
              <a:gd name="f84" fmla="*/ f67 f28 1"/>
              <a:gd name="f85" fmla="*/ f68 f29 1"/>
              <a:gd name="f86" fmla="*/ f69 f28 1"/>
              <a:gd name="f87" fmla="*/ f67 f29 1"/>
              <a:gd name="f88" fmla="*/ f70 f28 1"/>
              <a:gd name="f89" fmla="*/ f69 f29 1"/>
              <a:gd name="f90" fmla="*/ f71 f28 1"/>
              <a:gd name="f91" fmla="*/ f72 f29 1"/>
              <a:gd name="f92" fmla="*/ f73 f28 1"/>
              <a:gd name="f93" fmla="*/ f74 f29 1"/>
              <a:gd name="f94" fmla="*/ f75 f28 1"/>
              <a:gd name="f95" fmla="*/ f76 f28 1"/>
              <a:gd name="f96" fmla="*/ f77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82" y="f83"/>
              </a:cxn>
              <a:cxn ang="f49">
                <a:pos x="f84" y="f85"/>
              </a:cxn>
              <a:cxn ang="f49">
                <a:pos x="f86" y="f87"/>
              </a:cxn>
              <a:cxn ang="f49">
                <a:pos x="f88" y="f89"/>
              </a:cxn>
              <a:cxn ang="f49">
                <a:pos x="f82" y="f83"/>
              </a:cxn>
              <a:cxn ang="f49">
                <a:pos x="f90" y="f91"/>
              </a:cxn>
              <a:cxn ang="f49">
                <a:pos x="f92" y="f93"/>
              </a:cxn>
              <a:cxn ang="f49">
                <a:pos x="f94" y="f91"/>
              </a:cxn>
              <a:cxn ang="f49">
                <a:pos x="f95" y="f96"/>
              </a:cxn>
              <a:cxn ang="f49">
                <a:pos x="f90" y="f91"/>
              </a:cxn>
            </a:cxnLst>
            <a:rect l="f78" t="f81" r="f79" b="f80"/>
            <a:pathLst>
              <a:path w="62" h="62">
                <a:moveTo>
                  <a:pt x="f6" y="f7"/>
                </a:moveTo>
                <a:cubicBezTo>
                  <a:pt x="f8" y="f9"/>
                  <a:pt x="f10" y="f6"/>
                  <a:pt x="f11" y="f8"/>
                </a:cubicBezTo>
                <a:cubicBezTo>
                  <a:pt x="f12" y="f8"/>
                  <a:pt x="f5" y="f10"/>
                  <a:pt x="f5" y="f11"/>
                </a:cubicBezTo>
                <a:cubicBezTo>
                  <a:pt x="f13" y="f12"/>
                  <a:pt x="f14" y="f5"/>
                  <a:pt x="f15" y="f5"/>
                </a:cubicBezTo>
                <a:cubicBezTo>
                  <a:pt x="f16" y="f13"/>
                  <a:pt x="f6" y="f14"/>
                  <a:pt x="f6" y="f7"/>
                </a:cubicBezTo>
                <a:close/>
                <a:moveTo>
                  <a:pt x="f17" y="f18"/>
                </a:moveTo>
                <a:cubicBezTo>
                  <a:pt x="f17" y="f19"/>
                  <a:pt x="f20" y="f21"/>
                  <a:pt x="f22" y="f21"/>
                </a:cubicBezTo>
                <a:cubicBezTo>
                  <a:pt x="f23" y="f21"/>
                  <a:pt x="f19" y="f11"/>
                  <a:pt x="f19" y="f18"/>
                </a:cubicBezTo>
                <a:cubicBezTo>
                  <a:pt x="f24" y="f22"/>
                  <a:pt x="f18" y="f25"/>
                  <a:pt x="f26" y="f14"/>
                </a:cubicBezTo>
                <a:cubicBezTo>
                  <a:pt x="f14" y="f14"/>
                  <a:pt x="f17" y="f22"/>
                  <a:pt x="f17" y="f1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7" name="Freeform 39">
            <a:extLst>
              <a:ext uri="{FF2B5EF4-FFF2-40B4-BE49-F238E27FC236}">
                <a16:creationId xmlns:a16="http://schemas.microsoft.com/office/drawing/2014/main" id="{904C7146-449B-3DE4-1EFA-4084CDFBCF5C}"/>
              </a:ext>
            </a:extLst>
          </p:cNvPr>
          <p:cNvSpPr/>
          <p:nvPr/>
        </p:nvSpPr>
        <p:spPr>
          <a:xfrm>
            <a:off x="1658941" y="2543175"/>
            <a:ext cx="134938" cy="1349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2"/>
              <a:gd name="f7" fmla="val 31"/>
              <a:gd name="f8" fmla="val 1"/>
              <a:gd name="f9" fmla="val 48"/>
              <a:gd name="f10" fmla="val 13"/>
              <a:gd name="f11" fmla="val 30"/>
              <a:gd name="f12" fmla="val 49"/>
              <a:gd name="f13" fmla="val 61"/>
              <a:gd name="f14" fmla="val 32"/>
              <a:gd name="f15" fmla="val 14"/>
              <a:gd name="f16" fmla="val 19"/>
              <a:gd name="f17" fmla="val 34"/>
              <a:gd name="f18" fmla="val 24"/>
              <a:gd name="f19" fmla="val 29"/>
              <a:gd name="f20" fmla="val 25"/>
              <a:gd name="f21" fmla="val 20"/>
              <a:gd name="f22" fmla="val 15"/>
              <a:gd name="f23" fmla="val 16"/>
              <a:gd name="f24" fmla="val 10"/>
              <a:gd name="f25" fmla="+- 0 0 -90"/>
              <a:gd name="f26" fmla="*/ f3 1 62"/>
              <a:gd name="f27" fmla="*/ f4 1 62"/>
              <a:gd name="f28" fmla="val f5"/>
              <a:gd name="f29" fmla="val f6"/>
              <a:gd name="f30" fmla="*/ f25 f0 1"/>
              <a:gd name="f31" fmla="+- f29 0 f28"/>
              <a:gd name="f32" fmla="*/ f30 1 f2"/>
              <a:gd name="f33" fmla="*/ f31 1 62"/>
              <a:gd name="f34" fmla="*/ 31 f31 1"/>
              <a:gd name="f35" fmla="*/ 1 f31 1"/>
              <a:gd name="f36" fmla="*/ 62 f31 1"/>
              <a:gd name="f37" fmla="*/ 30 f31 1"/>
              <a:gd name="f38" fmla="*/ 32 f31 1"/>
              <a:gd name="f39" fmla="*/ 0 f31 1"/>
              <a:gd name="f40" fmla="*/ 19 f31 1"/>
              <a:gd name="f41" fmla="*/ 34 f31 1"/>
              <a:gd name="f42" fmla="*/ 29 f31 1"/>
              <a:gd name="f43" fmla="*/ 25 f31 1"/>
              <a:gd name="f44" fmla="*/ 16 f31 1"/>
              <a:gd name="f45" fmla="*/ 10 f31 1"/>
              <a:gd name="f46" fmla="+- f32 0 f1"/>
              <a:gd name="f47" fmla="*/ f34 1 62"/>
              <a:gd name="f48" fmla="*/ f35 1 62"/>
              <a:gd name="f49" fmla="*/ f36 1 62"/>
              <a:gd name="f50" fmla="*/ f37 1 62"/>
              <a:gd name="f51" fmla="*/ f38 1 62"/>
              <a:gd name="f52" fmla="*/ f39 1 62"/>
              <a:gd name="f53" fmla="*/ f40 1 62"/>
              <a:gd name="f54" fmla="*/ f41 1 62"/>
              <a:gd name="f55" fmla="*/ f42 1 62"/>
              <a:gd name="f56" fmla="*/ f43 1 62"/>
              <a:gd name="f57" fmla="*/ f44 1 62"/>
              <a:gd name="f58" fmla="*/ f45 1 62"/>
              <a:gd name="f59" fmla="*/ 0 1 f33"/>
              <a:gd name="f60" fmla="*/ f29 1 f33"/>
              <a:gd name="f61" fmla="*/ f47 1 f33"/>
              <a:gd name="f62" fmla="*/ f48 1 f33"/>
              <a:gd name="f63" fmla="*/ f49 1 f33"/>
              <a:gd name="f64" fmla="*/ f50 1 f33"/>
              <a:gd name="f65" fmla="*/ f51 1 f33"/>
              <a:gd name="f66" fmla="*/ f52 1 f33"/>
              <a:gd name="f67" fmla="*/ f53 1 f33"/>
              <a:gd name="f68" fmla="*/ f54 1 f33"/>
              <a:gd name="f69" fmla="*/ f55 1 f33"/>
              <a:gd name="f70" fmla="*/ f56 1 f33"/>
              <a:gd name="f71" fmla="*/ f57 1 f33"/>
              <a:gd name="f72" fmla="*/ f58 1 f33"/>
              <a:gd name="f73" fmla="*/ f59 f26 1"/>
              <a:gd name="f74" fmla="*/ f60 f26 1"/>
              <a:gd name="f75" fmla="*/ f60 f27 1"/>
              <a:gd name="f76" fmla="*/ f59 f27 1"/>
              <a:gd name="f77" fmla="*/ f61 f26 1"/>
              <a:gd name="f78" fmla="*/ f62 f27 1"/>
              <a:gd name="f79" fmla="*/ f63 f26 1"/>
              <a:gd name="f80" fmla="*/ f64 f27 1"/>
              <a:gd name="f81" fmla="*/ f65 f26 1"/>
              <a:gd name="f82" fmla="*/ f63 f27 1"/>
              <a:gd name="f83" fmla="*/ f66 f26 1"/>
              <a:gd name="f84" fmla="*/ f61 f27 1"/>
              <a:gd name="f85" fmla="*/ f67 f26 1"/>
              <a:gd name="f86" fmla="*/ f68 f27 1"/>
              <a:gd name="f87" fmla="*/ f69 f26 1"/>
              <a:gd name="f88" fmla="*/ f70 f27 1"/>
              <a:gd name="f89" fmla="*/ f71 f27 1"/>
              <a:gd name="f90" fmla="*/ f72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7" y="f78"/>
              </a:cxn>
              <a:cxn ang="f46">
                <a:pos x="f79" y="f80"/>
              </a:cxn>
              <a:cxn ang="f46">
                <a:pos x="f81" y="f82"/>
              </a:cxn>
              <a:cxn ang="f46">
                <a:pos x="f83" y="f84"/>
              </a:cxn>
              <a:cxn ang="f46">
                <a:pos x="f77" y="f78"/>
              </a:cxn>
              <a:cxn ang="f46">
                <a:pos x="f85" y="f86"/>
              </a:cxn>
              <a:cxn ang="f46">
                <a:pos x="f87" y="f88"/>
              </a:cxn>
              <a:cxn ang="f46">
                <a:pos x="f85" y="f89"/>
              </a:cxn>
              <a:cxn ang="f46">
                <a:pos x="f90" y="f88"/>
              </a:cxn>
              <a:cxn ang="f46">
                <a:pos x="f85" y="f86"/>
              </a:cxn>
            </a:cxnLst>
            <a:rect l="f73" t="f76" r="f74" b="f75"/>
            <a:pathLst>
              <a:path w="62" h="62">
                <a:moveTo>
                  <a:pt x="f7" y="f8"/>
                </a:moveTo>
                <a:cubicBezTo>
                  <a:pt x="f9" y="f5"/>
                  <a:pt x="f6" y="f10"/>
                  <a:pt x="f6" y="f11"/>
                </a:cubicBezTo>
                <a:cubicBezTo>
                  <a:pt x="f6" y="f9"/>
                  <a:pt x="f12" y="f13"/>
                  <a:pt x="f14" y="f6"/>
                </a:cubicBezTo>
                <a:cubicBezTo>
                  <a:pt x="f15" y="f6"/>
                  <a:pt x="f5" y="f9"/>
                  <a:pt x="f5" y="f7"/>
                </a:cubicBezTo>
                <a:cubicBezTo>
                  <a:pt x="f5" y="f15"/>
                  <a:pt x="f15" y="f8"/>
                  <a:pt x="f7" y="f8"/>
                </a:cubicBezTo>
                <a:close/>
                <a:moveTo>
                  <a:pt x="f16" y="f17"/>
                </a:moveTo>
                <a:cubicBezTo>
                  <a:pt x="f18" y="f17"/>
                  <a:pt x="f19" y="f11"/>
                  <a:pt x="f19" y="f20"/>
                </a:cubicBezTo>
                <a:cubicBezTo>
                  <a:pt x="f19" y="f21"/>
                  <a:pt x="f18" y="f22"/>
                  <a:pt x="f16" y="f23"/>
                </a:cubicBezTo>
                <a:cubicBezTo>
                  <a:pt x="f15" y="f23"/>
                  <a:pt x="f24" y="f16"/>
                  <a:pt x="f24" y="f20"/>
                </a:cubicBezTo>
                <a:cubicBezTo>
                  <a:pt x="f24" y="f11"/>
                  <a:pt x="f10" y="f17"/>
                  <a:pt x="f16" y="f1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8" name="Freeform 40">
            <a:extLst>
              <a:ext uri="{FF2B5EF4-FFF2-40B4-BE49-F238E27FC236}">
                <a16:creationId xmlns:a16="http://schemas.microsoft.com/office/drawing/2014/main" id="{FFD6B9ED-E701-8DD7-7432-49EEE8B3A7B1}"/>
              </a:ext>
            </a:extLst>
          </p:cNvPr>
          <p:cNvSpPr/>
          <p:nvPr/>
        </p:nvSpPr>
        <p:spPr>
          <a:xfrm>
            <a:off x="1730373" y="2667003"/>
            <a:ext cx="134938" cy="13334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2"/>
              <a:gd name="f7" fmla="val 31"/>
              <a:gd name="f8" fmla="val 61"/>
              <a:gd name="f9" fmla="val 14"/>
              <a:gd name="f10" fmla="val 48"/>
              <a:gd name="f11" fmla="val 32"/>
              <a:gd name="f12" fmla="val 49"/>
              <a:gd name="f13" fmla="val 29"/>
              <a:gd name="f14" fmla="val 25"/>
              <a:gd name="f15" fmla="val 28"/>
              <a:gd name="f16" fmla="val 19"/>
              <a:gd name="f17" fmla="val 16"/>
              <a:gd name="f18" fmla="val 15"/>
              <a:gd name="f19" fmla="val 10"/>
              <a:gd name="f20" fmla="val 34"/>
              <a:gd name="f21" fmla="val 20"/>
              <a:gd name="f22" fmla="val 30"/>
              <a:gd name="f23" fmla="+- 0 0 -90"/>
              <a:gd name="f24" fmla="*/ f3 1 62"/>
              <a:gd name="f25" fmla="*/ f4 1 62"/>
              <a:gd name="f26" fmla="val f5"/>
              <a:gd name="f27" fmla="val f6"/>
              <a:gd name="f28" fmla="*/ f23 f0 1"/>
              <a:gd name="f29" fmla="+- f27 0 f26"/>
              <a:gd name="f30" fmla="*/ f28 1 f2"/>
              <a:gd name="f31" fmla="*/ f29 1 62"/>
              <a:gd name="f32" fmla="*/ 31 f29 1"/>
              <a:gd name="f33" fmla="*/ 61 f29 1"/>
              <a:gd name="f34" fmla="*/ 0 f29 1"/>
              <a:gd name="f35" fmla="*/ 32 f29 1"/>
              <a:gd name="f36" fmla="*/ 62 f29 1"/>
              <a:gd name="f37" fmla="*/ 29 f29 1"/>
              <a:gd name="f38" fmla="*/ 25 f29 1"/>
              <a:gd name="f39" fmla="*/ 19 f29 1"/>
              <a:gd name="f40" fmla="*/ 15 f29 1"/>
              <a:gd name="f41" fmla="*/ 10 f29 1"/>
              <a:gd name="f42" fmla="*/ 20 f29 1"/>
              <a:gd name="f43" fmla="*/ 34 f29 1"/>
              <a:gd name="f44" fmla="+- f30 0 f1"/>
              <a:gd name="f45" fmla="*/ f32 1 62"/>
              <a:gd name="f46" fmla="*/ f33 1 62"/>
              <a:gd name="f47" fmla="*/ f34 1 62"/>
              <a:gd name="f48" fmla="*/ f35 1 62"/>
              <a:gd name="f49" fmla="*/ f36 1 62"/>
              <a:gd name="f50" fmla="*/ f37 1 62"/>
              <a:gd name="f51" fmla="*/ f38 1 62"/>
              <a:gd name="f52" fmla="*/ f39 1 62"/>
              <a:gd name="f53" fmla="*/ f40 1 62"/>
              <a:gd name="f54" fmla="*/ f41 1 62"/>
              <a:gd name="f55" fmla="*/ f42 1 62"/>
              <a:gd name="f56" fmla="*/ f43 1 62"/>
              <a:gd name="f57" fmla="*/ 0 1 f31"/>
              <a:gd name="f58" fmla="*/ f27 1 f31"/>
              <a:gd name="f59" fmla="*/ f45 1 f31"/>
              <a:gd name="f60" fmla="*/ f46 1 f31"/>
              <a:gd name="f61" fmla="*/ f47 1 f31"/>
              <a:gd name="f62" fmla="*/ f48 1 f31"/>
              <a:gd name="f63" fmla="*/ f49 1 f31"/>
              <a:gd name="f64" fmla="*/ f50 1 f31"/>
              <a:gd name="f65" fmla="*/ f51 1 f31"/>
              <a:gd name="f66" fmla="*/ f52 1 f31"/>
              <a:gd name="f67" fmla="*/ f53 1 f31"/>
              <a:gd name="f68" fmla="*/ f54 1 f31"/>
              <a:gd name="f69" fmla="*/ f55 1 f31"/>
              <a:gd name="f70" fmla="*/ f56 1 f31"/>
              <a:gd name="f71" fmla="*/ f57 f24 1"/>
              <a:gd name="f72" fmla="*/ f58 f24 1"/>
              <a:gd name="f73" fmla="*/ f58 f25 1"/>
              <a:gd name="f74" fmla="*/ f57 f25 1"/>
              <a:gd name="f75" fmla="*/ f59 f24 1"/>
              <a:gd name="f76" fmla="*/ f60 f25 1"/>
              <a:gd name="f77" fmla="*/ f61 f24 1"/>
              <a:gd name="f78" fmla="*/ f59 f25 1"/>
              <a:gd name="f79" fmla="*/ f62 f24 1"/>
              <a:gd name="f80" fmla="*/ f61 f25 1"/>
              <a:gd name="f81" fmla="*/ f63 f24 1"/>
              <a:gd name="f82" fmla="*/ f62 f25 1"/>
              <a:gd name="f83" fmla="*/ f64 f24 1"/>
              <a:gd name="f84" fmla="*/ f65 f25 1"/>
              <a:gd name="f85" fmla="*/ f66 f24 1"/>
              <a:gd name="f86" fmla="*/ f67 f25 1"/>
              <a:gd name="f87" fmla="*/ f68 f24 1"/>
              <a:gd name="f88" fmla="*/ f69 f24 1"/>
              <a:gd name="f89" fmla="*/ f70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75" y="f76"/>
              </a:cxn>
              <a:cxn ang="f44">
                <a:pos x="f77" y="f78"/>
              </a:cxn>
              <a:cxn ang="f44">
                <a:pos x="f79" y="f80"/>
              </a:cxn>
              <a:cxn ang="f44">
                <a:pos x="f81" y="f82"/>
              </a:cxn>
              <a:cxn ang="f44">
                <a:pos x="f75" y="f76"/>
              </a:cxn>
              <a:cxn ang="f44">
                <a:pos x="f83" y="f84"/>
              </a:cxn>
              <a:cxn ang="f44">
                <a:pos x="f85" y="f86"/>
              </a:cxn>
              <a:cxn ang="f44">
                <a:pos x="f87" y="f84"/>
              </a:cxn>
              <a:cxn ang="f44">
                <a:pos x="f88" y="f89"/>
              </a:cxn>
              <a:cxn ang="f44">
                <a:pos x="f83" y="f84"/>
              </a:cxn>
            </a:cxnLst>
            <a:rect l="f71" t="f74" r="f72" b="f73"/>
            <a:pathLst>
              <a:path w="62" h="62">
                <a:moveTo>
                  <a:pt x="f7" y="f8"/>
                </a:moveTo>
                <a:cubicBezTo>
                  <a:pt x="f9" y="f8"/>
                  <a:pt x="f5" y="f10"/>
                  <a:pt x="f5" y="f7"/>
                </a:cubicBezTo>
                <a:cubicBezTo>
                  <a:pt x="f5" y="f9"/>
                  <a:pt x="f9" y="f5"/>
                  <a:pt x="f11" y="f5"/>
                </a:cubicBezTo>
                <a:cubicBezTo>
                  <a:pt x="f12" y="f5"/>
                  <a:pt x="f6" y="f9"/>
                  <a:pt x="f6" y="f11"/>
                </a:cubicBezTo>
                <a:cubicBezTo>
                  <a:pt x="f8" y="f12"/>
                  <a:pt x="f10" y="f6"/>
                  <a:pt x="f7" y="f8"/>
                </a:cubicBezTo>
                <a:close/>
                <a:moveTo>
                  <a:pt x="f13" y="f14"/>
                </a:moveTo>
                <a:cubicBezTo>
                  <a:pt x="f15" y="f16"/>
                  <a:pt x="f14" y="f17"/>
                  <a:pt x="f16" y="f18"/>
                </a:cubicBezTo>
                <a:cubicBezTo>
                  <a:pt x="f9" y="f18"/>
                  <a:pt x="f19" y="f16"/>
                  <a:pt x="f19" y="f14"/>
                </a:cubicBezTo>
                <a:cubicBezTo>
                  <a:pt x="f19" y="f7"/>
                  <a:pt x="f9" y="f20"/>
                  <a:pt x="f21" y="f20"/>
                </a:cubicBezTo>
                <a:cubicBezTo>
                  <a:pt x="f14" y="f20"/>
                  <a:pt x="f15" y="f22"/>
                  <a:pt x="f13" y="f14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9" name="Freeform 41">
            <a:extLst>
              <a:ext uri="{FF2B5EF4-FFF2-40B4-BE49-F238E27FC236}">
                <a16:creationId xmlns:a16="http://schemas.microsoft.com/office/drawing/2014/main" id="{21EA8280-71F5-973B-93DB-067C85A82622}"/>
              </a:ext>
            </a:extLst>
          </p:cNvPr>
          <p:cNvSpPr/>
          <p:nvPr/>
        </p:nvSpPr>
        <p:spPr>
          <a:xfrm>
            <a:off x="1516066" y="2543175"/>
            <a:ext cx="134938" cy="1349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2"/>
              <a:gd name="f7" fmla="val 31"/>
              <a:gd name="f8" fmla="val 48"/>
              <a:gd name="f9" fmla="val 32"/>
              <a:gd name="f10" fmla="val 14"/>
              <a:gd name="f11" fmla="val 1"/>
              <a:gd name="f12" fmla="val 30"/>
              <a:gd name="f13" fmla="val 49"/>
              <a:gd name="f14" fmla="val 13"/>
              <a:gd name="f15" fmla="val 20"/>
              <a:gd name="f16" fmla="val 34"/>
              <a:gd name="f17" fmla="val 25"/>
              <a:gd name="f18" fmla="val 33"/>
              <a:gd name="f19" fmla="val 29"/>
              <a:gd name="f20" fmla="val 24"/>
              <a:gd name="f21" fmla="val 15"/>
              <a:gd name="f22" fmla="val 19"/>
              <a:gd name="f23" fmla="val 10"/>
              <a:gd name="f24" fmla="val 11"/>
              <a:gd name="f25" fmla="+- 0 0 -90"/>
              <a:gd name="f26" fmla="*/ f3 1 62"/>
              <a:gd name="f27" fmla="*/ f4 1 62"/>
              <a:gd name="f28" fmla="val f5"/>
              <a:gd name="f29" fmla="val f6"/>
              <a:gd name="f30" fmla="*/ f25 f0 1"/>
              <a:gd name="f31" fmla="+- f29 0 f28"/>
              <a:gd name="f32" fmla="*/ f30 1 f2"/>
              <a:gd name="f33" fmla="*/ f31 1 62"/>
              <a:gd name="f34" fmla="*/ 62 f31 1"/>
              <a:gd name="f35" fmla="*/ 31 f31 1"/>
              <a:gd name="f36" fmla="*/ 32 f31 1"/>
              <a:gd name="f37" fmla="*/ 1 f31 1"/>
              <a:gd name="f38" fmla="*/ 30 f31 1"/>
              <a:gd name="f39" fmla="*/ 20 f31 1"/>
              <a:gd name="f40" fmla="*/ 34 f31 1"/>
              <a:gd name="f41" fmla="*/ 29 f31 1"/>
              <a:gd name="f42" fmla="*/ 25 f31 1"/>
              <a:gd name="f43" fmla="*/ 19 f31 1"/>
              <a:gd name="f44" fmla="*/ 15 f31 1"/>
              <a:gd name="f45" fmla="*/ 10 f31 1"/>
              <a:gd name="f46" fmla="+- f32 0 f1"/>
              <a:gd name="f47" fmla="*/ f34 1 62"/>
              <a:gd name="f48" fmla="*/ f35 1 62"/>
              <a:gd name="f49" fmla="*/ f36 1 62"/>
              <a:gd name="f50" fmla="*/ f37 1 62"/>
              <a:gd name="f51" fmla="*/ f38 1 62"/>
              <a:gd name="f52" fmla="*/ f39 1 62"/>
              <a:gd name="f53" fmla="*/ f40 1 62"/>
              <a:gd name="f54" fmla="*/ f41 1 62"/>
              <a:gd name="f55" fmla="*/ f42 1 62"/>
              <a:gd name="f56" fmla="*/ f43 1 62"/>
              <a:gd name="f57" fmla="*/ f44 1 62"/>
              <a:gd name="f58" fmla="*/ f45 1 62"/>
              <a:gd name="f59" fmla="*/ 0 1 f33"/>
              <a:gd name="f60" fmla="*/ f29 1 f33"/>
              <a:gd name="f61" fmla="*/ f47 1 f33"/>
              <a:gd name="f62" fmla="*/ f48 1 f33"/>
              <a:gd name="f63" fmla="*/ f49 1 f33"/>
              <a:gd name="f64" fmla="*/ f50 1 f33"/>
              <a:gd name="f65" fmla="*/ f51 1 f33"/>
              <a:gd name="f66" fmla="*/ f52 1 f33"/>
              <a:gd name="f67" fmla="*/ f53 1 f33"/>
              <a:gd name="f68" fmla="*/ f54 1 f33"/>
              <a:gd name="f69" fmla="*/ f55 1 f33"/>
              <a:gd name="f70" fmla="*/ f56 1 f33"/>
              <a:gd name="f71" fmla="*/ f57 1 f33"/>
              <a:gd name="f72" fmla="*/ f58 1 f33"/>
              <a:gd name="f73" fmla="*/ f59 f26 1"/>
              <a:gd name="f74" fmla="*/ f60 f26 1"/>
              <a:gd name="f75" fmla="*/ f60 f27 1"/>
              <a:gd name="f76" fmla="*/ f59 f27 1"/>
              <a:gd name="f77" fmla="*/ f61 f26 1"/>
              <a:gd name="f78" fmla="*/ f62 f27 1"/>
              <a:gd name="f79" fmla="*/ f63 f26 1"/>
              <a:gd name="f80" fmla="*/ f61 f27 1"/>
              <a:gd name="f81" fmla="*/ f64 f26 1"/>
              <a:gd name="f82" fmla="*/ f63 f27 1"/>
              <a:gd name="f83" fmla="*/ f65 f26 1"/>
              <a:gd name="f84" fmla="*/ f64 f27 1"/>
              <a:gd name="f85" fmla="*/ f66 f26 1"/>
              <a:gd name="f86" fmla="*/ f67 f27 1"/>
              <a:gd name="f87" fmla="*/ f68 f26 1"/>
              <a:gd name="f88" fmla="*/ f69 f27 1"/>
              <a:gd name="f89" fmla="*/ f70 f26 1"/>
              <a:gd name="f90" fmla="*/ f71 f27 1"/>
              <a:gd name="f91" fmla="*/ f72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7" y="f78"/>
              </a:cxn>
              <a:cxn ang="f46">
                <a:pos x="f79" y="f80"/>
              </a:cxn>
              <a:cxn ang="f46">
                <a:pos x="f81" y="f82"/>
              </a:cxn>
              <a:cxn ang="f46">
                <a:pos x="f83" y="f84"/>
              </a:cxn>
              <a:cxn ang="f46">
                <a:pos x="f77" y="f78"/>
              </a:cxn>
              <a:cxn ang="f46">
                <a:pos x="f85" y="f86"/>
              </a:cxn>
              <a:cxn ang="f46">
                <a:pos x="f87" y="f88"/>
              </a:cxn>
              <a:cxn ang="f46">
                <a:pos x="f89" y="f90"/>
              </a:cxn>
              <a:cxn ang="f46">
                <a:pos x="f91" y="f88"/>
              </a:cxn>
              <a:cxn ang="f46">
                <a:pos x="f85" y="f86"/>
              </a:cxn>
            </a:cxnLst>
            <a:rect l="f73" t="f76" r="f74" b="f75"/>
            <a:pathLst>
              <a:path w="62" h="62">
                <a:moveTo>
                  <a:pt x="f6" y="f7"/>
                </a:moveTo>
                <a:cubicBezTo>
                  <a:pt x="f6" y="f8"/>
                  <a:pt x="f8" y="f6"/>
                  <a:pt x="f9" y="f6"/>
                </a:cubicBezTo>
                <a:cubicBezTo>
                  <a:pt x="f10" y="f6"/>
                  <a:pt x="f11" y="f8"/>
                  <a:pt x="f11" y="f9"/>
                </a:cubicBezTo>
                <a:cubicBezTo>
                  <a:pt x="f5" y="f10"/>
                  <a:pt x="f10" y="f5"/>
                  <a:pt x="f12" y="f11"/>
                </a:cubicBezTo>
                <a:cubicBezTo>
                  <a:pt x="f13" y="f11"/>
                  <a:pt x="f6" y="f14"/>
                  <a:pt x="f6" y="f7"/>
                </a:cubicBezTo>
                <a:close/>
                <a:moveTo>
                  <a:pt x="f15" y="f16"/>
                </a:moveTo>
                <a:cubicBezTo>
                  <a:pt x="f17" y="f18"/>
                  <a:pt x="f19" y="f12"/>
                  <a:pt x="f19" y="f17"/>
                </a:cubicBezTo>
                <a:cubicBezTo>
                  <a:pt x="f19" y="f15"/>
                  <a:pt x="f20" y="f21"/>
                  <a:pt x="f22" y="f21"/>
                </a:cubicBezTo>
                <a:cubicBezTo>
                  <a:pt x="f10" y="f21"/>
                  <a:pt x="f23" y="f15"/>
                  <a:pt x="f23" y="f17"/>
                </a:cubicBezTo>
                <a:cubicBezTo>
                  <a:pt x="f24" y="f7"/>
                  <a:pt x="f10" y="f16"/>
                  <a:pt x="f15" y="f16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0" name="Freeform 42">
            <a:extLst>
              <a:ext uri="{FF2B5EF4-FFF2-40B4-BE49-F238E27FC236}">
                <a16:creationId xmlns:a16="http://schemas.microsoft.com/office/drawing/2014/main" id="{E81C1D39-4B96-156D-89F4-CB2DE1E59BFC}"/>
              </a:ext>
            </a:extLst>
          </p:cNvPr>
          <p:cNvSpPr/>
          <p:nvPr/>
        </p:nvSpPr>
        <p:spPr>
          <a:xfrm>
            <a:off x="1801816" y="2544766"/>
            <a:ext cx="133346" cy="13334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1"/>
              <a:gd name="f7" fmla="val 30"/>
              <a:gd name="f8" fmla="val 48"/>
              <a:gd name="f9" fmla="val 14"/>
              <a:gd name="f10" fmla="val 60"/>
              <a:gd name="f11" fmla="val 46"/>
              <a:gd name="f12" fmla="val 13"/>
              <a:gd name="f13" fmla="val 31"/>
              <a:gd name="f14" fmla="val 49"/>
              <a:gd name="f15" fmla="val 12"/>
              <a:gd name="f16" fmla="val 28"/>
              <a:gd name="f17" fmla="val 23"/>
              <a:gd name="f18" fmla="val 18"/>
              <a:gd name="f19" fmla="val 25"/>
              <a:gd name="f20" fmla="val 15"/>
              <a:gd name="f21" fmla="val 19"/>
              <a:gd name="f22" fmla="val 10"/>
              <a:gd name="f23" fmla="val 29"/>
              <a:gd name="f24" fmla="val 32"/>
              <a:gd name="f25" fmla="val 33"/>
              <a:gd name="f26" fmla="val 24"/>
              <a:gd name="f27" fmla="val 34"/>
              <a:gd name="f28" fmla="+- 0 0 -90"/>
              <a:gd name="f29" fmla="*/ f3 1 61"/>
              <a:gd name="f30" fmla="*/ f4 1 61"/>
              <a:gd name="f31" fmla="val f5"/>
              <a:gd name="f32" fmla="val f6"/>
              <a:gd name="f33" fmla="*/ f28 f0 1"/>
              <a:gd name="f34" fmla="+- f32 0 f31"/>
              <a:gd name="f35" fmla="*/ f33 1 f2"/>
              <a:gd name="f36" fmla="*/ f34 1 61"/>
              <a:gd name="f37" fmla="*/ 61 f34 1"/>
              <a:gd name="f38" fmla="*/ 30 f34 1"/>
              <a:gd name="f39" fmla="*/ 0 f34 1"/>
              <a:gd name="f40" fmla="*/ 31 f34 1"/>
              <a:gd name="f41" fmla="*/ 28 f34 1"/>
              <a:gd name="f42" fmla="*/ 23 f34 1"/>
              <a:gd name="f43" fmla="*/ 19 f34 1"/>
              <a:gd name="f44" fmla="*/ 15 f34 1"/>
              <a:gd name="f45" fmla="*/ 10 f34 1"/>
              <a:gd name="f46" fmla="*/ 33 f34 1"/>
              <a:gd name="f47" fmla="+- f35 0 f1"/>
              <a:gd name="f48" fmla="*/ f37 1 61"/>
              <a:gd name="f49" fmla="*/ f38 1 61"/>
              <a:gd name="f50" fmla="*/ f39 1 61"/>
              <a:gd name="f51" fmla="*/ f40 1 61"/>
              <a:gd name="f52" fmla="*/ f41 1 61"/>
              <a:gd name="f53" fmla="*/ f42 1 61"/>
              <a:gd name="f54" fmla="*/ f43 1 61"/>
              <a:gd name="f55" fmla="*/ f44 1 61"/>
              <a:gd name="f56" fmla="*/ f45 1 61"/>
              <a:gd name="f57" fmla="*/ f46 1 61"/>
              <a:gd name="f58" fmla="*/ 0 1 f36"/>
              <a:gd name="f59" fmla="*/ f32 1 f36"/>
              <a:gd name="f60" fmla="*/ f48 1 f36"/>
              <a:gd name="f61" fmla="*/ f49 1 f36"/>
              <a:gd name="f62" fmla="*/ f50 1 f36"/>
              <a:gd name="f63" fmla="*/ f51 1 f36"/>
              <a:gd name="f64" fmla="*/ f52 1 f36"/>
              <a:gd name="f65" fmla="*/ f53 1 f36"/>
              <a:gd name="f66" fmla="*/ f54 1 f36"/>
              <a:gd name="f67" fmla="*/ f55 1 f36"/>
              <a:gd name="f68" fmla="*/ f56 1 f36"/>
              <a:gd name="f69" fmla="*/ f57 1 f36"/>
              <a:gd name="f70" fmla="*/ f58 f29 1"/>
              <a:gd name="f71" fmla="*/ f59 f29 1"/>
              <a:gd name="f72" fmla="*/ f59 f30 1"/>
              <a:gd name="f73" fmla="*/ f58 f30 1"/>
              <a:gd name="f74" fmla="*/ f60 f29 1"/>
              <a:gd name="f75" fmla="*/ f61 f30 1"/>
              <a:gd name="f76" fmla="*/ f61 f29 1"/>
              <a:gd name="f77" fmla="*/ f60 f30 1"/>
              <a:gd name="f78" fmla="*/ f62 f29 1"/>
              <a:gd name="f79" fmla="*/ f63 f29 1"/>
              <a:gd name="f80" fmla="*/ f62 f30 1"/>
              <a:gd name="f81" fmla="*/ f64 f29 1"/>
              <a:gd name="f82" fmla="*/ f65 f30 1"/>
              <a:gd name="f83" fmla="*/ f66 f29 1"/>
              <a:gd name="f84" fmla="*/ f67 f30 1"/>
              <a:gd name="f85" fmla="*/ f68 f29 1"/>
              <a:gd name="f86" fmla="*/ f69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4" y="f75"/>
              </a:cxn>
              <a:cxn ang="f47">
                <a:pos x="f76" y="f77"/>
              </a:cxn>
              <a:cxn ang="f47">
                <a:pos x="f78" y="f75"/>
              </a:cxn>
              <a:cxn ang="f47">
                <a:pos x="f79" y="f80"/>
              </a:cxn>
              <a:cxn ang="f47">
                <a:pos x="f74" y="f75"/>
              </a:cxn>
              <a:cxn ang="f47">
                <a:pos x="f81" y="f82"/>
              </a:cxn>
              <a:cxn ang="f47">
                <a:pos x="f83" y="f84"/>
              </a:cxn>
              <a:cxn ang="f47">
                <a:pos x="f85" y="f82"/>
              </a:cxn>
              <a:cxn ang="f47">
                <a:pos x="f83" y="f86"/>
              </a:cxn>
              <a:cxn ang="f47">
                <a:pos x="f81" y="f82"/>
              </a:cxn>
            </a:cxnLst>
            <a:rect l="f70" t="f73" r="f71" b="f72"/>
            <a:pathLst>
              <a:path w="61" h="61">
                <a:moveTo>
                  <a:pt x="f6" y="f7"/>
                </a:moveTo>
                <a:cubicBezTo>
                  <a:pt x="f6" y="f8"/>
                  <a:pt x="f8" y="f6"/>
                  <a:pt x="f7" y="f6"/>
                </a:cubicBezTo>
                <a:cubicBezTo>
                  <a:pt x="f9" y="f10"/>
                  <a:pt x="f5" y="f11"/>
                  <a:pt x="f5" y="f7"/>
                </a:cubicBezTo>
                <a:cubicBezTo>
                  <a:pt x="f5" y="f12"/>
                  <a:pt x="f9" y="f5"/>
                  <a:pt x="f13" y="f5"/>
                </a:cubicBezTo>
                <a:cubicBezTo>
                  <a:pt x="f14" y="f5"/>
                  <a:pt x="f6" y="f15"/>
                  <a:pt x="f6" y="f7"/>
                </a:cubicBezTo>
                <a:close/>
                <a:moveTo>
                  <a:pt x="f16" y="f17"/>
                </a:moveTo>
                <a:cubicBezTo>
                  <a:pt x="f16" y="f18"/>
                  <a:pt x="f19" y="f20"/>
                  <a:pt x="f21" y="f20"/>
                </a:cubicBezTo>
                <a:cubicBezTo>
                  <a:pt x="f9" y="f9"/>
                  <a:pt x="f22" y="f18"/>
                  <a:pt x="f22" y="f17"/>
                </a:cubicBezTo>
                <a:cubicBezTo>
                  <a:pt x="f22" y="f23"/>
                  <a:pt x="f12" y="f24"/>
                  <a:pt x="f21" y="f25"/>
                </a:cubicBezTo>
                <a:cubicBezTo>
                  <a:pt x="f26" y="f27"/>
                  <a:pt x="f16" y="f23"/>
                  <a:pt x="f16" y="f1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1" name="Freeform 43">
            <a:extLst>
              <a:ext uri="{FF2B5EF4-FFF2-40B4-BE49-F238E27FC236}">
                <a16:creationId xmlns:a16="http://schemas.microsoft.com/office/drawing/2014/main" id="{E9E95FEC-E5CB-CA9F-7FA7-AD636686CADA}"/>
              </a:ext>
            </a:extLst>
          </p:cNvPr>
          <p:cNvSpPr/>
          <p:nvPr/>
        </p:nvSpPr>
        <p:spPr>
          <a:xfrm>
            <a:off x="3511552" y="3790946"/>
            <a:ext cx="134938" cy="1365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2"/>
              <a:gd name="f7" fmla="val 63"/>
              <a:gd name="f8" fmla="val 21"/>
              <a:gd name="f9" fmla="val 34"/>
              <a:gd name="f10" fmla="val 14"/>
              <a:gd name="f11" fmla="val 48"/>
              <a:gd name="f12" fmla="val 27"/>
              <a:gd name="f13" fmla="val 41"/>
              <a:gd name="f14" fmla="val 55"/>
              <a:gd name="f15" fmla="val 40"/>
              <a:gd name="f16" fmla="val 49"/>
              <a:gd name="f17" fmla="val 13"/>
              <a:gd name="f18" fmla="val 35"/>
              <a:gd name="f19" fmla="val 6"/>
              <a:gd name="f20" fmla="val 15"/>
              <a:gd name="f21" fmla="val 7"/>
              <a:gd name="f22" fmla="+- 0 0 -90"/>
              <a:gd name="f23" fmla="*/ f3 1 62"/>
              <a:gd name="f24" fmla="*/ f4 1 63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62"/>
              <a:gd name="f33" fmla="*/ f29 1 63"/>
              <a:gd name="f34" fmla="*/ 21 f30 1"/>
              <a:gd name="f35" fmla="*/ 0 f29 1"/>
              <a:gd name="f36" fmla="*/ 62 f30 1"/>
              <a:gd name="f37" fmla="*/ 41 f29 1"/>
              <a:gd name="f38" fmla="*/ 40 f30 1"/>
              <a:gd name="f39" fmla="*/ 63 f29 1"/>
              <a:gd name="f40" fmla="*/ 0 f30 1"/>
              <a:gd name="f41" fmla="*/ 21 f29 1"/>
              <a:gd name="f42" fmla="+- f31 0 f1"/>
              <a:gd name="f43" fmla="*/ f34 1 62"/>
              <a:gd name="f44" fmla="*/ f35 1 63"/>
              <a:gd name="f45" fmla="*/ f36 1 62"/>
              <a:gd name="f46" fmla="*/ f37 1 63"/>
              <a:gd name="f47" fmla="*/ f38 1 62"/>
              <a:gd name="f48" fmla="*/ f39 1 63"/>
              <a:gd name="f49" fmla="*/ f40 1 62"/>
              <a:gd name="f50" fmla="*/ f41 1 63"/>
              <a:gd name="f51" fmla="*/ 0 1 f32"/>
              <a:gd name="f52" fmla="*/ f26 1 f32"/>
              <a:gd name="f53" fmla="*/ 0 1 f33"/>
              <a:gd name="f54" fmla="*/ f27 1 f33"/>
              <a:gd name="f55" fmla="*/ f43 1 f32"/>
              <a:gd name="f56" fmla="*/ f44 1 f33"/>
              <a:gd name="f57" fmla="*/ f45 1 f32"/>
              <a:gd name="f58" fmla="*/ f46 1 f33"/>
              <a:gd name="f59" fmla="*/ f47 1 f32"/>
              <a:gd name="f60" fmla="*/ f48 1 f33"/>
              <a:gd name="f61" fmla="*/ f49 1 f32"/>
              <a:gd name="f62" fmla="*/ f50 1 f33"/>
              <a:gd name="f63" fmla="*/ f51 f23 1"/>
              <a:gd name="f64" fmla="*/ f52 f23 1"/>
              <a:gd name="f65" fmla="*/ f54 f24 1"/>
              <a:gd name="f66" fmla="*/ f53 f24 1"/>
              <a:gd name="f67" fmla="*/ f55 f23 1"/>
              <a:gd name="f68" fmla="*/ f56 f24 1"/>
              <a:gd name="f69" fmla="*/ f57 f23 1"/>
              <a:gd name="f70" fmla="*/ f58 f24 1"/>
              <a:gd name="f71" fmla="*/ f59 f23 1"/>
              <a:gd name="f72" fmla="*/ f60 f24 1"/>
              <a:gd name="f73" fmla="*/ f61 f23 1"/>
              <a:gd name="f74" fmla="*/ f6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7" y="f68"/>
              </a:cxn>
              <a:cxn ang="f42">
                <a:pos x="f69" y="f70"/>
              </a:cxn>
              <a:cxn ang="f42">
                <a:pos x="f71" y="f72"/>
              </a:cxn>
              <a:cxn ang="f42">
                <a:pos x="f73" y="f74"/>
              </a:cxn>
              <a:cxn ang="f42">
                <a:pos x="f67" y="f68"/>
              </a:cxn>
            </a:cxnLst>
            <a:rect l="f63" t="f66" r="f64" b="f65"/>
            <a:pathLst>
              <a:path w="62" h="63">
                <a:moveTo>
                  <a:pt x="f8" y="f5"/>
                </a:moveTo>
                <a:cubicBezTo>
                  <a:pt x="f9" y="f10"/>
                  <a:pt x="f11" y="f12"/>
                  <a:pt x="f6" y="f13"/>
                </a:cubicBezTo>
                <a:cubicBezTo>
                  <a:pt x="f14" y="f11"/>
                  <a:pt x="f11" y="f14"/>
                  <a:pt x="f15" y="f7"/>
                </a:cubicBezTo>
                <a:cubicBezTo>
                  <a:pt x="f12" y="f16"/>
                  <a:pt x="f17" y="f18"/>
                  <a:pt x="f5" y="f8"/>
                </a:cubicBezTo>
                <a:cubicBezTo>
                  <a:pt x="f19" y="f20"/>
                  <a:pt x="f17" y="f21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2" name="Freeform 44">
            <a:extLst>
              <a:ext uri="{FF2B5EF4-FFF2-40B4-BE49-F238E27FC236}">
                <a16:creationId xmlns:a16="http://schemas.microsoft.com/office/drawing/2014/main" id="{809FE500-1AED-F6FC-6C32-20EF17A65C77}"/>
              </a:ext>
            </a:extLst>
          </p:cNvPr>
          <p:cNvSpPr/>
          <p:nvPr/>
        </p:nvSpPr>
        <p:spPr>
          <a:xfrm>
            <a:off x="2493961" y="3786192"/>
            <a:ext cx="139702" cy="13970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5"/>
              <a:gd name="f7" fmla="val 64"/>
              <a:gd name="f8" fmla="val 22"/>
              <a:gd name="f9" fmla="val 4"/>
              <a:gd name="f10" fmla="val 19"/>
              <a:gd name="f11" fmla="val 8"/>
              <a:gd name="f12" fmla="val 15"/>
              <a:gd name="f13" fmla="val 12"/>
              <a:gd name="f14" fmla="val 18"/>
              <a:gd name="f15" fmla="val 5"/>
              <a:gd name="f16" fmla="val 23"/>
              <a:gd name="f17" fmla="val 30"/>
              <a:gd name="f18" fmla="val 37"/>
              <a:gd name="f19" fmla="val 43"/>
              <a:gd name="f20" fmla="val 50"/>
              <a:gd name="f21" fmla="val 29"/>
              <a:gd name="f22" fmla="val 57"/>
              <a:gd name="f23" fmla="val 36"/>
              <a:gd name="f24" fmla="val 56"/>
              <a:gd name="f25" fmla="val 49"/>
              <a:gd name="f26" fmla="val 42"/>
              <a:gd name="f27" fmla="val 51"/>
              <a:gd name="f28" fmla="+- 0 0 -90"/>
              <a:gd name="f29" fmla="*/ f3 1 65"/>
              <a:gd name="f30" fmla="*/ f4 1 64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65"/>
              <a:gd name="f39" fmla="*/ f35 1 64"/>
              <a:gd name="f40" fmla="*/ 0 f36 1"/>
              <a:gd name="f41" fmla="*/ 22 f35 1"/>
              <a:gd name="f42" fmla="*/ 12 f36 1"/>
              <a:gd name="f43" fmla="*/ 12 f35 1"/>
              <a:gd name="f44" fmla="*/ 23 f36 1"/>
              <a:gd name="f45" fmla="*/ 0 f35 1"/>
              <a:gd name="f46" fmla="*/ 43 f36 1"/>
              <a:gd name="f47" fmla="*/ 65 f36 1"/>
              <a:gd name="f48" fmla="*/ 43 f35 1"/>
              <a:gd name="f49" fmla="*/ 42 f36 1"/>
              <a:gd name="f50" fmla="*/ 64 f35 1"/>
              <a:gd name="f51" fmla="+- f37 0 f1"/>
              <a:gd name="f52" fmla="*/ f40 1 65"/>
              <a:gd name="f53" fmla="*/ f41 1 64"/>
              <a:gd name="f54" fmla="*/ f42 1 65"/>
              <a:gd name="f55" fmla="*/ f43 1 64"/>
              <a:gd name="f56" fmla="*/ f44 1 65"/>
              <a:gd name="f57" fmla="*/ f45 1 64"/>
              <a:gd name="f58" fmla="*/ f46 1 65"/>
              <a:gd name="f59" fmla="*/ f47 1 65"/>
              <a:gd name="f60" fmla="*/ f48 1 64"/>
              <a:gd name="f61" fmla="*/ f49 1 65"/>
              <a:gd name="f62" fmla="*/ f50 1 64"/>
              <a:gd name="f63" fmla="*/ 0 1 f38"/>
              <a:gd name="f64" fmla="*/ f32 1 f38"/>
              <a:gd name="f65" fmla="*/ 0 1 f39"/>
              <a:gd name="f66" fmla="*/ f33 1 f39"/>
              <a:gd name="f67" fmla="*/ f52 1 f38"/>
              <a:gd name="f68" fmla="*/ f53 1 f39"/>
              <a:gd name="f69" fmla="*/ f54 1 f38"/>
              <a:gd name="f70" fmla="*/ f55 1 f39"/>
              <a:gd name="f71" fmla="*/ f56 1 f38"/>
              <a:gd name="f72" fmla="*/ f57 1 f39"/>
              <a:gd name="f73" fmla="*/ f58 1 f38"/>
              <a:gd name="f74" fmla="*/ f59 1 f38"/>
              <a:gd name="f75" fmla="*/ f60 1 f39"/>
              <a:gd name="f76" fmla="*/ f61 1 f38"/>
              <a:gd name="f77" fmla="*/ f62 1 f39"/>
              <a:gd name="f78" fmla="*/ f63 f29 1"/>
              <a:gd name="f79" fmla="*/ f64 f29 1"/>
              <a:gd name="f80" fmla="*/ f66 f30 1"/>
              <a:gd name="f81" fmla="*/ f65 f30 1"/>
              <a:gd name="f82" fmla="*/ f67 f29 1"/>
              <a:gd name="f83" fmla="*/ f68 f30 1"/>
              <a:gd name="f84" fmla="*/ f69 f29 1"/>
              <a:gd name="f85" fmla="*/ f70 f30 1"/>
              <a:gd name="f86" fmla="*/ f71 f29 1"/>
              <a:gd name="f87" fmla="*/ f72 f30 1"/>
              <a:gd name="f88" fmla="*/ f73 f29 1"/>
              <a:gd name="f89" fmla="*/ f74 f29 1"/>
              <a:gd name="f90" fmla="*/ f75 f30 1"/>
              <a:gd name="f91" fmla="*/ f76 f29 1"/>
              <a:gd name="f92" fmla="*/ f77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82" y="f83"/>
              </a:cxn>
              <a:cxn ang="f51">
                <a:pos x="f84" y="f85"/>
              </a:cxn>
              <a:cxn ang="f51">
                <a:pos x="f86" y="f87"/>
              </a:cxn>
              <a:cxn ang="f51">
                <a:pos x="f88" y="f83"/>
              </a:cxn>
              <a:cxn ang="f51">
                <a:pos x="f89" y="f90"/>
              </a:cxn>
              <a:cxn ang="f51">
                <a:pos x="f91" y="f92"/>
              </a:cxn>
              <a:cxn ang="f51">
                <a:pos x="f82" y="f83"/>
              </a:cxn>
            </a:cxnLst>
            <a:rect l="f78" t="f81" r="f79" b="f80"/>
            <a:pathLst>
              <a:path w="65" h="64">
                <a:moveTo>
                  <a:pt x="f5" y="f8"/>
                </a:moveTo>
                <a:cubicBezTo>
                  <a:pt x="f9" y="f10"/>
                  <a:pt x="f11" y="f12"/>
                  <a:pt x="f13" y="f13"/>
                </a:cubicBezTo>
                <a:cubicBezTo>
                  <a:pt x="f12" y="f11"/>
                  <a:pt x="f14" y="f15"/>
                  <a:pt x="f16" y="f5"/>
                </a:cubicBezTo>
                <a:cubicBezTo>
                  <a:pt x="f17" y="f11"/>
                  <a:pt x="f18" y="f12"/>
                  <a:pt x="f19" y="f8"/>
                </a:cubicBezTo>
                <a:cubicBezTo>
                  <a:pt x="f20" y="f21"/>
                  <a:pt x="f22" y="f23"/>
                  <a:pt x="f6" y="f19"/>
                </a:cubicBezTo>
                <a:cubicBezTo>
                  <a:pt x="f24" y="f20"/>
                  <a:pt x="f25" y="f22"/>
                  <a:pt x="f26" y="f7"/>
                </a:cubicBezTo>
                <a:cubicBezTo>
                  <a:pt x="f21" y="f27"/>
                  <a:pt x="f12" y="f18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3" name="Freeform 45">
            <a:extLst>
              <a:ext uri="{FF2B5EF4-FFF2-40B4-BE49-F238E27FC236}">
                <a16:creationId xmlns:a16="http://schemas.microsoft.com/office/drawing/2014/main" id="{7466C9AD-7EEB-991D-4BEF-6F57971F533F}"/>
              </a:ext>
            </a:extLst>
          </p:cNvPr>
          <p:cNvSpPr/>
          <p:nvPr/>
        </p:nvSpPr>
        <p:spPr>
          <a:xfrm>
            <a:off x="2560640" y="2398708"/>
            <a:ext cx="100007" cy="1031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6"/>
              <a:gd name="f7" fmla="val 47"/>
              <a:gd name="f8" fmla="val 45"/>
              <a:gd name="f9" fmla="val 25"/>
              <a:gd name="f10" fmla="val 37"/>
              <a:gd name="f11" fmla="val 34"/>
              <a:gd name="f12" fmla="val 22"/>
              <a:gd name="f13" fmla="val 10"/>
              <a:gd name="f14" fmla="val 35"/>
              <a:gd name="f15" fmla="val 23"/>
              <a:gd name="f16" fmla="val 1"/>
              <a:gd name="f17" fmla="val 12"/>
              <a:gd name="f18" fmla="val 24"/>
              <a:gd name="f19" fmla="val 2"/>
              <a:gd name="f20" fmla="val 18"/>
              <a:gd name="f21" fmla="val 21"/>
              <a:gd name="f22" fmla="val 16"/>
              <a:gd name="f23" fmla="val 13"/>
              <a:gd name="f24" fmla="val 20"/>
              <a:gd name="f25" fmla="val 11"/>
              <a:gd name="f26" fmla="val 17"/>
              <a:gd name="f27" fmla="val 8"/>
              <a:gd name="f28" fmla="val 15"/>
              <a:gd name="f29" fmla="+- 0 0 -90"/>
              <a:gd name="f30" fmla="*/ f3 1 46"/>
              <a:gd name="f31" fmla="*/ f4 1 47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46"/>
              <a:gd name="f40" fmla="*/ f36 1 47"/>
              <a:gd name="f41" fmla="*/ 45 f37 1"/>
              <a:gd name="f42" fmla="*/ 25 f36 1"/>
              <a:gd name="f43" fmla="*/ 22 f37 1"/>
              <a:gd name="f44" fmla="*/ 47 f36 1"/>
              <a:gd name="f45" fmla="*/ 0 f37 1"/>
              <a:gd name="f46" fmla="*/ 23 f36 1"/>
              <a:gd name="f47" fmla="*/ 24 f37 1"/>
              <a:gd name="f48" fmla="*/ 1 f36 1"/>
              <a:gd name="f49" fmla="*/ 18 f37 1"/>
              <a:gd name="f50" fmla="*/ 16 f36 1"/>
              <a:gd name="f51" fmla="*/ 17 f37 1"/>
              <a:gd name="f52" fmla="*/ 8 f36 1"/>
              <a:gd name="f53" fmla="*/ 11 f37 1"/>
              <a:gd name="f54" fmla="+- f38 0 f1"/>
              <a:gd name="f55" fmla="*/ f41 1 46"/>
              <a:gd name="f56" fmla="*/ f42 1 47"/>
              <a:gd name="f57" fmla="*/ f43 1 46"/>
              <a:gd name="f58" fmla="*/ f44 1 47"/>
              <a:gd name="f59" fmla="*/ f45 1 46"/>
              <a:gd name="f60" fmla="*/ f46 1 47"/>
              <a:gd name="f61" fmla="*/ f47 1 46"/>
              <a:gd name="f62" fmla="*/ f48 1 47"/>
              <a:gd name="f63" fmla="*/ f49 1 46"/>
              <a:gd name="f64" fmla="*/ f50 1 47"/>
              <a:gd name="f65" fmla="*/ f51 1 46"/>
              <a:gd name="f66" fmla="*/ f52 1 47"/>
              <a:gd name="f67" fmla="*/ f53 1 46"/>
              <a:gd name="f68" fmla="*/ 0 1 f39"/>
              <a:gd name="f69" fmla="*/ f33 1 f39"/>
              <a:gd name="f70" fmla="*/ 0 1 f40"/>
              <a:gd name="f71" fmla="*/ f34 1 f40"/>
              <a:gd name="f72" fmla="*/ f55 1 f39"/>
              <a:gd name="f73" fmla="*/ f56 1 f40"/>
              <a:gd name="f74" fmla="*/ f57 1 f39"/>
              <a:gd name="f75" fmla="*/ f58 1 f40"/>
              <a:gd name="f76" fmla="*/ f59 1 f39"/>
              <a:gd name="f77" fmla="*/ f60 1 f40"/>
              <a:gd name="f78" fmla="*/ f61 1 f39"/>
              <a:gd name="f79" fmla="*/ f62 1 f40"/>
              <a:gd name="f80" fmla="*/ f63 1 f39"/>
              <a:gd name="f81" fmla="*/ f64 1 f40"/>
              <a:gd name="f82" fmla="*/ f65 1 f39"/>
              <a:gd name="f83" fmla="*/ f66 1 f40"/>
              <a:gd name="f84" fmla="*/ f67 1 f39"/>
              <a:gd name="f85" fmla="*/ f68 f30 1"/>
              <a:gd name="f86" fmla="*/ f69 f30 1"/>
              <a:gd name="f87" fmla="*/ f71 f31 1"/>
              <a:gd name="f88" fmla="*/ f70 f31 1"/>
              <a:gd name="f89" fmla="*/ f72 f30 1"/>
              <a:gd name="f90" fmla="*/ f73 f31 1"/>
              <a:gd name="f91" fmla="*/ f74 f30 1"/>
              <a:gd name="f92" fmla="*/ f75 f31 1"/>
              <a:gd name="f93" fmla="*/ f76 f30 1"/>
              <a:gd name="f94" fmla="*/ f77 f31 1"/>
              <a:gd name="f95" fmla="*/ f78 f30 1"/>
              <a:gd name="f96" fmla="*/ f79 f31 1"/>
              <a:gd name="f97" fmla="*/ f80 f30 1"/>
              <a:gd name="f98" fmla="*/ f81 f31 1"/>
              <a:gd name="f99" fmla="*/ f82 f30 1"/>
              <a:gd name="f100" fmla="*/ f83 f31 1"/>
              <a:gd name="f101" fmla="*/ f84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9" y="f90"/>
              </a:cxn>
              <a:cxn ang="f54">
                <a:pos x="f91" y="f92"/>
              </a:cxn>
              <a:cxn ang="f54">
                <a:pos x="f93" y="f94"/>
              </a:cxn>
              <a:cxn ang="f54">
                <a:pos x="f95" y="f96"/>
              </a:cxn>
              <a:cxn ang="f54">
                <a:pos x="f89" y="f90"/>
              </a:cxn>
              <a:cxn ang="f54">
                <a:pos x="f97" y="f90"/>
              </a:cxn>
              <a:cxn ang="f54">
                <a:pos x="f95" y="f98"/>
              </a:cxn>
              <a:cxn ang="f54">
                <a:pos x="f99" y="f100"/>
              </a:cxn>
              <a:cxn ang="f54">
                <a:pos x="f101" y="f98"/>
              </a:cxn>
              <a:cxn ang="f54">
                <a:pos x="f97" y="f90"/>
              </a:cxn>
            </a:cxnLst>
            <a:rect l="f85" t="f88" r="f86" b="f87"/>
            <a:pathLst>
              <a:path w="46" h="47">
                <a:moveTo>
                  <a:pt x="f8" y="f9"/>
                </a:moveTo>
                <a:cubicBezTo>
                  <a:pt x="f8" y="f10"/>
                  <a:pt x="f11" y="f7"/>
                  <a:pt x="f12" y="f7"/>
                </a:cubicBezTo>
                <a:cubicBezTo>
                  <a:pt x="f13" y="f6"/>
                  <a:pt x="f5" y="f14"/>
                  <a:pt x="f5" y="f15"/>
                </a:cubicBezTo>
                <a:cubicBezTo>
                  <a:pt x="f16" y="f13"/>
                  <a:pt x="f17" y="f5"/>
                  <a:pt x="f18" y="f16"/>
                </a:cubicBezTo>
                <a:cubicBezTo>
                  <a:pt x="f10" y="f19"/>
                  <a:pt x="f6" y="f17"/>
                  <a:pt x="f8" y="f9"/>
                </a:cubicBezTo>
                <a:close/>
                <a:moveTo>
                  <a:pt x="f20" y="f9"/>
                </a:moveTo>
                <a:cubicBezTo>
                  <a:pt x="f21" y="f21"/>
                  <a:pt x="f18" y="f20"/>
                  <a:pt x="f18" y="f22"/>
                </a:cubicBezTo>
                <a:cubicBezTo>
                  <a:pt x="f15" y="f23"/>
                  <a:pt x="f24" y="f25"/>
                  <a:pt x="f26" y="f27"/>
                </a:cubicBezTo>
                <a:cubicBezTo>
                  <a:pt x="f28" y="f25"/>
                  <a:pt x="f17" y="f23"/>
                  <a:pt x="f25" y="f22"/>
                </a:cubicBezTo>
                <a:cubicBezTo>
                  <a:pt x="f25" y="f20"/>
                  <a:pt x="f28" y="f21"/>
                  <a:pt x="f20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4" name="Freeform 46">
            <a:extLst>
              <a:ext uri="{FF2B5EF4-FFF2-40B4-BE49-F238E27FC236}">
                <a16:creationId xmlns:a16="http://schemas.microsoft.com/office/drawing/2014/main" id="{9FA2BE32-7DF3-1442-1C33-E6ECE05FFC9D}"/>
              </a:ext>
            </a:extLst>
          </p:cNvPr>
          <p:cNvSpPr/>
          <p:nvPr/>
        </p:nvSpPr>
        <p:spPr>
          <a:xfrm>
            <a:off x="2654302" y="2454277"/>
            <a:ext cx="96834" cy="968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5"/>
              <a:gd name="f7" fmla="val 22"/>
              <a:gd name="f8" fmla="val 35"/>
              <a:gd name="f9" fmla="val 10"/>
              <a:gd name="f10" fmla="val 9"/>
              <a:gd name="f11" fmla="val 24"/>
              <a:gd name="f12" fmla="val 16"/>
              <a:gd name="f13" fmla="val 17"/>
              <a:gd name="f14" fmla="val 18"/>
              <a:gd name="f15" fmla="val 20"/>
              <a:gd name="f16" fmla="val 21"/>
              <a:gd name="f17" fmla="val 19"/>
              <a:gd name="f18" fmla="val 25"/>
              <a:gd name="f19" fmla="val 14"/>
              <a:gd name="f20" fmla="val 11"/>
              <a:gd name="f21" fmla="val 8"/>
              <a:gd name="f22" fmla="val 15"/>
              <a:gd name="f23" fmla="val 12"/>
              <a:gd name="f24" fmla="+- 0 0 -90"/>
              <a:gd name="f25" fmla="*/ f3 1 45"/>
              <a:gd name="f26" fmla="*/ f4 1 45"/>
              <a:gd name="f27" fmla="val f5"/>
              <a:gd name="f28" fmla="val f6"/>
              <a:gd name="f29" fmla="*/ f24 f0 1"/>
              <a:gd name="f30" fmla="+- f28 0 f27"/>
              <a:gd name="f31" fmla="*/ f29 1 f2"/>
              <a:gd name="f32" fmla="*/ f30 1 45"/>
              <a:gd name="f33" fmla="*/ 45 f30 1"/>
              <a:gd name="f34" fmla="*/ 22 f30 1"/>
              <a:gd name="f35" fmla="*/ 0 f30 1"/>
              <a:gd name="f36" fmla="*/ 24 f30 1"/>
              <a:gd name="f37" fmla="*/ 16 f30 1"/>
              <a:gd name="f38" fmla="*/ 20 f30 1"/>
              <a:gd name="f39" fmla="*/ 14 f30 1"/>
              <a:gd name="f40" fmla="*/ 17 f30 1"/>
              <a:gd name="f41" fmla="*/ 8 f30 1"/>
              <a:gd name="f42" fmla="*/ 11 f30 1"/>
              <a:gd name="f43" fmla="+- f31 0 f1"/>
              <a:gd name="f44" fmla="*/ f33 1 45"/>
              <a:gd name="f45" fmla="*/ f34 1 45"/>
              <a:gd name="f46" fmla="*/ f35 1 45"/>
              <a:gd name="f47" fmla="*/ f36 1 45"/>
              <a:gd name="f48" fmla="*/ f37 1 45"/>
              <a:gd name="f49" fmla="*/ f38 1 45"/>
              <a:gd name="f50" fmla="*/ f39 1 45"/>
              <a:gd name="f51" fmla="*/ f40 1 45"/>
              <a:gd name="f52" fmla="*/ f41 1 45"/>
              <a:gd name="f53" fmla="*/ f42 1 45"/>
              <a:gd name="f54" fmla="*/ 0 1 f32"/>
              <a:gd name="f55" fmla="*/ f28 1 f32"/>
              <a:gd name="f56" fmla="*/ f44 1 f32"/>
              <a:gd name="f57" fmla="*/ f45 1 f32"/>
              <a:gd name="f58" fmla="*/ f46 1 f32"/>
              <a:gd name="f59" fmla="*/ f47 1 f32"/>
              <a:gd name="f60" fmla="*/ f48 1 f32"/>
              <a:gd name="f61" fmla="*/ f49 1 f32"/>
              <a:gd name="f62" fmla="*/ f50 1 f32"/>
              <a:gd name="f63" fmla="*/ f51 1 f32"/>
              <a:gd name="f64" fmla="*/ f52 1 f32"/>
              <a:gd name="f65" fmla="*/ f53 1 f32"/>
              <a:gd name="f66" fmla="*/ f54 f25 1"/>
              <a:gd name="f67" fmla="*/ f55 f25 1"/>
              <a:gd name="f68" fmla="*/ f55 f26 1"/>
              <a:gd name="f69" fmla="*/ f54 f26 1"/>
              <a:gd name="f70" fmla="*/ f56 f25 1"/>
              <a:gd name="f71" fmla="*/ f57 f26 1"/>
              <a:gd name="f72" fmla="*/ f57 f25 1"/>
              <a:gd name="f73" fmla="*/ f56 f26 1"/>
              <a:gd name="f74" fmla="*/ f58 f25 1"/>
              <a:gd name="f75" fmla="*/ f59 f25 1"/>
              <a:gd name="f76" fmla="*/ f58 f26 1"/>
              <a:gd name="f77" fmla="*/ f60 f25 1"/>
              <a:gd name="f78" fmla="*/ f61 f25 1"/>
              <a:gd name="f79" fmla="*/ f62 f26 1"/>
              <a:gd name="f80" fmla="*/ f63 f25 1"/>
              <a:gd name="f81" fmla="*/ f64 f26 1"/>
              <a:gd name="f82" fmla="*/ f65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70" y="f71"/>
              </a:cxn>
              <a:cxn ang="f43">
                <a:pos x="f72" y="f73"/>
              </a:cxn>
              <a:cxn ang="f43">
                <a:pos x="f74" y="f71"/>
              </a:cxn>
              <a:cxn ang="f43">
                <a:pos x="f75" y="f76"/>
              </a:cxn>
              <a:cxn ang="f43">
                <a:pos x="f70" y="f71"/>
              </a:cxn>
              <a:cxn ang="f43">
                <a:pos x="f77" y="f71"/>
              </a:cxn>
              <a:cxn ang="f43">
                <a:pos x="f78" y="f71"/>
              </a:cxn>
              <a:cxn ang="f43">
                <a:pos x="f75" y="f79"/>
              </a:cxn>
              <a:cxn ang="f43">
                <a:pos x="f80" y="f81"/>
              </a:cxn>
              <a:cxn ang="f43">
                <a:pos x="f82" y="f79"/>
              </a:cxn>
              <a:cxn ang="f43">
                <a:pos x="f77" y="f71"/>
              </a:cxn>
            </a:cxnLst>
            <a:rect l="f66" t="f69" r="f67" b="f68"/>
            <a:pathLst>
              <a:path w="45" h="45">
                <a:moveTo>
                  <a:pt x="f6" y="f7"/>
                </a:moveTo>
                <a:cubicBezTo>
                  <a:pt x="f6" y="f8"/>
                  <a:pt x="f8" y="f6"/>
                  <a:pt x="f7" y="f6"/>
                </a:cubicBezTo>
                <a:cubicBezTo>
                  <a:pt x="f9" y="f6"/>
                  <a:pt x="f5" y="f8"/>
                  <a:pt x="f5" y="f7"/>
                </a:cubicBezTo>
                <a:cubicBezTo>
                  <a:pt x="f5" y="f10"/>
                  <a:pt x="f9" y="f5"/>
                  <a:pt x="f11" y="f5"/>
                </a:cubicBezTo>
                <a:cubicBezTo>
                  <a:pt x="f8" y="f5"/>
                  <a:pt x="f6" y="f9"/>
                  <a:pt x="f6" y="f7"/>
                </a:cubicBezTo>
                <a:close/>
                <a:moveTo>
                  <a:pt x="f12" y="f7"/>
                </a:moveTo>
                <a:cubicBezTo>
                  <a:pt x="f13" y="f7"/>
                  <a:pt x="f14" y="f7"/>
                  <a:pt x="f15" y="f7"/>
                </a:cubicBezTo>
                <a:cubicBezTo>
                  <a:pt x="f16" y="f17"/>
                  <a:pt x="f18" y="f12"/>
                  <a:pt x="f11" y="f19"/>
                </a:cubicBezTo>
                <a:cubicBezTo>
                  <a:pt x="f11" y="f20"/>
                  <a:pt x="f15" y="f21"/>
                  <a:pt x="f13" y="f21"/>
                </a:cubicBezTo>
                <a:cubicBezTo>
                  <a:pt x="f22" y="f21"/>
                  <a:pt x="f20" y="f23"/>
                  <a:pt x="f20" y="f19"/>
                </a:cubicBezTo>
                <a:cubicBezTo>
                  <a:pt x="f20" y="f13"/>
                  <a:pt x="f19" y="f17"/>
                  <a:pt x="f12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5" name="Freeform 47">
            <a:extLst>
              <a:ext uri="{FF2B5EF4-FFF2-40B4-BE49-F238E27FC236}">
                <a16:creationId xmlns:a16="http://schemas.microsoft.com/office/drawing/2014/main" id="{9AA982AA-C96D-3B67-7F3A-ABB3B0A1A453}"/>
              </a:ext>
            </a:extLst>
          </p:cNvPr>
          <p:cNvSpPr/>
          <p:nvPr/>
        </p:nvSpPr>
        <p:spPr>
          <a:xfrm>
            <a:off x="3668709" y="1090614"/>
            <a:ext cx="84133" cy="603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"/>
              <a:gd name="f7" fmla="val 28"/>
              <a:gd name="f8" fmla="val 9"/>
              <a:gd name="f9" fmla="val 19"/>
              <a:gd name="f10" fmla="val 26"/>
              <a:gd name="f11" fmla="val 13"/>
              <a:gd name="f12" fmla="val 10"/>
              <a:gd name="f13" fmla="val 25"/>
              <a:gd name="f14" fmla="+- 0 0 -90"/>
              <a:gd name="f15" fmla="*/ f3 1 39"/>
              <a:gd name="f16" fmla="*/ f4 1 28"/>
              <a:gd name="f17" fmla="val f5"/>
              <a:gd name="f18" fmla="val f6"/>
              <a:gd name="f19" fmla="val f7"/>
              <a:gd name="f20" fmla="*/ f14 f0 1"/>
              <a:gd name="f21" fmla="+- f19 0 f17"/>
              <a:gd name="f22" fmla="+- f18 0 f17"/>
              <a:gd name="f23" fmla="*/ f20 1 f2"/>
              <a:gd name="f24" fmla="*/ f22 1 39"/>
              <a:gd name="f25" fmla="*/ f21 1 28"/>
              <a:gd name="f26" fmla="*/ 39 f22 1"/>
              <a:gd name="f27" fmla="*/ 0 f21 1"/>
              <a:gd name="f28" fmla="*/ 28 f21 1"/>
              <a:gd name="f29" fmla="*/ 0 f22 1"/>
              <a:gd name="f30" fmla="+- f23 0 f1"/>
              <a:gd name="f31" fmla="*/ f26 1 39"/>
              <a:gd name="f32" fmla="*/ f27 1 28"/>
              <a:gd name="f33" fmla="*/ f28 1 28"/>
              <a:gd name="f34" fmla="*/ f29 1 39"/>
              <a:gd name="f35" fmla="*/ 0 1 f24"/>
              <a:gd name="f36" fmla="*/ f18 1 f24"/>
              <a:gd name="f37" fmla="*/ 0 1 f25"/>
              <a:gd name="f38" fmla="*/ f19 1 f25"/>
              <a:gd name="f39" fmla="*/ f31 1 f24"/>
              <a:gd name="f40" fmla="*/ f32 1 f25"/>
              <a:gd name="f41" fmla="*/ f33 1 f25"/>
              <a:gd name="f42" fmla="*/ f34 1 f24"/>
              <a:gd name="f43" fmla="*/ f35 f15 1"/>
              <a:gd name="f44" fmla="*/ f36 f15 1"/>
              <a:gd name="f45" fmla="*/ f38 f16 1"/>
              <a:gd name="f46" fmla="*/ f37 f16 1"/>
              <a:gd name="f47" fmla="*/ f39 f15 1"/>
              <a:gd name="f48" fmla="*/ f40 f16 1"/>
              <a:gd name="f49" fmla="*/ f41 f16 1"/>
              <a:gd name="f50" fmla="*/ f4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47" y="f48"/>
              </a:cxn>
              <a:cxn ang="f30">
                <a:pos x="f47" y="f49"/>
              </a:cxn>
              <a:cxn ang="f30">
                <a:pos x="f50" y="f49"/>
              </a:cxn>
              <a:cxn ang="f30">
                <a:pos x="f50" y="f48"/>
              </a:cxn>
              <a:cxn ang="f30">
                <a:pos x="f47" y="f48"/>
              </a:cxn>
            </a:cxnLst>
            <a:rect l="f43" t="f46" r="f44" b="f45"/>
            <a:pathLst>
              <a:path w="39" h="28">
                <a:moveTo>
                  <a:pt x="f6" y="f5"/>
                </a:moveTo>
                <a:cubicBezTo>
                  <a:pt x="f6" y="f8"/>
                  <a:pt x="f6" y="f9"/>
                  <a:pt x="f6" y="f7"/>
                </a:cubicBezTo>
                <a:cubicBezTo>
                  <a:pt x="f10" y="f7"/>
                  <a:pt x="f11" y="f7"/>
                  <a:pt x="f5" y="f7"/>
                </a:cubicBezTo>
                <a:cubicBezTo>
                  <a:pt x="f5" y="f9"/>
                  <a:pt x="f5" y="f12"/>
                  <a:pt x="f5" y="f5"/>
                </a:cubicBezTo>
                <a:cubicBezTo>
                  <a:pt x="f11" y="f5"/>
                  <a:pt x="f13" y="f5"/>
                  <a:pt x="f6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6" name="Freeform 48">
            <a:extLst>
              <a:ext uri="{FF2B5EF4-FFF2-40B4-BE49-F238E27FC236}">
                <a16:creationId xmlns:a16="http://schemas.microsoft.com/office/drawing/2014/main" id="{1CDE45BA-DDA3-2B28-6183-8A3E5CF2AF6C}"/>
              </a:ext>
            </a:extLst>
          </p:cNvPr>
          <p:cNvSpPr/>
          <p:nvPr/>
        </p:nvSpPr>
        <p:spPr>
          <a:xfrm>
            <a:off x="660397" y="1187448"/>
            <a:ext cx="85725" cy="587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"/>
              <a:gd name="f7" fmla="val 27"/>
              <a:gd name="f8" fmla="val 36"/>
              <a:gd name="f9" fmla="val 25"/>
              <a:gd name="f10" fmla="val 15"/>
              <a:gd name="f11" fmla="val 5"/>
              <a:gd name="f12" fmla="val 4"/>
              <a:gd name="f13" fmla="val 26"/>
              <a:gd name="f14" fmla="val 1"/>
              <a:gd name="f15" fmla="val 22"/>
              <a:gd name="f16" fmla="val 38"/>
              <a:gd name="f17" fmla="val 20"/>
              <a:gd name="f18" fmla="val 37"/>
              <a:gd name="f19" fmla="val 24"/>
              <a:gd name="f20" fmla="+- 0 0 -90"/>
              <a:gd name="f21" fmla="*/ f3 1 40"/>
              <a:gd name="f22" fmla="*/ f4 1 27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40"/>
              <a:gd name="f31" fmla="*/ f27 1 27"/>
              <a:gd name="f32" fmla="*/ 36 f28 1"/>
              <a:gd name="f33" fmla="*/ 27 f27 1"/>
              <a:gd name="f34" fmla="*/ 5 f28 1"/>
              <a:gd name="f35" fmla="*/ 4 f28 1"/>
              <a:gd name="f36" fmla="*/ 26 f27 1"/>
              <a:gd name="f37" fmla="*/ 22 f28 1"/>
              <a:gd name="f38" fmla="*/ 4 f27 1"/>
              <a:gd name="f39" fmla="*/ 38 f28 1"/>
              <a:gd name="f40" fmla="*/ 20 f27 1"/>
              <a:gd name="f41" fmla="+- f29 0 f1"/>
              <a:gd name="f42" fmla="*/ f32 1 40"/>
              <a:gd name="f43" fmla="*/ f33 1 27"/>
              <a:gd name="f44" fmla="*/ f34 1 40"/>
              <a:gd name="f45" fmla="*/ f35 1 40"/>
              <a:gd name="f46" fmla="*/ f36 1 27"/>
              <a:gd name="f47" fmla="*/ f37 1 40"/>
              <a:gd name="f48" fmla="*/ f38 1 27"/>
              <a:gd name="f49" fmla="*/ f39 1 40"/>
              <a:gd name="f50" fmla="*/ f40 1 27"/>
              <a:gd name="f51" fmla="*/ 0 1 f30"/>
              <a:gd name="f52" fmla="*/ f24 1 f30"/>
              <a:gd name="f53" fmla="*/ 0 1 f31"/>
              <a:gd name="f54" fmla="*/ f25 1 f31"/>
              <a:gd name="f55" fmla="*/ f42 1 f30"/>
              <a:gd name="f56" fmla="*/ f43 1 f31"/>
              <a:gd name="f57" fmla="*/ f44 1 f30"/>
              <a:gd name="f58" fmla="*/ f45 1 f30"/>
              <a:gd name="f59" fmla="*/ f46 1 f31"/>
              <a:gd name="f60" fmla="*/ f47 1 f30"/>
              <a:gd name="f61" fmla="*/ f48 1 f31"/>
              <a:gd name="f62" fmla="*/ f49 1 f30"/>
              <a:gd name="f63" fmla="*/ f50 1 f31"/>
              <a:gd name="f64" fmla="*/ f51 f21 1"/>
              <a:gd name="f65" fmla="*/ f52 f21 1"/>
              <a:gd name="f66" fmla="*/ f54 f22 1"/>
              <a:gd name="f67" fmla="*/ f53 f22 1"/>
              <a:gd name="f68" fmla="*/ f55 f21 1"/>
              <a:gd name="f69" fmla="*/ f56 f22 1"/>
              <a:gd name="f70" fmla="*/ f57 f21 1"/>
              <a:gd name="f71" fmla="*/ f58 f21 1"/>
              <a:gd name="f72" fmla="*/ f59 f22 1"/>
              <a:gd name="f73" fmla="*/ f60 f21 1"/>
              <a:gd name="f74" fmla="*/ f61 f22 1"/>
              <a:gd name="f75" fmla="*/ f62 f21 1"/>
              <a:gd name="f76" fmla="*/ f63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8" y="f69"/>
              </a:cxn>
              <a:cxn ang="f41">
                <a:pos x="f70" y="f69"/>
              </a:cxn>
              <a:cxn ang="f41">
                <a:pos x="f71" y="f72"/>
              </a:cxn>
              <a:cxn ang="f41">
                <a:pos x="f73" y="f74"/>
              </a:cxn>
              <a:cxn ang="f41">
                <a:pos x="f75" y="f76"/>
              </a:cxn>
              <a:cxn ang="f41">
                <a:pos x="f68" y="f69"/>
              </a:cxn>
            </a:cxnLst>
            <a:rect l="f64" t="f67" r="f65" b="f66"/>
            <a:pathLst>
              <a:path w="40" h="27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12" y="f13"/>
                  <a:pt x="f12" y="f13"/>
                  <a:pt x="f12" y="f13"/>
                </a:cubicBezTo>
                <a:cubicBezTo>
                  <a:pt x="f5" y="f5"/>
                  <a:pt x="f14" y="f12"/>
                  <a:pt x="f15" y="f12"/>
                </a:cubicBezTo>
                <a:cubicBezTo>
                  <a:pt x="f16" y="f12"/>
                  <a:pt x="f6" y="f14"/>
                  <a:pt x="f16" y="f17"/>
                </a:cubicBezTo>
                <a:cubicBezTo>
                  <a:pt x="f18" y="f15"/>
                  <a:pt x="f18" y="f19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7" name="Freeform 49">
            <a:extLst>
              <a:ext uri="{FF2B5EF4-FFF2-40B4-BE49-F238E27FC236}">
                <a16:creationId xmlns:a16="http://schemas.microsoft.com/office/drawing/2014/main" id="{A869BE96-4706-050F-3602-F1DC18C3F0BB}"/>
              </a:ext>
            </a:extLst>
          </p:cNvPr>
          <p:cNvSpPr/>
          <p:nvPr/>
        </p:nvSpPr>
        <p:spPr>
          <a:xfrm>
            <a:off x="2747964" y="2503490"/>
            <a:ext cx="96834" cy="508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5"/>
              <a:gd name="f7" fmla="val 23"/>
              <a:gd name="f8" fmla="val 1"/>
              <a:gd name="f9" fmla="val 8"/>
              <a:gd name="f10" fmla="val 10"/>
              <a:gd name="f11" fmla="val 35"/>
              <a:gd name="f12" fmla="val 43"/>
              <a:gd name="f13" fmla="val 9"/>
              <a:gd name="f14" fmla="val 30"/>
              <a:gd name="f15" fmla="val 15"/>
              <a:gd name="f16" fmla="val 27"/>
              <a:gd name="f17" fmla="val 22"/>
              <a:gd name="f18" fmla="val 11"/>
              <a:gd name="f19" fmla="val 19"/>
              <a:gd name="f20" fmla="val 17"/>
              <a:gd name="f21" fmla="val 14"/>
              <a:gd name="f22" fmla="val 12"/>
              <a:gd name="f23" fmla="val 20"/>
              <a:gd name="f24" fmla="val 21"/>
              <a:gd name="f25" fmla="val 18"/>
              <a:gd name="f26" fmla="+- 0 0 -90"/>
              <a:gd name="f27" fmla="*/ f3 1 45"/>
              <a:gd name="f28" fmla="*/ f4 1 23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45"/>
              <a:gd name="f37" fmla="*/ f33 1 23"/>
              <a:gd name="f38" fmla="*/ 0 f34 1"/>
              <a:gd name="f39" fmla="*/ 23 f33 1"/>
              <a:gd name="f40" fmla="*/ 23 f34 1"/>
              <a:gd name="f41" fmla="*/ 0 f33 1"/>
              <a:gd name="f42" fmla="*/ 45 f34 1"/>
              <a:gd name="f43" fmla="*/ 27 f34 1"/>
              <a:gd name="f44" fmla="*/ 15 f33 1"/>
              <a:gd name="f45" fmla="*/ 17 f34 1"/>
              <a:gd name="f46" fmla="*/ 8 f33 1"/>
              <a:gd name="f47" fmla="*/ 10 f34 1"/>
              <a:gd name="f48" fmla="*/ 21 f33 1"/>
              <a:gd name="f49" fmla="+- f35 0 f1"/>
              <a:gd name="f50" fmla="*/ f38 1 45"/>
              <a:gd name="f51" fmla="*/ f39 1 23"/>
              <a:gd name="f52" fmla="*/ f40 1 45"/>
              <a:gd name="f53" fmla="*/ f41 1 23"/>
              <a:gd name="f54" fmla="*/ f42 1 45"/>
              <a:gd name="f55" fmla="*/ f43 1 45"/>
              <a:gd name="f56" fmla="*/ f44 1 23"/>
              <a:gd name="f57" fmla="*/ f45 1 45"/>
              <a:gd name="f58" fmla="*/ f46 1 23"/>
              <a:gd name="f59" fmla="*/ f47 1 45"/>
              <a:gd name="f60" fmla="*/ f48 1 23"/>
              <a:gd name="f61" fmla="*/ 0 1 f36"/>
              <a:gd name="f62" fmla="*/ f30 1 f36"/>
              <a:gd name="f63" fmla="*/ 0 1 f37"/>
              <a:gd name="f64" fmla="*/ f31 1 f37"/>
              <a:gd name="f65" fmla="*/ f50 1 f36"/>
              <a:gd name="f66" fmla="*/ f51 1 f37"/>
              <a:gd name="f67" fmla="*/ f52 1 f36"/>
              <a:gd name="f68" fmla="*/ f53 1 f37"/>
              <a:gd name="f69" fmla="*/ f54 1 f36"/>
              <a:gd name="f70" fmla="*/ f55 1 f36"/>
              <a:gd name="f71" fmla="*/ f56 1 f37"/>
              <a:gd name="f72" fmla="*/ f57 1 f36"/>
              <a:gd name="f73" fmla="*/ f58 1 f37"/>
              <a:gd name="f74" fmla="*/ f59 1 f36"/>
              <a:gd name="f75" fmla="*/ f60 1 f37"/>
              <a:gd name="f76" fmla="*/ f61 f27 1"/>
              <a:gd name="f77" fmla="*/ f62 f27 1"/>
              <a:gd name="f78" fmla="*/ f64 f28 1"/>
              <a:gd name="f79" fmla="*/ f63 f28 1"/>
              <a:gd name="f80" fmla="*/ f65 f27 1"/>
              <a:gd name="f81" fmla="*/ f66 f28 1"/>
              <a:gd name="f82" fmla="*/ f67 f27 1"/>
              <a:gd name="f83" fmla="*/ f68 f28 1"/>
              <a:gd name="f84" fmla="*/ f69 f27 1"/>
              <a:gd name="f85" fmla="*/ f70 f27 1"/>
              <a:gd name="f86" fmla="*/ f71 f28 1"/>
              <a:gd name="f87" fmla="*/ f72 f27 1"/>
              <a:gd name="f88" fmla="*/ f73 f28 1"/>
              <a:gd name="f89" fmla="*/ f74 f27 1"/>
              <a:gd name="f90" fmla="*/ f75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80" y="f81"/>
              </a:cxn>
              <a:cxn ang="f49">
                <a:pos x="f82" y="f83"/>
              </a:cxn>
              <a:cxn ang="f49">
                <a:pos x="f84" y="f81"/>
              </a:cxn>
              <a:cxn ang="f49">
                <a:pos x="f80" y="f81"/>
              </a:cxn>
              <a:cxn ang="f49">
                <a:pos x="f85" y="f86"/>
              </a:cxn>
              <a:cxn ang="f49">
                <a:pos x="f87" y="f88"/>
              </a:cxn>
              <a:cxn ang="f49">
                <a:pos x="f89" y="f86"/>
              </a:cxn>
              <a:cxn ang="f49">
                <a:pos x="f87" y="f90"/>
              </a:cxn>
              <a:cxn ang="f49">
                <a:pos x="f85" y="f86"/>
              </a:cxn>
            </a:cxnLst>
            <a:rect l="f76" t="f79" r="f77" b="f78"/>
            <a:pathLst>
              <a:path w="45" h="23">
                <a:moveTo>
                  <a:pt x="f5" y="f7"/>
                </a:moveTo>
                <a:cubicBezTo>
                  <a:pt x="f8" y="f9"/>
                  <a:pt x="f10" y="f5"/>
                  <a:pt x="f7" y="f5"/>
                </a:cubicBezTo>
                <a:cubicBezTo>
                  <a:pt x="f11" y="f5"/>
                  <a:pt x="f12" y="f13"/>
                  <a:pt x="f6" y="f7"/>
                </a:cubicBezTo>
                <a:cubicBezTo>
                  <a:pt x="f14" y="f7"/>
                  <a:pt x="f15" y="f7"/>
                  <a:pt x="f5" y="f7"/>
                </a:cubicBezTo>
                <a:close/>
                <a:moveTo>
                  <a:pt x="f16" y="f15"/>
                </a:moveTo>
                <a:cubicBezTo>
                  <a:pt x="f17" y="f18"/>
                  <a:pt x="f19" y="f9"/>
                  <a:pt x="f20" y="f9"/>
                </a:cubicBezTo>
                <a:cubicBezTo>
                  <a:pt x="f21" y="f9"/>
                  <a:pt x="f22" y="f22"/>
                  <a:pt x="f10" y="f15"/>
                </a:cubicBezTo>
                <a:cubicBezTo>
                  <a:pt x="f22" y="f20"/>
                  <a:pt x="f21" y="f23"/>
                  <a:pt x="f20" y="f24"/>
                </a:cubicBezTo>
                <a:cubicBezTo>
                  <a:pt x="f19" y="f24"/>
                  <a:pt x="f17" y="f25"/>
                  <a:pt x="f16" y="f1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8" name="Freeform 50">
            <a:extLst>
              <a:ext uri="{FF2B5EF4-FFF2-40B4-BE49-F238E27FC236}">
                <a16:creationId xmlns:a16="http://schemas.microsoft.com/office/drawing/2014/main" id="{4D6AC816-377C-81FE-5927-443B16355E5C}"/>
              </a:ext>
            </a:extLst>
          </p:cNvPr>
          <p:cNvSpPr/>
          <p:nvPr/>
        </p:nvSpPr>
        <p:spPr>
          <a:xfrm>
            <a:off x="2562221" y="2505071"/>
            <a:ext cx="98426" cy="492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5"/>
              <a:gd name="f7" fmla="val 22"/>
              <a:gd name="f8" fmla="val 24"/>
              <a:gd name="f9" fmla="val 23"/>
              <a:gd name="f10" fmla="val 17"/>
              <a:gd name="f11" fmla="val 13"/>
              <a:gd name="f12" fmla="val 21"/>
              <a:gd name="f13" fmla="val 10"/>
              <a:gd name="f14" fmla="val 9"/>
              <a:gd name="f15" fmla="val 15"/>
              <a:gd name="f16" fmla="val 14"/>
              <a:gd name="f17" fmla="val 12"/>
              <a:gd name="f18" fmla="val 11"/>
              <a:gd name="f19" fmla="val 5"/>
              <a:gd name="f20" fmla="val 1"/>
              <a:gd name="f21" fmla="val 36"/>
              <a:gd name="f22" fmla="val 2"/>
              <a:gd name="f23" fmla="val 44"/>
              <a:gd name="f24" fmla="val 37"/>
              <a:gd name="f25" fmla="val 30"/>
              <a:gd name="f26" fmla="+- 0 0 -90"/>
              <a:gd name="f27" fmla="*/ f3 1 45"/>
              <a:gd name="f28" fmla="*/ f4 1 22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45"/>
              <a:gd name="f37" fmla="*/ f33 1 22"/>
              <a:gd name="f38" fmla="*/ 24 f34 1"/>
              <a:gd name="f39" fmla="*/ 22 f33 1"/>
              <a:gd name="f40" fmla="*/ 21 f34 1"/>
              <a:gd name="f41" fmla="*/ 10 f33 1"/>
              <a:gd name="f42" fmla="*/ 14 f34 1"/>
              <a:gd name="f43" fmla="*/ 11 f34 1"/>
              <a:gd name="f44" fmla="*/ 1 f34 1"/>
              <a:gd name="f45" fmla="*/ 1 f33 1"/>
              <a:gd name="f46" fmla="*/ 45 f34 1"/>
              <a:gd name="f47" fmla="+- f35 0 f1"/>
              <a:gd name="f48" fmla="*/ f38 1 45"/>
              <a:gd name="f49" fmla="*/ f39 1 22"/>
              <a:gd name="f50" fmla="*/ f40 1 45"/>
              <a:gd name="f51" fmla="*/ f41 1 22"/>
              <a:gd name="f52" fmla="*/ f42 1 45"/>
              <a:gd name="f53" fmla="*/ f43 1 45"/>
              <a:gd name="f54" fmla="*/ f44 1 45"/>
              <a:gd name="f55" fmla="*/ f45 1 22"/>
              <a:gd name="f56" fmla="*/ f46 1 45"/>
              <a:gd name="f57" fmla="*/ 0 1 f36"/>
              <a:gd name="f58" fmla="*/ f30 1 f36"/>
              <a:gd name="f59" fmla="*/ 0 1 f37"/>
              <a:gd name="f60" fmla="*/ f31 1 f37"/>
              <a:gd name="f61" fmla="*/ f48 1 f36"/>
              <a:gd name="f62" fmla="*/ f49 1 f37"/>
              <a:gd name="f63" fmla="*/ f50 1 f36"/>
              <a:gd name="f64" fmla="*/ f51 1 f37"/>
              <a:gd name="f65" fmla="*/ f52 1 f36"/>
              <a:gd name="f66" fmla="*/ f53 1 f36"/>
              <a:gd name="f67" fmla="*/ f54 1 f36"/>
              <a:gd name="f68" fmla="*/ f55 1 f37"/>
              <a:gd name="f69" fmla="*/ f56 1 f36"/>
              <a:gd name="f70" fmla="*/ f57 f27 1"/>
              <a:gd name="f71" fmla="*/ f58 f27 1"/>
              <a:gd name="f72" fmla="*/ f60 f28 1"/>
              <a:gd name="f73" fmla="*/ f59 f28 1"/>
              <a:gd name="f74" fmla="*/ f61 f27 1"/>
              <a:gd name="f75" fmla="*/ f62 f28 1"/>
              <a:gd name="f76" fmla="*/ f63 f27 1"/>
              <a:gd name="f77" fmla="*/ f64 f28 1"/>
              <a:gd name="f78" fmla="*/ f65 f27 1"/>
              <a:gd name="f79" fmla="*/ f66 f27 1"/>
              <a:gd name="f80" fmla="*/ f67 f27 1"/>
              <a:gd name="f81" fmla="*/ f68 f28 1"/>
              <a:gd name="f82" fmla="*/ f69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4" y="f75"/>
              </a:cxn>
              <a:cxn ang="f47">
                <a:pos x="f76" y="f77"/>
              </a:cxn>
              <a:cxn ang="f47">
                <a:pos x="f78" y="f77"/>
              </a:cxn>
              <a:cxn ang="f47">
                <a:pos x="f79" y="f75"/>
              </a:cxn>
              <a:cxn ang="f47">
                <a:pos x="f80" y="f75"/>
              </a:cxn>
              <a:cxn ang="f47">
                <a:pos x="f74" y="f81"/>
              </a:cxn>
              <a:cxn ang="f47">
                <a:pos x="f82" y="f75"/>
              </a:cxn>
              <a:cxn ang="f47">
                <a:pos x="f74" y="f75"/>
              </a:cxn>
            </a:cxnLst>
            <a:rect l="f70" t="f73" r="f71" b="f72"/>
            <a:pathLst>
              <a:path w="45" h="22">
                <a:moveTo>
                  <a:pt x="f8" y="f7"/>
                </a:moveTo>
                <a:cubicBezTo>
                  <a:pt x="f9" y="f10"/>
                  <a:pt x="f9" y="f11"/>
                  <a:pt x="f12" y="f13"/>
                </a:cubicBezTo>
                <a:cubicBezTo>
                  <a:pt x="f12" y="f14"/>
                  <a:pt x="f15" y="f14"/>
                  <a:pt x="f16" y="f13"/>
                </a:cubicBezTo>
                <a:cubicBezTo>
                  <a:pt x="f17" y="f11"/>
                  <a:pt x="f17" y="f10"/>
                  <a:pt x="f18" y="f7"/>
                </a:cubicBezTo>
                <a:cubicBezTo>
                  <a:pt x="f14" y="f7"/>
                  <a:pt x="f19" y="f7"/>
                  <a:pt x="f20" y="f7"/>
                </a:cubicBezTo>
                <a:cubicBezTo>
                  <a:pt x="f5" y="f13"/>
                  <a:pt x="f17" y="f5"/>
                  <a:pt x="f8" y="f20"/>
                </a:cubicBezTo>
                <a:cubicBezTo>
                  <a:pt x="f21" y="f22"/>
                  <a:pt x="f23" y="f14"/>
                  <a:pt x="f6" y="f7"/>
                </a:cubicBezTo>
                <a:cubicBezTo>
                  <a:pt x="f24" y="f7"/>
                  <a:pt x="f25" y="f7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9" name="Freeform 51">
            <a:extLst>
              <a:ext uri="{FF2B5EF4-FFF2-40B4-BE49-F238E27FC236}">
                <a16:creationId xmlns:a16="http://schemas.microsoft.com/office/drawing/2014/main" id="{24136461-CD37-B7B5-A4A3-FD9E7BC76B0C}"/>
              </a:ext>
            </a:extLst>
          </p:cNvPr>
          <p:cNvSpPr/>
          <p:nvPr/>
        </p:nvSpPr>
        <p:spPr>
          <a:xfrm>
            <a:off x="3624260" y="2790821"/>
            <a:ext cx="69851" cy="666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31"/>
              <a:gd name="f8" fmla="val 6"/>
              <a:gd name="f9" fmla="val 25"/>
              <a:gd name="f10" fmla="val 12"/>
              <a:gd name="f11" fmla="val 18"/>
              <a:gd name="f12" fmla="val 22"/>
              <a:gd name="f13" fmla="val 8"/>
              <a:gd name="f14" fmla="val 26"/>
              <a:gd name="f15" fmla="val 4"/>
              <a:gd name="f16" fmla="val 30"/>
              <a:gd name="f17" fmla="val 10"/>
              <a:gd name="f18" fmla="val 20"/>
              <a:gd name="f19" fmla="+- 0 0 -90"/>
              <a:gd name="f20" fmla="*/ f3 1 32"/>
              <a:gd name="f21" fmla="*/ f4 1 31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32"/>
              <a:gd name="f30" fmla="*/ f26 1 31"/>
              <a:gd name="f31" fmla="*/ 0 f27 1"/>
              <a:gd name="f32" fmla="*/ 31 f26 1"/>
              <a:gd name="f33" fmla="*/ 18 f27 1"/>
              <a:gd name="f34" fmla="*/ 12 f26 1"/>
              <a:gd name="f35" fmla="*/ 30 f27 1"/>
              <a:gd name="f36" fmla="*/ 0 f26 1"/>
              <a:gd name="f37" fmla="*/ 32 f27 1"/>
              <a:gd name="f38" fmla="+- f28 0 f1"/>
              <a:gd name="f39" fmla="*/ f31 1 32"/>
              <a:gd name="f40" fmla="*/ f32 1 31"/>
              <a:gd name="f41" fmla="*/ f33 1 32"/>
              <a:gd name="f42" fmla="*/ f34 1 31"/>
              <a:gd name="f43" fmla="*/ f35 1 32"/>
              <a:gd name="f44" fmla="*/ f36 1 31"/>
              <a:gd name="f45" fmla="*/ f37 1 32"/>
              <a:gd name="f46" fmla="*/ 0 1 f29"/>
              <a:gd name="f47" fmla="*/ f23 1 f29"/>
              <a:gd name="f48" fmla="*/ 0 1 f30"/>
              <a:gd name="f49" fmla="*/ f24 1 f30"/>
              <a:gd name="f50" fmla="*/ f39 1 f29"/>
              <a:gd name="f51" fmla="*/ f40 1 f30"/>
              <a:gd name="f52" fmla="*/ f41 1 f29"/>
              <a:gd name="f53" fmla="*/ f42 1 f30"/>
              <a:gd name="f54" fmla="*/ f43 1 f29"/>
              <a:gd name="f55" fmla="*/ f44 1 f30"/>
              <a:gd name="f56" fmla="*/ f45 1 f29"/>
              <a:gd name="f57" fmla="*/ f46 f20 1"/>
              <a:gd name="f58" fmla="*/ f47 f20 1"/>
              <a:gd name="f59" fmla="*/ f49 f21 1"/>
              <a:gd name="f60" fmla="*/ f48 f21 1"/>
              <a:gd name="f61" fmla="*/ f50 f20 1"/>
              <a:gd name="f62" fmla="*/ f51 f21 1"/>
              <a:gd name="f63" fmla="*/ f52 f20 1"/>
              <a:gd name="f64" fmla="*/ f53 f21 1"/>
              <a:gd name="f65" fmla="*/ f54 f20 1"/>
              <a:gd name="f66" fmla="*/ f55 f21 1"/>
              <a:gd name="f67" fmla="*/ f56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61" y="f62"/>
              </a:cxn>
              <a:cxn ang="f38">
                <a:pos x="f63" y="f64"/>
              </a:cxn>
              <a:cxn ang="f38">
                <a:pos x="f65" y="f66"/>
              </a:cxn>
              <a:cxn ang="f38">
                <a:pos x="f67" y="f62"/>
              </a:cxn>
              <a:cxn ang="f38">
                <a:pos x="f61" y="f62"/>
              </a:cxn>
            </a:cxnLst>
            <a:rect l="f57" t="f60" r="f58" b="f59"/>
            <a:pathLst>
              <a:path w="32" h="31">
                <a:moveTo>
                  <a:pt x="f5" y="f7"/>
                </a:moveTo>
                <a:cubicBezTo>
                  <a:pt x="f8" y="f9"/>
                  <a:pt x="f10" y="f11"/>
                  <a:pt x="f11" y="f10"/>
                </a:cubicBezTo>
                <a:cubicBezTo>
                  <a:pt x="f12" y="f13"/>
                  <a:pt x="f14" y="f15"/>
                  <a:pt x="f16" y="f5"/>
                </a:cubicBezTo>
                <a:cubicBezTo>
                  <a:pt x="f7" y="f17"/>
                  <a:pt x="f7" y="f18"/>
                  <a:pt x="f6" y="f7"/>
                </a:cubicBezTo>
                <a:cubicBezTo>
                  <a:pt x="f18" y="f7"/>
                  <a:pt x="f17" y="f7"/>
                  <a:pt x="f5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0" name="Freeform 52">
            <a:extLst>
              <a:ext uri="{FF2B5EF4-FFF2-40B4-BE49-F238E27FC236}">
                <a16:creationId xmlns:a16="http://schemas.microsoft.com/office/drawing/2014/main" id="{069B1514-A104-8AA2-0078-482747C1D302}"/>
              </a:ext>
            </a:extLst>
          </p:cNvPr>
          <p:cNvSpPr/>
          <p:nvPr/>
        </p:nvSpPr>
        <p:spPr>
          <a:xfrm>
            <a:off x="3508379" y="2882902"/>
            <a:ext cx="84133" cy="412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"/>
              <a:gd name="f7" fmla="val 19"/>
              <a:gd name="f8" fmla="val 2"/>
              <a:gd name="f9" fmla="val 33"/>
              <a:gd name="f10" fmla="val 8"/>
              <a:gd name="f11" fmla="val 28"/>
              <a:gd name="f12" fmla="val 13"/>
              <a:gd name="f13" fmla="val 22"/>
              <a:gd name="f14" fmla="val 18"/>
              <a:gd name="f15" fmla="val 20"/>
              <a:gd name="f16" fmla="val 16"/>
              <a:gd name="f17" fmla="val 11"/>
              <a:gd name="f18" fmla="val 5"/>
              <a:gd name="f19" fmla="val 3"/>
              <a:gd name="f20" fmla="val 1"/>
              <a:gd name="f21" fmla="val 26"/>
              <a:gd name="f22" fmla="+- 0 0 -90"/>
              <a:gd name="f23" fmla="*/ f3 1 39"/>
              <a:gd name="f24" fmla="*/ f4 1 19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39"/>
              <a:gd name="f33" fmla="*/ f29 1 19"/>
              <a:gd name="f34" fmla="*/ 39 f30 1"/>
              <a:gd name="f35" fmla="*/ 2 f29 1"/>
              <a:gd name="f36" fmla="*/ 22 f30 1"/>
              <a:gd name="f37" fmla="*/ 18 f29 1"/>
              <a:gd name="f38" fmla="*/ 16 f30 1"/>
              <a:gd name="f39" fmla="*/ 0 f30 1"/>
              <a:gd name="f40" fmla="*/ 3 f29 1"/>
              <a:gd name="f41" fmla="*/ 1 f30 1"/>
              <a:gd name="f42" fmla="*/ 0 f29 1"/>
              <a:gd name="f43" fmla="+- f31 0 f1"/>
              <a:gd name="f44" fmla="*/ f34 1 39"/>
              <a:gd name="f45" fmla="*/ f35 1 19"/>
              <a:gd name="f46" fmla="*/ f36 1 39"/>
              <a:gd name="f47" fmla="*/ f37 1 19"/>
              <a:gd name="f48" fmla="*/ f38 1 39"/>
              <a:gd name="f49" fmla="*/ f39 1 39"/>
              <a:gd name="f50" fmla="*/ f40 1 19"/>
              <a:gd name="f51" fmla="*/ f41 1 39"/>
              <a:gd name="f52" fmla="*/ f42 1 19"/>
              <a:gd name="f53" fmla="*/ 0 1 f32"/>
              <a:gd name="f54" fmla="*/ f26 1 f32"/>
              <a:gd name="f55" fmla="*/ 0 1 f33"/>
              <a:gd name="f56" fmla="*/ f27 1 f33"/>
              <a:gd name="f57" fmla="*/ f44 1 f32"/>
              <a:gd name="f58" fmla="*/ f45 1 f33"/>
              <a:gd name="f59" fmla="*/ f46 1 f32"/>
              <a:gd name="f60" fmla="*/ f47 1 f33"/>
              <a:gd name="f61" fmla="*/ f48 1 f32"/>
              <a:gd name="f62" fmla="*/ f49 1 f32"/>
              <a:gd name="f63" fmla="*/ f50 1 f33"/>
              <a:gd name="f64" fmla="*/ f51 1 f32"/>
              <a:gd name="f65" fmla="*/ f52 1 f33"/>
              <a:gd name="f66" fmla="*/ f53 f23 1"/>
              <a:gd name="f67" fmla="*/ f54 f23 1"/>
              <a:gd name="f68" fmla="*/ f56 f24 1"/>
              <a:gd name="f69" fmla="*/ f55 f24 1"/>
              <a:gd name="f70" fmla="*/ f57 f23 1"/>
              <a:gd name="f71" fmla="*/ f58 f24 1"/>
              <a:gd name="f72" fmla="*/ f59 f23 1"/>
              <a:gd name="f73" fmla="*/ f60 f24 1"/>
              <a:gd name="f74" fmla="*/ f61 f23 1"/>
              <a:gd name="f75" fmla="*/ f62 f23 1"/>
              <a:gd name="f76" fmla="*/ f63 f24 1"/>
              <a:gd name="f77" fmla="*/ f64 f23 1"/>
              <a:gd name="f78" fmla="*/ f65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70" y="f71"/>
              </a:cxn>
              <a:cxn ang="f43">
                <a:pos x="f72" y="f73"/>
              </a:cxn>
              <a:cxn ang="f43">
                <a:pos x="f74" y="f73"/>
              </a:cxn>
              <a:cxn ang="f43">
                <a:pos x="f75" y="f76"/>
              </a:cxn>
              <a:cxn ang="f43">
                <a:pos x="f77" y="f78"/>
              </a:cxn>
              <a:cxn ang="f43">
                <a:pos x="f70" y="f71"/>
              </a:cxn>
            </a:cxnLst>
            <a:rect l="f66" t="f69" r="f67" b="f68"/>
            <a:pathLst>
              <a:path w="39" h="19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4"/>
                  <a:pt x="f14" y="f7"/>
                  <a:pt x="f16" y="f14"/>
                </a:cubicBezTo>
                <a:cubicBezTo>
                  <a:pt x="f17" y="f12"/>
                  <a:pt x="f18" y="f10"/>
                  <a:pt x="f5" y="f19"/>
                </a:cubicBezTo>
                <a:cubicBezTo>
                  <a:pt x="f5" y="f8"/>
                  <a:pt x="f5" y="f20"/>
                  <a:pt x="f20" y="f5"/>
                </a:cubicBezTo>
                <a:cubicBezTo>
                  <a:pt x="f12" y="f20"/>
                  <a:pt x="f21" y="f20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1" name="Freeform 53">
            <a:extLst>
              <a:ext uri="{FF2B5EF4-FFF2-40B4-BE49-F238E27FC236}">
                <a16:creationId xmlns:a16="http://schemas.microsoft.com/office/drawing/2014/main" id="{767293A9-7552-B0F4-C545-D0795C149A97}"/>
              </a:ext>
            </a:extLst>
          </p:cNvPr>
          <p:cNvSpPr/>
          <p:nvPr/>
        </p:nvSpPr>
        <p:spPr>
          <a:xfrm>
            <a:off x="2832097" y="2444748"/>
            <a:ext cx="69851" cy="4762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22"/>
              <a:gd name="f8" fmla="val 6"/>
              <a:gd name="f9" fmla="val 8"/>
              <a:gd name="f10" fmla="val 2"/>
              <a:gd name="f11" fmla="val 15"/>
              <a:gd name="f12" fmla="val 3"/>
              <a:gd name="f13" fmla="val 18"/>
              <a:gd name="f14" fmla="val 10"/>
              <a:gd name="f15" fmla="val 19"/>
              <a:gd name="f16" fmla="val 13"/>
              <a:gd name="f17" fmla="val 16"/>
              <a:gd name="f18" fmla="val 27"/>
              <a:gd name="f19" fmla="val 29"/>
              <a:gd name="f20" fmla="val 12"/>
              <a:gd name="f21" fmla="val 25"/>
              <a:gd name="f22" fmla="val 5"/>
              <a:gd name="f23" fmla="val 24"/>
              <a:gd name="f24" fmla="val 4"/>
              <a:gd name="f25" fmla="val 23"/>
              <a:gd name="f26" fmla="val 30"/>
              <a:gd name="f27" fmla="val 31"/>
              <a:gd name="f28" fmla="val 14"/>
              <a:gd name="f29" fmla="val 20"/>
              <a:gd name="f30" fmla="val 21"/>
              <a:gd name="f31" fmla="val 17"/>
              <a:gd name="f32" fmla="+- 0 0 -90"/>
              <a:gd name="f33" fmla="*/ f3 1 32"/>
              <a:gd name="f34" fmla="*/ f4 1 22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32"/>
              <a:gd name="f43" fmla="*/ f39 1 22"/>
              <a:gd name="f44" fmla="*/ 6 f40 1"/>
              <a:gd name="f45" fmla="*/ 8 f39 1"/>
              <a:gd name="f46" fmla="*/ 10 f40 1"/>
              <a:gd name="f47" fmla="*/ 19 f39 1"/>
              <a:gd name="f48" fmla="*/ 18 f40 1"/>
              <a:gd name="f49" fmla="*/ 25 f40 1"/>
              <a:gd name="f50" fmla="*/ 5 f39 1"/>
              <a:gd name="f51" fmla="*/ 23 f40 1"/>
              <a:gd name="f52" fmla="*/ 0 f39 1"/>
              <a:gd name="f53" fmla="*/ 31 f40 1"/>
              <a:gd name="f54" fmla="*/ 14 f39 1"/>
              <a:gd name="f55" fmla="*/ 19 f40 1"/>
              <a:gd name="f56" fmla="*/ 22 f39 1"/>
              <a:gd name="f57" fmla="+- f41 0 f1"/>
              <a:gd name="f58" fmla="*/ f44 1 32"/>
              <a:gd name="f59" fmla="*/ f45 1 22"/>
              <a:gd name="f60" fmla="*/ f46 1 32"/>
              <a:gd name="f61" fmla="*/ f47 1 22"/>
              <a:gd name="f62" fmla="*/ f48 1 32"/>
              <a:gd name="f63" fmla="*/ f49 1 32"/>
              <a:gd name="f64" fmla="*/ f50 1 22"/>
              <a:gd name="f65" fmla="*/ f51 1 32"/>
              <a:gd name="f66" fmla="*/ f52 1 22"/>
              <a:gd name="f67" fmla="*/ f53 1 32"/>
              <a:gd name="f68" fmla="*/ f54 1 22"/>
              <a:gd name="f69" fmla="*/ f55 1 32"/>
              <a:gd name="f70" fmla="*/ f56 1 22"/>
              <a:gd name="f71" fmla="*/ 0 1 f42"/>
              <a:gd name="f72" fmla="*/ f36 1 f42"/>
              <a:gd name="f73" fmla="*/ 0 1 f43"/>
              <a:gd name="f74" fmla="*/ f37 1 f43"/>
              <a:gd name="f75" fmla="*/ f58 1 f42"/>
              <a:gd name="f76" fmla="*/ f59 1 f43"/>
              <a:gd name="f77" fmla="*/ f60 1 f42"/>
              <a:gd name="f78" fmla="*/ f61 1 f43"/>
              <a:gd name="f79" fmla="*/ f62 1 f42"/>
              <a:gd name="f80" fmla="*/ f63 1 f42"/>
              <a:gd name="f81" fmla="*/ f64 1 f43"/>
              <a:gd name="f82" fmla="*/ f65 1 f42"/>
              <a:gd name="f83" fmla="*/ f66 1 f43"/>
              <a:gd name="f84" fmla="*/ f67 1 f42"/>
              <a:gd name="f85" fmla="*/ f68 1 f43"/>
              <a:gd name="f86" fmla="*/ f69 1 f42"/>
              <a:gd name="f87" fmla="*/ f70 1 f43"/>
              <a:gd name="f88" fmla="*/ f71 f33 1"/>
              <a:gd name="f89" fmla="*/ f72 f33 1"/>
              <a:gd name="f90" fmla="*/ f74 f34 1"/>
              <a:gd name="f91" fmla="*/ f73 f34 1"/>
              <a:gd name="f92" fmla="*/ f75 f33 1"/>
              <a:gd name="f93" fmla="*/ f76 f34 1"/>
              <a:gd name="f94" fmla="*/ f77 f33 1"/>
              <a:gd name="f95" fmla="*/ f78 f34 1"/>
              <a:gd name="f96" fmla="*/ f79 f33 1"/>
              <a:gd name="f97" fmla="*/ f80 f33 1"/>
              <a:gd name="f98" fmla="*/ f81 f34 1"/>
              <a:gd name="f99" fmla="*/ f82 f33 1"/>
              <a:gd name="f100" fmla="*/ f83 f34 1"/>
              <a:gd name="f101" fmla="*/ f84 f33 1"/>
              <a:gd name="f102" fmla="*/ f85 f34 1"/>
              <a:gd name="f103" fmla="*/ f86 f33 1"/>
              <a:gd name="f104" fmla="*/ f87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7">
                <a:pos x="f92" y="f93"/>
              </a:cxn>
              <a:cxn ang="f57">
                <a:pos x="f94" y="f95"/>
              </a:cxn>
              <a:cxn ang="f57">
                <a:pos x="f96" y="f95"/>
              </a:cxn>
              <a:cxn ang="f57">
                <a:pos x="f97" y="f98"/>
              </a:cxn>
              <a:cxn ang="f57">
                <a:pos x="f99" y="f100"/>
              </a:cxn>
              <a:cxn ang="f57">
                <a:pos x="f99" y="f100"/>
              </a:cxn>
              <a:cxn ang="f57">
                <a:pos x="f101" y="f102"/>
              </a:cxn>
              <a:cxn ang="f57">
                <a:pos x="f103" y="f104"/>
              </a:cxn>
              <a:cxn ang="f57">
                <a:pos x="f92" y="f95"/>
              </a:cxn>
              <a:cxn ang="f57">
                <a:pos x="f92" y="f93"/>
              </a:cxn>
            </a:cxnLst>
            <a:rect l="f88" t="f91" r="f89" b="f90"/>
            <a:pathLst>
              <a:path w="32" h="22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5"/>
                  <a:pt x="f17" y="f15"/>
                  <a:pt x="f13" y="f15"/>
                </a:cubicBezTo>
                <a:cubicBezTo>
                  <a:pt x="f18" y="f13"/>
                  <a:pt x="f19" y="f20"/>
                  <a:pt x="f21" y="f22"/>
                </a:cubicBezTo>
                <a:cubicBezTo>
                  <a:pt x="f23" y="f24"/>
                  <a:pt x="f25" y="f10"/>
                  <a:pt x="f25" y="f5"/>
                </a:cubicBezTo>
                <a:cubicBezTo>
                  <a:pt x="f25" y="f5"/>
                  <a:pt x="f25" y="f5"/>
                  <a:pt x="f25" y="f5"/>
                </a:cubicBezTo>
                <a:cubicBezTo>
                  <a:pt x="f26" y="f10"/>
                  <a:pt x="f6" y="f9"/>
                  <a:pt x="f27" y="f28"/>
                </a:cubicBezTo>
                <a:cubicBezTo>
                  <a:pt x="f19" y="f29"/>
                  <a:pt x="f23" y="f7"/>
                  <a:pt x="f15" y="f7"/>
                </a:cubicBezTo>
                <a:cubicBezTo>
                  <a:pt x="f28" y="f30"/>
                  <a:pt x="f14" y="f30"/>
                  <a:pt x="f8" y="f15"/>
                </a:cubicBezTo>
                <a:cubicBezTo>
                  <a:pt x="f5" y="f31"/>
                  <a:pt x="f5" y="f20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2" name="Freeform 54">
            <a:extLst>
              <a:ext uri="{FF2B5EF4-FFF2-40B4-BE49-F238E27FC236}">
                <a16:creationId xmlns:a16="http://schemas.microsoft.com/office/drawing/2014/main" id="{5752CCE3-9DDB-1A68-8FDC-95B0DB765451}"/>
              </a:ext>
            </a:extLst>
          </p:cNvPr>
          <p:cNvSpPr/>
          <p:nvPr/>
        </p:nvSpPr>
        <p:spPr>
          <a:xfrm>
            <a:off x="1503365" y="4351336"/>
            <a:ext cx="349245" cy="2524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1"/>
              <a:gd name="f7" fmla="val 116"/>
              <a:gd name="f8" fmla="val 82"/>
              <a:gd name="f9" fmla="val 61"/>
              <a:gd name="f10" fmla="val 41"/>
              <a:gd name="f11" fmla="val 115"/>
              <a:gd name="f12" fmla="val 22"/>
              <a:gd name="f13" fmla="val 106"/>
              <a:gd name="f14" fmla="val 13"/>
              <a:gd name="f15" fmla="val 102"/>
              <a:gd name="f16" fmla="val 6"/>
              <a:gd name="f17" fmla="val 96"/>
              <a:gd name="f18" fmla="val 3"/>
              <a:gd name="f19" fmla="val 86"/>
              <a:gd name="f20" fmla="val 78"/>
              <a:gd name="f21" fmla="val 72"/>
              <a:gd name="f22" fmla="val 11"/>
              <a:gd name="f23" fmla="val 26"/>
              <a:gd name="f24" fmla="val 73"/>
              <a:gd name="f25" fmla="val 42"/>
              <a:gd name="f26" fmla="val 56"/>
              <a:gd name="f27" fmla="val 76"/>
              <a:gd name="f28" fmla="val 79"/>
              <a:gd name="f29" fmla="val 127"/>
              <a:gd name="f30" fmla="val 63"/>
              <a:gd name="f31" fmla="val 131"/>
              <a:gd name="f32" fmla="val 60"/>
              <a:gd name="f33" fmla="val 135"/>
              <a:gd name="f34" fmla="val 138"/>
              <a:gd name="f35" fmla="val 52"/>
              <a:gd name="f36" fmla="val 143"/>
              <a:gd name="f37" fmla="val 46"/>
              <a:gd name="f38" fmla="val 40"/>
              <a:gd name="f39" fmla="val 137"/>
              <a:gd name="f40" fmla="val 34"/>
              <a:gd name="f41" fmla="val 27"/>
              <a:gd name="f42" fmla="val 18"/>
              <a:gd name="f43" fmla="val 128"/>
              <a:gd name="f44" fmla="val 8"/>
              <a:gd name="f45" fmla="val 129"/>
              <a:gd name="f46" fmla="val 5"/>
              <a:gd name="f47" fmla="val 132"/>
              <a:gd name="f48" fmla="val 2"/>
              <a:gd name="f49" fmla="val 139"/>
              <a:gd name="f50" fmla="val 140"/>
              <a:gd name="f51" fmla="val 151"/>
              <a:gd name="f52" fmla="val 49"/>
              <a:gd name="f53" fmla="val 74"/>
              <a:gd name="f54" fmla="val 89"/>
              <a:gd name="f55" fmla="val 154"/>
              <a:gd name="f56" fmla="val 100"/>
              <a:gd name="f57" fmla="val 121"/>
              <a:gd name="f58" fmla="val 101"/>
              <a:gd name="f59" fmla="+- 0 0 -90"/>
              <a:gd name="f60" fmla="*/ f3 1 161"/>
              <a:gd name="f61" fmla="*/ f4 1 116"/>
              <a:gd name="f62" fmla="val f5"/>
              <a:gd name="f63" fmla="val f6"/>
              <a:gd name="f64" fmla="val f7"/>
              <a:gd name="f65" fmla="*/ f59 f0 1"/>
              <a:gd name="f66" fmla="+- f64 0 f62"/>
              <a:gd name="f67" fmla="+- f63 0 f62"/>
              <a:gd name="f68" fmla="*/ f65 1 f2"/>
              <a:gd name="f69" fmla="*/ f67 1 161"/>
              <a:gd name="f70" fmla="*/ f66 1 116"/>
              <a:gd name="f71" fmla="*/ 82 f67 1"/>
              <a:gd name="f72" fmla="*/ 116 f66 1"/>
              <a:gd name="f73" fmla="*/ 22 f67 1"/>
              <a:gd name="f74" fmla="*/ 106 f66 1"/>
              <a:gd name="f75" fmla="*/ 3 f67 1"/>
              <a:gd name="f76" fmla="*/ 86 f66 1"/>
              <a:gd name="f77" fmla="*/ 11 f67 1"/>
              <a:gd name="f78" fmla="*/ 72 f66 1"/>
              <a:gd name="f79" fmla="*/ 56 f67 1"/>
              <a:gd name="f80" fmla="*/ 76 f66 1"/>
              <a:gd name="f81" fmla="*/ 127 f67 1"/>
              <a:gd name="f82" fmla="*/ 63 f66 1"/>
              <a:gd name="f83" fmla="*/ 138 f67 1"/>
              <a:gd name="f84" fmla="*/ 52 f66 1"/>
              <a:gd name="f85" fmla="*/ 137 f67 1"/>
              <a:gd name="f86" fmla="*/ 34 f66 1"/>
              <a:gd name="f87" fmla="*/ 128 f67 1"/>
              <a:gd name="f88" fmla="*/ 8 f66 1"/>
              <a:gd name="f89" fmla="*/ 132 f67 1"/>
              <a:gd name="f90" fmla="*/ 0 f66 1"/>
              <a:gd name="f91" fmla="*/ 140 f67 1"/>
              <a:gd name="f92" fmla="*/ 5 f66 1"/>
              <a:gd name="f93" fmla="*/ 161 f67 1"/>
              <a:gd name="f94" fmla="*/ 74 f66 1"/>
              <a:gd name="f95" fmla="+- f68 0 f1"/>
              <a:gd name="f96" fmla="*/ f71 1 161"/>
              <a:gd name="f97" fmla="*/ f72 1 116"/>
              <a:gd name="f98" fmla="*/ f73 1 161"/>
              <a:gd name="f99" fmla="*/ f74 1 116"/>
              <a:gd name="f100" fmla="*/ f75 1 161"/>
              <a:gd name="f101" fmla="*/ f76 1 116"/>
              <a:gd name="f102" fmla="*/ f77 1 161"/>
              <a:gd name="f103" fmla="*/ f78 1 116"/>
              <a:gd name="f104" fmla="*/ f79 1 161"/>
              <a:gd name="f105" fmla="*/ f80 1 116"/>
              <a:gd name="f106" fmla="*/ f81 1 161"/>
              <a:gd name="f107" fmla="*/ f82 1 116"/>
              <a:gd name="f108" fmla="*/ f83 1 161"/>
              <a:gd name="f109" fmla="*/ f84 1 116"/>
              <a:gd name="f110" fmla="*/ f85 1 161"/>
              <a:gd name="f111" fmla="*/ f86 1 116"/>
              <a:gd name="f112" fmla="*/ f87 1 161"/>
              <a:gd name="f113" fmla="*/ f88 1 116"/>
              <a:gd name="f114" fmla="*/ f89 1 161"/>
              <a:gd name="f115" fmla="*/ f90 1 116"/>
              <a:gd name="f116" fmla="*/ f91 1 161"/>
              <a:gd name="f117" fmla="*/ f92 1 116"/>
              <a:gd name="f118" fmla="*/ f93 1 161"/>
              <a:gd name="f119" fmla="*/ f94 1 116"/>
              <a:gd name="f120" fmla="*/ 0 1 f69"/>
              <a:gd name="f121" fmla="*/ f63 1 f69"/>
              <a:gd name="f122" fmla="*/ 0 1 f70"/>
              <a:gd name="f123" fmla="*/ f64 1 f70"/>
              <a:gd name="f124" fmla="*/ f96 1 f69"/>
              <a:gd name="f125" fmla="*/ f97 1 f70"/>
              <a:gd name="f126" fmla="*/ f98 1 f69"/>
              <a:gd name="f127" fmla="*/ f99 1 f70"/>
              <a:gd name="f128" fmla="*/ f100 1 f69"/>
              <a:gd name="f129" fmla="*/ f101 1 f70"/>
              <a:gd name="f130" fmla="*/ f102 1 f69"/>
              <a:gd name="f131" fmla="*/ f103 1 f70"/>
              <a:gd name="f132" fmla="*/ f104 1 f69"/>
              <a:gd name="f133" fmla="*/ f105 1 f70"/>
              <a:gd name="f134" fmla="*/ f106 1 f69"/>
              <a:gd name="f135" fmla="*/ f107 1 f70"/>
              <a:gd name="f136" fmla="*/ f108 1 f69"/>
              <a:gd name="f137" fmla="*/ f109 1 f70"/>
              <a:gd name="f138" fmla="*/ f110 1 f69"/>
              <a:gd name="f139" fmla="*/ f111 1 f70"/>
              <a:gd name="f140" fmla="*/ f112 1 f69"/>
              <a:gd name="f141" fmla="*/ f113 1 f70"/>
              <a:gd name="f142" fmla="*/ f114 1 f69"/>
              <a:gd name="f143" fmla="*/ f115 1 f70"/>
              <a:gd name="f144" fmla="*/ f116 1 f69"/>
              <a:gd name="f145" fmla="*/ f117 1 f70"/>
              <a:gd name="f146" fmla="*/ f118 1 f69"/>
              <a:gd name="f147" fmla="*/ f119 1 f70"/>
              <a:gd name="f148" fmla="*/ f120 f60 1"/>
              <a:gd name="f149" fmla="*/ f121 f60 1"/>
              <a:gd name="f150" fmla="*/ f123 f61 1"/>
              <a:gd name="f151" fmla="*/ f122 f61 1"/>
              <a:gd name="f152" fmla="*/ f124 f60 1"/>
              <a:gd name="f153" fmla="*/ f125 f61 1"/>
              <a:gd name="f154" fmla="*/ f126 f60 1"/>
              <a:gd name="f155" fmla="*/ f127 f61 1"/>
              <a:gd name="f156" fmla="*/ f128 f60 1"/>
              <a:gd name="f157" fmla="*/ f129 f61 1"/>
              <a:gd name="f158" fmla="*/ f130 f60 1"/>
              <a:gd name="f159" fmla="*/ f131 f61 1"/>
              <a:gd name="f160" fmla="*/ f132 f60 1"/>
              <a:gd name="f161" fmla="*/ f133 f61 1"/>
              <a:gd name="f162" fmla="*/ f134 f60 1"/>
              <a:gd name="f163" fmla="*/ f135 f61 1"/>
              <a:gd name="f164" fmla="*/ f136 f60 1"/>
              <a:gd name="f165" fmla="*/ f137 f61 1"/>
              <a:gd name="f166" fmla="*/ f138 f60 1"/>
              <a:gd name="f167" fmla="*/ f139 f61 1"/>
              <a:gd name="f168" fmla="*/ f140 f60 1"/>
              <a:gd name="f169" fmla="*/ f141 f61 1"/>
              <a:gd name="f170" fmla="*/ f142 f60 1"/>
              <a:gd name="f171" fmla="*/ f143 f61 1"/>
              <a:gd name="f172" fmla="*/ f144 f60 1"/>
              <a:gd name="f173" fmla="*/ f145 f61 1"/>
              <a:gd name="f174" fmla="*/ f146 f60 1"/>
              <a:gd name="f175" fmla="*/ f147 f6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5">
                <a:pos x="f152" y="f153"/>
              </a:cxn>
              <a:cxn ang="f95">
                <a:pos x="f154" y="f155"/>
              </a:cxn>
              <a:cxn ang="f95">
                <a:pos x="f156" y="f157"/>
              </a:cxn>
              <a:cxn ang="f95">
                <a:pos x="f158" y="f159"/>
              </a:cxn>
              <a:cxn ang="f95">
                <a:pos x="f160" y="f161"/>
              </a:cxn>
              <a:cxn ang="f95">
                <a:pos x="f162" y="f163"/>
              </a:cxn>
              <a:cxn ang="f95">
                <a:pos x="f164" y="f165"/>
              </a:cxn>
              <a:cxn ang="f95">
                <a:pos x="f166" y="f167"/>
              </a:cxn>
              <a:cxn ang="f95">
                <a:pos x="f168" y="f169"/>
              </a:cxn>
              <a:cxn ang="f95">
                <a:pos x="f170" y="f171"/>
              </a:cxn>
              <a:cxn ang="f95">
                <a:pos x="f172" y="f173"/>
              </a:cxn>
              <a:cxn ang="f95">
                <a:pos x="f174" y="f175"/>
              </a:cxn>
              <a:cxn ang="f95">
                <a:pos x="f172" y="f155"/>
              </a:cxn>
              <a:cxn ang="f95">
                <a:pos x="f152" y="f153"/>
              </a:cxn>
            </a:cxnLst>
            <a:rect l="f148" t="f151" r="f149" b="f150"/>
            <a:pathLst>
              <a:path w="161" h="116">
                <a:moveTo>
                  <a:pt x="f8" y="f7"/>
                </a:moveTo>
                <a:cubicBezTo>
                  <a:pt x="f9" y="f7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5" y="f20"/>
                  <a:pt x="f18" y="f21"/>
                  <a:pt x="f22" y="f21"/>
                </a:cubicBezTo>
                <a:cubicBezTo>
                  <a:pt x="f23" y="f24"/>
                  <a:pt x="f25" y="f24"/>
                  <a:pt x="f26" y="f27"/>
                </a:cubicBezTo>
                <a:cubicBezTo>
                  <a:pt x="f8" y="f8"/>
                  <a:pt x="f13" y="f28"/>
                  <a:pt x="f29" y="f30"/>
                </a:cubicBezTo>
                <a:cubicBezTo>
                  <a:pt x="f31" y="f32"/>
                  <a:pt x="f33" y="f26"/>
                  <a:pt x="f34" y="f35"/>
                </a:cubicBezTo>
                <a:cubicBezTo>
                  <a:pt x="f36" y="f37"/>
                  <a:pt x="f36" y="f38"/>
                  <a:pt x="f39" y="f40"/>
                </a:cubicBezTo>
                <a:cubicBezTo>
                  <a:pt x="f31" y="f41"/>
                  <a:pt x="f29" y="f42"/>
                  <a:pt x="f43" y="f44"/>
                </a:cubicBezTo>
                <a:cubicBezTo>
                  <a:pt x="f45" y="f46"/>
                  <a:pt x="f31" y="f18"/>
                  <a:pt x="f47" y="f5"/>
                </a:cubicBezTo>
                <a:cubicBezTo>
                  <a:pt x="f33" y="f48"/>
                  <a:pt x="f49" y="f18"/>
                  <a:pt x="f50" y="f46"/>
                </a:cubicBezTo>
                <a:cubicBezTo>
                  <a:pt x="f51" y="f41"/>
                  <a:pt x="f6" y="f52"/>
                  <a:pt x="f6" y="f53"/>
                </a:cubicBezTo>
                <a:cubicBezTo>
                  <a:pt x="f6" y="f54"/>
                  <a:pt x="f55" y="f56"/>
                  <a:pt x="f50" y="f13"/>
                </a:cubicBezTo>
                <a:cubicBezTo>
                  <a:pt x="f57" y="f11"/>
                  <a:pt x="f58" y="f7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3" name="Freeform 55">
            <a:extLst>
              <a:ext uri="{FF2B5EF4-FFF2-40B4-BE49-F238E27FC236}">
                <a16:creationId xmlns:a16="http://schemas.microsoft.com/office/drawing/2014/main" id="{C7E6BB9E-43F6-BB9C-5A4E-6904830C97A5}"/>
              </a:ext>
            </a:extLst>
          </p:cNvPr>
          <p:cNvSpPr/>
          <p:nvPr/>
        </p:nvSpPr>
        <p:spPr>
          <a:xfrm>
            <a:off x="1727201" y="4319589"/>
            <a:ext cx="42857" cy="444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0"/>
              <a:gd name="f7" fmla="val 21"/>
              <a:gd name="f8" fmla="val 11"/>
              <a:gd name="f9" fmla="val 16"/>
              <a:gd name="f10" fmla="val 10"/>
              <a:gd name="f11" fmla="val 5"/>
              <a:gd name="f12" fmla="val 4"/>
              <a:gd name="f13" fmla="val 17"/>
              <a:gd name="f14" fmla="val 1"/>
              <a:gd name="f15" fmla="+- 0 0 -90"/>
              <a:gd name="f16" fmla="*/ f3 1 20"/>
              <a:gd name="f17" fmla="*/ f4 1 21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3 1 20"/>
              <a:gd name="f26" fmla="*/ f22 1 21"/>
              <a:gd name="f27" fmla="*/ 20 f23 1"/>
              <a:gd name="f28" fmla="*/ 11 f22 1"/>
              <a:gd name="f29" fmla="*/ 10 f23 1"/>
              <a:gd name="f30" fmla="*/ 21 f22 1"/>
              <a:gd name="f31" fmla="*/ 0 f23 1"/>
              <a:gd name="f32" fmla="*/ 10 f22 1"/>
              <a:gd name="f33" fmla="*/ 11 f23 1"/>
              <a:gd name="f34" fmla="*/ 0 f22 1"/>
              <a:gd name="f35" fmla="+- f24 0 f1"/>
              <a:gd name="f36" fmla="*/ f27 1 20"/>
              <a:gd name="f37" fmla="*/ f28 1 21"/>
              <a:gd name="f38" fmla="*/ f29 1 20"/>
              <a:gd name="f39" fmla="*/ f30 1 21"/>
              <a:gd name="f40" fmla="*/ f31 1 20"/>
              <a:gd name="f41" fmla="*/ f32 1 21"/>
              <a:gd name="f42" fmla="*/ f33 1 20"/>
              <a:gd name="f43" fmla="*/ f34 1 21"/>
              <a:gd name="f44" fmla="*/ 0 1 f25"/>
              <a:gd name="f45" fmla="*/ f19 1 f25"/>
              <a:gd name="f46" fmla="*/ 0 1 f26"/>
              <a:gd name="f47" fmla="*/ f20 1 f26"/>
              <a:gd name="f48" fmla="*/ f36 1 f25"/>
              <a:gd name="f49" fmla="*/ f37 1 f26"/>
              <a:gd name="f50" fmla="*/ f38 1 f25"/>
              <a:gd name="f51" fmla="*/ f39 1 f26"/>
              <a:gd name="f52" fmla="*/ f40 1 f25"/>
              <a:gd name="f53" fmla="*/ f41 1 f26"/>
              <a:gd name="f54" fmla="*/ f42 1 f25"/>
              <a:gd name="f55" fmla="*/ f43 1 f26"/>
              <a:gd name="f56" fmla="*/ f44 f16 1"/>
              <a:gd name="f57" fmla="*/ f45 f16 1"/>
              <a:gd name="f58" fmla="*/ f47 f17 1"/>
              <a:gd name="f59" fmla="*/ f46 f17 1"/>
              <a:gd name="f60" fmla="*/ f48 f16 1"/>
              <a:gd name="f61" fmla="*/ f49 f17 1"/>
              <a:gd name="f62" fmla="*/ f50 f16 1"/>
              <a:gd name="f63" fmla="*/ f51 f17 1"/>
              <a:gd name="f64" fmla="*/ f52 f16 1"/>
              <a:gd name="f65" fmla="*/ f53 f17 1"/>
              <a:gd name="f66" fmla="*/ f54 f16 1"/>
              <a:gd name="f67" fmla="*/ f55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60" y="f61"/>
              </a:cxn>
              <a:cxn ang="f35">
                <a:pos x="f62" y="f63"/>
              </a:cxn>
              <a:cxn ang="f35">
                <a:pos x="f64" y="f65"/>
              </a:cxn>
              <a:cxn ang="f35">
                <a:pos x="f66" y="f67"/>
              </a:cxn>
              <a:cxn ang="f35">
                <a:pos x="f60" y="f61"/>
              </a:cxn>
            </a:cxnLst>
            <a:rect l="f56" t="f59" r="f57" b="f58"/>
            <a:pathLst>
              <a:path w="20" h="21">
                <a:moveTo>
                  <a:pt x="f6" y="f8"/>
                </a:moveTo>
                <a:cubicBezTo>
                  <a:pt x="f6" y="f9"/>
                  <a:pt x="f9" y="f7"/>
                  <a:pt x="f10" y="f7"/>
                </a:cubicBezTo>
                <a:cubicBezTo>
                  <a:pt x="f11" y="f7"/>
                  <a:pt x="f5" y="f9"/>
                  <a:pt x="f5" y="f10"/>
                </a:cubicBezTo>
                <a:cubicBezTo>
                  <a:pt x="f5" y="f12"/>
                  <a:pt x="f11" y="f5"/>
                  <a:pt x="f8" y="f5"/>
                </a:cubicBezTo>
                <a:cubicBezTo>
                  <a:pt x="f13" y="f14"/>
                  <a:pt x="f6" y="f11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4" name="Freeform 56">
            <a:extLst>
              <a:ext uri="{FF2B5EF4-FFF2-40B4-BE49-F238E27FC236}">
                <a16:creationId xmlns:a16="http://schemas.microsoft.com/office/drawing/2014/main" id="{FB6EA366-114D-24FE-01C7-58D2884F2DF5}"/>
              </a:ext>
            </a:extLst>
          </p:cNvPr>
          <p:cNvSpPr/>
          <p:nvPr/>
        </p:nvSpPr>
        <p:spPr>
          <a:xfrm>
            <a:off x="525459" y="4468809"/>
            <a:ext cx="354009" cy="1365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3"/>
              <a:gd name="f7" fmla="val 63"/>
              <a:gd name="f8" fmla="val 84"/>
              <a:gd name="f9" fmla="val 107"/>
              <a:gd name="f10" fmla="val 131"/>
              <a:gd name="f11" fmla="val 154"/>
              <a:gd name="f12" fmla="val 160"/>
              <a:gd name="f13" fmla="val 1"/>
              <a:gd name="f14" fmla="val 7"/>
              <a:gd name="f15" fmla="val 162"/>
              <a:gd name="f16" fmla="val 11"/>
              <a:gd name="f17" fmla="val 15"/>
              <a:gd name="f18" fmla="val 20"/>
              <a:gd name="f19" fmla="val 36"/>
              <a:gd name="f20" fmla="val 155"/>
              <a:gd name="f21" fmla="val 47"/>
              <a:gd name="f22" fmla="val 140"/>
              <a:gd name="f23" fmla="val 53"/>
              <a:gd name="f24" fmla="val 119"/>
              <a:gd name="f25" fmla="val 62"/>
              <a:gd name="f26" fmla="val 96"/>
              <a:gd name="f27" fmla="val 74"/>
              <a:gd name="f28" fmla="val 60"/>
              <a:gd name="f29" fmla="val 61"/>
              <a:gd name="f30" fmla="val 46"/>
              <a:gd name="f31" fmla="val 59"/>
              <a:gd name="f32" fmla="val 33"/>
              <a:gd name="f33" fmla="val 55"/>
              <a:gd name="f34" fmla="val 6"/>
              <a:gd name="f35" fmla="val 48"/>
              <a:gd name="f36" fmla="val 30"/>
              <a:gd name="f37" fmla="val 5"/>
              <a:gd name="f38" fmla="val 4"/>
              <a:gd name="f39" fmla="val 2"/>
              <a:gd name="f40" fmla="val 9"/>
              <a:gd name="f41" fmla="val 23"/>
              <a:gd name="f42" fmla="val 72"/>
              <a:gd name="f43" fmla="+- 0 0 -90"/>
              <a:gd name="f44" fmla="*/ f3 1 163"/>
              <a:gd name="f45" fmla="*/ f4 1 63"/>
              <a:gd name="f46" fmla="val f5"/>
              <a:gd name="f47" fmla="val f6"/>
              <a:gd name="f48" fmla="val f7"/>
              <a:gd name="f49" fmla="*/ f43 f0 1"/>
              <a:gd name="f50" fmla="+- f48 0 f46"/>
              <a:gd name="f51" fmla="+- f47 0 f46"/>
              <a:gd name="f52" fmla="*/ f49 1 f2"/>
              <a:gd name="f53" fmla="*/ f51 1 163"/>
              <a:gd name="f54" fmla="*/ f50 1 63"/>
              <a:gd name="f55" fmla="*/ 84 f51 1"/>
              <a:gd name="f56" fmla="*/ 0 f50 1"/>
              <a:gd name="f57" fmla="*/ 154 f51 1"/>
              <a:gd name="f58" fmla="*/ 163 f51 1"/>
              <a:gd name="f59" fmla="*/ 7 f50 1"/>
              <a:gd name="f60" fmla="*/ 20 f50 1"/>
              <a:gd name="f61" fmla="*/ 140 f51 1"/>
              <a:gd name="f62" fmla="*/ 53 f50 1"/>
              <a:gd name="f63" fmla="*/ 74 f51 1"/>
              <a:gd name="f64" fmla="*/ 62 f50 1"/>
              <a:gd name="f65" fmla="*/ 33 f51 1"/>
              <a:gd name="f66" fmla="*/ 55 f50 1"/>
              <a:gd name="f67" fmla="*/ 5 f51 1"/>
              <a:gd name="f68" fmla="*/ 4 f50 1"/>
              <a:gd name="f69" fmla="*/ 11 f51 1"/>
              <a:gd name="f70" fmla="*/ 48 f51 1"/>
              <a:gd name="f71" fmla="+- f52 0 f1"/>
              <a:gd name="f72" fmla="*/ f55 1 163"/>
              <a:gd name="f73" fmla="*/ f56 1 63"/>
              <a:gd name="f74" fmla="*/ f57 1 163"/>
              <a:gd name="f75" fmla="*/ f58 1 163"/>
              <a:gd name="f76" fmla="*/ f59 1 63"/>
              <a:gd name="f77" fmla="*/ f60 1 63"/>
              <a:gd name="f78" fmla="*/ f61 1 163"/>
              <a:gd name="f79" fmla="*/ f62 1 63"/>
              <a:gd name="f80" fmla="*/ f63 1 163"/>
              <a:gd name="f81" fmla="*/ f64 1 63"/>
              <a:gd name="f82" fmla="*/ f65 1 163"/>
              <a:gd name="f83" fmla="*/ f66 1 63"/>
              <a:gd name="f84" fmla="*/ f67 1 163"/>
              <a:gd name="f85" fmla="*/ f68 1 63"/>
              <a:gd name="f86" fmla="*/ f69 1 163"/>
              <a:gd name="f87" fmla="*/ f70 1 163"/>
              <a:gd name="f88" fmla="*/ 0 1 f53"/>
              <a:gd name="f89" fmla="*/ f47 1 f53"/>
              <a:gd name="f90" fmla="*/ 0 1 f54"/>
              <a:gd name="f91" fmla="*/ f48 1 f54"/>
              <a:gd name="f92" fmla="*/ f72 1 f53"/>
              <a:gd name="f93" fmla="*/ f73 1 f54"/>
              <a:gd name="f94" fmla="*/ f74 1 f53"/>
              <a:gd name="f95" fmla="*/ f75 1 f53"/>
              <a:gd name="f96" fmla="*/ f76 1 f54"/>
              <a:gd name="f97" fmla="*/ f77 1 f54"/>
              <a:gd name="f98" fmla="*/ f78 1 f53"/>
              <a:gd name="f99" fmla="*/ f79 1 f54"/>
              <a:gd name="f100" fmla="*/ f80 1 f53"/>
              <a:gd name="f101" fmla="*/ f81 1 f54"/>
              <a:gd name="f102" fmla="*/ f82 1 f53"/>
              <a:gd name="f103" fmla="*/ f83 1 f54"/>
              <a:gd name="f104" fmla="*/ f84 1 f53"/>
              <a:gd name="f105" fmla="*/ f85 1 f54"/>
              <a:gd name="f106" fmla="*/ f86 1 f53"/>
              <a:gd name="f107" fmla="*/ f87 1 f53"/>
              <a:gd name="f108" fmla="*/ f88 f44 1"/>
              <a:gd name="f109" fmla="*/ f89 f44 1"/>
              <a:gd name="f110" fmla="*/ f91 f45 1"/>
              <a:gd name="f111" fmla="*/ f90 f45 1"/>
              <a:gd name="f112" fmla="*/ f92 f44 1"/>
              <a:gd name="f113" fmla="*/ f93 f45 1"/>
              <a:gd name="f114" fmla="*/ f94 f44 1"/>
              <a:gd name="f115" fmla="*/ f95 f44 1"/>
              <a:gd name="f116" fmla="*/ f96 f45 1"/>
              <a:gd name="f117" fmla="*/ f97 f45 1"/>
              <a:gd name="f118" fmla="*/ f98 f44 1"/>
              <a:gd name="f119" fmla="*/ f99 f45 1"/>
              <a:gd name="f120" fmla="*/ f100 f44 1"/>
              <a:gd name="f121" fmla="*/ f101 f45 1"/>
              <a:gd name="f122" fmla="*/ f102 f44 1"/>
              <a:gd name="f123" fmla="*/ f103 f45 1"/>
              <a:gd name="f124" fmla="*/ f104 f44 1"/>
              <a:gd name="f125" fmla="*/ f105 f45 1"/>
              <a:gd name="f126" fmla="*/ f106 f44 1"/>
              <a:gd name="f127" fmla="*/ f107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1">
                <a:pos x="f112" y="f113"/>
              </a:cxn>
              <a:cxn ang="f71">
                <a:pos x="f114" y="f113"/>
              </a:cxn>
              <a:cxn ang="f71">
                <a:pos x="f115" y="f116"/>
              </a:cxn>
              <a:cxn ang="f71">
                <a:pos x="f115" y="f117"/>
              </a:cxn>
              <a:cxn ang="f71">
                <a:pos x="f118" y="f119"/>
              </a:cxn>
              <a:cxn ang="f71">
                <a:pos x="f120" y="f121"/>
              </a:cxn>
              <a:cxn ang="f71">
                <a:pos x="f122" y="f123"/>
              </a:cxn>
              <a:cxn ang="f71">
                <a:pos x="f124" y="f125"/>
              </a:cxn>
              <a:cxn ang="f71">
                <a:pos x="f126" y="f113"/>
              </a:cxn>
              <a:cxn ang="f71">
                <a:pos x="f127" y="f113"/>
              </a:cxn>
              <a:cxn ang="f71">
                <a:pos x="f112" y="f113"/>
              </a:cxn>
              <a:cxn ang="f71">
                <a:pos x="f112" y="f113"/>
              </a:cxn>
            </a:cxnLst>
            <a:rect l="f108" t="f111" r="f109" b="f110"/>
            <a:pathLst>
              <a:path w="163" h="63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12" y="f5"/>
                  <a:pt x="f6" y="f13"/>
                  <a:pt x="f6" y="f14"/>
                </a:cubicBezTo>
                <a:cubicBezTo>
                  <a:pt x="f15" y="f16"/>
                  <a:pt x="f6" y="f17"/>
                  <a:pt x="f6" y="f18"/>
                </a:cubicBezTo>
                <a:cubicBezTo>
                  <a:pt x="f6" y="f19"/>
                  <a:pt x="f20" y="f21"/>
                  <a:pt x="f22" y="f23"/>
                </a:cubicBezTo>
                <a:cubicBezTo>
                  <a:pt x="f24" y="f25"/>
                  <a:pt x="f26" y="f7"/>
                  <a:pt x="f27" y="f25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5" y="f36"/>
                  <a:pt x="f37" y="f38"/>
                </a:cubicBezTo>
                <a:cubicBezTo>
                  <a:pt x="f37" y="f39"/>
                  <a:pt x="f40" y="f5"/>
                  <a:pt x="f16" y="f5"/>
                </a:cubicBezTo>
                <a:cubicBezTo>
                  <a:pt x="f41" y="f5"/>
                  <a:pt x="f19" y="f5"/>
                  <a:pt x="f35" y="f5"/>
                </a:cubicBezTo>
                <a:cubicBezTo>
                  <a:pt x="f28" y="f5"/>
                  <a:pt x="f42" y="f5"/>
                  <a:pt x="f8" y="f5"/>
                </a:cubicBezTo>
                <a:cubicBezTo>
                  <a:pt x="f8" y="f5"/>
                  <a:pt x="f8" y="f5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5" name="Freeform 57">
            <a:extLst>
              <a:ext uri="{FF2B5EF4-FFF2-40B4-BE49-F238E27FC236}">
                <a16:creationId xmlns:a16="http://schemas.microsoft.com/office/drawing/2014/main" id="{E35F1D11-4BE5-1F4D-765D-F3663722C3D9}"/>
              </a:ext>
            </a:extLst>
          </p:cNvPr>
          <p:cNvSpPr/>
          <p:nvPr/>
        </p:nvSpPr>
        <p:spPr>
          <a:xfrm>
            <a:off x="2751136" y="3511552"/>
            <a:ext cx="73023" cy="587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"/>
              <a:gd name="f7" fmla="val 27"/>
              <a:gd name="f8" fmla="val 29"/>
              <a:gd name="f9" fmla="val 14"/>
              <a:gd name="f10" fmla="val 31"/>
              <a:gd name="f11" fmla="val 19"/>
              <a:gd name="f12" fmla="val 23"/>
              <a:gd name="f13" fmla="val 17"/>
              <a:gd name="f14" fmla="val 11"/>
              <a:gd name="f15" fmla="val 26"/>
              <a:gd name="f16" fmla="val 6"/>
              <a:gd name="f17" fmla="val 21"/>
              <a:gd name="f18" fmla="val 1"/>
              <a:gd name="f19" fmla="val 7"/>
              <a:gd name="f20" fmla="val 3"/>
              <a:gd name="f21" fmla="val 2"/>
              <a:gd name="f22" fmla="val 4"/>
              <a:gd name="f23" fmla="val 8"/>
              <a:gd name="f24" fmla="val 9"/>
              <a:gd name="f25" fmla="val 10"/>
              <a:gd name="f26" fmla="val 16"/>
              <a:gd name="f27" fmla="+- 0 0 -90"/>
              <a:gd name="f28" fmla="*/ f3 1 33"/>
              <a:gd name="f29" fmla="*/ f4 1 27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33"/>
              <a:gd name="f38" fmla="*/ f34 1 27"/>
              <a:gd name="f39" fmla="*/ 29 f35 1"/>
              <a:gd name="f40" fmla="*/ 0 f34 1"/>
              <a:gd name="f41" fmla="*/ 23 f35 1"/>
              <a:gd name="f42" fmla="*/ 23 f34 1"/>
              <a:gd name="f43" fmla="*/ 6 f35 1"/>
              <a:gd name="f44" fmla="*/ 21 f34 1"/>
              <a:gd name="f45" fmla="*/ 3 f35 1"/>
              <a:gd name="f46" fmla="*/ 2 f34 1"/>
              <a:gd name="f47" fmla="*/ 7 f35 1"/>
              <a:gd name="f48" fmla="*/ 10 f35 1"/>
              <a:gd name="f49" fmla="+- f36 0 f1"/>
              <a:gd name="f50" fmla="*/ f39 1 33"/>
              <a:gd name="f51" fmla="*/ f40 1 27"/>
              <a:gd name="f52" fmla="*/ f41 1 33"/>
              <a:gd name="f53" fmla="*/ f42 1 27"/>
              <a:gd name="f54" fmla="*/ f43 1 33"/>
              <a:gd name="f55" fmla="*/ f44 1 27"/>
              <a:gd name="f56" fmla="*/ f45 1 33"/>
              <a:gd name="f57" fmla="*/ f46 1 27"/>
              <a:gd name="f58" fmla="*/ f47 1 33"/>
              <a:gd name="f59" fmla="*/ f48 1 33"/>
              <a:gd name="f60" fmla="*/ 0 1 f37"/>
              <a:gd name="f61" fmla="*/ f31 1 f37"/>
              <a:gd name="f62" fmla="*/ 0 1 f38"/>
              <a:gd name="f63" fmla="*/ f32 1 f38"/>
              <a:gd name="f64" fmla="*/ f50 1 f37"/>
              <a:gd name="f65" fmla="*/ f51 1 f38"/>
              <a:gd name="f66" fmla="*/ f52 1 f37"/>
              <a:gd name="f67" fmla="*/ f53 1 f38"/>
              <a:gd name="f68" fmla="*/ f54 1 f37"/>
              <a:gd name="f69" fmla="*/ f55 1 f38"/>
              <a:gd name="f70" fmla="*/ f56 1 f37"/>
              <a:gd name="f71" fmla="*/ f57 1 f38"/>
              <a:gd name="f72" fmla="*/ f58 1 f37"/>
              <a:gd name="f73" fmla="*/ f59 1 f37"/>
              <a:gd name="f74" fmla="*/ f60 f28 1"/>
              <a:gd name="f75" fmla="*/ f61 f28 1"/>
              <a:gd name="f76" fmla="*/ f63 f29 1"/>
              <a:gd name="f77" fmla="*/ f62 f29 1"/>
              <a:gd name="f78" fmla="*/ f64 f28 1"/>
              <a:gd name="f79" fmla="*/ f65 f29 1"/>
              <a:gd name="f80" fmla="*/ f66 f28 1"/>
              <a:gd name="f81" fmla="*/ f67 f29 1"/>
              <a:gd name="f82" fmla="*/ f68 f28 1"/>
              <a:gd name="f83" fmla="*/ f69 f29 1"/>
              <a:gd name="f84" fmla="*/ f70 f28 1"/>
              <a:gd name="f85" fmla="*/ f71 f29 1"/>
              <a:gd name="f86" fmla="*/ f72 f28 1"/>
              <a:gd name="f87" fmla="*/ f73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78" y="f79"/>
              </a:cxn>
              <a:cxn ang="f49">
                <a:pos x="f80" y="f81"/>
              </a:cxn>
              <a:cxn ang="f49">
                <a:pos x="f82" y="f83"/>
              </a:cxn>
              <a:cxn ang="f49">
                <a:pos x="f84" y="f85"/>
              </a:cxn>
              <a:cxn ang="f49">
                <a:pos x="f86" y="f79"/>
              </a:cxn>
              <a:cxn ang="f49">
                <a:pos x="f87" y="f79"/>
              </a:cxn>
              <a:cxn ang="f49">
                <a:pos x="f78" y="f79"/>
              </a:cxn>
            </a:cxnLst>
            <a:rect l="f74" t="f77" r="f75" b="f76"/>
            <a:pathLst>
              <a:path w="33" h="27">
                <a:moveTo>
                  <a:pt x="f8" y="f5"/>
                </a:moveTo>
                <a:cubicBezTo>
                  <a:pt x="f6" y="f9"/>
                  <a:pt x="f10" y="f11"/>
                  <a:pt x="f12" y="f12"/>
                </a:cubicBezTo>
                <a:cubicBezTo>
                  <a:pt x="f13" y="f7"/>
                  <a:pt x="f14" y="f15"/>
                  <a:pt x="f16" y="f17"/>
                </a:cubicBezTo>
                <a:cubicBezTo>
                  <a:pt x="f18" y="f13"/>
                  <a:pt x="f5" y="f19"/>
                  <a:pt x="f20" y="f21"/>
                </a:cubicBezTo>
                <a:cubicBezTo>
                  <a:pt x="f22" y="f18"/>
                  <a:pt x="f16" y="f5"/>
                  <a:pt x="f19" y="f5"/>
                </a:cubicBezTo>
                <a:cubicBezTo>
                  <a:pt x="f23" y="f5"/>
                  <a:pt x="f24" y="f5"/>
                  <a:pt x="f25" y="f5"/>
                </a:cubicBezTo>
                <a:cubicBezTo>
                  <a:pt x="f26" y="f5"/>
                  <a:pt x="f12" y="f5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6" name="Freeform 58">
            <a:extLst>
              <a:ext uri="{FF2B5EF4-FFF2-40B4-BE49-F238E27FC236}">
                <a16:creationId xmlns:a16="http://schemas.microsoft.com/office/drawing/2014/main" id="{6A37FC95-6976-1B22-6808-8BACFB0EEB99}"/>
              </a:ext>
            </a:extLst>
          </p:cNvPr>
          <p:cNvSpPr/>
          <p:nvPr/>
        </p:nvSpPr>
        <p:spPr>
          <a:xfrm>
            <a:off x="3629025" y="3467103"/>
            <a:ext cx="176214" cy="7302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1"/>
              <a:gd name="f7" fmla="val 33"/>
              <a:gd name="f8" fmla="val 42"/>
              <a:gd name="f9" fmla="val 1"/>
              <a:gd name="f10" fmla="val 53"/>
              <a:gd name="f11" fmla="val 63"/>
              <a:gd name="f12" fmla="val 73"/>
              <a:gd name="f13" fmla="val 79"/>
              <a:gd name="f14" fmla="val 4"/>
              <a:gd name="f15" fmla="val 9"/>
              <a:gd name="f16" fmla="val 18"/>
              <a:gd name="f17" fmla="val 77"/>
              <a:gd name="f18" fmla="val 24"/>
              <a:gd name="f19" fmla="val 70"/>
              <a:gd name="f20" fmla="val 27"/>
              <a:gd name="f21" fmla="val 51"/>
              <a:gd name="f22" fmla="val 32"/>
              <a:gd name="f23" fmla="val 14"/>
              <a:gd name="f24" fmla="val 26"/>
              <a:gd name="f25" fmla="val 10"/>
              <a:gd name="f26" fmla="val 25"/>
              <a:gd name="f27" fmla="val 5"/>
              <a:gd name="f28" fmla="val 20"/>
              <a:gd name="f29" fmla="val 15"/>
              <a:gd name="f30" fmla="val 3"/>
              <a:gd name="f31" fmla="val 23"/>
              <a:gd name="f32" fmla="+- 0 0 -90"/>
              <a:gd name="f33" fmla="*/ f3 1 81"/>
              <a:gd name="f34" fmla="*/ f4 1 33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81"/>
              <a:gd name="f43" fmla="*/ f39 1 33"/>
              <a:gd name="f44" fmla="*/ 42 f40 1"/>
              <a:gd name="f45" fmla="*/ 1 f39 1"/>
              <a:gd name="f46" fmla="*/ 73 f40 1"/>
              <a:gd name="f47" fmla="*/ 81 f40 1"/>
              <a:gd name="f48" fmla="*/ 9 f39 1"/>
              <a:gd name="f49" fmla="*/ 70 f40 1"/>
              <a:gd name="f50" fmla="*/ 27 f39 1"/>
              <a:gd name="f51" fmla="*/ 14 f40 1"/>
              <a:gd name="f52" fmla="*/ 26 f39 1"/>
              <a:gd name="f53" fmla="*/ 4 f40 1"/>
              <a:gd name="f54" fmla="*/ 15 f39 1"/>
              <a:gd name="f55" fmla="+- f41 0 f1"/>
              <a:gd name="f56" fmla="*/ f44 1 81"/>
              <a:gd name="f57" fmla="*/ f45 1 33"/>
              <a:gd name="f58" fmla="*/ f46 1 81"/>
              <a:gd name="f59" fmla="*/ f47 1 81"/>
              <a:gd name="f60" fmla="*/ f48 1 33"/>
              <a:gd name="f61" fmla="*/ f49 1 81"/>
              <a:gd name="f62" fmla="*/ f50 1 33"/>
              <a:gd name="f63" fmla="*/ f51 1 81"/>
              <a:gd name="f64" fmla="*/ f52 1 33"/>
              <a:gd name="f65" fmla="*/ f53 1 81"/>
              <a:gd name="f66" fmla="*/ f54 1 33"/>
              <a:gd name="f67" fmla="*/ 0 1 f42"/>
              <a:gd name="f68" fmla="*/ f36 1 f42"/>
              <a:gd name="f69" fmla="*/ 0 1 f43"/>
              <a:gd name="f70" fmla="*/ f37 1 f43"/>
              <a:gd name="f71" fmla="*/ f56 1 f42"/>
              <a:gd name="f72" fmla="*/ f57 1 f43"/>
              <a:gd name="f73" fmla="*/ f58 1 f42"/>
              <a:gd name="f74" fmla="*/ f59 1 f42"/>
              <a:gd name="f75" fmla="*/ f60 1 f43"/>
              <a:gd name="f76" fmla="*/ f61 1 f42"/>
              <a:gd name="f77" fmla="*/ f62 1 f43"/>
              <a:gd name="f78" fmla="*/ f63 1 f42"/>
              <a:gd name="f79" fmla="*/ f64 1 f43"/>
              <a:gd name="f80" fmla="*/ f65 1 f42"/>
              <a:gd name="f81" fmla="*/ f66 1 f43"/>
              <a:gd name="f82" fmla="*/ f67 f33 1"/>
              <a:gd name="f83" fmla="*/ f68 f33 1"/>
              <a:gd name="f84" fmla="*/ f70 f34 1"/>
              <a:gd name="f85" fmla="*/ f69 f34 1"/>
              <a:gd name="f86" fmla="*/ f71 f33 1"/>
              <a:gd name="f87" fmla="*/ f72 f34 1"/>
              <a:gd name="f88" fmla="*/ f73 f33 1"/>
              <a:gd name="f89" fmla="*/ f74 f33 1"/>
              <a:gd name="f90" fmla="*/ f75 f34 1"/>
              <a:gd name="f91" fmla="*/ f76 f33 1"/>
              <a:gd name="f92" fmla="*/ f77 f34 1"/>
              <a:gd name="f93" fmla="*/ f78 f33 1"/>
              <a:gd name="f94" fmla="*/ f79 f34 1"/>
              <a:gd name="f95" fmla="*/ f80 f33 1"/>
              <a:gd name="f96" fmla="*/ f81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86" y="f87"/>
              </a:cxn>
              <a:cxn ang="f55">
                <a:pos x="f88" y="f87"/>
              </a:cxn>
              <a:cxn ang="f55">
                <a:pos x="f89" y="f90"/>
              </a:cxn>
              <a:cxn ang="f55">
                <a:pos x="f91" y="f92"/>
              </a:cxn>
              <a:cxn ang="f55">
                <a:pos x="f93" y="f94"/>
              </a:cxn>
              <a:cxn ang="f55">
                <a:pos x="f95" y="f96"/>
              </a:cxn>
              <a:cxn ang="f55">
                <a:pos x="f93" y="f87"/>
              </a:cxn>
              <a:cxn ang="f55">
                <a:pos x="f86" y="f87"/>
              </a:cxn>
              <a:cxn ang="f55">
                <a:pos x="f86" y="f87"/>
              </a:cxn>
            </a:cxnLst>
            <a:rect l="f82" t="f85" r="f83" b="f84"/>
            <a:pathLst>
              <a:path w="81" h="33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3" y="f5"/>
                  <a:pt x="f6" y="f14"/>
                  <a:pt x="f6" y="f15"/>
                </a:cubicBezTo>
                <a:cubicBezTo>
                  <a:pt x="f6" y="f16"/>
                  <a:pt x="f17" y="f18"/>
                  <a:pt x="f19" y="f20"/>
                </a:cubicBezTo>
                <a:cubicBezTo>
                  <a:pt x="f21" y="f7"/>
                  <a:pt x="f22" y="f7"/>
                  <a:pt x="f23" y="f24"/>
                </a:cubicBezTo>
                <a:cubicBezTo>
                  <a:pt x="f25" y="f26"/>
                  <a:pt x="f27" y="f28"/>
                  <a:pt x="f14" y="f29"/>
                </a:cubicBezTo>
                <a:cubicBezTo>
                  <a:pt x="f5" y="f27"/>
                  <a:pt x="f30" y="f9"/>
                  <a:pt x="f23" y="f9"/>
                </a:cubicBezTo>
                <a:cubicBezTo>
                  <a:pt x="f31" y="f9"/>
                  <a:pt x="f7" y="f9"/>
                  <a:pt x="f8" y="f9"/>
                </a:cubicBezTo>
                <a:cubicBezTo>
                  <a:pt x="f8" y="f9"/>
                  <a:pt x="f8" y="f9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7" name="Freeform 59">
            <a:extLst>
              <a:ext uri="{FF2B5EF4-FFF2-40B4-BE49-F238E27FC236}">
                <a16:creationId xmlns:a16="http://schemas.microsoft.com/office/drawing/2014/main" id="{34C0FDB1-C8E2-CC88-ADF0-A92A4FDB365D}"/>
              </a:ext>
            </a:extLst>
          </p:cNvPr>
          <p:cNvSpPr/>
          <p:nvPr/>
        </p:nvSpPr>
        <p:spPr>
          <a:xfrm>
            <a:off x="784226" y="3711577"/>
            <a:ext cx="101598" cy="8572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7"/>
              <a:gd name="f7" fmla="val 40"/>
              <a:gd name="f8" fmla="val 24"/>
              <a:gd name="f9" fmla="val 26"/>
              <a:gd name="f10" fmla="val 28"/>
              <a:gd name="f11" fmla="val 30"/>
              <a:gd name="f12" fmla="val 35"/>
              <a:gd name="f13" fmla="val 42"/>
              <a:gd name="f14" fmla="val 43"/>
              <a:gd name="f15" fmla="val 2"/>
              <a:gd name="f16" fmla="val 46"/>
              <a:gd name="f17" fmla="val 7"/>
              <a:gd name="f18" fmla="val 15"/>
              <a:gd name="f19" fmla="val 21"/>
              <a:gd name="f20" fmla="val 44"/>
              <a:gd name="f21" fmla="val 33"/>
              <a:gd name="f22" fmla="val 31"/>
              <a:gd name="f23" fmla="val 19"/>
              <a:gd name="f24" fmla="val 37"/>
              <a:gd name="f25" fmla="val 34"/>
              <a:gd name="f26" fmla="val 23"/>
              <a:gd name="f27" fmla="val 3"/>
              <a:gd name="f28" fmla="val 11"/>
              <a:gd name="f29" fmla="val 5"/>
              <a:gd name="f30" fmla="val 16"/>
              <a:gd name="f31" fmla="+- 0 0 -90"/>
              <a:gd name="f32" fmla="*/ f3 1 47"/>
              <a:gd name="f33" fmla="*/ f4 1 40"/>
              <a:gd name="f34" fmla="val f5"/>
              <a:gd name="f35" fmla="val f6"/>
              <a:gd name="f36" fmla="val f7"/>
              <a:gd name="f37" fmla="*/ f31 f0 1"/>
              <a:gd name="f38" fmla="+- f36 0 f34"/>
              <a:gd name="f39" fmla="+- f35 0 f34"/>
              <a:gd name="f40" fmla="*/ f37 1 f2"/>
              <a:gd name="f41" fmla="*/ f39 1 47"/>
              <a:gd name="f42" fmla="*/ f38 1 40"/>
              <a:gd name="f43" fmla="*/ 24 f39 1"/>
              <a:gd name="f44" fmla="*/ 0 f38 1"/>
              <a:gd name="f45" fmla="*/ 30 f39 1"/>
              <a:gd name="f46" fmla="*/ 43 f39 1"/>
              <a:gd name="f47" fmla="*/ 2 f38 1"/>
              <a:gd name="f48" fmla="*/ 46 f39 1"/>
              <a:gd name="f49" fmla="*/ 21 f38 1"/>
              <a:gd name="f50" fmla="*/ 19 f39 1"/>
              <a:gd name="f51" fmla="*/ 37 f38 1"/>
              <a:gd name="f52" fmla="*/ 3 f39 1"/>
              <a:gd name="f53" fmla="*/ 11 f38 1"/>
              <a:gd name="f54" fmla="*/ 16 f39 1"/>
              <a:gd name="f55" fmla="+- f40 0 f1"/>
              <a:gd name="f56" fmla="*/ f43 1 47"/>
              <a:gd name="f57" fmla="*/ f44 1 40"/>
              <a:gd name="f58" fmla="*/ f45 1 47"/>
              <a:gd name="f59" fmla="*/ f46 1 47"/>
              <a:gd name="f60" fmla="*/ f47 1 40"/>
              <a:gd name="f61" fmla="*/ f48 1 47"/>
              <a:gd name="f62" fmla="*/ f49 1 40"/>
              <a:gd name="f63" fmla="*/ f50 1 47"/>
              <a:gd name="f64" fmla="*/ f51 1 40"/>
              <a:gd name="f65" fmla="*/ f52 1 47"/>
              <a:gd name="f66" fmla="*/ f53 1 40"/>
              <a:gd name="f67" fmla="*/ f54 1 47"/>
              <a:gd name="f68" fmla="*/ 0 1 f41"/>
              <a:gd name="f69" fmla="*/ f35 1 f41"/>
              <a:gd name="f70" fmla="*/ 0 1 f42"/>
              <a:gd name="f71" fmla="*/ f36 1 f42"/>
              <a:gd name="f72" fmla="*/ f56 1 f41"/>
              <a:gd name="f73" fmla="*/ f57 1 f42"/>
              <a:gd name="f74" fmla="*/ f58 1 f41"/>
              <a:gd name="f75" fmla="*/ f59 1 f41"/>
              <a:gd name="f76" fmla="*/ f60 1 f42"/>
              <a:gd name="f77" fmla="*/ f61 1 f41"/>
              <a:gd name="f78" fmla="*/ f62 1 f42"/>
              <a:gd name="f79" fmla="*/ f63 1 f41"/>
              <a:gd name="f80" fmla="*/ f64 1 f42"/>
              <a:gd name="f81" fmla="*/ f65 1 f41"/>
              <a:gd name="f82" fmla="*/ f66 1 f42"/>
              <a:gd name="f83" fmla="*/ f67 1 f41"/>
              <a:gd name="f84" fmla="*/ f68 f32 1"/>
              <a:gd name="f85" fmla="*/ f69 f32 1"/>
              <a:gd name="f86" fmla="*/ f71 f33 1"/>
              <a:gd name="f87" fmla="*/ f70 f33 1"/>
              <a:gd name="f88" fmla="*/ f72 f32 1"/>
              <a:gd name="f89" fmla="*/ f73 f33 1"/>
              <a:gd name="f90" fmla="*/ f74 f32 1"/>
              <a:gd name="f91" fmla="*/ f75 f32 1"/>
              <a:gd name="f92" fmla="*/ f76 f33 1"/>
              <a:gd name="f93" fmla="*/ f77 f32 1"/>
              <a:gd name="f94" fmla="*/ f78 f33 1"/>
              <a:gd name="f95" fmla="*/ f79 f32 1"/>
              <a:gd name="f96" fmla="*/ f80 f33 1"/>
              <a:gd name="f97" fmla="*/ f81 f32 1"/>
              <a:gd name="f98" fmla="*/ f82 f33 1"/>
              <a:gd name="f99" fmla="*/ f83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88" y="f89"/>
              </a:cxn>
              <a:cxn ang="f55">
                <a:pos x="f90" y="f89"/>
              </a:cxn>
              <a:cxn ang="f55">
                <a:pos x="f91" y="f92"/>
              </a:cxn>
              <a:cxn ang="f55">
                <a:pos x="f93" y="f94"/>
              </a:cxn>
              <a:cxn ang="f55">
                <a:pos x="f95" y="f96"/>
              </a:cxn>
              <a:cxn ang="f55">
                <a:pos x="f97" y="f98"/>
              </a:cxn>
              <a:cxn ang="f55">
                <a:pos x="f99" y="f89"/>
              </a:cxn>
              <a:cxn ang="f55">
                <a:pos x="f88" y="f89"/>
              </a:cxn>
            </a:cxnLst>
            <a:rect l="f84" t="f87" r="f85" b="f86"/>
            <a:pathLst>
              <a:path w="47" h="40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12" y="f5"/>
                  <a:pt x="f13" y="f5"/>
                  <a:pt x="f14" y="f15"/>
                </a:cubicBezTo>
                <a:cubicBezTo>
                  <a:pt x="f16" y="f17"/>
                  <a:pt x="f6" y="f18"/>
                  <a:pt x="f16" y="f19"/>
                </a:cubicBezTo>
                <a:cubicBezTo>
                  <a:pt x="f20" y="f21"/>
                  <a:pt x="f22" y="f7"/>
                  <a:pt x="f23" y="f24"/>
                </a:cubicBezTo>
                <a:cubicBezTo>
                  <a:pt x="f17" y="f25"/>
                  <a:pt x="f5" y="f26"/>
                  <a:pt x="f27" y="f28"/>
                </a:cubicBezTo>
                <a:cubicBezTo>
                  <a:pt x="f29" y="f5"/>
                  <a:pt x="f29" y="f5"/>
                  <a:pt x="f30" y="f5"/>
                </a:cubicBezTo>
                <a:cubicBezTo>
                  <a:pt x="f23" y="f5"/>
                  <a:pt x="f19" y="f5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8" name="Freeform 63">
            <a:extLst>
              <a:ext uri="{FF2B5EF4-FFF2-40B4-BE49-F238E27FC236}">
                <a16:creationId xmlns:a16="http://schemas.microsoft.com/office/drawing/2014/main" id="{AFA4921B-6405-8F2F-FD12-6C2363E4F18F}"/>
              </a:ext>
            </a:extLst>
          </p:cNvPr>
          <p:cNvSpPr/>
          <p:nvPr/>
        </p:nvSpPr>
        <p:spPr>
          <a:xfrm>
            <a:off x="6650038" y="4011609"/>
            <a:ext cx="868359" cy="87154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92"/>
              <a:gd name="f7" fmla="val 95"/>
              <a:gd name="f8" fmla="val 125"/>
              <a:gd name="f9" fmla="val 100"/>
              <a:gd name="f10" fmla="val 126"/>
              <a:gd name="f11" fmla="val 103"/>
              <a:gd name="f12" fmla="val 128"/>
              <a:gd name="f13" fmla="val 107"/>
              <a:gd name="f14" fmla="val 129"/>
              <a:gd name="f15" fmla="val 110"/>
              <a:gd name="f16" fmla="val 130"/>
              <a:gd name="f17" fmla="val 112"/>
              <a:gd name="f18" fmla="val 132"/>
              <a:gd name="f19" fmla="val 113"/>
              <a:gd name="f20" fmla="val 136"/>
              <a:gd name="f21" fmla="val 139"/>
              <a:gd name="f22" fmla="val 111"/>
              <a:gd name="f23" fmla="val 141"/>
              <a:gd name="f24" fmla="val 108"/>
              <a:gd name="f25" fmla="val 143"/>
              <a:gd name="f26" fmla="val 105"/>
              <a:gd name="f27" fmla="val 145"/>
              <a:gd name="f28" fmla="val 146"/>
              <a:gd name="f29" fmla="val 99"/>
              <a:gd name="f30" fmla="val 148"/>
              <a:gd name="f31" fmla="val 150"/>
              <a:gd name="f32" fmla="val 151"/>
              <a:gd name="f33" fmla="val 152"/>
              <a:gd name="f34" fmla="val 154"/>
              <a:gd name="f35" fmla="val 159"/>
              <a:gd name="f36" fmla="val 163"/>
              <a:gd name="f37" fmla="val 167"/>
              <a:gd name="f38" fmla="val 171"/>
              <a:gd name="f39" fmla="val 101"/>
              <a:gd name="f40" fmla="val 176"/>
              <a:gd name="f41" fmla="val 98"/>
              <a:gd name="f42" fmla="val 181"/>
              <a:gd name="f43" fmla="val 96"/>
              <a:gd name="f44" fmla="val 186"/>
              <a:gd name="f45" fmla="val 93"/>
              <a:gd name="f46" fmla="val 91"/>
              <a:gd name="f47" fmla="val 185"/>
              <a:gd name="f48" fmla="val 88"/>
              <a:gd name="f49" fmla="val 179"/>
              <a:gd name="f50" fmla="val 87"/>
              <a:gd name="f51" fmla="val 173"/>
              <a:gd name="f52" fmla="val 86"/>
              <a:gd name="f53" fmla="val 170"/>
              <a:gd name="f54" fmla="val 169"/>
              <a:gd name="f55" fmla="val 92"/>
              <a:gd name="f56" fmla="val 161"/>
              <a:gd name="f57" fmla="val 89"/>
              <a:gd name="f58" fmla="val 85"/>
              <a:gd name="f59" fmla="val 157"/>
              <a:gd name="f60" fmla="val 82"/>
              <a:gd name="f61" fmla="val 156"/>
              <a:gd name="f62" fmla="val 79"/>
              <a:gd name="f63" fmla="val 155"/>
              <a:gd name="f64" fmla="val 77"/>
              <a:gd name="f65" fmla="val 153"/>
              <a:gd name="f66" fmla="val 76"/>
              <a:gd name="f67" fmla="val 149"/>
              <a:gd name="f68" fmla="val 78"/>
              <a:gd name="f69" fmla="val 144"/>
              <a:gd name="f70" fmla="val 81"/>
              <a:gd name="f71" fmla="val 142"/>
              <a:gd name="f72" fmla="val 84"/>
              <a:gd name="f73" fmla="val 137"/>
              <a:gd name="f74" fmla="val 134"/>
              <a:gd name="f75" fmla="val 73"/>
              <a:gd name="f76" fmla="val 131"/>
              <a:gd name="f77" fmla="val 71"/>
              <a:gd name="f78" fmla="val 70"/>
              <a:gd name="f79" fmla="val 121"/>
              <a:gd name="f80" fmla="val 119"/>
              <a:gd name="f81" fmla="val 118"/>
              <a:gd name="f82" fmla="val 80"/>
              <a:gd name="f83" fmla="val 116"/>
              <a:gd name="f84" fmla="val 114"/>
              <a:gd name="f85" fmla="val 90"/>
              <a:gd name="f86" fmla="val 106"/>
              <a:gd name="f87" fmla="val 104"/>
              <a:gd name="f88" fmla="val 67"/>
              <a:gd name="f89" fmla="val 65"/>
              <a:gd name="f90" fmla="val 97"/>
              <a:gd name="f91" fmla="val 66"/>
              <a:gd name="f92" fmla="val 94"/>
              <a:gd name="f93" fmla="val 68"/>
              <a:gd name="f94" fmla="val 61"/>
              <a:gd name="f95" fmla="val 58"/>
              <a:gd name="f96" fmla="val 55"/>
              <a:gd name="f97" fmla="val 57"/>
              <a:gd name="f98" fmla="val 53"/>
              <a:gd name="f99" fmla="val 52"/>
              <a:gd name="f100" fmla="val 50"/>
              <a:gd name="f101" fmla="val 54"/>
              <a:gd name="f102" fmla="val 39"/>
              <a:gd name="f103" fmla="val 64"/>
              <a:gd name="f104" fmla="val 21"/>
              <a:gd name="f105" fmla="val 63"/>
              <a:gd name="f106" fmla="val 11"/>
              <a:gd name="f107" fmla="val 41"/>
              <a:gd name="f108" fmla="val 24"/>
              <a:gd name="f109" fmla="val 10"/>
              <a:gd name="f110" fmla="val 13"/>
              <a:gd name="f111" fmla="val 2"/>
              <a:gd name="f112" fmla="val 38"/>
              <a:gd name="f113" fmla="val 12"/>
              <a:gd name="f114" fmla="val 69"/>
              <a:gd name="f115" fmla="val 8"/>
              <a:gd name="f116" fmla="val 7"/>
              <a:gd name="f117" fmla="val 109"/>
              <a:gd name="f118" fmla="val 6"/>
              <a:gd name="f119" fmla="val 123"/>
              <a:gd name="f120" fmla="val 140"/>
              <a:gd name="f121" fmla="val 3"/>
              <a:gd name="f122" fmla="val 164"/>
              <a:gd name="f123" fmla="val 1"/>
              <a:gd name="f124" fmla="val 187"/>
              <a:gd name="f125" fmla="val 20"/>
              <a:gd name="f126" fmla="val 33"/>
              <a:gd name="f127" fmla="val 45"/>
              <a:gd name="f128" fmla="val 62"/>
              <a:gd name="f129" fmla="val 51"/>
              <a:gd name="f130" fmla="val 127"/>
              <a:gd name="f131" fmla="val 122"/>
              <a:gd name="f132" fmla="val 56"/>
              <a:gd name="f133" fmla="val 60"/>
              <a:gd name="f134" fmla="val 75"/>
              <a:gd name="f135" fmla="val 115"/>
              <a:gd name="f136" fmla="val 102"/>
              <a:gd name="f137" fmla="val 117"/>
              <a:gd name="f138" fmla="val 31"/>
              <a:gd name="f139" fmla="val 32"/>
              <a:gd name="f140" fmla="val 34"/>
              <a:gd name="f141" fmla="val 36"/>
              <a:gd name="f142" fmla="val 37"/>
              <a:gd name="f143" fmla="val 14"/>
              <a:gd name="f144" fmla="val 15"/>
              <a:gd name="f145" fmla="val 17"/>
              <a:gd name="f146" fmla="val 23"/>
              <a:gd name="f147" fmla="val 18"/>
              <a:gd name="f148" fmla="val 35"/>
              <a:gd name="f149" fmla="val 16"/>
              <a:gd name="f150" fmla="+- 0 0 -90"/>
              <a:gd name="f151" fmla="*/ f3 1 192"/>
              <a:gd name="f152" fmla="*/ f4 1 192"/>
              <a:gd name="f153" fmla="val f5"/>
              <a:gd name="f154" fmla="val f6"/>
              <a:gd name="f155" fmla="*/ f150 f0 1"/>
              <a:gd name="f156" fmla="+- f154 0 f153"/>
              <a:gd name="f157" fmla="*/ f155 1 f2"/>
              <a:gd name="f158" fmla="*/ f156 1 192"/>
              <a:gd name="f159" fmla="*/ 95 f156 1"/>
              <a:gd name="f160" fmla="*/ 125 f156 1"/>
              <a:gd name="f161" fmla="*/ 107 f156 1"/>
              <a:gd name="f162" fmla="*/ 129 f156 1"/>
              <a:gd name="f163" fmla="*/ 113 f156 1"/>
              <a:gd name="f164" fmla="*/ 136 f156 1"/>
              <a:gd name="f165" fmla="*/ 108 f156 1"/>
              <a:gd name="f166" fmla="*/ 143 f156 1"/>
              <a:gd name="f167" fmla="*/ 99 f156 1"/>
              <a:gd name="f168" fmla="*/ 148 f156 1"/>
              <a:gd name="f169" fmla="*/ 152 f156 1"/>
              <a:gd name="f170" fmla="*/ 111 f156 1"/>
              <a:gd name="f171" fmla="*/ 163 f156 1"/>
              <a:gd name="f172" fmla="*/ 101 f156 1"/>
              <a:gd name="f173" fmla="*/ 176 f156 1"/>
              <a:gd name="f174" fmla="*/ 93 f156 1"/>
              <a:gd name="f175" fmla="*/ 192 f156 1"/>
              <a:gd name="f176" fmla="*/ 87 f156 1"/>
              <a:gd name="f177" fmla="*/ 173 f156 1"/>
              <a:gd name="f178" fmla="*/ 92 f156 1"/>
              <a:gd name="f179" fmla="*/ 161 f156 1"/>
              <a:gd name="f180" fmla="*/ 82 f156 1"/>
              <a:gd name="f181" fmla="*/ 156 f156 1"/>
              <a:gd name="f182" fmla="*/ 76 f156 1"/>
              <a:gd name="f183" fmla="*/ 149 f156 1"/>
              <a:gd name="f184" fmla="*/ 81 f156 1"/>
              <a:gd name="f185" fmla="*/ 142 f156 1"/>
              <a:gd name="f186" fmla="*/ 89 f156 1"/>
              <a:gd name="f187" fmla="*/ 137 f156 1"/>
              <a:gd name="f188" fmla="*/ 77 f156 1"/>
              <a:gd name="f189" fmla="*/ 132 f156 1"/>
              <a:gd name="f190" fmla="*/ 70 f156 1"/>
              <a:gd name="f191" fmla="*/ 118 f156 1"/>
              <a:gd name="f192" fmla="*/ 90 f156 1"/>
              <a:gd name="f193" fmla="*/ 86 f156 1"/>
              <a:gd name="f194" fmla="*/ 110 f156 1"/>
              <a:gd name="f195" fmla="*/ 104 f156 1"/>
              <a:gd name="f196" fmla="*/ 65 f156 1"/>
              <a:gd name="f197" fmla="*/ 97 f156 1"/>
              <a:gd name="f198" fmla="*/ 71 f156 1"/>
              <a:gd name="f199" fmla="*/ 91 f156 1"/>
              <a:gd name="f200" fmla="*/ 61 f156 1"/>
              <a:gd name="f201" fmla="*/ 57 f156 1"/>
              <a:gd name="f202" fmla="*/ 53 f156 1"/>
              <a:gd name="f203" fmla="*/ 50 f156 1"/>
              <a:gd name="f204" fmla="*/ 54 f156 1"/>
              <a:gd name="f205" fmla="*/ 11 f156 1"/>
              <a:gd name="f206" fmla="*/ 10 f156 1"/>
              <a:gd name="f207" fmla="*/ 13 f156 1"/>
              <a:gd name="f208" fmla="*/ 12 f156 1"/>
              <a:gd name="f209" fmla="*/ 94 f156 1"/>
              <a:gd name="f210" fmla="*/ 7 f156 1"/>
              <a:gd name="f211" fmla="*/ 144 f156 1"/>
              <a:gd name="f212" fmla="*/ 6 f156 1"/>
              <a:gd name="f213" fmla="*/ 33 f156 1"/>
              <a:gd name="f214" fmla="*/ 58 f156 1"/>
              <a:gd name="f215" fmla="*/ 52 f156 1"/>
              <a:gd name="f216" fmla="*/ 122 f156 1"/>
              <a:gd name="f217" fmla="*/ 55 f156 1"/>
              <a:gd name="f218" fmla="*/ 62 f156 1"/>
              <a:gd name="f219" fmla="*/ 68 f156 1"/>
              <a:gd name="f220" fmla="*/ 78 f156 1"/>
              <a:gd name="f221" fmla="*/ 130 f156 1"/>
              <a:gd name="f222" fmla="*/ 123 f156 1"/>
              <a:gd name="f223" fmla="*/ 98 f156 1"/>
              <a:gd name="f224" fmla="*/ 103 f156 1"/>
              <a:gd name="f225" fmla="*/ 116 f156 1"/>
              <a:gd name="f226" fmla="*/ 117 f156 1"/>
              <a:gd name="f227" fmla="*/ 31 f156 1"/>
              <a:gd name="f228" fmla="*/ 36 f156 1"/>
              <a:gd name="f229" fmla="*/ 14 f156 1"/>
              <a:gd name="f230" fmla="*/ 39 f156 1"/>
              <a:gd name="f231" fmla="*/ 15 f156 1"/>
              <a:gd name="f232" fmla="*/ 35 f156 1"/>
              <a:gd name="f233" fmla="*/ 17 f156 1"/>
              <a:gd name="f234" fmla="+- f157 0 f1"/>
              <a:gd name="f235" fmla="*/ f159 1 192"/>
              <a:gd name="f236" fmla="*/ f160 1 192"/>
              <a:gd name="f237" fmla="*/ f161 1 192"/>
              <a:gd name="f238" fmla="*/ f162 1 192"/>
              <a:gd name="f239" fmla="*/ f163 1 192"/>
              <a:gd name="f240" fmla="*/ f164 1 192"/>
              <a:gd name="f241" fmla="*/ f165 1 192"/>
              <a:gd name="f242" fmla="*/ f166 1 192"/>
              <a:gd name="f243" fmla="*/ f167 1 192"/>
              <a:gd name="f244" fmla="*/ f168 1 192"/>
              <a:gd name="f245" fmla="*/ f169 1 192"/>
              <a:gd name="f246" fmla="*/ f170 1 192"/>
              <a:gd name="f247" fmla="*/ f171 1 192"/>
              <a:gd name="f248" fmla="*/ f172 1 192"/>
              <a:gd name="f249" fmla="*/ f173 1 192"/>
              <a:gd name="f250" fmla="*/ f174 1 192"/>
              <a:gd name="f251" fmla="*/ f175 1 192"/>
              <a:gd name="f252" fmla="*/ f176 1 192"/>
              <a:gd name="f253" fmla="*/ f177 1 192"/>
              <a:gd name="f254" fmla="*/ f178 1 192"/>
              <a:gd name="f255" fmla="*/ f179 1 192"/>
              <a:gd name="f256" fmla="*/ f180 1 192"/>
              <a:gd name="f257" fmla="*/ f181 1 192"/>
              <a:gd name="f258" fmla="*/ f182 1 192"/>
              <a:gd name="f259" fmla="*/ f183 1 192"/>
              <a:gd name="f260" fmla="*/ f184 1 192"/>
              <a:gd name="f261" fmla="*/ f185 1 192"/>
              <a:gd name="f262" fmla="*/ f186 1 192"/>
              <a:gd name="f263" fmla="*/ f187 1 192"/>
              <a:gd name="f264" fmla="*/ f188 1 192"/>
              <a:gd name="f265" fmla="*/ f189 1 192"/>
              <a:gd name="f266" fmla="*/ f190 1 192"/>
              <a:gd name="f267" fmla="*/ f191 1 192"/>
              <a:gd name="f268" fmla="*/ f192 1 192"/>
              <a:gd name="f269" fmla="*/ f193 1 192"/>
              <a:gd name="f270" fmla="*/ f194 1 192"/>
              <a:gd name="f271" fmla="*/ f195 1 192"/>
              <a:gd name="f272" fmla="*/ f196 1 192"/>
              <a:gd name="f273" fmla="*/ f197 1 192"/>
              <a:gd name="f274" fmla="*/ f198 1 192"/>
              <a:gd name="f275" fmla="*/ f199 1 192"/>
              <a:gd name="f276" fmla="*/ f200 1 192"/>
              <a:gd name="f277" fmla="*/ f201 1 192"/>
              <a:gd name="f278" fmla="*/ f202 1 192"/>
              <a:gd name="f279" fmla="*/ f203 1 192"/>
              <a:gd name="f280" fmla="*/ f204 1 192"/>
              <a:gd name="f281" fmla="*/ f205 1 192"/>
              <a:gd name="f282" fmla="*/ f206 1 192"/>
              <a:gd name="f283" fmla="*/ f207 1 192"/>
              <a:gd name="f284" fmla="*/ f208 1 192"/>
              <a:gd name="f285" fmla="*/ f209 1 192"/>
              <a:gd name="f286" fmla="*/ f210 1 192"/>
              <a:gd name="f287" fmla="*/ f211 1 192"/>
              <a:gd name="f288" fmla="*/ f212 1 192"/>
              <a:gd name="f289" fmla="*/ f213 1 192"/>
              <a:gd name="f290" fmla="*/ f214 1 192"/>
              <a:gd name="f291" fmla="*/ f215 1 192"/>
              <a:gd name="f292" fmla="*/ f216 1 192"/>
              <a:gd name="f293" fmla="*/ f217 1 192"/>
              <a:gd name="f294" fmla="*/ f218 1 192"/>
              <a:gd name="f295" fmla="*/ f219 1 192"/>
              <a:gd name="f296" fmla="*/ f220 1 192"/>
              <a:gd name="f297" fmla="*/ f221 1 192"/>
              <a:gd name="f298" fmla="*/ f222 1 192"/>
              <a:gd name="f299" fmla="*/ f223 1 192"/>
              <a:gd name="f300" fmla="*/ f224 1 192"/>
              <a:gd name="f301" fmla="*/ f225 1 192"/>
              <a:gd name="f302" fmla="*/ f226 1 192"/>
              <a:gd name="f303" fmla="*/ f227 1 192"/>
              <a:gd name="f304" fmla="*/ f228 1 192"/>
              <a:gd name="f305" fmla="*/ f229 1 192"/>
              <a:gd name="f306" fmla="*/ f230 1 192"/>
              <a:gd name="f307" fmla="*/ f231 1 192"/>
              <a:gd name="f308" fmla="*/ f232 1 192"/>
              <a:gd name="f309" fmla="*/ f233 1 192"/>
              <a:gd name="f310" fmla="*/ 0 1 f158"/>
              <a:gd name="f311" fmla="*/ f154 1 f158"/>
              <a:gd name="f312" fmla="*/ f235 1 f158"/>
              <a:gd name="f313" fmla="*/ f236 1 f158"/>
              <a:gd name="f314" fmla="*/ f237 1 f158"/>
              <a:gd name="f315" fmla="*/ f238 1 f158"/>
              <a:gd name="f316" fmla="*/ f239 1 f158"/>
              <a:gd name="f317" fmla="*/ f240 1 f158"/>
              <a:gd name="f318" fmla="*/ f241 1 f158"/>
              <a:gd name="f319" fmla="*/ f242 1 f158"/>
              <a:gd name="f320" fmla="*/ f243 1 f158"/>
              <a:gd name="f321" fmla="*/ f244 1 f158"/>
              <a:gd name="f322" fmla="*/ f245 1 f158"/>
              <a:gd name="f323" fmla="*/ f246 1 f158"/>
              <a:gd name="f324" fmla="*/ f247 1 f158"/>
              <a:gd name="f325" fmla="*/ f248 1 f158"/>
              <a:gd name="f326" fmla="*/ f249 1 f158"/>
              <a:gd name="f327" fmla="*/ f250 1 f158"/>
              <a:gd name="f328" fmla="*/ f251 1 f158"/>
              <a:gd name="f329" fmla="*/ f252 1 f158"/>
              <a:gd name="f330" fmla="*/ f253 1 f158"/>
              <a:gd name="f331" fmla="*/ f254 1 f158"/>
              <a:gd name="f332" fmla="*/ f255 1 f158"/>
              <a:gd name="f333" fmla="*/ f256 1 f158"/>
              <a:gd name="f334" fmla="*/ f257 1 f158"/>
              <a:gd name="f335" fmla="*/ f258 1 f158"/>
              <a:gd name="f336" fmla="*/ f259 1 f158"/>
              <a:gd name="f337" fmla="*/ f260 1 f158"/>
              <a:gd name="f338" fmla="*/ f261 1 f158"/>
              <a:gd name="f339" fmla="*/ f262 1 f158"/>
              <a:gd name="f340" fmla="*/ f263 1 f158"/>
              <a:gd name="f341" fmla="*/ f264 1 f158"/>
              <a:gd name="f342" fmla="*/ f265 1 f158"/>
              <a:gd name="f343" fmla="*/ f266 1 f158"/>
              <a:gd name="f344" fmla="*/ f267 1 f158"/>
              <a:gd name="f345" fmla="*/ f268 1 f158"/>
              <a:gd name="f346" fmla="*/ f269 1 f158"/>
              <a:gd name="f347" fmla="*/ f270 1 f158"/>
              <a:gd name="f348" fmla="*/ f271 1 f158"/>
              <a:gd name="f349" fmla="*/ f272 1 f158"/>
              <a:gd name="f350" fmla="*/ f273 1 f158"/>
              <a:gd name="f351" fmla="*/ f274 1 f158"/>
              <a:gd name="f352" fmla="*/ f275 1 f158"/>
              <a:gd name="f353" fmla="*/ f276 1 f158"/>
              <a:gd name="f354" fmla="*/ f277 1 f158"/>
              <a:gd name="f355" fmla="*/ f278 1 f158"/>
              <a:gd name="f356" fmla="*/ f279 1 f158"/>
              <a:gd name="f357" fmla="*/ f280 1 f158"/>
              <a:gd name="f358" fmla="*/ f281 1 f158"/>
              <a:gd name="f359" fmla="*/ f282 1 f158"/>
              <a:gd name="f360" fmla="*/ f283 1 f158"/>
              <a:gd name="f361" fmla="*/ f284 1 f158"/>
              <a:gd name="f362" fmla="*/ f285 1 f158"/>
              <a:gd name="f363" fmla="*/ f286 1 f158"/>
              <a:gd name="f364" fmla="*/ f287 1 f158"/>
              <a:gd name="f365" fmla="*/ f288 1 f158"/>
              <a:gd name="f366" fmla="*/ f289 1 f158"/>
              <a:gd name="f367" fmla="*/ f290 1 f158"/>
              <a:gd name="f368" fmla="*/ f291 1 f158"/>
              <a:gd name="f369" fmla="*/ f292 1 f158"/>
              <a:gd name="f370" fmla="*/ f293 1 f158"/>
              <a:gd name="f371" fmla="*/ f294 1 f158"/>
              <a:gd name="f372" fmla="*/ f295 1 f158"/>
              <a:gd name="f373" fmla="*/ f296 1 f158"/>
              <a:gd name="f374" fmla="*/ f297 1 f158"/>
              <a:gd name="f375" fmla="*/ f298 1 f158"/>
              <a:gd name="f376" fmla="*/ f299 1 f158"/>
              <a:gd name="f377" fmla="*/ f300 1 f158"/>
              <a:gd name="f378" fmla="*/ f301 1 f158"/>
              <a:gd name="f379" fmla="*/ f302 1 f158"/>
              <a:gd name="f380" fmla="*/ f303 1 f158"/>
              <a:gd name="f381" fmla="*/ f304 1 f158"/>
              <a:gd name="f382" fmla="*/ f305 1 f158"/>
              <a:gd name="f383" fmla="*/ f306 1 f158"/>
              <a:gd name="f384" fmla="*/ f307 1 f158"/>
              <a:gd name="f385" fmla="*/ f308 1 f158"/>
              <a:gd name="f386" fmla="*/ f309 1 f158"/>
              <a:gd name="f387" fmla="*/ f310 f151 1"/>
              <a:gd name="f388" fmla="*/ f311 f151 1"/>
              <a:gd name="f389" fmla="*/ f311 f152 1"/>
              <a:gd name="f390" fmla="*/ f310 f152 1"/>
              <a:gd name="f391" fmla="*/ f312 f151 1"/>
              <a:gd name="f392" fmla="*/ f313 f152 1"/>
              <a:gd name="f393" fmla="*/ f314 f151 1"/>
              <a:gd name="f394" fmla="*/ f315 f152 1"/>
              <a:gd name="f395" fmla="*/ f316 f151 1"/>
              <a:gd name="f396" fmla="*/ f317 f152 1"/>
              <a:gd name="f397" fmla="*/ f318 f151 1"/>
              <a:gd name="f398" fmla="*/ f319 f152 1"/>
              <a:gd name="f399" fmla="*/ f320 f151 1"/>
              <a:gd name="f400" fmla="*/ f321 f152 1"/>
              <a:gd name="f401" fmla="*/ f322 f152 1"/>
              <a:gd name="f402" fmla="*/ f323 f151 1"/>
              <a:gd name="f403" fmla="*/ f324 f152 1"/>
              <a:gd name="f404" fmla="*/ f325 f151 1"/>
              <a:gd name="f405" fmla="*/ f326 f152 1"/>
              <a:gd name="f406" fmla="*/ f327 f151 1"/>
              <a:gd name="f407" fmla="*/ f328 f152 1"/>
              <a:gd name="f408" fmla="*/ f329 f151 1"/>
              <a:gd name="f409" fmla="*/ f330 f152 1"/>
              <a:gd name="f410" fmla="*/ f331 f151 1"/>
              <a:gd name="f411" fmla="*/ f332 f152 1"/>
              <a:gd name="f412" fmla="*/ f333 f151 1"/>
              <a:gd name="f413" fmla="*/ f334 f152 1"/>
              <a:gd name="f414" fmla="*/ f335 f151 1"/>
              <a:gd name="f415" fmla="*/ f336 f152 1"/>
              <a:gd name="f416" fmla="*/ f337 f151 1"/>
              <a:gd name="f417" fmla="*/ f338 f152 1"/>
              <a:gd name="f418" fmla="*/ f339 f151 1"/>
              <a:gd name="f419" fmla="*/ f340 f152 1"/>
              <a:gd name="f420" fmla="*/ f341 f151 1"/>
              <a:gd name="f421" fmla="*/ f342 f152 1"/>
              <a:gd name="f422" fmla="*/ f343 f151 1"/>
              <a:gd name="f423" fmla="*/ f344 f152 1"/>
              <a:gd name="f424" fmla="*/ f345 f151 1"/>
              <a:gd name="f425" fmla="*/ f323 f152 1"/>
              <a:gd name="f426" fmla="*/ f346 f151 1"/>
              <a:gd name="f427" fmla="*/ f347 f152 1"/>
              <a:gd name="f428" fmla="*/ f348 f152 1"/>
              <a:gd name="f429" fmla="*/ f349 f151 1"/>
              <a:gd name="f430" fmla="*/ f350 f152 1"/>
              <a:gd name="f431" fmla="*/ f351 f151 1"/>
              <a:gd name="f432" fmla="*/ f352 f152 1"/>
              <a:gd name="f433" fmla="*/ f348 f151 1"/>
              <a:gd name="f434" fmla="*/ f333 f152 1"/>
              <a:gd name="f435" fmla="*/ f352 f151 1"/>
              <a:gd name="f436" fmla="*/ f353 f152 1"/>
              <a:gd name="f437" fmla="*/ f354 f151 1"/>
              <a:gd name="f438" fmla="*/ f355 f152 1"/>
              <a:gd name="f439" fmla="*/ f356 f151 1"/>
              <a:gd name="f440" fmla="*/ f357 f152 1"/>
              <a:gd name="f441" fmla="*/ f358 f151 1"/>
              <a:gd name="f442" fmla="*/ f359 f151 1"/>
              <a:gd name="f443" fmla="*/ f360 f152 1"/>
              <a:gd name="f444" fmla="*/ f359 f152 1"/>
              <a:gd name="f445" fmla="*/ f361 f152 1"/>
              <a:gd name="f446" fmla="*/ f362 f151 1"/>
              <a:gd name="f447" fmla="*/ f363 f152 1"/>
              <a:gd name="f448" fmla="*/ f340 f151 1"/>
              <a:gd name="f449" fmla="*/ f364 f151 1"/>
              <a:gd name="f450" fmla="*/ f358 f152 1"/>
              <a:gd name="f451" fmla="*/ f326 f151 1"/>
              <a:gd name="f452" fmla="*/ f365 f152 1"/>
              <a:gd name="f453" fmla="*/ f328 f151 1"/>
              <a:gd name="f454" fmla="*/ f366 f152 1"/>
              <a:gd name="f455" fmla="*/ f367 f152 1"/>
              <a:gd name="f456" fmla="*/ f368 f152 1"/>
              <a:gd name="f457" fmla="*/ f369 f151 1"/>
              <a:gd name="f458" fmla="*/ f370 f152 1"/>
              <a:gd name="f459" fmla="*/ f344 f151 1"/>
              <a:gd name="f460" fmla="*/ f354 f152 1"/>
              <a:gd name="f461" fmla="*/ f371 f152 1"/>
              <a:gd name="f462" fmla="*/ f372 f152 1"/>
              <a:gd name="f463" fmla="*/ f313 f151 1"/>
              <a:gd name="f464" fmla="*/ f373 f152 1"/>
              <a:gd name="f465" fmla="*/ f374 f151 1"/>
              <a:gd name="f466" fmla="*/ f346 f152 1"/>
              <a:gd name="f467" fmla="*/ f375 f151 1"/>
              <a:gd name="f468" fmla="*/ f331 f152 1"/>
              <a:gd name="f469" fmla="*/ f376 f151 1"/>
              <a:gd name="f470" fmla="*/ f320 f152 1"/>
              <a:gd name="f471" fmla="*/ f347 f151 1"/>
              <a:gd name="f472" fmla="*/ f377 f152 1"/>
              <a:gd name="f473" fmla="*/ f378 f151 1"/>
              <a:gd name="f474" fmla="*/ f379 f152 1"/>
              <a:gd name="f475" fmla="*/ f380 f152 1"/>
              <a:gd name="f476" fmla="*/ f381 f152 1"/>
              <a:gd name="f477" fmla="*/ f382 f151 1"/>
              <a:gd name="f478" fmla="*/ f383 f152 1"/>
              <a:gd name="f479" fmla="*/ f384 f151 1"/>
              <a:gd name="f480" fmla="*/ f385 f151 1"/>
              <a:gd name="f481" fmla="*/ f386 f152 1"/>
              <a:gd name="f482" fmla="*/ f383 f151 1"/>
              <a:gd name="f483" fmla="*/ f384 f152 1"/>
              <a:gd name="f484" fmla="*/ f381 f1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4">
                <a:pos x="f391" y="f392"/>
              </a:cxn>
              <a:cxn ang="f234">
                <a:pos x="f393" y="f394"/>
              </a:cxn>
              <a:cxn ang="f234">
                <a:pos x="f395" y="f396"/>
              </a:cxn>
              <a:cxn ang="f234">
                <a:pos x="f397" y="f398"/>
              </a:cxn>
              <a:cxn ang="f234">
                <a:pos x="f399" y="f400"/>
              </a:cxn>
              <a:cxn ang="f234">
                <a:pos x="f397" y="f401"/>
              </a:cxn>
              <a:cxn ang="f234">
                <a:pos x="f402" y="f403"/>
              </a:cxn>
              <a:cxn ang="f234">
                <a:pos x="f404" y="f405"/>
              </a:cxn>
              <a:cxn ang="f234">
                <a:pos x="f406" y="f407"/>
              </a:cxn>
              <a:cxn ang="f234">
                <a:pos x="f408" y="f409"/>
              </a:cxn>
              <a:cxn ang="f234">
                <a:pos x="f410" y="f411"/>
              </a:cxn>
              <a:cxn ang="f234">
                <a:pos x="f412" y="f413"/>
              </a:cxn>
              <a:cxn ang="f234">
                <a:pos x="f414" y="f415"/>
              </a:cxn>
              <a:cxn ang="f234">
                <a:pos x="f416" y="f417"/>
              </a:cxn>
              <a:cxn ang="f234">
                <a:pos x="f418" y="f419"/>
              </a:cxn>
              <a:cxn ang="f234">
                <a:pos x="f420" y="f421"/>
              </a:cxn>
              <a:cxn ang="f234">
                <a:pos x="f422" y="f392"/>
              </a:cxn>
              <a:cxn ang="f234">
                <a:pos x="f414" y="f423"/>
              </a:cxn>
              <a:cxn ang="f234">
                <a:pos x="f424" y="f425"/>
              </a:cxn>
              <a:cxn ang="f234">
                <a:pos x="f426" y="f427"/>
              </a:cxn>
              <a:cxn ang="f234">
                <a:pos x="f422" y="f428"/>
              </a:cxn>
              <a:cxn ang="f234">
                <a:pos x="f429" y="f430"/>
              </a:cxn>
              <a:cxn ang="f234">
                <a:pos x="f431" y="f432"/>
              </a:cxn>
              <a:cxn ang="f234">
                <a:pos x="f433" y="f434"/>
              </a:cxn>
              <a:cxn ang="f234">
                <a:pos x="f435" y="f436"/>
              </a:cxn>
              <a:cxn ang="f234">
                <a:pos x="f437" y="f438"/>
              </a:cxn>
              <a:cxn ang="f234">
                <a:pos x="f439" y="f440"/>
              </a:cxn>
              <a:cxn ang="f234">
                <a:pos x="f441" y="f438"/>
              </a:cxn>
              <a:cxn ang="f234">
                <a:pos x="f442" y="f443"/>
              </a:cxn>
              <a:cxn ang="f234">
                <a:pos x="f439" y="f444"/>
              </a:cxn>
              <a:cxn ang="f234">
                <a:pos x="f437" y="f445"/>
              </a:cxn>
              <a:cxn ang="f234">
                <a:pos x="f446" y="f447"/>
              </a:cxn>
              <a:cxn ang="f234">
                <a:pos x="f448" y="f443"/>
              </a:cxn>
              <a:cxn ang="f234">
                <a:pos x="f449" y="f450"/>
              </a:cxn>
              <a:cxn ang="f234">
                <a:pos x="f451" y="f452"/>
              </a:cxn>
              <a:cxn ang="f234">
                <a:pos x="f453" y="f454"/>
              </a:cxn>
              <a:cxn ang="f234">
                <a:pos x="f451" y="f455"/>
              </a:cxn>
              <a:cxn ang="f234">
                <a:pos x="f449" y="f440"/>
              </a:cxn>
              <a:cxn ang="f234">
                <a:pos x="f448" y="f456"/>
              </a:cxn>
              <a:cxn ang="f234">
                <a:pos x="f457" y="f458"/>
              </a:cxn>
              <a:cxn ang="f234">
                <a:pos x="f459" y="f460"/>
              </a:cxn>
              <a:cxn ang="f234">
                <a:pos x="f433" y="f461"/>
              </a:cxn>
              <a:cxn ang="f234">
                <a:pos x="f393" y="f462"/>
              </a:cxn>
              <a:cxn ang="f234">
                <a:pos x="f463" y="f464"/>
              </a:cxn>
              <a:cxn ang="f234">
                <a:pos x="f465" y="f466"/>
              </a:cxn>
              <a:cxn ang="f234">
                <a:pos x="f467" y="f468"/>
              </a:cxn>
              <a:cxn ang="f234">
                <a:pos x="f469" y="f470"/>
              </a:cxn>
              <a:cxn ang="f234">
                <a:pos x="f471" y="f472"/>
              </a:cxn>
              <a:cxn ang="f234">
                <a:pos x="f473" y="f427"/>
              </a:cxn>
              <a:cxn ang="f234">
                <a:pos x="f402" y="f474"/>
              </a:cxn>
              <a:cxn ang="f234">
                <a:pos x="f391" y="f392"/>
              </a:cxn>
              <a:cxn ang="f234">
                <a:pos x="f442" y="f475"/>
              </a:cxn>
              <a:cxn ang="f234">
                <a:pos x="f441" y="f476"/>
              </a:cxn>
              <a:cxn ang="f234">
                <a:pos x="f477" y="f478"/>
              </a:cxn>
              <a:cxn ang="f234">
                <a:pos x="f479" y="f476"/>
              </a:cxn>
              <a:cxn ang="f234">
                <a:pos x="f480" y="f481"/>
              </a:cxn>
              <a:cxn ang="f234">
                <a:pos x="f482" y="f483"/>
              </a:cxn>
              <a:cxn ang="f234">
                <a:pos x="f484" y="f445"/>
              </a:cxn>
              <a:cxn ang="f234">
                <a:pos x="f442" y="f475"/>
              </a:cxn>
            </a:cxnLst>
            <a:rect l="f387" t="f390" r="f388" b="f389"/>
            <a:pathLst>
              <a:path w="192" h="192">
                <a:moveTo>
                  <a:pt x="f7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19" y="f21"/>
                  <a:pt x="f22" y="f23"/>
                  <a:pt x="f24" y="f25"/>
                </a:cubicBezTo>
                <a:cubicBezTo>
                  <a:pt x="f26" y="f27"/>
                  <a:pt x="f11" y="f28"/>
                  <a:pt x="f29" y="f30"/>
                </a:cubicBezTo>
                <a:cubicBezTo>
                  <a:pt x="f11" y="f31"/>
                  <a:pt x="f26" y="f32"/>
                  <a:pt x="f24" y="f33"/>
                </a:cubicBezTo>
                <a:cubicBezTo>
                  <a:pt x="f17" y="f34"/>
                  <a:pt x="f19" y="f35"/>
                  <a:pt x="f22" y="f36"/>
                </a:cubicBezTo>
                <a:cubicBezTo>
                  <a:pt x="f13" y="f37"/>
                  <a:pt x="f11" y="f38"/>
                  <a:pt x="f39" y="f40"/>
                </a:cubicBezTo>
                <a:cubicBezTo>
                  <a:pt x="f41" y="f42"/>
                  <a:pt x="f43" y="f44"/>
                  <a:pt x="f45" y="f6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2" y="f54"/>
                  <a:pt x="f55" y="f56"/>
                </a:cubicBezTo>
                <a:cubicBezTo>
                  <a:pt x="f57" y="f35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6" y="f28"/>
                  <a:pt x="f68" y="f69"/>
                  <a:pt x="f70" y="f71"/>
                </a:cubicBezTo>
                <a:cubicBezTo>
                  <a:pt x="f72" y="f23"/>
                  <a:pt x="f52" y="f21"/>
                  <a:pt x="f57" y="f73"/>
                </a:cubicBezTo>
                <a:cubicBezTo>
                  <a:pt x="f72" y="f20"/>
                  <a:pt x="f70" y="f74"/>
                  <a:pt x="f64" y="f18"/>
                </a:cubicBezTo>
                <a:cubicBezTo>
                  <a:pt x="f75" y="f76"/>
                  <a:pt x="f77" y="f14"/>
                  <a:pt x="f78" y="f8"/>
                </a:cubicBezTo>
                <a:cubicBezTo>
                  <a:pt x="f78" y="f79"/>
                  <a:pt x="f75" y="f80"/>
                  <a:pt x="f66" y="f81"/>
                </a:cubicBezTo>
                <a:cubicBezTo>
                  <a:pt x="f82" y="f83"/>
                  <a:pt x="f58" y="f84"/>
                  <a:pt x="f85" y="f22"/>
                </a:cubicBezTo>
                <a:cubicBezTo>
                  <a:pt x="f48" y="f22"/>
                  <a:pt x="f50" y="f15"/>
                  <a:pt x="f52" y="f15"/>
                </a:cubicBezTo>
                <a:cubicBezTo>
                  <a:pt x="f70" y="f24"/>
                  <a:pt x="f66" y="f86"/>
                  <a:pt x="f78" y="f87"/>
                </a:cubicBezTo>
                <a:cubicBezTo>
                  <a:pt x="f88" y="f11"/>
                  <a:pt x="f89" y="f39"/>
                  <a:pt x="f89" y="f90"/>
                </a:cubicBezTo>
                <a:cubicBezTo>
                  <a:pt x="f91" y="f92"/>
                  <a:pt x="f93" y="f55"/>
                  <a:pt x="f77" y="f46"/>
                </a:cubicBezTo>
                <a:cubicBezTo>
                  <a:pt x="f60" y="f48"/>
                  <a:pt x="f55" y="f58"/>
                  <a:pt x="f87" y="f60"/>
                </a:cubicBezTo>
                <a:cubicBezTo>
                  <a:pt x="f7" y="f68"/>
                  <a:pt x="f52" y="f75"/>
                  <a:pt x="f46" y="f94"/>
                </a:cubicBezTo>
                <a:cubicBezTo>
                  <a:pt x="f62" y="f95"/>
                  <a:pt x="f93" y="f96"/>
                  <a:pt x="f97" y="f98"/>
                </a:cubicBezTo>
                <a:cubicBezTo>
                  <a:pt x="f96" y="f99"/>
                  <a:pt x="f98" y="f99"/>
                  <a:pt x="f100" y="f101"/>
                </a:cubicBezTo>
                <a:cubicBezTo>
                  <a:pt x="f102" y="f103"/>
                  <a:pt x="f104" y="f105"/>
                  <a:pt x="f106" y="f98"/>
                </a:cubicBezTo>
                <a:cubicBezTo>
                  <a:pt x="f5" y="f107"/>
                  <a:pt x="f5" y="f108"/>
                  <a:pt x="f109" y="f110"/>
                </a:cubicBezTo>
                <a:cubicBezTo>
                  <a:pt x="f104" y="f111"/>
                  <a:pt x="f112" y="f5"/>
                  <a:pt x="f100" y="f109"/>
                </a:cubicBezTo>
                <a:cubicBezTo>
                  <a:pt x="f99" y="f113"/>
                  <a:pt x="f101" y="f110"/>
                  <a:pt x="f97" y="f113"/>
                </a:cubicBezTo>
                <a:cubicBezTo>
                  <a:pt x="f114" y="f109"/>
                  <a:pt x="f60" y="f115"/>
                  <a:pt x="f92" y="f116"/>
                </a:cubicBezTo>
                <a:cubicBezTo>
                  <a:pt x="f117" y="f118"/>
                  <a:pt x="f119" y="f109"/>
                  <a:pt x="f73" y="f110"/>
                </a:cubicBezTo>
                <a:cubicBezTo>
                  <a:pt x="f120" y="f110"/>
                  <a:pt x="f71" y="f110"/>
                  <a:pt x="f69" y="f106"/>
                </a:cubicBezTo>
                <a:cubicBezTo>
                  <a:pt x="f34" y="f121"/>
                  <a:pt x="f122" y="f123"/>
                  <a:pt x="f40" y="f118"/>
                </a:cubicBezTo>
                <a:cubicBezTo>
                  <a:pt x="f124" y="f106"/>
                  <a:pt x="f6" y="f125"/>
                  <a:pt x="f6" y="f126"/>
                </a:cubicBezTo>
                <a:cubicBezTo>
                  <a:pt x="f6" y="f127"/>
                  <a:pt x="f124" y="f101"/>
                  <a:pt x="f40" y="f95"/>
                </a:cubicBezTo>
                <a:cubicBezTo>
                  <a:pt x="f122" y="f105"/>
                  <a:pt x="f34" y="f128"/>
                  <a:pt x="f69" y="f101"/>
                </a:cubicBezTo>
                <a:cubicBezTo>
                  <a:pt x="f71" y="f99"/>
                  <a:pt x="f120" y="f129"/>
                  <a:pt x="f73" y="f99"/>
                </a:cubicBezTo>
                <a:cubicBezTo>
                  <a:pt x="f18" y="f98"/>
                  <a:pt x="f130" y="f101"/>
                  <a:pt x="f131" y="f96"/>
                </a:cubicBezTo>
                <a:cubicBezTo>
                  <a:pt x="f79" y="f96"/>
                  <a:pt x="f80" y="f132"/>
                  <a:pt x="f81" y="f97"/>
                </a:cubicBezTo>
                <a:cubicBezTo>
                  <a:pt x="f19" y="f95"/>
                  <a:pt x="f117" y="f133"/>
                  <a:pt x="f87" y="f128"/>
                </a:cubicBezTo>
                <a:cubicBezTo>
                  <a:pt x="f11" y="f103"/>
                  <a:pt x="f87" y="f91"/>
                  <a:pt x="f13" y="f93"/>
                </a:cubicBezTo>
                <a:cubicBezTo>
                  <a:pt x="f19" y="f77"/>
                  <a:pt x="f80" y="f134"/>
                  <a:pt x="f8" y="f68"/>
                </a:cubicBezTo>
                <a:cubicBezTo>
                  <a:pt x="f12" y="f82"/>
                  <a:pt x="f76" y="f60"/>
                  <a:pt x="f16" y="f52"/>
                </a:cubicBezTo>
                <a:cubicBezTo>
                  <a:pt x="f16" y="f85"/>
                  <a:pt x="f130" y="f55"/>
                  <a:pt x="f119" y="f55"/>
                </a:cubicBezTo>
                <a:cubicBezTo>
                  <a:pt x="f135" y="f92"/>
                  <a:pt x="f13" y="f43"/>
                  <a:pt x="f41" y="f29"/>
                </a:cubicBezTo>
                <a:cubicBezTo>
                  <a:pt x="f11" y="f9"/>
                  <a:pt x="f86" y="f136"/>
                  <a:pt x="f15" y="f11"/>
                </a:cubicBezTo>
                <a:cubicBezTo>
                  <a:pt x="f19" y="f87"/>
                  <a:pt x="f83" y="f26"/>
                  <a:pt x="f83" y="f15"/>
                </a:cubicBezTo>
                <a:cubicBezTo>
                  <a:pt x="f83" y="f84"/>
                  <a:pt x="f84" y="f83"/>
                  <a:pt x="f22" y="f137"/>
                </a:cubicBezTo>
                <a:cubicBezTo>
                  <a:pt x="f86" y="f80"/>
                  <a:pt x="f39" y="f131"/>
                  <a:pt x="f7" y="f8"/>
                </a:cubicBezTo>
                <a:close/>
                <a:moveTo>
                  <a:pt x="f109" y="f138"/>
                </a:moveTo>
                <a:cubicBezTo>
                  <a:pt x="f109" y="f139"/>
                  <a:pt x="f109" y="f140"/>
                  <a:pt x="f106" y="f141"/>
                </a:cubicBezTo>
                <a:cubicBezTo>
                  <a:pt x="f113" y="f142"/>
                  <a:pt x="f110" y="f112"/>
                  <a:pt x="f143" y="f102"/>
                </a:cubicBezTo>
                <a:cubicBezTo>
                  <a:pt x="f143" y="f112"/>
                  <a:pt x="f144" y="f142"/>
                  <a:pt x="f144" y="f141"/>
                </a:cubicBezTo>
                <a:cubicBezTo>
                  <a:pt x="f145" y="f108"/>
                  <a:pt x="f146" y="f147"/>
                  <a:pt x="f148" y="f145"/>
                </a:cubicBezTo>
                <a:cubicBezTo>
                  <a:pt x="f142" y="f145"/>
                  <a:pt x="f112" y="f149"/>
                  <a:pt x="f102" y="f144"/>
                </a:cubicBezTo>
                <a:cubicBezTo>
                  <a:pt x="f112" y="f143"/>
                  <a:pt x="f142" y="f113"/>
                  <a:pt x="f141" y="f113"/>
                </a:cubicBezTo>
                <a:cubicBezTo>
                  <a:pt x="f108" y="f116"/>
                  <a:pt x="f109" y="f145"/>
                  <a:pt x="f109" y="f13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9" name="Freeform 64">
            <a:extLst>
              <a:ext uri="{FF2B5EF4-FFF2-40B4-BE49-F238E27FC236}">
                <a16:creationId xmlns:a16="http://schemas.microsoft.com/office/drawing/2014/main" id="{C1270CCF-9C78-3BC7-9868-547C52D05E47}"/>
              </a:ext>
            </a:extLst>
          </p:cNvPr>
          <p:cNvSpPr/>
          <p:nvPr/>
        </p:nvSpPr>
        <p:spPr>
          <a:xfrm>
            <a:off x="5614992" y="4311652"/>
            <a:ext cx="609603" cy="65246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5"/>
              <a:gd name="f7" fmla="val 144"/>
              <a:gd name="f8" fmla="val 24"/>
              <a:gd name="f9" fmla="val 1"/>
              <a:gd name="f10" fmla="val 3"/>
              <a:gd name="f11" fmla="val 5"/>
              <a:gd name="f12" fmla="val 23"/>
              <a:gd name="f13" fmla="val 12"/>
              <a:gd name="f14" fmla="val 27"/>
              <a:gd name="f15" fmla="val 17"/>
              <a:gd name="f16" fmla="val 33"/>
              <a:gd name="f17" fmla="val 19"/>
              <a:gd name="f18" fmla="val 40"/>
              <a:gd name="f19" fmla="val 22"/>
              <a:gd name="f20" fmla="val 48"/>
              <a:gd name="f21" fmla="val 57"/>
              <a:gd name="f22" fmla="val 25"/>
              <a:gd name="f23" fmla="val 71"/>
              <a:gd name="f24" fmla="val 86"/>
              <a:gd name="f25" fmla="val 26"/>
              <a:gd name="f26" fmla="val 100"/>
              <a:gd name="f27" fmla="val 102"/>
              <a:gd name="f28" fmla="val 105"/>
              <a:gd name="f29" fmla="val 21"/>
              <a:gd name="f30" fmla="val 107"/>
              <a:gd name="f31" fmla="val 20"/>
              <a:gd name="f32" fmla="val 113"/>
              <a:gd name="f33" fmla="val 117"/>
              <a:gd name="f34" fmla="val 4"/>
              <a:gd name="f35" fmla="val 2"/>
              <a:gd name="f36" fmla="val 123"/>
              <a:gd name="f37" fmla="val 128"/>
              <a:gd name="f38" fmla="val 130"/>
              <a:gd name="f39" fmla="val 10"/>
              <a:gd name="f40" fmla="val 134"/>
              <a:gd name="f41" fmla="val 132"/>
              <a:gd name="f42" fmla="val 38"/>
              <a:gd name="f43" fmla="val 126"/>
              <a:gd name="f44" fmla="val 42"/>
              <a:gd name="f45" fmla="val 121"/>
              <a:gd name="f46" fmla="val 43"/>
              <a:gd name="f47" fmla="val 44"/>
              <a:gd name="f48" fmla="val 46"/>
              <a:gd name="f49" fmla="val 50"/>
              <a:gd name="f50" fmla="val 75"/>
              <a:gd name="f51" fmla="val 125"/>
              <a:gd name="f52" fmla="val 140"/>
              <a:gd name="f53" fmla="val 103"/>
              <a:gd name="f54" fmla="val 141"/>
              <a:gd name="f55" fmla="val 84"/>
              <a:gd name="f56" fmla="val 66"/>
              <a:gd name="f57" fmla="val 47"/>
              <a:gd name="f58" fmla="val 143"/>
              <a:gd name="f59" fmla="val 36"/>
              <a:gd name="f60" fmla="val 142"/>
              <a:gd name="f61" fmla="val 31"/>
              <a:gd name="f62" fmla="val 18"/>
              <a:gd name="f63" fmla="val 74"/>
              <a:gd name="f64" fmla="val 45"/>
              <a:gd name="f65" fmla="val 16"/>
              <a:gd name="f66" fmla="val 30"/>
              <a:gd name="f67" fmla="val 6"/>
              <a:gd name="f68" fmla="val 8"/>
              <a:gd name="f69" fmla="val 72"/>
              <a:gd name="f70" fmla="val 60"/>
              <a:gd name="f71" fmla="val 41"/>
              <a:gd name="f72" fmla="val 34"/>
              <a:gd name="f73" fmla="val 29"/>
              <a:gd name="f74" fmla="val 96"/>
              <a:gd name="f75" fmla="val 120"/>
              <a:gd name="f76" fmla="val 124"/>
              <a:gd name="f77" fmla="val 127"/>
              <a:gd name="f78" fmla="val 108"/>
              <a:gd name="f79" fmla="+- 0 0 -90"/>
              <a:gd name="f80" fmla="*/ f3 1 135"/>
              <a:gd name="f81" fmla="*/ f4 1 144"/>
              <a:gd name="f82" fmla="val f5"/>
              <a:gd name="f83" fmla="val f6"/>
              <a:gd name="f84" fmla="val f7"/>
              <a:gd name="f85" fmla="*/ f79 f0 1"/>
              <a:gd name="f86" fmla="+- f84 0 f82"/>
              <a:gd name="f87" fmla="+- f83 0 f82"/>
              <a:gd name="f88" fmla="*/ f85 1 f2"/>
              <a:gd name="f89" fmla="*/ f87 1 135"/>
              <a:gd name="f90" fmla="*/ f86 1 144"/>
              <a:gd name="f91" fmla="*/ 24 f87 1"/>
              <a:gd name="f92" fmla="*/ 0 f86 1"/>
              <a:gd name="f93" fmla="*/ 5 f86 1"/>
              <a:gd name="f94" fmla="*/ 33 f87 1"/>
              <a:gd name="f95" fmla="*/ 19 f86 1"/>
              <a:gd name="f96" fmla="*/ 57 f87 1"/>
              <a:gd name="f97" fmla="*/ 25 f86 1"/>
              <a:gd name="f98" fmla="*/ 100 f87 1"/>
              <a:gd name="f99" fmla="*/ 22 f86 1"/>
              <a:gd name="f100" fmla="*/ 107 f87 1"/>
              <a:gd name="f101" fmla="*/ 20 f86 1"/>
              <a:gd name="f102" fmla="*/ 117 f87 1"/>
              <a:gd name="f103" fmla="*/ 4 f86 1"/>
              <a:gd name="f104" fmla="*/ 1 f86 1"/>
              <a:gd name="f105" fmla="*/ 130 f87 1"/>
              <a:gd name="f106" fmla="*/ 10 f86 1"/>
              <a:gd name="f107" fmla="*/ 132 f87 1"/>
              <a:gd name="f108" fmla="*/ 33 f86 1"/>
              <a:gd name="f109" fmla="*/ 121 f87 1"/>
              <a:gd name="f110" fmla="*/ 43 f86 1"/>
              <a:gd name="f111" fmla="*/ 50 f86 1"/>
              <a:gd name="f112" fmla="*/ 125 f86 1"/>
              <a:gd name="f113" fmla="*/ 103 f87 1"/>
              <a:gd name="f114" fmla="*/ 141 f86 1"/>
              <a:gd name="f115" fmla="*/ 47 f87 1"/>
              <a:gd name="f116" fmla="*/ 143 f86 1"/>
              <a:gd name="f117" fmla="*/ 31 f87 1"/>
              <a:gd name="f118" fmla="*/ 18 f87 1"/>
              <a:gd name="f119" fmla="*/ 126 f86 1"/>
              <a:gd name="f120" fmla="*/ 48 f86 1"/>
              <a:gd name="f121" fmla="*/ 16 f87 1"/>
              <a:gd name="f122" fmla="*/ 44 f86 1"/>
              <a:gd name="f123" fmla="*/ 2 f87 1"/>
              <a:gd name="f124" fmla="*/ 18 f86 1"/>
              <a:gd name="f125" fmla="*/ 40 f87 1"/>
              <a:gd name="f126" fmla="*/ 84 f86 1"/>
              <a:gd name="f127" fmla="*/ 34 f87 1"/>
              <a:gd name="f128" fmla="*/ 41 f86 1"/>
              <a:gd name="f129" fmla="*/ 29 f87 1"/>
              <a:gd name="f130" fmla="*/ 120 f86 1"/>
              <a:gd name="f131" fmla="*/ 127 f86 1"/>
              <a:gd name="f132" fmla="+- f88 0 f1"/>
              <a:gd name="f133" fmla="*/ f91 1 135"/>
              <a:gd name="f134" fmla="*/ f92 1 144"/>
              <a:gd name="f135" fmla="*/ f93 1 144"/>
              <a:gd name="f136" fmla="*/ f94 1 135"/>
              <a:gd name="f137" fmla="*/ f95 1 144"/>
              <a:gd name="f138" fmla="*/ f96 1 135"/>
              <a:gd name="f139" fmla="*/ f97 1 144"/>
              <a:gd name="f140" fmla="*/ f98 1 135"/>
              <a:gd name="f141" fmla="*/ f99 1 144"/>
              <a:gd name="f142" fmla="*/ f100 1 135"/>
              <a:gd name="f143" fmla="*/ f101 1 144"/>
              <a:gd name="f144" fmla="*/ f102 1 135"/>
              <a:gd name="f145" fmla="*/ f103 1 144"/>
              <a:gd name="f146" fmla="*/ f104 1 144"/>
              <a:gd name="f147" fmla="*/ f105 1 135"/>
              <a:gd name="f148" fmla="*/ f106 1 144"/>
              <a:gd name="f149" fmla="*/ f107 1 135"/>
              <a:gd name="f150" fmla="*/ f108 1 144"/>
              <a:gd name="f151" fmla="*/ f109 1 135"/>
              <a:gd name="f152" fmla="*/ f110 1 144"/>
              <a:gd name="f153" fmla="*/ f111 1 144"/>
              <a:gd name="f154" fmla="*/ f112 1 144"/>
              <a:gd name="f155" fmla="*/ f113 1 135"/>
              <a:gd name="f156" fmla="*/ f114 1 144"/>
              <a:gd name="f157" fmla="*/ f115 1 135"/>
              <a:gd name="f158" fmla="*/ f116 1 144"/>
              <a:gd name="f159" fmla="*/ f117 1 135"/>
              <a:gd name="f160" fmla="*/ f118 1 135"/>
              <a:gd name="f161" fmla="*/ f119 1 144"/>
              <a:gd name="f162" fmla="*/ f120 1 144"/>
              <a:gd name="f163" fmla="*/ f121 1 135"/>
              <a:gd name="f164" fmla="*/ f122 1 144"/>
              <a:gd name="f165" fmla="*/ f123 1 135"/>
              <a:gd name="f166" fmla="*/ f124 1 144"/>
              <a:gd name="f167" fmla="*/ f125 1 135"/>
              <a:gd name="f168" fmla="*/ f126 1 144"/>
              <a:gd name="f169" fmla="*/ f127 1 135"/>
              <a:gd name="f170" fmla="*/ f128 1 144"/>
              <a:gd name="f171" fmla="*/ f129 1 135"/>
              <a:gd name="f172" fmla="*/ f130 1 144"/>
              <a:gd name="f173" fmla="*/ f131 1 144"/>
              <a:gd name="f174" fmla="*/ 0 1 f89"/>
              <a:gd name="f175" fmla="*/ f83 1 f89"/>
              <a:gd name="f176" fmla="*/ 0 1 f90"/>
              <a:gd name="f177" fmla="*/ f84 1 f90"/>
              <a:gd name="f178" fmla="*/ f133 1 f89"/>
              <a:gd name="f179" fmla="*/ f134 1 f90"/>
              <a:gd name="f180" fmla="*/ f135 1 f90"/>
              <a:gd name="f181" fmla="*/ f136 1 f89"/>
              <a:gd name="f182" fmla="*/ f137 1 f90"/>
              <a:gd name="f183" fmla="*/ f138 1 f89"/>
              <a:gd name="f184" fmla="*/ f139 1 f90"/>
              <a:gd name="f185" fmla="*/ f140 1 f89"/>
              <a:gd name="f186" fmla="*/ f141 1 f90"/>
              <a:gd name="f187" fmla="*/ f142 1 f89"/>
              <a:gd name="f188" fmla="*/ f143 1 f90"/>
              <a:gd name="f189" fmla="*/ f144 1 f89"/>
              <a:gd name="f190" fmla="*/ f145 1 f90"/>
              <a:gd name="f191" fmla="*/ f146 1 f90"/>
              <a:gd name="f192" fmla="*/ f147 1 f89"/>
              <a:gd name="f193" fmla="*/ f148 1 f90"/>
              <a:gd name="f194" fmla="*/ f149 1 f89"/>
              <a:gd name="f195" fmla="*/ f150 1 f90"/>
              <a:gd name="f196" fmla="*/ f151 1 f89"/>
              <a:gd name="f197" fmla="*/ f152 1 f90"/>
              <a:gd name="f198" fmla="*/ f153 1 f90"/>
              <a:gd name="f199" fmla="*/ f154 1 f90"/>
              <a:gd name="f200" fmla="*/ f155 1 f89"/>
              <a:gd name="f201" fmla="*/ f156 1 f90"/>
              <a:gd name="f202" fmla="*/ f157 1 f89"/>
              <a:gd name="f203" fmla="*/ f158 1 f90"/>
              <a:gd name="f204" fmla="*/ f159 1 f89"/>
              <a:gd name="f205" fmla="*/ f160 1 f89"/>
              <a:gd name="f206" fmla="*/ f161 1 f90"/>
              <a:gd name="f207" fmla="*/ f162 1 f90"/>
              <a:gd name="f208" fmla="*/ f163 1 f89"/>
              <a:gd name="f209" fmla="*/ f164 1 f90"/>
              <a:gd name="f210" fmla="*/ f165 1 f89"/>
              <a:gd name="f211" fmla="*/ f166 1 f90"/>
              <a:gd name="f212" fmla="*/ f167 1 f89"/>
              <a:gd name="f213" fmla="*/ f168 1 f90"/>
              <a:gd name="f214" fmla="*/ f169 1 f89"/>
              <a:gd name="f215" fmla="*/ f170 1 f90"/>
              <a:gd name="f216" fmla="*/ f171 1 f89"/>
              <a:gd name="f217" fmla="*/ f172 1 f90"/>
              <a:gd name="f218" fmla="*/ f173 1 f90"/>
              <a:gd name="f219" fmla="*/ f174 f80 1"/>
              <a:gd name="f220" fmla="*/ f175 f80 1"/>
              <a:gd name="f221" fmla="*/ f177 f81 1"/>
              <a:gd name="f222" fmla="*/ f176 f81 1"/>
              <a:gd name="f223" fmla="*/ f178 f80 1"/>
              <a:gd name="f224" fmla="*/ f179 f81 1"/>
              <a:gd name="f225" fmla="*/ f180 f81 1"/>
              <a:gd name="f226" fmla="*/ f181 f80 1"/>
              <a:gd name="f227" fmla="*/ f182 f81 1"/>
              <a:gd name="f228" fmla="*/ f183 f80 1"/>
              <a:gd name="f229" fmla="*/ f184 f81 1"/>
              <a:gd name="f230" fmla="*/ f185 f80 1"/>
              <a:gd name="f231" fmla="*/ f186 f81 1"/>
              <a:gd name="f232" fmla="*/ f187 f80 1"/>
              <a:gd name="f233" fmla="*/ f188 f81 1"/>
              <a:gd name="f234" fmla="*/ f189 f80 1"/>
              <a:gd name="f235" fmla="*/ f190 f81 1"/>
              <a:gd name="f236" fmla="*/ f191 f81 1"/>
              <a:gd name="f237" fmla="*/ f192 f80 1"/>
              <a:gd name="f238" fmla="*/ f193 f81 1"/>
              <a:gd name="f239" fmla="*/ f194 f80 1"/>
              <a:gd name="f240" fmla="*/ f195 f81 1"/>
              <a:gd name="f241" fmla="*/ f196 f80 1"/>
              <a:gd name="f242" fmla="*/ f197 f81 1"/>
              <a:gd name="f243" fmla="*/ f198 f81 1"/>
              <a:gd name="f244" fmla="*/ f199 f81 1"/>
              <a:gd name="f245" fmla="*/ f200 f80 1"/>
              <a:gd name="f246" fmla="*/ f201 f81 1"/>
              <a:gd name="f247" fmla="*/ f202 f80 1"/>
              <a:gd name="f248" fmla="*/ f203 f81 1"/>
              <a:gd name="f249" fmla="*/ f204 f80 1"/>
              <a:gd name="f250" fmla="*/ f205 f80 1"/>
              <a:gd name="f251" fmla="*/ f206 f81 1"/>
              <a:gd name="f252" fmla="*/ f207 f81 1"/>
              <a:gd name="f253" fmla="*/ f208 f80 1"/>
              <a:gd name="f254" fmla="*/ f209 f81 1"/>
              <a:gd name="f255" fmla="*/ f210 f80 1"/>
              <a:gd name="f256" fmla="*/ f211 f81 1"/>
              <a:gd name="f257" fmla="*/ f212 f80 1"/>
              <a:gd name="f258" fmla="*/ f213 f81 1"/>
              <a:gd name="f259" fmla="*/ f214 f80 1"/>
              <a:gd name="f260" fmla="*/ f215 f81 1"/>
              <a:gd name="f261" fmla="*/ f216 f80 1"/>
              <a:gd name="f262" fmla="*/ f217 f81 1"/>
              <a:gd name="f263" fmla="*/ f218 f8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2">
                <a:pos x="f223" y="f224"/>
              </a:cxn>
              <a:cxn ang="f132">
                <a:pos x="f223" y="f225"/>
              </a:cxn>
              <a:cxn ang="f132">
                <a:pos x="f226" y="f227"/>
              </a:cxn>
              <a:cxn ang="f132">
                <a:pos x="f228" y="f229"/>
              </a:cxn>
              <a:cxn ang="f132">
                <a:pos x="f230" y="f231"/>
              </a:cxn>
              <a:cxn ang="f132">
                <a:pos x="f232" y="f233"/>
              </a:cxn>
              <a:cxn ang="f132">
                <a:pos x="f234" y="f235"/>
              </a:cxn>
              <a:cxn ang="f132">
                <a:pos x="f234" y="f236"/>
              </a:cxn>
              <a:cxn ang="f132">
                <a:pos x="f237" y="f238"/>
              </a:cxn>
              <a:cxn ang="f132">
                <a:pos x="f239" y="f240"/>
              </a:cxn>
              <a:cxn ang="f132">
                <a:pos x="f241" y="f242"/>
              </a:cxn>
              <a:cxn ang="f132">
                <a:pos x="f234" y="f243"/>
              </a:cxn>
              <a:cxn ang="f132">
                <a:pos x="f234" y="f244"/>
              </a:cxn>
              <a:cxn ang="f132">
                <a:pos x="f245" y="f246"/>
              </a:cxn>
              <a:cxn ang="f132">
                <a:pos x="f247" y="f248"/>
              </a:cxn>
              <a:cxn ang="f132">
                <a:pos x="f249" y="f246"/>
              </a:cxn>
              <a:cxn ang="f132">
                <a:pos x="f250" y="f251"/>
              </a:cxn>
              <a:cxn ang="f132">
                <a:pos x="f250" y="f252"/>
              </a:cxn>
              <a:cxn ang="f132">
                <a:pos x="f253" y="f254"/>
              </a:cxn>
              <a:cxn ang="f132">
                <a:pos x="f255" y="f256"/>
              </a:cxn>
              <a:cxn ang="f132">
                <a:pos x="f223" y="f224"/>
              </a:cxn>
              <a:cxn ang="f132">
                <a:pos x="f257" y="f258"/>
              </a:cxn>
              <a:cxn ang="f132">
                <a:pos x="f257" y="f252"/>
              </a:cxn>
              <a:cxn ang="f132">
                <a:pos x="f259" y="f260"/>
              </a:cxn>
              <a:cxn ang="f132">
                <a:pos x="f261" y="f252"/>
              </a:cxn>
              <a:cxn ang="f132">
                <a:pos x="f261" y="f262"/>
              </a:cxn>
              <a:cxn ang="f132">
                <a:pos x="f259" y="f263"/>
              </a:cxn>
              <a:cxn ang="f132">
                <a:pos x="f257" y="f262"/>
              </a:cxn>
              <a:cxn ang="f132">
                <a:pos x="f257" y="f258"/>
              </a:cxn>
            </a:cxnLst>
            <a:rect l="f219" t="f222" r="f220" b="f221"/>
            <a:pathLst>
              <a:path w="135" h="144">
                <a:moveTo>
                  <a:pt x="f8" y="f5"/>
                </a:moveTo>
                <a:cubicBezTo>
                  <a:pt x="f8" y="f9"/>
                  <a:pt x="f8" y="f10"/>
                  <a:pt x="f8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8"/>
                  <a:pt x="f21" y="f22"/>
                </a:cubicBezTo>
                <a:cubicBezTo>
                  <a:pt x="f23" y="f14"/>
                  <a:pt x="f24" y="f25"/>
                  <a:pt x="f26" y="f19"/>
                </a:cubicBezTo>
                <a:cubicBezTo>
                  <a:pt x="f27" y="f19"/>
                  <a:pt x="f28" y="f29"/>
                  <a:pt x="f30" y="f31"/>
                </a:cubicBezTo>
                <a:cubicBezTo>
                  <a:pt x="f32" y="f15"/>
                  <a:pt x="f33" y="f13"/>
                  <a:pt x="f33" y="f34"/>
                </a:cubicBezTo>
                <a:cubicBezTo>
                  <a:pt x="f33" y="f10"/>
                  <a:pt x="f33" y="f35"/>
                  <a:pt x="f33" y="f9"/>
                </a:cubicBezTo>
                <a:cubicBezTo>
                  <a:pt x="f36" y="f9"/>
                  <a:pt x="f37" y="f34"/>
                  <a:pt x="f38" y="f39"/>
                </a:cubicBezTo>
                <a:cubicBezTo>
                  <a:pt x="f40" y="f15"/>
                  <a:pt x="f6" y="f22"/>
                  <a:pt x="f41" y="f16"/>
                </a:cubicBezTo>
                <a:cubicBezTo>
                  <a:pt x="f38" y="f42"/>
                  <a:pt x="f43" y="f44"/>
                  <a:pt x="f45" y="f46"/>
                </a:cubicBezTo>
                <a:cubicBezTo>
                  <a:pt x="f33" y="f47"/>
                  <a:pt x="f33" y="f48"/>
                  <a:pt x="f33" y="f49"/>
                </a:cubicBezTo>
                <a:cubicBezTo>
                  <a:pt x="f33" y="f50"/>
                  <a:pt x="f33" y="f26"/>
                  <a:pt x="f33" y="f51"/>
                </a:cubicBezTo>
                <a:cubicBezTo>
                  <a:pt x="f33" y="f6"/>
                  <a:pt x="f32" y="f52"/>
                  <a:pt x="f53" y="f54"/>
                </a:cubicBezTo>
                <a:cubicBezTo>
                  <a:pt x="f55" y="f7"/>
                  <a:pt x="f56" y="f7"/>
                  <a:pt x="f57" y="f58"/>
                </a:cubicBezTo>
                <a:cubicBezTo>
                  <a:pt x="f44" y="f58"/>
                  <a:pt x="f59" y="f60"/>
                  <a:pt x="f61" y="f54"/>
                </a:cubicBezTo>
                <a:cubicBezTo>
                  <a:pt x="f12" y="f52"/>
                  <a:pt x="f62" y="f6"/>
                  <a:pt x="f62" y="f43"/>
                </a:cubicBezTo>
                <a:cubicBezTo>
                  <a:pt x="f62" y="f26"/>
                  <a:pt x="f62" y="f63"/>
                  <a:pt x="f62" y="f20"/>
                </a:cubicBezTo>
                <a:cubicBezTo>
                  <a:pt x="f62" y="f57"/>
                  <a:pt x="f17" y="f64"/>
                  <a:pt x="f65" y="f47"/>
                </a:cubicBezTo>
                <a:cubicBezTo>
                  <a:pt x="f11" y="f18"/>
                  <a:pt x="f5" y="f66"/>
                  <a:pt x="f35" y="f62"/>
                </a:cubicBezTo>
                <a:cubicBezTo>
                  <a:pt x="f34" y="f67"/>
                  <a:pt x="f68" y="f35"/>
                  <a:pt x="f8" y="f5"/>
                </a:cubicBezTo>
                <a:close/>
                <a:moveTo>
                  <a:pt x="f18" y="f55"/>
                </a:moveTo>
                <a:cubicBezTo>
                  <a:pt x="f18" y="f69"/>
                  <a:pt x="f18" y="f70"/>
                  <a:pt x="f18" y="f20"/>
                </a:cubicBezTo>
                <a:cubicBezTo>
                  <a:pt x="f18" y="f46"/>
                  <a:pt x="f42" y="f71"/>
                  <a:pt x="f72" y="f71"/>
                </a:cubicBezTo>
                <a:cubicBezTo>
                  <a:pt x="f61" y="f71"/>
                  <a:pt x="f73" y="f46"/>
                  <a:pt x="f73" y="f20"/>
                </a:cubicBezTo>
                <a:cubicBezTo>
                  <a:pt x="f73" y="f69"/>
                  <a:pt x="f73" y="f74"/>
                  <a:pt x="f73" y="f75"/>
                </a:cubicBezTo>
                <a:cubicBezTo>
                  <a:pt x="f73" y="f76"/>
                  <a:pt x="f61" y="f77"/>
                  <a:pt x="f72" y="f77"/>
                </a:cubicBezTo>
                <a:cubicBezTo>
                  <a:pt x="f42" y="f77"/>
                  <a:pt x="f18" y="f76"/>
                  <a:pt x="f18" y="f75"/>
                </a:cubicBezTo>
                <a:cubicBezTo>
                  <a:pt x="f18" y="f78"/>
                  <a:pt x="f18" y="f74"/>
                  <a:pt x="f18" y="f5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0" name="Freeform 65">
            <a:extLst>
              <a:ext uri="{FF2B5EF4-FFF2-40B4-BE49-F238E27FC236}">
                <a16:creationId xmlns:a16="http://schemas.microsoft.com/office/drawing/2014/main" id="{F1C67B81-90C1-5B22-EE8F-5C41AB19D43B}"/>
              </a:ext>
            </a:extLst>
          </p:cNvPr>
          <p:cNvSpPr/>
          <p:nvPr/>
        </p:nvSpPr>
        <p:spPr>
          <a:xfrm>
            <a:off x="8034339" y="2665411"/>
            <a:ext cx="474665" cy="8699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5"/>
              <a:gd name="f7" fmla="val 192"/>
              <a:gd name="f8" fmla="val 52"/>
              <a:gd name="f9" fmla="val 41"/>
              <a:gd name="f10" fmla="val 29"/>
              <a:gd name="f11" fmla="val 18"/>
              <a:gd name="f12" fmla="val 13"/>
              <a:gd name="f13" fmla="val 10"/>
              <a:gd name="f14" fmla="val 189"/>
              <a:gd name="f15" fmla="val 9"/>
              <a:gd name="f16" fmla="val 185"/>
              <a:gd name="f17" fmla="val 8"/>
              <a:gd name="f18" fmla="val 181"/>
              <a:gd name="f19" fmla="val 178"/>
              <a:gd name="f20" fmla="val 14"/>
              <a:gd name="f21" fmla="val 176"/>
              <a:gd name="f22" fmla="val 23"/>
              <a:gd name="f23" fmla="val 172"/>
              <a:gd name="f24" fmla="val 32"/>
              <a:gd name="f25" fmla="val 168"/>
              <a:gd name="f26" fmla="val 40"/>
              <a:gd name="f27" fmla="val 165"/>
              <a:gd name="f28" fmla="val 43"/>
              <a:gd name="f29" fmla="val 164"/>
              <a:gd name="f30" fmla="val 44"/>
              <a:gd name="f31" fmla="val 163"/>
              <a:gd name="f32" fmla="val 160"/>
              <a:gd name="f33" fmla="val 149"/>
              <a:gd name="f34" fmla="val 139"/>
              <a:gd name="f35" fmla="val 129"/>
              <a:gd name="f36" fmla="val 123"/>
              <a:gd name="f37" fmla="val 120"/>
              <a:gd name="f38" fmla="val 36"/>
              <a:gd name="f39" fmla="val 117"/>
              <a:gd name="f40" fmla="val 25"/>
              <a:gd name="f41" fmla="val 113"/>
              <a:gd name="f42" fmla="val 16"/>
              <a:gd name="f43" fmla="val 106"/>
              <a:gd name="f44" fmla="val 98"/>
              <a:gd name="f45" fmla="val 1"/>
              <a:gd name="f46" fmla="val 89"/>
              <a:gd name="f47" fmla="val 80"/>
              <a:gd name="f48" fmla="val 69"/>
              <a:gd name="f49" fmla="val 5"/>
              <a:gd name="f50" fmla="val 50"/>
              <a:gd name="f51" fmla="val 11"/>
              <a:gd name="f52" fmla="val 12"/>
              <a:gd name="f53" fmla="val 6"/>
              <a:gd name="f54" fmla="val 15"/>
              <a:gd name="f55" fmla="val 3"/>
              <a:gd name="f56" fmla="val 22"/>
              <a:gd name="f57" fmla="val 2"/>
              <a:gd name="f58" fmla="val 58"/>
              <a:gd name="f59" fmla="val 76"/>
              <a:gd name="f60" fmla="val 92"/>
              <a:gd name="f61" fmla="val 7"/>
              <a:gd name="f62" fmla="val 94"/>
              <a:gd name="f63" fmla="val 19"/>
              <a:gd name="f64" fmla="val 97"/>
              <a:gd name="f65" fmla="val 37"/>
              <a:gd name="f66" fmla="val 100"/>
              <a:gd name="f67" fmla="val 54"/>
              <a:gd name="f68" fmla="val 103"/>
              <a:gd name="f69" fmla="val 71"/>
              <a:gd name="f70" fmla="val 82"/>
              <a:gd name="f71" fmla="val 102"/>
              <a:gd name="f72" fmla="val 91"/>
              <a:gd name="f73" fmla="val 99"/>
              <a:gd name="f74" fmla="val 86"/>
              <a:gd name="f75" fmla="val 107"/>
              <a:gd name="f76" fmla="val 78"/>
              <a:gd name="f77" fmla="val 114"/>
              <a:gd name="f78" fmla="val 67"/>
              <a:gd name="f79" fmla="val 118"/>
              <a:gd name="f80" fmla="val 63"/>
              <a:gd name="f81" fmla="val 60"/>
              <a:gd name="f82" fmla="val 128"/>
              <a:gd name="f83" fmla="val 61"/>
              <a:gd name="f84" fmla="val 72"/>
              <a:gd name="f85" fmla="val 81"/>
              <a:gd name="f86" fmla="val 90"/>
              <a:gd name="f87" fmla="val 96"/>
              <a:gd name="f88" fmla="val 186"/>
              <a:gd name="f89" fmla="val 93"/>
              <a:gd name="f90" fmla="val 190"/>
              <a:gd name="f91" fmla="val 191"/>
              <a:gd name="f92" fmla="val 75"/>
              <a:gd name="f93" fmla="val 64"/>
              <a:gd name="f94" fmla="val 47"/>
              <a:gd name="f95" fmla="val 104"/>
              <a:gd name="f96" fmla="val 42"/>
              <a:gd name="f97" fmla="val 28"/>
              <a:gd name="f98" fmla="val 88"/>
              <a:gd name="f99" fmla="val 27"/>
              <a:gd name="f100" fmla="val 83"/>
              <a:gd name="f101" fmla="val 30"/>
              <a:gd name="f102" fmla="val 62"/>
              <a:gd name="f103" fmla="val 33"/>
              <a:gd name="f104" fmla="val 46"/>
              <a:gd name="f105" fmla="val 31"/>
              <a:gd name="f106" fmla="val 38"/>
              <a:gd name="f107" fmla="val 39"/>
              <a:gd name="f108" fmla="val 59"/>
              <a:gd name="f109" fmla="val 65"/>
              <a:gd name="f110" fmla="val 79"/>
              <a:gd name="f111" fmla="val 26"/>
              <a:gd name="f112" fmla="val 24"/>
              <a:gd name="f113" fmla="val 17"/>
              <a:gd name="f114" fmla="val 45"/>
              <a:gd name="f115" fmla="val 21"/>
              <a:gd name="f116" fmla="val 20"/>
              <a:gd name="f117" fmla="val 56"/>
              <a:gd name="f118" fmla="val 74"/>
              <a:gd name="f119" fmla="val 84"/>
              <a:gd name="f120" fmla="val 87"/>
              <a:gd name="f121" fmla="+- 0 0 -90"/>
              <a:gd name="f122" fmla="*/ f3 1 105"/>
              <a:gd name="f123" fmla="*/ f4 1 192"/>
              <a:gd name="f124" fmla="val f5"/>
              <a:gd name="f125" fmla="val f6"/>
              <a:gd name="f126" fmla="val f7"/>
              <a:gd name="f127" fmla="*/ f121 f0 1"/>
              <a:gd name="f128" fmla="+- f126 0 f124"/>
              <a:gd name="f129" fmla="+- f125 0 f124"/>
              <a:gd name="f130" fmla="*/ f127 1 f2"/>
              <a:gd name="f131" fmla="*/ f129 1 105"/>
              <a:gd name="f132" fmla="*/ f128 1 192"/>
              <a:gd name="f133" fmla="*/ 52 f129 1"/>
              <a:gd name="f134" fmla="*/ 192 f128 1"/>
              <a:gd name="f135" fmla="*/ 18 f129 1"/>
              <a:gd name="f136" fmla="*/ 9 f129 1"/>
              <a:gd name="f137" fmla="*/ 185 f128 1"/>
              <a:gd name="f138" fmla="*/ 14 f129 1"/>
              <a:gd name="f139" fmla="*/ 176 f128 1"/>
              <a:gd name="f140" fmla="*/ 40 f129 1"/>
              <a:gd name="f141" fmla="*/ 165 f128 1"/>
              <a:gd name="f142" fmla="*/ 44 f129 1"/>
              <a:gd name="f143" fmla="*/ 160 f128 1"/>
              <a:gd name="f144" fmla="*/ 129 f128 1"/>
              <a:gd name="f145" fmla="*/ 36 f129 1"/>
              <a:gd name="f146" fmla="*/ 117 f128 1"/>
              <a:gd name="f147" fmla="*/ 98 f128 1"/>
              <a:gd name="f148" fmla="*/ 1 f129 1"/>
              <a:gd name="f149" fmla="*/ 69 f128 1"/>
              <a:gd name="f150" fmla="*/ 11 f129 1"/>
              <a:gd name="f151" fmla="*/ 13 f128 1"/>
              <a:gd name="f152" fmla="*/ 22 f129 1"/>
              <a:gd name="f153" fmla="*/ 2 f128 1"/>
              <a:gd name="f154" fmla="*/ 76 f129 1"/>
              <a:gd name="f155" fmla="*/ 1 f128 1"/>
              <a:gd name="f156" fmla="*/ 94 f129 1"/>
              <a:gd name="f157" fmla="*/ 19 f128 1"/>
              <a:gd name="f158" fmla="*/ 103 f129 1"/>
              <a:gd name="f159" fmla="*/ 71 f128 1"/>
              <a:gd name="f160" fmla="*/ 99 f128 1"/>
              <a:gd name="f161" fmla="*/ 67 f129 1"/>
              <a:gd name="f162" fmla="*/ 118 f128 1"/>
              <a:gd name="f163" fmla="*/ 60 f129 1"/>
              <a:gd name="f164" fmla="*/ 128 f128 1"/>
              <a:gd name="f165" fmla="*/ 63 f129 1"/>
              <a:gd name="f166" fmla="*/ 90 f129 1"/>
              <a:gd name="f167" fmla="*/ 93 f129 1"/>
              <a:gd name="f168" fmla="*/ 190 f128 1"/>
              <a:gd name="f169" fmla="*/ 86 f129 1"/>
              <a:gd name="f170" fmla="*/ 47 f129 1"/>
              <a:gd name="f171" fmla="*/ 104 f128 1"/>
              <a:gd name="f172" fmla="*/ 103 f128 1"/>
              <a:gd name="f173" fmla="*/ 32 f129 1"/>
              <a:gd name="f174" fmla="*/ 92 f128 1"/>
              <a:gd name="f175" fmla="*/ 28 f129 1"/>
              <a:gd name="f176" fmla="*/ 78 f128 1"/>
              <a:gd name="f177" fmla="*/ 31 f128 1"/>
              <a:gd name="f178" fmla="*/ 39 f129 1"/>
              <a:gd name="f179" fmla="*/ 28 f128 1"/>
              <a:gd name="f180" fmla="*/ 59 f129 1"/>
              <a:gd name="f181" fmla="*/ 27 f128 1"/>
              <a:gd name="f182" fmla="*/ 79 f129 1"/>
              <a:gd name="f183" fmla="*/ 78 f129 1"/>
              <a:gd name="f184" fmla="*/ 22 f128 1"/>
              <a:gd name="f185" fmla="*/ 72 f129 1"/>
              <a:gd name="f186" fmla="*/ 17 f128 1"/>
              <a:gd name="f187" fmla="*/ 31 f129 1"/>
              <a:gd name="f188" fmla="*/ 18 f128 1"/>
              <a:gd name="f189" fmla="*/ 26 f129 1"/>
              <a:gd name="f190" fmla="*/ 21 f128 1"/>
              <a:gd name="f191" fmla="*/ 17 f129 1"/>
              <a:gd name="f192" fmla="*/ 74 f128 1"/>
              <a:gd name="f193" fmla="*/ 21 f129 1"/>
              <a:gd name="f194" fmla="*/ 87 f128 1"/>
              <a:gd name="f195" fmla="*/ 38 f129 1"/>
              <a:gd name="f196" fmla="*/ 100 f128 1"/>
              <a:gd name="f197" fmla="+- f130 0 f1"/>
              <a:gd name="f198" fmla="*/ f133 1 105"/>
              <a:gd name="f199" fmla="*/ f134 1 192"/>
              <a:gd name="f200" fmla="*/ f135 1 105"/>
              <a:gd name="f201" fmla="*/ f136 1 105"/>
              <a:gd name="f202" fmla="*/ f137 1 192"/>
              <a:gd name="f203" fmla="*/ f138 1 105"/>
              <a:gd name="f204" fmla="*/ f139 1 192"/>
              <a:gd name="f205" fmla="*/ f140 1 105"/>
              <a:gd name="f206" fmla="*/ f141 1 192"/>
              <a:gd name="f207" fmla="*/ f142 1 105"/>
              <a:gd name="f208" fmla="*/ f143 1 192"/>
              <a:gd name="f209" fmla="*/ f144 1 192"/>
              <a:gd name="f210" fmla="*/ f145 1 105"/>
              <a:gd name="f211" fmla="*/ f146 1 192"/>
              <a:gd name="f212" fmla="*/ f147 1 192"/>
              <a:gd name="f213" fmla="*/ f148 1 105"/>
              <a:gd name="f214" fmla="*/ f149 1 192"/>
              <a:gd name="f215" fmla="*/ f150 1 105"/>
              <a:gd name="f216" fmla="*/ f151 1 192"/>
              <a:gd name="f217" fmla="*/ f152 1 105"/>
              <a:gd name="f218" fmla="*/ f153 1 192"/>
              <a:gd name="f219" fmla="*/ f154 1 105"/>
              <a:gd name="f220" fmla="*/ f155 1 192"/>
              <a:gd name="f221" fmla="*/ f156 1 105"/>
              <a:gd name="f222" fmla="*/ f157 1 192"/>
              <a:gd name="f223" fmla="*/ f158 1 105"/>
              <a:gd name="f224" fmla="*/ f159 1 192"/>
              <a:gd name="f225" fmla="*/ f160 1 192"/>
              <a:gd name="f226" fmla="*/ f161 1 105"/>
              <a:gd name="f227" fmla="*/ f162 1 192"/>
              <a:gd name="f228" fmla="*/ f163 1 105"/>
              <a:gd name="f229" fmla="*/ f164 1 192"/>
              <a:gd name="f230" fmla="*/ f165 1 105"/>
              <a:gd name="f231" fmla="*/ f166 1 105"/>
              <a:gd name="f232" fmla="*/ f167 1 105"/>
              <a:gd name="f233" fmla="*/ f168 1 192"/>
              <a:gd name="f234" fmla="*/ f169 1 105"/>
              <a:gd name="f235" fmla="*/ f170 1 105"/>
              <a:gd name="f236" fmla="*/ f171 1 192"/>
              <a:gd name="f237" fmla="*/ f172 1 192"/>
              <a:gd name="f238" fmla="*/ f173 1 105"/>
              <a:gd name="f239" fmla="*/ f174 1 192"/>
              <a:gd name="f240" fmla="*/ f175 1 105"/>
              <a:gd name="f241" fmla="*/ f176 1 192"/>
              <a:gd name="f242" fmla="*/ f177 1 192"/>
              <a:gd name="f243" fmla="*/ f178 1 105"/>
              <a:gd name="f244" fmla="*/ f179 1 192"/>
              <a:gd name="f245" fmla="*/ f180 1 105"/>
              <a:gd name="f246" fmla="*/ f181 1 192"/>
              <a:gd name="f247" fmla="*/ f182 1 105"/>
              <a:gd name="f248" fmla="*/ f183 1 105"/>
              <a:gd name="f249" fmla="*/ f184 1 192"/>
              <a:gd name="f250" fmla="*/ f185 1 105"/>
              <a:gd name="f251" fmla="*/ f186 1 192"/>
              <a:gd name="f252" fmla="*/ f187 1 105"/>
              <a:gd name="f253" fmla="*/ f188 1 192"/>
              <a:gd name="f254" fmla="*/ f189 1 105"/>
              <a:gd name="f255" fmla="*/ f190 1 192"/>
              <a:gd name="f256" fmla="*/ f191 1 105"/>
              <a:gd name="f257" fmla="*/ f192 1 192"/>
              <a:gd name="f258" fmla="*/ f193 1 105"/>
              <a:gd name="f259" fmla="*/ f194 1 192"/>
              <a:gd name="f260" fmla="*/ f195 1 105"/>
              <a:gd name="f261" fmla="*/ f196 1 192"/>
              <a:gd name="f262" fmla="*/ 0 1 f131"/>
              <a:gd name="f263" fmla="*/ f125 1 f131"/>
              <a:gd name="f264" fmla="*/ 0 1 f132"/>
              <a:gd name="f265" fmla="*/ f126 1 f132"/>
              <a:gd name="f266" fmla="*/ f198 1 f131"/>
              <a:gd name="f267" fmla="*/ f199 1 f132"/>
              <a:gd name="f268" fmla="*/ f200 1 f131"/>
              <a:gd name="f269" fmla="*/ f201 1 f131"/>
              <a:gd name="f270" fmla="*/ f202 1 f132"/>
              <a:gd name="f271" fmla="*/ f203 1 f131"/>
              <a:gd name="f272" fmla="*/ f204 1 f132"/>
              <a:gd name="f273" fmla="*/ f205 1 f131"/>
              <a:gd name="f274" fmla="*/ f206 1 f132"/>
              <a:gd name="f275" fmla="*/ f207 1 f131"/>
              <a:gd name="f276" fmla="*/ f208 1 f132"/>
              <a:gd name="f277" fmla="*/ f209 1 f132"/>
              <a:gd name="f278" fmla="*/ f210 1 f131"/>
              <a:gd name="f279" fmla="*/ f211 1 f132"/>
              <a:gd name="f280" fmla="*/ f212 1 f132"/>
              <a:gd name="f281" fmla="*/ f213 1 f131"/>
              <a:gd name="f282" fmla="*/ f214 1 f132"/>
              <a:gd name="f283" fmla="*/ f215 1 f131"/>
              <a:gd name="f284" fmla="*/ f216 1 f132"/>
              <a:gd name="f285" fmla="*/ f217 1 f131"/>
              <a:gd name="f286" fmla="*/ f218 1 f132"/>
              <a:gd name="f287" fmla="*/ f219 1 f131"/>
              <a:gd name="f288" fmla="*/ f220 1 f132"/>
              <a:gd name="f289" fmla="*/ f221 1 f131"/>
              <a:gd name="f290" fmla="*/ f222 1 f132"/>
              <a:gd name="f291" fmla="*/ f223 1 f131"/>
              <a:gd name="f292" fmla="*/ f224 1 f132"/>
              <a:gd name="f293" fmla="*/ f225 1 f132"/>
              <a:gd name="f294" fmla="*/ f226 1 f131"/>
              <a:gd name="f295" fmla="*/ f227 1 f132"/>
              <a:gd name="f296" fmla="*/ f228 1 f131"/>
              <a:gd name="f297" fmla="*/ f229 1 f132"/>
              <a:gd name="f298" fmla="*/ f230 1 f131"/>
              <a:gd name="f299" fmla="*/ f231 1 f131"/>
              <a:gd name="f300" fmla="*/ f232 1 f131"/>
              <a:gd name="f301" fmla="*/ f233 1 f132"/>
              <a:gd name="f302" fmla="*/ f234 1 f131"/>
              <a:gd name="f303" fmla="*/ f235 1 f131"/>
              <a:gd name="f304" fmla="*/ f236 1 f132"/>
              <a:gd name="f305" fmla="*/ f237 1 f132"/>
              <a:gd name="f306" fmla="*/ f238 1 f131"/>
              <a:gd name="f307" fmla="*/ f239 1 f132"/>
              <a:gd name="f308" fmla="*/ f240 1 f131"/>
              <a:gd name="f309" fmla="*/ f241 1 f132"/>
              <a:gd name="f310" fmla="*/ f242 1 f132"/>
              <a:gd name="f311" fmla="*/ f243 1 f131"/>
              <a:gd name="f312" fmla="*/ f244 1 f132"/>
              <a:gd name="f313" fmla="*/ f245 1 f131"/>
              <a:gd name="f314" fmla="*/ f246 1 f132"/>
              <a:gd name="f315" fmla="*/ f247 1 f131"/>
              <a:gd name="f316" fmla="*/ f248 1 f131"/>
              <a:gd name="f317" fmla="*/ f249 1 f132"/>
              <a:gd name="f318" fmla="*/ f250 1 f131"/>
              <a:gd name="f319" fmla="*/ f251 1 f132"/>
              <a:gd name="f320" fmla="*/ f252 1 f131"/>
              <a:gd name="f321" fmla="*/ f253 1 f132"/>
              <a:gd name="f322" fmla="*/ f254 1 f131"/>
              <a:gd name="f323" fmla="*/ f255 1 f132"/>
              <a:gd name="f324" fmla="*/ f256 1 f131"/>
              <a:gd name="f325" fmla="*/ f257 1 f132"/>
              <a:gd name="f326" fmla="*/ f258 1 f131"/>
              <a:gd name="f327" fmla="*/ f259 1 f132"/>
              <a:gd name="f328" fmla="*/ f260 1 f131"/>
              <a:gd name="f329" fmla="*/ f261 1 f132"/>
              <a:gd name="f330" fmla="*/ f262 f122 1"/>
              <a:gd name="f331" fmla="*/ f263 f122 1"/>
              <a:gd name="f332" fmla="*/ f265 f123 1"/>
              <a:gd name="f333" fmla="*/ f264 f123 1"/>
              <a:gd name="f334" fmla="*/ f266 f122 1"/>
              <a:gd name="f335" fmla="*/ f267 f123 1"/>
              <a:gd name="f336" fmla="*/ f268 f122 1"/>
              <a:gd name="f337" fmla="*/ f269 f122 1"/>
              <a:gd name="f338" fmla="*/ f270 f123 1"/>
              <a:gd name="f339" fmla="*/ f271 f122 1"/>
              <a:gd name="f340" fmla="*/ f272 f123 1"/>
              <a:gd name="f341" fmla="*/ f273 f122 1"/>
              <a:gd name="f342" fmla="*/ f274 f123 1"/>
              <a:gd name="f343" fmla="*/ f275 f122 1"/>
              <a:gd name="f344" fmla="*/ f276 f123 1"/>
              <a:gd name="f345" fmla="*/ f277 f123 1"/>
              <a:gd name="f346" fmla="*/ f278 f122 1"/>
              <a:gd name="f347" fmla="*/ f279 f123 1"/>
              <a:gd name="f348" fmla="*/ f280 f123 1"/>
              <a:gd name="f349" fmla="*/ f281 f122 1"/>
              <a:gd name="f350" fmla="*/ f282 f123 1"/>
              <a:gd name="f351" fmla="*/ f283 f122 1"/>
              <a:gd name="f352" fmla="*/ f284 f123 1"/>
              <a:gd name="f353" fmla="*/ f285 f122 1"/>
              <a:gd name="f354" fmla="*/ f286 f123 1"/>
              <a:gd name="f355" fmla="*/ f287 f122 1"/>
              <a:gd name="f356" fmla="*/ f288 f123 1"/>
              <a:gd name="f357" fmla="*/ f289 f122 1"/>
              <a:gd name="f358" fmla="*/ f290 f123 1"/>
              <a:gd name="f359" fmla="*/ f291 f122 1"/>
              <a:gd name="f360" fmla="*/ f292 f123 1"/>
              <a:gd name="f361" fmla="*/ f293 f123 1"/>
              <a:gd name="f362" fmla="*/ f294 f122 1"/>
              <a:gd name="f363" fmla="*/ f295 f123 1"/>
              <a:gd name="f364" fmla="*/ f296 f122 1"/>
              <a:gd name="f365" fmla="*/ f297 f123 1"/>
              <a:gd name="f366" fmla="*/ f298 f122 1"/>
              <a:gd name="f367" fmla="*/ f299 f122 1"/>
              <a:gd name="f368" fmla="*/ f300 f122 1"/>
              <a:gd name="f369" fmla="*/ f301 f123 1"/>
              <a:gd name="f370" fmla="*/ f302 f122 1"/>
              <a:gd name="f371" fmla="*/ f303 f122 1"/>
              <a:gd name="f372" fmla="*/ f304 f123 1"/>
              <a:gd name="f373" fmla="*/ f305 f123 1"/>
              <a:gd name="f374" fmla="*/ f306 f122 1"/>
              <a:gd name="f375" fmla="*/ f307 f123 1"/>
              <a:gd name="f376" fmla="*/ f308 f122 1"/>
              <a:gd name="f377" fmla="*/ f309 f123 1"/>
              <a:gd name="f378" fmla="*/ f310 f123 1"/>
              <a:gd name="f379" fmla="*/ f311 f122 1"/>
              <a:gd name="f380" fmla="*/ f312 f123 1"/>
              <a:gd name="f381" fmla="*/ f313 f122 1"/>
              <a:gd name="f382" fmla="*/ f314 f123 1"/>
              <a:gd name="f383" fmla="*/ f315 f122 1"/>
              <a:gd name="f384" fmla="*/ f316 f122 1"/>
              <a:gd name="f385" fmla="*/ f317 f123 1"/>
              <a:gd name="f386" fmla="*/ f318 f122 1"/>
              <a:gd name="f387" fmla="*/ f319 f123 1"/>
              <a:gd name="f388" fmla="*/ f320 f122 1"/>
              <a:gd name="f389" fmla="*/ f321 f123 1"/>
              <a:gd name="f390" fmla="*/ f322 f122 1"/>
              <a:gd name="f391" fmla="*/ f323 f123 1"/>
              <a:gd name="f392" fmla="*/ f324 f122 1"/>
              <a:gd name="f393" fmla="*/ f325 f123 1"/>
              <a:gd name="f394" fmla="*/ f326 f122 1"/>
              <a:gd name="f395" fmla="*/ f327 f123 1"/>
              <a:gd name="f396" fmla="*/ f328 f122 1"/>
              <a:gd name="f397" fmla="*/ f329 f1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7">
                <a:pos x="f334" y="f335"/>
              </a:cxn>
              <a:cxn ang="f197">
                <a:pos x="f336" y="f335"/>
              </a:cxn>
              <a:cxn ang="f197">
                <a:pos x="f337" y="f338"/>
              </a:cxn>
              <a:cxn ang="f197">
                <a:pos x="f339" y="f340"/>
              </a:cxn>
              <a:cxn ang="f197">
                <a:pos x="f341" y="f342"/>
              </a:cxn>
              <a:cxn ang="f197">
                <a:pos x="f343" y="f344"/>
              </a:cxn>
              <a:cxn ang="f197">
                <a:pos x="f343" y="f345"/>
              </a:cxn>
              <a:cxn ang="f197">
                <a:pos x="f346" y="f347"/>
              </a:cxn>
              <a:cxn ang="f197">
                <a:pos x="f337" y="f348"/>
              </a:cxn>
              <a:cxn ang="f197">
                <a:pos x="f349" y="f350"/>
              </a:cxn>
              <a:cxn ang="f197">
                <a:pos x="f351" y="f352"/>
              </a:cxn>
              <a:cxn ang="f197">
                <a:pos x="f353" y="f354"/>
              </a:cxn>
              <a:cxn ang="f197">
                <a:pos x="f355" y="f356"/>
              </a:cxn>
              <a:cxn ang="f197">
                <a:pos x="f357" y="f358"/>
              </a:cxn>
              <a:cxn ang="f197">
                <a:pos x="f359" y="f360"/>
              </a:cxn>
              <a:cxn ang="f197">
                <a:pos x="f357" y="f361"/>
              </a:cxn>
              <a:cxn ang="f197">
                <a:pos x="f362" y="f363"/>
              </a:cxn>
              <a:cxn ang="f197">
                <a:pos x="f364" y="f365"/>
              </a:cxn>
              <a:cxn ang="f197">
                <a:pos x="f364" y="f344"/>
              </a:cxn>
              <a:cxn ang="f197">
                <a:pos x="f366" y="f342"/>
              </a:cxn>
              <a:cxn ang="f197">
                <a:pos x="f367" y="f340"/>
              </a:cxn>
              <a:cxn ang="f197">
                <a:pos x="f368" y="f369"/>
              </a:cxn>
              <a:cxn ang="f197">
                <a:pos x="f370" y="f335"/>
              </a:cxn>
              <a:cxn ang="f197">
                <a:pos x="f334" y="f335"/>
              </a:cxn>
              <a:cxn ang="f197">
                <a:pos x="f371" y="f372"/>
              </a:cxn>
              <a:cxn ang="f197">
                <a:pos x="f371" y="f373"/>
              </a:cxn>
              <a:cxn ang="f197">
                <a:pos x="f374" y="f375"/>
              </a:cxn>
              <a:cxn ang="f197">
                <a:pos x="f376" y="f377"/>
              </a:cxn>
              <a:cxn ang="f197">
                <a:pos x="f346" y="f378"/>
              </a:cxn>
              <a:cxn ang="f197">
                <a:pos x="f379" y="f380"/>
              </a:cxn>
              <a:cxn ang="f197">
                <a:pos x="f381" y="f382"/>
              </a:cxn>
              <a:cxn ang="f197">
                <a:pos x="f383" y="f382"/>
              </a:cxn>
              <a:cxn ang="f197">
                <a:pos x="f384" y="f385"/>
              </a:cxn>
              <a:cxn ang="f197">
                <a:pos x="f386" y="f387"/>
              </a:cxn>
              <a:cxn ang="f197">
                <a:pos x="f388" y="f389"/>
              </a:cxn>
              <a:cxn ang="f197">
                <a:pos x="f390" y="f391"/>
              </a:cxn>
              <a:cxn ang="f197">
                <a:pos x="f392" y="f393"/>
              </a:cxn>
              <a:cxn ang="f197">
                <a:pos x="f394" y="f395"/>
              </a:cxn>
              <a:cxn ang="f197">
                <a:pos x="f396" y="f397"/>
              </a:cxn>
              <a:cxn ang="f197">
                <a:pos x="f371" y="f372"/>
              </a:cxn>
            </a:cxnLst>
            <a:rect l="f330" t="f333" r="f331" b="f332"/>
            <a:pathLst>
              <a:path w="105" h="192">
                <a:moveTo>
                  <a:pt x="f8" y="f7"/>
                </a:moveTo>
                <a:cubicBezTo>
                  <a:pt x="f9" y="f7"/>
                  <a:pt x="f10" y="f7"/>
                  <a:pt x="f11" y="f7"/>
                </a:cubicBezTo>
                <a:cubicBezTo>
                  <a:pt x="f12" y="f7"/>
                  <a:pt x="f13" y="f14"/>
                  <a:pt x="f15" y="f16"/>
                </a:cubicBezTo>
                <a:cubicBezTo>
                  <a:pt x="f17" y="f18"/>
                  <a:pt x="f13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0" y="f32"/>
                </a:cubicBezTo>
                <a:cubicBezTo>
                  <a:pt x="f30" y="f33"/>
                  <a:pt x="f30" y="f34"/>
                  <a:pt x="f30" y="f35"/>
                </a:cubicBezTo>
                <a:cubicBezTo>
                  <a:pt x="f30" y="f36"/>
                  <a:pt x="f9" y="f37"/>
                  <a:pt x="f38" y="f39"/>
                </a:cubicBezTo>
                <a:cubicBezTo>
                  <a:pt x="f40" y="f41"/>
                  <a:pt x="f42" y="f43"/>
                  <a:pt x="f15" y="f44"/>
                </a:cubicBezTo>
                <a:cubicBezTo>
                  <a:pt x="f45" y="f46"/>
                  <a:pt x="f5" y="f47"/>
                  <a:pt x="f45" y="f48"/>
                </a:cubicBezTo>
                <a:cubicBezTo>
                  <a:pt x="f49" y="f50"/>
                  <a:pt x="f17" y="f24"/>
                  <a:pt x="f51" y="f12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26" y="f5"/>
                  <a:pt x="f58" y="f5"/>
                  <a:pt x="f59" y="f45"/>
                </a:cubicBezTo>
                <a:cubicBezTo>
                  <a:pt x="f60" y="f55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6" y="f70"/>
                  <a:pt x="f71" y="f72"/>
                  <a:pt x="f6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37"/>
                  <a:pt x="f81" y="f36"/>
                  <a:pt x="f81" y="f82"/>
                </a:cubicBezTo>
                <a:cubicBezTo>
                  <a:pt x="f81" y="f34"/>
                  <a:pt x="f81" y="f33"/>
                  <a:pt x="f81" y="f32"/>
                </a:cubicBezTo>
                <a:cubicBezTo>
                  <a:pt x="f81" y="f31"/>
                  <a:pt x="f83" y="f29"/>
                  <a:pt x="f80" y="f27"/>
                </a:cubicBezTo>
                <a:cubicBezTo>
                  <a:pt x="f84" y="f25"/>
                  <a:pt x="f85" y="f23"/>
                  <a:pt x="f86" y="f21"/>
                </a:cubicBezTo>
                <a:cubicBezTo>
                  <a:pt x="f87" y="f19"/>
                  <a:pt x="f44" y="f88"/>
                  <a:pt x="f89" y="f90"/>
                </a:cubicBezTo>
                <a:cubicBezTo>
                  <a:pt x="f72" y="f91"/>
                  <a:pt x="f46" y="f91"/>
                  <a:pt x="f74" y="f7"/>
                </a:cubicBezTo>
                <a:cubicBezTo>
                  <a:pt x="f92" y="f7"/>
                  <a:pt x="f93" y="f7"/>
                  <a:pt x="f8" y="f7"/>
                </a:cubicBezTo>
                <a:close/>
                <a:moveTo>
                  <a:pt x="f94" y="f95"/>
                </a:moveTo>
                <a:cubicBezTo>
                  <a:pt x="f94" y="f95"/>
                  <a:pt x="f94" y="f95"/>
                  <a:pt x="f94" y="f68"/>
                </a:cubicBezTo>
                <a:cubicBezTo>
                  <a:pt x="f96" y="f73"/>
                  <a:pt x="f65" y="f87"/>
                  <a:pt x="f24" y="f60"/>
                </a:cubicBezTo>
                <a:cubicBezTo>
                  <a:pt x="f97" y="f98"/>
                  <a:pt x="f99" y="f100"/>
                  <a:pt x="f97" y="f76"/>
                </a:cubicBezTo>
                <a:cubicBezTo>
                  <a:pt x="f101" y="f102"/>
                  <a:pt x="f103" y="f104"/>
                  <a:pt x="f38" y="f105"/>
                </a:cubicBezTo>
                <a:cubicBezTo>
                  <a:pt x="f38" y="f101"/>
                  <a:pt x="f106" y="f97"/>
                  <a:pt x="f107" y="f97"/>
                </a:cubicBezTo>
                <a:cubicBezTo>
                  <a:pt x="f104" y="f97"/>
                  <a:pt x="f8" y="f99"/>
                  <a:pt x="f108" y="f99"/>
                </a:cubicBezTo>
                <a:cubicBezTo>
                  <a:pt x="f109" y="f99"/>
                  <a:pt x="f84" y="f99"/>
                  <a:pt x="f110" y="f99"/>
                </a:cubicBezTo>
                <a:cubicBezTo>
                  <a:pt x="f76" y="f111"/>
                  <a:pt x="f76" y="f112"/>
                  <a:pt x="f76" y="f56"/>
                </a:cubicBezTo>
                <a:cubicBezTo>
                  <a:pt x="f76" y="f11"/>
                  <a:pt x="f59" y="f113"/>
                  <a:pt x="f84" y="f113"/>
                </a:cubicBezTo>
                <a:cubicBezTo>
                  <a:pt x="f108" y="f11"/>
                  <a:pt x="f114" y="f11"/>
                  <a:pt x="f105" y="f11"/>
                </a:cubicBezTo>
                <a:cubicBezTo>
                  <a:pt x="f97" y="f11"/>
                  <a:pt x="f99" y="f63"/>
                  <a:pt x="f111" y="f115"/>
                </a:cubicBezTo>
                <a:cubicBezTo>
                  <a:pt x="f112" y="f107"/>
                  <a:pt x="f116" y="f117"/>
                  <a:pt x="f113" y="f118"/>
                </a:cubicBezTo>
                <a:cubicBezTo>
                  <a:pt x="f113" y="f110"/>
                  <a:pt x="f11" y="f119"/>
                  <a:pt x="f115" y="f120"/>
                </a:cubicBezTo>
                <a:cubicBezTo>
                  <a:pt x="f111" y="f60"/>
                  <a:pt x="f24" y="f87"/>
                  <a:pt x="f106" y="f66"/>
                </a:cubicBezTo>
                <a:cubicBezTo>
                  <a:pt x="f26" y="f71"/>
                  <a:pt x="f30" y="f68"/>
                  <a:pt x="f94" y="f9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1" name="Freeform 66">
            <a:extLst>
              <a:ext uri="{FF2B5EF4-FFF2-40B4-BE49-F238E27FC236}">
                <a16:creationId xmlns:a16="http://schemas.microsoft.com/office/drawing/2014/main" id="{E07B0EA1-A055-A0BF-E9D5-FD6A7B550430}"/>
              </a:ext>
            </a:extLst>
          </p:cNvPr>
          <p:cNvSpPr/>
          <p:nvPr/>
        </p:nvSpPr>
        <p:spPr>
          <a:xfrm>
            <a:off x="4429125" y="4025902"/>
            <a:ext cx="742950" cy="8604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4"/>
              <a:gd name="f7" fmla="val 190"/>
              <a:gd name="f8" fmla="val 57"/>
              <a:gd name="f9" fmla="val 21"/>
              <a:gd name="f10" fmla="val 54"/>
              <a:gd name="f11" fmla="val 51"/>
              <a:gd name="f12" fmla="val 48"/>
              <a:gd name="f13" fmla="val 14"/>
              <a:gd name="f14" fmla="val 53"/>
              <a:gd name="f15" fmla="val 8"/>
              <a:gd name="f16" fmla="val 56"/>
              <a:gd name="f17" fmla="val 2"/>
              <a:gd name="f18" fmla="val 1"/>
              <a:gd name="f19" fmla="val 58"/>
              <a:gd name="f20" fmla="val 59"/>
              <a:gd name="f21" fmla="val 74"/>
              <a:gd name="f22" fmla="val 89"/>
              <a:gd name="f23" fmla="val 104"/>
              <a:gd name="f24" fmla="val 105"/>
              <a:gd name="f25" fmla="val 107"/>
              <a:gd name="f26" fmla="val 108"/>
              <a:gd name="f27" fmla="val 110"/>
              <a:gd name="f28" fmla="val 113"/>
              <a:gd name="f29" fmla="val 116"/>
              <a:gd name="f30" fmla="val 20"/>
              <a:gd name="f31" fmla="val 106"/>
              <a:gd name="f32" fmla="val 22"/>
              <a:gd name="f33" fmla="val 23"/>
              <a:gd name="f34" fmla="val 25"/>
              <a:gd name="f35" fmla="val 39"/>
              <a:gd name="f36" fmla="val 67"/>
              <a:gd name="f37" fmla="val 69"/>
              <a:gd name="f38" fmla="val 71"/>
              <a:gd name="f39" fmla="val 73"/>
              <a:gd name="f40" fmla="val 125"/>
              <a:gd name="f41" fmla="val 97"/>
              <a:gd name="f42" fmla="val 141"/>
              <a:gd name="f43" fmla="val 122"/>
              <a:gd name="f44" fmla="val 158"/>
              <a:gd name="f45" fmla="val 146"/>
              <a:gd name="f46" fmla="val 155"/>
              <a:gd name="f47" fmla="val 162"/>
              <a:gd name="f48" fmla="val 160"/>
              <a:gd name="f49" fmla="val 170"/>
              <a:gd name="f50" fmla="val 154"/>
              <a:gd name="f51" fmla="val 182"/>
              <a:gd name="f52" fmla="val 144"/>
              <a:gd name="f53" fmla="val 189"/>
              <a:gd name="f54" fmla="val 130"/>
              <a:gd name="f55" fmla="val 98"/>
              <a:gd name="f56" fmla="val 66"/>
              <a:gd name="f57" fmla="val 34"/>
              <a:gd name="f58" fmla="val 16"/>
              <a:gd name="f59" fmla="val 176"/>
              <a:gd name="f60" fmla="val 159"/>
              <a:gd name="f61" fmla="val 156"/>
              <a:gd name="f62" fmla="val 153"/>
              <a:gd name="f63" fmla="val 3"/>
              <a:gd name="f64" fmla="val 151"/>
              <a:gd name="f65" fmla="val 37"/>
              <a:gd name="f66" fmla="val 100"/>
              <a:gd name="f67" fmla="val 55"/>
              <a:gd name="f68" fmla="val 72"/>
              <a:gd name="f69" fmla="val 26"/>
              <a:gd name="f70" fmla="val 24"/>
              <a:gd name="f71" fmla="val 13"/>
              <a:gd name="f72" fmla="val 15"/>
              <a:gd name="f73" fmla="val 17"/>
              <a:gd name="f74" fmla="val 18"/>
              <a:gd name="f75" fmla="val 36"/>
              <a:gd name="f76" fmla="val 70"/>
              <a:gd name="f77" fmla="val 68"/>
              <a:gd name="f78" fmla="val 75"/>
              <a:gd name="f79" fmla="val 78"/>
              <a:gd name="f80" fmla="val 49"/>
              <a:gd name="f81" fmla="val 103"/>
              <a:gd name="f82" fmla="val 32"/>
              <a:gd name="f83" fmla="val 129"/>
              <a:gd name="f84" fmla="val 12"/>
              <a:gd name="f85" fmla="val 157"/>
              <a:gd name="f86" fmla="val 163"/>
              <a:gd name="f87" fmla="val 175"/>
              <a:gd name="f88" fmla="val 29"/>
              <a:gd name="f89" fmla="val 44"/>
              <a:gd name="f90" fmla="val 177"/>
              <a:gd name="f91" fmla="val 171"/>
              <a:gd name="f92" fmla="val 31"/>
              <a:gd name="f93" fmla="val 30"/>
              <a:gd name="f94" fmla="val 35"/>
              <a:gd name="f95" fmla="val 152"/>
              <a:gd name="f96" fmla="val 147"/>
              <a:gd name="f97" fmla="val 42"/>
              <a:gd name="f98" fmla="val 139"/>
              <a:gd name="f99" fmla="val 46"/>
              <a:gd name="f100" fmla="val 138"/>
              <a:gd name="f101" fmla="val 77"/>
              <a:gd name="f102" fmla="val 132"/>
              <a:gd name="f103" fmla="val 134"/>
              <a:gd name="f104" fmla="val 135"/>
              <a:gd name="f105" fmla="val 136"/>
              <a:gd name="f106" fmla="val 114"/>
              <a:gd name="f107" fmla="val 96"/>
              <a:gd name="f108" fmla="val 95"/>
              <a:gd name="f109" fmla="val 94"/>
              <a:gd name="f110" fmla="val 52"/>
              <a:gd name="f111" fmla="val 19"/>
              <a:gd name="f112" fmla="val 86"/>
              <a:gd name="f113" fmla="+- 0 0 -90"/>
              <a:gd name="f114" fmla="*/ f3 1 164"/>
              <a:gd name="f115" fmla="*/ f4 1 190"/>
              <a:gd name="f116" fmla="val f5"/>
              <a:gd name="f117" fmla="val f6"/>
              <a:gd name="f118" fmla="val f7"/>
              <a:gd name="f119" fmla="*/ f113 f0 1"/>
              <a:gd name="f120" fmla="+- f118 0 f116"/>
              <a:gd name="f121" fmla="+- f117 0 f116"/>
              <a:gd name="f122" fmla="*/ f119 1 f2"/>
              <a:gd name="f123" fmla="*/ f121 1 164"/>
              <a:gd name="f124" fmla="*/ f120 1 190"/>
              <a:gd name="f125" fmla="*/ 57 f121 1"/>
              <a:gd name="f126" fmla="*/ 21 f120 1"/>
              <a:gd name="f127" fmla="*/ 48 f121 1"/>
              <a:gd name="f128" fmla="*/ 56 f121 1"/>
              <a:gd name="f129" fmla="*/ 2 f120 1"/>
              <a:gd name="f130" fmla="*/ 59 f121 1"/>
              <a:gd name="f131" fmla="*/ 0 f120 1"/>
              <a:gd name="f132" fmla="*/ 104 f121 1"/>
              <a:gd name="f133" fmla="*/ 108 f121 1"/>
              <a:gd name="f134" fmla="*/ 116 f121 1"/>
              <a:gd name="f135" fmla="*/ 20 f120 1"/>
              <a:gd name="f136" fmla="*/ 107 f121 1"/>
              <a:gd name="f137" fmla="*/ 106 f121 1"/>
              <a:gd name="f138" fmla="*/ 25 f120 1"/>
              <a:gd name="f139" fmla="*/ 67 f120 1"/>
              <a:gd name="f140" fmla="*/ 73 f120 1"/>
              <a:gd name="f141" fmla="*/ 158 f121 1"/>
              <a:gd name="f142" fmla="*/ 146 f120 1"/>
              <a:gd name="f143" fmla="*/ 160 f121 1"/>
              <a:gd name="f144" fmla="*/ 170 f120 1"/>
              <a:gd name="f145" fmla="*/ 130 f121 1"/>
              <a:gd name="f146" fmla="*/ 189 f120 1"/>
              <a:gd name="f147" fmla="*/ 34 f121 1"/>
              <a:gd name="f148" fmla="*/ 1 f121 1"/>
              <a:gd name="f149" fmla="*/ 159 f120 1"/>
              <a:gd name="f150" fmla="*/ 3 f121 1"/>
              <a:gd name="f151" fmla="*/ 151 f120 1"/>
              <a:gd name="f152" fmla="*/ 55 f121 1"/>
              <a:gd name="f153" fmla="*/ 74 f120 1"/>
              <a:gd name="f154" fmla="*/ 66 f120 1"/>
              <a:gd name="f155" fmla="*/ 26 f120 1"/>
              <a:gd name="f156" fmla="*/ 69 f121 1"/>
              <a:gd name="f157" fmla="*/ 13 f120 1"/>
              <a:gd name="f158" fmla="*/ 18 f120 1"/>
              <a:gd name="f159" fmla="*/ 70 f120 1"/>
              <a:gd name="f160" fmla="*/ 66 f121 1"/>
              <a:gd name="f161" fmla="*/ 78 f120 1"/>
              <a:gd name="f162" fmla="*/ 14 f121 1"/>
              <a:gd name="f163" fmla="*/ 154 f120 1"/>
              <a:gd name="f164" fmla="*/ 13 f121 1"/>
              <a:gd name="f165" fmla="*/ 163 f120 1"/>
              <a:gd name="f166" fmla="*/ 44 f121 1"/>
              <a:gd name="f167" fmla="*/ 177 f120 1"/>
              <a:gd name="f168" fmla="*/ 31 f121 1"/>
              <a:gd name="f169" fmla="*/ 164 f120 1"/>
              <a:gd name="f170" fmla="*/ 32 f121 1"/>
              <a:gd name="f171" fmla="*/ 157 f120 1"/>
              <a:gd name="f172" fmla="*/ 42 f121 1"/>
              <a:gd name="f173" fmla="*/ 141 f120 1"/>
              <a:gd name="f174" fmla="*/ 49 f121 1"/>
              <a:gd name="f175" fmla="*/ 138 f120 1"/>
              <a:gd name="f176" fmla="*/ 132 f121 1"/>
              <a:gd name="f177" fmla="*/ 138 f121 1"/>
              <a:gd name="f178" fmla="*/ 134 f121 1"/>
              <a:gd name="f179" fmla="*/ 132 f120 1"/>
              <a:gd name="f180" fmla="*/ 98 f121 1"/>
              <a:gd name="f181" fmla="*/ 95 f121 1"/>
              <a:gd name="f182" fmla="*/ 69 f120 1"/>
              <a:gd name="f183" fmla="*/ 19 f120 1"/>
              <a:gd name="f184" fmla="+- f122 0 f1"/>
              <a:gd name="f185" fmla="*/ f125 1 164"/>
              <a:gd name="f186" fmla="*/ f126 1 190"/>
              <a:gd name="f187" fmla="*/ f127 1 164"/>
              <a:gd name="f188" fmla="*/ f128 1 164"/>
              <a:gd name="f189" fmla="*/ f129 1 190"/>
              <a:gd name="f190" fmla="*/ f130 1 164"/>
              <a:gd name="f191" fmla="*/ f131 1 190"/>
              <a:gd name="f192" fmla="*/ f132 1 164"/>
              <a:gd name="f193" fmla="*/ f133 1 164"/>
              <a:gd name="f194" fmla="*/ f134 1 164"/>
              <a:gd name="f195" fmla="*/ f135 1 190"/>
              <a:gd name="f196" fmla="*/ f136 1 164"/>
              <a:gd name="f197" fmla="*/ f137 1 164"/>
              <a:gd name="f198" fmla="*/ f138 1 190"/>
              <a:gd name="f199" fmla="*/ f139 1 190"/>
              <a:gd name="f200" fmla="*/ f140 1 190"/>
              <a:gd name="f201" fmla="*/ f141 1 164"/>
              <a:gd name="f202" fmla="*/ f142 1 190"/>
              <a:gd name="f203" fmla="*/ f143 1 164"/>
              <a:gd name="f204" fmla="*/ f144 1 190"/>
              <a:gd name="f205" fmla="*/ f145 1 164"/>
              <a:gd name="f206" fmla="*/ f146 1 190"/>
              <a:gd name="f207" fmla="*/ f147 1 164"/>
              <a:gd name="f208" fmla="*/ f148 1 164"/>
              <a:gd name="f209" fmla="*/ f149 1 190"/>
              <a:gd name="f210" fmla="*/ f150 1 164"/>
              <a:gd name="f211" fmla="*/ f151 1 190"/>
              <a:gd name="f212" fmla="*/ f152 1 164"/>
              <a:gd name="f213" fmla="*/ f153 1 190"/>
              <a:gd name="f214" fmla="*/ f154 1 190"/>
              <a:gd name="f215" fmla="*/ f155 1 190"/>
              <a:gd name="f216" fmla="*/ f156 1 164"/>
              <a:gd name="f217" fmla="*/ f157 1 190"/>
              <a:gd name="f218" fmla="*/ f158 1 190"/>
              <a:gd name="f219" fmla="*/ f159 1 190"/>
              <a:gd name="f220" fmla="*/ f160 1 164"/>
              <a:gd name="f221" fmla="*/ f161 1 190"/>
              <a:gd name="f222" fmla="*/ f162 1 164"/>
              <a:gd name="f223" fmla="*/ f163 1 190"/>
              <a:gd name="f224" fmla="*/ f164 1 164"/>
              <a:gd name="f225" fmla="*/ f165 1 190"/>
              <a:gd name="f226" fmla="*/ f166 1 164"/>
              <a:gd name="f227" fmla="*/ f167 1 190"/>
              <a:gd name="f228" fmla="*/ f168 1 164"/>
              <a:gd name="f229" fmla="*/ f169 1 190"/>
              <a:gd name="f230" fmla="*/ f170 1 164"/>
              <a:gd name="f231" fmla="*/ f171 1 190"/>
              <a:gd name="f232" fmla="*/ f172 1 164"/>
              <a:gd name="f233" fmla="*/ f173 1 190"/>
              <a:gd name="f234" fmla="*/ f174 1 164"/>
              <a:gd name="f235" fmla="*/ f175 1 190"/>
              <a:gd name="f236" fmla="*/ f176 1 164"/>
              <a:gd name="f237" fmla="*/ f177 1 164"/>
              <a:gd name="f238" fmla="*/ f178 1 164"/>
              <a:gd name="f239" fmla="*/ f179 1 190"/>
              <a:gd name="f240" fmla="*/ f180 1 164"/>
              <a:gd name="f241" fmla="*/ f181 1 164"/>
              <a:gd name="f242" fmla="*/ f182 1 190"/>
              <a:gd name="f243" fmla="*/ f183 1 190"/>
              <a:gd name="f244" fmla="*/ 0 1 f123"/>
              <a:gd name="f245" fmla="*/ f117 1 f123"/>
              <a:gd name="f246" fmla="*/ 0 1 f124"/>
              <a:gd name="f247" fmla="*/ f118 1 f124"/>
              <a:gd name="f248" fmla="*/ f185 1 f123"/>
              <a:gd name="f249" fmla="*/ f186 1 f124"/>
              <a:gd name="f250" fmla="*/ f187 1 f123"/>
              <a:gd name="f251" fmla="*/ f188 1 f123"/>
              <a:gd name="f252" fmla="*/ f189 1 f124"/>
              <a:gd name="f253" fmla="*/ f190 1 f123"/>
              <a:gd name="f254" fmla="*/ f191 1 f124"/>
              <a:gd name="f255" fmla="*/ f192 1 f123"/>
              <a:gd name="f256" fmla="*/ f193 1 f123"/>
              <a:gd name="f257" fmla="*/ f194 1 f123"/>
              <a:gd name="f258" fmla="*/ f195 1 f124"/>
              <a:gd name="f259" fmla="*/ f196 1 f123"/>
              <a:gd name="f260" fmla="*/ f197 1 f123"/>
              <a:gd name="f261" fmla="*/ f198 1 f124"/>
              <a:gd name="f262" fmla="*/ f199 1 f124"/>
              <a:gd name="f263" fmla="*/ f200 1 f124"/>
              <a:gd name="f264" fmla="*/ f201 1 f123"/>
              <a:gd name="f265" fmla="*/ f202 1 f124"/>
              <a:gd name="f266" fmla="*/ f203 1 f123"/>
              <a:gd name="f267" fmla="*/ f204 1 f124"/>
              <a:gd name="f268" fmla="*/ f205 1 f123"/>
              <a:gd name="f269" fmla="*/ f206 1 f124"/>
              <a:gd name="f270" fmla="*/ f207 1 f123"/>
              <a:gd name="f271" fmla="*/ f208 1 f123"/>
              <a:gd name="f272" fmla="*/ f209 1 f124"/>
              <a:gd name="f273" fmla="*/ f210 1 f123"/>
              <a:gd name="f274" fmla="*/ f211 1 f124"/>
              <a:gd name="f275" fmla="*/ f212 1 f123"/>
              <a:gd name="f276" fmla="*/ f213 1 f124"/>
              <a:gd name="f277" fmla="*/ f214 1 f124"/>
              <a:gd name="f278" fmla="*/ f215 1 f124"/>
              <a:gd name="f279" fmla="*/ f216 1 f123"/>
              <a:gd name="f280" fmla="*/ f217 1 f124"/>
              <a:gd name="f281" fmla="*/ f218 1 f124"/>
              <a:gd name="f282" fmla="*/ f219 1 f124"/>
              <a:gd name="f283" fmla="*/ f220 1 f123"/>
              <a:gd name="f284" fmla="*/ f221 1 f124"/>
              <a:gd name="f285" fmla="*/ f222 1 f123"/>
              <a:gd name="f286" fmla="*/ f223 1 f124"/>
              <a:gd name="f287" fmla="*/ f224 1 f123"/>
              <a:gd name="f288" fmla="*/ f225 1 f124"/>
              <a:gd name="f289" fmla="*/ f226 1 f123"/>
              <a:gd name="f290" fmla="*/ f227 1 f124"/>
              <a:gd name="f291" fmla="*/ f228 1 f123"/>
              <a:gd name="f292" fmla="*/ f229 1 f124"/>
              <a:gd name="f293" fmla="*/ f230 1 f123"/>
              <a:gd name="f294" fmla="*/ f231 1 f124"/>
              <a:gd name="f295" fmla="*/ f232 1 f123"/>
              <a:gd name="f296" fmla="*/ f233 1 f124"/>
              <a:gd name="f297" fmla="*/ f234 1 f123"/>
              <a:gd name="f298" fmla="*/ f235 1 f124"/>
              <a:gd name="f299" fmla="*/ f236 1 f123"/>
              <a:gd name="f300" fmla="*/ f237 1 f123"/>
              <a:gd name="f301" fmla="*/ f238 1 f123"/>
              <a:gd name="f302" fmla="*/ f239 1 f124"/>
              <a:gd name="f303" fmla="*/ f240 1 f123"/>
              <a:gd name="f304" fmla="*/ f241 1 f123"/>
              <a:gd name="f305" fmla="*/ f242 1 f124"/>
              <a:gd name="f306" fmla="*/ f243 1 f124"/>
              <a:gd name="f307" fmla="*/ f244 f114 1"/>
              <a:gd name="f308" fmla="*/ f245 f114 1"/>
              <a:gd name="f309" fmla="*/ f247 f115 1"/>
              <a:gd name="f310" fmla="*/ f246 f115 1"/>
              <a:gd name="f311" fmla="*/ f248 f114 1"/>
              <a:gd name="f312" fmla="*/ f249 f115 1"/>
              <a:gd name="f313" fmla="*/ f250 f114 1"/>
              <a:gd name="f314" fmla="*/ f251 f114 1"/>
              <a:gd name="f315" fmla="*/ f252 f115 1"/>
              <a:gd name="f316" fmla="*/ f253 f114 1"/>
              <a:gd name="f317" fmla="*/ f254 f115 1"/>
              <a:gd name="f318" fmla="*/ f255 f114 1"/>
              <a:gd name="f319" fmla="*/ f256 f114 1"/>
              <a:gd name="f320" fmla="*/ f257 f114 1"/>
              <a:gd name="f321" fmla="*/ f258 f115 1"/>
              <a:gd name="f322" fmla="*/ f259 f114 1"/>
              <a:gd name="f323" fmla="*/ f260 f114 1"/>
              <a:gd name="f324" fmla="*/ f261 f115 1"/>
              <a:gd name="f325" fmla="*/ f262 f115 1"/>
              <a:gd name="f326" fmla="*/ f263 f115 1"/>
              <a:gd name="f327" fmla="*/ f264 f114 1"/>
              <a:gd name="f328" fmla="*/ f265 f115 1"/>
              <a:gd name="f329" fmla="*/ f266 f114 1"/>
              <a:gd name="f330" fmla="*/ f267 f115 1"/>
              <a:gd name="f331" fmla="*/ f268 f114 1"/>
              <a:gd name="f332" fmla="*/ f269 f115 1"/>
              <a:gd name="f333" fmla="*/ f270 f114 1"/>
              <a:gd name="f334" fmla="*/ f271 f114 1"/>
              <a:gd name="f335" fmla="*/ f272 f115 1"/>
              <a:gd name="f336" fmla="*/ f273 f114 1"/>
              <a:gd name="f337" fmla="*/ f274 f115 1"/>
              <a:gd name="f338" fmla="*/ f275 f114 1"/>
              <a:gd name="f339" fmla="*/ f276 f115 1"/>
              <a:gd name="f340" fmla="*/ f277 f115 1"/>
              <a:gd name="f341" fmla="*/ f278 f115 1"/>
              <a:gd name="f342" fmla="*/ f279 f114 1"/>
              <a:gd name="f343" fmla="*/ f280 f115 1"/>
              <a:gd name="f344" fmla="*/ f281 f115 1"/>
              <a:gd name="f345" fmla="*/ f282 f115 1"/>
              <a:gd name="f346" fmla="*/ f283 f114 1"/>
              <a:gd name="f347" fmla="*/ f284 f115 1"/>
              <a:gd name="f348" fmla="*/ f285 f114 1"/>
              <a:gd name="f349" fmla="*/ f286 f115 1"/>
              <a:gd name="f350" fmla="*/ f287 f114 1"/>
              <a:gd name="f351" fmla="*/ f288 f115 1"/>
              <a:gd name="f352" fmla="*/ f289 f114 1"/>
              <a:gd name="f353" fmla="*/ f290 f115 1"/>
              <a:gd name="f354" fmla="*/ f291 f114 1"/>
              <a:gd name="f355" fmla="*/ f292 f115 1"/>
              <a:gd name="f356" fmla="*/ f293 f114 1"/>
              <a:gd name="f357" fmla="*/ f294 f115 1"/>
              <a:gd name="f358" fmla="*/ f295 f114 1"/>
              <a:gd name="f359" fmla="*/ f296 f115 1"/>
              <a:gd name="f360" fmla="*/ f297 f114 1"/>
              <a:gd name="f361" fmla="*/ f298 f115 1"/>
              <a:gd name="f362" fmla="*/ f299 f114 1"/>
              <a:gd name="f363" fmla="*/ f300 f114 1"/>
              <a:gd name="f364" fmla="*/ f301 f114 1"/>
              <a:gd name="f365" fmla="*/ f302 f115 1"/>
              <a:gd name="f366" fmla="*/ f303 f114 1"/>
              <a:gd name="f367" fmla="*/ f304 f114 1"/>
              <a:gd name="f368" fmla="*/ f305 f115 1"/>
              <a:gd name="f369" fmla="*/ f306 f1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4">
                <a:pos x="f311" y="f312"/>
              </a:cxn>
              <a:cxn ang="f184">
                <a:pos x="f313" y="f312"/>
              </a:cxn>
              <a:cxn ang="f184">
                <a:pos x="f314" y="f315"/>
              </a:cxn>
              <a:cxn ang="f184">
                <a:pos x="f316" y="f317"/>
              </a:cxn>
              <a:cxn ang="f184">
                <a:pos x="f318" y="f317"/>
              </a:cxn>
              <a:cxn ang="f184">
                <a:pos x="f319" y="f315"/>
              </a:cxn>
              <a:cxn ang="f184">
                <a:pos x="f320" y="f321"/>
              </a:cxn>
              <a:cxn ang="f184">
                <a:pos x="f322" y="f312"/>
              </a:cxn>
              <a:cxn ang="f184">
                <a:pos x="f323" y="f324"/>
              </a:cxn>
              <a:cxn ang="f184">
                <a:pos x="f323" y="f325"/>
              </a:cxn>
              <a:cxn ang="f184">
                <a:pos x="f319" y="f326"/>
              </a:cxn>
              <a:cxn ang="f184">
                <a:pos x="f327" y="f328"/>
              </a:cxn>
              <a:cxn ang="f184">
                <a:pos x="f329" y="f330"/>
              </a:cxn>
              <a:cxn ang="f184">
                <a:pos x="f331" y="f332"/>
              </a:cxn>
              <a:cxn ang="f184">
                <a:pos x="f333" y="f332"/>
              </a:cxn>
              <a:cxn ang="f184">
                <a:pos x="f334" y="f335"/>
              </a:cxn>
              <a:cxn ang="f184">
                <a:pos x="f336" y="f337"/>
              </a:cxn>
              <a:cxn ang="f184">
                <a:pos x="f338" y="f339"/>
              </a:cxn>
              <a:cxn ang="f184">
                <a:pos x="f311" y="f340"/>
              </a:cxn>
              <a:cxn ang="f184">
                <a:pos x="f311" y="f341"/>
              </a:cxn>
              <a:cxn ang="f184">
                <a:pos x="f311" y="f312"/>
              </a:cxn>
              <a:cxn ang="f184">
                <a:pos x="f342" y="f343"/>
              </a:cxn>
              <a:cxn ang="f184">
                <a:pos x="f342" y="f344"/>
              </a:cxn>
              <a:cxn ang="f184">
                <a:pos x="f342" y="f345"/>
              </a:cxn>
              <a:cxn ang="f184">
                <a:pos x="f346" y="f347"/>
              </a:cxn>
              <a:cxn ang="f184">
                <a:pos x="f348" y="f349"/>
              </a:cxn>
              <a:cxn ang="f184">
                <a:pos x="f350" y="f351"/>
              </a:cxn>
              <a:cxn ang="f184">
                <a:pos x="f352" y="f353"/>
              </a:cxn>
              <a:cxn ang="f184">
                <a:pos x="f354" y="f355"/>
              </a:cxn>
              <a:cxn ang="f184">
                <a:pos x="f356" y="f357"/>
              </a:cxn>
              <a:cxn ang="f184">
                <a:pos x="f358" y="f359"/>
              </a:cxn>
              <a:cxn ang="f184">
                <a:pos x="f360" y="f361"/>
              </a:cxn>
              <a:cxn ang="f184">
                <a:pos x="f362" y="f361"/>
              </a:cxn>
              <a:cxn ang="f184">
                <a:pos x="f363" y="f361"/>
              </a:cxn>
              <a:cxn ang="f184">
                <a:pos x="f364" y="f365"/>
              </a:cxn>
              <a:cxn ang="f184">
                <a:pos x="f366" y="f347"/>
              </a:cxn>
              <a:cxn ang="f184">
                <a:pos x="f367" y="f368"/>
              </a:cxn>
              <a:cxn ang="f184">
                <a:pos x="f367" y="f369"/>
              </a:cxn>
              <a:cxn ang="f184">
                <a:pos x="f367" y="f343"/>
              </a:cxn>
              <a:cxn ang="f184">
                <a:pos x="f342" y="f343"/>
              </a:cxn>
            </a:cxnLst>
            <a:rect l="f307" t="f310" r="f308" b="f309"/>
            <a:pathLst>
              <a:path w="164" h="190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1" y="f13"/>
                  <a:pt x="f14" y="f15"/>
                  <a:pt x="f16" y="f17"/>
                </a:cubicBezTo>
                <a:cubicBezTo>
                  <a:pt x="f8" y="f18"/>
                  <a:pt x="f19" y="f5"/>
                  <a:pt x="f20" y="f5"/>
                </a:cubicBezTo>
                <a:cubicBezTo>
                  <a:pt x="f21" y="f5"/>
                  <a:pt x="f22" y="f5"/>
                  <a:pt x="f23" y="f5"/>
                </a:cubicBezTo>
                <a:cubicBezTo>
                  <a:pt x="f24" y="f5"/>
                  <a:pt x="f25" y="f18"/>
                  <a:pt x="f26" y="f17"/>
                </a:cubicBezTo>
                <a:cubicBezTo>
                  <a:pt x="f27" y="f15"/>
                  <a:pt x="f28" y="f13"/>
                  <a:pt x="f29" y="f30"/>
                </a:cubicBezTo>
                <a:cubicBezTo>
                  <a:pt x="f28" y="f30"/>
                  <a:pt x="f27" y="f9"/>
                  <a:pt x="f25" y="f9"/>
                </a:cubicBezTo>
                <a:cubicBezTo>
                  <a:pt x="f31" y="f32"/>
                  <a:pt x="f31" y="f33"/>
                  <a:pt x="f31" y="f34"/>
                </a:cubicBezTo>
                <a:cubicBezTo>
                  <a:pt x="f31" y="f35"/>
                  <a:pt x="f31" y="f14"/>
                  <a:pt x="f31" y="f36"/>
                </a:cubicBezTo>
                <a:cubicBezTo>
                  <a:pt x="f31" y="f37"/>
                  <a:pt x="f25" y="f38"/>
                  <a:pt x="f26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6" y="f46"/>
                  <a:pt x="f6" y="f47"/>
                  <a:pt x="f48" y="f49"/>
                </a:cubicBezTo>
                <a:cubicBezTo>
                  <a:pt x="f50" y="f51"/>
                  <a:pt x="f52" y="f53"/>
                  <a:pt x="f54" y="f53"/>
                </a:cubicBezTo>
                <a:cubicBezTo>
                  <a:pt x="f55" y="f7"/>
                  <a:pt x="f56" y="f7"/>
                  <a:pt x="f57" y="f53"/>
                </a:cubicBezTo>
                <a:cubicBezTo>
                  <a:pt x="f58" y="f53"/>
                  <a:pt x="f17" y="f59"/>
                  <a:pt x="f18" y="f60"/>
                </a:cubicBezTo>
                <a:cubicBezTo>
                  <a:pt x="f5" y="f61"/>
                  <a:pt x="f18" y="f62"/>
                  <a:pt x="f63" y="f64"/>
                </a:cubicBezTo>
                <a:cubicBezTo>
                  <a:pt x="f30" y="f40"/>
                  <a:pt x="f65" y="f66"/>
                  <a:pt x="f67" y="f21"/>
                </a:cubicBezTo>
                <a:cubicBezTo>
                  <a:pt x="f16" y="f68"/>
                  <a:pt x="f8" y="f37"/>
                  <a:pt x="f8" y="f56"/>
                </a:cubicBezTo>
                <a:cubicBezTo>
                  <a:pt x="f8" y="f14"/>
                  <a:pt x="f8" y="f35"/>
                  <a:pt x="f8" y="f69"/>
                </a:cubicBezTo>
                <a:cubicBezTo>
                  <a:pt x="f8" y="f70"/>
                  <a:pt x="f8" y="f33"/>
                  <a:pt x="f8" y="f9"/>
                </a:cubicBezTo>
                <a:close/>
                <a:moveTo>
                  <a:pt x="f37" y="f71"/>
                </a:moveTo>
                <a:cubicBezTo>
                  <a:pt x="f37" y="f72"/>
                  <a:pt x="f37" y="f73"/>
                  <a:pt x="f37" y="f74"/>
                </a:cubicBezTo>
                <a:cubicBezTo>
                  <a:pt x="f37" y="f75"/>
                  <a:pt x="f37" y="f14"/>
                  <a:pt x="f37" y="f76"/>
                </a:cubicBezTo>
                <a:cubicBezTo>
                  <a:pt x="f37" y="f68"/>
                  <a:pt x="f77" y="f78"/>
                  <a:pt x="f56" y="f79"/>
                </a:cubicBezTo>
                <a:cubicBezTo>
                  <a:pt x="f80" y="f81"/>
                  <a:pt x="f82" y="f83"/>
                  <a:pt x="f13" y="f50"/>
                </a:cubicBezTo>
                <a:cubicBezTo>
                  <a:pt x="f84" y="f85"/>
                  <a:pt x="f84" y="f48"/>
                  <a:pt x="f71" y="f86"/>
                </a:cubicBezTo>
                <a:cubicBezTo>
                  <a:pt x="f73" y="f87"/>
                  <a:pt x="f88" y="f2"/>
                  <a:pt x="f89" y="f90"/>
                </a:cubicBezTo>
                <a:cubicBezTo>
                  <a:pt x="f65" y="f87"/>
                  <a:pt x="f82" y="f91"/>
                  <a:pt x="f92" y="f6"/>
                </a:cubicBezTo>
                <a:cubicBezTo>
                  <a:pt x="f93" y="f47"/>
                  <a:pt x="f92" y="f60"/>
                  <a:pt x="f82" y="f85"/>
                </a:cubicBezTo>
                <a:cubicBezTo>
                  <a:pt x="f94" y="f95"/>
                  <a:pt x="f35" y="f96"/>
                  <a:pt x="f97" y="f42"/>
                </a:cubicBezTo>
                <a:cubicBezTo>
                  <a:pt x="f89" y="f98"/>
                  <a:pt x="f99" y="f100"/>
                  <a:pt x="f80" y="f100"/>
                </a:cubicBezTo>
                <a:cubicBezTo>
                  <a:pt x="f101" y="f100"/>
                  <a:pt x="f24" y="f100"/>
                  <a:pt x="f102" y="f100"/>
                </a:cubicBezTo>
                <a:cubicBezTo>
                  <a:pt x="f103" y="f100"/>
                  <a:pt x="f104" y="f100"/>
                  <a:pt x="f100" y="f100"/>
                </a:cubicBezTo>
                <a:cubicBezTo>
                  <a:pt x="f105" y="f104"/>
                  <a:pt x="f104" y="f103"/>
                  <a:pt x="f103" y="f102"/>
                </a:cubicBezTo>
                <a:cubicBezTo>
                  <a:pt x="f43" y="f106"/>
                  <a:pt x="f27" y="f107"/>
                  <a:pt x="f55" y="f79"/>
                </a:cubicBezTo>
                <a:cubicBezTo>
                  <a:pt x="f107" y="f78"/>
                  <a:pt x="f108" y="f68"/>
                  <a:pt x="f108" y="f37"/>
                </a:cubicBezTo>
                <a:cubicBezTo>
                  <a:pt x="f109" y="f110"/>
                  <a:pt x="f108" y="f94"/>
                  <a:pt x="f108" y="f111"/>
                </a:cubicBezTo>
                <a:cubicBezTo>
                  <a:pt x="f108" y="f73"/>
                  <a:pt x="f108" y="f72"/>
                  <a:pt x="f108" y="f71"/>
                </a:cubicBezTo>
                <a:cubicBezTo>
                  <a:pt x="f112" y="f71"/>
                  <a:pt x="f79" y="f71"/>
                  <a:pt x="f37" y="f71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2" name="Freeform 67">
            <a:extLst>
              <a:ext uri="{FF2B5EF4-FFF2-40B4-BE49-F238E27FC236}">
                <a16:creationId xmlns:a16="http://schemas.microsoft.com/office/drawing/2014/main" id="{AF698CAF-573F-1752-B738-E876ECE63779}"/>
              </a:ext>
            </a:extLst>
          </p:cNvPr>
          <p:cNvSpPr/>
          <p:nvPr/>
        </p:nvSpPr>
        <p:spPr>
          <a:xfrm>
            <a:off x="4619621" y="2587623"/>
            <a:ext cx="357192" cy="102552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9"/>
              <a:gd name="f7" fmla="val 226"/>
              <a:gd name="f8" fmla="val 1"/>
              <a:gd name="f9" fmla="val 154"/>
              <a:gd name="f10" fmla="val 136"/>
              <a:gd name="f11" fmla="val 117"/>
              <a:gd name="f12" fmla="val 99"/>
              <a:gd name="f13" fmla="val 91"/>
              <a:gd name="f14" fmla="val 4"/>
              <a:gd name="f15" fmla="val 85"/>
              <a:gd name="f16" fmla="val 9"/>
              <a:gd name="f17" fmla="val 81"/>
              <a:gd name="f18" fmla="val 13"/>
              <a:gd name="f19" fmla="val 77"/>
              <a:gd name="f20" fmla="val 17"/>
              <a:gd name="f21" fmla="val 74"/>
              <a:gd name="f22" fmla="val 21"/>
              <a:gd name="f23" fmla="val 71"/>
              <a:gd name="f24" fmla="val 22"/>
              <a:gd name="f25" fmla="val 70"/>
              <a:gd name="f26" fmla="val 23"/>
              <a:gd name="f27" fmla="val 67"/>
              <a:gd name="f28" fmla="val 65"/>
              <a:gd name="f29" fmla="val 50"/>
              <a:gd name="f30" fmla="val 35"/>
              <a:gd name="f31" fmla="val 19"/>
              <a:gd name="f32" fmla="val 18"/>
              <a:gd name="f33" fmla="val 16"/>
              <a:gd name="f34" fmla="val 15"/>
              <a:gd name="f35" fmla="val 2"/>
              <a:gd name="f36" fmla="val 28"/>
              <a:gd name="f37" fmla="val 36"/>
              <a:gd name="f38" fmla="val 44"/>
              <a:gd name="f39" fmla="val 51"/>
              <a:gd name="f40" fmla="val 57"/>
              <a:gd name="f41" fmla="val 63"/>
              <a:gd name="f42" fmla="val 56"/>
              <a:gd name="f43" fmla="val 66"/>
              <a:gd name="f44" fmla="val 69"/>
              <a:gd name="f45" fmla="val 59"/>
              <a:gd name="f46" fmla="val 62"/>
              <a:gd name="f47" fmla="val 76"/>
              <a:gd name="f48" fmla="val 100"/>
              <a:gd name="f49" fmla="val 138"/>
              <a:gd name="f50" fmla="val 175"/>
              <a:gd name="f51" fmla="val 212"/>
              <a:gd name="f52" fmla="val 216"/>
              <a:gd name="f53" fmla="val 78"/>
              <a:gd name="f54" fmla="val 218"/>
              <a:gd name="f55" fmla="val 75"/>
              <a:gd name="f56" fmla="val 219"/>
              <a:gd name="f57" fmla="val 221"/>
              <a:gd name="f58" fmla="val 60"/>
              <a:gd name="f59" fmla="val 224"/>
              <a:gd name="f60" fmla="val 53"/>
              <a:gd name="f61" fmla="val 40"/>
              <a:gd name="f62" fmla="val 26"/>
              <a:gd name="f63" fmla="val 225"/>
              <a:gd name="f64" fmla="val 14"/>
              <a:gd name="f65" fmla="val 222"/>
              <a:gd name="f66" fmla="val 12"/>
              <a:gd name="f67" fmla="val 10"/>
              <a:gd name="f68" fmla="val 217"/>
              <a:gd name="f69" fmla="val 209"/>
              <a:gd name="f70" fmla="val 191"/>
              <a:gd name="f71" fmla="val 172"/>
              <a:gd name="f72" fmla="val 124"/>
              <a:gd name="f73" fmla="val 125"/>
              <a:gd name="f74" fmla="val 146"/>
              <a:gd name="f75" fmla="val 8"/>
              <a:gd name="f76" fmla="val 166"/>
              <a:gd name="f77" fmla="val 187"/>
              <a:gd name="f78" fmla="val 188"/>
              <a:gd name="f79" fmla="val 11"/>
              <a:gd name="f80" fmla="val 190"/>
              <a:gd name="f81" fmla="val 30"/>
              <a:gd name="f82" fmla="val 194"/>
              <a:gd name="f83" fmla="val 49"/>
              <a:gd name="f84" fmla="val 189"/>
              <a:gd name="f85" fmla="val 185"/>
              <a:gd name="f86" fmla="val 147"/>
              <a:gd name="f87" fmla="val 127"/>
              <a:gd name="f88" fmla="val 126"/>
              <a:gd name="f89" fmla="val 6"/>
              <a:gd name="f90" fmla="val 101"/>
              <a:gd name="f91" fmla="val 102"/>
              <a:gd name="f92" fmla="val 7"/>
              <a:gd name="f93" fmla="val 104"/>
              <a:gd name="f94" fmla="val 105"/>
              <a:gd name="f95" fmla="val 107"/>
              <a:gd name="f96" fmla="val 106"/>
              <a:gd name="f97" fmla="val 103"/>
              <a:gd name="f98" fmla="val 95"/>
              <a:gd name="f99" fmla="val 92"/>
              <a:gd name="f100" fmla="val 89"/>
              <a:gd name="f101" fmla="val 20"/>
              <a:gd name="f102" fmla="val 87"/>
              <a:gd name="f103" fmla="val 24"/>
              <a:gd name="f104" fmla="val 83"/>
              <a:gd name="f105" fmla="val 25"/>
              <a:gd name="f106" fmla="val 82"/>
              <a:gd name="f107" fmla="val 80"/>
              <a:gd name="f108" fmla="val 88"/>
              <a:gd name="f109" fmla="val 5"/>
              <a:gd name="f110" fmla="val 93"/>
              <a:gd name="f111" fmla="+- 0 0 -90"/>
              <a:gd name="f112" fmla="*/ f3 1 79"/>
              <a:gd name="f113" fmla="*/ f4 1 226"/>
              <a:gd name="f114" fmla="val f5"/>
              <a:gd name="f115" fmla="val f6"/>
              <a:gd name="f116" fmla="val f7"/>
              <a:gd name="f117" fmla="*/ f111 f0 1"/>
              <a:gd name="f118" fmla="+- f116 0 f114"/>
              <a:gd name="f119" fmla="+- f115 0 f114"/>
              <a:gd name="f120" fmla="*/ f117 1 f2"/>
              <a:gd name="f121" fmla="*/ f119 1 79"/>
              <a:gd name="f122" fmla="*/ f118 1 226"/>
              <a:gd name="f123" fmla="*/ 1 f119 1"/>
              <a:gd name="f124" fmla="*/ 154 f118 1"/>
              <a:gd name="f125" fmla="*/ 99 f118 1"/>
              <a:gd name="f126" fmla="*/ 9 f119 1"/>
              <a:gd name="f127" fmla="*/ 81 f118 1"/>
              <a:gd name="f128" fmla="*/ 21 f119 1"/>
              <a:gd name="f129" fmla="*/ 71 f118 1"/>
              <a:gd name="f130" fmla="*/ 23 f119 1"/>
              <a:gd name="f131" fmla="*/ 65 f118 1"/>
              <a:gd name="f132" fmla="*/ 19 f118 1"/>
              <a:gd name="f133" fmla="*/ 22 f119 1"/>
              <a:gd name="f134" fmla="*/ 15 f118 1"/>
              <a:gd name="f135" fmla="*/ 28 f119 1"/>
              <a:gd name="f136" fmla="*/ 1 f118 1"/>
              <a:gd name="f137" fmla="*/ 51 f119 1"/>
              <a:gd name="f138" fmla="*/ 57 f119 1"/>
              <a:gd name="f139" fmla="*/ 16 f118 1"/>
              <a:gd name="f140" fmla="*/ 56 f119 1"/>
              <a:gd name="f141" fmla="*/ 66 f118 1"/>
              <a:gd name="f142" fmla="*/ 59 f119 1"/>
              <a:gd name="f143" fmla="*/ 70 f118 1"/>
              <a:gd name="f144" fmla="*/ 69 f119 1"/>
              <a:gd name="f145" fmla="*/ 79 f118 1"/>
              <a:gd name="f146" fmla="*/ 79 f119 1"/>
              <a:gd name="f147" fmla="*/ 100 f118 1"/>
              <a:gd name="f148" fmla="*/ 212 f118 1"/>
              <a:gd name="f149" fmla="*/ 75 f119 1"/>
              <a:gd name="f150" fmla="*/ 219 f118 1"/>
              <a:gd name="f151" fmla="*/ 53 f119 1"/>
              <a:gd name="f152" fmla="*/ 224 f118 1"/>
              <a:gd name="f153" fmla="*/ 14 f119 1"/>
              <a:gd name="f154" fmla="*/ 222 f118 1"/>
              <a:gd name="f155" fmla="*/ 221 f118 1"/>
              <a:gd name="f156" fmla="*/ 209 f118 1"/>
              <a:gd name="f157" fmla="*/ 124 f118 1"/>
              <a:gd name="f158" fmla="*/ 125 f118 1"/>
              <a:gd name="f159" fmla="*/ 187 f118 1"/>
              <a:gd name="f160" fmla="*/ 12 f119 1"/>
              <a:gd name="f161" fmla="*/ 190 f118 1"/>
              <a:gd name="f162" fmla="*/ 67 f119 1"/>
              <a:gd name="f163" fmla="*/ 71 f119 1"/>
              <a:gd name="f164" fmla="*/ 185 f118 1"/>
              <a:gd name="f165" fmla="*/ 127 f118 1"/>
              <a:gd name="f166" fmla="*/ 40 f119 1"/>
              <a:gd name="f167" fmla="*/ 6 f119 1"/>
              <a:gd name="f168" fmla="*/ 7 f119 1"/>
              <a:gd name="f169" fmla="*/ 104 f118 1"/>
              <a:gd name="f170" fmla="*/ 107 f118 1"/>
              <a:gd name="f171" fmla="*/ 17 f119 1"/>
              <a:gd name="f172" fmla="*/ 89 f118 1"/>
              <a:gd name="f173" fmla="*/ 24 f119 1"/>
              <a:gd name="f174" fmla="*/ 83 f118 1"/>
              <a:gd name="f175" fmla="*/ 26 f119 1"/>
              <a:gd name="f176" fmla="*/ 13 f119 1"/>
              <a:gd name="f177" fmla="*/ 85 f118 1"/>
              <a:gd name="f178" fmla="+- f120 0 f1"/>
              <a:gd name="f179" fmla="*/ f123 1 79"/>
              <a:gd name="f180" fmla="*/ f124 1 226"/>
              <a:gd name="f181" fmla="*/ f125 1 226"/>
              <a:gd name="f182" fmla="*/ f126 1 79"/>
              <a:gd name="f183" fmla="*/ f127 1 226"/>
              <a:gd name="f184" fmla="*/ f128 1 79"/>
              <a:gd name="f185" fmla="*/ f129 1 226"/>
              <a:gd name="f186" fmla="*/ f130 1 79"/>
              <a:gd name="f187" fmla="*/ f131 1 226"/>
              <a:gd name="f188" fmla="*/ f132 1 226"/>
              <a:gd name="f189" fmla="*/ f133 1 79"/>
              <a:gd name="f190" fmla="*/ f134 1 226"/>
              <a:gd name="f191" fmla="*/ f135 1 79"/>
              <a:gd name="f192" fmla="*/ f136 1 226"/>
              <a:gd name="f193" fmla="*/ f137 1 79"/>
              <a:gd name="f194" fmla="*/ f138 1 79"/>
              <a:gd name="f195" fmla="*/ f139 1 226"/>
              <a:gd name="f196" fmla="*/ f140 1 79"/>
              <a:gd name="f197" fmla="*/ f141 1 226"/>
              <a:gd name="f198" fmla="*/ f142 1 79"/>
              <a:gd name="f199" fmla="*/ f143 1 226"/>
              <a:gd name="f200" fmla="*/ f144 1 79"/>
              <a:gd name="f201" fmla="*/ f145 1 226"/>
              <a:gd name="f202" fmla="*/ f146 1 79"/>
              <a:gd name="f203" fmla="*/ f147 1 226"/>
              <a:gd name="f204" fmla="*/ f148 1 226"/>
              <a:gd name="f205" fmla="*/ f149 1 79"/>
              <a:gd name="f206" fmla="*/ f150 1 226"/>
              <a:gd name="f207" fmla="*/ f151 1 79"/>
              <a:gd name="f208" fmla="*/ f152 1 226"/>
              <a:gd name="f209" fmla="*/ f153 1 79"/>
              <a:gd name="f210" fmla="*/ f154 1 226"/>
              <a:gd name="f211" fmla="*/ f155 1 226"/>
              <a:gd name="f212" fmla="*/ f156 1 226"/>
              <a:gd name="f213" fmla="*/ f157 1 226"/>
              <a:gd name="f214" fmla="*/ f158 1 226"/>
              <a:gd name="f215" fmla="*/ f159 1 226"/>
              <a:gd name="f216" fmla="*/ f160 1 79"/>
              <a:gd name="f217" fmla="*/ f161 1 226"/>
              <a:gd name="f218" fmla="*/ f162 1 79"/>
              <a:gd name="f219" fmla="*/ f163 1 79"/>
              <a:gd name="f220" fmla="*/ f164 1 226"/>
              <a:gd name="f221" fmla="*/ f165 1 226"/>
              <a:gd name="f222" fmla="*/ f166 1 79"/>
              <a:gd name="f223" fmla="*/ f167 1 79"/>
              <a:gd name="f224" fmla="*/ f168 1 79"/>
              <a:gd name="f225" fmla="*/ f169 1 226"/>
              <a:gd name="f226" fmla="*/ f170 1 226"/>
              <a:gd name="f227" fmla="*/ f171 1 79"/>
              <a:gd name="f228" fmla="*/ f172 1 226"/>
              <a:gd name="f229" fmla="*/ f173 1 79"/>
              <a:gd name="f230" fmla="*/ f174 1 226"/>
              <a:gd name="f231" fmla="*/ f175 1 79"/>
              <a:gd name="f232" fmla="*/ f176 1 79"/>
              <a:gd name="f233" fmla="*/ f177 1 226"/>
              <a:gd name="f234" fmla="*/ 0 1 f121"/>
              <a:gd name="f235" fmla="*/ f115 1 f121"/>
              <a:gd name="f236" fmla="*/ 0 1 f122"/>
              <a:gd name="f237" fmla="*/ f116 1 f122"/>
              <a:gd name="f238" fmla="*/ f179 1 f121"/>
              <a:gd name="f239" fmla="*/ f180 1 f122"/>
              <a:gd name="f240" fmla="*/ f181 1 f122"/>
              <a:gd name="f241" fmla="*/ f182 1 f121"/>
              <a:gd name="f242" fmla="*/ f183 1 f122"/>
              <a:gd name="f243" fmla="*/ f184 1 f121"/>
              <a:gd name="f244" fmla="*/ f185 1 f122"/>
              <a:gd name="f245" fmla="*/ f186 1 f121"/>
              <a:gd name="f246" fmla="*/ f187 1 f122"/>
              <a:gd name="f247" fmla="*/ f188 1 f122"/>
              <a:gd name="f248" fmla="*/ f189 1 f121"/>
              <a:gd name="f249" fmla="*/ f190 1 f122"/>
              <a:gd name="f250" fmla="*/ f191 1 f121"/>
              <a:gd name="f251" fmla="*/ f192 1 f122"/>
              <a:gd name="f252" fmla="*/ f193 1 f121"/>
              <a:gd name="f253" fmla="*/ f194 1 f121"/>
              <a:gd name="f254" fmla="*/ f195 1 f122"/>
              <a:gd name="f255" fmla="*/ f196 1 f121"/>
              <a:gd name="f256" fmla="*/ f197 1 f122"/>
              <a:gd name="f257" fmla="*/ f198 1 f121"/>
              <a:gd name="f258" fmla="*/ f199 1 f122"/>
              <a:gd name="f259" fmla="*/ f200 1 f121"/>
              <a:gd name="f260" fmla="*/ f201 1 f122"/>
              <a:gd name="f261" fmla="*/ f202 1 f121"/>
              <a:gd name="f262" fmla="*/ f203 1 f122"/>
              <a:gd name="f263" fmla="*/ f204 1 f122"/>
              <a:gd name="f264" fmla="*/ f205 1 f121"/>
              <a:gd name="f265" fmla="*/ f206 1 f122"/>
              <a:gd name="f266" fmla="*/ f207 1 f121"/>
              <a:gd name="f267" fmla="*/ f208 1 f122"/>
              <a:gd name="f268" fmla="*/ f209 1 f121"/>
              <a:gd name="f269" fmla="*/ f210 1 f122"/>
              <a:gd name="f270" fmla="*/ f211 1 f122"/>
              <a:gd name="f271" fmla="*/ f212 1 f122"/>
              <a:gd name="f272" fmla="*/ f213 1 f122"/>
              <a:gd name="f273" fmla="*/ f214 1 f122"/>
              <a:gd name="f274" fmla="*/ f215 1 f122"/>
              <a:gd name="f275" fmla="*/ f216 1 f121"/>
              <a:gd name="f276" fmla="*/ f217 1 f122"/>
              <a:gd name="f277" fmla="*/ f218 1 f121"/>
              <a:gd name="f278" fmla="*/ f219 1 f121"/>
              <a:gd name="f279" fmla="*/ f220 1 f122"/>
              <a:gd name="f280" fmla="*/ f221 1 f122"/>
              <a:gd name="f281" fmla="*/ f222 1 f121"/>
              <a:gd name="f282" fmla="*/ f223 1 f121"/>
              <a:gd name="f283" fmla="*/ f224 1 f121"/>
              <a:gd name="f284" fmla="*/ f225 1 f122"/>
              <a:gd name="f285" fmla="*/ f226 1 f122"/>
              <a:gd name="f286" fmla="*/ f227 1 f121"/>
              <a:gd name="f287" fmla="*/ f228 1 f122"/>
              <a:gd name="f288" fmla="*/ f229 1 f121"/>
              <a:gd name="f289" fmla="*/ f230 1 f122"/>
              <a:gd name="f290" fmla="*/ f231 1 f121"/>
              <a:gd name="f291" fmla="*/ f232 1 f121"/>
              <a:gd name="f292" fmla="*/ f233 1 f122"/>
              <a:gd name="f293" fmla="*/ f234 f112 1"/>
              <a:gd name="f294" fmla="*/ f235 f112 1"/>
              <a:gd name="f295" fmla="*/ f237 f113 1"/>
              <a:gd name="f296" fmla="*/ f236 f113 1"/>
              <a:gd name="f297" fmla="*/ f238 f112 1"/>
              <a:gd name="f298" fmla="*/ f239 f113 1"/>
              <a:gd name="f299" fmla="*/ f240 f113 1"/>
              <a:gd name="f300" fmla="*/ f241 f112 1"/>
              <a:gd name="f301" fmla="*/ f242 f113 1"/>
              <a:gd name="f302" fmla="*/ f243 f112 1"/>
              <a:gd name="f303" fmla="*/ f244 f113 1"/>
              <a:gd name="f304" fmla="*/ f245 f112 1"/>
              <a:gd name="f305" fmla="*/ f246 f113 1"/>
              <a:gd name="f306" fmla="*/ f247 f113 1"/>
              <a:gd name="f307" fmla="*/ f248 f112 1"/>
              <a:gd name="f308" fmla="*/ f249 f113 1"/>
              <a:gd name="f309" fmla="*/ f250 f112 1"/>
              <a:gd name="f310" fmla="*/ f251 f113 1"/>
              <a:gd name="f311" fmla="*/ f252 f112 1"/>
              <a:gd name="f312" fmla="*/ f253 f112 1"/>
              <a:gd name="f313" fmla="*/ f254 f113 1"/>
              <a:gd name="f314" fmla="*/ f255 f112 1"/>
              <a:gd name="f315" fmla="*/ f256 f113 1"/>
              <a:gd name="f316" fmla="*/ f257 f112 1"/>
              <a:gd name="f317" fmla="*/ f258 f113 1"/>
              <a:gd name="f318" fmla="*/ f259 f112 1"/>
              <a:gd name="f319" fmla="*/ f260 f113 1"/>
              <a:gd name="f320" fmla="*/ f261 f112 1"/>
              <a:gd name="f321" fmla="*/ f262 f113 1"/>
              <a:gd name="f322" fmla="*/ f263 f113 1"/>
              <a:gd name="f323" fmla="*/ f264 f112 1"/>
              <a:gd name="f324" fmla="*/ f265 f113 1"/>
              <a:gd name="f325" fmla="*/ f266 f112 1"/>
              <a:gd name="f326" fmla="*/ f267 f113 1"/>
              <a:gd name="f327" fmla="*/ f268 f112 1"/>
              <a:gd name="f328" fmla="*/ f269 f113 1"/>
              <a:gd name="f329" fmla="*/ f270 f113 1"/>
              <a:gd name="f330" fmla="*/ f271 f113 1"/>
              <a:gd name="f331" fmla="*/ f272 f113 1"/>
              <a:gd name="f332" fmla="*/ f273 f113 1"/>
              <a:gd name="f333" fmla="*/ f274 f113 1"/>
              <a:gd name="f334" fmla="*/ f275 f112 1"/>
              <a:gd name="f335" fmla="*/ f276 f113 1"/>
              <a:gd name="f336" fmla="*/ f277 f112 1"/>
              <a:gd name="f337" fmla="*/ f278 f112 1"/>
              <a:gd name="f338" fmla="*/ f279 f113 1"/>
              <a:gd name="f339" fmla="*/ f280 f113 1"/>
              <a:gd name="f340" fmla="*/ f281 f112 1"/>
              <a:gd name="f341" fmla="*/ f282 f112 1"/>
              <a:gd name="f342" fmla="*/ f283 f112 1"/>
              <a:gd name="f343" fmla="*/ f284 f113 1"/>
              <a:gd name="f344" fmla="*/ f285 f113 1"/>
              <a:gd name="f345" fmla="*/ f286 f112 1"/>
              <a:gd name="f346" fmla="*/ f287 f113 1"/>
              <a:gd name="f347" fmla="*/ f288 f112 1"/>
              <a:gd name="f348" fmla="*/ f289 f113 1"/>
              <a:gd name="f349" fmla="*/ f290 f112 1"/>
              <a:gd name="f350" fmla="*/ f291 f112 1"/>
              <a:gd name="f351" fmla="*/ f292 f1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8">
                <a:pos x="f297" y="f298"/>
              </a:cxn>
              <a:cxn ang="f178">
                <a:pos x="f297" y="f299"/>
              </a:cxn>
              <a:cxn ang="f178">
                <a:pos x="f300" y="f301"/>
              </a:cxn>
              <a:cxn ang="f178">
                <a:pos x="f302" y="f303"/>
              </a:cxn>
              <a:cxn ang="f178">
                <a:pos x="f304" y="f305"/>
              </a:cxn>
              <a:cxn ang="f178">
                <a:pos x="f304" y="f306"/>
              </a:cxn>
              <a:cxn ang="f178">
                <a:pos x="f307" y="f308"/>
              </a:cxn>
              <a:cxn ang="f178">
                <a:pos x="f309" y="f310"/>
              </a:cxn>
              <a:cxn ang="f178">
                <a:pos x="f311" y="f310"/>
              </a:cxn>
              <a:cxn ang="f178">
                <a:pos x="f312" y="f313"/>
              </a:cxn>
              <a:cxn ang="f178">
                <a:pos x="f314" y="f306"/>
              </a:cxn>
              <a:cxn ang="f178">
                <a:pos x="f312" y="f315"/>
              </a:cxn>
              <a:cxn ang="f178">
                <a:pos x="f316" y="f317"/>
              </a:cxn>
              <a:cxn ang="f178">
                <a:pos x="f318" y="f319"/>
              </a:cxn>
              <a:cxn ang="f178">
                <a:pos x="f320" y="f321"/>
              </a:cxn>
              <a:cxn ang="f178">
                <a:pos x="f320" y="f322"/>
              </a:cxn>
              <a:cxn ang="f178">
                <a:pos x="f323" y="f324"/>
              </a:cxn>
              <a:cxn ang="f178">
                <a:pos x="f325" y="f326"/>
              </a:cxn>
              <a:cxn ang="f178">
                <a:pos x="f327" y="f328"/>
              </a:cxn>
              <a:cxn ang="f178">
                <a:pos x="f300" y="f329"/>
              </a:cxn>
              <a:cxn ang="f178">
                <a:pos x="f297" y="f330"/>
              </a:cxn>
              <a:cxn ang="f178">
                <a:pos x="f297" y="f298"/>
              </a:cxn>
              <a:cxn ang="f178">
                <a:pos x="f300" y="f331"/>
              </a:cxn>
              <a:cxn ang="f178">
                <a:pos x="f300" y="f332"/>
              </a:cxn>
              <a:cxn ang="f178">
                <a:pos x="f300" y="f333"/>
              </a:cxn>
              <a:cxn ang="f178">
                <a:pos x="f334" y="f335"/>
              </a:cxn>
              <a:cxn ang="f178">
                <a:pos x="f336" y="f335"/>
              </a:cxn>
              <a:cxn ang="f178">
                <a:pos x="f337" y="f338"/>
              </a:cxn>
              <a:cxn ang="f178">
                <a:pos x="f337" y="f339"/>
              </a:cxn>
              <a:cxn ang="f178">
                <a:pos x="f337" y="f331"/>
              </a:cxn>
              <a:cxn ang="f178">
                <a:pos x="f340" y="f339"/>
              </a:cxn>
              <a:cxn ang="f178">
                <a:pos x="f300" y="f331"/>
              </a:cxn>
              <a:cxn ang="f178">
                <a:pos x="f341" y="f299"/>
              </a:cxn>
              <a:cxn ang="f178">
                <a:pos x="f342" y="f343"/>
              </a:cxn>
              <a:cxn ang="f178">
                <a:pos x="f300" y="f344"/>
              </a:cxn>
              <a:cxn ang="f178">
                <a:pos x="f334" y="f343"/>
              </a:cxn>
              <a:cxn ang="f178">
                <a:pos x="f334" y="f321"/>
              </a:cxn>
              <a:cxn ang="f178">
                <a:pos x="f345" y="f346"/>
              </a:cxn>
              <a:cxn ang="f178">
                <a:pos x="f347" y="f348"/>
              </a:cxn>
              <a:cxn ang="f178">
                <a:pos x="f349" y="f319"/>
              </a:cxn>
              <a:cxn ang="f178">
                <a:pos x="f302" y="f319"/>
              </a:cxn>
              <a:cxn ang="f178">
                <a:pos x="f350" y="f351"/>
              </a:cxn>
              <a:cxn ang="f178">
                <a:pos x="f341" y="f299"/>
              </a:cxn>
            </a:cxnLst>
            <a:rect l="f293" t="f296" r="f294" b="f295"/>
            <a:pathLst>
              <a:path w="79" h="226">
                <a:moveTo>
                  <a:pt x="f8" y="f9"/>
                </a:moveTo>
                <a:cubicBezTo>
                  <a:pt x="f8" y="f10"/>
                  <a:pt x="f8" y="f11"/>
                  <a:pt x="f8" y="f12"/>
                </a:cubicBezTo>
                <a:cubicBezTo>
                  <a:pt x="f5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6" y="f28"/>
                </a:cubicBezTo>
                <a:cubicBezTo>
                  <a:pt x="f26" y="f29"/>
                  <a:pt x="f26" y="f30"/>
                  <a:pt x="f26" y="f31"/>
                </a:cubicBezTo>
                <a:cubicBezTo>
                  <a:pt x="f26" y="f32"/>
                  <a:pt x="f26" y="f33"/>
                  <a:pt x="f24" y="f34"/>
                </a:cubicBezTo>
                <a:cubicBezTo>
                  <a:pt x="f20" y="f16"/>
                  <a:pt x="f26" y="f35"/>
                  <a:pt x="f36" y="f8"/>
                </a:cubicBezTo>
                <a:cubicBezTo>
                  <a:pt x="f37" y="f5"/>
                  <a:pt x="f38" y="f5"/>
                  <a:pt x="f39" y="f8"/>
                </a:cubicBezTo>
                <a:cubicBezTo>
                  <a:pt x="f40" y="f35"/>
                  <a:pt x="f41" y="f16"/>
                  <a:pt x="f40" y="f33"/>
                </a:cubicBezTo>
                <a:cubicBezTo>
                  <a:pt x="f40" y="f33"/>
                  <a:pt x="f42" y="f32"/>
                  <a:pt x="f42" y="f31"/>
                </a:cubicBezTo>
                <a:cubicBezTo>
                  <a:pt x="f42" y="f30"/>
                  <a:pt x="f42" y="f29"/>
                  <a:pt x="f40" y="f43"/>
                </a:cubicBezTo>
                <a:cubicBezTo>
                  <a:pt x="f40" y="f27"/>
                  <a:pt x="f40" y="f44"/>
                  <a:pt x="f45" y="f25"/>
                </a:cubicBezTo>
                <a:cubicBezTo>
                  <a:pt x="f46" y="f21"/>
                  <a:pt x="f28" y="f19"/>
                  <a:pt x="f44" y="f6"/>
                </a:cubicBezTo>
                <a:cubicBezTo>
                  <a:pt x="f47" y="f15"/>
                  <a:pt x="f6" y="f13"/>
                  <a:pt x="f6" y="f48"/>
                </a:cubicBezTo>
                <a:cubicBezTo>
                  <a:pt x="f6" y="f49"/>
                  <a:pt x="f6" y="f50"/>
                  <a:pt x="f6" y="f51"/>
                </a:cubicBezTo>
                <a:cubicBezTo>
                  <a:pt x="f6" y="f52"/>
                  <a:pt x="f53" y="f54"/>
                  <a:pt x="f55" y="f56"/>
                </a:cubicBezTo>
                <a:cubicBezTo>
                  <a:pt x="f27" y="f57"/>
                  <a:pt x="f58" y="f59"/>
                  <a:pt x="f60" y="f59"/>
                </a:cubicBezTo>
                <a:cubicBezTo>
                  <a:pt x="f61" y="f7"/>
                  <a:pt x="f62" y="f63"/>
                  <a:pt x="f64" y="f65"/>
                </a:cubicBezTo>
                <a:cubicBezTo>
                  <a:pt x="f66" y="f65"/>
                  <a:pt x="f67" y="f57"/>
                  <a:pt x="f16" y="f57"/>
                </a:cubicBezTo>
                <a:cubicBezTo>
                  <a:pt x="f8" y="f68"/>
                  <a:pt x="f5" y="f68"/>
                  <a:pt x="f8" y="f69"/>
                </a:cubicBezTo>
                <a:cubicBezTo>
                  <a:pt x="f8" y="f70"/>
                  <a:pt x="f8" y="f71"/>
                  <a:pt x="f8" y="f9"/>
                </a:cubicBezTo>
                <a:close/>
                <a:moveTo>
                  <a:pt x="f16" y="f72"/>
                </a:moveTo>
                <a:cubicBezTo>
                  <a:pt x="f16" y="f72"/>
                  <a:pt x="f16" y="f73"/>
                  <a:pt x="f16" y="f73"/>
                </a:cubicBezTo>
                <a:cubicBezTo>
                  <a:pt x="f16" y="f74"/>
                  <a:pt x="f75" y="f76"/>
                  <a:pt x="f16" y="f77"/>
                </a:cubicBezTo>
                <a:cubicBezTo>
                  <a:pt x="f16" y="f78"/>
                  <a:pt x="f79" y="f80"/>
                  <a:pt x="f66" y="f80"/>
                </a:cubicBezTo>
                <a:cubicBezTo>
                  <a:pt x="f81" y="f82"/>
                  <a:pt x="f83" y="f82"/>
                  <a:pt x="f27" y="f80"/>
                </a:cubicBezTo>
                <a:cubicBezTo>
                  <a:pt x="f25" y="f80"/>
                  <a:pt x="f23" y="f84"/>
                  <a:pt x="f23" y="f85"/>
                </a:cubicBezTo>
                <a:cubicBezTo>
                  <a:pt x="f23" y="f76"/>
                  <a:pt x="f23" y="f86"/>
                  <a:pt x="f23" y="f87"/>
                </a:cubicBezTo>
                <a:cubicBezTo>
                  <a:pt x="f23" y="f88"/>
                  <a:pt x="f23" y="f73"/>
                  <a:pt x="f23" y="f72"/>
                </a:cubicBezTo>
                <a:cubicBezTo>
                  <a:pt x="f58" y="f73"/>
                  <a:pt x="f29" y="f87"/>
                  <a:pt x="f61" y="f87"/>
                </a:cubicBezTo>
                <a:cubicBezTo>
                  <a:pt x="f81" y="f87"/>
                  <a:pt x="f31" y="f73"/>
                  <a:pt x="f16" y="f72"/>
                </a:cubicBezTo>
                <a:close/>
                <a:moveTo>
                  <a:pt x="f89" y="f12"/>
                </a:moveTo>
                <a:cubicBezTo>
                  <a:pt x="f89" y="f90"/>
                  <a:pt x="f89" y="f91"/>
                  <a:pt x="f92" y="f93"/>
                </a:cubicBezTo>
                <a:cubicBezTo>
                  <a:pt x="f92" y="f94"/>
                  <a:pt x="f75" y="f95"/>
                  <a:pt x="f16" y="f95"/>
                </a:cubicBezTo>
                <a:cubicBezTo>
                  <a:pt x="f67" y="f96"/>
                  <a:pt x="f66" y="f94"/>
                  <a:pt x="f66" y="f93"/>
                </a:cubicBezTo>
                <a:cubicBezTo>
                  <a:pt x="f18" y="f97"/>
                  <a:pt x="f18" y="f90"/>
                  <a:pt x="f66" y="f48"/>
                </a:cubicBezTo>
                <a:cubicBezTo>
                  <a:pt x="f66" y="f98"/>
                  <a:pt x="f64" y="f99"/>
                  <a:pt x="f20" y="f100"/>
                </a:cubicBezTo>
                <a:cubicBezTo>
                  <a:pt x="f101" y="f102"/>
                  <a:pt x="f24" y="f15"/>
                  <a:pt x="f103" y="f104"/>
                </a:cubicBezTo>
                <a:cubicBezTo>
                  <a:pt x="f105" y="f106"/>
                  <a:pt x="f105" y="f107"/>
                  <a:pt x="f62" y="f6"/>
                </a:cubicBezTo>
                <a:cubicBezTo>
                  <a:pt x="f103" y="f6"/>
                  <a:pt x="f24" y="f53"/>
                  <a:pt x="f22" y="f6"/>
                </a:cubicBezTo>
                <a:cubicBezTo>
                  <a:pt x="f32" y="f17"/>
                  <a:pt x="f33" y="f104"/>
                  <a:pt x="f18" y="f15"/>
                </a:cubicBezTo>
                <a:cubicBezTo>
                  <a:pt x="f16" y="f108"/>
                  <a:pt x="f109" y="f110"/>
                  <a:pt x="f89" y="f12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3" name="Freeform 68">
            <a:extLst>
              <a:ext uri="{FF2B5EF4-FFF2-40B4-BE49-F238E27FC236}">
                <a16:creationId xmlns:a16="http://schemas.microsoft.com/office/drawing/2014/main" id="{BFF07A6C-1045-0776-47D0-D3ECF9F541C3}"/>
              </a:ext>
            </a:extLst>
          </p:cNvPr>
          <p:cNvSpPr/>
          <p:nvPr/>
        </p:nvSpPr>
        <p:spPr>
          <a:xfrm>
            <a:off x="7826377" y="4016373"/>
            <a:ext cx="546097" cy="5349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1"/>
              <a:gd name="f7" fmla="val 118"/>
              <a:gd name="f8" fmla="val 40"/>
              <a:gd name="f9" fmla="val 94"/>
              <a:gd name="f10" fmla="val 17"/>
              <a:gd name="f11" fmla="val 93"/>
              <a:gd name="f12" fmla="val 9"/>
              <a:gd name="f13" fmla="val 90"/>
              <a:gd name="f14" fmla="val 82"/>
              <a:gd name="f15" fmla="val 8"/>
              <a:gd name="f16" fmla="val 72"/>
              <a:gd name="f17" fmla="val 19"/>
              <a:gd name="f18" fmla="val 66"/>
              <a:gd name="f19" fmla="val 30"/>
              <a:gd name="f20" fmla="val 61"/>
              <a:gd name="f21" fmla="val 18"/>
              <a:gd name="f22" fmla="val 47"/>
              <a:gd name="f23" fmla="val 16"/>
              <a:gd name="f24" fmla="val 29"/>
              <a:gd name="f25" fmla="val 13"/>
              <a:gd name="f26" fmla="val 12"/>
              <a:gd name="f27" fmla="val 15"/>
              <a:gd name="f28" fmla="val 46"/>
              <a:gd name="f29" fmla="val 21"/>
              <a:gd name="f30" fmla="val 60"/>
              <a:gd name="f31" fmla="val 31"/>
              <a:gd name="f32" fmla="val 64"/>
              <a:gd name="f33" fmla="val 25"/>
              <a:gd name="f34" fmla="val 67"/>
              <a:gd name="f35" fmla="val 20"/>
              <a:gd name="f36" fmla="val 71"/>
              <a:gd name="f37" fmla="val 75"/>
              <a:gd name="f38" fmla="val 10"/>
              <a:gd name="f39" fmla="val 80"/>
              <a:gd name="f40" fmla="val 5"/>
              <a:gd name="f41" fmla="val 85"/>
              <a:gd name="f42" fmla="val 92"/>
              <a:gd name="f43" fmla="val 26"/>
              <a:gd name="f44" fmla="val 95"/>
              <a:gd name="f45" fmla="val 39"/>
              <a:gd name="f46" fmla="val 102"/>
              <a:gd name="f47" fmla="val 35"/>
              <a:gd name="f48" fmla="val 108"/>
              <a:gd name="f49" fmla="val 32"/>
              <a:gd name="f50" fmla="val 115"/>
              <a:gd name="f51" fmla="val 28"/>
              <a:gd name="f52" fmla="val 41"/>
              <a:gd name="f53" fmla="val 59"/>
              <a:gd name="f54" fmla="val 107"/>
              <a:gd name="f55" fmla="val 106"/>
              <a:gd name="f56" fmla="val 105"/>
              <a:gd name="f57" fmla="val 74"/>
              <a:gd name="f58" fmla="val 103"/>
              <a:gd name="f59" fmla="val 87"/>
              <a:gd name="f60" fmla="val 96"/>
              <a:gd name="f61" fmla="val 77"/>
              <a:gd name="f62" fmla="val 110"/>
              <a:gd name="f63" fmla="val 62"/>
              <a:gd name="f64" fmla="val 116"/>
              <a:gd name="f65" fmla="val 36"/>
              <a:gd name="f66" fmla="val 117"/>
              <a:gd name="f67" fmla="val 27"/>
              <a:gd name="f68" fmla="val 112"/>
              <a:gd name="f69" fmla="val 33"/>
              <a:gd name="f70" fmla="val 99"/>
              <a:gd name="f71" fmla="val 37"/>
              <a:gd name="f72" fmla="val 97"/>
              <a:gd name="f73" fmla="+- 0 0 -90"/>
              <a:gd name="f74" fmla="*/ f3 1 121"/>
              <a:gd name="f75" fmla="*/ f4 1 118"/>
              <a:gd name="f76" fmla="val f5"/>
              <a:gd name="f77" fmla="val f6"/>
              <a:gd name="f78" fmla="val f7"/>
              <a:gd name="f79" fmla="*/ f73 f0 1"/>
              <a:gd name="f80" fmla="+- f78 0 f76"/>
              <a:gd name="f81" fmla="+- f77 0 f76"/>
              <a:gd name="f82" fmla="*/ f79 1 f2"/>
              <a:gd name="f83" fmla="*/ f81 1 121"/>
              <a:gd name="f84" fmla="*/ f80 1 118"/>
              <a:gd name="f85" fmla="*/ 40 f81 1"/>
              <a:gd name="f86" fmla="*/ 94 f80 1"/>
              <a:gd name="f87" fmla="*/ 0 f81 1"/>
              <a:gd name="f88" fmla="*/ 82 f80 1"/>
              <a:gd name="f89" fmla="*/ 30 f81 1"/>
              <a:gd name="f90" fmla="*/ 61 f80 1"/>
              <a:gd name="f91" fmla="*/ 13 f81 1"/>
              <a:gd name="f92" fmla="*/ 12 f80 1"/>
              <a:gd name="f93" fmla="*/ 60 f81 1"/>
              <a:gd name="f94" fmla="*/ 31 f80 1"/>
              <a:gd name="f95" fmla="*/ 71 f81 1"/>
              <a:gd name="f96" fmla="*/ 15 f80 1"/>
              <a:gd name="f97" fmla="*/ 85 f81 1"/>
              <a:gd name="f98" fmla="*/ 0 f80 1"/>
              <a:gd name="f99" fmla="*/ 95 f81 1"/>
              <a:gd name="f100" fmla="*/ 39 f80 1"/>
              <a:gd name="f101" fmla="*/ 115 f81 1"/>
              <a:gd name="f102" fmla="*/ 28 f80 1"/>
              <a:gd name="f103" fmla="*/ 107 f81 1"/>
              <a:gd name="f104" fmla="*/ 71 f80 1"/>
              <a:gd name="f105" fmla="*/ 103 f81 1"/>
              <a:gd name="f106" fmla="*/ 75 f80 1"/>
              <a:gd name="f107" fmla="*/ 96 f80 1"/>
              <a:gd name="f108" fmla="*/ 46 f81 1"/>
              <a:gd name="f109" fmla="*/ 118 f80 1"/>
              <a:gd name="f110" fmla="*/ 117 f80 1"/>
              <a:gd name="f111" fmla="*/ 28 f81 1"/>
              <a:gd name="f112" fmla="*/ 112 f80 1"/>
              <a:gd name="f113" fmla="*/ 36 f81 1"/>
              <a:gd name="f114" fmla="*/ 99 f80 1"/>
              <a:gd name="f115" fmla="+- f82 0 f1"/>
              <a:gd name="f116" fmla="*/ f85 1 121"/>
              <a:gd name="f117" fmla="*/ f86 1 118"/>
              <a:gd name="f118" fmla="*/ f87 1 121"/>
              <a:gd name="f119" fmla="*/ f88 1 118"/>
              <a:gd name="f120" fmla="*/ f89 1 121"/>
              <a:gd name="f121" fmla="*/ f90 1 118"/>
              <a:gd name="f122" fmla="*/ f91 1 121"/>
              <a:gd name="f123" fmla="*/ f92 1 118"/>
              <a:gd name="f124" fmla="*/ f93 1 121"/>
              <a:gd name="f125" fmla="*/ f94 1 118"/>
              <a:gd name="f126" fmla="*/ f95 1 121"/>
              <a:gd name="f127" fmla="*/ f96 1 118"/>
              <a:gd name="f128" fmla="*/ f97 1 121"/>
              <a:gd name="f129" fmla="*/ f98 1 118"/>
              <a:gd name="f130" fmla="*/ f99 1 121"/>
              <a:gd name="f131" fmla="*/ f100 1 118"/>
              <a:gd name="f132" fmla="*/ f101 1 121"/>
              <a:gd name="f133" fmla="*/ f102 1 118"/>
              <a:gd name="f134" fmla="*/ f103 1 121"/>
              <a:gd name="f135" fmla="*/ f104 1 118"/>
              <a:gd name="f136" fmla="*/ f105 1 121"/>
              <a:gd name="f137" fmla="*/ f106 1 118"/>
              <a:gd name="f138" fmla="*/ f107 1 118"/>
              <a:gd name="f139" fmla="*/ f108 1 121"/>
              <a:gd name="f140" fmla="*/ f109 1 118"/>
              <a:gd name="f141" fmla="*/ f110 1 118"/>
              <a:gd name="f142" fmla="*/ f111 1 121"/>
              <a:gd name="f143" fmla="*/ f112 1 118"/>
              <a:gd name="f144" fmla="*/ f113 1 121"/>
              <a:gd name="f145" fmla="*/ f114 1 118"/>
              <a:gd name="f146" fmla="*/ 0 1 f83"/>
              <a:gd name="f147" fmla="*/ f77 1 f83"/>
              <a:gd name="f148" fmla="*/ 0 1 f84"/>
              <a:gd name="f149" fmla="*/ f78 1 f84"/>
              <a:gd name="f150" fmla="*/ f116 1 f83"/>
              <a:gd name="f151" fmla="*/ f117 1 f84"/>
              <a:gd name="f152" fmla="*/ f118 1 f83"/>
              <a:gd name="f153" fmla="*/ f119 1 f84"/>
              <a:gd name="f154" fmla="*/ f120 1 f83"/>
              <a:gd name="f155" fmla="*/ f121 1 f84"/>
              <a:gd name="f156" fmla="*/ f122 1 f83"/>
              <a:gd name="f157" fmla="*/ f123 1 f84"/>
              <a:gd name="f158" fmla="*/ f124 1 f83"/>
              <a:gd name="f159" fmla="*/ f125 1 f84"/>
              <a:gd name="f160" fmla="*/ f126 1 f83"/>
              <a:gd name="f161" fmla="*/ f127 1 f84"/>
              <a:gd name="f162" fmla="*/ f128 1 f83"/>
              <a:gd name="f163" fmla="*/ f129 1 f84"/>
              <a:gd name="f164" fmla="*/ f130 1 f83"/>
              <a:gd name="f165" fmla="*/ f131 1 f84"/>
              <a:gd name="f166" fmla="*/ f132 1 f83"/>
              <a:gd name="f167" fmla="*/ f133 1 f84"/>
              <a:gd name="f168" fmla="*/ f134 1 f83"/>
              <a:gd name="f169" fmla="*/ f135 1 f84"/>
              <a:gd name="f170" fmla="*/ f136 1 f83"/>
              <a:gd name="f171" fmla="*/ f137 1 f84"/>
              <a:gd name="f172" fmla="*/ f138 1 f84"/>
              <a:gd name="f173" fmla="*/ f139 1 f83"/>
              <a:gd name="f174" fmla="*/ f140 1 f84"/>
              <a:gd name="f175" fmla="*/ f141 1 f84"/>
              <a:gd name="f176" fmla="*/ f142 1 f83"/>
              <a:gd name="f177" fmla="*/ f143 1 f84"/>
              <a:gd name="f178" fmla="*/ f144 1 f83"/>
              <a:gd name="f179" fmla="*/ f145 1 f84"/>
              <a:gd name="f180" fmla="*/ f146 f74 1"/>
              <a:gd name="f181" fmla="*/ f147 f74 1"/>
              <a:gd name="f182" fmla="*/ f149 f75 1"/>
              <a:gd name="f183" fmla="*/ f148 f75 1"/>
              <a:gd name="f184" fmla="*/ f150 f74 1"/>
              <a:gd name="f185" fmla="*/ f151 f75 1"/>
              <a:gd name="f186" fmla="*/ f152 f74 1"/>
              <a:gd name="f187" fmla="*/ f153 f75 1"/>
              <a:gd name="f188" fmla="*/ f154 f74 1"/>
              <a:gd name="f189" fmla="*/ f155 f75 1"/>
              <a:gd name="f190" fmla="*/ f156 f74 1"/>
              <a:gd name="f191" fmla="*/ f157 f75 1"/>
              <a:gd name="f192" fmla="*/ f158 f74 1"/>
              <a:gd name="f193" fmla="*/ f159 f75 1"/>
              <a:gd name="f194" fmla="*/ f160 f74 1"/>
              <a:gd name="f195" fmla="*/ f161 f75 1"/>
              <a:gd name="f196" fmla="*/ f162 f74 1"/>
              <a:gd name="f197" fmla="*/ f163 f75 1"/>
              <a:gd name="f198" fmla="*/ f164 f74 1"/>
              <a:gd name="f199" fmla="*/ f165 f75 1"/>
              <a:gd name="f200" fmla="*/ f166 f74 1"/>
              <a:gd name="f201" fmla="*/ f167 f75 1"/>
              <a:gd name="f202" fmla="*/ f168 f74 1"/>
              <a:gd name="f203" fmla="*/ f169 f75 1"/>
              <a:gd name="f204" fmla="*/ f170 f74 1"/>
              <a:gd name="f205" fmla="*/ f171 f75 1"/>
              <a:gd name="f206" fmla="*/ f172 f75 1"/>
              <a:gd name="f207" fmla="*/ f173 f74 1"/>
              <a:gd name="f208" fmla="*/ f174 f75 1"/>
              <a:gd name="f209" fmla="*/ f175 f75 1"/>
              <a:gd name="f210" fmla="*/ f176 f74 1"/>
              <a:gd name="f211" fmla="*/ f177 f75 1"/>
              <a:gd name="f212" fmla="*/ f178 f74 1"/>
              <a:gd name="f213" fmla="*/ f179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5">
                <a:pos x="f184" y="f185"/>
              </a:cxn>
              <a:cxn ang="f115">
                <a:pos x="f186" y="f187"/>
              </a:cxn>
              <a:cxn ang="f115">
                <a:pos x="f188" y="f189"/>
              </a:cxn>
              <a:cxn ang="f115">
                <a:pos x="f190" y="f191"/>
              </a:cxn>
              <a:cxn ang="f115">
                <a:pos x="f192" y="f193"/>
              </a:cxn>
              <a:cxn ang="f115">
                <a:pos x="f194" y="f195"/>
              </a:cxn>
              <a:cxn ang="f115">
                <a:pos x="f196" y="f197"/>
              </a:cxn>
              <a:cxn ang="f115">
                <a:pos x="f198" y="f199"/>
              </a:cxn>
              <a:cxn ang="f115">
                <a:pos x="f200" y="f201"/>
              </a:cxn>
              <a:cxn ang="f115">
                <a:pos x="f202" y="f203"/>
              </a:cxn>
              <a:cxn ang="f115">
                <a:pos x="f204" y="f205"/>
              </a:cxn>
              <a:cxn ang="f115">
                <a:pos x="f196" y="f206"/>
              </a:cxn>
              <a:cxn ang="f115">
                <a:pos x="f207" y="f208"/>
              </a:cxn>
              <a:cxn ang="f115">
                <a:pos x="f188" y="f209"/>
              </a:cxn>
              <a:cxn ang="f115">
                <a:pos x="f210" y="f211"/>
              </a:cxn>
              <a:cxn ang="f115">
                <a:pos x="f212" y="f213"/>
              </a:cxn>
              <a:cxn ang="f115">
                <a:pos x="f184" y="f185"/>
              </a:cxn>
            </a:cxnLst>
            <a:rect l="f180" t="f183" r="f181" b="f182"/>
            <a:pathLst>
              <a:path w="121" h="118">
                <a:moveTo>
                  <a:pt x="f8" y="f9"/>
                </a:moveTo>
                <a:cubicBezTo>
                  <a:pt x="f10" y="f11"/>
                  <a:pt x="f12" y="f13"/>
                  <a:pt x="f5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19" y="f27"/>
                  <a:pt x="f28" y="f29"/>
                  <a:pt x="f30" y="f31"/>
                </a:cubicBezTo>
                <a:cubicBezTo>
                  <a:pt x="f32" y="f33"/>
                  <a:pt x="f34" y="f35"/>
                  <a:pt x="f36" y="f27"/>
                </a:cubicBezTo>
                <a:cubicBezTo>
                  <a:pt x="f37" y="f38"/>
                  <a:pt x="f39" y="f40"/>
                  <a:pt x="f41" y="f5"/>
                </a:cubicBezTo>
                <a:cubicBezTo>
                  <a:pt x="f42" y="f25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6" y="f52"/>
                  <a:pt x="f7" y="f53"/>
                  <a:pt x="f54" y="f36"/>
                </a:cubicBezTo>
                <a:cubicBezTo>
                  <a:pt x="f55" y="f16"/>
                  <a:pt x="f56" y="f57"/>
                  <a:pt x="f58" y="f37"/>
                </a:cubicBezTo>
                <a:cubicBezTo>
                  <a:pt x="f44" y="f39"/>
                  <a:pt x="f13" y="f59"/>
                  <a:pt x="f41" y="f60"/>
                </a:cubicBezTo>
                <a:cubicBezTo>
                  <a:pt x="f61" y="f62"/>
                  <a:pt x="f63" y="f64"/>
                  <a:pt x="f28" y="f7"/>
                </a:cubicBezTo>
                <a:cubicBezTo>
                  <a:pt x="f52" y="f7"/>
                  <a:pt x="f65" y="f66"/>
                  <a:pt x="f19" y="f66"/>
                </a:cubicBezTo>
                <a:cubicBezTo>
                  <a:pt x="f67" y="f66"/>
                  <a:pt x="f67" y="f50"/>
                  <a:pt x="f51" y="f68"/>
                </a:cubicBezTo>
                <a:cubicBezTo>
                  <a:pt x="f19" y="f48"/>
                  <a:pt x="f69" y="f58"/>
                  <a:pt x="f65" y="f70"/>
                </a:cubicBezTo>
                <a:cubicBezTo>
                  <a:pt x="f71" y="f72"/>
                  <a:pt x="f45" y="f60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4" name="Freeform 69">
            <a:extLst>
              <a:ext uri="{FF2B5EF4-FFF2-40B4-BE49-F238E27FC236}">
                <a16:creationId xmlns:a16="http://schemas.microsoft.com/office/drawing/2014/main" id="{D3EF5A72-5412-FF15-E096-15CABEBF550C}"/>
              </a:ext>
            </a:extLst>
          </p:cNvPr>
          <p:cNvSpPr/>
          <p:nvPr/>
        </p:nvSpPr>
        <p:spPr>
          <a:xfrm>
            <a:off x="6537329" y="3063870"/>
            <a:ext cx="1108079" cy="43179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5"/>
              <a:gd name="f7" fmla="val 95"/>
              <a:gd name="f8" fmla="val 8"/>
              <a:gd name="f9" fmla="val 34"/>
              <a:gd name="f10" fmla="val 6"/>
              <a:gd name="f11" fmla="val 31"/>
              <a:gd name="f12" fmla="val 3"/>
              <a:gd name="f13" fmla="val 28"/>
              <a:gd name="f14" fmla="val 24"/>
              <a:gd name="f15" fmla="val 2"/>
              <a:gd name="f16" fmla="val 23"/>
              <a:gd name="f17" fmla="val 22"/>
              <a:gd name="f18" fmla="val 5"/>
              <a:gd name="f19" fmla="val 21"/>
              <a:gd name="f20" fmla="val 18"/>
              <a:gd name="f21" fmla="val 13"/>
              <a:gd name="f22" fmla="val 32"/>
              <a:gd name="f23" fmla="val 9"/>
              <a:gd name="f24" fmla="val 47"/>
              <a:gd name="f25" fmla="val 83"/>
              <a:gd name="f26" fmla="val 119"/>
              <a:gd name="f27" fmla="val 1"/>
              <a:gd name="f28" fmla="val 154"/>
              <a:gd name="f29" fmla="val 166"/>
              <a:gd name="f30" fmla="val 11"/>
              <a:gd name="f31" fmla="val 177"/>
              <a:gd name="f32" fmla="val 15"/>
              <a:gd name="f33" fmla="val 187"/>
              <a:gd name="f34" fmla="val 188"/>
              <a:gd name="f35" fmla="val 191"/>
              <a:gd name="f36" fmla="val 192"/>
              <a:gd name="f37" fmla="val 205"/>
              <a:gd name="f38" fmla="val 19"/>
              <a:gd name="f39" fmla="val 218"/>
              <a:gd name="f40" fmla="val 16"/>
              <a:gd name="f41" fmla="val 231"/>
              <a:gd name="f42" fmla="val 17"/>
              <a:gd name="f43" fmla="val 235"/>
              <a:gd name="f44" fmla="val 240"/>
              <a:gd name="f45" fmla="val 244"/>
              <a:gd name="f46" fmla="val 243"/>
              <a:gd name="f47" fmla="val 26"/>
              <a:gd name="f48" fmla="val 242"/>
              <a:gd name="f49" fmla="val 29"/>
              <a:gd name="f50" fmla="val 241"/>
              <a:gd name="f51" fmla="val 30"/>
              <a:gd name="f52" fmla="val 239"/>
              <a:gd name="f53" fmla="val 199"/>
              <a:gd name="f54" fmla="val 179"/>
              <a:gd name="f55" fmla="val 41"/>
              <a:gd name="f56" fmla="val 153"/>
              <a:gd name="f57" fmla="val 50"/>
              <a:gd name="f58" fmla="val 128"/>
              <a:gd name="f59" fmla="val 62"/>
              <a:gd name="f60" fmla="val 107"/>
              <a:gd name="f61" fmla="val 81"/>
              <a:gd name="f62" fmla="val 103"/>
              <a:gd name="f63" fmla="val 85"/>
              <a:gd name="f64" fmla="val 99"/>
              <a:gd name="f65" fmla="val 90"/>
              <a:gd name="f66" fmla="val 92"/>
              <a:gd name="f67" fmla="val 93"/>
              <a:gd name="f68" fmla="val 88"/>
              <a:gd name="f69" fmla="val 84"/>
              <a:gd name="f70" fmla="val 78"/>
              <a:gd name="f71" fmla="val 96"/>
              <a:gd name="f72" fmla="val 72"/>
              <a:gd name="f73" fmla="val 73"/>
              <a:gd name="f74" fmla="val 69"/>
              <a:gd name="f75" fmla="val 74"/>
              <a:gd name="f76" fmla="val 60"/>
              <a:gd name="f77" fmla="val 76"/>
              <a:gd name="f78" fmla="val 77"/>
              <a:gd name="f79" fmla="val 49"/>
              <a:gd name="f80" fmla="val 46"/>
              <a:gd name="f81" fmla="val 44"/>
              <a:gd name="f82" fmla="val 70"/>
              <a:gd name="f83" fmla="val 37"/>
              <a:gd name="f84" fmla="val 66"/>
              <a:gd name="f85" fmla="val 64"/>
              <a:gd name="f86" fmla="val 53"/>
              <a:gd name="f87" fmla="val 61"/>
              <a:gd name="f88" fmla="val 57"/>
              <a:gd name="f89" fmla="val 112"/>
              <a:gd name="f90" fmla="val 58"/>
              <a:gd name="f91" fmla="val 114"/>
              <a:gd name="f92" fmla="val 115"/>
              <a:gd name="f93" fmla="val 116"/>
              <a:gd name="f94" fmla="val 121"/>
              <a:gd name="f95" fmla="val 54"/>
              <a:gd name="f96" fmla="val 127"/>
              <a:gd name="f97" fmla="val 51"/>
              <a:gd name="f98" fmla="val 133"/>
              <a:gd name="f99" fmla="val 126"/>
              <a:gd name="f100" fmla="val 120"/>
              <a:gd name="f101" fmla="val 45"/>
              <a:gd name="f102" fmla="val 89"/>
              <a:gd name="f103" fmla="val 43"/>
              <a:gd name="f104" fmla="val 39"/>
              <a:gd name="f105" fmla="val 52"/>
              <a:gd name="f106" fmla="val 55"/>
              <a:gd name="f107" fmla="val 20"/>
              <a:gd name="f108" fmla="val 27"/>
              <a:gd name="f109" fmla="val 36"/>
              <a:gd name="f110" fmla="val 82"/>
              <a:gd name="f111" fmla="val 117"/>
              <a:gd name="f112" fmla="val 151"/>
              <a:gd name="f113" fmla="val 152"/>
              <a:gd name="f114" fmla="val 155"/>
              <a:gd name="f115" fmla="val 160"/>
              <a:gd name="f116" fmla="val 165"/>
              <a:gd name="f117" fmla="val 171"/>
              <a:gd name="f118" fmla="val 164"/>
              <a:gd name="f119" fmla="val 158"/>
              <a:gd name="f120" fmla="val 111"/>
              <a:gd name="f121" fmla="val 14"/>
              <a:gd name="f122" fmla="val 71"/>
              <a:gd name="f123" fmla="val 25"/>
              <a:gd name="f124" fmla="+- 0 0 -90"/>
              <a:gd name="f125" fmla="*/ f3 1 245"/>
              <a:gd name="f126" fmla="*/ f4 1 95"/>
              <a:gd name="f127" fmla="val f5"/>
              <a:gd name="f128" fmla="val f6"/>
              <a:gd name="f129" fmla="val f7"/>
              <a:gd name="f130" fmla="*/ f124 f0 1"/>
              <a:gd name="f131" fmla="+- f129 0 f127"/>
              <a:gd name="f132" fmla="+- f128 0 f127"/>
              <a:gd name="f133" fmla="*/ f130 1 f2"/>
              <a:gd name="f134" fmla="*/ f132 1 245"/>
              <a:gd name="f135" fmla="*/ f131 1 95"/>
              <a:gd name="f136" fmla="*/ 8 f132 1"/>
              <a:gd name="f137" fmla="*/ 34 f131 1"/>
              <a:gd name="f138" fmla="*/ 0 f132 1"/>
              <a:gd name="f139" fmla="*/ 24 f131 1"/>
              <a:gd name="f140" fmla="*/ 5 f132 1"/>
              <a:gd name="f141" fmla="*/ 21 f131 1"/>
              <a:gd name="f142" fmla="*/ 47 f132 1"/>
              <a:gd name="f143" fmla="*/ 6 f131 1"/>
              <a:gd name="f144" fmla="*/ 154 f132 1"/>
              <a:gd name="f145" fmla="*/ 9 f131 1"/>
              <a:gd name="f146" fmla="*/ 187 f132 1"/>
              <a:gd name="f147" fmla="*/ 22 f131 1"/>
              <a:gd name="f148" fmla="*/ 192 f132 1"/>
              <a:gd name="f149" fmla="*/ 231 f132 1"/>
              <a:gd name="f150" fmla="*/ 17 f131 1"/>
              <a:gd name="f151" fmla="*/ 245 f132 1"/>
              <a:gd name="f152" fmla="*/ 18 f131 1"/>
              <a:gd name="f153" fmla="*/ 242 f132 1"/>
              <a:gd name="f154" fmla="*/ 29 f131 1"/>
              <a:gd name="f155" fmla="*/ 239 f132 1"/>
              <a:gd name="f156" fmla="*/ 30 f131 1"/>
              <a:gd name="f157" fmla="*/ 179 f132 1"/>
              <a:gd name="f158" fmla="*/ 41 f131 1"/>
              <a:gd name="f159" fmla="*/ 107 f132 1"/>
              <a:gd name="f160" fmla="*/ 81 f131 1"/>
              <a:gd name="f161" fmla="*/ 95 f132 1"/>
              <a:gd name="f162" fmla="*/ 95 f131 1"/>
              <a:gd name="f163" fmla="*/ 83 f132 1"/>
              <a:gd name="f164" fmla="*/ 90 f131 1"/>
              <a:gd name="f165" fmla="*/ 96 f132 1"/>
              <a:gd name="f166" fmla="*/ 72 f131 1"/>
              <a:gd name="f167" fmla="*/ 78 f132 1"/>
              <a:gd name="f168" fmla="*/ 73 f131 1"/>
              <a:gd name="f169" fmla="*/ 50 f132 1"/>
              <a:gd name="f170" fmla="*/ 77 f131 1"/>
              <a:gd name="f171" fmla="*/ 46 f132 1"/>
              <a:gd name="f172" fmla="*/ 76 f131 1"/>
              <a:gd name="f173" fmla="*/ 37 f132 1"/>
              <a:gd name="f174" fmla="*/ 66 f131 1"/>
              <a:gd name="f175" fmla="*/ 60 f132 1"/>
              <a:gd name="f176" fmla="*/ 61 f131 1"/>
              <a:gd name="f177" fmla="*/ 112 f132 1"/>
              <a:gd name="f178" fmla="*/ 58 f131 1"/>
              <a:gd name="f179" fmla="*/ 116 f132 1"/>
              <a:gd name="f180" fmla="*/ 133 f132 1"/>
              <a:gd name="f181" fmla="*/ 47 f131 1"/>
              <a:gd name="f182" fmla="*/ 114 f132 1"/>
              <a:gd name="f183" fmla="*/ 45 f131 1"/>
              <a:gd name="f184" fmla="*/ 39 f132 1"/>
              <a:gd name="f185" fmla="*/ 51 f131 1"/>
              <a:gd name="f186" fmla="*/ 31 f132 1"/>
              <a:gd name="f187" fmla="*/ 54 f131 1"/>
              <a:gd name="f188" fmla="*/ 24 f132 1"/>
              <a:gd name="f189" fmla="*/ 52 f131 1"/>
              <a:gd name="f190" fmla="*/ 18 f132 1"/>
              <a:gd name="f191" fmla="*/ 44 f131 1"/>
              <a:gd name="f192" fmla="*/ 151 f132 1"/>
              <a:gd name="f193" fmla="*/ 36 f131 1"/>
              <a:gd name="f194" fmla="*/ 155 f132 1"/>
              <a:gd name="f195" fmla="*/ 171 f132 1"/>
              <a:gd name="f196" fmla="*/ 23 f131 1"/>
              <a:gd name="f197" fmla="*/ 25 f131 1"/>
              <a:gd name="f198" fmla="+- f133 0 f1"/>
              <a:gd name="f199" fmla="*/ f136 1 245"/>
              <a:gd name="f200" fmla="*/ f137 1 95"/>
              <a:gd name="f201" fmla="*/ f138 1 245"/>
              <a:gd name="f202" fmla="*/ f139 1 95"/>
              <a:gd name="f203" fmla="*/ f140 1 245"/>
              <a:gd name="f204" fmla="*/ f141 1 95"/>
              <a:gd name="f205" fmla="*/ f142 1 245"/>
              <a:gd name="f206" fmla="*/ f143 1 95"/>
              <a:gd name="f207" fmla="*/ f144 1 245"/>
              <a:gd name="f208" fmla="*/ f145 1 95"/>
              <a:gd name="f209" fmla="*/ f146 1 245"/>
              <a:gd name="f210" fmla="*/ f147 1 95"/>
              <a:gd name="f211" fmla="*/ f148 1 245"/>
              <a:gd name="f212" fmla="*/ f149 1 245"/>
              <a:gd name="f213" fmla="*/ f150 1 95"/>
              <a:gd name="f214" fmla="*/ f151 1 245"/>
              <a:gd name="f215" fmla="*/ f152 1 95"/>
              <a:gd name="f216" fmla="*/ f153 1 245"/>
              <a:gd name="f217" fmla="*/ f154 1 95"/>
              <a:gd name="f218" fmla="*/ f155 1 245"/>
              <a:gd name="f219" fmla="*/ f156 1 95"/>
              <a:gd name="f220" fmla="*/ f157 1 245"/>
              <a:gd name="f221" fmla="*/ f158 1 95"/>
              <a:gd name="f222" fmla="*/ f159 1 245"/>
              <a:gd name="f223" fmla="*/ f160 1 95"/>
              <a:gd name="f224" fmla="*/ f161 1 245"/>
              <a:gd name="f225" fmla="*/ f162 1 95"/>
              <a:gd name="f226" fmla="*/ f163 1 245"/>
              <a:gd name="f227" fmla="*/ f164 1 95"/>
              <a:gd name="f228" fmla="*/ f165 1 245"/>
              <a:gd name="f229" fmla="*/ f166 1 95"/>
              <a:gd name="f230" fmla="*/ f167 1 245"/>
              <a:gd name="f231" fmla="*/ f168 1 95"/>
              <a:gd name="f232" fmla="*/ f169 1 245"/>
              <a:gd name="f233" fmla="*/ f170 1 95"/>
              <a:gd name="f234" fmla="*/ f171 1 245"/>
              <a:gd name="f235" fmla="*/ f172 1 95"/>
              <a:gd name="f236" fmla="*/ f173 1 245"/>
              <a:gd name="f237" fmla="*/ f174 1 95"/>
              <a:gd name="f238" fmla="*/ f175 1 245"/>
              <a:gd name="f239" fmla="*/ f176 1 95"/>
              <a:gd name="f240" fmla="*/ f177 1 245"/>
              <a:gd name="f241" fmla="*/ f178 1 95"/>
              <a:gd name="f242" fmla="*/ f179 1 245"/>
              <a:gd name="f243" fmla="*/ f180 1 245"/>
              <a:gd name="f244" fmla="*/ f181 1 95"/>
              <a:gd name="f245" fmla="*/ f182 1 245"/>
              <a:gd name="f246" fmla="*/ f183 1 95"/>
              <a:gd name="f247" fmla="*/ f184 1 245"/>
              <a:gd name="f248" fmla="*/ f185 1 95"/>
              <a:gd name="f249" fmla="*/ f186 1 245"/>
              <a:gd name="f250" fmla="*/ f187 1 95"/>
              <a:gd name="f251" fmla="*/ f188 1 245"/>
              <a:gd name="f252" fmla="*/ f189 1 95"/>
              <a:gd name="f253" fmla="*/ f190 1 245"/>
              <a:gd name="f254" fmla="*/ f191 1 95"/>
              <a:gd name="f255" fmla="*/ f192 1 245"/>
              <a:gd name="f256" fmla="*/ f193 1 95"/>
              <a:gd name="f257" fmla="*/ f194 1 245"/>
              <a:gd name="f258" fmla="*/ f195 1 245"/>
              <a:gd name="f259" fmla="*/ f196 1 95"/>
              <a:gd name="f260" fmla="*/ f197 1 95"/>
              <a:gd name="f261" fmla="*/ 0 1 f134"/>
              <a:gd name="f262" fmla="*/ f128 1 f134"/>
              <a:gd name="f263" fmla="*/ 0 1 f135"/>
              <a:gd name="f264" fmla="*/ f129 1 f135"/>
              <a:gd name="f265" fmla="*/ f199 1 f134"/>
              <a:gd name="f266" fmla="*/ f200 1 f135"/>
              <a:gd name="f267" fmla="*/ f201 1 f134"/>
              <a:gd name="f268" fmla="*/ f202 1 f135"/>
              <a:gd name="f269" fmla="*/ f203 1 f134"/>
              <a:gd name="f270" fmla="*/ f204 1 f135"/>
              <a:gd name="f271" fmla="*/ f205 1 f134"/>
              <a:gd name="f272" fmla="*/ f206 1 f135"/>
              <a:gd name="f273" fmla="*/ f207 1 f134"/>
              <a:gd name="f274" fmla="*/ f208 1 f135"/>
              <a:gd name="f275" fmla="*/ f209 1 f134"/>
              <a:gd name="f276" fmla="*/ f210 1 f135"/>
              <a:gd name="f277" fmla="*/ f211 1 f134"/>
              <a:gd name="f278" fmla="*/ f212 1 f134"/>
              <a:gd name="f279" fmla="*/ f213 1 f135"/>
              <a:gd name="f280" fmla="*/ f214 1 f134"/>
              <a:gd name="f281" fmla="*/ f215 1 f135"/>
              <a:gd name="f282" fmla="*/ f216 1 f134"/>
              <a:gd name="f283" fmla="*/ f217 1 f135"/>
              <a:gd name="f284" fmla="*/ f218 1 f134"/>
              <a:gd name="f285" fmla="*/ f219 1 f135"/>
              <a:gd name="f286" fmla="*/ f220 1 f134"/>
              <a:gd name="f287" fmla="*/ f221 1 f135"/>
              <a:gd name="f288" fmla="*/ f222 1 f134"/>
              <a:gd name="f289" fmla="*/ f223 1 f135"/>
              <a:gd name="f290" fmla="*/ f224 1 f134"/>
              <a:gd name="f291" fmla="*/ f225 1 f135"/>
              <a:gd name="f292" fmla="*/ f226 1 f134"/>
              <a:gd name="f293" fmla="*/ f227 1 f135"/>
              <a:gd name="f294" fmla="*/ f228 1 f134"/>
              <a:gd name="f295" fmla="*/ f229 1 f135"/>
              <a:gd name="f296" fmla="*/ f230 1 f134"/>
              <a:gd name="f297" fmla="*/ f231 1 f135"/>
              <a:gd name="f298" fmla="*/ f232 1 f134"/>
              <a:gd name="f299" fmla="*/ f233 1 f135"/>
              <a:gd name="f300" fmla="*/ f234 1 f134"/>
              <a:gd name="f301" fmla="*/ f235 1 f135"/>
              <a:gd name="f302" fmla="*/ f236 1 f134"/>
              <a:gd name="f303" fmla="*/ f237 1 f135"/>
              <a:gd name="f304" fmla="*/ f238 1 f134"/>
              <a:gd name="f305" fmla="*/ f239 1 f135"/>
              <a:gd name="f306" fmla="*/ f240 1 f134"/>
              <a:gd name="f307" fmla="*/ f241 1 f135"/>
              <a:gd name="f308" fmla="*/ f242 1 f134"/>
              <a:gd name="f309" fmla="*/ f243 1 f134"/>
              <a:gd name="f310" fmla="*/ f244 1 f135"/>
              <a:gd name="f311" fmla="*/ f245 1 f134"/>
              <a:gd name="f312" fmla="*/ f246 1 f135"/>
              <a:gd name="f313" fmla="*/ f247 1 f134"/>
              <a:gd name="f314" fmla="*/ f248 1 f135"/>
              <a:gd name="f315" fmla="*/ f249 1 f134"/>
              <a:gd name="f316" fmla="*/ f250 1 f135"/>
              <a:gd name="f317" fmla="*/ f251 1 f134"/>
              <a:gd name="f318" fmla="*/ f252 1 f135"/>
              <a:gd name="f319" fmla="*/ f253 1 f134"/>
              <a:gd name="f320" fmla="*/ f254 1 f135"/>
              <a:gd name="f321" fmla="*/ f255 1 f134"/>
              <a:gd name="f322" fmla="*/ f256 1 f135"/>
              <a:gd name="f323" fmla="*/ f257 1 f134"/>
              <a:gd name="f324" fmla="*/ f258 1 f134"/>
              <a:gd name="f325" fmla="*/ f259 1 f135"/>
              <a:gd name="f326" fmla="*/ f260 1 f135"/>
              <a:gd name="f327" fmla="*/ f261 f125 1"/>
              <a:gd name="f328" fmla="*/ f262 f125 1"/>
              <a:gd name="f329" fmla="*/ f264 f126 1"/>
              <a:gd name="f330" fmla="*/ f263 f126 1"/>
              <a:gd name="f331" fmla="*/ f265 f125 1"/>
              <a:gd name="f332" fmla="*/ f266 f126 1"/>
              <a:gd name="f333" fmla="*/ f267 f125 1"/>
              <a:gd name="f334" fmla="*/ f268 f126 1"/>
              <a:gd name="f335" fmla="*/ f269 f125 1"/>
              <a:gd name="f336" fmla="*/ f270 f126 1"/>
              <a:gd name="f337" fmla="*/ f271 f125 1"/>
              <a:gd name="f338" fmla="*/ f272 f126 1"/>
              <a:gd name="f339" fmla="*/ f273 f125 1"/>
              <a:gd name="f340" fmla="*/ f274 f126 1"/>
              <a:gd name="f341" fmla="*/ f275 f125 1"/>
              <a:gd name="f342" fmla="*/ f276 f126 1"/>
              <a:gd name="f343" fmla="*/ f277 f125 1"/>
              <a:gd name="f344" fmla="*/ f278 f125 1"/>
              <a:gd name="f345" fmla="*/ f279 f126 1"/>
              <a:gd name="f346" fmla="*/ f280 f125 1"/>
              <a:gd name="f347" fmla="*/ f281 f126 1"/>
              <a:gd name="f348" fmla="*/ f282 f125 1"/>
              <a:gd name="f349" fmla="*/ f283 f126 1"/>
              <a:gd name="f350" fmla="*/ f284 f125 1"/>
              <a:gd name="f351" fmla="*/ f285 f126 1"/>
              <a:gd name="f352" fmla="*/ f286 f125 1"/>
              <a:gd name="f353" fmla="*/ f287 f126 1"/>
              <a:gd name="f354" fmla="*/ f288 f125 1"/>
              <a:gd name="f355" fmla="*/ f289 f126 1"/>
              <a:gd name="f356" fmla="*/ f290 f125 1"/>
              <a:gd name="f357" fmla="*/ f291 f126 1"/>
              <a:gd name="f358" fmla="*/ f292 f125 1"/>
              <a:gd name="f359" fmla="*/ f293 f126 1"/>
              <a:gd name="f360" fmla="*/ f294 f125 1"/>
              <a:gd name="f361" fmla="*/ f295 f126 1"/>
              <a:gd name="f362" fmla="*/ f296 f125 1"/>
              <a:gd name="f363" fmla="*/ f297 f126 1"/>
              <a:gd name="f364" fmla="*/ f298 f125 1"/>
              <a:gd name="f365" fmla="*/ f299 f126 1"/>
              <a:gd name="f366" fmla="*/ f300 f125 1"/>
              <a:gd name="f367" fmla="*/ f301 f126 1"/>
              <a:gd name="f368" fmla="*/ f302 f125 1"/>
              <a:gd name="f369" fmla="*/ f303 f126 1"/>
              <a:gd name="f370" fmla="*/ f304 f125 1"/>
              <a:gd name="f371" fmla="*/ f305 f126 1"/>
              <a:gd name="f372" fmla="*/ f306 f125 1"/>
              <a:gd name="f373" fmla="*/ f307 f126 1"/>
              <a:gd name="f374" fmla="*/ f308 f125 1"/>
              <a:gd name="f375" fmla="*/ f309 f125 1"/>
              <a:gd name="f376" fmla="*/ f310 f126 1"/>
              <a:gd name="f377" fmla="*/ f311 f125 1"/>
              <a:gd name="f378" fmla="*/ f312 f126 1"/>
              <a:gd name="f379" fmla="*/ f313 f125 1"/>
              <a:gd name="f380" fmla="*/ f314 f126 1"/>
              <a:gd name="f381" fmla="*/ f315 f125 1"/>
              <a:gd name="f382" fmla="*/ f316 f126 1"/>
              <a:gd name="f383" fmla="*/ f317 f125 1"/>
              <a:gd name="f384" fmla="*/ f318 f126 1"/>
              <a:gd name="f385" fmla="*/ f319 f125 1"/>
              <a:gd name="f386" fmla="*/ f320 f126 1"/>
              <a:gd name="f387" fmla="*/ f321 f125 1"/>
              <a:gd name="f388" fmla="*/ f322 f126 1"/>
              <a:gd name="f389" fmla="*/ f323 f125 1"/>
              <a:gd name="f390" fmla="*/ f324 f125 1"/>
              <a:gd name="f391" fmla="*/ f325 f126 1"/>
              <a:gd name="f392" fmla="*/ f326 f1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8">
                <a:pos x="f331" y="f332"/>
              </a:cxn>
              <a:cxn ang="f198">
                <a:pos x="f333" y="f334"/>
              </a:cxn>
              <a:cxn ang="f198">
                <a:pos x="f335" y="f336"/>
              </a:cxn>
              <a:cxn ang="f198">
                <a:pos x="f337" y="f338"/>
              </a:cxn>
              <a:cxn ang="f198">
                <a:pos x="f339" y="f340"/>
              </a:cxn>
              <a:cxn ang="f198">
                <a:pos x="f341" y="f342"/>
              </a:cxn>
              <a:cxn ang="f198">
                <a:pos x="f343" y="f342"/>
              </a:cxn>
              <a:cxn ang="f198">
                <a:pos x="f344" y="f345"/>
              </a:cxn>
              <a:cxn ang="f198">
                <a:pos x="f346" y="f347"/>
              </a:cxn>
              <a:cxn ang="f198">
                <a:pos x="f348" y="f349"/>
              </a:cxn>
              <a:cxn ang="f198">
                <a:pos x="f350" y="f351"/>
              </a:cxn>
              <a:cxn ang="f198">
                <a:pos x="f352" y="f353"/>
              </a:cxn>
              <a:cxn ang="f198">
                <a:pos x="f354" y="f355"/>
              </a:cxn>
              <a:cxn ang="f198">
                <a:pos x="f356" y="f357"/>
              </a:cxn>
              <a:cxn ang="f198">
                <a:pos x="f358" y="f359"/>
              </a:cxn>
              <a:cxn ang="f198">
                <a:pos x="f360" y="f361"/>
              </a:cxn>
              <a:cxn ang="f198">
                <a:pos x="f362" y="f363"/>
              </a:cxn>
              <a:cxn ang="f198">
                <a:pos x="f364" y="f365"/>
              </a:cxn>
              <a:cxn ang="f198">
                <a:pos x="f366" y="f367"/>
              </a:cxn>
              <a:cxn ang="f198">
                <a:pos x="f368" y="f369"/>
              </a:cxn>
              <a:cxn ang="f198">
                <a:pos x="f370" y="f371"/>
              </a:cxn>
              <a:cxn ang="f198">
                <a:pos x="f372" y="f373"/>
              </a:cxn>
              <a:cxn ang="f198">
                <a:pos x="f374" y="f373"/>
              </a:cxn>
              <a:cxn ang="f198">
                <a:pos x="f375" y="f376"/>
              </a:cxn>
              <a:cxn ang="f198">
                <a:pos x="f377" y="f378"/>
              </a:cxn>
              <a:cxn ang="f198">
                <a:pos x="f379" y="f380"/>
              </a:cxn>
              <a:cxn ang="f198">
                <a:pos x="f381" y="f382"/>
              </a:cxn>
              <a:cxn ang="f198">
                <a:pos x="f383" y="f384"/>
              </a:cxn>
              <a:cxn ang="f198">
                <a:pos x="f385" y="f386"/>
              </a:cxn>
              <a:cxn ang="f198">
                <a:pos x="f337" y="f332"/>
              </a:cxn>
              <a:cxn ang="f198">
                <a:pos x="f387" y="f388"/>
              </a:cxn>
              <a:cxn ang="f198">
                <a:pos x="f389" y="f388"/>
              </a:cxn>
              <a:cxn ang="f198">
                <a:pos x="f390" y="f349"/>
              </a:cxn>
              <a:cxn ang="f198">
                <a:pos x="f387" y="f391"/>
              </a:cxn>
              <a:cxn ang="f198">
                <a:pos x="f381" y="f392"/>
              </a:cxn>
              <a:cxn ang="f198">
                <a:pos x="f331" y="f332"/>
              </a:cxn>
            </a:cxnLst>
            <a:rect l="f327" t="f330" r="f328" b="f329"/>
            <a:pathLst>
              <a:path w="245" h="95">
                <a:moveTo>
                  <a:pt x="f8" y="f9"/>
                </a:moveTo>
                <a:cubicBezTo>
                  <a:pt x="f10" y="f11"/>
                  <a:pt x="f12" y="f13"/>
                  <a:pt x="f5" y="f14"/>
                </a:cubicBezTo>
                <a:cubicBezTo>
                  <a:pt x="f15" y="f16"/>
                  <a:pt x="f12" y="f17"/>
                  <a:pt x="f18" y="f19"/>
                </a:cubicBezTo>
                <a:cubicBezTo>
                  <a:pt x="f20" y="f21"/>
                  <a:pt x="f22" y="f23"/>
                  <a:pt x="f24" y="f10"/>
                </a:cubicBezTo>
                <a:cubicBezTo>
                  <a:pt x="f25" y="f5"/>
                  <a:pt x="f26" y="f27"/>
                  <a:pt x="f28" y="f23"/>
                </a:cubicBezTo>
                <a:cubicBezTo>
                  <a:pt x="f29" y="f30"/>
                  <a:pt x="f31" y="f32"/>
                  <a:pt x="f33" y="f17"/>
                </a:cubicBezTo>
                <a:cubicBezTo>
                  <a:pt x="f34" y="f16"/>
                  <a:pt x="f35" y="f16"/>
                  <a:pt x="f36" y="f17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2"/>
                  <a:pt x="f44" y="f20"/>
                  <a:pt x="f6" y="f20"/>
                </a:cubicBezTo>
                <a:cubicBezTo>
                  <a:pt x="f45" y="f17"/>
                  <a:pt x="f46" y="f47"/>
                  <a:pt x="f48" y="f49"/>
                </a:cubicBezTo>
                <a:cubicBezTo>
                  <a:pt x="f50" y="f51"/>
                  <a:pt x="f44" y="f11"/>
                  <a:pt x="f52" y="f51"/>
                </a:cubicBezTo>
                <a:cubicBezTo>
                  <a:pt x="f39" y="f13"/>
                  <a:pt x="f53" y="f9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7" y="f7"/>
                </a:cubicBezTo>
                <a:cubicBezTo>
                  <a:pt x="f66" y="f67"/>
                  <a:pt x="f68" y="f66"/>
                  <a:pt x="f25" y="f65"/>
                </a:cubicBezTo>
                <a:cubicBezTo>
                  <a:pt x="f68" y="f69"/>
                  <a:pt x="f66" y="f70"/>
                  <a:pt x="f71" y="f72"/>
                </a:cubicBezTo>
                <a:cubicBezTo>
                  <a:pt x="f65" y="f72"/>
                  <a:pt x="f69" y="f72"/>
                  <a:pt x="f70" y="f73"/>
                </a:cubicBezTo>
                <a:cubicBezTo>
                  <a:pt x="f74" y="f75"/>
                  <a:pt x="f76" y="f77"/>
                  <a:pt x="f57" y="f78"/>
                </a:cubicBezTo>
                <a:cubicBezTo>
                  <a:pt x="f79" y="f78"/>
                  <a:pt x="f24" y="f78"/>
                  <a:pt x="f80" y="f77"/>
                </a:cubicBezTo>
                <a:cubicBezTo>
                  <a:pt x="f81" y="f73"/>
                  <a:pt x="f55" y="f82"/>
                  <a:pt x="f83" y="f84"/>
                </a:cubicBezTo>
                <a:cubicBezTo>
                  <a:pt x="f80" y="f85"/>
                  <a:pt x="f86" y="f59"/>
                  <a:pt x="f76" y="f87"/>
                </a:cubicBezTo>
                <a:cubicBezTo>
                  <a:pt x="f70" y="f88"/>
                  <a:pt x="f7" y="f88"/>
                  <a:pt x="f89" y="f90"/>
                </a:cubicBezTo>
                <a:cubicBezTo>
                  <a:pt x="f91" y="f90"/>
                  <a:pt x="f92" y="f90"/>
                  <a:pt x="f93" y="f90"/>
                </a:cubicBezTo>
                <a:cubicBezTo>
                  <a:pt x="f94" y="f95"/>
                  <a:pt x="f96" y="f97"/>
                  <a:pt x="f98" y="f24"/>
                </a:cubicBezTo>
                <a:cubicBezTo>
                  <a:pt x="f99" y="f80"/>
                  <a:pt x="f100" y="f101"/>
                  <a:pt x="f91" y="f101"/>
                </a:cubicBezTo>
                <a:cubicBezTo>
                  <a:pt x="f102" y="f103"/>
                  <a:pt x="f85" y="f81"/>
                  <a:pt x="f104" y="f97"/>
                </a:cubicBezTo>
                <a:cubicBezTo>
                  <a:pt x="f83" y="f105"/>
                  <a:pt x="f9" y="f105"/>
                  <a:pt x="f11" y="f95"/>
                </a:cubicBezTo>
                <a:cubicBezTo>
                  <a:pt x="f13" y="f106"/>
                  <a:pt x="f47" y="f95"/>
                  <a:pt x="f14" y="f105"/>
                </a:cubicBezTo>
                <a:cubicBezTo>
                  <a:pt x="f17" y="f79"/>
                  <a:pt x="f107" y="f24"/>
                  <a:pt x="f20" y="f81"/>
                </a:cubicBezTo>
                <a:cubicBezTo>
                  <a:pt x="f108" y="f104"/>
                  <a:pt x="f83" y="f109"/>
                  <a:pt x="f24" y="f9"/>
                </a:cubicBezTo>
                <a:cubicBezTo>
                  <a:pt x="f110" y="f13"/>
                  <a:pt x="f111" y="f13"/>
                  <a:pt x="f112" y="f109"/>
                </a:cubicBezTo>
                <a:cubicBezTo>
                  <a:pt x="f113" y="f109"/>
                  <a:pt x="f28" y="f109"/>
                  <a:pt x="f114" y="f109"/>
                </a:cubicBezTo>
                <a:cubicBezTo>
                  <a:pt x="f115" y="f9"/>
                  <a:pt x="f116" y="f22"/>
                  <a:pt x="f117" y="f49"/>
                </a:cubicBezTo>
                <a:cubicBezTo>
                  <a:pt x="f118" y="f108"/>
                  <a:pt x="f119" y="f14"/>
                  <a:pt x="f112" y="f16"/>
                </a:cubicBezTo>
                <a:cubicBezTo>
                  <a:pt x="f120" y="f121"/>
                  <a:pt x="f122" y="f121"/>
                  <a:pt x="f11" y="f123"/>
                </a:cubicBezTo>
                <a:cubicBezTo>
                  <a:pt x="f14" y="f108"/>
                  <a:pt x="f42" y="f11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5" name="Freeform 70">
            <a:extLst>
              <a:ext uri="{FF2B5EF4-FFF2-40B4-BE49-F238E27FC236}">
                <a16:creationId xmlns:a16="http://schemas.microsoft.com/office/drawing/2014/main" id="{E4DC6F07-8FFC-31E4-6502-7FE1BEEDA745}"/>
              </a:ext>
            </a:extLst>
          </p:cNvPr>
          <p:cNvSpPr/>
          <p:nvPr/>
        </p:nvSpPr>
        <p:spPr>
          <a:xfrm>
            <a:off x="8183559" y="4098926"/>
            <a:ext cx="533396" cy="7921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8"/>
              <a:gd name="f7" fmla="val 175"/>
              <a:gd name="f8" fmla="val 34"/>
              <a:gd name="f9" fmla="val 109"/>
              <a:gd name="f10" fmla="val 21"/>
              <a:gd name="f11" fmla="val 94"/>
              <a:gd name="f12" fmla="val 20"/>
              <a:gd name="f13" fmla="val 80"/>
              <a:gd name="f14" fmla="val 30"/>
              <a:gd name="f15" fmla="val 69"/>
              <a:gd name="f16" fmla="val 38"/>
              <a:gd name="f17" fmla="val 61"/>
              <a:gd name="f18" fmla="val 51"/>
              <a:gd name="f19" fmla="val 60"/>
              <a:gd name="f20" fmla="val 68"/>
              <a:gd name="f21" fmla="val 73"/>
              <a:gd name="f22" fmla="val 78"/>
              <a:gd name="f23" fmla="val 87"/>
              <a:gd name="f24" fmla="val 62"/>
              <a:gd name="f25" fmla="val 105"/>
              <a:gd name="f26" fmla="val 66"/>
              <a:gd name="f27" fmla="val 107"/>
              <a:gd name="f28" fmla="val 106"/>
              <a:gd name="f29" fmla="val 103"/>
              <a:gd name="f30" fmla="val 81"/>
              <a:gd name="f31" fmla="val 98"/>
              <a:gd name="f32" fmla="val 83"/>
              <a:gd name="f33" fmla="val 90"/>
              <a:gd name="f34" fmla="val 82"/>
              <a:gd name="f35" fmla="val 67"/>
              <a:gd name="f36" fmla="val 75"/>
              <a:gd name="f37" fmla="val 56"/>
              <a:gd name="f38" fmla="val 44"/>
              <a:gd name="f39" fmla="val 65"/>
              <a:gd name="f40" fmla="val 37"/>
              <a:gd name="f41" fmla="val 31"/>
              <a:gd name="f42" fmla="val 23"/>
              <a:gd name="f43" fmla="val 13"/>
              <a:gd name="f44" fmla="val 6"/>
              <a:gd name="f45" fmla="val 76"/>
              <a:gd name="f46" fmla="val 3"/>
              <a:gd name="f47" fmla="val 89"/>
              <a:gd name="f48" fmla="val 101"/>
              <a:gd name="f49" fmla="val 113"/>
              <a:gd name="f50" fmla="val 7"/>
              <a:gd name="f51" fmla="val 117"/>
              <a:gd name="f52" fmla="val 8"/>
              <a:gd name="f53" fmla="val 16"/>
              <a:gd name="f54" fmla="val 116"/>
              <a:gd name="f55" fmla="val 112"/>
              <a:gd name="f56" fmla="val 22"/>
              <a:gd name="f57" fmla="val 108"/>
              <a:gd name="f58" fmla="val 95"/>
              <a:gd name="f59" fmla="val 18"/>
              <a:gd name="f60" fmla="val 77"/>
              <a:gd name="f61" fmla="val 74"/>
              <a:gd name="f62" fmla="val 79"/>
              <a:gd name="f63" fmla="val 84"/>
              <a:gd name="f64" fmla="val 43"/>
              <a:gd name="f65" fmla="val 54"/>
              <a:gd name="f66" fmla="val 97"/>
              <a:gd name="f67" fmla="val 86"/>
              <a:gd name="f68" fmla="val 96"/>
              <a:gd name="f69" fmla="val 91"/>
              <a:gd name="f70" fmla="val 70"/>
              <a:gd name="f71" fmla="val 126"/>
              <a:gd name="f72" fmla="val 48"/>
              <a:gd name="f73" fmla="val 46"/>
              <a:gd name="f74" fmla="val 119"/>
              <a:gd name="f75" fmla="val 35"/>
              <a:gd name="f76" fmla="val 129"/>
              <a:gd name="f77" fmla="val 25"/>
              <a:gd name="f78" fmla="val 139"/>
              <a:gd name="f79" fmla="val 151"/>
              <a:gd name="f80" fmla="val 156"/>
              <a:gd name="f81" fmla="val 17"/>
              <a:gd name="f82" fmla="val 162"/>
              <a:gd name="f83" fmla="val 167"/>
              <a:gd name="f84" fmla="val 15"/>
              <a:gd name="f85" fmla="val 172"/>
              <a:gd name="f86" fmla="val 12"/>
              <a:gd name="f87" fmla="val 4"/>
              <a:gd name="f88" fmla="val 155"/>
              <a:gd name="f89" fmla="val 5"/>
              <a:gd name="f90" fmla="val 144"/>
              <a:gd name="f91" fmla="val 134"/>
              <a:gd name="f92" fmla="val 127"/>
              <a:gd name="f93" fmla="val 120"/>
              <a:gd name="f94" fmla="val 28"/>
              <a:gd name="f95" fmla="val 114"/>
              <a:gd name="f96" fmla="val 32"/>
              <a:gd name="f97" fmla="val 110"/>
              <a:gd name="f98" fmla="val 49"/>
              <a:gd name="f99" fmla="val 55"/>
              <a:gd name="f100" fmla="val 45"/>
              <a:gd name="f101" fmla="val 42"/>
              <a:gd name="f102" fmla="+- 0 0 -90"/>
              <a:gd name="f103" fmla="*/ f3 1 118"/>
              <a:gd name="f104" fmla="*/ f4 1 175"/>
              <a:gd name="f105" fmla="val f5"/>
              <a:gd name="f106" fmla="val f6"/>
              <a:gd name="f107" fmla="val f7"/>
              <a:gd name="f108" fmla="*/ f102 f0 1"/>
              <a:gd name="f109" fmla="+- f107 0 f105"/>
              <a:gd name="f110" fmla="+- f106 0 f105"/>
              <a:gd name="f111" fmla="*/ f108 1 f2"/>
              <a:gd name="f112" fmla="*/ f110 1 118"/>
              <a:gd name="f113" fmla="*/ f109 1 175"/>
              <a:gd name="f114" fmla="*/ 34 f110 1"/>
              <a:gd name="f115" fmla="*/ 109 f109 1"/>
              <a:gd name="f116" fmla="*/ 30 f110 1"/>
              <a:gd name="f117" fmla="*/ 69 f109 1"/>
              <a:gd name="f118" fmla="*/ 61 f110 1"/>
              <a:gd name="f119" fmla="*/ 68 f109 1"/>
              <a:gd name="f120" fmla="*/ 62 f110 1"/>
              <a:gd name="f121" fmla="*/ 105 f109 1"/>
              <a:gd name="f122" fmla="*/ 73 f110 1"/>
              <a:gd name="f123" fmla="*/ 103 f109 1"/>
              <a:gd name="f124" fmla="*/ 82 f110 1"/>
              <a:gd name="f125" fmla="*/ 80 f109 1"/>
              <a:gd name="f126" fmla="*/ 69 f110 1"/>
              <a:gd name="f127" fmla="*/ 44 f109 1"/>
              <a:gd name="f128" fmla="*/ 23 f109 1"/>
              <a:gd name="f129" fmla="*/ 76 f110 1"/>
              <a:gd name="f130" fmla="*/ 3 f109 1"/>
              <a:gd name="f131" fmla="*/ 113 f110 1"/>
              <a:gd name="f132" fmla="*/ 7 f109 1"/>
              <a:gd name="f133" fmla="*/ 117 f110 1"/>
              <a:gd name="f134" fmla="*/ 16 f109 1"/>
              <a:gd name="f135" fmla="*/ 108 f110 1"/>
              <a:gd name="f136" fmla="*/ 21 f109 1"/>
              <a:gd name="f137" fmla="*/ 89 f110 1"/>
              <a:gd name="f138" fmla="*/ 18 f109 1"/>
              <a:gd name="f139" fmla="*/ 79 f110 1"/>
              <a:gd name="f140" fmla="*/ 31 f109 1"/>
              <a:gd name="f141" fmla="*/ 94 f110 1"/>
              <a:gd name="f142" fmla="*/ 65 f109 1"/>
              <a:gd name="f143" fmla="*/ 96 f110 1"/>
              <a:gd name="f144" fmla="*/ 96 f109 1"/>
              <a:gd name="f145" fmla="*/ 51 f110 1"/>
              <a:gd name="f146" fmla="*/ 118 f109 1"/>
              <a:gd name="f147" fmla="*/ 44 f110 1"/>
              <a:gd name="f148" fmla="*/ 119 f109 1"/>
              <a:gd name="f149" fmla="*/ 20 f110 1"/>
              <a:gd name="f150" fmla="*/ 151 f109 1"/>
              <a:gd name="f151" fmla="*/ 16 f110 1"/>
              <a:gd name="f152" fmla="*/ 167 f109 1"/>
              <a:gd name="f153" fmla="*/ 8 f110 1"/>
              <a:gd name="f154" fmla="*/ 175 f109 1"/>
              <a:gd name="f155" fmla="*/ 0 f110 1"/>
              <a:gd name="f156" fmla="*/ 12 f110 1"/>
              <a:gd name="f157" fmla="*/ 134 f109 1"/>
              <a:gd name="f158" fmla="*/ 28 f110 1"/>
              <a:gd name="f159" fmla="*/ 114 f109 1"/>
              <a:gd name="f160" fmla="*/ 38 f110 1"/>
              <a:gd name="f161" fmla="*/ 87 f109 1"/>
              <a:gd name="f162" fmla="*/ 46 f110 1"/>
              <a:gd name="f163" fmla="*/ 97 f109 1"/>
              <a:gd name="f164" fmla="*/ 55 f110 1"/>
              <a:gd name="f165" fmla="*/ 86 f109 1"/>
              <a:gd name="f166" fmla="*/ 45 f110 1"/>
              <a:gd name="f167" fmla="*/ 78 f109 1"/>
              <a:gd name="f168" fmla="+- f111 0 f1"/>
              <a:gd name="f169" fmla="*/ f114 1 118"/>
              <a:gd name="f170" fmla="*/ f115 1 175"/>
              <a:gd name="f171" fmla="*/ f116 1 118"/>
              <a:gd name="f172" fmla="*/ f117 1 175"/>
              <a:gd name="f173" fmla="*/ f118 1 118"/>
              <a:gd name="f174" fmla="*/ f119 1 175"/>
              <a:gd name="f175" fmla="*/ f120 1 118"/>
              <a:gd name="f176" fmla="*/ f121 1 175"/>
              <a:gd name="f177" fmla="*/ f122 1 118"/>
              <a:gd name="f178" fmla="*/ f123 1 175"/>
              <a:gd name="f179" fmla="*/ f124 1 118"/>
              <a:gd name="f180" fmla="*/ f125 1 175"/>
              <a:gd name="f181" fmla="*/ f126 1 118"/>
              <a:gd name="f182" fmla="*/ f127 1 175"/>
              <a:gd name="f183" fmla="*/ f128 1 175"/>
              <a:gd name="f184" fmla="*/ f129 1 118"/>
              <a:gd name="f185" fmla="*/ f130 1 175"/>
              <a:gd name="f186" fmla="*/ f131 1 118"/>
              <a:gd name="f187" fmla="*/ f132 1 175"/>
              <a:gd name="f188" fmla="*/ f133 1 118"/>
              <a:gd name="f189" fmla="*/ f134 1 175"/>
              <a:gd name="f190" fmla="*/ f135 1 118"/>
              <a:gd name="f191" fmla="*/ f136 1 175"/>
              <a:gd name="f192" fmla="*/ f137 1 118"/>
              <a:gd name="f193" fmla="*/ f138 1 175"/>
              <a:gd name="f194" fmla="*/ f139 1 118"/>
              <a:gd name="f195" fmla="*/ f140 1 175"/>
              <a:gd name="f196" fmla="*/ f141 1 118"/>
              <a:gd name="f197" fmla="*/ f142 1 175"/>
              <a:gd name="f198" fmla="*/ f143 1 118"/>
              <a:gd name="f199" fmla="*/ f144 1 175"/>
              <a:gd name="f200" fmla="*/ f145 1 118"/>
              <a:gd name="f201" fmla="*/ f146 1 175"/>
              <a:gd name="f202" fmla="*/ f147 1 118"/>
              <a:gd name="f203" fmla="*/ f148 1 175"/>
              <a:gd name="f204" fmla="*/ f149 1 118"/>
              <a:gd name="f205" fmla="*/ f150 1 175"/>
              <a:gd name="f206" fmla="*/ f151 1 118"/>
              <a:gd name="f207" fmla="*/ f152 1 175"/>
              <a:gd name="f208" fmla="*/ f153 1 118"/>
              <a:gd name="f209" fmla="*/ f154 1 175"/>
              <a:gd name="f210" fmla="*/ f155 1 118"/>
              <a:gd name="f211" fmla="*/ f156 1 118"/>
              <a:gd name="f212" fmla="*/ f157 1 175"/>
              <a:gd name="f213" fmla="*/ f158 1 118"/>
              <a:gd name="f214" fmla="*/ f159 1 175"/>
              <a:gd name="f215" fmla="*/ f160 1 118"/>
              <a:gd name="f216" fmla="*/ f161 1 175"/>
              <a:gd name="f217" fmla="*/ f162 1 118"/>
              <a:gd name="f218" fmla="*/ f163 1 175"/>
              <a:gd name="f219" fmla="*/ f164 1 118"/>
              <a:gd name="f220" fmla="*/ f165 1 175"/>
              <a:gd name="f221" fmla="*/ f166 1 118"/>
              <a:gd name="f222" fmla="*/ f167 1 175"/>
              <a:gd name="f223" fmla="*/ 0 1 f112"/>
              <a:gd name="f224" fmla="*/ f106 1 f112"/>
              <a:gd name="f225" fmla="*/ 0 1 f113"/>
              <a:gd name="f226" fmla="*/ f107 1 f113"/>
              <a:gd name="f227" fmla="*/ f169 1 f112"/>
              <a:gd name="f228" fmla="*/ f170 1 f113"/>
              <a:gd name="f229" fmla="*/ f171 1 f112"/>
              <a:gd name="f230" fmla="*/ f172 1 f113"/>
              <a:gd name="f231" fmla="*/ f173 1 f112"/>
              <a:gd name="f232" fmla="*/ f174 1 f113"/>
              <a:gd name="f233" fmla="*/ f175 1 f112"/>
              <a:gd name="f234" fmla="*/ f176 1 f113"/>
              <a:gd name="f235" fmla="*/ f177 1 f112"/>
              <a:gd name="f236" fmla="*/ f178 1 f113"/>
              <a:gd name="f237" fmla="*/ f179 1 f112"/>
              <a:gd name="f238" fmla="*/ f180 1 f113"/>
              <a:gd name="f239" fmla="*/ f181 1 f112"/>
              <a:gd name="f240" fmla="*/ f182 1 f113"/>
              <a:gd name="f241" fmla="*/ f183 1 f113"/>
              <a:gd name="f242" fmla="*/ f184 1 f112"/>
              <a:gd name="f243" fmla="*/ f185 1 f113"/>
              <a:gd name="f244" fmla="*/ f186 1 f112"/>
              <a:gd name="f245" fmla="*/ f187 1 f113"/>
              <a:gd name="f246" fmla="*/ f188 1 f112"/>
              <a:gd name="f247" fmla="*/ f189 1 f113"/>
              <a:gd name="f248" fmla="*/ f190 1 f112"/>
              <a:gd name="f249" fmla="*/ f191 1 f113"/>
              <a:gd name="f250" fmla="*/ f192 1 f112"/>
              <a:gd name="f251" fmla="*/ f193 1 f113"/>
              <a:gd name="f252" fmla="*/ f194 1 f112"/>
              <a:gd name="f253" fmla="*/ f195 1 f113"/>
              <a:gd name="f254" fmla="*/ f196 1 f112"/>
              <a:gd name="f255" fmla="*/ f197 1 f113"/>
              <a:gd name="f256" fmla="*/ f198 1 f112"/>
              <a:gd name="f257" fmla="*/ f199 1 f113"/>
              <a:gd name="f258" fmla="*/ f200 1 f112"/>
              <a:gd name="f259" fmla="*/ f201 1 f113"/>
              <a:gd name="f260" fmla="*/ f202 1 f112"/>
              <a:gd name="f261" fmla="*/ f203 1 f113"/>
              <a:gd name="f262" fmla="*/ f204 1 f112"/>
              <a:gd name="f263" fmla="*/ f205 1 f113"/>
              <a:gd name="f264" fmla="*/ f206 1 f112"/>
              <a:gd name="f265" fmla="*/ f207 1 f113"/>
              <a:gd name="f266" fmla="*/ f208 1 f112"/>
              <a:gd name="f267" fmla="*/ f209 1 f113"/>
              <a:gd name="f268" fmla="*/ f210 1 f112"/>
              <a:gd name="f269" fmla="*/ f211 1 f112"/>
              <a:gd name="f270" fmla="*/ f212 1 f113"/>
              <a:gd name="f271" fmla="*/ f213 1 f112"/>
              <a:gd name="f272" fmla="*/ f214 1 f113"/>
              <a:gd name="f273" fmla="*/ f215 1 f112"/>
              <a:gd name="f274" fmla="*/ f216 1 f113"/>
              <a:gd name="f275" fmla="*/ f217 1 f112"/>
              <a:gd name="f276" fmla="*/ f218 1 f113"/>
              <a:gd name="f277" fmla="*/ f219 1 f112"/>
              <a:gd name="f278" fmla="*/ f220 1 f113"/>
              <a:gd name="f279" fmla="*/ f221 1 f112"/>
              <a:gd name="f280" fmla="*/ f222 1 f113"/>
              <a:gd name="f281" fmla="*/ f223 f103 1"/>
              <a:gd name="f282" fmla="*/ f224 f103 1"/>
              <a:gd name="f283" fmla="*/ f226 f104 1"/>
              <a:gd name="f284" fmla="*/ f225 f104 1"/>
              <a:gd name="f285" fmla="*/ f227 f103 1"/>
              <a:gd name="f286" fmla="*/ f228 f104 1"/>
              <a:gd name="f287" fmla="*/ f229 f103 1"/>
              <a:gd name="f288" fmla="*/ f230 f104 1"/>
              <a:gd name="f289" fmla="*/ f231 f103 1"/>
              <a:gd name="f290" fmla="*/ f232 f104 1"/>
              <a:gd name="f291" fmla="*/ f233 f103 1"/>
              <a:gd name="f292" fmla="*/ f234 f104 1"/>
              <a:gd name="f293" fmla="*/ f235 f103 1"/>
              <a:gd name="f294" fmla="*/ f236 f104 1"/>
              <a:gd name="f295" fmla="*/ f237 f103 1"/>
              <a:gd name="f296" fmla="*/ f238 f104 1"/>
              <a:gd name="f297" fmla="*/ f239 f103 1"/>
              <a:gd name="f298" fmla="*/ f240 f104 1"/>
              <a:gd name="f299" fmla="*/ f241 f104 1"/>
              <a:gd name="f300" fmla="*/ f242 f103 1"/>
              <a:gd name="f301" fmla="*/ f243 f104 1"/>
              <a:gd name="f302" fmla="*/ f244 f103 1"/>
              <a:gd name="f303" fmla="*/ f245 f104 1"/>
              <a:gd name="f304" fmla="*/ f246 f103 1"/>
              <a:gd name="f305" fmla="*/ f247 f104 1"/>
              <a:gd name="f306" fmla="*/ f248 f103 1"/>
              <a:gd name="f307" fmla="*/ f249 f104 1"/>
              <a:gd name="f308" fmla="*/ f250 f103 1"/>
              <a:gd name="f309" fmla="*/ f251 f104 1"/>
              <a:gd name="f310" fmla="*/ f252 f103 1"/>
              <a:gd name="f311" fmla="*/ f253 f104 1"/>
              <a:gd name="f312" fmla="*/ f254 f103 1"/>
              <a:gd name="f313" fmla="*/ f255 f104 1"/>
              <a:gd name="f314" fmla="*/ f256 f103 1"/>
              <a:gd name="f315" fmla="*/ f257 f104 1"/>
              <a:gd name="f316" fmla="*/ f258 f103 1"/>
              <a:gd name="f317" fmla="*/ f259 f104 1"/>
              <a:gd name="f318" fmla="*/ f260 f103 1"/>
              <a:gd name="f319" fmla="*/ f261 f104 1"/>
              <a:gd name="f320" fmla="*/ f262 f103 1"/>
              <a:gd name="f321" fmla="*/ f263 f104 1"/>
              <a:gd name="f322" fmla="*/ f264 f103 1"/>
              <a:gd name="f323" fmla="*/ f265 f104 1"/>
              <a:gd name="f324" fmla="*/ f266 f103 1"/>
              <a:gd name="f325" fmla="*/ f267 f104 1"/>
              <a:gd name="f326" fmla="*/ f268 f103 1"/>
              <a:gd name="f327" fmla="*/ f269 f103 1"/>
              <a:gd name="f328" fmla="*/ f270 f104 1"/>
              <a:gd name="f329" fmla="*/ f271 f103 1"/>
              <a:gd name="f330" fmla="*/ f272 f104 1"/>
              <a:gd name="f331" fmla="*/ f273 f103 1"/>
              <a:gd name="f332" fmla="*/ f274 f104 1"/>
              <a:gd name="f333" fmla="*/ f275 f103 1"/>
              <a:gd name="f334" fmla="*/ f276 f104 1"/>
              <a:gd name="f335" fmla="*/ f277 f103 1"/>
              <a:gd name="f336" fmla="*/ f278 f104 1"/>
              <a:gd name="f337" fmla="*/ f279 f103 1"/>
              <a:gd name="f338" fmla="*/ f280 f10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8">
                <a:pos x="f285" y="f286"/>
              </a:cxn>
              <a:cxn ang="f168">
                <a:pos x="f287" y="f288"/>
              </a:cxn>
              <a:cxn ang="f168">
                <a:pos x="f289" y="f290"/>
              </a:cxn>
              <a:cxn ang="f168">
                <a:pos x="f291" y="f292"/>
              </a:cxn>
              <a:cxn ang="f168">
                <a:pos x="f293" y="f294"/>
              </a:cxn>
              <a:cxn ang="f168">
                <a:pos x="f295" y="f296"/>
              </a:cxn>
              <a:cxn ang="f168">
                <a:pos x="f297" y="f298"/>
              </a:cxn>
              <a:cxn ang="f168">
                <a:pos x="f289" y="f299"/>
              </a:cxn>
              <a:cxn ang="f168">
                <a:pos x="f300" y="f301"/>
              </a:cxn>
              <a:cxn ang="f168">
                <a:pos x="f302" y="f303"/>
              </a:cxn>
              <a:cxn ang="f168">
                <a:pos x="f304" y="f305"/>
              </a:cxn>
              <a:cxn ang="f168">
                <a:pos x="f306" y="f307"/>
              </a:cxn>
              <a:cxn ang="f168">
                <a:pos x="f308" y="f309"/>
              </a:cxn>
              <a:cxn ang="f168">
                <a:pos x="f310" y="f311"/>
              </a:cxn>
              <a:cxn ang="f168">
                <a:pos x="f312" y="f313"/>
              </a:cxn>
              <a:cxn ang="f168">
                <a:pos x="f314" y="f315"/>
              </a:cxn>
              <a:cxn ang="f168">
                <a:pos x="f316" y="f317"/>
              </a:cxn>
              <a:cxn ang="f168">
                <a:pos x="f318" y="f319"/>
              </a:cxn>
              <a:cxn ang="f168">
                <a:pos x="f320" y="f321"/>
              </a:cxn>
              <a:cxn ang="f168">
                <a:pos x="f322" y="f323"/>
              </a:cxn>
              <a:cxn ang="f168">
                <a:pos x="f324" y="f325"/>
              </a:cxn>
              <a:cxn ang="f168">
                <a:pos x="f326" y="f323"/>
              </a:cxn>
              <a:cxn ang="f168">
                <a:pos x="f327" y="f328"/>
              </a:cxn>
              <a:cxn ang="f168">
                <a:pos x="f329" y="f330"/>
              </a:cxn>
              <a:cxn ang="f168">
                <a:pos x="f285" y="f286"/>
              </a:cxn>
              <a:cxn ang="f168">
                <a:pos x="f331" y="f332"/>
              </a:cxn>
              <a:cxn ang="f168">
                <a:pos x="f333" y="f334"/>
              </a:cxn>
              <a:cxn ang="f168">
                <a:pos x="f335" y="f336"/>
              </a:cxn>
              <a:cxn ang="f168">
                <a:pos x="f337" y="f338"/>
              </a:cxn>
              <a:cxn ang="f168">
                <a:pos x="f331" y="f332"/>
              </a:cxn>
            </a:cxnLst>
            <a:rect l="f281" t="f284" r="f282" b="f283"/>
            <a:pathLst>
              <a:path w="118" h="175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17" y="f20"/>
                </a:cubicBezTo>
                <a:cubicBezTo>
                  <a:pt x="f21" y="f22"/>
                  <a:pt x="f21" y="f23"/>
                  <a:pt x="f24" y="f25"/>
                </a:cubicBezTo>
                <a:cubicBezTo>
                  <a:pt x="f26" y="f27"/>
                  <a:pt x="f15" y="f28"/>
                  <a:pt x="f21" y="f29"/>
                </a:cubicBezTo>
                <a:cubicBezTo>
                  <a:pt x="f30" y="f31"/>
                  <a:pt x="f32" y="f33"/>
                  <a:pt x="f34" y="f13"/>
                </a:cubicBezTo>
                <a:cubicBezTo>
                  <a:pt x="f13" y="f35"/>
                  <a:pt x="f36" y="f37"/>
                  <a:pt x="f15" y="f38"/>
                </a:cubicBezTo>
                <a:cubicBezTo>
                  <a:pt x="f39" y="f40"/>
                  <a:pt x="f24" y="f41"/>
                  <a:pt x="f17" y="f42"/>
                </a:cubicBezTo>
                <a:cubicBezTo>
                  <a:pt x="f17" y="f43"/>
                  <a:pt x="f26" y="f44"/>
                  <a:pt x="f45" y="f46"/>
                </a:cubicBezTo>
                <a:cubicBezTo>
                  <a:pt x="f47" y="f5"/>
                  <a:pt x="f48" y="f46"/>
                  <a:pt x="f49" y="f50"/>
                </a:cubicBezTo>
                <a:cubicBezTo>
                  <a:pt x="f51" y="f52"/>
                  <a:pt x="f6" y="f43"/>
                  <a:pt x="f51" y="f53"/>
                </a:cubicBezTo>
                <a:cubicBezTo>
                  <a:pt x="f54" y="f12"/>
                  <a:pt x="f55" y="f56"/>
                  <a:pt x="f57" y="f10"/>
                </a:cubicBezTo>
                <a:cubicBezTo>
                  <a:pt x="f48" y="f12"/>
                  <a:pt x="f58" y="f59"/>
                  <a:pt x="f47" y="f59"/>
                </a:cubicBezTo>
                <a:cubicBezTo>
                  <a:pt x="f60" y="f53"/>
                  <a:pt x="f61" y="f12"/>
                  <a:pt x="f62" y="f41"/>
                </a:cubicBezTo>
                <a:cubicBezTo>
                  <a:pt x="f63" y="f64"/>
                  <a:pt x="f33" y="f65"/>
                  <a:pt x="f11" y="f39"/>
                </a:cubicBezTo>
                <a:cubicBezTo>
                  <a:pt x="f66" y="f36"/>
                  <a:pt x="f31" y="f67"/>
                  <a:pt x="f68" y="f68"/>
                </a:cubicBezTo>
                <a:cubicBezTo>
                  <a:pt x="f69" y="f54"/>
                  <a:pt x="f70" y="f71"/>
                  <a:pt x="f18" y="f6"/>
                </a:cubicBezTo>
                <a:cubicBezTo>
                  <a:pt x="f72" y="f51"/>
                  <a:pt x="f73" y="f51"/>
                  <a:pt x="f38" y="f74"/>
                </a:cubicBezTo>
                <a:cubicBezTo>
                  <a:pt x="f75" y="f76"/>
                  <a:pt x="f77" y="f78"/>
                  <a:pt x="f12" y="f79"/>
                </a:cubicBezTo>
                <a:cubicBezTo>
                  <a:pt x="f59" y="f80"/>
                  <a:pt x="f81" y="f82"/>
                  <a:pt x="f53" y="f83"/>
                </a:cubicBezTo>
                <a:cubicBezTo>
                  <a:pt x="f84" y="f85"/>
                  <a:pt x="f86" y="f7"/>
                  <a:pt x="f52" y="f7"/>
                </a:cubicBezTo>
                <a:cubicBezTo>
                  <a:pt x="f87" y="f7"/>
                  <a:pt x="f5" y="f85"/>
                  <a:pt x="f5" y="f83"/>
                </a:cubicBezTo>
                <a:cubicBezTo>
                  <a:pt x="f5" y="f88"/>
                  <a:pt x="f89" y="f90"/>
                  <a:pt x="f86" y="f91"/>
                </a:cubicBezTo>
                <a:cubicBezTo>
                  <a:pt x="f81" y="f92"/>
                  <a:pt x="f56" y="f93"/>
                  <a:pt x="f94" y="f95"/>
                </a:cubicBezTo>
                <a:cubicBezTo>
                  <a:pt x="f14" y="f55"/>
                  <a:pt x="f96" y="f97"/>
                  <a:pt x="f8" y="f9"/>
                </a:cubicBezTo>
                <a:close/>
                <a:moveTo>
                  <a:pt x="f16" y="f23"/>
                </a:moveTo>
                <a:cubicBezTo>
                  <a:pt x="f16" y="f69"/>
                  <a:pt x="f64" y="f66"/>
                  <a:pt x="f73" y="f66"/>
                </a:cubicBezTo>
                <a:cubicBezTo>
                  <a:pt x="f98" y="f66"/>
                  <a:pt x="f99" y="f47"/>
                  <a:pt x="f99" y="f67"/>
                </a:cubicBezTo>
                <a:cubicBezTo>
                  <a:pt x="f99" y="f34"/>
                  <a:pt x="f98" y="f22"/>
                  <a:pt x="f100" y="f22"/>
                </a:cubicBezTo>
                <a:cubicBezTo>
                  <a:pt x="f101" y="f22"/>
                  <a:pt x="f16" y="f32"/>
                  <a:pt x="f16" y="f23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6" name="Freeform 71">
            <a:extLst>
              <a:ext uri="{FF2B5EF4-FFF2-40B4-BE49-F238E27FC236}">
                <a16:creationId xmlns:a16="http://schemas.microsoft.com/office/drawing/2014/main" id="{298C4F15-CBC7-8080-DD50-C64A6B905985}"/>
              </a:ext>
            </a:extLst>
          </p:cNvPr>
          <p:cNvSpPr/>
          <p:nvPr/>
        </p:nvSpPr>
        <p:spPr>
          <a:xfrm>
            <a:off x="5646740" y="2592388"/>
            <a:ext cx="555626" cy="31749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3"/>
              <a:gd name="f7" fmla="val 70"/>
              <a:gd name="f8" fmla="val 82"/>
              <a:gd name="f9" fmla="val 18"/>
              <a:gd name="f10" fmla="val 73"/>
              <a:gd name="f11" fmla="val 27"/>
              <a:gd name="f12" fmla="val 67"/>
              <a:gd name="f13" fmla="val 37"/>
              <a:gd name="f14" fmla="val 66"/>
              <a:gd name="f15" fmla="val 50"/>
              <a:gd name="f16" fmla="val 51"/>
              <a:gd name="f17" fmla="val 53"/>
              <a:gd name="f18" fmla="val 68"/>
              <a:gd name="f19" fmla="val 54"/>
              <a:gd name="f20" fmla="val 69"/>
              <a:gd name="f21" fmla="val 52"/>
              <a:gd name="f22" fmla="val 71"/>
              <a:gd name="f23" fmla="val 78"/>
              <a:gd name="f24" fmla="val 31"/>
              <a:gd name="f25" fmla="val 93"/>
              <a:gd name="f26" fmla="val 25"/>
              <a:gd name="f27" fmla="val 112"/>
              <a:gd name="f28" fmla="val 28"/>
              <a:gd name="f29" fmla="val 30"/>
              <a:gd name="f30" fmla="val 120"/>
              <a:gd name="f31" fmla="val 40"/>
              <a:gd name="f32" fmla="val 116"/>
              <a:gd name="f33" fmla="val 59"/>
              <a:gd name="f34" fmla="val 99"/>
              <a:gd name="f35" fmla="val 80"/>
              <a:gd name="f36" fmla="val 22"/>
              <a:gd name="f37" fmla="val 2"/>
              <a:gd name="f38" fmla="val 55"/>
              <a:gd name="f39" fmla="val 29"/>
              <a:gd name="f40" fmla="val 7"/>
              <a:gd name="f41" fmla="val 14"/>
              <a:gd name="f42" fmla="val 20"/>
              <a:gd name="f43" fmla="val 38"/>
              <a:gd name="f44" fmla="val 45"/>
              <a:gd name="f45" fmla="val 49"/>
              <a:gd name="f46" fmla="val 48"/>
              <a:gd name="f47" fmla="val 46"/>
              <a:gd name="f48" fmla="val 43"/>
              <a:gd name="f49" fmla="val 34"/>
              <a:gd name="f50" fmla="val 15"/>
              <a:gd name="f51" fmla="val 10"/>
              <a:gd name="f52" fmla="val 56"/>
              <a:gd name="f53" fmla="val 4"/>
              <a:gd name="f54" fmla="val 61"/>
              <a:gd name="f55" fmla="val 1"/>
              <a:gd name="f56" fmla="val 62"/>
              <a:gd name="f57" fmla="val 65"/>
              <a:gd name="f58" fmla="val 6"/>
              <a:gd name="f59" fmla="val 76"/>
              <a:gd name="f60" fmla="val 12"/>
              <a:gd name="f61" fmla="+- 0 0 -90"/>
              <a:gd name="f62" fmla="*/ f3 1 123"/>
              <a:gd name="f63" fmla="*/ f4 1 70"/>
              <a:gd name="f64" fmla="val f5"/>
              <a:gd name="f65" fmla="val f6"/>
              <a:gd name="f66" fmla="val f7"/>
              <a:gd name="f67" fmla="*/ f61 f0 1"/>
              <a:gd name="f68" fmla="+- f66 0 f64"/>
              <a:gd name="f69" fmla="+- f65 0 f64"/>
              <a:gd name="f70" fmla="*/ f67 1 f2"/>
              <a:gd name="f71" fmla="*/ f69 1 123"/>
              <a:gd name="f72" fmla="*/ f68 1 70"/>
              <a:gd name="f73" fmla="*/ 82 f69 1"/>
              <a:gd name="f74" fmla="*/ 18 f68 1"/>
              <a:gd name="f75" fmla="*/ 66 f69 1"/>
              <a:gd name="f76" fmla="*/ 50 f68 1"/>
              <a:gd name="f77" fmla="*/ 68 f69 1"/>
              <a:gd name="f78" fmla="*/ 54 f68 1"/>
              <a:gd name="f79" fmla="*/ 71 f69 1"/>
              <a:gd name="f80" fmla="*/ 51 f68 1"/>
              <a:gd name="f81" fmla="*/ 112 f69 1"/>
              <a:gd name="f82" fmla="*/ 28 f68 1"/>
              <a:gd name="f83" fmla="*/ 120 f69 1"/>
              <a:gd name="f84" fmla="*/ 40 f68 1"/>
              <a:gd name="f85" fmla="*/ 80 f69 1"/>
              <a:gd name="f86" fmla="*/ 69 f68 1"/>
              <a:gd name="f87" fmla="*/ 40 f69 1"/>
              <a:gd name="f88" fmla="*/ 0 f69 1"/>
              <a:gd name="f89" fmla="*/ 37 f68 1"/>
              <a:gd name="f90" fmla="*/ 7 f69 1"/>
              <a:gd name="f91" fmla="*/ 29 f68 1"/>
              <a:gd name="f92" fmla="*/ 27 f69 1"/>
              <a:gd name="f93" fmla="*/ 49 f69 1"/>
              <a:gd name="f94" fmla="*/ 49 f68 1"/>
              <a:gd name="f95" fmla="*/ 51 f69 1"/>
              <a:gd name="f96" fmla="*/ 52 f68 1"/>
              <a:gd name="f97" fmla="*/ 53 f69 1"/>
              <a:gd name="f98" fmla="*/ 55 f69 1"/>
              <a:gd name="f99" fmla="*/ 43 f68 1"/>
              <a:gd name="f100" fmla="*/ 52 f69 1"/>
              <a:gd name="f101" fmla="*/ 15 f68 1"/>
              <a:gd name="f102" fmla="*/ 61 f69 1"/>
              <a:gd name="f103" fmla="*/ 1 f68 1"/>
              <a:gd name="f104" fmla="*/ 65 f69 1"/>
              <a:gd name="f105" fmla="+- f70 0 f1"/>
              <a:gd name="f106" fmla="*/ f73 1 123"/>
              <a:gd name="f107" fmla="*/ f74 1 70"/>
              <a:gd name="f108" fmla="*/ f75 1 123"/>
              <a:gd name="f109" fmla="*/ f76 1 70"/>
              <a:gd name="f110" fmla="*/ f77 1 123"/>
              <a:gd name="f111" fmla="*/ f78 1 70"/>
              <a:gd name="f112" fmla="*/ f79 1 123"/>
              <a:gd name="f113" fmla="*/ f80 1 70"/>
              <a:gd name="f114" fmla="*/ f81 1 123"/>
              <a:gd name="f115" fmla="*/ f82 1 70"/>
              <a:gd name="f116" fmla="*/ f83 1 123"/>
              <a:gd name="f117" fmla="*/ f84 1 70"/>
              <a:gd name="f118" fmla="*/ f85 1 123"/>
              <a:gd name="f119" fmla="*/ f86 1 70"/>
              <a:gd name="f120" fmla="*/ f87 1 123"/>
              <a:gd name="f121" fmla="*/ f88 1 123"/>
              <a:gd name="f122" fmla="*/ f89 1 70"/>
              <a:gd name="f123" fmla="*/ f90 1 123"/>
              <a:gd name="f124" fmla="*/ f91 1 70"/>
              <a:gd name="f125" fmla="*/ f92 1 123"/>
              <a:gd name="f126" fmla="*/ f93 1 123"/>
              <a:gd name="f127" fmla="*/ f94 1 70"/>
              <a:gd name="f128" fmla="*/ f95 1 123"/>
              <a:gd name="f129" fmla="*/ f96 1 70"/>
              <a:gd name="f130" fmla="*/ f97 1 123"/>
              <a:gd name="f131" fmla="*/ f98 1 123"/>
              <a:gd name="f132" fmla="*/ f99 1 70"/>
              <a:gd name="f133" fmla="*/ f100 1 123"/>
              <a:gd name="f134" fmla="*/ f101 1 70"/>
              <a:gd name="f135" fmla="*/ f102 1 123"/>
              <a:gd name="f136" fmla="*/ f103 1 70"/>
              <a:gd name="f137" fmla="*/ f104 1 123"/>
              <a:gd name="f138" fmla="*/ 0 1 f71"/>
              <a:gd name="f139" fmla="*/ f65 1 f71"/>
              <a:gd name="f140" fmla="*/ 0 1 f72"/>
              <a:gd name="f141" fmla="*/ f66 1 f72"/>
              <a:gd name="f142" fmla="*/ f106 1 f71"/>
              <a:gd name="f143" fmla="*/ f107 1 f72"/>
              <a:gd name="f144" fmla="*/ f108 1 f71"/>
              <a:gd name="f145" fmla="*/ f109 1 f72"/>
              <a:gd name="f146" fmla="*/ f110 1 f71"/>
              <a:gd name="f147" fmla="*/ f111 1 f72"/>
              <a:gd name="f148" fmla="*/ f112 1 f71"/>
              <a:gd name="f149" fmla="*/ f113 1 f72"/>
              <a:gd name="f150" fmla="*/ f114 1 f71"/>
              <a:gd name="f151" fmla="*/ f115 1 f72"/>
              <a:gd name="f152" fmla="*/ f116 1 f71"/>
              <a:gd name="f153" fmla="*/ f117 1 f72"/>
              <a:gd name="f154" fmla="*/ f118 1 f71"/>
              <a:gd name="f155" fmla="*/ f119 1 f72"/>
              <a:gd name="f156" fmla="*/ f120 1 f71"/>
              <a:gd name="f157" fmla="*/ f121 1 f71"/>
              <a:gd name="f158" fmla="*/ f122 1 f72"/>
              <a:gd name="f159" fmla="*/ f123 1 f71"/>
              <a:gd name="f160" fmla="*/ f124 1 f72"/>
              <a:gd name="f161" fmla="*/ f125 1 f71"/>
              <a:gd name="f162" fmla="*/ f126 1 f71"/>
              <a:gd name="f163" fmla="*/ f127 1 f72"/>
              <a:gd name="f164" fmla="*/ f128 1 f71"/>
              <a:gd name="f165" fmla="*/ f129 1 f72"/>
              <a:gd name="f166" fmla="*/ f130 1 f71"/>
              <a:gd name="f167" fmla="*/ f131 1 f71"/>
              <a:gd name="f168" fmla="*/ f132 1 f72"/>
              <a:gd name="f169" fmla="*/ f133 1 f71"/>
              <a:gd name="f170" fmla="*/ f134 1 f72"/>
              <a:gd name="f171" fmla="*/ f135 1 f71"/>
              <a:gd name="f172" fmla="*/ f136 1 f72"/>
              <a:gd name="f173" fmla="*/ f137 1 f71"/>
              <a:gd name="f174" fmla="*/ f138 f62 1"/>
              <a:gd name="f175" fmla="*/ f139 f62 1"/>
              <a:gd name="f176" fmla="*/ f141 f63 1"/>
              <a:gd name="f177" fmla="*/ f140 f63 1"/>
              <a:gd name="f178" fmla="*/ f142 f62 1"/>
              <a:gd name="f179" fmla="*/ f143 f63 1"/>
              <a:gd name="f180" fmla="*/ f144 f62 1"/>
              <a:gd name="f181" fmla="*/ f145 f63 1"/>
              <a:gd name="f182" fmla="*/ f146 f62 1"/>
              <a:gd name="f183" fmla="*/ f147 f63 1"/>
              <a:gd name="f184" fmla="*/ f148 f62 1"/>
              <a:gd name="f185" fmla="*/ f149 f63 1"/>
              <a:gd name="f186" fmla="*/ f150 f62 1"/>
              <a:gd name="f187" fmla="*/ f151 f63 1"/>
              <a:gd name="f188" fmla="*/ f152 f62 1"/>
              <a:gd name="f189" fmla="*/ f153 f63 1"/>
              <a:gd name="f190" fmla="*/ f154 f62 1"/>
              <a:gd name="f191" fmla="*/ f155 f63 1"/>
              <a:gd name="f192" fmla="*/ f156 f62 1"/>
              <a:gd name="f193" fmla="*/ f157 f62 1"/>
              <a:gd name="f194" fmla="*/ f158 f63 1"/>
              <a:gd name="f195" fmla="*/ f159 f62 1"/>
              <a:gd name="f196" fmla="*/ f160 f63 1"/>
              <a:gd name="f197" fmla="*/ f161 f62 1"/>
              <a:gd name="f198" fmla="*/ f162 f62 1"/>
              <a:gd name="f199" fmla="*/ f163 f63 1"/>
              <a:gd name="f200" fmla="*/ f164 f62 1"/>
              <a:gd name="f201" fmla="*/ f165 f63 1"/>
              <a:gd name="f202" fmla="*/ f166 f62 1"/>
              <a:gd name="f203" fmla="*/ f167 f62 1"/>
              <a:gd name="f204" fmla="*/ f168 f63 1"/>
              <a:gd name="f205" fmla="*/ f169 f62 1"/>
              <a:gd name="f206" fmla="*/ f170 f63 1"/>
              <a:gd name="f207" fmla="*/ f171 f62 1"/>
              <a:gd name="f208" fmla="*/ f172 f63 1"/>
              <a:gd name="f209" fmla="*/ f173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5">
                <a:pos x="f178" y="f179"/>
              </a:cxn>
              <a:cxn ang="f105">
                <a:pos x="f180" y="f181"/>
              </a:cxn>
              <a:cxn ang="f105">
                <a:pos x="f182" y="f183"/>
              </a:cxn>
              <a:cxn ang="f105">
                <a:pos x="f184" y="f185"/>
              </a:cxn>
              <a:cxn ang="f105">
                <a:pos x="f186" y="f187"/>
              </a:cxn>
              <a:cxn ang="f105">
                <a:pos x="f188" y="f189"/>
              </a:cxn>
              <a:cxn ang="f105">
                <a:pos x="f190" y="f191"/>
              </a:cxn>
              <a:cxn ang="f105">
                <a:pos x="f192" y="f191"/>
              </a:cxn>
              <a:cxn ang="f105">
                <a:pos x="f193" y="f194"/>
              </a:cxn>
              <a:cxn ang="f105">
                <a:pos x="f195" y="f196"/>
              </a:cxn>
              <a:cxn ang="f105">
                <a:pos x="f197" y="f196"/>
              </a:cxn>
              <a:cxn ang="f105">
                <a:pos x="f198" y="f199"/>
              </a:cxn>
              <a:cxn ang="f105">
                <a:pos x="f200" y="f201"/>
              </a:cxn>
              <a:cxn ang="f105">
                <a:pos x="f202" y="f183"/>
              </a:cxn>
              <a:cxn ang="f105">
                <a:pos x="f203" y="f185"/>
              </a:cxn>
              <a:cxn ang="f105">
                <a:pos x="f202" y="f204"/>
              </a:cxn>
              <a:cxn ang="f105">
                <a:pos x="f205" y="f206"/>
              </a:cxn>
              <a:cxn ang="f105">
                <a:pos x="f207" y="f208"/>
              </a:cxn>
              <a:cxn ang="f105">
                <a:pos x="f209" y="f208"/>
              </a:cxn>
              <a:cxn ang="f105">
                <a:pos x="f178" y="f179"/>
              </a:cxn>
            </a:cxnLst>
            <a:rect l="f174" t="f177" r="f175" b="f176"/>
            <a:pathLst>
              <a:path w="123" h="70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4" y="f16"/>
                  <a:pt x="f12" y="f17"/>
                  <a:pt x="f18" y="f19"/>
                </a:cubicBezTo>
                <a:cubicBezTo>
                  <a:pt x="f20" y="f17"/>
                  <a:pt x="f7" y="f21"/>
                  <a:pt x="f22" y="f16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6" y="f29"/>
                  <a:pt x="f6" y="f28"/>
                  <a:pt x="f30" y="f31"/>
                </a:cubicBezTo>
                <a:cubicBezTo>
                  <a:pt x="f32" y="f33"/>
                  <a:pt x="f34" y="f7"/>
                  <a:pt x="f35" y="f20"/>
                </a:cubicBezTo>
                <a:cubicBezTo>
                  <a:pt x="f12" y="f18"/>
                  <a:pt x="f17" y="f18"/>
                  <a:pt x="f31" y="f20"/>
                </a:cubicBezTo>
                <a:cubicBezTo>
                  <a:pt x="f36" y="f7"/>
                  <a:pt x="f37" y="f38"/>
                  <a:pt x="f5" y="f13"/>
                </a:cubicBezTo>
                <a:cubicBezTo>
                  <a:pt x="f5" y="f29"/>
                  <a:pt x="f5" y="f39"/>
                  <a:pt x="f40" y="f39"/>
                </a:cubicBezTo>
                <a:cubicBezTo>
                  <a:pt x="f41" y="f28"/>
                  <a:pt x="f42" y="f28"/>
                  <a:pt x="f11" y="f39"/>
                </a:cubicBezTo>
                <a:cubicBezTo>
                  <a:pt x="f43" y="f24"/>
                  <a:pt x="f44" y="f43"/>
                  <a:pt x="f45" y="f45"/>
                </a:cubicBezTo>
                <a:cubicBezTo>
                  <a:pt x="f15" y="f15"/>
                  <a:pt x="f15" y="f16"/>
                  <a:pt x="f16" y="f21"/>
                </a:cubicBezTo>
                <a:cubicBezTo>
                  <a:pt x="f16" y="f17"/>
                  <a:pt x="f21" y="f17"/>
                  <a:pt x="f17" y="f19"/>
                </a:cubicBezTo>
                <a:cubicBezTo>
                  <a:pt x="f19" y="f17"/>
                  <a:pt x="f38" y="f21"/>
                  <a:pt x="f38" y="f16"/>
                </a:cubicBezTo>
                <a:cubicBezTo>
                  <a:pt x="f19" y="f46"/>
                  <a:pt x="f17" y="f47"/>
                  <a:pt x="f17" y="f48"/>
                </a:cubicBezTo>
                <a:cubicBezTo>
                  <a:pt x="f16" y="f49"/>
                  <a:pt x="f15" y="f26"/>
                  <a:pt x="f21" y="f50"/>
                </a:cubicBezTo>
                <a:cubicBezTo>
                  <a:pt x="f19" y="f51"/>
                  <a:pt x="f52" y="f53"/>
                  <a:pt x="f54" y="f55"/>
                </a:cubicBezTo>
                <a:cubicBezTo>
                  <a:pt x="f56" y="f5"/>
                  <a:pt x="f57" y="f5"/>
                  <a:pt x="f57" y="f55"/>
                </a:cubicBezTo>
                <a:cubicBezTo>
                  <a:pt x="f22" y="f58"/>
                  <a:pt x="f59" y="f60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7" name="Freeform 72">
            <a:extLst>
              <a:ext uri="{FF2B5EF4-FFF2-40B4-BE49-F238E27FC236}">
                <a16:creationId xmlns:a16="http://schemas.microsoft.com/office/drawing/2014/main" id="{53EA7231-3F9C-6897-0395-54F062902D47}"/>
              </a:ext>
            </a:extLst>
          </p:cNvPr>
          <p:cNvSpPr/>
          <p:nvPr/>
        </p:nvSpPr>
        <p:spPr>
          <a:xfrm>
            <a:off x="5732465" y="3943349"/>
            <a:ext cx="393704" cy="46354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7"/>
              <a:gd name="f7" fmla="val 102"/>
              <a:gd name="f8" fmla="val 51"/>
              <a:gd name="f9" fmla="val 61"/>
              <a:gd name="f10" fmla="val 71"/>
              <a:gd name="f11" fmla="val 81"/>
              <a:gd name="f12" fmla="val 88"/>
              <a:gd name="f13" fmla="val 85"/>
              <a:gd name="f14" fmla="val 92"/>
              <a:gd name="f15" fmla="val 79"/>
              <a:gd name="f16" fmla="val 94"/>
              <a:gd name="f17" fmla="val 72"/>
              <a:gd name="f18" fmla="val 97"/>
              <a:gd name="f19" fmla="val 65"/>
              <a:gd name="f20" fmla="val 99"/>
              <a:gd name="f21" fmla="val 58"/>
              <a:gd name="f22" fmla="val 100"/>
              <a:gd name="f23" fmla="val 44"/>
              <a:gd name="f24" fmla="val 30"/>
              <a:gd name="f25" fmla="val 101"/>
              <a:gd name="f26" fmla="val 16"/>
              <a:gd name="f27" fmla="val 13"/>
              <a:gd name="f28" fmla="val 96"/>
              <a:gd name="f29" fmla="val 10"/>
              <a:gd name="f30" fmla="val 95"/>
              <a:gd name="f31" fmla="val 8"/>
              <a:gd name="f32" fmla="val 4"/>
              <a:gd name="f33" fmla="val 91"/>
              <a:gd name="f34" fmla="val 1"/>
              <a:gd name="f35" fmla="val 2"/>
              <a:gd name="f36" fmla="val 82"/>
              <a:gd name="f37" fmla="val 63"/>
              <a:gd name="f38" fmla="val 25"/>
              <a:gd name="f39" fmla="val 24"/>
              <a:gd name="f40" fmla="val 23"/>
              <a:gd name="f41" fmla="val 21"/>
              <a:gd name="f42" fmla="val 15"/>
              <a:gd name="f43" fmla="val 3"/>
              <a:gd name="f44" fmla="val 9"/>
              <a:gd name="f45" fmla="val 5"/>
              <a:gd name="f46" fmla="val 22"/>
              <a:gd name="f47" fmla="val 29"/>
              <a:gd name="f48" fmla="val 59"/>
              <a:gd name="f49" fmla="val 73"/>
              <a:gd name="f50" fmla="val 76"/>
              <a:gd name="f51" fmla="val 6"/>
              <a:gd name="f52" fmla="val 7"/>
              <a:gd name="f53" fmla="val 86"/>
              <a:gd name="f54" fmla="val 11"/>
              <a:gd name="f55" fmla="val 19"/>
              <a:gd name="f56" fmla="val 40"/>
              <a:gd name="f57" fmla="val 32"/>
              <a:gd name="f58" fmla="val 33"/>
              <a:gd name="f59" fmla="val 34"/>
              <a:gd name="f60" fmla="val 49"/>
              <a:gd name="f61" fmla="val 64"/>
              <a:gd name="f62" fmla="val 84"/>
              <a:gd name="f63" fmla="val 90"/>
              <a:gd name="f64" fmla="val 62"/>
              <a:gd name="f65" fmla="val 77"/>
              <a:gd name="f66" fmla="val 80"/>
              <a:gd name="f67" fmla="val 50"/>
              <a:gd name="f68" fmla="val 35"/>
              <a:gd name="f69" fmla="val 55"/>
              <a:gd name="f70" fmla="val 37"/>
              <a:gd name="f71" fmla="val 18"/>
              <a:gd name="f72" fmla="val 68"/>
              <a:gd name="f73" fmla="val 20"/>
              <a:gd name="f74" fmla="val 12"/>
              <a:gd name="f75" fmla="val 28"/>
              <a:gd name="f76" fmla="val 69"/>
              <a:gd name="f77" fmla="val 27"/>
              <a:gd name="f78" fmla="+- 0 0 -90"/>
              <a:gd name="f79" fmla="*/ f3 1 87"/>
              <a:gd name="f80" fmla="*/ f4 1 102"/>
              <a:gd name="f81" fmla="val f5"/>
              <a:gd name="f82" fmla="val f6"/>
              <a:gd name="f83" fmla="val f7"/>
              <a:gd name="f84" fmla="*/ f78 f0 1"/>
              <a:gd name="f85" fmla="+- f83 0 f81"/>
              <a:gd name="f86" fmla="+- f82 0 f81"/>
              <a:gd name="f87" fmla="*/ f84 1 f2"/>
              <a:gd name="f88" fmla="*/ f86 1 87"/>
              <a:gd name="f89" fmla="*/ f85 1 102"/>
              <a:gd name="f90" fmla="*/ 87 f86 1"/>
              <a:gd name="f91" fmla="*/ 51 f85 1"/>
              <a:gd name="f92" fmla="*/ 81 f85 1"/>
              <a:gd name="f93" fmla="*/ 79 f86 1"/>
              <a:gd name="f94" fmla="*/ 94 f85 1"/>
              <a:gd name="f95" fmla="*/ 58 f86 1"/>
              <a:gd name="f96" fmla="*/ 100 f85 1"/>
              <a:gd name="f97" fmla="*/ 16 f86 1"/>
              <a:gd name="f98" fmla="*/ 97 f85 1"/>
              <a:gd name="f99" fmla="*/ 8 f86 1"/>
              <a:gd name="f100" fmla="*/ 2 f86 1"/>
              <a:gd name="f101" fmla="*/ 82 f85 1"/>
              <a:gd name="f102" fmla="*/ 25 f85 1"/>
              <a:gd name="f103" fmla="*/ 21 f85 1"/>
              <a:gd name="f104" fmla="*/ 9 f86 1"/>
              <a:gd name="f105" fmla="*/ 8 f85 1"/>
              <a:gd name="f106" fmla="*/ 29 f86 1"/>
              <a:gd name="f107" fmla="*/ 2 f85 1"/>
              <a:gd name="f108" fmla="*/ 73 f86 1"/>
              <a:gd name="f109" fmla="*/ 5 f85 1"/>
              <a:gd name="f110" fmla="*/ 82 f86 1"/>
              <a:gd name="f111" fmla="*/ 9 f85 1"/>
              <a:gd name="f112" fmla="*/ 19 f85 1"/>
              <a:gd name="f113" fmla="*/ 11 f86 1"/>
              <a:gd name="f114" fmla="*/ 30 f85 1"/>
              <a:gd name="f115" fmla="*/ 34 f85 1"/>
              <a:gd name="f116" fmla="*/ 79 f85 1"/>
              <a:gd name="f117" fmla="*/ 87 f85 1"/>
              <a:gd name="f118" fmla="*/ 40 f86 1"/>
              <a:gd name="f119" fmla="*/ 91 f85 1"/>
              <a:gd name="f120" fmla="*/ 72 f86 1"/>
              <a:gd name="f121" fmla="*/ 77 f86 1"/>
              <a:gd name="f122" fmla="*/ 80 f85 1"/>
              <a:gd name="f123" fmla="*/ 35 f85 1"/>
              <a:gd name="f124" fmla="*/ 76 f86 1"/>
              <a:gd name="f125" fmla="*/ 18 f85 1"/>
              <a:gd name="f126" fmla="*/ 12 f86 1"/>
              <a:gd name="f127" fmla="+- f87 0 f1"/>
              <a:gd name="f128" fmla="*/ f90 1 87"/>
              <a:gd name="f129" fmla="*/ f91 1 102"/>
              <a:gd name="f130" fmla="*/ f92 1 102"/>
              <a:gd name="f131" fmla="*/ f93 1 87"/>
              <a:gd name="f132" fmla="*/ f94 1 102"/>
              <a:gd name="f133" fmla="*/ f95 1 87"/>
              <a:gd name="f134" fmla="*/ f96 1 102"/>
              <a:gd name="f135" fmla="*/ f97 1 87"/>
              <a:gd name="f136" fmla="*/ f98 1 102"/>
              <a:gd name="f137" fmla="*/ f99 1 87"/>
              <a:gd name="f138" fmla="*/ f100 1 87"/>
              <a:gd name="f139" fmla="*/ f101 1 102"/>
              <a:gd name="f140" fmla="*/ f102 1 102"/>
              <a:gd name="f141" fmla="*/ f103 1 102"/>
              <a:gd name="f142" fmla="*/ f104 1 87"/>
              <a:gd name="f143" fmla="*/ f105 1 102"/>
              <a:gd name="f144" fmla="*/ f106 1 87"/>
              <a:gd name="f145" fmla="*/ f107 1 102"/>
              <a:gd name="f146" fmla="*/ f108 1 87"/>
              <a:gd name="f147" fmla="*/ f109 1 102"/>
              <a:gd name="f148" fmla="*/ f110 1 87"/>
              <a:gd name="f149" fmla="*/ f111 1 102"/>
              <a:gd name="f150" fmla="*/ f112 1 102"/>
              <a:gd name="f151" fmla="*/ f113 1 87"/>
              <a:gd name="f152" fmla="*/ f114 1 102"/>
              <a:gd name="f153" fmla="*/ f115 1 102"/>
              <a:gd name="f154" fmla="*/ f116 1 102"/>
              <a:gd name="f155" fmla="*/ f117 1 102"/>
              <a:gd name="f156" fmla="*/ f118 1 87"/>
              <a:gd name="f157" fmla="*/ f119 1 102"/>
              <a:gd name="f158" fmla="*/ f120 1 87"/>
              <a:gd name="f159" fmla="*/ f121 1 87"/>
              <a:gd name="f160" fmla="*/ f122 1 102"/>
              <a:gd name="f161" fmla="*/ f123 1 102"/>
              <a:gd name="f162" fmla="*/ f124 1 87"/>
              <a:gd name="f163" fmla="*/ f125 1 102"/>
              <a:gd name="f164" fmla="*/ f126 1 87"/>
              <a:gd name="f165" fmla="*/ 0 1 f88"/>
              <a:gd name="f166" fmla="*/ f82 1 f88"/>
              <a:gd name="f167" fmla="*/ 0 1 f89"/>
              <a:gd name="f168" fmla="*/ f83 1 f89"/>
              <a:gd name="f169" fmla="*/ f128 1 f88"/>
              <a:gd name="f170" fmla="*/ f129 1 f89"/>
              <a:gd name="f171" fmla="*/ f130 1 f89"/>
              <a:gd name="f172" fmla="*/ f131 1 f88"/>
              <a:gd name="f173" fmla="*/ f132 1 f89"/>
              <a:gd name="f174" fmla="*/ f133 1 f88"/>
              <a:gd name="f175" fmla="*/ f134 1 f89"/>
              <a:gd name="f176" fmla="*/ f135 1 f88"/>
              <a:gd name="f177" fmla="*/ f136 1 f89"/>
              <a:gd name="f178" fmla="*/ f137 1 f88"/>
              <a:gd name="f179" fmla="*/ f138 1 f88"/>
              <a:gd name="f180" fmla="*/ f139 1 f89"/>
              <a:gd name="f181" fmla="*/ f140 1 f89"/>
              <a:gd name="f182" fmla="*/ f141 1 f89"/>
              <a:gd name="f183" fmla="*/ f142 1 f88"/>
              <a:gd name="f184" fmla="*/ f143 1 f89"/>
              <a:gd name="f185" fmla="*/ f144 1 f88"/>
              <a:gd name="f186" fmla="*/ f145 1 f89"/>
              <a:gd name="f187" fmla="*/ f146 1 f88"/>
              <a:gd name="f188" fmla="*/ f147 1 f89"/>
              <a:gd name="f189" fmla="*/ f148 1 f88"/>
              <a:gd name="f190" fmla="*/ f149 1 f89"/>
              <a:gd name="f191" fmla="*/ f150 1 f89"/>
              <a:gd name="f192" fmla="*/ f151 1 f88"/>
              <a:gd name="f193" fmla="*/ f152 1 f89"/>
              <a:gd name="f194" fmla="*/ f153 1 f89"/>
              <a:gd name="f195" fmla="*/ f154 1 f89"/>
              <a:gd name="f196" fmla="*/ f155 1 f89"/>
              <a:gd name="f197" fmla="*/ f156 1 f88"/>
              <a:gd name="f198" fmla="*/ f157 1 f89"/>
              <a:gd name="f199" fmla="*/ f158 1 f88"/>
              <a:gd name="f200" fmla="*/ f159 1 f88"/>
              <a:gd name="f201" fmla="*/ f160 1 f89"/>
              <a:gd name="f202" fmla="*/ f161 1 f89"/>
              <a:gd name="f203" fmla="*/ f162 1 f88"/>
              <a:gd name="f204" fmla="*/ f163 1 f89"/>
              <a:gd name="f205" fmla="*/ f164 1 f88"/>
              <a:gd name="f206" fmla="*/ f165 f79 1"/>
              <a:gd name="f207" fmla="*/ f166 f79 1"/>
              <a:gd name="f208" fmla="*/ f168 f80 1"/>
              <a:gd name="f209" fmla="*/ f167 f80 1"/>
              <a:gd name="f210" fmla="*/ f169 f79 1"/>
              <a:gd name="f211" fmla="*/ f170 f80 1"/>
              <a:gd name="f212" fmla="*/ f171 f80 1"/>
              <a:gd name="f213" fmla="*/ f172 f79 1"/>
              <a:gd name="f214" fmla="*/ f173 f80 1"/>
              <a:gd name="f215" fmla="*/ f174 f79 1"/>
              <a:gd name="f216" fmla="*/ f175 f80 1"/>
              <a:gd name="f217" fmla="*/ f176 f79 1"/>
              <a:gd name="f218" fmla="*/ f177 f80 1"/>
              <a:gd name="f219" fmla="*/ f178 f79 1"/>
              <a:gd name="f220" fmla="*/ f179 f79 1"/>
              <a:gd name="f221" fmla="*/ f180 f80 1"/>
              <a:gd name="f222" fmla="*/ f181 f80 1"/>
              <a:gd name="f223" fmla="*/ f182 f80 1"/>
              <a:gd name="f224" fmla="*/ f183 f79 1"/>
              <a:gd name="f225" fmla="*/ f184 f80 1"/>
              <a:gd name="f226" fmla="*/ f185 f79 1"/>
              <a:gd name="f227" fmla="*/ f186 f80 1"/>
              <a:gd name="f228" fmla="*/ f187 f79 1"/>
              <a:gd name="f229" fmla="*/ f188 f80 1"/>
              <a:gd name="f230" fmla="*/ f189 f79 1"/>
              <a:gd name="f231" fmla="*/ f190 f80 1"/>
              <a:gd name="f232" fmla="*/ f191 f80 1"/>
              <a:gd name="f233" fmla="*/ f192 f79 1"/>
              <a:gd name="f234" fmla="*/ f193 f80 1"/>
              <a:gd name="f235" fmla="*/ f194 f80 1"/>
              <a:gd name="f236" fmla="*/ f195 f80 1"/>
              <a:gd name="f237" fmla="*/ f196 f80 1"/>
              <a:gd name="f238" fmla="*/ f197 f79 1"/>
              <a:gd name="f239" fmla="*/ f198 f80 1"/>
              <a:gd name="f240" fmla="*/ f199 f79 1"/>
              <a:gd name="f241" fmla="*/ f200 f79 1"/>
              <a:gd name="f242" fmla="*/ f201 f80 1"/>
              <a:gd name="f243" fmla="*/ f202 f80 1"/>
              <a:gd name="f244" fmla="*/ f203 f79 1"/>
              <a:gd name="f245" fmla="*/ f204 f80 1"/>
              <a:gd name="f246" fmla="*/ f205 f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7">
                <a:pos x="f210" y="f211"/>
              </a:cxn>
              <a:cxn ang="f127">
                <a:pos x="f210" y="f212"/>
              </a:cxn>
              <a:cxn ang="f127">
                <a:pos x="f213" y="f214"/>
              </a:cxn>
              <a:cxn ang="f127">
                <a:pos x="f215" y="f216"/>
              </a:cxn>
              <a:cxn ang="f127">
                <a:pos x="f217" y="f218"/>
              </a:cxn>
              <a:cxn ang="f127">
                <a:pos x="f219" y="f214"/>
              </a:cxn>
              <a:cxn ang="f127">
                <a:pos x="f220" y="f221"/>
              </a:cxn>
              <a:cxn ang="f127">
                <a:pos x="f220" y="f222"/>
              </a:cxn>
              <a:cxn ang="f127">
                <a:pos x="f220" y="f223"/>
              </a:cxn>
              <a:cxn ang="f127">
                <a:pos x="f224" y="f225"/>
              </a:cxn>
              <a:cxn ang="f127">
                <a:pos x="f226" y="f227"/>
              </a:cxn>
              <a:cxn ang="f127">
                <a:pos x="f228" y="f229"/>
              </a:cxn>
              <a:cxn ang="f127">
                <a:pos x="f230" y="f231"/>
              </a:cxn>
              <a:cxn ang="f127">
                <a:pos x="f210" y="f232"/>
              </a:cxn>
              <a:cxn ang="f127">
                <a:pos x="f210" y="f211"/>
              </a:cxn>
              <a:cxn ang="f127">
                <a:pos x="f210" y="f211"/>
              </a:cxn>
              <a:cxn ang="f127">
                <a:pos x="f233" y="f234"/>
              </a:cxn>
              <a:cxn ang="f127">
                <a:pos x="f233" y="f235"/>
              </a:cxn>
              <a:cxn ang="f127">
                <a:pos x="f233" y="f236"/>
              </a:cxn>
              <a:cxn ang="f127">
                <a:pos x="f217" y="f237"/>
              </a:cxn>
              <a:cxn ang="f127">
                <a:pos x="f238" y="f239"/>
              </a:cxn>
              <a:cxn ang="f127">
                <a:pos x="f240" y="f237"/>
              </a:cxn>
              <a:cxn ang="f127">
                <a:pos x="f241" y="f242"/>
              </a:cxn>
              <a:cxn ang="f127">
                <a:pos x="f241" y="f243"/>
              </a:cxn>
              <a:cxn ang="f127">
                <a:pos x="f241" y="f234"/>
              </a:cxn>
              <a:cxn ang="f127">
                <a:pos x="f233" y="f234"/>
              </a:cxn>
              <a:cxn ang="f127">
                <a:pos x="f244" y="f245"/>
              </a:cxn>
              <a:cxn ang="f127">
                <a:pos x="f246" y="f245"/>
              </a:cxn>
              <a:cxn ang="f127">
                <a:pos x="f244" y="f245"/>
              </a:cxn>
            </a:cxnLst>
            <a:rect l="f206" t="f209" r="f207" b="f208"/>
            <a:pathLst>
              <a:path w="87" h="102">
                <a:moveTo>
                  <a:pt x="f6" y="f8"/>
                </a:moveTo>
                <a:cubicBezTo>
                  <a:pt x="f6" y="f9"/>
                  <a:pt x="f6" y="f10"/>
                  <a:pt x="f6" y="f11"/>
                </a:cubicBezTo>
                <a:cubicBezTo>
                  <a:pt x="f6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7"/>
                  <a:pt x="f24" y="f25"/>
                  <a:pt x="f26" y="f18"/>
                </a:cubicBezTo>
                <a:cubicBezTo>
                  <a:pt x="f27" y="f28"/>
                  <a:pt x="f29" y="f30"/>
                  <a:pt x="f31" y="f16"/>
                </a:cubicBezTo>
                <a:cubicBezTo>
                  <a:pt x="f32" y="f33"/>
                  <a:pt x="f34" y="f12"/>
                  <a:pt x="f35" y="f36"/>
                </a:cubicBezTo>
                <a:cubicBezTo>
                  <a:pt x="f35" y="f37"/>
                  <a:pt x="f35" y="f23"/>
                  <a:pt x="f35" y="f38"/>
                </a:cubicBezTo>
                <a:cubicBezTo>
                  <a:pt x="f35" y="f39"/>
                  <a:pt x="f35" y="f40"/>
                  <a:pt x="f35" y="f41"/>
                </a:cubicBezTo>
                <a:cubicBezTo>
                  <a:pt x="f5" y="f42"/>
                  <a:pt x="f43" y="f29"/>
                  <a:pt x="f44" y="f31"/>
                </a:cubicBezTo>
                <a:cubicBezTo>
                  <a:pt x="f26" y="f45"/>
                  <a:pt x="f46" y="f43"/>
                  <a:pt x="f47" y="f35"/>
                </a:cubicBezTo>
                <a:cubicBezTo>
                  <a:pt x="f23" y="f5"/>
                  <a:pt x="f48" y="f5"/>
                  <a:pt x="f49" y="f45"/>
                </a:cubicBezTo>
                <a:cubicBezTo>
                  <a:pt x="f50" y="f51"/>
                  <a:pt x="f15" y="f52"/>
                  <a:pt x="f36" y="f44"/>
                </a:cubicBezTo>
                <a:cubicBezTo>
                  <a:pt x="f53" y="f54"/>
                  <a:pt x="f6" y="f42"/>
                  <a:pt x="f6" y="f55"/>
                </a:cubicBezTo>
                <a:cubicBezTo>
                  <a:pt x="f6" y="f24"/>
                  <a:pt x="f6" y="f56"/>
                  <a:pt x="f6" y="f8"/>
                </a:cubicBezTo>
                <a:cubicBezTo>
                  <a:pt x="f6" y="f8"/>
                  <a:pt x="f6" y="f8"/>
                  <a:pt x="f6" y="f8"/>
                </a:cubicBezTo>
                <a:close/>
                <a:moveTo>
                  <a:pt x="f54" y="f24"/>
                </a:moveTo>
                <a:cubicBezTo>
                  <a:pt x="f54" y="f57"/>
                  <a:pt x="f54" y="f58"/>
                  <a:pt x="f54" y="f59"/>
                </a:cubicBezTo>
                <a:cubicBezTo>
                  <a:pt x="f54" y="f60"/>
                  <a:pt x="f54" y="f61"/>
                  <a:pt x="f54" y="f15"/>
                </a:cubicBezTo>
                <a:cubicBezTo>
                  <a:pt x="f54" y="f62"/>
                  <a:pt x="f27" y="f53"/>
                  <a:pt x="f26" y="f6"/>
                </a:cubicBezTo>
                <a:cubicBezTo>
                  <a:pt x="f39" y="f12"/>
                  <a:pt x="f57" y="f63"/>
                  <a:pt x="f56" y="f33"/>
                </a:cubicBezTo>
                <a:cubicBezTo>
                  <a:pt x="f8" y="f14"/>
                  <a:pt x="f64" y="f33"/>
                  <a:pt x="f17" y="f6"/>
                </a:cubicBezTo>
                <a:cubicBezTo>
                  <a:pt x="f50" y="f53"/>
                  <a:pt x="f65" y="f62"/>
                  <a:pt x="f65" y="f66"/>
                </a:cubicBezTo>
                <a:cubicBezTo>
                  <a:pt x="f65" y="f19"/>
                  <a:pt x="f65" y="f67"/>
                  <a:pt x="f65" y="f68"/>
                </a:cubicBezTo>
                <a:cubicBezTo>
                  <a:pt x="f65" y="f58"/>
                  <a:pt x="f65" y="f57"/>
                  <a:pt x="f65" y="f24"/>
                </a:cubicBezTo>
                <a:cubicBezTo>
                  <a:pt x="f69" y="f70"/>
                  <a:pt x="f58" y="f70"/>
                  <a:pt x="f54" y="f24"/>
                </a:cubicBezTo>
                <a:close/>
                <a:moveTo>
                  <a:pt x="f50" y="f71"/>
                </a:moveTo>
                <a:cubicBezTo>
                  <a:pt x="f72" y="f44"/>
                  <a:pt x="f73" y="f44"/>
                  <a:pt x="f74" y="f71"/>
                </a:cubicBezTo>
                <a:cubicBezTo>
                  <a:pt x="f41" y="f75"/>
                  <a:pt x="f76" y="f77"/>
                  <a:pt x="f50" y="f71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8" name="Freeform 73">
            <a:extLst>
              <a:ext uri="{FF2B5EF4-FFF2-40B4-BE49-F238E27FC236}">
                <a16:creationId xmlns:a16="http://schemas.microsoft.com/office/drawing/2014/main" id="{1353E0DF-D0E8-4263-67BC-B2BA9079F77C}"/>
              </a:ext>
            </a:extLst>
          </p:cNvPr>
          <p:cNvSpPr/>
          <p:nvPr/>
        </p:nvSpPr>
        <p:spPr>
          <a:xfrm>
            <a:off x="7112002" y="2601916"/>
            <a:ext cx="411159" cy="4127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1"/>
              <a:gd name="f7" fmla="val 78"/>
              <a:gd name="f8" fmla="val 14"/>
              <a:gd name="f9" fmla="val 76"/>
              <a:gd name="f10" fmla="val 20"/>
              <a:gd name="f11" fmla="val 73"/>
              <a:gd name="f12" fmla="val 26"/>
              <a:gd name="f13" fmla="val 71"/>
              <a:gd name="f14" fmla="val 32"/>
              <a:gd name="f15" fmla="val 70"/>
              <a:gd name="f16" fmla="val 35"/>
              <a:gd name="f17" fmla="val 37"/>
              <a:gd name="f18" fmla="val 38"/>
              <a:gd name="f19" fmla="val 79"/>
              <a:gd name="f20" fmla="val 40"/>
              <a:gd name="f21" fmla="val 85"/>
              <a:gd name="f22" fmla="val 43"/>
              <a:gd name="f23" fmla="val 46"/>
              <a:gd name="f24" fmla="val 49"/>
              <a:gd name="f25" fmla="val 52"/>
              <a:gd name="f26" fmla="val 54"/>
              <a:gd name="f27" fmla="val 55"/>
              <a:gd name="f28" fmla="val 57"/>
              <a:gd name="f29" fmla="val 60"/>
              <a:gd name="f30" fmla="val 65"/>
              <a:gd name="f31" fmla="val 75"/>
              <a:gd name="f32" fmla="val 72"/>
              <a:gd name="f33" fmla="val 67"/>
              <a:gd name="f34" fmla="val 74"/>
              <a:gd name="f35" fmla="val 62"/>
              <a:gd name="f36" fmla="val 56"/>
              <a:gd name="f37" fmla="val 53"/>
              <a:gd name="f38" fmla="val 51"/>
              <a:gd name="f39" fmla="val 81"/>
              <a:gd name="f40" fmla="val 86"/>
              <a:gd name="f41" fmla="val 41"/>
              <a:gd name="f42" fmla="val 39"/>
              <a:gd name="f43" fmla="val 36"/>
              <a:gd name="f44" fmla="val 69"/>
              <a:gd name="f45" fmla="val 30"/>
              <a:gd name="f46" fmla="val 25"/>
              <a:gd name="f47" fmla="val 16"/>
              <a:gd name="f48" fmla="val 19"/>
              <a:gd name="f49" fmla="val 21"/>
              <a:gd name="f50" fmla="val 22"/>
              <a:gd name="f51" fmla="val 13"/>
              <a:gd name="f52" fmla="val 7"/>
              <a:gd name="f53" fmla="val 12"/>
              <a:gd name="f54" fmla="val 17"/>
              <a:gd name="f55" fmla="val 23"/>
              <a:gd name="f56" fmla="val 31"/>
              <a:gd name="f57" fmla="val 18"/>
              <a:gd name="f58" fmla="val 66"/>
              <a:gd name="f59" fmla="val 44"/>
              <a:gd name="f60" fmla="val 45"/>
              <a:gd name="f61" fmla="val 48"/>
              <a:gd name="f62" fmla="val 28"/>
              <a:gd name="f63" fmla="val 33"/>
              <a:gd name="f64" fmla="val 29"/>
              <a:gd name="f65" fmla="val 27"/>
              <a:gd name="f66" fmla="val 34"/>
              <a:gd name="f67" fmla="+- 0 0 -90"/>
              <a:gd name="f68" fmla="*/ f3 1 91"/>
              <a:gd name="f69" fmla="*/ f4 1 91"/>
              <a:gd name="f70" fmla="val f5"/>
              <a:gd name="f71" fmla="val f6"/>
              <a:gd name="f72" fmla="*/ f67 f0 1"/>
              <a:gd name="f73" fmla="+- f71 0 f70"/>
              <a:gd name="f74" fmla="*/ f72 1 f2"/>
              <a:gd name="f75" fmla="*/ f73 1 91"/>
              <a:gd name="f76" fmla="*/ 78 f73 1"/>
              <a:gd name="f77" fmla="*/ 14 f73 1"/>
              <a:gd name="f78" fmla="*/ 71 f73 1"/>
              <a:gd name="f79" fmla="*/ 32 f73 1"/>
              <a:gd name="f80" fmla="*/ 73 f73 1"/>
              <a:gd name="f81" fmla="*/ 38 f73 1"/>
              <a:gd name="f82" fmla="*/ 91 f73 1"/>
              <a:gd name="f83" fmla="*/ 46 f73 1"/>
              <a:gd name="f84" fmla="*/ 54 f73 1"/>
              <a:gd name="f85" fmla="*/ 60 f73 1"/>
              <a:gd name="f86" fmla="*/ 62 f73 1"/>
              <a:gd name="f87" fmla="*/ 72 f73 1"/>
              <a:gd name="f88" fmla="*/ 53 f73 1"/>
              <a:gd name="f89" fmla="*/ 75 f73 1"/>
              <a:gd name="f90" fmla="*/ 39 f73 1"/>
              <a:gd name="f91" fmla="*/ 76 f73 1"/>
              <a:gd name="f92" fmla="*/ 30 f73 1"/>
              <a:gd name="f93" fmla="*/ 21 f73 1"/>
              <a:gd name="f94" fmla="*/ 19 f73 1"/>
              <a:gd name="f95" fmla="*/ 0 f73 1"/>
              <a:gd name="f96" fmla="*/ 17 f73 1"/>
              <a:gd name="f97" fmla="*/ 20 f73 1"/>
              <a:gd name="f98" fmla="*/ 31 f73 1"/>
              <a:gd name="f99" fmla="*/ 18 f73 1"/>
              <a:gd name="f100" fmla="*/ 25 f73 1"/>
              <a:gd name="f101" fmla="*/ 44 f73 1"/>
              <a:gd name="f102" fmla="*/ 28 f73 1"/>
              <a:gd name="f103" fmla="*/ 51 f73 1"/>
              <a:gd name="f104" fmla="*/ 37 f73 1"/>
              <a:gd name="f105" fmla="*/ 27 f73 1"/>
              <a:gd name="f106" fmla="*/ 34 f73 1"/>
              <a:gd name="f107" fmla="+- f74 0 f1"/>
              <a:gd name="f108" fmla="*/ f76 1 91"/>
              <a:gd name="f109" fmla="*/ f77 1 91"/>
              <a:gd name="f110" fmla="*/ f78 1 91"/>
              <a:gd name="f111" fmla="*/ f79 1 91"/>
              <a:gd name="f112" fmla="*/ f80 1 91"/>
              <a:gd name="f113" fmla="*/ f81 1 91"/>
              <a:gd name="f114" fmla="*/ f82 1 91"/>
              <a:gd name="f115" fmla="*/ f83 1 91"/>
              <a:gd name="f116" fmla="*/ f84 1 91"/>
              <a:gd name="f117" fmla="*/ f85 1 91"/>
              <a:gd name="f118" fmla="*/ f86 1 91"/>
              <a:gd name="f119" fmla="*/ f87 1 91"/>
              <a:gd name="f120" fmla="*/ f88 1 91"/>
              <a:gd name="f121" fmla="*/ f89 1 91"/>
              <a:gd name="f122" fmla="*/ f90 1 91"/>
              <a:gd name="f123" fmla="*/ f91 1 91"/>
              <a:gd name="f124" fmla="*/ f92 1 91"/>
              <a:gd name="f125" fmla="*/ f93 1 91"/>
              <a:gd name="f126" fmla="*/ f94 1 91"/>
              <a:gd name="f127" fmla="*/ f95 1 91"/>
              <a:gd name="f128" fmla="*/ f96 1 91"/>
              <a:gd name="f129" fmla="*/ f97 1 91"/>
              <a:gd name="f130" fmla="*/ f98 1 91"/>
              <a:gd name="f131" fmla="*/ f99 1 91"/>
              <a:gd name="f132" fmla="*/ f100 1 91"/>
              <a:gd name="f133" fmla="*/ f101 1 91"/>
              <a:gd name="f134" fmla="*/ f102 1 91"/>
              <a:gd name="f135" fmla="*/ f103 1 91"/>
              <a:gd name="f136" fmla="*/ f104 1 91"/>
              <a:gd name="f137" fmla="*/ f105 1 91"/>
              <a:gd name="f138" fmla="*/ f106 1 91"/>
              <a:gd name="f139" fmla="*/ 0 1 f75"/>
              <a:gd name="f140" fmla="*/ f71 1 f75"/>
              <a:gd name="f141" fmla="*/ f108 1 f75"/>
              <a:gd name="f142" fmla="*/ f109 1 f75"/>
              <a:gd name="f143" fmla="*/ f110 1 f75"/>
              <a:gd name="f144" fmla="*/ f111 1 f75"/>
              <a:gd name="f145" fmla="*/ f112 1 f75"/>
              <a:gd name="f146" fmla="*/ f113 1 f75"/>
              <a:gd name="f147" fmla="*/ f114 1 f75"/>
              <a:gd name="f148" fmla="*/ f115 1 f75"/>
              <a:gd name="f149" fmla="*/ f116 1 f75"/>
              <a:gd name="f150" fmla="*/ f117 1 f75"/>
              <a:gd name="f151" fmla="*/ f118 1 f75"/>
              <a:gd name="f152" fmla="*/ f119 1 f75"/>
              <a:gd name="f153" fmla="*/ f120 1 f75"/>
              <a:gd name="f154" fmla="*/ f121 1 f75"/>
              <a:gd name="f155" fmla="*/ f122 1 f75"/>
              <a:gd name="f156" fmla="*/ f123 1 f75"/>
              <a:gd name="f157" fmla="*/ f124 1 f75"/>
              <a:gd name="f158" fmla="*/ f125 1 f75"/>
              <a:gd name="f159" fmla="*/ f126 1 f75"/>
              <a:gd name="f160" fmla="*/ f127 1 f75"/>
              <a:gd name="f161" fmla="*/ f128 1 f75"/>
              <a:gd name="f162" fmla="*/ f129 1 f75"/>
              <a:gd name="f163" fmla="*/ f130 1 f75"/>
              <a:gd name="f164" fmla="*/ f131 1 f75"/>
              <a:gd name="f165" fmla="*/ f132 1 f75"/>
              <a:gd name="f166" fmla="*/ f133 1 f75"/>
              <a:gd name="f167" fmla="*/ f134 1 f75"/>
              <a:gd name="f168" fmla="*/ f135 1 f75"/>
              <a:gd name="f169" fmla="*/ f136 1 f75"/>
              <a:gd name="f170" fmla="*/ f137 1 f75"/>
              <a:gd name="f171" fmla="*/ f138 1 f75"/>
              <a:gd name="f172" fmla="*/ f139 f68 1"/>
              <a:gd name="f173" fmla="*/ f140 f68 1"/>
              <a:gd name="f174" fmla="*/ f140 f69 1"/>
              <a:gd name="f175" fmla="*/ f139 f69 1"/>
              <a:gd name="f176" fmla="*/ f141 f68 1"/>
              <a:gd name="f177" fmla="*/ f142 f69 1"/>
              <a:gd name="f178" fmla="*/ f143 f68 1"/>
              <a:gd name="f179" fmla="*/ f144 f69 1"/>
              <a:gd name="f180" fmla="*/ f145 f68 1"/>
              <a:gd name="f181" fmla="*/ f146 f69 1"/>
              <a:gd name="f182" fmla="*/ f147 f68 1"/>
              <a:gd name="f183" fmla="*/ f148 f69 1"/>
              <a:gd name="f184" fmla="*/ f149 f69 1"/>
              <a:gd name="f185" fmla="*/ f150 f69 1"/>
              <a:gd name="f186" fmla="*/ f141 f69 1"/>
              <a:gd name="f187" fmla="*/ f151 f68 1"/>
              <a:gd name="f188" fmla="*/ f152 f69 1"/>
              <a:gd name="f189" fmla="*/ f153 f68 1"/>
              <a:gd name="f190" fmla="*/ f154 f69 1"/>
              <a:gd name="f191" fmla="*/ f148 f68 1"/>
              <a:gd name="f192" fmla="*/ f147 f69 1"/>
              <a:gd name="f193" fmla="*/ f155 f68 1"/>
              <a:gd name="f194" fmla="*/ f156 f69 1"/>
              <a:gd name="f195" fmla="*/ f157 f68 1"/>
              <a:gd name="f196" fmla="*/ f142 f68 1"/>
              <a:gd name="f197" fmla="*/ f158 f68 1"/>
              <a:gd name="f198" fmla="*/ f159 f68 1"/>
              <a:gd name="f199" fmla="*/ f160 f68 1"/>
              <a:gd name="f200" fmla="*/ f161 f68 1"/>
              <a:gd name="f201" fmla="*/ f155 f69 1"/>
              <a:gd name="f202" fmla="*/ f162 f68 1"/>
              <a:gd name="f203" fmla="*/ f163 f69 1"/>
              <a:gd name="f204" fmla="*/ f144 f68 1"/>
              <a:gd name="f205" fmla="*/ f158 f69 1"/>
              <a:gd name="f206" fmla="*/ f146 f68 1"/>
              <a:gd name="f207" fmla="*/ f164 f69 1"/>
              <a:gd name="f208" fmla="*/ f160 f69 1"/>
              <a:gd name="f209" fmla="*/ f149 f68 1"/>
              <a:gd name="f210" fmla="*/ f150 f68 1"/>
              <a:gd name="f211" fmla="*/ f165 f68 1"/>
              <a:gd name="f212" fmla="*/ f166 f69 1"/>
              <a:gd name="f213" fmla="*/ f167 f68 1"/>
              <a:gd name="f214" fmla="*/ f168 f69 1"/>
              <a:gd name="f215" fmla="*/ f163 f68 1"/>
              <a:gd name="f216" fmla="*/ f169 f68 1"/>
              <a:gd name="f217" fmla="*/ f170 f69 1"/>
              <a:gd name="f218" fmla="*/ f171 f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7">
                <a:pos x="f176" y="f177"/>
              </a:cxn>
              <a:cxn ang="f107">
                <a:pos x="f178" y="f179"/>
              </a:cxn>
              <a:cxn ang="f107">
                <a:pos x="f180" y="f181"/>
              </a:cxn>
              <a:cxn ang="f107">
                <a:pos x="f182" y="f183"/>
              </a:cxn>
              <a:cxn ang="f107">
                <a:pos x="f180" y="f184"/>
              </a:cxn>
              <a:cxn ang="f107">
                <a:pos x="f178" y="f185"/>
              </a:cxn>
              <a:cxn ang="f107">
                <a:pos x="f176" y="f186"/>
              </a:cxn>
              <a:cxn ang="f107">
                <a:pos x="f187" y="f188"/>
              </a:cxn>
              <a:cxn ang="f107">
                <a:pos x="f189" y="f190"/>
              </a:cxn>
              <a:cxn ang="f107">
                <a:pos x="f191" y="f192"/>
              </a:cxn>
              <a:cxn ang="f107">
                <a:pos x="f193" y="f194"/>
              </a:cxn>
              <a:cxn ang="f107">
                <a:pos x="f195" y="f188"/>
              </a:cxn>
              <a:cxn ang="f107">
                <a:pos x="f196" y="f186"/>
              </a:cxn>
              <a:cxn ang="f107">
                <a:pos x="f197" y="f185"/>
              </a:cxn>
              <a:cxn ang="f107">
                <a:pos x="f198" y="f184"/>
              </a:cxn>
              <a:cxn ang="f107">
                <a:pos x="f199" y="f183"/>
              </a:cxn>
              <a:cxn ang="f107">
                <a:pos x="f200" y="f201"/>
              </a:cxn>
              <a:cxn ang="f107">
                <a:pos x="f202" y="f203"/>
              </a:cxn>
              <a:cxn ang="f107">
                <a:pos x="f196" y="f177"/>
              </a:cxn>
              <a:cxn ang="f107">
                <a:pos x="f204" y="f205"/>
              </a:cxn>
              <a:cxn ang="f107">
                <a:pos x="f206" y="f207"/>
              </a:cxn>
              <a:cxn ang="f107">
                <a:pos x="f191" y="f208"/>
              </a:cxn>
              <a:cxn ang="f107">
                <a:pos x="f209" y="f207"/>
              </a:cxn>
              <a:cxn ang="f107">
                <a:pos x="f210" y="f205"/>
              </a:cxn>
              <a:cxn ang="f107">
                <a:pos x="f176" y="f177"/>
              </a:cxn>
              <a:cxn ang="f107">
                <a:pos x="f211" y="f212"/>
              </a:cxn>
              <a:cxn ang="f107">
                <a:pos x="f211" y="f183"/>
              </a:cxn>
              <a:cxn ang="f107">
                <a:pos x="f213" y="f214"/>
              </a:cxn>
              <a:cxn ang="f107">
                <a:pos x="f215" y="f183"/>
              </a:cxn>
              <a:cxn ang="f107">
                <a:pos x="f216" y="f179"/>
              </a:cxn>
              <a:cxn ang="f107">
                <a:pos x="f193" y="f217"/>
              </a:cxn>
              <a:cxn ang="f107">
                <a:pos x="f218" y="f217"/>
              </a:cxn>
              <a:cxn ang="f107">
                <a:pos x="f211" y="f212"/>
              </a:cxn>
            </a:cxnLst>
            <a:rect l="f172" t="f175" r="f173" b="f174"/>
            <a:pathLst>
              <a:path w="91" h="91">
                <a:moveTo>
                  <a:pt x="f7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5" y="f17"/>
                  <a:pt x="f11" y="f18"/>
                </a:cubicBezTo>
                <a:cubicBezTo>
                  <a:pt x="f19" y="f20"/>
                  <a:pt x="f21" y="f22"/>
                  <a:pt x="f6" y="f23"/>
                </a:cubicBezTo>
                <a:cubicBezTo>
                  <a:pt x="f21" y="f24"/>
                  <a:pt x="f19" y="f25"/>
                  <a:pt x="f11" y="f26"/>
                </a:cubicBezTo>
                <a:cubicBezTo>
                  <a:pt x="f15" y="f27"/>
                  <a:pt x="f15" y="f28"/>
                  <a:pt x="f13" y="f29"/>
                </a:cubicBezTo>
                <a:cubicBezTo>
                  <a:pt x="f11" y="f30"/>
                  <a:pt x="f31" y="f13"/>
                  <a:pt x="f7" y="f7"/>
                </a:cubicBezTo>
                <a:cubicBezTo>
                  <a:pt x="f32" y="f9"/>
                  <a:pt x="f33" y="f34"/>
                  <a:pt x="f35" y="f32"/>
                </a:cubicBezTo>
                <a:cubicBezTo>
                  <a:pt x="f36" y="f15"/>
                  <a:pt x="f36" y="f15"/>
                  <a:pt x="f37" y="f31"/>
                </a:cubicBezTo>
                <a:cubicBezTo>
                  <a:pt x="f38" y="f39"/>
                  <a:pt x="f24" y="f40"/>
                  <a:pt x="f23" y="f6"/>
                </a:cubicBezTo>
                <a:cubicBezTo>
                  <a:pt x="f22" y="f40"/>
                  <a:pt x="f41" y="f39"/>
                  <a:pt x="f42" y="f9"/>
                </a:cubicBezTo>
                <a:cubicBezTo>
                  <a:pt x="f43" y="f44"/>
                  <a:pt x="f17" y="f44"/>
                  <a:pt x="f45" y="f32"/>
                </a:cubicBezTo>
                <a:cubicBezTo>
                  <a:pt x="f46" y="f34"/>
                  <a:pt x="f10" y="f9"/>
                  <a:pt x="f8" y="f7"/>
                </a:cubicBezTo>
                <a:cubicBezTo>
                  <a:pt x="f47" y="f13"/>
                  <a:pt x="f48" y="f30"/>
                  <a:pt x="f49" y="f29"/>
                </a:cubicBezTo>
                <a:cubicBezTo>
                  <a:pt x="f50" y="f28"/>
                  <a:pt x="f50" y="f27"/>
                  <a:pt x="f48" y="f26"/>
                </a:cubicBezTo>
                <a:cubicBezTo>
                  <a:pt x="f51" y="f25"/>
                  <a:pt x="f52" y="f24"/>
                  <a:pt x="f5" y="f23"/>
                </a:cubicBezTo>
                <a:cubicBezTo>
                  <a:pt x="f52" y="f22"/>
                  <a:pt x="f53" y="f41"/>
                  <a:pt x="f54" y="f42"/>
                </a:cubicBezTo>
                <a:cubicBezTo>
                  <a:pt x="f49" y="f17"/>
                  <a:pt x="f55" y="f16"/>
                  <a:pt x="f10" y="f56"/>
                </a:cubicBezTo>
                <a:cubicBezTo>
                  <a:pt x="f57" y="f12"/>
                  <a:pt x="f47" y="f10"/>
                  <a:pt x="f8" y="f8"/>
                </a:cubicBezTo>
                <a:cubicBezTo>
                  <a:pt x="f10" y="f47"/>
                  <a:pt x="f12" y="f57"/>
                  <a:pt x="f14" y="f49"/>
                </a:cubicBezTo>
                <a:cubicBezTo>
                  <a:pt x="f16" y="f50"/>
                  <a:pt x="f17" y="f49"/>
                  <a:pt x="f18" y="f57"/>
                </a:cubicBezTo>
                <a:cubicBezTo>
                  <a:pt x="f20" y="f51"/>
                  <a:pt x="f22" y="f52"/>
                  <a:pt x="f23" y="f5"/>
                </a:cubicBezTo>
                <a:cubicBezTo>
                  <a:pt x="f24" y="f52"/>
                  <a:pt x="f25" y="f53"/>
                  <a:pt x="f26" y="f57"/>
                </a:cubicBezTo>
                <a:cubicBezTo>
                  <a:pt x="f27" y="f50"/>
                  <a:pt x="f28" y="f50"/>
                  <a:pt x="f29" y="f49"/>
                </a:cubicBezTo>
                <a:cubicBezTo>
                  <a:pt x="f58" y="f57"/>
                  <a:pt x="f32" y="f47"/>
                  <a:pt x="f7" y="f8"/>
                </a:cubicBezTo>
                <a:close/>
                <a:moveTo>
                  <a:pt x="f46" y="f59"/>
                </a:moveTo>
                <a:cubicBezTo>
                  <a:pt x="f46" y="f60"/>
                  <a:pt x="f46" y="f60"/>
                  <a:pt x="f46" y="f23"/>
                </a:cubicBezTo>
                <a:cubicBezTo>
                  <a:pt x="f46" y="f61"/>
                  <a:pt x="f46" y="f38"/>
                  <a:pt x="f62" y="f38"/>
                </a:cubicBezTo>
                <a:cubicBezTo>
                  <a:pt x="f56" y="f38"/>
                  <a:pt x="f56" y="f61"/>
                  <a:pt x="f56" y="f23"/>
                </a:cubicBezTo>
                <a:cubicBezTo>
                  <a:pt x="f56" y="f20"/>
                  <a:pt x="f63" y="f43"/>
                  <a:pt x="f17" y="f14"/>
                </a:cubicBezTo>
                <a:cubicBezTo>
                  <a:pt x="f18" y="f56"/>
                  <a:pt x="f42" y="f64"/>
                  <a:pt x="f42" y="f65"/>
                </a:cubicBezTo>
                <a:cubicBezTo>
                  <a:pt x="f18" y="f46"/>
                  <a:pt x="f43" y="f12"/>
                  <a:pt x="f66" y="f65"/>
                </a:cubicBezTo>
                <a:cubicBezTo>
                  <a:pt x="f62" y="f56"/>
                  <a:pt x="f46" y="f17"/>
                  <a:pt x="f46" y="f5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9" name="Freeform 74">
            <a:extLst>
              <a:ext uri="{FF2B5EF4-FFF2-40B4-BE49-F238E27FC236}">
                <a16:creationId xmlns:a16="http://schemas.microsoft.com/office/drawing/2014/main" id="{01E39999-9DE7-4538-6F13-93345869446B}"/>
              </a:ext>
            </a:extLst>
          </p:cNvPr>
          <p:cNvSpPr/>
          <p:nvPr/>
        </p:nvSpPr>
        <p:spPr>
          <a:xfrm>
            <a:off x="7021513" y="3236911"/>
            <a:ext cx="587373" cy="3079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0"/>
              <a:gd name="f7" fmla="val 68"/>
              <a:gd name="f8" fmla="val 62"/>
              <a:gd name="f9" fmla="val 24"/>
              <a:gd name="f10" fmla="val 29"/>
              <a:gd name="f11" fmla="val 100"/>
              <a:gd name="f12" fmla="val 5"/>
              <a:gd name="f13" fmla="val 129"/>
              <a:gd name="f14" fmla="val 8"/>
              <a:gd name="f15" fmla="val 128"/>
              <a:gd name="f16" fmla="val 12"/>
              <a:gd name="f17" fmla="val 127"/>
              <a:gd name="f18" fmla="val 16"/>
              <a:gd name="f19" fmla="val 126"/>
              <a:gd name="f20" fmla="val 124"/>
              <a:gd name="f21" fmla="val 17"/>
              <a:gd name="f22" fmla="val 123"/>
              <a:gd name="f23" fmla="val 83"/>
              <a:gd name="f24" fmla="val 21"/>
              <a:gd name="f25" fmla="val 47"/>
              <a:gd name="f26" fmla="val 37"/>
              <a:gd name="f27" fmla="val 63"/>
              <a:gd name="f28" fmla="val 11"/>
              <a:gd name="f29" fmla="val 67"/>
              <a:gd name="f30" fmla="val 65"/>
              <a:gd name="f31" fmla="val 3"/>
              <a:gd name="f32" fmla="val 64"/>
              <a:gd name="f33" fmla="val 1"/>
              <a:gd name="f34" fmla="+- 0 0 -90"/>
              <a:gd name="f35" fmla="*/ f3 1 130"/>
              <a:gd name="f36" fmla="*/ f4 1 68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130"/>
              <a:gd name="f45" fmla="*/ f41 1 68"/>
              <a:gd name="f46" fmla="*/ 0 f42 1"/>
              <a:gd name="f47" fmla="*/ 62 f41 1"/>
              <a:gd name="f48" fmla="*/ 130 f42 1"/>
              <a:gd name="f49" fmla="*/ 5 f41 1"/>
              <a:gd name="f50" fmla="*/ 127 f42 1"/>
              <a:gd name="f51" fmla="*/ 16 f41 1"/>
              <a:gd name="f52" fmla="*/ 123 f42 1"/>
              <a:gd name="f53" fmla="*/ 17 f41 1"/>
              <a:gd name="f54" fmla="*/ 17 f42 1"/>
              <a:gd name="f55" fmla="*/ 63 f41 1"/>
              <a:gd name="f56" fmla="*/ 5 f42 1"/>
              <a:gd name="f57" fmla="*/ 65 f41 1"/>
              <a:gd name="f58" fmla="+- f43 0 f1"/>
              <a:gd name="f59" fmla="*/ f46 1 130"/>
              <a:gd name="f60" fmla="*/ f47 1 68"/>
              <a:gd name="f61" fmla="*/ f48 1 130"/>
              <a:gd name="f62" fmla="*/ f49 1 68"/>
              <a:gd name="f63" fmla="*/ f50 1 130"/>
              <a:gd name="f64" fmla="*/ f51 1 68"/>
              <a:gd name="f65" fmla="*/ f52 1 130"/>
              <a:gd name="f66" fmla="*/ f53 1 68"/>
              <a:gd name="f67" fmla="*/ f54 1 130"/>
              <a:gd name="f68" fmla="*/ f55 1 68"/>
              <a:gd name="f69" fmla="*/ f56 1 130"/>
              <a:gd name="f70" fmla="*/ f57 1 68"/>
              <a:gd name="f71" fmla="*/ 0 1 f44"/>
              <a:gd name="f72" fmla="*/ f38 1 f44"/>
              <a:gd name="f73" fmla="*/ 0 1 f45"/>
              <a:gd name="f74" fmla="*/ f39 1 f45"/>
              <a:gd name="f75" fmla="*/ f59 1 f44"/>
              <a:gd name="f76" fmla="*/ f60 1 f45"/>
              <a:gd name="f77" fmla="*/ f61 1 f44"/>
              <a:gd name="f78" fmla="*/ f62 1 f45"/>
              <a:gd name="f79" fmla="*/ f63 1 f44"/>
              <a:gd name="f80" fmla="*/ f64 1 f45"/>
              <a:gd name="f81" fmla="*/ f65 1 f44"/>
              <a:gd name="f82" fmla="*/ f66 1 f45"/>
              <a:gd name="f83" fmla="*/ f67 1 f44"/>
              <a:gd name="f84" fmla="*/ f68 1 f45"/>
              <a:gd name="f85" fmla="*/ f69 1 f44"/>
              <a:gd name="f86" fmla="*/ f70 1 f45"/>
              <a:gd name="f87" fmla="*/ f71 f35 1"/>
              <a:gd name="f88" fmla="*/ f72 f35 1"/>
              <a:gd name="f89" fmla="*/ f74 f36 1"/>
              <a:gd name="f90" fmla="*/ f73 f36 1"/>
              <a:gd name="f91" fmla="*/ f75 f35 1"/>
              <a:gd name="f92" fmla="*/ f76 f36 1"/>
              <a:gd name="f93" fmla="*/ f77 f35 1"/>
              <a:gd name="f94" fmla="*/ f78 f36 1"/>
              <a:gd name="f95" fmla="*/ f79 f35 1"/>
              <a:gd name="f96" fmla="*/ f80 f36 1"/>
              <a:gd name="f97" fmla="*/ f81 f35 1"/>
              <a:gd name="f98" fmla="*/ f82 f36 1"/>
              <a:gd name="f99" fmla="*/ f83 f35 1"/>
              <a:gd name="f100" fmla="*/ f84 f36 1"/>
              <a:gd name="f101" fmla="*/ f85 f35 1"/>
              <a:gd name="f102" fmla="*/ f8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91" y="f92"/>
              </a:cxn>
              <a:cxn ang="f58">
                <a:pos x="f93" y="f94"/>
              </a:cxn>
              <a:cxn ang="f58">
                <a:pos x="f95" y="f96"/>
              </a:cxn>
              <a:cxn ang="f58">
                <a:pos x="f97" y="f98"/>
              </a:cxn>
              <a:cxn ang="f58">
                <a:pos x="f99" y="f100"/>
              </a:cxn>
              <a:cxn ang="f58">
                <a:pos x="f101" y="f102"/>
              </a:cxn>
              <a:cxn ang="f58">
                <a:pos x="f91" y="f92"/>
              </a:cxn>
            </a:cxnLst>
            <a:rect l="f87" t="f90" r="f88" b="f89"/>
            <a:pathLst>
              <a:path w="130" h="68">
                <a:moveTo>
                  <a:pt x="f5" y="f8"/>
                </a:moveTo>
                <a:cubicBezTo>
                  <a:pt x="f9" y="f10"/>
                  <a:pt x="f11" y="f5"/>
                  <a:pt x="f6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18"/>
                  <a:pt x="f20" y="f21"/>
                  <a:pt x="f22" y="f21"/>
                </a:cubicBezTo>
                <a:cubicBezTo>
                  <a:pt x="f23" y="f24"/>
                  <a:pt x="f25" y="f26"/>
                  <a:pt x="f21" y="f27"/>
                </a:cubicBezTo>
                <a:cubicBezTo>
                  <a:pt x="f28" y="f29"/>
                  <a:pt x="f28" y="f7"/>
                  <a:pt x="f12" y="f30"/>
                </a:cubicBezTo>
                <a:cubicBezTo>
                  <a:pt x="f31" y="f32"/>
                  <a:pt x="f33" y="f27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0" name="Freeform 75">
            <a:extLst>
              <a:ext uri="{FF2B5EF4-FFF2-40B4-BE49-F238E27FC236}">
                <a16:creationId xmlns:a16="http://schemas.microsoft.com/office/drawing/2014/main" id="{4C6EE93C-8C6A-38A9-B10B-CCFD5758B509}"/>
              </a:ext>
            </a:extLst>
          </p:cNvPr>
          <p:cNvSpPr/>
          <p:nvPr/>
        </p:nvSpPr>
        <p:spPr>
          <a:xfrm>
            <a:off x="6057899" y="2928942"/>
            <a:ext cx="217490" cy="2174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8"/>
              <a:gd name="f7" fmla="val 24"/>
              <a:gd name="f8" fmla="val 10"/>
              <a:gd name="f9" fmla="val 38"/>
              <a:gd name="f10" fmla="val 11"/>
              <a:gd name="f11" fmla="val 37"/>
              <a:gd name="f12" fmla="val 21"/>
              <a:gd name="f13" fmla="val 15"/>
              <a:gd name="f14" fmla="val 12"/>
              <a:gd name="f15" fmla="val 18"/>
              <a:gd name="f16" fmla="val 9"/>
              <a:gd name="f17" fmla="val 14"/>
              <a:gd name="f18" fmla="val 8"/>
              <a:gd name="f19" fmla="val 7"/>
              <a:gd name="f20" fmla="val 19"/>
              <a:gd name="f21" fmla="val 22"/>
              <a:gd name="f22" fmla="+- 0 0 -90"/>
              <a:gd name="f23" fmla="*/ f3 1 48"/>
              <a:gd name="f24" fmla="*/ f4 1 48"/>
              <a:gd name="f25" fmla="val f5"/>
              <a:gd name="f26" fmla="val f6"/>
              <a:gd name="f27" fmla="*/ f22 f0 1"/>
              <a:gd name="f28" fmla="+- f26 0 f25"/>
              <a:gd name="f29" fmla="*/ f27 1 f2"/>
              <a:gd name="f30" fmla="*/ f28 1 48"/>
              <a:gd name="f31" fmla="*/ 24 f28 1"/>
              <a:gd name="f32" fmla="*/ 48 f28 1"/>
              <a:gd name="f33" fmla="*/ 0 f28 1"/>
              <a:gd name="f34" fmla="*/ 21 f28 1"/>
              <a:gd name="f35" fmla="*/ 15 f28 1"/>
              <a:gd name="f36" fmla="*/ 14 f28 1"/>
              <a:gd name="f37" fmla="*/ 9 f28 1"/>
              <a:gd name="f38" fmla="*/ 7 f28 1"/>
              <a:gd name="f39" fmla="*/ 22 f28 1"/>
              <a:gd name="f40" fmla="+- f29 0 f1"/>
              <a:gd name="f41" fmla="*/ f31 1 48"/>
              <a:gd name="f42" fmla="*/ f32 1 48"/>
              <a:gd name="f43" fmla="*/ f33 1 48"/>
              <a:gd name="f44" fmla="*/ f34 1 48"/>
              <a:gd name="f45" fmla="*/ f35 1 48"/>
              <a:gd name="f46" fmla="*/ f36 1 48"/>
              <a:gd name="f47" fmla="*/ f37 1 48"/>
              <a:gd name="f48" fmla="*/ f38 1 48"/>
              <a:gd name="f49" fmla="*/ f39 1 48"/>
              <a:gd name="f50" fmla="*/ 0 1 f30"/>
              <a:gd name="f51" fmla="*/ f26 1 f30"/>
              <a:gd name="f52" fmla="*/ f41 1 f30"/>
              <a:gd name="f53" fmla="*/ f42 1 f30"/>
              <a:gd name="f54" fmla="*/ f43 1 f30"/>
              <a:gd name="f55" fmla="*/ f44 1 f30"/>
              <a:gd name="f56" fmla="*/ f45 1 f30"/>
              <a:gd name="f57" fmla="*/ f46 1 f30"/>
              <a:gd name="f58" fmla="*/ f47 1 f30"/>
              <a:gd name="f59" fmla="*/ f48 1 f30"/>
              <a:gd name="f60" fmla="*/ f49 1 f30"/>
              <a:gd name="f61" fmla="*/ f50 f23 1"/>
              <a:gd name="f62" fmla="*/ f51 f23 1"/>
              <a:gd name="f63" fmla="*/ f51 f24 1"/>
              <a:gd name="f64" fmla="*/ f50 f24 1"/>
              <a:gd name="f65" fmla="*/ f52 f23 1"/>
              <a:gd name="f66" fmla="*/ f53 f24 1"/>
              <a:gd name="f67" fmla="*/ f54 f23 1"/>
              <a:gd name="f68" fmla="*/ f52 f24 1"/>
              <a:gd name="f69" fmla="*/ f54 f24 1"/>
              <a:gd name="f70" fmla="*/ f53 f23 1"/>
              <a:gd name="f71" fmla="*/ f55 f23 1"/>
              <a:gd name="f72" fmla="*/ f56 f24 1"/>
              <a:gd name="f73" fmla="*/ f57 f23 1"/>
              <a:gd name="f74" fmla="*/ f58 f24 1"/>
              <a:gd name="f75" fmla="*/ f59 f23 1"/>
              <a:gd name="f76" fmla="*/ f60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5" y="f66"/>
              </a:cxn>
              <a:cxn ang="f40">
                <a:pos x="f67" y="f68"/>
              </a:cxn>
              <a:cxn ang="f40">
                <a:pos x="f65" y="f69"/>
              </a:cxn>
              <a:cxn ang="f40">
                <a:pos x="f70" y="f68"/>
              </a:cxn>
              <a:cxn ang="f40">
                <a:pos x="f65" y="f66"/>
              </a:cxn>
              <a:cxn ang="f40">
                <a:pos x="f71" y="f72"/>
              </a:cxn>
              <a:cxn ang="f40">
                <a:pos x="f73" y="f74"/>
              </a:cxn>
              <a:cxn ang="f40">
                <a:pos x="f75" y="f72"/>
              </a:cxn>
              <a:cxn ang="f40">
                <a:pos x="f73" y="f76"/>
              </a:cxn>
              <a:cxn ang="f40">
                <a:pos x="f71" y="f72"/>
              </a:cxn>
            </a:cxnLst>
            <a:rect l="f61" t="f64" r="f62" b="f63"/>
            <a:pathLst>
              <a:path w="48" h="48">
                <a:moveTo>
                  <a:pt x="f7" y="f6"/>
                </a:moveTo>
                <a:cubicBezTo>
                  <a:pt x="f8" y="f6"/>
                  <a:pt x="f5" y="f9"/>
                  <a:pt x="f5" y="f7"/>
                </a:cubicBezTo>
                <a:cubicBezTo>
                  <a:pt x="f5" y="f8"/>
                  <a:pt x="f10" y="f5"/>
                  <a:pt x="f7" y="f5"/>
                </a:cubicBezTo>
                <a:cubicBezTo>
                  <a:pt x="f9" y="f5"/>
                  <a:pt x="f6" y="f10"/>
                  <a:pt x="f6" y="f7"/>
                </a:cubicBezTo>
                <a:cubicBezTo>
                  <a:pt x="f6" y="f11"/>
                  <a:pt x="f9" y="f6"/>
                  <a:pt x="f7" y="f6"/>
                </a:cubicBezTo>
                <a:close/>
                <a:moveTo>
                  <a:pt x="f12" y="f13"/>
                </a:moveTo>
                <a:cubicBezTo>
                  <a:pt x="f12" y="f14"/>
                  <a:pt x="f15" y="f16"/>
                  <a:pt x="f17" y="f16"/>
                </a:cubicBezTo>
                <a:cubicBezTo>
                  <a:pt x="f10" y="f16"/>
                  <a:pt x="f18" y="f10"/>
                  <a:pt x="f19" y="f13"/>
                </a:cubicBezTo>
                <a:cubicBezTo>
                  <a:pt x="f19" y="f20"/>
                  <a:pt x="f8" y="f21"/>
                  <a:pt x="f17" y="f21"/>
                </a:cubicBezTo>
                <a:cubicBezTo>
                  <a:pt x="f15" y="f21"/>
                  <a:pt x="f12" y="f20"/>
                  <a:pt x="f12" y="f13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1" name="Freeform 76">
            <a:extLst>
              <a:ext uri="{FF2B5EF4-FFF2-40B4-BE49-F238E27FC236}">
                <a16:creationId xmlns:a16="http://schemas.microsoft.com/office/drawing/2014/main" id="{A3AE2417-3576-75B8-1990-4FD4A9BCDDF6}"/>
              </a:ext>
            </a:extLst>
          </p:cNvPr>
          <p:cNvSpPr/>
          <p:nvPr/>
        </p:nvSpPr>
        <p:spPr>
          <a:xfrm>
            <a:off x="5564188" y="2928942"/>
            <a:ext cx="217490" cy="2174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8"/>
              <a:gd name="f7" fmla="val 24"/>
              <a:gd name="f8" fmla="val 38"/>
              <a:gd name="f9" fmla="val 37"/>
              <a:gd name="f10" fmla="val 10"/>
              <a:gd name="f11" fmla="val 11"/>
              <a:gd name="f12" fmla="val 21"/>
              <a:gd name="f13" fmla="val 15"/>
              <a:gd name="f14" fmla="val 12"/>
              <a:gd name="f15" fmla="val 18"/>
              <a:gd name="f16" fmla="val 9"/>
              <a:gd name="f17" fmla="val 14"/>
              <a:gd name="f18" fmla="val 8"/>
              <a:gd name="f19" fmla="val 7"/>
              <a:gd name="f20" fmla="val 19"/>
              <a:gd name="f21" fmla="val 22"/>
              <a:gd name="f22" fmla="val 17"/>
              <a:gd name="f23" fmla="+- 0 0 -90"/>
              <a:gd name="f24" fmla="*/ f3 1 48"/>
              <a:gd name="f25" fmla="*/ f4 1 48"/>
              <a:gd name="f26" fmla="val f5"/>
              <a:gd name="f27" fmla="val f6"/>
              <a:gd name="f28" fmla="*/ f23 f0 1"/>
              <a:gd name="f29" fmla="+- f27 0 f26"/>
              <a:gd name="f30" fmla="*/ f28 1 f2"/>
              <a:gd name="f31" fmla="*/ f29 1 48"/>
              <a:gd name="f32" fmla="*/ 48 f29 1"/>
              <a:gd name="f33" fmla="*/ 24 f29 1"/>
              <a:gd name="f34" fmla="*/ 0 f29 1"/>
              <a:gd name="f35" fmla="*/ 21 f29 1"/>
              <a:gd name="f36" fmla="*/ 15 f29 1"/>
              <a:gd name="f37" fmla="*/ 14 f29 1"/>
              <a:gd name="f38" fmla="*/ 9 f29 1"/>
              <a:gd name="f39" fmla="*/ 7 f29 1"/>
              <a:gd name="f40" fmla="*/ 22 f29 1"/>
              <a:gd name="f41" fmla="+- f30 0 f1"/>
              <a:gd name="f42" fmla="*/ f32 1 48"/>
              <a:gd name="f43" fmla="*/ f33 1 48"/>
              <a:gd name="f44" fmla="*/ f34 1 48"/>
              <a:gd name="f45" fmla="*/ f35 1 48"/>
              <a:gd name="f46" fmla="*/ f36 1 48"/>
              <a:gd name="f47" fmla="*/ f37 1 48"/>
              <a:gd name="f48" fmla="*/ f38 1 48"/>
              <a:gd name="f49" fmla="*/ f39 1 48"/>
              <a:gd name="f50" fmla="*/ f40 1 48"/>
              <a:gd name="f51" fmla="*/ 0 1 f31"/>
              <a:gd name="f52" fmla="*/ f27 1 f31"/>
              <a:gd name="f53" fmla="*/ f42 1 f31"/>
              <a:gd name="f54" fmla="*/ f43 1 f31"/>
              <a:gd name="f55" fmla="*/ f44 1 f31"/>
              <a:gd name="f56" fmla="*/ f45 1 f31"/>
              <a:gd name="f57" fmla="*/ f46 1 f31"/>
              <a:gd name="f58" fmla="*/ f47 1 f31"/>
              <a:gd name="f59" fmla="*/ f48 1 f31"/>
              <a:gd name="f60" fmla="*/ f49 1 f31"/>
              <a:gd name="f61" fmla="*/ f50 1 f31"/>
              <a:gd name="f62" fmla="*/ f51 f24 1"/>
              <a:gd name="f63" fmla="*/ f52 f24 1"/>
              <a:gd name="f64" fmla="*/ f52 f25 1"/>
              <a:gd name="f65" fmla="*/ f51 f25 1"/>
              <a:gd name="f66" fmla="*/ f53 f24 1"/>
              <a:gd name="f67" fmla="*/ f54 f25 1"/>
              <a:gd name="f68" fmla="*/ f54 f24 1"/>
              <a:gd name="f69" fmla="*/ f53 f25 1"/>
              <a:gd name="f70" fmla="*/ f55 f24 1"/>
              <a:gd name="f71" fmla="*/ f55 f25 1"/>
              <a:gd name="f72" fmla="*/ f56 f24 1"/>
              <a:gd name="f73" fmla="*/ f57 f25 1"/>
              <a:gd name="f74" fmla="*/ f58 f24 1"/>
              <a:gd name="f75" fmla="*/ f59 f25 1"/>
              <a:gd name="f76" fmla="*/ f60 f24 1"/>
              <a:gd name="f77" fmla="*/ f61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6" y="f67"/>
              </a:cxn>
              <a:cxn ang="f41">
                <a:pos x="f68" y="f69"/>
              </a:cxn>
              <a:cxn ang="f41">
                <a:pos x="f70" y="f67"/>
              </a:cxn>
              <a:cxn ang="f41">
                <a:pos x="f68" y="f71"/>
              </a:cxn>
              <a:cxn ang="f41">
                <a:pos x="f66" y="f67"/>
              </a:cxn>
              <a:cxn ang="f41">
                <a:pos x="f72" y="f73"/>
              </a:cxn>
              <a:cxn ang="f41">
                <a:pos x="f74" y="f75"/>
              </a:cxn>
              <a:cxn ang="f41">
                <a:pos x="f76" y="f73"/>
              </a:cxn>
              <a:cxn ang="f41">
                <a:pos x="f74" y="f77"/>
              </a:cxn>
              <a:cxn ang="f41">
                <a:pos x="f72" y="f73"/>
              </a:cxn>
            </a:cxnLst>
            <a:rect l="f62" t="f65" r="f63" b="f64"/>
            <a:pathLst>
              <a:path w="48" h="48">
                <a:moveTo>
                  <a:pt x="f6" y="f7"/>
                </a:moveTo>
                <a:cubicBezTo>
                  <a:pt x="f6" y="f8"/>
                  <a:pt x="f9" y="f6"/>
                  <a:pt x="f7" y="f6"/>
                </a:cubicBezTo>
                <a:cubicBezTo>
                  <a:pt x="f10" y="f6"/>
                  <a:pt x="f5" y="f9"/>
                  <a:pt x="f5" y="f7"/>
                </a:cubicBezTo>
                <a:cubicBezTo>
                  <a:pt x="f5" y="f11"/>
                  <a:pt x="f11" y="f5"/>
                  <a:pt x="f7" y="f5"/>
                </a:cubicBezTo>
                <a:cubicBezTo>
                  <a:pt x="f8" y="f5"/>
                  <a:pt x="f6" y="f11"/>
                  <a:pt x="f6" y="f7"/>
                </a:cubicBezTo>
                <a:close/>
                <a:moveTo>
                  <a:pt x="f12" y="f13"/>
                </a:moveTo>
                <a:cubicBezTo>
                  <a:pt x="f12" y="f14"/>
                  <a:pt x="f15" y="f16"/>
                  <a:pt x="f17" y="f16"/>
                </a:cubicBezTo>
                <a:cubicBezTo>
                  <a:pt x="f11" y="f18"/>
                  <a:pt x="f19" y="f11"/>
                  <a:pt x="f19" y="f13"/>
                </a:cubicBezTo>
                <a:cubicBezTo>
                  <a:pt x="f19" y="f20"/>
                  <a:pt x="f10" y="f21"/>
                  <a:pt x="f17" y="f21"/>
                </a:cubicBezTo>
                <a:cubicBezTo>
                  <a:pt x="f22" y="f21"/>
                  <a:pt x="f12" y="f20"/>
                  <a:pt x="f12" y="f13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2" name="Freeform 77">
            <a:extLst>
              <a:ext uri="{FF2B5EF4-FFF2-40B4-BE49-F238E27FC236}">
                <a16:creationId xmlns:a16="http://schemas.microsoft.com/office/drawing/2014/main" id="{5F833A88-D0BB-5569-C551-53C441871CA8}"/>
              </a:ext>
            </a:extLst>
          </p:cNvPr>
          <p:cNvSpPr/>
          <p:nvPr/>
        </p:nvSpPr>
        <p:spPr>
          <a:xfrm>
            <a:off x="5813426" y="2928942"/>
            <a:ext cx="222254" cy="2174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"/>
              <a:gd name="f7" fmla="val 48"/>
              <a:gd name="f8" fmla="val 24"/>
              <a:gd name="f9" fmla="val 38"/>
              <a:gd name="f10" fmla="val 37"/>
              <a:gd name="f11" fmla="val 23"/>
              <a:gd name="f12" fmla="val 10"/>
              <a:gd name="f13" fmla="val 11"/>
              <a:gd name="f14" fmla="val 25"/>
              <a:gd name="f15" fmla="val 14"/>
              <a:gd name="f16" fmla="val 9"/>
              <a:gd name="f17" fmla="val 7"/>
              <a:gd name="f18" fmla="val 12"/>
              <a:gd name="f19" fmla="val 15"/>
              <a:gd name="f20" fmla="val 19"/>
              <a:gd name="f21" fmla="val 22"/>
              <a:gd name="f22" fmla="val 18"/>
              <a:gd name="f23" fmla="val 21"/>
              <a:gd name="f24" fmla="+- 0 0 -90"/>
              <a:gd name="f25" fmla="*/ f3 1 49"/>
              <a:gd name="f26" fmla="*/ f4 1 48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49"/>
              <a:gd name="f35" fmla="*/ f31 1 48"/>
              <a:gd name="f36" fmla="*/ 48 f32 1"/>
              <a:gd name="f37" fmla="*/ 24 f31 1"/>
              <a:gd name="f38" fmla="*/ 23 f32 1"/>
              <a:gd name="f39" fmla="*/ 48 f31 1"/>
              <a:gd name="f40" fmla="*/ 0 f32 1"/>
              <a:gd name="f41" fmla="*/ 25 f32 1"/>
              <a:gd name="f42" fmla="*/ 0 f31 1"/>
              <a:gd name="f43" fmla="*/ 14 f32 1"/>
              <a:gd name="f44" fmla="*/ 9 f31 1"/>
              <a:gd name="f45" fmla="*/ 7 f32 1"/>
              <a:gd name="f46" fmla="*/ 15 f31 1"/>
              <a:gd name="f47" fmla="*/ 22 f31 1"/>
              <a:gd name="f48" fmla="*/ 21 f32 1"/>
              <a:gd name="f49" fmla="+- f33 0 f1"/>
              <a:gd name="f50" fmla="*/ f36 1 49"/>
              <a:gd name="f51" fmla="*/ f37 1 48"/>
              <a:gd name="f52" fmla="*/ f38 1 49"/>
              <a:gd name="f53" fmla="*/ f39 1 48"/>
              <a:gd name="f54" fmla="*/ f40 1 49"/>
              <a:gd name="f55" fmla="*/ f41 1 49"/>
              <a:gd name="f56" fmla="*/ f42 1 48"/>
              <a:gd name="f57" fmla="*/ f43 1 49"/>
              <a:gd name="f58" fmla="*/ f44 1 48"/>
              <a:gd name="f59" fmla="*/ f45 1 49"/>
              <a:gd name="f60" fmla="*/ f46 1 48"/>
              <a:gd name="f61" fmla="*/ f47 1 48"/>
              <a:gd name="f62" fmla="*/ f48 1 49"/>
              <a:gd name="f63" fmla="*/ 0 1 f34"/>
              <a:gd name="f64" fmla="*/ f28 1 f34"/>
              <a:gd name="f65" fmla="*/ 0 1 f35"/>
              <a:gd name="f66" fmla="*/ f29 1 f35"/>
              <a:gd name="f67" fmla="*/ f50 1 f34"/>
              <a:gd name="f68" fmla="*/ f51 1 f35"/>
              <a:gd name="f69" fmla="*/ f52 1 f34"/>
              <a:gd name="f70" fmla="*/ f53 1 f35"/>
              <a:gd name="f71" fmla="*/ f54 1 f34"/>
              <a:gd name="f72" fmla="*/ f55 1 f34"/>
              <a:gd name="f73" fmla="*/ f56 1 f35"/>
              <a:gd name="f74" fmla="*/ f57 1 f34"/>
              <a:gd name="f75" fmla="*/ f58 1 f35"/>
              <a:gd name="f76" fmla="*/ f59 1 f34"/>
              <a:gd name="f77" fmla="*/ f60 1 f35"/>
              <a:gd name="f78" fmla="*/ f61 1 f35"/>
              <a:gd name="f79" fmla="*/ f62 1 f34"/>
              <a:gd name="f80" fmla="*/ f63 f25 1"/>
              <a:gd name="f81" fmla="*/ f64 f25 1"/>
              <a:gd name="f82" fmla="*/ f66 f26 1"/>
              <a:gd name="f83" fmla="*/ f65 f26 1"/>
              <a:gd name="f84" fmla="*/ f67 f25 1"/>
              <a:gd name="f85" fmla="*/ f68 f26 1"/>
              <a:gd name="f86" fmla="*/ f69 f25 1"/>
              <a:gd name="f87" fmla="*/ f70 f26 1"/>
              <a:gd name="f88" fmla="*/ f71 f25 1"/>
              <a:gd name="f89" fmla="*/ f72 f25 1"/>
              <a:gd name="f90" fmla="*/ f73 f26 1"/>
              <a:gd name="f91" fmla="*/ f74 f25 1"/>
              <a:gd name="f92" fmla="*/ f75 f26 1"/>
              <a:gd name="f93" fmla="*/ f76 f25 1"/>
              <a:gd name="f94" fmla="*/ f77 f26 1"/>
              <a:gd name="f95" fmla="*/ f78 f26 1"/>
              <a:gd name="f96" fmla="*/ f7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84" y="f85"/>
              </a:cxn>
              <a:cxn ang="f49">
                <a:pos x="f86" y="f87"/>
              </a:cxn>
              <a:cxn ang="f49">
                <a:pos x="f88" y="f85"/>
              </a:cxn>
              <a:cxn ang="f49">
                <a:pos x="f89" y="f90"/>
              </a:cxn>
              <a:cxn ang="f49">
                <a:pos x="f84" y="f85"/>
              </a:cxn>
              <a:cxn ang="f49">
                <a:pos x="f91" y="f92"/>
              </a:cxn>
              <a:cxn ang="f49">
                <a:pos x="f93" y="f94"/>
              </a:cxn>
              <a:cxn ang="f49">
                <a:pos x="f91" y="f95"/>
              </a:cxn>
              <a:cxn ang="f49">
                <a:pos x="f96" y="f94"/>
              </a:cxn>
              <a:cxn ang="f49">
                <a:pos x="f91" y="f92"/>
              </a:cxn>
            </a:cxnLst>
            <a:rect l="f80" t="f83" r="f81" b="f82"/>
            <a:pathLst>
              <a:path w="49" h="48">
                <a:moveTo>
                  <a:pt x="f7" y="f8"/>
                </a:moveTo>
                <a:cubicBezTo>
                  <a:pt x="f7" y="f9"/>
                  <a:pt x="f10" y="f7"/>
                  <a:pt x="f11" y="f7"/>
                </a:cubicBezTo>
                <a:cubicBezTo>
                  <a:pt x="f12" y="f7"/>
                  <a:pt x="f5" y="f10"/>
                  <a:pt x="f5" y="f8"/>
                </a:cubicBezTo>
                <a:cubicBezTo>
                  <a:pt x="f5" y="f12"/>
                  <a:pt x="f13" y="f5"/>
                  <a:pt x="f14" y="f5"/>
                </a:cubicBezTo>
                <a:cubicBezTo>
                  <a:pt x="f9" y="f5"/>
                  <a:pt x="f6" y="f13"/>
                  <a:pt x="f7" y="f8"/>
                </a:cubicBezTo>
                <a:close/>
                <a:moveTo>
                  <a:pt x="f15" y="f16"/>
                </a:moveTo>
                <a:cubicBezTo>
                  <a:pt x="f13" y="f16"/>
                  <a:pt x="f17" y="f18"/>
                  <a:pt x="f17" y="f19"/>
                </a:cubicBezTo>
                <a:cubicBezTo>
                  <a:pt x="f17" y="f20"/>
                  <a:pt x="f12" y="f21"/>
                  <a:pt x="f15" y="f21"/>
                </a:cubicBezTo>
                <a:cubicBezTo>
                  <a:pt x="f22" y="f21"/>
                  <a:pt x="f23" y="f20"/>
                  <a:pt x="f23" y="f19"/>
                </a:cubicBezTo>
                <a:cubicBezTo>
                  <a:pt x="f23" y="f18"/>
                  <a:pt x="f22" y="f16"/>
                  <a:pt x="f15" y="f16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3" name="Freeform 78">
            <a:extLst>
              <a:ext uri="{FF2B5EF4-FFF2-40B4-BE49-F238E27FC236}">
                <a16:creationId xmlns:a16="http://schemas.microsoft.com/office/drawing/2014/main" id="{3475DAE2-02AF-8348-1977-D6F35534D043}"/>
              </a:ext>
            </a:extLst>
          </p:cNvPr>
          <p:cNvSpPr/>
          <p:nvPr/>
        </p:nvSpPr>
        <p:spPr>
          <a:xfrm>
            <a:off x="5686425" y="3154359"/>
            <a:ext cx="217490" cy="2222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8"/>
              <a:gd name="f7" fmla="val 49"/>
              <a:gd name="f8" fmla="val 24"/>
              <a:gd name="f9" fmla="val 38"/>
              <a:gd name="f10" fmla="val 37"/>
              <a:gd name="f11" fmla="val 10"/>
              <a:gd name="f12" fmla="val 11"/>
              <a:gd name="f13" fmla="val 14"/>
              <a:gd name="f14" fmla="val 9"/>
              <a:gd name="f15" fmla="val 7"/>
              <a:gd name="f16" fmla="val 12"/>
              <a:gd name="f17" fmla="val 16"/>
              <a:gd name="f18" fmla="val 19"/>
              <a:gd name="f19" fmla="val 22"/>
              <a:gd name="f20" fmla="val 18"/>
              <a:gd name="f21" fmla="val 21"/>
              <a:gd name="f22" fmla="val 15"/>
              <a:gd name="f23" fmla="+- 0 0 -90"/>
              <a:gd name="f24" fmla="*/ f3 1 48"/>
              <a:gd name="f25" fmla="*/ f4 1 49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48"/>
              <a:gd name="f34" fmla="*/ f30 1 49"/>
              <a:gd name="f35" fmla="*/ 48 f31 1"/>
              <a:gd name="f36" fmla="*/ 24 f30 1"/>
              <a:gd name="f37" fmla="*/ 24 f31 1"/>
              <a:gd name="f38" fmla="*/ 49 f30 1"/>
              <a:gd name="f39" fmla="*/ 0 f31 1"/>
              <a:gd name="f40" fmla="*/ 0 f30 1"/>
              <a:gd name="f41" fmla="*/ 14 f31 1"/>
              <a:gd name="f42" fmla="*/ 9 f30 1"/>
              <a:gd name="f43" fmla="*/ 7 f31 1"/>
              <a:gd name="f44" fmla="*/ 16 f30 1"/>
              <a:gd name="f45" fmla="*/ 22 f30 1"/>
              <a:gd name="f46" fmla="*/ 21 f31 1"/>
              <a:gd name="f47" fmla="*/ 15 f30 1"/>
              <a:gd name="f48" fmla="+- f32 0 f1"/>
              <a:gd name="f49" fmla="*/ f35 1 48"/>
              <a:gd name="f50" fmla="*/ f36 1 49"/>
              <a:gd name="f51" fmla="*/ f37 1 48"/>
              <a:gd name="f52" fmla="*/ f38 1 49"/>
              <a:gd name="f53" fmla="*/ f39 1 48"/>
              <a:gd name="f54" fmla="*/ f40 1 49"/>
              <a:gd name="f55" fmla="*/ f41 1 48"/>
              <a:gd name="f56" fmla="*/ f42 1 49"/>
              <a:gd name="f57" fmla="*/ f43 1 48"/>
              <a:gd name="f58" fmla="*/ f44 1 49"/>
              <a:gd name="f59" fmla="*/ f45 1 49"/>
              <a:gd name="f60" fmla="*/ f46 1 48"/>
              <a:gd name="f61" fmla="*/ f47 1 49"/>
              <a:gd name="f62" fmla="*/ 0 1 f33"/>
              <a:gd name="f63" fmla="*/ f27 1 f33"/>
              <a:gd name="f64" fmla="*/ 0 1 f34"/>
              <a:gd name="f65" fmla="*/ f28 1 f34"/>
              <a:gd name="f66" fmla="*/ f49 1 f33"/>
              <a:gd name="f67" fmla="*/ f50 1 f34"/>
              <a:gd name="f68" fmla="*/ f51 1 f33"/>
              <a:gd name="f69" fmla="*/ f52 1 f34"/>
              <a:gd name="f70" fmla="*/ f53 1 f33"/>
              <a:gd name="f71" fmla="*/ f54 1 f34"/>
              <a:gd name="f72" fmla="*/ f55 1 f33"/>
              <a:gd name="f73" fmla="*/ f56 1 f34"/>
              <a:gd name="f74" fmla="*/ f57 1 f33"/>
              <a:gd name="f75" fmla="*/ f58 1 f34"/>
              <a:gd name="f76" fmla="*/ f59 1 f34"/>
              <a:gd name="f77" fmla="*/ f60 1 f33"/>
              <a:gd name="f78" fmla="*/ f61 1 f34"/>
              <a:gd name="f79" fmla="*/ f62 f24 1"/>
              <a:gd name="f80" fmla="*/ f63 f24 1"/>
              <a:gd name="f81" fmla="*/ f65 f25 1"/>
              <a:gd name="f82" fmla="*/ f64 f25 1"/>
              <a:gd name="f83" fmla="*/ f66 f24 1"/>
              <a:gd name="f84" fmla="*/ f67 f25 1"/>
              <a:gd name="f85" fmla="*/ f68 f24 1"/>
              <a:gd name="f86" fmla="*/ f69 f25 1"/>
              <a:gd name="f87" fmla="*/ f70 f24 1"/>
              <a:gd name="f88" fmla="*/ f71 f25 1"/>
              <a:gd name="f89" fmla="*/ f72 f24 1"/>
              <a:gd name="f90" fmla="*/ f73 f25 1"/>
              <a:gd name="f91" fmla="*/ f74 f24 1"/>
              <a:gd name="f92" fmla="*/ f75 f25 1"/>
              <a:gd name="f93" fmla="*/ f76 f25 1"/>
              <a:gd name="f94" fmla="*/ f77 f24 1"/>
              <a:gd name="f95" fmla="*/ f78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">
                <a:pos x="f83" y="f84"/>
              </a:cxn>
              <a:cxn ang="f48">
                <a:pos x="f85" y="f86"/>
              </a:cxn>
              <a:cxn ang="f48">
                <a:pos x="f87" y="f84"/>
              </a:cxn>
              <a:cxn ang="f48">
                <a:pos x="f85" y="f88"/>
              </a:cxn>
              <a:cxn ang="f48">
                <a:pos x="f83" y="f84"/>
              </a:cxn>
              <a:cxn ang="f48">
                <a:pos x="f89" y="f90"/>
              </a:cxn>
              <a:cxn ang="f48">
                <a:pos x="f91" y="f92"/>
              </a:cxn>
              <a:cxn ang="f48">
                <a:pos x="f89" y="f93"/>
              </a:cxn>
              <a:cxn ang="f48">
                <a:pos x="f94" y="f95"/>
              </a:cxn>
              <a:cxn ang="f48">
                <a:pos x="f89" y="f90"/>
              </a:cxn>
            </a:cxnLst>
            <a:rect l="f79" t="f82" r="f80" b="f81"/>
            <a:pathLst>
              <a:path w="48" h="49">
                <a:moveTo>
                  <a:pt x="f6" y="f8"/>
                </a:moveTo>
                <a:cubicBezTo>
                  <a:pt x="f6" y="f9"/>
                  <a:pt x="f10" y="f7"/>
                  <a:pt x="f8" y="f7"/>
                </a:cubicBezTo>
                <a:cubicBezTo>
                  <a:pt x="f11" y="f6"/>
                  <a:pt x="f5" y="f10"/>
                  <a:pt x="f5" y="f8"/>
                </a:cubicBezTo>
                <a:cubicBezTo>
                  <a:pt x="f5" y="f12"/>
                  <a:pt x="f12" y="f5"/>
                  <a:pt x="f8" y="f5"/>
                </a:cubicBezTo>
                <a:cubicBezTo>
                  <a:pt x="f10" y="f5"/>
                  <a:pt x="f6" y="f12"/>
                  <a:pt x="f6" y="f8"/>
                </a:cubicBezTo>
                <a:close/>
                <a:moveTo>
                  <a:pt x="f13" y="f14"/>
                </a:moveTo>
                <a:cubicBezTo>
                  <a:pt x="f11" y="f14"/>
                  <a:pt x="f15" y="f16"/>
                  <a:pt x="f15" y="f17"/>
                </a:cubicBezTo>
                <a:cubicBezTo>
                  <a:pt x="f15" y="f18"/>
                  <a:pt x="f11" y="f19"/>
                  <a:pt x="f13" y="f19"/>
                </a:cubicBezTo>
                <a:cubicBezTo>
                  <a:pt x="f20" y="f19"/>
                  <a:pt x="f21" y="f18"/>
                  <a:pt x="f21" y="f22"/>
                </a:cubicBezTo>
                <a:cubicBezTo>
                  <a:pt x="f21" y="f16"/>
                  <a:pt x="f20" y="f14"/>
                  <a:pt x="f13" y="f14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4" name="Freeform 79">
            <a:extLst>
              <a:ext uri="{FF2B5EF4-FFF2-40B4-BE49-F238E27FC236}">
                <a16:creationId xmlns:a16="http://schemas.microsoft.com/office/drawing/2014/main" id="{A529998B-5526-77AB-6701-06F98F919224}"/>
              </a:ext>
            </a:extLst>
          </p:cNvPr>
          <p:cNvSpPr/>
          <p:nvPr/>
        </p:nvSpPr>
        <p:spPr>
          <a:xfrm>
            <a:off x="5935663" y="3154359"/>
            <a:ext cx="217490" cy="2222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8"/>
              <a:gd name="f7" fmla="val 49"/>
              <a:gd name="f8" fmla="val 24"/>
              <a:gd name="f9" fmla="val 38"/>
              <a:gd name="f10" fmla="val 37"/>
              <a:gd name="f11" fmla="val 11"/>
              <a:gd name="f12" fmla="val 14"/>
              <a:gd name="f13" fmla="val 22"/>
              <a:gd name="f14" fmla="val 18"/>
              <a:gd name="f15" fmla="val 21"/>
              <a:gd name="f16" fmla="val 19"/>
              <a:gd name="f17" fmla="val 15"/>
              <a:gd name="f18" fmla="val 12"/>
              <a:gd name="f19" fmla="val 9"/>
              <a:gd name="f20" fmla="val 10"/>
              <a:gd name="f21" fmla="val 8"/>
              <a:gd name="f22" fmla="val 7"/>
              <a:gd name="f23" fmla="+- 0 0 -90"/>
              <a:gd name="f24" fmla="*/ f3 1 48"/>
              <a:gd name="f25" fmla="*/ f4 1 49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48"/>
              <a:gd name="f34" fmla="*/ f30 1 49"/>
              <a:gd name="f35" fmla="*/ 48 f31 1"/>
              <a:gd name="f36" fmla="*/ 24 f30 1"/>
              <a:gd name="f37" fmla="*/ 24 f31 1"/>
              <a:gd name="f38" fmla="*/ 48 f30 1"/>
              <a:gd name="f39" fmla="*/ 0 f31 1"/>
              <a:gd name="f40" fmla="*/ 0 f30 1"/>
              <a:gd name="f41" fmla="*/ 14 f31 1"/>
              <a:gd name="f42" fmla="*/ 22 f30 1"/>
              <a:gd name="f43" fmla="*/ 21 f31 1"/>
              <a:gd name="f44" fmla="*/ 15 f30 1"/>
              <a:gd name="f45" fmla="*/ 9 f30 1"/>
              <a:gd name="f46" fmla="*/ 8 f31 1"/>
              <a:gd name="f47" fmla="+- f32 0 f1"/>
              <a:gd name="f48" fmla="*/ f35 1 48"/>
              <a:gd name="f49" fmla="*/ f36 1 49"/>
              <a:gd name="f50" fmla="*/ f37 1 48"/>
              <a:gd name="f51" fmla="*/ f38 1 49"/>
              <a:gd name="f52" fmla="*/ f39 1 48"/>
              <a:gd name="f53" fmla="*/ f40 1 49"/>
              <a:gd name="f54" fmla="*/ f41 1 48"/>
              <a:gd name="f55" fmla="*/ f42 1 49"/>
              <a:gd name="f56" fmla="*/ f43 1 48"/>
              <a:gd name="f57" fmla="*/ f44 1 49"/>
              <a:gd name="f58" fmla="*/ f45 1 49"/>
              <a:gd name="f59" fmla="*/ f46 1 48"/>
              <a:gd name="f60" fmla="*/ 0 1 f33"/>
              <a:gd name="f61" fmla="*/ f27 1 f33"/>
              <a:gd name="f62" fmla="*/ 0 1 f34"/>
              <a:gd name="f63" fmla="*/ f28 1 f34"/>
              <a:gd name="f64" fmla="*/ f48 1 f33"/>
              <a:gd name="f65" fmla="*/ f49 1 f34"/>
              <a:gd name="f66" fmla="*/ f50 1 f33"/>
              <a:gd name="f67" fmla="*/ f51 1 f34"/>
              <a:gd name="f68" fmla="*/ f52 1 f33"/>
              <a:gd name="f69" fmla="*/ f53 1 f34"/>
              <a:gd name="f70" fmla="*/ f54 1 f33"/>
              <a:gd name="f71" fmla="*/ f55 1 f34"/>
              <a:gd name="f72" fmla="*/ f56 1 f33"/>
              <a:gd name="f73" fmla="*/ f57 1 f34"/>
              <a:gd name="f74" fmla="*/ f58 1 f34"/>
              <a:gd name="f75" fmla="*/ f59 1 f33"/>
              <a:gd name="f76" fmla="*/ f60 f24 1"/>
              <a:gd name="f77" fmla="*/ f61 f24 1"/>
              <a:gd name="f78" fmla="*/ f63 f25 1"/>
              <a:gd name="f79" fmla="*/ f62 f25 1"/>
              <a:gd name="f80" fmla="*/ f64 f24 1"/>
              <a:gd name="f81" fmla="*/ f65 f25 1"/>
              <a:gd name="f82" fmla="*/ f66 f24 1"/>
              <a:gd name="f83" fmla="*/ f67 f25 1"/>
              <a:gd name="f84" fmla="*/ f68 f24 1"/>
              <a:gd name="f85" fmla="*/ f69 f25 1"/>
              <a:gd name="f86" fmla="*/ f70 f24 1"/>
              <a:gd name="f87" fmla="*/ f71 f25 1"/>
              <a:gd name="f88" fmla="*/ f72 f24 1"/>
              <a:gd name="f89" fmla="*/ f73 f25 1"/>
              <a:gd name="f90" fmla="*/ f74 f25 1"/>
              <a:gd name="f91" fmla="*/ f75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80" y="f81"/>
              </a:cxn>
              <a:cxn ang="f47">
                <a:pos x="f82" y="f83"/>
              </a:cxn>
              <a:cxn ang="f47">
                <a:pos x="f84" y="f81"/>
              </a:cxn>
              <a:cxn ang="f47">
                <a:pos x="f82" y="f85"/>
              </a:cxn>
              <a:cxn ang="f47">
                <a:pos x="f80" y="f81"/>
              </a:cxn>
              <a:cxn ang="f47">
                <a:pos x="f86" y="f87"/>
              </a:cxn>
              <a:cxn ang="f47">
                <a:pos x="f88" y="f89"/>
              </a:cxn>
              <a:cxn ang="f47">
                <a:pos x="f86" y="f90"/>
              </a:cxn>
              <a:cxn ang="f47">
                <a:pos x="f91" y="f89"/>
              </a:cxn>
              <a:cxn ang="f47">
                <a:pos x="f86" y="f87"/>
              </a:cxn>
            </a:cxnLst>
            <a:rect l="f76" t="f79" r="f77" b="f78"/>
            <a:pathLst>
              <a:path w="48" h="49">
                <a:moveTo>
                  <a:pt x="f6" y="f8"/>
                </a:moveTo>
                <a:cubicBezTo>
                  <a:pt x="f6" y="f9"/>
                  <a:pt x="f10" y="f7"/>
                  <a:pt x="f8" y="f6"/>
                </a:cubicBezTo>
                <a:cubicBezTo>
                  <a:pt x="f11" y="f6"/>
                  <a:pt x="f5" y="f10"/>
                  <a:pt x="f5" y="f8"/>
                </a:cubicBezTo>
                <a:cubicBezTo>
                  <a:pt x="f5" y="f11"/>
                  <a:pt x="f11" y="f5"/>
                  <a:pt x="f8" y="f5"/>
                </a:cubicBezTo>
                <a:cubicBezTo>
                  <a:pt x="f10" y="f5"/>
                  <a:pt x="f6" y="f11"/>
                  <a:pt x="f6" y="f8"/>
                </a:cubicBezTo>
                <a:close/>
                <a:moveTo>
                  <a:pt x="f12" y="f13"/>
                </a:moveTo>
                <a:cubicBezTo>
                  <a:pt x="f14" y="f13"/>
                  <a:pt x="f15" y="f16"/>
                  <a:pt x="f15" y="f17"/>
                </a:cubicBezTo>
                <a:cubicBezTo>
                  <a:pt x="f15" y="f18"/>
                  <a:pt x="f14" y="f19"/>
                  <a:pt x="f12" y="f19"/>
                </a:cubicBezTo>
                <a:cubicBezTo>
                  <a:pt x="f20" y="f19"/>
                  <a:pt x="f21" y="f18"/>
                  <a:pt x="f21" y="f17"/>
                </a:cubicBezTo>
                <a:cubicBezTo>
                  <a:pt x="f22" y="f16"/>
                  <a:pt x="f20" y="f13"/>
                  <a:pt x="f12" y="f13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5" name="Freeform 80">
            <a:extLst>
              <a:ext uri="{FF2B5EF4-FFF2-40B4-BE49-F238E27FC236}">
                <a16:creationId xmlns:a16="http://schemas.microsoft.com/office/drawing/2014/main" id="{B6C2D5C7-8217-CD95-210D-342D6D9703F1}"/>
              </a:ext>
            </a:extLst>
          </p:cNvPr>
          <p:cNvSpPr/>
          <p:nvPr/>
        </p:nvSpPr>
        <p:spPr>
          <a:xfrm>
            <a:off x="5808661" y="3381378"/>
            <a:ext cx="222254" cy="2174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"/>
              <a:gd name="f7" fmla="val 48"/>
              <a:gd name="f8" fmla="val 24"/>
              <a:gd name="f9" fmla="val 11"/>
              <a:gd name="f10" fmla="val 37"/>
              <a:gd name="f11" fmla="val 25"/>
              <a:gd name="f12" fmla="val 38"/>
              <a:gd name="f13" fmla="val 15"/>
              <a:gd name="f14" fmla="val 8"/>
              <a:gd name="f15" fmla="val 12"/>
              <a:gd name="f16" fmla="val 19"/>
              <a:gd name="f17" fmla="val 22"/>
              <a:gd name="f18" fmla="val 18"/>
              <a:gd name="f19" fmla="val 21"/>
              <a:gd name="f20" fmla="+- 0 0 -90"/>
              <a:gd name="f21" fmla="*/ f3 1 49"/>
              <a:gd name="f22" fmla="*/ f4 1 48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49"/>
              <a:gd name="f31" fmla="*/ f27 1 48"/>
              <a:gd name="f32" fmla="*/ 24 f28 1"/>
              <a:gd name="f33" fmla="*/ 48 f27 1"/>
              <a:gd name="f34" fmla="*/ 0 f28 1"/>
              <a:gd name="f35" fmla="*/ 24 f27 1"/>
              <a:gd name="f36" fmla="*/ 25 f28 1"/>
              <a:gd name="f37" fmla="*/ 0 f27 1"/>
              <a:gd name="f38" fmla="*/ 49 f28 1"/>
              <a:gd name="f39" fmla="*/ 15 f28 1"/>
              <a:gd name="f40" fmla="*/ 8 f27 1"/>
              <a:gd name="f41" fmla="*/ 8 f28 1"/>
              <a:gd name="f42" fmla="*/ 15 f27 1"/>
              <a:gd name="f43" fmla="*/ 22 f27 1"/>
              <a:gd name="f44" fmla="*/ 21 f28 1"/>
              <a:gd name="f45" fmla="+- f29 0 f1"/>
              <a:gd name="f46" fmla="*/ f32 1 49"/>
              <a:gd name="f47" fmla="*/ f33 1 48"/>
              <a:gd name="f48" fmla="*/ f34 1 49"/>
              <a:gd name="f49" fmla="*/ f35 1 48"/>
              <a:gd name="f50" fmla="*/ f36 1 49"/>
              <a:gd name="f51" fmla="*/ f37 1 48"/>
              <a:gd name="f52" fmla="*/ f38 1 49"/>
              <a:gd name="f53" fmla="*/ f39 1 49"/>
              <a:gd name="f54" fmla="*/ f40 1 48"/>
              <a:gd name="f55" fmla="*/ f41 1 49"/>
              <a:gd name="f56" fmla="*/ f42 1 48"/>
              <a:gd name="f57" fmla="*/ f43 1 48"/>
              <a:gd name="f58" fmla="*/ f44 1 49"/>
              <a:gd name="f59" fmla="*/ 0 1 f30"/>
              <a:gd name="f60" fmla="*/ f24 1 f30"/>
              <a:gd name="f61" fmla="*/ 0 1 f31"/>
              <a:gd name="f62" fmla="*/ f25 1 f31"/>
              <a:gd name="f63" fmla="*/ f46 1 f30"/>
              <a:gd name="f64" fmla="*/ f47 1 f31"/>
              <a:gd name="f65" fmla="*/ f48 1 f30"/>
              <a:gd name="f66" fmla="*/ f49 1 f31"/>
              <a:gd name="f67" fmla="*/ f50 1 f30"/>
              <a:gd name="f68" fmla="*/ f51 1 f31"/>
              <a:gd name="f69" fmla="*/ f52 1 f30"/>
              <a:gd name="f70" fmla="*/ f53 1 f30"/>
              <a:gd name="f71" fmla="*/ f54 1 f31"/>
              <a:gd name="f72" fmla="*/ f55 1 f30"/>
              <a:gd name="f73" fmla="*/ f56 1 f31"/>
              <a:gd name="f74" fmla="*/ f57 1 f31"/>
              <a:gd name="f75" fmla="*/ f58 1 f30"/>
              <a:gd name="f76" fmla="*/ f59 f21 1"/>
              <a:gd name="f77" fmla="*/ f60 f21 1"/>
              <a:gd name="f78" fmla="*/ f62 f22 1"/>
              <a:gd name="f79" fmla="*/ f61 f22 1"/>
              <a:gd name="f80" fmla="*/ f63 f21 1"/>
              <a:gd name="f81" fmla="*/ f64 f22 1"/>
              <a:gd name="f82" fmla="*/ f65 f21 1"/>
              <a:gd name="f83" fmla="*/ f66 f22 1"/>
              <a:gd name="f84" fmla="*/ f67 f21 1"/>
              <a:gd name="f85" fmla="*/ f68 f22 1"/>
              <a:gd name="f86" fmla="*/ f69 f21 1"/>
              <a:gd name="f87" fmla="*/ f70 f21 1"/>
              <a:gd name="f88" fmla="*/ f71 f22 1"/>
              <a:gd name="f89" fmla="*/ f72 f21 1"/>
              <a:gd name="f90" fmla="*/ f73 f22 1"/>
              <a:gd name="f91" fmla="*/ f74 f22 1"/>
              <a:gd name="f92" fmla="*/ f75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80" y="f81"/>
              </a:cxn>
              <a:cxn ang="f45">
                <a:pos x="f82" y="f83"/>
              </a:cxn>
              <a:cxn ang="f45">
                <a:pos x="f84" y="f85"/>
              </a:cxn>
              <a:cxn ang="f45">
                <a:pos x="f86" y="f83"/>
              </a:cxn>
              <a:cxn ang="f45">
                <a:pos x="f80" y="f81"/>
              </a:cxn>
              <a:cxn ang="f45">
                <a:pos x="f87" y="f88"/>
              </a:cxn>
              <a:cxn ang="f45">
                <a:pos x="f89" y="f90"/>
              </a:cxn>
              <a:cxn ang="f45">
                <a:pos x="f87" y="f91"/>
              </a:cxn>
              <a:cxn ang="f45">
                <a:pos x="f92" y="f90"/>
              </a:cxn>
              <a:cxn ang="f45">
                <a:pos x="f87" y="f88"/>
              </a:cxn>
            </a:cxnLst>
            <a:rect l="f76" t="f79" r="f77" b="f78"/>
            <a:pathLst>
              <a:path w="49" h="48">
                <a:moveTo>
                  <a:pt x="f8" y="f7"/>
                </a:moveTo>
                <a:cubicBezTo>
                  <a:pt x="f9" y="f7"/>
                  <a:pt x="f5" y="f10"/>
                  <a:pt x="f5" y="f8"/>
                </a:cubicBezTo>
                <a:cubicBezTo>
                  <a:pt x="f5" y="f9"/>
                  <a:pt x="f9" y="f5"/>
                  <a:pt x="f11" y="f5"/>
                </a:cubicBezTo>
                <a:cubicBezTo>
                  <a:pt x="f12" y="f5"/>
                  <a:pt x="f6" y="f9"/>
                  <a:pt x="f6" y="f8"/>
                </a:cubicBezTo>
                <a:cubicBezTo>
                  <a:pt x="f6" y="f12"/>
                  <a:pt x="f12" y="f7"/>
                  <a:pt x="f8" y="f7"/>
                </a:cubicBezTo>
                <a:close/>
                <a:moveTo>
                  <a:pt x="f13" y="f14"/>
                </a:moveTo>
                <a:cubicBezTo>
                  <a:pt x="f9" y="f14"/>
                  <a:pt x="f14" y="f15"/>
                  <a:pt x="f14" y="f13"/>
                </a:cubicBezTo>
                <a:cubicBezTo>
                  <a:pt x="f14" y="f16"/>
                  <a:pt x="f9" y="f17"/>
                  <a:pt x="f13" y="f17"/>
                </a:cubicBezTo>
                <a:cubicBezTo>
                  <a:pt x="f18" y="f17"/>
                  <a:pt x="f19" y="f16"/>
                  <a:pt x="f19" y="f13"/>
                </a:cubicBezTo>
                <a:cubicBezTo>
                  <a:pt x="f19" y="f15"/>
                  <a:pt x="f18" y="f14"/>
                  <a:pt x="f13" y="f14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6" name="Freeform 81">
            <a:extLst>
              <a:ext uri="{FF2B5EF4-FFF2-40B4-BE49-F238E27FC236}">
                <a16:creationId xmlns:a16="http://schemas.microsoft.com/office/drawing/2014/main" id="{F925716B-1A0D-80B9-5AA7-1CA233C290A1}"/>
              </a:ext>
            </a:extLst>
          </p:cNvPr>
          <p:cNvSpPr/>
          <p:nvPr/>
        </p:nvSpPr>
        <p:spPr>
          <a:xfrm>
            <a:off x="7129467" y="3373441"/>
            <a:ext cx="442917" cy="2222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8"/>
              <a:gd name="f7" fmla="val 49"/>
              <a:gd name="f8" fmla="val 96"/>
              <a:gd name="f9" fmla="val 5"/>
              <a:gd name="f10" fmla="val 95"/>
              <a:gd name="f11" fmla="val 9"/>
              <a:gd name="f12" fmla="val 94"/>
              <a:gd name="f13" fmla="val 12"/>
              <a:gd name="f14" fmla="val 93"/>
              <a:gd name="f15" fmla="val 13"/>
              <a:gd name="f16" fmla="val 92"/>
              <a:gd name="f17" fmla="val 14"/>
              <a:gd name="f18" fmla="val 91"/>
              <a:gd name="f19" fmla="val 63"/>
              <a:gd name="f20" fmla="val 19"/>
              <a:gd name="f21" fmla="val 38"/>
              <a:gd name="f22" fmla="val 30"/>
              <a:gd name="f23" fmla="val 16"/>
              <a:gd name="f24" fmla="val 47"/>
              <a:gd name="f25" fmla="val 11"/>
              <a:gd name="f26" fmla="val 48"/>
              <a:gd name="f27" fmla="val 8"/>
              <a:gd name="f28" fmla="val 46"/>
              <a:gd name="f29" fmla="val 4"/>
              <a:gd name="f30" fmla="val 45"/>
              <a:gd name="f31" fmla="val 43"/>
              <a:gd name="f32" fmla="val 29"/>
              <a:gd name="f33" fmla="val 61"/>
              <a:gd name="f34" fmla="+- 0 0 -90"/>
              <a:gd name="f35" fmla="*/ f3 1 98"/>
              <a:gd name="f36" fmla="*/ f4 1 49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98"/>
              <a:gd name="f45" fmla="*/ f41 1 49"/>
              <a:gd name="f46" fmla="*/ 98 f42 1"/>
              <a:gd name="f47" fmla="*/ 0 f41 1"/>
              <a:gd name="f48" fmla="*/ 94 f42 1"/>
              <a:gd name="f49" fmla="*/ 12 f41 1"/>
              <a:gd name="f50" fmla="*/ 91 f42 1"/>
              <a:gd name="f51" fmla="*/ 14 f41 1"/>
              <a:gd name="f52" fmla="*/ 16 f42 1"/>
              <a:gd name="f53" fmla="*/ 47 f41 1"/>
              <a:gd name="f54" fmla="*/ 11 f42 1"/>
              <a:gd name="f55" fmla="*/ 48 f41 1"/>
              <a:gd name="f56" fmla="*/ 0 f42 1"/>
              <a:gd name="f57" fmla="*/ 43 f41 1"/>
              <a:gd name="f58" fmla="+- f43 0 f1"/>
              <a:gd name="f59" fmla="*/ f46 1 98"/>
              <a:gd name="f60" fmla="*/ f47 1 49"/>
              <a:gd name="f61" fmla="*/ f48 1 98"/>
              <a:gd name="f62" fmla="*/ f49 1 49"/>
              <a:gd name="f63" fmla="*/ f50 1 98"/>
              <a:gd name="f64" fmla="*/ f51 1 49"/>
              <a:gd name="f65" fmla="*/ f52 1 98"/>
              <a:gd name="f66" fmla="*/ f53 1 49"/>
              <a:gd name="f67" fmla="*/ f54 1 98"/>
              <a:gd name="f68" fmla="*/ f55 1 49"/>
              <a:gd name="f69" fmla="*/ f56 1 98"/>
              <a:gd name="f70" fmla="*/ f57 1 49"/>
              <a:gd name="f71" fmla="*/ 0 1 f44"/>
              <a:gd name="f72" fmla="*/ f38 1 f44"/>
              <a:gd name="f73" fmla="*/ 0 1 f45"/>
              <a:gd name="f74" fmla="*/ f39 1 f45"/>
              <a:gd name="f75" fmla="*/ f59 1 f44"/>
              <a:gd name="f76" fmla="*/ f60 1 f45"/>
              <a:gd name="f77" fmla="*/ f61 1 f44"/>
              <a:gd name="f78" fmla="*/ f62 1 f45"/>
              <a:gd name="f79" fmla="*/ f63 1 f44"/>
              <a:gd name="f80" fmla="*/ f64 1 f45"/>
              <a:gd name="f81" fmla="*/ f65 1 f44"/>
              <a:gd name="f82" fmla="*/ f66 1 f45"/>
              <a:gd name="f83" fmla="*/ f67 1 f44"/>
              <a:gd name="f84" fmla="*/ f68 1 f45"/>
              <a:gd name="f85" fmla="*/ f69 1 f44"/>
              <a:gd name="f86" fmla="*/ f70 1 f45"/>
              <a:gd name="f87" fmla="*/ f71 f35 1"/>
              <a:gd name="f88" fmla="*/ f72 f35 1"/>
              <a:gd name="f89" fmla="*/ f74 f36 1"/>
              <a:gd name="f90" fmla="*/ f73 f36 1"/>
              <a:gd name="f91" fmla="*/ f75 f35 1"/>
              <a:gd name="f92" fmla="*/ f76 f36 1"/>
              <a:gd name="f93" fmla="*/ f77 f35 1"/>
              <a:gd name="f94" fmla="*/ f78 f36 1"/>
              <a:gd name="f95" fmla="*/ f79 f35 1"/>
              <a:gd name="f96" fmla="*/ f80 f36 1"/>
              <a:gd name="f97" fmla="*/ f81 f35 1"/>
              <a:gd name="f98" fmla="*/ f82 f36 1"/>
              <a:gd name="f99" fmla="*/ f83 f35 1"/>
              <a:gd name="f100" fmla="*/ f84 f36 1"/>
              <a:gd name="f101" fmla="*/ f85 f35 1"/>
              <a:gd name="f102" fmla="*/ f8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91" y="f92"/>
              </a:cxn>
              <a:cxn ang="f58">
                <a:pos x="f93" y="f94"/>
              </a:cxn>
              <a:cxn ang="f58">
                <a:pos x="f95" y="f96"/>
              </a:cxn>
              <a:cxn ang="f58">
                <a:pos x="f97" y="f98"/>
              </a:cxn>
              <a:cxn ang="f58">
                <a:pos x="f99" y="f100"/>
              </a:cxn>
              <a:cxn ang="f58">
                <a:pos x="f101" y="f102"/>
              </a:cxn>
              <a:cxn ang="f58">
                <a:pos x="f91" y="f92"/>
              </a:cxn>
            </a:cxnLst>
            <a:rect l="f87" t="f90" r="f88" b="f89"/>
            <a:pathLst>
              <a:path w="98" h="49">
                <a:moveTo>
                  <a:pt x="f6" y="f5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7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17" y="f7"/>
                  <a:pt x="f15" y="f7"/>
                  <a:pt x="f25" y="f26"/>
                </a:cubicBezTo>
                <a:cubicBezTo>
                  <a:pt x="f27" y="f28"/>
                  <a:pt x="f29" y="f30"/>
                  <a:pt x="f5" y="f31"/>
                </a:cubicBezTo>
                <a:cubicBezTo>
                  <a:pt x="f32" y="f20"/>
                  <a:pt x="f33" y="f9"/>
                  <a:pt x="f6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7" name="Freeform 82">
            <a:extLst>
              <a:ext uri="{FF2B5EF4-FFF2-40B4-BE49-F238E27FC236}">
                <a16:creationId xmlns:a16="http://schemas.microsoft.com/office/drawing/2014/main" id="{5608A89B-EAB2-3136-BF3A-CB3CD9F025AE}"/>
              </a:ext>
            </a:extLst>
          </p:cNvPr>
          <p:cNvSpPr/>
          <p:nvPr/>
        </p:nvSpPr>
        <p:spPr>
          <a:xfrm>
            <a:off x="5945191" y="4179886"/>
            <a:ext cx="53977" cy="5397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"/>
              <a:gd name="f7" fmla="val 6"/>
              <a:gd name="f8" fmla="val 9"/>
              <a:gd name="f9" fmla="val 3"/>
              <a:gd name="f10" fmla="val 10"/>
              <a:gd name="f11" fmla="val 1"/>
              <a:gd name="f12" fmla="+- 0 0 -90"/>
              <a:gd name="f13" fmla="*/ f3 1 12"/>
              <a:gd name="f14" fmla="*/ f4 1 12"/>
              <a:gd name="f15" fmla="val f5"/>
              <a:gd name="f16" fmla="val f6"/>
              <a:gd name="f17" fmla="*/ f12 f0 1"/>
              <a:gd name="f18" fmla="+- f16 0 f15"/>
              <a:gd name="f19" fmla="*/ f17 1 f2"/>
              <a:gd name="f20" fmla="*/ f18 1 12"/>
              <a:gd name="f21" fmla="*/ 6 f18 1"/>
              <a:gd name="f22" fmla="*/ 0 f18 1"/>
              <a:gd name="f23" fmla="*/ 12 f18 1"/>
              <a:gd name="f24" fmla="+- f19 0 f1"/>
              <a:gd name="f25" fmla="*/ f21 1 12"/>
              <a:gd name="f26" fmla="*/ f22 1 12"/>
              <a:gd name="f27" fmla="*/ f23 1 12"/>
              <a:gd name="f28" fmla="*/ 0 1 f20"/>
              <a:gd name="f29" fmla="*/ f16 1 f20"/>
              <a:gd name="f30" fmla="*/ f25 1 f20"/>
              <a:gd name="f31" fmla="*/ f26 1 f20"/>
              <a:gd name="f32" fmla="*/ f27 1 f20"/>
              <a:gd name="f33" fmla="*/ f28 f13 1"/>
              <a:gd name="f34" fmla="*/ f29 f13 1"/>
              <a:gd name="f35" fmla="*/ f29 f14 1"/>
              <a:gd name="f36" fmla="*/ f28 f14 1"/>
              <a:gd name="f37" fmla="*/ f30 f13 1"/>
              <a:gd name="f38" fmla="*/ f31 f14 1"/>
              <a:gd name="f39" fmla="*/ f32 f13 1"/>
              <a:gd name="f40" fmla="*/ f30 f14 1"/>
              <a:gd name="f41" fmla="*/ f32 f14 1"/>
              <a:gd name="f42" fmla="*/ f31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7" y="f38"/>
              </a:cxn>
              <a:cxn ang="f24">
                <a:pos x="f39" y="f40"/>
              </a:cxn>
              <a:cxn ang="f24">
                <a:pos x="f37" y="f41"/>
              </a:cxn>
              <a:cxn ang="f24">
                <a:pos x="f42" y="f40"/>
              </a:cxn>
              <a:cxn ang="f24">
                <a:pos x="f37" y="f38"/>
              </a:cxn>
            </a:cxnLst>
            <a:rect l="f33" t="f36" r="f34" b="f35"/>
            <a:pathLst>
              <a:path w="12" h="12">
                <a:moveTo>
                  <a:pt x="f7" y="f5"/>
                </a:moveTo>
                <a:cubicBezTo>
                  <a:pt x="f8" y="f5"/>
                  <a:pt x="f6" y="f9"/>
                  <a:pt x="f6" y="f7"/>
                </a:cubicBezTo>
                <a:cubicBezTo>
                  <a:pt x="f6" y="f8"/>
                  <a:pt x="f10" y="f6"/>
                  <a:pt x="f7" y="f6"/>
                </a:cubicBezTo>
                <a:cubicBezTo>
                  <a:pt x="f9" y="f6"/>
                  <a:pt x="f11" y="f10"/>
                  <a:pt x="f5" y="f7"/>
                </a:cubicBezTo>
                <a:cubicBezTo>
                  <a:pt x="f5" y="f9"/>
                  <a:pt x="f9" y="f5"/>
                  <a:pt x="f7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8" name="Freeform 83">
            <a:extLst>
              <a:ext uri="{FF2B5EF4-FFF2-40B4-BE49-F238E27FC236}">
                <a16:creationId xmlns:a16="http://schemas.microsoft.com/office/drawing/2014/main" id="{8304F3CD-83FA-91DF-8A22-CB21F86F8DE1}"/>
              </a:ext>
            </a:extLst>
          </p:cNvPr>
          <p:cNvSpPr/>
          <p:nvPr/>
        </p:nvSpPr>
        <p:spPr>
          <a:xfrm>
            <a:off x="5945191" y="4252910"/>
            <a:ext cx="53977" cy="492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"/>
              <a:gd name="f7" fmla="val 11"/>
              <a:gd name="f8" fmla="val 5"/>
              <a:gd name="f9" fmla="val 9"/>
              <a:gd name="f10" fmla="val 10"/>
              <a:gd name="f11" fmla="val 6"/>
              <a:gd name="f12" fmla="val 3"/>
              <a:gd name="f13" fmla="val 1"/>
              <a:gd name="f14" fmla="val 2"/>
              <a:gd name="f15" fmla="+- 0 0 -90"/>
              <a:gd name="f16" fmla="*/ f3 1 12"/>
              <a:gd name="f17" fmla="*/ f4 1 11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3 1 12"/>
              <a:gd name="f26" fmla="*/ f22 1 11"/>
              <a:gd name="f27" fmla="*/ 12 f23 1"/>
              <a:gd name="f28" fmla="*/ 5 f22 1"/>
              <a:gd name="f29" fmla="*/ 6 f23 1"/>
              <a:gd name="f30" fmla="*/ 11 f22 1"/>
              <a:gd name="f31" fmla="*/ 1 f23 1"/>
              <a:gd name="f32" fmla="*/ 6 f22 1"/>
              <a:gd name="f33" fmla="*/ 0 f22 1"/>
              <a:gd name="f34" fmla="+- f24 0 f1"/>
              <a:gd name="f35" fmla="*/ f27 1 12"/>
              <a:gd name="f36" fmla="*/ f28 1 11"/>
              <a:gd name="f37" fmla="*/ f29 1 12"/>
              <a:gd name="f38" fmla="*/ f30 1 11"/>
              <a:gd name="f39" fmla="*/ f31 1 12"/>
              <a:gd name="f40" fmla="*/ f32 1 11"/>
              <a:gd name="f41" fmla="*/ f33 1 11"/>
              <a:gd name="f42" fmla="*/ 0 1 f25"/>
              <a:gd name="f43" fmla="*/ f19 1 f25"/>
              <a:gd name="f44" fmla="*/ 0 1 f26"/>
              <a:gd name="f45" fmla="*/ f20 1 f26"/>
              <a:gd name="f46" fmla="*/ f35 1 f25"/>
              <a:gd name="f47" fmla="*/ f36 1 f26"/>
              <a:gd name="f48" fmla="*/ f37 1 f25"/>
              <a:gd name="f49" fmla="*/ f38 1 f26"/>
              <a:gd name="f50" fmla="*/ f39 1 f25"/>
              <a:gd name="f51" fmla="*/ f40 1 f26"/>
              <a:gd name="f52" fmla="*/ f41 1 f26"/>
              <a:gd name="f53" fmla="*/ f42 f16 1"/>
              <a:gd name="f54" fmla="*/ f43 f16 1"/>
              <a:gd name="f55" fmla="*/ f45 f17 1"/>
              <a:gd name="f56" fmla="*/ f44 f17 1"/>
              <a:gd name="f57" fmla="*/ f46 f16 1"/>
              <a:gd name="f58" fmla="*/ f47 f17 1"/>
              <a:gd name="f59" fmla="*/ f48 f16 1"/>
              <a:gd name="f60" fmla="*/ f49 f17 1"/>
              <a:gd name="f61" fmla="*/ f50 f16 1"/>
              <a:gd name="f62" fmla="*/ f51 f17 1"/>
              <a:gd name="f63" fmla="*/ f52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7" y="f58"/>
              </a:cxn>
              <a:cxn ang="f34">
                <a:pos x="f59" y="f60"/>
              </a:cxn>
              <a:cxn ang="f34">
                <a:pos x="f61" y="f62"/>
              </a:cxn>
              <a:cxn ang="f34">
                <a:pos x="f59" y="f63"/>
              </a:cxn>
              <a:cxn ang="f34">
                <a:pos x="f57" y="f58"/>
              </a:cxn>
            </a:cxnLst>
            <a:rect l="f53" t="f56" r="f54" b="f55"/>
            <a:pathLst>
              <a:path w="12" h="11">
                <a:moveTo>
                  <a:pt x="f6" y="f8"/>
                </a:moveTo>
                <a:cubicBezTo>
                  <a:pt x="f6" y="f9"/>
                  <a:pt x="f10" y="f7"/>
                  <a:pt x="f11" y="f7"/>
                </a:cubicBezTo>
                <a:cubicBezTo>
                  <a:pt x="f12" y="f7"/>
                  <a:pt x="f13" y="f9"/>
                  <a:pt x="f13" y="f11"/>
                </a:cubicBezTo>
                <a:cubicBezTo>
                  <a:pt x="f5" y="f12"/>
                  <a:pt x="f12" y="f5"/>
                  <a:pt x="f11" y="f5"/>
                </a:cubicBezTo>
                <a:cubicBezTo>
                  <a:pt x="f9" y="f5"/>
                  <a:pt x="f6" y="f14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9" name="Freeform 84">
            <a:extLst>
              <a:ext uri="{FF2B5EF4-FFF2-40B4-BE49-F238E27FC236}">
                <a16:creationId xmlns:a16="http://schemas.microsoft.com/office/drawing/2014/main" id="{3450C762-6839-744A-C83A-FF583A467629}"/>
              </a:ext>
            </a:extLst>
          </p:cNvPr>
          <p:cNvSpPr/>
          <p:nvPr/>
        </p:nvSpPr>
        <p:spPr>
          <a:xfrm>
            <a:off x="6008686" y="4216398"/>
            <a:ext cx="49213" cy="5397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"/>
              <a:gd name="f7" fmla="val 12"/>
              <a:gd name="f8" fmla="val 6"/>
              <a:gd name="f9" fmla="val 10"/>
              <a:gd name="f10" fmla="val 9"/>
              <a:gd name="f11" fmla="val 5"/>
              <a:gd name="f12" fmla="val 2"/>
              <a:gd name="f13" fmla="val 3"/>
              <a:gd name="f14" fmla="val 1"/>
              <a:gd name="f15" fmla="+- 0 0 -90"/>
              <a:gd name="f16" fmla="*/ f3 1 11"/>
              <a:gd name="f17" fmla="*/ f4 1 12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3 1 11"/>
              <a:gd name="f26" fmla="*/ f22 1 12"/>
              <a:gd name="f27" fmla="*/ 11 f23 1"/>
              <a:gd name="f28" fmla="*/ 6 f22 1"/>
              <a:gd name="f29" fmla="*/ 5 f23 1"/>
              <a:gd name="f30" fmla="*/ 12 f22 1"/>
              <a:gd name="f31" fmla="*/ 0 f23 1"/>
              <a:gd name="f32" fmla="*/ 6 f23 1"/>
              <a:gd name="f33" fmla="*/ 0 f22 1"/>
              <a:gd name="f34" fmla="+- f24 0 f1"/>
              <a:gd name="f35" fmla="*/ f27 1 11"/>
              <a:gd name="f36" fmla="*/ f28 1 12"/>
              <a:gd name="f37" fmla="*/ f29 1 11"/>
              <a:gd name="f38" fmla="*/ f30 1 12"/>
              <a:gd name="f39" fmla="*/ f31 1 11"/>
              <a:gd name="f40" fmla="*/ f32 1 11"/>
              <a:gd name="f41" fmla="*/ f33 1 12"/>
              <a:gd name="f42" fmla="*/ 0 1 f25"/>
              <a:gd name="f43" fmla="*/ f19 1 f25"/>
              <a:gd name="f44" fmla="*/ 0 1 f26"/>
              <a:gd name="f45" fmla="*/ f20 1 f26"/>
              <a:gd name="f46" fmla="*/ f35 1 f25"/>
              <a:gd name="f47" fmla="*/ f36 1 f26"/>
              <a:gd name="f48" fmla="*/ f37 1 f25"/>
              <a:gd name="f49" fmla="*/ f38 1 f26"/>
              <a:gd name="f50" fmla="*/ f39 1 f25"/>
              <a:gd name="f51" fmla="*/ f40 1 f25"/>
              <a:gd name="f52" fmla="*/ f41 1 f26"/>
              <a:gd name="f53" fmla="*/ f42 f16 1"/>
              <a:gd name="f54" fmla="*/ f43 f16 1"/>
              <a:gd name="f55" fmla="*/ f45 f17 1"/>
              <a:gd name="f56" fmla="*/ f44 f17 1"/>
              <a:gd name="f57" fmla="*/ f46 f16 1"/>
              <a:gd name="f58" fmla="*/ f47 f17 1"/>
              <a:gd name="f59" fmla="*/ f48 f16 1"/>
              <a:gd name="f60" fmla="*/ f49 f17 1"/>
              <a:gd name="f61" fmla="*/ f50 f16 1"/>
              <a:gd name="f62" fmla="*/ f51 f16 1"/>
              <a:gd name="f63" fmla="*/ f52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7" y="f58"/>
              </a:cxn>
              <a:cxn ang="f34">
                <a:pos x="f59" y="f60"/>
              </a:cxn>
              <a:cxn ang="f34">
                <a:pos x="f61" y="f58"/>
              </a:cxn>
              <a:cxn ang="f34">
                <a:pos x="f62" y="f63"/>
              </a:cxn>
              <a:cxn ang="f34">
                <a:pos x="f57" y="f58"/>
              </a:cxn>
            </a:cxnLst>
            <a:rect l="f53" t="f56" r="f54" b="f55"/>
            <a:pathLst>
              <a:path w="11" h="12">
                <a:moveTo>
                  <a:pt x="f6" y="f8"/>
                </a:moveTo>
                <a:cubicBezTo>
                  <a:pt x="f6" y="f9"/>
                  <a:pt x="f10" y="f7"/>
                  <a:pt x="f11" y="f7"/>
                </a:cubicBezTo>
                <a:cubicBezTo>
                  <a:pt x="f12" y="f7"/>
                  <a:pt x="f5" y="f10"/>
                  <a:pt x="f5" y="f8"/>
                </a:cubicBezTo>
                <a:cubicBezTo>
                  <a:pt x="f5" y="f13"/>
                  <a:pt x="f13" y="f5"/>
                  <a:pt x="f8" y="f5"/>
                </a:cubicBezTo>
                <a:cubicBezTo>
                  <a:pt x="f10" y="f14"/>
                  <a:pt x="f6" y="f13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0" name="Freeform 88">
            <a:extLst>
              <a:ext uri="{FF2B5EF4-FFF2-40B4-BE49-F238E27FC236}">
                <a16:creationId xmlns:a16="http://schemas.microsoft.com/office/drawing/2014/main" id="{7C668DA9-260C-50ED-276D-56C30FDE7954}"/>
              </a:ext>
            </a:extLst>
          </p:cNvPr>
          <p:cNvSpPr/>
          <p:nvPr/>
        </p:nvSpPr>
        <p:spPr>
          <a:xfrm>
            <a:off x="4157667" y="885825"/>
            <a:ext cx="2767010" cy="1793879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1" name="Freeform 92">
            <a:extLst>
              <a:ext uri="{FF2B5EF4-FFF2-40B4-BE49-F238E27FC236}">
                <a16:creationId xmlns:a16="http://schemas.microsoft.com/office/drawing/2014/main" id="{7D11F2EE-D30B-9540-9F85-94189672B2BD}"/>
              </a:ext>
            </a:extLst>
          </p:cNvPr>
          <p:cNvSpPr/>
          <p:nvPr/>
        </p:nvSpPr>
        <p:spPr>
          <a:xfrm>
            <a:off x="7069445" y="1478758"/>
            <a:ext cx="937634" cy="7199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4"/>
              <a:gd name="f7" fmla="val 224"/>
              <a:gd name="f8" fmla="val 43"/>
              <a:gd name="f9" fmla="val 163"/>
              <a:gd name="f10" fmla="val 40"/>
              <a:gd name="f11" fmla="val 36"/>
              <a:gd name="f12" fmla="val 162"/>
              <a:gd name="f13" fmla="val 32"/>
              <a:gd name="f14" fmla="val 34"/>
              <a:gd name="f15" fmla="val 159"/>
              <a:gd name="f16" fmla="val 35"/>
              <a:gd name="f17" fmla="val 157"/>
              <a:gd name="f18" fmla="val 38"/>
              <a:gd name="f19" fmla="val 154"/>
              <a:gd name="f20" fmla="val 152"/>
              <a:gd name="f21" fmla="val 27"/>
              <a:gd name="f22" fmla="val 150"/>
              <a:gd name="f23" fmla="val 21"/>
              <a:gd name="f24" fmla="val 148"/>
              <a:gd name="f25" fmla="val 22"/>
              <a:gd name="f26" fmla="val 147"/>
              <a:gd name="f27" fmla="val 23"/>
              <a:gd name="f28" fmla="val 146"/>
              <a:gd name="f29" fmla="val 24"/>
              <a:gd name="f30" fmla="val 144"/>
              <a:gd name="f31" fmla="val 140"/>
              <a:gd name="f32" fmla="val 18"/>
              <a:gd name="f33" fmla="val 136"/>
              <a:gd name="f34" fmla="val 15"/>
              <a:gd name="f35" fmla="val 132"/>
              <a:gd name="f36" fmla="val 16"/>
              <a:gd name="f37" fmla="val 131"/>
              <a:gd name="f38" fmla="val 129"/>
              <a:gd name="f39" fmla="val 13"/>
              <a:gd name="f40" fmla="val 120"/>
              <a:gd name="f41" fmla="val 7"/>
              <a:gd name="f42" fmla="val 112"/>
              <a:gd name="f43" fmla="val 104"/>
              <a:gd name="f44" fmla="val 9"/>
              <a:gd name="f45" fmla="val 103"/>
              <a:gd name="f46" fmla="val 20"/>
              <a:gd name="f47" fmla="val 101"/>
              <a:gd name="f48" fmla="val 100"/>
              <a:gd name="f49" fmla="val 31"/>
              <a:gd name="f50" fmla="val 97"/>
              <a:gd name="f51" fmla="val 95"/>
              <a:gd name="f52" fmla="val 94"/>
              <a:gd name="f53" fmla="val 93"/>
              <a:gd name="f54" fmla="val 39"/>
              <a:gd name="f55" fmla="val 92"/>
              <a:gd name="f56" fmla="val 45"/>
              <a:gd name="f57" fmla="val 91"/>
              <a:gd name="f58" fmla="val 90"/>
              <a:gd name="f59" fmla="val 87"/>
              <a:gd name="f60" fmla="val 46"/>
              <a:gd name="f61" fmla="val 85"/>
              <a:gd name="f62" fmla="val 51"/>
              <a:gd name="f63" fmla="val 88"/>
              <a:gd name="f64" fmla="val 56"/>
              <a:gd name="f65" fmla="val 61"/>
              <a:gd name="f66" fmla="val 62"/>
              <a:gd name="f67" fmla="val 89"/>
              <a:gd name="f68" fmla="val 63"/>
              <a:gd name="f69" fmla="val 81"/>
              <a:gd name="f70" fmla="val 71"/>
              <a:gd name="f71" fmla="val 78"/>
              <a:gd name="f72" fmla="val 83"/>
              <a:gd name="f73" fmla="val 109"/>
              <a:gd name="f74" fmla="val 107"/>
              <a:gd name="f75" fmla="val 105"/>
              <a:gd name="f76" fmla="val 102"/>
              <a:gd name="f77" fmla="val 84"/>
              <a:gd name="f78" fmla="val 76"/>
              <a:gd name="f79" fmla="val 74"/>
              <a:gd name="f80" fmla="val 82"/>
              <a:gd name="f81" fmla="val 70"/>
              <a:gd name="f82" fmla="val 80"/>
              <a:gd name="f83" fmla="val 69"/>
              <a:gd name="f84" fmla="val 75"/>
              <a:gd name="f85" fmla="val 67"/>
              <a:gd name="f86" fmla="val 60"/>
              <a:gd name="f87" fmla="val 53"/>
              <a:gd name="f88" fmla="val 77"/>
              <a:gd name="f89" fmla="val 73"/>
              <a:gd name="f90" fmla="val 44"/>
              <a:gd name="f91" fmla="val 72"/>
              <a:gd name="f92" fmla="val 50"/>
              <a:gd name="f93" fmla="val 98"/>
              <a:gd name="f94" fmla="val 55"/>
              <a:gd name="f95" fmla="val 99"/>
              <a:gd name="f96" fmla="val 65"/>
              <a:gd name="f97" fmla="val 106"/>
              <a:gd name="f98" fmla="val 58"/>
              <a:gd name="f99" fmla="val 114"/>
              <a:gd name="f100" fmla="val 117"/>
              <a:gd name="f101" fmla="val 119"/>
              <a:gd name="f102" fmla="val 68"/>
              <a:gd name="f103" fmla="val 123"/>
              <a:gd name="f104" fmla="val 124"/>
              <a:gd name="f105" fmla="val 125"/>
              <a:gd name="f106" fmla="val 126"/>
              <a:gd name="f107" fmla="val 130"/>
              <a:gd name="f108" fmla="val 134"/>
              <a:gd name="f109" fmla="val 138"/>
              <a:gd name="f110" fmla="val 141"/>
              <a:gd name="f111" fmla="val 151"/>
              <a:gd name="f112" fmla="val 143"/>
              <a:gd name="f113" fmla="val 145"/>
              <a:gd name="f114" fmla="val 64"/>
              <a:gd name="f115" fmla="val 57"/>
              <a:gd name="f116" fmla="val 54"/>
              <a:gd name="f117" fmla="val 149"/>
              <a:gd name="f118" fmla="val 41"/>
              <a:gd name="f119" fmla="val 153"/>
              <a:gd name="f120" fmla="val 42"/>
              <a:gd name="f121" fmla="val 155"/>
              <a:gd name="f122" fmla="val 30"/>
              <a:gd name="f123" fmla="val 167"/>
              <a:gd name="f124" fmla="val 47"/>
              <a:gd name="f125" fmla="val 169"/>
              <a:gd name="f126" fmla="val 170"/>
              <a:gd name="f127" fmla="val 171"/>
              <a:gd name="f128" fmla="val 26"/>
              <a:gd name="f129" fmla="val 173"/>
              <a:gd name="f130" fmla="val 29"/>
              <a:gd name="f131" fmla="val 174"/>
              <a:gd name="f132" fmla="val 175"/>
              <a:gd name="f133" fmla="val 33"/>
              <a:gd name="f134" fmla="val 179"/>
              <a:gd name="f135" fmla="val 28"/>
              <a:gd name="f136" fmla="val 181"/>
              <a:gd name="f137" fmla="val 185"/>
              <a:gd name="f138" fmla="val 19"/>
              <a:gd name="f139" fmla="val 186"/>
              <a:gd name="f140" fmla="val 187"/>
              <a:gd name="f141" fmla="val 189"/>
              <a:gd name="f142" fmla="val 190"/>
              <a:gd name="f143" fmla="val 191"/>
              <a:gd name="f144" fmla="val 192"/>
              <a:gd name="f145" fmla="val 14"/>
              <a:gd name="f146" fmla="val 194"/>
              <a:gd name="f147" fmla="val 195"/>
              <a:gd name="f148" fmla="val 197"/>
              <a:gd name="f149" fmla="val 17"/>
              <a:gd name="f150" fmla="val 205"/>
              <a:gd name="f151" fmla="val 11"/>
              <a:gd name="f152" fmla="val 213"/>
              <a:gd name="f153" fmla="val 6"/>
              <a:gd name="f154" fmla="val 221"/>
              <a:gd name="f155" fmla="val 222"/>
              <a:gd name="f156" fmla="val 1"/>
              <a:gd name="f157" fmla="val 2"/>
              <a:gd name="f158" fmla="val 215"/>
              <a:gd name="f159" fmla="val 218"/>
              <a:gd name="f160" fmla="val 226"/>
              <a:gd name="f161" fmla="val 219"/>
              <a:gd name="f162" fmla="val 216"/>
              <a:gd name="f163" fmla="val 193"/>
              <a:gd name="f164" fmla="val 66"/>
              <a:gd name="f165" fmla="val 199"/>
              <a:gd name="f166" fmla="val 204"/>
              <a:gd name="f167" fmla="val 210"/>
              <a:gd name="f168" fmla="val 231"/>
              <a:gd name="f169" fmla="val 48"/>
              <a:gd name="f170" fmla="val 232"/>
              <a:gd name="f171" fmla="val 238"/>
              <a:gd name="f172" fmla="val 52"/>
              <a:gd name="f173" fmla="val 243"/>
              <a:gd name="f174" fmla="val 49"/>
              <a:gd name="f175" fmla="val 248"/>
              <a:gd name="f176" fmla="val 253"/>
              <a:gd name="f177" fmla="val 258"/>
              <a:gd name="f178" fmla="val 263"/>
              <a:gd name="f179" fmla="val 262"/>
              <a:gd name="f180" fmla="val 261"/>
              <a:gd name="f181" fmla="val 273"/>
              <a:gd name="f182" fmla="val 284"/>
              <a:gd name="f183" fmla="val 288"/>
              <a:gd name="f184" fmla="val 281"/>
              <a:gd name="f185" fmla="val 275"/>
              <a:gd name="f186" fmla="val 274"/>
              <a:gd name="f187" fmla="val 276"/>
              <a:gd name="f188" fmla="val 277"/>
              <a:gd name="f189" fmla="val 272"/>
              <a:gd name="f190" fmla="val 269"/>
              <a:gd name="f191" fmla="val 270"/>
              <a:gd name="f192" fmla="val 271"/>
              <a:gd name="f193" fmla="val 108"/>
              <a:gd name="f194" fmla="val 110"/>
              <a:gd name="f195" fmla="val 268"/>
              <a:gd name="f196" fmla="val 113"/>
              <a:gd name="f197" fmla="val 256"/>
              <a:gd name="f198" fmla="val 115"/>
              <a:gd name="f199" fmla="val 118"/>
              <a:gd name="f200" fmla="val 259"/>
              <a:gd name="f201" fmla="val 249"/>
              <a:gd name="f202" fmla="val 227"/>
              <a:gd name="f203" fmla="val 237"/>
              <a:gd name="f204" fmla="val 127"/>
              <a:gd name="f205" fmla="val 251"/>
              <a:gd name="f206" fmla="val 133"/>
              <a:gd name="f207" fmla="val 135"/>
              <a:gd name="f208" fmla="val 265"/>
              <a:gd name="f209" fmla="val 158"/>
              <a:gd name="f210" fmla="val 279"/>
              <a:gd name="f211" fmla="val 285"/>
              <a:gd name="f212" fmla="val 164"/>
              <a:gd name="f213" fmla="val 165"/>
              <a:gd name="f214" fmla="val 255"/>
              <a:gd name="f215" fmla="val 168"/>
              <a:gd name="f216" fmla="val 172"/>
              <a:gd name="f217" fmla="val 244"/>
              <a:gd name="f218" fmla="val 245"/>
              <a:gd name="f219" fmla="val 239"/>
              <a:gd name="f220" fmla="val 235"/>
              <a:gd name="f221" fmla="val 230"/>
              <a:gd name="f222" fmla="val 229"/>
              <a:gd name="f223" fmla="val 177"/>
              <a:gd name="f224" fmla="val 220"/>
              <a:gd name="f225" fmla="val 214"/>
              <a:gd name="f226" fmla="val 212"/>
              <a:gd name="f227" fmla="val 183"/>
              <a:gd name="f228" fmla="val 211"/>
              <a:gd name="f229" fmla="val 208"/>
              <a:gd name="f230" fmla="val 207"/>
              <a:gd name="f231" fmla="val 202"/>
              <a:gd name="f232" fmla="val 201"/>
              <a:gd name="f233" fmla="val 178"/>
              <a:gd name="f234" fmla="val 196"/>
              <a:gd name="f235" fmla="val 188"/>
              <a:gd name="f236" fmla="val 166"/>
              <a:gd name="f237" fmla="val 184"/>
              <a:gd name="f238" fmla="val 176"/>
              <a:gd name="f239" fmla="val 142"/>
              <a:gd name="f240" fmla="val 160"/>
              <a:gd name="f241" fmla="val 139"/>
              <a:gd name="f242" fmla="val 161"/>
              <a:gd name="f243" fmla="val 122"/>
              <a:gd name="f244" fmla="val 121"/>
              <a:gd name="f245" fmla="val 137"/>
              <a:gd name="f246" fmla="val 116"/>
              <a:gd name="f247" fmla="val 156"/>
              <a:gd name="f248" fmla="val 128"/>
              <a:gd name="f249" fmla="val 182"/>
              <a:gd name="f250" fmla="val 111"/>
              <a:gd name="f251" fmla="val 209"/>
              <a:gd name="f252" fmla="val 206"/>
              <a:gd name="f253" fmla="val 217"/>
              <a:gd name="f254" fmla="val 79"/>
              <a:gd name="f255" fmla="val 203"/>
              <a:gd name="f256" fmla="val 59"/>
              <a:gd name="f257" fmla="val 200"/>
              <a:gd name="f258" fmla="val 10"/>
              <a:gd name="f259" fmla="val 12"/>
              <a:gd name="f260" fmla="val 234"/>
              <a:gd name="f261" fmla="val 225"/>
              <a:gd name="f262" fmla="val 96"/>
              <a:gd name="f263" fmla="+- 0 0 -90"/>
              <a:gd name="f264" fmla="*/ f3 1 294"/>
              <a:gd name="f265" fmla="*/ f4 1 224"/>
              <a:gd name="f266" fmla="val f5"/>
              <a:gd name="f267" fmla="val f6"/>
              <a:gd name="f268" fmla="val f7"/>
              <a:gd name="f269" fmla="*/ f263 f0 1"/>
              <a:gd name="f270" fmla="+- f268 0 f266"/>
              <a:gd name="f271" fmla="+- f267 0 f266"/>
              <a:gd name="f272" fmla="*/ f269 1 f2"/>
              <a:gd name="f273" fmla="*/ f271 1 294"/>
              <a:gd name="f274" fmla="*/ f270 1 224"/>
              <a:gd name="f275" fmla="*/ 38 f271 1"/>
              <a:gd name="f276" fmla="*/ 154 f270 1"/>
              <a:gd name="f277" fmla="*/ 15 f271 1"/>
              <a:gd name="f278" fmla="*/ 132 f270 1"/>
              <a:gd name="f279" fmla="*/ 32 f271 1"/>
              <a:gd name="f280" fmla="*/ 100 f270 1"/>
              <a:gd name="f281" fmla="*/ 46 f271 1"/>
              <a:gd name="f282" fmla="*/ 85 f270 1"/>
              <a:gd name="f283" fmla="*/ 83 f271 1"/>
              <a:gd name="f284" fmla="*/ 109 f270 1"/>
              <a:gd name="f285" fmla="*/ 74 f271 1"/>
              <a:gd name="f286" fmla="*/ 87 f270 1"/>
              <a:gd name="f287" fmla="*/ 75 f271 1"/>
              <a:gd name="f288" fmla="*/ 53 f270 1"/>
              <a:gd name="f289" fmla="*/ 101 f271 1"/>
              <a:gd name="f290" fmla="*/ 51 f270 1"/>
              <a:gd name="f291" fmla="*/ 117 f271 1"/>
              <a:gd name="f292" fmla="*/ 71 f270 1"/>
              <a:gd name="f293" fmla="*/ 138 f271 1"/>
              <a:gd name="f294" fmla="*/ 69 f270 1"/>
              <a:gd name="f295" fmla="*/ 147 f271 1"/>
              <a:gd name="f296" fmla="*/ 65 f270 1"/>
              <a:gd name="f297" fmla="*/ 40 f270 1"/>
              <a:gd name="f298" fmla="*/ 167 f271 1"/>
              <a:gd name="f299" fmla="*/ 47 f270 1"/>
              <a:gd name="f300" fmla="*/ 185 f271 1"/>
              <a:gd name="f301" fmla="*/ 19 f270 1"/>
              <a:gd name="f302" fmla="*/ 197 f271 1"/>
              <a:gd name="f303" fmla="*/ 17 f270 1"/>
              <a:gd name="f304" fmla="*/ 222 f271 1"/>
              <a:gd name="f305" fmla="*/ 23 f270 1"/>
              <a:gd name="f306" fmla="*/ 193 f271 1"/>
              <a:gd name="f307" fmla="*/ 66 f270 1"/>
              <a:gd name="f308" fmla="*/ 232 f271 1"/>
              <a:gd name="f309" fmla="*/ 55 f270 1"/>
              <a:gd name="f310" fmla="*/ 263 f271 1"/>
              <a:gd name="f311" fmla="*/ 275 f271 1"/>
              <a:gd name="f312" fmla="*/ 88 f270 1"/>
              <a:gd name="f313" fmla="*/ 273 f271 1"/>
              <a:gd name="f314" fmla="*/ 110 f270 1"/>
              <a:gd name="f315" fmla="*/ 261 f271 1"/>
              <a:gd name="f316" fmla="*/ 125 f270 1"/>
              <a:gd name="f317" fmla="*/ 262 f271 1"/>
              <a:gd name="f318" fmla="*/ 133 f270 1"/>
              <a:gd name="f319" fmla="*/ 285 f271 1"/>
              <a:gd name="f320" fmla="*/ 162 f270 1"/>
              <a:gd name="f321" fmla="*/ 243 f271 1"/>
              <a:gd name="f322" fmla="*/ 165 f270 1"/>
              <a:gd name="f323" fmla="*/ 229 f271 1"/>
              <a:gd name="f324" fmla="*/ 177 f270 1"/>
              <a:gd name="f325" fmla="*/ 208 f271 1"/>
              <a:gd name="f326" fmla="*/ 180 f270 1"/>
              <a:gd name="f327" fmla="*/ 194 f271 1"/>
              <a:gd name="f328" fmla="*/ 174 f270 1"/>
              <a:gd name="f329" fmla="*/ 166 f270 1"/>
              <a:gd name="f330" fmla="*/ 157 f270 1"/>
              <a:gd name="f331" fmla="*/ 126 f270 1"/>
              <a:gd name="f332" fmla="*/ 144 f271 1"/>
              <a:gd name="f333" fmla="*/ 121 f270 1"/>
              <a:gd name="f334" fmla="*/ 122 f271 1"/>
              <a:gd name="f335" fmla="*/ 143 f270 1"/>
              <a:gd name="f336" fmla="*/ 128 f271 1"/>
              <a:gd name="f337" fmla="*/ 170 f270 1"/>
              <a:gd name="f338" fmla="*/ 118 f271 1"/>
              <a:gd name="f339" fmla="*/ 189 f270 1"/>
              <a:gd name="f340" fmla="*/ 105 f271 1"/>
              <a:gd name="f341" fmla="*/ 201 f270 1"/>
              <a:gd name="f342" fmla="*/ 97 f271 1"/>
              <a:gd name="f343" fmla="*/ 207 f270 1"/>
              <a:gd name="f344" fmla="*/ 77 f271 1"/>
              <a:gd name="f345" fmla="*/ 224 f270 1"/>
              <a:gd name="f346" fmla="*/ 64 f271 1"/>
              <a:gd name="f347" fmla="*/ 208 f270 1"/>
              <a:gd name="f348" fmla="*/ 39 f271 1"/>
              <a:gd name="f349" fmla="*/ 211 f270 1"/>
              <a:gd name="f350" fmla="*/ 12 f271 1"/>
              <a:gd name="f351" fmla="*/ 199 f270 1"/>
              <a:gd name="f352" fmla="*/ 33 f271 1"/>
              <a:gd name="f353" fmla="*/ 175 f270 1"/>
              <a:gd name="f354" fmla="*/ 67 f271 1"/>
              <a:gd name="f355" fmla="*/ 155 f270 1"/>
              <a:gd name="f356" fmla="*/ 93 f271 1"/>
              <a:gd name="f357" fmla="*/ 139 f270 1"/>
              <a:gd name="f358" fmla="*/ 203 f271 1"/>
              <a:gd name="f359" fmla="*/ 46 f270 1"/>
              <a:gd name="f360" fmla="*/ 196 f271 1"/>
              <a:gd name="f361" fmla="*/ 91 f271 1"/>
              <a:gd name="f362" fmla="*/ 84 f270 1"/>
              <a:gd name="f363" fmla="*/ 94 f271 1"/>
              <a:gd name="f364" fmla="*/ 163 f270 1"/>
              <a:gd name="f365" fmla="*/ 202 f271 1"/>
              <a:gd name="f366" fmla="*/ 127 f270 1"/>
              <a:gd name="f367" fmla="+- f272 0 f1"/>
              <a:gd name="f368" fmla="*/ f275 1 294"/>
              <a:gd name="f369" fmla="*/ f276 1 224"/>
              <a:gd name="f370" fmla="*/ f277 1 294"/>
              <a:gd name="f371" fmla="*/ f278 1 224"/>
              <a:gd name="f372" fmla="*/ f279 1 294"/>
              <a:gd name="f373" fmla="*/ f280 1 224"/>
              <a:gd name="f374" fmla="*/ f281 1 294"/>
              <a:gd name="f375" fmla="*/ f282 1 224"/>
              <a:gd name="f376" fmla="*/ f283 1 294"/>
              <a:gd name="f377" fmla="*/ f284 1 224"/>
              <a:gd name="f378" fmla="*/ f285 1 294"/>
              <a:gd name="f379" fmla="*/ f286 1 224"/>
              <a:gd name="f380" fmla="*/ f287 1 294"/>
              <a:gd name="f381" fmla="*/ f288 1 224"/>
              <a:gd name="f382" fmla="*/ f289 1 294"/>
              <a:gd name="f383" fmla="*/ f290 1 224"/>
              <a:gd name="f384" fmla="*/ f291 1 294"/>
              <a:gd name="f385" fmla="*/ f292 1 224"/>
              <a:gd name="f386" fmla="*/ f293 1 294"/>
              <a:gd name="f387" fmla="*/ f294 1 224"/>
              <a:gd name="f388" fmla="*/ f295 1 294"/>
              <a:gd name="f389" fmla="*/ f296 1 224"/>
              <a:gd name="f390" fmla="*/ f297 1 224"/>
              <a:gd name="f391" fmla="*/ f298 1 294"/>
              <a:gd name="f392" fmla="*/ f299 1 224"/>
              <a:gd name="f393" fmla="*/ f300 1 294"/>
              <a:gd name="f394" fmla="*/ f301 1 224"/>
              <a:gd name="f395" fmla="*/ f302 1 294"/>
              <a:gd name="f396" fmla="*/ f303 1 224"/>
              <a:gd name="f397" fmla="*/ f304 1 294"/>
              <a:gd name="f398" fmla="*/ f305 1 224"/>
              <a:gd name="f399" fmla="*/ f306 1 294"/>
              <a:gd name="f400" fmla="*/ f307 1 224"/>
              <a:gd name="f401" fmla="*/ f308 1 294"/>
              <a:gd name="f402" fmla="*/ f309 1 224"/>
              <a:gd name="f403" fmla="*/ f310 1 294"/>
              <a:gd name="f404" fmla="*/ f311 1 294"/>
              <a:gd name="f405" fmla="*/ f312 1 224"/>
              <a:gd name="f406" fmla="*/ f313 1 294"/>
              <a:gd name="f407" fmla="*/ f314 1 224"/>
              <a:gd name="f408" fmla="*/ f315 1 294"/>
              <a:gd name="f409" fmla="*/ f316 1 224"/>
              <a:gd name="f410" fmla="*/ f317 1 294"/>
              <a:gd name="f411" fmla="*/ f318 1 224"/>
              <a:gd name="f412" fmla="*/ f319 1 294"/>
              <a:gd name="f413" fmla="*/ f320 1 224"/>
              <a:gd name="f414" fmla="*/ f321 1 294"/>
              <a:gd name="f415" fmla="*/ f322 1 224"/>
              <a:gd name="f416" fmla="*/ f323 1 294"/>
              <a:gd name="f417" fmla="*/ f324 1 224"/>
              <a:gd name="f418" fmla="*/ f325 1 294"/>
              <a:gd name="f419" fmla="*/ f326 1 224"/>
              <a:gd name="f420" fmla="*/ f327 1 294"/>
              <a:gd name="f421" fmla="*/ f328 1 224"/>
              <a:gd name="f422" fmla="*/ f329 1 224"/>
              <a:gd name="f423" fmla="*/ f330 1 224"/>
              <a:gd name="f424" fmla="*/ f331 1 224"/>
              <a:gd name="f425" fmla="*/ f332 1 294"/>
              <a:gd name="f426" fmla="*/ f333 1 224"/>
              <a:gd name="f427" fmla="*/ f334 1 294"/>
              <a:gd name="f428" fmla="*/ f335 1 224"/>
              <a:gd name="f429" fmla="*/ f336 1 294"/>
              <a:gd name="f430" fmla="*/ f337 1 224"/>
              <a:gd name="f431" fmla="*/ f338 1 294"/>
              <a:gd name="f432" fmla="*/ f339 1 224"/>
              <a:gd name="f433" fmla="*/ f340 1 294"/>
              <a:gd name="f434" fmla="*/ f341 1 224"/>
              <a:gd name="f435" fmla="*/ f342 1 294"/>
              <a:gd name="f436" fmla="*/ f343 1 224"/>
              <a:gd name="f437" fmla="*/ f344 1 294"/>
              <a:gd name="f438" fmla="*/ f345 1 224"/>
              <a:gd name="f439" fmla="*/ f346 1 294"/>
              <a:gd name="f440" fmla="*/ f347 1 224"/>
              <a:gd name="f441" fmla="*/ f348 1 294"/>
              <a:gd name="f442" fmla="*/ f349 1 224"/>
              <a:gd name="f443" fmla="*/ f350 1 294"/>
              <a:gd name="f444" fmla="*/ f351 1 224"/>
              <a:gd name="f445" fmla="*/ f352 1 294"/>
              <a:gd name="f446" fmla="*/ f353 1 224"/>
              <a:gd name="f447" fmla="*/ f354 1 294"/>
              <a:gd name="f448" fmla="*/ f355 1 224"/>
              <a:gd name="f449" fmla="*/ f356 1 294"/>
              <a:gd name="f450" fmla="*/ f357 1 224"/>
              <a:gd name="f451" fmla="*/ f358 1 294"/>
              <a:gd name="f452" fmla="*/ f359 1 224"/>
              <a:gd name="f453" fmla="*/ f360 1 294"/>
              <a:gd name="f454" fmla="*/ f361 1 294"/>
              <a:gd name="f455" fmla="*/ f362 1 224"/>
              <a:gd name="f456" fmla="*/ f363 1 294"/>
              <a:gd name="f457" fmla="*/ f364 1 224"/>
              <a:gd name="f458" fmla="*/ f365 1 294"/>
              <a:gd name="f459" fmla="*/ f366 1 224"/>
              <a:gd name="f460" fmla="*/ 0 1 f273"/>
              <a:gd name="f461" fmla="*/ f267 1 f273"/>
              <a:gd name="f462" fmla="*/ 0 1 f274"/>
              <a:gd name="f463" fmla="*/ f268 1 f274"/>
              <a:gd name="f464" fmla="*/ f368 1 f273"/>
              <a:gd name="f465" fmla="*/ f369 1 f274"/>
              <a:gd name="f466" fmla="*/ f370 1 f273"/>
              <a:gd name="f467" fmla="*/ f371 1 f274"/>
              <a:gd name="f468" fmla="*/ f372 1 f273"/>
              <a:gd name="f469" fmla="*/ f373 1 f274"/>
              <a:gd name="f470" fmla="*/ f374 1 f273"/>
              <a:gd name="f471" fmla="*/ f375 1 f274"/>
              <a:gd name="f472" fmla="*/ f376 1 f273"/>
              <a:gd name="f473" fmla="*/ f377 1 f274"/>
              <a:gd name="f474" fmla="*/ f378 1 f273"/>
              <a:gd name="f475" fmla="*/ f379 1 f274"/>
              <a:gd name="f476" fmla="*/ f380 1 f273"/>
              <a:gd name="f477" fmla="*/ f381 1 f274"/>
              <a:gd name="f478" fmla="*/ f382 1 f273"/>
              <a:gd name="f479" fmla="*/ f383 1 f274"/>
              <a:gd name="f480" fmla="*/ f384 1 f273"/>
              <a:gd name="f481" fmla="*/ f385 1 f274"/>
              <a:gd name="f482" fmla="*/ f386 1 f273"/>
              <a:gd name="f483" fmla="*/ f387 1 f274"/>
              <a:gd name="f484" fmla="*/ f388 1 f273"/>
              <a:gd name="f485" fmla="*/ f389 1 f274"/>
              <a:gd name="f486" fmla="*/ f390 1 f274"/>
              <a:gd name="f487" fmla="*/ f391 1 f273"/>
              <a:gd name="f488" fmla="*/ f392 1 f274"/>
              <a:gd name="f489" fmla="*/ f393 1 f273"/>
              <a:gd name="f490" fmla="*/ f394 1 f274"/>
              <a:gd name="f491" fmla="*/ f395 1 f273"/>
              <a:gd name="f492" fmla="*/ f396 1 f274"/>
              <a:gd name="f493" fmla="*/ f397 1 f273"/>
              <a:gd name="f494" fmla="*/ f398 1 f274"/>
              <a:gd name="f495" fmla="*/ f399 1 f273"/>
              <a:gd name="f496" fmla="*/ f400 1 f274"/>
              <a:gd name="f497" fmla="*/ f401 1 f273"/>
              <a:gd name="f498" fmla="*/ f402 1 f274"/>
              <a:gd name="f499" fmla="*/ f403 1 f273"/>
              <a:gd name="f500" fmla="*/ f404 1 f273"/>
              <a:gd name="f501" fmla="*/ f405 1 f274"/>
              <a:gd name="f502" fmla="*/ f406 1 f273"/>
              <a:gd name="f503" fmla="*/ f407 1 f274"/>
              <a:gd name="f504" fmla="*/ f408 1 f273"/>
              <a:gd name="f505" fmla="*/ f409 1 f274"/>
              <a:gd name="f506" fmla="*/ f410 1 f273"/>
              <a:gd name="f507" fmla="*/ f411 1 f274"/>
              <a:gd name="f508" fmla="*/ f412 1 f273"/>
              <a:gd name="f509" fmla="*/ f413 1 f274"/>
              <a:gd name="f510" fmla="*/ f414 1 f273"/>
              <a:gd name="f511" fmla="*/ f415 1 f274"/>
              <a:gd name="f512" fmla="*/ f416 1 f273"/>
              <a:gd name="f513" fmla="*/ f417 1 f274"/>
              <a:gd name="f514" fmla="*/ f418 1 f273"/>
              <a:gd name="f515" fmla="*/ f419 1 f274"/>
              <a:gd name="f516" fmla="*/ f420 1 f273"/>
              <a:gd name="f517" fmla="*/ f421 1 f274"/>
              <a:gd name="f518" fmla="*/ f422 1 f274"/>
              <a:gd name="f519" fmla="*/ f423 1 f274"/>
              <a:gd name="f520" fmla="*/ f424 1 f274"/>
              <a:gd name="f521" fmla="*/ f425 1 f273"/>
              <a:gd name="f522" fmla="*/ f426 1 f274"/>
              <a:gd name="f523" fmla="*/ f427 1 f273"/>
              <a:gd name="f524" fmla="*/ f428 1 f274"/>
              <a:gd name="f525" fmla="*/ f429 1 f273"/>
              <a:gd name="f526" fmla="*/ f430 1 f274"/>
              <a:gd name="f527" fmla="*/ f431 1 f273"/>
              <a:gd name="f528" fmla="*/ f432 1 f274"/>
              <a:gd name="f529" fmla="*/ f433 1 f273"/>
              <a:gd name="f530" fmla="*/ f434 1 f274"/>
              <a:gd name="f531" fmla="*/ f435 1 f273"/>
              <a:gd name="f532" fmla="*/ f436 1 f274"/>
              <a:gd name="f533" fmla="*/ f437 1 f273"/>
              <a:gd name="f534" fmla="*/ f438 1 f274"/>
              <a:gd name="f535" fmla="*/ f439 1 f273"/>
              <a:gd name="f536" fmla="*/ f440 1 f274"/>
              <a:gd name="f537" fmla="*/ f441 1 f273"/>
              <a:gd name="f538" fmla="*/ f442 1 f274"/>
              <a:gd name="f539" fmla="*/ f443 1 f273"/>
              <a:gd name="f540" fmla="*/ f444 1 f274"/>
              <a:gd name="f541" fmla="*/ f445 1 f273"/>
              <a:gd name="f542" fmla="*/ f446 1 f274"/>
              <a:gd name="f543" fmla="*/ f447 1 f273"/>
              <a:gd name="f544" fmla="*/ f448 1 f274"/>
              <a:gd name="f545" fmla="*/ f449 1 f273"/>
              <a:gd name="f546" fmla="*/ f450 1 f274"/>
              <a:gd name="f547" fmla="*/ f451 1 f273"/>
              <a:gd name="f548" fmla="*/ f452 1 f274"/>
              <a:gd name="f549" fmla="*/ f453 1 f273"/>
              <a:gd name="f550" fmla="*/ f454 1 f273"/>
              <a:gd name="f551" fmla="*/ f455 1 f274"/>
              <a:gd name="f552" fmla="*/ f456 1 f273"/>
              <a:gd name="f553" fmla="*/ f457 1 f274"/>
              <a:gd name="f554" fmla="*/ f458 1 f273"/>
              <a:gd name="f555" fmla="*/ f459 1 f274"/>
              <a:gd name="f556" fmla="*/ f460 f264 1"/>
              <a:gd name="f557" fmla="*/ f461 f264 1"/>
              <a:gd name="f558" fmla="*/ f463 f265 1"/>
              <a:gd name="f559" fmla="*/ f462 f265 1"/>
              <a:gd name="f560" fmla="*/ f464 f264 1"/>
              <a:gd name="f561" fmla="*/ f465 f265 1"/>
              <a:gd name="f562" fmla="*/ f466 f264 1"/>
              <a:gd name="f563" fmla="*/ f467 f265 1"/>
              <a:gd name="f564" fmla="*/ f468 f264 1"/>
              <a:gd name="f565" fmla="*/ f469 f265 1"/>
              <a:gd name="f566" fmla="*/ f470 f264 1"/>
              <a:gd name="f567" fmla="*/ f471 f265 1"/>
              <a:gd name="f568" fmla="*/ f472 f264 1"/>
              <a:gd name="f569" fmla="*/ f473 f265 1"/>
              <a:gd name="f570" fmla="*/ f474 f264 1"/>
              <a:gd name="f571" fmla="*/ f475 f265 1"/>
              <a:gd name="f572" fmla="*/ f476 f264 1"/>
              <a:gd name="f573" fmla="*/ f477 f265 1"/>
              <a:gd name="f574" fmla="*/ f478 f264 1"/>
              <a:gd name="f575" fmla="*/ f479 f265 1"/>
              <a:gd name="f576" fmla="*/ f480 f264 1"/>
              <a:gd name="f577" fmla="*/ f481 f265 1"/>
              <a:gd name="f578" fmla="*/ f482 f264 1"/>
              <a:gd name="f579" fmla="*/ f483 f265 1"/>
              <a:gd name="f580" fmla="*/ f484 f264 1"/>
              <a:gd name="f581" fmla="*/ f485 f265 1"/>
              <a:gd name="f582" fmla="*/ f486 f265 1"/>
              <a:gd name="f583" fmla="*/ f487 f264 1"/>
              <a:gd name="f584" fmla="*/ f488 f265 1"/>
              <a:gd name="f585" fmla="*/ f489 f264 1"/>
              <a:gd name="f586" fmla="*/ f490 f265 1"/>
              <a:gd name="f587" fmla="*/ f491 f264 1"/>
              <a:gd name="f588" fmla="*/ f492 f265 1"/>
              <a:gd name="f589" fmla="*/ f493 f264 1"/>
              <a:gd name="f590" fmla="*/ f494 f265 1"/>
              <a:gd name="f591" fmla="*/ f495 f264 1"/>
              <a:gd name="f592" fmla="*/ f496 f265 1"/>
              <a:gd name="f593" fmla="*/ f497 f264 1"/>
              <a:gd name="f594" fmla="*/ f498 f265 1"/>
              <a:gd name="f595" fmla="*/ f499 f264 1"/>
              <a:gd name="f596" fmla="*/ f500 f264 1"/>
              <a:gd name="f597" fmla="*/ f501 f265 1"/>
              <a:gd name="f598" fmla="*/ f502 f264 1"/>
              <a:gd name="f599" fmla="*/ f503 f265 1"/>
              <a:gd name="f600" fmla="*/ f504 f264 1"/>
              <a:gd name="f601" fmla="*/ f505 f265 1"/>
              <a:gd name="f602" fmla="*/ f506 f264 1"/>
              <a:gd name="f603" fmla="*/ f507 f265 1"/>
              <a:gd name="f604" fmla="*/ f508 f264 1"/>
              <a:gd name="f605" fmla="*/ f509 f265 1"/>
              <a:gd name="f606" fmla="*/ f510 f264 1"/>
              <a:gd name="f607" fmla="*/ f511 f265 1"/>
              <a:gd name="f608" fmla="*/ f512 f264 1"/>
              <a:gd name="f609" fmla="*/ f513 f265 1"/>
              <a:gd name="f610" fmla="*/ f514 f264 1"/>
              <a:gd name="f611" fmla="*/ f515 f265 1"/>
              <a:gd name="f612" fmla="*/ f516 f264 1"/>
              <a:gd name="f613" fmla="*/ f517 f265 1"/>
              <a:gd name="f614" fmla="*/ f518 f265 1"/>
              <a:gd name="f615" fmla="*/ f519 f265 1"/>
              <a:gd name="f616" fmla="*/ f520 f265 1"/>
              <a:gd name="f617" fmla="*/ f521 f264 1"/>
              <a:gd name="f618" fmla="*/ f522 f265 1"/>
              <a:gd name="f619" fmla="*/ f523 f264 1"/>
              <a:gd name="f620" fmla="*/ f524 f265 1"/>
              <a:gd name="f621" fmla="*/ f525 f264 1"/>
              <a:gd name="f622" fmla="*/ f526 f265 1"/>
              <a:gd name="f623" fmla="*/ f527 f264 1"/>
              <a:gd name="f624" fmla="*/ f528 f265 1"/>
              <a:gd name="f625" fmla="*/ f529 f264 1"/>
              <a:gd name="f626" fmla="*/ f530 f265 1"/>
              <a:gd name="f627" fmla="*/ f531 f264 1"/>
              <a:gd name="f628" fmla="*/ f532 f265 1"/>
              <a:gd name="f629" fmla="*/ f533 f264 1"/>
              <a:gd name="f630" fmla="*/ f534 f265 1"/>
              <a:gd name="f631" fmla="*/ f535 f264 1"/>
              <a:gd name="f632" fmla="*/ f536 f265 1"/>
              <a:gd name="f633" fmla="*/ f537 f264 1"/>
              <a:gd name="f634" fmla="*/ f538 f265 1"/>
              <a:gd name="f635" fmla="*/ f539 f264 1"/>
              <a:gd name="f636" fmla="*/ f540 f265 1"/>
              <a:gd name="f637" fmla="*/ f541 f264 1"/>
              <a:gd name="f638" fmla="*/ f542 f265 1"/>
              <a:gd name="f639" fmla="*/ f543 f264 1"/>
              <a:gd name="f640" fmla="*/ f544 f265 1"/>
              <a:gd name="f641" fmla="*/ f545 f264 1"/>
              <a:gd name="f642" fmla="*/ f546 f265 1"/>
              <a:gd name="f643" fmla="*/ f547 f264 1"/>
              <a:gd name="f644" fmla="*/ f548 f265 1"/>
              <a:gd name="f645" fmla="*/ f549 f264 1"/>
              <a:gd name="f646" fmla="*/ f550 f264 1"/>
              <a:gd name="f647" fmla="*/ f551 f265 1"/>
              <a:gd name="f648" fmla="*/ f552 f264 1"/>
              <a:gd name="f649" fmla="*/ f553 f265 1"/>
              <a:gd name="f650" fmla="*/ f554 f264 1"/>
              <a:gd name="f651" fmla="*/ f555 f2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7">
                <a:pos x="f560" y="f561"/>
              </a:cxn>
              <a:cxn ang="f367">
                <a:pos x="f562" y="f563"/>
              </a:cxn>
              <a:cxn ang="f367">
                <a:pos x="f564" y="f565"/>
              </a:cxn>
              <a:cxn ang="f367">
                <a:pos x="f566" y="f567"/>
              </a:cxn>
              <a:cxn ang="f367">
                <a:pos x="f568" y="f569"/>
              </a:cxn>
              <a:cxn ang="f367">
                <a:pos x="f570" y="f571"/>
              </a:cxn>
              <a:cxn ang="f367">
                <a:pos x="f572" y="f573"/>
              </a:cxn>
              <a:cxn ang="f367">
                <a:pos x="f574" y="f575"/>
              </a:cxn>
              <a:cxn ang="f367">
                <a:pos x="f576" y="f577"/>
              </a:cxn>
              <a:cxn ang="f367">
                <a:pos x="f578" y="f579"/>
              </a:cxn>
              <a:cxn ang="f367">
                <a:pos x="f580" y="f581"/>
              </a:cxn>
              <a:cxn ang="f367">
                <a:pos x="f580" y="f582"/>
              </a:cxn>
              <a:cxn ang="f367">
                <a:pos x="f583" y="f584"/>
              </a:cxn>
              <a:cxn ang="f367">
                <a:pos x="f585" y="f586"/>
              </a:cxn>
              <a:cxn ang="f367">
                <a:pos x="f587" y="f588"/>
              </a:cxn>
              <a:cxn ang="f367">
                <a:pos x="f589" y="f590"/>
              </a:cxn>
              <a:cxn ang="f367">
                <a:pos x="f591" y="f592"/>
              </a:cxn>
              <a:cxn ang="f367">
                <a:pos x="f593" y="f594"/>
              </a:cxn>
              <a:cxn ang="f367">
                <a:pos x="f595" y="f594"/>
              </a:cxn>
              <a:cxn ang="f367">
                <a:pos x="f596" y="f597"/>
              </a:cxn>
              <a:cxn ang="f367">
                <a:pos x="f598" y="f599"/>
              </a:cxn>
              <a:cxn ang="f367">
                <a:pos x="f600" y="f601"/>
              </a:cxn>
              <a:cxn ang="f367">
                <a:pos x="f602" y="f603"/>
              </a:cxn>
              <a:cxn ang="f367">
                <a:pos x="f604" y="f605"/>
              </a:cxn>
              <a:cxn ang="f367">
                <a:pos x="f606" y="f607"/>
              </a:cxn>
              <a:cxn ang="f367">
                <a:pos x="f608" y="f609"/>
              </a:cxn>
              <a:cxn ang="f367">
                <a:pos x="f610" y="f611"/>
              </a:cxn>
              <a:cxn ang="f367">
                <a:pos x="f612" y="f613"/>
              </a:cxn>
              <a:cxn ang="f367">
                <a:pos x="f585" y="f614"/>
              </a:cxn>
              <a:cxn ang="f367">
                <a:pos x="f583" y="f615"/>
              </a:cxn>
              <a:cxn ang="f367">
                <a:pos x="f583" y="f616"/>
              </a:cxn>
              <a:cxn ang="f367">
                <a:pos x="f617" y="f618"/>
              </a:cxn>
              <a:cxn ang="f367">
                <a:pos x="f619" y="f620"/>
              </a:cxn>
              <a:cxn ang="f367">
                <a:pos x="f621" y="f622"/>
              </a:cxn>
              <a:cxn ang="f367">
                <a:pos x="f623" y="f624"/>
              </a:cxn>
              <a:cxn ang="f367">
                <a:pos x="f625" y="f626"/>
              </a:cxn>
              <a:cxn ang="f367">
                <a:pos x="f627" y="f628"/>
              </a:cxn>
              <a:cxn ang="f367">
                <a:pos x="f629" y="f630"/>
              </a:cxn>
              <a:cxn ang="f367">
                <a:pos x="f631" y="f632"/>
              </a:cxn>
              <a:cxn ang="f367">
                <a:pos x="f633" y="f634"/>
              </a:cxn>
              <a:cxn ang="f367">
                <a:pos x="f635" y="f636"/>
              </a:cxn>
              <a:cxn ang="f367">
                <a:pos x="f637" y="f638"/>
              </a:cxn>
              <a:cxn ang="f367">
                <a:pos x="f639" y="f640"/>
              </a:cxn>
              <a:cxn ang="f367">
                <a:pos x="f641" y="f642"/>
              </a:cxn>
              <a:cxn ang="f367">
                <a:pos x="f643" y="f644"/>
              </a:cxn>
              <a:cxn ang="f367">
                <a:pos x="f645" y="f565"/>
              </a:cxn>
              <a:cxn ang="f367">
                <a:pos x="f645" y="f565"/>
              </a:cxn>
              <a:cxn ang="f367">
                <a:pos x="f646" y="f647"/>
              </a:cxn>
              <a:cxn ang="f367">
                <a:pos x="f648" y="f649"/>
              </a:cxn>
              <a:cxn ang="f367">
                <a:pos x="f650" y="f651"/>
              </a:cxn>
            </a:cxnLst>
            <a:rect l="f556" t="f559" r="f557" b="f558"/>
            <a:pathLst>
              <a:path w="294" h="224">
                <a:moveTo>
                  <a:pt x="f8" y="f9"/>
                </a:moveTo>
                <a:cubicBezTo>
                  <a:pt x="f10" y="f9"/>
                  <a:pt x="f11" y="f12"/>
                  <a:pt x="f13" y="f12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13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23" y="f31"/>
                  <a:pt x="f32" y="f33"/>
                  <a:pt x="f34" y="f35"/>
                </a:cubicBezTo>
                <a:cubicBezTo>
                  <a:pt x="f36" y="f35"/>
                  <a:pt x="f32" y="f37"/>
                  <a:pt x="f23" y="f38"/>
                </a:cubicBezTo>
                <a:cubicBezTo>
                  <a:pt x="f39" y="f40"/>
                  <a:pt x="f41" y="f42"/>
                  <a:pt x="f5" y="f43"/>
                </a:cubicBezTo>
                <a:cubicBezTo>
                  <a:pt x="f44" y="f45"/>
                  <a:pt x="f46" y="f47"/>
                  <a:pt x="f13" y="f48"/>
                </a:cubicBezTo>
                <a:cubicBezTo>
                  <a:pt x="f49" y="f50"/>
                  <a:pt x="f49" y="f51"/>
                  <a:pt x="f49" y="f52"/>
                </a:cubicBezTo>
                <a:cubicBezTo>
                  <a:pt x="f16" y="f53"/>
                  <a:pt x="f54" y="f55"/>
                  <a:pt x="f56" y="f57"/>
                </a:cubicBezTo>
                <a:cubicBezTo>
                  <a:pt x="f56" y="f58"/>
                  <a:pt x="f56" y="f59"/>
                  <a:pt x="f60" y="f61"/>
                </a:cubicBezTo>
                <a:cubicBezTo>
                  <a:pt x="f62" y="f63"/>
                  <a:pt x="f64" y="f58"/>
                  <a:pt x="f65" y="f53"/>
                </a:cubicBezTo>
                <a:cubicBezTo>
                  <a:pt x="f66" y="f67"/>
                  <a:pt x="f66" y="f59"/>
                  <a:pt x="f68" y="f69"/>
                </a:cubicBezTo>
                <a:cubicBezTo>
                  <a:pt x="f70" y="f55"/>
                  <a:pt x="f71" y="f47"/>
                  <a:pt x="f72" y="f73"/>
                </a:cubicBezTo>
                <a:cubicBezTo>
                  <a:pt x="f67" y="f74"/>
                  <a:pt x="f52" y="f75"/>
                  <a:pt x="f76" y="f45"/>
                </a:cubicBezTo>
                <a:cubicBezTo>
                  <a:pt x="f50" y="f45"/>
                  <a:pt x="f51" y="f45"/>
                  <a:pt x="f55" y="f45"/>
                </a:cubicBezTo>
                <a:cubicBezTo>
                  <a:pt x="f77" y="f45"/>
                  <a:pt x="f78" y="f51"/>
                  <a:pt x="f79" y="f59"/>
                </a:cubicBezTo>
                <a:cubicBezTo>
                  <a:pt x="f79" y="f77"/>
                  <a:pt x="f70" y="f80"/>
                  <a:pt x="f81" y="f82"/>
                </a:cubicBezTo>
                <a:cubicBezTo>
                  <a:pt x="f83" y="f71"/>
                  <a:pt x="f81" y="f78"/>
                  <a:pt x="f70" y="f84"/>
                </a:cubicBezTo>
                <a:cubicBezTo>
                  <a:pt x="f81" y="f85"/>
                  <a:pt x="f81" y="f86"/>
                  <a:pt x="f84" y="f87"/>
                </a:cubicBezTo>
                <a:cubicBezTo>
                  <a:pt x="f88" y="f62"/>
                  <a:pt x="f89" y="f90"/>
                  <a:pt x="f91" y="f54"/>
                </a:cubicBezTo>
                <a:cubicBezTo>
                  <a:pt x="f82" y="f90"/>
                  <a:pt x="f63" y="f92"/>
                  <a:pt x="f50" y="f64"/>
                </a:cubicBezTo>
                <a:cubicBezTo>
                  <a:pt x="f93" y="f94"/>
                  <a:pt x="f95" y="f87"/>
                  <a:pt x="f47" y="f62"/>
                </a:cubicBezTo>
                <a:cubicBezTo>
                  <a:pt x="f76" y="f64"/>
                  <a:pt x="f45" y="f86"/>
                  <a:pt x="f43" y="f96"/>
                </a:cubicBezTo>
                <a:cubicBezTo>
                  <a:pt x="f97" y="f66"/>
                  <a:pt x="f74" y="f86"/>
                  <a:pt x="f73" y="f98"/>
                </a:cubicBezTo>
                <a:cubicBezTo>
                  <a:pt x="f42" y="f66"/>
                  <a:pt x="f99" y="f85"/>
                  <a:pt x="f100" y="f70"/>
                </a:cubicBezTo>
                <a:cubicBezTo>
                  <a:pt x="f101" y="f81"/>
                  <a:pt x="f40" y="f102"/>
                  <a:pt x="f103" y="f96"/>
                </a:cubicBezTo>
                <a:cubicBezTo>
                  <a:pt x="f104" y="f91"/>
                  <a:pt x="f105" y="f71"/>
                  <a:pt x="f106" y="f61"/>
                </a:cubicBezTo>
                <a:cubicBezTo>
                  <a:pt x="f107" y="f82"/>
                  <a:pt x="f108" y="f84"/>
                  <a:pt x="f109" y="f83"/>
                </a:cubicBezTo>
                <a:cubicBezTo>
                  <a:pt x="f31" y="f79"/>
                  <a:pt x="f31" y="f88"/>
                  <a:pt x="f110" y="f69"/>
                </a:cubicBezTo>
                <a:cubicBezTo>
                  <a:pt x="f111" y="f79"/>
                  <a:pt x="f110" y="f83"/>
                  <a:pt x="f31" y="f66"/>
                </a:cubicBezTo>
                <a:cubicBezTo>
                  <a:pt x="f112" y="f68"/>
                  <a:pt x="f113" y="f114"/>
                  <a:pt x="f26" y="f96"/>
                </a:cubicBezTo>
                <a:cubicBezTo>
                  <a:pt x="f26" y="f65"/>
                  <a:pt x="f26" y="f115"/>
                  <a:pt x="f26" y="f87"/>
                </a:cubicBezTo>
                <a:cubicBezTo>
                  <a:pt x="f24" y="f116"/>
                  <a:pt x="f22" y="f116"/>
                  <a:pt x="f20" y="f94"/>
                </a:cubicBezTo>
                <a:cubicBezTo>
                  <a:pt x="f22" y="f92"/>
                  <a:pt x="f117" y="f56"/>
                  <a:pt x="f26" y="f10"/>
                </a:cubicBezTo>
                <a:cubicBezTo>
                  <a:pt x="f117" y="f118"/>
                  <a:pt x="f111" y="f118"/>
                  <a:pt x="f119" y="f120"/>
                </a:cubicBezTo>
                <a:cubicBezTo>
                  <a:pt x="f119" y="f18"/>
                  <a:pt x="f19" y="f16"/>
                  <a:pt x="f121" y="f122"/>
                </a:cubicBezTo>
                <a:cubicBezTo>
                  <a:pt x="f15" y="f11"/>
                  <a:pt x="f9" y="f118"/>
                  <a:pt x="f123" y="f124"/>
                </a:cubicBezTo>
                <a:cubicBezTo>
                  <a:pt x="f125" y="f54"/>
                  <a:pt x="f126" y="f14"/>
                  <a:pt x="f127" y="f128"/>
                </a:cubicBezTo>
                <a:cubicBezTo>
                  <a:pt x="f129" y="f130"/>
                  <a:pt x="f131" y="f49"/>
                  <a:pt x="f132" y="f133"/>
                </a:cubicBezTo>
                <a:cubicBezTo>
                  <a:pt x="f134" y="f135"/>
                  <a:pt x="f136" y="f29"/>
                  <a:pt x="f137" y="f138"/>
                </a:cubicBezTo>
                <a:cubicBezTo>
                  <a:pt x="f139" y="f23"/>
                  <a:pt x="f140" y="f27"/>
                  <a:pt x="f141" y="f128"/>
                </a:cubicBezTo>
                <a:cubicBezTo>
                  <a:pt x="f142" y="f23"/>
                  <a:pt x="f143" y="f32"/>
                  <a:pt x="f144" y="f145"/>
                </a:cubicBezTo>
                <a:cubicBezTo>
                  <a:pt x="f146" y="f34"/>
                  <a:pt x="f147" y="f36"/>
                  <a:pt x="f148" y="f149"/>
                </a:cubicBezTo>
                <a:cubicBezTo>
                  <a:pt x="f150" y="f151"/>
                  <a:pt x="f152" y="f153"/>
                  <a:pt x="f154" y="f5"/>
                </a:cubicBezTo>
                <a:cubicBezTo>
                  <a:pt x="f155" y="f156"/>
                  <a:pt x="f155" y="f157"/>
                  <a:pt x="f155" y="f157"/>
                </a:cubicBezTo>
                <a:cubicBezTo>
                  <a:pt x="f158" y="f44"/>
                  <a:pt x="f159" y="f32"/>
                  <a:pt x="f155" y="f27"/>
                </a:cubicBezTo>
                <a:cubicBezTo>
                  <a:pt x="f160" y="f130"/>
                  <a:pt x="f161" y="f49"/>
                  <a:pt x="f154" y="f11"/>
                </a:cubicBezTo>
                <a:cubicBezTo>
                  <a:pt x="f155" y="f11"/>
                  <a:pt x="f7" y="f11"/>
                  <a:pt x="f160" y="f11"/>
                </a:cubicBezTo>
                <a:cubicBezTo>
                  <a:pt x="f159" y="f92"/>
                  <a:pt x="f162" y="f83"/>
                  <a:pt x="f163" y="f164"/>
                </a:cubicBezTo>
                <a:cubicBezTo>
                  <a:pt x="f165" y="f85"/>
                  <a:pt x="f166" y="f102"/>
                  <a:pt x="f167" y="f81"/>
                </a:cubicBezTo>
                <a:cubicBezTo>
                  <a:pt x="f162" y="f68"/>
                  <a:pt x="f155" y="f87"/>
                  <a:pt x="f168" y="f120"/>
                </a:cubicBezTo>
                <a:cubicBezTo>
                  <a:pt x="f168" y="f169"/>
                  <a:pt x="f168" y="f62"/>
                  <a:pt x="f170" y="f94"/>
                </a:cubicBezTo>
                <a:cubicBezTo>
                  <a:pt x="f171" y="f172"/>
                  <a:pt x="f173" y="f174"/>
                  <a:pt x="f175" y="f60"/>
                </a:cubicBezTo>
                <a:cubicBezTo>
                  <a:pt x="f175" y="f174"/>
                  <a:pt x="f175" y="f62"/>
                  <a:pt x="f175" y="f172"/>
                </a:cubicBezTo>
                <a:cubicBezTo>
                  <a:pt x="f176" y="f87"/>
                  <a:pt x="f177" y="f116"/>
                  <a:pt x="f178" y="f94"/>
                </a:cubicBezTo>
                <a:cubicBezTo>
                  <a:pt x="f178" y="f64"/>
                  <a:pt x="f179" y="f98"/>
                  <a:pt x="f180" y="f65"/>
                </a:cubicBezTo>
                <a:cubicBezTo>
                  <a:pt x="f181" y="f66"/>
                  <a:pt x="f182" y="f114"/>
                  <a:pt x="f6" y="f96"/>
                </a:cubicBezTo>
                <a:cubicBezTo>
                  <a:pt x="f183" y="f89"/>
                  <a:pt x="f184" y="f82"/>
                  <a:pt x="f185" y="f63"/>
                </a:cubicBezTo>
                <a:cubicBezTo>
                  <a:pt x="f186" y="f67"/>
                  <a:pt x="f187" y="f55"/>
                  <a:pt x="f188" y="f51"/>
                </a:cubicBezTo>
                <a:cubicBezTo>
                  <a:pt x="f185" y="f50"/>
                  <a:pt x="f189" y="f47"/>
                  <a:pt x="f190" y="f97"/>
                </a:cubicBezTo>
                <a:cubicBezTo>
                  <a:pt x="f191" y="f74"/>
                  <a:pt x="f192" y="f193"/>
                  <a:pt x="f181" y="f194"/>
                </a:cubicBezTo>
                <a:cubicBezTo>
                  <a:pt x="f195" y="f42"/>
                  <a:pt x="f179" y="f196"/>
                  <a:pt x="f197" y="f198"/>
                </a:cubicBezTo>
                <a:cubicBezTo>
                  <a:pt x="f177" y="f199"/>
                  <a:pt x="f200" y="f40"/>
                  <a:pt x="f180" y="f103"/>
                </a:cubicBezTo>
                <a:cubicBezTo>
                  <a:pt x="f180" y="f103"/>
                  <a:pt x="f180" y="f104"/>
                  <a:pt x="f180" y="f105"/>
                </a:cubicBezTo>
                <a:cubicBezTo>
                  <a:pt x="f201" y="f103"/>
                  <a:pt x="f171" y="f40"/>
                  <a:pt x="f202" y="f199"/>
                </a:cubicBezTo>
                <a:cubicBezTo>
                  <a:pt x="f160" y="f199"/>
                  <a:pt x="f160" y="f101"/>
                  <a:pt x="f160" y="f40"/>
                </a:cubicBezTo>
                <a:cubicBezTo>
                  <a:pt x="f203" y="f204"/>
                  <a:pt x="f205" y="f105"/>
                  <a:pt x="f179" y="f206"/>
                </a:cubicBezTo>
                <a:cubicBezTo>
                  <a:pt x="f179" y="f108"/>
                  <a:pt x="f180" y="f207"/>
                  <a:pt x="f180" y="f207"/>
                </a:cubicBezTo>
                <a:cubicBezTo>
                  <a:pt x="f208" y="f31"/>
                  <a:pt x="f189" y="f30"/>
                  <a:pt x="f189" y="f117"/>
                </a:cubicBezTo>
                <a:cubicBezTo>
                  <a:pt x="f189" y="f209"/>
                  <a:pt x="f210" y="f209"/>
                  <a:pt x="f211" y="f12"/>
                </a:cubicBezTo>
                <a:cubicBezTo>
                  <a:pt x="f185" y="f212"/>
                  <a:pt x="f208" y="f213"/>
                  <a:pt x="f214" y="f123"/>
                </a:cubicBezTo>
                <a:cubicBezTo>
                  <a:pt x="f214" y="f215"/>
                  <a:pt x="f214" y="f126"/>
                  <a:pt x="f214" y="f216"/>
                </a:cubicBezTo>
                <a:cubicBezTo>
                  <a:pt x="f205" y="f126"/>
                  <a:pt x="f175" y="f215"/>
                  <a:pt x="f173" y="f213"/>
                </a:cubicBezTo>
                <a:cubicBezTo>
                  <a:pt x="f217" y="f125"/>
                  <a:pt x="f217" y="f127"/>
                  <a:pt x="f218" y="f129"/>
                </a:cubicBezTo>
                <a:cubicBezTo>
                  <a:pt x="f219" y="f216"/>
                  <a:pt x="f220" y="f127"/>
                  <a:pt x="f221" y="f125"/>
                </a:cubicBezTo>
                <a:cubicBezTo>
                  <a:pt x="f222" y="f127"/>
                  <a:pt x="f222" y="f129"/>
                  <a:pt x="f222" y="f223"/>
                </a:cubicBezTo>
                <a:cubicBezTo>
                  <a:pt x="f7" y="f129"/>
                  <a:pt x="f224" y="f125"/>
                  <a:pt x="f225" y="f213"/>
                </a:cubicBezTo>
                <a:cubicBezTo>
                  <a:pt x="f225" y="f216"/>
                  <a:pt x="f158" y="f223"/>
                  <a:pt x="f158" y="f137"/>
                </a:cubicBezTo>
                <a:cubicBezTo>
                  <a:pt x="f226" y="f227"/>
                  <a:pt x="f228" y="f136"/>
                  <a:pt x="f229" y="f2"/>
                </a:cubicBezTo>
                <a:cubicBezTo>
                  <a:pt x="f230" y="f2"/>
                  <a:pt x="f150" y="f2"/>
                  <a:pt x="f231" y="f136"/>
                </a:cubicBezTo>
                <a:cubicBezTo>
                  <a:pt x="f232" y="f233"/>
                  <a:pt x="f165" y="f131"/>
                  <a:pt x="f234" y="f125"/>
                </a:cubicBezTo>
                <a:cubicBezTo>
                  <a:pt x="f147" y="f127"/>
                  <a:pt x="f147" y="f216"/>
                  <a:pt x="f146" y="f131"/>
                </a:cubicBezTo>
                <a:cubicBezTo>
                  <a:pt x="f147" y="f129"/>
                  <a:pt x="f234" y="f216"/>
                  <a:pt x="f148" y="f127"/>
                </a:cubicBezTo>
                <a:cubicBezTo>
                  <a:pt x="f146" y="f215"/>
                  <a:pt x="f144" y="f213"/>
                  <a:pt x="f141" y="f9"/>
                </a:cubicBezTo>
                <a:cubicBezTo>
                  <a:pt x="f235" y="f212"/>
                  <a:pt x="f140" y="f213"/>
                  <a:pt x="f137" y="f236"/>
                </a:cubicBezTo>
                <a:cubicBezTo>
                  <a:pt x="f137" y="f123"/>
                  <a:pt x="f237" y="f125"/>
                  <a:pt x="f227" y="f127"/>
                </a:cubicBezTo>
                <a:cubicBezTo>
                  <a:pt x="f2" y="f212"/>
                  <a:pt x="f233" y="f209"/>
                  <a:pt x="f238" y="f111"/>
                </a:cubicBezTo>
                <a:cubicBezTo>
                  <a:pt x="f216" y="f119"/>
                  <a:pt x="f126" y="f121"/>
                  <a:pt x="f123" y="f17"/>
                </a:cubicBezTo>
                <a:cubicBezTo>
                  <a:pt x="f123" y="f20"/>
                  <a:pt x="f123" y="f24"/>
                  <a:pt x="f236" y="f239"/>
                </a:cubicBezTo>
                <a:cubicBezTo>
                  <a:pt x="f12" y="f112"/>
                  <a:pt x="f240" y="f113"/>
                  <a:pt x="f17" y="f28"/>
                </a:cubicBezTo>
                <a:cubicBezTo>
                  <a:pt x="f240" y="f241"/>
                  <a:pt x="f242" y="f38"/>
                  <a:pt x="f123" y="f106"/>
                </a:cubicBezTo>
                <a:cubicBezTo>
                  <a:pt x="f132" y="f243"/>
                  <a:pt x="f134" y="f100"/>
                  <a:pt x="f227" y="f73"/>
                </a:cubicBezTo>
                <a:cubicBezTo>
                  <a:pt x="f129" y="f76"/>
                  <a:pt x="f12" y="f43"/>
                  <a:pt x="f119" y="f97"/>
                </a:cubicBezTo>
                <a:cubicBezTo>
                  <a:pt x="f117" y="f74"/>
                  <a:pt x="f26" y="f198"/>
                  <a:pt x="f30" y="f244"/>
                </a:cubicBezTo>
                <a:cubicBezTo>
                  <a:pt x="f117" y="f244"/>
                  <a:pt x="f111" y="f243"/>
                  <a:pt x="f19" y="f243"/>
                </a:cubicBezTo>
                <a:cubicBezTo>
                  <a:pt x="f111" y="f204"/>
                  <a:pt x="f117" y="f35"/>
                  <a:pt x="f28" y="f245"/>
                </a:cubicBezTo>
                <a:cubicBezTo>
                  <a:pt x="f31" y="f113"/>
                  <a:pt x="f37" y="f30"/>
                  <a:pt x="f243" y="f112"/>
                </a:cubicBezTo>
                <a:cubicBezTo>
                  <a:pt x="f101" y="f112"/>
                  <a:pt x="f198" y="f113"/>
                  <a:pt x="f193" y="f24"/>
                </a:cubicBezTo>
                <a:cubicBezTo>
                  <a:pt x="f246" y="f247"/>
                  <a:pt x="f103" y="f9"/>
                  <a:pt x="f38" y="f126"/>
                </a:cubicBezTo>
                <a:cubicBezTo>
                  <a:pt x="f38" y="f126"/>
                  <a:pt x="f248" y="f126"/>
                  <a:pt x="f248" y="f126"/>
                </a:cubicBezTo>
                <a:cubicBezTo>
                  <a:pt x="f38" y="f216"/>
                  <a:pt x="f107" y="f131"/>
                  <a:pt x="f35" y="f223"/>
                </a:cubicBezTo>
                <a:cubicBezTo>
                  <a:pt x="f38" y="f249"/>
                  <a:pt x="f204" y="f235"/>
                  <a:pt x="f105" y="f146"/>
                </a:cubicBezTo>
                <a:cubicBezTo>
                  <a:pt x="f104" y="f163"/>
                  <a:pt x="f244" y="f144"/>
                  <a:pt x="f199" y="f141"/>
                </a:cubicBezTo>
                <a:cubicBezTo>
                  <a:pt x="f246" y="f234"/>
                  <a:pt x="f196" y="f231"/>
                  <a:pt x="f250" y="f251"/>
                </a:cubicBezTo>
                <a:cubicBezTo>
                  <a:pt x="f194" y="f229"/>
                  <a:pt x="f73" y="f252"/>
                  <a:pt x="f193" y="f150"/>
                </a:cubicBezTo>
                <a:cubicBezTo>
                  <a:pt x="f74" y="f166"/>
                  <a:pt x="f97" y="f231"/>
                  <a:pt x="f75" y="f232"/>
                </a:cubicBezTo>
                <a:cubicBezTo>
                  <a:pt x="f76" y="f166"/>
                  <a:pt x="f95" y="f230"/>
                  <a:pt x="f50" y="f167"/>
                </a:cubicBezTo>
                <a:cubicBezTo>
                  <a:pt x="f50" y="f228"/>
                  <a:pt x="f93" y="f226"/>
                  <a:pt x="f95" y="f152"/>
                </a:cubicBezTo>
                <a:cubicBezTo>
                  <a:pt x="f95" y="f226"/>
                  <a:pt x="f93" y="f167"/>
                  <a:pt x="f50" y="f230"/>
                </a:cubicBezTo>
                <a:cubicBezTo>
                  <a:pt x="f51" y="f152"/>
                  <a:pt x="f53" y="f253"/>
                  <a:pt x="f57" y="f154"/>
                </a:cubicBezTo>
                <a:cubicBezTo>
                  <a:pt x="f58" y="f161"/>
                  <a:pt x="f67" y="f159"/>
                  <a:pt x="f63" y="f253"/>
                </a:cubicBezTo>
                <a:cubicBezTo>
                  <a:pt x="f77" y="f161"/>
                  <a:pt x="f69" y="f155"/>
                  <a:pt x="f88" y="f7"/>
                </a:cubicBezTo>
                <a:cubicBezTo>
                  <a:pt x="f71" y="f253"/>
                  <a:pt x="f254" y="f228"/>
                  <a:pt x="f69" y="f255"/>
                </a:cubicBezTo>
                <a:cubicBezTo>
                  <a:pt x="f79" y="f229"/>
                  <a:pt x="f81" y="f228"/>
                  <a:pt x="f96" y="f158"/>
                </a:cubicBezTo>
                <a:cubicBezTo>
                  <a:pt x="f114" y="f226"/>
                  <a:pt x="f114" y="f167"/>
                  <a:pt x="f114" y="f229"/>
                </a:cubicBezTo>
                <a:cubicBezTo>
                  <a:pt x="f256" y="f251"/>
                  <a:pt x="f116" y="f167"/>
                  <a:pt x="f174" y="f226"/>
                </a:cubicBezTo>
                <a:cubicBezTo>
                  <a:pt x="f174" y="f251"/>
                  <a:pt x="f92" y="f230"/>
                  <a:pt x="f62" y="f255"/>
                </a:cubicBezTo>
                <a:cubicBezTo>
                  <a:pt x="f60" y="f252"/>
                  <a:pt x="f8" y="f251"/>
                  <a:pt x="f54" y="f228"/>
                </a:cubicBezTo>
                <a:cubicBezTo>
                  <a:pt x="f54" y="f251"/>
                  <a:pt x="f54" y="f230"/>
                  <a:pt x="f54" y="f150"/>
                </a:cubicBezTo>
                <a:cubicBezTo>
                  <a:pt x="f130" y="f166"/>
                  <a:pt x="f138" y="f231"/>
                  <a:pt x="f44" y="f257"/>
                </a:cubicBezTo>
                <a:cubicBezTo>
                  <a:pt x="f258" y="f257"/>
                  <a:pt x="f151" y="f165"/>
                  <a:pt x="f259" y="f165"/>
                </a:cubicBezTo>
                <a:cubicBezTo>
                  <a:pt x="f36" y="f234"/>
                  <a:pt x="f25" y="f234"/>
                  <a:pt x="f25" y="f140"/>
                </a:cubicBezTo>
                <a:cubicBezTo>
                  <a:pt x="f25" y="f237"/>
                  <a:pt x="f135" y="f2"/>
                  <a:pt x="f49" y="f223"/>
                </a:cubicBezTo>
                <a:cubicBezTo>
                  <a:pt x="f49" y="f238"/>
                  <a:pt x="f133" y="f132"/>
                  <a:pt x="f133" y="f132"/>
                </a:cubicBezTo>
                <a:cubicBezTo>
                  <a:pt x="f135" y="f123"/>
                  <a:pt x="f11" y="f126"/>
                  <a:pt x="f18" y="f125"/>
                </a:cubicBezTo>
                <a:cubicBezTo>
                  <a:pt x="f10" y="f123"/>
                  <a:pt x="f120" y="f213"/>
                  <a:pt x="f90" y="f212"/>
                </a:cubicBezTo>
                <a:cubicBezTo>
                  <a:pt x="f96" y="f9"/>
                  <a:pt x="f96" y="f9"/>
                  <a:pt x="f85" y="f121"/>
                </a:cubicBezTo>
                <a:cubicBezTo>
                  <a:pt x="f66" y="f17"/>
                  <a:pt x="f98" y="f209"/>
                  <a:pt x="f116" y="f240"/>
                </a:cubicBezTo>
                <a:cubicBezTo>
                  <a:pt x="f92" y="f242"/>
                  <a:pt x="f124" y="f12"/>
                  <a:pt x="f8" y="f9"/>
                </a:cubicBezTo>
                <a:close/>
                <a:moveTo>
                  <a:pt x="f53" y="f241"/>
                </a:moveTo>
                <a:cubicBezTo>
                  <a:pt x="f88" y="f206"/>
                  <a:pt x="f98" y="f106"/>
                  <a:pt x="f54" y="f101"/>
                </a:cubicBezTo>
                <a:cubicBezTo>
                  <a:pt x="f115" y="f204"/>
                  <a:pt x="f79" y="f239"/>
                  <a:pt x="f53" y="f241"/>
                </a:cubicBezTo>
                <a:close/>
                <a:moveTo>
                  <a:pt x="f255" y="f60"/>
                </a:moveTo>
                <a:cubicBezTo>
                  <a:pt x="f144" y="f56"/>
                  <a:pt x="f2" y="f89"/>
                  <a:pt x="f249" y="f53"/>
                </a:cubicBezTo>
                <a:cubicBezTo>
                  <a:pt x="f136" y="f79"/>
                  <a:pt x="f142" y="f86"/>
                  <a:pt x="f255" y="f60"/>
                </a:cubicBezTo>
                <a:close/>
                <a:moveTo>
                  <a:pt x="f234" y="f48"/>
                </a:moveTo>
                <a:cubicBezTo>
                  <a:pt x="f253" y="f45"/>
                  <a:pt x="f220" y="f57"/>
                  <a:pt x="f176" y="f69"/>
                </a:cubicBezTo>
                <a:cubicBezTo>
                  <a:pt x="f173" y="f77"/>
                  <a:pt x="f260" y="f67"/>
                  <a:pt x="f261" y="f53"/>
                </a:cubicBezTo>
                <a:cubicBezTo>
                  <a:pt x="f158" y="f262"/>
                  <a:pt x="f150" y="f93"/>
                  <a:pt x="f234" y="f48"/>
                </a:cubicBezTo>
                <a:close/>
                <a:moveTo>
                  <a:pt x="f250" y="f107"/>
                </a:moveTo>
                <a:cubicBezTo>
                  <a:pt x="f246" y="f250"/>
                  <a:pt x="f43" y="f93"/>
                  <a:pt x="f50" y="f72"/>
                </a:cubicBezTo>
                <a:cubicBezTo>
                  <a:pt x="f262" y="f72"/>
                  <a:pt x="f52" y="f77"/>
                  <a:pt x="f57" y="f77"/>
                </a:cubicBezTo>
                <a:cubicBezTo>
                  <a:pt x="f76" y="f93"/>
                  <a:pt x="f42" y="f42"/>
                  <a:pt x="f250" y="f107"/>
                </a:cubicBezTo>
                <a:close/>
                <a:moveTo>
                  <a:pt x="f174" y="f142"/>
                </a:moveTo>
                <a:cubicBezTo>
                  <a:pt x="f102" y="f139"/>
                  <a:pt x="f82" y="f129"/>
                  <a:pt x="f52" y="f9"/>
                </a:cubicBezTo>
                <a:cubicBezTo>
                  <a:pt x="f82" y="f216"/>
                  <a:pt x="f96" y="f2"/>
                  <a:pt x="f174" y="f142"/>
                </a:cubicBezTo>
                <a:close/>
                <a:moveTo>
                  <a:pt x="f218" y="f111"/>
                </a:moveTo>
                <a:cubicBezTo>
                  <a:pt x="f221" y="f112"/>
                  <a:pt x="f162" y="f207"/>
                  <a:pt x="f231" y="f204"/>
                </a:cubicBezTo>
                <a:cubicBezTo>
                  <a:pt x="f162" y="f207"/>
                  <a:pt x="f202" y="f117"/>
                  <a:pt x="f218" y="f111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2" name="Freeform 94">
            <a:extLst>
              <a:ext uri="{FF2B5EF4-FFF2-40B4-BE49-F238E27FC236}">
                <a16:creationId xmlns:a16="http://schemas.microsoft.com/office/drawing/2014/main" id="{4C6328B9-34F0-E5A2-B60C-B0F1CEEA96D4}"/>
              </a:ext>
            </a:extLst>
          </p:cNvPr>
          <p:cNvSpPr/>
          <p:nvPr/>
        </p:nvSpPr>
        <p:spPr>
          <a:xfrm>
            <a:off x="8128193" y="1450531"/>
            <a:ext cx="709153" cy="9354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3"/>
              <a:gd name="f7" fmla="val 291"/>
              <a:gd name="f8" fmla="val 123"/>
              <a:gd name="f9" fmla="val 96"/>
              <a:gd name="f10" fmla="val 139"/>
              <a:gd name="f11" fmla="val 122"/>
              <a:gd name="f12" fmla="val 154"/>
              <a:gd name="f13" fmla="val 148"/>
              <a:gd name="f14" fmla="val 168"/>
              <a:gd name="f15" fmla="val 173"/>
              <a:gd name="f16" fmla="val 171"/>
              <a:gd name="f17" fmla="val 179"/>
              <a:gd name="f18" fmla="val 172"/>
              <a:gd name="f19" fmla="val 185"/>
              <a:gd name="f20" fmla="val 191"/>
              <a:gd name="f21" fmla="val 174"/>
              <a:gd name="f22" fmla="val 196"/>
              <a:gd name="f23" fmla="val 200"/>
              <a:gd name="f24" fmla="val 201"/>
              <a:gd name="f25" fmla="val 186"/>
              <a:gd name="f26" fmla="val 202"/>
              <a:gd name="f27" fmla="val 205"/>
              <a:gd name="f28" fmla="val 210"/>
              <a:gd name="f29" fmla="val 217"/>
              <a:gd name="f30" fmla="val 195"/>
              <a:gd name="f31" fmla="val 225"/>
              <a:gd name="f32" fmla="val 197"/>
              <a:gd name="f33" fmla="val 226"/>
              <a:gd name="f34" fmla="val 199"/>
              <a:gd name="f35" fmla="val 232"/>
              <a:gd name="f36" fmla="val 235"/>
              <a:gd name="f37" fmla="val 241"/>
              <a:gd name="f38" fmla="val 246"/>
              <a:gd name="f39" fmla="val 207"/>
              <a:gd name="f40" fmla="val 248"/>
              <a:gd name="f41" fmla="val 209"/>
              <a:gd name="f42" fmla="val 211"/>
              <a:gd name="f43" fmla="val 252"/>
              <a:gd name="f44" fmla="val 255"/>
              <a:gd name="f45" fmla="val 263"/>
              <a:gd name="f46" fmla="val 212"/>
              <a:gd name="f47" fmla="val 270"/>
              <a:gd name="f48" fmla="val 220"/>
              <a:gd name="f49" fmla="val 271"/>
              <a:gd name="f50" fmla="val 221"/>
              <a:gd name="f51" fmla="val 278"/>
              <a:gd name="f52" fmla="val 222"/>
              <a:gd name="f53" fmla="val 283"/>
              <a:gd name="f54" fmla="val 289"/>
              <a:gd name="f55" fmla="val 218"/>
              <a:gd name="f56" fmla="val 286"/>
              <a:gd name="f57" fmla="val 216"/>
              <a:gd name="f58" fmla="val 280"/>
              <a:gd name="f59" fmla="val 214"/>
              <a:gd name="f60" fmla="val 277"/>
              <a:gd name="f61" fmla="val 208"/>
              <a:gd name="f62" fmla="val 276"/>
              <a:gd name="f63" fmla="val 275"/>
              <a:gd name="f64" fmla="val 203"/>
              <a:gd name="f65" fmla="val 265"/>
              <a:gd name="f66" fmla="val 258"/>
              <a:gd name="f67" fmla="val 254"/>
              <a:gd name="f68" fmla="val 253"/>
              <a:gd name="f69" fmla="val 190"/>
              <a:gd name="f70" fmla="val 188"/>
              <a:gd name="f71" fmla="val 243"/>
              <a:gd name="f72" fmla="val 192"/>
              <a:gd name="f73" fmla="val 236"/>
              <a:gd name="f74" fmla="val 231"/>
              <a:gd name="f75" fmla="val 182"/>
              <a:gd name="f76" fmla="val 230"/>
              <a:gd name="f77" fmla="val 177"/>
              <a:gd name="f78" fmla="val 229"/>
              <a:gd name="f79" fmla="val 176"/>
              <a:gd name="f80" fmla="val 178"/>
              <a:gd name="f81" fmla="val 169"/>
              <a:gd name="f82" fmla="val 206"/>
              <a:gd name="f83" fmla="val 167"/>
              <a:gd name="f84" fmla="val 164"/>
              <a:gd name="f85" fmla="val 166"/>
              <a:gd name="f86" fmla="val 193"/>
              <a:gd name="f87" fmla="val 163"/>
              <a:gd name="f88" fmla="val 159"/>
              <a:gd name="f89" fmla="val 183"/>
              <a:gd name="f90" fmla="val 152"/>
              <a:gd name="f91" fmla="val 146"/>
              <a:gd name="f92" fmla="val 162"/>
              <a:gd name="f93" fmla="val 140"/>
              <a:gd name="f94" fmla="val 131"/>
              <a:gd name="f95" fmla="val 136"/>
              <a:gd name="f96" fmla="val 120"/>
              <a:gd name="f97" fmla="val 112"/>
              <a:gd name="f98" fmla="val 103"/>
              <a:gd name="f99" fmla="val 88"/>
              <a:gd name="f100" fmla="val 115"/>
              <a:gd name="f101" fmla="val 62"/>
              <a:gd name="f102" fmla="val 43"/>
              <a:gd name="f103" fmla="val 142"/>
              <a:gd name="f104" fmla="val 33"/>
              <a:gd name="f105" fmla="val 28"/>
              <a:gd name="f106" fmla="val 153"/>
              <a:gd name="f107" fmla="val 18"/>
              <a:gd name="f108" fmla="val 12"/>
              <a:gd name="f109" fmla="val 135"/>
              <a:gd name="f110" fmla="val 7"/>
              <a:gd name="f111" fmla="val 127"/>
              <a:gd name="f112" fmla="val 4"/>
              <a:gd name="f113" fmla="val 119"/>
              <a:gd name="f114" fmla="val 108"/>
              <a:gd name="f115" fmla="val 5"/>
              <a:gd name="f116" fmla="val 99"/>
              <a:gd name="f117" fmla="val 17"/>
              <a:gd name="f118" fmla="val 98"/>
              <a:gd name="f119" fmla="val 29"/>
              <a:gd name="f120" fmla="val 97"/>
              <a:gd name="f121" fmla="val 39"/>
              <a:gd name="f122" fmla="val 91"/>
              <a:gd name="f123" fmla="val 49"/>
              <a:gd name="f124" fmla="val 84"/>
              <a:gd name="f125" fmla="val 50"/>
              <a:gd name="f126" fmla="val 83"/>
              <a:gd name="f127" fmla="val 52"/>
              <a:gd name="f128" fmla="val 82"/>
              <a:gd name="f129" fmla="val 54"/>
              <a:gd name="f130" fmla="val 81"/>
              <a:gd name="f131" fmla="val 77"/>
              <a:gd name="f132" fmla="val 59"/>
              <a:gd name="f133" fmla="val 44"/>
              <a:gd name="f134" fmla="val 133"/>
              <a:gd name="f135" fmla="val 34"/>
              <a:gd name="f136" fmla="val 147"/>
              <a:gd name="f137" fmla="val 22"/>
              <a:gd name="f138" fmla="val 10"/>
              <a:gd name="f139" fmla="val 46"/>
              <a:gd name="f140" fmla="val 53"/>
              <a:gd name="f141" fmla="val 79"/>
              <a:gd name="f142" fmla="+- 0 0 -90"/>
              <a:gd name="f143" fmla="*/ f3 1 223"/>
              <a:gd name="f144" fmla="*/ f4 1 291"/>
              <a:gd name="f145" fmla="val f5"/>
              <a:gd name="f146" fmla="val f6"/>
              <a:gd name="f147" fmla="val f7"/>
              <a:gd name="f148" fmla="*/ f142 f0 1"/>
              <a:gd name="f149" fmla="+- f147 0 f145"/>
              <a:gd name="f150" fmla="+- f146 0 f145"/>
              <a:gd name="f151" fmla="*/ f148 1 f2"/>
              <a:gd name="f152" fmla="*/ f150 1 223"/>
              <a:gd name="f153" fmla="*/ f149 1 291"/>
              <a:gd name="f154" fmla="*/ 123 f150 1"/>
              <a:gd name="f155" fmla="*/ 96 f149 1"/>
              <a:gd name="f156" fmla="*/ 168 f150 1"/>
              <a:gd name="f157" fmla="*/ 173 f149 1"/>
              <a:gd name="f158" fmla="*/ 173 f150 1"/>
              <a:gd name="f159" fmla="*/ 191 f149 1"/>
              <a:gd name="f160" fmla="*/ 180 f150 1"/>
              <a:gd name="f161" fmla="*/ 201 f149 1"/>
              <a:gd name="f162" fmla="*/ 186 f150 1"/>
              <a:gd name="f163" fmla="*/ 210 f149 1"/>
              <a:gd name="f164" fmla="*/ 195 f150 1"/>
              <a:gd name="f165" fmla="*/ 225 f149 1"/>
              <a:gd name="f166" fmla="*/ 199 f150 1"/>
              <a:gd name="f167" fmla="*/ 235 f149 1"/>
              <a:gd name="f168" fmla="*/ 207 f150 1"/>
              <a:gd name="f169" fmla="*/ 248 f149 1"/>
              <a:gd name="f170" fmla="*/ 211 f150 1"/>
              <a:gd name="f171" fmla="*/ 255 f149 1"/>
              <a:gd name="f172" fmla="*/ 220 f150 1"/>
              <a:gd name="f173" fmla="*/ 271 f149 1"/>
              <a:gd name="f174" fmla="*/ 223 f150 1"/>
              <a:gd name="f175" fmla="*/ 289 f149 1"/>
              <a:gd name="f176" fmla="*/ 217 f150 1"/>
              <a:gd name="f177" fmla="*/ 286 f149 1"/>
              <a:gd name="f178" fmla="*/ 208 f150 1"/>
              <a:gd name="f179" fmla="*/ 276 f149 1"/>
              <a:gd name="f180" fmla="*/ 203 f150 1"/>
              <a:gd name="f181" fmla="*/ 265 f149 1"/>
              <a:gd name="f182" fmla="*/ 253 f149 1"/>
              <a:gd name="f183" fmla="*/ 190 f150 1"/>
              <a:gd name="f184" fmla="*/ 243 f149 1"/>
              <a:gd name="f185" fmla="*/ 182 f150 1"/>
              <a:gd name="f186" fmla="*/ 230 f149 1"/>
              <a:gd name="f187" fmla="*/ 177 f150 1"/>
              <a:gd name="f188" fmla="*/ 220 f149 1"/>
              <a:gd name="f189" fmla="*/ 169 f150 1"/>
              <a:gd name="f190" fmla="*/ 206 f149 1"/>
              <a:gd name="f191" fmla="*/ 164 f150 1"/>
              <a:gd name="f192" fmla="*/ 200 f149 1"/>
              <a:gd name="f193" fmla="*/ 159 f150 1"/>
              <a:gd name="f194" fmla="*/ 183 f149 1"/>
              <a:gd name="f195" fmla="*/ 140 f150 1"/>
              <a:gd name="f196" fmla="*/ 152 f149 1"/>
              <a:gd name="f197" fmla="*/ 112 f150 1"/>
              <a:gd name="f198" fmla="*/ 103 f149 1"/>
              <a:gd name="f199" fmla="*/ 43 f150 1"/>
              <a:gd name="f200" fmla="*/ 142 f149 1"/>
              <a:gd name="f201" fmla="*/ 18 f150 1"/>
              <a:gd name="f202" fmla="*/ 4 f150 1"/>
              <a:gd name="f203" fmla="*/ 119 f149 1"/>
              <a:gd name="f204" fmla="*/ 17 f150 1"/>
              <a:gd name="f205" fmla="*/ 98 f149 1"/>
              <a:gd name="f206" fmla="*/ 49 f150 1"/>
              <a:gd name="f207" fmla="*/ 84 f149 1"/>
              <a:gd name="f208" fmla="*/ 54 f150 1"/>
              <a:gd name="f209" fmla="*/ 81 f149 1"/>
              <a:gd name="f210" fmla="*/ 133 f150 1"/>
              <a:gd name="f211" fmla="*/ 34 f149 1"/>
              <a:gd name="f212" fmla="*/ 10 f149 1"/>
              <a:gd name="f213" fmla="*/ 193 f150 1"/>
              <a:gd name="f214" fmla="*/ 39 f149 1"/>
              <a:gd name="f215" fmla="*/ 53 f149 1"/>
              <a:gd name="f216" fmla="+- f151 0 f1"/>
              <a:gd name="f217" fmla="*/ f154 1 223"/>
              <a:gd name="f218" fmla="*/ f155 1 291"/>
              <a:gd name="f219" fmla="*/ f156 1 223"/>
              <a:gd name="f220" fmla="*/ f157 1 291"/>
              <a:gd name="f221" fmla="*/ f158 1 223"/>
              <a:gd name="f222" fmla="*/ f159 1 291"/>
              <a:gd name="f223" fmla="*/ f160 1 223"/>
              <a:gd name="f224" fmla="*/ f161 1 291"/>
              <a:gd name="f225" fmla="*/ f162 1 223"/>
              <a:gd name="f226" fmla="*/ f163 1 291"/>
              <a:gd name="f227" fmla="*/ f164 1 223"/>
              <a:gd name="f228" fmla="*/ f165 1 291"/>
              <a:gd name="f229" fmla="*/ f166 1 223"/>
              <a:gd name="f230" fmla="*/ f167 1 291"/>
              <a:gd name="f231" fmla="*/ f168 1 223"/>
              <a:gd name="f232" fmla="*/ f169 1 291"/>
              <a:gd name="f233" fmla="*/ f170 1 223"/>
              <a:gd name="f234" fmla="*/ f171 1 291"/>
              <a:gd name="f235" fmla="*/ f172 1 223"/>
              <a:gd name="f236" fmla="*/ f173 1 291"/>
              <a:gd name="f237" fmla="*/ f174 1 223"/>
              <a:gd name="f238" fmla="*/ f175 1 291"/>
              <a:gd name="f239" fmla="*/ f176 1 223"/>
              <a:gd name="f240" fmla="*/ f177 1 291"/>
              <a:gd name="f241" fmla="*/ f178 1 223"/>
              <a:gd name="f242" fmla="*/ f179 1 291"/>
              <a:gd name="f243" fmla="*/ f180 1 223"/>
              <a:gd name="f244" fmla="*/ f181 1 291"/>
              <a:gd name="f245" fmla="*/ f182 1 291"/>
              <a:gd name="f246" fmla="*/ f183 1 223"/>
              <a:gd name="f247" fmla="*/ f184 1 291"/>
              <a:gd name="f248" fmla="*/ f185 1 223"/>
              <a:gd name="f249" fmla="*/ f186 1 291"/>
              <a:gd name="f250" fmla="*/ f187 1 223"/>
              <a:gd name="f251" fmla="*/ f188 1 291"/>
              <a:gd name="f252" fmla="*/ f189 1 223"/>
              <a:gd name="f253" fmla="*/ f190 1 291"/>
              <a:gd name="f254" fmla="*/ f191 1 223"/>
              <a:gd name="f255" fmla="*/ f192 1 291"/>
              <a:gd name="f256" fmla="*/ f193 1 223"/>
              <a:gd name="f257" fmla="*/ f194 1 291"/>
              <a:gd name="f258" fmla="*/ f195 1 223"/>
              <a:gd name="f259" fmla="*/ f196 1 291"/>
              <a:gd name="f260" fmla="*/ f197 1 223"/>
              <a:gd name="f261" fmla="*/ f198 1 291"/>
              <a:gd name="f262" fmla="*/ f199 1 223"/>
              <a:gd name="f263" fmla="*/ f200 1 291"/>
              <a:gd name="f264" fmla="*/ f201 1 223"/>
              <a:gd name="f265" fmla="*/ f202 1 223"/>
              <a:gd name="f266" fmla="*/ f203 1 291"/>
              <a:gd name="f267" fmla="*/ f204 1 223"/>
              <a:gd name="f268" fmla="*/ f205 1 291"/>
              <a:gd name="f269" fmla="*/ f206 1 223"/>
              <a:gd name="f270" fmla="*/ f207 1 291"/>
              <a:gd name="f271" fmla="*/ f208 1 223"/>
              <a:gd name="f272" fmla="*/ f209 1 291"/>
              <a:gd name="f273" fmla="*/ f210 1 223"/>
              <a:gd name="f274" fmla="*/ f211 1 291"/>
              <a:gd name="f275" fmla="*/ f212 1 291"/>
              <a:gd name="f276" fmla="*/ f213 1 223"/>
              <a:gd name="f277" fmla="*/ f214 1 291"/>
              <a:gd name="f278" fmla="*/ f215 1 291"/>
              <a:gd name="f279" fmla="*/ 0 1 f152"/>
              <a:gd name="f280" fmla="*/ f146 1 f152"/>
              <a:gd name="f281" fmla="*/ 0 1 f153"/>
              <a:gd name="f282" fmla="*/ f147 1 f153"/>
              <a:gd name="f283" fmla="*/ f217 1 f152"/>
              <a:gd name="f284" fmla="*/ f218 1 f153"/>
              <a:gd name="f285" fmla="*/ f219 1 f152"/>
              <a:gd name="f286" fmla="*/ f220 1 f153"/>
              <a:gd name="f287" fmla="*/ f221 1 f152"/>
              <a:gd name="f288" fmla="*/ f222 1 f153"/>
              <a:gd name="f289" fmla="*/ f223 1 f152"/>
              <a:gd name="f290" fmla="*/ f224 1 f153"/>
              <a:gd name="f291" fmla="*/ f225 1 f152"/>
              <a:gd name="f292" fmla="*/ f226 1 f153"/>
              <a:gd name="f293" fmla="*/ f227 1 f152"/>
              <a:gd name="f294" fmla="*/ f228 1 f153"/>
              <a:gd name="f295" fmla="*/ f229 1 f152"/>
              <a:gd name="f296" fmla="*/ f230 1 f153"/>
              <a:gd name="f297" fmla="*/ f231 1 f152"/>
              <a:gd name="f298" fmla="*/ f232 1 f153"/>
              <a:gd name="f299" fmla="*/ f233 1 f152"/>
              <a:gd name="f300" fmla="*/ f234 1 f153"/>
              <a:gd name="f301" fmla="*/ f235 1 f152"/>
              <a:gd name="f302" fmla="*/ f236 1 f153"/>
              <a:gd name="f303" fmla="*/ f237 1 f152"/>
              <a:gd name="f304" fmla="*/ f238 1 f153"/>
              <a:gd name="f305" fmla="*/ f239 1 f152"/>
              <a:gd name="f306" fmla="*/ f240 1 f153"/>
              <a:gd name="f307" fmla="*/ f241 1 f152"/>
              <a:gd name="f308" fmla="*/ f242 1 f153"/>
              <a:gd name="f309" fmla="*/ f243 1 f152"/>
              <a:gd name="f310" fmla="*/ f244 1 f153"/>
              <a:gd name="f311" fmla="*/ f245 1 f153"/>
              <a:gd name="f312" fmla="*/ f246 1 f152"/>
              <a:gd name="f313" fmla="*/ f247 1 f153"/>
              <a:gd name="f314" fmla="*/ f248 1 f152"/>
              <a:gd name="f315" fmla="*/ f249 1 f153"/>
              <a:gd name="f316" fmla="*/ f250 1 f152"/>
              <a:gd name="f317" fmla="*/ f251 1 f153"/>
              <a:gd name="f318" fmla="*/ f252 1 f152"/>
              <a:gd name="f319" fmla="*/ f253 1 f153"/>
              <a:gd name="f320" fmla="*/ f254 1 f152"/>
              <a:gd name="f321" fmla="*/ f255 1 f153"/>
              <a:gd name="f322" fmla="*/ f256 1 f152"/>
              <a:gd name="f323" fmla="*/ f257 1 f153"/>
              <a:gd name="f324" fmla="*/ f258 1 f152"/>
              <a:gd name="f325" fmla="*/ f259 1 f153"/>
              <a:gd name="f326" fmla="*/ f260 1 f152"/>
              <a:gd name="f327" fmla="*/ f261 1 f153"/>
              <a:gd name="f328" fmla="*/ f262 1 f152"/>
              <a:gd name="f329" fmla="*/ f263 1 f153"/>
              <a:gd name="f330" fmla="*/ f264 1 f152"/>
              <a:gd name="f331" fmla="*/ f265 1 f152"/>
              <a:gd name="f332" fmla="*/ f266 1 f153"/>
              <a:gd name="f333" fmla="*/ f267 1 f152"/>
              <a:gd name="f334" fmla="*/ f268 1 f153"/>
              <a:gd name="f335" fmla="*/ f269 1 f152"/>
              <a:gd name="f336" fmla="*/ f270 1 f153"/>
              <a:gd name="f337" fmla="*/ f271 1 f152"/>
              <a:gd name="f338" fmla="*/ f272 1 f153"/>
              <a:gd name="f339" fmla="*/ f273 1 f152"/>
              <a:gd name="f340" fmla="*/ f274 1 f153"/>
              <a:gd name="f341" fmla="*/ f275 1 f153"/>
              <a:gd name="f342" fmla="*/ f276 1 f152"/>
              <a:gd name="f343" fmla="*/ f277 1 f153"/>
              <a:gd name="f344" fmla="*/ f278 1 f153"/>
              <a:gd name="f345" fmla="*/ f279 f143 1"/>
              <a:gd name="f346" fmla="*/ f280 f143 1"/>
              <a:gd name="f347" fmla="*/ f282 f144 1"/>
              <a:gd name="f348" fmla="*/ f281 f144 1"/>
              <a:gd name="f349" fmla="*/ f283 f143 1"/>
              <a:gd name="f350" fmla="*/ f284 f144 1"/>
              <a:gd name="f351" fmla="*/ f285 f143 1"/>
              <a:gd name="f352" fmla="*/ f286 f144 1"/>
              <a:gd name="f353" fmla="*/ f287 f143 1"/>
              <a:gd name="f354" fmla="*/ f288 f144 1"/>
              <a:gd name="f355" fmla="*/ f289 f143 1"/>
              <a:gd name="f356" fmla="*/ f290 f144 1"/>
              <a:gd name="f357" fmla="*/ f291 f143 1"/>
              <a:gd name="f358" fmla="*/ f292 f144 1"/>
              <a:gd name="f359" fmla="*/ f293 f143 1"/>
              <a:gd name="f360" fmla="*/ f294 f144 1"/>
              <a:gd name="f361" fmla="*/ f295 f143 1"/>
              <a:gd name="f362" fmla="*/ f296 f144 1"/>
              <a:gd name="f363" fmla="*/ f297 f143 1"/>
              <a:gd name="f364" fmla="*/ f298 f144 1"/>
              <a:gd name="f365" fmla="*/ f299 f143 1"/>
              <a:gd name="f366" fmla="*/ f300 f144 1"/>
              <a:gd name="f367" fmla="*/ f301 f143 1"/>
              <a:gd name="f368" fmla="*/ f302 f144 1"/>
              <a:gd name="f369" fmla="*/ f303 f143 1"/>
              <a:gd name="f370" fmla="*/ f304 f144 1"/>
              <a:gd name="f371" fmla="*/ f305 f143 1"/>
              <a:gd name="f372" fmla="*/ f306 f144 1"/>
              <a:gd name="f373" fmla="*/ f307 f143 1"/>
              <a:gd name="f374" fmla="*/ f308 f144 1"/>
              <a:gd name="f375" fmla="*/ f309 f143 1"/>
              <a:gd name="f376" fmla="*/ f310 f144 1"/>
              <a:gd name="f377" fmla="*/ f311 f144 1"/>
              <a:gd name="f378" fmla="*/ f312 f143 1"/>
              <a:gd name="f379" fmla="*/ f313 f144 1"/>
              <a:gd name="f380" fmla="*/ f314 f143 1"/>
              <a:gd name="f381" fmla="*/ f315 f144 1"/>
              <a:gd name="f382" fmla="*/ f316 f143 1"/>
              <a:gd name="f383" fmla="*/ f317 f144 1"/>
              <a:gd name="f384" fmla="*/ f318 f143 1"/>
              <a:gd name="f385" fmla="*/ f319 f144 1"/>
              <a:gd name="f386" fmla="*/ f320 f143 1"/>
              <a:gd name="f387" fmla="*/ f321 f144 1"/>
              <a:gd name="f388" fmla="*/ f322 f143 1"/>
              <a:gd name="f389" fmla="*/ f323 f144 1"/>
              <a:gd name="f390" fmla="*/ f324 f143 1"/>
              <a:gd name="f391" fmla="*/ f325 f144 1"/>
              <a:gd name="f392" fmla="*/ f326 f143 1"/>
              <a:gd name="f393" fmla="*/ f327 f144 1"/>
              <a:gd name="f394" fmla="*/ f328 f143 1"/>
              <a:gd name="f395" fmla="*/ f329 f144 1"/>
              <a:gd name="f396" fmla="*/ f330 f143 1"/>
              <a:gd name="f397" fmla="*/ f331 f143 1"/>
              <a:gd name="f398" fmla="*/ f332 f144 1"/>
              <a:gd name="f399" fmla="*/ f333 f143 1"/>
              <a:gd name="f400" fmla="*/ f334 f144 1"/>
              <a:gd name="f401" fmla="*/ f335 f143 1"/>
              <a:gd name="f402" fmla="*/ f336 f144 1"/>
              <a:gd name="f403" fmla="*/ f337 f143 1"/>
              <a:gd name="f404" fmla="*/ f338 f144 1"/>
              <a:gd name="f405" fmla="*/ f339 f143 1"/>
              <a:gd name="f406" fmla="*/ f340 f144 1"/>
              <a:gd name="f407" fmla="*/ f341 f144 1"/>
              <a:gd name="f408" fmla="*/ f342 f143 1"/>
              <a:gd name="f409" fmla="*/ f343 f144 1"/>
              <a:gd name="f410" fmla="*/ f344 f1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16">
                <a:pos x="f349" y="f350"/>
              </a:cxn>
              <a:cxn ang="f216">
                <a:pos x="f351" y="f352"/>
              </a:cxn>
              <a:cxn ang="f216">
                <a:pos x="f353" y="f354"/>
              </a:cxn>
              <a:cxn ang="f216">
                <a:pos x="f355" y="f356"/>
              </a:cxn>
              <a:cxn ang="f216">
                <a:pos x="f357" y="f358"/>
              </a:cxn>
              <a:cxn ang="f216">
                <a:pos x="f359" y="f360"/>
              </a:cxn>
              <a:cxn ang="f216">
                <a:pos x="f361" y="f362"/>
              </a:cxn>
              <a:cxn ang="f216">
                <a:pos x="f363" y="f364"/>
              </a:cxn>
              <a:cxn ang="f216">
                <a:pos x="f365" y="f366"/>
              </a:cxn>
              <a:cxn ang="f216">
                <a:pos x="f367" y="f368"/>
              </a:cxn>
              <a:cxn ang="f216">
                <a:pos x="f369" y="f370"/>
              </a:cxn>
              <a:cxn ang="f216">
                <a:pos x="f371" y="f372"/>
              </a:cxn>
              <a:cxn ang="f216">
                <a:pos x="f373" y="f374"/>
              </a:cxn>
              <a:cxn ang="f216">
                <a:pos x="f375" y="f376"/>
              </a:cxn>
              <a:cxn ang="f216">
                <a:pos x="f359" y="f377"/>
              </a:cxn>
              <a:cxn ang="f216">
                <a:pos x="f378" y="f379"/>
              </a:cxn>
              <a:cxn ang="f216">
                <a:pos x="f380" y="f381"/>
              </a:cxn>
              <a:cxn ang="f216">
                <a:pos x="f382" y="f383"/>
              </a:cxn>
              <a:cxn ang="f216">
                <a:pos x="f384" y="f385"/>
              </a:cxn>
              <a:cxn ang="f216">
                <a:pos x="f386" y="f387"/>
              </a:cxn>
              <a:cxn ang="f216">
                <a:pos x="f388" y="f389"/>
              </a:cxn>
              <a:cxn ang="f216">
                <a:pos x="f390" y="f391"/>
              </a:cxn>
              <a:cxn ang="f216">
                <a:pos x="f392" y="f393"/>
              </a:cxn>
              <a:cxn ang="f216">
                <a:pos x="f394" y="f395"/>
              </a:cxn>
              <a:cxn ang="f216">
                <a:pos x="f396" y="f395"/>
              </a:cxn>
              <a:cxn ang="f216">
                <a:pos x="f397" y="f398"/>
              </a:cxn>
              <a:cxn ang="f216">
                <a:pos x="f399" y="f400"/>
              </a:cxn>
              <a:cxn ang="f216">
                <a:pos x="f401" y="f402"/>
              </a:cxn>
              <a:cxn ang="f216">
                <a:pos x="f403" y="f404"/>
              </a:cxn>
              <a:cxn ang="f216">
                <a:pos x="f405" y="f406"/>
              </a:cxn>
              <a:cxn ang="f216">
                <a:pos x="f351" y="f407"/>
              </a:cxn>
              <a:cxn ang="f216">
                <a:pos x="f408" y="f407"/>
              </a:cxn>
              <a:cxn ang="f216">
                <a:pos x="f363" y="f409"/>
              </a:cxn>
              <a:cxn ang="f216">
                <a:pos x="f361" y="f410"/>
              </a:cxn>
              <a:cxn ang="f216">
                <a:pos x="f349" y="f350"/>
              </a:cxn>
            </a:cxnLst>
            <a:rect l="f345" t="f348" r="f346" b="f347"/>
            <a:pathLst>
              <a:path w="223" h="291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15" y="f20"/>
                </a:cubicBezTo>
                <a:cubicBezTo>
                  <a:pt x="f21" y="f22"/>
                  <a:pt x="f21" y="f23"/>
                  <a:pt x="f2" y="f24"/>
                </a:cubicBezTo>
                <a:cubicBezTo>
                  <a:pt x="f25" y="f26"/>
                  <a:pt x="f25" y="f27"/>
                  <a:pt x="f25" y="f28"/>
                </a:cubicBezTo>
                <a:cubicBezTo>
                  <a:pt x="f19" y="f29"/>
                  <a:pt x="f25" y="f6"/>
                  <a:pt x="f30" y="f31"/>
                </a:cubicBezTo>
                <a:cubicBezTo>
                  <a:pt x="f32" y="f33"/>
                  <a:pt x="f34" y="f35"/>
                  <a:pt x="f34" y="f36"/>
                </a:cubicBezTo>
                <a:cubicBezTo>
                  <a:pt x="f34" y="f37"/>
                  <a:pt x="f23" y="f38"/>
                  <a:pt x="f39" y="f40"/>
                </a:cubicBezTo>
                <a:cubicBezTo>
                  <a:pt x="f41" y="f40"/>
                  <a:pt x="f42" y="f43"/>
                  <a:pt x="f42" y="f44"/>
                </a:cubicBezTo>
                <a:cubicBezTo>
                  <a:pt x="f42" y="f45"/>
                  <a:pt x="f46" y="f47"/>
                  <a:pt x="f48" y="f49"/>
                </a:cubicBezTo>
                <a:cubicBezTo>
                  <a:pt x="f50" y="f51"/>
                  <a:pt x="f52" y="f53"/>
                  <a:pt x="f6" y="f54"/>
                </a:cubicBezTo>
                <a:cubicBezTo>
                  <a:pt x="f48" y="f7"/>
                  <a:pt x="f55" y="f7"/>
                  <a:pt x="f29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24" y="f63"/>
                  <a:pt x="f26" y="f47"/>
                  <a:pt x="f64" y="f65"/>
                </a:cubicBezTo>
                <a:cubicBezTo>
                  <a:pt x="f27" y="f66"/>
                  <a:pt x="f64" y="f67"/>
                  <a:pt x="f30" y="f68"/>
                </a:cubicBezTo>
                <a:cubicBezTo>
                  <a:pt x="f69" y="f43"/>
                  <a:pt x="f70" y="f40"/>
                  <a:pt x="f69" y="f71"/>
                </a:cubicBezTo>
                <a:cubicBezTo>
                  <a:pt x="f72" y="f73"/>
                  <a:pt x="f20" y="f74"/>
                  <a:pt x="f75" y="f76"/>
                </a:cubicBezTo>
                <a:cubicBezTo>
                  <a:pt x="f77" y="f78"/>
                  <a:pt x="f79" y="f31"/>
                  <a:pt x="f77" y="f48"/>
                </a:cubicBezTo>
                <a:cubicBezTo>
                  <a:pt x="f17" y="f46"/>
                  <a:pt x="f80" y="f61"/>
                  <a:pt x="f81" y="f82"/>
                </a:cubicBezTo>
                <a:cubicBezTo>
                  <a:pt x="f83" y="f82"/>
                  <a:pt x="f84" y="f24"/>
                  <a:pt x="f84" y="f23"/>
                </a:cubicBezTo>
                <a:cubicBezTo>
                  <a:pt x="f85" y="f86"/>
                  <a:pt x="f87" y="f70"/>
                  <a:pt x="f88" y="f89"/>
                </a:cubicBezTo>
                <a:cubicBezTo>
                  <a:pt x="f90" y="f15"/>
                  <a:pt x="f91" y="f92"/>
                  <a:pt x="f93" y="f90"/>
                </a:cubicBezTo>
                <a:cubicBezTo>
                  <a:pt x="f94" y="f95"/>
                  <a:pt x="f11" y="f96"/>
                  <a:pt x="f97" y="f98"/>
                </a:cubicBezTo>
                <a:cubicBezTo>
                  <a:pt x="f99" y="f100"/>
                  <a:pt x="f101" y="f11"/>
                  <a:pt x="f102" y="f103"/>
                </a:cubicBezTo>
                <a:cubicBezTo>
                  <a:pt x="f104" y="f90"/>
                  <a:pt x="f105" y="f106"/>
                  <a:pt x="f107" y="f103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5" y="f114"/>
                  <a:pt x="f115" y="f116"/>
                  <a:pt x="f117" y="f118"/>
                </a:cubicBezTo>
                <a:cubicBezTo>
                  <a:pt x="f119" y="f120"/>
                  <a:pt x="f121" y="f122"/>
                  <a:pt x="f123" y="f124"/>
                </a:cubicBezTo>
                <a:cubicBezTo>
                  <a:pt x="f125" y="f126"/>
                  <a:pt x="f127" y="f128"/>
                  <a:pt x="f129" y="f130"/>
                </a:cubicBezTo>
                <a:cubicBezTo>
                  <a:pt x="f131" y="f132"/>
                  <a:pt x="f98" y="f133"/>
                  <a:pt x="f134" y="f135"/>
                </a:cubicBezTo>
                <a:cubicBezTo>
                  <a:pt x="f136" y="f119"/>
                  <a:pt x="f88" y="f137"/>
                  <a:pt x="f14" y="f138"/>
                </a:cubicBezTo>
                <a:cubicBezTo>
                  <a:pt x="f79" y="f5"/>
                  <a:pt x="f25" y="f5"/>
                  <a:pt x="f86" y="f138"/>
                </a:cubicBezTo>
                <a:cubicBezTo>
                  <a:pt x="f34" y="f107"/>
                  <a:pt x="f64" y="f119"/>
                  <a:pt x="f39" y="f121"/>
                </a:cubicBezTo>
                <a:cubicBezTo>
                  <a:pt x="f41" y="f139"/>
                  <a:pt x="f82" y="f127"/>
                  <a:pt x="f34" y="f140"/>
                </a:cubicBezTo>
                <a:cubicBezTo>
                  <a:pt x="f81" y="f132"/>
                  <a:pt x="f13" y="f141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83" name="Grupo 2986">
            <a:extLst>
              <a:ext uri="{FF2B5EF4-FFF2-40B4-BE49-F238E27FC236}">
                <a16:creationId xmlns:a16="http://schemas.microsoft.com/office/drawing/2014/main" id="{91B0BF9E-4E92-11C7-35AC-407E93D1B479}"/>
              </a:ext>
            </a:extLst>
          </p:cNvPr>
          <p:cNvGrpSpPr/>
          <p:nvPr/>
        </p:nvGrpSpPr>
        <p:grpSpPr>
          <a:xfrm>
            <a:off x="6736211" y="368878"/>
            <a:ext cx="1636263" cy="1042982"/>
            <a:chOff x="6736211" y="368878"/>
            <a:chExt cx="1636263" cy="1042982"/>
          </a:xfrm>
        </p:grpSpPr>
        <p:sp>
          <p:nvSpPr>
            <p:cNvPr id="84" name="Freeform 93">
              <a:extLst>
                <a:ext uri="{FF2B5EF4-FFF2-40B4-BE49-F238E27FC236}">
                  <a16:creationId xmlns:a16="http://schemas.microsoft.com/office/drawing/2014/main" id="{D569E3A4-E9CF-E709-62FD-46359FE6650A}"/>
                </a:ext>
              </a:extLst>
            </p:cNvPr>
            <p:cNvSpPr/>
            <p:nvPr/>
          </p:nvSpPr>
          <p:spPr>
            <a:xfrm>
              <a:off x="8106448" y="550450"/>
              <a:ext cx="266026" cy="8614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5"/>
                <a:gd name="f7" fmla="val 274"/>
                <a:gd name="f8" fmla="val 27"/>
                <a:gd name="f9" fmla="val 37"/>
                <a:gd name="f10" fmla="val 47"/>
                <a:gd name="f11" fmla="val 58"/>
                <a:gd name="f12" fmla="val 6"/>
                <a:gd name="f13" fmla="val 59"/>
                <a:gd name="f14" fmla="val 11"/>
                <a:gd name="f15" fmla="val 16"/>
                <a:gd name="f16" fmla="val 23"/>
                <a:gd name="f17" fmla="val 61"/>
                <a:gd name="f18" fmla="val 29"/>
                <a:gd name="f19" fmla="val 67"/>
                <a:gd name="f20" fmla="val 34"/>
                <a:gd name="f21" fmla="val 81"/>
                <a:gd name="f22" fmla="val 45"/>
                <a:gd name="f23" fmla="val 60"/>
                <a:gd name="f24" fmla="val 77"/>
                <a:gd name="f25" fmla="val 136"/>
                <a:gd name="f26" fmla="val 195"/>
                <a:gd name="f27" fmla="val 254"/>
                <a:gd name="f28" fmla="val 268"/>
                <a:gd name="f29" fmla="val 79"/>
                <a:gd name="f30" fmla="val 65"/>
                <a:gd name="f31" fmla="val 50"/>
                <a:gd name="f32" fmla="val 35"/>
                <a:gd name="f33" fmla="val 19"/>
                <a:gd name="f34" fmla="val 78"/>
                <a:gd name="f35" fmla="val 5"/>
                <a:gd name="f36" fmla="val 18"/>
                <a:gd name="f37" fmla="val 33"/>
                <a:gd name="f38" fmla="val 22"/>
                <a:gd name="f39" fmla="val 24"/>
                <a:gd name="f40" fmla="val 26"/>
                <a:gd name="f41" fmla="val 31"/>
                <a:gd name="f42" fmla="val 25"/>
                <a:gd name="f43" fmla="val 32"/>
                <a:gd name="f44" fmla="val 13"/>
                <a:gd name="f45" fmla="val 9"/>
                <a:gd name="f46" fmla="val 72"/>
                <a:gd name="f47" fmla="val 132"/>
                <a:gd name="f48" fmla="val 193"/>
                <a:gd name="f49" fmla="val 256"/>
                <a:gd name="f50" fmla="val 258"/>
                <a:gd name="f51" fmla="val 259"/>
                <a:gd name="f52" fmla="val 10"/>
                <a:gd name="f53" fmla="val 261"/>
                <a:gd name="f54" fmla="val 263"/>
                <a:gd name="f55" fmla="val 14"/>
                <a:gd name="f56" fmla="val 15"/>
                <a:gd name="f57" fmla="val 17"/>
                <a:gd name="f58" fmla="val 257"/>
                <a:gd name="f59" fmla="val 252"/>
                <a:gd name="f60" fmla="val 137"/>
                <a:gd name="f61" fmla="val 80"/>
                <a:gd name="f62" fmla="val 63"/>
                <a:gd name="f63" fmla="+- 0 0 -90"/>
                <a:gd name="f64" fmla="*/ f3 1 85"/>
                <a:gd name="f65" fmla="*/ f4 1 274"/>
                <a:gd name="f66" fmla="val f5"/>
                <a:gd name="f67" fmla="val f6"/>
                <a:gd name="f68" fmla="val f7"/>
                <a:gd name="f69" fmla="*/ f63 f0 1"/>
                <a:gd name="f70" fmla="+- f68 0 f66"/>
                <a:gd name="f71" fmla="+- f67 0 f66"/>
                <a:gd name="f72" fmla="*/ f69 1 f2"/>
                <a:gd name="f73" fmla="*/ f71 1 85"/>
                <a:gd name="f74" fmla="*/ f70 1 274"/>
                <a:gd name="f75" fmla="*/ 27 f71 1"/>
                <a:gd name="f76" fmla="*/ 0 f70 1"/>
                <a:gd name="f77" fmla="*/ 58 f71 1"/>
                <a:gd name="f78" fmla="*/ 59 f71 1"/>
                <a:gd name="f79" fmla="*/ 16 f70 1"/>
                <a:gd name="f80" fmla="*/ 67 f71 1"/>
                <a:gd name="f81" fmla="*/ 34 f70 1"/>
                <a:gd name="f82" fmla="*/ 85 f71 1"/>
                <a:gd name="f83" fmla="*/ 77 f70 1"/>
                <a:gd name="f84" fmla="*/ 254 f70 1"/>
                <a:gd name="f85" fmla="*/ 65 f71 1"/>
                <a:gd name="f86" fmla="*/ 274 f70 1"/>
                <a:gd name="f87" fmla="*/ 19 f71 1"/>
                <a:gd name="f88" fmla="*/ 0 f71 1"/>
                <a:gd name="f89" fmla="*/ 78 f70 1"/>
                <a:gd name="f90" fmla="*/ 18 f71 1"/>
                <a:gd name="f91" fmla="*/ 33 f70 1"/>
                <a:gd name="f92" fmla="*/ 26 f71 1"/>
                <a:gd name="f93" fmla="*/ 31 f70 1"/>
                <a:gd name="f94" fmla="*/ 22 f71 1"/>
                <a:gd name="f95" fmla="*/ 9 f71 1"/>
                <a:gd name="f96" fmla="*/ 72 f70 1"/>
                <a:gd name="f97" fmla="*/ 259 f70 1"/>
                <a:gd name="f98" fmla="*/ 14 f71 1"/>
                <a:gd name="f99" fmla="*/ 263 f70 1"/>
                <a:gd name="f100" fmla="*/ 252 f70 1"/>
                <a:gd name="f101" fmla="*/ 80 f70 1"/>
                <a:gd name="f102" fmla="+- f72 0 f1"/>
                <a:gd name="f103" fmla="*/ f75 1 85"/>
                <a:gd name="f104" fmla="*/ f76 1 274"/>
                <a:gd name="f105" fmla="*/ f77 1 85"/>
                <a:gd name="f106" fmla="*/ f78 1 85"/>
                <a:gd name="f107" fmla="*/ f79 1 274"/>
                <a:gd name="f108" fmla="*/ f80 1 85"/>
                <a:gd name="f109" fmla="*/ f81 1 274"/>
                <a:gd name="f110" fmla="*/ f82 1 85"/>
                <a:gd name="f111" fmla="*/ f83 1 274"/>
                <a:gd name="f112" fmla="*/ f84 1 274"/>
                <a:gd name="f113" fmla="*/ f85 1 85"/>
                <a:gd name="f114" fmla="*/ f86 1 274"/>
                <a:gd name="f115" fmla="*/ f87 1 85"/>
                <a:gd name="f116" fmla="*/ f88 1 85"/>
                <a:gd name="f117" fmla="*/ f89 1 274"/>
                <a:gd name="f118" fmla="*/ f90 1 85"/>
                <a:gd name="f119" fmla="*/ f91 1 274"/>
                <a:gd name="f120" fmla="*/ f92 1 85"/>
                <a:gd name="f121" fmla="*/ f93 1 274"/>
                <a:gd name="f122" fmla="*/ f94 1 85"/>
                <a:gd name="f123" fmla="*/ f95 1 85"/>
                <a:gd name="f124" fmla="*/ f96 1 274"/>
                <a:gd name="f125" fmla="*/ f97 1 274"/>
                <a:gd name="f126" fmla="*/ f98 1 85"/>
                <a:gd name="f127" fmla="*/ f99 1 274"/>
                <a:gd name="f128" fmla="*/ f100 1 274"/>
                <a:gd name="f129" fmla="*/ f101 1 274"/>
                <a:gd name="f130" fmla="*/ 0 1 f73"/>
                <a:gd name="f131" fmla="*/ f67 1 f73"/>
                <a:gd name="f132" fmla="*/ 0 1 f74"/>
                <a:gd name="f133" fmla="*/ f68 1 f74"/>
                <a:gd name="f134" fmla="*/ f103 1 f73"/>
                <a:gd name="f135" fmla="*/ f104 1 f74"/>
                <a:gd name="f136" fmla="*/ f105 1 f73"/>
                <a:gd name="f137" fmla="*/ f106 1 f73"/>
                <a:gd name="f138" fmla="*/ f107 1 f74"/>
                <a:gd name="f139" fmla="*/ f108 1 f73"/>
                <a:gd name="f140" fmla="*/ f109 1 f74"/>
                <a:gd name="f141" fmla="*/ f110 1 f73"/>
                <a:gd name="f142" fmla="*/ f111 1 f74"/>
                <a:gd name="f143" fmla="*/ f112 1 f74"/>
                <a:gd name="f144" fmla="*/ f113 1 f73"/>
                <a:gd name="f145" fmla="*/ f114 1 f74"/>
                <a:gd name="f146" fmla="*/ f115 1 f73"/>
                <a:gd name="f147" fmla="*/ f116 1 f73"/>
                <a:gd name="f148" fmla="*/ f117 1 f74"/>
                <a:gd name="f149" fmla="*/ f118 1 f73"/>
                <a:gd name="f150" fmla="*/ f119 1 f74"/>
                <a:gd name="f151" fmla="*/ f120 1 f73"/>
                <a:gd name="f152" fmla="*/ f121 1 f74"/>
                <a:gd name="f153" fmla="*/ f122 1 f73"/>
                <a:gd name="f154" fmla="*/ f123 1 f73"/>
                <a:gd name="f155" fmla="*/ f124 1 f74"/>
                <a:gd name="f156" fmla="*/ f125 1 f74"/>
                <a:gd name="f157" fmla="*/ f126 1 f73"/>
                <a:gd name="f158" fmla="*/ f127 1 f74"/>
                <a:gd name="f159" fmla="*/ f128 1 f74"/>
                <a:gd name="f160" fmla="*/ f129 1 f74"/>
                <a:gd name="f161" fmla="*/ f130 f64 1"/>
                <a:gd name="f162" fmla="*/ f131 f64 1"/>
                <a:gd name="f163" fmla="*/ f133 f65 1"/>
                <a:gd name="f164" fmla="*/ f132 f65 1"/>
                <a:gd name="f165" fmla="*/ f134 f64 1"/>
                <a:gd name="f166" fmla="*/ f135 f65 1"/>
                <a:gd name="f167" fmla="*/ f136 f64 1"/>
                <a:gd name="f168" fmla="*/ f137 f64 1"/>
                <a:gd name="f169" fmla="*/ f138 f65 1"/>
                <a:gd name="f170" fmla="*/ f139 f64 1"/>
                <a:gd name="f171" fmla="*/ f140 f65 1"/>
                <a:gd name="f172" fmla="*/ f141 f64 1"/>
                <a:gd name="f173" fmla="*/ f142 f65 1"/>
                <a:gd name="f174" fmla="*/ f143 f65 1"/>
                <a:gd name="f175" fmla="*/ f144 f64 1"/>
                <a:gd name="f176" fmla="*/ f145 f65 1"/>
                <a:gd name="f177" fmla="*/ f146 f64 1"/>
                <a:gd name="f178" fmla="*/ f147 f64 1"/>
                <a:gd name="f179" fmla="*/ f148 f65 1"/>
                <a:gd name="f180" fmla="*/ f149 f64 1"/>
                <a:gd name="f181" fmla="*/ f150 f65 1"/>
                <a:gd name="f182" fmla="*/ f151 f64 1"/>
                <a:gd name="f183" fmla="*/ f152 f65 1"/>
                <a:gd name="f184" fmla="*/ f153 f64 1"/>
                <a:gd name="f185" fmla="*/ f154 f64 1"/>
                <a:gd name="f186" fmla="*/ f155 f65 1"/>
                <a:gd name="f187" fmla="*/ f156 f65 1"/>
                <a:gd name="f188" fmla="*/ f157 f64 1"/>
                <a:gd name="f189" fmla="*/ f158 f65 1"/>
                <a:gd name="f190" fmla="*/ f159 f65 1"/>
                <a:gd name="f191" fmla="*/ f160 f6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2">
                  <a:pos x="f165" y="f166"/>
                </a:cxn>
                <a:cxn ang="f102">
                  <a:pos x="f167" y="f166"/>
                </a:cxn>
                <a:cxn ang="f102">
                  <a:pos x="f168" y="f169"/>
                </a:cxn>
                <a:cxn ang="f102">
                  <a:pos x="f170" y="f171"/>
                </a:cxn>
                <a:cxn ang="f102">
                  <a:pos x="f172" y="f173"/>
                </a:cxn>
                <a:cxn ang="f102">
                  <a:pos x="f172" y="f174"/>
                </a:cxn>
                <a:cxn ang="f102">
                  <a:pos x="f175" y="f176"/>
                </a:cxn>
                <a:cxn ang="f102">
                  <a:pos x="f177" y="f176"/>
                </a:cxn>
                <a:cxn ang="f102">
                  <a:pos x="f178" y="f174"/>
                </a:cxn>
                <a:cxn ang="f102">
                  <a:pos x="f178" y="f179"/>
                </a:cxn>
                <a:cxn ang="f102">
                  <a:pos x="f180" y="f181"/>
                </a:cxn>
                <a:cxn ang="f102">
                  <a:pos x="f182" y="f169"/>
                </a:cxn>
                <a:cxn ang="f102">
                  <a:pos x="f165" y="f166"/>
                </a:cxn>
                <a:cxn ang="f102">
                  <a:pos x="f165" y="f183"/>
                </a:cxn>
                <a:cxn ang="f102">
                  <a:pos x="f184" y="f171"/>
                </a:cxn>
                <a:cxn ang="f102">
                  <a:pos x="f185" y="f186"/>
                </a:cxn>
                <a:cxn ang="f102">
                  <a:pos x="f185" y="f174"/>
                </a:cxn>
                <a:cxn ang="f102">
                  <a:pos x="f185" y="f187"/>
                </a:cxn>
                <a:cxn ang="f102">
                  <a:pos x="f188" y="f189"/>
                </a:cxn>
                <a:cxn ang="f102">
                  <a:pos x="f180" y="f187"/>
                </a:cxn>
                <a:cxn ang="f102">
                  <a:pos x="f180" y="f190"/>
                </a:cxn>
                <a:cxn ang="f102">
                  <a:pos x="f180" y="f191"/>
                </a:cxn>
                <a:cxn ang="f102">
                  <a:pos x="f165" y="f183"/>
                </a:cxn>
              </a:cxnLst>
              <a:rect l="f161" t="f164" r="f162" b="f163"/>
              <a:pathLst>
                <a:path w="85" h="274">
                  <a:moveTo>
                    <a:pt x="f8" y="f5"/>
                  </a:moveTo>
                  <a:cubicBezTo>
                    <a:pt x="f9" y="f5"/>
                    <a:pt x="f10" y="f5"/>
                    <a:pt x="f11" y="f5"/>
                  </a:cubicBezTo>
                  <a:cubicBezTo>
                    <a:pt x="f11" y="f12"/>
                    <a:pt x="f13" y="f14"/>
                    <a:pt x="f13" y="f15"/>
                  </a:cubicBezTo>
                  <a:cubicBezTo>
                    <a:pt x="f13" y="f16"/>
                    <a:pt x="f17" y="f18"/>
                    <a:pt x="f19" y="f20"/>
                  </a:cubicBezTo>
                  <a:cubicBezTo>
                    <a:pt x="f21" y="f22"/>
                    <a:pt x="f6" y="f23"/>
                    <a:pt x="f6" y="f24"/>
                  </a:cubicBezTo>
                  <a:cubicBezTo>
                    <a:pt x="f6" y="f25"/>
                    <a:pt x="f6" y="f26"/>
                    <a:pt x="f6" y="f27"/>
                  </a:cubicBezTo>
                  <a:cubicBezTo>
                    <a:pt x="f6" y="f28"/>
                    <a:pt x="f29" y="f7"/>
                    <a:pt x="f30" y="f7"/>
                  </a:cubicBezTo>
                  <a:cubicBezTo>
                    <a:pt x="f31" y="f7"/>
                    <a:pt x="f32" y="f7"/>
                    <a:pt x="f33" y="f7"/>
                  </a:cubicBezTo>
                  <a:cubicBezTo>
                    <a:pt x="f12" y="f7"/>
                    <a:pt x="f5" y="f28"/>
                    <a:pt x="f5" y="f27"/>
                  </a:cubicBezTo>
                  <a:cubicBezTo>
                    <a:pt x="f5" y="f26"/>
                    <a:pt x="f5" y="f25"/>
                    <a:pt x="f5" y="f34"/>
                  </a:cubicBezTo>
                  <a:cubicBezTo>
                    <a:pt x="f5" y="f23"/>
                    <a:pt x="f35" y="f22"/>
                    <a:pt x="f36" y="f37"/>
                  </a:cubicBezTo>
                  <a:cubicBezTo>
                    <a:pt x="f38" y="f18"/>
                    <a:pt x="f39" y="f38"/>
                    <a:pt x="f40" y="f15"/>
                  </a:cubicBezTo>
                  <a:cubicBezTo>
                    <a:pt x="f8" y="f14"/>
                    <a:pt x="f8" y="f12"/>
                    <a:pt x="f8" y="f5"/>
                  </a:cubicBezTo>
                  <a:close/>
                  <a:moveTo>
                    <a:pt x="f8" y="f41"/>
                  </a:moveTo>
                  <a:cubicBezTo>
                    <a:pt x="f42" y="f43"/>
                    <a:pt x="f16" y="f37"/>
                    <a:pt x="f38" y="f20"/>
                  </a:cubicBezTo>
                  <a:cubicBezTo>
                    <a:pt x="f44" y="f22"/>
                    <a:pt x="f45" y="f11"/>
                    <a:pt x="f45" y="f46"/>
                  </a:cubicBezTo>
                  <a:cubicBezTo>
                    <a:pt x="f45" y="f47"/>
                    <a:pt x="f45" y="f48"/>
                    <a:pt x="f45" y="f27"/>
                  </a:cubicBezTo>
                  <a:cubicBezTo>
                    <a:pt x="f45" y="f49"/>
                    <a:pt x="f45" y="f50"/>
                    <a:pt x="f45" y="f51"/>
                  </a:cubicBezTo>
                  <a:cubicBezTo>
                    <a:pt x="f52" y="f53"/>
                    <a:pt x="f44" y="f54"/>
                    <a:pt x="f55" y="f54"/>
                  </a:cubicBezTo>
                  <a:cubicBezTo>
                    <a:pt x="f56" y="f54"/>
                    <a:pt x="f57" y="f53"/>
                    <a:pt x="f36" y="f51"/>
                  </a:cubicBezTo>
                  <a:cubicBezTo>
                    <a:pt x="f36" y="f58"/>
                    <a:pt x="f36" y="f27"/>
                    <a:pt x="f36" y="f59"/>
                  </a:cubicBezTo>
                  <a:cubicBezTo>
                    <a:pt x="f36" y="f26"/>
                    <a:pt x="f36" y="f60"/>
                    <a:pt x="f36" y="f61"/>
                  </a:cubicBezTo>
                  <a:cubicBezTo>
                    <a:pt x="f36" y="f62"/>
                    <a:pt x="f33" y="f10"/>
                    <a:pt x="f8" y="f41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Freeform 95">
              <a:extLst>
                <a:ext uri="{FF2B5EF4-FFF2-40B4-BE49-F238E27FC236}">
                  <a16:creationId xmlns:a16="http://schemas.microsoft.com/office/drawing/2014/main" id="{5EC53576-8DD7-E247-C631-4D27DB84F461}"/>
                </a:ext>
              </a:extLst>
            </p:cNvPr>
            <p:cNvSpPr/>
            <p:nvPr/>
          </p:nvSpPr>
          <p:spPr>
            <a:xfrm>
              <a:off x="6736211" y="491334"/>
              <a:ext cx="650284" cy="8149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8"/>
                <a:gd name="f7" fmla="val 259"/>
                <a:gd name="f8" fmla="val 44"/>
                <a:gd name="f9" fmla="val 24"/>
                <a:gd name="f10" fmla="val 29"/>
                <a:gd name="f11" fmla="val 16"/>
                <a:gd name="f12" fmla="val 65"/>
                <a:gd name="f13" fmla="val 3"/>
                <a:gd name="f14" fmla="val 2"/>
                <a:gd name="f15" fmla="val 1"/>
                <a:gd name="f16" fmla="val 64"/>
                <a:gd name="f17" fmla="val 66"/>
                <a:gd name="f18" fmla="val 68"/>
                <a:gd name="f19" fmla="val 70"/>
                <a:gd name="f20" fmla="val 4"/>
                <a:gd name="f21" fmla="val 83"/>
                <a:gd name="f22" fmla="val 19"/>
                <a:gd name="f23" fmla="val 97"/>
                <a:gd name="f24" fmla="val 33"/>
                <a:gd name="f25" fmla="val 108"/>
                <a:gd name="f26" fmla="val 49"/>
                <a:gd name="f27" fmla="val 125"/>
                <a:gd name="f28" fmla="val 73"/>
                <a:gd name="f29" fmla="val 126"/>
                <a:gd name="f30" fmla="val 99"/>
                <a:gd name="f31" fmla="val 113"/>
                <a:gd name="f32" fmla="val 110"/>
                <a:gd name="f33" fmla="val 131"/>
                <a:gd name="f34" fmla="val 111"/>
                <a:gd name="f35" fmla="val 134"/>
                <a:gd name="f36" fmla="val 138"/>
                <a:gd name="f37" fmla="val 164"/>
                <a:gd name="f38" fmla="val 148"/>
                <a:gd name="f39" fmla="val 190"/>
                <a:gd name="f40" fmla="val 216"/>
                <a:gd name="f41" fmla="val 168"/>
                <a:gd name="f42" fmla="val 223"/>
                <a:gd name="f43" fmla="val 173"/>
                <a:gd name="f44" fmla="val 225"/>
                <a:gd name="f45" fmla="val 189"/>
                <a:gd name="f46" fmla="val 220"/>
                <a:gd name="f47" fmla="val 198"/>
                <a:gd name="f48" fmla="val 214"/>
                <a:gd name="f49" fmla="val 184"/>
                <a:gd name="f50" fmla="val 229"/>
                <a:gd name="f51" fmla="val 161"/>
                <a:gd name="f52" fmla="val 244"/>
                <a:gd name="f53" fmla="val 258"/>
                <a:gd name="f54" fmla="val 137"/>
                <a:gd name="f55" fmla="val 257"/>
                <a:gd name="f56" fmla="val 141"/>
                <a:gd name="f57" fmla="val 254"/>
                <a:gd name="f58" fmla="val 144"/>
                <a:gd name="f59" fmla="val 252"/>
                <a:gd name="f60" fmla="val 147"/>
                <a:gd name="f61" fmla="val 248"/>
                <a:gd name="f62" fmla="val 151"/>
                <a:gd name="f63" fmla="val 156"/>
                <a:gd name="f64" fmla="val 240"/>
                <a:gd name="f65" fmla="val 159"/>
                <a:gd name="f66" fmla="val 235"/>
                <a:gd name="f67" fmla="val 160"/>
                <a:gd name="f68" fmla="val 231"/>
                <a:gd name="f69" fmla="val 158"/>
                <a:gd name="f70" fmla="val 222"/>
                <a:gd name="f71" fmla="val 195"/>
                <a:gd name="f72" fmla="val 124"/>
                <a:gd name="f73" fmla="val 106"/>
                <a:gd name="f74" fmla="val 104"/>
                <a:gd name="f75" fmla="val 101"/>
                <a:gd name="f76" fmla="val 136"/>
                <a:gd name="f77" fmla="val 98"/>
                <a:gd name="f78" fmla="val 63"/>
                <a:gd name="f79" fmla="val 135"/>
                <a:gd name="f80" fmla="val 36"/>
                <a:gd name="f81" fmla="val 121"/>
                <a:gd name="f82" fmla="val 20"/>
                <a:gd name="f83" fmla="val 89"/>
                <a:gd name="f84" fmla="val 12"/>
                <a:gd name="f85" fmla="val 74"/>
                <a:gd name="f86" fmla="val 6"/>
                <a:gd name="f87" fmla="val 58"/>
                <a:gd name="f88" fmla="val 100"/>
                <a:gd name="f89" fmla="val 123"/>
                <a:gd name="f90" fmla="val 114"/>
                <a:gd name="f91" fmla="val 95"/>
                <a:gd name="f92" fmla="val 47"/>
                <a:gd name="f93" fmla="val 103"/>
                <a:gd name="f94" fmla="val 62"/>
                <a:gd name="f95" fmla="val 109"/>
                <a:gd name="f96" fmla="val 77"/>
                <a:gd name="f97" fmla="val 93"/>
                <a:gd name="f98" fmla="+- 0 0 -90"/>
                <a:gd name="f99" fmla="*/ f3 1 208"/>
                <a:gd name="f100" fmla="*/ f4 1 259"/>
                <a:gd name="f101" fmla="val f5"/>
                <a:gd name="f102" fmla="val f6"/>
                <a:gd name="f103" fmla="val f7"/>
                <a:gd name="f104" fmla="*/ f98 f0 1"/>
                <a:gd name="f105" fmla="+- f103 0 f101"/>
                <a:gd name="f106" fmla="+- f102 0 f101"/>
                <a:gd name="f107" fmla="*/ f104 1 f2"/>
                <a:gd name="f108" fmla="*/ f106 1 208"/>
                <a:gd name="f109" fmla="*/ f105 1 259"/>
                <a:gd name="f110" fmla="*/ 0 f106 1"/>
                <a:gd name="f111" fmla="*/ 44 f105 1"/>
                <a:gd name="f112" fmla="*/ 65 f106 1"/>
                <a:gd name="f113" fmla="*/ 3 f105 1"/>
                <a:gd name="f114" fmla="*/ 64 f106 1"/>
                <a:gd name="f115" fmla="*/ 0 f105 1"/>
                <a:gd name="f116" fmla="*/ 70 f106 1"/>
                <a:gd name="f117" fmla="*/ 4 f105 1"/>
                <a:gd name="f118" fmla="*/ 108 f106 1"/>
                <a:gd name="f119" fmla="*/ 49 f105 1"/>
                <a:gd name="f120" fmla="*/ 113 f106 1"/>
                <a:gd name="f121" fmla="*/ 126 f105 1"/>
                <a:gd name="f122" fmla="*/ 138 f105 1"/>
                <a:gd name="f123" fmla="*/ 164 f106 1"/>
                <a:gd name="f124" fmla="*/ 216 f105 1"/>
                <a:gd name="f125" fmla="*/ 180 f106 1"/>
                <a:gd name="f126" fmla="*/ 223 f105 1"/>
                <a:gd name="f127" fmla="*/ 208 f106 1"/>
                <a:gd name="f128" fmla="*/ 214 f105 1"/>
                <a:gd name="f129" fmla="*/ 138 f106 1"/>
                <a:gd name="f130" fmla="*/ 259 f105 1"/>
                <a:gd name="f131" fmla="*/ 137 f106 1"/>
                <a:gd name="f132" fmla="*/ 257 f105 1"/>
                <a:gd name="f133" fmla="*/ 147 f106 1"/>
                <a:gd name="f134" fmla="*/ 248 f105 1"/>
                <a:gd name="f135" fmla="*/ 159 f106 1"/>
                <a:gd name="f136" fmla="*/ 235 f105 1"/>
                <a:gd name="f137" fmla="*/ 158 f106 1"/>
                <a:gd name="f138" fmla="*/ 222 f105 1"/>
                <a:gd name="f139" fmla="*/ 106 f106 1"/>
                <a:gd name="f140" fmla="*/ 141 f105 1"/>
                <a:gd name="f141" fmla="*/ 98 f106 1"/>
                <a:gd name="f142" fmla="*/ 136 f105 1"/>
                <a:gd name="f143" fmla="*/ 20 f106 1"/>
                <a:gd name="f144" fmla="*/ 89 f105 1"/>
                <a:gd name="f145" fmla="*/ 100 f106 1"/>
                <a:gd name="f146" fmla="*/ 124 f105 1"/>
                <a:gd name="f147" fmla="*/ 89 f106 1"/>
                <a:gd name="f148" fmla="*/ 36 f105 1"/>
                <a:gd name="f149" fmla="*/ 109 f106 1"/>
                <a:gd name="f150" fmla="*/ 77 f105 1"/>
                <a:gd name="f151" fmla="+- f107 0 f1"/>
                <a:gd name="f152" fmla="*/ f110 1 208"/>
                <a:gd name="f153" fmla="*/ f111 1 259"/>
                <a:gd name="f154" fmla="*/ f112 1 208"/>
                <a:gd name="f155" fmla="*/ f113 1 259"/>
                <a:gd name="f156" fmla="*/ f114 1 208"/>
                <a:gd name="f157" fmla="*/ f115 1 259"/>
                <a:gd name="f158" fmla="*/ f116 1 208"/>
                <a:gd name="f159" fmla="*/ f117 1 259"/>
                <a:gd name="f160" fmla="*/ f118 1 208"/>
                <a:gd name="f161" fmla="*/ f119 1 259"/>
                <a:gd name="f162" fmla="*/ f120 1 208"/>
                <a:gd name="f163" fmla="*/ f121 1 259"/>
                <a:gd name="f164" fmla="*/ f122 1 259"/>
                <a:gd name="f165" fmla="*/ f123 1 208"/>
                <a:gd name="f166" fmla="*/ f124 1 259"/>
                <a:gd name="f167" fmla="*/ f125 1 208"/>
                <a:gd name="f168" fmla="*/ f126 1 259"/>
                <a:gd name="f169" fmla="*/ f127 1 208"/>
                <a:gd name="f170" fmla="*/ f128 1 259"/>
                <a:gd name="f171" fmla="*/ f129 1 208"/>
                <a:gd name="f172" fmla="*/ f130 1 259"/>
                <a:gd name="f173" fmla="*/ f131 1 208"/>
                <a:gd name="f174" fmla="*/ f132 1 259"/>
                <a:gd name="f175" fmla="*/ f133 1 208"/>
                <a:gd name="f176" fmla="*/ f134 1 259"/>
                <a:gd name="f177" fmla="*/ f135 1 208"/>
                <a:gd name="f178" fmla="*/ f136 1 259"/>
                <a:gd name="f179" fmla="*/ f137 1 208"/>
                <a:gd name="f180" fmla="*/ f138 1 259"/>
                <a:gd name="f181" fmla="*/ f139 1 208"/>
                <a:gd name="f182" fmla="*/ f140 1 259"/>
                <a:gd name="f183" fmla="*/ f141 1 208"/>
                <a:gd name="f184" fmla="*/ f142 1 259"/>
                <a:gd name="f185" fmla="*/ f143 1 208"/>
                <a:gd name="f186" fmla="*/ f144 1 259"/>
                <a:gd name="f187" fmla="*/ f145 1 208"/>
                <a:gd name="f188" fmla="*/ f146 1 259"/>
                <a:gd name="f189" fmla="*/ f147 1 208"/>
                <a:gd name="f190" fmla="*/ f148 1 259"/>
                <a:gd name="f191" fmla="*/ f149 1 208"/>
                <a:gd name="f192" fmla="*/ f150 1 259"/>
                <a:gd name="f193" fmla="*/ 0 1 f108"/>
                <a:gd name="f194" fmla="*/ f102 1 f108"/>
                <a:gd name="f195" fmla="*/ 0 1 f109"/>
                <a:gd name="f196" fmla="*/ f103 1 f109"/>
                <a:gd name="f197" fmla="*/ f152 1 f108"/>
                <a:gd name="f198" fmla="*/ f153 1 f109"/>
                <a:gd name="f199" fmla="*/ f154 1 f108"/>
                <a:gd name="f200" fmla="*/ f155 1 f109"/>
                <a:gd name="f201" fmla="*/ f156 1 f108"/>
                <a:gd name="f202" fmla="*/ f157 1 f109"/>
                <a:gd name="f203" fmla="*/ f158 1 f108"/>
                <a:gd name="f204" fmla="*/ f159 1 f109"/>
                <a:gd name="f205" fmla="*/ f160 1 f108"/>
                <a:gd name="f206" fmla="*/ f161 1 f109"/>
                <a:gd name="f207" fmla="*/ f162 1 f108"/>
                <a:gd name="f208" fmla="*/ f163 1 f109"/>
                <a:gd name="f209" fmla="*/ f164 1 f109"/>
                <a:gd name="f210" fmla="*/ f165 1 f108"/>
                <a:gd name="f211" fmla="*/ f166 1 f109"/>
                <a:gd name="f212" fmla="*/ f167 1 f108"/>
                <a:gd name="f213" fmla="*/ f168 1 f109"/>
                <a:gd name="f214" fmla="*/ f169 1 f108"/>
                <a:gd name="f215" fmla="*/ f170 1 f109"/>
                <a:gd name="f216" fmla="*/ f171 1 f108"/>
                <a:gd name="f217" fmla="*/ f172 1 f109"/>
                <a:gd name="f218" fmla="*/ f173 1 f108"/>
                <a:gd name="f219" fmla="*/ f174 1 f109"/>
                <a:gd name="f220" fmla="*/ f175 1 f108"/>
                <a:gd name="f221" fmla="*/ f176 1 f109"/>
                <a:gd name="f222" fmla="*/ f177 1 f108"/>
                <a:gd name="f223" fmla="*/ f178 1 f109"/>
                <a:gd name="f224" fmla="*/ f179 1 f108"/>
                <a:gd name="f225" fmla="*/ f180 1 f109"/>
                <a:gd name="f226" fmla="*/ f181 1 f108"/>
                <a:gd name="f227" fmla="*/ f182 1 f109"/>
                <a:gd name="f228" fmla="*/ f183 1 f108"/>
                <a:gd name="f229" fmla="*/ f184 1 f109"/>
                <a:gd name="f230" fmla="*/ f185 1 f108"/>
                <a:gd name="f231" fmla="*/ f186 1 f109"/>
                <a:gd name="f232" fmla="*/ f187 1 f108"/>
                <a:gd name="f233" fmla="*/ f188 1 f109"/>
                <a:gd name="f234" fmla="*/ f189 1 f108"/>
                <a:gd name="f235" fmla="*/ f190 1 f109"/>
                <a:gd name="f236" fmla="*/ f191 1 f108"/>
                <a:gd name="f237" fmla="*/ f192 1 f109"/>
                <a:gd name="f238" fmla="*/ f193 f99 1"/>
                <a:gd name="f239" fmla="*/ f194 f99 1"/>
                <a:gd name="f240" fmla="*/ f196 f100 1"/>
                <a:gd name="f241" fmla="*/ f195 f100 1"/>
                <a:gd name="f242" fmla="*/ f197 f99 1"/>
                <a:gd name="f243" fmla="*/ f198 f100 1"/>
                <a:gd name="f244" fmla="*/ f199 f99 1"/>
                <a:gd name="f245" fmla="*/ f200 f100 1"/>
                <a:gd name="f246" fmla="*/ f201 f99 1"/>
                <a:gd name="f247" fmla="*/ f202 f100 1"/>
                <a:gd name="f248" fmla="*/ f203 f99 1"/>
                <a:gd name="f249" fmla="*/ f204 f100 1"/>
                <a:gd name="f250" fmla="*/ f205 f99 1"/>
                <a:gd name="f251" fmla="*/ f206 f100 1"/>
                <a:gd name="f252" fmla="*/ f207 f99 1"/>
                <a:gd name="f253" fmla="*/ f208 f100 1"/>
                <a:gd name="f254" fmla="*/ f209 f100 1"/>
                <a:gd name="f255" fmla="*/ f210 f99 1"/>
                <a:gd name="f256" fmla="*/ f211 f100 1"/>
                <a:gd name="f257" fmla="*/ f212 f99 1"/>
                <a:gd name="f258" fmla="*/ f213 f100 1"/>
                <a:gd name="f259" fmla="*/ f214 f99 1"/>
                <a:gd name="f260" fmla="*/ f215 f100 1"/>
                <a:gd name="f261" fmla="*/ f216 f99 1"/>
                <a:gd name="f262" fmla="*/ f217 f100 1"/>
                <a:gd name="f263" fmla="*/ f218 f99 1"/>
                <a:gd name="f264" fmla="*/ f219 f100 1"/>
                <a:gd name="f265" fmla="*/ f220 f99 1"/>
                <a:gd name="f266" fmla="*/ f221 f100 1"/>
                <a:gd name="f267" fmla="*/ f222 f99 1"/>
                <a:gd name="f268" fmla="*/ f223 f100 1"/>
                <a:gd name="f269" fmla="*/ f224 f99 1"/>
                <a:gd name="f270" fmla="*/ f225 f100 1"/>
                <a:gd name="f271" fmla="*/ f226 f99 1"/>
                <a:gd name="f272" fmla="*/ f227 f100 1"/>
                <a:gd name="f273" fmla="*/ f228 f99 1"/>
                <a:gd name="f274" fmla="*/ f229 f100 1"/>
                <a:gd name="f275" fmla="*/ f230 f99 1"/>
                <a:gd name="f276" fmla="*/ f231 f100 1"/>
                <a:gd name="f277" fmla="*/ f232 f99 1"/>
                <a:gd name="f278" fmla="*/ f233 f100 1"/>
                <a:gd name="f279" fmla="*/ f234 f99 1"/>
                <a:gd name="f280" fmla="*/ f235 f100 1"/>
                <a:gd name="f281" fmla="*/ f236 f99 1"/>
                <a:gd name="f282" fmla="*/ f237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1">
                  <a:pos x="f242" y="f243"/>
                </a:cxn>
                <a:cxn ang="f151">
                  <a:pos x="f244" y="f245"/>
                </a:cxn>
                <a:cxn ang="f151">
                  <a:pos x="f246" y="f247"/>
                </a:cxn>
                <a:cxn ang="f151">
                  <a:pos x="f248" y="f249"/>
                </a:cxn>
                <a:cxn ang="f151">
                  <a:pos x="f250" y="f251"/>
                </a:cxn>
                <a:cxn ang="f151">
                  <a:pos x="f252" y="f253"/>
                </a:cxn>
                <a:cxn ang="f151">
                  <a:pos x="f252" y="f254"/>
                </a:cxn>
                <a:cxn ang="f151">
                  <a:pos x="f255" y="f256"/>
                </a:cxn>
                <a:cxn ang="f151">
                  <a:pos x="f257" y="f258"/>
                </a:cxn>
                <a:cxn ang="f151">
                  <a:pos x="f259" y="f260"/>
                </a:cxn>
                <a:cxn ang="f151">
                  <a:pos x="f261" y="f262"/>
                </a:cxn>
                <a:cxn ang="f151">
                  <a:pos x="f263" y="f264"/>
                </a:cxn>
                <a:cxn ang="f151">
                  <a:pos x="f265" y="f266"/>
                </a:cxn>
                <a:cxn ang="f151">
                  <a:pos x="f267" y="f268"/>
                </a:cxn>
                <a:cxn ang="f151">
                  <a:pos x="f269" y="f270"/>
                </a:cxn>
                <a:cxn ang="f151">
                  <a:pos x="f271" y="f272"/>
                </a:cxn>
                <a:cxn ang="f151">
                  <a:pos x="f273" y="f274"/>
                </a:cxn>
                <a:cxn ang="f151">
                  <a:pos x="f275" y="f276"/>
                </a:cxn>
                <a:cxn ang="f151">
                  <a:pos x="f242" y="f243"/>
                </a:cxn>
                <a:cxn ang="f151">
                  <a:pos x="f277" y="f278"/>
                </a:cxn>
                <a:cxn ang="f151">
                  <a:pos x="f279" y="f280"/>
                </a:cxn>
                <a:cxn ang="f151">
                  <a:pos x="f281" y="f282"/>
                </a:cxn>
                <a:cxn ang="f151">
                  <a:pos x="f277" y="f278"/>
                </a:cxn>
              </a:cxnLst>
              <a:rect l="f238" t="f241" r="f239" b="f240"/>
              <a:pathLst>
                <a:path w="208" h="259">
                  <a:moveTo>
                    <a:pt x="f5" y="f8"/>
                  </a:moveTo>
                  <a:cubicBezTo>
                    <a:pt x="f9" y="f10"/>
                    <a:pt x="f8" y="f11"/>
                    <a:pt x="f12" y="f13"/>
                  </a:cubicBezTo>
                  <a:cubicBezTo>
                    <a:pt x="f12" y="f14"/>
                    <a:pt x="f12" y="f15"/>
                    <a:pt x="f16" y="f5"/>
                  </a:cubicBezTo>
                  <a:cubicBezTo>
                    <a:pt x="f17" y="f15"/>
                    <a:pt x="f18" y="f14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29"/>
                  </a:cubicBezTo>
                  <a:cubicBezTo>
                    <a:pt x="f32" y="f33"/>
                    <a:pt x="f34" y="f35"/>
                    <a:pt x="f31" y="f36"/>
                  </a:cubicBezTo>
                  <a:cubicBezTo>
                    <a:pt x="f33" y="f37"/>
                    <a:pt x="f38" y="f39"/>
                    <a:pt x="f37" y="f40"/>
                  </a:cubicBezTo>
                  <a:cubicBezTo>
                    <a:pt x="f41" y="f42"/>
                    <a:pt x="f43" y="f44"/>
                    <a:pt x="f2" y="f42"/>
                  </a:cubicBezTo>
                  <a:cubicBezTo>
                    <a:pt x="f45" y="f46"/>
                    <a:pt x="f47" y="f40"/>
                    <a:pt x="f6" y="f48"/>
                  </a:cubicBezTo>
                  <a:cubicBezTo>
                    <a:pt x="f49" y="f50"/>
                    <a:pt x="f51" y="f52"/>
                    <a:pt x="f36" y="f7"/>
                  </a:cubicBezTo>
                  <a:cubicBezTo>
                    <a:pt x="f36" y="f53"/>
                    <a:pt x="f36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52"/>
                    <a:pt x="f63" y="f64"/>
                    <a:pt x="f65" y="f66"/>
                  </a:cubicBezTo>
                  <a:cubicBezTo>
                    <a:pt x="f67" y="f68"/>
                    <a:pt x="f67" y="f44"/>
                    <a:pt x="f69" y="f70"/>
                  </a:cubicBezTo>
                  <a:cubicBezTo>
                    <a:pt x="f56" y="f71"/>
                    <a:pt x="f72" y="f41"/>
                    <a:pt x="f73" y="f56"/>
                  </a:cubicBezTo>
                  <a:cubicBezTo>
                    <a:pt x="f74" y="f36"/>
                    <a:pt x="f75" y="f76"/>
                    <a:pt x="f77" y="f76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84" y="f85"/>
                    <a:pt x="f86" y="f87"/>
                    <a:pt x="f5" y="f8"/>
                  </a:cubicBezTo>
                  <a:close/>
                  <a:moveTo>
                    <a:pt x="f88" y="f72"/>
                  </a:moveTo>
                  <a:cubicBezTo>
                    <a:pt x="f89" y="f74"/>
                    <a:pt x="f90" y="f87"/>
                    <a:pt x="f83" y="f80"/>
                  </a:cubicBezTo>
                  <a:cubicBezTo>
                    <a:pt x="f91" y="f92"/>
                    <a:pt x="f93" y="f94"/>
                    <a:pt x="f95" y="f96"/>
                  </a:cubicBezTo>
                  <a:cubicBezTo>
                    <a:pt x="f90" y="f97"/>
                    <a:pt x="f32" y="f32"/>
                    <a:pt x="f88" y="f72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Freeform 96">
              <a:extLst>
                <a:ext uri="{FF2B5EF4-FFF2-40B4-BE49-F238E27FC236}">
                  <a16:creationId xmlns:a16="http://schemas.microsoft.com/office/drawing/2014/main" id="{DB2F9CB2-66DD-A64B-B4E2-26FB70002287}"/>
                </a:ext>
              </a:extLst>
            </p:cNvPr>
            <p:cNvSpPr/>
            <p:nvPr/>
          </p:nvSpPr>
          <p:spPr>
            <a:xfrm>
              <a:off x="7107795" y="484997"/>
              <a:ext cx="365257" cy="4898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7"/>
                <a:gd name="f7" fmla="val 156"/>
                <a:gd name="f8" fmla="val 49"/>
                <a:gd name="f9" fmla="val 72"/>
                <a:gd name="f10" fmla="val 13"/>
                <a:gd name="f11" fmla="val 94"/>
                <a:gd name="f12" fmla="val 25"/>
                <a:gd name="f13" fmla="val 38"/>
                <a:gd name="f14" fmla="val 112"/>
                <a:gd name="f15" fmla="val 63"/>
                <a:gd name="f16" fmla="val 103"/>
                <a:gd name="f17" fmla="val 88"/>
                <a:gd name="f18" fmla="val 85"/>
                <a:gd name="f19" fmla="val 109"/>
                <a:gd name="f20" fmla="val 71"/>
                <a:gd name="f21" fmla="val 126"/>
                <a:gd name="f22" fmla="val 51"/>
                <a:gd name="f23" fmla="val 134"/>
                <a:gd name="f24" fmla="val 30"/>
                <a:gd name="f25" fmla="val 136"/>
                <a:gd name="f26" fmla="val 22"/>
                <a:gd name="f27" fmla="val 18"/>
                <a:gd name="f28" fmla="val 140"/>
                <a:gd name="f29" fmla="val 15"/>
                <a:gd name="f30" fmla="val 146"/>
                <a:gd name="f31" fmla="val 150"/>
                <a:gd name="f32" fmla="val 11"/>
                <a:gd name="f33" fmla="val 153"/>
                <a:gd name="f34" fmla="val 9"/>
                <a:gd name="f35" fmla="val 4"/>
                <a:gd name="f36" fmla="val 152"/>
                <a:gd name="f37" fmla="val 148"/>
                <a:gd name="f38" fmla="val 7"/>
                <a:gd name="f39" fmla="val 144"/>
                <a:gd name="f40" fmla="val 137"/>
                <a:gd name="f41" fmla="val 14"/>
                <a:gd name="f42" fmla="val 130"/>
                <a:gd name="f43" fmla="val 8"/>
                <a:gd name="f44" fmla="val 122"/>
                <a:gd name="f45" fmla="val 116"/>
                <a:gd name="f46" fmla="val 3"/>
                <a:gd name="f47" fmla="val 102"/>
                <a:gd name="f48" fmla="val 5"/>
                <a:gd name="f49" fmla="val 93"/>
                <a:gd name="f50" fmla="val 84"/>
                <a:gd name="f51" fmla="val 75"/>
                <a:gd name="f52" fmla="val 70"/>
                <a:gd name="f53" fmla="val 64"/>
                <a:gd name="f54" fmla="val 60"/>
                <a:gd name="f55" fmla="val 16"/>
                <a:gd name="f56" fmla="val 36"/>
                <a:gd name="f57" fmla="val 32"/>
                <a:gd name="f58" fmla="val 17"/>
                <a:gd name="f59" fmla="val 23"/>
                <a:gd name="f60" fmla="val 125"/>
                <a:gd name="f61" fmla="val 12"/>
                <a:gd name="f62" fmla="val 110"/>
                <a:gd name="f63" fmla="val 95"/>
                <a:gd name="f64" fmla="val 78"/>
                <a:gd name="f65" fmla="val 62"/>
                <a:gd name="f66" fmla="val 24"/>
                <a:gd name="f67" fmla="val 47"/>
                <a:gd name="f68" fmla="val 29"/>
                <a:gd name="f69" fmla="val 35"/>
                <a:gd name="f70" fmla="val 59"/>
                <a:gd name="f71" fmla="val 108"/>
                <a:gd name="f72" fmla="+- 0 0 -90"/>
                <a:gd name="f73" fmla="*/ f3 1 117"/>
                <a:gd name="f74" fmla="*/ f4 1 156"/>
                <a:gd name="f75" fmla="val f5"/>
                <a:gd name="f76" fmla="val f6"/>
                <a:gd name="f77" fmla="val f7"/>
                <a:gd name="f78" fmla="*/ f72 f0 1"/>
                <a:gd name="f79" fmla="+- f77 0 f75"/>
                <a:gd name="f80" fmla="+- f76 0 f75"/>
                <a:gd name="f81" fmla="*/ f78 1 f2"/>
                <a:gd name="f82" fmla="*/ f80 1 117"/>
                <a:gd name="f83" fmla="*/ f79 1 156"/>
                <a:gd name="f84" fmla="*/ 49 f80 1"/>
                <a:gd name="f85" fmla="*/ 0 f79 1"/>
                <a:gd name="f86" fmla="*/ 117 f80 1"/>
                <a:gd name="f87" fmla="*/ 38 f79 1"/>
                <a:gd name="f88" fmla="*/ 85 f80 1"/>
                <a:gd name="f89" fmla="*/ 109 f79 1"/>
                <a:gd name="f90" fmla="*/ 30 f80 1"/>
                <a:gd name="f91" fmla="*/ 136 f79 1"/>
                <a:gd name="f92" fmla="*/ 15 f80 1"/>
                <a:gd name="f93" fmla="*/ 146 f79 1"/>
                <a:gd name="f94" fmla="*/ 9 f80 1"/>
                <a:gd name="f95" fmla="*/ 156 f79 1"/>
                <a:gd name="f96" fmla="*/ 7 f80 1"/>
                <a:gd name="f97" fmla="*/ 144 f79 1"/>
                <a:gd name="f98" fmla="*/ 8 f80 1"/>
                <a:gd name="f99" fmla="*/ 122 f79 1"/>
                <a:gd name="f100" fmla="*/ 4 f80 1"/>
                <a:gd name="f101" fmla="*/ 102 f79 1"/>
                <a:gd name="f102" fmla="*/ 3 f80 1"/>
                <a:gd name="f103" fmla="*/ 75 f79 1"/>
                <a:gd name="f104" fmla="*/ 5 f80 1"/>
                <a:gd name="f105" fmla="*/ 60 f79 1"/>
                <a:gd name="f106" fmla="*/ 23 f80 1"/>
                <a:gd name="f107" fmla="*/ 125 f79 1"/>
                <a:gd name="f108" fmla="*/ 12 f80 1"/>
                <a:gd name="f109" fmla="*/ 78 f79 1"/>
                <a:gd name="f110" fmla="*/ 29 f80 1"/>
                <a:gd name="f111" fmla="*/ 35 f79 1"/>
                <a:gd name="f112" fmla="+- f81 0 f1"/>
                <a:gd name="f113" fmla="*/ f84 1 117"/>
                <a:gd name="f114" fmla="*/ f85 1 156"/>
                <a:gd name="f115" fmla="*/ f86 1 117"/>
                <a:gd name="f116" fmla="*/ f87 1 156"/>
                <a:gd name="f117" fmla="*/ f88 1 117"/>
                <a:gd name="f118" fmla="*/ f89 1 156"/>
                <a:gd name="f119" fmla="*/ f90 1 117"/>
                <a:gd name="f120" fmla="*/ f91 1 156"/>
                <a:gd name="f121" fmla="*/ f92 1 117"/>
                <a:gd name="f122" fmla="*/ f93 1 156"/>
                <a:gd name="f123" fmla="*/ f94 1 117"/>
                <a:gd name="f124" fmla="*/ f95 1 156"/>
                <a:gd name="f125" fmla="*/ f96 1 117"/>
                <a:gd name="f126" fmla="*/ f97 1 156"/>
                <a:gd name="f127" fmla="*/ f98 1 117"/>
                <a:gd name="f128" fmla="*/ f99 1 156"/>
                <a:gd name="f129" fmla="*/ f100 1 117"/>
                <a:gd name="f130" fmla="*/ f101 1 156"/>
                <a:gd name="f131" fmla="*/ f102 1 117"/>
                <a:gd name="f132" fmla="*/ f103 1 156"/>
                <a:gd name="f133" fmla="*/ f104 1 117"/>
                <a:gd name="f134" fmla="*/ f105 1 156"/>
                <a:gd name="f135" fmla="*/ f106 1 117"/>
                <a:gd name="f136" fmla="*/ f107 1 156"/>
                <a:gd name="f137" fmla="*/ f108 1 117"/>
                <a:gd name="f138" fmla="*/ f109 1 156"/>
                <a:gd name="f139" fmla="*/ f110 1 117"/>
                <a:gd name="f140" fmla="*/ f111 1 156"/>
                <a:gd name="f141" fmla="*/ 0 1 f82"/>
                <a:gd name="f142" fmla="*/ f76 1 f82"/>
                <a:gd name="f143" fmla="*/ 0 1 f83"/>
                <a:gd name="f144" fmla="*/ f77 1 f83"/>
                <a:gd name="f145" fmla="*/ f113 1 f82"/>
                <a:gd name="f146" fmla="*/ f114 1 f83"/>
                <a:gd name="f147" fmla="*/ f115 1 f82"/>
                <a:gd name="f148" fmla="*/ f116 1 f83"/>
                <a:gd name="f149" fmla="*/ f117 1 f82"/>
                <a:gd name="f150" fmla="*/ f118 1 f83"/>
                <a:gd name="f151" fmla="*/ f119 1 f82"/>
                <a:gd name="f152" fmla="*/ f120 1 f83"/>
                <a:gd name="f153" fmla="*/ f121 1 f82"/>
                <a:gd name="f154" fmla="*/ f122 1 f83"/>
                <a:gd name="f155" fmla="*/ f123 1 f82"/>
                <a:gd name="f156" fmla="*/ f124 1 f83"/>
                <a:gd name="f157" fmla="*/ f125 1 f82"/>
                <a:gd name="f158" fmla="*/ f126 1 f83"/>
                <a:gd name="f159" fmla="*/ f127 1 f82"/>
                <a:gd name="f160" fmla="*/ f128 1 f83"/>
                <a:gd name="f161" fmla="*/ f129 1 f82"/>
                <a:gd name="f162" fmla="*/ f130 1 f83"/>
                <a:gd name="f163" fmla="*/ f131 1 f82"/>
                <a:gd name="f164" fmla="*/ f132 1 f83"/>
                <a:gd name="f165" fmla="*/ f133 1 f82"/>
                <a:gd name="f166" fmla="*/ f134 1 f83"/>
                <a:gd name="f167" fmla="*/ f135 1 f82"/>
                <a:gd name="f168" fmla="*/ f136 1 f83"/>
                <a:gd name="f169" fmla="*/ f137 1 f82"/>
                <a:gd name="f170" fmla="*/ f138 1 f83"/>
                <a:gd name="f171" fmla="*/ f139 1 f82"/>
                <a:gd name="f172" fmla="*/ f140 1 f83"/>
                <a:gd name="f173" fmla="*/ f141 f73 1"/>
                <a:gd name="f174" fmla="*/ f142 f73 1"/>
                <a:gd name="f175" fmla="*/ f144 f74 1"/>
                <a:gd name="f176" fmla="*/ f143 f74 1"/>
                <a:gd name="f177" fmla="*/ f145 f73 1"/>
                <a:gd name="f178" fmla="*/ f146 f74 1"/>
                <a:gd name="f179" fmla="*/ f147 f73 1"/>
                <a:gd name="f180" fmla="*/ f148 f74 1"/>
                <a:gd name="f181" fmla="*/ f149 f73 1"/>
                <a:gd name="f182" fmla="*/ f150 f74 1"/>
                <a:gd name="f183" fmla="*/ f151 f73 1"/>
                <a:gd name="f184" fmla="*/ f152 f74 1"/>
                <a:gd name="f185" fmla="*/ f153 f73 1"/>
                <a:gd name="f186" fmla="*/ f154 f74 1"/>
                <a:gd name="f187" fmla="*/ f155 f73 1"/>
                <a:gd name="f188" fmla="*/ f156 f74 1"/>
                <a:gd name="f189" fmla="*/ f157 f73 1"/>
                <a:gd name="f190" fmla="*/ f158 f74 1"/>
                <a:gd name="f191" fmla="*/ f159 f73 1"/>
                <a:gd name="f192" fmla="*/ f160 f74 1"/>
                <a:gd name="f193" fmla="*/ f161 f73 1"/>
                <a:gd name="f194" fmla="*/ f162 f74 1"/>
                <a:gd name="f195" fmla="*/ f163 f73 1"/>
                <a:gd name="f196" fmla="*/ f164 f74 1"/>
                <a:gd name="f197" fmla="*/ f165 f73 1"/>
                <a:gd name="f198" fmla="*/ f166 f74 1"/>
                <a:gd name="f199" fmla="*/ f167 f73 1"/>
                <a:gd name="f200" fmla="*/ f168 f74 1"/>
                <a:gd name="f201" fmla="*/ f169 f73 1"/>
                <a:gd name="f202" fmla="*/ f170 f74 1"/>
                <a:gd name="f203" fmla="*/ f171 f73 1"/>
                <a:gd name="f204" fmla="*/ f172 f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2">
                  <a:pos x="f177" y="f178"/>
                </a:cxn>
                <a:cxn ang="f112">
                  <a:pos x="f179" y="f180"/>
                </a:cxn>
                <a:cxn ang="f112">
                  <a:pos x="f181" y="f182"/>
                </a:cxn>
                <a:cxn ang="f112">
                  <a:pos x="f183" y="f184"/>
                </a:cxn>
                <a:cxn ang="f112">
                  <a:pos x="f185" y="f186"/>
                </a:cxn>
                <a:cxn ang="f112">
                  <a:pos x="f187" y="f188"/>
                </a:cxn>
                <a:cxn ang="f112">
                  <a:pos x="f189" y="f190"/>
                </a:cxn>
                <a:cxn ang="f112">
                  <a:pos x="f191" y="f192"/>
                </a:cxn>
                <a:cxn ang="f112">
                  <a:pos x="f193" y="f194"/>
                </a:cxn>
                <a:cxn ang="f112">
                  <a:pos x="f195" y="f196"/>
                </a:cxn>
                <a:cxn ang="f112">
                  <a:pos x="f197" y="f198"/>
                </a:cxn>
                <a:cxn ang="f112">
                  <a:pos x="f177" y="f178"/>
                </a:cxn>
                <a:cxn ang="f112">
                  <a:pos x="f199" y="f200"/>
                </a:cxn>
                <a:cxn ang="f112">
                  <a:pos x="f201" y="f202"/>
                </a:cxn>
                <a:cxn ang="f112">
                  <a:pos x="f203" y="f204"/>
                </a:cxn>
                <a:cxn ang="f112">
                  <a:pos x="f199" y="f200"/>
                </a:cxn>
              </a:cxnLst>
              <a:rect l="f173" t="f176" r="f174" b="f175"/>
              <a:pathLst>
                <a:path w="117" h="156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5"/>
                    <a:pt x="f27" y="f28"/>
                    <a:pt x="f29" y="f30"/>
                  </a:cubicBezTo>
                  <a:cubicBezTo>
                    <a:pt x="f10" y="f31"/>
                    <a:pt x="f32" y="f33"/>
                    <a:pt x="f34" y="f7"/>
                  </a:cubicBezTo>
                  <a:cubicBezTo>
                    <a:pt x="f35" y="f36"/>
                    <a:pt x="f35" y="f37"/>
                    <a:pt x="f38" y="f39"/>
                  </a:cubicBezTo>
                  <a:cubicBezTo>
                    <a:pt x="f10" y="f40"/>
                    <a:pt x="f41" y="f42"/>
                    <a:pt x="f43" y="f44"/>
                  </a:cubicBezTo>
                  <a:cubicBezTo>
                    <a:pt x="f35" y="f45"/>
                    <a:pt x="f46" y="f19"/>
                    <a:pt x="f35" y="f47"/>
                  </a:cubicBezTo>
                  <a:cubicBezTo>
                    <a:pt x="f48" y="f49"/>
                    <a:pt x="f46" y="f50"/>
                    <a:pt x="f46" y="f51"/>
                  </a:cubicBezTo>
                  <a:cubicBezTo>
                    <a:pt x="f46" y="f52"/>
                    <a:pt x="f46" y="f53"/>
                    <a:pt x="f48" y="f54"/>
                  </a:cubicBezTo>
                  <a:cubicBezTo>
                    <a:pt x="f55" y="f56"/>
                    <a:pt x="f57" y="f58"/>
                    <a:pt x="f8" y="f5"/>
                  </a:cubicBezTo>
                  <a:close/>
                  <a:moveTo>
                    <a:pt x="f59" y="f60"/>
                  </a:moveTo>
                  <a:cubicBezTo>
                    <a:pt x="f61" y="f62"/>
                    <a:pt x="f38" y="f63"/>
                    <a:pt x="f61" y="f64"/>
                  </a:cubicBezTo>
                  <a:cubicBezTo>
                    <a:pt x="f55" y="f65"/>
                    <a:pt x="f66" y="f67"/>
                    <a:pt x="f68" y="f69"/>
                  </a:cubicBezTo>
                  <a:cubicBezTo>
                    <a:pt x="f48" y="f70"/>
                    <a:pt x="f5" y="f71"/>
                    <a:pt x="f59" y="f60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Freeform 97">
              <a:extLst>
                <a:ext uri="{FF2B5EF4-FFF2-40B4-BE49-F238E27FC236}">
                  <a16:creationId xmlns:a16="http://schemas.microsoft.com/office/drawing/2014/main" id="{63B1DD85-9D22-F553-3049-A2CE83E7C0D0}"/>
                </a:ext>
              </a:extLst>
            </p:cNvPr>
            <p:cNvSpPr/>
            <p:nvPr/>
          </p:nvSpPr>
          <p:spPr>
            <a:xfrm>
              <a:off x="8190902" y="419545"/>
              <a:ext cx="97118" cy="12879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"/>
                <a:gd name="f7" fmla="val 41"/>
                <a:gd name="f8" fmla="val 1"/>
                <a:gd name="f9" fmla="val 28"/>
                <a:gd name="f10" fmla="val 16"/>
                <a:gd name="f11" fmla="val 2"/>
                <a:gd name="f12" fmla="val 5"/>
                <a:gd name="f13" fmla="val 3"/>
                <a:gd name="f14" fmla="val 7"/>
                <a:gd name="f15" fmla="val 14"/>
                <a:gd name="f16" fmla="val 21"/>
                <a:gd name="f17" fmla="val 29"/>
                <a:gd name="f18" fmla="val 30"/>
                <a:gd name="f19" fmla="val 27"/>
                <a:gd name="f20" fmla="val 20"/>
                <a:gd name="f21" fmla="val 11"/>
                <a:gd name="f22" fmla="+- 0 0 -90"/>
                <a:gd name="f23" fmla="*/ f3 1 31"/>
                <a:gd name="f24" fmla="*/ f4 1 41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31"/>
                <a:gd name="f33" fmla="*/ f29 1 41"/>
                <a:gd name="f34" fmla="*/ 0 f30 1"/>
                <a:gd name="f35" fmla="*/ 41 f29 1"/>
                <a:gd name="f36" fmla="*/ 2 f30 1"/>
                <a:gd name="f37" fmla="*/ 5 f29 1"/>
                <a:gd name="f38" fmla="*/ 7 f30 1"/>
                <a:gd name="f39" fmla="*/ 0 f29 1"/>
                <a:gd name="f40" fmla="*/ 29 f30 1"/>
                <a:gd name="f41" fmla="*/ 31 f30 1"/>
                <a:gd name="f42" fmla="+- f31 0 f1"/>
                <a:gd name="f43" fmla="*/ f34 1 31"/>
                <a:gd name="f44" fmla="*/ f35 1 41"/>
                <a:gd name="f45" fmla="*/ f36 1 31"/>
                <a:gd name="f46" fmla="*/ f37 1 41"/>
                <a:gd name="f47" fmla="*/ f38 1 31"/>
                <a:gd name="f48" fmla="*/ f39 1 41"/>
                <a:gd name="f49" fmla="*/ f40 1 31"/>
                <a:gd name="f50" fmla="*/ f41 1 31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2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2"/>
                </a:cxn>
                <a:cxn ang="f42">
                  <a:pos x="f74" y="f68"/>
                </a:cxn>
                <a:cxn ang="f42">
                  <a:pos x="f67" y="f68"/>
                </a:cxn>
              </a:cxnLst>
              <a:rect l="f63" t="f66" r="f64" b="f65"/>
              <a:pathLst>
                <a:path w="31" h="41">
                  <a:moveTo>
                    <a:pt x="f5" y="f7"/>
                  </a:moveTo>
                  <a:cubicBezTo>
                    <a:pt x="f8" y="f9"/>
                    <a:pt x="f8" y="f10"/>
                    <a:pt x="f11" y="f12"/>
                  </a:cubicBezTo>
                  <a:cubicBezTo>
                    <a:pt x="f11" y="f13"/>
                    <a:pt x="f12" y="f5"/>
                    <a:pt x="f14" y="f5"/>
                  </a:cubicBezTo>
                  <a:cubicBezTo>
                    <a:pt x="f15" y="f5"/>
                    <a:pt x="f16" y="f5"/>
                    <a:pt x="f17" y="f5"/>
                  </a:cubicBezTo>
                  <a:cubicBezTo>
                    <a:pt x="f17" y="f15"/>
                    <a:pt x="f18" y="f19"/>
                    <a:pt x="f6" y="f7"/>
                  </a:cubicBezTo>
                  <a:cubicBezTo>
                    <a:pt x="f20" y="f7"/>
                    <a:pt x="f21" y="f7"/>
                    <a:pt x="f5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Freeform 98">
              <a:extLst>
                <a:ext uri="{FF2B5EF4-FFF2-40B4-BE49-F238E27FC236}">
                  <a16:creationId xmlns:a16="http://schemas.microsoft.com/office/drawing/2014/main" id="{DAD992E1-B4A2-0789-21F7-E77D90607FF1}"/>
                </a:ext>
              </a:extLst>
            </p:cNvPr>
            <p:cNvSpPr/>
            <p:nvPr/>
          </p:nvSpPr>
          <p:spPr>
            <a:xfrm>
              <a:off x="6858667" y="998049"/>
              <a:ext cx="251249" cy="3082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1"/>
                <a:gd name="f7" fmla="val 98"/>
                <a:gd name="f8" fmla="val 72"/>
                <a:gd name="f9" fmla="val 48"/>
                <a:gd name="f10" fmla="val 84"/>
                <a:gd name="f11" fmla="val 24"/>
                <a:gd name="f12" fmla="val 71"/>
                <a:gd name="f13" fmla="val 57"/>
                <a:gd name="f14" fmla="val 1"/>
                <a:gd name="f15" fmla="val 56"/>
                <a:gd name="f16" fmla="val 55"/>
                <a:gd name="f17" fmla="val 3"/>
                <a:gd name="f18" fmla="val 6"/>
                <a:gd name="f19" fmla="val 8"/>
                <a:gd name="f20" fmla="val 58"/>
                <a:gd name="f21" fmla="val 15"/>
                <a:gd name="f22" fmla="val 60"/>
                <a:gd name="f23" fmla="val 21"/>
                <a:gd name="f24" fmla="val 63"/>
                <a:gd name="f25" fmla="val 28"/>
                <a:gd name="f26" fmla="val 64"/>
                <a:gd name="f27" fmla="val 35"/>
                <a:gd name="f28" fmla="val 66"/>
                <a:gd name="f29" fmla="val 40"/>
                <a:gd name="f30" fmla="val 44"/>
                <a:gd name="f31" fmla="val 53"/>
                <a:gd name="f32" fmla="val 39"/>
                <a:gd name="f33" fmla="val 22"/>
                <a:gd name="f34" fmla="val 74"/>
                <a:gd name="f35" fmla="val 4"/>
                <a:gd name="f36" fmla="val 75"/>
                <a:gd name="f37" fmla="val 2"/>
                <a:gd name="f38" fmla="val 76"/>
                <a:gd name="f39" fmla="val 78"/>
                <a:gd name="f40" fmla="val 13"/>
                <a:gd name="f41" fmla="val 69"/>
                <a:gd name="f42" fmla="val 51"/>
                <a:gd name="f43" fmla="val 46"/>
                <a:gd name="f44" fmla="val 67"/>
                <a:gd name="f45" fmla="val 47"/>
                <a:gd name="f46" fmla="val 73"/>
                <a:gd name="f47" fmla="val 79"/>
                <a:gd name="f48" fmla="val 59"/>
                <a:gd name="f49" fmla="val 85"/>
                <a:gd name="f50" fmla="val 91"/>
                <a:gd name="f51" fmla="val 97"/>
                <a:gd name="f52" fmla="+- 0 0 -90"/>
                <a:gd name="f53" fmla="*/ f3 1 81"/>
                <a:gd name="f54" fmla="*/ f4 1 98"/>
                <a:gd name="f55" fmla="val f5"/>
                <a:gd name="f56" fmla="val f6"/>
                <a:gd name="f57" fmla="val f7"/>
                <a:gd name="f58" fmla="*/ f52 f0 1"/>
                <a:gd name="f59" fmla="+- f57 0 f55"/>
                <a:gd name="f60" fmla="+- f56 0 f55"/>
                <a:gd name="f61" fmla="*/ f58 1 f2"/>
                <a:gd name="f62" fmla="*/ f60 1 81"/>
                <a:gd name="f63" fmla="*/ f59 1 98"/>
                <a:gd name="f64" fmla="*/ 72 f60 1"/>
                <a:gd name="f65" fmla="*/ 98 f59 1"/>
                <a:gd name="f66" fmla="*/ 0 f60 1"/>
                <a:gd name="f67" fmla="*/ 57 f59 1"/>
                <a:gd name="f68" fmla="*/ 1 f60 1"/>
                <a:gd name="f69" fmla="*/ 55 f59 1"/>
                <a:gd name="f70" fmla="*/ 8 f60 1"/>
                <a:gd name="f71" fmla="*/ 58 f59 1"/>
                <a:gd name="f72" fmla="*/ 28 f60 1"/>
                <a:gd name="f73" fmla="*/ 64 f59 1"/>
                <a:gd name="f74" fmla="*/ 44 f60 1"/>
                <a:gd name="f75" fmla="*/ 74 f60 1"/>
                <a:gd name="f76" fmla="*/ 4 f59 1"/>
                <a:gd name="f77" fmla="*/ 76 f60 1"/>
                <a:gd name="f78" fmla="*/ 0 f59 1"/>
                <a:gd name="f79" fmla="*/ 78 f60 1"/>
                <a:gd name="f80" fmla="*/ 13 f59 1"/>
                <a:gd name="f81" fmla="*/ 51 f60 1"/>
                <a:gd name="f82" fmla="*/ 60 f59 1"/>
                <a:gd name="f83" fmla="*/ 53 f60 1"/>
                <a:gd name="f84" fmla="*/ 79 f59 1"/>
                <a:gd name="f85" fmla="*/ 73 f60 1"/>
                <a:gd name="f86" fmla="*/ 97 f59 1"/>
                <a:gd name="f87" fmla="+- f61 0 f1"/>
                <a:gd name="f88" fmla="*/ f64 1 81"/>
                <a:gd name="f89" fmla="*/ f65 1 98"/>
                <a:gd name="f90" fmla="*/ f66 1 81"/>
                <a:gd name="f91" fmla="*/ f67 1 98"/>
                <a:gd name="f92" fmla="*/ f68 1 81"/>
                <a:gd name="f93" fmla="*/ f69 1 98"/>
                <a:gd name="f94" fmla="*/ f70 1 81"/>
                <a:gd name="f95" fmla="*/ f71 1 98"/>
                <a:gd name="f96" fmla="*/ f72 1 81"/>
                <a:gd name="f97" fmla="*/ f73 1 98"/>
                <a:gd name="f98" fmla="*/ f74 1 81"/>
                <a:gd name="f99" fmla="*/ f75 1 81"/>
                <a:gd name="f100" fmla="*/ f76 1 98"/>
                <a:gd name="f101" fmla="*/ f77 1 81"/>
                <a:gd name="f102" fmla="*/ f78 1 98"/>
                <a:gd name="f103" fmla="*/ f79 1 81"/>
                <a:gd name="f104" fmla="*/ f80 1 98"/>
                <a:gd name="f105" fmla="*/ f81 1 81"/>
                <a:gd name="f106" fmla="*/ f82 1 98"/>
                <a:gd name="f107" fmla="*/ f83 1 81"/>
                <a:gd name="f108" fmla="*/ f84 1 98"/>
                <a:gd name="f109" fmla="*/ f85 1 81"/>
                <a:gd name="f110" fmla="*/ f86 1 98"/>
                <a:gd name="f111" fmla="*/ 0 1 f62"/>
                <a:gd name="f112" fmla="*/ f56 1 f62"/>
                <a:gd name="f113" fmla="*/ 0 1 f63"/>
                <a:gd name="f114" fmla="*/ f57 1 f63"/>
                <a:gd name="f115" fmla="*/ f88 1 f62"/>
                <a:gd name="f116" fmla="*/ f89 1 f63"/>
                <a:gd name="f117" fmla="*/ f90 1 f62"/>
                <a:gd name="f118" fmla="*/ f91 1 f63"/>
                <a:gd name="f119" fmla="*/ f92 1 f62"/>
                <a:gd name="f120" fmla="*/ f93 1 f63"/>
                <a:gd name="f121" fmla="*/ f94 1 f62"/>
                <a:gd name="f122" fmla="*/ f95 1 f63"/>
                <a:gd name="f123" fmla="*/ f96 1 f62"/>
                <a:gd name="f124" fmla="*/ f97 1 f63"/>
                <a:gd name="f125" fmla="*/ f98 1 f62"/>
                <a:gd name="f126" fmla="*/ f99 1 f62"/>
                <a:gd name="f127" fmla="*/ f100 1 f63"/>
                <a:gd name="f128" fmla="*/ f101 1 f62"/>
                <a:gd name="f129" fmla="*/ f102 1 f63"/>
                <a:gd name="f130" fmla="*/ f103 1 f62"/>
                <a:gd name="f131" fmla="*/ f104 1 f63"/>
                <a:gd name="f132" fmla="*/ f105 1 f62"/>
                <a:gd name="f133" fmla="*/ f106 1 f63"/>
                <a:gd name="f134" fmla="*/ f107 1 f62"/>
                <a:gd name="f135" fmla="*/ f108 1 f63"/>
                <a:gd name="f136" fmla="*/ f109 1 f62"/>
                <a:gd name="f137" fmla="*/ f110 1 f63"/>
                <a:gd name="f138" fmla="*/ f111 f53 1"/>
                <a:gd name="f139" fmla="*/ f112 f53 1"/>
                <a:gd name="f140" fmla="*/ f114 f54 1"/>
                <a:gd name="f141" fmla="*/ f113 f54 1"/>
                <a:gd name="f142" fmla="*/ f115 f53 1"/>
                <a:gd name="f143" fmla="*/ f116 f54 1"/>
                <a:gd name="f144" fmla="*/ f117 f53 1"/>
                <a:gd name="f145" fmla="*/ f118 f54 1"/>
                <a:gd name="f146" fmla="*/ f119 f53 1"/>
                <a:gd name="f147" fmla="*/ f120 f54 1"/>
                <a:gd name="f148" fmla="*/ f121 f53 1"/>
                <a:gd name="f149" fmla="*/ f122 f54 1"/>
                <a:gd name="f150" fmla="*/ f123 f53 1"/>
                <a:gd name="f151" fmla="*/ f124 f54 1"/>
                <a:gd name="f152" fmla="*/ f125 f53 1"/>
                <a:gd name="f153" fmla="*/ f126 f53 1"/>
                <a:gd name="f154" fmla="*/ f127 f54 1"/>
                <a:gd name="f155" fmla="*/ f128 f53 1"/>
                <a:gd name="f156" fmla="*/ f129 f54 1"/>
                <a:gd name="f157" fmla="*/ f130 f53 1"/>
                <a:gd name="f158" fmla="*/ f131 f54 1"/>
                <a:gd name="f159" fmla="*/ f132 f53 1"/>
                <a:gd name="f160" fmla="*/ f133 f54 1"/>
                <a:gd name="f161" fmla="*/ f134 f53 1"/>
                <a:gd name="f162" fmla="*/ f135 f54 1"/>
                <a:gd name="f163" fmla="*/ f136 f53 1"/>
                <a:gd name="f164" fmla="*/ f137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7">
                  <a:pos x="f142" y="f143"/>
                </a:cxn>
                <a:cxn ang="f87">
                  <a:pos x="f144" y="f145"/>
                </a:cxn>
                <a:cxn ang="f87">
                  <a:pos x="f146" y="f147"/>
                </a:cxn>
                <a:cxn ang="f87">
                  <a:pos x="f148" y="f149"/>
                </a:cxn>
                <a:cxn ang="f87">
                  <a:pos x="f150" y="f151"/>
                </a:cxn>
                <a:cxn ang="f87">
                  <a:pos x="f152" y="f145"/>
                </a:cxn>
                <a:cxn ang="f87">
                  <a:pos x="f153" y="f154"/>
                </a:cxn>
                <a:cxn ang="f87">
                  <a:pos x="f155" y="f156"/>
                </a:cxn>
                <a:cxn ang="f87">
                  <a:pos x="f157" y="f158"/>
                </a:cxn>
                <a:cxn ang="f87">
                  <a:pos x="f159" y="f160"/>
                </a:cxn>
                <a:cxn ang="f87">
                  <a:pos x="f161" y="f162"/>
                </a:cxn>
                <a:cxn ang="f87">
                  <a:pos x="f163" y="f164"/>
                </a:cxn>
                <a:cxn ang="f87">
                  <a:pos x="f142" y="f143"/>
                </a:cxn>
              </a:cxnLst>
              <a:rect l="f138" t="f141" r="f139" b="f140"/>
              <a:pathLst>
                <a:path w="81" h="98">
                  <a:moveTo>
                    <a:pt x="f8" y="f7"/>
                  </a:moveTo>
                  <a:cubicBezTo>
                    <a:pt x="f9" y="f10"/>
                    <a:pt x="f11" y="f12"/>
                    <a:pt x="f5" y="f13"/>
                  </a:cubicBezTo>
                  <a:cubicBezTo>
                    <a:pt x="f14" y="f15"/>
                    <a:pt x="f14" y="f15"/>
                    <a:pt x="f14" y="f16"/>
                  </a:cubicBezTo>
                  <a:cubicBezTo>
                    <a:pt x="f17" y="f15"/>
                    <a:pt x="f18" y="f13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26"/>
                    <a:pt x="f30" y="f13"/>
                  </a:cubicBezTo>
                  <a:cubicBezTo>
                    <a:pt x="f31" y="f32"/>
                    <a:pt x="f26" y="f33"/>
                    <a:pt x="f34" y="f35"/>
                  </a:cubicBezTo>
                  <a:cubicBezTo>
                    <a:pt x="f34" y="f17"/>
                    <a:pt x="f36" y="f37"/>
                    <a:pt x="f38" y="f5"/>
                  </a:cubicBezTo>
                  <a:cubicBezTo>
                    <a:pt x="f6" y="f35"/>
                    <a:pt x="f6" y="f19"/>
                    <a:pt x="f39" y="f40"/>
                  </a:cubicBezTo>
                  <a:cubicBezTo>
                    <a:pt x="f41" y="f25"/>
                    <a:pt x="f22" y="f30"/>
                    <a:pt x="f42" y="f22"/>
                  </a:cubicBezTo>
                  <a:cubicBezTo>
                    <a:pt x="f43" y="f44"/>
                    <a:pt x="f45" y="f46"/>
                    <a:pt x="f31" y="f47"/>
                  </a:cubicBezTo>
                  <a:cubicBezTo>
                    <a:pt x="f48" y="f49"/>
                    <a:pt x="f28" y="f50"/>
                    <a:pt x="f46" y="f51"/>
                  </a:cubicBezTo>
                  <a:cubicBezTo>
                    <a:pt x="f46" y="f51"/>
                    <a:pt x="f46" y="f7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Freeform 99">
              <a:extLst>
                <a:ext uri="{FF2B5EF4-FFF2-40B4-BE49-F238E27FC236}">
                  <a16:creationId xmlns:a16="http://schemas.microsoft.com/office/drawing/2014/main" id="{296F67D0-BF7E-433C-53A2-FE328EC8CB87}"/>
                </a:ext>
              </a:extLst>
            </p:cNvPr>
            <p:cNvSpPr/>
            <p:nvPr/>
          </p:nvSpPr>
          <p:spPr>
            <a:xfrm>
              <a:off x="8182453" y="368878"/>
              <a:ext cx="118231" cy="443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8"/>
                <a:gd name="f7" fmla="val 14"/>
                <a:gd name="f8" fmla="val 36"/>
                <a:gd name="f9" fmla="val 25"/>
                <a:gd name="f10" fmla="val 15"/>
                <a:gd name="f11" fmla="val 6"/>
                <a:gd name="f12" fmla="val 10"/>
                <a:gd name="f13" fmla="val 2"/>
                <a:gd name="f14" fmla="val 1"/>
                <a:gd name="f15" fmla="val 13"/>
                <a:gd name="f16" fmla="val 19"/>
                <a:gd name="f17" fmla="val 26"/>
                <a:gd name="f18" fmla="+- 0 0 -90"/>
                <a:gd name="f19" fmla="*/ f3 1 38"/>
                <a:gd name="f20" fmla="*/ f4 1 14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38"/>
                <a:gd name="f29" fmla="*/ f25 1 14"/>
                <a:gd name="f30" fmla="*/ 36 f26 1"/>
                <a:gd name="f31" fmla="*/ 14 f25 1"/>
                <a:gd name="f32" fmla="*/ 6 f26 1"/>
                <a:gd name="f33" fmla="*/ 0 f26 1"/>
                <a:gd name="f34" fmla="*/ 6 f25 1"/>
                <a:gd name="f35" fmla="*/ 0 f25 1"/>
                <a:gd name="f36" fmla="*/ 26 f26 1"/>
                <a:gd name="f37" fmla="+- f27 0 f1"/>
                <a:gd name="f38" fmla="*/ f30 1 38"/>
                <a:gd name="f39" fmla="*/ f31 1 14"/>
                <a:gd name="f40" fmla="*/ f32 1 38"/>
                <a:gd name="f41" fmla="*/ f33 1 38"/>
                <a:gd name="f42" fmla="*/ f34 1 14"/>
                <a:gd name="f43" fmla="*/ f35 1 14"/>
                <a:gd name="f44" fmla="*/ f36 1 38"/>
                <a:gd name="f45" fmla="*/ 0 1 f28"/>
                <a:gd name="f46" fmla="*/ f22 1 f28"/>
                <a:gd name="f47" fmla="*/ 0 1 f29"/>
                <a:gd name="f48" fmla="*/ f23 1 f29"/>
                <a:gd name="f49" fmla="*/ f38 1 f28"/>
                <a:gd name="f50" fmla="*/ f39 1 f29"/>
                <a:gd name="f51" fmla="*/ f40 1 f28"/>
                <a:gd name="f52" fmla="*/ f41 1 f28"/>
                <a:gd name="f53" fmla="*/ f42 1 f29"/>
                <a:gd name="f54" fmla="*/ f43 1 f29"/>
                <a:gd name="f55" fmla="*/ f44 1 f28"/>
                <a:gd name="f56" fmla="*/ f45 f19 1"/>
                <a:gd name="f57" fmla="*/ f46 f19 1"/>
                <a:gd name="f58" fmla="*/ f48 f20 1"/>
                <a:gd name="f59" fmla="*/ f47 f20 1"/>
                <a:gd name="f60" fmla="*/ f49 f19 1"/>
                <a:gd name="f61" fmla="*/ f50 f20 1"/>
                <a:gd name="f62" fmla="*/ f51 f19 1"/>
                <a:gd name="f63" fmla="*/ f52 f19 1"/>
                <a:gd name="f64" fmla="*/ f53 f20 1"/>
                <a:gd name="f65" fmla="*/ f54 f20 1"/>
                <a:gd name="f66" fmla="*/ f55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60" y="f61"/>
                </a:cxn>
                <a:cxn ang="f37">
                  <a:pos x="f62" y="f61"/>
                </a:cxn>
                <a:cxn ang="f37">
                  <a:pos x="f63" y="f64"/>
                </a:cxn>
                <a:cxn ang="f37">
                  <a:pos x="f62" y="f65"/>
                </a:cxn>
                <a:cxn ang="f37">
                  <a:pos x="f66" y="f65"/>
                </a:cxn>
                <a:cxn ang="f37">
                  <a:pos x="f60" y="f61"/>
                </a:cxn>
              </a:cxnLst>
              <a:rect l="f56" t="f59" r="f57" b="f58"/>
              <a:pathLst>
                <a:path w="38" h="14">
                  <a:moveTo>
                    <a:pt x="f8" y="f7"/>
                  </a:moveTo>
                  <a:cubicBezTo>
                    <a:pt x="f9" y="f7"/>
                    <a:pt x="f10" y="f7"/>
                    <a:pt x="f11" y="f7"/>
                  </a:cubicBezTo>
                  <a:cubicBezTo>
                    <a:pt x="f5" y="f7"/>
                    <a:pt x="f5" y="f12"/>
                    <a:pt x="f5" y="f11"/>
                  </a:cubicBezTo>
                  <a:cubicBezTo>
                    <a:pt x="f5" y="f13"/>
                    <a:pt x="f14" y="f5"/>
                    <a:pt x="f11" y="f5"/>
                  </a:cubicBezTo>
                  <a:cubicBezTo>
                    <a:pt x="f15" y="f5"/>
                    <a:pt x="f16" y="f5"/>
                    <a:pt x="f17" y="f5"/>
                  </a:cubicBezTo>
                  <a:cubicBezTo>
                    <a:pt x="f6" y="f5"/>
                    <a:pt x="f6" y="f5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Freeform 100">
              <a:extLst>
                <a:ext uri="{FF2B5EF4-FFF2-40B4-BE49-F238E27FC236}">
                  <a16:creationId xmlns:a16="http://schemas.microsoft.com/office/drawing/2014/main" id="{93B38684-2FA3-39B2-5679-4F982B7F92A9}"/>
                </a:ext>
              </a:extLst>
            </p:cNvPr>
            <p:cNvSpPr/>
            <p:nvPr/>
          </p:nvSpPr>
          <p:spPr>
            <a:xfrm>
              <a:off x="7278816" y="472333"/>
              <a:ext cx="187909" cy="11611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0"/>
                <a:gd name="f7" fmla="val 37"/>
                <a:gd name="f8" fmla="val 3"/>
                <a:gd name="f9" fmla="val 22"/>
                <a:gd name="f10" fmla="val 11"/>
                <a:gd name="f11" fmla="val 41"/>
                <a:gd name="f12" fmla="val 33"/>
                <a:gd name="f13" fmla="val 59"/>
                <a:gd name="f14" fmla="val 34"/>
                <a:gd name="f15" fmla="val 58"/>
                <a:gd name="f16" fmla="val 36"/>
                <a:gd name="f17" fmla="val 57"/>
                <a:gd name="f18" fmla="val 38"/>
                <a:gd name="f19" fmla="val 26"/>
                <a:gd name="f20" fmla="val 19"/>
                <a:gd name="f21" fmla="val 16"/>
                <a:gd name="f22" fmla="val 5"/>
                <a:gd name="f23" fmla="val 1"/>
                <a:gd name="f24" fmla="val 2"/>
                <a:gd name="f25" fmla="+- 0 0 -90"/>
                <a:gd name="f26" fmla="*/ f3 1 60"/>
                <a:gd name="f27" fmla="*/ f4 1 37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60"/>
                <a:gd name="f36" fmla="*/ f32 1 37"/>
                <a:gd name="f37" fmla="*/ 3 f33 1"/>
                <a:gd name="f38" fmla="*/ 0 f32 1"/>
                <a:gd name="f39" fmla="*/ 60 f33 1"/>
                <a:gd name="f40" fmla="*/ 33 f32 1"/>
                <a:gd name="f41" fmla="*/ 57 f33 1"/>
                <a:gd name="f42" fmla="*/ 37 f32 1"/>
                <a:gd name="f43" fmla="*/ 0 f33 1"/>
                <a:gd name="f44" fmla="*/ 5 f32 1"/>
                <a:gd name="f45" fmla="+- f34 0 f1"/>
                <a:gd name="f46" fmla="*/ f37 1 60"/>
                <a:gd name="f47" fmla="*/ f38 1 37"/>
                <a:gd name="f48" fmla="*/ f39 1 60"/>
                <a:gd name="f49" fmla="*/ f40 1 37"/>
                <a:gd name="f50" fmla="*/ f41 1 60"/>
                <a:gd name="f51" fmla="*/ f42 1 37"/>
                <a:gd name="f52" fmla="*/ f43 1 60"/>
                <a:gd name="f53" fmla="*/ f44 1 37"/>
                <a:gd name="f54" fmla="*/ 0 1 f35"/>
                <a:gd name="f55" fmla="*/ f29 1 f35"/>
                <a:gd name="f56" fmla="*/ 0 1 f36"/>
                <a:gd name="f57" fmla="*/ f30 1 f36"/>
                <a:gd name="f58" fmla="*/ f46 1 f35"/>
                <a:gd name="f59" fmla="*/ f47 1 f36"/>
                <a:gd name="f60" fmla="*/ f48 1 f35"/>
                <a:gd name="f61" fmla="*/ f49 1 f36"/>
                <a:gd name="f62" fmla="*/ f50 1 f35"/>
                <a:gd name="f63" fmla="*/ f51 1 f36"/>
                <a:gd name="f64" fmla="*/ f52 1 f35"/>
                <a:gd name="f65" fmla="*/ f53 1 f36"/>
                <a:gd name="f66" fmla="*/ f54 f26 1"/>
                <a:gd name="f67" fmla="*/ f55 f26 1"/>
                <a:gd name="f68" fmla="*/ f57 f27 1"/>
                <a:gd name="f69" fmla="*/ f56 f27 1"/>
                <a:gd name="f70" fmla="*/ f58 f26 1"/>
                <a:gd name="f71" fmla="*/ f59 f27 1"/>
                <a:gd name="f72" fmla="*/ f60 f26 1"/>
                <a:gd name="f73" fmla="*/ f61 f27 1"/>
                <a:gd name="f74" fmla="*/ f62 f26 1"/>
                <a:gd name="f75" fmla="*/ f63 f27 1"/>
                <a:gd name="f76" fmla="*/ f64 f26 1"/>
                <a:gd name="f77" fmla="*/ f65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5">
                  <a:pos x="f70" y="f71"/>
                </a:cxn>
                <a:cxn ang="f45">
                  <a:pos x="f72" y="f73"/>
                </a:cxn>
                <a:cxn ang="f45">
                  <a:pos x="f74" y="f75"/>
                </a:cxn>
                <a:cxn ang="f45">
                  <a:pos x="f76" y="f77"/>
                </a:cxn>
                <a:cxn ang="f45">
                  <a:pos x="f70" y="f71"/>
                </a:cxn>
              </a:cxnLst>
              <a:rect l="f66" t="f69" r="f67" b="f68"/>
              <a:pathLst>
                <a:path w="60" h="37">
                  <a:moveTo>
                    <a:pt x="f8" y="f5"/>
                  </a:moveTo>
                  <a:cubicBezTo>
                    <a:pt x="f9" y="f10"/>
                    <a:pt x="f11" y="f9"/>
                    <a:pt x="f6" y="f12"/>
                  </a:cubicBezTo>
                  <a:cubicBezTo>
                    <a:pt x="f13" y="f14"/>
                    <a:pt x="f15" y="f16"/>
                    <a:pt x="f17" y="f7"/>
                  </a:cubicBezTo>
                  <a:cubicBezTo>
                    <a:pt x="f18" y="f19"/>
                    <a:pt x="f20" y="f21"/>
                    <a:pt x="f5" y="f22"/>
                  </a:cubicBezTo>
                  <a:cubicBezTo>
                    <a:pt x="f23" y="f8"/>
                    <a:pt x="f24" y="f24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Freeform 101">
              <a:extLst>
                <a:ext uri="{FF2B5EF4-FFF2-40B4-BE49-F238E27FC236}">
                  <a16:creationId xmlns:a16="http://schemas.microsoft.com/office/drawing/2014/main" id="{104C8F65-EAE4-2933-50C2-B09918B91BCC}"/>
                </a:ext>
              </a:extLst>
            </p:cNvPr>
            <p:cNvSpPr/>
            <p:nvPr/>
          </p:nvSpPr>
          <p:spPr>
            <a:xfrm>
              <a:off x="6744650" y="484997"/>
              <a:ext cx="173123" cy="12034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5"/>
                <a:gd name="f7" fmla="val 38"/>
                <a:gd name="f8" fmla="val 36"/>
                <a:gd name="f9" fmla="val 18"/>
                <a:gd name="f10" fmla="val 24"/>
                <a:gd name="f11" fmla="val 37"/>
                <a:gd name="f12" fmla="val 12"/>
                <a:gd name="f13" fmla="val 51"/>
                <a:gd name="f14" fmla="val 11"/>
                <a:gd name="f15" fmla="val 15"/>
                <a:gd name="f16" fmla="val 35"/>
                <a:gd name="f17" fmla="val 1"/>
                <a:gd name="f18" fmla="+- 0 0 -90"/>
                <a:gd name="f19" fmla="*/ f3 1 55"/>
                <a:gd name="f20" fmla="*/ f4 1 38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55"/>
                <a:gd name="f29" fmla="*/ f25 1 38"/>
                <a:gd name="f30" fmla="*/ 0 f26 1"/>
                <a:gd name="f31" fmla="*/ 36 f25 1"/>
                <a:gd name="f32" fmla="*/ 55 f26 1"/>
                <a:gd name="f33" fmla="*/ 0 f25 1"/>
                <a:gd name="f34" fmla="*/ 1 f26 1"/>
                <a:gd name="f35" fmla="*/ 38 f25 1"/>
                <a:gd name="f36" fmla="+- f27 0 f1"/>
                <a:gd name="f37" fmla="*/ f30 1 55"/>
                <a:gd name="f38" fmla="*/ f31 1 38"/>
                <a:gd name="f39" fmla="*/ f32 1 55"/>
                <a:gd name="f40" fmla="*/ f33 1 38"/>
                <a:gd name="f41" fmla="*/ f34 1 55"/>
                <a:gd name="f42" fmla="*/ f35 1 38"/>
                <a:gd name="f43" fmla="*/ 0 1 f28"/>
                <a:gd name="f44" fmla="*/ f22 1 f28"/>
                <a:gd name="f45" fmla="*/ 0 1 f29"/>
                <a:gd name="f46" fmla="*/ f23 1 f29"/>
                <a:gd name="f47" fmla="*/ f37 1 f28"/>
                <a:gd name="f48" fmla="*/ f38 1 f29"/>
                <a:gd name="f49" fmla="*/ f39 1 f28"/>
                <a:gd name="f50" fmla="*/ f40 1 f29"/>
                <a:gd name="f51" fmla="*/ f41 1 f28"/>
                <a:gd name="f52" fmla="*/ f42 1 f29"/>
                <a:gd name="f53" fmla="*/ f43 f19 1"/>
                <a:gd name="f54" fmla="*/ f44 f19 1"/>
                <a:gd name="f55" fmla="*/ f46 f20 1"/>
                <a:gd name="f56" fmla="*/ f45 f20 1"/>
                <a:gd name="f57" fmla="*/ f47 f19 1"/>
                <a:gd name="f58" fmla="*/ f48 f20 1"/>
                <a:gd name="f59" fmla="*/ f49 f19 1"/>
                <a:gd name="f60" fmla="*/ f50 f20 1"/>
                <a:gd name="f61" fmla="*/ f51 f19 1"/>
                <a:gd name="f62" fmla="*/ f52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57" y="f58"/>
                </a:cxn>
                <a:cxn ang="f36">
                  <a:pos x="f59" y="f60"/>
                </a:cxn>
                <a:cxn ang="f36">
                  <a:pos x="f61" y="f62"/>
                </a:cxn>
                <a:cxn ang="f36">
                  <a:pos x="f57" y="f58"/>
                </a:cxn>
              </a:cxnLst>
              <a:rect l="f53" t="f56" r="f54" b="f55"/>
              <a:pathLst>
                <a:path w="55" h="38">
                  <a:moveTo>
                    <a:pt x="f5" y="f8"/>
                  </a:moveTo>
                  <a:cubicBezTo>
                    <a:pt x="f9" y="f10"/>
                    <a:pt x="f11" y="f12"/>
                    <a:pt x="f6" y="f5"/>
                  </a:cubicBezTo>
                  <a:cubicBezTo>
                    <a:pt x="f13" y="f14"/>
                    <a:pt x="f15" y="f16"/>
                    <a:pt x="f17" y="f7"/>
                  </a:cubicBezTo>
                  <a:cubicBezTo>
                    <a:pt x="f5" y="f11"/>
                    <a:pt x="f5" y="f8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68;p70">
            <a:extLst>
              <a:ext uri="{FF2B5EF4-FFF2-40B4-BE49-F238E27FC236}">
                <a16:creationId xmlns:a16="http://schemas.microsoft.com/office/drawing/2014/main" id="{07A6875A-EF43-269C-0BC5-832594D4A0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7889" y="368878"/>
            <a:ext cx="3607701" cy="572697"/>
          </a:xfrm>
        </p:spPr>
        <p:txBody>
          <a:bodyPr anchor="t"/>
          <a:lstStyle/>
          <a:p>
            <a:pPr lvl="0"/>
            <a:r>
              <a:rPr lang="en-US">
                <a:solidFill>
                  <a:srgbClr val="AD3333"/>
                </a:solidFill>
              </a:rPr>
              <a:t>RESOURCES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8B2CABF5-834B-3B77-A4F4-083F795661D0}"/>
              </a:ext>
            </a:extLst>
          </p:cNvPr>
          <p:cNvSpPr/>
          <p:nvPr/>
        </p:nvSpPr>
        <p:spPr>
          <a:xfrm>
            <a:off x="1866903" y="1089022"/>
            <a:ext cx="249238" cy="10287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8"/>
              <a:gd name="f7" fmla="val 610"/>
              <a:gd name="f8" fmla="val 100"/>
              <a:gd name="f9" fmla="val 107"/>
              <a:gd name="f10" fmla="val 14"/>
              <a:gd name="f11" fmla="val 105"/>
              <a:gd name="f12" fmla="val 27"/>
              <a:gd name="f13" fmla="val 104"/>
              <a:gd name="f14" fmla="val 42"/>
              <a:gd name="f15" fmla="val 101"/>
              <a:gd name="f16" fmla="val 79"/>
              <a:gd name="f17" fmla="val 103"/>
              <a:gd name="f18" fmla="val 117"/>
              <a:gd name="f19" fmla="val 154"/>
              <a:gd name="f20" fmla="val 161"/>
              <a:gd name="f21" fmla="val 111"/>
              <a:gd name="f22" fmla="val 170"/>
              <a:gd name="f23" fmla="val 116"/>
              <a:gd name="f24" fmla="val 175"/>
              <a:gd name="f25" fmla="val 137"/>
              <a:gd name="f26" fmla="val 193"/>
              <a:gd name="f27" fmla="val 216"/>
              <a:gd name="f28" fmla="val 244"/>
              <a:gd name="f29" fmla="val 147"/>
              <a:gd name="f30" fmla="val 350"/>
              <a:gd name="f31" fmla="val 457"/>
              <a:gd name="f32" fmla="val 563"/>
              <a:gd name="f33" fmla="val 581"/>
              <a:gd name="f34" fmla="val 140"/>
              <a:gd name="f35" fmla="val 593"/>
              <a:gd name="f36" fmla="val 124"/>
              <a:gd name="f37" fmla="val 598"/>
              <a:gd name="f38" fmla="val 91"/>
              <a:gd name="f39" fmla="val 58"/>
              <a:gd name="f40" fmla="val 24"/>
              <a:gd name="f41" fmla="val 599"/>
              <a:gd name="f42" fmla="val 9"/>
              <a:gd name="f43" fmla="val 583"/>
              <a:gd name="f44" fmla="val 564"/>
              <a:gd name="f45" fmla="val 1"/>
              <a:gd name="f46" fmla="val 243"/>
              <a:gd name="f47" fmla="val 215"/>
              <a:gd name="f48" fmla="val 11"/>
              <a:gd name="f49" fmla="val 32"/>
              <a:gd name="f50" fmla="val 174"/>
              <a:gd name="f51" fmla="val 39"/>
              <a:gd name="f52" fmla="val 167"/>
              <a:gd name="f53" fmla="val 44"/>
              <a:gd name="f54" fmla="val 45"/>
              <a:gd name="f55" fmla="val 143"/>
              <a:gd name="f56" fmla="val 47"/>
              <a:gd name="f57" fmla="val 112"/>
              <a:gd name="f58" fmla="val 48"/>
              <a:gd name="f59" fmla="val 43"/>
              <a:gd name="f60" fmla="val 40"/>
              <a:gd name="f61" fmla="val 16"/>
              <a:gd name="f62" fmla="val 64"/>
              <a:gd name="f63" fmla="val 82"/>
              <a:gd name="f64" fmla="val 312"/>
              <a:gd name="f65" fmla="val 385"/>
              <a:gd name="f66" fmla="val 458"/>
              <a:gd name="f67" fmla="val 532"/>
              <a:gd name="f68" fmla="val 36"/>
              <a:gd name="f69" fmla="val 533"/>
              <a:gd name="f70" fmla="val 55"/>
              <a:gd name="f71" fmla="val 535"/>
              <a:gd name="f72" fmla="val 74"/>
              <a:gd name="f73" fmla="val 94"/>
              <a:gd name="f74" fmla="val 113"/>
              <a:gd name="f75" fmla="val 134"/>
              <a:gd name="f76" fmla="val 531"/>
              <a:gd name="f77" fmla="val 492"/>
              <a:gd name="f78" fmla="val 456"/>
              <a:gd name="f79" fmla="val 420"/>
              <a:gd name="f80" fmla="val 383"/>
              <a:gd name="f81" fmla="val 347"/>
              <a:gd name="f82" fmla="val 93"/>
              <a:gd name="f83" fmla="val 46"/>
              <a:gd name="f84" fmla="val 191"/>
              <a:gd name="f85" fmla="val 192"/>
              <a:gd name="f86" fmla="val 41"/>
              <a:gd name="f87" fmla="val 23"/>
              <a:gd name="f88" fmla="val 208"/>
              <a:gd name="f89" fmla="val 7"/>
              <a:gd name="f90" fmla="val 269"/>
              <a:gd name="f91" fmla="val 17"/>
              <a:gd name="f92" fmla="val 290"/>
              <a:gd name="f93" fmla="val 18"/>
              <a:gd name="f94" fmla="val 294"/>
              <a:gd name="f95" fmla="val 25"/>
              <a:gd name="f96" fmla="val 295"/>
              <a:gd name="f97" fmla="val 299"/>
              <a:gd name="f98" fmla="val 26"/>
              <a:gd name="f99" fmla="val 259"/>
              <a:gd name="f100" fmla="val 22"/>
              <a:gd name="f101" fmla="val 224"/>
              <a:gd name="f102" fmla="+- 0 0 -90"/>
              <a:gd name="f103" fmla="*/ f3 1 148"/>
              <a:gd name="f104" fmla="*/ f4 1 610"/>
              <a:gd name="f105" fmla="val f5"/>
              <a:gd name="f106" fmla="val f6"/>
              <a:gd name="f107" fmla="val f7"/>
              <a:gd name="f108" fmla="*/ f102 f0 1"/>
              <a:gd name="f109" fmla="+- f107 0 f105"/>
              <a:gd name="f110" fmla="+- f106 0 f105"/>
              <a:gd name="f111" fmla="*/ f108 1 f2"/>
              <a:gd name="f112" fmla="*/ f110 1 148"/>
              <a:gd name="f113" fmla="*/ f109 1 610"/>
              <a:gd name="f114" fmla="*/ 100 f110 1"/>
              <a:gd name="f115" fmla="*/ 0 f109 1"/>
              <a:gd name="f116" fmla="*/ 104 f110 1"/>
              <a:gd name="f117" fmla="*/ 42 f109 1"/>
              <a:gd name="f118" fmla="*/ 154 f109 1"/>
              <a:gd name="f119" fmla="*/ 116 f110 1"/>
              <a:gd name="f120" fmla="*/ 175 f109 1"/>
              <a:gd name="f121" fmla="*/ 148 f110 1"/>
              <a:gd name="f122" fmla="*/ 244 f109 1"/>
              <a:gd name="f123" fmla="*/ 563 f109 1"/>
              <a:gd name="f124" fmla="*/ 124 f110 1"/>
              <a:gd name="f125" fmla="*/ 598 f109 1"/>
              <a:gd name="f126" fmla="*/ 24 f110 1"/>
              <a:gd name="f127" fmla="*/ 599 f109 1"/>
              <a:gd name="f128" fmla="*/ 0 f110 1"/>
              <a:gd name="f129" fmla="*/ 564 f109 1"/>
              <a:gd name="f130" fmla="*/ 1 f110 1"/>
              <a:gd name="f131" fmla="*/ 243 f109 1"/>
              <a:gd name="f132" fmla="*/ 32 f110 1"/>
              <a:gd name="f133" fmla="*/ 174 f109 1"/>
              <a:gd name="f134" fmla="*/ 45 f110 1"/>
              <a:gd name="f135" fmla="*/ 143 f109 1"/>
              <a:gd name="f136" fmla="*/ 48 f109 1"/>
              <a:gd name="f137" fmla="*/ 16 f110 1"/>
              <a:gd name="f138" fmla="*/ 312 f109 1"/>
              <a:gd name="f139" fmla="*/ 532 f109 1"/>
              <a:gd name="f140" fmla="*/ 74 f110 1"/>
              <a:gd name="f141" fmla="*/ 535 f109 1"/>
              <a:gd name="f142" fmla="*/ 134 f110 1"/>
              <a:gd name="f143" fmla="*/ 531 f109 1"/>
              <a:gd name="f144" fmla="*/ 420 f109 1"/>
              <a:gd name="f145" fmla="*/ 46 f110 1"/>
              <a:gd name="f146" fmla="*/ 191 f109 1"/>
              <a:gd name="f147" fmla="*/ 40 f110 1"/>
              <a:gd name="f148" fmla="*/ 192 f109 1"/>
              <a:gd name="f149" fmla="*/ 17 f110 1"/>
              <a:gd name="f150" fmla="*/ 290 f109 1"/>
              <a:gd name="f151" fmla="*/ 299 f109 1"/>
              <a:gd name="f152" fmla="+- f111 0 f1"/>
              <a:gd name="f153" fmla="*/ f114 1 148"/>
              <a:gd name="f154" fmla="*/ f115 1 610"/>
              <a:gd name="f155" fmla="*/ f116 1 148"/>
              <a:gd name="f156" fmla="*/ f117 1 610"/>
              <a:gd name="f157" fmla="*/ f118 1 610"/>
              <a:gd name="f158" fmla="*/ f119 1 148"/>
              <a:gd name="f159" fmla="*/ f120 1 610"/>
              <a:gd name="f160" fmla="*/ f121 1 148"/>
              <a:gd name="f161" fmla="*/ f122 1 610"/>
              <a:gd name="f162" fmla="*/ f123 1 610"/>
              <a:gd name="f163" fmla="*/ f124 1 148"/>
              <a:gd name="f164" fmla="*/ f125 1 610"/>
              <a:gd name="f165" fmla="*/ f126 1 148"/>
              <a:gd name="f166" fmla="*/ f127 1 610"/>
              <a:gd name="f167" fmla="*/ f128 1 148"/>
              <a:gd name="f168" fmla="*/ f129 1 610"/>
              <a:gd name="f169" fmla="*/ f130 1 148"/>
              <a:gd name="f170" fmla="*/ f131 1 610"/>
              <a:gd name="f171" fmla="*/ f132 1 148"/>
              <a:gd name="f172" fmla="*/ f133 1 610"/>
              <a:gd name="f173" fmla="*/ f134 1 148"/>
              <a:gd name="f174" fmla="*/ f135 1 610"/>
              <a:gd name="f175" fmla="*/ f136 1 610"/>
              <a:gd name="f176" fmla="*/ f137 1 148"/>
              <a:gd name="f177" fmla="*/ f138 1 610"/>
              <a:gd name="f178" fmla="*/ f139 1 610"/>
              <a:gd name="f179" fmla="*/ f140 1 148"/>
              <a:gd name="f180" fmla="*/ f141 1 610"/>
              <a:gd name="f181" fmla="*/ f142 1 148"/>
              <a:gd name="f182" fmla="*/ f143 1 610"/>
              <a:gd name="f183" fmla="*/ f144 1 610"/>
              <a:gd name="f184" fmla="*/ f145 1 148"/>
              <a:gd name="f185" fmla="*/ f146 1 610"/>
              <a:gd name="f186" fmla="*/ f147 1 148"/>
              <a:gd name="f187" fmla="*/ f148 1 610"/>
              <a:gd name="f188" fmla="*/ f149 1 148"/>
              <a:gd name="f189" fmla="*/ f150 1 610"/>
              <a:gd name="f190" fmla="*/ f151 1 610"/>
              <a:gd name="f191" fmla="*/ 0 1 f112"/>
              <a:gd name="f192" fmla="*/ f106 1 f112"/>
              <a:gd name="f193" fmla="*/ 0 1 f113"/>
              <a:gd name="f194" fmla="*/ f107 1 f113"/>
              <a:gd name="f195" fmla="*/ f153 1 f112"/>
              <a:gd name="f196" fmla="*/ f154 1 f113"/>
              <a:gd name="f197" fmla="*/ f155 1 f112"/>
              <a:gd name="f198" fmla="*/ f156 1 f113"/>
              <a:gd name="f199" fmla="*/ f157 1 f113"/>
              <a:gd name="f200" fmla="*/ f158 1 f112"/>
              <a:gd name="f201" fmla="*/ f159 1 f113"/>
              <a:gd name="f202" fmla="*/ f160 1 f112"/>
              <a:gd name="f203" fmla="*/ f161 1 f113"/>
              <a:gd name="f204" fmla="*/ f162 1 f113"/>
              <a:gd name="f205" fmla="*/ f163 1 f112"/>
              <a:gd name="f206" fmla="*/ f164 1 f113"/>
              <a:gd name="f207" fmla="*/ f165 1 f112"/>
              <a:gd name="f208" fmla="*/ f166 1 f113"/>
              <a:gd name="f209" fmla="*/ f167 1 f112"/>
              <a:gd name="f210" fmla="*/ f168 1 f113"/>
              <a:gd name="f211" fmla="*/ f169 1 f112"/>
              <a:gd name="f212" fmla="*/ f170 1 f113"/>
              <a:gd name="f213" fmla="*/ f171 1 f112"/>
              <a:gd name="f214" fmla="*/ f172 1 f113"/>
              <a:gd name="f215" fmla="*/ f173 1 f112"/>
              <a:gd name="f216" fmla="*/ f174 1 f113"/>
              <a:gd name="f217" fmla="*/ f175 1 f113"/>
              <a:gd name="f218" fmla="*/ f176 1 f112"/>
              <a:gd name="f219" fmla="*/ f177 1 f113"/>
              <a:gd name="f220" fmla="*/ f178 1 f113"/>
              <a:gd name="f221" fmla="*/ f179 1 f112"/>
              <a:gd name="f222" fmla="*/ f180 1 f113"/>
              <a:gd name="f223" fmla="*/ f181 1 f112"/>
              <a:gd name="f224" fmla="*/ f182 1 f113"/>
              <a:gd name="f225" fmla="*/ f183 1 f113"/>
              <a:gd name="f226" fmla="*/ f184 1 f112"/>
              <a:gd name="f227" fmla="*/ f185 1 f113"/>
              <a:gd name="f228" fmla="*/ f186 1 f112"/>
              <a:gd name="f229" fmla="*/ f187 1 f113"/>
              <a:gd name="f230" fmla="*/ f188 1 f112"/>
              <a:gd name="f231" fmla="*/ f189 1 f113"/>
              <a:gd name="f232" fmla="*/ f190 1 f113"/>
              <a:gd name="f233" fmla="*/ f191 f103 1"/>
              <a:gd name="f234" fmla="*/ f192 f103 1"/>
              <a:gd name="f235" fmla="*/ f194 f104 1"/>
              <a:gd name="f236" fmla="*/ f193 f104 1"/>
              <a:gd name="f237" fmla="*/ f195 f103 1"/>
              <a:gd name="f238" fmla="*/ f196 f104 1"/>
              <a:gd name="f239" fmla="*/ f197 f103 1"/>
              <a:gd name="f240" fmla="*/ f198 f104 1"/>
              <a:gd name="f241" fmla="*/ f199 f104 1"/>
              <a:gd name="f242" fmla="*/ f200 f103 1"/>
              <a:gd name="f243" fmla="*/ f201 f104 1"/>
              <a:gd name="f244" fmla="*/ f202 f103 1"/>
              <a:gd name="f245" fmla="*/ f203 f104 1"/>
              <a:gd name="f246" fmla="*/ f204 f104 1"/>
              <a:gd name="f247" fmla="*/ f205 f103 1"/>
              <a:gd name="f248" fmla="*/ f206 f104 1"/>
              <a:gd name="f249" fmla="*/ f207 f103 1"/>
              <a:gd name="f250" fmla="*/ f208 f104 1"/>
              <a:gd name="f251" fmla="*/ f209 f103 1"/>
              <a:gd name="f252" fmla="*/ f210 f104 1"/>
              <a:gd name="f253" fmla="*/ f211 f103 1"/>
              <a:gd name="f254" fmla="*/ f212 f104 1"/>
              <a:gd name="f255" fmla="*/ f213 f103 1"/>
              <a:gd name="f256" fmla="*/ f214 f104 1"/>
              <a:gd name="f257" fmla="*/ f215 f103 1"/>
              <a:gd name="f258" fmla="*/ f216 f104 1"/>
              <a:gd name="f259" fmla="*/ f217 f104 1"/>
              <a:gd name="f260" fmla="*/ f218 f103 1"/>
              <a:gd name="f261" fmla="*/ f219 f104 1"/>
              <a:gd name="f262" fmla="*/ f220 f104 1"/>
              <a:gd name="f263" fmla="*/ f221 f103 1"/>
              <a:gd name="f264" fmla="*/ f222 f104 1"/>
              <a:gd name="f265" fmla="*/ f223 f103 1"/>
              <a:gd name="f266" fmla="*/ f224 f104 1"/>
              <a:gd name="f267" fmla="*/ f225 f104 1"/>
              <a:gd name="f268" fmla="*/ f226 f103 1"/>
              <a:gd name="f269" fmla="*/ f227 f104 1"/>
              <a:gd name="f270" fmla="*/ f228 f103 1"/>
              <a:gd name="f271" fmla="*/ f229 f104 1"/>
              <a:gd name="f272" fmla="*/ f230 f103 1"/>
              <a:gd name="f273" fmla="*/ f231 f104 1"/>
              <a:gd name="f274" fmla="*/ f232 f10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2">
                <a:pos x="f237" y="f238"/>
              </a:cxn>
              <a:cxn ang="f152">
                <a:pos x="f239" y="f240"/>
              </a:cxn>
              <a:cxn ang="f152">
                <a:pos x="f239" y="f241"/>
              </a:cxn>
              <a:cxn ang="f152">
                <a:pos x="f242" y="f243"/>
              </a:cxn>
              <a:cxn ang="f152">
                <a:pos x="f244" y="f245"/>
              </a:cxn>
              <a:cxn ang="f152">
                <a:pos x="f244" y="f246"/>
              </a:cxn>
              <a:cxn ang="f152">
                <a:pos x="f247" y="f248"/>
              </a:cxn>
              <a:cxn ang="f152">
                <a:pos x="f249" y="f250"/>
              </a:cxn>
              <a:cxn ang="f152">
                <a:pos x="f251" y="f252"/>
              </a:cxn>
              <a:cxn ang="f152">
                <a:pos x="f253" y="f254"/>
              </a:cxn>
              <a:cxn ang="f152">
                <a:pos x="f255" y="f256"/>
              </a:cxn>
              <a:cxn ang="f152">
                <a:pos x="f257" y="f258"/>
              </a:cxn>
              <a:cxn ang="f152">
                <a:pos x="f257" y="f259"/>
              </a:cxn>
              <a:cxn ang="f152">
                <a:pos x="f257" y="f238"/>
              </a:cxn>
              <a:cxn ang="f152">
                <a:pos x="f237" y="f238"/>
              </a:cxn>
              <a:cxn ang="f152">
                <a:pos x="f260" y="f261"/>
              </a:cxn>
              <a:cxn ang="f152">
                <a:pos x="f260" y="f262"/>
              </a:cxn>
              <a:cxn ang="f152">
                <a:pos x="f263" y="f264"/>
              </a:cxn>
              <a:cxn ang="f152">
                <a:pos x="f265" y="f266"/>
              </a:cxn>
              <a:cxn ang="f152">
                <a:pos x="f265" y="f267"/>
              </a:cxn>
              <a:cxn ang="f152">
                <a:pos x="f265" y="f261"/>
              </a:cxn>
              <a:cxn ang="f152">
                <a:pos x="f260" y="f261"/>
              </a:cxn>
              <a:cxn ang="f152">
                <a:pos x="f268" y="f269"/>
              </a:cxn>
              <a:cxn ang="f152">
                <a:pos x="f270" y="f271"/>
              </a:cxn>
              <a:cxn ang="f152">
                <a:pos x="f272" y="f273"/>
              </a:cxn>
              <a:cxn ang="f152">
                <a:pos x="f255" y="f274"/>
              </a:cxn>
              <a:cxn ang="f152">
                <a:pos x="f268" y="f269"/>
              </a:cxn>
            </a:cxnLst>
            <a:rect l="f233" t="f236" r="f234" b="f235"/>
            <a:pathLst>
              <a:path w="148" h="610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3" y="f19"/>
                </a:cubicBezTo>
                <a:cubicBezTo>
                  <a:pt x="f13" y="f20"/>
                  <a:pt x="f21" y="f22"/>
                  <a:pt x="f23" y="f24"/>
                </a:cubicBezTo>
                <a:cubicBezTo>
                  <a:pt x="f25" y="f26"/>
                  <a:pt x="f6" y="f27"/>
                  <a:pt x="f6" y="f28"/>
                </a:cubicBezTo>
                <a:cubicBezTo>
                  <a:pt x="f29" y="f30"/>
                  <a:pt x="f29" y="f31"/>
                  <a:pt x="f6" y="f32"/>
                </a:cubicBezTo>
                <a:cubicBezTo>
                  <a:pt x="f6" y="f33"/>
                  <a:pt x="f34" y="f35"/>
                  <a:pt x="f36" y="f37"/>
                </a:cubicBezTo>
                <a:cubicBezTo>
                  <a:pt x="f38" y="f7"/>
                  <a:pt x="f39" y="f7"/>
                  <a:pt x="f40" y="f41"/>
                </a:cubicBezTo>
                <a:cubicBezTo>
                  <a:pt x="f42" y="f35"/>
                  <a:pt x="f5" y="f43"/>
                  <a:pt x="f5" y="f44"/>
                </a:cubicBezTo>
                <a:cubicBezTo>
                  <a:pt x="f45" y="f31"/>
                  <a:pt x="f45" y="f30"/>
                  <a:pt x="f45" y="f46"/>
                </a:cubicBezTo>
                <a:cubicBezTo>
                  <a:pt x="f5" y="f47"/>
                  <a:pt x="f48" y="f26"/>
                  <a:pt x="f49" y="f50"/>
                </a:cubicBezTo>
                <a:cubicBezTo>
                  <a:pt x="f51" y="f52"/>
                  <a:pt x="f53" y="f19"/>
                  <a:pt x="f54" y="f55"/>
                </a:cubicBezTo>
                <a:cubicBezTo>
                  <a:pt x="f56" y="f57"/>
                  <a:pt x="f58" y="f16"/>
                  <a:pt x="f54" y="f58"/>
                </a:cubicBezTo>
                <a:cubicBezTo>
                  <a:pt x="f59" y="f49"/>
                  <a:pt x="f60" y="f61"/>
                  <a:pt x="f54" y="f5"/>
                </a:cubicBezTo>
                <a:cubicBezTo>
                  <a:pt x="f62" y="f5"/>
                  <a:pt x="f63" y="f5"/>
                  <a:pt x="f8" y="f5"/>
                </a:cubicBezTo>
                <a:close/>
                <a:moveTo>
                  <a:pt x="f61" y="f64"/>
                </a:moveTo>
                <a:cubicBezTo>
                  <a:pt x="f61" y="f65"/>
                  <a:pt x="f61" y="f66"/>
                  <a:pt x="f61" y="f67"/>
                </a:cubicBezTo>
                <a:cubicBezTo>
                  <a:pt x="f68" y="f69"/>
                  <a:pt x="f70" y="f71"/>
                  <a:pt x="f72" y="f71"/>
                </a:cubicBezTo>
                <a:cubicBezTo>
                  <a:pt x="f73" y="f71"/>
                  <a:pt x="f74" y="f69"/>
                  <a:pt x="f75" y="f76"/>
                </a:cubicBezTo>
                <a:cubicBezTo>
                  <a:pt x="f75" y="f77"/>
                  <a:pt x="f75" y="f78"/>
                  <a:pt x="f75" y="f79"/>
                </a:cubicBezTo>
                <a:cubicBezTo>
                  <a:pt x="f75" y="f80"/>
                  <a:pt x="f75" y="f81"/>
                  <a:pt x="f75" y="f64"/>
                </a:cubicBezTo>
                <a:cubicBezTo>
                  <a:pt x="f82" y="f64"/>
                  <a:pt x="f70" y="f64"/>
                  <a:pt x="f61" y="f64"/>
                </a:cubicBezTo>
                <a:close/>
                <a:moveTo>
                  <a:pt x="f83" y="f84"/>
                </a:moveTo>
                <a:cubicBezTo>
                  <a:pt x="f14" y="f85"/>
                  <a:pt x="f86" y="f84"/>
                  <a:pt x="f60" y="f85"/>
                </a:cubicBez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49" y="f97"/>
                </a:cubicBezTo>
                <a:cubicBezTo>
                  <a:pt x="f98" y="f99"/>
                  <a:pt x="f100" y="f101"/>
                  <a:pt x="f83" y="f84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D2CD46C3-F1E7-2B10-2251-BBADBA9E9563}"/>
              </a:ext>
            </a:extLst>
          </p:cNvPr>
          <p:cNvSpPr/>
          <p:nvPr/>
        </p:nvSpPr>
        <p:spPr>
          <a:xfrm>
            <a:off x="319089" y="1236661"/>
            <a:ext cx="454027" cy="34607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9"/>
              <a:gd name="f7" fmla="val 205"/>
              <a:gd name="f8" fmla="val 45"/>
              <a:gd name="f9" fmla="val 12"/>
              <a:gd name="f10" fmla="val 47"/>
              <a:gd name="f11" fmla="val 25"/>
              <a:gd name="f12" fmla="val 52"/>
              <a:gd name="f13" fmla="val 38"/>
              <a:gd name="f14" fmla="val 48"/>
              <a:gd name="f15" fmla="val 59"/>
              <a:gd name="f16" fmla="val 70"/>
              <a:gd name="f17" fmla="val 44"/>
              <a:gd name="f18" fmla="val 89"/>
              <a:gd name="f19" fmla="val 107"/>
              <a:gd name="f20" fmla="val 31"/>
              <a:gd name="f21" fmla="val 126"/>
              <a:gd name="f22" fmla="val 27"/>
              <a:gd name="f23" fmla="val 144"/>
              <a:gd name="f24" fmla="val 24"/>
              <a:gd name="f25" fmla="val 145"/>
              <a:gd name="f26" fmla="val 15"/>
              <a:gd name="f27" fmla="val 136"/>
              <a:gd name="f28" fmla="val 157"/>
              <a:gd name="f29" fmla="val 4"/>
              <a:gd name="f30" fmla="val 177"/>
              <a:gd name="f31" fmla="val 9"/>
              <a:gd name="f32" fmla="val 200"/>
              <a:gd name="f33" fmla="val 13"/>
              <a:gd name="f34" fmla="val 233"/>
              <a:gd name="f35" fmla="val 39"/>
              <a:gd name="f36" fmla="val 232"/>
              <a:gd name="f37" fmla="val 72"/>
              <a:gd name="f38" fmla="val 202"/>
              <a:gd name="f39" fmla="val 213"/>
              <a:gd name="f40" fmla="val 120"/>
              <a:gd name="f41" fmla="val 225"/>
              <a:gd name="f42" fmla="val 131"/>
              <a:gd name="f43" fmla="val 243"/>
              <a:gd name="f44" fmla="val 132"/>
              <a:gd name="f45" fmla="val 262"/>
              <a:gd name="f46" fmla="val 133"/>
              <a:gd name="f47" fmla="val 142"/>
              <a:gd name="f48" fmla="val 268"/>
              <a:gd name="f49" fmla="val 155"/>
              <a:gd name="f50" fmla="val 256"/>
              <a:gd name="f51" fmla="val 150"/>
              <a:gd name="f52" fmla="val 146"/>
              <a:gd name="f53" fmla="val 231"/>
              <a:gd name="f54" fmla="val 140"/>
              <a:gd name="f55" fmla="val 223"/>
              <a:gd name="f56" fmla="val 214"/>
              <a:gd name="f57" fmla="val 130"/>
              <a:gd name="f58" fmla="val 207"/>
              <a:gd name="f59" fmla="val 124"/>
              <a:gd name="f60" fmla="val 171"/>
              <a:gd name="f61" fmla="val 96"/>
              <a:gd name="f62" fmla="val 128"/>
              <a:gd name="f63" fmla="val 81"/>
              <a:gd name="f64" fmla="val 84"/>
              <a:gd name="f65" fmla="val 71"/>
              <a:gd name="f66" fmla="val 83"/>
              <a:gd name="f67" fmla="val 80"/>
              <a:gd name="f68" fmla="val 79"/>
              <a:gd name="f69" fmla="val 78"/>
              <a:gd name="f70" fmla="val 74"/>
              <a:gd name="f71" fmla="val 76"/>
              <a:gd name="f72" fmla="val 85"/>
              <a:gd name="f73" fmla="val 115"/>
              <a:gd name="f74" fmla="val 98"/>
              <a:gd name="f75" fmla="val 174"/>
              <a:gd name="f76" fmla="val 111"/>
              <a:gd name="f77" fmla="val 209"/>
              <a:gd name="f78" fmla="val 208"/>
              <a:gd name="f79" fmla="val 153"/>
              <a:gd name="f80" fmla="val 184"/>
              <a:gd name="f81" fmla="val 179"/>
              <a:gd name="f82" fmla="val 173"/>
              <a:gd name="f83" fmla="val 191"/>
              <a:gd name="f84" fmla="val 156"/>
              <a:gd name="f85" fmla="val 198"/>
              <a:gd name="f86" fmla="val 118"/>
              <a:gd name="f87" fmla="val 189"/>
              <a:gd name="f88" fmla="val 95"/>
              <a:gd name="f89" fmla="val 176"/>
              <a:gd name="f90" fmla="val 163"/>
              <a:gd name="f91" fmla="val 77"/>
              <a:gd name="f92" fmla="val 158"/>
              <a:gd name="f93" fmla="val 94"/>
              <a:gd name="f94" fmla="val 137"/>
              <a:gd name="f95" fmla="val 65"/>
              <a:gd name="f96" fmla="val 73"/>
              <a:gd name="f97" fmla="val 112"/>
              <a:gd name="f98" fmla="val 104"/>
              <a:gd name="f99" fmla="val 54"/>
              <a:gd name="f100" fmla="val 69"/>
              <a:gd name="f101" fmla="val 16"/>
              <a:gd name="f102" fmla="val 66"/>
              <a:gd name="f103" fmla="val 46"/>
              <a:gd name="f104" fmla="+- 0 0 -90"/>
              <a:gd name="f105" fmla="*/ f3 1 269"/>
              <a:gd name="f106" fmla="*/ f4 1 205"/>
              <a:gd name="f107" fmla="val f5"/>
              <a:gd name="f108" fmla="val f6"/>
              <a:gd name="f109" fmla="val f7"/>
              <a:gd name="f110" fmla="*/ f104 f0 1"/>
              <a:gd name="f111" fmla="+- f109 0 f107"/>
              <a:gd name="f112" fmla="+- f108 0 f107"/>
              <a:gd name="f113" fmla="*/ f110 1 f2"/>
              <a:gd name="f114" fmla="*/ f112 1 269"/>
              <a:gd name="f115" fmla="*/ f111 1 205"/>
              <a:gd name="f116" fmla="*/ 0 f112 1"/>
              <a:gd name="f117" fmla="*/ 45 f111 1"/>
              <a:gd name="f118" fmla="*/ 38 f112 1"/>
              <a:gd name="f119" fmla="*/ 52 f111 1"/>
              <a:gd name="f120" fmla="*/ 70 f112 1"/>
              <a:gd name="f121" fmla="*/ 44 f111 1"/>
              <a:gd name="f122" fmla="*/ 126 f112 1"/>
              <a:gd name="f123" fmla="*/ 27 f111 1"/>
              <a:gd name="f124" fmla="*/ 136 f112 1"/>
              <a:gd name="f125" fmla="*/ 0 f111 1"/>
              <a:gd name="f126" fmla="*/ 200 f112 1"/>
              <a:gd name="f127" fmla="*/ 13 f111 1"/>
              <a:gd name="f128" fmla="*/ 202 f112 1"/>
              <a:gd name="f129" fmla="*/ 107 f111 1"/>
              <a:gd name="f130" fmla="*/ 243 f112 1"/>
              <a:gd name="f131" fmla="*/ 132 f111 1"/>
              <a:gd name="f132" fmla="*/ 268 f112 1"/>
              <a:gd name="f133" fmla="*/ 155 f111 1"/>
              <a:gd name="f134" fmla="*/ 231 f112 1"/>
              <a:gd name="f135" fmla="*/ 140 f111 1"/>
              <a:gd name="f136" fmla="*/ 207 f112 1"/>
              <a:gd name="f137" fmla="*/ 124 f111 1"/>
              <a:gd name="f138" fmla="*/ 84 f112 1"/>
              <a:gd name="f139" fmla="*/ 71 f111 1"/>
              <a:gd name="f140" fmla="*/ 80 f112 1"/>
              <a:gd name="f141" fmla="*/ 72 f111 1"/>
              <a:gd name="f142" fmla="*/ 78 f112 1"/>
              <a:gd name="f143" fmla="*/ 74 f111 1"/>
              <a:gd name="f144" fmla="*/ 85 f112 1"/>
              <a:gd name="f145" fmla="*/ 79 f111 1"/>
              <a:gd name="f146" fmla="*/ 174 f112 1"/>
              <a:gd name="f147" fmla="*/ 111 f111 1"/>
              <a:gd name="f148" fmla="*/ 184 f112 1"/>
              <a:gd name="f149" fmla="*/ 179 f111 1"/>
              <a:gd name="f150" fmla="*/ 144 f112 1"/>
              <a:gd name="f151" fmla="*/ 205 f111 1"/>
              <a:gd name="f152" fmla="*/ 72 f112 1"/>
              <a:gd name="f153" fmla="*/ 163 f111 1"/>
              <a:gd name="f154" fmla="*/ 94 f112 1"/>
              <a:gd name="f155" fmla="*/ 145 f111 1"/>
              <a:gd name="f156" fmla="*/ 65 f112 1"/>
              <a:gd name="f157" fmla="*/ 54 f112 1"/>
              <a:gd name="f158" fmla="*/ 94 f111 1"/>
              <a:gd name="f159" fmla="*/ 48 f111 1"/>
              <a:gd name="f160" fmla="+- f113 0 f1"/>
              <a:gd name="f161" fmla="*/ f116 1 269"/>
              <a:gd name="f162" fmla="*/ f117 1 205"/>
              <a:gd name="f163" fmla="*/ f118 1 269"/>
              <a:gd name="f164" fmla="*/ f119 1 205"/>
              <a:gd name="f165" fmla="*/ f120 1 269"/>
              <a:gd name="f166" fmla="*/ f121 1 205"/>
              <a:gd name="f167" fmla="*/ f122 1 269"/>
              <a:gd name="f168" fmla="*/ f123 1 205"/>
              <a:gd name="f169" fmla="*/ f124 1 269"/>
              <a:gd name="f170" fmla="*/ f125 1 205"/>
              <a:gd name="f171" fmla="*/ f126 1 269"/>
              <a:gd name="f172" fmla="*/ f127 1 205"/>
              <a:gd name="f173" fmla="*/ f128 1 269"/>
              <a:gd name="f174" fmla="*/ f129 1 205"/>
              <a:gd name="f175" fmla="*/ f130 1 269"/>
              <a:gd name="f176" fmla="*/ f131 1 205"/>
              <a:gd name="f177" fmla="*/ f132 1 269"/>
              <a:gd name="f178" fmla="*/ f133 1 205"/>
              <a:gd name="f179" fmla="*/ f134 1 269"/>
              <a:gd name="f180" fmla="*/ f135 1 205"/>
              <a:gd name="f181" fmla="*/ f136 1 269"/>
              <a:gd name="f182" fmla="*/ f137 1 205"/>
              <a:gd name="f183" fmla="*/ f138 1 269"/>
              <a:gd name="f184" fmla="*/ f139 1 205"/>
              <a:gd name="f185" fmla="*/ f140 1 269"/>
              <a:gd name="f186" fmla="*/ f141 1 205"/>
              <a:gd name="f187" fmla="*/ f142 1 269"/>
              <a:gd name="f188" fmla="*/ f143 1 205"/>
              <a:gd name="f189" fmla="*/ f144 1 269"/>
              <a:gd name="f190" fmla="*/ f145 1 205"/>
              <a:gd name="f191" fmla="*/ f146 1 269"/>
              <a:gd name="f192" fmla="*/ f147 1 205"/>
              <a:gd name="f193" fmla="*/ f148 1 269"/>
              <a:gd name="f194" fmla="*/ f149 1 205"/>
              <a:gd name="f195" fmla="*/ f150 1 269"/>
              <a:gd name="f196" fmla="*/ f151 1 205"/>
              <a:gd name="f197" fmla="*/ f152 1 269"/>
              <a:gd name="f198" fmla="*/ f153 1 205"/>
              <a:gd name="f199" fmla="*/ f154 1 269"/>
              <a:gd name="f200" fmla="*/ f155 1 205"/>
              <a:gd name="f201" fmla="*/ f156 1 269"/>
              <a:gd name="f202" fmla="*/ f157 1 269"/>
              <a:gd name="f203" fmla="*/ f158 1 205"/>
              <a:gd name="f204" fmla="*/ f159 1 205"/>
              <a:gd name="f205" fmla="*/ 0 1 f114"/>
              <a:gd name="f206" fmla="*/ f108 1 f114"/>
              <a:gd name="f207" fmla="*/ 0 1 f115"/>
              <a:gd name="f208" fmla="*/ f109 1 f115"/>
              <a:gd name="f209" fmla="*/ f161 1 f114"/>
              <a:gd name="f210" fmla="*/ f162 1 f115"/>
              <a:gd name="f211" fmla="*/ f163 1 f114"/>
              <a:gd name="f212" fmla="*/ f164 1 f115"/>
              <a:gd name="f213" fmla="*/ f165 1 f114"/>
              <a:gd name="f214" fmla="*/ f166 1 f115"/>
              <a:gd name="f215" fmla="*/ f167 1 f114"/>
              <a:gd name="f216" fmla="*/ f168 1 f115"/>
              <a:gd name="f217" fmla="*/ f169 1 f114"/>
              <a:gd name="f218" fmla="*/ f170 1 f115"/>
              <a:gd name="f219" fmla="*/ f171 1 f114"/>
              <a:gd name="f220" fmla="*/ f172 1 f115"/>
              <a:gd name="f221" fmla="*/ f173 1 f114"/>
              <a:gd name="f222" fmla="*/ f174 1 f115"/>
              <a:gd name="f223" fmla="*/ f175 1 f114"/>
              <a:gd name="f224" fmla="*/ f176 1 f115"/>
              <a:gd name="f225" fmla="*/ f177 1 f114"/>
              <a:gd name="f226" fmla="*/ f178 1 f115"/>
              <a:gd name="f227" fmla="*/ f179 1 f114"/>
              <a:gd name="f228" fmla="*/ f180 1 f115"/>
              <a:gd name="f229" fmla="*/ f181 1 f114"/>
              <a:gd name="f230" fmla="*/ f182 1 f115"/>
              <a:gd name="f231" fmla="*/ f183 1 f114"/>
              <a:gd name="f232" fmla="*/ f184 1 f115"/>
              <a:gd name="f233" fmla="*/ f185 1 f114"/>
              <a:gd name="f234" fmla="*/ f186 1 f115"/>
              <a:gd name="f235" fmla="*/ f187 1 f114"/>
              <a:gd name="f236" fmla="*/ f188 1 f115"/>
              <a:gd name="f237" fmla="*/ f189 1 f114"/>
              <a:gd name="f238" fmla="*/ f190 1 f115"/>
              <a:gd name="f239" fmla="*/ f191 1 f114"/>
              <a:gd name="f240" fmla="*/ f192 1 f115"/>
              <a:gd name="f241" fmla="*/ f193 1 f114"/>
              <a:gd name="f242" fmla="*/ f194 1 f115"/>
              <a:gd name="f243" fmla="*/ f195 1 f114"/>
              <a:gd name="f244" fmla="*/ f196 1 f115"/>
              <a:gd name="f245" fmla="*/ f197 1 f114"/>
              <a:gd name="f246" fmla="*/ f198 1 f115"/>
              <a:gd name="f247" fmla="*/ f199 1 f114"/>
              <a:gd name="f248" fmla="*/ f200 1 f115"/>
              <a:gd name="f249" fmla="*/ f201 1 f114"/>
              <a:gd name="f250" fmla="*/ f202 1 f114"/>
              <a:gd name="f251" fmla="*/ f203 1 f115"/>
              <a:gd name="f252" fmla="*/ f204 1 f115"/>
              <a:gd name="f253" fmla="*/ f205 f105 1"/>
              <a:gd name="f254" fmla="*/ f206 f105 1"/>
              <a:gd name="f255" fmla="*/ f208 f106 1"/>
              <a:gd name="f256" fmla="*/ f207 f106 1"/>
              <a:gd name="f257" fmla="*/ f209 f105 1"/>
              <a:gd name="f258" fmla="*/ f210 f106 1"/>
              <a:gd name="f259" fmla="*/ f211 f105 1"/>
              <a:gd name="f260" fmla="*/ f212 f106 1"/>
              <a:gd name="f261" fmla="*/ f213 f105 1"/>
              <a:gd name="f262" fmla="*/ f214 f106 1"/>
              <a:gd name="f263" fmla="*/ f215 f105 1"/>
              <a:gd name="f264" fmla="*/ f216 f106 1"/>
              <a:gd name="f265" fmla="*/ f217 f105 1"/>
              <a:gd name="f266" fmla="*/ f218 f106 1"/>
              <a:gd name="f267" fmla="*/ f219 f105 1"/>
              <a:gd name="f268" fmla="*/ f220 f106 1"/>
              <a:gd name="f269" fmla="*/ f221 f105 1"/>
              <a:gd name="f270" fmla="*/ f222 f106 1"/>
              <a:gd name="f271" fmla="*/ f223 f105 1"/>
              <a:gd name="f272" fmla="*/ f224 f106 1"/>
              <a:gd name="f273" fmla="*/ f225 f105 1"/>
              <a:gd name="f274" fmla="*/ f226 f106 1"/>
              <a:gd name="f275" fmla="*/ f227 f105 1"/>
              <a:gd name="f276" fmla="*/ f228 f106 1"/>
              <a:gd name="f277" fmla="*/ f229 f105 1"/>
              <a:gd name="f278" fmla="*/ f230 f106 1"/>
              <a:gd name="f279" fmla="*/ f231 f105 1"/>
              <a:gd name="f280" fmla="*/ f232 f106 1"/>
              <a:gd name="f281" fmla="*/ f233 f105 1"/>
              <a:gd name="f282" fmla="*/ f234 f106 1"/>
              <a:gd name="f283" fmla="*/ f235 f105 1"/>
              <a:gd name="f284" fmla="*/ f236 f106 1"/>
              <a:gd name="f285" fmla="*/ f237 f105 1"/>
              <a:gd name="f286" fmla="*/ f238 f106 1"/>
              <a:gd name="f287" fmla="*/ f239 f105 1"/>
              <a:gd name="f288" fmla="*/ f240 f106 1"/>
              <a:gd name="f289" fmla="*/ f241 f105 1"/>
              <a:gd name="f290" fmla="*/ f242 f106 1"/>
              <a:gd name="f291" fmla="*/ f243 f105 1"/>
              <a:gd name="f292" fmla="*/ f244 f106 1"/>
              <a:gd name="f293" fmla="*/ f245 f105 1"/>
              <a:gd name="f294" fmla="*/ f246 f106 1"/>
              <a:gd name="f295" fmla="*/ f247 f105 1"/>
              <a:gd name="f296" fmla="*/ f248 f106 1"/>
              <a:gd name="f297" fmla="*/ f249 f105 1"/>
              <a:gd name="f298" fmla="*/ f250 f105 1"/>
              <a:gd name="f299" fmla="*/ f251 f106 1"/>
              <a:gd name="f300" fmla="*/ f252 f10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0">
                <a:pos x="f257" y="f258"/>
              </a:cxn>
              <a:cxn ang="f160">
                <a:pos x="f259" y="f260"/>
              </a:cxn>
              <a:cxn ang="f160">
                <a:pos x="f261" y="f262"/>
              </a:cxn>
              <a:cxn ang="f160">
                <a:pos x="f263" y="f264"/>
              </a:cxn>
              <a:cxn ang="f160">
                <a:pos x="f265" y="f266"/>
              </a:cxn>
              <a:cxn ang="f160">
                <a:pos x="f267" y="f268"/>
              </a:cxn>
              <a:cxn ang="f160">
                <a:pos x="f269" y="f270"/>
              </a:cxn>
              <a:cxn ang="f160">
                <a:pos x="f271" y="f272"/>
              </a:cxn>
              <a:cxn ang="f160">
                <a:pos x="f273" y="f274"/>
              </a:cxn>
              <a:cxn ang="f160">
                <a:pos x="f275" y="f276"/>
              </a:cxn>
              <a:cxn ang="f160">
                <a:pos x="f277" y="f278"/>
              </a:cxn>
              <a:cxn ang="f160">
                <a:pos x="f279" y="f280"/>
              </a:cxn>
              <a:cxn ang="f160">
                <a:pos x="f281" y="f282"/>
              </a:cxn>
              <a:cxn ang="f160">
                <a:pos x="f283" y="f284"/>
              </a:cxn>
              <a:cxn ang="f160">
                <a:pos x="f285" y="f286"/>
              </a:cxn>
              <a:cxn ang="f160">
                <a:pos x="f287" y="f288"/>
              </a:cxn>
              <a:cxn ang="f160">
                <a:pos x="f289" y="f290"/>
              </a:cxn>
              <a:cxn ang="f160">
                <a:pos x="f291" y="f292"/>
              </a:cxn>
              <a:cxn ang="f160">
                <a:pos x="f293" y="f294"/>
              </a:cxn>
              <a:cxn ang="f160">
                <a:pos x="f295" y="f296"/>
              </a:cxn>
              <a:cxn ang="f160">
                <a:pos x="f297" y="f278"/>
              </a:cxn>
              <a:cxn ang="f160">
                <a:pos x="f298" y="f299"/>
              </a:cxn>
              <a:cxn ang="f160">
                <a:pos x="f257" y="f300"/>
              </a:cxn>
              <a:cxn ang="f160">
                <a:pos x="f257" y="f258"/>
              </a:cxn>
            </a:cxnLst>
            <a:rect l="f253" t="f256" r="f254" b="f255"/>
            <a:pathLst>
              <a:path w="269" h="205">
                <a:moveTo>
                  <a:pt x="f5" y="f8"/>
                </a:moveTo>
                <a:cubicBezTo>
                  <a:pt x="f9" y="f10"/>
                  <a:pt x="f11" y="f12"/>
                  <a:pt x="f13" y="f12"/>
                </a:cubicBezTo>
                <a:cubicBezTo>
                  <a:pt x="f14" y="f12"/>
                  <a:pt x="f15" y="f10"/>
                  <a:pt x="f16" y="f17"/>
                </a:cubicBezTo>
                <a:cubicBezTo>
                  <a:pt x="f18" y="f13"/>
                  <a:pt x="f19" y="f20"/>
                  <a:pt x="f21" y="f22"/>
                </a:cubicBezTo>
                <a:cubicBezTo>
                  <a:pt x="f23" y="f24"/>
                  <a:pt x="f25" y="f26"/>
                  <a:pt x="f27" y="f5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19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6" y="f47"/>
                  <a:pt x="f48" y="f49"/>
                </a:cubicBezTo>
                <a:cubicBezTo>
                  <a:pt x="f50" y="f51"/>
                  <a:pt x="f43" y="f52"/>
                  <a:pt x="f53" y="f54"/>
                </a:cubicBezTo>
                <a:cubicBezTo>
                  <a:pt x="f55" y="f27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16"/>
                  <a:pt x="f63" y="f65"/>
                  <a:pt x="f67" y="f37"/>
                </a:cubicBezTo>
                <a:cubicBezTo>
                  <a:pt x="f68" y="f37"/>
                  <a:pt x="f68" y="f37"/>
                  <a:pt x="f69" y="f70"/>
                </a:cubicBezTo>
                <a:cubicBezTo>
                  <a:pt x="f67" y="f71"/>
                  <a:pt x="f66" y="f69"/>
                  <a:pt x="f72" y="f68"/>
                </a:cubicBezTo>
                <a:cubicBezTo>
                  <a:pt x="f73" y="f18"/>
                  <a:pt x="f25" y="f74"/>
                  <a:pt x="f75" y="f76"/>
                </a:cubicBezTo>
                <a:cubicBezTo>
                  <a:pt x="f77" y="f21"/>
                  <a:pt x="f78" y="f79"/>
                  <a:pt x="f80" y="f81"/>
                </a:cubicBezTo>
                <a:cubicBezTo>
                  <a:pt x="f82" y="f83"/>
                  <a:pt x="f84" y="f85"/>
                  <a:pt x="f23" y="f7"/>
                </a:cubicBezTo>
                <a:cubicBezTo>
                  <a:pt x="f86" y="f87"/>
                  <a:pt x="f88" y="f89"/>
                  <a:pt x="f37" y="f90"/>
                </a:cubicBezTo>
                <a:cubicBezTo>
                  <a:pt x="f91" y="f92"/>
                  <a:pt x="f64" y="f79"/>
                  <a:pt x="f93" y="f25"/>
                </a:cubicBezTo>
                <a:cubicBezTo>
                  <a:pt x="f66" y="f94"/>
                  <a:pt x="f70" y="f42"/>
                  <a:pt x="f95" y="f59"/>
                </a:cubicBezTo>
                <a:cubicBezTo>
                  <a:pt x="f96" y="f97"/>
                  <a:pt x="f15" y="f98"/>
                  <a:pt x="f99" y="f93"/>
                </a:cubicBezTo>
                <a:cubicBezTo>
                  <a:pt x="f17" y="f100"/>
                  <a:pt x="f101" y="f102"/>
                  <a:pt x="f5" y="f14"/>
                </a:cubicBezTo>
                <a:cubicBezTo>
                  <a:pt x="f5" y="f10"/>
                  <a:pt x="f5" y="f103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12B0112A-057F-C348-B125-8FF2DC2F20AC}"/>
              </a:ext>
            </a:extLst>
          </p:cNvPr>
          <p:cNvSpPr/>
          <p:nvPr/>
        </p:nvSpPr>
        <p:spPr>
          <a:xfrm>
            <a:off x="5256208" y="2578095"/>
            <a:ext cx="622304" cy="8413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69"/>
              <a:gd name="f7" fmla="val 498"/>
              <a:gd name="f8" fmla="val 246"/>
              <a:gd name="f9" fmla="val 124"/>
              <a:gd name="f10" fmla="val 332"/>
              <a:gd name="f11" fmla="val 167"/>
              <a:gd name="f12" fmla="val 123"/>
              <a:gd name="f13" fmla="val 245"/>
              <a:gd name="f14" fmla="val 165"/>
              <a:gd name="f15" fmla="val 331"/>
              <a:gd name="f16" fmla="val 42"/>
              <a:gd name="f17" fmla="val 43"/>
              <a:gd name="f18" fmla="val 181"/>
              <a:gd name="f19" fmla="val 318"/>
              <a:gd name="f20" fmla="val 455"/>
              <a:gd name="f21" fmla="val 138"/>
              <a:gd name="f22" fmla="val 232"/>
              <a:gd name="f23" fmla="val 326"/>
              <a:gd name="f24" fmla="val 317"/>
              <a:gd name="f25" fmla="+- 0 0 -90"/>
              <a:gd name="f26" fmla="*/ f3 1 369"/>
              <a:gd name="f27" fmla="*/ f4 1 498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369"/>
              <a:gd name="f36" fmla="*/ f32 1 498"/>
              <a:gd name="f37" fmla="*/ 369 f33 1"/>
              <a:gd name="f38" fmla="*/ 498 f32 1"/>
              <a:gd name="f39" fmla="*/ 0 f33 1"/>
              <a:gd name="f40" fmla="*/ 0 f32 1"/>
              <a:gd name="f41" fmla="*/ 42 f33 1"/>
              <a:gd name="f42" fmla="*/ 43 f32 1"/>
              <a:gd name="f43" fmla="*/ 455 f32 1"/>
              <a:gd name="f44" fmla="*/ 326 f33 1"/>
              <a:gd name="f45" fmla="+- f34 0 f1"/>
              <a:gd name="f46" fmla="*/ f37 1 369"/>
              <a:gd name="f47" fmla="*/ f38 1 498"/>
              <a:gd name="f48" fmla="*/ f39 1 369"/>
              <a:gd name="f49" fmla="*/ f40 1 498"/>
              <a:gd name="f50" fmla="*/ f41 1 369"/>
              <a:gd name="f51" fmla="*/ f42 1 498"/>
              <a:gd name="f52" fmla="*/ f43 1 498"/>
              <a:gd name="f53" fmla="*/ f44 1 369"/>
              <a:gd name="f54" fmla="*/ 0 1 f35"/>
              <a:gd name="f55" fmla="*/ f29 1 f35"/>
              <a:gd name="f56" fmla="*/ 0 1 f36"/>
              <a:gd name="f57" fmla="*/ f30 1 f36"/>
              <a:gd name="f58" fmla="*/ f46 1 f35"/>
              <a:gd name="f59" fmla="*/ f47 1 f36"/>
              <a:gd name="f60" fmla="*/ f48 1 f35"/>
              <a:gd name="f61" fmla="*/ f49 1 f36"/>
              <a:gd name="f62" fmla="*/ f50 1 f35"/>
              <a:gd name="f63" fmla="*/ f51 1 f36"/>
              <a:gd name="f64" fmla="*/ f52 1 f36"/>
              <a:gd name="f65" fmla="*/ f53 1 f35"/>
              <a:gd name="f66" fmla="*/ f54 f26 1"/>
              <a:gd name="f67" fmla="*/ f55 f26 1"/>
              <a:gd name="f68" fmla="*/ f57 f27 1"/>
              <a:gd name="f69" fmla="*/ f56 f27 1"/>
              <a:gd name="f70" fmla="*/ f58 f26 1"/>
              <a:gd name="f71" fmla="*/ f59 f27 1"/>
              <a:gd name="f72" fmla="*/ f60 f26 1"/>
              <a:gd name="f73" fmla="*/ f61 f27 1"/>
              <a:gd name="f74" fmla="*/ f62 f26 1"/>
              <a:gd name="f75" fmla="*/ f63 f27 1"/>
              <a:gd name="f76" fmla="*/ f64 f27 1"/>
              <a:gd name="f77" fmla="*/ f65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0" y="f71"/>
              </a:cxn>
              <a:cxn ang="f45">
                <a:pos x="f72" y="f71"/>
              </a:cxn>
              <a:cxn ang="f45">
                <a:pos x="f72" y="f73"/>
              </a:cxn>
              <a:cxn ang="f45">
                <a:pos x="f70" y="f73"/>
              </a:cxn>
              <a:cxn ang="f45">
                <a:pos x="f70" y="f71"/>
              </a:cxn>
              <a:cxn ang="f45">
                <a:pos x="f74" y="f75"/>
              </a:cxn>
              <a:cxn ang="f45">
                <a:pos x="f74" y="f76"/>
              </a:cxn>
              <a:cxn ang="f45">
                <a:pos x="f77" y="f76"/>
              </a:cxn>
              <a:cxn ang="f45">
                <a:pos x="f77" y="f75"/>
              </a:cxn>
              <a:cxn ang="f45">
                <a:pos x="f74" y="f75"/>
              </a:cxn>
            </a:cxnLst>
            <a:rect l="f66" t="f69" r="f67" b="f68"/>
            <a:pathLst>
              <a:path w="369" h="498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5" y="f10"/>
                  <a:pt x="f5" y="f11"/>
                  <a:pt x="f5" y="f5"/>
                </a:cubicBezTo>
                <a:cubicBezTo>
                  <a:pt x="f12" y="f5"/>
                  <a:pt x="f13" y="f5"/>
                  <a:pt x="f6" y="f5"/>
                </a:cubicBezTo>
                <a:cubicBezTo>
                  <a:pt x="f6" y="f14"/>
                  <a:pt x="f6" y="f15"/>
                  <a:pt x="f6" y="f7"/>
                </a:cubicBezTo>
                <a:close/>
                <a:moveTo>
                  <a:pt x="f16" y="f17"/>
                </a:moveTo>
                <a:cubicBezTo>
                  <a:pt x="f16" y="f18"/>
                  <a:pt x="f16" y="f19"/>
                  <a:pt x="f16" y="f20"/>
                </a:cubicBezTo>
                <a:cubicBezTo>
                  <a:pt x="f21" y="f20"/>
                  <a:pt x="f22" y="f20"/>
                  <a:pt x="f23" y="f20"/>
                </a:cubicBezTo>
                <a:cubicBezTo>
                  <a:pt x="f23" y="f24"/>
                  <a:pt x="f23" y="f2"/>
                  <a:pt x="f23" y="f17"/>
                </a:cubicBezTo>
                <a:cubicBezTo>
                  <a:pt x="f22" y="f17"/>
                  <a:pt x="f21" y="f17"/>
                  <a:pt x="f16" y="f1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4EB4B230-EB19-C5F3-6177-3D63B0CB2AE7}"/>
              </a:ext>
            </a:extLst>
          </p:cNvPr>
          <p:cNvSpPr/>
          <p:nvPr/>
        </p:nvSpPr>
        <p:spPr>
          <a:xfrm>
            <a:off x="1612901" y="2987673"/>
            <a:ext cx="617540" cy="49371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66"/>
              <a:gd name="f7" fmla="val 293"/>
              <a:gd name="f8" fmla="val 31"/>
              <a:gd name="f9" fmla="val 88"/>
              <a:gd name="f10" fmla="val 99"/>
              <a:gd name="f11" fmla="val 109"/>
              <a:gd name="f12" fmla="val 120"/>
              <a:gd name="f13" fmla="val 30"/>
              <a:gd name="f14" fmla="val 124"/>
              <a:gd name="f15" fmla="val 27"/>
              <a:gd name="f16" fmla="val 127"/>
              <a:gd name="f17" fmla="val 25"/>
              <a:gd name="f18" fmla="val 130"/>
              <a:gd name="f19" fmla="val 23"/>
              <a:gd name="f20" fmla="val 19"/>
              <a:gd name="f21" fmla="val 18"/>
              <a:gd name="f22" fmla="val 101"/>
              <a:gd name="f23" fmla="val 83"/>
              <a:gd name="f24" fmla="val 8"/>
              <a:gd name="f25" fmla="val 65"/>
              <a:gd name="f26" fmla="val 52"/>
              <a:gd name="f27" fmla="val 36"/>
              <a:gd name="f28" fmla="val 21"/>
              <a:gd name="f29" fmla="val 32"/>
              <a:gd name="f30" fmla="val 38"/>
              <a:gd name="f31" fmla="val 26"/>
              <a:gd name="f32" fmla="val 40"/>
              <a:gd name="f33" fmla="val 15"/>
              <a:gd name="f34" fmla="val 135"/>
              <a:gd name="f35" fmla="val 231"/>
              <a:gd name="f36" fmla="val 328"/>
              <a:gd name="f37" fmla="val 329"/>
              <a:gd name="f38" fmla="val 16"/>
              <a:gd name="f39" fmla="val 362"/>
              <a:gd name="f40" fmla="val 35"/>
              <a:gd name="f41" fmla="val 47"/>
              <a:gd name="f42" fmla="val 351"/>
              <a:gd name="f43" fmla="val 81"/>
              <a:gd name="f44" fmla="val 346"/>
              <a:gd name="f45" fmla="val 91"/>
              <a:gd name="f46" fmla="val 350"/>
              <a:gd name="f47" fmla="val 104"/>
              <a:gd name="f48" fmla="val 348"/>
              <a:gd name="f49" fmla="val 116"/>
              <a:gd name="f50" fmla="val 121"/>
              <a:gd name="f51" fmla="val 344"/>
              <a:gd name="f52" fmla="val 126"/>
              <a:gd name="f53" fmla="val 342"/>
              <a:gd name="f54" fmla="val 340"/>
              <a:gd name="f55" fmla="val 336"/>
              <a:gd name="f56" fmla="val 335"/>
              <a:gd name="f57" fmla="val 107"/>
              <a:gd name="f58" fmla="val 98"/>
              <a:gd name="f59" fmla="val 333"/>
              <a:gd name="f60" fmla="val 331"/>
              <a:gd name="f61" fmla="val 87"/>
              <a:gd name="f62" fmla="val 95"/>
              <a:gd name="f63" fmla="val 326"/>
              <a:gd name="f64" fmla="val 103"/>
              <a:gd name="f65" fmla="val 325"/>
              <a:gd name="f66" fmla="val 111"/>
              <a:gd name="f67" fmla="val 318"/>
              <a:gd name="f68" fmla="val 157"/>
              <a:gd name="f69" fmla="val 313"/>
              <a:gd name="f70" fmla="val 205"/>
              <a:gd name="f71" fmla="val 304"/>
              <a:gd name="f72" fmla="val 251"/>
              <a:gd name="f73" fmla="val 295"/>
              <a:gd name="f74" fmla="val 292"/>
              <a:gd name="f75" fmla="val 250"/>
              <a:gd name="f76" fmla="val 198"/>
              <a:gd name="f77" fmla="val 145"/>
              <a:gd name="f78" fmla="val 92"/>
              <a:gd name="f79" fmla="val 80"/>
              <a:gd name="f80" fmla="val 76"/>
              <a:gd name="f81" fmla="val 289"/>
              <a:gd name="f82" fmla="val 72"/>
              <a:gd name="f83" fmla="val 278"/>
              <a:gd name="f84" fmla="val 54"/>
              <a:gd name="f85" fmla="val 226"/>
              <a:gd name="f86" fmla="val 173"/>
              <a:gd name="f87" fmla="val 42"/>
              <a:gd name="f88" fmla="val 119"/>
              <a:gd name="f89" fmla="val 41"/>
              <a:gd name="f90" fmla="val 108"/>
              <a:gd name="f91" fmla="val 39"/>
              <a:gd name="f92" fmla="val 34"/>
              <a:gd name="f93" fmla="val 139"/>
              <a:gd name="f94" fmla="val 249"/>
              <a:gd name="f95" fmla="val 243"/>
              <a:gd name="f96" fmla="val 228"/>
              <a:gd name="f97" fmla="val 77"/>
              <a:gd name="f98" fmla="val 204"/>
              <a:gd name="f99" fmla="val 50"/>
              <a:gd name="f100" fmla="val 167"/>
              <a:gd name="f101" fmla="val 49"/>
              <a:gd name="f102" fmla="val 142"/>
              <a:gd name="f103" fmla="val 74"/>
              <a:gd name="f104" fmla="val 169"/>
              <a:gd name="f105" fmla="val 141"/>
              <a:gd name="f106" fmla="val 202"/>
              <a:gd name="f107" fmla="val 230"/>
              <a:gd name="f108" fmla="val 229"/>
              <a:gd name="f109" fmla="val 227"/>
              <a:gd name="f110" fmla="val 184"/>
              <a:gd name="f111" fmla="val 163"/>
              <a:gd name="f112" fmla="+- 0 0 -90"/>
              <a:gd name="f113" fmla="*/ f3 1 366"/>
              <a:gd name="f114" fmla="*/ f4 1 293"/>
              <a:gd name="f115" fmla="val f5"/>
              <a:gd name="f116" fmla="val f6"/>
              <a:gd name="f117" fmla="val f7"/>
              <a:gd name="f118" fmla="*/ f112 f0 1"/>
              <a:gd name="f119" fmla="+- f117 0 f115"/>
              <a:gd name="f120" fmla="+- f116 0 f115"/>
              <a:gd name="f121" fmla="*/ f118 1 f2"/>
              <a:gd name="f122" fmla="*/ f120 1 366"/>
              <a:gd name="f123" fmla="*/ f119 1 293"/>
              <a:gd name="f124" fmla="*/ 31 f120 1"/>
              <a:gd name="f125" fmla="*/ 88 f119 1"/>
              <a:gd name="f126" fmla="*/ 120 f119 1"/>
              <a:gd name="f127" fmla="*/ 25 f120 1"/>
              <a:gd name="f128" fmla="*/ 130 f119 1"/>
              <a:gd name="f129" fmla="*/ 19 f120 1"/>
              <a:gd name="f130" fmla="*/ 8 f120 1"/>
              <a:gd name="f131" fmla="*/ 65 f119 1"/>
              <a:gd name="f132" fmla="*/ 21 f120 1"/>
              <a:gd name="f133" fmla="*/ 32 f119 1"/>
              <a:gd name="f134" fmla="*/ 38 f120 1"/>
              <a:gd name="f135" fmla="*/ 0 f119 1"/>
              <a:gd name="f136" fmla="*/ 328 f120 1"/>
              <a:gd name="f137" fmla="*/ 329 f120 1"/>
              <a:gd name="f138" fmla="*/ 23 f119 1"/>
              <a:gd name="f139" fmla="*/ 351 f120 1"/>
              <a:gd name="f140" fmla="*/ 81 f119 1"/>
              <a:gd name="f141" fmla="*/ 348 f120 1"/>
              <a:gd name="f142" fmla="*/ 116 f119 1"/>
              <a:gd name="f143" fmla="*/ 342 f120 1"/>
              <a:gd name="f144" fmla="*/ 336 f120 1"/>
              <a:gd name="f145" fmla="*/ 87 f119 1"/>
              <a:gd name="f146" fmla="*/ 325 f120 1"/>
              <a:gd name="f147" fmla="*/ 111 f119 1"/>
              <a:gd name="f148" fmla="*/ 304 f120 1"/>
              <a:gd name="f149" fmla="*/ 251 f119 1"/>
              <a:gd name="f150" fmla="*/ 250 f120 1"/>
              <a:gd name="f151" fmla="*/ 292 f119 1"/>
              <a:gd name="f152" fmla="*/ 92 f120 1"/>
              <a:gd name="f153" fmla="*/ 293 f119 1"/>
              <a:gd name="f154" fmla="*/ 72 f120 1"/>
              <a:gd name="f155" fmla="*/ 278 f119 1"/>
              <a:gd name="f156" fmla="*/ 42 f120 1"/>
              <a:gd name="f157" fmla="*/ 119 f119 1"/>
              <a:gd name="f158" fmla="*/ 39 f120 1"/>
              <a:gd name="f159" fmla="*/ 139 f119 1"/>
              <a:gd name="f160" fmla="*/ 228 f120 1"/>
              <a:gd name="f161" fmla="*/ 77 f119 1"/>
              <a:gd name="f162" fmla="*/ 142 f120 1"/>
              <a:gd name="f163" fmla="*/ 74 f119 1"/>
              <a:gd name="f164" fmla="*/ 141 f120 1"/>
              <a:gd name="f165" fmla="*/ 202 f119 1"/>
              <a:gd name="f166" fmla="*/ 227 f120 1"/>
              <a:gd name="f167" fmla="+- f121 0 f1"/>
              <a:gd name="f168" fmla="*/ f124 1 366"/>
              <a:gd name="f169" fmla="*/ f125 1 293"/>
              <a:gd name="f170" fmla="*/ f126 1 293"/>
              <a:gd name="f171" fmla="*/ f127 1 366"/>
              <a:gd name="f172" fmla="*/ f128 1 293"/>
              <a:gd name="f173" fmla="*/ f129 1 366"/>
              <a:gd name="f174" fmla="*/ f130 1 366"/>
              <a:gd name="f175" fmla="*/ f131 1 293"/>
              <a:gd name="f176" fmla="*/ f132 1 366"/>
              <a:gd name="f177" fmla="*/ f133 1 293"/>
              <a:gd name="f178" fmla="*/ f134 1 366"/>
              <a:gd name="f179" fmla="*/ f135 1 293"/>
              <a:gd name="f180" fmla="*/ f136 1 366"/>
              <a:gd name="f181" fmla="*/ f137 1 366"/>
              <a:gd name="f182" fmla="*/ f138 1 293"/>
              <a:gd name="f183" fmla="*/ f139 1 366"/>
              <a:gd name="f184" fmla="*/ f140 1 293"/>
              <a:gd name="f185" fmla="*/ f141 1 366"/>
              <a:gd name="f186" fmla="*/ f142 1 293"/>
              <a:gd name="f187" fmla="*/ f143 1 366"/>
              <a:gd name="f188" fmla="*/ f144 1 366"/>
              <a:gd name="f189" fmla="*/ f145 1 293"/>
              <a:gd name="f190" fmla="*/ f146 1 366"/>
              <a:gd name="f191" fmla="*/ f147 1 293"/>
              <a:gd name="f192" fmla="*/ f148 1 366"/>
              <a:gd name="f193" fmla="*/ f149 1 293"/>
              <a:gd name="f194" fmla="*/ f150 1 366"/>
              <a:gd name="f195" fmla="*/ f151 1 293"/>
              <a:gd name="f196" fmla="*/ f152 1 366"/>
              <a:gd name="f197" fmla="*/ f153 1 293"/>
              <a:gd name="f198" fmla="*/ f154 1 366"/>
              <a:gd name="f199" fmla="*/ f155 1 293"/>
              <a:gd name="f200" fmla="*/ f156 1 366"/>
              <a:gd name="f201" fmla="*/ f157 1 293"/>
              <a:gd name="f202" fmla="*/ f158 1 366"/>
              <a:gd name="f203" fmla="*/ f159 1 293"/>
              <a:gd name="f204" fmla="*/ f160 1 366"/>
              <a:gd name="f205" fmla="*/ f161 1 293"/>
              <a:gd name="f206" fmla="*/ f162 1 366"/>
              <a:gd name="f207" fmla="*/ f163 1 293"/>
              <a:gd name="f208" fmla="*/ f164 1 366"/>
              <a:gd name="f209" fmla="*/ f165 1 293"/>
              <a:gd name="f210" fmla="*/ f166 1 366"/>
              <a:gd name="f211" fmla="*/ 0 1 f122"/>
              <a:gd name="f212" fmla="*/ f116 1 f122"/>
              <a:gd name="f213" fmla="*/ 0 1 f123"/>
              <a:gd name="f214" fmla="*/ f117 1 f123"/>
              <a:gd name="f215" fmla="*/ f168 1 f122"/>
              <a:gd name="f216" fmla="*/ f169 1 f123"/>
              <a:gd name="f217" fmla="*/ f170 1 f123"/>
              <a:gd name="f218" fmla="*/ f171 1 f122"/>
              <a:gd name="f219" fmla="*/ f172 1 f123"/>
              <a:gd name="f220" fmla="*/ f173 1 f122"/>
              <a:gd name="f221" fmla="*/ f174 1 f122"/>
              <a:gd name="f222" fmla="*/ f175 1 f123"/>
              <a:gd name="f223" fmla="*/ f176 1 f122"/>
              <a:gd name="f224" fmla="*/ f177 1 f123"/>
              <a:gd name="f225" fmla="*/ f178 1 f122"/>
              <a:gd name="f226" fmla="*/ f179 1 f123"/>
              <a:gd name="f227" fmla="*/ f180 1 f122"/>
              <a:gd name="f228" fmla="*/ f181 1 f122"/>
              <a:gd name="f229" fmla="*/ f182 1 f123"/>
              <a:gd name="f230" fmla="*/ f183 1 f122"/>
              <a:gd name="f231" fmla="*/ f184 1 f123"/>
              <a:gd name="f232" fmla="*/ f185 1 f122"/>
              <a:gd name="f233" fmla="*/ f186 1 f123"/>
              <a:gd name="f234" fmla="*/ f187 1 f122"/>
              <a:gd name="f235" fmla="*/ f188 1 f122"/>
              <a:gd name="f236" fmla="*/ f189 1 f123"/>
              <a:gd name="f237" fmla="*/ f190 1 f122"/>
              <a:gd name="f238" fmla="*/ f191 1 f123"/>
              <a:gd name="f239" fmla="*/ f192 1 f122"/>
              <a:gd name="f240" fmla="*/ f193 1 f123"/>
              <a:gd name="f241" fmla="*/ f194 1 f122"/>
              <a:gd name="f242" fmla="*/ f195 1 f123"/>
              <a:gd name="f243" fmla="*/ f196 1 f122"/>
              <a:gd name="f244" fmla="*/ f197 1 f123"/>
              <a:gd name="f245" fmla="*/ f198 1 f122"/>
              <a:gd name="f246" fmla="*/ f199 1 f123"/>
              <a:gd name="f247" fmla="*/ f200 1 f122"/>
              <a:gd name="f248" fmla="*/ f201 1 f123"/>
              <a:gd name="f249" fmla="*/ f202 1 f122"/>
              <a:gd name="f250" fmla="*/ f203 1 f123"/>
              <a:gd name="f251" fmla="*/ f204 1 f122"/>
              <a:gd name="f252" fmla="*/ f205 1 f123"/>
              <a:gd name="f253" fmla="*/ f206 1 f122"/>
              <a:gd name="f254" fmla="*/ f207 1 f123"/>
              <a:gd name="f255" fmla="*/ f208 1 f122"/>
              <a:gd name="f256" fmla="*/ f209 1 f123"/>
              <a:gd name="f257" fmla="*/ f210 1 f122"/>
              <a:gd name="f258" fmla="*/ f211 f113 1"/>
              <a:gd name="f259" fmla="*/ f212 f113 1"/>
              <a:gd name="f260" fmla="*/ f214 f114 1"/>
              <a:gd name="f261" fmla="*/ f213 f114 1"/>
              <a:gd name="f262" fmla="*/ f215 f113 1"/>
              <a:gd name="f263" fmla="*/ f216 f114 1"/>
              <a:gd name="f264" fmla="*/ f217 f114 1"/>
              <a:gd name="f265" fmla="*/ f218 f113 1"/>
              <a:gd name="f266" fmla="*/ f219 f114 1"/>
              <a:gd name="f267" fmla="*/ f220 f113 1"/>
              <a:gd name="f268" fmla="*/ f221 f113 1"/>
              <a:gd name="f269" fmla="*/ f222 f114 1"/>
              <a:gd name="f270" fmla="*/ f223 f113 1"/>
              <a:gd name="f271" fmla="*/ f224 f114 1"/>
              <a:gd name="f272" fmla="*/ f225 f113 1"/>
              <a:gd name="f273" fmla="*/ f226 f114 1"/>
              <a:gd name="f274" fmla="*/ f227 f113 1"/>
              <a:gd name="f275" fmla="*/ f228 f113 1"/>
              <a:gd name="f276" fmla="*/ f229 f114 1"/>
              <a:gd name="f277" fmla="*/ f230 f113 1"/>
              <a:gd name="f278" fmla="*/ f231 f114 1"/>
              <a:gd name="f279" fmla="*/ f232 f113 1"/>
              <a:gd name="f280" fmla="*/ f233 f114 1"/>
              <a:gd name="f281" fmla="*/ f234 f113 1"/>
              <a:gd name="f282" fmla="*/ f235 f113 1"/>
              <a:gd name="f283" fmla="*/ f236 f114 1"/>
              <a:gd name="f284" fmla="*/ f237 f113 1"/>
              <a:gd name="f285" fmla="*/ f238 f114 1"/>
              <a:gd name="f286" fmla="*/ f239 f113 1"/>
              <a:gd name="f287" fmla="*/ f240 f114 1"/>
              <a:gd name="f288" fmla="*/ f241 f113 1"/>
              <a:gd name="f289" fmla="*/ f242 f114 1"/>
              <a:gd name="f290" fmla="*/ f243 f113 1"/>
              <a:gd name="f291" fmla="*/ f244 f114 1"/>
              <a:gd name="f292" fmla="*/ f245 f113 1"/>
              <a:gd name="f293" fmla="*/ f246 f114 1"/>
              <a:gd name="f294" fmla="*/ f247 f113 1"/>
              <a:gd name="f295" fmla="*/ f248 f114 1"/>
              <a:gd name="f296" fmla="*/ f249 f113 1"/>
              <a:gd name="f297" fmla="*/ f250 f114 1"/>
              <a:gd name="f298" fmla="*/ f251 f113 1"/>
              <a:gd name="f299" fmla="*/ f252 f114 1"/>
              <a:gd name="f300" fmla="*/ f253 f113 1"/>
              <a:gd name="f301" fmla="*/ f254 f114 1"/>
              <a:gd name="f302" fmla="*/ f255 f113 1"/>
              <a:gd name="f303" fmla="*/ f256 f114 1"/>
              <a:gd name="f304" fmla="*/ f257 f1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7">
                <a:pos x="f262" y="f263"/>
              </a:cxn>
              <a:cxn ang="f167">
                <a:pos x="f262" y="f264"/>
              </a:cxn>
              <a:cxn ang="f167">
                <a:pos x="f265" y="f266"/>
              </a:cxn>
              <a:cxn ang="f167">
                <a:pos x="f267" y="f264"/>
              </a:cxn>
              <a:cxn ang="f167">
                <a:pos x="f268" y="f269"/>
              </a:cxn>
              <a:cxn ang="f167">
                <a:pos x="f270" y="f271"/>
              </a:cxn>
              <a:cxn ang="f167">
                <a:pos x="f272" y="f273"/>
              </a:cxn>
              <a:cxn ang="f167">
                <a:pos x="f274" y="f273"/>
              </a:cxn>
              <a:cxn ang="f167">
                <a:pos x="f275" y="f276"/>
              </a:cxn>
              <a:cxn ang="f167">
                <a:pos x="f277" y="f278"/>
              </a:cxn>
              <a:cxn ang="f167">
                <a:pos x="f279" y="f280"/>
              </a:cxn>
              <a:cxn ang="f167">
                <a:pos x="f281" y="f266"/>
              </a:cxn>
              <a:cxn ang="f167">
                <a:pos x="f282" y="f280"/>
              </a:cxn>
              <a:cxn ang="f167">
                <a:pos x="f282" y="f263"/>
              </a:cxn>
              <a:cxn ang="f167">
                <a:pos x="f275" y="f283"/>
              </a:cxn>
              <a:cxn ang="f167">
                <a:pos x="f284" y="f285"/>
              </a:cxn>
              <a:cxn ang="f167">
                <a:pos x="f286" y="f287"/>
              </a:cxn>
              <a:cxn ang="f167">
                <a:pos x="f288" y="f289"/>
              </a:cxn>
              <a:cxn ang="f167">
                <a:pos x="f290" y="f291"/>
              </a:cxn>
              <a:cxn ang="f167">
                <a:pos x="f292" y="f293"/>
              </a:cxn>
              <a:cxn ang="f167">
                <a:pos x="f294" y="f295"/>
              </a:cxn>
              <a:cxn ang="f167">
                <a:pos x="f296" y="f263"/>
              </a:cxn>
              <a:cxn ang="f167">
                <a:pos x="f262" y="f263"/>
              </a:cxn>
              <a:cxn ang="f167">
                <a:pos x="f288" y="f297"/>
              </a:cxn>
              <a:cxn ang="f167">
                <a:pos x="f298" y="f299"/>
              </a:cxn>
              <a:cxn ang="f167">
                <a:pos x="f300" y="f301"/>
              </a:cxn>
              <a:cxn ang="f167">
                <a:pos x="f302" y="f303"/>
              </a:cxn>
              <a:cxn ang="f167">
                <a:pos x="f304" y="f303"/>
              </a:cxn>
              <a:cxn ang="f167">
                <a:pos x="f288" y="f297"/>
              </a:cxn>
            </a:cxnLst>
            <a:rect l="f258" t="f261" r="f259" b="f260"/>
            <a:pathLst>
              <a:path w="366" h="293">
                <a:moveTo>
                  <a:pt x="f8" y="f9"/>
                </a:moveTo>
                <a:cubicBezTo>
                  <a:pt x="f8" y="f10"/>
                  <a:pt x="f8" y="f11"/>
                  <a:pt x="f8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16"/>
                  <a:pt x="f20" y="f14"/>
                  <a:pt x="f20" y="f12"/>
                </a:cubicBezTo>
                <a:cubicBezTo>
                  <a:pt x="f21" y="f22"/>
                  <a:pt x="f20" y="f23"/>
                  <a:pt x="f24" y="f25"/>
                </a:cubicBezTo>
                <a:cubicBezTo>
                  <a:pt x="f5" y="f26"/>
                  <a:pt x="f24" y="f27"/>
                  <a:pt x="f28" y="f29"/>
                </a:cubicBezTo>
                <a:cubicBezTo>
                  <a:pt x="f30" y="f31"/>
                  <a:pt x="f32" y="f33"/>
                  <a:pt x="f30" y="f5"/>
                </a:cubicBezTo>
                <a:cubicBezTo>
                  <a:pt x="f34" y="f5"/>
                  <a:pt x="f35" y="f5"/>
                  <a:pt x="f36" y="f5"/>
                </a:cubicBezTo>
                <a:cubicBezTo>
                  <a:pt x="f36" y="f24"/>
                  <a:pt x="f37" y="f38"/>
                  <a:pt x="f37" y="f19"/>
                </a:cubicBezTo>
                <a:cubicBezTo>
                  <a:pt x="f39" y="f40"/>
                  <a:pt x="f6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48" y="f50"/>
                  <a:pt x="f51" y="f52"/>
                  <a:pt x="f53" y="f18"/>
                </a:cubicBezTo>
                <a:cubicBezTo>
                  <a:pt x="f54" y="f52"/>
                  <a:pt x="f55" y="f50"/>
                  <a:pt x="f55" y="f49"/>
                </a:cubicBezTo>
                <a:cubicBezTo>
                  <a:pt x="f56" y="f57"/>
                  <a:pt x="f55" y="f58"/>
                  <a:pt x="f55" y="f9"/>
                </a:cubicBezTo>
                <a:cubicBezTo>
                  <a:pt x="f59" y="f9"/>
                  <a:pt x="f60" y="f9"/>
                  <a:pt x="f37" y="f61"/>
                </a:cubicBezTo>
                <a:cubicBezTo>
                  <a:pt x="f36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"/>
                  <a:pt x="f7" y="f74"/>
                  <a:pt x="f75" y="f74"/>
                </a:cubicBezTo>
                <a:cubicBezTo>
                  <a:pt x="f76" y="f74"/>
                  <a:pt x="f77" y="f74"/>
                  <a:pt x="f78" y="f7"/>
                </a:cubicBezTo>
                <a:cubicBezTo>
                  <a:pt x="f79" y="f7"/>
                  <a:pt x="f80" y="f81"/>
                  <a:pt x="f82" y="f83"/>
                </a:cubicBezTo>
                <a:cubicBezTo>
                  <a:pt x="f84" y="f85"/>
                  <a:pt x="f41" y="f86"/>
                  <a:pt x="f87" y="f88"/>
                </a:cubicBezTo>
                <a:cubicBezTo>
                  <a:pt x="f89" y="f90"/>
                  <a:pt x="f32" y="f58"/>
                  <a:pt x="f91" y="f9"/>
                </a:cubicBezTo>
                <a:cubicBezTo>
                  <a:pt x="f27" y="f9"/>
                  <a:pt x="f92" y="f9"/>
                  <a:pt x="f8" y="f9"/>
                </a:cubicBezTo>
                <a:close/>
                <a:moveTo>
                  <a:pt x="f75" y="f93"/>
                </a:moveTo>
                <a:cubicBezTo>
                  <a:pt x="f94" y="f49"/>
                  <a:pt x="f95" y="f62"/>
                  <a:pt x="f96" y="f97"/>
                </a:cubicBezTo>
                <a:cubicBezTo>
                  <a:pt x="f98" y="f99"/>
                  <a:pt x="f100" y="f101"/>
                  <a:pt x="f102" y="f103"/>
                </a:cubicBezTo>
                <a:cubicBezTo>
                  <a:pt x="f11" y="f57"/>
                  <a:pt x="f11" y="f104"/>
                  <a:pt x="f105" y="f106"/>
                </a:cubicBezTo>
                <a:cubicBezTo>
                  <a:pt x="f100" y="f107"/>
                  <a:pt x="f106" y="f108"/>
                  <a:pt x="f109" y="f106"/>
                </a:cubicBezTo>
                <a:cubicBezTo>
                  <a:pt x="f95" y="f110"/>
                  <a:pt x="f94" y="f111"/>
                  <a:pt x="f75" y="f93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46DC630D-7776-2613-DF56-C0F82640F01F}"/>
              </a:ext>
            </a:extLst>
          </p:cNvPr>
          <p:cNvSpPr/>
          <p:nvPr/>
        </p:nvSpPr>
        <p:spPr>
          <a:xfrm>
            <a:off x="3860797" y="3024185"/>
            <a:ext cx="847721" cy="2746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03"/>
              <a:gd name="f7" fmla="val 163"/>
              <a:gd name="f8" fmla="val 496"/>
              <a:gd name="f9" fmla="val 48"/>
              <a:gd name="f10" fmla="val 490"/>
              <a:gd name="f11" fmla="val 94"/>
              <a:gd name="f12" fmla="val 482"/>
              <a:gd name="f13" fmla="val 141"/>
              <a:gd name="f14" fmla="val 481"/>
              <a:gd name="f15" fmla="val 146"/>
              <a:gd name="f16" fmla="val 470"/>
              <a:gd name="f17" fmla="val 153"/>
              <a:gd name="f18" fmla="val 464"/>
              <a:gd name="f19" fmla="val 403"/>
              <a:gd name="f20" fmla="val 157"/>
              <a:gd name="f21" fmla="val 343"/>
              <a:gd name="f22" fmla="val 162"/>
              <a:gd name="f23" fmla="val 282"/>
              <a:gd name="f24" fmla="val 236"/>
              <a:gd name="f25" fmla="val 189"/>
              <a:gd name="f26" fmla="val 156"/>
              <a:gd name="f27" fmla="val 143"/>
              <a:gd name="f28" fmla="val 155"/>
              <a:gd name="f29" fmla="val 125"/>
              <a:gd name="f30" fmla="val 154"/>
              <a:gd name="f31" fmla="val 118"/>
              <a:gd name="f32" fmla="val 116"/>
              <a:gd name="f33" fmla="val 130"/>
              <a:gd name="f34" fmla="val 126"/>
              <a:gd name="f35" fmla="val 115"/>
              <a:gd name="f36" fmla="val 122"/>
              <a:gd name="f37" fmla="val 114"/>
              <a:gd name="f38" fmla="val 91"/>
              <a:gd name="f39" fmla="val 69"/>
              <a:gd name="f40" fmla="val 44"/>
              <a:gd name="f41" fmla="val 30"/>
              <a:gd name="f42" fmla="val 18"/>
              <a:gd name="f43" fmla="val 6"/>
              <a:gd name="f44" fmla="val 5"/>
              <a:gd name="f45" fmla="val 4"/>
              <a:gd name="f46" fmla="val 152"/>
              <a:gd name="f47" fmla="val 151"/>
              <a:gd name="f48" fmla="val 88"/>
              <a:gd name="f49" fmla="val 10"/>
              <a:gd name="f50" fmla="val 77"/>
              <a:gd name="f51" fmla="val 74"/>
              <a:gd name="f52" fmla="val 84"/>
              <a:gd name="f53" fmla="val 106"/>
              <a:gd name="f54" fmla="val 104"/>
              <a:gd name="f55" fmla="val 51"/>
              <a:gd name="f56" fmla="val 102"/>
              <a:gd name="f57" fmla="val 27"/>
              <a:gd name="f58" fmla="val 99"/>
              <a:gd name="f59" fmla="val 1"/>
              <a:gd name="f60" fmla="val 233"/>
              <a:gd name="f61" fmla="val 15"/>
              <a:gd name="f62" fmla="val 365"/>
              <a:gd name="f63" fmla="val 16"/>
              <a:gd name="f64" fmla="+- 0 0 -90"/>
              <a:gd name="f65" fmla="*/ f3 1 503"/>
              <a:gd name="f66" fmla="*/ f4 1 163"/>
              <a:gd name="f67" fmla="val f5"/>
              <a:gd name="f68" fmla="val f6"/>
              <a:gd name="f69" fmla="val f7"/>
              <a:gd name="f70" fmla="*/ f64 f0 1"/>
              <a:gd name="f71" fmla="+- f69 0 f67"/>
              <a:gd name="f72" fmla="+- f68 0 f67"/>
              <a:gd name="f73" fmla="*/ f70 1 f2"/>
              <a:gd name="f74" fmla="*/ f72 1 503"/>
              <a:gd name="f75" fmla="*/ f71 1 163"/>
              <a:gd name="f76" fmla="*/ 503 f72 1"/>
              <a:gd name="f77" fmla="*/ 0 f71 1"/>
              <a:gd name="f78" fmla="*/ 482 f72 1"/>
              <a:gd name="f79" fmla="*/ 141 f71 1"/>
              <a:gd name="f80" fmla="*/ 464 f72 1"/>
              <a:gd name="f81" fmla="*/ 153 f71 1"/>
              <a:gd name="f82" fmla="*/ 282 f72 1"/>
              <a:gd name="f83" fmla="*/ 162 f71 1"/>
              <a:gd name="f84" fmla="*/ 143 f72 1"/>
              <a:gd name="f85" fmla="*/ 155 f71 1"/>
              <a:gd name="f86" fmla="*/ 116 f72 1"/>
              <a:gd name="f87" fmla="*/ 130 f71 1"/>
              <a:gd name="f88" fmla="*/ 114 f72 1"/>
              <a:gd name="f89" fmla="*/ 118 f71 1"/>
              <a:gd name="f90" fmla="*/ 44 f72 1"/>
              <a:gd name="f91" fmla="*/ 154 f71 1"/>
              <a:gd name="f92" fmla="*/ 6 f72 1"/>
              <a:gd name="f93" fmla="*/ 4 f72 1"/>
              <a:gd name="f94" fmla="*/ 151 f71 1"/>
              <a:gd name="f95" fmla="*/ 74 f72 1"/>
              <a:gd name="f96" fmla="*/ 77 f71 1"/>
              <a:gd name="f97" fmla="*/ 106 f72 1"/>
              <a:gd name="f98" fmla="*/ 99 f72 1"/>
              <a:gd name="f99" fmla="*/ 1 f71 1"/>
              <a:gd name="f100" fmla="+- f73 0 f1"/>
              <a:gd name="f101" fmla="*/ f76 1 503"/>
              <a:gd name="f102" fmla="*/ f77 1 163"/>
              <a:gd name="f103" fmla="*/ f78 1 503"/>
              <a:gd name="f104" fmla="*/ f79 1 163"/>
              <a:gd name="f105" fmla="*/ f80 1 503"/>
              <a:gd name="f106" fmla="*/ f81 1 163"/>
              <a:gd name="f107" fmla="*/ f82 1 503"/>
              <a:gd name="f108" fmla="*/ f83 1 163"/>
              <a:gd name="f109" fmla="*/ f84 1 503"/>
              <a:gd name="f110" fmla="*/ f85 1 163"/>
              <a:gd name="f111" fmla="*/ f86 1 503"/>
              <a:gd name="f112" fmla="*/ f87 1 163"/>
              <a:gd name="f113" fmla="*/ f88 1 503"/>
              <a:gd name="f114" fmla="*/ f89 1 163"/>
              <a:gd name="f115" fmla="*/ f90 1 503"/>
              <a:gd name="f116" fmla="*/ f91 1 163"/>
              <a:gd name="f117" fmla="*/ f92 1 503"/>
              <a:gd name="f118" fmla="*/ f93 1 503"/>
              <a:gd name="f119" fmla="*/ f94 1 163"/>
              <a:gd name="f120" fmla="*/ f95 1 503"/>
              <a:gd name="f121" fmla="*/ f96 1 163"/>
              <a:gd name="f122" fmla="*/ f97 1 503"/>
              <a:gd name="f123" fmla="*/ f98 1 503"/>
              <a:gd name="f124" fmla="*/ f99 1 163"/>
              <a:gd name="f125" fmla="*/ 0 1 f74"/>
              <a:gd name="f126" fmla="*/ f68 1 f74"/>
              <a:gd name="f127" fmla="*/ 0 1 f75"/>
              <a:gd name="f128" fmla="*/ f69 1 f75"/>
              <a:gd name="f129" fmla="*/ f101 1 f74"/>
              <a:gd name="f130" fmla="*/ f102 1 f75"/>
              <a:gd name="f131" fmla="*/ f103 1 f74"/>
              <a:gd name="f132" fmla="*/ f104 1 f75"/>
              <a:gd name="f133" fmla="*/ f105 1 f74"/>
              <a:gd name="f134" fmla="*/ f106 1 f75"/>
              <a:gd name="f135" fmla="*/ f107 1 f74"/>
              <a:gd name="f136" fmla="*/ f108 1 f75"/>
              <a:gd name="f137" fmla="*/ f109 1 f74"/>
              <a:gd name="f138" fmla="*/ f110 1 f75"/>
              <a:gd name="f139" fmla="*/ f111 1 f74"/>
              <a:gd name="f140" fmla="*/ f112 1 f75"/>
              <a:gd name="f141" fmla="*/ f113 1 f74"/>
              <a:gd name="f142" fmla="*/ f114 1 f75"/>
              <a:gd name="f143" fmla="*/ f115 1 f74"/>
              <a:gd name="f144" fmla="*/ f116 1 f75"/>
              <a:gd name="f145" fmla="*/ f117 1 f74"/>
              <a:gd name="f146" fmla="*/ f118 1 f74"/>
              <a:gd name="f147" fmla="*/ f119 1 f75"/>
              <a:gd name="f148" fmla="*/ f120 1 f74"/>
              <a:gd name="f149" fmla="*/ f121 1 f75"/>
              <a:gd name="f150" fmla="*/ f122 1 f74"/>
              <a:gd name="f151" fmla="*/ f123 1 f74"/>
              <a:gd name="f152" fmla="*/ f124 1 f75"/>
              <a:gd name="f153" fmla="*/ f125 f65 1"/>
              <a:gd name="f154" fmla="*/ f126 f65 1"/>
              <a:gd name="f155" fmla="*/ f128 f66 1"/>
              <a:gd name="f156" fmla="*/ f127 f66 1"/>
              <a:gd name="f157" fmla="*/ f129 f65 1"/>
              <a:gd name="f158" fmla="*/ f130 f66 1"/>
              <a:gd name="f159" fmla="*/ f131 f65 1"/>
              <a:gd name="f160" fmla="*/ f132 f66 1"/>
              <a:gd name="f161" fmla="*/ f133 f65 1"/>
              <a:gd name="f162" fmla="*/ f134 f66 1"/>
              <a:gd name="f163" fmla="*/ f135 f65 1"/>
              <a:gd name="f164" fmla="*/ f136 f66 1"/>
              <a:gd name="f165" fmla="*/ f137 f65 1"/>
              <a:gd name="f166" fmla="*/ f138 f66 1"/>
              <a:gd name="f167" fmla="*/ f139 f65 1"/>
              <a:gd name="f168" fmla="*/ f140 f66 1"/>
              <a:gd name="f169" fmla="*/ f141 f65 1"/>
              <a:gd name="f170" fmla="*/ f142 f66 1"/>
              <a:gd name="f171" fmla="*/ f143 f65 1"/>
              <a:gd name="f172" fmla="*/ f144 f66 1"/>
              <a:gd name="f173" fmla="*/ f145 f65 1"/>
              <a:gd name="f174" fmla="*/ f146 f65 1"/>
              <a:gd name="f175" fmla="*/ f147 f66 1"/>
              <a:gd name="f176" fmla="*/ f148 f65 1"/>
              <a:gd name="f177" fmla="*/ f149 f66 1"/>
              <a:gd name="f178" fmla="*/ f150 f65 1"/>
              <a:gd name="f179" fmla="*/ f151 f65 1"/>
              <a:gd name="f180" fmla="*/ f152 f6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0">
                <a:pos x="f157" y="f158"/>
              </a:cxn>
              <a:cxn ang="f100">
                <a:pos x="f159" y="f160"/>
              </a:cxn>
              <a:cxn ang="f100">
                <a:pos x="f161" y="f162"/>
              </a:cxn>
              <a:cxn ang="f100">
                <a:pos x="f163" y="f164"/>
              </a:cxn>
              <a:cxn ang="f100">
                <a:pos x="f165" y="f166"/>
              </a:cxn>
              <a:cxn ang="f100">
                <a:pos x="f167" y="f168"/>
              </a:cxn>
              <a:cxn ang="f100">
                <a:pos x="f169" y="f170"/>
              </a:cxn>
              <a:cxn ang="f100">
                <a:pos x="f171" y="f170"/>
              </a:cxn>
              <a:cxn ang="f100">
                <a:pos x="f171" y="f172"/>
              </a:cxn>
              <a:cxn ang="f100">
                <a:pos x="f173" y="f172"/>
              </a:cxn>
              <a:cxn ang="f100">
                <a:pos x="f174" y="f175"/>
              </a:cxn>
              <a:cxn ang="f100">
                <a:pos x="f176" y="f177"/>
              </a:cxn>
              <a:cxn ang="f100">
                <a:pos x="f178" y="f177"/>
              </a:cxn>
              <a:cxn ang="f100">
                <a:pos x="f179" y="f180"/>
              </a:cxn>
              <a:cxn ang="f100">
                <a:pos x="f157" y="f158"/>
              </a:cxn>
            </a:cxnLst>
            <a:rect l="f153" t="f156" r="f154" b="f155"/>
            <a:pathLst>
              <a:path w="503" h="163">
                <a:moveTo>
                  <a:pt x="f6" y="f5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7"/>
                </a:cubicBezTo>
                <a:cubicBezTo>
                  <a:pt x="f19" y="f20"/>
                  <a:pt x="f21" y="f22"/>
                  <a:pt x="f23" y="f22"/>
                </a:cubicBezTo>
                <a:cubicBezTo>
                  <a:pt x="f24" y="f7"/>
                  <a:pt x="f25" y="f26"/>
                  <a:pt x="f27" y="f28"/>
                </a:cubicBezTo>
                <a:cubicBezTo>
                  <a:pt x="f29" y="f30"/>
                  <a:pt x="f31" y="f15"/>
                  <a:pt x="f32" y="f33"/>
                </a:cubicBezTo>
                <a:cubicBezTo>
                  <a:pt x="f32" y="f34"/>
                  <a:pt x="f35" y="f36"/>
                  <a:pt x="f37" y="f31"/>
                </a:cubicBezTo>
                <a:cubicBezTo>
                  <a:pt x="f38" y="f31"/>
                  <a:pt x="f39" y="f31"/>
                  <a:pt x="f40" y="f31"/>
                </a:cubicBezTo>
                <a:cubicBezTo>
                  <a:pt x="f40" y="f33"/>
                  <a:pt x="f40" y="f13"/>
                  <a:pt x="f40" y="f30"/>
                </a:cubicBezTo>
                <a:cubicBezTo>
                  <a:pt x="f41" y="f30"/>
                  <a:pt x="f42" y="f30"/>
                  <a:pt x="f43" y="f30"/>
                </a:cubicBezTo>
                <a:cubicBezTo>
                  <a:pt x="f44" y="f17"/>
                  <a:pt x="f45" y="f46"/>
                  <a:pt x="f45" y="f47"/>
                </a:cubicBezTo>
                <a:cubicBezTo>
                  <a:pt x="f5" y="f48"/>
                  <a:pt x="f49" y="f50"/>
                  <a:pt x="f51" y="f50"/>
                </a:cubicBezTo>
                <a:cubicBezTo>
                  <a:pt x="f52" y="f50"/>
                  <a:pt x="f11" y="f50"/>
                  <a:pt x="f53" y="f50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FEAB7390-6426-1D7D-E81A-051CC0A951D1}"/>
              </a:ext>
            </a:extLst>
          </p:cNvPr>
          <p:cNvSpPr/>
          <p:nvPr/>
        </p:nvSpPr>
        <p:spPr>
          <a:xfrm>
            <a:off x="3033714" y="1098551"/>
            <a:ext cx="287341" cy="103187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1"/>
              <a:gd name="f7" fmla="val 611"/>
              <a:gd name="f8" fmla="val 111"/>
              <a:gd name="f9" fmla="val 126"/>
              <a:gd name="f10" fmla="val 17"/>
              <a:gd name="f11" fmla="val 118"/>
              <a:gd name="f12" fmla="val 33"/>
              <a:gd name="f13" fmla="val 117"/>
              <a:gd name="f14" fmla="val 50"/>
              <a:gd name="f15" fmla="val 114"/>
              <a:gd name="f16" fmla="val 106"/>
              <a:gd name="f17" fmla="val 116"/>
              <a:gd name="f18" fmla="val 163"/>
              <a:gd name="f19" fmla="val 220"/>
              <a:gd name="f20" fmla="val 225"/>
              <a:gd name="f21" fmla="val 119"/>
              <a:gd name="f22" fmla="val 230"/>
              <a:gd name="f23" fmla="val 121"/>
              <a:gd name="f24" fmla="val 235"/>
              <a:gd name="f25" fmla="val 141"/>
              <a:gd name="f26" fmla="val 278"/>
              <a:gd name="f27" fmla="val 160"/>
              <a:gd name="f28" fmla="val 321"/>
              <a:gd name="f29" fmla="val 169"/>
              <a:gd name="f30" fmla="val 367"/>
              <a:gd name="f31" fmla="val 170"/>
              <a:gd name="f32" fmla="val 374"/>
              <a:gd name="f33" fmla="val 381"/>
              <a:gd name="f34" fmla="val 388"/>
              <a:gd name="f35" fmla="val 447"/>
              <a:gd name="f36" fmla="val 507"/>
              <a:gd name="f37" fmla="val 566"/>
              <a:gd name="f38" fmla="val 582"/>
              <a:gd name="f39" fmla="val 165"/>
              <a:gd name="f40" fmla="val 591"/>
              <a:gd name="f41" fmla="val 151"/>
              <a:gd name="f42" fmla="val 596"/>
              <a:gd name="f43" fmla="val 108"/>
              <a:gd name="f44" fmla="val 65"/>
              <a:gd name="f45" fmla="val 21"/>
              <a:gd name="f46" fmla="val 7"/>
              <a:gd name="f47" fmla="val 1"/>
              <a:gd name="f48" fmla="val 581"/>
              <a:gd name="f49" fmla="val 565"/>
              <a:gd name="f50" fmla="val 449"/>
              <a:gd name="f51" fmla="val 391"/>
              <a:gd name="f52" fmla="val 2"/>
              <a:gd name="f53" fmla="val 350"/>
              <a:gd name="f54" fmla="val 15"/>
              <a:gd name="f55" fmla="val 312"/>
              <a:gd name="f56" fmla="val 276"/>
              <a:gd name="f57" fmla="val 51"/>
              <a:gd name="f58" fmla="val 241"/>
              <a:gd name="f59" fmla="val 58"/>
              <a:gd name="f60" fmla="val 206"/>
              <a:gd name="f61" fmla="val 56"/>
              <a:gd name="f62" fmla="val 167"/>
              <a:gd name="f63" fmla="val 54"/>
              <a:gd name="f64" fmla="val 133"/>
              <a:gd name="f65" fmla="val 99"/>
              <a:gd name="f66" fmla="val 55"/>
              <a:gd name="f67" fmla="val 53"/>
              <a:gd name="f68" fmla="val 45"/>
              <a:gd name="f69" fmla="val 35"/>
              <a:gd name="f70" fmla="val 47"/>
              <a:gd name="f71" fmla="val 14"/>
              <a:gd name="f72" fmla="val 79"/>
              <a:gd name="f73" fmla="val 90"/>
              <a:gd name="f74" fmla="val 102"/>
              <a:gd name="f75" fmla="val 150"/>
              <a:gd name="f76" fmla="val 545"/>
              <a:gd name="f77" fmla="val 510"/>
              <a:gd name="f78" fmla="val 480"/>
              <a:gd name="f79" fmla="val 452"/>
              <a:gd name="f80" fmla="val 64"/>
              <a:gd name="f81" fmla="val 481"/>
              <a:gd name="f82" fmla="val 511"/>
              <a:gd name="f83" fmla="val 107"/>
              <a:gd name="f84" fmla="val 30"/>
              <a:gd name="f85" fmla="val 433"/>
              <a:gd name="f86" fmla="val 32"/>
              <a:gd name="f87" fmla="val 431"/>
              <a:gd name="f88" fmla="val 34"/>
              <a:gd name="f89" fmla="val 430"/>
              <a:gd name="f90" fmla="val 37"/>
              <a:gd name="f91" fmla="val 429"/>
              <a:gd name="f92" fmla="val 31"/>
              <a:gd name="f93" fmla="val 41"/>
              <a:gd name="f94" fmla="val 269"/>
              <a:gd name="f95" fmla="val 317"/>
              <a:gd name="f96" fmla="val 422"/>
              <a:gd name="f97" fmla="val 426"/>
              <a:gd name="f98" fmla="val 27"/>
              <a:gd name="f99" fmla="+- 0 0 -90"/>
              <a:gd name="f100" fmla="*/ f3 1 171"/>
              <a:gd name="f101" fmla="*/ f4 1 611"/>
              <a:gd name="f102" fmla="val f5"/>
              <a:gd name="f103" fmla="val f6"/>
              <a:gd name="f104" fmla="val f7"/>
              <a:gd name="f105" fmla="*/ f99 f0 1"/>
              <a:gd name="f106" fmla="+- f104 0 f102"/>
              <a:gd name="f107" fmla="+- f103 0 f102"/>
              <a:gd name="f108" fmla="*/ f105 1 f2"/>
              <a:gd name="f109" fmla="*/ f107 1 171"/>
              <a:gd name="f110" fmla="*/ f106 1 611"/>
              <a:gd name="f111" fmla="*/ 111 f107 1"/>
              <a:gd name="f112" fmla="*/ 0 f106 1"/>
              <a:gd name="f113" fmla="*/ 117 f107 1"/>
              <a:gd name="f114" fmla="*/ 50 f106 1"/>
              <a:gd name="f115" fmla="*/ 116 f107 1"/>
              <a:gd name="f116" fmla="*/ 220 f106 1"/>
              <a:gd name="f117" fmla="*/ 121 f107 1"/>
              <a:gd name="f118" fmla="*/ 235 f106 1"/>
              <a:gd name="f119" fmla="*/ 169 f107 1"/>
              <a:gd name="f120" fmla="*/ 367 f106 1"/>
              <a:gd name="f121" fmla="*/ 171 f107 1"/>
              <a:gd name="f122" fmla="*/ 388 f106 1"/>
              <a:gd name="f123" fmla="*/ 566 f106 1"/>
              <a:gd name="f124" fmla="*/ 151 f107 1"/>
              <a:gd name="f125" fmla="*/ 596 f106 1"/>
              <a:gd name="f126" fmla="*/ 21 f107 1"/>
              <a:gd name="f127" fmla="*/ 1 f107 1"/>
              <a:gd name="f128" fmla="*/ 565 f106 1"/>
              <a:gd name="f129" fmla="*/ 391 f106 1"/>
              <a:gd name="f130" fmla="*/ 33 f107 1"/>
              <a:gd name="f131" fmla="*/ 276 f106 1"/>
              <a:gd name="f132" fmla="*/ 56 f107 1"/>
              <a:gd name="f133" fmla="*/ 167 f106 1"/>
              <a:gd name="f134" fmla="*/ 55 f107 1"/>
              <a:gd name="f135" fmla="*/ 65 f106 1"/>
              <a:gd name="f136" fmla="*/ 51 f107 1"/>
              <a:gd name="f137" fmla="*/ 35 f106 1"/>
              <a:gd name="f138" fmla="*/ 79 f107 1"/>
              <a:gd name="f139" fmla="*/ 150 f107 1"/>
              <a:gd name="f140" fmla="*/ 545 f106 1"/>
              <a:gd name="f141" fmla="*/ 452 f106 1"/>
              <a:gd name="f142" fmla="*/ 30 f107 1"/>
              <a:gd name="f143" fmla="*/ 433 f106 1"/>
              <a:gd name="f144" fmla="*/ 37 f107 1"/>
              <a:gd name="f145" fmla="*/ 429 f106 1"/>
              <a:gd name="f146" fmla="*/ 58 f107 1"/>
              <a:gd name="f147" fmla="*/ 269 f106 1"/>
              <a:gd name="f148" fmla="*/ 422 f106 1"/>
              <a:gd name="f149" fmla="+- f108 0 f1"/>
              <a:gd name="f150" fmla="*/ f111 1 171"/>
              <a:gd name="f151" fmla="*/ f112 1 611"/>
              <a:gd name="f152" fmla="*/ f113 1 171"/>
              <a:gd name="f153" fmla="*/ f114 1 611"/>
              <a:gd name="f154" fmla="*/ f115 1 171"/>
              <a:gd name="f155" fmla="*/ f116 1 611"/>
              <a:gd name="f156" fmla="*/ f117 1 171"/>
              <a:gd name="f157" fmla="*/ f118 1 611"/>
              <a:gd name="f158" fmla="*/ f119 1 171"/>
              <a:gd name="f159" fmla="*/ f120 1 611"/>
              <a:gd name="f160" fmla="*/ f121 1 171"/>
              <a:gd name="f161" fmla="*/ f122 1 611"/>
              <a:gd name="f162" fmla="*/ f123 1 611"/>
              <a:gd name="f163" fmla="*/ f124 1 171"/>
              <a:gd name="f164" fmla="*/ f125 1 611"/>
              <a:gd name="f165" fmla="*/ f126 1 171"/>
              <a:gd name="f166" fmla="*/ f127 1 171"/>
              <a:gd name="f167" fmla="*/ f128 1 611"/>
              <a:gd name="f168" fmla="*/ f129 1 611"/>
              <a:gd name="f169" fmla="*/ f130 1 171"/>
              <a:gd name="f170" fmla="*/ f131 1 611"/>
              <a:gd name="f171" fmla="*/ f132 1 171"/>
              <a:gd name="f172" fmla="*/ f133 1 611"/>
              <a:gd name="f173" fmla="*/ f134 1 171"/>
              <a:gd name="f174" fmla="*/ f135 1 611"/>
              <a:gd name="f175" fmla="*/ f136 1 171"/>
              <a:gd name="f176" fmla="*/ f137 1 611"/>
              <a:gd name="f177" fmla="*/ f138 1 171"/>
              <a:gd name="f178" fmla="*/ f139 1 171"/>
              <a:gd name="f179" fmla="*/ f140 1 611"/>
              <a:gd name="f180" fmla="*/ f141 1 611"/>
              <a:gd name="f181" fmla="*/ f142 1 171"/>
              <a:gd name="f182" fmla="*/ f143 1 611"/>
              <a:gd name="f183" fmla="*/ f144 1 171"/>
              <a:gd name="f184" fmla="*/ f145 1 611"/>
              <a:gd name="f185" fmla="*/ f146 1 171"/>
              <a:gd name="f186" fmla="*/ f147 1 611"/>
              <a:gd name="f187" fmla="*/ f148 1 611"/>
              <a:gd name="f188" fmla="*/ 0 1 f109"/>
              <a:gd name="f189" fmla="*/ f103 1 f109"/>
              <a:gd name="f190" fmla="*/ 0 1 f110"/>
              <a:gd name="f191" fmla="*/ f104 1 f110"/>
              <a:gd name="f192" fmla="*/ f150 1 f109"/>
              <a:gd name="f193" fmla="*/ f151 1 f110"/>
              <a:gd name="f194" fmla="*/ f152 1 f109"/>
              <a:gd name="f195" fmla="*/ f153 1 f110"/>
              <a:gd name="f196" fmla="*/ f154 1 f109"/>
              <a:gd name="f197" fmla="*/ f155 1 f110"/>
              <a:gd name="f198" fmla="*/ f156 1 f109"/>
              <a:gd name="f199" fmla="*/ f157 1 f110"/>
              <a:gd name="f200" fmla="*/ f158 1 f109"/>
              <a:gd name="f201" fmla="*/ f159 1 f110"/>
              <a:gd name="f202" fmla="*/ f160 1 f109"/>
              <a:gd name="f203" fmla="*/ f161 1 f110"/>
              <a:gd name="f204" fmla="*/ f162 1 f110"/>
              <a:gd name="f205" fmla="*/ f163 1 f109"/>
              <a:gd name="f206" fmla="*/ f164 1 f110"/>
              <a:gd name="f207" fmla="*/ f165 1 f109"/>
              <a:gd name="f208" fmla="*/ f166 1 f109"/>
              <a:gd name="f209" fmla="*/ f167 1 f110"/>
              <a:gd name="f210" fmla="*/ f168 1 f110"/>
              <a:gd name="f211" fmla="*/ f169 1 f109"/>
              <a:gd name="f212" fmla="*/ f170 1 f110"/>
              <a:gd name="f213" fmla="*/ f171 1 f109"/>
              <a:gd name="f214" fmla="*/ f172 1 f110"/>
              <a:gd name="f215" fmla="*/ f173 1 f109"/>
              <a:gd name="f216" fmla="*/ f174 1 f110"/>
              <a:gd name="f217" fmla="*/ f175 1 f109"/>
              <a:gd name="f218" fmla="*/ f176 1 f110"/>
              <a:gd name="f219" fmla="*/ f177 1 f109"/>
              <a:gd name="f220" fmla="*/ f178 1 f109"/>
              <a:gd name="f221" fmla="*/ f179 1 f110"/>
              <a:gd name="f222" fmla="*/ f180 1 f110"/>
              <a:gd name="f223" fmla="*/ f181 1 f109"/>
              <a:gd name="f224" fmla="*/ f182 1 f110"/>
              <a:gd name="f225" fmla="*/ f183 1 f109"/>
              <a:gd name="f226" fmla="*/ f184 1 f110"/>
              <a:gd name="f227" fmla="*/ f185 1 f109"/>
              <a:gd name="f228" fmla="*/ f186 1 f110"/>
              <a:gd name="f229" fmla="*/ f187 1 f110"/>
              <a:gd name="f230" fmla="*/ f188 f100 1"/>
              <a:gd name="f231" fmla="*/ f189 f100 1"/>
              <a:gd name="f232" fmla="*/ f191 f101 1"/>
              <a:gd name="f233" fmla="*/ f190 f101 1"/>
              <a:gd name="f234" fmla="*/ f192 f100 1"/>
              <a:gd name="f235" fmla="*/ f193 f101 1"/>
              <a:gd name="f236" fmla="*/ f194 f100 1"/>
              <a:gd name="f237" fmla="*/ f195 f101 1"/>
              <a:gd name="f238" fmla="*/ f196 f100 1"/>
              <a:gd name="f239" fmla="*/ f197 f101 1"/>
              <a:gd name="f240" fmla="*/ f198 f100 1"/>
              <a:gd name="f241" fmla="*/ f199 f101 1"/>
              <a:gd name="f242" fmla="*/ f200 f100 1"/>
              <a:gd name="f243" fmla="*/ f201 f101 1"/>
              <a:gd name="f244" fmla="*/ f202 f100 1"/>
              <a:gd name="f245" fmla="*/ f203 f101 1"/>
              <a:gd name="f246" fmla="*/ f204 f101 1"/>
              <a:gd name="f247" fmla="*/ f205 f100 1"/>
              <a:gd name="f248" fmla="*/ f206 f101 1"/>
              <a:gd name="f249" fmla="*/ f207 f100 1"/>
              <a:gd name="f250" fmla="*/ f208 f100 1"/>
              <a:gd name="f251" fmla="*/ f209 f101 1"/>
              <a:gd name="f252" fmla="*/ f210 f101 1"/>
              <a:gd name="f253" fmla="*/ f211 f100 1"/>
              <a:gd name="f254" fmla="*/ f212 f101 1"/>
              <a:gd name="f255" fmla="*/ f213 f100 1"/>
              <a:gd name="f256" fmla="*/ f214 f101 1"/>
              <a:gd name="f257" fmla="*/ f215 f100 1"/>
              <a:gd name="f258" fmla="*/ f216 f101 1"/>
              <a:gd name="f259" fmla="*/ f217 f100 1"/>
              <a:gd name="f260" fmla="*/ f218 f101 1"/>
              <a:gd name="f261" fmla="*/ f219 f100 1"/>
              <a:gd name="f262" fmla="*/ f220 f100 1"/>
              <a:gd name="f263" fmla="*/ f221 f101 1"/>
              <a:gd name="f264" fmla="*/ f222 f101 1"/>
              <a:gd name="f265" fmla="*/ f223 f100 1"/>
              <a:gd name="f266" fmla="*/ f224 f101 1"/>
              <a:gd name="f267" fmla="*/ f225 f100 1"/>
              <a:gd name="f268" fmla="*/ f226 f101 1"/>
              <a:gd name="f269" fmla="*/ f227 f100 1"/>
              <a:gd name="f270" fmla="*/ f228 f101 1"/>
              <a:gd name="f271" fmla="*/ f229 f10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9">
                <a:pos x="f234" y="f235"/>
              </a:cxn>
              <a:cxn ang="f149">
                <a:pos x="f236" y="f237"/>
              </a:cxn>
              <a:cxn ang="f149">
                <a:pos x="f238" y="f239"/>
              </a:cxn>
              <a:cxn ang="f149">
                <a:pos x="f240" y="f241"/>
              </a:cxn>
              <a:cxn ang="f149">
                <a:pos x="f242" y="f243"/>
              </a:cxn>
              <a:cxn ang="f149">
                <a:pos x="f244" y="f245"/>
              </a:cxn>
              <a:cxn ang="f149">
                <a:pos x="f244" y="f246"/>
              </a:cxn>
              <a:cxn ang="f149">
                <a:pos x="f247" y="f248"/>
              </a:cxn>
              <a:cxn ang="f149">
                <a:pos x="f249" y="f248"/>
              </a:cxn>
              <a:cxn ang="f149">
                <a:pos x="f250" y="f251"/>
              </a:cxn>
              <a:cxn ang="f149">
                <a:pos x="f250" y="f252"/>
              </a:cxn>
              <a:cxn ang="f149">
                <a:pos x="f253" y="f254"/>
              </a:cxn>
              <a:cxn ang="f149">
                <a:pos x="f255" y="f256"/>
              </a:cxn>
              <a:cxn ang="f149">
                <a:pos x="f257" y="f258"/>
              </a:cxn>
              <a:cxn ang="f149">
                <a:pos x="f259" y="f260"/>
              </a:cxn>
              <a:cxn ang="f149">
                <a:pos x="f261" y="f235"/>
              </a:cxn>
              <a:cxn ang="f149">
                <a:pos x="f234" y="f235"/>
              </a:cxn>
              <a:cxn ang="f149">
                <a:pos x="f262" y="f263"/>
              </a:cxn>
              <a:cxn ang="f149">
                <a:pos x="f262" y="f264"/>
              </a:cxn>
              <a:cxn ang="f149">
                <a:pos x="f249" y="f264"/>
              </a:cxn>
              <a:cxn ang="f149">
                <a:pos x="f249" y="f263"/>
              </a:cxn>
              <a:cxn ang="f149">
                <a:pos x="f262" y="f263"/>
              </a:cxn>
              <a:cxn ang="f149">
                <a:pos x="f265" y="f266"/>
              </a:cxn>
              <a:cxn ang="f149">
                <a:pos x="f267" y="f268"/>
              </a:cxn>
              <a:cxn ang="f149">
                <a:pos x="f269" y="f270"/>
              </a:cxn>
              <a:cxn ang="f149">
                <a:pos x="f249" y="f271"/>
              </a:cxn>
              <a:cxn ang="f149">
                <a:pos x="f265" y="f266"/>
              </a:cxn>
            </a:cxnLst>
            <a:rect l="f230" t="f233" r="f231" b="f232"/>
            <a:pathLst>
              <a:path w="171" h="611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7" y="f19"/>
                </a:cubicBezTo>
                <a:cubicBezTo>
                  <a:pt x="f17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6" y="f33"/>
                  <a:pt x="f6" y="f34"/>
                </a:cubicBezTo>
                <a:cubicBezTo>
                  <a:pt x="f6" y="f35"/>
                  <a:pt x="f31" y="f36"/>
                  <a:pt x="f6" y="f37"/>
                </a:cubicBezTo>
                <a:cubicBezTo>
                  <a:pt x="f6" y="f38"/>
                  <a:pt x="f39" y="f40"/>
                  <a:pt x="f41" y="f42"/>
                </a:cubicBezTo>
                <a:cubicBezTo>
                  <a:pt x="f43" y="f7"/>
                  <a:pt x="f44" y="f7"/>
                  <a:pt x="f45" y="f42"/>
                </a:cubicBezTo>
                <a:cubicBezTo>
                  <a:pt x="f46" y="f40"/>
                  <a:pt x="f47" y="f48"/>
                  <a:pt x="f47" y="f49"/>
                </a:cubicBezTo>
                <a:cubicBezTo>
                  <a:pt x="f47" y="f36"/>
                  <a:pt x="f5" y="f50"/>
                  <a:pt x="f47" y="f51"/>
                </a:cubicBezTo>
                <a:cubicBezTo>
                  <a:pt x="f52" y="f53"/>
                  <a:pt x="f54" y="f55"/>
                  <a:pt x="f12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1" y="f65"/>
                  <a:pt x="f66" y="f44"/>
                </a:cubicBezTo>
                <a:cubicBezTo>
                  <a:pt x="f66" y="f66"/>
                  <a:pt x="f67" y="f68"/>
                  <a:pt x="f57" y="f69"/>
                </a:cubicBezTo>
                <a:cubicBezTo>
                  <a:pt x="f70" y="f71"/>
                  <a:pt x="f59" y="f5"/>
                  <a:pt x="f72" y="f5"/>
                </a:cubicBezTo>
                <a:cubicBezTo>
                  <a:pt x="f73" y="f5"/>
                  <a:pt x="f74" y="f5"/>
                  <a:pt x="f8" y="f5"/>
                </a:cubicBezTo>
                <a:close/>
                <a:moveTo>
                  <a:pt x="f75" y="f76"/>
                </a:moveTo>
                <a:cubicBezTo>
                  <a:pt x="f75" y="f77"/>
                  <a:pt x="f75" y="f78"/>
                  <a:pt x="f75" y="f79"/>
                </a:cubicBezTo>
                <a:cubicBezTo>
                  <a:pt x="f16" y="f79"/>
                  <a:pt x="f80" y="f79"/>
                  <a:pt x="f45" y="f79"/>
                </a:cubicBezTo>
                <a:cubicBezTo>
                  <a:pt x="f45" y="f81"/>
                  <a:pt x="f45" y="f82"/>
                  <a:pt x="f45" y="f76"/>
                </a:cubicBezTo>
                <a:cubicBezTo>
                  <a:pt x="f80" y="f76"/>
                  <a:pt x="f83" y="f76"/>
                  <a:pt x="f75" y="f76"/>
                </a:cubicBezTo>
                <a:close/>
                <a:moveTo>
                  <a:pt x="f84" y="f85"/>
                </a:moveTo>
                <a:cubicBezTo>
                  <a:pt x="f86" y="f87"/>
                  <a:pt x="f88" y="f89"/>
                  <a:pt x="f90" y="f91"/>
                </a:cubicBezTo>
                <a:cubicBezTo>
                  <a:pt x="f92" y="f32"/>
                  <a:pt x="f93" y="f28"/>
                  <a:pt x="f59" y="f94"/>
                </a:cubicBezTo>
                <a:cubicBezTo>
                  <a:pt x="f86" y="f95"/>
                  <a:pt x="f54" y="f30"/>
                  <a:pt x="f45" y="f96"/>
                </a:cubicBezTo>
                <a:cubicBezTo>
                  <a:pt x="f45" y="f97"/>
                  <a:pt x="f98" y="f91"/>
                  <a:pt x="f84" y="f8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FCC78263-4114-3539-2560-BDE2D74FF855}"/>
              </a:ext>
            </a:extLst>
          </p:cNvPr>
          <p:cNvSpPr/>
          <p:nvPr/>
        </p:nvSpPr>
        <p:spPr>
          <a:xfrm>
            <a:off x="4024310" y="2736854"/>
            <a:ext cx="684208" cy="2682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6"/>
              <a:gd name="f7" fmla="val 159"/>
              <a:gd name="f8" fmla="val 19"/>
              <a:gd name="f9" fmla="val 1"/>
              <a:gd name="f10" fmla="val 100"/>
              <a:gd name="f11" fmla="val 16"/>
              <a:gd name="f12" fmla="val 307"/>
              <a:gd name="f13" fmla="val 15"/>
              <a:gd name="f14" fmla="val 387"/>
              <a:gd name="f15" fmla="val 393"/>
              <a:gd name="f16" fmla="val 46"/>
              <a:gd name="f17" fmla="val 399"/>
              <a:gd name="f18" fmla="val 92"/>
              <a:gd name="f19" fmla="val 141"/>
              <a:gd name="f20" fmla="val 270"/>
              <a:gd name="f21" fmla="val 137"/>
              <a:gd name="f22" fmla="val 7"/>
              <a:gd name="f23" fmla="val 13"/>
              <a:gd name="f24" fmla="val 47"/>
              <a:gd name="f25" fmla="+- 0 0 -90"/>
              <a:gd name="f26" fmla="*/ f3 1 406"/>
              <a:gd name="f27" fmla="*/ f4 1 159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406"/>
              <a:gd name="f36" fmla="*/ f32 1 159"/>
              <a:gd name="f37" fmla="*/ 19 f33 1"/>
              <a:gd name="f38" fmla="*/ 1 f32 1"/>
              <a:gd name="f39" fmla="*/ 387 f33 1"/>
              <a:gd name="f40" fmla="*/ 0 f32 1"/>
              <a:gd name="f41" fmla="*/ 406 f33 1"/>
              <a:gd name="f42" fmla="*/ 141 f32 1"/>
              <a:gd name="f43" fmla="*/ 0 f33 1"/>
              <a:gd name="f44" fmla="+- f34 0 f1"/>
              <a:gd name="f45" fmla="*/ f37 1 406"/>
              <a:gd name="f46" fmla="*/ f38 1 159"/>
              <a:gd name="f47" fmla="*/ f39 1 406"/>
              <a:gd name="f48" fmla="*/ f40 1 159"/>
              <a:gd name="f49" fmla="*/ f41 1 406"/>
              <a:gd name="f50" fmla="*/ f42 1 159"/>
              <a:gd name="f51" fmla="*/ f43 1 406"/>
              <a:gd name="f52" fmla="*/ 0 1 f35"/>
              <a:gd name="f53" fmla="*/ f29 1 f35"/>
              <a:gd name="f54" fmla="*/ 0 1 f36"/>
              <a:gd name="f55" fmla="*/ f30 1 f36"/>
              <a:gd name="f56" fmla="*/ f45 1 f35"/>
              <a:gd name="f57" fmla="*/ f46 1 f36"/>
              <a:gd name="f58" fmla="*/ f47 1 f35"/>
              <a:gd name="f59" fmla="*/ f48 1 f36"/>
              <a:gd name="f60" fmla="*/ f49 1 f35"/>
              <a:gd name="f61" fmla="*/ f50 1 f36"/>
              <a:gd name="f62" fmla="*/ f51 1 f35"/>
              <a:gd name="f63" fmla="*/ f52 f26 1"/>
              <a:gd name="f64" fmla="*/ f53 f26 1"/>
              <a:gd name="f65" fmla="*/ f55 f27 1"/>
              <a:gd name="f66" fmla="*/ f54 f27 1"/>
              <a:gd name="f67" fmla="*/ f56 f26 1"/>
              <a:gd name="f68" fmla="*/ f57 f27 1"/>
              <a:gd name="f69" fmla="*/ f58 f26 1"/>
              <a:gd name="f70" fmla="*/ f59 f27 1"/>
              <a:gd name="f71" fmla="*/ f60 f26 1"/>
              <a:gd name="f72" fmla="*/ f61 f27 1"/>
              <a:gd name="f73" fmla="*/ f62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7" y="f68"/>
              </a:cxn>
              <a:cxn ang="f44">
                <a:pos x="f69" y="f70"/>
              </a:cxn>
              <a:cxn ang="f44">
                <a:pos x="f71" y="f72"/>
              </a:cxn>
              <a:cxn ang="f44">
                <a:pos x="f73" y="f72"/>
              </a:cxn>
              <a:cxn ang="f44">
                <a:pos x="f67" y="f68"/>
              </a:cxn>
            </a:cxnLst>
            <a:rect l="f63" t="f66" r="f64" b="f65"/>
            <a:pathLst>
              <a:path w="406" h="159">
                <a:moveTo>
                  <a:pt x="f8" y="f9"/>
                </a:moveTo>
                <a:cubicBezTo>
                  <a:pt x="f10" y="f11"/>
                  <a:pt x="f12" y="f13"/>
                  <a:pt x="f14" y="f5"/>
                </a:cubicBezTo>
                <a:cubicBezTo>
                  <a:pt x="f15" y="f16"/>
                  <a:pt x="f17" y="f18"/>
                  <a:pt x="f6" y="f19"/>
                </a:cubicBezTo>
                <a:cubicBezTo>
                  <a:pt x="f20" y="f7"/>
                  <a:pt x="f21" y="f7"/>
                  <a:pt x="f5" y="f19"/>
                </a:cubicBezTo>
                <a:cubicBezTo>
                  <a:pt x="f22" y="f18"/>
                  <a:pt x="f23" y="f24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C329A0A1-7984-9306-4DD5-85A822FC03D6}"/>
              </a:ext>
            </a:extLst>
          </p:cNvPr>
          <p:cNvSpPr/>
          <p:nvPr/>
        </p:nvSpPr>
        <p:spPr>
          <a:xfrm>
            <a:off x="5260972" y="1158873"/>
            <a:ext cx="590546" cy="9064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0"/>
              <a:gd name="f7" fmla="val 538"/>
              <a:gd name="f8" fmla="val 187"/>
              <a:gd name="f9" fmla="val 343"/>
              <a:gd name="f10" fmla="val 394"/>
              <a:gd name="f11" fmla="val 444"/>
              <a:gd name="f12" fmla="val 188"/>
              <a:gd name="f13" fmla="val 494"/>
              <a:gd name="f14" fmla="val 498"/>
              <a:gd name="f15" fmla="val 195"/>
              <a:gd name="f16" fmla="val 506"/>
              <a:gd name="f17" fmla="val 200"/>
              <a:gd name="f18" fmla="val 507"/>
              <a:gd name="f19" fmla="val 233"/>
              <a:gd name="f20" fmla="val 514"/>
              <a:gd name="f21" fmla="val 266"/>
              <a:gd name="f22" fmla="val 521"/>
              <a:gd name="f23" fmla="val 299"/>
              <a:gd name="f24" fmla="val 528"/>
              <a:gd name="f25" fmla="val 303"/>
              <a:gd name="f26" fmla="val 307"/>
              <a:gd name="f27" fmla="val 532"/>
              <a:gd name="f28" fmla="val 310"/>
              <a:gd name="f29" fmla="val 534"/>
              <a:gd name="f30" fmla="val 535"/>
              <a:gd name="f31" fmla="val 214"/>
              <a:gd name="f32" fmla="val 129"/>
              <a:gd name="f33" fmla="val 44"/>
              <a:gd name="f34" fmla="val 43"/>
              <a:gd name="f35" fmla="val 42"/>
              <a:gd name="f36" fmla="val 537"/>
              <a:gd name="f37" fmla="val 39"/>
              <a:gd name="f38" fmla="val 533"/>
              <a:gd name="f39" fmla="val 531"/>
              <a:gd name="f40" fmla="val 46"/>
              <a:gd name="f41" fmla="val 50"/>
              <a:gd name="f42" fmla="val 82"/>
              <a:gd name="f43" fmla="val 114"/>
              <a:gd name="f44" fmla="val 515"/>
              <a:gd name="f45" fmla="val 146"/>
              <a:gd name="f46" fmla="val 508"/>
              <a:gd name="f47" fmla="val 157"/>
              <a:gd name="f48" fmla="val 161"/>
              <a:gd name="f49" fmla="val 500"/>
              <a:gd name="f50" fmla="val 488"/>
              <a:gd name="f51" fmla="val 160"/>
              <a:gd name="f52" fmla="val 400"/>
              <a:gd name="f53" fmla="val 357"/>
              <a:gd name="f54" fmla="val 352"/>
              <a:gd name="f55" fmla="val 348"/>
              <a:gd name="f56" fmla="val 344"/>
              <a:gd name="f57" fmla="val 141"/>
              <a:gd name="f58" fmla="val 341"/>
              <a:gd name="f59" fmla="val 123"/>
              <a:gd name="f60" fmla="val 340"/>
              <a:gd name="f61" fmla="val 105"/>
              <a:gd name="f62" fmla="val 336"/>
              <a:gd name="f63" fmla="val 321"/>
              <a:gd name="f64" fmla="val 6"/>
              <a:gd name="f65" fmla="val 272"/>
              <a:gd name="f66" fmla="val 3"/>
              <a:gd name="f67" fmla="val 204"/>
              <a:gd name="f68" fmla="val 136"/>
              <a:gd name="f69" fmla="val 16"/>
              <a:gd name="f70" fmla="val 72"/>
              <a:gd name="f71" fmla="val 40"/>
              <a:gd name="f72" fmla="val 9"/>
              <a:gd name="f73" fmla="val 5"/>
              <a:gd name="f74" fmla="val 49"/>
              <a:gd name="f75" fmla="val 54"/>
              <a:gd name="f76" fmla="val 134"/>
              <a:gd name="f77" fmla="val 215"/>
              <a:gd name="f78" fmla="val 295"/>
              <a:gd name="f79" fmla="val 304"/>
              <a:gd name="f80" fmla="val 308"/>
              <a:gd name="f81" fmla="val 311"/>
              <a:gd name="f82" fmla="val 11"/>
              <a:gd name="f83" fmla="val 333"/>
              <a:gd name="f84" fmla="val 71"/>
              <a:gd name="f85" fmla="val 132"/>
              <a:gd name="f86" fmla="val 347"/>
              <a:gd name="f87" fmla="val 196"/>
              <a:gd name="f88" fmla="val 282"/>
              <a:gd name="f89" fmla="val 298"/>
              <a:gd name="f90" fmla="val 335"/>
              <a:gd name="f91" fmla="val 210"/>
              <a:gd name="f92" fmla="val 203"/>
              <a:gd name="f93" fmla="val 342"/>
              <a:gd name="f94" fmla="val 175"/>
              <a:gd name="f95" fmla="val 17"/>
              <a:gd name="f96" fmla="val 140"/>
              <a:gd name="f97" fmla="val 18"/>
              <a:gd name="f98" fmla="val 65"/>
              <a:gd name="f99" fmla="val 56"/>
              <a:gd name="f100" fmla="val 21"/>
              <a:gd name="f101" fmla="val 55"/>
              <a:gd name="f102" fmla="val 25"/>
              <a:gd name="f103" fmla="val 34"/>
              <a:gd name="f104" fmla="val 87"/>
              <a:gd name="f105" fmla="val 150"/>
              <a:gd name="f106" fmla="val 27"/>
              <a:gd name="f107" fmla="val 217"/>
              <a:gd name="f108" fmla="val 35"/>
              <a:gd name="f109" fmla="val 270"/>
              <a:gd name="f110" fmla="val 67"/>
              <a:gd name="f111" fmla="val 121"/>
              <a:gd name="f112" fmla="val 317"/>
              <a:gd name="f113" fmla="val 156"/>
              <a:gd name="f114" fmla="val 322"/>
              <a:gd name="f115" fmla="val 192"/>
              <a:gd name="f116" fmla="val 323"/>
              <a:gd name="f117" fmla="val 227"/>
              <a:gd name="f118" fmla="val 318"/>
              <a:gd name="f119" fmla="val 286"/>
              <a:gd name="f120" fmla="val 309"/>
              <a:gd name="f121" fmla="val 316"/>
              <a:gd name="f122" fmla="val 324"/>
              <a:gd name="f123" fmla="val 213"/>
              <a:gd name="f124" fmla="val 148"/>
              <a:gd name="f125" fmla="val 315"/>
              <a:gd name="f126" fmla="val 86"/>
              <a:gd name="f127" fmla="val 293"/>
              <a:gd name="f128" fmla="val 26"/>
              <a:gd name="f129" fmla="val 292"/>
              <a:gd name="f130" fmla="val 22"/>
              <a:gd name="f131" fmla="val 284"/>
              <a:gd name="f132" fmla="val 278"/>
              <a:gd name="f133" fmla="val 244"/>
              <a:gd name="f134" fmla="val 209"/>
              <a:gd name="f135" fmla="+- 0 0 -90"/>
              <a:gd name="f136" fmla="*/ f3 1 350"/>
              <a:gd name="f137" fmla="*/ f4 1 538"/>
              <a:gd name="f138" fmla="val f5"/>
              <a:gd name="f139" fmla="val f6"/>
              <a:gd name="f140" fmla="val f7"/>
              <a:gd name="f141" fmla="*/ f135 f0 1"/>
              <a:gd name="f142" fmla="+- f140 0 f138"/>
              <a:gd name="f143" fmla="+- f139 0 f138"/>
              <a:gd name="f144" fmla="*/ f141 1 f2"/>
              <a:gd name="f145" fmla="*/ f143 1 350"/>
              <a:gd name="f146" fmla="*/ f142 1 538"/>
              <a:gd name="f147" fmla="*/ 187 f143 1"/>
              <a:gd name="f148" fmla="*/ 343 f142 1"/>
              <a:gd name="f149" fmla="*/ 188 f143 1"/>
              <a:gd name="f150" fmla="*/ 494 f142 1"/>
              <a:gd name="f151" fmla="*/ 200 f143 1"/>
              <a:gd name="f152" fmla="*/ 507 f142 1"/>
              <a:gd name="f153" fmla="*/ 299 f143 1"/>
              <a:gd name="f154" fmla="*/ 528 f142 1"/>
              <a:gd name="f155" fmla="*/ 310 f143 1"/>
              <a:gd name="f156" fmla="*/ 534 f142 1"/>
              <a:gd name="f157" fmla="*/ 538 f142 1"/>
              <a:gd name="f158" fmla="*/ 44 f143 1"/>
              <a:gd name="f159" fmla="*/ 39 f143 1"/>
              <a:gd name="f160" fmla="*/ 533 f142 1"/>
              <a:gd name="f161" fmla="*/ 50 f143 1"/>
              <a:gd name="f162" fmla="*/ 146 f143 1"/>
              <a:gd name="f163" fmla="*/ 508 f142 1"/>
              <a:gd name="f164" fmla="*/ 161 f143 1"/>
              <a:gd name="f165" fmla="*/ 488 f142 1"/>
              <a:gd name="f166" fmla="*/ 357 f142 1"/>
              <a:gd name="f167" fmla="*/ 160 f143 1"/>
              <a:gd name="f168" fmla="*/ 344 f142 1"/>
              <a:gd name="f169" fmla="*/ 105 f143 1"/>
              <a:gd name="f170" fmla="*/ 336 f142 1"/>
              <a:gd name="f171" fmla="*/ 3 f143 1"/>
              <a:gd name="f172" fmla="*/ 204 f142 1"/>
              <a:gd name="f173" fmla="*/ 40 f143 1"/>
              <a:gd name="f174" fmla="*/ 9 f142 1"/>
              <a:gd name="f175" fmla="*/ 54 f143 1"/>
              <a:gd name="f176" fmla="*/ 0 f142 1"/>
              <a:gd name="f177" fmla="*/ 295 f143 1"/>
              <a:gd name="f178" fmla="*/ 311 f143 1"/>
              <a:gd name="f179" fmla="*/ 11 f142 1"/>
              <a:gd name="f180" fmla="*/ 347 f143 1"/>
              <a:gd name="f181" fmla="*/ 196 f142 1"/>
              <a:gd name="f182" fmla="*/ 210 f143 1"/>
              <a:gd name="f183" fmla="*/ 341 f142 1"/>
              <a:gd name="f184" fmla="*/ 175 f143 1"/>
              <a:gd name="f185" fmla="*/ 17 f142 1"/>
              <a:gd name="f186" fmla="*/ 71 f143 1"/>
              <a:gd name="f187" fmla="*/ 18 f142 1"/>
              <a:gd name="f188" fmla="*/ 55 f143 1"/>
              <a:gd name="f189" fmla="*/ 25 f142 1"/>
              <a:gd name="f190" fmla="*/ 27 f143 1"/>
              <a:gd name="f191" fmla="*/ 217 f142 1"/>
              <a:gd name="f192" fmla="*/ 121 f143 1"/>
              <a:gd name="f193" fmla="*/ 317 f142 1"/>
              <a:gd name="f194" fmla="*/ 227 f143 1"/>
              <a:gd name="f195" fmla="*/ 318 f142 1"/>
              <a:gd name="f196" fmla="*/ 324 f143 1"/>
              <a:gd name="f197" fmla="*/ 213 f142 1"/>
              <a:gd name="f198" fmla="*/ 293 f143 1"/>
              <a:gd name="f199" fmla="*/ 26 f142 1"/>
              <a:gd name="f200" fmla="*/ 278 f143 1"/>
              <a:gd name="f201" fmla="+- f144 0 f1"/>
              <a:gd name="f202" fmla="*/ f147 1 350"/>
              <a:gd name="f203" fmla="*/ f148 1 538"/>
              <a:gd name="f204" fmla="*/ f149 1 350"/>
              <a:gd name="f205" fmla="*/ f150 1 538"/>
              <a:gd name="f206" fmla="*/ f151 1 350"/>
              <a:gd name="f207" fmla="*/ f152 1 538"/>
              <a:gd name="f208" fmla="*/ f153 1 350"/>
              <a:gd name="f209" fmla="*/ f154 1 538"/>
              <a:gd name="f210" fmla="*/ f155 1 350"/>
              <a:gd name="f211" fmla="*/ f156 1 538"/>
              <a:gd name="f212" fmla="*/ f157 1 538"/>
              <a:gd name="f213" fmla="*/ f158 1 350"/>
              <a:gd name="f214" fmla="*/ f159 1 350"/>
              <a:gd name="f215" fmla="*/ f160 1 538"/>
              <a:gd name="f216" fmla="*/ f161 1 350"/>
              <a:gd name="f217" fmla="*/ f162 1 350"/>
              <a:gd name="f218" fmla="*/ f163 1 538"/>
              <a:gd name="f219" fmla="*/ f164 1 350"/>
              <a:gd name="f220" fmla="*/ f165 1 538"/>
              <a:gd name="f221" fmla="*/ f166 1 538"/>
              <a:gd name="f222" fmla="*/ f167 1 350"/>
              <a:gd name="f223" fmla="*/ f168 1 538"/>
              <a:gd name="f224" fmla="*/ f169 1 350"/>
              <a:gd name="f225" fmla="*/ f170 1 538"/>
              <a:gd name="f226" fmla="*/ f171 1 350"/>
              <a:gd name="f227" fmla="*/ f172 1 538"/>
              <a:gd name="f228" fmla="*/ f173 1 350"/>
              <a:gd name="f229" fmla="*/ f174 1 538"/>
              <a:gd name="f230" fmla="*/ f175 1 350"/>
              <a:gd name="f231" fmla="*/ f176 1 538"/>
              <a:gd name="f232" fmla="*/ f177 1 350"/>
              <a:gd name="f233" fmla="*/ f178 1 350"/>
              <a:gd name="f234" fmla="*/ f179 1 538"/>
              <a:gd name="f235" fmla="*/ f180 1 350"/>
              <a:gd name="f236" fmla="*/ f181 1 538"/>
              <a:gd name="f237" fmla="*/ f182 1 350"/>
              <a:gd name="f238" fmla="*/ f183 1 538"/>
              <a:gd name="f239" fmla="*/ f184 1 350"/>
              <a:gd name="f240" fmla="*/ f185 1 538"/>
              <a:gd name="f241" fmla="*/ f186 1 350"/>
              <a:gd name="f242" fmla="*/ f187 1 538"/>
              <a:gd name="f243" fmla="*/ f188 1 350"/>
              <a:gd name="f244" fmla="*/ f189 1 538"/>
              <a:gd name="f245" fmla="*/ f190 1 350"/>
              <a:gd name="f246" fmla="*/ f191 1 538"/>
              <a:gd name="f247" fmla="*/ f192 1 350"/>
              <a:gd name="f248" fmla="*/ f193 1 538"/>
              <a:gd name="f249" fmla="*/ f194 1 350"/>
              <a:gd name="f250" fmla="*/ f195 1 538"/>
              <a:gd name="f251" fmla="*/ f196 1 350"/>
              <a:gd name="f252" fmla="*/ f197 1 538"/>
              <a:gd name="f253" fmla="*/ f198 1 350"/>
              <a:gd name="f254" fmla="*/ f199 1 538"/>
              <a:gd name="f255" fmla="*/ f200 1 350"/>
              <a:gd name="f256" fmla="*/ 0 1 f145"/>
              <a:gd name="f257" fmla="*/ f139 1 f145"/>
              <a:gd name="f258" fmla="*/ 0 1 f146"/>
              <a:gd name="f259" fmla="*/ f140 1 f146"/>
              <a:gd name="f260" fmla="*/ f202 1 f145"/>
              <a:gd name="f261" fmla="*/ f203 1 f146"/>
              <a:gd name="f262" fmla="*/ f204 1 f145"/>
              <a:gd name="f263" fmla="*/ f205 1 f146"/>
              <a:gd name="f264" fmla="*/ f206 1 f145"/>
              <a:gd name="f265" fmla="*/ f207 1 f146"/>
              <a:gd name="f266" fmla="*/ f208 1 f145"/>
              <a:gd name="f267" fmla="*/ f209 1 f146"/>
              <a:gd name="f268" fmla="*/ f210 1 f145"/>
              <a:gd name="f269" fmla="*/ f211 1 f146"/>
              <a:gd name="f270" fmla="*/ f212 1 f146"/>
              <a:gd name="f271" fmla="*/ f213 1 f145"/>
              <a:gd name="f272" fmla="*/ f214 1 f145"/>
              <a:gd name="f273" fmla="*/ f215 1 f146"/>
              <a:gd name="f274" fmla="*/ f216 1 f145"/>
              <a:gd name="f275" fmla="*/ f217 1 f145"/>
              <a:gd name="f276" fmla="*/ f218 1 f146"/>
              <a:gd name="f277" fmla="*/ f219 1 f145"/>
              <a:gd name="f278" fmla="*/ f220 1 f146"/>
              <a:gd name="f279" fmla="*/ f221 1 f146"/>
              <a:gd name="f280" fmla="*/ f222 1 f145"/>
              <a:gd name="f281" fmla="*/ f223 1 f146"/>
              <a:gd name="f282" fmla="*/ f224 1 f145"/>
              <a:gd name="f283" fmla="*/ f225 1 f146"/>
              <a:gd name="f284" fmla="*/ f226 1 f145"/>
              <a:gd name="f285" fmla="*/ f227 1 f146"/>
              <a:gd name="f286" fmla="*/ f228 1 f145"/>
              <a:gd name="f287" fmla="*/ f229 1 f146"/>
              <a:gd name="f288" fmla="*/ f230 1 f145"/>
              <a:gd name="f289" fmla="*/ f231 1 f146"/>
              <a:gd name="f290" fmla="*/ f232 1 f145"/>
              <a:gd name="f291" fmla="*/ f233 1 f145"/>
              <a:gd name="f292" fmla="*/ f234 1 f146"/>
              <a:gd name="f293" fmla="*/ f235 1 f145"/>
              <a:gd name="f294" fmla="*/ f236 1 f146"/>
              <a:gd name="f295" fmla="*/ f237 1 f145"/>
              <a:gd name="f296" fmla="*/ f238 1 f146"/>
              <a:gd name="f297" fmla="*/ f239 1 f145"/>
              <a:gd name="f298" fmla="*/ f240 1 f146"/>
              <a:gd name="f299" fmla="*/ f241 1 f145"/>
              <a:gd name="f300" fmla="*/ f242 1 f146"/>
              <a:gd name="f301" fmla="*/ f243 1 f145"/>
              <a:gd name="f302" fmla="*/ f244 1 f146"/>
              <a:gd name="f303" fmla="*/ f245 1 f145"/>
              <a:gd name="f304" fmla="*/ f246 1 f146"/>
              <a:gd name="f305" fmla="*/ f247 1 f145"/>
              <a:gd name="f306" fmla="*/ f248 1 f146"/>
              <a:gd name="f307" fmla="*/ f249 1 f145"/>
              <a:gd name="f308" fmla="*/ f250 1 f146"/>
              <a:gd name="f309" fmla="*/ f251 1 f145"/>
              <a:gd name="f310" fmla="*/ f252 1 f146"/>
              <a:gd name="f311" fmla="*/ f253 1 f145"/>
              <a:gd name="f312" fmla="*/ f254 1 f146"/>
              <a:gd name="f313" fmla="*/ f255 1 f145"/>
              <a:gd name="f314" fmla="*/ f256 f136 1"/>
              <a:gd name="f315" fmla="*/ f257 f136 1"/>
              <a:gd name="f316" fmla="*/ f259 f137 1"/>
              <a:gd name="f317" fmla="*/ f258 f137 1"/>
              <a:gd name="f318" fmla="*/ f260 f136 1"/>
              <a:gd name="f319" fmla="*/ f261 f137 1"/>
              <a:gd name="f320" fmla="*/ f262 f136 1"/>
              <a:gd name="f321" fmla="*/ f263 f137 1"/>
              <a:gd name="f322" fmla="*/ f264 f136 1"/>
              <a:gd name="f323" fmla="*/ f265 f137 1"/>
              <a:gd name="f324" fmla="*/ f266 f136 1"/>
              <a:gd name="f325" fmla="*/ f267 f137 1"/>
              <a:gd name="f326" fmla="*/ f268 f136 1"/>
              <a:gd name="f327" fmla="*/ f269 f137 1"/>
              <a:gd name="f328" fmla="*/ f270 f137 1"/>
              <a:gd name="f329" fmla="*/ f271 f136 1"/>
              <a:gd name="f330" fmla="*/ f272 f136 1"/>
              <a:gd name="f331" fmla="*/ f273 f137 1"/>
              <a:gd name="f332" fmla="*/ f274 f136 1"/>
              <a:gd name="f333" fmla="*/ f275 f136 1"/>
              <a:gd name="f334" fmla="*/ f276 f137 1"/>
              <a:gd name="f335" fmla="*/ f277 f136 1"/>
              <a:gd name="f336" fmla="*/ f278 f137 1"/>
              <a:gd name="f337" fmla="*/ f279 f137 1"/>
              <a:gd name="f338" fmla="*/ f280 f136 1"/>
              <a:gd name="f339" fmla="*/ f281 f137 1"/>
              <a:gd name="f340" fmla="*/ f282 f136 1"/>
              <a:gd name="f341" fmla="*/ f283 f137 1"/>
              <a:gd name="f342" fmla="*/ f284 f136 1"/>
              <a:gd name="f343" fmla="*/ f285 f137 1"/>
              <a:gd name="f344" fmla="*/ f286 f136 1"/>
              <a:gd name="f345" fmla="*/ f287 f137 1"/>
              <a:gd name="f346" fmla="*/ f288 f136 1"/>
              <a:gd name="f347" fmla="*/ f289 f137 1"/>
              <a:gd name="f348" fmla="*/ f290 f136 1"/>
              <a:gd name="f349" fmla="*/ f291 f136 1"/>
              <a:gd name="f350" fmla="*/ f292 f137 1"/>
              <a:gd name="f351" fmla="*/ f293 f136 1"/>
              <a:gd name="f352" fmla="*/ f294 f137 1"/>
              <a:gd name="f353" fmla="*/ f295 f136 1"/>
              <a:gd name="f354" fmla="*/ f296 f137 1"/>
              <a:gd name="f355" fmla="*/ f297 f136 1"/>
              <a:gd name="f356" fmla="*/ f298 f137 1"/>
              <a:gd name="f357" fmla="*/ f299 f136 1"/>
              <a:gd name="f358" fmla="*/ f300 f137 1"/>
              <a:gd name="f359" fmla="*/ f301 f136 1"/>
              <a:gd name="f360" fmla="*/ f302 f137 1"/>
              <a:gd name="f361" fmla="*/ f303 f136 1"/>
              <a:gd name="f362" fmla="*/ f304 f137 1"/>
              <a:gd name="f363" fmla="*/ f305 f136 1"/>
              <a:gd name="f364" fmla="*/ f306 f137 1"/>
              <a:gd name="f365" fmla="*/ f307 f136 1"/>
              <a:gd name="f366" fmla="*/ f308 f137 1"/>
              <a:gd name="f367" fmla="*/ f309 f136 1"/>
              <a:gd name="f368" fmla="*/ f310 f137 1"/>
              <a:gd name="f369" fmla="*/ f311 f136 1"/>
              <a:gd name="f370" fmla="*/ f312 f137 1"/>
              <a:gd name="f371" fmla="*/ f313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1">
                <a:pos x="f318" y="f319"/>
              </a:cxn>
              <a:cxn ang="f201">
                <a:pos x="f320" y="f321"/>
              </a:cxn>
              <a:cxn ang="f201">
                <a:pos x="f322" y="f323"/>
              </a:cxn>
              <a:cxn ang="f201">
                <a:pos x="f324" y="f325"/>
              </a:cxn>
              <a:cxn ang="f201">
                <a:pos x="f326" y="f327"/>
              </a:cxn>
              <a:cxn ang="f201">
                <a:pos x="f324" y="f328"/>
              </a:cxn>
              <a:cxn ang="f201">
                <a:pos x="f329" y="f328"/>
              </a:cxn>
              <a:cxn ang="f201">
                <a:pos x="f330" y="f331"/>
              </a:cxn>
              <a:cxn ang="f201">
                <a:pos x="f332" y="f325"/>
              </a:cxn>
              <a:cxn ang="f201">
                <a:pos x="f333" y="f334"/>
              </a:cxn>
              <a:cxn ang="f201">
                <a:pos x="f335" y="f336"/>
              </a:cxn>
              <a:cxn ang="f201">
                <a:pos x="f335" y="f337"/>
              </a:cxn>
              <a:cxn ang="f201">
                <a:pos x="f338" y="f339"/>
              </a:cxn>
              <a:cxn ang="f201">
                <a:pos x="f340" y="f341"/>
              </a:cxn>
              <a:cxn ang="f201">
                <a:pos x="f342" y="f343"/>
              </a:cxn>
              <a:cxn ang="f201">
                <a:pos x="f344" y="f345"/>
              </a:cxn>
              <a:cxn ang="f201">
                <a:pos x="f346" y="f347"/>
              </a:cxn>
              <a:cxn ang="f201">
                <a:pos x="f348" y="f347"/>
              </a:cxn>
              <a:cxn ang="f201">
                <a:pos x="f349" y="f350"/>
              </a:cxn>
              <a:cxn ang="f201">
                <a:pos x="f351" y="f352"/>
              </a:cxn>
              <a:cxn ang="f201">
                <a:pos x="f353" y="f354"/>
              </a:cxn>
              <a:cxn ang="f201">
                <a:pos x="f318" y="f319"/>
              </a:cxn>
              <a:cxn ang="f201">
                <a:pos x="f355" y="f356"/>
              </a:cxn>
              <a:cxn ang="f201">
                <a:pos x="f357" y="f358"/>
              </a:cxn>
              <a:cxn ang="f201">
                <a:pos x="f359" y="f360"/>
              </a:cxn>
              <a:cxn ang="f201">
                <a:pos x="f361" y="f362"/>
              </a:cxn>
              <a:cxn ang="f201">
                <a:pos x="f363" y="f364"/>
              </a:cxn>
              <a:cxn ang="f201">
                <a:pos x="f365" y="f366"/>
              </a:cxn>
              <a:cxn ang="f201">
                <a:pos x="f367" y="f368"/>
              </a:cxn>
              <a:cxn ang="f201">
                <a:pos x="f369" y="f370"/>
              </a:cxn>
              <a:cxn ang="f201">
                <a:pos x="f371" y="f358"/>
              </a:cxn>
              <a:cxn ang="f201">
                <a:pos x="f355" y="f356"/>
              </a:cxn>
            </a:cxnLst>
            <a:rect l="f314" t="f317" r="f315" b="f316"/>
            <a:pathLst>
              <a:path w="350" h="538">
                <a:moveTo>
                  <a:pt x="f8" y="f9"/>
                </a:moveTo>
                <a:cubicBezTo>
                  <a:pt x="f8" y="f10"/>
                  <a:pt x="f8" y="f11"/>
                  <a:pt x="f12" y="f13"/>
                </a:cubicBezTo>
                <a:cubicBezTo>
                  <a:pt x="f12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4"/>
                  <a:pt x="f26" y="f27"/>
                  <a:pt x="f28" y="f29"/>
                </a:cubicBezTo>
                <a:cubicBezTo>
                  <a:pt x="f26" y="f30"/>
                  <a:pt x="f25" y="f7"/>
                  <a:pt x="f23" y="f7"/>
                </a:cubicBezTo>
                <a:cubicBezTo>
                  <a:pt x="f31" y="f7"/>
                  <a:pt x="f32" y="f7"/>
                  <a:pt x="f33" y="f7"/>
                </a:cubicBezTo>
                <a:cubicBezTo>
                  <a:pt x="f34" y="f7"/>
                  <a:pt x="f35" y="f36"/>
                  <a:pt x="f37" y="f38"/>
                </a:cubicBezTo>
                <a:cubicBezTo>
                  <a:pt x="f34" y="f39"/>
                  <a:pt x="f40" y="f24"/>
                  <a:pt x="f41" y="f24"/>
                </a:cubicBezTo>
                <a:cubicBezTo>
                  <a:pt x="f42" y="f22"/>
                  <a:pt x="f43" y="f44"/>
                  <a:pt x="f45" y="f46"/>
                </a:cubicBezTo>
                <a:cubicBezTo>
                  <a:pt x="f47" y="f16"/>
                  <a:pt x="f48" y="f49"/>
                  <a:pt x="f48" y="f50"/>
                </a:cubicBezTo>
                <a:cubicBezTo>
                  <a:pt x="f51" y="f11"/>
                  <a:pt x="f48" y="f52"/>
                  <a:pt x="f48" y="f53"/>
                </a:cubicBezTo>
                <a:cubicBezTo>
                  <a:pt x="f48" y="f54"/>
                  <a:pt x="f51" y="f55"/>
                  <a:pt x="f51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34" y="f63"/>
                  <a:pt x="f64" y="f65"/>
                  <a:pt x="f66" y="f67"/>
                </a:cubicBezTo>
                <a:cubicBezTo>
                  <a:pt x="f5" y="f68"/>
                  <a:pt x="f69" y="f70"/>
                  <a:pt x="f71" y="f72"/>
                </a:cubicBezTo>
                <a:cubicBezTo>
                  <a:pt x="f35" y="f73"/>
                  <a:pt x="f74" y="f5"/>
                  <a:pt x="f75" y="f5"/>
                </a:cubicBezTo>
                <a:cubicBezTo>
                  <a:pt x="f76" y="f5"/>
                  <a:pt x="f77" y="f5"/>
                  <a:pt x="f78" y="f5"/>
                </a:cubicBezTo>
                <a:cubicBezTo>
                  <a:pt x="f79" y="f5"/>
                  <a:pt x="f80" y="f66"/>
                  <a:pt x="f81" y="f82"/>
                </a:cubicBezTo>
                <a:cubicBezTo>
                  <a:pt x="f83" y="f84"/>
                  <a:pt x="f6" y="f85"/>
                  <a:pt x="f86" y="f87"/>
                </a:cubicBezTo>
                <a:cubicBezTo>
                  <a:pt x="f9" y="f88"/>
                  <a:pt x="f89" y="f90"/>
                  <a:pt x="f91" y="f58"/>
                </a:cubicBezTo>
                <a:cubicBezTo>
                  <a:pt x="f92" y="f58"/>
                  <a:pt x="f87" y="f93"/>
                  <a:pt x="f8" y="f9"/>
                </a:cubicBezTo>
                <a:close/>
                <a:moveTo>
                  <a:pt x="f94" y="f95"/>
                </a:moveTo>
                <a:cubicBezTo>
                  <a:pt x="f96" y="f95"/>
                  <a:pt x="f61" y="f95"/>
                  <a:pt x="f84" y="f97"/>
                </a:cubicBezTo>
                <a:cubicBezTo>
                  <a:pt x="f98" y="f97"/>
                  <a:pt x="f99" y="f100"/>
                  <a:pt x="f101" y="f102"/>
                </a:cubicBezTo>
                <a:cubicBezTo>
                  <a:pt x="f103" y="f104"/>
                  <a:pt x="f97" y="f105"/>
                  <a:pt x="f106" y="f107"/>
                </a:cubicBezTo>
                <a:cubicBezTo>
                  <a:pt x="f108" y="f109"/>
                  <a:pt x="f110" y="f80"/>
                  <a:pt x="f111" y="f112"/>
                </a:cubicBezTo>
                <a:cubicBezTo>
                  <a:pt x="f113" y="f114"/>
                  <a:pt x="f115" y="f116"/>
                  <a:pt x="f117" y="f118"/>
                </a:cubicBezTo>
                <a:cubicBezTo>
                  <a:pt x="f119" y="f120"/>
                  <a:pt x="f121" y="f65"/>
                  <a:pt x="f122" y="f123"/>
                </a:cubicBezTo>
                <a:cubicBezTo>
                  <a:pt x="f83" y="f124"/>
                  <a:pt x="f125" y="f126"/>
                  <a:pt x="f127" y="f128"/>
                </a:cubicBezTo>
                <a:cubicBezTo>
                  <a:pt x="f129" y="f130"/>
                  <a:pt x="f131" y="f97"/>
                  <a:pt x="f132" y="f97"/>
                </a:cubicBezTo>
                <a:cubicBezTo>
                  <a:pt x="f133" y="f95"/>
                  <a:pt x="f134" y="f95"/>
                  <a:pt x="f94" y="f9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1D955B97-A2B3-4BBE-73C9-9B03FF77C8C0}"/>
              </a:ext>
            </a:extLst>
          </p:cNvPr>
          <p:cNvSpPr/>
          <p:nvPr/>
        </p:nvSpPr>
        <p:spPr>
          <a:xfrm>
            <a:off x="469901" y="2744791"/>
            <a:ext cx="677863" cy="1793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3"/>
              <a:gd name="f7" fmla="val 107"/>
              <a:gd name="f8" fmla="val 401"/>
              <a:gd name="f9" fmla="val 56"/>
              <a:gd name="f10" fmla="val 59"/>
              <a:gd name="f11" fmla="val 62"/>
              <a:gd name="f12" fmla="val 64"/>
              <a:gd name="f13" fmla="val 399"/>
              <a:gd name="f14" fmla="val 98"/>
              <a:gd name="f15" fmla="val 389"/>
              <a:gd name="f16" fmla="val 359"/>
              <a:gd name="f17" fmla="val 314"/>
              <a:gd name="f18" fmla="val 84"/>
              <a:gd name="f19" fmla="val 270"/>
              <a:gd name="f20" fmla="val 91"/>
              <a:gd name="f21" fmla="val 226"/>
              <a:gd name="f22" fmla="val 100"/>
              <a:gd name="f23" fmla="val 206"/>
              <a:gd name="f24" fmla="val 104"/>
              <a:gd name="f25" fmla="val 183"/>
              <a:gd name="f26" fmla="val 103"/>
              <a:gd name="f27" fmla="val 164"/>
              <a:gd name="f28" fmla="val 97"/>
              <a:gd name="f29" fmla="val 119"/>
              <a:gd name="f30" fmla="val 86"/>
              <a:gd name="f31" fmla="val 75"/>
              <a:gd name="f32" fmla="val 89"/>
              <a:gd name="f33" fmla="val 32"/>
              <a:gd name="f34" fmla="val 101"/>
              <a:gd name="f35" fmla="val 20"/>
              <a:gd name="f36" fmla="val 14"/>
              <a:gd name="f37" fmla="val 10"/>
              <a:gd name="f38" fmla="val 90"/>
              <a:gd name="f39" fmla="val 2"/>
              <a:gd name="f40" fmla="val 39"/>
              <a:gd name="f41" fmla="val 13"/>
              <a:gd name="f42" fmla="val 15"/>
              <a:gd name="f43" fmla="val 11"/>
              <a:gd name="f44" fmla="val 23"/>
              <a:gd name="f45" fmla="val 8"/>
              <a:gd name="f46" fmla="val 27"/>
              <a:gd name="f47" fmla="val 40"/>
              <a:gd name="f48" fmla="val 53"/>
              <a:gd name="f49" fmla="val 66"/>
              <a:gd name="f50" fmla="val 16"/>
              <a:gd name="f51" fmla="val 93"/>
              <a:gd name="f52" fmla="val 22"/>
              <a:gd name="f53" fmla="val 146"/>
              <a:gd name="f54" fmla="val 189"/>
              <a:gd name="f55" fmla="val 232"/>
              <a:gd name="f56" fmla="val 5"/>
              <a:gd name="f57" fmla="val 274"/>
              <a:gd name="f58" fmla="val 17"/>
              <a:gd name="f59" fmla="val 289"/>
              <a:gd name="f60" fmla="val 21"/>
              <a:gd name="f61" fmla="val 305"/>
              <a:gd name="f62" fmla="val 319"/>
              <a:gd name="f63" fmla="val 19"/>
              <a:gd name="f64" fmla="val 339"/>
              <a:gd name="f65" fmla="val 358"/>
              <a:gd name="f66" fmla="val 378"/>
              <a:gd name="f67" fmla="val 382"/>
              <a:gd name="f68" fmla="val 7"/>
              <a:gd name="f69" fmla="val 390"/>
              <a:gd name="f70" fmla="val 391"/>
              <a:gd name="f71" fmla="val 396"/>
              <a:gd name="f72" fmla="val 28"/>
              <a:gd name="f73" fmla="val 42"/>
              <a:gd name="f74" fmla="val 55"/>
              <a:gd name="f75" fmla="val 402"/>
              <a:gd name="f76" fmla="+- 0 0 -90"/>
              <a:gd name="f77" fmla="*/ f3 1 403"/>
              <a:gd name="f78" fmla="*/ f4 1 107"/>
              <a:gd name="f79" fmla="val f5"/>
              <a:gd name="f80" fmla="val f6"/>
              <a:gd name="f81" fmla="val f7"/>
              <a:gd name="f82" fmla="*/ f76 f0 1"/>
              <a:gd name="f83" fmla="+- f81 0 f79"/>
              <a:gd name="f84" fmla="+- f80 0 f79"/>
              <a:gd name="f85" fmla="*/ f82 1 f2"/>
              <a:gd name="f86" fmla="*/ f84 1 403"/>
              <a:gd name="f87" fmla="*/ f83 1 107"/>
              <a:gd name="f88" fmla="*/ 401 f84 1"/>
              <a:gd name="f89" fmla="*/ 56 f83 1"/>
              <a:gd name="f90" fmla="*/ 64 f83 1"/>
              <a:gd name="f91" fmla="*/ 359 f84 1"/>
              <a:gd name="f92" fmla="*/ 98 f83 1"/>
              <a:gd name="f93" fmla="*/ 226 f84 1"/>
              <a:gd name="f94" fmla="*/ 100 f83 1"/>
              <a:gd name="f95" fmla="*/ 164 f84 1"/>
              <a:gd name="f96" fmla="*/ 97 f83 1"/>
              <a:gd name="f97" fmla="*/ 32 f84 1"/>
              <a:gd name="f98" fmla="*/ 101 f83 1"/>
              <a:gd name="f99" fmla="*/ 10 f84 1"/>
              <a:gd name="f100" fmla="*/ 90 f83 1"/>
              <a:gd name="f101" fmla="*/ 13 f84 1"/>
              <a:gd name="f102" fmla="*/ 14 f83 1"/>
              <a:gd name="f103" fmla="*/ 27 f84 1"/>
              <a:gd name="f104" fmla="*/ 8 f83 1"/>
              <a:gd name="f105" fmla="*/ 66 f84 1"/>
              <a:gd name="f106" fmla="*/ 16 f83 1"/>
              <a:gd name="f107" fmla="*/ 146 f84 1"/>
              <a:gd name="f108" fmla="*/ 13 f83 1"/>
              <a:gd name="f109" fmla="*/ 274 f84 1"/>
              <a:gd name="f110" fmla="*/ 17 f83 1"/>
              <a:gd name="f111" fmla="*/ 319 f84 1"/>
              <a:gd name="f112" fmla="*/ 19 f83 1"/>
              <a:gd name="f113" fmla="*/ 378 f84 1"/>
              <a:gd name="f114" fmla="*/ 391 f84 1"/>
              <a:gd name="f115" fmla="*/ 15 f83 1"/>
              <a:gd name="f116" fmla="*/ 403 f84 1"/>
              <a:gd name="f117" fmla="*/ 55 f83 1"/>
              <a:gd name="f118" fmla="+- f85 0 f1"/>
              <a:gd name="f119" fmla="*/ f88 1 403"/>
              <a:gd name="f120" fmla="*/ f89 1 107"/>
              <a:gd name="f121" fmla="*/ f90 1 107"/>
              <a:gd name="f122" fmla="*/ f91 1 403"/>
              <a:gd name="f123" fmla="*/ f92 1 107"/>
              <a:gd name="f124" fmla="*/ f93 1 403"/>
              <a:gd name="f125" fmla="*/ f94 1 107"/>
              <a:gd name="f126" fmla="*/ f95 1 403"/>
              <a:gd name="f127" fmla="*/ f96 1 107"/>
              <a:gd name="f128" fmla="*/ f97 1 403"/>
              <a:gd name="f129" fmla="*/ f98 1 107"/>
              <a:gd name="f130" fmla="*/ f99 1 403"/>
              <a:gd name="f131" fmla="*/ f100 1 107"/>
              <a:gd name="f132" fmla="*/ f101 1 403"/>
              <a:gd name="f133" fmla="*/ f102 1 107"/>
              <a:gd name="f134" fmla="*/ f103 1 403"/>
              <a:gd name="f135" fmla="*/ f104 1 107"/>
              <a:gd name="f136" fmla="*/ f105 1 403"/>
              <a:gd name="f137" fmla="*/ f106 1 107"/>
              <a:gd name="f138" fmla="*/ f107 1 403"/>
              <a:gd name="f139" fmla="*/ f108 1 107"/>
              <a:gd name="f140" fmla="*/ f109 1 403"/>
              <a:gd name="f141" fmla="*/ f110 1 107"/>
              <a:gd name="f142" fmla="*/ f111 1 403"/>
              <a:gd name="f143" fmla="*/ f112 1 107"/>
              <a:gd name="f144" fmla="*/ f113 1 403"/>
              <a:gd name="f145" fmla="*/ f114 1 403"/>
              <a:gd name="f146" fmla="*/ f115 1 107"/>
              <a:gd name="f147" fmla="*/ f116 1 403"/>
              <a:gd name="f148" fmla="*/ f117 1 107"/>
              <a:gd name="f149" fmla="*/ 0 1 f86"/>
              <a:gd name="f150" fmla="*/ f80 1 f86"/>
              <a:gd name="f151" fmla="*/ 0 1 f87"/>
              <a:gd name="f152" fmla="*/ f81 1 f87"/>
              <a:gd name="f153" fmla="*/ f119 1 f86"/>
              <a:gd name="f154" fmla="*/ f120 1 f87"/>
              <a:gd name="f155" fmla="*/ f121 1 f87"/>
              <a:gd name="f156" fmla="*/ f122 1 f86"/>
              <a:gd name="f157" fmla="*/ f123 1 f87"/>
              <a:gd name="f158" fmla="*/ f124 1 f86"/>
              <a:gd name="f159" fmla="*/ f125 1 f87"/>
              <a:gd name="f160" fmla="*/ f126 1 f86"/>
              <a:gd name="f161" fmla="*/ f127 1 f87"/>
              <a:gd name="f162" fmla="*/ f128 1 f86"/>
              <a:gd name="f163" fmla="*/ f129 1 f87"/>
              <a:gd name="f164" fmla="*/ f130 1 f86"/>
              <a:gd name="f165" fmla="*/ f131 1 f87"/>
              <a:gd name="f166" fmla="*/ f132 1 f86"/>
              <a:gd name="f167" fmla="*/ f133 1 f87"/>
              <a:gd name="f168" fmla="*/ f134 1 f86"/>
              <a:gd name="f169" fmla="*/ f135 1 f87"/>
              <a:gd name="f170" fmla="*/ f136 1 f86"/>
              <a:gd name="f171" fmla="*/ f137 1 f87"/>
              <a:gd name="f172" fmla="*/ f138 1 f86"/>
              <a:gd name="f173" fmla="*/ f139 1 f87"/>
              <a:gd name="f174" fmla="*/ f140 1 f86"/>
              <a:gd name="f175" fmla="*/ f141 1 f87"/>
              <a:gd name="f176" fmla="*/ f142 1 f86"/>
              <a:gd name="f177" fmla="*/ f143 1 f87"/>
              <a:gd name="f178" fmla="*/ f144 1 f86"/>
              <a:gd name="f179" fmla="*/ f145 1 f86"/>
              <a:gd name="f180" fmla="*/ f146 1 f87"/>
              <a:gd name="f181" fmla="*/ f147 1 f86"/>
              <a:gd name="f182" fmla="*/ f148 1 f87"/>
              <a:gd name="f183" fmla="*/ f149 f77 1"/>
              <a:gd name="f184" fmla="*/ f150 f77 1"/>
              <a:gd name="f185" fmla="*/ f152 f78 1"/>
              <a:gd name="f186" fmla="*/ f151 f78 1"/>
              <a:gd name="f187" fmla="*/ f153 f77 1"/>
              <a:gd name="f188" fmla="*/ f154 f78 1"/>
              <a:gd name="f189" fmla="*/ f155 f78 1"/>
              <a:gd name="f190" fmla="*/ f156 f77 1"/>
              <a:gd name="f191" fmla="*/ f157 f78 1"/>
              <a:gd name="f192" fmla="*/ f158 f77 1"/>
              <a:gd name="f193" fmla="*/ f159 f78 1"/>
              <a:gd name="f194" fmla="*/ f160 f77 1"/>
              <a:gd name="f195" fmla="*/ f161 f78 1"/>
              <a:gd name="f196" fmla="*/ f162 f77 1"/>
              <a:gd name="f197" fmla="*/ f163 f78 1"/>
              <a:gd name="f198" fmla="*/ f164 f77 1"/>
              <a:gd name="f199" fmla="*/ f165 f78 1"/>
              <a:gd name="f200" fmla="*/ f166 f77 1"/>
              <a:gd name="f201" fmla="*/ f167 f78 1"/>
              <a:gd name="f202" fmla="*/ f168 f77 1"/>
              <a:gd name="f203" fmla="*/ f169 f78 1"/>
              <a:gd name="f204" fmla="*/ f170 f77 1"/>
              <a:gd name="f205" fmla="*/ f171 f78 1"/>
              <a:gd name="f206" fmla="*/ f172 f77 1"/>
              <a:gd name="f207" fmla="*/ f173 f78 1"/>
              <a:gd name="f208" fmla="*/ f174 f77 1"/>
              <a:gd name="f209" fmla="*/ f175 f78 1"/>
              <a:gd name="f210" fmla="*/ f176 f77 1"/>
              <a:gd name="f211" fmla="*/ f177 f78 1"/>
              <a:gd name="f212" fmla="*/ f178 f77 1"/>
              <a:gd name="f213" fmla="*/ f179 f77 1"/>
              <a:gd name="f214" fmla="*/ f180 f78 1"/>
              <a:gd name="f215" fmla="*/ f181 f77 1"/>
              <a:gd name="f216" fmla="*/ f182 f7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8">
                <a:pos x="f187" y="f188"/>
              </a:cxn>
              <a:cxn ang="f118">
                <a:pos x="f187" y="f189"/>
              </a:cxn>
              <a:cxn ang="f118">
                <a:pos x="f190" y="f191"/>
              </a:cxn>
              <a:cxn ang="f118">
                <a:pos x="f192" y="f193"/>
              </a:cxn>
              <a:cxn ang="f118">
                <a:pos x="f194" y="f195"/>
              </a:cxn>
              <a:cxn ang="f118">
                <a:pos x="f196" y="f197"/>
              </a:cxn>
              <a:cxn ang="f118">
                <a:pos x="f198" y="f199"/>
              </a:cxn>
              <a:cxn ang="f118">
                <a:pos x="f200" y="f201"/>
              </a:cxn>
              <a:cxn ang="f118">
                <a:pos x="f202" y="f203"/>
              </a:cxn>
              <a:cxn ang="f118">
                <a:pos x="f204" y="f205"/>
              </a:cxn>
              <a:cxn ang="f118">
                <a:pos x="f206" y="f207"/>
              </a:cxn>
              <a:cxn ang="f118">
                <a:pos x="f208" y="f209"/>
              </a:cxn>
              <a:cxn ang="f118">
                <a:pos x="f210" y="f211"/>
              </a:cxn>
              <a:cxn ang="f118">
                <a:pos x="f212" y="f203"/>
              </a:cxn>
              <a:cxn ang="f118">
                <a:pos x="f213" y="f214"/>
              </a:cxn>
              <a:cxn ang="f118">
                <a:pos x="f215" y="f216"/>
              </a:cxn>
              <a:cxn ang="f118">
                <a:pos x="f187" y="f188"/>
              </a:cxn>
            </a:cxnLst>
            <a:rect l="f183" t="f186" r="f184" b="f185"/>
            <a:pathLst>
              <a:path w="403" h="107">
                <a:moveTo>
                  <a:pt x="f8" y="f9"/>
                </a:moveTo>
                <a:cubicBezTo>
                  <a:pt x="f8" y="f10"/>
                  <a:pt x="f8" y="f11"/>
                  <a:pt x="f8" y="f12"/>
                </a:cubicBezTo>
                <a:cubicBezTo>
                  <a:pt x="f13" y="f14"/>
                  <a:pt x="f15" y="f7"/>
                  <a:pt x="f16" y="f14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24"/>
                  <a:pt x="f36" y="f34"/>
                  <a:pt x="f37" y="f38"/>
                </a:cubicBezTo>
                <a:cubicBezTo>
                  <a:pt x="f5" y="f12"/>
                  <a:pt x="f39" y="f40"/>
                  <a:pt x="f41" y="f36"/>
                </a:cubicBezTo>
                <a:cubicBezTo>
                  <a:pt x="f42" y="f43"/>
                  <a:pt x="f44" y="f45"/>
                  <a:pt x="f46" y="f45"/>
                </a:cubicBezTo>
                <a:cubicBezTo>
                  <a:pt x="f47" y="f37"/>
                  <a:pt x="f48" y="f41"/>
                  <a:pt x="f49" y="f50"/>
                </a:cubicBezTo>
                <a:cubicBezTo>
                  <a:pt x="f51" y="f52"/>
                  <a:pt x="f29" y="f52"/>
                  <a:pt x="f53" y="f41"/>
                </a:cubicBezTo>
                <a:cubicBezTo>
                  <a:pt x="f54" y="f5"/>
                  <a:pt x="f55" y="f56"/>
                  <a:pt x="f57" y="f58"/>
                </a:cubicBezTo>
                <a:cubicBezTo>
                  <a:pt x="f59" y="f60"/>
                  <a:pt x="f61" y="f60"/>
                  <a:pt x="f62" y="f63"/>
                </a:cubicBezTo>
                <a:cubicBezTo>
                  <a:pt x="f64" y="f58"/>
                  <a:pt x="f65" y="f43"/>
                  <a:pt x="f66" y="f45"/>
                </a:cubicBezTo>
                <a:cubicBezTo>
                  <a:pt x="f67" y="f68"/>
                  <a:pt x="f69" y="f43"/>
                  <a:pt x="f70" y="f42"/>
                </a:cubicBezTo>
                <a:cubicBezTo>
                  <a:pt x="f71" y="f72"/>
                  <a:pt x="f13" y="f73"/>
                  <a:pt x="f6" y="f74"/>
                </a:cubicBezTo>
                <a:cubicBezTo>
                  <a:pt x="f75" y="f74"/>
                  <a:pt x="f8" y="f9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E1381121-8785-3512-413F-98EE0BF61B7E}"/>
              </a:ext>
            </a:extLst>
          </p:cNvPr>
          <p:cNvSpPr/>
          <p:nvPr/>
        </p:nvSpPr>
        <p:spPr>
          <a:xfrm>
            <a:off x="4164013" y="1141408"/>
            <a:ext cx="403222" cy="92074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9"/>
              <a:gd name="f7" fmla="val 546"/>
              <a:gd name="f8" fmla="val 214"/>
              <a:gd name="f9" fmla="val 226"/>
              <a:gd name="f10" fmla="val 50"/>
              <a:gd name="f11" fmla="val 101"/>
              <a:gd name="f12" fmla="val 235"/>
              <a:gd name="f13" fmla="val 152"/>
              <a:gd name="f14" fmla="val 232"/>
              <a:gd name="f15" fmla="val 185"/>
              <a:gd name="f16" fmla="val 216"/>
              <a:gd name="f17" fmla="val 194"/>
              <a:gd name="f18" fmla="val 237"/>
              <a:gd name="f19" fmla="val 146"/>
              <a:gd name="f20" fmla="val 286"/>
              <a:gd name="f21" fmla="val 132"/>
              <a:gd name="f22" fmla="val 347"/>
              <a:gd name="f23" fmla="val 130"/>
              <a:gd name="f24" fmla="val 412"/>
              <a:gd name="f25" fmla="val 129"/>
              <a:gd name="f26" fmla="val 430"/>
              <a:gd name="f27" fmla="val 447"/>
              <a:gd name="f28" fmla="val 465"/>
              <a:gd name="f29" fmla="val 136"/>
              <a:gd name="f30" fmla="val 504"/>
              <a:gd name="f31" fmla="val 159"/>
              <a:gd name="f32" fmla="val 525"/>
              <a:gd name="f33" fmla="val 196"/>
              <a:gd name="f34" fmla="val 534"/>
              <a:gd name="f35" fmla="val 204"/>
              <a:gd name="f36" fmla="val 537"/>
              <a:gd name="f37" fmla="val 213"/>
              <a:gd name="f38" fmla="val 539"/>
              <a:gd name="f39" fmla="val 222"/>
              <a:gd name="f40" fmla="val 542"/>
              <a:gd name="f41" fmla="val 221"/>
              <a:gd name="f42" fmla="val 543"/>
              <a:gd name="f43" fmla="val 545"/>
              <a:gd name="f44" fmla="val 154"/>
              <a:gd name="f45" fmla="val 88"/>
              <a:gd name="f46" fmla="val 22"/>
              <a:gd name="f47" fmla="val 21"/>
              <a:gd name="f48" fmla="val 544"/>
              <a:gd name="f49" fmla="val 25"/>
              <a:gd name="f50" fmla="val 541"/>
              <a:gd name="f51" fmla="val 30"/>
              <a:gd name="f52" fmla="val 34"/>
              <a:gd name="f53" fmla="val 538"/>
              <a:gd name="f54" fmla="val 92"/>
              <a:gd name="f55" fmla="val 115"/>
              <a:gd name="f56" fmla="val 498"/>
              <a:gd name="f57" fmla="val 113"/>
              <a:gd name="f58" fmla="val 439"/>
              <a:gd name="f59" fmla="val 111"/>
              <a:gd name="f60" fmla="val 403"/>
              <a:gd name="f61" fmla="val 109"/>
              <a:gd name="f62" fmla="val 366"/>
              <a:gd name="f63" fmla="val 330"/>
              <a:gd name="f64" fmla="val 96"/>
              <a:gd name="f65" fmla="val 308"/>
              <a:gd name="f66" fmla="val 83"/>
              <a:gd name="f67" fmla="val 287"/>
              <a:gd name="f68" fmla="val 71"/>
              <a:gd name="f69" fmla="val 266"/>
              <a:gd name="f70" fmla="val 65"/>
              <a:gd name="f71" fmla="val 254"/>
              <a:gd name="f72" fmla="val 55"/>
              <a:gd name="f73" fmla="val 244"/>
              <a:gd name="f74" fmla="val 46"/>
              <a:gd name="f75" fmla="val 234"/>
              <a:gd name="f76" fmla="val 10"/>
              <a:gd name="f77" fmla="val 191"/>
              <a:gd name="f78" fmla="val 141"/>
              <a:gd name="f79" fmla="val 11"/>
              <a:gd name="f80" fmla="val 86"/>
              <a:gd name="f81" fmla="val 17"/>
              <a:gd name="f82" fmla="val 58"/>
              <a:gd name="f83" fmla="val 29"/>
              <a:gd name="f84" fmla="val 28"/>
              <a:gd name="f85" fmla="val 90"/>
              <a:gd name="f86" fmla="val 151"/>
              <a:gd name="f87" fmla="val 123"/>
              <a:gd name="f88" fmla="val 18"/>
              <a:gd name="f89" fmla="val 100"/>
              <a:gd name="f90" fmla="val 78"/>
              <a:gd name="f91" fmla="val 19"/>
              <a:gd name="f92" fmla="val 56"/>
              <a:gd name="f93" fmla="val 47"/>
              <a:gd name="f94" fmla="val 43"/>
              <a:gd name="f95" fmla="val 42"/>
              <a:gd name="f96" fmla="val 39"/>
              <a:gd name="f97" fmla="val 48"/>
              <a:gd name="f98" fmla="val 35"/>
              <a:gd name="f99" fmla="val 66"/>
              <a:gd name="f100" fmla="val 32"/>
              <a:gd name="f101" fmla="val 84"/>
              <a:gd name="f102" fmla="val 137"/>
              <a:gd name="f103" fmla="val 186"/>
              <a:gd name="f104" fmla="val 67"/>
              <a:gd name="f105" fmla="val 227"/>
              <a:gd name="f106" fmla="val 126"/>
              <a:gd name="f107" fmla="val 262"/>
              <a:gd name="f108" fmla="val 190"/>
              <a:gd name="f109" fmla="val 187"/>
              <a:gd name="f110" fmla="val 143"/>
              <a:gd name="f111" fmla="val 215"/>
              <a:gd name="f112" fmla="val 106"/>
              <a:gd name="f113" fmla="val 208"/>
              <a:gd name="f114" fmla="val 69"/>
              <a:gd name="f115" fmla="val 203"/>
              <a:gd name="f116" fmla="val 197"/>
              <a:gd name="f117" fmla="val 165"/>
              <a:gd name="f118" fmla="val 144"/>
              <a:gd name="f119" fmla="+- 0 0 -90"/>
              <a:gd name="f120" fmla="*/ f3 1 239"/>
              <a:gd name="f121" fmla="*/ f4 1 546"/>
              <a:gd name="f122" fmla="val f5"/>
              <a:gd name="f123" fmla="val f6"/>
              <a:gd name="f124" fmla="val f7"/>
              <a:gd name="f125" fmla="*/ f119 f0 1"/>
              <a:gd name="f126" fmla="+- f124 0 f122"/>
              <a:gd name="f127" fmla="+- f123 0 f122"/>
              <a:gd name="f128" fmla="*/ f125 1 f2"/>
              <a:gd name="f129" fmla="*/ f127 1 239"/>
              <a:gd name="f130" fmla="*/ f126 1 546"/>
              <a:gd name="f131" fmla="*/ 214 f127 1"/>
              <a:gd name="f132" fmla="*/ 0 f126 1"/>
              <a:gd name="f133" fmla="*/ 235 f127 1"/>
              <a:gd name="f134" fmla="*/ 152 f126 1"/>
              <a:gd name="f135" fmla="*/ 194 f127 1"/>
              <a:gd name="f136" fmla="*/ 237 f126 1"/>
              <a:gd name="f137" fmla="*/ 130 f127 1"/>
              <a:gd name="f138" fmla="*/ 412 f126 1"/>
              <a:gd name="f139" fmla="*/ 132 f127 1"/>
              <a:gd name="f140" fmla="*/ 465 f126 1"/>
              <a:gd name="f141" fmla="*/ 196 f127 1"/>
              <a:gd name="f142" fmla="*/ 534 f126 1"/>
              <a:gd name="f143" fmla="*/ 222 f127 1"/>
              <a:gd name="f144" fmla="*/ 542 f126 1"/>
              <a:gd name="f145" fmla="*/ 221 f127 1"/>
              <a:gd name="f146" fmla="*/ 546 f126 1"/>
              <a:gd name="f147" fmla="*/ 22 f127 1"/>
              <a:gd name="f148" fmla="*/ 21 f127 1"/>
              <a:gd name="f149" fmla="*/ 543 f126 1"/>
              <a:gd name="f150" fmla="*/ 34 f127 1"/>
              <a:gd name="f151" fmla="*/ 538 f126 1"/>
              <a:gd name="f152" fmla="*/ 113 f127 1"/>
              <a:gd name="f153" fmla="*/ 439 f126 1"/>
              <a:gd name="f154" fmla="*/ 101 f127 1"/>
              <a:gd name="f155" fmla="*/ 330 f126 1"/>
              <a:gd name="f156" fmla="*/ 71 f127 1"/>
              <a:gd name="f157" fmla="*/ 266 f126 1"/>
              <a:gd name="f158" fmla="*/ 46 f127 1"/>
              <a:gd name="f159" fmla="*/ 234 f126 1"/>
              <a:gd name="f160" fmla="*/ 11 f127 1"/>
              <a:gd name="f161" fmla="*/ 86 f126 1"/>
              <a:gd name="f162" fmla="*/ 28 f127 1"/>
              <a:gd name="f163" fmla="*/ 123 f127 1"/>
              <a:gd name="f164" fmla="*/ 18 f126 1"/>
              <a:gd name="f165" fmla="*/ 56 f127 1"/>
              <a:gd name="f166" fmla="*/ 42 f127 1"/>
              <a:gd name="f167" fmla="*/ 30 f126 1"/>
              <a:gd name="f168" fmla="*/ 32 f127 1"/>
              <a:gd name="f169" fmla="*/ 84 f126 1"/>
              <a:gd name="f170" fmla="*/ 67 f127 1"/>
              <a:gd name="f171" fmla="*/ 227 f126 1"/>
              <a:gd name="f172" fmla="*/ 154 f127 1"/>
              <a:gd name="f173" fmla="*/ 244 f126 1"/>
              <a:gd name="f174" fmla="*/ 143 f126 1"/>
              <a:gd name="f175" fmla="*/ 204 f127 1"/>
              <a:gd name="f176" fmla="*/ 32 f126 1"/>
              <a:gd name="f177" fmla="*/ 186 f127 1"/>
              <a:gd name="f178" fmla="+- f128 0 f1"/>
              <a:gd name="f179" fmla="*/ f131 1 239"/>
              <a:gd name="f180" fmla="*/ f132 1 546"/>
              <a:gd name="f181" fmla="*/ f133 1 239"/>
              <a:gd name="f182" fmla="*/ f134 1 546"/>
              <a:gd name="f183" fmla="*/ f135 1 239"/>
              <a:gd name="f184" fmla="*/ f136 1 546"/>
              <a:gd name="f185" fmla="*/ f137 1 239"/>
              <a:gd name="f186" fmla="*/ f138 1 546"/>
              <a:gd name="f187" fmla="*/ f139 1 239"/>
              <a:gd name="f188" fmla="*/ f140 1 546"/>
              <a:gd name="f189" fmla="*/ f141 1 239"/>
              <a:gd name="f190" fmla="*/ f142 1 546"/>
              <a:gd name="f191" fmla="*/ f143 1 239"/>
              <a:gd name="f192" fmla="*/ f144 1 546"/>
              <a:gd name="f193" fmla="*/ f145 1 239"/>
              <a:gd name="f194" fmla="*/ f146 1 546"/>
              <a:gd name="f195" fmla="*/ f147 1 239"/>
              <a:gd name="f196" fmla="*/ f148 1 239"/>
              <a:gd name="f197" fmla="*/ f149 1 546"/>
              <a:gd name="f198" fmla="*/ f150 1 239"/>
              <a:gd name="f199" fmla="*/ f151 1 546"/>
              <a:gd name="f200" fmla="*/ f152 1 239"/>
              <a:gd name="f201" fmla="*/ f153 1 546"/>
              <a:gd name="f202" fmla="*/ f154 1 239"/>
              <a:gd name="f203" fmla="*/ f155 1 546"/>
              <a:gd name="f204" fmla="*/ f156 1 239"/>
              <a:gd name="f205" fmla="*/ f157 1 546"/>
              <a:gd name="f206" fmla="*/ f158 1 239"/>
              <a:gd name="f207" fmla="*/ f159 1 546"/>
              <a:gd name="f208" fmla="*/ f160 1 239"/>
              <a:gd name="f209" fmla="*/ f161 1 546"/>
              <a:gd name="f210" fmla="*/ f162 1 239"/>
              <a:gd name="f211" fmla="*/ f163 1 239"/>
              <a:gd name="f212" fmla="*/ f164 1 546"/>
              <a:gd name="f213" fmla="*/ f165 1 239"/>
              <a:gd name="f214" fmla="*/ f166 1 239"/>
              <a:gd name="f215" fmla="*/ f167 1 546"/>
              <a:gd name="f216" fmla="*/ f168 1 239"/>
              <a:gd name="f217" fmla="*/ f169 1 546"/>
              <a:gd name="f218" fmla="*/ f170 1 239"/>
              <a:gd name="f219" fmla="*/ f171 1 546"/>
              <a:gd name="f220" fmla="*/ f172 1 239"/>
              <a:gd name="f221" fmla="*/ f173 1 546"/>
              <a:gd name="f222" fmla="*/ f174 1 546"/>
              <a:gd name="f223" fmla="*/ f175 1 239"/>
              <a:gd name="f224" fmla="*/ f176 1 546"/>
              <a:gd name="f225" fmla="*/ f177 1 239"/>
              <a:gd name="f226" fmla="*/ 0 1 f129"/>
              <a:gd name="f227" fmla="*/ f123 1 f129"/>
              <a:gd name="f228" fmla="*/ 0 1 f130"/>
              <a:gd name="f229" fmla="*/ f124 1 f130"/>
              <a:gd name="f230" fmla="*/ f179 1 f129"/>
              <a:gd name="f231" fmla="*/ f180 1 f130"/>
              <a:gd name="f232" fmla="*/ f181 1 f129"/>
              <a:gd name="f233" fmla="*/ f182 1 f130"/>
              <a:gd name="f234" fmla="*/ f183 1 f129"/>
              <a:gd name="f235" fmla="*/ f184 1 f130"/>
              <a:gd name="f236" fmla="*/ f185 1 f129"/>
              <a:gd name="f237" fmla="*/ f186 1 f130"/>
              <a:gd name="f238" fmla="*/ f187 1 f129"/>
              <a:gd name="f239" fmla="*/ f188 1 f130"/>
              <a:gd name="f240" fmla="*/ f189 1 f129"/>
              <a:gd name="f241" fmla="*/ f190 1 f130"/>
              <a:gd name="f242" fmla="*/ f191 1 f129"/>
              <a:gd name="f243" fmla="*/ f192 1 f130"/>
              <a:gd name="f244" fmla="*/ f193 1 f129"/>
              <a:gd name="f245" fmla="*/ f194 1 f130"/>
              <a:gd name="f246" fmla="*/ f195 1 f129"/>
              <a:gd name="f247" fmla="*/ f196 1 f129"/>
              <a:gd name="f248" fmla="*/ f197 1 f130"/>
              <a:gd name="f249" fmla="*/ f198 1 f129"/>
              <a:gd name="f250" fmla="*/ f199 1 f130"/>
              <a:gd name="f251" fmla="*/ f200 1 f129"/>
              <a:gd name="f252" fmla="*/ f201 1 f130"/>
              <a:gd name="f253" fmla="*/ f202 1 f129"/>
              <a:gd name="f254" fmla="*/ f203 1 f130"/>
              <a:gd name="f255" fmla="*/ f204 1 f129"/>
              <a:gd name="f256" fmla="*/ f205 1 f130"/>
              <a:gd name="f257" fmla="*/ f206 1 f129"/>
              <a:gd name="f258" fmla="*/ f207 1 f130"/>
              <a:gd name="f259" fmla="*/ f208 1 f129"/>
              <a:gd name="f260" fmla="*/ f209 1 f130"/>
              <a:gd name="f261" fmla="*/ f210 1 f129"/>
              <a:gd name="f262" fmla="*/ f211 1 f129"/>
              <a:gd name="f263" fmla="*/ f212 1 f130"/>
              <a:gd name="f264" fmla="*/ f213 1 f129"/>
              <a:gd name="f265" fmla="*/ f214 1 f129"/>
              <a:gd name="f266" fmla="*/ f215 1 f130"/>
              <a:gd name="f267" fmla="*/ f216 1 f129"/>
              <a:gd name="f268" fmla="*/ f217 1 f130"/>
              <a:gd name="f269" fmla="*/ f218 1 f129"/>
              <a:gd name="f270" fmla="*/ f219 1 f130"/>
              <a:gd name="f271" fmla="*/ f220 1 f129"/>
              <a:gd name="f272" fmla="*/ f221 1 f130"/>
              <a:gd name="f273" fmla="*/ f222 1 f130"/>
              <a:gd name="f274" fmla="*/ f223 1 f129"/>
              <a:gd name="f275" fmla="*/ f224 1 f130"/>
              <a:gd name="f276" fmla="*/ f225 1 f129"/>
              <a:gd name="f277" fmla="*/ f226 f120 1"/>
              <a:gd name="f278" fmla="*/ f227 f120 1"/>
              <a:gd name="f279" fmla="*/ f229 f121 1"/>
              <a:gd name="f280" fmla="*/ f228 f121 1"/>
              <a:gd name="f281" fmla="*/ f230 f120 1"/>
              <a:gd name="f282" fmla="*/ f231 f121 1"/>
              <a:gd name="f283" fmla="*/ f232 f120 1"/>
              <a:gd name="f284" fmla="*/ f233 f121 1"/>
              <a:gd name="f285" fmla="*/ f234 f120 1"/>
              <a:gd name="f286" fmla="*/ f235 f121 1"/>
              <a:gd name="f287" fmla="*/ f236 f120 1"/>
              <a:gd name="f288" fmla="*/ f237 f121 1"/>
              <a:gd name="f289" fmla="*/ f238 f120 1"/>
              <a:gd name="f290" fmla="*/ f239 f121 1"/>
              <a:gd name="f291" fmla="*/ f240 f120 1"/>
              <a:gd name="f292" fmla="*/ f241 f121 1"/>
              <a:gd name="f293" fmla="*/ f242 f120 1"/>
              <a:gd name="f294" fmla="*/ f243 f121 1"/>
              <a:gd name="f295" fmla="*/ f244 f120 1"/>
              <a:gd name="f296" fmla="*/ f245 f121 1"/>
              <a:gd name="f297" fmla="*/ f246 f120 1"/>
              <a:gd name="f298" fmla="*/ f247 f120 1"/>
              <a:gd name="f299" fmla="*/ f248 f121 1"/>
              <a:gd name="f300" fmla="*/ f249 f120 1"/>
              <a:gd name="f301" fmla="*/ f250 f121 1"/>
              <a:gd name="f302" fmla="*/ f251 f120 1"/>
              <a:gd name="f303" fmla="*/ f252 f121 1"/>
              <a:gd name="f304" fmla="*/ f253 f120 1"/>
              <a:gd name="f305" fmla="*/ f254 f121 1"/>
              <a:gd name="f306" fmla="*/ f255 f120 1"/>
              <a:gd name="f307" fmla="*/ f256 f121 1"/>
              <a:gd name="f308" fmla="*/ f257 f120 1"/>
              <a:gd name="f309" fmla="*/ f258 f121 1"/>
              <a:gd name="f310" fmla="*/ f259 f120 1"/>
              <a:gd name="f311" fmla="*/ f260 f121 1"/>
              <a:gd name="f312" fmla="*/ f261 f120 1"/>
              <a:gd name="f313" fmla="*/ f262 f120 1"/>
              <a:gd name="f314" fmla="*/ f263 f121 1"/>
              <a:gd name="f315" fmla="*/ f264 f120 1"/>
              <a:gd name="f316" fmla="*/ f265 f120 1"/>
              <a:gd name="f317" fmla="*/ f266 f121 1"/>
              <a:gd name="f318" fmla="*/ f267 f120 1"/>
              <a:gd name="f319" fmla="*/ f268 f121 1"/>
              <a:gd name="f320" fmla="*/ f269 f120 1"/>
              <a:gd name="f321" fmla="*/ f270 f121 1"/>
              <a:gd name="f322" fmla="*/ f271 f120 1"/>
              <a:gd name="f323" fmla="*/ f272 f121 1"/>
              <a:gd name="f324" fmla="*/ f273 f121 1"/>
              <a:gd name="f325" fmla="*/ f274 f120 1"/>
              <a:gd name="f326" fmla="*/ f275 f121 1"/>
              <a:gd name="f327" fmla="*/ f276 f1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8">
                <a:pos x="f281" y="f282"/>
              </a:cxn>
              <a:cxn ang="f178">
                <a:pos x="f283" y="f284"/>
              </a:cxn>
              <a:cxn ang="f178">
                <a:pos x="f285" y="f286"/>
              </a:cxn>
              <a:cxn ang="f178">
                <a:pos x="f287" y="f288"/>
              </a:cxn>
              <a:cxn ang="f178">
                <a:pos x="f289" y="f290"/>
              </a:cxn>
              <a:cxn ang="f178">
                <a:pos x="f291" y="f292"/>
              </a:cxn>
              <a:cxn ang="f178">
                <a:pos x="f293" y="f294"/>
              </a:cxn>
              <a:cxn ang="f178">
                <a:pos x="f295" y="f296"/>
              </a:cxn>
              <a:cxn ang="f178">
                <a:pos x="f297" y="f296"/>
              </a:cxn>
              <a:cxn ang="f178">
                <a:pos x="f298" y="f299"/>
              </a:cxn>
              <a:cxn ang="f178">
                <a:pos x="f300" y="f301"/>
              </a:cxn>
              <a:cxn ang="f178">
                <a:pos x="f302" y="f303"/>
              </a:cxn>
              <a:cxn ang="f178">
                <a:pos x="f304" y="f305"/>
              </a:cxn>
              <a:cxn ang="f178">
                <a:pos x="f306" y="f307"/>
              </a:cxn>
              <a:cxn ang="f178">
                <a:pos x="f308" y="f309"/>
              </a:cxn>
              <a:cxn ang="f178">
                <a:pos x="f310" y="f311"/>
              </a:cxn>
              <a:cxn ang="f178">
                <a:pos x="f312" y="f282"/>
              </a:cxn>
              <a:cxn ang="f178">
                <a:pos x="f281" y="f282"/>
              </a:cxn>
              <a:cxn ang="f178">
                <a:pos x="f313" y="f314"/>
              </a:cxn>
              <a:cxn ang="f178">
                <a:pos x="f313" y="f314"/>
              </a:cxn>
              <a:cxn ang="f178">
                <a:pos x="f315" y="f314"/>
              </a:cxn>
              <a:cxn ang="f178">
                <a:pos x="f316" y="f317"/>
              </a:cxn>
              <a:cxn ang="f178">
                <a:pos x="f318" y="f319"/>
              </a:cxn>
              <a:cxn ang="f178">
                <a:pos x="f320" y="f321"/>
              </a:cxn>
              <a:cxn ang="f178">
                <a:pos x="f322" y="f323"/>
              </a:cxn>
              <a:cxn ang="f178">
                <a:pos x="f281" y="f324"/>
              </a:cxn>
              <a:cxn ang="f178">
                <a:pos x="f325" y="f326"/>
              </a:cxn>
              <a:cxn ang="f178">
                <a:pos x="f327" y="f314"/>
              </a:cxn>
              <a:cxn ang="f178">
                <a:pos x="f313" y="f314"/>
              </a:cxn>
            </a:cxnLst>
            <a:rect l="f277" t="f280" r="f278" b="f279"/>
            <a:pathLst>
              <a:path w="239" h="546">
                <a:moveTo>
                  <a:pt x="f8" y="f5"/>
                </a:moveTo>
                <a:cubicBezTo>
                  <a:pt x="f9" y="f10"/>
                  <a:pt x="f6" y="f11"/>
                  <a:pt x="f12" y="f13"/>
                </a:cubicBezTo>
                <a:cubicBezTo>
                  <a:pt x="f14" y="f15"/>
                  <a:pt x="f16" y="f8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3" y="f27"/>
                  <a:pt x="f21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1" y="f43"/>
                  <a:pt x="f41" y="f7"/>
                </a:cubicBezTo>
                <a:cubicBezTo>
                  <a:pt x="f44" y="f7"/>
                  <a:pt x="f45" y="f7"/>
                  <a:pt x="f46" y="f7"/>
                </a:cubicBezTo>
                <a:cubicBezTo>
                  <a:pt x="f46" y="f43"/>
                  <a:pt x="f47" y="f48"/>
                  <a:pt x="f47" y="f42"/>
                </a:cubicBezTo>
                <a:cubicBezTo>
                  <a:pt x="f49" y="f50"/>
                  <a:pt x="f51" y="f38"/>
                  <a:pt x="f52" y="f53"/>
                </a:cubicBezTo>
                <a:cubicBezTo>
                  <a:pt x="f54" y="f32"/>
                  <a:pt x="f55" y="f56"/>
                  <a:pt x="f57" y="f58"/>
                </a:cubicBezTo>
                <a:cubicBezTo>
                  <a:pt x="f59" y="f60"/>
                  <a:pt x="f61" y="f62"/>
                  <a:pt x="f11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5" y="f78"/>
                  <a:pt x="f79" y="f80"/>
                </a:cubicBezTo>
                <a:cubicBezTo>
                  <a:pt x="f81" y="f82"/>
                  <a:pt x="f46" y="f83"/>
                  <a:pt x="f84" y="f5"/>
                </a:cubicBezTo>
                <a:cubicBezTo>
                  <a:pt x="f85" y="f5"/>
                  <a:pt x="f86" y="f5"/>
                  <a:pt x="f8" y="f5"/>
                </a:cubicBezTo>
                <a:close/>
                <a:moveTo>
                  <a:pt x="f87" y="f88"/>
                </a:moveTo>
                <a:cubicBezTo>
                  <a:pt x="f87" y="f88"/>
                  <a:pt x="f87" y="f88"/>
                  <a:pt x="f87" y="f88"/>
                </a:cubicBezTo>
                <a:cubicBezTo>
                  <a:pt x="f89" y="f88"/>
                  <a:pt x="f90" y="f91"/>
                  <a:pt x="f92" y="f88"/>
                </a:cubicBezTo>
                <a:cubicBezTo>
                  <a:pt x="f93" y="f88"/>
                  <a:pt x="f94" y="f46"/>
                  <a:pt x="f95" y="f51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47" y="f102"/>
                  <a:pt x="f84" y="f103"/>
                  <a:pt x="f104" y="f105"/>
                </a:cubicBezTo>
                <a:cubicBezTo>
                  <a:pt x="f54" y="f71"/>
                  <a:pt x="f106" y="f107"/>
                  <a:pt x="f44" y="f73"/>
                </a:cubicBezTo>
                <a:cubicBezTo>
                  <a:pt x="f108" y="f41"/>
                  <a:pt x="f37" y="f109"/>
                  <a:pt x="f8" y="f110"/>
                </a:cubicBezTo>
                <a:cubicBezTo>
                  <a:pt x="f111" y="f112"/>
                  <a:pt x="f113" y="f114"/>
                  <a:pt x="f35" y="f100"/>
                </a:cubicBezTo>
                <a:cubicBezTo>
                  <a:pt x="f115" y="f47"/>
                  <a:pt x="f116" y="f88"/>
                  <a:pt x="f103" y="f88"/>
                </a:cubicBezTo>
                <a:cubicBezTo>
                  <a:pt x="f117" y="f91"/>
                  <a:pt x="f118" y="f88"/>
                  <a:pt x="f87" y="f8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Freeform 15">
            <a:extLst>
              <a:ext uri="{FF2B5EF4-FFF2-40B4-BE49-F238E27FC236}">
                <a16:creationId xmlns:a16="http://schemas.microsoft.com/office/drawing/2014/main" id="{B2108930-531C-CBA1-B54B-3D2307DAA002}"/>
              </a:ext>
            </a:extLst>
          </p:cNvPr>
          <p:cNvSpPr/>
          <p:nvPr/>
        </p:nvSpPr>
        <p:spPr>
          <a:xfrm>
            <a:off x="2789240" y="2724153"/>
            <a:ext cx="274640" cy="5318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3"/>
              <a:gd name="f7" fmla="val 315"/>
              <a:gd name="f8" fmla="val 162"/>
              <a:gd name="f9" fmla="val 157"/>
              <a:gd name="f10" fmla="val 190"/>
              <a:gd name="f11" fmla="val 222"/>
              <a:gd name="f12" fmla="val 254"/>
              <a:gd name="f13" fmla="val 273"/>
              <a:gd name="f14" fmla="val 155"/>
              <a:gd name="f15" fmla="val 286"/>
              <a:gd name="f16" fmla="val 140"/>
              <a:gd name="f17" fmla="val 294"/>
              <a:gd name="f18" fmla="val 101"/>
              <a:gd name="f19" fmla="val 314"/>
              <a:gd name="f20" fmla="val 63"/>
              <a:gd name="f21" fmla="val 24"/>
              <a:gd name="f22" fmla="val 8"/>
              <a:gd name="f23" fmla="val 284"/>
              <a:gd name="f24" fmla="val 269"/>
              <a:gd name="f25" fmla="val 250"/>
              <a:gd name="f26" fmla="val 188"/>
              <a:gd name="f27" fmla="val 127"/>
              <a:gd name="f28" fmla="val 65"/>
              <a:gd name="f29" fmla="val 34"/>
              <a:gd name="f30" fmla="val 14"/>
              <a:gd name="f31" fmla="val 15"/>
              <a:gd name="f32" fmla="val 44"/>
              <a:gd name="f33" fmla="val 71"/>
              <a:gd name="f34" fmla="val 2"/>
              <a:gd name="f35" fmla="val 99"/>
              <a:gd name="f36" fmla="val 126"/>
              <a:gd name="f37" fmla="val 11"/>
              <a:gd name="f38" fmla="val 153"/>
              <a:gd name="f39" fmla="val 22"/>
              <a:gd name="f40" fmla="val 37"/>
              <a:gd name="f41" fmla="val 96"/>
              <a:gd name="f42" fmla="val 23"/>
              <a:gd name="f43" fmla="val 84"/>
              <a:gd name="f44" fmla="val 137"/>
              <a:gd name="f45" fmla="val 189"/>
              <a:gd name="f46" fmla="val 241"/>
              <a:gd name="f47" fmla="val 267"/>
              <a:gd name="f48" fmla="val 29"/>
              <a:gd name="f49" fmla="val 275"/>
              <a:gd name="f50" fmla="val 53"/>
              <a:gd name="f51" fmla="val 283"/>
              <a:gd name="f52" fmla="val 78"/>
              <a:gd name="f53" fmla="val 290"/>
              <a:gd name="f54" fmla="val 102"/>
              <a:gd name="f55" fmla="val 288"/>
              <a:gd name="f56" fmla="val 277"/>
              <a:gd name="f57" fmla="val 135"/>
              <a:gd name="f58" fmla="val 272"/>
              <a:gd name="f59" fmla="val 265"/>
              <a:gd name="f60" fmla="val 139"/>
              <a:gd name="f61" fmla="val 226"/>
              <a:gd name="f62" fmla="val 199"/>
              <a:gd name="f63" fmla="val 171"/>
              <a:gd name="f64" fmla="val 142"/>
              <a:gd name="f65" fmla="val 113"/>
              <a:gd name="f66" fmla="val 83"/>
              <a:gd name="f67" fmla="val 106"/>
              <a:gd name="f68" fmla="val 98"/>
              <a:gd name="f69" fmla="val 81"/>
              <a:gd name="f70" fmla="val 80"/>
              <a:gd name="f71" fmla="val 79"/>
              <a:gd name="f72" fmla="val 75"/>
              <a:gd name="f73" fmla="val 110"/>
              <a:gd name="f74" fmla="val 73"/>
              <a:gd name="f75" fmla="val 123"/>
              <a:gd name="f76" fmla="val 68"/>
              <a:gd name="f77" fmla="val 130"/>
              <a:gd name="f78" fmla="val 56"/>
              <a:gd name="f79" fmla="val 50"/>
              <a:gd name="f80" fmla="val 43"/>
              <a:gd name="f81" fmla="val 131"/>
              <a:gd name="f82" fmla="val 124"/>
              <a:gd name="f83" fmla="val 30"/>
              <a:gd name="f84" fmla="val 95"/>
              <a:gd name="f85" fmla="val 16"/>
              <a:gd name="f86" fmla="val 36"/>
              <a:gd name="f87" fmla="val 31"/>
              <a:gd name="f88" fmla="val 35"/>
              <a:gd name="f89" fmla="val 48"/>
              <a:gd name="f90" fmla="val 54"/>
              <a:gd name="f91" fmla="val 51"/>
              <a:gd name="f92" fmla="val 66"/>
              <a:gd name="f93" fmla="+- 0 0 -90"/>
              <a:gd name="f94" fmla="*/ f3 1 163"/>
              <a:gd name="f95" fmla="*/ f4 1 315"/>
              <a:gd name="f96" fmla="val f5"/>
              <a:gd name="f97" fmla="val f6"/>
              <a:gd name="f98" fmla="val f7"/>
              <a:gd name="f99" fmla="*/ f93 f0 1"/>
              <a:gd name="f100" fmla="+- f98 0 f96"/>
              <a:gd name="f101" fmla="+- f97 0 f96"/>
              <a:gd name="f102" fmla="*/ f99 1 f2"/>
              <a:gd name="f103" fmla="*/ f101 1 163"/>
              <a:gd name="f104" fmla="*/ f100 1 315"/>
              <a:gd name="f105" fmla="*/ 162 f101 1"/>
              <a:gd name="f106" fmla="*/ 157 f100 1"/>
              <a:gd name="f107" fmla="*/ 163 f101 1"/>
              <a:gd name="f108" fmla="*/ 254 f100 1"/>
              <a:gd name="f109" fmla="*/ 140 f101 1"/>
              <a:gd name="f110" fmla="*/ 294 f100 1"/>
              <a:gd name="f111" fmla="*/ 24 f101 1"/>
              <a:gd name="f112" fmla="*/ 0 f101 1"/>
              <a:gd name="f113" fmla="*/ 250 f100 1"/>
              <a:gd name="f114" fmla="*/ 65 f100 1"/>
              <a:gd name="f115" fmla="*/ 44 f101 1"/>
              <a:gd name="f116" fmla="*/ 8 f100 1"/>
              <a:gd name="f117" fmla="*/ 126 f101 1"/>
              <a:gd name="f118" fmla="*/ 11 f100 1"/>
              <a:gd name="f119" fmla="*/ 23 f101 1"/>
              <a:gd name="f120" fmla="*/ 84 f100 1"/>
              <a:gd name="f121" fmla="*/ 241 f100 1"/>
              <a:gd name="f122" fmla="*/ 53 f101 1"/>
              <a:gd name="f123" fmla="*/ 283 f100 1"/>
              <a:gd name="f124" fmla="*/ 277 f100 1"/>
              <a:gd name="f125" fmla="*/ 139 f101 1"/>
              <a:gd name="f126" fmla="*/ 171 f100 1"/>
              <a:gd name="f127" fmla="*/ 83 f100 1"/>
              <a:gd name="f128" fmla="*/ 80 f101 1"/>
              <a:gd name="f129" fmla="*/ 79 f100 1"/>
              <a:gd name="f130" fmla="*/ 123 f101 1"/>
              <a:gd name="f131" fmla="*/ 68 f100 1"/>
              <a:gd name="f132" fmla="*/ 50 f100 1"/>
              <a:gd name="f133" fmla="*/ 124 f101 1"/>
              <a:gd name="f134" fmla="*/ 30 f100 1"/>
              <a:gd name="f135" fmla="*/ 36 f101 1"/>
              <a:gd name="f136" fmla="*/ 31 f100 1"/>
              <a:gd name="f137" fmla="*/ 48 f100 1"/>
              <a:gd name="f138" fmla="+- f102 0 f1"/>
              <a:gd name="f139" fmla="*/ f105 1 163"/>
              <a:gd name="f140" fmla="*/ f106 1 315"/>
              <a:gd name="f141" fmla="*/ f107 1 163"/>
              <a:gd name="f142" fmla="*/ f108 1 315"/>
              <a:gd name="f143" fmla="*/ f109 1 163"/>
              <a:gd name="f144" fmla="*/ f110 1 315"/>
              <a:gd name="f145" fmla="*/ f111 1 163"/>
              <a:gd name="f146" fmla="*/ f112 1 163"/>
              <a:gd name="f147" fmla="*/ f113 1 315"/>
              <a:gd name="f148" fmla="*/ f114 1 315"/>
              <a:gd name="f149" fmla="*/ f115 1 163"/>
              <a:gd name="f150" fmla="*/ f116 1 315"/>
              <a:gd name="f151" fmla="*/ f117 1 163"/>
              <a:gd name="f152" fmla="*/ f118 1 315"/>
              <a:gd name="f153" fmla="*/ f119 1 163"/>
              <a:gd name="f154" fmla="*/ f120 1 315"/>
              <a:gd name="f155" fmla="*/ f121 1 315"/>
              <a:gd name="f156" fmla="*/ f122 1 163"/>
              <a:gd name="f157" fmla="*/ f123 1 315"/>
              <a:gd name="f158" fmla="*/ f124 1 315"/>
              <a:gd name="f159" fmla="*/ f125 1 163"/>
              <a:gd name="f160" fmla="*/ f126 1 315"/>
              <a:gd name="f161" fmla="*/ f127 1 315"/>
              <a:gd name="f162" fmla="*/ f128 1 163"/>
              <a:gd name="f163" fmla="*/ f129 1 315"/>
              <a:gd name="f164" fmla="*/ f130 1 163"/>
              <a:gd name="f165" fmla="*/ f131 1 315"/>
              <a:gd name="f166" fmla="*/ f132 1 315"/>
              <a:gd name="f167" fmla="*/ f133 1 163"/>
              <a:gd name="f168" fmla="*/ f134 1 315"/>
              <a:gd name="f169" fmla="*/ f135 1 163"/>
              <a:gd name="f170" fmla="*/ f136 1 315"/>
              <a:gd name="f171" fmla="*/ f137 1 315"/>
              <a:gd name="f172" fmla="*/ 0 1 f103"/>
              <a:gd name="f173" fmla="*/ f97 1 f103"/>
              <a:gd name="f174" fmla="*/ 0 1 f104"/>
              <a:gd name="f175" fmla="*/ f98 1 f104"/>
              <a:gd name="f176" fmla="*/ f139 1 f103"/>
              <a:gd name="f177" fmla="*/ f140 1 f104"/>
              <a:gd name="f178" fmla="*/ f141 1 f103"/>
              <a:gd name="f179" fmla="*/ f142 1 f104"/>
              <a:gd name="f180" fmla="*/ f143 1 f103"/>
              <a:gd name="f181" fmla="*/ f144 1 f104"/>
              <a:gd name="f182" fmla="*/ f145 1 f103"/>
              <a:gd name="f183" fmla="*/ f146 1 f103"/>
              <a:gd name="f184" fmla="*/ f147 1 f104"/>
              <a:gd name="f185" fmla="*/ f148 1 f104"/>
              <a:gd name="f186" fmla="*/ f149 1 f103"/>
              <a:gd name="f187" fmla="*/ f150 1 f104"/>
              <a:gd name="f188" fmla="*/ f151 1 f103"/>
              <a:gd name="f189" fmla="*/ f152 1 f104"/>
              <a:gd name="f190" fmla="*/ f153 1 f103"/>
              <a:gd name="f191" fmla="*/ f154 1 f104"/>
              <a:gd name="f192" fmla="*/ f155 1 f104"/>
              <a:gd name="f193" fmla="*/ f156 1 f103"/>
              <a:gd name="f194" fmla="*/ f157 1 f104"/>
              <a:gd name="f195" fmla="*/ f158 1 f104"/>
              <a:gd name="f196" fmla="*/ f159 1 f103"/>
              <a:gd name="f197" fmla="*/ f160 1 f104"/>
              <a:gd name="f198" fmla="*/ f161 1 f104"/>
              <a:gd name="f199" fmla="*/ f162 1 f103"/>
              <a:gd name="f200" fmla="*/ f163 1 f104"/>
              <a:gd name="f201" fmla="*/ f164 1 f103"/>
              <a:gd name="f202" fmla="*/ f165 1 f104"/>
              <a:gd name="f203" fmla="*/ f166 1 f104"/>
              <a:gd name="f204" fmla="*/ f167 1 f103"/>
              <a:gd name="f205" fmla="*/ f168 1 f104"/>
              <a:gd name="f206" fmla="*/ f169 1 f103"/>
              <a:gd name="f207" fmla="*/ f170 1 f104"/>
              <a:gd name="f208" fmla="*/ f171 1 f104"/>
              <a:gd name="f209" fmla="*/ f172 f94 1"/>
              <a:gd name="f210" fmla="*/ f173 f94 1"/>
              <a:gd name="f211" fmla="*/ f175 f95 1"/>
              <a:gd name="f212" fmla="*/ f174 f95 1"/>
              <a:gd name="f213" fmla="*/ f176 f94 1"/>
              <a:gd name="f214" fmla="*/ f177 f95 1"/>
              <a:gd name="f215" fmla="*/ f178 f94 1"/>
              <a:gd name="f216" fmla="*/ f179 f95 1"/>
              <a:gd name="f217" fmla="*/ f180 f94 1"/>
              <a:gd name="f218" fmla="*/ f181 f95 1"/>
              <a:gd name="f219" fmla="*/ f182 f94 1"/>
              <a:gd name="f220" fmla="*/ f183 f94 1"/>
              <a:gd name="f221" fmla="*/ f184 f95 1"/>
              <a:gd name="f222" fmla="*/ f185 f95 1"/>
              <a:gd name="f223" fmla="*/ f186 f94 1"/>
              <a:gd name="f224" fmla="*/ f187 f95 1"/>
              <a:gd name="f225" fmla="*/ f188 f94 1"/>
              <a:gd name="f226" fmla="*/ f189 f95 1"/>
              <a:gd name="f227" fmla="*/ f190 f94 1"/>
              <a:gd name="f228" fmla="*/ f191 f95 1"/>
              <a:gd name="f229" fmla="*/ f192 f95 1"/>
              <a:gd name="f230" fmla="*/ f193 f94 1"/>
              <a:gd name="f231" fmla="*/ f194 f95 1"/>
              <a:gd name="f232" fmla="*/ f195 f95 1"/>
              <a:gd name="f233" fmla="*/ f196 f94 1"/>
              <a:gd name="f234" fmla="*/ f197 f95 1"/>
              <a:gd name="f235" fmla="*/ f198 f95 1"/>
              <a:gd name="f236" fmla="*/ f199 f94 1"/>
              <a:gd name="f237" fmla="*/ f200 f95 1"/>
              <a:gd name="f238" fmla="*/ f201 f94 1"/>
              <a:gd name="f239" fmla="*/ f202 f95 1"/>
              <a:gd name="f240" fmla="*/ f203 f95 1"/>
              <a:gd name="f241" fmla="*/ f204 f94 1"/>
              <a:gd name="f242" fmla="*/ f205 f95 1"/>
              <a:gd name="f243" fmla="*/ f206 f94 1"/>
              <a:gd name="f244" fmla="*/ f207 f95 1"/>
              <a:gd name="f245" fmla="*/ f208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8">
                <a:pos x="f213" y="f214"/>
              </a:cxn>
              <a:cxn ang="f138">
                <a:pos x="f215" y="f216"/>
              </a:cxn>
              <a:cxn ang="f138">
                <a:pos x="f217" y="f218"/>
              </a:cxn>
              <a:cxn ang="f138">
                <a:pos x="f219" y="f218"/>
              </a:cxn>
              <a:cxn ang="f138">
                <a:pos x="f220" y="f221"/>
              </a:cxn>
              <a:cxn ang="f138">
                <a:pos x="f220" y="f222"/>
              </a:cxn>
              <a:cxn ang="f138">
                <a:pos x="f223" y="f224"/>
              </a:cxn>
              <a:cxn ang="f138">
                <a:pos x="f225" y="f226"/>
              </a:cxn>
              <a:cxn ang="f138">
                <a:pos x="f213" y="f222"/>
              </a:cxn>
              <a:cxn ang="f138">
                <a:pos x="f213" y="f214"/>
              </a:cxn>
              <a:cxn ang="f138">
                <a:pos x="f227" y="f228"/>
              </a:cxn>
              <a:cxn ang="f138">
                <a:pos x="f227" y="f229"/>
              </a:cxn>
              <a:cxn ang="f138">
                <a:pos x="f230" y="f231"/>
              </a:cxn>
              <a:cxn ang="f138">
                <a:pos x="f225" y="f232"/>
              </a:cxn>
              <a:cxn ang="f138">
                <a:pos x="f233" y="f216"/>
              </a:cxn>
              <a:cxn ang="f138">
                <a:pos x="f233" y="f234"/>
              </a:cxn>
              <a:cxn ang="f138">
                <a:pos x="f233" y="f235"/>
              </a:cxn>
              <a:cxn ang="f138">
                <a:pos x="f227" y="f228"/>
              </a:cxn>
              <a:cxn ang="f138">
                <a:pos x="f236" y="f237"/>
              </a:cxn>
              <a:cxn ang="f138">
                <a:pos x="f238" y="f239"/>
              </a:cxn>
              <a:cxn ang="f138">
                <a:pos x="f217" y="f240"/>
              </a:cxn>
              <a:cxn ang="f138">
                <a:pos x="f241" y="f242"/>
              </a:cxn>
              <a:cxn ang="f138">
                <a:pos x="f243" y="f244"/>
              </a:cxn>
              <a:cxn ang="f138">
                <a:pos x="f227" y="f245"/>
              </a:cxn>
              <a:cxn ang="f138">
                <a:pos x="f243" y="f222"/>
              </a:cxn>
              <a:cxn ang="f138">
                <a:pos x="f236" y="f237"/>
              </a:cxn>
            </a:cxnLst>
            <a:rect l="f209" t="f212" r="f210" b="f211"/>
            <a:pathLst>
              <a:path w="163" h="315">
                <a:moveTo>
                  <a:pt x="f8" y="f9"/>
                </a:moveTo>
                <a:cubicBezTo>
                  <a:pt x="f8" y="f10"/>
                  <a:pt x="f8" y="f11"/>
                  <a:pt x="f6" y="f12"/>
                </a:cubicBezTo>
                <a:cubicBezTo>
                  <a:pt x="f6" y="f13"/>
                  <a:pt x="f14" y="f15"/>
                  <a:pt x="f16" y="f17"/>
                </a:cubicBezTo>
                <a:cubicBezTo>
                  <a:pt x="f18" y="f19"/>
                  <a:pt x="f20" y="f7"/>
                  <a:pt x="f21" y="f17"/>
                </a:cubicBezTo>
                <a:cubicBezTo>
                  <a:pt x="f22" y="f23"/>
                  <a:pt x="f5" y="f24"/>
                  <a:pt x="f5" y="f25"/>
                </a:cubicBezTo>
                <a:cubicBezTo>
                  <a:pt x="f5" y="f26"/>
                  <a:pt x="f5" y="f27"/>
                  <a:pt x="f5" y="f28"/>
                </a:cubicBezTo>
                <a:cubicBezTo>
                  <a:pt x="f5" y="f29"/>
                  <a:pt x="f30" y="f31"/>
                  <a:pt x="f32" y="f22"/>
                </a:cubicBezTo>
                <a:cubicBezTo>
                  <a:pt x="f33" y="f34"/>
                  <a:pt x="f35" y="f5"/>
                  <a:pt x="f36" y="f37"/>
                </a:cubicBezTo>
                <a:cubicBezTo>
                  <a:pt x="f38" y="f39"/>
                  <a:pt x="f8" y="f40"/>
                  <a:pt x="f8" y="f28"/>
                </a:cubicBezTo>
                <a:cubicBezTo>
                  <a:pt x="f8" y="f41"/>
                  <a:pt x="f8" y="f27"/>
                  <a:pt x="f8" y="f9"/>
                </a:cubicBezTo>
                <a:close/>
                <a:moveTo>
                  <a:pt x="f42" y="f43"/>
                </a:moveTo>
                <a:cubicBezTo>
                  <a:pt x="f42" y="f44"/>
                  <a:pt x="f42" y="f45"/>
                  <a:pt x="f42" y="f46"/>
                </a:cubicBezTo>
                <a:cubicBezTo>
                  <a:pt x="f42" y="f47"/>
                  <a:pt x="f48" y="f49"/>
                  <a:pt x="f50" y="f51"/>
                </a:cubicBezTo>
                <a:cubicBezTo>
                  <a:pt x="f52" y="f53"/>
                  <a:pt x="f54" y="f55"/>
                  <a:pt x="f36" y="f56"/>
                </a:cubicBezTo>
                <a:cubicBezTo>
                  <a:pt x="f57" y="f58"/>
                  <a:pt x="f16" y="f59"/>
                  <a:pt x="f60" y="f12"/>
                </a:cubicBezTo>
                <a:cubicBezTo>
                  <a:pt x="f60" y="f61"/>
                  <a:pt x="f60" y="f62"/>
                  <a:pt x="f60" y="f63"/>
                </a:cubicBezTo>
                <a:cubicBezTo>
                  <a:pt x="f16" y="f64"/>
                  <a:pt x="f60" y="f65"/>
                  <a:pt x="f60" y="f66"/>
                </a:cubicBezTo>
                <a:cubicBezTo>
                  <a:pt x="f67" y="f68"/>
                  <a:pt x="f69" y="f67"/>
                  <a:pt x="f42" y="f43"/>
                </a:cubicBezTo>
                <a:close/>
                <a:moveTo>
                  <a:pt x="f70" y="f71"/>
                </a:moveTo>
                <a:cubicBezTo>
                  <a:pt x="f41" y="f72"/>
                  <a:pt x="f73" y="f74"/>
                  <a:pt x="f75" y="f76"/>
                </a:cubicBezTo>
                <a:cubicBezTo>
                  <a:pt x="f77" y="f28"/>
                  <a:pt x="f60" y="f78"/>
                  <a:pt x="f16" y="f79"/>
                </a:cubicBezTo>
                <a:cubicBezTo>
                  <a:pt x="f16" y="f80"/>
                  <a:pt x="f81" y="f29"/>
                  <a:pt x="f82" y="f83"/>
                </a:cubicBezTo>
                <a:cubicBezTo>
                  <a:pt x="f84" y="f85"/>
                  <a:pt x="f28" y="f31"/>
                  <a:pt x="f86" y="f87"/>
                </a:cubicBezTo>
                <a:cubicBezTo>
                  <a:pt x="f83" y="f88"/>
                  <a:pt x="f42" y="f80"/>
                  <a:pt x="f42" y="f89"/>
                </a:cubicBezTo>
                <a:cubicBezTo>
                  <a:pt x="f21" y="f90"/>
                  <a:pt x="f83" y="f20"/>
                  <a:pt x="f86" y="f28"/>
                </a:cubicBezTo>
                <a:cubicBezTo>
                  <a:pt x="f91" y="f33"/>
                  <a:pt x="f92" y="f72"/>
                  <a:pt x="f70" y="f71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Freeform 16">
            <a:extLst>
              <a:ext uri="{FF2B5EF4-FFF2-40B4-BE49-F238E27FC236}">
                <a16:creationId xmlns:a16="http://schemas.microsoft.com/office/drawing/2014/main" id="{B11D401E-8452-FB4B-9E10-EB8843B25967}"/>
              </a:ext>
            </a:extLst>
          </p:cNvPr>
          <p:cNvSpPr/>
          <p:nvPr/>
        </p:nvSpPr>
        <p:spPr>
          <a:xfrm>
            <a:off x="3078163" y="2890839"/>
            <a:ext cx="528642" cy="2730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3"/>
              <a:gd name="f7" fmla="val 162"/>
              <a:gd name="f8" fmla="val 157"/>
              <a:gd name="f9" fmla="val 2"/>
              <a:gd name="f10" fmla="val 191"/>
              <a:gd name="f11" fmla="val 225"/>
              <a:gd name="f12" fmla="val 259"/>
              <a:gd name="f13" fmla="val 277"/>
              <a:gd name="f14" fmla="val 1"/>
              <a:gd name="f15" fmla="val 287"/>
              <a:gd name="f16" fmla="val 13"/>
              <a:gd name="f17" fmla="val 293"/>
              <a:gd name="f18" fmla="val 26"/>
              <a:gd name="f19" fmla="val 64"/>
              <a:gd name="f20" fmla="val 103"/>
              <a:gd name="f21" fmla="val 290"/>
              <a:gd name="f22" fmla="val 141"/>
              <a:gd name="f23" fmla="val 281"/>
              <a:gd name="f24" fmla="val 155"/>
              <a:gd name="f25" fmla="val 268"/>
              <a:gd name="f26" fmla="val 250"/>
              <a:gd name="f27" fmla="val 190"/>
              <a:gd name="f28" fmla="val 161"/>
              <a:gd name="f29" fmla="val 130"/>
              <a:gd name="f30" fmla="val 70"/>
              <a:gd name="f31" fmla="val 31"/>
              <a:gd name="f32" fmla="val 17"/>
              <a:gd name="f33" fmla="val 151"/>
              <a:gd name="f34" fmla="val 7"/>
              <a:gd name="f35" fmla="val 112"/>
              <a:gd name="f36" fmla="val 88"/>
              <a:gd name="f37" fmla="val 63"/>
              <a:gd name="f38" fmla="val 10"/>
              <a:gd name="f39" fmla="val 39"/>
              <a:gd name="f40" fmla="val 21"/>
              <a:gd name="f41" fmla="val 11"/>
              <a:gd name="f42" fmla="val 37"/>
              <a:gd name="f43" fmla="val 67"/>
              <a:gd name="f44" fmla="val 97"/>
              <a:gd name="f45" fmla="val 127"/>
              <a:gd name="f46" fmla="val 223"/>
              <a:gd name="f47" fmla="val 203"/>
              <a:gd name="f48" fmla="val 100"/>
              <a:gd name="f49" fmla="val 204"/>
              <a:gd name="f50" fmla="val 62"/>
              <a:gd name="f51" fmla="val 222"/>
              <a:gd name="f52" fmla="val 23"/>
              <a:gd name="f53" fmla="val 166"/>
              <a:gd name="f54" fmla="val 22"/>
              <a:gd name="f55" fmla="val 58"/>
              <a:gd name="f56" fmla="val 51"/>
              <a:gd name="f57" fmla="val 40"/>
              <a:gd name="f58" fmla="val 29"/>
              <a:gd name="f59" fmla="val 36"/>
              <a:gd name="f60" fmla="val 19"/>
              <a:gd name="f61" fmla="val 66"/>
              <a:gd name="f62" fmla="val 98"/>
              <a:gd name="f63" fmla="val 128"/>
              <a:gd name="f64" fmla="val 134"/>
              <a:gd name="f65" fmla="val 140"/>
              <a:gd name="f66" fmla="val 80"/>
              <a:gd name="f67" fmla="val 232"/>
              <a:gd name="f68" fmla="val 236"/>
              <a:gd name="f69" fmla="val 115"/>
              <a:gd name="f70" fmla="val 244"/>
              <a:gd name="f71" fmla="val 251"/>
              <a:gd name="f72" fmla="val 144"/>
              <a:gd name="f73" fmla="val 261"/>
              <a:gd name="f74" fmla="val 143"/>
              <a:gd name="f75" fmla="val 271"/>
              <a:gd name="f76" fmla="val 131"/>
              <a:gd name="f77" fmla="val 109"/>
              <a:gd name="f78" fmla="val 53"/>
              <a:gd name="f79" fmla="val 18"/>
              <a:gd name="f80" fmla="val 32"/>
              <a:gd name="f81" fmla="val 46"/>
              <a:gd name="f82" fmla="+- 0 0 -90"/>
              <a:gd name="f83" fmla="*/ f3 1 313"/>
              <a:gd name="f84" fmla="*/ f4 1 162"/>
              <a:gd name="f85" fmla="val f5"/>
              <a:gd name="f86" fmla="val f6"/>
              <a:gd name="f87" fmla="val f7"/>
              <a:gd name="f88" fmla="*/ f82 f0 1"/>
              <a:gd name="f89" fmla="+- f87 0 f85"/>
              <a:gd name="f90" fmla="+- f86 0 f85"/>
              <a:gd name="f91" fmla="*/ f88 1 f2"/>
              <a:gd name="f92" fmla="*/ f90 1 313"/>
              <a:gd name="f93" fmla="*/ f89 1 162"/>
              <a:gd name="f94" fmla="*/ 157 f90 1"/>
              <a:gd name="f95" fmla="*/ 2 f89 1"/>
              <a:gd name="f96" fmla="*/ 259 f90 1"/>
              <a:gd name="f97" fmla="*/ 293 f90 1"/>
              <a:gd name="f98" fmla="*/ 26 f89 1"/>
              <a:gd name="f99" fmla="*/ 290 f90 1"/>
              <a:gd name="f100" fmla="*/ 141 f89 1"/>
              <a:gd name="f101" fmla="*/ 250 f90 1"/>
              <a:gd name="f102" fmla="*/ 162 f89 1"/>
              <a:gd name="f103" fmla="*/ 70 f90 1"/>
              <a:gd name="f104" fmla="*/ 161 f89 1"/>
              <a:gd name="f105" fmla="*/ 7 f90 1"/>
              <a:gd name="f106" fmla="*/ 112 f89 1"/>
              <a:gd name="f107" fmla="*/ 10 f90 1"/>
              <a:gd name="f108" fmla="*/ 39 f89 1"/>
              <a:gd name="f109" fmla="*/ 67 f90 1"/>
              <a:gd name="f110" fmla="*/ 1 f89 1"/>
              <a:gd name="f111" fmla="*/ 223 f90 1"/>
              <a:gd name="f112" fmla="*/ 222 f90 1"/>
              <a:gd name="f113" fmla="*/ 23 f89 1"/>
              <a:gd name="f114" fmla="*/ 58 f90 1"/>
              <a:gd name="f115" fmla="*/ 36 f90 1"/>
              <a:gd name="f116" fmla="*/ 36 f89 1"/>
              <a:gd name="f117" fmla="*/ 37 f90 1"/>
              <a:gd name="f118" fmla="*/ 128 f89 1"/>
              <a:gd name="f119" fmla="*/ 140 f89 1"/>
              <a:gd name="f120" fmla="*/ 225 f90 1"/>
              <a:gd name="f121" fmla="*/ 80 f89 1"/>
              <a:gd name="f122" fmla="*/ 244 f90 1"/>
              <a:gd name="f123" fmla="*/ 130 f89 1"/>
              <a:gd name="f124" fmla="*/ 271 f90 1"/>
              <a:gd name="f125" fmla="*/ 131 f89 1"/>
              <a:gd name="f126" fmla="*/ 31 f89 1"/>
              <a:gd name="f127" fmla="*/ 32 f89 1"/>
              <a:gd name="f128" fmla="+- f91 0 f1"/>
              <a:gd name="f129" fmla="*/ f94 1 313"/>
              <a:gd name="f130" fmla="*/ f95 1 162"/>
              <a:gd name="f131" fmla="*/ f96 1 313"/>
              <a:gd name="f132" fmla="*/ f97 1 313"/>
              <a:gd name="f133" fmla="*/ f98 1 162"/>
              <a:gd name="f134" fmla="*/ f99 1 313"/>
              <a:gd name="f135" fmla="*/ f100 1 162"/>
              <a:gd name="f136" fmla="*/ f101 1 313"/>
              <a:gd name="f137" fmla="*/ f102 1 162"/>
              <a:gd name="f138" fmla="*/ f103 1 313"/>
              <a:gd name="f139" fmla="*/ f104 1 162"/>
              <a:gd name="f140" fmla="*/ f105 1 313"/>
              <a:gd name="f141" fmla="*/ f106 1 162"/>
              <a:gd name="f142" fmla="*/ f107 1 313"/>
              <a:gd name="f143" fmla="*/ f108 1 162"/>
              <a:gd name="f144" fmla="*/ f109 1 313"/>
              <a:gd name="f145" fmla="*/ f110 1 162"/>
              <a:gd name="f146" fmla="*/ f111 1 313"/>
              <a:gd name="f147" fmla="*/ f112 1 313"/>
              <a:gd name="f148" fmla="*/ f113 1 162"/>
              <a:gd name="f149" fmla="*/ f114 1 313"/>
              <a:gd name="f150" fmla="*/ f115 1 313"/>
              <a:gd name="f151" fmla="*/ f116 1 162"/>
              <a:gd name="f152" fmla="*/ f117 1 313"/>
              <a:gd name="f153" fmla="*/ f118 1 162"/>
              <a:gd name="f154" fmla="*/ f119 1 162"/>
              <a:gd name="f155" fmla="*/ f120 1 313"/>
              <a:gd name="f156" fmla="*/ f121 1 162"/>
              <a:gd name="f157" fmla="*/ f122 1 313"/>
              <a:gd name="f158" fmla="*/ f123 1 162"/>
              <a:gd name="f159" fmla="*/ f124 1 313"/>
              <a:gd name="f160" fmla="*/ f125 1 162"/>
              <a:gd name="f161" fmla="*/ f126 1 162"/>
              <a:gd name="f162" fmla="*/ f127 1 162"/>
              <a:gd name="f163" fmla="*/ 0 1 f92"/>
              <a:gd name="f164" fmla="*/ f86 1 f92"/>
              <a:gd name="f165" fmla="*/ 0 1 f93"/>
              <a:gd name="f166" fmla="*/ f87 1 f93"/>
              <a:gd name="f167" fmla="*/ f129 1 f92"/>
              <a:gd name="f168" fmla="*/ f130 1 f93"/>
              <a:gd name="f169" fmla="*/ f131 1 f92"/>
              <a:gd name="f170" fmla="*/ f132 1 f92"/>
              <a:gd name="f171" fmla="*/ f133 1 f93"/>
              <a:gd name="f172" fmla="*/ f134 1 f92"/>
              <a:gd name="f173" fmla="*/ f135 1 f93"/>
              <a:gd name="f174" fmla="*/ f136 1 f92"/>
              <a:gd name="f175" fmla="*/ f137 1 f93"/>
              <a:gd name="f176" fmla="*/ f138 1 f92"/>
              <a:gd name="f177" fmla="*/ f139 1 f93"/>
              <a:gd name="f178" fmla="*/ f140 1 f92"/>
              <a:gd name="f179" fmla="*/ f141 1 f93"/>
              <a:gd name="f180" fmla="*/ f142 1 f92"/>
              <a:gd name="f181" fmla="*/ f143 1 f93"/>
              <a:gd name="f182" fmla="*/ f144 1 f92"/>
              <a:gd name="f183" fmla="*/ f145 1 f93"/>
              <a:gd name="f184" fmla="*/ f146 1 f92"/>
              <a:gd name="f185" fmla="*/ f147 1 f92"/>
              <a:gd name="f186" fmla="*/ f148 1 f93"/>
              <a:gd name="f187" fmla="*/ f149 1 f92"/>
              <a:gd name="f188" fmla="*/ f150 1 f92"/>
              <a:gd name="f189" fmla="*/ f151 1 f93"/>
              <a:gd name="f190" fmla="*/ f152 1 f92"/>
              <a:gd name="f191" fmla="*/ f153 1 f93"/>
              <a:gd name="f192" fmla="*/ f154 1 f93"/>
              <a:gd name="f193" fmla="*/ f155 1 f92"/>
              <a:gd name="f194" fmla="*/ f156 1 f93"/>
              <a:gd name="f195" fmla="*/ f157 1 f92"/>
              <a:gd name="f196" fmla="*/ f158 1 f93"/>
              <a:gd name="f197" fmla="*/ f159 1 f92"/>
              <a:gd name="f198" fmla="*/ f160 1 f93"/>
              <a:gd name="f199" fmla="*/ f161 1 f93"/>
              <a:gd name="f200" fmla="*/ f162 1 f93"/>
              <a:gd name="f201" fmla="*/ f163 f83 1"/>
              <a:gd name="f202" fmla="*/ f164 f83 1"/>
              <a:gd name="f203" fmla="*/ f166 f84 1"/>
              <a:gd name="f204" fmla="*/ f165 f84 1"/>
              <a:gd name="f205" fmla="*/ f167 f83 1"/>
              <a:gd name="f206" fmla="*/ f168 f84 1"/>
              <a:gd name="f207" fmla="*/ f169 f83 1"/>
              <a:gd name="f208" fmla="*/ f170 f83 1"/>
              <a:gd name="f209" fmla="*/ f171 f84 1"/>
              <a:gd name="f210" fmla="*/ f172 f83 1"/>
              <a:gd name="f211" fmla="*/ f173 f84 1"/>
              <a:gd name="f212" fmla="*/ f174 f83 1"/>
              <a:gd name="f213" fmla="*/ f175 f84 1"/>
              <a:gd name="f214" fmla="*/ f176 f83 1"/>
              <a:gd name="f215" fmla="*/ f177 f84 1"/>
              <a:gd name="f216" fmla="*/ f178 f83 1"/>
              <a:gd name="f217" fmla="*/ f179 f84 1"/>
              <a:gd name="f218" fmla="*/ f180 f83 1"/>
              <a:gd name="f219" fmla="*/ f181 f84 1"/>
              <a:gd name="f220" fmla="*/ f182 f83 1"/>
              <a:gd name="f221" fmla="*/ f183 f84 1"/>
              <a:gd name="f222" fmla="*/ f184 f83 1"/>
              <a:gd name="f223" fmla="*/ f185 f83 1"/>
              <a:gd name="f224" fmla="*/ f186 f84 1"/>
              <a:gd name="f225" fmla="*/ f187 f83 1"/>
              <a:gd name="f226" fmla="*/ f188 f83 1"/>
              <a:gd name="f227" fmla="*/ f189 f84 1"/>
              <a:gd name="f228" fmla="*/ f190 f83 1"/>
              <a:gd name="f229" fmla="*/ f191 f84 1"/>
              <a:gd name="f230" fmla="*/ f192 f84 1"/>
              <a:gd name="f231" fmla="*/ f193 f83 1"/>
              <a:gd name="f232" fmla="*/ f194 f84 1"/>
              <a:gd name="f233" fmla="*/ f195 f83 1"/>
              <a:gd name="f234" fmla="*/ f196 f84 1"/>
              <a:gd name="f235" fmla="*/ f197 f83 1"/>
              <a:gd name="f236" fmla="*/ f198 f84 1"/>
              <a:gd name="f237" fmla="*/ f199 f84 1"/>
              <a:gd name="f238" fmla="*/ f200 f8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8">
                <a:pos x="f205" y="f206"/>
              </a:cxn>
              <a:cxn ang="f128">
                <a:pos x="f207" y="f206"/>
              </a:cxn>
              <a:cxn ang="f128">
                <a:pos x="f208" y="f209"/>
              </a:cxn>
              <a:cxn ang="f128">
                <a:pos x="f210" y="f211"/>
              </a:cxn>
              <a:cxn ang="f128">
                <a:pos x="f212" y="f213"/>
              </a:cxn>
              <a:cxn ang="f128">
                <a:pos x="f214" y="f215"/>
              </a:cxn>
              <a:cxn ang="f128">
                <a:pos x="f216" y="f217"/>
              </a:cxn>
              <a:cxn ang="f128">
                <a:pos x="f218" y="f219"/>
              </a:cxn>
              <a:cxn ang="f128">
                <a:pos x="f220" y="f221"/>
              </a:cxn>
              <a:cxn ang="f128">
                <a:pos x="f205" y="f221"/>
              </a:cxn>
              <a:cxn ang="f128">
                <a:pos x="f205" y="f206"/>
              </a:cxn>
              <a:cxn ang="f128">
                <a:pos x="f222" y="f211"/>
              </a:cxn>
              <a:cxn ang="f128">
                <a:pos x="f223" y="f224"/>
              </a:cxn>
              <a:cxn ang="f128">
                <a:pos x="f225" y="f224"/>
              </a:cxn>
              <a:cxn ang="f128">
                <a:pos x="f226" y="f227"/>
              </a:cxn>
              <a:cxn ang="f128">
                <a:pos x="f228" y="f229"/>
              </a:cxn>
              <a:cxn ang="f128">
                <a:pos x="f225" y="f230"/>
              </a:cxn>
              <a:cxn ang="f128">
                <a:pos x="f222" y="f211"/>
              </a:cxn>
              <a:cxn ang="f128">
                <a:pos x="f231" y="f232"/>
              </a:cxn>
              <a:cxn ang="f128">
                <a:pos x="f233" y="f234"/>
              </a:cxn>
              <a:cxn ang="f128">
                <a:pos x="f235" y="f236"/>
              </a:cxn>
              <a:cxn ang="f128">
                <a:pos x="f235" y="f237"/>
              </a:cxn>
              <a:cxn ang="f128">
                <a:pos x="f233" y="f238"/>
              </a:cxn>
              <a:cxn ang="f128">
                <a:pos x="f231" y="f232"/>
              </a:cxn>
            </a:cxnLst>
            <a:rect l="f201" t="f204" r="f202" b="f203"/>
            <a:pathLst>
              <a:path w="313" h="162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6" y="f19"/>
                  <a:pt x="f6" y="f20"/>
                  <a:pt x="f21" y="f22"/>
                </a:cubicBezTo>
                <a:cubicBezTo>
                  <a:pt x="f23" y="f24"/>
                  <a:pt x="f25" y="f7"/>
                  <a:pt x="f26" y="f7"/>
                </a:cubicBezTo>
                <a:cubicBezTo>
                  <a:pt x="f27" y="f28"/>
                  <a:pt x="f29" y="f28"/>
                  <a:pt x="f30" y="f28"/>
                </a:cubicBezTo>
                <a:cubicBezTo>
                  <a:pt x="f31" y="f28"/>
                  <a:pt x="f32" y="f33"/>
                  <a:pt x="f34" y="f35"/>
                </a:cubicBezTo>
                <a:cubicBezTo>
                  <a:pt x="f5" y="f36"/>
                  <a:pt x="f14" y="f37"/>
                  <a:pt x="f38" y="f39"/>
                </a:cubicBezTo>
                <a:cubicBezTo>
                  <a:pt x="f40" y="f41"/>
                  <a:pt x="f42" y="f5"/>
                  <a:pt x="f43" y="f14"/>
                </a:cubicBezTo>
                <a:cubicBezTo>
                  <a:pt x="f44" y="f14"/>
                  <a:pt x="f45" y="f14"/>
                  <a:pt x="f8" y="f14"/>
                </a:cubicBezTo>
                <a:cubicBezTo>
                  <a:pt x="f8" y="f14"/>
                  <a:pt x="f8" y="f9"/>
                  <a:pt x="f8" y="f9"/>
                </a:cubicBezTo>
                <a:close/>
                <a:moveTo>
                  <a:pt x="f46" y="f22"/>
                </a:moveTo>
                <a:cubicBezTo>
                  <a:pt x="f47" y="f48"/>
                  <a:pt x="f49" y="f50"/>
                  <a:pt x="f51" y="f52"/>
                </a:cubicBezTo>
                <a:cubicBezTo>
                  <a:pt x="f53" y="f52"/>
                  <a:pt x="f35" y="f54"/>
                  <a:pt x="f55" y="f52"/>
                </a:cubicBezTo>
                <a:cubicBezTo>
                  <a:pt x="f56" y="f52"/>
                  <a:pt x="f57" y="f58"/>
                  <a:pt x="f59" y="f59"/>
                </a:cubicBezTo>
                <a:cubicBezTo>
                  <a:pt x="f60" y="f61"/>
                  <a:pt x="f60" y="f62"/>
                  <a:pt x="f42" y="f63"/>
                </a:cubicBezTo>
                <a:cubicBezTo>
                  <a:pt x="f57" y="f64"/>
                  <a:pt x="f56" y="f65"/>
                  <a:pt x="f55" y="f65"/>
                </a:cubicBezTo>
                <a:cubicBezTo>
                  <a:pt x="f35" y="f22"/>
                  <a:pt x="f53" y="f22"/>
                  <a:pt x="f46" y="f22"/>
                </a:cubicBezTo>
                <a:close/>
                <a:moveTo>
                  <a:pt x="f11" y="f66"/>
                </a:moveTo>
                <a:cubicBezTo>
                  <a:pt x="f67" y="f44"/>
                  <a:pt x="f68" y="f69"/>
                  <a:pt x="f70" y="f29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21" y="f77"/>
                  <a:pt x="f21" y="f78"/>
                  <a:pt x="f75" y="f31"/>
                </a:cubicBezTo>
                <a:cubicBezTo>
                  <a:pt x="f73" y="f60"/>
                  <a:pt x="f71" y="f79"/>
                  <a:pt x="f70" y="f80"/>
                </a:cubicBezTo>
                <a:cubicBezTo>
                  <a:pt x="f68" y="f81"/>
                  <a:pt x="f67" y="f37"/>
                  <a:pt x="f11" y="f66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Freeform 17">
            <a:extLst>
              <a:ext uri="{FF2B5EF4-FFF2-40B4-BE49-F238E27FC236}">
                <a16:creationId xmlns:a16="http://schemas.microsoft.com/office/drawing/2014/main" id="{EB147315-2595-B098-1D38-D0CBFE73999B}"/>
              </a:ext>
            </a:extLst>
          </p:cNvPr>
          <p:cNvSpPr/>
          <p:nvPr/>
        </p:nvSpPr>
        <p:spPr>
          <a:xfrm>
            <a:off x="4071942" y="2578095"/>
            <a:ext cx="587373" cy="13970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49"/>
              <a:gd name="f7" fmla="val 82"/>
              <a:gd name="f8" fmla="val 69"/>
              <a:gd name="f9" fmla="val 232"/>
              <a:gd name="f10" fmla="val 117"/>
              <a:gd name="f11" fmla="val 3"/>
              <a:gd name="f12" fmla="val 59"/>
              <a:gd name="f13" fmla="val 6"/>
              <a:gd name="f14" fmla="val 53"/>
              <a:gd name="f15" fmla="val 46"/>
              <a:gd name="f16" fmla="val 9"/>
              <a:gd name="f17" fmla="val 19"/>
              <a:gd name="f18" fmla="val 27"/>
              <a:gd name="f19" fmla="val 12"/>
              <a:gd name="f20" fmla="val 50"/>
              <a:gd name="f21" fmla="val 133"/>
              <a:gd name="f22" fmla="val 216"/>
              <a:gd name="f23" fmla="val 300"/>
              <a:gd name="f24" fmla="val 10"/>
              <a:gd name="f25" fmla="val 333"/>
              <a:gd name="f26" fmla="val 14"/>
              <a:gd name="f27" fmla="val 341"/>
              <a:gd name="f28" fmla="val 22"/>
              <a:gd name="f29" fmla="val 316"/>
              <a:gd name="f30" fmla="val 30"/>
              <a:gd name="f31" fmla="val 24"/>
              <a:gd name="f32" fmla="val 21"/>
              <a:gd name="f33" fmla="val 222"/>
              <a:gd name="f34" fmla="val 127"/>
              <a:gd name="f35" fmla="val 33"/>
              <a:gd name="f36" fmla="val 39"/>
              <a:gd name="f37" fmla="val 221"/>
              <a:gd name="f38" fmla="val 41"/>
              <a:gd name="f39" fmla="+- 0 0 -90"/>
              <a:gd name="f40" fmla="*/ f3 1 349"/>
              <a:gd name="f41" fmla="*/ f4 1 82"/>
              <a:gd name="f42" fmla="val f5"/>
              <a:gd name="f43" fmla="val f6"/>
              <a:gd name="f44" fmla="val f7"/>
              <a:gd name="f45" fmla="*/ f39 f0 1"/>
              <a:gd name="f46" fmla="+- f44 0 f42"/>
              <a:gd name="f47" fmla="+- f43 0 f42"/>
              <a:gd name="f48" fmla="*/ f45 1 f2"/>
              <a:gd name="f49" fmla="*/ f47 1 349"/>
              <a:gd name="f50" fmla="*/ f46 1 82"/>
              <a:gd name="f51" fmla="*/ 349 f47 1"/>
              <a:gd name="f52" fmla="*/ 69 f46 1"/>
              <a:gd name="f53" fmla="*/ 0 f47 1"/>
              <a:gd name="f54" fmla="*/ 6 f47 1"/>
              <a:gd name="f55" fmla="*/ 46 f46 1"/>
              <a:gd name="f56" fmla="*/ 50 f47 1"/>
              <a:gd name="f57" fmla="*/ 9 f46 1"/>
              <a:gd name="f58" fmla="*/ 300 f47 1"/>
              <a:gd name="f59" fmla="*/ 10 f46 1"/>
              <a:gd name="f60" fmla="*/ 316 f47 1"/>
              <a:gd name="f61" fmla="*/ 30 f46 1"/>
              <a:gd name="f62" fmla="*/ 21 f46 1"/>
              <a:gd name="f63" fmla="*/ 33 f47 1"/>
              <a:gd name="f64" fmla="+- f48 0 f1"/>
              <a:gd name="f65" fmla="*/ f51 1 349"/>
              <a:gd name="f66" fmla="*/ f52 1 82"/>
              <a:gd name="f67" fmla="*/ f53 1 349"/>
              <a:gd name="f68" fmla="*/ f54 1 349"/>
              <a:gd name="f69" fmla="*/ f55 1 82"/>
              <a:gd name="f70" fmla="*/ f56 1 349"/>
              <a:gd name="f71" fmla="*/ f57 1 82"/>
              <a:gd name="f72" fmla="*/ f58 1 349"/>
              <a:gd name="f73" fmla="*/ f59 1 82"/>
              <a:gd name="f74" fmla="*/ f60 1 349"/>
              <a:gd name="f75" fmla="*/ f61 1 82"/>
              <a:gd name="f76" fmla="*/ f62 1 82"/>
              <a:gd name="f77" fmla="*/ f63 1 349"/>
              <a:gd name="f78" fmla="*/ 0 1 f49"/>
              <a:gd name="f79" fmla="*/ f43 1 f49"/>
              <a:gd name="f80" fmla="*/ 0 1 f50"/>
              <a:gd name="f81" fmla="*/ f44 1 f50"/>
              <a:gd name="f82" fmla="*/ f65 1 f49"/>
              <a:gd name="f83" fmla="*/ f66 1 f50"/>
              <a:gd name="f84" fmla="*/ f67 1 f49"/>
              <a:gd name="f85" fmla="*/ f68 1 f49"/>
              <a:gd name="f86" fmla="*/ f69 1 f50"/>
              <a:gd name="f87" fmla="*/ f70 1 f49"/>
              <a:gd name="f88" fmla="*/ f71 1 f50"/>
              <a:gd name="f89" fmla="*/ f72 1 f49"/>
              <a:gd name="f90" fmla="*/ f73 1 f50"/>
              <a:gd name="f91" fmla="*/ f74 1 f49"/>
              <a:gd name="f92" fmla="*/ f75 1 f50"/>
              <a:gd name="f93" fmla="*/ f76 1 f50"/>
              <a:gd name="f94" fmla="*/ f77 1 f49"/>
              <a:gd name="f95" fmla="*/ f78 f40 1"/>
              <a:gd name="f96" fmla="*/ f79 f40 1"/>
              <a:gd name="f97" fmla="*/ f81 f41 1"/>
              <a:gd name="f98" fmla="*/ f80 f41 1"/>
              <a:gd name="f99" fmla="*/ f82 f40 1"/>
              <a:gd name="f100" fmla="*/ f83 f41 1"/>
              <a:gd name="f101" fmla="*/ f84 f40 1"/>
              <a:gd name="f102" fmla="*/ f85 f40 1"/>
              <a:gd name="f103" fmla="*/ f86 f41 1"/>
              <a:gd name="f104" fmla="*/ f87 f40 1"/>
              <a:gd name="f105" fmla="*/ f88 f41 1"/>
              <a:gd name="f106" fmla="*/ f89 f40 1"/>
              <a:gd name="f107" fmla="*/ f90 f41 1"/>
              <a:gd name="f108" fmla="*/ f91 f40 1"/>
              <a:gd name="f109" fmla="*/ f92 f41 1"/>
              <a:gd name="f110" fmla="*/ f93 f41 1"/>
              <a:gd name="f111" fmla="*/ f94 f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4">
                <a:pos x="f99" y="f100"/>
              </a:cxn>
              <a:cxn ang="f64">
                <a:pos x="f101" y="f100"/>
              </a:cxn>
              <a:cxn ang="f64">
                <a:pos x="f102" y="f103"/>
              </a:cxn>
              <a:cxn ang="f64">
                <a:pos x="f104" y="f105"/>
              </a:cxn>
              <a:cxn ang="f64">
                <a:pos x="f106" y="f107"/>
              </a:cxn>
              <a:cxn ang="f64">
                <a:pos x="f99" y="f100"/>
              </a:cxn>
              <a:cxn ang="f64">
                <a:pos x="f108" y="f109"/>
              </a:cxn>
              <a:cxn ang="f64">
                <a:pos x="f108" y="f110"/>
              </a:cxn>
              <a:cxn ang="f64">
                <a:pos x="f111" y="f110"/>
              </a:cxn>
              <a:cxn ang="f64">
                <a:pos x="f111" y="f109"/>
              </a:cxn>
              <a:cxn ang="f64">
                <a:pos x="f108" y="f109"/>
              </a:cxn>
            </a:cxnLst>
            <a:rect l="f95" t="f98" r="f96" b="f97"/>
            <a:pathLst>
              <a:path w="349" h="82">
                <a:moveTo>
                  <a:pt x="f6" y="f8"/>
                </a:moveTo>
                <a:cubicBezTo>
                  <a:pt x="f9" y="f7"/>
                  <a:pt x="f10" y="f7"/>
                  <a:pt x="f5" y="f8"/>
                </a:cubicBezTo>
                <a:cubicBezTo>
                  <a:pt x="f11" y="f12"/>
                  <a:pt x="f13" y="f14"/>
                  <a:pt x="f13" y="f15"/>
                </a:cubicBezTo>
                <a:cubicBezTo>
                  <a:pt x="f16" y="f17"/>
                  <a:pt x="f18" y="f19"/>
                  <a:pt x="f20" y="f16"/>
                </a:cubicBezTo>
                <a:cubicBezTo>
                  <a:pt x="f21" y="f5"/>
                  <a:pt x="f22" y="f5"/>
                  <a:pt x="f23" y="f24"/>
                </a:cubicBezTo>
                <a:cubicBezTo>
                  <a:pt x="f25" y="f26"/>
                  <a:pt x="f27" y="f28"/>
                  <a:pt x="f6" y="f8"/>
                </a:cubicBezTo>
                <a:close/>
                <a:moveTo>
                  <a:pt x="f29" y="f30"/>
                </a:moveTo>
                <a:cubicBezTo>
                  <a:pt x="f29" y="f18"/>
                  <a:pt x="f29" y="f31"/>
                  <a:pt x="f29" y="f32"/>
                </a:cubicBezTo>
                <a:cubicBezTo>
                  <a:pt x="f33" y="f19"/>
                  <a:pt x="f34" y="f19"/>
                  <a:pt x="f35" y="f32"/>
                </a:cubicBezTo>
                <a:cubicBezTo>
                  <a:pt x="f35" y="f31"/>
                  <a:pt x="f35" y="f18"/>
                  <a:pt x="f35" y="f30"/>
                </a:cubicBezTo>
                <a:cubicBezTo>
                  <a:pt x="f34" y="f36"/>
                  <a:pt x="f37" y="f38"/>
                  <a:pt x="f29" y="f30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0F5AE008-27A1-643F-5B2B-9DD48A8AEF14}"/>
              </a:ext>
            </a:extLst>
          </p:cNvPr>
          <p:cNvSpPr/>
          <p:nvPr/>
        </p:nvSpPr>
        <p:spPr>
          <a:xfrm>
            <a:off x="4081460" y="3330573"/>
            <a:ext cx="568327" cy="9207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7"/>
              <a:gd name="f7" fmla="val 54"/>
              <a:gd name="f8" fmla="val 112"/>
              <a:gd name="f9" fmla="val 12"/>
              <a:gd name="f10" fmla="val 225"/>
              <a:gd name="f11" fmla="val 336"/>
              <a:gd name="f12" fmla="val 27"/>
              <a:gd name="f13" fmla="val 330"/>
              <a:gd name="f14" fmla="val 35"/>
              <a:gd name="f15" fmla="val 305"/>
              <a:gd name="f16" fmla="val 41"/>
              <a:gd name="f17" fmla="val 249"/>
              <a:gd name="f18" fmla="val 193"/>
              <a:gd name="f19" fmla="val 52"/>
              <a:gd name="f20" fmla="val 137"/>
              <a:gd name="f21" fmla="val 51"/>
              <a:gd name="f22" fmla="val 107"/>
              <a:gd name="f23" fmla="val 50"/>
              <a:gd name="f24" fmla="val 76"/>
              <a:gd name="f25" fmla="val 46"/>
              <a:gd name="f26" fmla="val 44"/>
              <a:gd name="f27" fmla="val 19"/>
              <a:gd name="f28" fmla="val 42"/>
              <a:gd name="f29" fmla="val 32"/>
              <a:gd name="f30" fmla="+- 0 0 -90"/>
              <a:gd name="f31" fmla="*/ f3 1 337"/>
              <a:gd name="f32" fmla="*/ f4 1 54"/>
              <a:gd name="f33" fmla="val f5"/>
              <a:gd name="f34" fmla="val f6"/>
              <a:gd name="f35" fmla="val f7"/>
              <a:gd name="f36" fmla="*/ f30 f0 1"/>
              <a:gd name="f37" fmla="+- f35 0 f33"/>
              <a:gd name="f38" fmla="+- f34 0 f33"/>
              <a:gd name="f39" fmla="*/ f36 1 f2"/>
              <a:gd name="f40" fmla="*/ f38 1 337"/>
              <a:gd name="f41" fmla="*/ f37 1 54"/>
              <a:gd name="f42" fmla="*/ 0 f38 1"/>
              <a:gd name="f43" fmla="*/ 0 f37 1"/>
              <a:gd name="f44" fmla="*/ 337 f38 1"/>
              <a:gd name="f45" fmla="*/ 305 f38 1"/>
              <a:gd name="f46" fmla="*/ 41 f37 1"/>
              <a:gd name="f47" fmla="*/ 137 f38 1"/>
              <a:gd name="f48" fmla="*/ 51 f37 1"/>
              <a:gd name="f49" fmla="*/ 46 f38 1"/>
              <a:gd name="f50" fmla="*/ 44 f37 1"/>
              <a:gd name="f51" fmla="+- f39 0 f1"/>
              <a:gd name="f52" fmla="*/ f42 1 337"/>
              <a:gd name="f53" fmla="*/ f43 1 54"/>
              <a:gd name="f54" fmla="*/ f44 1 337"/>
              <a:gd name="f55" fmla="*/ f45 1 337"/>
              <a:gd name="f56" fmla="*/ f46 1 54"/>
              <a:gd name="f57" fmla="*/ f47 1 337"/>
              <a:gd name="f58" fmla="*/ f48 1 54"/>
              <a:gd name="f59" fmla="*/ f49 1 337"/>
              <a:gd name="f60" fmla="*/ f50 1 54"/>
              <a:gd name="f61" fmla="*/ 0 1 f40"/>
              <a:gd name="f62" fmla="*/ f34 1 f40"/>
              <a:gd name="f63" fmla="*/ 0 1 f41"/>
              <a:gd name="f64" fmla="*/ f35 1 f41"/>
              <a:gd name="f65" fmla="*/ f52 1 f40"/>
              <a:gd name="f66" fmla="*/ f53 1 f41"/>
              <a:gd name="f67" fmla="*/ f54 1 f40"/>
              <a:gd name="f68" fmla="*/ f55 1 f40"/>
              <a:gd name="f69" fmla="*/ f56 1 f41"/>
              <a:gd name="f70" fmla="*/ f57 1 f40"/>
              <a:gd name="f71" fmla="*/ f58 1 f41"/>
              <a:gd name="f72" fmla="*/ f59 1 f40"/>
              <a:gd name="f73" fmla="*/ f60 1 f41"/>
              <a:gd name="f74" fmla="*/ f61 f31 1"/>
              <a:gd name="f75" fmla="*/ f62 f31 1"/>
              <a:gd name="f76" fmla="*/ f64 f32 1"/>
              <a:gd name="f77" fmla="*/ f63 f32 1"/>
              <a:gd name="f78" fmla="*/ f65 f31 1"/>
              <a:gd name="f79" fmla="*/ f66 f32 1"/>
              <a:gd name="f80" fmla="*/ f67 f31 1"/>
              <a:gd name="f81" fmla="*/ f68 f31 1"/>
              <a:gd name="f82" fmla="*/ f69 f32 1"/>
              <a:gd name="f83" fmla="*/ f70 f31 1"/>
              <a:gd name="f84" fmla="*/ f71 f32 1"/>
              <a:gd name="f85" fmla="*/ f72 f31 1"/>
              <a:gd name="f86" fmla="*/ f73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78" y="f79"/>
              </a:cxn>
              <a:cxn ang="f51">
                <a:pos x="f80" y="f79"/>
              </a:cxn>
              <a:cxn ang="f51">
                <a:pos x="f81" y="f82"/>
              </a:cxn>
              <a:cxn ang="f51">
                <a:pos x="f83" y="f84"/>
              </a:cxn>
              <a:cxn ang="f51">
                <a:pos x="f85" y="f86"/>
              </a:cxn>
              <a:cxn ang="f51">
                <a:pos x="f78" y="f79"/>
              </a:cxn>
            </a:cxnLst>
            <a:rect l="f74" t="f77" r="f75" b="f76"/>
            <a:pathLst>
              <a:path w="337" h="54">
                <a:moveTo>
                  <a:pt x="f5" y="f5"/>
                </a:moveTo>
                <a:cubicBezTo>
                  <a:pt x="f8" y="f9"/>
                  <a:pt x="f10" y="f9"/>
                  <a:pt x="f6" y="f5"/>
                </a:cubicBezTo>
                <a:cubicBezTo>
                  <a:pt x="f11" y="f12"/>
                  <a:pt x="f13" y="f14"/>
                  <a:pt x="f15" y="f16"/>
                </a:cubicBezTo>
                <a:cubicBezTo>
                  <a:pt x="f17" y="f7"/>
                  <a:pt x="f18" y="f19"/>
                  <a:pt x="f20" y="f21"/>
                </a:cubicBezTo>
                <a:cubicBezTo>
                  <a:pt x="f22" y="f23"/>
                  <a:pt x="f24" y="f25"/>
                  <a:pt x="f25" y="f26"/>
                </a:cubicBezTo>
                <a:cubicBezTo>
                  <a:pt x="f27" y="f28"/>
                  <a:pt x="f5" y="f29"/>
                  <a:pt x="f5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Freeform 19">
            <a:extLst>
              <a:ext uri="{FF2B5EF4-FFF2-40B4-BE49-F238E27FC236}">
                <a16:creationId xmlns:a16="http://schemas.microsoft.com/office/drawing/2014/main" id="{6C666803-0877-096D-4CA5-2A0A5F6BF744}"/>
              </a:ext>
            </a:extLst>
          </p:cNvPr>
          <p:cNvSpPr/>
          <p:nvPr/>
        </p:nvSpPr>
        <p:spPr>
          <a:xfrm>
            <a:off x="1900242" y="2530473"/>
            <a:ext cx="207961" cy="3556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3"/>
              <a:gd name="f7" fmla="val 211"/>
              <a:gd name="f8" fmla="val 87"/>
              <a:gd name="f9" fmla="val 210"/>
              <a:gd name="f10" fmla="val 57"/>
              <a:gd name="f11" fmla="val 28"/>
              <a:gd name="f12" fmla="val 42"/>
              <a:gd name="f13" fmla="val 167"/>
              <a:gd name="f14" fmla="val 47"/>
              <a:gd name="f15" fmla="val 110"/>
              <a:gd name="f16" fmla="val 60"/>
              <a:gd name="f17" fmla="val 56"/>
              <a:gd name="f18" fmla="val 62"/>
              <a:gd name="f19" fmla="val 46"/>
              <a:gd name="f20" fmla="val 61"/>
              <a:gd name="f21" fmla="val 34"/>
              <a:gd name="f22" fmla="val 64"/>
              <a:gd name="f23" fmla="val 24"/>
              <a:gd name="f24" fmla="val 66"/>
              <a:gd name="f25" fmla="val 16"/>
              <a:gd name="f26" fmla="val 71"/>
              <a:gd name="f27" fmla="val 8"/>
              <a:gd name="f28" fmla="val 74"/>
              <a:gd name="f29" fmla="val 89"/>
              <a:gd name="f30" fmla="val 4"/>
              <a:gd name="f31" fmla="val 101"/>
              <a:gd name="f32" fmla="val 6"/>
              <a:gd name="f33" fmla="val 113"/>
              <a:gd name="f34" fmla="val 9"/>
              <a:gd name="f35" fmla="val 112"/>
              <a:gd name="f36" fmla="val 36"/>
              <a:gd name="f37" fmla="val 108"/>
              <a:gd name="f38" fmla="val 49"/>
              <a:gd name="f39" fmla="val 100"/>
              <a:gd name="f40" fmla="val 73"/>
              <a:gd name="f41" fmla="val 96"/>
              <a:gd name="f42" fmla="val 98"/>
              <a:gd name="f43" fmla="val 90"/>
              <a:gd name="f44" fmla="val 83"/>
              <a:gd name="f45" fmla="val 152"/>
              <a:gd name="f46" fmla="val 181"/>
              <a:gd name="f47" fmla="+- 0 0 -90"/>
              <a:gd name="f48" fmla="*/ f3 1 123"/>
              <a:gd name="f49" fmla="*/ f4 1 211"/>
              <a:gd name="f50" fmla="val f5"/>
              <a:gd name="f51" fmla="val f6"/>
              <a:gd name="f52" fmla="val f7"/>
              <a:gd name="f53" fmla="*/ f47 f0 1"/>
              <a:gd name="f54" fmla="+- f52 0 f50"/>
              <a:gd name="f55" fmla="+- f51 0 f50"/>
              <a:gd name="f56" fmla="*/ f53 1 f2"/>
              <a:gd name="f57" fmla="*/ f55 1 123"/>
              <a:gd name="f58" fmla="*/ f54 1 211"/>
              <a:gd name="f59" fmla="*/ 87 f55 1"/>
              <a:gd name="f60" fmla="*/ 210 f54 1"/>
              <a:gd name="f61" fmla="*/ 0 f55 1"/>
              <a:gd name="f62" fmla="*/ 60 f55 1"/>
              <a:gd name="f63" fmla="*/ 56 f54 1"/>
              <a:gd name="f64" fmla="*/ 64 f55 1"/>
              <a:gd name="f65" fmla="*/ 24 f54 1"/>
              <a:gd name="f66" fmla="*/ 74 f55 1"/>
              <a:gd name="f67" fmla="*/ 0 f54 1"/>
              <a:gd name="f68" fmla="*/ 113 f55 1"/>
              <a:gd name="f69" fmla="*/ 9 f54 1"/>
              <a:gd name="f70" fmla="*/ 108 f55 1"/>
              <a:gd name="f71" fmla="*/ 49 f54 1"/>
              <a:gd name="f72" fmla="*/ 90 f55 1"/>
              <a:gd name="f73" fmla="*/ 123 f54 1"/>
              <a:gd name="f74" fmla="+- f56 0 f1"/>
              <a:gd name="f75" fmla="*/ f59 1 123"/>
              <a:gd name="f76" fmla="*/ f60 1 211"/>
              <a:gd name="f77" fmla="*/ f61 1 123"/>
              <a:gd name="f78" fmla="*/ f62 1 123"/>
              <a:gd name="f79" fmla="*/ f63 1 211"/>
              <a:gd name="f80" fmla="*/ f64 1 123"/>
              <a:gd name="f81" fmla="*/ f65 1 211"/>
              <a:gd name="f82" fmla="*/ f66 1 123"/>
              <a:gd name="f83" fmla="*/ f67 1 211"/>
              <a:gd name="f84" fmla="*/ f68 1 123"/>
              <a:gd name="f85" fmla="*/ f69 1 211"/>
              <a:gd name="f86" fmla="*/ f70 1 123"/>
              <a:gd name="f87" fmla="*/ f71 1 211"/>
              <a:gd name="f88" fmla="*/ f72 1 123"/>
              <a:gd name="f89" fmla="*/ f73 1 211"/>
              <a:gd name="f90" fmla="*/ 0 1 f57"/>
              <a:gd name="f91" fmla="*/ f51 1 f57"/>
              <a:gd name="f92" fmla="*/ 0 1 f58"/>
              <a:gd name="f93" fmla="*/ f52 1 f58"/>
              <a:gd name="f94" fmla="*/ f75 1 f57"/>
              <a:gd name="f95" fmla="*/ f76 1 f58"/>
              <a:gd name="f96" fmla="*/ f77 1 f57"/>
              <a:gd name="f97" fmla="*/ f78 1 f57"/>
              <a:gd name="f98" fmla="*/ f79 1 f58"/>
              <a:gd name="f99" fmla="*/ f80 1 f57"/>
              <a:gd name="f100" fmla="*/ f81 1 f58"/>
              <a:gd name="f101" fmla="*/ f82 1 f57"/>
              <a:gd name="f102" fmla="*/ f83 1 f58"/>
              <a:gd name="f103" fmla="*/ f84 1 f57"/>
              <a:gd name="f104" fmla="*/ f85 1 f58"/>
              <a:gd name="f105" fmla="*/ f86 1 f57"/>
              <a:gd name="f106" fmla="*/ f87 1 f58"/>
              <a:gd name="f107" fmla="*/ f88 1 f57"/>
              <a:gd name="f108" fmla="*/ f89 1 f58"/>
              <a:gd name="f109" fmla="*/ f90 f48 1"/>
              <a:gd name="f110" fmla="*/ f91 f48 1"/>
              <a:gd name="f111" fmla="*/ f93 f49 1"/>
              <a:gd name="f112" fmla="*/ f92 f49 1"/>
              <a:gd name="f113" fmla="*/ f94 f48 1"/>
              <a:gd name="f114" fmla="*/ f95 f49 1"/>
              <a:gd name="f115" fmla="*/ f96 f48 1"/>
              <a:gd name="f116" fmla="*/ f97 f48 1"/>
              <a:gd name="f117" fmla="*/ f98 f49 1"/>
              <a:gd name="f118" fmla="*/ f99 f48 1"/>
              <a:gd name="f119" fmla="*/ f100 f49 1"/>
              <a:gd name="f120" fmla="*/ f101 f48 1"/>
              <a:gd name="f121" fmla="*/ f102 f49 1"/>
              <a:gd name="f122" fmla="*/ f103 f48 1"/>
              <a:gd name="f123" fmla="*/ f104 f49 1"/>
              <a:gd name="f124" fmla="*/ f105 f48 1"/>
              <a:gd name="f125" fmla="*/ f106 f49 1"/>
              <a:gd name="f126" fmla="*/ f107 f48 1"/>
              <a:gd name="f127" fmla="*/ f108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4">
                <a:pos x="f113" y="f114"/>
              </a:cxn>
              <a:cxn ang="f74">
                <a:pos x="f115" y="f114"/>
              </a:cxn>
              <a:cxn ang="f74">
                <a:pos x="f115" y="f114"/>
              </a:cxn>
              <a:cxn ang="f74">
                <a:pos x="f116" y="f117"/>
              </a:cxn>
              <a:cxn ang="f74">
                <a:pos x="f118" y="f119"/>
              </a:cxn>
              <a:cxn ang="f74">
                <a:pos x="f120" y="f121"/>
              </a:cxn>
              <a:cxn ang="f74">
                <a:pos x="f122" y="f123"/>
              </a:cxn>
              <a:cxn ang="f74">
                <a:pos x="f124" y="f125"/>
              </a:cxn>
              <a:cxn ang="f74">
                <a:pos x="f126" y="f127"/>
              </a:cxn>
              <a:cxn ang="f74">
                <a:pos x="f113" y="f114"/>
              </a:cxn>
            </a:cxnLst>
            <a:rect l="f109" t="f112" r="f110" b="f111"/>
            <a:pathLst>
              <a:path w="123" h="211">
                <a:moveTo>
                  <a:pt x="f8" y="f9"/>
                </a:moveTo>
                <a:cubicBezTo>
                  <a:pt x="f10" y="f9"/>
                  <a:pt x="f11" y="f9"/>
                  <a:pt x="f5" y="f9"/>
                </a:cubicBezTo>
                <a:cubicBezTo>
                  <a:pt x="f5" y="f7"/>
                  <a:pt x="f5" y="f9"/>
                  <a:pt x="f5" y="f9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5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6" y="f23"/>
                  <a:pt x="f35" y="f36"/>
                  <a:pt x="f37" y="f38"/>
                </a:cubicBezTo>
                <a:cubicBezTo>
                  <a:pt x="f39" y="f40"/>
                  <a:pt x="f41" y="f42"/>
                  <a:pt x="f43" y="f6"/>
                </a:cubicBezTo>
                <a:cubicBezTo>
                  <a:pt x="f44" y="f45"/>
                  <a:pt x="f40" y="f46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" name="Freeform 20">
            <a:extLst>
              <a:ext uri="{FF2B5EF4-FFF2-40B4-BE49-F238E27FC236}">
                <a16:creationId xmlns:a16="http://schemas.microsoft.com/office/drawing/2014/main" id="{5AD859EF-2B56-2E0C-0D31-4594C64B91B9}"/>
              </a:ext>
            </a:extLst>
          </p:cNvPr>
          <p:cNvSpPr/>
          <p:nvPr/>
        </p:nvSpPr>
        <p:spPr>
          <a:xfrm>
            <a:off x="703265" y="1150936"/>
            <a:ext cx="200025" cy="2984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9"/>
              <a:gd name="f7" fmla="val 177"/>
              <a:gd name="f8" fmla="val 34"/>
              <a:gd name="f9" fmla="val 166"/>
              <a:gd name="f10" fmla="val 33"/>
              <a:gd name="f11" fmla="val 155"/>
              <a:gd name="f12" fmla="val 32"/>
              <a:gd name="f13" fmla="val 143"/>
              <a:gd name="f14" fmla="val 21"/>
              <a:gd name="f15" fmla="val 13"/>
              <a:gd name="f16" fmla="val 12"/>
              <a:gd name="f17" fmla="val 121"/>
              <a:gd name="f18" fmla="val 99"/>
              <a:gd name="f19" fmla="val 4"/>
              <a:gd name="f20" fmla="val 77"/>
              <a:gd name="f21" fmla="val 3"/>
              <a:gd name="f22" fmla="val 72"/>
              <a:gd name="f23" fmla="val 11"/>
              <a:gd name="f24" fmla="val 63"/>
              <a:gd name="f25" fmla="val 17"/>
              <a:gd name="f26" fmla="val 58"/>
              <a:gd name="f27" fmla="val 37"/>
              <a:gd name="f28" fmla="val 42"/>
              <a:gd name="f29" fmla="val 56"/>
              <a:gd name="f30" fmla="val 26"/>
              <a:gd name="f31" fmla="val 67"/>
              <a:gd name="f32" fmla="val 25"/>
              <a:gd name="f33" fmla="val 69"/>
              <a:gd name="f34" fmla="val 49"/>
              <a:gd name="f35" fmla="val 89"/>
              <a:gd name="f36" fmla="val 90"/>
              <a:gd name="f37" fmla="val 73"/>
              <a:gd name="f38" fmla="val 91"/>
              <a:gd name="f39" fmla="val 80"/>
              <a:gd name="f40" fmla="val 93"/>
              <a:gd name="f41" fmla="val 100"/>
              <a:gd name="f42" fmla="val 86"/>
              <a:gd name="f43" fmla="val 105"/>
              <a:gd name="f44" fmla="val 85"/>
              <a:gd name="f45" fmla="val 110"/>
              <a:gd name="f46" fmla="val 83"/>
              <a:gd name="f47" fmla="val 109"/>
              <a:gd name="f48" fmla="val 104"/>
              <a:gd name="f49" fmla="val 127"/>
              <a:gd name="f50" fmla="val 145"/>
              <a:gd name="f51" fmla="val 62"/>
              <a:gd name="f52" fmla="val 157"/>
              <a:gd name="f53" fmla="val 40"/>
              <a:gd name="f54" fmla="val 147"/>
              <a:gd name="f55" fmla="val 39"/>
              <a:gd name="f56" fmla="val 38"/>
              <a:gd name="f57" fmla="val 167"/>
              <a:gd name="f58" fmla="val 36"/>
              <a:gd name="f59" fmla="val 35"/>
              <a:gd name="f60" fmla="+- 0 0 -90"/>
              <a:gd name="f61" fmla="*/ f3 1 119"/>
              <a:gd name="f62" fmla="*/ f4 1 177"/>
              <a:gd name="f63" fmla="val f5"/>
              <a:gd name="f64" fmla="val f6"/>
              <a:gd name="f65" fmla="val f7"/>
              <a:gd name="f66" fmla="*/ f60 f0 1"/>
              <a:gd name="f67" fmla="+- f65 0 f63"/>
              <a:gd name="f68" fmla="+- f64 0 f63"/>
              <a:gd name="f69" fmla="*/ f66 1 f2"/>
              <a:gd name="f70" fmla="*/ f68 1 119"/>
              <a:gd name="f71" fmla="*/ f67 1 177"/>
              <a:gd name="f72" fmla="*/ 34 f68 1"/>
              <a:gd name="f73" fmla="*/ 177 f67 1"/>
              <a:gd name="f74" fmla="*/ 32 f68 1"/>
              <a:gd name="f75" fmla="*/ 143 f67 1"/>
              <a:gd name="f76" fmla="*/ 0 f68 1"/>
              <a:gd name="f77" fmla="*/ 4 f68 1"/>
              <a:gd name="f78" fmla="*/ 77 f67 1"/>
              <a:gd name="f79" fmla="*/ 17 f68 1"/>
              <a:gd name="f80" fmla="*/ 58 f67 1"/>
              <a:gd name="f81" fmla="*/ 67 f68 1"/>
              <a:gd name="f82" fmla="*/ 0 f67 1"/>
              <a:gd name="f83" fmla="*/ 89 f68 1"/>
              <a:gd name="f84" fmla="*/ 67 f67 1"/>
              <a:gd name="f85" fmla="*/ 93 f68 1"/>
              <a:gd name="f86" fmla="*/ 89 f67 1"/>
              <a:gd name="f87" fmla="*/ 110 f68 1"/>
              <a:gd name="f88" fmla="*/ 83 f67 1"/>
              <a:gd name="f89" fmla="*/ 104 f68 1"/>
              <a:gd name="f90" fmla="*/ 145 f67 1"/>
              <a:gd name="f91" fmla="*/ 40 f68 1"/>
              <a:gd name="f92" fmla="*/ 147 f67 1"/>
              <a:gd name="f93" fmla="*/ 38 f68 1"/>
              <a:gd name="f94" fmla="+- f69 0 f1"/>
              <a:gd name="f95" fmla="*/ f72 1 119"/>
              <a:gd name="f96" fmla="*/ f73 1 177"/>
              <a:gd name="f97" fmla="*/ f74 1 119"/>
              <a:gd name="f98" fmla="*/ f75 1 177"/>
              <a:gd name="f99" fmla="*/ f76 1 119"/>
              <a:gd name="f100" fmla="*/ f77 1 119"/>
              <a:gd name="f101" fmla="*/ f78 1 177"/>
              <a:gd name="f102" fmla="*/ f79 1 119"/>
              <a:gd name="f103" fmla="*/ f80 1 177"/>
              <a:gd name="f104" fmla="*/ f81 1 119"/>
              <a:gd name="f105" fmla="*/ f82 1 177"/>
              <a:gd name="f106" fmla="*/ f83 1 119"/>
              <a:gd name="f107" fmla="*/ f84 1 177"/>
              <a:gd name="f108" fmla="*/ f85 1 119"/>
              <a:gd name="f109" fmla="*/ f86 1 177"/>
              <a:gd name="f110" fmla="*/ f87 1 119"/>
              <a:gd name="f111" fmla="*/ f88 1 177"/>
              <a:gd name="f112" fmla="*/ f89 1 119"/>
              <a:gd name="f113" fmla="*/ f90 1 177"/>
              <a:gd name="f114" fmla="*/ f91 1 119"/>
              <a:gd name="f115" fmla="*/ f92 1 177"/>
              <a:gd name="f116" fmla="*/ f93 1 119"/>
              <a:gd name="f117" fmla="*/ 0 1 f70"/>
              <a:gd name="f118" fmla="*/ f64 1 f70"/>
              <a:gd name="f119" fmla="*/ 0 1 f71"/>
              <a:gd name="f120" fmla="*/ f65 1 f71"/>
              <a:gd name="f121" fmla="*/ f95 1 f70"/>
              <a:gd name="f122" fmla="*/ f96 1 f71"/>
              <a:gd name="f123" fmla="*/ f97 1 f70"/>
              <a:gd name="f124" fmla="*/ f98 1 f71"/>
              <a:gd name="f125" fmla="*/ f99 1 f70"/>
              <a:gd name="f126" fmla="*/ f100 1 f70"/>
              <a:gd name="f127" fmla="*/ f101 1 f71"/>
              <a:gd name="f128" fmla="*/ f102 1 f70"/>
              <a:gd name="f129" fmla="*/ f103 1 f71"/>
              <a:gd name="f130" fmla="*/ f104 1 f70"/>
              <a:gd name="f131" fmla="*/ f105 1 f71"/>
              <a:gd name="f132" fmla="*/ f106 1 f70"/>
              <a:gd name="f133" fmla="*/ f107 1 f71"/>
              <a:gd name="f134" fmla="*/ f108 1 f70"/>
              <a:gd name="f135" fmla="*/ f109 1 f71"/>
              <a:gd name="f136" fmla="*/ f110 1 f70"/>
              <a:gd name="f137" fmla="*/ f111 1 f71"/>
              <a:gd name="f138" fmla="*/ f112 1 f70"/>
              <a:gd name="f139" fmla="*/ f113 1 f71"/>
              <a:gd name="f140" fmla="*/ f114 1 f70"/>
              <a:gd name="f141" fmla="*/ f115 1 f71"/>
              <a:gd name="f142" fmla="*/ f116 1 f70"/>
              <a:gd name="f143" fmla="*/ f117 f61 1"/>
              <a:gd name="f144" fmla="*/ f118 f61 1"/>
              <a:gd name="f145" fmla="*/ f120 f62 1"/>
              <a:gd name="f146" fmla="*/ f119 f62 1"/>
              <a:gd name="f147" fmla="*/ f121 f61 1"/>
              <a:gd name="f148" fmla="*/ f122 f62 1"/>
              <a:gd name="f149" fmla="*/ f123 f61 1"/>
              <a:gd name="f150" fmla="*/ f124 f62 1"/>
              <a:gd name="f151" fmla="*/ f125 f61 1"/>
              <a:gd name="f152" fmla="*/ f126 f61 1"/>
              <a:gd name="f153" fmla="*/ f127 f62 1"/>
              <a:gd name="f154" fmla="*/ f128 f61 1"/>
              <a:gd name="f155" fmla="*/ f129 f62 1"/>
              <a:gd name="f156" fmla="*/ f130 f61 1"/>
              <a:gd name="f157" fmla="*/ f131 f62 1"/>
              <a:gd name="f158" fmla="*/ f132 f61 1"/>
              <a:gd name="f159" fmla="*/ f133 f62 1"/>
              <a:gd name="f160" fmla="*/ f134 f61 1"/>
              <a:gd name="f161" fmla="*/ f135 f62 1"/>
              <a:gd name="f162" fmla="*/ f136 f61 1"/>
              <a:gd name="f163" fmla="*/ f137 f62 1"/>
              <a:gd name="f164" fmla="*/ f138 f61 1"/>
              <a:gd name="f165" fmla="*/ f139 f62 1"/>
              <a:gd name="f166" fmla="*/ f140 f61 1"/>
              <a:gd name="f167" fmla="*/ f141 f62 1"/>
              <a:gd name="f168" fmla="*/ f142 f6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4">
                <a:pos x="f147" y="f148"/>
              </a:cxn>
              <a:cxn ang="f94">
                <a:pos x="f149" y="f150"/>
              </a:cxn>
              <a:cxn ang="f94">
                <a:pos x="f151" y="f150"/>
              </a:cxn>
              <a:cxn ang="f94">
                <a:pos x="f152" y="f153"/>
              </a:cxn>
              <a:cxn ang="f94">
                <a:pos x="f154" y="f155"/>
              </a:cxn>
              <a:cxn ang="f94">
                <a:pos x="f156" y="f157"/>
              </a:cxn>
              <a:cxn ang="f94">
                <a:pos x="f158" y="f159"/>
              </a:cxn>
              <a:cxn ang="f94">
                <a:pos x="f160" y="f161"/>
              </a:cxn>
              <a:cxn ang="f94">
                <a:pos x="f162" y="f163"/>
              </a:cxn>
              <a:cxn ang="f94">
                <a:pos x="f164" y="f165"/>
              </a:cxn>
              <a:cxn ang="f94">
                <a:pos x="f166" y="f167"/>
              </a:cxn>
              <a:cxn ang="f94">
                <a:pos x="f168" y="f148"/>
              </a:cxn>
              <a:cxn ang="f94">
                <a:pos x="f147" y="f148"/>
              </a:cxn>
            </a:cxnLst>
            <a:rect l="f143" t="f146" r="f144" b="f145"/>
            <a:pathLst>
              <a:path w="119" h="177">
                <a:moveTo>
                  <a:pt x="f8" y="f7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13"/>
                  <a:pt x="f15" y="f13"/>
                  <a:pt x="f5" y="f13"/>
                </a:cubicBezTo>
                <a:cubicBezTo>
                  <a:pt x="f16" y="f17"/>
                  <a:pt x="f16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5"/>
                </a:cubicBezTo>
                <a:cubicBezTo>
                  <a:pt x="f31" y="f32"/>
                  <a:pt x="f33" y="f34"/>
                  <a:pt x="f35" y="f31"/>
                </a:cubicBezTo>
                <a:cubicBezTo>
                  <a:pt x="f36" y="f37"/>
                  <a:pt x="f38" y="f39"/>
                  <a:pt x="f40" y="f35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6" y="f49"/>
                  <a:pt x="f48" y="f50"/>
                </a:cubicBezTo>
                <a:cubicBezTo>
                  <a:pt x="f42" y="f9"/>
                  <a:pt x="f51" y="f52"/>
                  <a:pt x="f53" y="f54"/>
                </a:cubicBezTo>
                <a:cubicBezTo>
                  <a:pt x="f55" y="f52"/>
                  <a:pt x="f56" y="f57"/>
                  <a:pt x="f56" y="f7"/>
                </a:cubicBezTo>
                <a:cubicBezTo>
                  <a:pt x="f58" y="f7"/>
                  <a:pt x="f59" y="f7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Freeform 21">
            <a:extLst>
              <a:ext uri="{FF2B5EF4-FFF2-40B4-BE49-F238E27FC236}">
                <a16:creationId xmlns:a16="http://schemas.microsoft.com/office/drawing/2014/main" id="{628C6460-214A-73EE-FAE1-D841863E4D60}"/>
              </a:ext>
            </a:extLst>
          </p:cNvPr>
          <p:cNvSpPr/>
          <p:nvPr/>
        </p:nvSpPr>
        <p:spPr>
          <a:xfrm>
            <a:off x="1679579" y="2919414"/>
            <a:ext cx="487366" cy="412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9"/>
              <a:gd name="f7" fmla="val 24"/>
              <a:gd name="f8" fmla="val 16"/>
              <a:gd name="f9" fmla="val 9"/>
              <a:gd name="f10" fmla="val 96"/>
              <a:gd name="f11" fmla="val 192"/>
              <a:gd name="f12" fmla="val 8"/>
              <a:gd name="f13" fmla="val 193"/>
              <a:gd name="f14" fmla="val 97"/>
              <a:gd name="f15" fmla="+- 0 0 -90"/>
              <a:gd name="f16" fmla="*/ f3 1 289"/>
              <a:gd name="f17" fmla="*/ f4 1 24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3 1 289"/>
              <a:gd name="f26" fmla="*/ f22 1 24"/>
              <a:gd name="f27" fmla="*/ 0 f23 1"/>
              <a:gd name="f28" fmla="*/ 24 f22 1"/>
              <a:gd name="f29" fmla="*/ 0 f22 1"/>
              <a:gd name="f30" fmla="*/ 289 f23 1"/>
              <a:gd name="f31" fmla="+- f24 0 f1"/>
              <a:gd name="f32" fmla="*/ f27 1 289"/>
              <a:gd name="f33" fmla="*/ f28 1 24"/>
              <a:gd name="f34" fmla="*/ f29 1 24"/>
              <a:gd name="f35" fmla="*/ f30 1 289"/>
              <a:gd name="f36" fmla="*/ 0 1 f25"/>
              <a:gd name="f37" fmla="*/ f19 1 f25"/>
              <a:gd name="f38" fmla="*/ 0 1 f26"/>
              <a:gd name="f39" fmla="*/ f20 1 f26"/>
              <a:gd name="f40" fmla="*/ f32 1 f25"/>
              <a:gd name="f41" fmla="*/ f33 1 f26"/>
              <a:gd name="f42" fmla="*/ f34 1 f26"/>
              <a:gd name="f43" fmla="*/ f35 1 f25"/>
              <a:gd name="f44" fmla="*/ f36 f16 1"/>
              <a:gd name="f45" fmla="*/ f37 f16 1"/>
              <a:gd name="f46" fmla="*/ f39 f17 1"/>
              <a:gd name="f47" fmla="*/ f38 f17 1"/>
              <a:gd name="f48" fmla="*/ f40 f16 1"/>
              <a:gd name="f49" fmla="*/ f41 f17 1"/>
              <a:gd name="f50" fmla="*/ f42 f17 1"/>
              <a:gd name="f51" fmla="*/ f43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1">
                <a:pos x="f48" y="f49"/>
              </a:cxn>
              <a:cxn ang="f31">
                <a:pos x="f48" y="f50"/>
              </a:cxn>
              <a:cxn ang="f31">
                <a:pos x="f51" y="f50"/>
              </a:cxn>
              <a:cxn ang="f31">
                <a:pos x="f51" y="f49"/>
              </a:cxn>
              <a:cxn ang="f31">
                <a:pos x="f48" y="f49"/>
              </a:cxn>
            </a:cxnLst>
            <a:rect l="f44" t="f47" r="f45" b="f46"/>
            <a:pathLst>
              <a:path w="289" h="24">
                <a:moveTo>
                  <a:pt x="f5" y="f7"/>
                </a:moveTo>
                <a:cubicBezTo>
                  <a:pt x="f5" y="f8"/>
                  <a:pt x="f5" y="f9"/>
                  <a:pt x="f5" y="f5"/>
                </a:cubicBezTo>
                <a:cubicBezTo>
                  <a:pt x="f10" y="f5"/>
                  <a:pt x="f11" y="f5"/>
                  <a:pt x="f6" y="f5"/>
                </a:cubicBezTo>
                <a:cubicBezTo>
                  <a:pt x="f6" y="f12"/>
                  <a:pt x="f6" y="f8"/>
                  <a:pt x="f6" y="f7"/>
                </a:cubicBezTo>
                <a:cubicBezTo>
                  <a:pt x="f13" y="f7"/>
                  <a:pt x="f14" y="f7"/>
                  <a:pt x="f5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0" name="Freeform 22">
            <a:extLst>
              <a:ext uri="{FF2B5EF4-FFF2-40B4-BE49-F238E27FC236}">
                <a16:creationId xmlns:a16="http://schemas.microsoft.com/office/drawing/2014/main" id="{F72A12EB-F5E6-0C40-1708-FA6A0C306D24}"/>
              </a:ext>
            </a:extLst>
          </p:cNvPr>
          <p:cNvSpPr/>
          <p:nvPr/>
        </p:nvSpPr>
        <p:spPr>
          <a:xfrm>
            <a:off x="777870" y="2941633"/>
            <a:ext cx="80960" cy="46354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8"/>
              <a:gd name="f7" fmla="val 275"/>
              <a:gd name="f8" fmla="val 23"/>
              <a:gd name="f9" fmla="val 173"/>
              <a:gd name="f10" fmla="val 193"/>
              <a:gd name="f11" fmla="val 19"/>
              <a:gd name="f12" fmla="val 212"/>
              <a:gd name="f13" fmla="val 47"/>
              <a:gd name="f14" fmla="val 231"/>
              <a:gd name="f15" fmla="val 16"/>
              <a:gd name="f16" fmla="val 253"/>
              <a:gd name="f17" fmla="val 257"/>
              <a:gd name="f18" fmla="val 30"/>
              <a:gd name="f19" fmla="val 260"/>
              <a:gd name="f20" fmla="val 35"/>
              <a:gd name="f21" fmla="val 264"/>
              <a:gd name="f22" fmla="val 38"/>
              <a:gd name="f23" fmla="val 265"/>
              <a:gd name="f24" fmla="val 39"/>
              <a:gd name="f25" fmla="val 269"/>
              <a:gd name="f26" fmla="val 40"/>
              <a:gd name="f27" fmla="val 271"/>
              <a:gd name="f28" fmla="val 37"/>
              <a:gd name="f29" fmla="val 272"/>
              <a:gd name="f30" fmla="val 34"/>
              <a:gd name="f31" fmla="val 32"/>
              <a:gd name="f32" fmla="val 274"/>
              <a:gd name="f33" fmla="val 25"/>
              <a:gd name="f34" fmla="val 17"/>
              <a:gd name="f35" fmla="val 268"/>
              <a:gd name="f36" fmla="val 11"/>
              <a:gd name="f37" fmla="val 263"/>
              <a:gd name="f38" fmla="val 256"/>
              <a:gd name="f39" fmla="val 2"/>
              <a:gd name="f40" fmla="val 248"/>
              <a:gd name="f41" fmla="val 12"/>
              <a:gd name="f42" fmla="val 240"/>
              <a:gd name="f43" fmla="val 237"/>
              <a:gd name="f44" fmla="val 21"/>
              <a:gd name="f45" fmla="val 235"/>
              <a:gd name="f46" fmla="val 24"/>
              <a:gd name="f47" fmla="val 233"/>
              <a:gd name="f48" fmla="val 226"/>
              <a:gd name="f49" fmla="val 6"/>
              <a:gd name="f50" fmla="val 219"/>
              <a:gd name="f51" fmla="val 5"/>
              <a:gd name="f52" fmla="val 211"/>
              <a:gd name="f53" fmla="val 203"/>
              <a:gd name="f54" fmla="val 15"/>
              <a:gd name="f55" fmla="val 194"/>
              <a:gd name="f56" fmla="val 20"/>
              <a:gd name="f57" fmla="val 187"/>
              <a:gd name="f58" fmla="val 170"/>
              <a:gd name="f59" fmla="val 26"/>
              <a:gd name="f60" fmla="val 152"/>
              <a:gd name="f61" fmla="val 145"/>
              <a:gd name="f62" fmla="val 138"/>
              <a:gd name="f63" fmla="val 4"/>
              <a:gd name="f64" fmla="val 131"/>
              <a:gd name="f65" fmla="val 124"/>
              <a:gd name="f66" fmla="val 18"/>
              <a:gd name="f67" fmla="val 118"/>
              <a:gd name="f68" fmla="val 110"/>
              <a:gd name="f69" fmla="val 108"/>
              <a:gd name="f70" fmla="val 3"/>
              <a:gd name="f71" fmla="val 94"/>
              <a:gd name="f72" fmla="val 76"/>
              <a:gd name="f73" fmla="val 51"/>
              <a:gd name="f74" fmla="val 27"/>
              <a:gd name="f75" fmla="val 49"/>
              <a:gd name="f76" fmla="val 73"/>
              <a:gd name="f77" fmla="val 80"/>
              <a:gd name="f78" fmla="val 86"/>
              <a:gd name="f79" fmla="val 92"/>
              <a:gd name="f80" fmla="val 114"/>
              <a:gd name="f81" fmla="val 115"/>
              <a:gd name="f82" fmla="val 22"/>
              <a:gd name="f83" fmla="val 129"/>
              <a:gd name="f84" fmla="val 28"/>
              <a:gd name="f85" fmla="val 136"/>
              <a:gd name="f86" fmla="val 143"/>
              <a:gd name="f87" fmla="val 151"/>
              <a:gd name="f88" fmla="val 157"/>
              <a:gd name="f89" fmla="val 165"/>
              <a:gd name="f90" fmla="+- 0 0 -90"/>
              <a:gd name="f91" fmla="*/ f3 1 48"/>
              <a:gd name="f92" fmla="*/ f4 1 275"/>
              <a:gd name="f93" fmla="val f5"/>
              <a:gd name="f94" fmla="val f6"/>
              <a:gd name="f95" fmla="val f7"/>
              <a:gd name="f96" fmla="*/ f90 f0 1"/>
              <a:gd name="f97" fmla="+- f95 0 f93"/>
              <a:gd name="f98" fmla="+- f94 0 f93"/>
              <a:gd name="f99" fmla="*/ f96 1 f2"/>
              <a:gd name="f100" fmla="*/ f98 1 48"/>
              <a:gd name="f101" fmla="*/ f97 1 275"/>
              <a:gd name="f102" fmla="*/ 23 f98 1"/>
              <a:gd name="f103" fmla="*/ 173 f97 1"/>
              <a:gd name="f104" fmla="*/ 19 f98 1"/>
              <a:gd name="f105" fmla="*/ 212 f97 1"/>
              <a:gd name="f106" fmla="*/ 16 f98 1"/>
              <a:gd name="f107" fmla="*/ 253 f97 1"/>
              <a:gd name="f108" fmla="*/ 35 f98 1"/>
              <a:gd name="f109" fmla="*/ 264 f97 1"/>
              <a:gd name="f110" fmla="*/ 40 f98 1"/>
              <a:gd name="f111" fmla="*/ 271 f97 1"/>
              <a:gd name="f112" fmla="*/ 32 f98 1"/>
              <a:gd name="f113" fmla="*/ 274 f97 1"/>
              <a:gd name="f114" fmla="*/ 11 f98 1"/>
              <a:gd name="f115" fmla="*/ 263 f97 1"/>
              <a:gd name="f116" fmla="*/ 12 f98 1"/>
              <a:gd name="f117" fmla="*/ 240 f97 1"/>
              <a:gd name="f118" fmla="*/ 24 f98 1"/>
              <a:gd name="f119" fmla="*/ 233 f97 1"/>
              <a:gd name="f120" fmla="*/ 5 f98 1"/>
              <a:gd name="f121" fmla="*/ 211 f97 1"/>
              <a:gd name="f122" fmla="*/ 20 f98 1"/>
              <a:gd name="f123" fmla="*/ 187 f97 1"/>
              <a:gd name="f124" fmla="*/ 26 f98 1"/>
              <a:gd name="f125" fmla="*/ 152 f97 1"/>
              <a:gd name="f126" fmla="*/ 4 f98 1"/>
              <a:gd name="f127" fmla="*/ 131 f97 1"/>
              <a:gd name="f128" fmla="*/ 110 f97 1"/>
              <a:gd name="f129" fmla="*/ 3 f98 1"/>
              <a:gd name="f130" fmla="*/ 76 f97 1"/>
              <a:gd name="f131" fmla="*/ 0 f97 1"/>
              <a:gd name="f132" fmla="*/ 39 f98 1"/>
              <a:gd name="f133" fmla="*/ 38 f98 1"/>
              <a:gd name="f134" fmla="*/ 73 f97 1"/>
              <a:gd name="f135" fmla="*/ 92 f97 1"/>
              <a:gd name="f136" fmla="*/ 22 f98 1"/>
              <a:gd name="f137" fmla="*/ 129 f97 1"/>
              <a:gd name="f138" fmla="*/ 151 f97 1"/>
              <a:gd name="f139" fmla="+- f99 0 f1"/>
              <a:gd name="f140" fmla="*/ f102 1 48"/>
              <a:gd name="f141" fmla="*/ f103 1 275"/>
              <a:gd name="f142" fmla="*/ f104 1 48"/>
              <a:gd name="f143" fmla="*/ f105 1 275"/>
              <a:gd name="f144" fmla="*/ f106 1 48"/>
              <a:gd name="f145" fmla="*/ f107 1 275"/>
              <a:gd name="f146" fmla="*/ f108 1 48"/>
              <a:gd name="f147" fmla="*/ f109 1 275"/>
              <a:gd name="f148" fmla="*/ f110 1 48"/>
              <a:gd name="f149" fmla="*/ f111 1 275"/>
              <a:gd name="f150" fmla="*/ f112 1 48"/>
              <a:gd name="f151" fmla="*/ f113 1 275"/>
              <a:gd name="f152" fmla="*/ f114 1 48"/>
              <a:gd name="f153" fmla="*/ f115 1 275"/>
              <a:gd name="f154" fmla="*/ f116 1 48"/>
              <a:gd name="f155" fmla="*/ f117 1 275"/>
              <a:gd name="f156" fmla="*/ f118 1 48"/>
              <a:gd name="f157" fmla="*/ f119 1 275"/>
              <a:gd name="f158" fmla="*/ f120 1 48"/>
              <a:gd name="f159" fmla="*/ f121 1 275"/>
              <a:gd name="f160" fmla="*/ f122 1 48"/>
              <a:gd name="f161" fmla="*/ f123 1 275"/>
              <a:gd name="f162" fmla="*/ f124 1 48"/>
              <a:gd name="f163" fmla="*/ f125 1 275"/>
              <a:gd name="f164" fmla="*/ f126 1 48"/>
              <a:gd name="f165" fmla="*/ f127 1 275"/>
              <a:gd name="f166" fmla="*/ f128 1 275"/>
              <a:gd name="f167" fmla="*/ f129 1 48"/>
              <a:gd name="f168" fmla="*/ f130 1 275"/>
              <a:gd name="f169" fmla="*/ f131 1 275"/>
              <a:gd name="f170" fmla="*/ f132 1 48"/>
              <a:gd name="f171" fmla="*/ f133 1 48"/>
              <a:gd name="f172" fmla="*/ f134 1 275"/>
              <a:gd name="f173" fmla="*/ f135 1 275"/>
              <a:gd name="f174" fmla="*/ f136 1 48"/>
              <a:gd name="f175" fmla="*/ f137 1 275"/>
              <a:gd name="f176" fmla="*/ f138 1 275"/>
              <a:gd name="f177" fmla="*/ 0 1 f100"/>
              <a:gd name="f178" fmla="*/ f94 1 f100"/>
              <a:gd name="f179" fmla="*/ 0 1 f101"/>
              <a:gd name="f180" fmla="*/ f95 1 f101"/>
              <a:gd name="f181" fmla="*/ f140 1 f100"/>
              <a:gd name="f182" fmla="*/ f141 1 f101"/>
              <a:gd name="f183" fmla="*/ f142 1 f100"/>
              <a:gd name="f184" fmla="*/ f143 1 f101"/>
              <a:gd name="f185" fmla="*/ f144 1 f100"/>
              <a:gd name="f186" fmla="*/ f145 1 f101"/>
              <a:gd name="f187" fmla="*/ f146 1 f100"/>
              <a:gd name="f188" fmla="*/ f147 1 f101"/>
              <a:gd name="f189" fmla="*/ f148 1 f100"/>
              <a:gd name="f190" fmla="*/ f149 1 f101"/>
              <a:gd name="f191" fmla="*/ f150 1 f100"/>
              <a:gd name="f192" fmla="*/ f151 1 f101"/>
              <a:gd name="f193" fmla="*/ f152 1 f100"/>
              <a:gd name="f194" fmla="*/ f153 1 f101"/>
              <a:gd name="f195" fmla="*/ f154 1 f100"/>
              <a:gd name="f196" fmla="*/ f155 1 f101"/>
              <a:gd name="f197" fmla="*/ f156 1 f100"/>
              <a:gd name="f198" fmla="*/ f157 1 f101"/>
              <a:gd name="f199" fmla="*/ f158 1 f100"/>
              <a:gd name="f200" fmla="*/ f159 1 f101"/>
              <a:gd name="f201" fmla="*/ f160 1 f100"/>
              <a:gd name="f202" fmla="*/ f161 1 f101"/>
              <a:gd name="f203" fmla="*/ f162 1 f100"/>
              <a:gd name="f204" fmla="*/ f163 1 f101"/>
              <a:gd name="f205" fmla="*/ f164 1 f100"/>
              <a:gd name="f206" fmla="*/ f165 1 f101"/>
              <a:gd name="f207" fmla="*/ f166 1 f101"/>
              <a:gd name="f208" fmla="*/ f167 1 f100"/>
              <a:gd name="f209" fmla="*/ f168 1 f101"/>
              <a:gd name="f210" fmla="*/ f169 1 f101"/>
              <a:gd name="f211" fmla="*/ f170 1 f100"/>
              <a:gd name="f212" fmla="*/ f171 1 f100"/>
              <a:gd name="f213" fmla="*/ f172 1 f101"/>
              <a:gd name="f214" fmla="*/ f173 1 f101"/>
              <a:gd name="f215" fmla="*/ f174 1 f100"/>
              <a:gd name="f216" fmla="*/ f175 1 f101"/>
              <a:gd name="f217" fmla="*/ f176 1 f101"/>
              <a:gd name="f218" fmla="*/ f177 f91 1"/>
              <a:gd name="f219" fmla="*/ f178 f91 1"/>
              <a:gd name="f220" fmla="*/ f180 f92 1"/>
              <a:gd name="f221" fmla="*/ f179 f92 1"/>
              <a:gd name="f222" fmla="*/ f181 f91 1"/>
              <a:gd name="f223" fmla="*/ f182 f92 1"/>
              <a:gd name="f224" fmla="*/ f183 f91 1"/>
              <a:gd name="f225" fmla="*/ f184 f92 1"/>
              <a:gd name="f226" fmla="*/ f185 f91 1"/>
              <a:gd name="f227" fmla="*/ f186 f92 1"/>
              <a:gd name="f228" fmla="*/ f187 f91 1"/>
              <a:gd name="f229" fmla="*/ f188 f92 1"/>
              <a:gd name="f230" fmla="*/ f189 f91 1"/>
              <a:gd name="f231" fmla="*/ f190 f92 1"/>
              <a:gd name="f232" fmla="*/ f191 f91 1"/>
              <a:gd name="f233" fmla="*/ f192 f92 1"/>
              <a:gd name="f234" fmla="*/ f193 f91 1"/>
              <a:gd name="f235" fmla="*/ f194 f92 1"/>
              <a:gd name="f236" fmla="*/ f195 f91 1"/>
              <a:gd name="f237" fmla="*/ f196 f92 1"/>
              <a:gd name="f238" fmla="*/ f197 f91 1"/>
              <a:gd name="f239" fmla="*/ f198 f92 1"/>
              <a:gd name="f240" fmla="*/ f199 f91 1"/>
              <a:gd name="f241" fmla="*/ f200 f92 1"/>
              <a:gd name="f242" fmla="*/ f201 f91 1"/>
              <a:gd name="f243" fmla="*/ f202 f92 1"/>
              <a:gd name="f244" fmla="*/ f203 f91 1"/>
              <a:gd name="f245" fmla="*/ f204 f92 1"/>
              <a:gd name="f246" fmla="*/ f205 f91 1"/>
              <a:gd name="f247" fmla="*/ f206 f92 1"/>
              <a:gd name="f248" fmla="*/ f207 f92 1"/>
              <a:gd name="f249" fmla="*/ f208 f91 1"/>
              <a:gd name="f250" fmla="*/ f209 f92 1"/>
              <a:gd name="f251" fmla="*/ f210 f92 1"/>
              <a:gd name="f252" fmla="*/ f211 f91 1"/>
              <a:gd name="f253" fmla="*/ f212 f91 1"/>
              <a:gd name="f254" fmla="*/ f213 f92 1"/>
              <a:gd name="f255" fmla="*/ f214 f92 1"/>
              <a:gd name="f256" fmla="*/ f215 f91 1"/>
              <a:gd name="f257" fmla="*/ f216 f92 1"/>
              <a:gd name="f258" fmla="*/ f217 f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9">
                <a:pos x="f222" y="f223"/>
              </a:cxn>
              <a:cxn ang="f139">
                <a:pos x="f224" y="f225"/>
              </a:cxn>
              <a:cxn ang="f139">
                <a:pos x="f226" y="f227"/>
              </a:cxn>
              <a:cxn ang="f139">
                <a:pos x="f228" y="f229"/>
              </a:cxn>
              <a:cxn ang="f139">
                <a:pos x="f230" y="f231"/>
              </a:cxn>
              <a:cxn ang="f139">
                <a:pos x="f232" y="f233"/>
              </a:cxn>
              <a:cxn ang="f139">
                <a:pos x="f234" y="f235"/>
              </a:cxn>
              <a:cxn ang="f139">
                <a:pos x="f236" y="f237"/>
              </a:cxn>
              <a:cxn ang="f139">
                <a:pos x="f238" y="f239"/>
              </a:cxn>
              <a:cxn ang="f139">
                <a:pos x="f240" y="f241"/>
              </a:cxn>
              <a:cxn ang="f139">
                <a:pos x="f242" y="f243"/>
              </a:cxn>
              <a:cxn ang="f139">
                <a:pos x="f244" y="f245"/>
              </a:cxn>
              <a:cxn ang="f139">
                <a:pos x="f246" y="f247"/>
              </a:cxn>
              <a:cxn ang="f139">
                <a:pos x="f244" y="f248"/>
              </a:cxn>
              <a:cxn ang="f139">
                <a:pos x="f249" y="f250"/>
              </a:cxn>
              <a:cxn ang="f139">
                <a:pos x="f249" y="f251"/>
              </a:cxn>
              <a:cxn ang="f139">
                <a:pos x="f252" y="f251"/>
              </a:cxn>
              <a:cxn ang="f139">
                <a:pos x="f253" y="f254"/>
              </a:cxn>
              <a:cxn ang="f139">
                <a:pos x="f224" y="f255"/>
              </a:cxn>
              <a:cxn ang="f139">
                <a:pos x="f256" y="f257"/>
              </a:cxn>
              <a:cxn ang="f139">
                <a:pos x="f252" y="f258"/>
              </a:cxn>
              <a:cxn ang="f139">
                <a:pos x="f222" y="f223"/>
              </a:cxn>
            </a:cxnLst>
            <a:rect l="f218" t="f221" r="f219" b="f220"/>
            <a:pathLst>
              <a:path w="48" h="275">
                <a:moveTo>
                  <a:pt x="f8" y="f9"/>
                </a:moveTo>
                <a:cubicBezTo>
                  <a:pt x="f6" y="f10"/>
                  <a:pt x="f6" y="f10"/>
                  <a:pt x="f11" y="f12"/>
                </a:cubicBezTo>
                <a:cubicBezTo>
                  <a:pt x="f13" y="f14"/>
                  <a:pt x="f13" y="f14"/>
                  <a:pt x="f15" y="f16"/>
                </a:cubicBezTo>
                <a:cubicBezTo>
                  <a:pt x="f8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7"/>
                  <a:pt x="f31" y="f32"/>
                </a:cubicBezTo>
                <a:cubicBezTo>
                  <a:pt x="f33" y="f27"/>
                  <a:pt x="f34" y="f35"/>
                  <a:pt x="f36" y="f37"/>
                </a:cubicBezTo>
                <a:cubicBezTo>
                  <a:pt x="f5" y="f38"/>
                  <a:pt x="f39" y="f40"/>
                  <a:pt x="f41" y="f42"/>
                </a:cubicBezTo>
                <a:cubicBezTo>
                  <a:pt x="f15" y="f43"/>
                  <a:pt x="f44" y="f45"/>
                  <a:pt x="f46" y="f47"/>
                </a:cubicBezTo>
                <a:cubicBezTo>
                  <a:pt x="f34" y="f48"/>
                  <a:pt x="f49" y="f50"/>
                  <a:pt x="f51" y="f52"/>
                </a:cubicBezTo>
                <a:cubicBezTo>
                  <a:pt x="f51" y="f53"/>
                  <a:pt x="f54" y="f55"/>
                  <a:pt x="f56" y="f57"/>
                </a:cubicBezTo>
                <a:cubicBezTo>
                  <a:pt x="f5" y="f58"/>
                  <a:pt x="f5" y="f58"/>
                  <a:pt x="f59" y="f60"/>
                </a:cubicBezTo>
                <a:cubicBezTo>
                  <a:pt x="f11" y="f61"/>
                  <a:pt x="f36" y="f62"/>
                  <a:pt x="f63" y="f64"/>
                </a:cubicBezTo>
                <a:cubicBezTo>
                  <a:pt x="f36" y="f65"/>
                  <a:pt x="f66" y="f67"/>
                  <a:pt x="f59" y="f68"/>
                </a:cubicBezTo>
                <a:cubicBezTo>
                  <a:pt x="f49" y="f69"/>
                  <a:pt x="f70" y="f71"/>
                  <a:pt x="f70" y="f72"/>
                </a:cubicBezTo>
                <a:cubicBezTo>
                  <a:pt x="f63" y="f73"/>
                  <a:pt x="f70" y="f59"/>
                  <a:pt x="f70" y="f5"/>
                </a:cubicBezTo>
                <a:cubicBezTo>
                  <a:pt x="f54" y="f5"/>
                  <a:pt x="f74" y="f5"/>
                  <a:pt x="f24" y="f5"/>
                </a:cubicBezTo>
                <a:cubicBezTo>
                  <a:pt x="f24" y="f46"/>
                  <a:pt x="f26" y="f75"/>
                  <a:pt x="f22" y="f76"/>
                </a:cubicBezTo>
                <a:cubicBezTo>
                  <a:pt x="f28" y="f77"/>
                  <a:pt x="f59" y="f78"/>
                  <a:pt x="f11" y="f79"/>
                </a:cubicBezTo>
                <a:cubicBezTo>
                  <a:pt x="f6" y="f80"/>
                  <a:pt x="f6" y="f81"/>
                  <a:pt x="f82" y="f83"/>
                </a:cubicBezTo>
                <a:cubicBezTo>
                  <a:pt x="f84" y="f85"/>
                  <a:pt x="f22" y="f86"/>
                  <a:pt x="f24" y="f87"/>
                </a:cubicBezTo>
                <a:cubicBezTo>
                  <a:pt x="f26" y="f88"/>
                  <a:pt x="f18" y="f89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1" name="Freeform 23">
            <a:extLst>
              <a:ext uri="{FF2B5EF4-FFF2-40B4-BE49-F238E27FC236}">
                <a16:creationId xmlns:a16="http://schemas.microsoft.com/office/drawing/2014/main" id="{B5FEE065-09A2-26DC-DB3C-863751B8E2ED}"/>
              </a:ext>
            </a:extLst>
          </p:cNvPr>
          <p:cNvSpPr/>
          <p:nvPr/>
        </p:nvSpPr>
        <p:spPr>
          <a:xfrm>
            <a:off x="2066928" y="2668584"/>
            <a:ext cx="179386" cy="2222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6"/>
              <a:gd name="f7" fmla="val 132"/>
              <a:gd name="f8" fmla="val 63"/>
              <a:gd name="f9" fmla="val 73"/>
              <a:gd name="f10" fmla="val 5"/>
              <a:gd name="f11" fmla="val 79"/>
              <a:gd name="f12" fmla="val 8"/>
              <a:gd name="f13" fmla="val 85"/>
              <a:gd name="f14" fmla="val 11"/>
              <a:gd name="f15" fmla="val 91"/>
              <a:gd name="f16" fmla="val 13"/>
              <a:gd name="f17" fmla="val 96"/>
              <a:gd name="f18" fmla="val 16"/>
              <a:gd name="f19" fmla="val 21"/>
              <a:gd name="f20" fmla="val 100"/>
              <a:gd name="f21" fmla="val 33"/>
              <a:gd name="f22" fmla="val 93"/>
              <a:gd name="f23" fmla="val 43"/>
              <a:gd name="f24" fmla="val 87"/>
              <a:gd name="f25" fmla="val 55"/>
              <a:gd name="f26" fmla="val 77"/>
              <a:gd name="f27" fmla="val 75"/>
              <a:gd name="f28" fmla="val 66"/>
              <a:gd name="f29" fmla="val 95"/>
              <a:gd name="f30" fmla="val 57"/>
              <a:gd name="f31" fmla="val 115"/>
              <a:gd name="f32" fmla="val 52"/>
              <a:gd name="f33" fmla="val 128"/>
              <a:gd name="f34" fmla="val 44"/>
              <a:gd name="f35" fmla="val 31"/>
              <a:gd name="f36" fmla="val 131"/>
              <a:gd name="f37" fmla="val 22"/>
              <a:gd name="f38" fmla="val 130"/>
              <a:gd name="f39" fmla="val 12"/>
              <a:gd name="f40" fmla="val 86"/>
              <a:gd name="f41" fmla="val 42"/>
              <a:gd name="f42" fmla="+- 0 0 -90"/>
              <a:gd name="f43" fmla="*/ f3 1 106"/>
              <a:gd name="f44" fmla="*/ f4 1 132"/>
              <a:gd name="f45" fmla="val f5"/>
              <a:gd name="f46" fmla="val f6"/>
              <a:gd name="f47" fmla="val f7"/>
              <a:gd name="f48" fmla="*/ f42 f0 1"/>
              <a:gd name="f49" fmla="+- f47 0 f45"/>
              <a:gd name="f50" fmla="+- f46 0 f45"/>
              <a:gd name="f51" fmla="*/ f48 1 f2"/>
              <a:gd name="f52" fmla="*/ f50 1 106"/>
              <a:gd name="f53" fmla="*/ f49 1 132"/>
              <a:gd name="f54" fmla="*/ 63 f50 1"/>
              <a:gd name="f55" fmla="*/ 0 f49 1"/>
              <a:gd name="f56" fmla="*/ 85 f50 1"/>
              <a:gd name="f57" fmla="*/ 11 f49 1"/>
              <a:gd name="f58" fmla="*/ 106 f50 1"/>
              <a:gd name="f59" fmla="*/ 21 f49 1"/>
              <a:gd name="f60" fmla="*/ 87 f50 1"/>
              <a:gd name="f61" fmla="*/ 55 f49 1"/>
              <a:gd name="f62" fmla="*/ 57 f50 1"/>
              <a:gd name="f63" fmla="*/ 115 f49 1"/>
              <a:gd name="f64" fmla="*/ 31 f50 1"/>
              <a:gd name="f65" fmla="*/ 131 f49 1"/>
              <a:gd name="f66" fmla="*/ 0 f50 1"/>
              <a:gd name="f67" fmla="+- f51 0 f1"/>
              <a:gd name="f68" fmla="*/ f54 1 106"/>
              <a:gd name="f69" fmla="*/ f55 1 132"/>
              <a:gd name="f70" fmla="*/ f56 1 106"/>
              <a:gd name="f71" fmla="*/ f57 1 132"/>
              <a:gd name="f72" fmla="*/ f58 1 106"/>
              <a:gd name="f73" fmla="*/ f59 1 132"/>
              <a:gd name="f74" fmla="*/ f60 1 106"/>
              <a:gd name="f75" fmla="*/ f61 1 132"/>
              <a:gd name="f76" fmla="*/ f62 1 106"/>
              <a:gd name="f77" fmla="*/ f63 1 132"/>
              <a:gd name="f78" fmla="*/ f64 1 106"/>
              <a:gd name="f79" fmla="*/ f65 1 132"/>
              <a:gd name="f80" fmla="*/ f66 1 106"/>
              <a:gd name="f81" fmla="*/ 0 1 f52"/>
              <a:gd name="f82" fmla="*/ f46 1 f52"/>
              <a:gd name="f83" fmla="*/ 0 1 f53"/>
              <a:gd name="f84" fmla="*/ f47 1 f53"/>
              <a:gd name="f85" fmla="*/ f68 1 f52"/>
              <a:gd name="f86" fmla="*/ f69 1 f53"/>
              <a:gd name="f87" fmla="*/ f70 1 f52"/>
              <a:gd name="f88" fmla="*/ f71 1 f53"/>
              <a:gd name="f89" fmla="*/ f72 1 f52"/>
              <a:gd name="f90" fmla="*/ f73 1 f53"/>
              <a:gd name="f91" fmla="*/ f74 1 f52"/>
              <a:gd name="f92" fmla="*/ f75 1 f53"/>
              <a:gd name="f93" fmla="*/ f76 1 f52"/>
              <a:gd name="f94" fmla="*/ f77 1 f53"/>
              <a:gd name="f95" fmla="*/ f78 1 f52"/>
              <a:gd name="f96" fmla="*/ f79 1 f53"/>
              <a:gd name="f97" fmla="*/ f80 1 f52"/>
              <a:gd name="f98" fmla="*/ f81 f43 1"/>
              <a:gd name="f99" fmla="*/ f82 f43 1"/>
              <a:gd name="f100" fmla="*/ f84 f44 1"/>
              <a:gd name="f101" fmla="*/ f83 f44 1"/>
              <a:gd name="f102" fmla="*/ f85 f43 1"/>
              <a:gd name="f103" fmla="*/ f86 f44 1"/>
              <a:gd name="f104" fmla="*/ f87 f43 1"/>
              <a:gd name="f105" fmla="*/ f88 f44 1"/>
              <a:gd name="f106" fmla="*/ f89 f43 1"/>
              <a:gd name="f107" fmla="*/ f90 f44 1"/>
              <a:gd name="f108" fmla="*/ f91 f43 1"/>
              <a:gd name="f109" fmla="*/ f92 f44 1"/>
              <a:gd name="f110" fmla="*/ f93 f43 1"/>
              <a:gd name="f111" fmla="*/ f94 f44 1"/>
              <a:gd name="f112" fmla="*/ f95 f43 1"/>
              <a:gd name="f113" fmla="*/ f96 f44 1"/>
              <a:gd name="f114" fmla="*/ f97 f4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7">
                <a:pos x="f102" y="f103"/>
              </a:cxn>
              <a:cxn ang="f67">
                <a:pos x="f104" y="f105"/>
              </a:cxn>
              <a:cxn ang="f67">
                <a:pos x="f106" y="f107"/>
              </a:cxn>
              <a:cxn ang="f67">
                <a:pos x="f108" y="f109"/>
              </a:cxn>
              <a:cxn ang="f67">
                <a:pos x="f110" y="f111"/>
              </a:cxn>
              <a:cxn ang="f67">
                <a:pos x="f112" y="f113"/>
              </a:cxn>
              <a:cxn ang="f67">
                <a:pos x="f114" y="f113"/>
              </a:cxn>
              <a:cxn ang="f67">
                <a:pos x="f102" y="f103"/>
              </a:cxn>
            </a:cxnLst>
            <a:rect l="f98" t="f101" r="f99" b="f100"/>
            <a:pathLst>
              <a:path w="106" h="132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6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7"/>
                  <a:pt x="f35" y="f36"/>
                </a:cubicBezTo>
                <a:cubicBezTo>
                  <a:pt x="f37" y="f38"/>
                  <a:pt x="f39" y="f36"/>
                  <a:pt x="f5" y="f36"/>
                </a:cubicBezTo>
                <a:cubicBezTo>
                  <a:pt x="f37" y="f40"/>
                  <a:pt x="f41" y="f23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" name="Freeform 24">
            <a:extLst>
              <a:ext uri="{FF2B5EF4-FFF2-40B4-BE49-F238E27FC236}">
                <a16:creationId xmlns:a16="http://schemas.microsoft.com/office/drawing/2014/main" id="{C1809318-BC5D-5920-7DB4-FE64E2F669F7}"/>
              </a:ext>
            </a:extLst>
          </p:cNvPr>
          <p:cNvSpPr/>
          <p:nvPr/>
        </p:nvSpPr>
        <p:spPr>
          <a:xfrm>
            <a:off x="787398" y="1765304"/>
            <a:ext cx="138110" cy="13970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2"/>
              <a:gd name="f7" fmla="val 83"/>
              <a:gd name="f8" fmla="val 42"/>
              <a:gd name="f9" fmla="val 63"/>
              <a:gd name="f10" fmla="val 64"/>
              <a:gd name="f11" fmla="val 21"/>
              <a:gd name="f12" fmla="val 2"/>
              <a:gd name="f13" fmla="val 65"/>
              <a:gd name="f14" fmla="val 1"/>
              <a:gd name="f15" fmla="val 44"/>
              <a:gd name="f16" fmla="val 22"/>
              <a:gd name="f17" fmla="val 18"/>
              <a:gd name="f18" fmla="val 3"/>
              <a:gd name="f19" fmla="val 39"/>
              <a:gd name="f20" fmla="val 61"/>
              <a:gd name="f21" fmla="val 81"/>
              <a:gd name="f22" fmla="val 20"/>
              <a:gd name="f23" fmla="+- 0 0 -90"/>
              <a:gd name="f24" fmla="*/ f3 1 82"/>
              <a:gd name="f25" fmla="*/ f4 1 83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82"/>
              <a:gd name="f34" fmla="*/ f30 1 83"/>
              <a:gd name="f35" fmla="*/ 82 f31 1"/>
              <a:gd name="f36" fmla="*/ 42 f30 1"/>
              <a:gd name="f37" fmla="*/ 42 f31 1"/>
              <a:gd name="f38" fmla="*/ 83 f30 1"/>
              <a:gd name="f39" fmla="*/ 1 f31 1"/>
              <a:gd name="f40" fmla="*/ 44 f30 1"/>
              <a:gd name="f41" fmla="*/ 39 f31 1"/>
              <a:gd name="f42" fmla="*/ 2 f30 1"/>
              <a:gd name="f43" fmla="+- f32 0 f1"/>
              <a:gd name="f44" fmla="*/ f35 1 82"/>
              <a:gd name="f45" fmla="*/ f36 1 83"/>
              <a:gd name="f46" fmla="*/ f37 1 82"/>
              <a:gd name="f47" fmla="*/ f38 1 83"/>
              <a:gd name="f48" fmla="*/ f39 1 82"/>
              <a:gd name="f49" fmla="*/ f40 1 83"/>
              <a:gd name="f50" fmla="*/ f41 1 82"/>
              <a:gd name="f51" fmla="*/ f42 1 83"/>
              <a:gd name="f52" fmla="*/ 0 1 f33"/>
              <a:gd name="f53" fmla="*/ f27 1 f33"/>
              <a:gd name="f54" fmla="*/ 0 1 f34"/>
              <a:gd name="f55" fmla="*/ f28 1 f34"/>
              <a:gd name="f56" fmla="*/ f44 1 f33"/>
              <a:gd name="f57" fmla="*/ f45 1 f34"/>
              <a:gd name="f58" fmla="*/ f46 1 f33"/>
              <a:gd name="f59" fmla="*/ f47 1 f34"/>
              <a:gd name="f60" fmla="*/ f48 1 f33"/>
              <a:gd name="f61" fmla="*/ f49 1 f34"/>
              <a:gd name="f62" fmla="*/ f50 1 f33"/>
              <a:gd name="f63" fmla="*/ f51 1 f34"/>
              <a:gd name="f64" fmla="*/ f52 f24 1"/>
              <a:gd name="f65" fmla="*/ f53 f24 1"/>
              <a:gd name="f66" fmla="*/ f55 f25 1"/>
              <a:gd name="f67" fmla="*/ f54 f25 1"/>
              <a:gd name="f68" fmla="*/ f56 f24 1"/>
              <a:gd name="f69" fmla="*/ f57 f25 1"/>
              <a:gd name="f70" fmla="*/ f58 f24 1"/>
              <a:gd name="f71" fmla="*/ f59 f25 1"/>
              <a:gd name="f72" fmla="*/ f60 f24 1"/>
              <a:gd name="f73" fmla="*/ f61 f25 1"/>
              <a:gd name="f74" fmla="*/ f62 f24 1"/>
              <a:gd name="f75" fmla="*/ f6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8" y="f69"/>
              </a:cxn>
              <a:cxn ang="f43">
                <a:pos x="f70" y="f71"/>
              </a:cxn>
              <a:cxn ang="f43">
                <a:pos x="f72" y="f73"/>
              </a:cxn>
              <a:cxn ang="f43">
                <a:pos x="f74" y="f75"/>
              </a:cxn>
              <a:cxn ang="f43">
                <a:pos x="f68" y="f69"/>
              </a:cxn>
            </a:cxnLst>
            <a:rect l="f64" t="f67" r="f65" b="f66"/>
            <a:pathLst>
              <a:path w="82" h="83">
                <a:moveTo>
                  <a:pt x="f6" y="f8"/>
                </a:moveTo>
                <a:cubicBezTo>
                  <a:pt x="f6" y="f9"/>
                  <a:pt x="f10" y="f6"/>
                  <a:pt x="f8" y="f7"/>
                </a:cubicBezTo>
                <a:cubicBezTo>
                  <a:pt x="f11" y="f7"/>
                  <a:pt x="f12" y="f13"/>
                  <a:pt x="f14" y="f15"/>
                </a:cubicBezTo>
                <a:cubicBezTo>
                  <a:pt x="f5" y="f16"/>
                  <a:pt x="f17" y="f18"/>
                  <a:pt x="f19" y="f12"/>
                </a:cubicBezTo>
                <a:cubicBezTo>
                  <a:pt x="f20" y="f5"/>
                  <a:pt x="f21" y="f22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Freeform 25">
            <a:extLst>
              <a:ext uri="{FF2B5EF4-FFF2-40B4-BE49-F238E27FC236}">
                <a16:creationId xmlns:a16="http://schemas.microsoft.com/office/drawing/2014/main" id="{DD984FC7-B51C-CFC3-3589-818F3EB56CFA}"/>
              </a:ext>
            </a:extLst>
          </p:cNvPr>
          <p:cNvSpPr/>
          <p:nvPr/>
        </p:nvSpPr>
        <p:spPr>
          <a:xfrm>
            <a:off x="793754" y="1439859"/>
            <a:ext cx="136529" cy="1381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1"/>
              <a:gd name="f7" fmla="val 82"/>
              <a:gd name="f8" fmla="val 40"/>
              <a:gd name="f9" fmla="val 18"/>
              <a:gd name="f10" fmla="val 63"/>
              <a:gd name="f11" fmla="val 41"/>
              <a:gd name="f12" fmla="val 19"/>
              <a:gd name="f13" fmla="val 20"/>
              <a:gd name="f14" fmla="val 42"/>
              <a:gd name="f15" fmla="val 1"/>
              <a:gd name="f16" fmla="val 2"/>
              <a:gd name="f17" fmla="val 21"/>
              <a:gd name="f18" fmla="val 80"/>
              <a:gd name="f19" fmla="val 64"/>
              <a:gd name="f20" fmla="val 62"/>
              <a:gd name="f21" fmla="+- 0 0 -90"/>
              <a:gd name="f22" fmla="*/ f3 1 81"/>
              <a:gd name="f23" fmla="*/ f4 1 82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81"/>
              <a:gd name="f32" fmla="*/ f28 1 82"/>
              <a:gd name="f33" fmla="*/ 40 f29 1"/>
              <a:gd name="f34" fmla="*/ 81 f28 1"/>
              <a:gd name="f35" fmla="*/ 0 f29 1"/>
              <a:gd name="f36" fmla="*/ 41 f28 1"/>
              <a:gd name="f37" fmla="*/ 42 f29 1"/>
              <a:gd name="f38" fmla="*/ 1 f28 1"/>
              <a:gd name="f39" fmla="*/ 81 f29 1"/>
              <a:gd name="f40" fmla="*/ 42 f28 1"/>
              <a:gd name="f41" fmla="+- f30 0 f1"/>
              <a:gd name="f42" fmla="*/ f33 1 81"/>
              <a:gd name="f43" fmla="*/ f34 1 82"/>
              <a:gd name="f44" fmla="*/ f35 1 81"/>
              <a:gd name="f45" fmla="*/ f36 1 82"/>
              <a:gd name="f46" fmla="*/ f37 1 81"/>
              <a:gd name="f47" fmla="*/ f38 1 82"/>
              <a:gd name="f48" fmla="*/ f39 1 81"/>
              <a:gd name="f49" fmla="*/ f40 1 82"/>
              <a:gd name="f50" fmla="*/ 0 1 f31"/>
              <a:gd name="f51" fmla="*/ f25 1 f31"/>
              <a:gd name="f52" fmla="*/ 0 1 f32"/>
              <a:gd name="f53" fmla="*/ f26 1 f32"/>
              <a:gd name="f54" fmla="*/ f42 1 f31"/>
              <a:gd name="f55" fmla="*/ f43 1 f32"/>
              <a:gd name="f56" fmla="*/ f44 1 f31"/>
              <a:gd name="f57" fmla="*/ f45 1 f32"/>
              <a:gd name="f58" fmla="*/ f46 1 f31"/>
              <a:gd name="f59" fmla="*/ f47 1 f32"/>
              <a:gd name="f60" fmla="*/ f48 1 f31"/>
              <a:gd name="f61" fmla="*/ f49 1 f32"/>
              <a:gd name="f62" fmla="*/ f50 f22 1"/>
              <a:gd name="f63" fmla="*/ f51 f22 1"/>
              <a:gd name="f64" fmla="*/ f53 f23 1"/>
              <a:gd name="f65" fmla="*/ f52 f23 1"/>
              <a:gd name="f66" fmla="*/ f54 f22 1"/>
              <a:gd name="f67" fmla="*/ f55 f23 1"/>
              <a:gd name="f68" fmla="*/ f56 f22 1"/>
              <a:gd name="f69" fmla="*/ f57 f23 1"/>
              <a:gd name="f70" fmla="*/ f58 f22 1"/>
              <a:gd name="f71" fmla="*/ f59 f23 1"/>
              <a:gd name="f72" fmla="*/ f60 f22 1"/>
              <a:gd name="f73" fmla="*/ f61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6" y="f67"/>
              </a:cxn>
              <a:cxn ang="f41">
                <a:pos x="f68" y="f69"/>
              </a:cxn>
              <a:cxn ang="f41">
                <a:pos x="f70" y="f71"/>
              </a:cxn>
              <a:cxn ang="f41">
                <a:pos x="f72" y="f73"/>
              </a:cxn>
              <a:cxn ang="f41">
                <a:pos x="f66" y="f67"/>
              </a:cxn>
            </a:cxnLst>
            <a:rect l="f62" t="f65" r="f63" b="f64"/>
            <a:pathLst>
              <a:path w="81" h="82">
                <a:moveTo>
                  <a:pt x="f8" y="f6"/>
                </a:moveTo>
                <a:cubicBezTo>
                  <a:pt x="f9" y="f6"/>
                  <a:pt x="f5" y="f10"/>
                  <a:pt x="f5" y="f11"/>
                </a:cubicBezTo>
                <a:cubicBezTo>
                  <a:pt x="f5" y="f12"/>
                  <a:pt x="f13" y="f5"/>
                  <a:pt x="f14" y="f15"/>
                </a:cubicBezTo>
                <a:cubicBezTo>
                  <a:pt x="f10" y="f16"/>
                  <a:pt x="f6" y="f17"/>
                  <a:pt x="f6" y="f14"/>
                </a:cubicBezTo>
                <a:cubicBezTo>
                  <a:pt x="f18" y="f19"/>
                  <a:pt x="f20" y="f7"/>
                  <a:pt x="f8" y="f6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0E80390E-81F0-12D2-C0AE-B66669610B52}"/>
              </a:ext>
            </a:extLst>
          </p:cNvPr>
          <p:cNvSpPr/>
          <p:nvPr/>
        </p:nvSpPr>
        <p:spPr>
          <a:xfrm>
            <a:off x="788990" y="1604964"/>
            <a:ext cx="138110" cy="1349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2"/>
              <a:gd name="f7" fmla="val 80"/>
              <a:gd name="f8" fmla="val 42"/>
              <a:gd name="f9" fmla="val 20"/>
              <a:gd name="f10" fmla="val 1"/>
              <a:gd name="f11" fmla="val 63"/>
              <a:gd name="f12" fmla="val 41"/>
              <a:gd name="f13" fmla="val 18"/>
              <a:gd name="f14" fmla="val 40"/>
              <a:gd name="f15" fmla="val 81"/>
              <a:gd name="f16" fmla="val 17"/>
              <a:gd name="f17" fmla="val 62"/>
              <a:gd name="f18" fmla="val 64"/>
              <a:gd name="f19" fmla="+- 0 0 -90"/>
              <a:gd name="f20" fmla="*/ f3 1 82"/>
              <a:gd name="f21" fmla="*/ f4 1 80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82"/>
              <a:gd name="f30" fmla="*/ f26 1 80"/>
              <a:gd name="f31" fmla="*/ 42 f27 1"/>
              <a:gd name="f32" fmla="*/ 80 f26 1"/>
              <a:gd name="f33" fmla="*/ 1 f27 1"/>
              <a:gd name="f34" fmla="*/ 41 f26 1"/>
              <a:gd name="f35" fmla="*/ 40 f27 1"/>
              <a:gd name="f36" fmla="*/ 0 f26 1"/>
              <a:gd name="f37" fmla="*/ 81 f27 1"/>
              <a:gd name="f38" fmla="*/ 40 f26 1"/>
              <a:gd name="f39" fmla="+- f28 0 f1"/>
              <a:gd name="f40" fmla="*/ f31 1 82"/>
              <a:gd name="f41" fmla="*/ f32 1 80"/>
              <a:gd name="f42" fmla="*/ f33 1 82"/>
              <a:gd name="f43" fmla="*/ f34 1 80"/>
              <a:gd name="f44" fmla="*/ f35 1 82"/>
              <a:gd name="f45" fmla="*/ f36 1 80"/>
              <a:gd name="f46" fmla="*/ f37 1 82"/>
              <a:gd name="f47" fmla="*/ f38 1 80"/>
              <a:gd name="f48" fmla="*/ 0 1 f29"/>
              <a:gd name="f49" fmla="*/ f23 1 f29"/>
              <a:gd name="f50" fmla="*/ 0 1 f30"/>
              <a:gd name="f51" fmla="*/ f24 1 f30"/>
              <a:gd name="f52" fmla="*/ f40 1 f29"/>
              <a:gd name="f53" fmla="*/ f41 1 f30"/>
              <a:gd name="f54" fmla="*/ f42 1 f29"/>
              <a:gd name="f55" fmla="*/ f43 1 f30"/>
              <a:gd name="f56" fmla="*/ f44 1 f29"/>
              <a:gd name="f57" fmla="*/ f45 1 f30"/>
              <a:gd name="f58" fmla="*/ f46 1 f29"/>
              <a:gd name="f59" fmla="*/ f47 1 f30"/>
              <a:gd name="f60" fmla="*/ f48 f20 1"/>
              <a:gd name="f61" fmla="*/ f49 f20 1"/>
              <a:gd name="f62" fmla="*/ f51 f21 1"/>
              <a:gd name="f63" fmla="*/ f50 f21 1"/>
              <a:gd name="f64" fmla="*/ f52 f20 1"/>
              <a:gd name="f65" fmla="*/ f53 f21 1"/>
              <a:gd name="f66" fmla="*/ f54 f20 1"/>
              <a:gd name="f67" fmla="*/ f55 f21 1"/>
              <a:gd name="f68" fmla="*/ f56 f20 1"/>
              <a:gd name="f69" fmla="*/ f57 f21 1"/>
              <a:gd name="f70" fmla="*/ f58 f20 1"/>
              <a:gd name="f71" fmla="*/ f59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4" y="f65"/>
              </a:cxn>
              <a:cxn ang="f39">
                <a:pos x="f66" y="f67"/>
              </a:cxn>
              <a:cxn ang="f39">
                <a:pos x="f68" y="f69"/>
              </a:cxn>
              <a:cxn ang="f39">
                <a:pos x="f70" y="f71"/>
              </a:cxn>
              <a:cxn ang="f39">
                <a:pos x="f64" y="f65"/>
              </a:cxn>
            </a:cxnLst>
            <a:rect l="f60" t="f63" r="f61" b="f62"/>
            <a:pathLst>
              <a:path w="82" h="80">
                <a:moveTo>
                  <a:pt x="f8" y="f7"/>
                </a:moveTo>
                <a:cubicBezTo>
                  <a:pt x="f9" y="f7"/>
                  <a:pt x="f10" y="f11"/>
                  <a:pt x="f10" y="f12"/>
                </a:cubicBezTo>
                <a:cubicBezTo>
                  <a:pt x="f5" y="f9"/>
                  <a:pt x="f13" y="f10"/>
                  <a:pt x="f14" y="f5"/>
                </a:cubicBezTo>
                <a:cubicBezTo>
                  <a:pt x="f11" y="f5"/>
                  <a:pt x="f15" y="f16"/>
                  <a:pt x="f15" y="f14"/>
                </a:cubicBezTo>
                <a:cubicBezTo>
                  <a:pt x="f6" y="f17"/>
                  <a:pt x="f18" y="f7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5" name="Freeform 27">
            <a:extLst>
              <a:ext uri="{FF2B5EF4-FFF2-40B4-BE49-F238E27FC236}">
                <a16:creationId xmlns:a16="http://schemas.microsoft.com/office/drawing/2014/main" id="{699795FB-BDB0-E179-7EF3-2BE52C390252}"/>
              </a:ext>
            </a:extLst>
          </p:cNvPr>
          <p:cNvSpPr/>
          <p:nvPr/>
        </p:nvSpPr>
        <p:spPr>
          <a:xfrm>
            <a:off x="936629" y="1520820"/>
            <a:ext cx="134938" cy="1365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0"/>
              <a:gd name="f7" fmla="val 81"/>
              <a:gd name="f8" fmla="val 40"/>
              <a:gd name="f9" fmla="val 63"/>
              <a:gd name="f10" fmla="val 19"/>
              <a:gd name="f11" fmla="val 1"/>
              <a:gd name="f12" fmla="val 42"/>
              <a:gd name="f13" fmla="val 18"/>
              <a:gd name="f14" fmla="val 62"/>
              <a:gd name="f15" fmla="val 17"/>
              <a:gd name="f16" fmla="+- 0 0 -90"/>
              <a:gd name="f17" fmla="*/ f3 1 80"/>
              <a:gd name="f18" fmla="*/ f4 1 81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80"/>
              <a:gd name="f27" fmla="*/ f23 1 81"/>
              <a:gd name="f28" fmla="*/ 80 f24 1"/>
              <a:gd name="f29" fmla="*/ 40 f23 1"/>
              <a:gd name="f30" fmla="*/ 40 f24 1"/>
              <a:gd name="f31" fmla="*/ 81 f23 1"/>
              <a:gd name="f32" fmla="*/ 1 f24 1"/>
              <a:gd name="f33" fmla="*/ 42 f23 1"/>
              <a:gd name="f34" fmla="*/ 0 f23 1"/>
              <a:gd name="f35" fmla="+- f25 0 f1"/>
              <a:gd name="f36" fmla="*/ f28 1 80"/>
              <a:gd name="f37" fmla="*/ f29 1 81"/>
              <a:gd name="f38" fmla="*/ f30 1 80"/>
              <a:gd name="f39" fmla="*/ f31 1 81"/>
              <a:gd name="f40" fmla="*/ f32 1 80"/>
              <a:gd name="f41" fmla="*/ f33 1 81"/>
              <a:gd name="f42" fmla="*/ f34 1 81"/>
              <a:gd name="f43" fmla="*/ 0 1 f26"/>
              <a:gd name="f44" fmla="*/ f20 1 f26"/>
              <a:gd name="f45" fmla="*/ 0 1 f27"/>
              <a:gd name="f46" fmla="*/ f21 1 f27"/>
              <a:gd name="f47" fmla="*/ f36 1 f26"/>
              <a:gd name="f48" fmla="*/ f37 1 f27"/>
              <a:gd name="f49" fmla="*/ f38 1 f26"/>
              <a:gd name="f50" fmla="*/ f39 1 f27"/>
              <a:gd name="f51" fmla="*/ f40 1 f26"/>
              <a:gd name="f52" fmla="*/ f41 1 f27"/>
              <a:gd name="f53" fmla="*/ f42 1 f27"/>
              <a:gd name="f54" fmla="*/ f43 f17 1"/>
              <a:gd name="f55" fmla="*/ f44 f17 1"/>
              <a:gd name="f56" fmla="*/ f46 f18 1"/>
              <a:gd name="f57" fmla="*/ f45 f18 1"/>
              <a:gd name="f58" fmla="*/ f47 f17 1"/>
              <a:gd name="f59" fmla="*/ f48 f18 1"/>
              <a:gd name="f60" fmla="*/ f49 f17 1"/>
              <a:gd name="f61" fmla="*/ f50 f18 1"/>
              <a:gd name="f62" fmla="*/ f51 f17 1"/>
              <a:gd name="f63" fmla="*/ f52 f18 1"/>
              <a:gd name="f64" fmla="*/ f53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58" y="f59"/>
              </a:cxn>
              <a:cxn ang="f35">
                <a:pos x="f60" y="f61"/>
              </a:cxn>
              <a:cxn ang="f35">
                <a:pos x="f62" y="f63"/>
              </a:cxn>
              <a:cxn ang="f35">
                <a:pos x="f60" y="f64"/>
              </a:cxn>
              <a:cxn ang="f35">
                <a:pos x="f58" y="f59"/>
              </a:cxn>
            </a:cxnLst>
            <a:rect l="f54" t="f57" r="f55" b="f56"/>
            <a:pathLst>
              <a:path w="80" h="81">
                <a:moveTo>
                  <a:pt x="f6" y="f8"/>
                </a:moveTo>
                <a:cubicBezTo>
                  <a:pt x="f6" y="f9"/>
                  <a:pt x="f9" y="f7"/>
                  <a:pt x="f8" y="f7"/>
                </a:cubicBezTo>
                <a:cubicBezTo>
                  <a:pt x="f10" y="f6"/>
                  <a:pt x="f11" y="f9"/>
                  <a:pt x="f11" y="f12"/>
                </a:cubicBezTo>
                <a:cubicBezTo>
                  <a:pt x="f5" y="f10"/>
                  <a:pt x="f13" y="f5"/>
                  <a:pt x="f8" y="f5"/>
                </a:cubicBezTo>
                <a:cubicBezTo>
                  <a:pt x="f14" y="f5"/>
                  <a:pt x="f6" y="f15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6" name="Freeform 28">
            <a:extLst>
              <a:ext uri="{FF2B5EF4-FFF2-40B4-BE49-F238E27FC236}">
                <a16:creationId xmlns:a16="http://schemas.microsoft.com/office/drawing/2014/main" id="{910FD44F-BE5A-5110-956A-AAD8C15ACEE7}"/>
              </a:ext>
            </a:extLst>
          </p:cNvPr>
          <p:cNvSpPr/>
          <p:nvPr/>
        </p:nvSpPr>
        <p:spPr>
          <a:xfrm>
            <a:off x="933446" y="1846265"/>
            <a:ext cx="131765" cy="1381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9"/>
              <a:gd name="f7" fmla="val 82"/>
              <a:gd name="f8" fmla="val 41"/>
              <a:gd name="f9" fmla="val 63"/>
              <a:gd name="f10" fmla="val 62"/>
              <a:gd name="f11" fmla="val 81"/>
              <a:gd name="f12" fmla="val 40"/>
              <a:gd name="f13" fmla="val 18"/>
              <a:gd name="f14" fmla="val 64"/>
              <a:gd name="f15" fmla="val 42"/>
              <a:gd name="f16" fmla="val 17"/>
              <a:gd name="f17" fmla="val 1"/>
              <a:gd name="f18" fmla="val 19"/>
              <a:gd name="f19" fmla="+- 0 0 -90"/>
              <a:gd name="f20" fmla="*/ f3 1 79"/>
              <a:gd name="f21" fmla="*/ f4 1 82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79"/>
              <a:gd name="f30" fmla="*/ f26 1 82"/>
              <a:gd name="f31" fmla="*/ 79 f27 1"/>
              <a:gd name="f32" fmla="*/ 41 f26 1"/>
              <a:gd name="f33" fmla="*/ 40 f27 1"/>
              <a:gd name="f34" fmla="*/ 82 f26 1"/>
              <a:gd name="f35" fmla="*/ 0 f27 1"/>
              <a:gd name="f36" fmla="*/ 42 f26 1"/>
              <a:gd name="f37" fmla="*/ 1 f26 1"/>
              <a:gd name="f38" fmla="+- f28 0 f1"/>
              <a:gd name="f39" fmla="*/ f31 1 79"/>
              <a:gd name="f40" fmla="*/ f32 1 82"/>
              <a:gd name="f41" fmla="*/ f33 1 79"/>
              <a:gd name="f42" fmla="*/ f34 1 82"/>
              <a:gd name="f43" fmla="*/ f35 1 79"/>
              <a:gd name="f44" fmla="*/ f36 1 82"/>
              <a:gd name="f45" fmla="*/ f37 1 82"/>
              <a:gd name="f46" fmla="*/ 0 1 f29"/>
              <a:gd name="f47" fmla="*/ f23 1 f29"/>
              <a:gd name="f48" fmla="*/ 0 1 f30"/>
              <a:gd name="f49" fmla="*/ f24 1 f30"/>
              <a:gd name="f50" fmla="*/ f39 1 f29"/>
              <a:gd name="f51" fmla="*/ f40 1 f30"/>
              <a:gd name="f52" fmla="*/ f41 1 f29"/>
              <a:gd name="f53" fmla="*/ f42 1 f30"/>
              <a:gd name="f54" fmla="*/ f43 1 f29"/>
              <a:gd name="f55" fmla="*/ f44 1 f30"/>
              <a:gd name="f56" fmla="*/ f45 1 f30"/>
              <a:gd name="f57" fmla="*/ f46 f20 1"/>
              <a:gd name="f58" fmla="*/ f47 f20 1"/>
              <a:gd name="f59" fmla="*/ f49 f21 1"/>
              <a:gd name="f60" fmla="*/ f48 f21 1"/>
              <a:gd name="f61" fmla="*/ f50 f20 1"/>
              <a:gd name="f62" fmla="*/ f51 f21 1"/>
              <a:gd name="f63" fmla="*/ f52 f20 1"/>
              <a:gd name="f64" fmla="*/ f53 f21 1"/>
              <a:gd name="f65" fmla="*/ f54 f20 1"/>
              <a:gd name="f66" fmla="*/ f55 f21 1"/>
              <a:gd name="f67" fmla="*/ f56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61" y="f62"/>
              </a:cxn>
              <a:cxn ang="f38">
                <a:pos x="f63" y="f64"/>
              </a:cxn>
              <a:cxn ang="f38">
                <a:pos x="f65" y="f66"/>
              </a:cxn>
              <a:cxn ang="f38">
                <a:pos x="f63" y="f67"/>
              </a:cxn>
              <a:cxn ang="f38">
                <a:pos x="f61" y="f62"/>
              </a:cxn>
            </a:cxnLst>
            <a:rect l="f57" t="f60" r="f58" b="f59"/>
            <a:pathLst>
              <a:path w="79" h="82">
                <a:moveTo>
                  <a:pt x="f6" y="f8"/>
                </a:moveTo>
                <a:cubicBezTo>
                  <a:pt x="f6" y="f9"/>
                  <a:pt x="f10" y="f11"/>
                  <a:pt x="f12" y="f7"/>
                </a:cubicBezTo>
                <a:cubicBezTo>
                  <a:pt x="f13" y="f7"/>
                  <a:pt x="f5" y="f14"/>
                  <a:pt x="f5" y="f15"/>
                </a:cubicBezTo>
                <a:cubicBezTo>
                  <a:pt x="f5" y="f13"/>
                  <a:pt x="f16" y="f5"/>
                  <a:pt x="f12" y="f17"/>
                </a:cubicBezTo>
                <a:cubicBezTo>
                  <a:pt x="f10" y="f17"/>
                  <a:pt x="f6" y="f18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Freeform 29">
            <a:extLst>
              <a:ext uri="{FF2B5EF4-FFF2-40B4-BE49-F238E27FC236}">
                <a16:creationId xmlns:a16="http://schemas.microsoft.com/office/drawing/2014/main" id="{A80D6811-43D6-F198-07CC-366716C14082}"/>
              </a:ext>
            </a:extLst>
          </p:cNvPr>
          <p:cNvSpPr/>
          <p:nvPr/>
        </p:nvSpPr>
        <p:spPr>
          <a:xfrm>
            <a:off x="646115" y="1687516"/>
            <a:ext cx="134938" cy="1365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0"/>
              <a:gd name="f7" fmla="val 81"/>
              <a:gd name="f8" fmla="val 40"/>
              <a:gd name="f9" fmla="val 18"/>
              <a:gd name="f10" fmla="val 64"/>
              <a:gd name="f11" fmla="val 43"/>
              <a:gd name="f12" fmla="val 1"/>
              <a:gd name="f13" fmla="val 19"/>
              <a:gd name="f14" fmla="val 17"/>
              <a:gd name="f15" fmla="val 61"/>
              <a:gd name="f16" fmla="val 20"/>
              <a:gd name="f17" fmla="val 41"/>
              <a:gd name="f18" fmla="val 63"/>
              <a:gd name="f19" fmla="val 62"/>
              <a:gd name="f20" fmla="+- 0 0 -90"/>
              <a:gd name="f21" fmla="*/ f3 1 80"/>
              <a:gd name="f22" fmla="*/ f4 1 81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80"/>
              <a:gd name="f31" fmla="*/ f27 1 81"/>
              <a:gd name="f32" fmla="*/ 40 f28 1"/>
              <a:gd name="f33" fmla="*/ 81 f27 1"/>
              <a:gd name="f34" fmla="*/ 0 f28 1"/>
              <a:gd name="f35" fmla="*/ 43 f27 1"/>
              <a:gd name="f36" fmla="*/ 1 f27 1"/>
              <a:gd name="f37" fmla="*/ 80 f28 1"/>
              <a:gd name="f38" fmla="*/ 41 f27 1"/>
              <a:gd name="f39" fmla="+- f29 0 f1"/>
              <a:gd name="f40" fmla="*/ f32 1 80"/>
              <a:gd name="f41" fmla="*/ f33 1 81"/>
              <a:gd name="f42" fmla="*/ f34 1 80"/>
              <a:gd name="f43" fmla="*/ f35 1 81"/>
              <a:gd name="f44" fmla="*/ f36 1 81"/>
              <a:gd name="f45" fmla="*/ f37 1 80"/>
              <a:gd name="f46" fmla="*/ f38 1 81"/>
              <a:gd name="f47" fmla="*/ 0 1 f30"/>
              <a:gd name="f48" fmla="*/ f24 1 f30"/>
              <a:gd name="f49" fmla="*/ 0 1 f31"/>
              <a:gd name="f50" fmla="*/ f25 1 f31"/>
              <a:gd name="f51" fmla="*/ f40 1 f30"/>
              <a:gd name="f52" fmla="*/ f41 1 f31"/>
              <a:gd name="f53" fmla="*/ f42 1 f30"/>
              <a:gd name="f54" fmla="*/ f43 1 f31"/>
              <a:gd name="f55" fmla="*/ f44 1 f31"/>
              <a:gd name="f56" fmla="*/ f45 1 f30"/>
              <a:gd name="f57" fmla="*/ f46 1 f31"/>
              <a:gd name="f58" fmla="*/ f47 f21 1"/>
              <a:gd name="f59" fmla="*/ f48 f21 1"/>
              <a:gd name="f60" fmla="*/ f50 f22 1"/>
              <a:gd name="f61" fmla="*/ f49 f22 1"/>
              <a:gd name="f62" fmla="*/ f51 f21 1"/>
              <a:gd name="f63" fmla="*/ f52 f22 1"/>
              <a:gd name="f64" fmla="*/ f53 f21 1"/>
              <a:gd name="f65" fmla="*/ f54 f22 1"/>
              <a:gd name="f66" fmla="*/ f55 f22 1"/>
              <a:gd name="f67" fmla="*/ f56 f21 1"/>
              <a:gd name="f68" fmla="*/ f57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2" y="f63"/>
              </a:cxn>
              <a:cxn ang="f39">
                <a:pos x="f64" y="f65"/>
              </a:cxn>
              <a:cxn ang="f39">
                <a:pos x="f62" y="f66"/>
              </a:cxn>
              <a:cxn ang="f39">
                <a:pos x="f67" y="f68"/>
              </a:cxn>
              <a:cxn ang="f39">
                <a:pos x="f62" y="f63"/>
              </a:cxn>
            </a:cxnLst>
            <a:rect l="f58" t="f61" r="f59" b="f60"/>
            <a:pathLst>
              <a:path w="80" h="81">
                <a:moveTo>
                  <a:pt x="f8" y="f7"/>
                </a:moveTo>
                <a:cubicBezTo>
                  <a:pt x="f9" y="f7"/>
                  <a:pt x="f5" y="f10"/>
                  <a:pt x="f5" y="f11"/>
                </a:cubicBezTo>
                <a:cubicBezTo>
                  <a:pt x="f12" y="f13"/>
                  <a:pt x="f14" y="f12"/>
                  <a:pt x="f8" y="f12"/>
                </a:cubicBezTo>
                <a:cubicBezTo>
                  <a:pt x="f15" y="f5"/>
                  <a:pt x="f6" y="f16"/>
                  <a:pt x="f6" y="f17"/>
                </a:cubicBezTo>
                <a:cubicBezTo>
                  <a:pt x="f6" y="f18"/>
                  <a:pt x="f19" y="f7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Freeform 30">
            <a:extLst>
              <a:ext uri="{FF2B5EF4-FFF2-40B4-BE49-F238E27FC236}">
                <a16:creationId xmlns:a16="http://schemas.microsoft.com/office/drawing/2014/main" id="{327BDC25-5702-0EB7-794E-44BDD32D019C}"/>
              </a:ext>
            </a:extLst>
          </p:cNvPr>
          <p:cNvSpPr/>
          <p:nvPr/>
        </p:nvSpPr>
        <p:spPr>
          <a:xfrm>
            <a:off x="935038" y="1685925"/>
            <a:ext cx="136529" cy="1349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1"/>
              <a:gd name="f7" fmla="val 80"/>
              <a:gd name="f8" fmla="val 42"/>
              <a:gd name="f9" fmla="val 64"/>
              <a:gd name="f10" fmla="val 18"/>
              <a:gd name="f11" fmla="val 40"/>
              <a:gd name="f12" fmla="val 63"/>
              <a:gd name="f13" fmla="val 39"/>
              <a:gd name="f14" fmla="val 79"/>
              <a:gd name="f15" fmla="val 78"/>
              <a:gd name="f16" fmla="val 61"/>
              <a:gd name="f17" fmla="val 17"/>
              <a:gd name="f18" fmla="+- 0 0 -90"/>
              <a:gd name="f19" fmla="*/ f3 1 81"/>
              <a:gd name="f20" fmla="*/ f4 1 80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81"/>
              <a:gd name="f29" fmla="*/ f25 1 80"/>
              <a:gd name="f30" fmla="*/ 42 f26 1"/>
              <a:gd name="f31" fmla="*/ 0 f25 1"/>
              <a:gd name="f32" fmla="*/ 81 f26 1"/>
              <a:gd name="f33" fmla="*/ 40 f25 1"/>
              <a:gd name="f34" fmla="*/ 39 f26 1"/>
              <a:gd name="f35" fmla="*/ 79 f25 1"/>
              <a:gd name="f36" fmla="*/ 0 f26 1"/>
              <a:gd name="f37" fmla="+- f27 0 f1"/>
              <a:gd name="f38" fmla="*/ f30 1 81"/>
              <a:gd name="f39" fmla="*/ f31 1 80"/>
              <a:gd name="f40" fmla="*/ f32 1 81"/>
              <a:gd name="f41" fmla="*/ f33 1 80"/>
              <a:gd name="f42" fmla="*/ f34 1 81"/>
              <a:gd name="f43" fmla="*/ f35 1 80"/>
              <a:gd name="f44" fmla="*/ f36 1 81"/>
              <a:gd name="f45" fmla="*/ 0 1 f28"/>
              <a:gd name="f46" fmla="*/ f22 1 f28"/>
              <a:gd name="f47" fmla="*/ 0 1 f29"/>
              <a:gd name="f48" fmla="*/ f23 1 f29"/>
              <a:gd name="f49" fmla="*/ f38 1 f28"/>
              <a:gd name="f50" fmla="*/ f39 1 f29"/>
              <a:gd name="f51" fmla="*/ f40 1 f28"/>
              <a:gd name="f52" fmla="*/ f41 1 f29"/>
              <a:gd name="f53" fmla="*/ f42 1 f28"/>
              <a:gd name="f54" fmla="*/ f43 1 f29"/>
              <a:gd name="f55" fmla="*/ f44 1 f28"/>
              <a:gd name="f56" fmla="*/ f45 f19 1"/>
              <a:gd name="f57" fmla="*/ f46 f19 1"/>
              <a:gd name="f58" fmla="*/ f48 f20 1"/>
              <a:gd name="f59" fmla="*/ f47 f20 1"/>
              <a:gd name="f60" fmla="*/ f49 f19 1"/>
              <a:gd name="f61" fmla="*/ f50 f20 1"/>
              <a:gd name="f62" fmla="*/ f51 f19 1"/>
              <a:gd name="f63" fmla="*/ f52 f20 1"/>
              <a:gd name="f64" fmla="*/ f53 f19 1"/>
              <a:gd name="f65" fmla="*/ f54 f20 1"/>
              <a:gd name="f66" fmla="*/ f55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60" y="f61"/>
              </a:cxn>
              <a:cxn ang="f37">
                <a:pos x="f62" y="f63"/>
              </a:cxn>
              <a:cxn ang="f37">
                <a:pos x="f64" y="f65"/>
              </a:cxn>
              <a:cxn ang="f37">
                <a:pos x="f66" y="f63"/>
              </a:cxn>
              <a:cxn ang="f37">
                <a:pos x="f60" y="f61"/>
              </a:cxn>
            </a:cxnLst>
            <a:rect l="f56" t="f59" r="f57" b="f58"/>
            <a:pathLst>
              <a:path w="81" h="80">
                <a:moveTo>
                  <a:pt x="f8" y="f5"/>
                </a:moveTo>
                <a:cubicBezTo>
                  <a:pt x="f9" y="f5"/>
                  <a:pt x="f6" y="f10"/>
                  <a:pt x="f6" y="f11"/>
                </a:cubicBezTo>
                <a:cubicBezTo>
                  <a:pt x="f7" y="f12"/>
                  <a:pt x="f12" y="f7"/>
                  <a:pt x="f13" y="f14"/>
                </a:cubicBezTo>
                <a:cubicBezTo>
                  <a:pt x="f10" y="f15"/>
                  <a:pt x="f5" y="f16"/>
                  <a:pt x="f5" y="f11"/>
                </a:cubicBezTo>
                <a:cubicBezTo>
                  <a:pt x="f5" y="f17"/>
                  <a:pt x="f10" y="f5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Freeform 31">
            <a:extLst>
              <a:ext uri="{FF2B5EF4-FFF2-40B4-BE49-F238E27FC236}">
                <a16:creationId xmlns:a16="http://schemas.microsoft.com/office/drawing/2014/main" id="{0D8A491C-CC9D-5B9A-0825-5FBE21D62B26}"/>
              </a:ext>
            </a:extLst>
          </p:cNvPr>
          <p:cNvSpPr/>
          <p:nvPr/>
        </p:nvSpPr>
        <p:spPr>
          <a:xfrm>
            <a:off x="650879" y="1525584"/>
            <a:ext cx="133346" cy="1365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9"/>
              <a:gd name="f7" fmla="val 81"/>
              <a:gd name="f8" fmla="val 41"/>
              <a:gd name="f9" fmla="val 17"/>
              <a:gd name="f10" fmla="val 16"/>
              <a:gd name="f11" fmla="val 39"/>
              <a:gd name="f12" fmla="val 61"/>
              <a:gd name="f13" fmla="val 78"/>
              <a:gd name="f14" fmla="val 40"/>
              <a:gd name="f15" fmla="val 62"/>
              <a:gd name="f16" fmla="val 80"/>
              <a:gd name="f17" fmla="val 63"/>
              <a:gd name="f18" fmla="+- 0 0 -90"/>
              <a:gd name="f19" fmla="*/ f3 1 79"/>
              <a:gd name="f20" fmla="*/ f4 1 81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79"/>
              <a:gd name="f29" fmla="*/ f25 1 81"/>
              <a:gd name="f30" fmla="*/ 0 f26 1"/>
              <a:gd name="f31" fmla="*/ 41 f25 1"/>
              <a:gd name="f32" fmla="*/ 39 f26 1"/>
              <a:gd name="f33" fmla="*/ 0 f25 1"/>
              <a:gd name="f34" fmla="*/ 79 f26 1"/>
              <a:gd name="f35" fmla="*/ 40 f25 1"/>
              <a:gd name="f36" fmla="*/ 40 f26 1"/>
              <a:gd name="f37" fmla="*/ 81 f25 1"/>
              <a:gd name="f38" fmla="+- f27 0 f1"/>
              <a:gd name="f39" fmla="*/ f30 1 79"/>
              <a:gd name="f40" fmla="*/ f31 1 81"/>
              <a:gd name="f41" fmla="*/ f32 1 79"/>
              <a:gd name="f42" fmla="*/ f33 1 81"/>
              <a:gd name="f43" fmla="*/ f34 1 79"/>
              <a:gd name="f44" fmla="*/ f35 1 81"/>
              <a:gd name="f45" fmla="*/ f36 1 79"/>
              <a:gd name="f46" fmla="*/ f37 1 81"/>
              <a:gd name="f47" fmla="*/ 0 1 f28"/>
              <a:gd name="f48" fmla="*/ f22 1 f28"/>
              <a:gd name="f49" fmla="*/ 0 1 f29"/>
              <a:gd name="f50" fmla="*/ f23 1 f29"/>
              <a:gd name="f51" fmla="*/ f39 1 f28"/>
              <a:gd name="f52" fmla="*/ f40 1 f29"/>
              <a:gd name="f53" fmla="*/ f41 1 f28"/>
              <a:gd name="f54" fmla="*/ f42 1 f29"/>
              <a:gd name="f55" fmla="*/ f43 1 f28"/>
              <a:gd name="f56" fmla="*/ f44 1 f29"/>
              <a:gd name="f57" fmla="*/ f45 1 f28"/>
              <a:gd name="f58" fmla="*/ f46 1 f29"/>
              <a:gd name="f59" fmla="*/ f47 f19 1"/>
              <a:gd name="f60" fmla="*/ f48 f19 1"/>
              <a:gd name="f61" fmla="*/ f50 f20 1"/>
              <a:gd name="f62" fmla="*/ f49 f20 1"/>
              <a:gd name="f63" fmla="*/ f51 f19 1"/>
              <a:gd name="f64" fmla="*/ f52 f20 1"/>
              <a:gd name="f65" fmla="*/ f53 f19 1"/>
              <a:gd name="f66" fmla="*/ f54 f20 1"/>
              <a:gd name="f67" fmla="*/ f55 f19 1"/>
              <a:gd name="f68" fmla="*/ f56 f20 1"/>
              <a:gd name="f69" fmla="*/ f57 f19 1"/>
              <a:gd name="f70" fmla="*/ f58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63" y="f64"/>
              </a:cxn>
              <a:cxn ang="f38">
                <a:pos x="f65" y="f66"/>
              </a:cxn>
              <a:cxn ang="f38">
                <a:pos x="f67" y="f68"/>
              </a:cxn>
              <a:cxn ang="f38">
                <a:pos x="f69" y="f70"/>
              </a:cxn>
              <a:cxn ang="f38">
                <a:pos x="f63" y="f64"/>
              </a:cxn>
            </a:cxnLst>
            <a:rect l="f59" t="f62" r="f60" b="f61"/>
            <a:pathLst>
              <a:path w="79" h="81">
                <a:moveTo>
                  <a:pt x="f5" y="f8"/>
                </a:moveTo>
                <a:cubicBezTo>
                  <a:pt x="f5" y="f9"/>
                  <a:pt x="f10" y="f5"/>
                  <a:pt x="f11" y="f5"/>
                </a:cubicBezTo>
                <a:cubicBezTo>
                  <a:pt x="f12" y="f5"/>
                  <a:pt x="f13" y="f9"/>
                  <a:pt x="f6" y="f14"/>
                </a:cubicBezTo>
                <a:cubicBezTo>
                  <a:pt x="f6" y="f15"/>
                  <a:pt x="f12" y="f7"/>
                  <a:pt x="f14" y="f7"/>
                </a:cubicBezTo>
                <a:cubicBezTo>
                  <a:pt x="f9" y="f16"/>
                  <a:pt x="f5" y="f17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Freeform 32">
            <a:extLst>
              <a:ext uri="{FF2B5EF4-FFF2-40B4-BE49-F238E27FC236}">
                <a16:creationId xmlns:a16="http://schemas.microsoft.com/office/drawing/2014/main" id="{53B54749-A620-0DAC-49DC-7BFBEDF8847E}"/>
              </a:ext>
            </a:extLst>
          </p:cNvPr>
          <p:cNvSpPr/>
          <p:nvPr/>
        </p:nvSpPr>
        <p:spPr>
          <a:xfrm>
            <a:off x="3883027" y="3052760"/>
            <a:ext cx="125409" cy="508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5"/>
              <a:gd name="f7" fmla="val 30"/>
              <a:gd name="f8" fmla="val 20"/>
              <a:gd name="f9" fmla="val 12"/>
              <a:gd name="f10" fmla="val 1"/>
              <a:gd name="f11" fmla="val 22"/>
              <a:gd name="f12" fmla="val 43"/>
              <a:gd name="f13" fmla="val 63"/>
              <a:gd name="f14" fmla="val 2"/>
              <a:gd name="f15" fmla="val 68"/>
              <a:gd name="f16" fmla="val 3"/>
              <a:gd name="f17" fmla="val 70"/>
              <a:gd name="f18" fmla="val 18"/>
              <a:gd name="f19" fmla="val 47"/>
              <a:gd name="f20" fmla="val 25"/>
              <a:gd name="f21" fmla="+- 0 0 -90"/>
              <a:gd name="f22" fmla="*/ f3 1 75"/>
              <a:gd name="f23" fmla="*/ f4 1 30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75"/>
              <a:gd name="f32" fmla="*/ f28 1 30"/>
              <a:gd name="f33" fmla="*/ 0 f29 1"/>
              <a:gd name="f34" fmla="*/ 30 f28 1"/>
              <a:gd name="f35" fmla="*/ 1 f28 1"/>
              <a:gd name="f36" fmla="*/ 63 f29 1"/>
              <a:gd name="f37" fmla="*/ 2 f28 1"/>
              <a:gd name="f38" fmla="*/ 75 f29 1"/>
              <a:gd name="f39" fmla="+- f30 0 f1"/>
              <a:gd name="f40" fmla="*/ f33 1 75"/>
              <a:gd name="f41" fmla="*/ f34 1 30"/>
              <a:gd name="f42" fmla="*/ f35 1 30"/>
              <a:gd name="f43" fmla="*/ f36 1 75"/>
              <a:gd name="f44" fmla="*/ f37 1 30"/>
              <a:gd name="f45" fmla="*/ f38 1 75"/>
              <a:gd name="f46" fmla="*/ 0 1 f31"/>
              <a:gd name="f47" fmla="*/ f25 1 f31"/>
              <a:gd name="f48" fmla="*/ 0 1 f32"/>
              <a:gd name="f49" fmla="*/ f26 1 f32"/>
              <a:gd name="f50" fmla="*/ f40 1 f31"/>
              <a:gd name="f51" fmla="*/ f41 1 f32"/>
              <a:gd name="f52" fmla="*/ f42 1 f32"/>
              <a:gd name="f53" fmla="*/ f43 1 f31"/>
              <a:gd name="f54" fmla="*/ f44 1 f32"/>
              <a:gd name="f55" fmla="*/ f45 1 f31"/>
              <a:gd name="f56" fmla="*/ f46 f22 1"/>
              <a:gd name="f57" fmla="*/ f47 f22 1"/>
              <a:gd name="f58" fmla="*/ f49 f23 1"/>
              <a:gd name="f59" fmla="*/ f48 f23 1"/>
              <a:gd name="f60" fmla="*/ f50 f22 1"/>
              <a:gd name="f61" fmla="*/ f51 f23 1"/>
              <a:gd name="f62" fmla="*/ f52 f23 1"/>
              <a:gd name="f63" fmla="*/ f53 f22 1"/>
              <a:gd name="f64" fmla="*/ f54 f23 1"/>
              <a:gd name="f65" fmla="*/ f55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0" y="f61"/>
              </a:cxn>
              <a:cxn ang="f39">
                <a:pos x="f60" y="f62"/>
              </a:cxn>
              <a:cxn ang="f39">
                <a:pos x="f63" y="f64"/>
              </a:cxn>
              <a:cxn ang="f39">
                <a:pos x="f65" y="f61"/>
              </a:cxn>
              <a:cxn ang="f39">
                <a:pos x="f60" y="f61"/>
              </a:cxn>
            </a:cxnLst>
            <a:rect l="f56" t="f59" r="f57" b="f58"/>
            <a:pathLst>
              <a:path w="75" h="30">
                <a:moveTo>
                  <a:pt x="f5" y="f7"/>
                </a:moveTo>
                <a:cubicBezTo>
                  <a:pt x="f5" y="f8"/>
                  <a:pt x="f5" y="f9"/>
                  <a:pt x="f5" y="f10"/>
                </a:cubicBezTo>
                <a:cubicBezTo>
                  <a:pt x="f11" y="f10"/>
                  <a:pt x="f12" y="f5"/>
                  <a:pt x="f13" y="f14"/>
                </a:cubicBezTo>
                <a:cubicBezTo>
                  <a:pt x="f15" y="f16"/>
                  <a:pt x="f17" y="f18"/>
                  <a:pt x="f6" y="f7"/>
                </a:cubicBezTo>
                <a:cubicBezTo>
                  <a:pt x="f19" y="f7"/>
                  <a:pt x="f20" y="f7"/>
                  <a:pt x="f5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1" name="Freeform 33">
            <a:extLst>
              <a:ext uri="{FF2B5EF4-FFF2-40B4-BE49-F238E27FC236}">
                <a16:creationId xmlns:a16="http://schemas.microsoft.com/office/drawing/2014/main" id="{3AE30CD8-4395-2CAD-D0F1-0F0ED6CA3BCC}"/>
              </a:ext>
            </a:extLst>
          </p:cNvPr>
          <p:cNvSpPr/>
          <p:nvPr/>
        </p:nvSpPr>
        <p:spPr>
          <a:xfrm>
            <a:off x="5710235" y="3446465"/>
            <a:ext cx="146047" cy="317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7"/>
              <a:gd name="f7" fmla="val 19"/>
              <a:gd name="f8" fmla="val 7"/>
              <a:gd name="f9" fmla="val 12"/>
              <a:gd name="f10" fmla="val 58"/>
              <a:gd name="f11" fmla="val 30"/>
              <a:gd name="f12" fmla="val 29"/>
              <a:gd name="f13" fmla="val 57"/>
              <a:gd name="f14" fmla="+- 0 0 -90"/>
              <a:gd name="f15" fmla="*/ f3 1 87"/>
              <a:gd name="f16" fmla="*/ f4 1 19"/>
              <a:gd name="f17" fmla="val f5"/>
              <a:gd name="f18" fmla="val f6"/>
              <a:gd name="f19" fmla="val f7"/>
              <a:gd name="f20" fmla="*/ f14 f0 1"/>
              <a:gd name="f21" fmla="+- f19 0 f17"/>
              <a:gd name="f22" fmla="+- f18 0 f17"/>
              <a:gd name="f23" fmla="*/ f20 1 f2"/>
              <a:gd name="f24" fmla="*/ f22 1 87"/>
              <a:gd name="f25" fmla="*/ f21 1 19"/>
              <a:gd name="f26" fmla="*/ 87 f22 1"/>
              <a:gd name="f27" fmla="*/ 0 f21 1"/>
              <a:gd name="f28" fmla="*/ 19 f21 1"/>
              <a:gd name="f29" fmla="*/ 0 f22 1"/>
              <a:gd name="f30" fmla="+- f23 0 f1"/>
              <a:gd name="f31" fmla="*/ f26 1 87"/>
              <a:gd name="f32" fmla="*/ f27 1 19"/>
              <a:gd name="f33" fmla="*/ f28 1 19"/>
              <a:gd name="f34" fmla="*/ f29 1 87"/>
              <a:gd name="f35" fmla="*/ 0 1 f24"/>
              <a:gd name="f36" fmla="*/ f18 1 f24"/>
              <a:gd name="f37" fmla="*/ 0 1 f25"/>
              <a:gd name="f38" fmla="*/ f19 1 f25"/>
              <a:gd name="f39" fmla="*/ f31 1 f24"/>
              <a:gd name="f40" fmla="*/ f32 1 f25"/>
              <a:gd name="f41" fmla="*/ f33 1 f25"/>
              <a:gd name="f42" fmla="*/ f34 1 f24"/>
              <a:gd name="f43" fmla="*/ f35 f15 1"/>
              <a:gd name="f44" fmla="*/ f36 f15 1"/>
              <a:gd name="f45" fmla="*/ f38 f16 1"/>
              <a:gd name="f46" fmla="*/ f37 f16 1"/>
              <a:gd name="f47" fmla="*/ f39 f15 1"/>
              <a:gd name="f48" fmla="*/ f40 f16 1"/>
              <a:gd name="f49" fmla="*/ f41 f16 1"/>
              <a:gd name="f50" fmla="*/ f4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47" y="f48"/>
              </a:cxn>
              <a:cxn ang="f30">
                <a:pos x="f47" y="f49"/>
              </a:cxn>
              <a:cxn ang="f30">
                <a:pos x="f50" y="f49"/>
              </a:cxn>
              <a:cxn ang="f30">
                <a:pos x="f50" y="f48"/>
              </a:cxn>
              <a:cxn ang="f30">
                <a:pos x="f47" y="f48"/>
              </a:cxn>
            </a:cxnLst>
            <a:rect l="f43" t="f46" r="f44" b="f45"/>
            <a:pathLst>
              <a:path w="87" h="19">
                <a:moveTo>
                  <a:pt x="f6" y="f5"/>
                </a:moveTo>
                <a:cubicBezTo>
                  <a:pt x="f6" y="f8"/>
                  <a:pt x="f6" y="f9"/>
                  <a:pt x="f6" y="f7"/>
                </a:cubicBezTo>
                <a:cubicBezTo>
                  <a:pt x="f10" y="f7"/>
                  <a:pt x="f11" y="f7"/>
                  <a:pt x="f5" y="f7"/>
                </a:cubicBezTo>
                <a:cubicBezTo>
                  <a:pt x="f5" y="f9"/>
                  <a:pt x="f5" y="f8"/>
                  <a:pt x="f5" y="f5"/>
                </a:cubicBezTo>
                <a:cubicBezTo>
                  <a:pt x="f12" y="f5"/>
                  <a:pt x="f13" y="f5"/>
                  <a:pt x="f6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2" name="Freeform 34">
            <a:extLst>
              <a:ext uri="{FF2B5EF4-FFF2-40B4-BE49-F238E27FC236}">
                <a16:creationId xmlns:a16="http://schemas.microsoft.com/office/drawing/2014/main" id="{5CBC31F2-BD1A-538D-14E7-D9E26D700F7F}"/>
              </a:ext>
            </a:extLst>
          </p:cNvPr>
          <p:cNvSpPr/>
          <p:nvPr/>
        </p:nvSpPr>
        <p:spPr>
          <a:xfrm>
            <a:off x="5280029" y="3446465"/>
            <a:ext cx="144466" cy="317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6"/>
              <a:gd name="f7" fmla="val 19"/>
              <a:gd name="f8" fmla="val 7"/>
              <a:gd name="f9" fmla="val 12"/>
              <a:gd name="f10" fmla="val 57"/>
              <a:gd name="f11" fmla="val 29"/>
              <a:gd name="f12" fmla="val 13"/>
              <a:gd name="f13" fmla="val 28"/>
              <a:gd name="f14" fmla="val 56"/>
              <a:gd name="f15" fmla="+- 0 0 -90"/>
              <a:gd name="f16" fmla="*/ f3 1 86"/>
              <a:gd name="f17" fmla="*/ f4 1 19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3 1 86"/>
              <a:gd name="f26" fmla="*/ f22 1 19"/>
              <a:gd name="f27" fmla="*/ 86 f23 1"/>
              <a:gd name="f28" fmla="*/ 0 f22 1"/>
              <a:gd name="f29" fmla="*/ 19 f22 1"/>
              <a:gd name="f30" fmla="*/ 0 f23 1"/>
              <a:gd name="f31" fmla="+- f24 0 f1"/>
              <a:gd name="f32" fmla="*/ f27 1 86"/>
              <a:gd name="f33" fmla="*/ f28 1 19"/>
              <a:gd name="f34" fmla="*/ f29 1 19"/>
              <a:gd name="f35" fmla="*/ f30 1 86"/>
              <a:gd name="f36" fmla="*/ 0 1 f25"/>
              <a:gd name="f37" fmla="*/ f19 1 f25"/>
              <a:gd name="f38" fmla="*/ 0 1 f26"/>
              <a:gd name="f39" fmla="*/ f20 1 f26"/>
              <a:gd name="f40" fmla="*/ f32 1 f25"/>
              <a:gd name="f41" fmla="*/ f33 1 f26"/>
              <a:gd name="f42" fmla="*/ f34 1 f26"/>
              <a:gd name="f43" fmla="*/ f35 1 f25"/>
              <a:gd name="f44" fmla="*/ f36 f16 1"/>
              <a:gd name="f45" fmla="*/ f37 f16 1"/>
              <a:gd name="f46" fmla="*/ f39 f17 1"/>
              <a:gd name="f47" fmla="*/ f38 f17 1"/>
              <a:gd name="f48" fmla="*/ f40 f16 1"/>
              <a:gd name="f49" fmla="*/ f41 f17 1"/>
              <a:gd name="f50" fmla="*/ f42 f17 1"/>
              <a:gd name="f51" fmla="*/ f43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1">
                <a:pos x="f48" y="f49"/>
              </a:cxn>
              <a:cxn ang="f31">
                <a:pos x="f48" y="f50"/>
              </a:cxn>
              <a:cxn ang="f31">
                <a:pos x="f51" y="f50"/>
              </a:cxn>
              <a:cxn ang="f31">
                <a:pos x="f51" y="f49"/>
              </a:cxn>
              <a:cxn ang="f31">
                <a:pos x="f48" y="f49"/>
              </a:cxn>
            </a:cxnLst>
            <a:rect l="f44" t="f47" r="f45" b="f46"/>
            <a:pathLst>
              <a:path w="86" h="19">
                <a:moveTo>
                  <a:pt x="f6" y="f5"/>
                </a:moveTo>
                <a:cubicBezTo>
                  <a:pt x="f6" y="f8"/>
                  <a:pt x="f6" y="f9"/>
                  <a:pt x="f6" y="f7"/>
                </a:cubicBezTo>
                <a:cubicBezTo>
                  <a:pt x="f10" y="f7"/>
                  <a:pt x="f11" y="f7"/>
                  <a:pt x="f5" y="f7"/>
                </a:cubicBezTo>
                <a:cubicBezTo>
                  <a:pt x="f5" y="f12"/>
                  <a:pt x="f5" y="f8"/>
                  <a:pt x="f5" y="f5"/>
                </a:cubicBezTo>
                <a:cubicBezTo>
                  <a:pt x="f13" y="f5"/>
                  <a:pt x="f14" y="f5"/>
                  <a:pt x="f6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3" name="Freeform 35">
            <a:extLst>
              <a:ext uri="{FF2B5EF4-FFF2-40B4-BE49-F238E27FC236}">
                <a16:creationId xmlns:a16="http://schemas.microsoft.com/office/drawing/2014/main" id="{3B864697-73A1-C837-D9AD-2185DBE022E7}"/>
              </a:ext>
            </a:extLst>
          </p:cNvPr>
          <p:cNvSpPr/>
          <p:nvPr/>
        </p:nvSpPr>
        <p:spPr>
          <a:xfrm>
            <a:off x="3916366" y="3113083"/>
            <a:ext cx="52385" cy="317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"/>
              <a:gd name="f7" fmla="val 18"/>
              <a:gd name="f8" fmla="val 9"/>
              <a:gd name="f9" fmla="val 15"/>
              <a:gd name="f10" fmla="val 22"/>
              <a:gd name="f11" fmla="val 25"/>
              <a:gd name="f12" fmla="val 27"/>
              <a:gd name="f13" fmla="val 1"/>
              <a:gd name="f14" fmla="val 2"/>
              <a:gd name="f15" fmla="val 7"/>
              <a:gd name="f16" fmla="val 12"/>
              <a:gd name="f17" fmla="val 21"/>
              <a:gd name="f18" fmla="val 11"/>
              <a:gd name="f19" fmla="val 13"/>
              <a:gd name="f20" fmla="val 8"/>
              <a:gd name="f21" fmla="+- 0 0 -90"/>
              <a:gd name="f22" fmla="*/ f3 1 31"/>
              <a:gd name="f23" fmla="*/ f4 1 18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31"/>
              <a:gd name="f32" fmla="*/ f28 1 18"/>
              <a:gd name="f33" fmla="*/ 0 f29 1"/>
              <a:gd name="f34" fmla="*/ 0 f28 1"/>
              <a:gd name="f35" fmla="*/ 22 f29 1"/>
              <a:gd name="f36" fmla="*/ 31 f29 1"/>
              <a:gd name="f37" fmla="*/ 2 f28 1"/>
              <a:gd name="f38" fmla="*/ 18 f28 1"/>
              <a:gd name="f39" fmla="+- f30 0 f1"/>
              <a:gd name="f40" fmla="*/ f33 1 31"/>
              <a:gd name="f41" fmla="*/ f34 1 18"/>
              <a:gd name="f42" fmla="*/ f35 1 31"/>
              <a:gd name="f43" fmla="*/ f36 1 31"/>
              <a:gd name="f44" fmla="*/ f37 1 18"/>
              <a:gd name="f45" fmla="*/ f38 1 18"/>
              <a:gd name="f46" fmla="*/ 0 1 f31"/>
              <a:gd name="f47" fmla="*/ f25 1 f31"/>
              <a:gd name="f48" fmla="*/ 0 1 f32"/>
              <a:gd name="f49" fmla="*/ f26 1 f32"/>
              <a:gd name="f50" fmla="*/ f40 1 f31"/>
              <a:gd name="f51" fmla="*/ f41 1 f32"/>
              <a:gd name="f52" fmla="*/ f42 1 f31"/>
              <a:gd name="f53" fmla="*/ f43 1 f31"/>
              <a:gd name="f54" fmla="*/ f44 1 f32"/>
              <a:gd name="f55" fmla="*/ f45 1 f32"/>
              <a:gd name="f56" fmla="*/ f46 f22 1"/>
              <a:gd name="f57" fmla="*/ f47 f22 1"/>
              <a:gd name="f58" fmla="*/ f49 f23 1"/>
              <a:gd name="f59" fmla="*/ f48 f23 1"/>
              <a:gd name="f60" fmla="*/ f50 f22 1"/>
              <a:gd name="f61" fmla="*/ f51 f23 1"/>
              <a:gd name="f62" fmla="*/ f52 f22 1"/>
              <a:gd name="f63" fmla="*/ f53 f22 1"/>
              <a:gd name="f64" fmla="*/ f54 f23 1"/>
              <a:gd name="f65" fmla="*/ f55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0" y="f61"/>
              </a:cxn>
              <a:cxn ang="f39">
                <a:pos x="f62" y="f61"/>
              </a:cxn>
              <a:cxn ang="f39">
                <a:pos x="f63" y="f64"/>
              </a:cxn>
              <a:cxn ang="f39">
                <a:pos x="f63" y="f65"/>
              </a:cxn>
              <a:cxn ang="f39">
                <a:pos x="f60" y="f65"/>
              </a:cxn>
              <a:cxn ang="f39">
                <a:pos x="f60" y="f61"/>
              </a:cxn>
            </a:cxnLst>
            <a:rect l="f56" t="f59" r="f57" b="f58"/>
            <a:pathLst>
              <a:path w="31" h="18">
                <a:moveTo>
                  <a:pt x="f5" y="f5"/>
                </a:moveTo>
                <a:cubicBezTo>
                  <a:pt x="f8" y="f5"/>
                  <a:pt x="f9" y="f5"/>
                  <a:pt x="f10" y="f5"/>
                </a:cubicBezTo>
                <a:cubicBezTo>
                  <a:pt x="f11" y="f5"/>
                  <a:pt x="f12" y="f13"/>
                  <a:pt x="f6" y="f14"/>
                </a:cubicBezTo>
                <a:cubicBezTo>
                  <a:pt x="f6" y="f15"/>
                  <a:pt x="f6" y="f16"/>
                  <a:pt x="f6" y="f7"/>
                </a:cubicBezTo>
                <a:cubicBezTo>
                  <a:pt x="f17" y="f7"/>
                  <a:pt x="f18" y="f7"/>
                  <a:pt x="f5" y="f7"/>
                </a:cubicBezTo>
                <a:cubicBezTo>
                  <a:pt x="f5" y="f19"/>
                  <a:pt x="f5" y="f20"/>
                  <a:pt x="f5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4" name="Freeform 36">
            <a:extLst>
              <a:ext uri="{FF2B5EF4-FFF2-40B4-BE49-F238E27FC236}">
                <a16:creationId xmlns:a16="http://schemas.microsoft.com/office/drawing/2014/main" id="{309DB138-E885-018F-849C-C24CF7F793A5}"/>
              </a:ext>
            </a:extLst>
          </p:cNvPr>
          <p:cNvSpPr/>
          <p:nvPr/>
        </p:nvSpPr>
        <p:spPr>
          <a:xfrm>
            <a:off x="1933571" y="1835145"/>
            <a:ext cx="117472" cy="9842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9"/>
              <a:gd name="f7" fmla="val 59"/>
              <a:gd name="f8" fmla="val 39"/>
              <a:gd name="f9" fmla="val 46"/>
              <a:gd name="f10" fmla="val 51"/>
              <a:gd name="f11" fmla="val 23"/>
              <a:gd name="f12" fmla="val 52"/>
              <a:gd name="f13" fmla="val 5"/>
              <a:gd name="f14" fmla="val 9"/>
              <a:gd name="f15" fmla="val 14"/>
              <a:gd name="f16" fmla="val 11"/>
              <a:gd name="f17" fmla="val 16"/>
              <a:gd name="f18" fmla="val 17"/>
              <a:gd name="f19" fmla="val 45"/>
              <a:gd name="f20" fmla="val 57"/>
              <a:gd name="f21" fmla="val 13"/>
              <a:gd name="f22" fmla="val 58"/>
              <a:gd name="f23" fmla="val 25"/>
              <a:gd name="f24" fmla="val 53"/>
              <a:gd name="f25" fmla="val 64"/>
              <a:gd name="f26" fmla="+- 0 0 -90"/>
              <a:gd name="f27" fmla="*/ f3 1 69"/>
              <a:gd name="f28" fmla="*/ f4 1 59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69"/>
              <a:gd name="f37" fmla="*/ f33 1 59"/>
              <a:gd name="f38" fmla="*/ 69 f34 1"/>
              <a:gd name="f39" fmla="*/ 39 f33 1"/>
              <a:gd name="f40" fmla="*/ 59 f33 1"/>
              <a:gd name="f41" fmla="*/ 0 f34 1"/>
              <a:gd name="f42" fmla="*/ 14 f34 1"/>
              <a:gd name="f43" fmla="*/ 45 f34 1"/>
              <a:gd name="f44" fmla="*/ 9 f33 1"/>
              <a:gd name="f45" fmla="*/ 53 f34 1"/>
              <a:gd name="f46" fmla="+- f35 0 f1"/>
              <a:gd name="f47" fmla="*/ f38 1 69"/>
              <a:gd name="f48" fmla="*/ f39 1 59"/>
              <a:gd name="f49" fmla="*/ f40 1 59"/>
              <a:gd name="f50" fmla="*/ f41 1 69"/>
              <a:gd name="f51" fmla="*/ f42 1 69"/>
              <a:gd name="f52" fmla="*/ f43 1 69"/>
              <a:gd name="f53" fmla="*/ f44 1 59"/>
              <a:gd name="f54" fmla="*/ f45 1 69"/>
              <a:gd name="f55" fmla="*/ 0 1 f36"/>
              <a:gd name="f56" fmla="*/ f30 1 f36"/>
              <a:gd name="f57" fmla="*/ 0 1 f37"/>
              <a:gd name="f58" fmla="*/ f31 1 f37"/>
              <a:gd name="f59" fmla="*/ f47 1 f36"/>
              <a:gd name="f60" fmla="*/ f48 1 f37"/>
              <a:gd name="f61" fmla="*/ f49 1 f37"/>
              <a:gd name="f62" fmla="*/ f50 1 f36"/>
              <a:gd name="f63" fmla="*/ f51 1 f36"/>
              <a:gd name="f64" fmla="*/ f52 1 f36"/>
              <a:gd name="f65" fmla="*/ f53 1 f37"/>
              <a:gd name="f66" fmla="*/ f54 1 f36"/>
              <a:gd name="f67" fmla="*/ f55 f27 1"/>
              <a:gd name="f68" fmla="*/ f56 f27 1"/>
              <a:gd name="f69" fmla="*/ f58 f28 1"/>
              <a:gd name="f70" fmla="*/ f57 f28 1"/>
              <a:gd name="f71" fmla="*/ f59 f27 1"/>
              <a:gd name="f72" fmla="*/ f60 f28 1"/>
              <a:gd name="f73" fmla="*/ f61 f28 1"/>
              <a:gd name="f74" fmla="*/ f62 f27 1"/>
              <a:gd name="f75" fmla="*/ f63 f27 1"/>
              <a:gd name="f76" fmla="*/ f64 f27 1"/>
              <a:gd name="f77" fmla="*/ f65 f28 1"/>
              <a:gd name="f78" fmla="*/ f66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1" y="f72"/>
              </a:cxn>
              <a:cxn ang="f46">
                <a:pos x="f71" y="f73"/>
              </a:cxn>
              <a:cxn ang="f46">
                <a:pos x="f74" y="f73"/>
              </a:cxn>
              <a:cxn ang="f46">
                <a:pos x="f74" y="f72"/>
              </a:cxn>
              <a:cxn ang="f46">
                <a:pos x="f75" y="f72"/>
              </a:cxn>
              <a:cxn ang="f46">
                <a:pos x="f76" y="f77"/>
              </a:cxn>
              <a:cxn ang="f46">
                <a:pos x="f78" y="f72"/>
              </a:cxn>
              <a:cxn ang="f46">
                <a:pos x="f71" y="f72"/>
              </a:cxn>
            </a:cxnLst>
            <a:rect l="f67" t="f70" r="f68" b="f69"/>
            <a:pathLst>
              <a:path w="69" h="59">
                <a:moveTo>
                  <a:pt x="f6" y="f8"/>
                </a:moveTo>
                <a:cubicBezTo>
                  <a:pt x="f6" y="f9"/>
                  <a:pt x="f6" y="f10"/>
                  <a:pt x="f6" y="f7"/>
                </a:cubicBezTo>
                <a:cubicBezTo>
                  <a:pt x="f9" y="f7"/>
                  <a:pt x="f11" y="f7"/>
                  <a:pt x="f5" y="f7"/>
                </a:cubicBezTo>
                <a:cubicBezTo>
                  <a:pt x="f5" y="f12"/>
                  <a:pt x="f5" y="f9"/>
                  <a:pt x="f5" y="f8"/>
                </a:cubicBezTo>
                <a:cubicBezTo>
                  <a:pt x="f13" y="f8"/>
                  <a:pt x="f14" y="f8"/>
                  <a:pt x="f15" y="f8"/>
                </a:cubicBezTo>
                <a:cubicBezTo>
                  <a:pt x="f16" y="f17"/>
                  <a:pt x="f18" y="f5"/>
                  <a:pt x="f19" y="f14"/>
                </a:cubicBezTo>
                <a:cubicBezTo>
                  <a:pt x="f20" y="f21"/>
                  <a:pt x="f22" y="f23"/>
                  <a:pt x="f24" y="f8"/>
                </a:cubicBezTo>
                <a:cubicBezTo>
                  <a:pt x="f7" y="f8"/>
                  <a:pt x="f25" y="f8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5" name="Freeform 37">
            <a:extLst>
              <a:ext uri="{FF2B5EF4-FFF2-40B4-BE49-F238E27FC236}">
                <a16:creationId xmlns:a16="http://schemas.microsoft.com/office/drawing/2014/main" id="{BCCA16C4-07FC-110E-A958-857A63F056F2}"/>
              </a:ext>
            </a:extLst>
          </p:cNvPr>
          <p:cNvSpPr/>
          <p:nvPr/>
        </p:nvSpPr>
        <p:spPr>
          <a:xfrm>
            <a:off x="5354634" y="2917822"/>
            <a:ext cx="434970" cy="4285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8"/>
              <a:gd name="f7" fmla="val 25"/>
              <a:gd name="f8" fmla="val 9"/>
              <a:gd name="f9" fmla="val 17"/>
              <a:gd name="f10" fmla="val 172"/>
              <a:gd name="f11" fmla="val 87"/>
              <a:gd name="f12" fmla="val 85"/>
              <a:gd name="f13" fmla="val 171"/>
              <a:gd name="f14" fmla="+- 0 0 -90"/>
              <a:gd name="f15" fmla="*/ f3 1 258"/>
              <a:gd name="f16" fmla="*/ f4 1 25"/>
              <a:gd name="f17" fmla="val f5"/>
              <a:gd name="f18" fmla="val f6"/>
              <a:gd name="f19" fmla="val f7"/>
              <a:gd name="f20" fmla="*/ f14 f0 1"/>
              <a:gd name="f21" fmla="+- f19 0 f17"/>
              <a:gd name="f22" fmla="+- f18 0 f17"/>
              <a:gd name="f23" fmla="*/ f20 1 f2"/>
              <a:gd name="f24" fmla="*/ f22 1 258"/>
              <a:gd name="f25" fmla="*/ f21 1 25"/>
              <a:gd name="f26" fmla="*/ 258 f22 1"/>
              <a:gd name="f27" fmla="*/ 0 f21 1"/>
              <a:gd name="f28" fmla="*/ 25 f21 1"/>
              <a:gd name="f29" fmla="*/ 0 f22 1"/>
              <a:gd name="f30" fmla="+- f23 0 f1"/>
              <a:gd name="f31" fmla="*/ f26 1 258"/>
              <a:gd name="f32" fmla="*/ f27 1 25"/>
              <a:gd name="f33" fmla="*/ f28 1 25"/>
              <a:gd name="f34" fmla="*/ f29 1 258"/>
              <a:gd name="f35" fmla="*/ 0 1 f24"/>
              <a:gd name="f36" fmla="*/ f18 1 f24"/>
              <a:gd name="f37" fmla="*/ 0 1 f25"/>
              <a:gd name="f38" fmla="*/ f19 1 f25"/>
              <a:gd name="f39" fmla="*/ f31 1 f24"/>
              <a:gd name="f40" fmla="*/ f32 1 f25"/>
              <a:gd name="f41" fmla="*/ f33 1 f25"/>
              <a:gd name="f42" fmla="*/ f34 1 f24"/>
              <a:gd name="f43" fmla="*/ f35 f15 1"/>
              <a:gd name="f44" fmla="*/ f36 f15 1"/>
              <a:gd name="f45" fmla="*/ f38 f16 1"/>
              <a:gd name="f46" fmla="*/ f37 f16 1"/>
              <a:gd name="f47" fmla="*/ f39 f15 1"/>
              <a:gd name="f48" fmla="*/ f40 f16 1"/>
              <a:gd name="f49" fmla="*/ f41 f16 1"/>
              <a:gd name="f50" fmla="*/ f4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47" y="f48"/>
              </a:cxn>
              <a:cxn ang="f30">
                <a:pos x="f47" y="f49"/>
              </a:cxn>
              <a:cxn ang="f30">
                <a:pos x="f50" y="f49"/>
              </a:cxn>
              <a:cxn ang="f30">
                <a:pos x="f50" y="f48"/>
              </a:cxn>
              <a:cxn ang="f30">
                <a:pos x="f47" y="f48"/>
              </a:cxn>
            </a:cxnLst>
            <a:rect l="f43" t="f46" r="f44" b="f45"/>
            <a:pathLst>
              <a:path w="258" h="25">
                <a:moveTo>
                  <a:pt x="f6" y="f5"/>
                </a:moveTo>
                <a:cubicBezTo>
                  <a:pt x="f6" y="f8"/>
                  <a:pt x="f6" y="f9"/>
                  <a:pt x="f6" y="f7"/>
                </a:cubicBezTo>
                <a:cubicBezTo>
                  <a:pt x="f10" y="f7"/>
                  <a:pt x="f11" y="f7"/>
                  <a:pt x="f5" y="f7"/>
                </a:cubicBezTo>
                <a:cubicBezTo>
                  <a:pt x="f5" y="f9"/>
                  <a:pt x="f5" y="f8"/>
                  <a:pt x="f5" y="f5"/>
                </a:cubicBezTo>
                <a:cubicBezTo>
                  <a:pt x="f12" y="f5"/>
                  <a:pt x="f13" y="f5"/>
                  <a:pt x="f6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6" name="Freeform 38">
            <a:extLst>
              <a:ext uri="{FF2B5EF4-FFF2-40B4-BE49-F238E27FC236}">
                <a16:creationId xmlns:a16="http://schemas.microsoft.com/office/drawing/2014/main" id="{63326E10-5D94-49E7-DACB-AE9883FEE670}"/>
              </a:ext>
            </a:extLst>
          </p:cNvPr>
          <p:cNvSpPr/>
          <p:nvPr/>
        </p:nvSpPr>
        <p:spPr>
          <a:xfrm>
            <a:off x="5356226" y="2781303"/>
            <a:ext cx="433389" cy="412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7"/>
              <a:gd name="f7" fmla="val 24"/>
              <a:gd name="f8" fmla="val 8"/>
              <a:gd name="f9" fmla="val 16"/>
              <a:gd name="f10" fmla="val 171"/>
              <a:gd name="f11" fmla="val 86"/>
              <a:gd name="f12" fmla="val 84"/>
              <a:gd name="f13" fmla="val 170"/>
              <a:gd name="f14" fmla="+- 0 0 -90"/>
              <a:gd name="f15" fmla="*/ f3 1 257"/>
              <a:gd name="f16" fmla="*/ f4 1 24"/>
              <a:gd name="f17" fmla="val f5"/>
              <a:gd name="f18" fmla="val f6"/>
              <a:gd name="f19" fmla="val f7"/>
              <a:gd name="f20" fmla="*/ f14 f0 1"/>
              <a:gd name="f21" fmla="+- f19 0 f17"/>
              <a:gd name="f22" fmla="+- f18 0 f17"/>
              <a:gd name="f23" fmla="*/ f20 1 f2"/>
              <a:gd name="f24" fmla="*/ f22 1 257"/>
              <a:gd name="f25" fmla="*/ f21 1 24"/>
              <a:gd name="f26" fmla="*/ 257 f22 1"/>
              <a:gd name="f27" fmla="*/ 0 f21 1"/>
              <a:gd name="f28" fmla="*/ 24 f21 1"/>
              <a:gd name="f29" fmla="*/ 0 f22 1"/>
              <a:gd name="f30" fmla="+- f23 0 f1"/>
              <a:gd name="f31" fmla="*/ f26 1 257"/>
              <a:gd name="f32" fmla="*/ f27 1 24"/>
              <a:gd name="f33" fmla="*/ f28 1 24"/>
              <a:gd name="f34" fmla="*/ f29 1 257"/>
              <a:gd name="f35" fmla="*/ 0 1 f24"/>
              <a:gd name="f36" fmla="*/ f18 1 f24"/>
              <a:gd name="f37" fmla="*/ 0 1 f25"/>
              <a:gd name="f38" fmla="*/ f19 1 f25"/>
              <a:gd name="f39" fmla="*/ f31 1 f24"/>
              <a:gd name="f40" fmla="*/ f32 1 f25"/>
              <a:gd name="f41" fmla="*/ f33 1 f25"/>
              <a:gd name="f42" fmla="*/ f34 1 f24"/>
              <a:gd name="f43" fmla="*/ f35 f15 1"/>
              <a:gd name="f44" fmla="*/ f36 f15 1"/>
              <a:gd name="f45" fmla="*/ f38 f16 1"/>
              <a:gd name="f46" fmla="*/ f37 f16 1"/>
              <a:gd name="f47" fmla="*/ f39 f15 1"/>
              <a:gd name="f48" fmla="*/ f40 f16 1"/>
              <a:gd name="f49" fmla="*/ f41 f16 1"/>
              <a:gd name="f50" fmla="*/ f4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47" y="f48"/>
              </a:cxn>
              <a:cxn ang="f30">
                <a:pos x="f47" y="f49"/>
              </a:cxn>
              <a:cxn ang="f30">
                <a:pos x="f50" y="f49"/>
              </a:cxn>
              <a:cxn ang="f30">
                <a:pos x="f50" y="f48"/>
              </a:cxn>
              <a:cxn ang="f30">
                <a:pos x="f47" y="f48"/>
              </a:cxn>
            </a:cxnLst>
            <a:rect l="f43" t="f46" r="f44" b="f45"/>
            <a:pathLst>
              <a:path w="257" h="24">
                <a:moveTo>
                  <a:pt x="f6" y="f5"/>
                </a:moveTo>
                <a:cubicBezTo>
                  <a:pt x="f6" y="f8"/>
                  <a:pt x="f6" y="f9"/>
                  <a:pt x="f6" y="f7"/>
                </a:cubicBezTo>
                <a:cubicBezTo>
                  <a:pt x="f10" y="f7"/>
                  <a:pt x="f11" y="f7"/>
                  <a:pt x="f5" y="f7"/>
                </a:cubicBezTo>
                <a:cubicBezTo>
                  <a:pt x="f5" y="f9"/>
                  <a:pt x="f5" y="f8"/>
                  <a:pt x="f5" y="f5"/>
                </a:cubicBezTo>
                <a:cubicBezTo>
                  <a:pt x="f12" y="f5"/>
                  <a:pt x="f13" y="f5"/>
                  <a:pt x="f6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7" name="Freeform 39">
            <a:extLst>
              <a:ext uri="{FF2B5EF4-FFF2-40B4-BE49-F238E27FC236}">
                <a16:creationId xmlns:a16="http://schemas.microsoft.com/office/drawing/2014/main" id="{737F307E-EC71-0073-CA41-FA9197465CE3}"/>
              </a:ext>
            </a:extLst>
          </p:cNvPr>
          <p:cNvSpPr/>
          <p:nvPr/>
        </p:nvSpPr>
        <p:spPr>
          <a:xfrm>
            <a:off x="5354634" y="3176589"/>
            <a:ext cx="433389" cy="4285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7"/>
              <a:gd name="f7" fmla="val 26"/>
              <a:gd name="f8" fmla="val 17"/>
              <a:gd name="f9" fmla="val 9"/>
              <a:gd name="f10" fmla="val 86"/>
              <a:gd name="f11" fmla="val 171"/>
              <a:gd name="f12" fmla="val 8"/>
              <a:gd name="f13" fmla="val 16"/>
              <a:gd name="f14" fmla="val 172"/>
              <a:gd name="f15" fmla="val 87"/>
              <a:gd name="f16" fmla="+- 0 0 -90"/>
              <a:gd name="f17" fmla="*/ f3 1 257"/>
              <a:gd name="f18" fmla="*/ f4 1 26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257"/>
              <a:gd name="f27" fmla="*/ f23 1 26"/>
              <a:gd name="f28" fmla="*/ 0 f24 1"/>
              <a:gd name="f29" fmla="*/ 26 f23 1"/>
              <a:gd name="f30" fmla="*/ 0 f23 1"/>
              <a:gd name="f31" fmla="*/ 257 f24 1"/>
              <a:gd name="f32" fmla="+- f25 0 f1"/>
              <a:gd name="f33" fmla="*/ f28 1 257"/>
              <a:gd name="f34" fmla="*/ f29 1 26"/>
              <a:gd name="f35" fmla="*/ f30 1 26"/>
              <a:gd name="f36" fmla="*/ f31 1 257"/>
              <a:gd name="f37" fmla="*/ 0 1 f26"/>
              <a:gd name="f38" fmla="*/ f20 1 f26"/>
              <a:gd name="f39" fmla="*/ 0 1 f27"/>
              <a:gd name="f40" fmla="*/ f21 1 f27"/>
              <a:gd name="f41" fmla="*/ f33 1 f26"/>
              <a:gd name="f42" fmla="*/ f34 1 f27"/>
              <a:gd name="f43" fmla="*/ f35 1 f27"/>
              <a:gd name="f44" fmla="*/ f36 1 f26"/>
              <a:gd name="f45" fmla="*/ f37 f17 1"/>
              <a:gd name="f46" fmla="*/ f38 f17 1"/>
              <a:gd name="f47" fmla="*/ f40 f18 1"/>
              <a:gd name="f48" fmla="*/ f39 f18 1"/>
              <a:gd name="f49" fmla="*/ f41 f17 1"/>
              <a:gd name="f50" fmla="*/ f42 f18 1"/>
              <a:gd name="f51" fmla="*/ f43 f18 1"/>
              <a:gd name="f52" fmla="*/ f44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9" y="f50"/>
              </a:cxn>
              <a:cxn ang="f32">
                <a:pos x="f49" y="f51"/>
              </a:cxn>
              <a:cxn ang="f32">
                <a:pos x="f52" y="f51"/>
              </a:cxn>
              <a:cxn ang="f32">
                <a:pos x="f52" y="f50"/>
              </a:cxn>
              <a:cxn ang="f32">
                <a:pos x="f49" y="f50"/>
              </a:cxn>
            </a:cxnLst>
            <a:rect l="f45" t="f48" r="f46" b="f47"/>
            <a:pathLst>
              <a:path w="257" h="26">
                <a:moveTo>
                  <a:pt x="f5" y="f7"/>
                </a:moveTo>
                <a:cubicBezTo>
                  <a:pt x="f5" y="f8"/>
                  <a:pt x="f5" y="f9"/>
                  <a:pt x="f5" y="f5"/>
                </a:cubicBezTo>
                <a:cubicBezTo>
                  <a:pt x="f10" y="f5"/>
                  <a:pt x="f11" y="f5"/>
                  <a:pt x="f6" y="f5"/>
                </a:cubicBezTo>
                <a:cubicBezTo>
                  <a:pt x="f6" y="f12"/>
                  <a:pt x="f6" y="f13"/>
                  <a:pt x="f6" y="f7"/>
                </a:cubicBezTo>
                <a:cubicBezTo>
                  <a:pt x="f14" y="f7"/>
                  <a:pt x="f15" y="f7"/>
                  <a:pt x="f5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8" name="Freeform 40">
            <a:extLst>
              <a:ext uri="{FF2B5EF4-FFF2-40B4-BE49-F238E27FC236}">
                <a16:creationId xmlns:a16="http://schemas.microsoft.com/office/drawing/2014/main" id="{BFB19A40-1684-7E22-B339-DF286F736214}"/>
              </a:ext>
            </a:extLst>
          </p:cNvPr>
          <p:cNvSpPr/>
          <p:nvPr/>
        </p:nvSpPr>
        <p:spPr>
          <a:xfrm>
            <a:off x="5630866" y="3263895"/>
            <a:ext cx="41276" cy="523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"/>
              <a:gd name="f7" fmla="val 31"/>
              <a:gd name="f8" fmla="val 12"/>
              <a:gd name="f9" fmla="val 6"/>
              <a:gd name="f10" fmla="val 22"/>
              <a:gd name="f11" fmla="val 17"/>
              <a:gd name="f12" fmla="val 1"/>
              <a:gd name="f13" fmla="val 8"/>
              <a:gd name="f14" fmla="val 9"/>
              <a:gd name="f15" fmla="val 2"/>
              <a:gd name="f16" fmla="val 24"/>
              <a:gd name="f17" fmla="val 13"/>
              <a:gd name="f18" fmla="val 18"/>
              <a:gd name="f19" fmla="val 23"/>
              <a:gd name="f20" fmla="+- 0 0 -90"/>
              <a:gd name="f21" fmla="*/ f3 1 25"/>
              <a:gd name="f22" fmla="*/ f4 1 31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25"/>
              <a:gd name="f31" fmla="*/ f27 1 31"/>
              <a:gd name="f32" fmla="*/ 12 f28 1"/>
              <a:gd name="f33" fmla="*/ 31 f27 1"/>
              <a:gd name="f34" fmla="*/ 1 f28 1"/>
              <a:gd name="f35" fmla="*/ 12 f27 1"/>
              <a:gd name="f36" fmla="*/ 1 f27 1"/>
              <a:gd name="f37" fmla="*/ 25 f28 1"/>
              <a:gd name="f38" fmla="*/ 13 f27 1"/>
              <a:gd name="f39" fmla="+- f29 0 f1"/>
              <a:gd name="f40" fmla="*/ f32 1 25"/>
              <a:gd name="f41" fmla="*/ f33 1 31"/>
              <a:gd name="f42" fmla="*/ f34 1 25"/>
              <a:gd name="f43" fmla="*/ f35 1 31"/>
              <a:gd name="f44" fmla="*/ f36 1 31"/>
              <a:gd name="f45" fmla="*/ f37 1 25"/>
              <a:gd name="f46" fmla="*/ f38 1 31"/>
              <a:gd name="f47" fmla="*/ 0 1 f30"/>
              <a:gd name="f48" fmla="*/ f24 1 f30"/>
              <a:gd name="f49" fmla="*/ 0 1 f31"/>
              <a:gd name="f50" fmla="*/ f25 1 f31"/>
              <a:gd name="f51" fmla="*/ f40 1 f30"/>
              <a:gd name="f52" fmla="*/ f41 1 f31"/>
              <a:gd name="f53" fmla="*/ f42 1 f30"/>
              <a:gd name="f54" fmla="*/ f43 1 f31"/>
              <a:gd name="f55" fmla="*/ f44 1 f31"/>
              <a:gd name="f56" fmla="*/ f45 1 f30"/>
              <a:gd name="f57" fmla="*/ f46 1 f31"/>
              <a:gd name="f58" fmla="*/ f47 f21 1"/>
              <a:gd name="f59" fmla="*/ f48 f21 1"/>
              <a:gd name="f60" fmla="*/ f50 f22 1"/>
              <a:gd name="f61" fmla="*/ f49 f22 1"/>
              <a:gd name="f62" fmla="*/ f51 f21 1"/>
              <a:gd name="f63" fmla="*/ f52 f22 1"/>
              <a:gd name="f64" fmla="*/ f53 f21 1"/>
              <a:gd name="f65" fmla="*/ f54 f22 1"/>
              <a:gd name="f66" fmla="*/ f55 f22 1"/>
              <a:gd name="f67" fmla="*/ f56 f21 1"/>
              <a:gd name="f68" fmla="*/ f57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2" y="f63"/>
              </a:cxn>
              <a:cxn ang="f39">
                <a:pos x="f64" y="f65"/>
              </a:cxn>
              <a:cxn ang="f39">
                <a:pos x="f62" y="f66"/>
              </a:cxn>
              <a:cxn ang="f39">
                <a:pos x="f67" y="f68"/>
              </a:cxn>
              <a:cxn ang="f39">
                <a:pos x="f62" y="f63"/>
              </a:cxn>
            </a:cxnLst>
            <a:rect l="f58" t="f61" r="f59" b="f60"/>
            <a:pathLst>
              <a:path w="25" h="31">
                <a:moveTo>
                  <a:pt x="f8" y="f7"/>
                </a:moveTo>
                <a:cubicBezTo>
                  <a:pt x="f9" y="f10"/>
                  <a:pt x="f5" y="f11"/>
                  <a:pt x="f12" y="f8"/>
                </a:cubicBezTo>
                <a:cubicBezTo>
                  <a:pt x="f12" y="f13"/>
                  <a:pt x="f14" y="f5"/>
                  <a:pt x="f8" y="f12"/>
                </a:cubicBezTo>
                <a:cubicBezTo>
                  <a:pt x="f11" y="f15"/>
                  <a:pt x="f16" y="f13"/>
                  <a:pt x="f6" y="f17"/>
                </a:cubicBezTo>
                <a:cubicBezTo>
                  <a:pt x="f6" y="f11"/>
                  <a:pt x="f18" y="f19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9" name="Freeform 41">
            <a:extLst>
              <a:ext uri="{FF2B5EF4-FFF2-40B4-BE49-F238E27FC236}">
                <a16:creationId xmlns:a16="http://schemas.microsoft.com/office/drawing/2014/main" id="{1BDBBAC1-1B60-23BA-0F04-79908D8A50B4}"/>
              </a:ext>
            </a:extLst>
          </p:cNvPr>
          <p:cNvSpPr/>
          <p:nvPr/>
        </p:nvSpPr>
        <p:spPr>
          <a:xfrm>
            <a:off x="5715000" y="3263895"/>
            <a:ext cx="53977" cy="4285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25"/>
              <a:gd name="f8" fmla="val 12"/>
              <a:gd name="f9" fmla="val 23"/>
              <a:gd name="f10" fmla="val 18"/>
              <a:gd name="f11" fmla="val 13"/>
              <a:gd name="f12" fmla="val 24"/>
              <a:gd name="f13" fmla="val 9"/>
              <a:gd name="f14" fmla="val 2"/>
              <a:gd name="f15" fmla="val 17"/>
              <a:gd name="f16" fmla="val 1"/>
              <a:gd name="f17" fmla="val 8"/>
              <a:gd name="f18" fmla="val 6"/>
              <a:gd name="f19" fmla="+- 0 0 -90"/>
              <a:gd name="f20" fmla="*/ f3 1 32"/>
              <a:gd name="f21" fmla="*/ f4 1 25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32"/>
              <a:gd name="f30" fmla="*/ f26 1 25"/>
              <a:gd name="f31" fmla="*/ 32 f27 1"/>
              <a:gd name="f32" fmla="*/ 12 f26 1"/>
              <a:gd name="f33" fmla="*/ 13 f27 1"/>
              <a:gd name="f34" fmla="*/ 24 f26 1"/>
              <a:gd name="f35" fmla="*/ 1 f27 1"/>
              <a:gd name="f36" fmla="*/ 12 f27 1"/>
              <a:gd name="f37" fmla="*/ 1 f26 1"/>
              <a:gd name="f38" fmla="+- f28 0 f1"/>
              <a:gd name="f39" fmla="*/ f31 1 32"/>
              <a:gd name="f40" fmla="*/ f32 1 25"/>
              <a:gd name="f41" fmla="*/ f33 1 32"/>
              <a:gd name="f42" fmla="*/ f34 1 25"/>
              <a:gd name="f43" fmla="*/ f35 1 32"/>
              <a:gd name="f44" fmla="*/ f36 1 32"/>
              <a:gd name="f45" fmla="*/ f37 1 25"/>
              <a:gd name="f46" fmla="*/ 0 1 f29"/>
              <a:gd name="f47" fmla="*/ f23 1 f29"/>
              <a:gd name="f48" fmla="*/ 0 1 f30"/>
              <a:gd name="f49" fmla="*/ f24 1 f30"/>
              <a:gd name="f50" fmla="*/ f39 1 f29"/>
              <a:gd name="f51" fmla="*/ f40 1 f30"/>
              <a:gd name="f52" fmla="*/ f41 1 f29"/>
              <a:gd name="f53" fmla="*/ f42 1 f30"/>
              <a:gd name="f54" fmla="*/ f43 1 f29"/>
              <a:gd name="f55" fmla="*/ f44 1 f29"/>
              <a:gd name="f56" fmla="*/ f45 1 f30"/>
              <a:gd name="f57" fmla="*/ f46 f20 1"/>
              <a:gd name="f58" fmla="*/ f47 f20 1"/>
              <a:gd name="f59" fmla="*/ f49 f21 1"/>
              <a:gd name="f60" fmla="*/ f48 f21 1"/>
              <a:gd name="f61" fmla="*/ f50 f20 1"/>
              <a:gd name="f62" fmla="*/ f51 f21 1"/>
              <a:gd name="f63" fmla="*/ f52 f20 1"/>
              <a:gd name="f64" fmla="*/ f53 f21 1"/>
              <a:gd name="f65" fmla="*/ f54 f20 1"/>
              <a:gd name="f66" fmla="*/ f55 f20 1"/>
              <a:gd name="f67" fmla="*/ f56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61" y="f62"/>
              </a:cxn>
              <a:cxn ang="f38">
                <a:pos x="f63" y="f64"/>
              </a:cxn>
              <a:cxn ang="f38">
                <a:pos x="f65" y="f62"/>
              </a:cxn>
              <a:cxn ang="f38">
                <a:pos x="f66" y="f67"/>
              </a:cxn>
              <a:cxn ang="f38">
                <a:pos x="f61" y="f62"/>
              </a:cxn>
            </a:cxnLst>
            <a:rect l="f57" t="f60" r="f58" b="f59"/>
            <a:pathLst>
              <a:path w="32" h="25">
                <a:moveTo>
                  <a:pt x="f6" y="f8"/>
                </a:moveTo>
                <a:cubicBezTo>
                  <a:pt x="f9" y="f10"/>
                  <a:pt x="f10" y="f7"/>
                  <a:pt x="f11" y="f12"/>
                </a:cubicBezTo>
                <a:cubicBezTo>
                  <a:pt x="f13" y="f12"/>
                  <a:pt x="f14" y="f15"/>
                  <a:pt x="f16" y="f8"/>
                </a:cubicBezTo>
                <a:cubicBezTo>
                  <a:pt x="f5" y="f13"/>
                  <a:pt x="f17" y="f16"/>
                  <a:pt x="f8" y="f16"/>
                </a:cubicBezTo>
                <a:cubicBezTo>
                  <a:pt x="f15" y="f5"/>
                  <a:pt x="f9" y="f18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0" name="Freeform 42">
            <a:extLst>
              <a:ext uri="{FF2B5EF4-FFF2-40B4-BE49-F238E27FC236}">
                <a16:creationId xmlns:a16="http://schemas.microsoft.com/office/drawing/2014/main" id="{9BE73516-5D08-2962-55A4-E8D5C8721205}"/>
              </a:ext>
            </a:extLst>
          </p:cNvPr>
          <p:cNvSpPr/>
          <p:nvPr/>
        </p:nvSpPr>
        <p:spPr>
          <a:xfrm>
            <a:off x="5546722" y="3263895"/>
            <a:ext cx="52385" cy="4285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"/>
              <a:gd name="f7" fmla="val 25"/>
              <a:gd name="f8" fmla="val 12"/>
              <a:gd name="f9" fmla="val 22"/>
              <a:gd name="f10" fmla="val 18"/>
              <a:gd name="f11" fmla="val 17"/>
              <a:gd name="f12" fmla="val 24"/>
              <a:gd name="f13" fmla="val 8"/>
              <a:gd name="f14" fmla="val 1"/>
              <a:gd name="f15" fmla="val 14"/>
              <a:gd name="f16" fmla="val 9"/>
              <a:gd name="f17" fmla="val 7"/>
              <a:gd name="f18" fmla="val 2"/>
              <a:gd name="f19" fmla="val 11"/>
              <a:gd name="f20" fmla="val 15"/>
              <a:gd name="f21" fmla="val 21"/>
              <a:gd name="f22" fmla="val 6"/>
              <a:gd name="f23" fmla="+- 0 0 -90"/>
              <a:gd name="f24" fmla="*/ f3 1 31"/>
              <a:gd name="f25" fmla="*/ f4 1 25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31"/>
              <a:gd name="f34" fmla="*/ f30 1 25"/>
              <a:gd name="f35" fmla="*/ 31 f31 1"/>
              <a:gd name="f36" fmla="*/ 12 f30 1"/>
              <a:gd name="f37" fmla="*/ 12 f31 1"/>
              <a:gd name="f38" fmla="*/ 24 f30 1"/>
              <a:gd name="f39" fmla="*/ 1 f31 1"/>
              <a:gd name="f40" fmla="*/ 14 f30 1"/>
              <a:gd name="f41" fmla="*/ 11 f31 1"/>
              <a:gd name="f42" fmla="*/ 1 f30 1"/>
              <a:gd name="f43" fmla="+- f32 0 f1"/>
              <a:gd name="f44" fmla="*/ f35 1 31"/>
              <a:gd name="f45" fmla="*/ f36 1 25"/>
              <a:gd name="f46" fmla="*/ f37 1 31"/>
              <a:gd name="f47" fmla="*/ f38 1 25"/>
              <a:gd name="f48" fmla="*/ f39 1 31"/>
              <a:gd name="f49" fmla="*/ f40 1 25"/>
              <a:gd name="f50" fmla="*/ f41 1 31"/>
              <a:gd name="f51" fmla="*/ f42 1 25"/>
              <a:gd name="f52" fmla="*/ 0 1 f33"/>
              <a:gd name="f53" fmla="*/ f27 1 f33"/>
              <a:gd name="f54" fmla="*/ 0 1 f34"/>
              <a:gd name="f55" fmla="*/ f28 1 f34"/>
              <a:gd name="f56" fmla="*/ f44 1 f33"/>
              <a:gd name="f57" fmla="*/ f45 1 f34"/>
              <a:gd name="f58" fmla="*/ f46 1 f33"/>
              <a:gd name="f59" fmla="*/ f47 1 f34"/>
              <a:gd name="f60" fmla="*/ f48 1 f33"/>
              <a:gd name="f61" fmla="*/ f49 1 f34"/>
              <a:gd name="f62" fmla="*/ f50 1 f33"/>
              <a:gd name="f63" fmla="*/ f51 1 f34"/>
              <a:gd name="f64" fmla="*/ f52 f24 1"/>
              <a:gd name="f65" fmla="*/ f53 f24 1"/>
              <a:gd name="f66" fmla="*/ f55 f25 1"/>
              <a:gd name="f67" fmla="*/ f54 f25 1"/>
              <a:gd name="f68" fmla="*/ f56 f24 1"/>
              <a:gd name="f69" fmla="*/ f57 f25 1"/>
              <a:gd name="f70" fmla="*/ f58 f24 1"/>
              <a:gd name="f71" fmla="*/ f59 f25 1"/>
              <a:gd name="f72" fmla="*/ f60 f24 1"/>
              <a:gd name="f73" fmla="*/ f61 f25 1"/>
              <a:gd name="f74" fmla="*/ f62 f24 1"/>
              <a:gd name="f75" fmla="*/ f6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8" y="f69"/>
              </a:cxn>
              <a:cxn ang="f43">
                <a:pos x="f70" y="f71"/>
              </a:cxn>
              <a:cxn ang="f43">
                <a:pos x="f72" y="f73"/>
              </a:cxn>
              <a:cxn ang="f43">
                <a:pos x="f74" y="f75"/>
              </a:cxn>
              <a:cxn ang="f43">
                <a:pos x="f68" y="f69"/>
              </a:cxn>
            </a:cxnLst>
            <a:rect l="f64" t="f67" r="f65" b="f66"/>
            <a:pathLst>
              <a:path w="31" h="25">
                <a:moveTo>
                  <a:pt x="f6" y="f8"/>
                </a:moveTo>
                <a:cubicBezTo>
                  <a:pt x="f9" y="f10"/>
                  <a:pt x="f11" y="f12"/>
                  <a:pt x="f8" y="f12"/>
                </a:cubicBezTo>
                <a:cubicBezTo>
                  <a:pt x="f13" y="f7"/>
                  <a:pt x="f5" y="f11"/>
                  <a:pt x="f14" y="f15"/>
                </a:cubicBezTo>
                <a:cubicBezTo>
                  <a:pt x="f14" y="f16"/>
                  <a:pt x="f17" y="f18"/>
                  <a:pt x="f19" y="f14"/>
                </a:cubicBezTo>
                <a:cubicBezTo>
                  <a:pt x="f20" y="f5"/>
                  <a:pt x="f21" y="f22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1" name="Freeform 43">
            <a:extLst>
              <a:ext uri="{FF2B5EF4-FFF2-40B4-BE49-F238E27FC236}">
                <a16:creationId xmlns:a16="http://schemas.microsoft.com/office/drawing/2014/main" id="{FA104E7E-620A-6B69-95C8-1357C4E79158}"/>
              </a:ext>
            </a:extLst>
          </p:cNvPr>
          <p:cNvSpPr/>
          <p:nvPr/>
        </p:nvSpPr>
        <p:spPr>
          <a:xfrm>
            <a:off x="5460997" y="3106738"/>
            <a:ext cx="39684" cy="508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"/>
              <a:gd name="f7" fmla="val 30"/>
              <a:gd name="f8" fmla="val 12"/>
              <a:gd name="f9" fmla="val 6"/>
              <a:gd name="f10" fmla="val 20"/>
              <a:gd name="f11" fmla="val 15"/>
              <a:gd name="f12" fmla="val 1"/>
              <a:gd name="f13" fmla="val 11"/>
              <a:gd name="f14" fmla="val 3"/>
              <a:gd name="f15" fmla="val 7"/>
              <a:gd name="f16" fmla="val 9"/>
              <a:gd name="f17" fmla="val 13"/>
              <a:gd name="f18" fmla="val 17"/>
              <a:gd name="f19" fmla="val 16"/>
              <a:gd name="f20" fmla="val 18"/>
              <a:gd name="f21" fmla="val 21"/>
              <a:gd name="f22" fmla="+- 0 0 -90"/>
              <a:gd name="f23" fmla="*/ f3 1 24"/>
              <a:gd name="f24" fmla="*/ f4 1 30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24"/>
              <a:gd name="f33" fmla="*/ f29 1 30"/>
              <a:gd name="f34" fmla="*/ 12 f30 1"/>
              <a:gd name="f35" fmla="*/ 30 f29 1"/>
              <a:gd name="f36" fmla="*/ 1 f30 1"/>
              <a:gd name="f37" fmla="*/ 11 f29 1"/>
              <a:gd name="f38" fmla="*/ 13 f30 1"/>
              <a:gd name="f39" fmla="*/ 0 f29 1"/>
              <a:gd name="f40" fmla="*/ 24 f30 1"/>
              <a:gd name="f41" fmla="+- f31 0 f1"/>
              <a:gd name="f42" fmla="*/ f34 1 24"/>
              <a:gd name="f43" fmla="*/ f35 1 30"/>
              <a:gd name="f44" fmla="*/ f36 1 24"/>
              <a:gd name="f45" fmla="*/ f37 1 30"/>
              <a:gd name="f46" fmla="*/ f38 1 24"/>
              <a:gd name="f47" fmla="*/ f39 1 30"/>
              <a:gd name="f48" fmla="*/ f40 1 24"/>
              <a:gd name="f49" fmla="*/ 0 1 f32"/>
              <a:gd name="f50" fmla="*/ f26 1 f32"/>
              <a:gd name="f51" fmla="*/ 0 1 f33"/>
              <a:gd name="f52" fmla="*/ f27 1 f33"/>
              <a:gd name="f53" fmla="*/ f42 1 f32"/>
              <a:gd name="f54" fmla="*/ f43 1 f33"/>
              <a:gd name="f55" fmla="*/ f44 1 f32"/>
              <a:gd name="f56" fmla="*/ f45 1 f33"/>
              <a:gd name="f57" fmla="*/ f46 1 f32"/>
              <a:gd name="f58" fmla="*/ f47 1 f33"/>
              <a:gd name="f59" fmla="*/ f48 1 f32"/>
              <a:gd name="f60" fmla="*/ f49 f23 1"/>
              <a:gd name="f61" fmla="*/ f50 f23 1"/>
              <a:gd name="f62" fmla="*/ f52 f24 1"/>
              <a:gd name="f63" fmla="*/ f51 f24 1"/>
              <a:gd name="f64" fmla="*/ f53 f23 1"/>
              <a:gd name="f65" fmla="*/ f54 f24 1"/>
              <a:gd name="f66" fmla="*/ f55 f23 1"/>
              <a:gd name="f67" fmla="*/ f56 f24 1"/>
              <a:gd name="f68" fmla="*/ f57 f23 1"/>
              <a:gd name="f69" fmla="*/ f58 f24 1"/>
              <a:gd name="f70" fmla="*/ f59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4" y="f65"/>
              </a:cxn>
              <a:cxn ang="f41">
                <a:pos x="f66" y="f67"/>
              </a:cxn>
              <a:cxn ang="f41">
                <a:pos x="f68" y="f69"/>
              </a:cxn>
              <a:cxn ang="f41">
                <a:pos x="f70" y="f67"/>
              </a:cxn>
              <a:cxn ang="f41">
                <a:pos x="f64" y="f65"/>
              </a:cxn>
            </a:cxnLst>
            <a:rect l="f60" t="f63" r="f61" b="f62"/>
            <a:pathLst>
              <a:path w="24" h="30">
                <a:moveTo>
                  <a:pt x="f8" y="f7"/>
                </a:moveTo>
                <a:cubicBezTo>
                  <a:pt x="f9" y="f10"/>
                  <a:pt x="f5" y="f11"/>
                  <a:pt x="f12" y="f13"/>
                </a:cubicBezTo>
                <a:cubicBezTo>
                  <a:pt x="f14" y="f15"/>
                  <a:pt x="f16" y="f12"/>
                  <a:pt x="f17" y="f5"/>
                </a:cubicBezTo>
                <a:cubicBezTo>
                  <a:pt x="f18" y="f5"/>
                  <a:pt x="f6" y="f15"/>
                  <a:pt x="f6" y="f13"/>
                </a:cubicBezTo>
                <a:cubicBezTo>
                  <a:pt x="f6" y="f19"/>
                  <a:pt x="f20" y="f21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2" name="Freeform 44">
            <a:extLst>
              <a:ext uri="{FF2B5EF4-FFF2-40B4-BE49-F238E27FC236}">
                <a16:creationId xmlns:a16="http://schemas.microsoft.com/office/drawing/2014/main" id="{5117AD0C-CBE9-7A9A-0AB5-298AD8DB6C7D}"/>
              </a:ext>
            </a:extLst>
          </p:cNvPr>
          <p:cNvSpPr/>
          <p:nvPr/>
        </p:nvSpPr>
        <p:spPr>
          <a:xfrm>
            <a:off x="5630866" y="2708279"/>
            <a:ext cx="53977" cy="412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24"/>
              <a:gd name="f8" fmla="val 11"/>
              <a:gd name="f9" fmla="val 23"/>
              <a:gd name="f10" fmla="val 18"/>
              <a:gd name="f11" fmla="val 13"/>
              <a:gd name="f12" fmla="val 9"/>
              <a:gd name="f13" fmla="val 4"/>
              <a:gd name="f14" fmla="val 17"/>
              <a:gd name="f15" fmla="val 14"/>
              <a:gd name="f16" fmla="val 7"/>
              <a:gd name="f17" fmla="val 2"/>
              <a:gd name="f18" fmla="val 12"/>
              <a:gd name="f19" fmla="val 1"/>
              <a:gd name="f20" fmla="val 16"/>
              <a:gd name="f21" fmla="val 22"/>
              <a:gd name="f22" fmla="val 6"/>
              <a:gd name="f23" fmla="+- 0 0 -90"/>
              <a:gd name="f24" fmla="*/ f3 1 32"/>
              <a:gd name="f25" fmla="*/ f4 1 24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32"/>
              <a:gd name="f34" fmla="*/ f30 1 24"/>
              <a:gd name="f35" fmla="*/ 32 f31 1"/>
              <a:gd name="f36" fmla="*/ 11 f30 1"/>
              <a:gd name="f37" fmla="*/ 13 f31 1"/>
              <a:gd name="f38" fmla="*/ 24 f30 1"/>
              <a:gd name="f39" fmla="*/ 0 f31 1"/>
              <a:gd name="f40" fmla="*/ 14 f30 1"/>
              <a:gd name="f41" fmla="*/ 12 f31 1"/>
              <a:gd name="f42" fmla="*/ 1 f30 1"/>
              <a:gd name="f43" fmla="+- f32 0 f1"/>
              <a:gd name="f44" fmla="*/ f35 1 32"/>
              <a:gd name="f45" fmla="*/ f36 1 24"/>
              <a:gd name="f46" fmla="*/ f37 1 32"/>
              <a:gd name="f47" fmla="*/ f38 1 24"/>
              <a:gd name="f48" fmla="*/ f39 1 32"/>
              <a:gd name="f49" fmla="*/ f40 1 24"/>
              <a:gd name="f50" fmla="*/ f41 1 32"/>
              <a:gd name="f51" fmla="*/ f42 1 24"/>
              <a:gd name="f52" fmla="*/ 0 1 f33"/>
              <a:gd name="f53" fmla="*/ f27 1 f33"/>
              <a:gd name="f54" fmla="*/ 0 1 f34"/>
              <a:gd name="f55" fmla="*/ f28 1 f34"/>
              <a:gd name="f56" fmla="*/ f44 1 f33"/>
              <a:gd name="f57" fmla="*/ f45 1 f34"/>
              <a:gd name="f58" fmla="*/ f46 1 f33"/>
              <a:gd name="f59" fmla="*/ f47 1 f34"/>
              <a:gd name="f60" fmla="*/ f48 1 f33"/>
              <a:gd name="f61" fmla="*/ f49 1 f34"/>
              <a:gd name="f62" fmla="*/ f50 1 f33"/>
              <a:gd name="f63" fmla="*/ f51 1 f34"/>
              <a:gd name="f64" fmla="*/ f52 f24 1"/>
              <a:gd name="f65" fmla="*/ f53 f24 1"/>
              <a:gd name="f66" fmla="*/ f55 f25 1"/>
              <a:gd name="f67" fmla="*/ f54 f25 1"/>
              <a:gd name="f68" fmla="*/ f56 f24 1"/>
              <a:gd name="f69" fmla="*/ f57 f25 1"/>
              <a:gd name="f70" fmla="*/ f58 f24 1"/>
              <a:gd name="f71" fmla="*/ f59 f25 1"/>
              <a:gd name="f72" fmla="*/ f60 f24 1"/>
              <a:gd name="f73" fmla="*/ f61 f25 1"/>
              <a:gd name="f74" fmla="*/ f62 f24 1"/>
              <a:gd name="f75" fmla="*/ f6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8" y="f69"/>
              </a:cxn>
              <a:cxn ang="f43">
                <a:pos x="f70" y="f71"/>
              </a:cxn>
              <a:cxn ang="f43">
                <a:pos x="f72" y="f73"/>
              </a:cxn>
              <a:cxn ang="f43">
                <a:pos x="f74" y="f75"/>
              </a:cxn>
              <a:cxn ang="f43">
                <a:pos x="f68" y="f69"/>
              </a:cxn>
            </a:cxnLst>
            <a:rect l="f64" t="f67" r="f65" b="f66"/>
            <a:pathLst>
              <a:path w="32" h="24">
                <a:moveTo>
                  <a:pt x="f6" y="f8"/>
                </a:moveTo>
                <a:cubicBezTo>
                  <a:pt x="f9" y="f10"/>
                  <a:pt x="f10" y="f9"/>
                  <a:pt x="f11" y="f7"/>
                </a:cubicBezTo>
                <a:cubicBezTo>
                  <a:pt x="f12" y="f7"/>
                  <a:pt x="f13" y="f14"/>
                  <a:pt x="f5" y="f15"/>
                </a:cubicBezTo>
                <a:cubicBezTo>
                  <a:pt x="f13" y="f12"/>
                  <a:pt x="f16" y="f17"/>
                  <a:pt x="f18" y="f19"/>
                </a:cubicBezTo>
                <a:cubicBezTo>
                  <a:pt x="f20" y="f5"/>
                  <a:pt x="f21" y="f22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3" name="Freeform 45">
            <a:extLst>
              <a:ext uri="{FF2B5EF4-FFF2-40B4-BE49-F238E27FC236}">
                <a16:creationId xmlns:a16="http://schemas.microsoft.com/office/drawing/2014/main" id="{8D3359AA-015B-3154-7676-58633086DF71}"/>
              </a:ext>
            </a:extLst>
          </p:cNvPr>
          <p:cNvSpPr/>
          <p:nvPr/>
        </p:nvSpPr>
        <p:spPr>
          <a:xfrm>
            <a:off x="5378445" y="2708279"/>
            <a:ext cx="38103" cy="523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"/>
              <a:gd name="f7" fmla="val 31"/>
              <a:gd name="f8" fmla="val 12"/>
              <a:gd name="f9" fmla="val 5"/>
              <a:gd name="f10" fmla="val 22"/>
              <a:gd name="f11" fmla="val 17"/>
              <a:gd name="f12" fmla="val 8"/>
              <a:gd name="f13" fmla="val 7"/>
              <a:gd name="f14" fmla="val 10"/>
              <a:gd name="f15" fmla="val 1"/>
              <a:gd name="f16" fmla="val 15"/>
              <a:gd name="f17" fmla="val 2"/>
              <a:gd name="f18" fmla="val 21"/>
              <a:gd name="f19" fmla="val 16"/>
              <a:gd name="f20" fmla="+- 0 0 -90"/>
              <a:gd name="f21" fmla="*/ f3 1 23"/>
              <a:gd name="f22" fmla="*/ f4 1 31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23"/>
              <a:gd name="f31" fmla="*/ f27 1 31"/>
              <a:gd name="f32" fmla="*/ 12 f28 1"/>
              <a:gd name="f33" fmla="*/ 31 f27 1"/>
              <a:gd name="f34" fmla="*/ 0 f28 1"/>
              <a:gd name="f35" fmla="*/ 12 f27 1"/>
              <a:gd name="f36" fmla="*/ 10 f28 1"/>
              <a:gd name="f37" fmla="*/ 1 f27 1"/>
              <a:gd name="f38" fmla="*/ 22 f28 1"/>
              <a:gd name="f39" fmla="+- f29 0 f1"/>
              <a:gd name="f40" fmla="*/ f32 1 23"/>
              <a:gd name="f41" fmla="*/ f33 1 31"/>
              <a:gd name="f42" fmla="*/ f34 1 23"/>
              <a:gd name="f43" fmla="*/ f35 1 31"/>
              <a:gd name="f44" fmla="*/ f36 1 23"/>
              <a:gd name="f45" fmla="*/ f37 1 31"/>
              <a:gd name="f46" fmla="*/ f38 1 23"/>
              <a:gd name="f47" fmla="*/ 0 1 f30"/>
              <a:gd name="f48" fmla="*/ f24 1 f30"/>
              <a:gd name="f49" fmla="*/ 0 1 f31"/>
              <a:gd name="f50" fmla="*/ f25 1 f31"/>
              <a:gd name="f51" fmla="*/ f40 1 f30"/>
              <a:gd name="f52" fmla="*/ f41 1 f31"/>
              <a:gd name="f53" fmla="*/ f42 1 f30"/>
              <a:gd name="f54" fmla="*/ f43 1 f31"/>
              <a:gd name="f55" fmla="*/ f44 1 f30"/>
              <a:gd name="f56" fmla="*/ f45 1 f31"/>
              <a:gd name="f57" fmla="*/ f46 1 f30"/>
              <a:gd name="f58" fmla="*/ f47 f21 1"/>
              <a:gd name="f59" fmla="*/ f48 f21 1"/>
              <a:gd name="f60" fmla="*/ f50 f22 1"/>
              <a:gd name="f61" fmla="*/ f49 f22 1"/>
              <a:gd name="f62" fmla="*/ f51 f21 1"/>
              <a:gd name="f63" fmla="*/ f52 f22 1"/>
              <a:gd name="f64" fmla="*/ f53 f21 1"/>
              <a:gd name="f65" fmla="*/ f54 f22 1"/>
              <a:gd name="f66" fmla="*/ f55 f21 1"/>
              <a:gd name="f67" fmla="*/ f56 f22 1"/>
              <a:gd name="f68" fmla="*/ f57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2" y="f63"/>
              </a:cxn>
              <a:cxn ang="f39">
                <a:pos x="f64" y="f65"/>
              </a:cxn>
              <a:cxn ang="f39">
                <a:pos x="f66" y="f67"/>
              </a:cxn>
              <a:cxn ang="f39">
                <a:pos x="f68" y="f65"/>
              </a:cxn>
              <a:cxn ang="f39">
                <a:pos x="f62" y="f63"/>
              </a:cxn>
            </a:cxnLst>
            <a:rect l="f58" t="f61" r="f59" b="f60"/>
            <a:pathLst>
              <a:path w="23" h="31">
                <a:moveTo>
                  <a:pt x="f8" y="f7"/>
                </a:moveTo>
                <a:cubicBezTo>
                  <a:pt x="f9" y="f10"/>
                  <a:pt x="f5" y="f11"/>
                  <a:pt x="f5" y="f8"/>
                </a:cubicBezTo>
                <a:cubicBezTo>
                  <a:pt x="f5" y="f12"/>
                  <a:pt x="f13" y="f5"/>
                  <a:pt x="f14" y="f15"/>
                </a:cubicBezTo>
                <a:cubicBezTo>
                  <a:pt x="f16" y="f17"/>
                  <a:pt x="f18" y="f12"/>
                  <a:pt x="f10" y="f8"/>
                </a:cubicBezTo>
                <a:cubicBezTo>
                  <a:pt x="f6" y="f19"/>
                  <a:pt x="f11" y="f18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4" name="Freeform 46">
            <a:extLst>
              <a:ext uri="{FF2B5EF4-FFF2-40B4-BE49-F238E27FC236}">
                <a16:creationId xmlns:a16="http://schemas.microsoft.com/office/drawing/2014/main" id="{D498CE6C-DBCB-FBCB-17A3-EC2C46B6422C}"/>
              </a:ext>
            </a:extLst>
          </p:cNvPr>
          <p:cNvSpPr/>
          <p:nvPr/>
        </p:nvSpPr>
        <p:spPr>
          <a:xfrm>
            <a:off x="5375272" y="3095628"/>
            <a:ext cx="41276" cy="508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"/>
              <a:gd name="f7" fmla="val 30"/>
              <a:gd name="f8" fmla="val 10"/>
              <a:gd name="f9" fmla="val 17"/>
              <a:gd name="f10" fmla="val 8"/>
              <a:gd name="f11" fmla="val 13"/>
              <a:gd name="f12" fmla="val 23"/>
              <a:gd name="f13" fmla="val 22"/>
              <a:gd name="f14" fmla="val 28"/>
              <a:gd name="f15" fmla="val 12"/>
              <a:gd name="f16" fmla="val 29"/>
              <a:gd name="f17" fmla="val 1"/>
              <a:gd name="f18" fmla="val 20"/>
              <a:gd name="f19" fmla="val 15"/>
              <a:gd name="f20" fmla="val 5"/>
              <a:gd name="f21" fmla="+- 0 0 -90"/>
              <a:gd name="f22" fmla="*/ f3 1 24"/>
              <a:gd name="f23" fmla="*/ f4 1 30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24"/>
              <a:gd name="f32" fmla="*/ f28 1 30"/>
              <a:gd name="f33" fmla="*/ 10 f29 1"/>
              <a:gd name="f34" fmla="*/ 0 f28 1"/>
              <a:gd name="f35" fmla="*/ 23 f29 1"/>
              <a:gd name="f36" fmla="*/ 17 f28 1"/>
              <a:gd name="f37" fmla="*/ 12 f29 1"/>
              <a:gd name="f38" fmla="*/ 29 f28 1"/>
              <a:gd name="f39" fmla="*/ 1 f29 1"/>
              <a:gd name="f40" fmla="*/ 20 f28 1"/>
              <a:gd name="f41" fmla="+- f30 0 f1"/>
              <a:gd name="f42" fmla="*/ f33 1 24"/>
              <a:gd name="f43" fmla="*/ f34 1 30"/>
              <a:gd name="f44" fmla="*/ f35 1 24"/>
              <a:gd name="f45" fmla="*/ f36 1 30"/>
              <a:gd name="f46" fmla="*/ f37 1 24"/>
              <a:gd name="f47" fmla="*/ f38 1 30"/>
              <a:gd name="f48" fmla="*/ f39 1 24"/>
              <a:gd name="f49" fmla="*/ f40 1 30"/>
              <a:gd name="f50" fmla="*/ 0 1 f31"/>
              <a:gd name="f51" fmla="*/ f25 1 f31"/>
              <a:gd name="f52" fmla="*/ 0 1 f32"/>
              <a:gd name="f53" fmla="*/ f26 1 f32"/>
              <a:gd name="f54" fmla="*/ f42 1 f31"/>
              <a:gd name="f55" fmla="*/ f43 1 f32"/>
              <a:gd name="f56" fmla="*/ f44 1 f31"/>
              <a:gd name="f57" fmla="*/ f45 1 f32"/>
              <a:gd name="f58" fmla="*/ f46 1 f31"/>
              <a:gd name="f59" fmla="*/ f47 1 f32"/>
              <a:gd name="f60" fmla="*/ f48 1 f31"/>
              <a:gd name="f61" fmla="*/ f49 1 f32"/>
              <a:gd name="f62" fmla="*/ f50 f22 1"/>
              <a:gd name="f63" fmla="*/ f51 f22 1"/>
              <a:gd name="f64" fmla="*/ f53 f23 1"/>
              <a:gd name="f65" fmla="*/ f52 f23 1"/>
              <a:gd name="f66" fmla="*/ f54 f22 1"/>
              <a:gd name="f67" fmla="*/ f55 f23 1"/>
              <a:gd name="f68" fmla="*/ f56 f22 1"/>
              <a:gd name="f69" fmla="*/ f57 f23 1"/>
              <a:gd name="f70" fmla="*/ f58 f22 1"/>
              <a:gd name="f71" fmla="*/ f59 f23 1"/>
              <a:gd name="f72" fmla="*/ f60 f22 1"/>
              <a:gd name="f73" fmla="*/ f61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6" y="f67"/>
              </a:cxn>
              <a:cxn ang="f41">
                <a:pos x="f68" y="f69"/>
              </a:cxn>
              <a:cxn ang="f41">
                <a:pos x="f70" y="f71"/>
              </a:cxn>
              <a:cxn ang="f41">
                <a:pos x="f72" y="f73"/>
              </a:cxn>
              <a:cxn ang="f41">
                <a:pos x="f66" y="f67"/>
              </a:cxn>
            </a:cxnLst>
            <a:rect l="f62" t="f65" r="f63" b="f64"/>
            <a:pathLst>
              <a:path w="24" h="30">
                <a:moveTo>
                  <a:pt x="f8" y="f5"/>
                </a:moveTo>
                <a:cubicBezTo>
                  <a:pt x="f9" y="f10"/>
                  <a:pt x="f6" y="f11"/>
                  <a:pt x="f12" y="f9"/>
                </a:cubicBezTo>
                <a:cubicBezTo>
                  <a:pt x="f13" y="f13"/>
                  <a:pt x="f9" y="f14"/>
                  <a:pt x="f15" y="f16"/>
                </a:cubicBezTo>
                <a:cubicBezTo>
                  <a:pt x="f8" y="f7"/>
                  <a:pt x="f17" y="f6"/>
                  <a:pt x="f17" y="f18"/>
                </a:cubicBezTo>
                <a:cubicBezTo>
                  <a:pt x="f5" y="f19"/>
                  <a:pt x="f20" y="f8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5" name="Freeform 47">
            <a:extLst>
              <a:ext uri="{FF2B5EF4-FFF2-40B4-BE49-F238E27FC236}">
                <a16:creationId xmlns:a16="http://schemas.microsoft.com/office/drawing/2014/main" id="{F5E148BA-7750-0256-2981-6B894055CDEE}"/>
              </a:ext>
            </a:extLst>
          </p:cNvPr>
          <p:cNvSpPr/>
          <p:nvPr/>
        </p:nvSpPr>
        <p:spPr>
          <a:xfrm>
            <a:off x="5673723" y="3035295"/>
            <a:ext cx="50804" cy="412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0"/>
              <a:gd name="f7" fmla="val 24"/>
              <a:gd name="f8" fmla="val 11"/>
              <a:gd name="f9" fmla="val 21"/>
              <a:gd name="f10" fmla="val 18"/>
              <a:gd name="f11" fmla="val 17"/>
              <a:gd name="f12" fmla="val 12"/>
              <a:gd name="f13" fmla="val 8"/>
              <a:gd name="f14" fmla="val 16"/>
              <a:gd name="f15" fmla="val 1"/>
              <a:gd name="f16" fmla="val 13"/>
              <a:gd name="f17" fmla="val 2"/>
              <a:gd name="f18" fmla="val 7"/>
              <a:gd name="f19" fmla="val 6"/>
              <a:gd name="f20" fmla="+- 0 0 -90"/>
              <a:gd name="f21" fmla="*/ f3 1 30"/>
              <a:gd name="f22" fmla="*/ f4 1 24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30"/>
              <a:gd name="f31" fmla="*/ f27 1 24"/>
              <a:gd name="f32" fmla="*/ 30 f28 1"/>
              <a:gd name="f33" fmla="*/ 11 f27 1"/>
              <a:gd name="f34" fmla="*/ 12 f28 1"/>
              <a:gd name="f35" fmla="*/ 24 f27 1"/>
              <a:gd name="f36" fmla="*/ 1 f28 1"/>
              <a:gd name="f37" fmla="*/ 13 f27 1"/>
              <a:gd name="f38" fmla="*/ 1 f27 1"/>
              <a:gd name="f39" fmla="+- f29 0 f1"/>
              <a:gd name="f40" fmla="*/ f32 1 30"/>
              <a:gd name="f41" fmla="*/ f33 1 24"/>
              <a:gd name="f42" fmla="*/ f34 1 30"/>
              <a:gd name="f43" fmla="*/ f35 1 24"/>
              <a:gd name="f44" fmla="*/ f36 1 30"/>
              <a:gd name="f45" fmla="*/ f37 1 24"/>
              <a:gd name="f46" fmla="*/ f38 1 24"/>
              <a:gd name="f47" fmla="*/ 0 1 f30"/>
              <a:gd name="f48" fmla="*/ f24 1 f30"/>
              <a:gd name="f49" fmla="*/ 0 1 f31"/>
              <a:gd name="f50" fmla="*/ f25 1 f31"/>
              <a:gd name="f51" fmla="*/ f40 1 f30"/>
              <a:gd name="f52" fmla="*/ f41 1 f31"/>
              <a:gd name="f53" fmla="*/ f42 1 f30"/>
              <a:gd name="f54" fmla="*/ f43 1 f31"/>
              <a:gd name="f55" fmla="*/ f44 1 f30"/>
              <a:gd name="f56" fmla="*/ f45 1 f31"/>
              <a:gd name="f57" fmla="*/ f46 1 f31"/>
              <a:gd name="f58" fmla="*/ f47 f21 1"/>
              <a:gd name="f59" fmla="*/ f48 f21 1"/>
              <a:gd name="f60" fmla="*/ f50 f22 1"/>
              <a:gd name="f61" fmla="*/ f49 f22 1"/>
              <a:gd name="f62" fmla="*/ f51 f21 1"/>
              <a:gd name="f63" fmla="*/ f52 f22 1"/>
              <a:gd name="f64" fmla="*/ f53 f21 1"/>
              <a:gd name="f65" fmla="*/ f54 f22 1"/>
              <a:gd name="f66" fmla="*/ f55 f21 1"/>
              <a:gd name="f67" fmla="*/ f56 f22 1"/>
              <a:gd name="f68" fmla="*/ f57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2" y="f63"/>
              </a:cxn>
              <a:cxn ang="f39">
                <a:pos x="f64" y="f65"/>
              </a:cxn>
              <a:cxn ang="f39">
                <a:pos x="f66" y="f67"/>
              </a:cxn>
              <a:cxn ang="f39">
                <a:pos x="f64" y="f68"/>
              </a:cxn>
              <a:cxn ang="f39">
                <a:pos x="f62" y="f63"/>
              </a:cxn>
            </a:cxnLst>
            <a:rect l="f58" t="f61" r="f59" b="f60"/>
            <a:pathLst>
              <a:path w="30" h="24">
                <a:moveTo>
                  <a:pt x="f6" y="f8"/>
                </a:moveTo>
                <a:cubicBezTo>
                  <a:pt x="f9" y="f10"/>
                  <a:pt x="f11" y="f7"/>
                  <a:pt x="f12" y="f7"/>
                </a:cubicBezTo>
                <a:cubicBezTo>
                  <a:pt x="f13" y="f7"/>
                  <a:pt x="f5" y="f14"/>
                  <a:pt x="f15" y="f16"/>
                </a:cubicBezTo>
                <a:cubicBezTo>
                  <a:pt x="f17" y="f13"/>
                  <a:pt x="f18" y="f17"/>
                  <a:pt x="f12" y="f15"/>
                </a:cubicBezTo>
                <a:cubicBezTo>
                  <a:pt x="f14" y="f5"/>
                  <a:pt x="f9" y="f19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6" name="Freeform 48">
            <a:extLst>
              <a:ext uri="{FF2B5EF4-FFF2-40B4-BE49-F238E27FC236}">
                <a16:creationId xmlns:a16="http://schemas.microsoft.com/office/drawing/2014/main" id="{329B8141-B001-DEAE-9A36-30324D2E3B3D}"/>
              </a:ext>
            </a:extLst>
          </p:cNvPr>
          <p:cNvSpPr/>
          <p:nvPr/>
        </p:nvSpPr>
        <p:spPr>
          <a:xfrm>
            <a:off x="5416548" y="3035295"/>
            <a:ext cx="53977" cy="412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24"/>
              <a:gd name="f8" fmla="val 11"/>
              <a:gd name="f9" fmla="val 23"/>
              <a:gd name="f10" fmla="val 18"/>
              <a:gd name="f11" fmla="val 13"/>
              <a:gd name="f12" fmla="val 9"/>
              <a:gd name="f13" fmla="val 5"/>
              <a:gd name="f14" fmla="val 17"/>
              <a:gd name="f15" fmla="val 3"/>
              <a:gd name="f16" fmla="val 14"/>
              <a:gd name="f17" fmla="val 1"/>
              <a:gd name="f18" fmla="val 6"/>
              <a:gd name="f19" fmla="+- 0 0 -90"/>
              <a:gd name="f20" fmla="*/ f3 1 32"/>
              <a:gd name="f21" fmla="*/ f4 1 24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32"/>
              <a:gd name="f30" fmla="*/ f26 1 24"/>
              <a:gd name="f31" fmla="*/ 32 f27 1"/>
              <a:gd name="f32" fmla="*/ 11 f26 1"/>
              <a:gd name="f33" fmla="*/ 13 f27 1"/>
              <a:gd name="f34" fmla="*/ 24 f26 1"/>
              <a:gd name="f35" fmla="*/ 0 f27 1"/>
              <a:gd name="f36" fmla="*/ 13 f26 1"/>
              <a:gd name="f37" fmla="*/ 14 f27 1"/>
              <a:gd name="f38" fmla="*/ 1 f26 1"/>
              <a:gd name="f39" fmla="+- f28 0 f1"/>
              <a:gd name="f40" fmla="*/ f31 1 32"/>
              <a:gd name="f41" fmla="*/ f32 1 24"/>
              <a:gd name="f42" fmla="*/ f33 1 32"/>
              <a:gd name="f43" fmla="*/ f34 1 24"/>
              <a:gd name="f44" fmla="*/ f35 1 32"/>
              <a:gd name="f45" fmla="*/ f36 1 24"/>
              <a:gd name="f46" fmla="*/ f37 1 32"/>
              <a:gd name="f47" fmla="*/ f38 1 24"/>
              <a:gd name="f48" fmla="*/ 0 1 f29"/>
              <a:gd name="f49" fmla="*/ f23 1 f29"/>
              <a:gd name="f50" fmla="*/ 0 1 f30"/>
              <a:gd name="f51" fmla="*/ f24 1 f30"/>
              <a:gd name="f52" fmla="*/ f40 1 f29"/>
              <a:gd name="f53" fmla="*/ f41 1 f30"/>
              <a:gd name="f54" fmla="*/ f42 1 f29"/>
              <a:gd name="f55" fmla="*/ f43 1 f30"/>
              <a:gd name="f56" fmla="*/ f44 1 f29"/>
              <a:gd name="f57" fmla="*/ f45 1 f30"/>
              <a:gd name="f58" fmla="*/ f46 1 f29"/>
              <a:gd name="f59" fmla="*/ f47 1 f30"/>
              <a:gd name="f60" fmla="*/ f48 f20 1"/>
              <a:gd name="f61" fmla="*/ f49 f20 1"/>
              <a:gd name="f62" fmla="*/ f51 f21 1"/>
              <a:gd name="f63" fmla="*/ f50 f21 1"/>
              <a:gd name="f64" fmla="*/ f52 f20 1"/>
              <a:gd name="f65" fmla="*/ f53 f21 1"/>
              <a:gd name="f66" fmla="*/ f54 f20 1"/>
              <a:gd name="f67" fmla="*/ f55 f21 1"/>
              <a:gd name="f68" fmla="*/ f56 f20 1"/>
              <a:gd name="f69" fmla="*/ f57 f21 1"/>
              <a:gd name="f70" fmla="*/ f58 f20 1"/>
              <a:gd name="f71" fmla="*/ f59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4" y="f65"/>
              </a:cxn>
              <a:cxn ang="f39">
                <a:pos x="f66" y="f67"/>
              </a:cxn>
              <a:cxn ang="f39">
                <a:pos x="f68" y="f69"/>
              </a:cxn>
              <a:cxn ang="f39">
                <a:pos x="f70" y="f71"/>
              </a:cxn>
              <a:cxn ang="f39">
                <a:pos x="f64" y="f65"/>
              </a:cxn>
            </a:cxnLst>
            <a:rect l="f60" t="f63" r="f61" b="f62"/>
            <a:pathLst>
              <a:path w="32" h="24">
                <a:moveTo>
                  <a:pt x="f6" y="f8"/>
                </a:moveTo>
                <a:cubicBezTo>
                  <a:pt x="f9" y="f10"/>
                  <a:pt x="f10" y="f7"/>
                  <a:pt x="f11" y="f7"/>
                </a:cubicBezTo>
                <a:cubicBezTo>
                  <a:pt x="f12" y="f7"/>
                  <a:pt x="f13" y="f14"/>
                  <a:pt x="f5" y="f11"/>
                </a:cubicBezTo>
                <a:cubicBezTo>
                  <a:pt x="f13" y="f12"/>
                  <a:pt x="f12" y="f15"/>
                  <a:pt x="f16" y="f17"/>
                </a:cubicBezTo>
                <a:cubicBezTo>
                  <a:pt x="f14" y="f5"/>
                  <a:pt x="f9" y="f18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7" name="Freeform 49">
            <a:extLst>
              <a:ext uri="{FF2B5EF4-FFF2-40B4-BE49-F238E27FC236}">
                <a16:creationId xmlns:a16="http://schemas.microsoft.com/office/drawing/2014/main" id="{5868738A-1553-4806-912F-F259777E976A}"/>
              </a:ext>
            </a:extLst>
          </p:cNvPr>
          <p:cNvSpPr/>
          <p:nvPr/>
        </p:nvSpPr>
        <p:spPr>
          <a:xfrm>
            <a:off x="5630866" y="2836861"/>
            <a:ext cx="41276" cy="508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"/>
              <a:gd name="f7" fmla="val 30"/>
              <a:gd name="f8" fmla="val 12"/>
              <a:gd name="f9" fmla="val 18"/>
              <a:gd name="f10" fmla="val 9"/>
              <a:gd name="f11" fmla="val 14"/>
              <a:gd name="f12" fmla="val 24"/>
              <a:gd name="f13" fmla="val 23"/>
              <a:gd name="f14" fmla="val 17"/>
              <a:gd name="f15" fmla="val 29"/>
              <a:gd name="f16" fmla="val 1"/>
              <a:gd name="f17" fmla="val 19"/>
              <a:gd name="f18" fmla="val 15"/>
              <a:gd name="f19" fmla="val 6"/>
              <a:gd name="f20" fmla="+- 0 0 -90"/>
              <a:gd name="f21" fmla="*/ f3 1 25"/>
              <a:gd name="f22" fmla="*/ f4 1 30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25"/>
              <a:gd name="f31" fmla="*/ f27 1 30"/>
              <a:gd name="f32" fmla="*/ 12 f28 1"/>
              <a:gd name="f33" fmla="*/ 0 f27 1"/>
              <a:gd name="f34" fmla="*/ 25 f28 1"/>
              <a:gd name="f35" fmla="*/ 18 f27 1"/>
              <a:gd name="f36" fmla="*/ 30 f27 1"/>
              <a:gd name="f37" fmla="*/ 1 f28 1"/>
              <a:gd name="f38" fmla="*/ 19 f27 1"/>
              <a:gd name="f39" fmla="+- f29 0 f1"/>
              <a:gd name="f40" fmla="*/ f32 1 25"/>
              <a:gd name="f41" fmla="*/ f33 1 30"/>
              <a:gd name="f42" fmla="*/ f34 1 25"/>
              <a:gd name="f43" fmla="*/ f35 1 30"/>
              <a:gd name="f44" fmla="*/ f36 1 30"/>
              <a:gd name="f45" fmla="*/ f37 1 25"/>
              <a:gd name="f46" fmla="*/ f38 1 30"/>
              <a:gd name="f47" fmla="*/ 0 1 f30"/>
              <a:gd name="f48" fmla="*/ f24 1 f30"/>
              <a:gd name="f49" fmla="*/ 0 1 f31"/>
              <a:gd name="f50" fmla="*/ f25 1 f31"/>
              <a:gd name="f51" fmla="*/ f40 1 f30"/>
              <a:gd name="f52" fmla="*/ f41 1 f31"/>
              <a:gd name="f53" fmla="*/ f42 1 f30"/>
              <a:gd name="f54" fmla="*/ f43 1 f31"/>
              <a:gd name="f55" fmla="*/ f44 1 f31"/>
              <a:gd name="f56" fmla="*/ f45 1 f30"/>
              <a:gd name="f57" fmla="*/ f46 1 f31"/>
              <a:gd name="f58" fmla="*/ f47 f21 1"/>
              <a:gd name="f59" fmla="*/ f48 f21 1"/>
              <a:gd name="f60" fmla="*/ f50 f22 1"/>
              <a:gd name="f61" fmla="*/ f49 f22 1"/>
              <a:gd name="f62" fmla="*/ f51 f21 1"/>
              <a:gd name="f63" fmla="*/ f52 f22 1"/>
              <a:gd name="f64" fmla="*/ f53 f21 1"/>
              <a:gd name="f65" fmla="*/ f54 f22 1"/>
              <a:gd name="f66" fmla="*/ f55 f22 1"/>
              <a:gd name="f67" fmla="*/ f56 f21 1"/>
              <a:gd name="f68" fmla="*/ f57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2" y="f63"/>
              </a:cxn>
              <a:cxn ang="f39">
                <a:pos x="f64" y="f65"/>
              </a:cxn>
              <a:cxn ang="f39">
                <a:pos x="f62" y="f66"/>
              </a:cxn>
              <a:cxn ang="f39">
                <a:pos x="f67" y="f68"/>
              </a:cxn>
              <a:cxn ang="f39">
                <a:pos x="f62" y="f63"/>
              </a:cxn>
            </a:cxnLst>
            <a:rect l="f58" t="f61" r="f59" b="f60"/>
            <a:pathLst>
              <a:path w="25" h="30">
                <a:moveTo>
                  <a:pt x="f8" y="f5"/>
                </a:moveTo>
                <a:cubicBezTo>
                  <a:pt x="f9" y="f10"/>
                  <a:pt x="f6" y="f11"/>
                  <a:pt x="f6" y="f9"/>
                </a:cubicBezTo>
                <a:cubicBezTo>
                  <a:pt x="f12" y="f13"/>
                  <a:pt x="f14" y="f15"/>
                  <a:pt x="f8" y="f7"/>
                </a:cubicBezTo>
                <a:cubicBezTo>
                  <a:pt x="f10" y="f7"/>
                  <a:pt x="f16" y="f13"/>
                  <a:pt x="f16" y="f17"/>
                </a:cubicBezTo>
                <a:cubicBezTo>
                  <a:pt x="f5" y="f18"/>
                  <a:pt x="f19" y="f10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8" name="Freeform 50">
            <a:extLst>
              <a:ext uri="{FF2B5EF4-FFF2-40B4-BE49-F238E27FC236}">
                <a16:creationId xmlns:a16="http://schemas.microsoft.com/office/drawing/2014/main" id="{DDFC27DD-525F-F7D4-0821-D3A6AA855042}"/>
              </a:ext>
            </a:extLst>
          </p:cNvPr>
          <p:cNvSpPr/>
          <p:nvPr/>
        </p:nvSpPr>
        <p:spPr>
          <a:xfrm>
            <a:off x="5462589" y="3254377"/>
            <a:ext cx="38103" cy="523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"/>
              <a:gd name="f7" fmla="val 31"/>
              <a:gd name="f8" fmla="val 10"/>
              <a:gd name="f9" fmla="val 17"/>
              <a:gd name="f10" fmla="val 9"/>
              <a:gd name="f11" fmla="val 14"/>
              <a:gd name="f12" fmla="val 18"/>
              <a:gd name="f13" fmla="val 16"/>
              <a:gd name="f14" fmla="val 27"/>
              <a:gd name="f15" fmla="val 11"/>
              <a:gd name="f16" fmla="val 7"/>
              <a:gd name="f17" fmla="val 1"/>
              <a:gd name="f18" fmla="val 24"/>
              <a:gd name="f19" fmla="val 20"/>
              <a:gd name="f20" fmla="val 15"/>
              <a:gd name="f21" fmla="val 5"/>
              <a:gd name="f22" fmla="+- 0 0 -90"/>
              <a:gd name="f23" fmla="*/ f3 1 23"/>
              <a:gd name="f24" fmla="*/ f4 1 31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23"/>
              <a:gd name="f33" fmla="*/ f29 1 31"/>
              <a:gd name="f34" fmla="*/ 10 f30 1"/>
              <a:gd name="f35" fmla="*/ 0 f29 1"/>
              <a:gd name="f36" fmla="*/ 23 f30 1"/>
              <a:gd name="f37" fmla="*/ 18 f29 1"/>
              <a:gd name="f38" fmla="*/ 11 f30 1"/>
              <a:gd name="f39" fmla="*/ 31 f29 1"/>
              <a:gd name="f40" fmla="*/ 0 f30 1"/>
              <a:gd name="f41" fmla="*/ 20 f29 1"/>
              <a:gd name="f42" fmla="+- f31 0 f1"/>
              <a:gd name="f43" fmla="*/ f34 1 23"/>
              <a:gd name="f44" fmla="*/ f35 1 31"/>
              <a:gd name="f45" fmla="*/ f36 1 23"/>
              <a:gd name="f46" fmla="*/ f37 1 31"/>
              <a:gd name="f47" fmla="*/ f38 1 23"/>
              <a:gd name="f48" fmla="*/ f39 1 31"/>
              <a:gd name="f49" fmla="*/ f40 1 23"/>
              <a:gd name="f50" fmla="*/ f41 1 31"/>
              <a:gd name="f51" fmla="*/ 0 1 f32"/>
              <a:gd name="f52" fmla="*/ f26 1 f32"/>
              <a:gd name="f53" fmla="*/ 0 1 f33"/>
              <a:gd name="f54" fmla="*/ f27 1 f33"/>
              <a:gd name="f55" fmla="*/ f43 1 f32"/>
              <a:gd name="f56" fmla="*/ f44 1 f33"/>
              <a:gd name="f57" fmla="*/ f45 1 f32"/>
              <a:gd name="f58" fmla="*/ f46 1 f33"/>
              <a:gd name="f59" fmla="*/ f47 1 f32"/>
              <a:gd name="f60" fmla="*/ f48 1 f33"/>
              <a:gd name="f61" fmla="*/ f49 1 f32"/>
              <a:gd name="f62" fmla="*/ f50 1 f33"/>
              <a:gd name="f63" fmla="*/ f51 f23 1"/>
              <a:gd name="f64" fmla="*/ f52 f23 1"/>
              <a:gd name="f65" fmla="*/ f54 f24 1"/>
              <a:gd name="f66" fmla="*/ f53 f24 1"/>
              <a:gd name="f67" fmla="*/ f55 f23 1"/>
              <a:gd name="f68" fmla="*/ f56 f24 1"/>
              <a:gd name="f69" fmla="*/ f57 f23 1"/>
              <a:gd name="f70" fmla="*/ f58 f24 1"/>
              <a:gd name="f71" fmla="*/ f59 f23 1"/>
              <a:gd name="f72" fmla="*/ f60 f24 1"/>
              <a:gd name="f73" fmla="*/ f61 f23 1"/>
              <a:gd name="f74" fmla="*/ f6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7" y="f68"/>
              </a:cxn>
              <a:cxn ang="f42">
                <a:pos x="f69" y="f70"/>
              </a:cxn>
              <a:cxn ang="f42">
                <a:pos x="f71" y="f72"/>
              </a:cxn>
              <a:cxn ang="f42">
                <a:pos x="f73" y="f74"/>
              </a:cxn>
              <a:cxn ang="f42">
                <a:pos x="f67" y="f68"/>
              </a:cxn>
            </a:cxnLst>
            <a:rect l="f63" t="f66" r="f64" b="f65"/>
            <a:pathLst>
              <a:path w="23" h="31">
                <a:moveTo>
                  <a:pt x="f8" y="f5"/>
                </a:moveTo>
                <a:cubicBezTo>
                  <a:pt x="f9" y="f10"/>
                  <a:pt x="f6" y="f11"/>
                  <a:pt x="f6" y="f12"/>
                </a:cubicBezTo>
                <a:cubicBezTo>
                  <a:pt x="f6" y="f6"/>
                  <a:pt x="f13" y="f14"/>
                  <a:pt x="f15" y="f7"/>
                </a:cubicBezTo>
                <a:cubicBezTo>
                  <a:pt x="f16" y="f14"/>
                  <a:pt x="f17" y="f18"/>
                  <a:pt x="f5" y="f19"/>
                </a:cubicBezTo>
                <a:cubicBezTo>
                  <a:pt x="f5" y="f20"/>
                  <a:pt x="f21" y="f10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9" name="Freeform 51">
            <a:extLst>
              <a:ext uri="{FF2B5EF4-FFF2-40B4-BE49-F238E27FC236}">
                <a16:creationId xmlns:a16="http://schemas.microsoft.com/office/drawing/2014/main" id="{39E5285B-9CDF-F5D0-A22B-04C15AD27D30}"/>
              </a:ext>
            </a:extLst>
          </p:cNvPr>
          <p:cNvSpPr/>
          <p:nvPr/>
        </p:nvSpPr>
        <p:spPr>
          <a:xfrm>
            <a:off x="5460997" y="2836861"/>
            <a:ext cx="39684" cy="508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"/>
              <a:gd name="f7" fmla="val 30"/>
              <a:gd name="f8" fmla="val 13"/>
              <a:gd name="f9" fmla="val 19"/>
              <a:gd name="f10" fmla="val 9"/>
              <a:gd name="f11" fmla="val 14"/>
              <a:gd name="f12" fmla="val 23"/>
              <a:gd name="f13" fmla="val 16"/>
              <a:gd name="f14" fmla="val 29"/>
              <a:gd name="f15" fmla="val 8"/>
              <a:gd name="f16" fmla="val 28"/>
              <a:gd name="f17" fmla="val 3"/>
              <a:gd name="f18" fmla="val 22"/>
              <a:gd name="f19" fmla="val 1"/>
              <a:gd name="f20" fmla="val 17"/>
              <a:gd name="f21" fmla="val 7"/>
              <a:gd name="f22" fmla="+- 0 0 -90"/>
              <a:gd name="f23" fmla="*/ f3 1 24"/>
              <a:gd name="f24" fmla="*/ f4 1 30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24"/>
              <a:gd name="f33" fmla="*/ f29 1 30"/>
              <a:gd name="f34" fmla="*/ 13 f30 1"/>
              <a:gd name="f35" fmla="*/ 0 f29 1"/>
              <a:gd name="f36" fmla="*/ 24 f30 1"/>
              <a:gd name="f37" fmla="*/ 19 f29 1"/>
              <a:gd name="f38" fmla="*/ 29 f29 1"/>
              <a:gd name="f39" fmla="*/ 1 f30 1"/>
              <a:gd name="f40" fmla="*/ 17 f29 1"/>
              <a:gd name="f41" fmla="+- f31 0 f1"/>
              <a:gd name="f42" fmla="*/ f34 1 24"/>
              <a:gd name="f43" fmla="*/ f35 1 30"/>
              <a:gd name="f44" fmla="*/ f36 1 24"/>
              <a:gd name="f45" fmla="*/ f37 1 30"/>
              <a:gd name="f46" fmla="*/ f38 1 30"/>
              <a:gd name="f47" fmla="*/ f39 1 24"/>
              <a:gd name="f48" fmla="*/ f40 1 30"/>
              <a:gd name="f49" fmla="*/ 0 1 f32"/>
              <a:gd name="f50" fmla="*/ f26 1 f32"/>
              <a:gd name="f51" fmla="*/ 0 1 f33"/>
              <a:gd name="f52" fmla="*/ f27 1 f33"/>
              <a:gd name="f53" fmla="*/ f42 1 f32"/>
              <a:gd name="f54" fmla="*/ f43 1 f33"/>
              <a:gd name="f55" fmla="*/ f44 1 f32"/>
              <a:gd name="f56" fmla="*/ f45 1 f33"/>
              <a:gd name="f57" fmla="*/ f46 1 f33"/>
              <a:gd name="f58" fmla="*/ f47 1 f32"/>
              <a:gd name="f59" fmla="*/ f48 1 f33"/>
              <a:gd name="f60" fmla="*/ f49 f23 1"/>
              <a:gd name="f61" fmla="*/ f50 f23 1"/>
              <a:gd name="f62" fmla="*/ f52 f24 1"/>
              <a:gd name="f63" fmla="*/ f51 f24 1"/>
              <a:gd name="f64" fmla="*/ f53 f23 1"/>
              <a:gd name="f65" fmla="*/ f54 f24 1"/>
              <a:gd name="f66" fmla="*/ f55 f23 1"/>
              <a:gd name="f67" fmla="*/ f56 f24 1"/>
              <a:gd name="f68" fmla="*/ f57 f24 1"/>
              <a:gd name="f69" fmla="*/ f58 f23 1"/>
              <a:gd name="f70" fmla="*/ f59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4" y="f65"/>
              </a:cxn>
              <a:cxn ang="f41">
                <a:pos x="f66" y="f67"/>
              </a:cxn>
              <a:cxn ang="f41">
                <a:pos x="f64" y="f68"/>
              </a:cxn>
              <a:cxn ang="f41">
                <a:pos x="f69" y="f70"/>
              </a:cxn>
              <a:cxn ang="f41">
                <a:pos x="f64" y="f65"/>
              </a:cxn>
            </a:cxnLst>
            <a:rect l="f60" t="f63" r="f61" b="f62"/>
            <a:pathLst>
              <a:path w="24" h="30">
                <a:moveTo>
                  <a:pt x="f8" y="f5"/>
                </a:moveTo>
                <a:cubicBezTo>
                  <a:pt x="f9" y="f10"/>
                  <a:pt x="f6" y="f11"/>
                  <a:pt x="f6" y="f9"/>
                </a:cubicBezTo>
                <a:cubicBezTo>
                  <a:pt x="f6" y="f12"/>
                  <a:pt x="f13" y="f7"/>
                  <a:pt x="f8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5" y="f11"/>
                  <a:pt x="f21" y="f10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0" name="Freeform 52">
            <a:extLst>
              <a:ext uri="{FF2B5EF4-FFF2-40B4-BE49-F238E27FC236}">
                <a16:creationId xmlns:a16="http://schemas.microsoft.com/office/drawing/2014/main" id="{AB85FB85-F0E8-2948-1007-738AF0324C34}"/>
              </a:ext>
            </a:extLst>
          </p:cNvPr>
          <p:cNvSpPr/>
          <p:nvPr/>
        </p:nvSpPr>
        <p:spPr>
          <a:xfrm>
            <a:off x="5375272" y="2846390"/>
            <a:ext cx="41276" cy="508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"/>
              <a:gd name="f7" fmla="val 30"/>
              <a:gd name="f8" fmla="val 14"/>
              <a:gd name="f9" fmla="val 7"/>
              <a:gd name="f10" fmla="val 21"/>
              <a:gd name="f11" fmla="val 1"/>
              <a:gd name="f12" fmla="val 17"/>
              <a:gd name="f13" fmla="val 12"/>
              <a:gd name="f14" fmla="val 8"/>
              <a:gd name="f15" fmla="val 11"/>
              <a:gd name="f16" fmla="val 16"/>
              <a:gd name="f17" fmla="val 2"/>
              <a:gd name="f18" fmla="val 22"/>
              <a:gd name="f19" fmla="val 23"/>
              <a:gd name="f20" fmla="val 19"/>
              <a:gd name="f21" fmla="+- 0 0 -90"/>
              <a:gd name="f22" fmla="*/ f3 1 24"/>
              <a:gd name="f23" fmla="*/ f4 1 30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24"/>
              <a:gd name="f32" fmla="*/ f28 1 30"/>
              <a:gd name="f33" fmla="*/ 14 f29 1"/>
              <a:gd name="f34" fmla="*/ 30 f28 1"/>
              <a:gd name="f35" fmla="*/ 1 f29 1"/>
              <a:gd name="f36" fmla="*/ 12 f28 1"/>
              <a:gd name="f37" fmla="*/ 11 f29 1"/>
              <a:gd name="f38" fmla="*/ 1 f28 1"/>
              <a:gd name="f39" fmla="*/ 23 f29 1"/>
              <a:gd name="f40" fmla="+- f30 0 f1"/>
              <a:gd name="f41" fmla="*/ f33 1 24"/>
              <a:gd name="f42" fmla="*/ f34 1 30"/>
              <a:gd name="f43" fmla="*/ f35 1 24"/>
              <a:gd name="f44" fmla="*/ f36 1 30"/>
              <a:gd name="f45" fmla="*/ f37 1 24"/>
              <a:gd name="f46" fmla="*/ f38 1 30"/>
              <a:gd name="f47" fmla="*/ f39 1 24"/>
              <a:gd name="f48" fmla="*/ 0 1 f31"/>
              <a:gd name="f49" fmla="*/ f25 1 f31"/>
              <a:gd name="f50" fmla="*/ 0 1 f32"/>
              <a:gd name="f51" fmla="*/ f26 1 f32"/>
              <a:gd name="f52" fmla="*/ f41 1 f31"/>
              <a:gd name="f53" fmla="*/ f42 1 f32"/>
              <a:gd name="f54" fmla="*/ f43 1 f31"/>
              <a:gd name="f55" fmla="*/ f44 1 f32"/>
              <a:gd name="f56" fmla="*/ f45 1 f31"/>
              <a:gd name="f57" fmla="*/ f46 1 f32"/>
              <a:gd name="f58" fmla="*/ f47 1 f31"/>
              <a:gd name="f59" fmla="*/ f48 f22 1"/>
              <a:gd name="f60" fmla="*/ f49 f22 1"/>
              <a:gd name="f61" fmla="*/ f51 f23 1"/>
              <a:gd name="f62" fmla="*/ f50 f23 1"/>
              <a:gd name="f63" fmla="*/ f52 f22 1"/>
              <a:gd name="f64" fmla="*/ f53 f23 1"/>
              <a:gd name="f65" fmla="*/ f54 f22 1"/>
              <a:gd name="f66" fmla="*/ f55 f23 1"/>
              <a:gd name="f67" fmla="*/ f56 f22 1"/>
              <a:gd name="f68" fmla="*/ f57 f23 1"/>
              <a:gd name="f69" fmla="*/ f58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3" y="f64"/>
              </a:cxn>
              <a:cxn ang="f40">
                <a:pos x="f65" y="f66"/>
              </a:cxn>
              <a:cxn ang="f40">
                <a:pos x="f67" y="f68"/>
              </a:cxn>
              <a:cxn ang="f40">
                <a:pos x="f69" y="f66"/>
              </a:cxn>
              <a:cxn ang="f40">
                <a:pos x="f63" y="f64"/>
              </a:cxn>
            </a:cxnLst>
            <a:rect l="f59" t="f62" r="f60" b="f61"/>
            <a:pathLst>
              <a:path w="24" h="30">
                <a:moveTo>
                  <a:pt x="f8" y="f7"/>
                </a:moveTo>
                <a:cubicBezTo>
                  <a:pt x="f9" y="f10"/>
                  <a:pt x="f11" y="f12"/>
                  <a:pt x="f11" y="f13"/>
                </a:cubicBezTo>
                <a:cubicBezTo>
                  <a:pt x="f5" y="f14"/>
                  <a:pt x="f14" y="f5"/>
                  <a:pt x="f15" y="f11"/>
                </a:cubicBezTo>
                <a:cubicBezTo>
                  <a:pt x="f16" y="f17"/>
                  <a:pt x="f18" y="f14"/>
                  <a:pt x="f19" y="f13"/>
                </a:cubicBezTo>
                <a:cubicBezTo>
                  <a:pt x="f6" y="f16"/>
                  <a:pt x="f20" y="f10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1" name="Freeform 53">
            <a:extLst>
              <a:ext uri="{FF2B5EF4-FFF2-40B4-BE49-F238E27FC236}">
                <a16:creationId xmlns:a16="http://schemas.microsoft.com/office/drawing/2014/main" id="{48AD2510-46DC-51F1-73EA-EFB5480007D8}"/>
              </a:ext>
            </a:extLst>
          </p:cNvPr>
          <p:cNvSpPr/>
          <p:nvPr/>
        </p:nvSpPr>
        <p:spPr>
          <a:xfrm>
            <a:off x="5462589" y="2708279"/>
            <a:ext cx="49213" cy="412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0"/>
              <a:gd name="f7" fmla="val 24"/>
              <a:gd name="f8" fmla="val 12"/>
              <a:gd name="f9" fmla="val 21"/>
              <a:gd name="f10" fmla="val 18"/>
              <a:gd name="f11" fmla="val 16"/>
              <a:gd name="f12" fmla="val 11"/>
              <a:gd name="f13" fmla="val 7"/>
              <a:gd name="f14" fmla="val 23"/>
              <a:gd name="f15" fmla="val 3"/>
              <a:gd name="f16" fmla="val 4"/>
              <a:gd name="f17" fmla="val 8"/>
              <a:gd name="f18" fmla="val 2"/>
              <a:gd name="f19" fmla="val 1"/>
              <a:gd name="f20" fmla="val 6"/>
              <a:gd name="f21" fmla="+- 0 0 -90"/>
              <a:gd name="f22" fmla="*/ f3 1 30"/>
              <a:gd name="f23" fmla="*/ f4 1 24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30"/>
              <a:gd name="f32" fmla="*/ f28 1 24"/>
              <a:gd name="f33" fmla="*/ 30 f29 1"/>
              <a:gd name="f34" fmla="*/ 12 f28 1"/>
              <a:gd name="f35" fmla="*/ 11 f29 1"/>
              <a:gd name="f36" fmla="*/ 24 f28 1"/>
              <a:gd name="f37" fmla="*/ 0 f29 1"/>
              <a:gd name="f38" fmla="*/ 12 f29 1"/>
              <a:gd name="f39" fmla="*/ 1 f28 1"/>
              <a:gd name="f40" fmla="+- f30 0 f1"/>
              <a:gd name="f41" fmla="*/ f33 1 30"/>
              <a:gd name="f42" fmla="*/ f34 1 24"/>
              <a:gd name="f43" fmla="*/ f35 1 30"/>
              <a:gd name="f44" fmla="*/ f36 1 24"/>
              <a:gd name="f45" fmla="*/ f37 1 30"/>
              <a:gd name="f46" fmla="*/ f38 1 30"/>
              <a:gd name="f47" fmla="*/ f39 1 24"/>
              <a:gd name="f48" fmla="*/ 0 1 f31"/>
              <a:gd name="f49" fmla="*/ f25 1 f31"/>
              <a:gd name="f50" fmla="*/ 0 1 f32"/>
              <a:gd name="f51" fmla="*/ f26 1 f32"/>
              <a:gd name="f52" fmla="*/ f41 1 f31"/>
              <a:gd name="f53" fmla="*/ f42 1 f32"/>
              <a:gd name="f54" fmla="*/ f43 1 f31"/>
              <a:gd name="f55" fmla="*/ f44 1 f32"/>
              <a:gd name="f56" fmla="*/ f45 1 f31"/>
              <a:gd name="f57" fmla="*/ f46 1 f31"/>
              <a:gd name="f58" fmla="*/ f47 1 f32"/>
              <a:gd name="f59" fmla="*/ f48 f22 1"/>
              <a:gd name="f60" fmla="*/ f49 f22 1"/>
              <a:gd name="f61" fmla="*/ f51 f23 1"/>
              <a:gd name="f62" fmla="*/ f50 f23 1"/>
              <a:gd name="f63" fmla="*/ f52 f22 1"/>
              <a:gd name="f64" fmla="*/ f53 f23 1"/>
              <a:gd name="f65" fmla="*/ f54 f22 1"/>
              <a:gd name="f66" fmla="*/ f55 f23 1"/>
              <a:gd name="f67" fmla="*/ f56 f22 1"/>
              <a:gd name="f68" fmla="*/ f57 f22 1"/>
              <a:gd name="f69" fmla="*/ f58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3" y="f64"/>
              </a:cxn>
              <a:cxn ang="f40">
                <a:pos x="f65" y="f66"/>
              </a:cxn>
              <a:cxn ang="f40">
                <a:pos x="f67" y="f64"/>
              </a:cxn>
              <a:cxn ang="f40">
                <a:pos x="f68" y="f69"/>
              </a:cxn>
              <a:cxn ang="f40">
                <a:pos x="f63" y="f64"/>
              </a:cxn>
            </a:cxnLst>
            <a:rect l="f59" t="f62" r="f60" b="f61"/>
            <a:pathLst>
              <a:path w="30" h="24">
                <a:moveTo>
                  <a:pt x="f6" y="f8"/>
                </a:moveTo>
                <a:cubicBezTo>
                  <a:pt x="f9" y="f10"/>
                  <a:pt x="f11" y="f7"/>
                  <a:pt x="f12" y="f7"/>
                </a:cubicBezTo>
                <a:cubicBezTo>
                  <a:pt x="f13" y="f14"/>
                  <a:pt x="f15" y="f11"/>
                  <a:pt x="f5" y="f8"/>
                </a:cubicBezTo>
                <a:cubicBezTo>
                  <a:pt x="f16" y="f17"/>
                  <a:pt x="f17" y="f18"/>
                  <a:pt x="f8" y="f19"/>
                </a:cubicBezTo>
                <a:cubicBezTo>
                  <a:pt x="f11" y="f5"/>
                  <a:pt x="f9" y="f20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2" name="Freeform 54">
            <a:extLst>
              <a:ext uri="{FF2B5EF4-FFF2-40B4-BE49-F238E27FC236}">
                <a16:creationId xmlns:a16="http://schemas.microsoft.com/office/drawing/2014/main" id="{F97F2F9B-F0F2-FCB5-B4CE-EED54BE6CFA4}"/>
              </a:ext>
            </a:extLst>
          </p:cNvPr>
          <p:cNvSpPr/>
          <p:nvPr/>
        </p:nvSpPr>
        <p:spPr>
          <a:xfrm>
            <a:off x="5715000" y="2708279"/>
            <a:ext cx="53977" cy="412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24"/>
              <a:gd name="f8" fmla="val 12"/>
              <a:gd name="f9" fmla="val 23"/>
              <a:gd name="f10" fmla="val 18"/>
              <a:gd name="f11" fmla="val 13"/>
              <a:gd name="f12" fmla="val 9"/>
              <a:gd name="f13" fmla="val 4"/>
              <a:gd name="f14" fmla="val 17"/>
              <a:gd name="f15" fmla="val 8"/>
              <a:gd name="f16" fmla="val 2"/>
              <a:gd name="f17" fmla="val 1"/>
              <a:gd name="f18" fmla="val 6"/>
              <a:gd name="f19" fmla="+- 0 0 -90"/>
              <a:gd name="f20" fmla="*/ f3 1 32"/>
              <a:gd name="f21" fmla="*/ f4 1 24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32"/>
              <a:gd name="f30" fmla="*/ f26 1 24"/>
              <a:gd name="f31" fmla="*/ 32 f27 1"/>
              <a:gd name="f32" fmla="*/ 12 f26 1"/>
              <a:gd name="f33" fmla="*/ 13 f27 1"/>
              <a:gd name="f34" fmla="*/ 24 f26 1"/>
              <a:gd name="f35" fmla="*/ 0 f27 1"/>
              <a:gd name="f36" fmla="*/ 13 f26 1"/>
              <a:gd name="f37" fmla="*/ 1 f26 1"/>
              <a:gd name="f38" fmla="+- f28 0 f1"/>
              <a:gd name="f39" fmla="*/ f31 1 32"/>
              <a:gd name="f40" fmla="*/ f32 1 24"/>
              <a:gd name="f41" fmla="*/ f33 1 32"/>
              <a:gd name="f42" fmla="*/ f34 1 24"/>
              <a:gd name="f43" fmla="*/ f35 1 32"/>
              <a:gd name="f44" fmla="*/ f36 1 24"/>
              <a:gd name="f45" fmla="*/ f37 1 24"/>
              <a:gd name="f46" fmla="*/ 0 1 f29"/>
              <a:gd name="f47" fmla="*/ f23 1 f29"/>
              <a:gd name="f48" fmla="*/ 0 1 f30"/>
              <a:gd name="f49" fmla="*/ f24 1 f30"/>
              <a:gd name="f50" fmla="*/ f39 1 f29"/>
              <a:gd name="f51" fmla="*/ f40 1 f30"/>
              <a:gd name="f52" fmla="*/ f41 1 f29"/>
              <a:gd name="f53" fmla="*/ f42 1 f30"/>
              <a:gd name="f54" fmla="*/ f43 1 f29"/>
              <a:gd name="f55" fmla="*/ f44 1 f30"/>
              <a:gd name="f56" fmla="*/ f45 1 f30"/>
              <a:gd name="f57" fmla="*/ f46 f20 1"/>
              <a:gd name="f58" fmla="*/ f47 f20 1"/>
              <a:gd name="f59" fmla="*/ f49 f21 1"/>
              <a:gd name="f60" fmla="*/ f48 f21 1"/>
              <a:gd name="f61" fmla="*/ f50 f20 1"/>
              <a:gd name="f62" fmla="*/ f51 f21 1"/>
              <a:gd name="f63" fmla="*/ f52 f20 1"/>
              <a:gd name="f64" fmla="*/ f53 f21 1"/>
              <a:gd name="f65" fmla="*/ f54 f20 1"/>
              <a:gd name="f66" fmla="*/ f55 f21 1"/>
              <a:gd name="f67" fmla="*/ f56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61" y="f62"/>
              </a:cxn>
              <a:cxn ang="f38">
                <a:pos x="f63" y="f64"/>
              </a:cxn>
              <a:cxn ang="f38">
                <a:pos x="f65" y="f66"/>
              </a:cxn>
              <a:cxn ang="f38">
                <a:pos x="f63" y="f67"/>
              </a:cxn>
              <a:cxn ang="f38">
                <a:pos x="f61" y="f62"/>
              </a:cxn>
            </a:cxnLst>
            <a:rect l="f57" t="f60" r="f58" b="f59"/>
            <a:pathLst>
              <a:path w="32" h="24">
                <a:moveTo>
                  <a:pt x="f6" y="f8"/>
                </a:moveTo>
                <a:cubicBezTo>
                  <a:pt x="f9" y="f10"/>
                  <a:pt x="f10" y="f7"/>
                  <a:pt x="f11" y="f7"/>
                </a:cubicBezTo>
                <a:cubicBezTo>
                  <a:pt x="f12" y="f9"/>
                  <a:pt x="f13" y="f14"/>
                  <a:pt x="f5" y="f11"/>
                </a:cubicBezTo>
                <a:cubicBezTo>
                  <a:pt x="f13" y="f12"/>
                  <a:pt x="f15" y="f16"/>
                  <a:pt x="f11" y="f17"/>
                </a:cubicBezTo>
                <a:cubicBezTo>
                  <a:pt x="f14" y="f5"/>
                  <a:pt x="f9" y="f18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3" name="Freeform 55">
            <a:extLst>
              <a:ext uri="{FF2B5EF4-FFF2-40B4-BE49-F238E27FC236}">
                <a16:creationId xmlns:a16="http://schemas.microsoft.com/office/drawing/2014/main" id="{73A0DE29-4F30-7BE7-6646-96FE9CD8FDE2}"/>
              </a:ext>
            </a:extLst>
          </p:cNvPr>
          <p:cNvSpPr/>
          <p:nvPr/>
        </p:nvSpPr>
        <p:spPr>
          <a:xfrm>
            <a:off x="5630866" y="3106738"/>
            <a:ext cx="42867" cy="508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"/>
              <a:gd name="f7" fmla="val 30"/>
              <a:gd name="f8" fmla="val 14"/>
              <a:gd name="f9" fmla="val 7"/>
              <a:gd name="f10" fmla="val 21"/>
              <a:gd name="f11" fmla="val 1"/>
              <a:gd name="f12" fmla="val 16"/>
              <a:gd name="f13" fmla="val 11"/>
              <a:gd name="f14" fmla="val 8"/>
              <a:gd name="f15" fmla="val 24"/>
              <a:gd name="f16" fmla="val 6"/>
              <a:gd name="f17" fmla="val 25"/>
              <a:gd name="f18" fmla="val 10"/>
              <a:gd name="f19" fmla="val 19"/>
              <a:gd name="f20" fmla="val 20"/>
              <a:gd name="f21" fmla="+- 0 0 -90"/>
              <a:gd name="f22" fmla="*/ f3 1 26"/>
              <a:gd name="f23" fmla="*/ f4 1 30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26"/>
              <a:gd name="f32" fmla="*/ f28 1 30"/>
              <a:gd name="f33" fmla="*/ 14 f29 1"/>
              <a:gd name="f34" fmla="*/ 30 f28 1"/>
              <a:gd name="f35" fmla="*/ 1 f29 1"/>
              <a:gd name="f36" fmla="*/ 11 f28 1"/>
              <a:gd name="f37" fmla="*/ 11 f29 1"/>
              <a:gd name="f38" fmla="*/ 0 f28 1"/>
              <a:gd name="f39" fmla="*/ 25 f29 1"/>
              <a:gd name="f40" fmla="*/ 10 f28 1"/>
              <a:gd name="f41" fmla="+- f30 0 f1"/>
              <a:gd name="f42" fmla="*/ f33 1 26"/>
              <a:gd name="f43" fmla="*/ f34 1 30"/>
              <a:gd name="f44" fmla="*/ f35 1 26"/>
              <a:gd name="f45" fmla="*/ f36 1 30"/>
              <a:gd name="f46" fmla="*/ f37 1 26"/>
              <a:gd name="f47" fmla="*/ f38 1 30"/>
              <a:gd name="f48" fmla="*/ f39 1 26"/>
              <a:gd name="f49" fmla="*/ f40 1 30"/>
              <a:gd name="f50" fmla="*/ 0 1 f31"/>
              <a:gd name="f51" fmla="*/ f25 1 f31"/>
              <a:gd name="f52" fmla="*/ 0 1 f32"/>
              <a:gd name="f53" fmla="*/ f26 1 f32"/>
              <a:gd name="f54" fmla="*/ f42 1 f31"/>
              <a:gd name="f55" fmla="*/ f43 1 f32"/>
              <a:gd name="f56" fmla="*/ f44 1 f31"/>
              <a:gd name="f57" fmla="*/ f45 1 f32"/>
              <a:gd name="f58" fmla="*/ f46 1 f31"/>
              <a:gd name="f59" fmla="*/ f47 1 f32"/>
              <a:gd name="f60" fmla="*/ f48 1 f31"/>
              <a:gd name="f61" fmla="*/ f49 1 f32"/>
              <a:gd name="f62" fmla="*/ f50 f22 1"/>
              <a:gd name="f63" fmla="*/ f51 f22 1"/>
              <a:gd name="f64" fmla="*/ f53 f23 1"/>
              <a:gd name="f65" fmla="*/ f52 f23 1"/>
              <a:gd name="f66" fmla="*/ f54 f22 1"/>
              <a:gd name="f67" fmla="*/ f55 f23 1"/>
              <a:gd name="f68" fmla="*/ f56 f22 1"/>
              <a:gd name="f69" fmla="*/ f57 f23 1"/>
              <a:gd name="f70" fmla="*/ f58 f22 1"/>
              <a:gd name="f71" fmla="*/ f59 f23 1"/>
              <a:gd name="f72" fmla="*/ f60 f22 1"/>
              <a:gd name="f73" fmla="*/ f61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6" y="f67"/>
              </a:cxn>
              <a:cxn ang="f41">
                <a:pos x="f68" y="f69"/>
              </a:cxn>
              <a:cxn ang="f41">
                <a:pos x="f70" y="f71"/>
              </a:cxn>
              <a:cxn ang="f41">
                <a:pos x="f72" y="f73"/>
              </a:cxn>
              <a:cxn ang="f41">
                <a:pos x="f66" y="f67"/>
              </a:cxn>
            </a:cxnLst>
            <a:rect l="f62" t="f65" r="f63" b="f64"/>
            <a:pathLst>
              <a:path w="26" h="30">
                <a:moveTo>
                  <a:pt x="f8" y="f7"/>
                </a:moveTo>
                <a:cubicBezTo>
                  <a:pt x="f9" y="f10"/>
                  <a:pt x="f11" y="f12"/>
                  <a:pt x="f11" y="f13"/>
                </a:cubicBezTo>
                <a:cubicBezTo>
                  <a:pt x="f5" y="f14"/>
                  <a:pt x="f14" y="f5"/>
                  <a:pt x="f13" y="f5"/>
                </a:cubicBezTo>
                <a:cubicBezTo>
                  <a:pt x="f12" y="f11"/>
                  <a:pt x="f15" y="f16"/>
                  <a:pt x="f17" y="f18"/>
                </a:cubicBezTo>
                <a:cubicBezTo>
                  <a:pt x="f6" y="f8"/>
                  <a:pt x="f19" y="f20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4" name="Freeform 56">
            <a:extLst>
              <a:ext uri="{FF2B5EF4-FFF2-40B4-BE49-F238E27FC236}">
                <a16:creationId xmlns:a16="http://schemas.microsoft.com/office/drawing/2014/main" id="{B436DC98-0FF3-DB9E-333F-332194DF947C}"/>
              </a:ext>
            </a:extLst>
          </p:cNvPr>
          <p:cNvSpPr/>
          <p:nvPr/>
        </p:nvSpPr>
        <p:spPr>
          <a:xfrm>
            <a:off x="5715000" y="2849563"/>
            <a:ext cx="53977" cy="381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23"/>
              <a:gd name="f8" fmla="val 13"/>
              <a:gd name="f9" fmla="val 22"/>
              <a:gd name="f10" fmla="val 18"/>
              <a:gd name="f11" fmla="val 17"/>
              <a:gd name="f12" fmla="val 12"/>
              <a:gd name="f13" fmla="val 8"/>
              <a:gd name="f14" fmla="val 4"/>
              <a:gd name="f15" fmla="val 15"/>
              <a:gd name="f16" fmla="val 11"/>
              <a:gd name="f17" fmla="val 5"/>
              <a:gd name="f18" fmla="val 7"/>
              <a:gd name="f19" fmla="val 9"/>
              <a:gd name="f20" fmla="val 14"/>
              <a:gd name="f21" fmla="val 6"/>
              <a:gd name="f22" fmla="+- 0 0 -90"/>
              <a:gd name="f23" fmla="*/ f3 1 32"/>
              <a:gd name="f24" fmla="*/ f4 1 23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32"/>
              <a:gd name="f33" fmla="*/ f29 1 23"/>
              <a:gd name="f34" fmla="*/ 32 f30 1"/>
              <a:gd name="f35" fmla="*/ 13 f29 1"/>
              <a:gd name="f36" fmla="*/ 12 f30 1"/>
              <a:gd name="f37" fmla="*/ 23 f29 1"/>
              <a:gd name="f38" fmla="*/ 0 f30 1"/>
              <a:gd name="f39" fmla="*/ 11 f29 1"/>
              <a:gd name="f40" fmla="*/ 14 f30 1"/>
              <a:gd name="f41" fmla="*/ 0 f29 1"/>
              <a:gd name="f42" fmla="+- f31 0 f1"/>
              <a:gd name="f43" fmla="*/ f34 1 32"/>
              <a:gd name="f44" fmla="*/ f35 1 23"/>
              <a:gd name="f45" fmla="*/ f36 1 32"/>
              <a:gd name="f46" fmla="*/ f37 1 23"/>
              <a:gd name="f47" fmla="*/ f38 1 32"/>
              <a:gd name="f48" fmla="*/ f39 1 23"/>
              <a:gd name="f49" fmla="*/ f40 1 32"/>
              <a:gd name="f50" fmla="*/ f41 1 23"/>
              <a:gd name="f51" fmla="*/ 0 1 f32"/>
              <a:gd name="f52" fmla="*/ f26 1 f32"/>
              <a:gd name="f53" fmla="*/ 0 1 f33"/>
              <a:gd name="f54" fmla="*/ f27 1 f33"/>
              <a:gd name="f55" fmla="*/ f43 1 f32"/>
              <a:gd name="f56" fmla="*/ f44 1 f33"/>
              <a:gd name="f57" fmla="*/ f45 1 f32"/>
              <a:gd name="f58" fmla="*/ f46 1 f33"/>
              <a:gd name="f59" fmla="*/ f47 1 f32"/>
              <a:gd name="f60" fmla="*/ f48 1 f33"/>
              <a:gd name="f61" fmla="*/ f49 1 f32"/>
              <a:gd name="f62" fmla="*/ f50 1 f33"/>
              <a:gd name="f63" fmla="*/ f51 f23 1"/>
              <a:gd name="f64" fmla="*/ f52 f23 1"/>
              <a:gd name="f65" fmla="*/ f54 f24 1"/>
              <a:gd name="f66" fmla="*/ f53 f24 1"/>
              <a:gd name="f67" fmla="*/ f55 f23 1"/>
              <a:gd name="f68" fmla="*/ f56 f24 1"/>
              <a:gd name="f69" fmla="*/ f57 f23 1"/>
              <a:gd name="f70" fmla="*/ f58 f24 1"/>
              <a:gd name="f71" fmla="*/ f59 f23 1"/>
              <a:gd name="f72" fmla="*/ f60 f24 1"/>
              <a:gd name="f73" fmla="*/ f61 f23 1"/>
              <a:gd name="f74" fmla="*/ f6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7" y="f68"/>
              </a:cxn>
              <a:cxn ang="f42">
                <a:pos x="f69" y="f70"/>
              </a:cxn>
              <a:cxn ang="f42">
                <a:pos x="f71" y="f72"/>
              </a:cxn>
              <a:cxn ang="f42">
                <a:pos x="f73" y="f74"/>
              </a:cxn>
              <a:cxn ang="f42">
                <a:pos x="f67" y="f68"/>
              </a:cxn>
            </a:cxnLst>
            <a:rect l="f63" t="f66" r="f64" b="f65"/>
            <a:pathLst>
              <a:path w="32" h="23">
                <a:moveTo>
                  <a:pt x="f6" y="f8"/>
                </a:moveTo>
                <a:cubicBezTo>
                  <a:pt x="f9" y="f10"/>
                  <a:pt x="f11" y="f7"/>
                  <a:pt x="f12" y="f7"/>
                </a:cubicBezTo>
                <a:cubicBezTo>
                  <a:pt x="f13" y="f9"/>
                  <a:pt x="f14" y="f15"/>
                  <a:pt x="f5" y="f16"/>
                </a:cubicBezTo>
                <a:cubicBezTo>
                  <a:pt x="f17" y="f18"/>
                  <a:pt x="f19" y="f5"/>
                  <a:pt x="f20" y="f5"/>
                </a:cubicBezTo>
                <a:cubicBezTo>
                  <a:pt x="f10" y="f5"/>
                  <a:pt x="f7" y="f21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5" name="Freeform 57">
            <a:extLst>
              <a:ext uri="{FF2B5EF4-FFF2-40B4-BE49-F238E27FC236}">
                <a16:creationId xmlns:a16="http://schemas.microsoft.com/office/drawing/2014/main" id="{D8FD341E-8270-C445-0B5E-8C4DE605F776}"/>
              </a:ext>
            </a:extLst>
          </p:cNvPr>
          <p:cNvSpPr/>
          <p:nvPr/>
        </p:nvSpPr>
        <p:spPr>
          <a:xfrm>
            <a:off x="5375272" y="3252785"/>
            <a:ext cx="39684" cy="5397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"/>
              <a:gd name="f7" fmla="val 32"/>
              <a:gd name="f8" fmla="val 12"/>
              <a:gd name="f9" fmla="val 18"/>
              <a:gd name="f10" fmla="val 10"/>
              <a:gd name="f11" fmla="val 15"/>
              <a:gd name="f12" fmla="val 20"/>
              <a:gd name="f13" fmla="val 24"/>
              <a:gd name="f14" fmla="val 16"/>
              <a:gd name="f15" fmla="val 28"/>
              <a:gd name="f16" fmla="val 8"/>
              <a:gd name="f17" fmla="val 1"/>
              <a:gd name="f18" fmla="val 6"/>
              <a:gd name="f19" fmla="+- 0 0 -90"/>
              <a:gd name="f20" fmla="*/ f3 1 23"/>
              <a:gd name="f21" fmla="*/ f4 1 32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23"/>
              <a:gd name="f30" fmla="*/ f26 1 32"/>
              <a:gd name="f31" fmla="*/ 12 f27 1"/>
              <a:gd name="f32" fmla="*/ 0 f26 1"/>
              <a:gd name="f33" fmla="*/ 23 f27 1"/>
              <a:gd name="f34" fmla="*/ 20 f26 1"/>
              <a:gd name="f35" fmla="*/ 32 f26 1"/>
              <a:gd name="f36" fmla="*/ 1 f27 1"/>
              <a:gd name="f37" fmla="+- f28 0 f1"/>
              <a:gd name="f38" fmla="*/ f31 1 23"/>
              <a:gd name="f39" fmla="*/ f32 1 32"/>
              <a:gd name="f40" fmla="*/ f33 1 23"/>
              <a:gd name="f41" fmla="*/ f34 1 32"/>
              <a:gd name="f42" fmla="*/ f35 1 32"/>
              <a:gd name="f43" fmla="*/ f36 1 23"/>
              <a:gd name="f44" fmla="*/ 0 1 f29"/>
              <a:gd name="f45" fmla="*/ f23 1 f29"/>
              <a:gd name="f46" fmla="*/ 0 1 f30"/>
              <a:gd name="f47" fmla="*/ f24 1 f30"/>
              <a:gd name="f48" fmla="*/ f38 1 f29"/>
              <a:gd name="f49" fmla="*/ f39 1 f30"/>
              <a:gd name="f50" fmla="*/ f40 1 f29"/>
              <a:gd name="f51" fmla="*/ f41 1 f30"/>
              <a:gd name="f52" fmla="*/ f42 1 f30"/>
              <a:gd name="f53" fmla="*/ f43 1 f29"/>
              <a:gd name="f54" fmla="*/ f44 f20 1"/>
              <a:gd name="f55" fmla="*/ f45 f20 1"/>
              <a:gd name="f56" fmla="*/ f47 f21 1"/>
              <a:gd name="f57" fmla="*/ f46 f21 1"/>
              <a:gd name="f58" fmla="*/ f48 f20 1"/>
              <a:gd name="f59" fmla="*/ f49 f21 1"/>
              <a:gd name="f60" fmla="*/ f50 f20 1"/>
              <a:gd name="f61" fmla="*/ f51 f21 1"/>
              <a:gd name="f62" fmla="*/ f52 f21 1"/>
              <a:gd name="f63" fmla="*/ f53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58" y="f59"/>
              </a:cxn>
              <a:cxn ang="f37">
                <a:pos x="f60" y="f61"/>
              </a:cxn>
              <a:cxn ang="f37">
                <a:pos x="f58" y="f62"/>
              </a:cxn>
              <a:cxn ang="f37">
                <a:pos x="f63" y="f61"/>
              </a:cxn>
              <a:cxn ang="f37">
                <a:pos x="f58" y="f59"/>
              </a:cxn>
            </a:cxnLst>
            <a:rect l="f54" t="f57" r="f55" b="f56"/>
            <a:pathLst>
              <a:path w="23" h="32">
                <a:moveTo>
                  <a:pt x="f8" y="f5"/>
                </a:moveTo>
                <a:cubicBezTo>
                  <a:pt x="f9" y="f10"/>
                  <a:pt x="f6" y="f11"/>
                  <a:pt x="f6" y="f12"/>
                </a:cubicBezTo>
                <a:cubicBezTo>
                  <a:pt x="f6" y="f13"/>
                  <a:pt x="f14" y="f15"/>
                  <a:pt x="f8" y="f7"/>
                </a:cubicBezTo>
                <a:cubicBezTo>
                  <a:pt x="f16" y="f15"/>
                  <a:pt x="f17" y="f13"/>
                  <a:pt x="f17" y="f12"/>
                </a:cubicBezTo>
                <a:cubicBezTo>
                  <a:pt x="f5" y="f11"/>
                  <a:pt x="f18" y="f10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6" name="Freeform 58">
            <a:extLst>
              <a:ext uri="{FF2B5EF4-FFF2-40B4-BE49-F238E27FC236}">
                <a16:creationId xmlns:a16="http://schemas.microsoft.com/office/drawing/2014/main" id="{AF4C77DF-96B4-5733-881C-7E773B166C98}"/>
              </a:ext>
            </a:extLst>
          </p:cNvPr>
          <p:cNvSpPr/>
          <p:nvPr/>
        </p:nvSpPr>
        <p:spPr>
          <a:xfrm>
            <a:off x="5503865" y="3038478"/>
            <a:ext cx="50804" cy="396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0"/>
              <a:gd name="f7" fmla="val 24"/>
              <a:gd name="f8" fmla="val 12"/>
              <a:gd name="f9" fmla="val 21"/>
              <a:gd name="f10" fmla="val 18"/>
              <a:gd name="f11" fmla="val 16"/>
              <a:gd name="f12" fmla="val 23"/>
              <a:gd name="f13" fmla="val 7"/>
              <a:gd name="f14" fmla="val 2"/>
              <a:gd name="f15" fmla="val 15"/>
              <a:gd name="f16" fmla="val 1"/>
              <a:gd name="f17" fmla="val 10"/>
              <a:gd name="f18" fmla="val 8"/>
              <a:gd name="f19" fmla="val 17"/>
              <a:gd name="f20" fmla="val 6"/>
              <a:gd name="f21" fmla="+- 0 0 -90"/>
              <a:gd name="f22" fmla="*/ f3 1 30"/>
              <a:gd name="f23" fmla="*/ f4 1 24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30"/>
              <a:gd name="f32" fmla="*/ f28 1 24"/>
              <a:gd name="f33" fmla="*/ 30 f29 1"/>
              <a:gd name="f34" fmla="*/ 12 f28 1"/>
              <a:gd name="f35" fmla="*/ 12 f29 1"/>
              <a:gd name="f36" fmla="*/ 23 f28 1"/>
              <a:gd name="f37" fmla="*/ 1 f29 1"/>
              <a:gd name="f38" fmla="*/ 10 f28 1"/>
              <a:gd name="f39" fmla="*/ 0 f28 1"/>
              <a:gd name="f40" fmla="+- f30 0 f1"/>
              <a:gd name="f41" fmla="*/ f33 1 30"/>
              <a:gd name="f42" fmla="*/ f34 1 24"/>
              <a:gd name="f43" fmla="*/ f35 1 30"/>
              <a:gd name="f44" fmla="*/ f36 1 24"/>
              <a:gd name="f45" fmla="*/ f37 1 30"/>
              <a:gd name="f46" fmla="*/ f38 1 24"/>
              <a:gd name="f47" fmla="*/ f39 1 24"/>
              <a:gd name="f48" fmla="*/ 0 1 f31"/>
              <a:gd name="f49" fmla="*/ f25 1 f31"/>
              <a:gd name="f50" fmla="*/ 0 1 f32"/>
              <a:gd name="f51" fmla="*/ f26 1 f32"/>
              <a:gd name="f52" fmla="*/ f41 1 f31"/>
              <a:gd name="f53" fmla="*/ f42 1 f32"/>
              <a:gd name="f54" fmla="*/ f43 1 f31"/>
              <a:gd name="f55" fmla="*/ f44 1 f32"/>
              <a:gd name="f56" fmla="*/ f45 1 f31"/>
              <a:gd name="f57" fmla="*/ f46 1 f32"/>
              <a:gd name="f58" fmla="*/ f47 1 f32"/>
              <a:gd name="f59" fmla="*/ f48 f22 1"/>
              <a:gd name="f60" fmla="*/ f49 f22 1"/>
              <a:gd name="f61" fmla="*/ f51 f23 1"/>
              <a:gd name="f62" fmla="*/ f50 f23 1"/>
              <a:gd name="f63" fmla="*/ f52 f22 1"/>
              <a:gd name="f64" fmla="*/ f53 f23 1"/>
              <a:gd name="f65" fmla="*/ f54 f22 1"/>
              <a:gd name="f66" fmla="*/ f55 f23 1"/>
              <a:gd name="f67" fmla="*/ f56 f22 1"/>
              <a:gd name="f68" fmla="*/ f57 f23 1"/>
              <a:gd name="f69" fmla="*/ f58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3" y="f64"/>
              </a:cxn>
              <a:cxn ang="f40">
                <a:pos x="f65" y="f66"/>
              </a:cxn>
              <a:cxn ang="f40">
                <a:pos x="f67" y="f68"/>
              </a:cxn>
              <a:cxn ang="f40">
                <a:pos x="f65" y="f69"/>
              </a:cxn>
              <a:cxn ang="f40">
                <a:pos x="f63" y="f64"/>
              </a:cxn>
            </a:cxnLst>
            <a:rect l="f59" t="f62" r="f60" b="f61"/>
            <a:pathLst>
              <a:path w="30" h="24">
                <a:moveTo>
                  <a:pt x="f6" y="f8"/>
                </a:moveTo>
                <a:cubicBezTo>
                  <a:pt x="f9" y="f10"/>
                  <a:pt x="f11" y="f7"/>
                  <a:pt x="f8" y="f12"/>
                </a:cubicBezTo>
                <a:cubicBezTo>
                  <a:pt x="f13" y="f9"/>
                  <a:pt x="f14" y="f15"/>
                  <a:pt x="f16" y="f17"/>
                </a:cubicBezTo>
                <a:cubicBezTo>
                  <a:pt x="f5" y="f13"/>
                  <a:pt x="f18" y="f5"/>
                  <a:pt x="f8" y="f5"/>
                </a:cubicBezTo>
                <a:cubicBezTo>
                  <a:pt x="f19" y="f5"/>
                  <a:pt x="f9" y="f20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7" name="Freeform 59">
            <a:extLst>
              <a:ext uri="{FF2B5EF4-FFF2-40B4-BE49-F238E27FC236}">
                <a16:creationId xmlns:a16="http://schemas.microsoft.com/office/drawing/2014/main" id="{C8C83789-CF94-0397-B5F9-4E5928E2C641}"/>
              </a:ext>
            </a:extLst>
          </p:cNvPr>
          <p:cNvSpPr/>
          <p:nvPr/>
        </p:nvSpPr>
        <p:spPr>
          <a:xfrm>
            <a:off x="5716591" y="3095628"/>
            <a:ext cx="39684" cy="508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"/>
              <a:gd name="f7" fmla="val 30"/>
              <a:gd name="f8" fmla="val 13"/>
              <a:gd name="f9" fmla="val 19"/>
              <a:gd name="f10" fmla="val 9"/>
              <a:gd name="f11" fmla="val 15"/>
              <a:gd name="f12" fmla="val 23"/>
              <a:gd name="f13" fmla="val 16"/>
              <a:gd name="f14" fmla="val 12"/>
              <a:gd name="f15" fmla="val 29"/>
              <a:gd name="f16" fmla="val 7"/>
              <a:gd name="f17" fmla="val 1"/>
              <a:gd name="f18" fmla="val 22"/>
              <a:gd name="f19" fmla="val 18"/>
              <a:gd name="f20" fmla="val 14"/>
              <a:gd name="f21" fmla="+- 0 0 -90"/>
              <a:gd name="f22" fmla="*/ f3 1 24"/>
              <a:gd name="f23" fmla="*/ f4 1 30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24"/>
              <a:gd name="f32" fmla="*/ f28 1 30"/>
              <a:gd name="f33" fmla="*/ 13 f29 1"/>
              <a:gd name="f34" fmla="*/ 0 f28 1"/>
              <a:gd name="f35" fmla="*/ 24 f29 1"/>
              <a:gd name="f36" fmla="*/ 19 f28 1"/>
              <a:gd name="f37" fmla="*/ 12 f29 1"/>
              <a:gd name="f38" fmla="*/ 29 f28 1"/>
              <a:gd name="f39" fmla="*/ 0 f29 1"/>
              <a:gd name="f40" fmla="*/ 18 f28 1"/>
              <a:gd name="f41" fmla="+- f30 0 f1"/>
              <a:gd name="f42" fmla="*/ f33 1 24"/>
              <a:gd name="f43" fmla="*/ f34 1 30"/>
              <a:gd name="f44" fmla="*/ f35 1 24"/>
              <a:gd name="f45" fmla="*/ f36 1 30"/>
              <a:gd name="f46" fmla="*/ f37 1 24"/>
              <a:gd name="f47" fmla="*/ f38 1 30"/>
              <a:gd name="f48" fmla="*/ f39 1 24"/>
              <a:gd name="f49" fmla="*/ f40 1 30"/>
              <a:gd name="f50" fmla="*/ 0 1 f31"/>
              <a:gd name="f51" fmla="*/ f25 1 f31"/>
              <a:gd name="f52" fmla="*/ 0 1 f32"/>
              <a:gd name="f53" fmla="*/ f26 1 f32"/>
              <a:gd name="f54" fmla="*/ f42 1 f31"/>
              <a:gd name="f55" fmla="*/ f43 1 f32"/>
              <a:gd name="f56" fmla="*/ f44 1 f31"/>
              <a:gd name="f57" fmla="*/ f45 1 f32"/>
              <a:gd name="f58" fmla="*/ f46 1 f31"/>
              <a:gd name="f59" fmla="*/ f47 1 f32"/>
              <a:gd name="f60" fmla="*/ f48 1 f31"/>
              <a:gd name="f61" fmla="*/ f49 1 f32"/>
              <a:gd name="f62" fmla="*/ f50 f22 1"/>
              <a:gd name="f63" fmla="*/ f51 f22 1"/>
              <a:gd name="f64" fmla="*/ f53 f23 1"/>
              <a:gd name="f65" fmla="*/ f52 f23 1"/>
              <a:gd name="f66" fmla="*/ f54 f22 1"/>
              <a:gd name="f67" fmla="*/ f55 f23 1"/>
              <a:gd name="f68" fmla="*/ f56 f22 1"/>
              <a:gd name="f69" fmla="*/ f57 f23 1"/>
              <a:gd name="f70" fmla="*/ f58 f22 1"/>
              <a:gd name="f71" fmla="*/ f59 f23 1"/>
              <a:gd name="f72" fmla="*/ f60 f22 1"/>
              <a:gd name="f73" fmla="*/ f61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66" y="f67"/>
              </a:cxn>
              <a:cxn ang="f41">
                <a:pos x="f68" y="f69"/>
              </a:cxn>
              <a:cxn ang="f41">
                <a:pos x="f70" y="f71"/>
              </a:cxn>
              <a:cxn ang="f41">
                <a:pos x="f72" y="f73"/>
              </a:cxn>
              <a:cxn ang="f41">
                <a:pos x="f66" y="f67"/>
              </a:cxn>
            </a:cxnLst>
            <a:rect l="f62" t="f65" r="f63" b="f64"/>
            <a:pathLst>
              <a:path w="24" h="30">
                <a:moveTo>
                  <a:pt x="f8" y="f5"/>
                </a:moveTo>
                <a:cubicBezTo>
                  <a:pt x="f9" y="f10"/>
                  <a:pt x="f6" y="f11"/>
                  <a:pt x="f6" y="f9"/>
                </a:cubicBezTo>
                <a:cubicBezTo>
                  <a:pt x="f6" y="f12"/>
                  <a:pt x="f13" y="f7"/>
                  <a:pt x="f14" y="f15"/>
                </a:cubicBezTo>
                <a:cubicBezTo>
                  <a:pt x="f16" y="f15"/>
                  <a:pt x="f17" y="f18"/>
                  <a:pt x="f5" y="f19"/>
                </a:cubicBezTo>
                <a:cubicBezTo>
                  <a:pt x="f5" y="f20"/>
                  <a:pt x="f16" y="f10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8" name="Freeform 60">
            <a:extLst>
              <a:ext uri="{FF2B5EF4-FFF2-40B4-BE49-F238E27FC236}">
                <a16:creationId xmlns:a16="http://schemas.microsoft.com/office/drawing/2014/main" id="{156D8706-B219-B9CE-DAF2-B362EEE68097}"/>
              </a:ext>
            </a:extLst>
          </p:cNvPr>
          <p:cNvSpPr/>
          <p:nvPr/>
        </p:nvSpPr>
        <p:spPr>
          <a:xfrm>
            <a:off x="5548314" y="2709860"/>
            <a:ext cx="42867" cy="396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"/>
              <a:gd name="f7" fmla="val 23"/>
              <a:gd name="f8" fmla="val 25"/>
              <a:gd name="f9" fmla="val 15"/>
              <a:gd name="f10" fmla="val 20"/>
              <a:gd name="f11" fmla="val 18"/>
              <a:gd name="f12" fmla="val 10"/>
              <a:gd name="f13" fmla="val 22"/>
              <a:gd name="f14" fmla="val 6"/>
              <a:gd name="f15" fmla="val 11"/>
              <a:gd name="f16" fmla="val 1"/>
              <a:gd name="f17" fmla="val 7"/>
              <a:gd name="f18" fmla="val 16"/>
              <a:gd name="f19" fmla="val 21"/>
              <a:gd name="f20" fmla="val 5"/>
              <a:gd name="f21" fmla="val 9"/>
              <a:gd name="f22" fmla="val 13"/>
              <a:gd name="f23" fmla="+- 0 0 -90"/>
              <a:gd name="f24" fmla="*/ f3 1 26"/>
              <a:gd name="f25" fmla="*/ f4 1 23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26"/>
              <a:gd name="f34" fmla="*/ f30 1 23"/>
              <a:gd name="f35" fmla="*/ 25 f31 1"/>
              <a:gd name="f36" fmla="*/ 15 f30 1"/>
              <a:gd name="f37" fmla="*/ 10 f31 1"/>
              <a:gd name="f38" fmla="*/ 22 f30 1"/>
              <a:gd name="f39" fmla="*/ 0 f31 1"/>
              <a:gd name="f40" fmla="*/ 11 f30 1"/>
              <a:gd name="f41" fmla="*/ 11 f31 1"/>
              <a:gd name="f42" fmla="*/ 0 f30 1"/>
              <a:gd name="f43" fmla="*/ 26 f31 1"/>
              <a:gd name="f44" fmla="*/ 9 f30 1"/>
              <a:gd name="f45" fmla="+- f32 0 f1"/>
              <a:gd name="f46" fmla="*/ f35 1 26"/>
              <a:gd name="f47" fmla="*/ f36 1 23"/>
              <a:gd name="f48" fmla="*/ f37 1 26"/>
              <a:gd name="f49" fmla="*/ f38 1 23"/>
              <a:gd name="f50" fmla="*/ f39 1 26"/>
              <a:gd name="f51" fmla="*/ f40 1 23"/>
              <a:gd name="f52" fmla="*/ f41 1 26"/>
              <a:gd name="f53" fmla="*/ f42 1 23"/>
              <a:gd name="f54" fmla="*/ f43 1 26"/>
              <a:gd name="f55" fmla="*/ f44 1 23"/>
              <a:gd name="f56" fmla="*/ 0 1 f33"/>
              <a:gd name="f57" fmla="*/ f27 1 f33"/>
              <a:gd name="f58" fmla="*/ 0 1 f34"/>
              <a:gd name="f59" fmla="*/ f28 1 f34"/>
              <a:gd name="f60" fmla="*/ f46 1 f33"/>
              <a:gd name="f61" fmla="*/ f47 1 f34"/>
              <a:gd name="f62" fmla="*/ f48 1 f33"/>
              <a:gd name="f63" fmla="*/ f49 1 f34"/>
              <a:gd name="f64" fmla="*/ f50 1 f33"/>
              <a:gd name="f65" fmla="*/ f51 1 f34"/>
              <a:gd name="f66" fmla="*/ f52 1 f33"/>
              <a:gd name="f67" fmla="*/ f53 1 f34"/>
              <a:gd name="f68" fmla="*/ f54 1 f33"/>
              <a:gd name="f69" fmla="*/ f55 1 f34"/>
              <a:gd name="f70" fmla="*/ f56 f24 1"/>
              <a:gd name="f71" fmla="*/ f57 f24 1"/>
              <a:gd name="f72" fmla="*/ f59 f25 1"/>
              <a:gd name="f73" fmla="*/ f58 f25 1"/>
              <a:gd name="f74" fmla="*/ f60 f24 1"/>
              <a:gd name="f75" fmla="*/ f61 f25 1"/>
              <a:gd name="f76" fmla="*/ f62 f24 1"/>
              <a:gd name="f77" fmla="*/ f63 f25 1"/>
              <a:gd name="f78" fmla="*/ f64 f24 1"/>
              <a:gd name="f79" fmla="*/ f65 f25 1"/>
              <a:gd name="f80" fmla="*/ f66 f24 1"/>
              <a:gd name="f81" fmla="*/ f67 f25 1"/>
              <a:gd name="f82" fmla="*/ f68 f24 1"/>
              <a:gd name="f83" fmla="*/ f6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4" y="f75"/>
              </a:cxn>
              <a:cxn ang="f45">
                <a:pos x="f76" y="f77"/>
              </a:cxn>
              <a:cxn ang="f45">
                <a:pos x="f78" y="f79"/>
              </a:cxn>
              <a:cxn ang="f45">
                <a:pos x="f80" y="f81"/>
              </a:cxn>
              <a:cxn ang="f45">
                <a:pos x="f82" y="f83"/>
              </a:cxn>
              <a:cxn ang="f45">
                <a:pos x="f74" y="f75"/>
              </a:cxn>
            </a:cxnLst>
            <a:rect l="f70" t="f73" r="f71" b="f72"/>
            <a:pathLst>
              <a:path w="26" h="23">
                <a:moveTo>
                  <a:pt x="f8" y="f9"/>
                </a:moveTo>
                <a:cubicBezTo>
                  <a:pt x="f10" y="f11"/>
                  <a:pt x="f9" y="f7"/>
                  <a:pt x="f12" y="f13"/>
                </a:cubicBezTo>
                <a:cubicBezTo>
                  <a:pt x="f14" y="f13"/>
                  <a:pt x="f5" y="f9"/>
                  <a:pt x="f5" y="f15"/>
                </a:cubicBezTo>
                <a:cubicBezTo>
                  <a:pt x="f16" y="f17"/>
                  <a:pt x="f17" y="f5"/>
                  <a:pt x="f15" y="f5"/>
                </a:cubicBezTo>
                <a:cubicBezTo>
                  <a:pt x="f18" y="f5"/>
                  <a:pt x="f19" y="f20"/>
                  <a:pt x="f6" y="f21"/>
                </a:cubicBezTo>
                <a:cubicBezTo>
                  <a:pt x="f6" y="f15"/>
                  <a:pt x="f6" y="f22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9" name="Freeform 61">
            <a:extLst>
              <a:ext uri="{FF2B5EF4-FFF2-40B4-BE49-F238E27FC236}">
                <a16:creationId xmlns:a16="http://schemas.microsoft.com/office/drawing/2014/main" id="{294C4567-BF95-8595-F041-2E1874378F5F}"/>
              </a:ext>
            </a:extLst>
          </p:cNvPr>
          <p:cNvSpPr/>
          <p:nvPr/>
        </p:nvSpPr>
        <p:spPr>
          <a:xfrm>
            <a:off x="5548314" y="2838453"/>
            <a:ext cx="38103" cy="492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3"/>
              <a:gd name="f7" fmla="val 29"/>
              <a:gd name="f8" fmla="val 10"/>
              <a:gd name="f9" fmla="val 16"/>
              <a:gd name="f10" fmla="val 9"/>
              <a:gd name="f11" fmla="val 13"/>
              <a:gd name="f12" fmla="val 22"/>
              <a:gd name="f13" fmla="val 18"/>
              <a:gd name="f14" fmla="val 15"/>
              <a:gd name="f15" fmla="val 28"/>
              <a:gd name="f16" fmla="val 11"/>
              <a:gd name="f17" fmla="val 8"/>
              <a:gd name="f18" fmla="val 1"/>
              <a:gd name="f19" fmla="val 14"/>
              <a:gd name="f20" fmla="val 5"/>
              <a:gd name="f21" fmla="+- 0 0 -90"/>
              <a:gd name="f22" fmla="*/ f3 1 23"/>
              <a:gd name="f23" fmla="*/ f4 1 29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23"/>
              <a:gd name="f32" fmla="*/ f28 1 29"/>
              <a:gd name="f33" fmla="*/ 10 f29 1"/>
              <a:gd name="f34" fmla="*/ 0 f28 1"/>
              <a:gd name="f35" fmla="*/ 22 f29 1"/>
              <a:gd name="f36" fmla="*/ 18 f28 1"/>
              <a:gd name="f37" fmla="*/ 11 f29 1"/>
              <a:gd name="f38" fmla="*/ 29 f28 1"/>
              <a:gd name="f39" fmla="*/ 0 f29 1"/>
              <a:gd name="f40" fmla="+- f30 0 f1"/>
              <a:gd name="f41" fmla="*/ f33 1 23"/>
              <a:gd name="f42" fmla="*/ f34 1 29"/>
              <a:gd name="f43" fmla="*/ f35 1 23"/>
              <a:gd name="f44" fmla="*/ f36 1 29"/>
              <a:gd name="f45" fmla="*/ f37 1 23"/>
              <a:gd name="f46" fmla="*/ f38 1 29"/>
              <a:gd name="f47" fmla="*/ f39 1 23"/>
              <a:gd name="f48" fmla="*/ 0 1 f31"/>
              <a:gd name="f49" fmla="*/ f25 1 f31"/>
              <a:gd name="f50" fmla="*/ 0 1 f32"/>
              <a:gd name="f51" fmla="*/ f26 1 f32"/>
              <a:gd name="f52" fmla="*/ f41 1 f31"/>
              <a:gd name="f53" fmla="*/ f42 1 f32"/>
              <a:gd name="f54" fmla="*/ f43 1 f31"/>
              <a:gd name="f55" fmla="*/ f44 1 f32"/>
              <a:gd name="f56" fmla="*/ f45 1 f31"/>
              <a:gd name="f57" fmla="*/ f46 1 f32"/>
              <a:gd name="f58" fmla="*/ f47 1 f31"/>
              <a:gd name="f59" fmla="*/ f48 f22 1"/>
              <a:gd name="f60" fmla="*/ f49 f22 1"/>
              <a:gd name="f61" fmla="*/ f51 f23 1"/>
              <a:gd name="f62" fmla="*/ f50 f23 1"/>
              <a:gd name="f63" fmla="*/ f52 f22 1"/>
              <a:gd name="f64" fmla="*/ f53 f23 1"/>
              <a:gd name="f65" fmla="*/ f54 f22 1"/>
              <a:gd name="f66" fmla="*/ f55 f23 1"/>
              <a:gd name="f67" fmla="*/ f56 f22 1"/>
              <a:gd name="f68" fmla="*/ f57 f23 1"/>
              <a:gd name="f69" fmla="*/ f58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3" y="f64"/>
              </a:cxn>
              <a:cxn ang="f40">
                <a:pos x="f65" y="f66"/>
              </a:cxn>
              <a:cxn ang="f40">
                <a:pos x="f67" y="f68"/>
              </a:cxn>
              <a:cxn ang="f40">
                <a:pos x="f69" y="f66"/>
              </a:cxn>
              <a:cxn ang="f40">
                <a:pos x="f63" y="f64"/>
              </a:cxn>
            </a:cxnLst>
            <a:rect l="f59" t="f62" r="f60" b="f61"/>
            <a:pathLst>
              <a:path w="23" h="29">
                <a:moveTo>
                  <a:pt x="f8" y="f5"/>
                </a:moveTo>
                <a:cubicBezTo>
                  <a:pt x="f9" y="f10"/>
                  <a:pt x="f6" y="f11"/>
                  <a:pt x="f12" y="f13"/>
                </a:cubicBezTo>
                <a:cubicBezTo>
                  <a:pt x="f12" y="f12"/>
                  <a:pt x="f14" y="f15"/>
                  <a:pt x="f16" y="f7"/>
                </a:cubicBezTo>
                <a:cubicBezTo>
                  <a:pt x="f17" y="f7"/>
                  <a:pt x="f18" y="f12"/>
                  <a:pt x="f5" y="f13"/>
                </a:cubicBezTo>
                <a:cubicBezTo>
                  <a:pt x="f5" y="f19"/>
                  <a:pt x="f20" y="f10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0" name="Freeform 62">
            <a:extLst>
              <a:ext uri="{FF2B5EF4-FFF2-40B4-BE49-F238E27FC236}">
                <a16:creationId xmlns:a16="http://schemas.microsoft.com/office/drawing/2014/main" id="{3C504E32-D1FA-8C2D-13A9-E7A47A138EFC}"/>
              </a:ext>
            </a:extLst>
          </p:cNvPr>
          <p:cNvSpPr/>
          <p:nvPr/>
        </p:nvSpPr>
        <p:spPr>
          <a:xfrm>
            <a:off x="5548314" y="3106738"/>
            <a:ext cx="42867" cy="396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"/>
              <a:gd name="f7" fmla="val 23"/>
              <a:gd name="f8" fmla="val 14"/>
              <a:gd name="f9" fmla="val 21"/>
              <a:gd name="f10" fmla="val 17"/>
              <a:gd name="f11" fmla="val 16"/>
              <a:gd name="f12" fmla="val 11"/>
              <a:gd name="f13" fmla="val 7"/>
              <a:gd name="f14" fmla="val 12"/>
              <a:gd name="f15" fmla="val 8"/>
              <a:gd name="f16" fmla="val 6"/>
              <a:gd name="f17" fmla="val 10"/>
              <a:gd name="f18" fmla="val 15"/>
              <a:gd name="f19" fmla="val 20"/>
              <a:gd name="f20" fmla="val 5"/>
              <a:gd name="f21" fmla="val 25"/>
              <a:gd name="f22" fmla="val 9"/>
              <a:gd name="f23" fmla="+- 0 0 -90"/>
              <a:gd name="f24" fmla="*/ f3 1 26"/>
              <a:gd name="f25" fmla="*/ f4 1 23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26"/>
              <a:gd name="f34" fmla="*/ f30 1 23"/>
              <a:gd name="f35" fmla="*/ 26 f31 1"/>
              <a:gd name="f36" fmla="*/ 14 f30 1"/>
              <a:gd name="f37" fmla="*/ 11 f31 1"/>
              <a:gd name="f38" fmla="*/ 23 f30 1"/>
              <a:gd name="f39" fmla="*/ 0 f31 1"/>
              <a:gd name="f40" fmla="*/ 12 f30 1"/>
              <a:gd name="f41" fmla="*/ 10 f31 1"/>
              <a:gd name="f42" fmla="*/ 0 f30 1"/>
              <a:gd name="f43" fmla="*/ 25 f31 1"/>
              <a:gd name="f44" fmla="*/ 7 f30 1"/>
              <a:gd name="f45" fmla="+- f32 0 f1"/>
              <a:gd name="f46" fmla="*/ f35 1 26"/>
              <a:gd name="f47" fmla="*/ f36 1 23"/>
              <a:gd name="f48" fmla="*/ f37 1 26"/>
              <a:gd name="f49" fmla="*/ f38 1 23"/>
              <a:gd name="f50" fmla="*/ f39 1 26"/>
              <a:gd name="f51" fmla="*/ f40 1 23"/>
              <a:gd name="f52" fmla="*/ f41 1 26"/>
              <a:gd name="f53" fmla="*/ f42 1 23"/>
              <a:gd name="f54" fmla="*/ f43 1 26"/>
              <a:gd name="f55" fmla="*/ f44 1 23"/>
              <a:gd name="f56" fmla="*/ 0 1 f33"/>
              <a:gd name="f57" fmla="*/ f27 1 f33"/>
              <a:gd name="f58" fmla="*/ 0 1 f34"/>
              <a:gd name="f59" fmla="*/ f28 1 f34"/>
              <a:gd name="f60" fmla="*/ f46 1 f33"/>
              <a:gd name="f61" fmla="*/ f47 1 f34"/>
              <a:gd name="f62" fmla="*/ f48 1 f33"/>
              <a:gd name="f63" fmla="*/ f49 1 f34"/>
              <a:gd name="f64" fmla="*/ f50 1 f33"/>
              <a:gd name="f65" fmla="*/ f51 1 f34"/>
              <a:gd name="f66" fmla="*/ f52 1 f33"/>
              <a:gd name="f67" fmla="*/ f53 1 f34"/>
              <a:gd name="f68" fmla="*/ f54 1 f33"/>
              <a:gd name="f69" fmla="*/ f55 1 f34"/>
              <a:gd name="f70" fmla="*/ f56 f24 1"/>
              <a:gd name="f71" fmla="*/ f57 f24 1"/>
              <a:gd name="f72" fmla="*/ f59 f25 1"/>
              <a:gd name="f73" fmla="*/ f58 f25 1"/>
              <a:gd name="f74" fmla="*/ f60 f24 1"/>
              <a:gd name="f75" fmla="*/ f61 f25 1"/>
              <a:gd name="f76" fmla="*/ f62 f24 1"/>
              <a:gd name="f77" fmla="*/ f63 f25 1"/>
              <a:gd name="f78" fmla="*/ f64 f24 1"/>
              <a:gd name="f79" fmla="*/ f65 f25 1"/>
              <a:gd name="f80" fmla="*/ f66 f24 1"/>
              <a:gd name="f81" fmla="*/ f67 f25 1"/>
              <a:gd name="f82" fmla="*/ f68 f24 1"/>
              <a:gd name="f83" fmla="*/ f6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4" y="f75"/>
              </a:cxn>
              <a:cxn ang="f45">
                <a:pos x="f76" y="f77"/>
              </a:cxn>
              <a:cxn ang="f45">
                <a:pos x="f78" y="f79"/>
              </a:cxn>
              <a:cxn ang="f45">
                <a:pos x="f80" y="f81"/>
              </a:cxn>
              <a:cxn ang="f45">
                <a:pos x="f82" y="f83"/>
              </a:cxn>
              <a:cxn ang="f45">
                <a:pos x="f74" y="f75"/>
              </a:cxn>
            </a:cxnLst>
            <a:rect l="f70" t="f73" r="f71" b="f72"/>
            <a:pathLst>
              <a:path w="26" h="23">
                <a:moveTo>
                  <a:pt x="f6" y="f8"/>
                </a:moveTo>
                <a:cubicBezTo>
                  <a:pt x="f9" y="f10"/>
                  <a:pt x="f11" y="f7"/>
                  <a:pt x="f12" y="f7"/>
                </a:cubicBezTo>
                <a:cubicBezTo>
                  <a:pt x="f13" y="f7"/>
                  <a:pt x="f5" y="f11"/>
                  <a:pt x="f5" y="f14"/>
                </a:cubicBezTo>
                <a:cubicBezTo>
                  <a:pt x="f5" y="f15"/>
                  <a:pt x="f16" y="f5"/>
                  <a:pt x="f17" y="f5"/>
                </a:cubicBezTo>
                <a:cubicBezTo>
                  <a:pt x="f18" y="f5"/>
                  <a:pt x="f19" y="f20"/>
                  <a:pt x="f21" y="f13"/>
                </a:cubicBezTo>
                <a:cubicBezTo>
                  <a:pt x="f21" y="f22"/>
                  <a:pt x="f6" y="f12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1" name="Freeform 63">
            <a:extLst>
              <a:ext uri="{FF2B5EF4-FFF2-40B4-BE49-F238E27FC236}">
                <a16:creationId xmlns:a16="http://schemas.microsoft.com/office/drawing/2014/main" id="{D782710D-8D5A-DC00-51B4-0A2EA080A5D9}"/>
              </a:ext>
            </a:extLst>
          </p:cNvPr>
          <p:cNvSpPr/>
          <p:nvPr/>
        </p:nvSpPr>
        <p:spPr>
          <a:xfrm>
            <a:off x="5587998" y="3035295"/>
            <a:ext cx="49213" cy="412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9"/>
              <a:gd name="f7" fmla="val 24"/>
              <a:gd name="f8" fmla="val 12"/>
              <a:gd name="f9" fmla="val 22"/>
              <a:gd name="f10" fmla="val 18"/>
              <a:gd name="f11" fmla="val 17"/>
              <a:gd name="f12" fmla="val 14"/>
              <a:gd name="f13" fmla="val 9"/>
              <a:gd name="f14" fmla="val 23"/>
              <a:gd name="f15" fmla="val 5"/>
              <a:gd name="f16" fmla="val 13"/>
              <a:gd name="f17" fmla="val 4"/>
              <a:gd name="f18" fmla="val 8"/>
              <a:gd name="f19" fmla="val 2"/>
              <a:gd name="f20" fmla="val 1"/>
              <a:gd name="f21" fmla="val 16"/>
              <a:gd name="f22" fmla="val 6"/>
              <a:gd name="f23" fmla="+- 0 0 -90"/>
              <a:gd name="f24" fmla="*/ f3 1 29"/>
              <a:gd name="f25" fmla="*/ f4 1 24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29"/>
              <a:gd name="f34" fmla="*/ f30 1 24"/>
              <a:gd name="f35" fmla="*/ 29 f31 1"/>
              <a:gd name="f36" fmla="*/ 12 f30 1"/>
              <a:gd name="f37" fmla="*/ 14 f31 1"/>
              <a:gd name="f38" fmla="*/ 24 f30 1"/>
              <a:gd name="f39" fmla="*/ 0 f31 1"/>
              <a:gd name="f40" fmla="*/ 13 f30 1"/>
              <a:gd name="f41" fmla="*/ 13 f31 1"/>
              <a:gd name="f42" fmla="*/ 1 f30 1"/>
              <a:gd name="f43" fmla="+- f32 0 f1"/>
              <a:gd name="f44" fmla="*/ f35 1 29"/>
              <a:gd name="f45" fmla="*/ f36 1 24"/>
              <a:gd name="f46" fmla="*/ f37 1 29"/>
              <a:gd name="f47" fmla="*/ f38 1 24"/>
              <a:gd name="f48" fmla="*/ f39 1 29"/>
              <a:gd name="f49" fmla="*/ f40 1 24"/>
              <a:gd name="f50" fmla="*/ f41 1 29"/>
              <a:gd name="f51" fmla="*/ f42 1 24"/>
              <a:gd name="f52" fmla="*/ 0 1 f33"/>
              <a:gd name="f53" fmla="*/ f27 1 f33"/>
              <a:gd name="f54" fmla="*/ 0 1 f34"/>
              <a:gd name="f55" fmla="*/ f28 1 f34"/>
              <a:gd name="f56" fmla="*/ f44 1 f33"/>
              <a:gd name="f57" fmla="*/ f45 1 f34"/>
              <a:gd name="f58" fmla="*/ f46 1 f33"/>
              <a:gd name="f59" fmla="*/ f47 1 f34"/>
              <a:gd name="f60" fmla="*/ f48 1 f33"/>
              <a:gd name="f61" fmla="*/ f49 1 f34"/>
              <a:gd name="f62" fmla="*/ f50 1 f33"/>
              <a:gd name="f63" fmla="*/ f51 1 f34"/>
              <a:gd name="f64" fmla="*/ f52 f24 1"/>
              <a:gd name="f65" fmla="*/ f53 f24 1"/>
              <a:gd name="f66" fmla="*/ f55 f25 1"/>
              <a:gd name="f67" fmla="*/ f54 f25 1"/>
              <a:gd name="f68" fmla="*/ f56 f24 1"/>
              <a:gd name="f69" fmla="*/ f57 f25 1"/>
              <a:gd name="f70" fmla="*/ f58 f24 1"/>
              <a:gd name="f71" fmla="*/ f59 f25 1"/>
              <a:gd name="f72" fmla="*/ f60 f24 1"/>
              <a:gd name="f73" fmla="*/ f61 f25 1"/>
              <a:gd name="f74" fmla="*/ f62 f24 1"/>
              <a:gd name="f75" fmla="*/ f6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8" y="f69"/>
              </a:cxn>
              <a:cxn ang="f43">
                <a:pos x="f70" y="f71"/>
              </a:cxn>
              <a:cxn ang="f43">
                <a:pos x="f72" y="f73"/>
              </a:cxn>
              <a:cxn ang="f43">
                <a:pos x="f74" y="f75"/>
              </a:cxn>
              <a:cxn ang="f43">
                <a:pos x="f68" y="f69"/>
              </a:cxn>
            </a:cxnLst>
            <a:rect l="f64" t="f67" r="f65" b="f66"/>
            <a:pathLst>
              <a:path w="29" h="24">
                <a:moveTo>
                  <a:pt x="f6" y="f8"/>
                </a:moveTo>
                <a:cubicBezTo>
                  <a:pt x="f9" y="f10"/>
                  <a:pt x="f11" y="f7"/>
                  <a:pt x="f12" y="f7"/>
                </a:cubicBezTo>
                <a:cubicBezTo>
                  <a:pt x="f13" y="f14"/>
                  <a:pt x="f15" y="f11"/>
                  <a:pt x="f5" y="f16"/>
                </a:cubicBezTo>
                <a:cubicBezTo>
                  <a:pt x="f17" y="f13"/>
                  <a:pt x="f18" y="f19"/>
                  <a:pt x="f16" y="f20"/>
                </a:cubicBezTo>
                <a:cubicBezTo>
                  <a:pt x="f21" y="f5"/>
                  <a:pt x="f9" y="f22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2" name="Freeform 64">
            <a:extLst>
              <a:ext uri="{FF2B5EF4-FFF2-40B4-BE49-F238E27FC236}">
                <a16:creationId xmlns:a16="http://schemas.microsoft.com/office/drawing/2014/main" id="{8FC854FB-345C-1158-ABA1-2B284E2AB5E1}"/>
              </a:ext>
            </a:extLst>
          </p:cNvPr>
          <p:cNvSpPr/>
          <p:nvPr/>
        </p:nvSpPr>
        <p:spPr>
          <a:xfrm>
            <a:off x="1843092" y="3109910"/>
            <a:ext cx="161921" cy="22542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6"/>
              <a:gd name="f7" fmla="val 133"/>
              <a:gd name="f8" fmla="val 64"/>
              <a:gd name="f9" fmla="val 7"/>
              <a:gd name="f10" fmla="val 48"/>
              <a:gd name="f11" fmla="val 12"/>
              <a:gd name="f12" fmla="val 32"/>
              <a:gd name="f13" fmla="val 21"/>
              <a:gd name="f14" fmla="val 19"/>
              <a:gd name="f15" fmla="val 34"/>
              <a:gd name="f16" fmla="val 59"/>
              <a:gd name="f17" fmla="val 1"/>
              <a:gd name="f18" fmla="val 74"/>
              <a:gd name="f19" fmla="val 18"/>
              <a:gd name="f20" fmla="val 95"/>
              <a:gd name="f21" fmla="val 41"/>
              <a:gd name="f22" fmla="val 88"/>
              <a:gd name="f23" fmla="val 76"/>
              <a:gd name="f24" fmla="val 112"/>
              <a:gd name="f25" fmla="val 132"/>
              <a:gd name="f26" fmla="val 111"/>
              <a:gd name="f27" fmla="val 10"/>
              <a:gd name="f28" fmla="val 98"/>
              <a:gd name="f29" fmla="val 81"/>
              <a:gd name="f30" fmla="+- 0 0 -90"/>
              <a:gd name="f31" fmla="*/ f3 1 96"/>
              <a:gd name="f32" fmla="*/ f4 1 133"/>
              <a:gd name="f33" fmla="val f5"/>
              <a:gd name="f34" fmla="val f6"/>
              <a:gd name="f35" fmla="val f7"/>
              <a:gd name="f36" fmla="*/ f30 f0 1"/>
              <a:gd name="f37" fmla="+- f35 0 f33"/>
              <a:gd name="f38" fmla="+- f34 0 f33"/>
              <a:gd name="f39" fmla="*/ f36 1 f2"/>
              <a:gd name="f40" fmla="*/ f38 1 96"/>
              <a:gd name="f41" fmla="*/ f37 1 133"/>
              <a:gd name="f42" fmla="*/ 0 f38 1"/>
              <a:gd name="f43" fmla="*/ 64 f37 1"/>
              <a:gd name="f44" fmla="*/ 21 f38 1"/>
              <a:gd name="f45" fmla="*/ 19 f37 1"/>
              <a:gd name="f46" fmla="*/ 74 f38 1"/>
              <a:gd name="f47" fmla="*/ 18 f37 1"/>
              <a:gd name="f48" fmla="*/ 76 f38 1"/>
              <a:gd name="f49" fmla="*/ 112 f37 1"/>
              <a:gd name="f50" fmla="*/ 19 f38 1"/>
              <a:gd name="f51" fmla="*/ 111 f37 1"/>
              <a:gd name="f52" fmla="+- f39 0 f1"/>
              <a:gd name="f53" fmla="*/ f42 1 96"/>
              <a:gd name="f54" fmla="*/ f43 1 133"/>
              <a:gd name="f55" fmla="*/ f44 1 96"/>
              <a:gd name="f56" fmla="*/ f45 1 133"/>
              <a:gd name="f57" fmla="*/ f46 1 96"/>
              <a:gd name="f58" fmla="*/ f47 1 133"/>
              <a:gd name="f59" fmla="*/ f48 1 96"/>
              <a:gd name="f60" fmla="*/ f49 1 133"/>
              <a:gd name="f61" fmla="*/ f50 1 96"/>
              <a:gd name="f62" fmla="*/ f51 1 133"/>
              <a:gd name="f63" fmla="*/ 0 1 f40"/>
              <a:gd name="f64" fmla="*/ f34 1 f40"/>
              <a:gd name="f65" fmla="*/ 0 1 f41"/>
              <a:gd name="f66" fmla="*/ f35 1 f41"/>
              <a:gd name="f67" fmla="*/ f53 1 f40"/>
              <a:gd name="f68" fmla="*/ f54 1 f41"/>
              <a:gd name="f69" fmla="*/ f55 1 f40"/>
              <a:gd name="f70" fmla="*/ f56 1 f41"/>
              <a:gd name="f71" fmla="*/ f57 1 f40"/>
              <a:gd name="f72" fmla="*/ f58 1 f41"/>
              <a:gd name="f73" fmla="*/ f59 1 f40"/>
              <a:gd name="f74" fmla="*/ f60 1 f41"/>
              <a:gd name="f75" fmla="*/ f61 1 f40"/>
              <a:gd name="f76" fmla="*/ f62 1 f41"/>
              <a:gd name="f77" fmla="*/ f63 f31 1"/>
              <a:gd name="f78" fmla="*/ f64 f31 1"/>
              <a:gd name="f79" fmla="*/ f66 f32 1"/>
              <a:gd name="f80" fmla="*/ f65 f32 1"/>
              <a:gd name="f81" fmla="*/ f67 f31 1"/>
              <a:gd name="f82" fmla="*/ f68 f32 1"/>
              <a:gd name="f83" fmla="*/ f69 f31 1"/>
              <a:gd name="f84" fmla="*/ f70 f32 1"/>
              <a:gd name="f85" fmla="*/ f71 f31 1"/>
              <a:gd name="f86" fmla="*/ f72 f32 1"/>
              <a:gd name="f87" fmla="*/ f73 f31 1"/>
              <a:gd name="f88" fmla="*/ f74 f32 1"/>
              <a:gd name="f89" fmla="*/ f75 f31 1"/>
              <a:gd name="f90" fmla="*/ f76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2">
                <a:pos x="f81" y="f82"/>
              </a:cxn>
              <a:cxn ang="f52">
                <a:pos x="f83" y="f84"/>
              </a:cxn>
              <a:cxn ang="f52">
                <a:pos x="f85" y="f86"/>
              </a:cxn>
              <a:cxn ang="f52">
                <a:pos x="f87" y="f88"/>
              </a:cxn>
              <a:cxn ang="f52">
                <a:pos x="f89" y="f90"/>
              </a:cxn>
              <a:cxn ang="f52">
                <a:pos x="f81" y="f82"/>
              </a:cxn>
            </a:cxnLst>
            <a:rect l="f77" t="f80" r="f78" b="f79"/>
            <a:pathLst>
              <a:path w="96" h="133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5"/>
                  <a:pt x="f16" y="f17"/>
                  <a:pt x="f18" y="f19"/>
                </a:cubicBezTo>
                <a:cubicBezTo>
                  <a:pt x="f20" y="f21"/>
                  <a:pt x="f6" y="f22"/>
                  <a:pt x="f23" y="f24"/>
                </a:cubicBezTo>
                <a:cubicBezTo>
                  <a:pt x="f16" y="f25"/>
                  <a:pt x="f15" y="f7"/>
                  <a:pt x="f14" y="f26"/>
                </a:cubicBezTo>
                <a:cubicBezTo>
                  <a:pt x="f27" y="f28"/>
                  <a:pt x="f9" y="f29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3" name="Freeform 65">
            <a:extLst>
              <a:ext uri="{FF2B5EF4-FFF2-40B4-BE49-F238E27FC236}">
                <a16:creationId xmlns:a16="http://schemas.microsoft.com/office/drawing/2014/main" id="{A661BD0A-6F70-D261-567E-EBCF746F999D}"/>
              </a:ext>
            </a:extLst>
          </p:cNvPr>
          <p:cNvSpPr/>
          <p:nvPr/>
        </p:nvSpPr>
        <p:spPr>
          <a:xfrm>
            <a:off x="5333996" y="1385892"/>
            <a:ext cx="450854" cy="2889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68"/>
              <a:gd name="f7" fmla="val 171"/>
              <a:gd name="f8" fmla="val 1"/>
              <a:gd name="f9" fmla="val 88"/>
              <a:gd name="f10" fmla="val 168"/>
              <a:gd name="f11" fmla="val 249"/>
              <a:gd name="f12" fmla="val 252"/>
              <a:gd name="f13" fmla="val 254"/>
              <a:gd name="f14" fmla="val 258"/>
              <a:gd name="f15" fmla="val 44"/>
              <a:gd name="f16" fmla="val 266"/>
              <a:gd name="f17" fmla="val 85"/>
              <a:gd name="f18" fmla="val 244"/>
              <a:gd name="f19" fmla="val 124"/>
              <a:gd name="f20" fmla="val 230"/>
              <a:gd name="f21" fmla="val 149"/>
              <a:gd name="f22" fmla="val 206"/>
              <a:gd name="f23" fmla="val 164"/>
              <a:gd name="f24" fmla="val 178"/>
              <a:gd name="f25" fmla="val 167"/>
              <a:gd name="f26" fmla="val 148"/>
              <a:gd name="f27" fmla="val 170"/>
              <a:gd name="f28" fmla="val 116"/>
              <a:gd name="f29" fmla="val 86"/>
              <a:gd name="f30" fmla="val 36"/>
              <a:gd name="f31" fmla="val 160"/>
              <a:gd name="f32" fmla="val 5"/>
              <a:gd name="f33" fmla="val 118"/>
              <a:gd name="f34" fmla="val 2"/>
              <a:gd name="f35" fmla="val 62"/>
              <a:gd name="f36" fmla="val 42"/>
              <a:gd name="f37" fmla="val 22"/>
              <a:gd name="f38" fmla="+- 0 0 -90"/>
              <a:gd name="f39" fmla="*/ f3 1 268"/>
              <a:gd name="f40" fmla="*/ f4 1 171"/>
              <a:gd name="f41" fmla="val f5"/>
              <a:gd name="f42" fmla="val f6"/>
              <a:gd name="f43" fmla="val f7"/>
              <a:gd name="f44" fmla="*/ f38 f0 1"/>
              <a:gd name="f45" fmla="+- f43 0 f41"/>
              <a:gd name="f46" fmla="+- f42 0 f41"/>
              <a:gd name="f47" fmla="*/ f44 1 f2"/>
              <a:gd name="f48" fmla="*/ f46 1 268"/>
              <a:gd name="f49" fmla="*/ f45 1 171"/>
              <a:gd name="f50" fmla="*/ 1 f46 1"/>
              <a:gd name="f51" fmla="*/ 0 f45 1"/>
              <a:gd name="f52" fmla="*/ 249 f46 1"/>
              <a:gd name="f53" fmla="*/ 258 f46 1"/>
              <a:gd name="f54" fmla="*/ 1 f45 1"/>
              <a:gd name="f55" fmla="*/ 244 f46 1"/>
              <a:gd name="f56" fmla="*/ 124 f45 1"/>
              <a:gd name="f57" fmla="*/ 178 f46 1"/>
              <a:gd name="f58" fmla="*/ 167 f45 1"/>
              <a:gd name="f59" fmla="*/ 86 f46 1"/>
              <a:gd name="f60" fmla="*/ 2 f46 1"/>
              <a:gd name="f61" fmla="*/ 62 f45 1"/>
              <a:gd name="f62" fmla="+- f47 0 f1"/>
              <a:gd name="f63" fmla="*/ f50 1 268"/>
              <a:gd name="f64" fmla="*/ f51 1 171"/>
              <a:gd name="f65" fmla="*/ f52 1 268"/>
              <a:gd name="f66" fmla="*/ f53 1 268"/>
              <a:gd name="f67" fmla="*/ f54 1 171"/>
              <a:gd name="f68" fmla="*/ f55 1 268"/>
              <a:gd name="f69" fmla="*/ f56 1 171"/>
              <a:gd name="f70" fmla="*/ f57 1 268"/>
              <a:gd name="f71" fmla="*/ f58 1 171"/>
              <a:gd name="f72" fmla="*/ f59 1 268"/>
              <a:gd name="f73" fmla="*/ f60 1 268"/>
              <a:gd name="f74" fmla="*/ f61 1 171"/>
              <a:gd name="f75" fmla="*/ 0 1 f48"/>
              <a:gd name="f76" fmla="*/ f42 1 f48"/>
              <a:gd name="f77" fmla="*/ 0 1 f49"/>
              <a:gd name="f78" fmla="*/ f43 1 f49"/>
              <a:gd name="f79" fmla="*/ f63 1 f48"/>
              <a:gd name="f80" fmla="*/ f64 1 f49"/>
              <a:gd name="f81" fmla="*/ f65 1 f48"/>
              <a:gd name="f82" fmla="*/ f66 1 f48"/>
              <a:gd name="f83" fmla="*/ f67 1 f49"/>
              <a:gd name="f84" fmla="*/ f68 1 f48"/>
              <a:gd name="f85" fmla="*/ f69 1 f49"/>
              <a:gd name="f86" fmla="*/ f70 1 f48"/>
              <a:gd name="f87" fmla="*/ f71 1 f49"/>
              <a:gd name="f88" fmla="*/ f72 1 f48"/>
              <a:gd name="f89" fmla="*/ f73 1 f48"/>
              <a:gd name="f90" fmla="*/ f74 1 f49"/>
              <a:gd name="f91" fmla="*/ f75 f39 1"/>
              <a:gd name="f92" fmla="*/ f76 f39 1"/>
              <a:gd name="f93" fmla="*/ f78 f40 1"/>
              <a:gd name="f94" fmla="*/ f77 f40 1"/>
              <a:gd name="f95" fmla="*/ f79 f39 1"/>
              <a:gd name="f96" fmla="*/ f80 f40 1"/>
              <a:gd name="f97" fmla="*/ f81 f39 1"/>
              <a:gd name="f98" fmla="*/ f82 f39 1"/>
              <a:gd name="f99" fmla="*/ f83 f40 1"/>
              <a:gd name="f100" fmla="*/ f84 f39 1"/>
              <a:gd name="f101" fmla="*/ f85 f40 1"/>
              <a:gd name="f102" fmla="*/ f86 f39 1"/>
              <a:gd name="f103" fmla="*/ f87 f40 1"/>
              <a:gd name="f104" fmla="*/ f88 f39 1"/>
              <a:gd name="f105" fmla="*/ f89 f39 1"/>
              <a:gd name="f106" fmla="*/ f90 f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2">
                <a:pos x="f95" y="f96"/>
              </a:cxn>
              <a:cxn ang="f62">
                <a:pos x="f97" y="f96"/>
              </a:cxn>
              <a:cxn ang="f62">
                <a:pos x="f98" y="f99"/>
              </a:cxn>
              <a:cxn ang="f62">
                <a:pos x="f100" y="f101"/>
              </a:cxn>
              <a:cxn ang="f62">
                <a:pos x="f102" y="f103"/>
              </a:cxn>
              <a:cxn ang="f62">
                <a:pos x="f104" y="f103"/>
              </a:cxn>
              <a:cxn ang="f62">
                <a:pos x="f105" y="f106"/>
              </a:cxn>
              <a:cxn ang="f62">
                <a:pos x="f95" y="f96"/>
              </a:cxn>
            </a:cxnLst>
            <a:rect l="f91" t="f94" r="f92" b="f93"/>
            <a:pathLst>
              <a:path w="268" h="171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12" y="f5"/>
                  <a:pt x="f13" y="f8"/>
                  <a:pt x="f14" y="f8"/>
                </a:cubicBezTo>
                <a:cubicBezTo>
                  <a:pt x="f6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7"/>
                  <a:pt x="f29" y="f25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5" y="f36"/>
                  <a:pt x="f8" y="f37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4" name="Freeform 66">
            <a:extLst>
              <a:ext uri="{FF2B5EF4-FFF2-40B4-BE49-F238E27FC236}">
                <a16:creationId xmlns:a16="http://schemas.microsoft.com/office/drawing/2014/main" id="{86C8AD0B-5EBA-5264-83C7-301917C74B6F}"/>
              </a:ext>
            </a:extLst>
          </p:cNvPr>
          <p:cNvSpPr/>
          <p:nvPr/>
        </p:nvSpPr>
        <p:spPr>
          <a:xfrm>
            <a:off x="4232272" y="1354134"/>
            <a:ext cx="276221" cy="1777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4"/>
              <a:gd name="f7" fmla="val 106"/>
              <a:gd name="f8" fmla="val 6"/>
              <a:gd name="f9" fmla="val 56"/>
              <a:gd name="f10" fmla="val 156"/>
              <a:gd name="f11" fmla="val 36"/>
              <a:gd name="f12" fmla="val 133"/>
              <a:gd name="f13" fmla="val 93"/>
              <a:gd name="f14" fmla="val 98"/>
              <a:gd name="f15" fmla="val 103"/>
              <a:gd name="f16" fmla="val 86"/>
              <a:gd name="f17" fmla="val 69"/>
              <a:gd name="f18" fmla="val 105"/>
              <a:gd name="f19" fmla="val 57"/>
              <a:gd name="f20" fmla="val 100"/>
              <a:gd name="f21" fmla="val 26"/>
              <a:gd name="f22" fmla="val 87"/>
              <a:gd name="f23" fmla="+- 0 0 -90"/>
              <a:gd name="f24" fmla="*/ f3 1 164"/>
              <a:gd name="f25" fmla="*/ f4 1 106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164"/>
              <a:gd name="f34" fmla="*/ f30 1 106"/>
              <a:gd name="f35" fmla="*/ 6 f31 1"/>
              <a:gd name="f36" fmla="*/ 0 f30 1"/>
              <a:gd name="f37" fmla="*/ 156 f31 1"/>
              <a:gd name="f38" fmla="*/ 98 f31 1"/>
              <a:gd name="f39" fmla="*/ 103 f30 1"/>
              <a:gd name="f40" fmla="*/ 57 f31 1"/>
              <a:gd name="f41" fmla="*/ 100 f30 1"/>
              <a:gd name="f42" fmla="+- f32 0 f1"/>
              <a:gd name="f43" fmla="*/ f35 1 164"/>
              <a:gd name="f44" fmla="*/ f36 1 106"/>
              <a:gd name="f45" fmla="*/ f37 1 164"/>
              <a:gd name="f46" fmla="*/ f38 1 164"/>
              <a:gd name="f47" fmla="*/ f39 1 106"/>
              <a:gd name="f48" fmla="*/ f40 1 164"/>
              <a:gd name="f49" fmla="*/ f41 1 106"/>
              <a:gd name="f50" fmla="*/ 0 1 f33"/>
              <a:gd name="f51" fmla="*/ f27 1 f33"/>
              <a:gd name="f52" fmla="*/ 0 1 f34"/>
              <a:gd name="f53" fmla="*/ f28 1 f34"/>
              <a:gd name="f54" fmla="*/ f43 1 f33"/>
              <a:gd name="f55" fmla="*/ f44 1 f34"/>
              <a:gd name="f56" fmla="*/ f45 1 f33"/>
              <a:gd name="f57" fmla="*/ f46 1 f33"/>
              <a:gd name="f58" fmla="*/ f47 1 f34"/>
              <a:gd name="f59" fmla="*/ f48 1 f33"/>
              <a:gd name="f60" fmla="*/ f49 1 f34"/>
              <a:gd name="f61" fmla="*/ f50 f24 1"/>
              <a:gd name="f62" fmla="*/ f51 f24 1"/>
              <a:gd name="f63" fmla="*/ f53 f25 1"/>
              <a:gd name="f64" fmla="*/ f52 f25 1"/>
              <a:gd name="f65" fmla="*/ f54 f24 1"/>
              <a:gd name="f66" fmla="*/ f55 f25 1"/>
              <a:gd name="f67" fmla="*/ f56 f24 1"/>
              <a:gd name="f68" fmla="*/ f57 f24 1"/>
              <a:gd name="f69" fmla="*/ f58 f25 1"/>
              <a:gd name="f70" fmla="*/ f59 f24 1"/>
              <a:gd name="f71" fmla="*/ f60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5" y="f66"/>
              </a:cxn>
              <a:cxn ang="f42">
                <a:pos x="f67" y="f66"/>
              </a:cxn>
              <a:cxn ang="f42">
                <a:pos x="f68" y="f69"/>
              </a:cxn>
              <a:cxn ang="f42">
                <a:pos x="f70" y="f71"/>
              </a:cxn>
              <a:cxn ang="f42">
                <a:pos x="f65" y="f66"/>
              </a:cxn>
            </a:cxnLst>
            <a:rect l="f61" t="f64" r="f62" b="f63"/>
            <a:pathLst>
              <a:path w="164" h="106">
                <a:moveTo>
                  <a:pt x="f8" y="f5"/>
                </a:moveTo>
                <a:cubicBezTo>
                  <a:pt x="f9" y="f5"/>
                  <a:pt x="f7" y="f5"/>
                  <a:pt x="f10" y="f5"/>
                </a:cubicBezTo>
                <a:cubicBezTo>
                  <a:pt x="f6" y="f11"/>
                  <a:pt x="f12" y="f13"/>
                  <a:pt x="f14" y="f15"/>
                </a:cubicBezTo>
                <a:cubicBezTo>
                  <a:pt x="f16" y="f7"/>
                  <a:pt x="f17" y="f18"/>
                  <a:pt x="f19" y="f20"/>
                </a:cubicBezTo>
                <a:cubicBezTo>
                  <a:pt x="f21" y="f22"/>
                  <a:pt x="f5" y="f11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5" name="Freeform 70">
            <a:extLst>
              <a:ext uri="{FF2B5EF4-FFF2-40B4-BE49-F238E27FC236}">
                <a16:creationId xmlns:a16="http://schemas.microsoft.com/office/drawing/2014/main" id="{0FCE8EE7-6DDC-7E57-0A0E-0AEA2F3D9270}"/>
              </a:ext>
            </a:extLst>
          </p:cNvPr>
          <p:cNvSpPr/>
          <p:nvPr/>
        </p:nvSpPr>
        <p:spPr>
          <a:xfrm>
            <a:off x="5026027" y="4041776"/>
            <a:ext cx="630241" cy="4190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1"/>
              <a:gd name="f7" fmla="val 232"/>
              <a:gd name="f8" fmla="val 75"/>
              <a:gd name="f9" fmla="val 342"/>
              <a:gd name="f10" fmla="val 116"/>
              <a:gd name="f11" fmla="val 333"/>
              <a:gd name="f12" fmla="val 156"/>
              <a:gd name="f13" fmla="val 324"/>
              <a:gd name="f14" fmla="val 197"/>
              <a:gd name="f15" fmla="val 321"/>
              <a:gd name="f16" fmla="val 209"/>
              <a:gd name="f17" fmla="val 318"/>
              <a:gd name="f18" fmla="val 220"/>
              <a:gd name="f19" fmla="val 316"/>
              <a:gd name="f20" fmla="val 314"/>
              <a:gd name="f21" fmla="val 312"/>
              <a:gd name="f22" fmla="val 231"/>
              <a:gd name="f23" fmla="val 311"/>
              <a:gd name="f24" fmla="val 223"/>
              <a:gd name="f25" fmla="val 313"/>
              <a:gd name="f26" fmla="val 214"/>
              <a:gd name="f27" fmla="val 206"/>
              <a:gd name="f28" fmla="val 195"/>
              <a:gd name="f29" fmla="val 183"/>
              <a:gd name="f30" fmla="val 172"/>
              <a:gd name="f31" fmla="val 161"/>
              <a:gd name="f32" fmla="val 308"/>
              <a:gd name="f33" fmla="val 155"/>
              <a:gd name="f34" fmla="val 295"/>
              <a:gd name="f35" fmla="val 153"/>
              <a:gd name="f36" fmla="val 268"/>
              <a:gd name="f37" fmla="val 149"/>
              <a:gd name="f38" fmla="val 243"/>
              <a:gd name="f39" fmla="val 142"/>
              <a:gd name="f40" fmla="val 217"/>
              <a:gd name="f41" fmla="val 136"/>
              <a:gd name="f42" fmla="val 215"/>
              <a:gd name="f43" fmla="val 140"/>
              <a:gd name="f44" fmla="val 143"/>
              <a:gd name="f45" fmla="val 213"/>
              <a:gd name="f46" fmla="val 147"/>
              <a:gd name="f47" fmla="val 202"/>
              <a:gd name="f48" fmla="val 159"/>
              <a:gd name="f49" fmla="val 225"/>
              <a:gd name="f50" fmla="val 103"/>
              <a:gd name="f51" fmla="val 210"/>
              <a:gd name="f52" fmla="val 70"/>
              <a:gd name="f53" fmla="val 201"/>
              <a:gd name="f54" fmla="val 39"/>
              <a:gd name="f55" fmla="val 8"/>
              <a:gd name="f56" fmla="val 169"/>
              <a:gd name="f57" fmla="val 4"/>
              <a:gd name="f58" fmla="val 167"/>
              <a:gd name="f59" fmla="val 1"/>
              <a:gd name="f60" fmla="val 154"/>
              <a:gd name="f61" fmla="val 10"/>
              <a:gd name="f62" fmla="val 106"/>
              <a:gd name="f63" fmla="val 21"/>
              <a:gd name="f64" fmla="val 57"/>
              <a:gd name="f65" fmla="val 32"/>
              <a:gd name="f66" fmla="val 2"/>
              <a:gd name="f67" fmla="val 109"/>
              <a:gd name="f68" fmla="val 203"/>
              <a:gd name="f69" fmla="val 20"/>
              <a:gd name="f70" fmla="val 49"/>
              <a:gd name="f71" fmla="val 221"/>
              <a:gd name="f72" fmla="val 107"/>
              <a:gd name="f73" fmla="val 111"/>
              <a:gd name="f74" fmla="val 115"/>
              <a:gd name="f75" fmla="val 121"/>
              <a:gd name="f76" fmla="val 249"/>
              <a:gd name="f77" fmla="val 127"/>
              <a:gd name="f78" fmla="val 276"/>
              <a:gd name="f79" fmla="val 134"/>
              <a:gd name="f80" fmla="val 305"/>
              <a:gd name="f81" fmla="val 139"/>
              <a:gd name="f82" fmla="val 309"/>
              <a:gd name="f83" fmla="val 317"/>
              <a:gd name="f84" fmla="val 135"/>
              <a:gd name="f85" fmla="val 319"/>
              <a:gd name="f86" fmla="val 131"/>
              <a:gd name="f87" fmla="val 327"/>
              <a:gd name="f88" fmla="val 98"/>
              <a:gd name="f89" fmla="val 341"/>
              <a:gd name="f90" fmla="val 82"/>
              <a:gd name="f91" fmla="val 343"/>
              <a:gd name="f92" fmla="val 78"/>
              <a:gd name="f93" fmla="val 347"/>
              <a:gd name="f94" fmla="val 72"/>
              <a:gd name="f95" fmla="val 73"/>
              <a:gd name="f96" fmla="val 74"/>
              <a:gd name="f97" fmla="val 100"/>
              <a:gd name="f98" fmla="val 13"/>
              <a:gd name="f99" fmla="val 81"/>
              <a:gd name="f100" fmla="val 15"/>
              <a:gd name="f101" fmla="val 65"/>
              <a:gd name="f102" fmla="val 16"/>
              <a:gd name="f103" fmla="val 18"/>
              <a:gd name="f104" fmla="val 45"/>
              <a:gd name="f105" fmla="val 19"/>
              <a:gd name="f106" fmla="val 24"/>
              <a:gd name="f107" fmla="val 38"/>
              <a:gd name="f108" fmla="val 28"/>
              <a:gd name="f109" fmla="val 30"/>
              <a:gd name="f110" fmla="val 68"/>
              <a:gd name="f111" fmla="val 108"/>
              <a:gd name="f112" fmla="val 14"/>
              <a:gd name="f113" fmla="val 148"/>
              <a:gd name="f114" fmla="val 152"/>
              <a:gd name="f115" fmla="val 160"/>
              <a:gd name="f116" fmla="val 162"/>
              <a:gd name="f117" fmla="val 47"/>
              <a:gd name="f118" fmla="val 174"/>
              <a:gd name="f119" fmla="val 189"/>
              <a:gd name="f120" fmla="val 102"/>
              <a:gd name="f121" fmla="val 196"/>
              <a:gd name="f122" fmla="val 157"/>
              <a:gd name="f123" fmla="val 211"/>
              <a:gd name="f124" fmla="val 193"/>
              <a:gd name="f125" fmla="val 186"/>
              <a:gd name="f126" fmla="val 205"/>
              <a:gd name="f127" fmla="val 130"/>
              <a:gd name="f128" fmla="val 123"/>
              <a:gd name="f129" fmla="val 207"/>
              <a:gd name="f130" fmla="val 120"/>
              <a:gd name="f131" fmla="val 218"/>
              <a:gd name="f132" fmla="val 200"/>
              <a:gd name="f133" fmla="val 36"/>
              <a:gd name="f134" fmla="val 132"/>
              <a:gd name="f135" fmla="val 114"/>
              <a:gd name="f136" fmla="+- 0 0 -90"/>
              <a:gd name="f137" fmla="*/ f3 1 351"/>
              <a:gd name="f138" fmla="*/ f4 1 232"/>
              <a:gd name="f139" fmla="val f5"/>
              <a:gd name="f140" fmla="val f6"/>
              <a:gd name="f141" fmla="val f7"/>
              <a:gd name="f142" fmla="*/ f136 f0 1"/>
              <a:gd name="f143" fmla="+- f141 0 f139"/>
              <a:gd name="f144" fmla="+- f140 0 f139"/>
              <a:gd name="f145" fmla="*/ f142 1 f2"/>
              <a:gd name="f146" fmla="*/ f144 1 351"/>
              <a:gd name="f147" fmla="*/ f143 1 232"/>
              <a:gd name="f148" fmla="*/ 351 f144 1"/>
              <a:gd name="f149" fmla="*/ 75 f143 1"/>
              <a:gd name="f150" fmla="*/ 324 f144 1"/>
              <a:gd name="f151" fmla="*/ 197 f143 1"/>
              <a:gd name="f152" fmla="*/ 316 f144 1"/>
              <a:gd name="f153" fmla="*/ 232 f143 1"/>
              <a:gd name="f154" fmla="*/ 311 f144 1"/>
              <a:gd name="f155" fmla="*/ 231 f143 1"/>
              <a:gd name="f156" fmla="*/ 313 f144 1"/>
              <a:gd name="f157" fmla="*/ 206 f143 1"/>
              <a:gd name="f158" fmla="*/ 172 f143 1"/>
              <a:gd name="f159" fmla="*/ 295 f144 1"/>
              <a:gd name="f160" fmla="*/ 153 f143 1"/>
              <a:gd name="f161" fmla="*/ 217 f144 1"/>
              <a:gd name="f162" fmla="*/ 136 f143 1"/>
              <a:gd name="f163" fmla="*/ 213 f144 1"/>
              <a:gd name="f164" fmla="*/ 147 f143 1"/>
              <a:gd name="f165" fmla="*/ 103 f144 1"/>
              <a:gd name="f166" fmla="*/ 210 f143 1"/>
              <a:gd name="f167" fmla="*/ 8 f144 1"/>
              <a:gd name="f168" fmla="*/ 169 f143 1"/>
              <a:gd name="f169" fmla="*/ 1 f144 1"/>
              <a:gd name="f170" fmla="*/ 154 f143 1"/>
              <a:gd name="f171" fmla="*/ 32 f144 1"/>
              <a:gd name="f172" fmla="*/ 8 f143 1"/>
              <a:gd name="f173" fmla="*/ 147 f144 1"/>
              <a:gd name="f174" fmla="*/ 221 f144 1"/>
              <a:gd name="f175" fmla="*/ 107 f143 1"/>
              <a:gd name="f176" fmla="*/ 220 f144 1"/>
              <a:gd name="f177" fmla="*/ 121 f143 1"/>
              <a:gd name="f178" fmla="*/ 305 f144 1"/>
              <a:gd name="f179" fmla="*/ 139 f143 1"/>
              <a:gd name="f180" fmla="*/ 319 f144 1"/>
              <a:gd name="f181" fmla="*/ 131 f143 1"/>
              <a:gd name="f182" fmla="*/ 341 f144 1"/>
              <a:gd name="f183" fmla="*/ 82 f143 1"/>
              <a:gd name="f184" fmla="*/ 72 f143 1"/>
              <a:gd name="f185" fmla="*/ 100 f144 1"/>
              <a:gd name="f186" fmla="*/ 13 f143 1"/>
              <a:gd name="f187" fmla="*/ 49 f144 1"/>
              <a:gd name="f188" fmla="*/ 18 f143 1"/>
              <a:gd name="f189" fmla="*/ 38 f144 1"/>
              <a:gd name="f190" fmla="*/ 28 f143 1"/>
              <a:gd name="f191" fmla="*/ 14 f144 1"/>
              <a:gd name="f192" fmla="*/ 148 f143 1"/>
              <a:gd name="f193" fmla="*/ 20 f144 1"/>
              <a:gd name="f194" fmla="*/ 162 f143 1"/>
              <a:gd name="f195" fmla="*/ 102 f144 1"/>
              <a:gd name="f196" fmla="*/ 196 f143 1"/>
              <a:gd name="f197" fmla="*/ 205 f144 1"/>
              <a:gd name="f198" fmla="*/ 130 f143 1"/>
              <a:gd name="f199" fmla="*/ 207 f144 1"/>
              <a:gd name="f200" fmla="*/ 120 f143 1"/>
              <a:gd name="f201" fmla="*/ 148 f144 1"/>
              <a:gd name="f202" fmla="*/ 21 f143 1"/>
              <a:gd name="f203" fmla="+- f145 0 f1"/>
              <a:gd name="f204" fmla="*/ f148 1 351"/>
              <a:gd name="f205" fmla="*/ f149 1 232"/>
              <a:gd name="f206" fmla="*/ f150 1 351"/>
              <a:gd name="f207" fmla="*/ f151 1 232"/>
              <a:gd name="f208" fmla="*/ f152 1 351"/>
              <a:gd name="f209" fmla="*/ f153 1 232"/>
              <a:gd name="f210" fmla="*/ f154 1 351"/>
              <a:gd name="f211" fmla="*/ f155 1 232"/>
              <a:gd name="f212" fmla="*/ f156 1 351"/>
              <a:gd name="f213" fmla="*/ f157 1 232"/>
              <a:gd name="f214" fmla="*/ f158 1 232"/>
              <a:gd name="f215" fmla="*/ f159 1 351"/>
              <a:gd name="f216" fmla="*/ f160 1 232"/>
              <a:gd name="f217" fmla="*/ f161 1 351"/>
              <a:gd name="f218" fmla="*/ f162 1 232"/>
              <a:gd name="f219" fmla="*/ f163 1 351"/>
              <a:gd name="f220" fmla="*/ f164 1 232"/>
              <a:gd name="f221" fmla="*/ f165 1 351"/>
              <a:gd name="f222" fmla="*/ f166 1 232"/>
              <a:gd name="f223" fmla="*/ f167 1 351"/>
              <a:gd name="f224" fmla="*/ f168 1 232"/>
              <a:gd name="f225" fmla="*/ f169 1 351"/>
              <a:gd name="f226" fmla="*/ f170 1 232"/>
              <a:gd name="f227" fmla="*/ f171 1 351"/>
              <a:gd name="f228" fmla="*/ f172 1 232"/>
              <a:gd name="f229" fmla="*/ f173 1 351"/>
              <a:gd name="f230" fmla="*/ f174 1 351"/>
              <a:gd name="f231" fmla="*/ f175 1 232"/>
              <a:gd name="f232" fmla="*/ f176 1 351"/>
              <a:gd name="f233" fmla="*/ f177 1 232"/>
              <a:gd name="f234" fmla="*/ f178 1 351"/>
              <a:gd name="f235" fmla="*/ f179 1 232"/>
              <a:gd name="f236" fmla="*/ f180 1 351"/>
              <a:gd name="f237" fmla="*/ f181 1 232"/>
              <a:gd name="f238" fmla="*/ f182 1 351"/>
              <a:gd name="f239" fmla="*/ f183 1 232"/>
              <a:gd name="f240" fmla="*/ f184 1 232"/>
              <a:gd name="f241" fmla="*/ f185 1 351"/>
              <a:gd name="f242" fmla="*/ f186 1 232"/>
              <a:gd name="f243" fmla="*/ f187 1 351"/>
              <a:gd name="f244" fmla="*/ f188 1 232"/>
              <a:gd name="f245" fmla="*/ f189 1 351"/>
              <a:gd name="f246" fmla="*/ f190 1 232"/>
              <a:gd name="f247" fmla="*/ f191 1 351"/>
              <a:gd name="f248" fmla="*/ f192 1 232"/>
              <a:gd name="f249" fmla="*/ f193 1 351"/>
              <a:gd name="f250" fmla="*/ f194 1 232"/>
              <a:gd name="f251" fmla="*/ f195 1 351"/>
              <a:gd name="f252" fmla="*/ f196 1 232"/>
              <a:gd name="f253" fmla="*/ f197 1 351"/>
              <a:gd name="f254" fmla="*/ f198 1 232"/>
              <a:gd name="f255" fmla="*/ f199 1 351"/>
              <a:gd name="f256" fmla="*/ f200 1 232"/>
              <a:gd name="f257" fmla="*/ f201 1 351"/>
              <a:gd name="f258" fmla="*/ f202 1 232"/>
              <a:gd name="f259" fmla="*/ 0 1 f146"/>
              <a:gd name="f260" fmla="*/ f140 1 f146"/>
              <a:gd name="f261" fmla="*/ 0 1 f147"/>
              <a:gd name="f262" fmla="*/ f141 1 f147"/>
              <a:gd name="f263" fmla="*/ f204 1 f146"/>
              <a:gd name="f264" fmla="*/ f205 1 f147"/>
              <a:gd name="f265" fmla="*/ f206 1 f146"/>
              <a:gd name="f266" fmla="*/ f207 1 f147"/>
              <a:gd name="f267" fmla="*/ f208 1 f146"/>
              <a:gd name="f268" fmla="*/ f209 1 f147"/>
              <a:gd name="f269" fmla="*/ f210 1 f146"/>
              <a:gd name="f270" fmla="*/ f211 1 f147"/>
              <a:gd name="f271" fmla="*/ f212 1 f146"/>
              <a:gd name="f272" fmla="*/ f213 1 f147"/>
              <a:gd name="f273" fmla="*/ f214 1 f147"/>
              <a:gd name="f274" fmla="*/ f215 1 f146"/>
              <a:gd name="f275" fmla="*/ f216 1 f147"/>
              <a:gd name="f276" fmla="*/ f217 1 f146"/>
              <a:gd name="f277" fmla="*/ f218 1 f147"/>
              <a:gd name="f278" fmla="*/ f219 1 f146"/>
              <a:gd name="f279" fmla="*/ f220 1 f147"/>
              <a:gd name="f280" fmla="*/ f221 1 f146"/>
              <a:gd name="f281" fmla="*/ f222 1 f147"/>
              <a:gd name="f282" fmla="*/ f223 1 f146"/>
              <a:gd name="f283" fmla="*/ f224 1 f147"/>
              <a:gd name="f284" fmla="*/ f225 1 f146"/>
              <a:gd name="f285" fmla="*/ f226 1 f147"/>
              <a:gd name="f286" fmla="*/ f227 1 f146"/>
              <a:gd name="f287" fmla="*/ f228 1 f147"/>
              <a:gd name="f288" fmla="*/ f229 1 f146"/>
              <a:gd name="f289" fmla="*/ f230 1 f146"/>
              <a:gd name="f290" fmla="*/ f231 1 f147"/>
              <a:gd name="f291" fmla="*/ f232 1 f146"/>
              <a:gd name="f292" fmla="*/ f233 1 f147"/>
              <a:gd name="f293" fmla="*/ f234 1 f146"/>
              <a:gd name="f294" fmla="*/ f235 1 f147"/>
              <a:gd name="f295" fmla="*/ f236 1 f146"/>
              <a:gd name="f296" fmla="*/ f237 1 f147"/>
              <a:gd name="f297" fmla="*/ f238 1 f146"/>
              <a:gd name="f298" fmla="*/ f239 1 f147"/>
              <a:gd name="f299" fmla="*/ f240 1 f147"/>
              <a:gd name="f300" fmla="*/ f241 1 f146"/>
              <a:gd name="f301" fmla="*/ f242 1 f147"/>
              <a:gd name="f302" fmla="*/ f243 1 f146"/>
              <a:gd name="f303" fmla="*/ f244 1 f147"/>
              <a:gd name="f304" fmla="*/ f245 1 f146"/>
              <a:gd name="f305" fmla="*/ f246 1 f147"/>
              <a:gd name="f306" fmla="*/ f247 1 f146"/>
              <a:gd name="f307" fmla="*/ f248 1 f147"/>
              <a:gd name="f308" fmla="*/ f249 1 f146"/>
              <a:gd name="f309" fmla="*/ f250 1 f147"/>
              <a:gd name="f310" fmla="*/ f251 1 f146"/>
              <a:gd name="f311" fmla="*/ f252 1 f147"/>
              <a:gd name="f312" fmla="*/ f253 1 f146"/>
              <a:gd name="f313" fmla="*/ f254 1 f147"/>
              <a:gd name="f314" fmla="*/ f255 1 f146"/>
              <a:gd name="f315" fmla="*/ f256 1 f147"/>
              <a:gd name="f316" fmla="*/ f257 1 f146"/>
              <a:gd name="f317" fmla="*/ f258 1 f147"/>
              <a:gd name="f318" fmla="*/ f259 f137 1"/>
              <a:gd name="f319" fmla="*/ f260 f137 1"/>
              <a:gd name="f320" fmla="*/ f262 f138 1"/>
              <a:gd name="f321" fmla="*/ f261 f138 1"/>
              <a:gd name="f322" fmla="*/ f263 f137 1"/>
              <a:gd name="f323" fmla="*/ f264 f138 1"/>
              <a:gd name="f324" fmla="*/ f265 f137 1"/>
              <a:gd name="f325" fmla="*/ f266 f138 1"/>
              <a:gd name="f326" fmla="*/ f267 f137 1"/>
              <a:gd name="f327" fmla="*/ f268 f138 1"/>
              <a:gd name="f328" fmla="*/ f269 f137 1"/>
              <a:gd name="f329" fmla="*/ f270 f138 1"/>
              <a:gd name="f330" fmla="*/ f271 f137 1"/>
              <a:gd name="f331" fmla="*/ f272 f138 1"/>
              <a:gd name="f332" fmla="*/ f273 f138 1"/>
              <a:gd name="f333" fmla="*/ f274 f137 1"/>
              <a:gd name="f334" fmla="*/ f275 f138 1"/>
              <a:gd name="f335" fmla="*/ f276 f137 1"/>
              <a:gd name="f336" fmla="*/ f277 f138 1"/>
              <a:gd name="f337" fmla="*/ f278 f137 1"/>
              <a:gd name="f338" fmla="*/ f279 f138 1"/>
              <a:gd name="f339" fmla="*/ f280 f137 1"/>
              <a:gd name="f340" fmla="*/ f281 f138 1"/>
              <a:gd name="f341" fmla="*/ f282 f137 1"/>
              <a:gd name="f342" fmla="*/ f283 f138 1"/>
              <a:gd name="f343" fmla="*/ f284 f137 1"/>
              <a:gd name="f344" fmla="*/ f285 f138 1"/>
              <a:gd name="f345" fmla="*/ f286 f137 1"/>
              <a:gd name="f346" fmla="*/ f287 f138 1"/>
              <a:gd name="f347" fmla="*/ f288 f137 1"/>
              <a:gd name="f348" fmla="*/ f289 f137 1"/>
              <a:gd name="f349" fmla="*/ f290 f138 1"/>
              <a:gd name="f350" fmla="*/ f291 f137 1"/>
              <a:gd name="f351" fmla="*/ f292 f138 1"/>
              <a:gd name="f352" fmla="*/ f293 f137 1"/>
              <a:gd name="f353" fmla="*/ f294 f138 1"/>
              <a:gd name="f354" fmla="*/ f295 f137 1"/>
              <a:gd name="f355" fmla="*/ f296 f138 1"/>
              <a:gd name="f356" fmla="*/ f297 f137 1"/>
              <a:gd name="f357" fmla="*/ f298 f138 1"/>
              <a:gd name="f358" fmla="*/ f299 f138 1"/>
              <a:gd name="f359" fmla="*/ f300 f137 1"/>
              <a:gd name="f360" fmla="*/ f301 f138 1"/>
              <a:gd name="f361" fmla="*/ f302 f137 1"/>
              <a:gd name="f362" fmla="*/ f303 f138 1"/>
              <a:gd name="f363" fmla="*/ f304 f137 1"/>
              <a:gd name="f364" fmla="*/ f305 f138 1"/>
              <a:gd name="f365" fmla="*/ f306 f137 1"/>
              <a:gd name="f366" fmla="*/ f307 f138 1"/>
              <a:gd name="f367" fmla="*/ f308 f137 1"/>
              <a:gd name="f368" fmla="*/ f309 f138 1"/>
              <a:gd name="f369" fmla="*/ f310 f137 1"/>
              <a:gd name="f370" fmla="*/ f311 f138 1"/>
              <a:gd name="f371" fmla="*/ f312 f137 1"/>
              <a:gd name="f372" fmla="*/ f313 f138 1"/>
              <a:gd name="f373" fmla="*/ f314 f137 1"/>
              <a:gd name="f374" fmla="*/ f315 f138 1"/>
              <a:gd name="f375" fmla="*/ f316 f137 1"/>
              <a:gd name="f376" fmla="*/ f317 f1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3">
                <a:pos x="f322" y="f323"/>
              </a:cxn>
              <a:cxn ang="f203">
                <a:pos x="f324" y="f325"/>
              </a:cxn>
              <a:cxn ang="f203">
                <a:pos x="f326" y="f327"/>
              </a:cxn>
              <a:cxn ang="f203">
                <a:pos x="f328" y="f329"/>
              </a:cxn>
              <a:cxn ang="f203">
                <a:pos x="f330" y="f331"/>
              </a:cxn>
              <a:cxn ang="f203">
                <a:pos x="f330" y="f332"/>
              </a:cxn>
              <a:cxn ang="f203">
                <a:pos x="f333" y="f334"/>
              </a:cxn>
              <a:cxn ang="f203">
                <a:pos x="f335" y="f336"/>
              </a:cxn>
              <a:cxn ang="f203">
                <a:pos x="f337" y="f338"/>
              </a:cxn>
              <a:cxn ang="f203">
                <a:pos x="f339" y="f340"/>
              </a:cxn>
              <a:cxn ang="f203">
                <a:pos x="f341" y="f342"/>
              </a:cxn>
              <a:cxn ang="f203">
                <a:pos x="f343" y="f344"/>
              </a:cxn>
              <a:cxn ang="f203">
                <a:pos x="f345" y="f346"/>
              </a:cxn>
              <a:cxn ang="f203">
                <a:pos x="f347" y="f346"/>
              </a:cxn>
              <a:cxn ang="f203">
                <a:pos x="f348" y="f349"/>
              </a:cxn>
              <a:cxn ang="f203">
                <a:pos x="f350" y="f351"/>
              </a:cxn>
              <a:cxn ang="f203">
                <a:pos x="f352" y="f353"/>
              </a:cxn>
              <a:cxn ang="f203">
                <a:pos x="f354" y="f355"/>
              </a:cxn>
              <a:cxn ang="f203">
                <a:pos x="f356" y="f357"/>
              </a:cxn>
              <a:cxn ang="f203">
                <a:pos x="f322" y="f358"/>
              </a:cxn>
              <a:cxn ang="f203">
                <a:pos x="f322" y="f323"/>
              </a:cxn>
              <a:cxn ang="f203">
                <a:pos x="f359" y="f360"/>
              </a:cxn>
              <a:cxn ang="f203">
                <a:pos x="f361" y="f362"/>
              </a:cxn>
              <a:cxn ang="f203">
                <a:pos x="f363" y="f364"/>
              </a:cxn>
              <a:cxn ang="f203">
                <a:pos x="f365" y="f366"/>
              </a:cxn>
              <a:cxn ang="f203">
                <a:pos x="f367" y="f368"/>
              </a:cxn>
              <a:cxn ang="f203">
                <a:pos x="f369" y="f370"/>
              </a:cxn>
              <a:cxn ang="f203">
                <a:pos x="f371" y="f372"/>
              </a:cxn>
              <a:cxn ang="f203">
                <a:pos x="f373" y="f374"/>
              </a:cxn>
              <a:cxn ang="f203">
                <a:pos x="f375" y="f376"/>
              </a:cxn>
              <a:cxn ang="f203">
                <a:pos x="f359" y="f360"/>
              </a:cxn>
            </a:cxnLst>
            <a:rect l="f318" t="f321" r="f319" b="f320"/>
            <a:pathLst>
              <a:path w="351" h="232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7"/>
                </a:cubicBezTo>
                <a:cubicBezTo>
                  <a:pt x="f20" y="f7"/>
                  <a:pt x="f21" y="f22"/>
                  <a:pt x="f23" y="f22"/>
                </a:cubicBezTo>
                <a:cubicBezTo>
                  <a:pt x="f21" y="f24"/>
                  <a:pt x="f25" y="f26"/>
                  <a:pt x="f25" y="f27"/>
                </a:cubicBezTo>
                <a:cubicBezTo>
                  <a:pt x="f20" y="f28"/>
                  <a:pt x="f20" y="f29"/>
                  <a:pt x="f25" y="f30"/>
                </a:cubicBezTo>
                <a:cubicBezTo>
                  <a:pt x="f21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26" y="f44"/>
                  <a:pt x="f45" y="f46"/>
                </a:cubicBezTo>
                <a:cubicBezTo>
                  <a:pt x="f28" y="f47"/>
                  <a:pt x="f48" y="f49"/>
                  <a:pt x="f50" y="f51"/>
                </a:cubicBezTo>
                <a:cubicBezTo>
                  <a:pt x="f52" y="f53"/>
                  <a:pt x="f54" y="f29"/>
                  <a:pt x="f55" y="f56"/>
                </a:cubicBezTo>
                <a:cubicBezTo>
                  <a:pt x="f57" y="f58"/>
                  <a:pt x="f5" y="f48"/>
                  <a:pt x="f59" y="f60"/>
                </a:cubicBezTo>
                <a:cubicBezTo>
                  <a:pt x="f61" y="f62"/>
                  <a:pt x="f63" y="f64"/>
                  <a:pt x="f65" y="f55"/>
                </a:cubicBezTo>
                <a:cubicBezTo>
                  <a:pt x="f52" y="f66"/>
                  <a:pt x="f67" y="f5"/>
                  <a:pt x="f46" y="f55"/>
                </a:cubicBezTo>
                <a:cubicBezTo>
                  <a:pt x="f68" y="f69"/>
                  <a:pt x="f49" y="f70"/>
                  <a:pt x="f71" y="f72"/>
                </a:cubicBezTo>
                <a:cubicBezTo>
                  <a:pt x="f71" y="f73"/>
                  <a:pt x="f18" y="f74"/>
                  <a:pt x="f18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43"/>
                  <a:pt x="f83" y="f84"/>
                  <a:pt x="f85" y="f86"/>
                </a:cubicBezTo>
                <a:cubicBezTo>
                  <a:pt x="f87" y="f74"/>
                  <a:pt x="f11" y="f88"/>
                  <a:pt x="f89" y="f90"/>
                </a:cubicBezTo>
                <a:cubicBezTo>
                  <a:pt x="f91" y="f92"/>
                  <a:pt x="f93" y="f8"/>
                  <a:pt x="f6" y="f94"/>
                </a:cubicBezTo>
                <a:cubicBezTo>
                  <a:pt x="f6" y="f95"/>
                  <a:pt x="f6" y="f96"/>
                  <a:pt x="f6" y="f8"/>
                </a:cubicBezTo>
                <a:close/>
                <a:moveTo>
                  <a:pt x="f97" y="f98"/>
                </a:moveTo>
                <a:cubicBezTo>
                  <a:pt x="f99" y="f100"/>
                  <a:pt x="f101" y="f102"/>
                  <a:pt x="f70" y="f103"/>
                </a:cubicBezTo>
                <a:cubicBezTo>
                  <a:pt x="f104" y="f105"/>
                  <a:pt x="f54" y="f106"/>
                  <a:pt x="f107" y="f108"/>
                </a:cubicBezTo>
                <a:cubicBezTo>
                  <a:pt x="f109" y="f110"/>
                  <a:pt x="f63" y="f111"/>
                  <a:pt x="f112" y="f113"/>
                </a:cubicBezTo>
                <a:cubicBezTo>
                  <a:pt x="f98" y="f114"/>
                  <a:pt x="f102" y="f115"/>
                  <a:pt x="f69" y="f116"/>
                </a:cubicBezTo>
                <a:cubicBezTo>
                  <a:pt x="f117" y="f118"/>
                  <a:pt x="f95" y="f119"/>
                  <a:pt x="f120" y="f121"/>
                </a:cubicBezTo>
                <a:cubicBezTo>
                  <a:pt x="f122" y="f123"/>
                  <a:pt x="f124" y="f125"/>
                  <a:pt x="f126" y="f127"/>
                </a:cubicBezTo>
                <a:cubicBezTo>
                  <a:pt x="f126" y="f77"/>
                  <a:pt x="f27" y="f128"/>
                  <a:pt x="f129" y="f130"/>
                </a:cubicBezTo>
                <a:cubicBezTo>
                  <a:pt x="f131" y="f110"/>
                  <a:pt x="f132" y="f133"/>
                  <a:pt x="f113" y="f63"/>
                </a:cubicBezTo>
                <a:cubicBezTo>
                  <a:pt x="f134" y="f102"/>
                  <a:pt x="f135" y="f100"/>
                  <a:pt x="f97" y="f9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6" name="Freeform 71">
            <a:extLst>
              <a:ext uri="{FF2B5EF4-FFF2-40B4-BE49-F238E27FC236}">
                <a16:creationId xmlns:a16="http://schemas.microsoft.com/office/drawing/2014/main" id="{2B04761E-480C-D21B-FACF-67E0071D650F}"/>
              </a:ext>
            </a:extLst>
          </p:cNvPr>
          <p:cNvSpPr/>
          <p:nvPr/>
        </p:nvSpPr>
        <p:spPr>
          <a:xfrm>
            <a:off x="4421188" y="3808411"/>
            <a:ext cx="739777" cy="9890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11"/>
              <a:gd name="f7" fmla="val 547"/>
              <a:gd name="f8" fmla="val 304"/>
              <a:gd name="f9" fmla="val 306"/>
              <a:gd name="f10" fmla="val 316"/>
              <a:gd name="f11" fmla="val 322"/>
              <a:gd name="f12" fmla="val 329"/>
              <a:gd name="f13" fmla="val 347"/>
              <a:gd name="f14" fmla="val 307"/>
              <a:gd name="f15" fmla="val 354"/>
              <a:gd name="f16" fmla="val 317"/>
              <a:gd name="f17" fmla="val 346"/>
              <a:gd name="f18" fmla="val 333"/>
              <a:gd name="f19" fmla="val 339"/>
              <a:gd name="f20" fmla="val 344"/>
              <a:gd name="f21" fmla="val 356"/>
              <a:gd name="f22" fmla="val 353"/>
              <a:gd name="f23" fmla="val 366"/>
              <a:gd name="f24" fmla="val 365"/>
              <a:gd name="f25" fmla="val 380"/>
              <a:gd name="f26" fmla="val 378"/>
              <a:gd name="f27" fmla="val 394"/>
              <a:gd name="f28" fmla="val 389"/>
              <a:gd name="f29" fmla="val 409"/>
              <a:gd name="f30" fmla="val 440"/>
              <a:gd name="f31" fmla="val 401"/>
              <a:gd name="f32" fmla="val 476"/>
              <a:gd name="f33" fmla="val 491"/>
              <a:gd name="f34" fmla="val 336"/>
              <a:gd name="f35" fmla="val 504"/>
              <a:gd name="f36" fmla="val 302"/>
              <a:gd name="f37" fmla="val 512"/>
              <a:gd name="f38" fmla="val 274"/>
              <a:gd name="f39" fmla="val 529"/>
              <a:gd name="f40" fmla="val 246"/>
              <a:gd name="f41" fmla="val 222"/>
              <a:gd name="f42" fmla="val 544"/>
              <a:gd name="f43" fmla="val 194"/>
              <a:gd name="f44" fmla="val 532"/>
              <a:gd name="f45" fmla="val 77"/>
              <a:gd name="f46" fmla="val 483"/>
              <a:gd name="f47" fmla="val 370"/>
              <a:gd name="f48" fmla="val 3"/>
              <a:gd name="f49" fmla="val 244"/>
              <a:gd name="f50" fmla="val 6"/>
              <a:gd name="f51" fmla="val 144"/>
              <a:gd name="f52" fmla="val 49"/>
              <a:gd name="f53" fmla="val 64"/>
              <a:gd name="f54" fmla="val 131"/>
              <a:gd name="f55" fmla="val 141"/>
              <a:gd name="f56" fmla="val 19"/>
              <a:gd name="f57" fmla="val 152"/>
              <a:gd name="f58" fmla="val 35"/>
              <a:gd name="f59" fmla="val 158"/>
              <a:gd name="f60" fmla="val 53"/>
              <a:gd name="f61" fmla="val 168"/>
              <a:gd name="f62" fmla="val 82"/>
              <a:gd name="f63" fmla="val 184"/>
              <a:gd name="f64" fmla="val 100"/>
              <a:gd name="f65" fmla="val 213"/>
              <a:gd name="f66" fmla="val 111"/>
              <a:gd name="f67" fmla="val 122"/>
              <a:gd name="f68" fmla="val 275"/>
              <a:gd name="f69" fmla="val 136"/>
              <a:gd name="f70" fmla="val 305"/>
              <a:gd name="f71" fmla="val 151"/>
              <a:gd name="f72" fmla="val 164"/>
              <a:gd name="f73" fmla="val 183"/>
              <a:gd name="f74" fmla="val 314"/>
              <a:gd name="f75" fmla="val 205"/>
              <a:gd name="f76" fmla="val 312"/>
              <a:gd name="f77" fmla="val 208"/>
              <a:gd name="f78" fmla="val 310"/>
              <a:gd name="f79" fmla="val 210"/>
              <a:gd name="f80" fmla="val 292"/>
              <a:gd name="f81" fmla="val 230"/>
              <a:gd name="f82" fmla="val 232"/>
              <a:gd name="f83" fmla="val 308"/>
              <a:gd name="f84" fmla="val 248"/>
              <a:gd name="f85" fmla="val 311"/>
              <a:gd name="f86" fmla="val 252"/>
              <a:gd name="f87" fmla="val 315"/>
              <a:gd name="f88" fmla="val 255"/>
              <a:gd name="f89" fmla="val 318"/>
              <a:gd name="f90" fmla="val 258"/>
              <a:gd name="f91" fmla="val 331"/>
              <a:gd name="f92" fmla="val 277"/>
              <a:gd name="f93" fmla="val 313"/>
              <a:gd name="f94" fmla="val 295"/>
              <a:gd name="f95" fmla="val 299"/>
              <a:gd name="f96" fmla="val 47"/>
              <a:gd name="f97" fmla="val 185"/>
              <a:gd name="f98" fmla="val 79"/>
              <a:gd name="f99" fmla="val 181"/>
              <a:gd name="f100" fmla="val 106"/>
              <a:gd name="f101" fmla="val 177"/>
              <a:gd name="f102" fmla="val 133"/>
              <a:gd name="f103" fmla="val 172"/>
              <a:gd name="f104" fmla="val 170"/>
              <a:gd name="f105" fmla="val 139"/>
              <a:gd name="f106" fmla="val 166"/>
              <a:gd name="f107" fmla="val 134"/>
              <a:gd name="f108" fmla="val 128"/>
              <a:gd name="f109" fmla="val 149"/>
              <a:gd name="f110" fmla="val 127"/>
              <a:gd name="f111" fmla="val 125"/>
              <a:gd name="f112" fmla="val 124"/>
              <a:gd name="f113" fmla="val 121"/>
              <a:gd name="f114" fmla="val 126"/>
              <a:gd name="f115" fmla="val 117"/>
              <a:gd name="f116" fmla="val 113"/>
              <a:gd name="f117" fmla="val 114"/>
              <a:gd name="f118" fmla="val 116"/>
              <a:gd name="f119" fmla="val 93"/>
              <a:gd name="f120" fmla="val 74"/>
              <a:gd name="f121" fmla="val 55"/>
              <a:gd name="f122" fmla="val 169"/>
              <a:gd name="f123" fmla="val 52"/>
              <a:gd name="f124" fmla="val 51"/>
              <a:gd name="f125" fmla="val 290"/>
              <a:gd name="f126" fmla="val 199"/>
              <a:gd name="f127" fmla="val 269"/>
              <a:gd name="f128" fmla="val 206"/>
              <a:gd name="f129" fmla="val 266"/>
              <a:gd name="f130" fmla="val 227"/>
              <a:gd name="f131" fmla="val 280"/>
              <a:gd name="f132" fmla="val 216"/>
              <a:gd name="f133" fmla="val 285"/>
              <a:gd name="f134" fmla="+- 0 0 -90"/>
              <a:gd name="f135" fmla="*/ f3 1 411"/>
              <a:gd name="f136" fmla="*/ f4 1 547"/>
              <a:gd name="f137" fmla="val f5"/>
              <a:gd name="f138" fmla="val f6"/>
              <a:gd name="f139" fmla="val f7"/>
              <a:gd name="f140" fmla="*/ f134 f0 1"/>
              <a:gd name="f141" fmla="+- f139 0 f137"/>
              <a:gd name="f142" fmla="+- f138 0 f137"/>
              <a:gd name="f143" fmla="*/ f140 1 f2"/>
              <a:gd name="f144" fmla="*/ f142 1 411"/>
              <a:gd name="f145" fmla="*/ f141 1 547"/>
              <a:gd name="f146" fmla="*/ 304 f142 1"/>
              <a:gd name="f147" fmla="*/ 306 f141 1"/>
              <a:gd name="f148" fmla="*/ 329 f142 1"/>
              <a:gd name="f149" fmla="*/ 346 f142 1"/>
              <a:gd name="f150" fmla="*/ 333 f141 1"/>
              <a:gd name="f151" fmla="*/ 353 f142 1"/>
              <a:gd name="f152" fmla="*/ 366 f141 1"/>
              <a:gd name="f153" fmla="*/ 389 f142 1"/>
              <a:gd name="f154" fmla="*/ 409 f141 1"/>
              <a:gd name="f155" fmla="*/ 366 f142 1"/>
              <a:gd name="f156" fmla="*/ 491 f141 1"/>
              <a:gd name="f157" fmla="*/ 274 f142 1"/>
              <a:gd name="f158" fmla="*/ 529 f141 1"/>
              <a:gd name="f159" fmla="*/ 194 f142 1"/>
              <a:gd name="f160" fmla="*/ 532 f141 1"/>
              <a:gd name="f161" fmla="*/ 3 f142 1"/>
              <a:gd name="f162" fmla="*/ 244 f141 1"/>
              <a:gd name="f163" fmla="*/ 131 f142 1"/>
              <a:gd name="f164" fmla="*/ 0 f141 1"/>
              <a:gd name="f165" fmla="*/ 158 f142 1"/>
              <a:gd name="f166" fmla="*/ 53 f141 1"/>
              <a:gd name="f167" fmla="*/ 213 f142 1"/>
              <a:gd name="f168" fmla="*/ 111 f141 1"/>
              <a:gd name="f169" fmla="*/ 305 f142 1"/>
              <a:gd name="f170" fmla="*/ 151 f141 1"/>
              <a:gd name="f171" fmla="*/ 314 f142 1"/>
              <a:gd name="f172" fmla="*/ 205 f141 1"/>
              <a:gd name="f173" fmla="*/ 307 f142 1"/>
              <a:gd name="f174" fmla="*/ 213 f141 1"/>
              <a:gd name="f175" fmla="*/ 308 f142 1"/>
              <a:gd name="f176" fmla="*/ 248 f141 1"/>
              <a:gd name="f177" fmla="*/ 318 f142 1"/>
              <a:gd name="f178" fmla="*/ 258 f141 1"/>
              <a:gd name="f179" fmla="*/ 316 f142 1"/>
              <a:gd name="f180" fmla="*/ 292 f141 1"/>
              <a:gd name="f181" fmla="*/ 47 f142 1"/>
              <a:gd name="f182" fmla="*/ 185 f141 1"/>
              <a:gd name="f183" fmla="*/ 133 f142 1"/>
              <a:gd name="f184" fmla="*/ 172 f141 1"/>
              <a:gd name="f185" fmla="*/ 134 f142 1"/>
              <a:gd name="f186" fmla="*/ 158 f141 1"/>
              <a:gd name="f187" fmla="*/ 125 f142 1"/>
              <a:gd name="f188" fmla="*/ 125 f141 1"/>
              <a:gd name="f189" fmla="*/ 126 f142 1"/>
              <a:gd name="f190" fmla="*/ 113 f141 1"/>
              <a:gd name="f191" fmla="*/ 113 f142 1"/>
              <a:gd name="f192" fmla="*/ 117 f141 1"/>
              <a:gd name="f193" fmla="*/ 55 f142 1"/>
              <a:gd name="f194" fmla="*/ 169 f141 1"/>
              <a:gd name="f195" fmla="*/ 290 f142 1"/>
              <a:gd name="f196" fmla="*/ 199 f141 1"/>
              <a:gd name="f197" fmla="*/ 227 f141 1"/>
              <a:gd name="f198" fmla="+- f143 0 f1"/>
              <a:gd name="f199" fmla="*/ f146 1 411"/>
              <a:gd name="f200" fmla="*/ f147 1 547"/>
              <a:gd name="f201" fmla="*/ f148 1 411"/>
              <a:gd name="f202" fmla="*/ f149 1 411"/>
              <a:gd name="f203" fmla="*/ f150 1 547"/>
              <a:gd name="f204" fmla="*/ f151 1 411"/>
              <a:gd name="f205" fmla="*/ f152 1 547"/>
              <a:gd name="f206" fmla="*/ f153 1 411"/>
              <a:gd name="f207" fmla="*/ f154 1 547"/>
              <a:gd name="f208" fmla="*/ f155 1 411"/>
              <a:gd name="f209" fmla="*/ f156 1 547"/>
              <a:gd name="f210" fmla="*/ f157 1 411"/>
              <a:gd name="f211" fmla="*/ f158 1 547"/>
              <a:gd name="f212" fmla="*/ f159 1 411"/>
              <a:gd name="f213" fmla="*/ f160 1 547"/>
              <a:gd name="f214" fmla="*/ f161 1 411"/>
              <a:gd name="f215" fmla="*/ f162 1 547"/>
              <a:gd name="f216" fmla="*/ f163 1 411"/>
              <a:gd name="f217" fmla="*/ f164 1 547"/>
              <a:gd name="f218" fmla="*/ f165 1 411"/>
              <a:gd name="f219" fmla="*/ f166 1 547"/>
              <a:gd name="f220" fmla="*/ f167 1 411"/>
              <a:gd name="f221" fmla="*/ f168 1 547"/>
              <a:gd name="f222" fmla="*/ f169 1 411"/>
              <a:gd name="f223" fmla="*/ f170 1 547"/>
              <a:gd name="f224" fmla="*/ f171 1 411"/>
              <a:gd name="f225" fmla="*/ f172 1 547"/>
              <a:gd name="f226" fmla="*/ f173 1 411"/>
              <a:gd name="f227" fmla="*/ f174 1 547"/>
              <a:gd name="f228" fmla="*/ f175 1 411"/>
              <a:gd name="f229" fmla="*/ f176 1 547"/>
              <a:gd name="f230" fmla="*/ f177 1 411"/>
              <a:gd name="f231" fmla="*/ f178 1 547"/>
              <a:gd name="f232" fmla="*/ f179 1 411"/>
              <a:gd name="f233" fmla="*/ f180 1 547"/>
              <a:gd name="f234" fmla="*/ f181 1 411"/>
              <a:gd name="f235" fmla="*/ f182 1 547"/>
              <a:gd name="f236" fmla="*/ f183 1 411"/>
              <a:gd name="f237" fmla="*/ f184 1 547"/>
              <a:gd name="f238" fmla="*/ f185 1 411"/>
              <a:gd name="f239" fmla="*/ f186 1 547"/>
              <a:gd name="f240" fmla="*/ f187 1 411"/>
              <a:gd name="f241" fmla="*/ f188 1 547"/>
              <a:gd name="f242" fmla="*/ f189 1 411"/>
              <a:gd name="f243" fmla="*/ f190 1 547"/>
              <a:gd name="f244" fmla="*/ f191 1 411"/>
              <a:gd name="f245" fmla="*/ f192 1 547"/>
              <a:gd name="f246" fmla="*/ f193 1 411"/>
              <a:gd name="f247" fmla="*/ f194 1 547"/>
              <a:gd name="f248" fmla="*/ f195 1 411"/>
              <a:gd name="f249" fmla="*/ f196 1 547"/>
              <a:gd name="f250" fmla="*/ f197 1 547"/>
              <a:gd name="f251" fmla="*/ 0 1 f144"/>
              <a:gd name="f252" fmla="*/ f138 1 f144"/>
              <a:gd name="f253" fmla="*/ 0 1 f145"/>
              <a:gd name="f254" fmla="*/ f139 1 f145"/>
              <a:gd name="f255" fmla="*/ f199 1 f144"/>
              <a:gd name="f256" fmla="*/ f200 1 f145"/>
              <a:gd name="f257" fmla="*/ f201 1 f144"/>
              <a:gd name="f258" fmla="*/ f202 1 f144"/>
              <a:gd name="f259" fmla="*/ f203 1 f145"/>
              <a:gd name="f260" fmla="*/ f204 1 f144"/>
              <a:gd name="f261" fmla="*/ f205 1 f145"/>
              <a:gd name="f262" fmla="*/ f206 1 f144"/>
              <a:gd name="f263" fmla="*/ f207 1 f145"/>
              <a:gd name="f264" fmla="*/ f208 1 f144"/>
              <a:gd name="f265" fmla="*/ f209 1 f145"/>
              <a:gd name="f266" fmla="*/ f210 1 f144"/>
              <a:gd name="f267" fmla="*/ f211 1 f145"/>
              <a:gd name="f268" fmla="*/ f212 1 f144"/>
              <a:gd name="f269" fmla="*/ f213 1 f145"/>
              <a:gd name="f270" fmla="*/ f214 1 f144"/>
              <a:gd name="f271" fmla="*/ f215 1 f145"/>
              <a:gd name="f272" fmla="*/ f216 1 f144"/>
              <a:gd name="f273" fmla="*/ f217 1 f145"/>
              <a:gd name="f274" fmla="*/ f218 1 f144"/>
              <a:gd name="f275" fmla="*/ f219 1 f145"/>
              <a:gd name="f276" fmla="*/ f220 1 f144"/>
              <a:gd name="f277" fmla="*/ f221 1 f145"/>
              <a:gd name="f278" fmla="*/ f222 1 f144"/>
              <a:gd name="f279" fmla="*/ f223 1 f145"/>
              <a:gd name="f280" fmla="*/ f224 1 f144"/>
              <a:gd name="f281" fmla="*/ f225 1 f145"/>
              <a:gd name="f282" fmla="*/ f226 1 f144"/>
              <a:gd name="f283" fmla="*/ f227 1 f145"/>
              <a:gd name="f284" fmla="*/ f228 1 f144"/>
              <a:gd name="f285" fmla="*/ f229 1 f145"/>
              <a:gd name="f286" fmla="*/ f230 1 f144"/>
              <a:gd name="f287" fmla="*/ f231 1 f145"/>
              <a:gd name="f288" fmla="*/ f232 1 f144"/>
              <a:gd name="f289" fmla="*/ f233 1 f145"/>
              <a:gd name="f290" fmla="*/ f234 1 f144"/>
              <a:gd name="f291" fmla="*/ f235 1 f145"/>
              <a:gd name="f292" fmla="*/ f236 1 f144"/>
              <a:gd name="f293" fmla="*/ f237 1 f145"/>
              <a:gd name="f294" fmla="*/ f238 1 f144"/>
              <a:gd name="f295" fmla="*/ f239 1 f145"/>
              <a:gd name="f296" fmla="*/ f240 1 f144"/>
              <a:gd name="f297" fmla="*/ f241 1 f145"/>
              <a:gd name="f298" fmla="*/ f242 1 f144"/>
              <a:gd name="f299" fmla="*/ f243 1 f145"/>
              <a:gd name="f300" fmla="*/ f244 1 f144"/>
              <a:gd name="f301" fmla="*/ f245 1 f145"/>
              <a:gd name="f302" fmla="*/ f246 1 f144"/>
              <a:gd name="f303" fmla="*/ f247 1 f145"/>
              <a:gd name="f304" fmla="*/ f248 1 f144"/>
              <a:gd name="f305" fmla="*/ f249 1 f145"/>
              <a:gd name="f306" fmla="*/ f250 1 f145"/>
              <a:gd name="f307" fmla="*/ f251 f135 1"/>
              <a:gd name="f308" fmla="*/ f252 f135 1"/>
              <a:gd name="f309" fmla="*/ f254 f136 1"/>
              <a:gd name="f310" fmla="*/ f253 f136 1"/>
              <a:gd name="f311" fmla="*/ f255 f135 1"/>
              <a:gd name="f312" fmla="*/ f256 f136 1"/>
              <a:gd name="f313" fmla="*/ f257 f135 1"/>
              <a:gd name="f314" fmla="*/ f258 f135 1"/>
              <a:gd name="f315" fmla="*/ f259 f136 1"/>
              <a:gd name="f316" fmla="*/ f260 f135 1"/>
              <a:gd name="f317" fmla="*/ f261 f136 1"/>
              <a:gd name="f318" fmla="*/ f262 f135 1"/>
              <a:gd name="f319" fmla="*/ f263 f136 1"/>
              <a:gd name="f320" fmla="*/ f264 f135 1"/>
              <a:gd name="f321" fmla="*/ f265 f136 1"/>
              <a:gd name="f322" fmla="*/ f266 f135 1"/>
              <a:gd name="f323" fmla="*/ f267 f136 1"/>
              <a:gd name="f324" fmla="*/ f268 f135 1"/>
              <a:gd name="f325" fmla="*/ f269 f136 1"/>
              <a:gd name="f326" fmla="*/ f270 f135 1"/>
              <a:gd name="f327" fmla="*/ f271 f136 1"/>
              <a:gd name="f328" fmla="*/ f272 f135 1"/>
              <a:gd name="f329" fmla="*/ f273 f136 1"/>
              <a:gd name="f330" fmla="*/ f274 f135 1"/>
              <a:gd name="f331" fmla="*/ f275 f136 1"/>
              <a:gd name="f332" fmla="*/ f276 f135 1"/>
              <a:gd name="f333" fmla="*/ f277 f136 1"/>
              <a:gd name="f334" fmla="*/ f278 f135 1"/>
              <a:gd name="f335" fmla="*/ f279 f136 1"/>
              <a:gd name="f336" fmla="*/ f280 f135 1"/>
              <a:gd name="f337" fmla="*/ f281 f136 1"/>
              <a:gd name="f338" fmla="*/ f282 f135 1"/>
              <a:gd name="f339" fmla="*/ f283 f136 1"/>
              <a:gd name="f340" fmla="*/ f284 f135 1"/>
              <a:gd name="f341" fmla="*/ f285 f136 1"/>
              <a:gd name="f342" fmla="*/ f286 f135 1"/>
              <a:gd name="f343" fmla="*/ f287 f136 1"/>
              <a:gd name="f344" fmla="*/ f288 f135 1"/>
              <a:gd name="f345" fmla="*/ f289 f136 1"/>
              <a:gd name="f346" fmla="*/ f290 f135 1"/>
              <a:gd name="f347" fmla="*/ f291 f136 1"/>
              <a:gd name="f348" fmla="*/ f292 f135 1"/>
              <a:gd name="f349" fmla="*/ f293 f136 1"/>
              <a:gd name="f350" fmla="*/ f294 f135 1"/>
              <a:gd name="f351" fmla="*/ f295 f136 1"/>
              <a:gd name="f352" fmla="*/ f296 f135 1"/>
              <a:gd name="f353" fmla="*/ f297 f136 1"/>
              <a:gd name="f354" fmla="*/ f298 f135 1"/>
              <a:gd name="f355" fmla="*/ f299 f136 1"/>
              <a:gd name="f356" fmla="*/ f300 f135 1"/>
              <a:gd name="f357" fmla="*/ f301 f136 1"/>
              <a:gd name="f358" fmla="*/ f302 f135 1"/>
              <a:gd name="f359" fmla="*/ f303 f136 1"/>
              <a:gd name="f360" fmla="*/ f304 f135 1"/>
              <a:gd name="f361" fmla="*/ f305 f136 1"/>
              <a:gd name="f362" fmla="*/ f306 f1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8">
                <a:pos x="f311" y="f312"/>
              </a:cxn>
              <a:cxn ang="f198">
                <a:pos x="f313" y="f312"/>
              </a:cxn>
              <a:cxn ang="f198">
                <a:pos x="f314" y="f315"/>
              </a:cxn>
              <a:cxn ang="f198">
                <a:pos x="f316" y="f317"/>
              </a:cxn>
              <a:cxn ang="f198">
                <a:pos x="f318" y="f319"/>
              </a:cxn>
              <a:cxn ang="f198">
                <a:pos x="f320" y="f321"/>
              </a:cxn>
              <a:cxn ang="f198">
                <a:pos x="f322" y="f323"/>
              </a:cxn>
              <a:cxn ang="f198">
                <a:pos x="f324" y="f325"/>
              </a:cxn>
              <a:cxn ang="f198">
                <a:pos x="f326" y="f327"/>
              </a:cxn>
              <a:cxn ang="f198">
                <a:pos x="f328" y="f329"/>
              </a:cxn>
              <a:cxn ang="f198">
                <a:pos x="f330" y="f331"/>
              </a:cxn>
              <a:cxn ang="f198">
                <a:pos x="f332" y="f333"/>
              </a:cxn>
              <a:cxn ang="f198">
                <a:pos x="f334" y="f335"/>
              </a:cxn>
              <a:cxn ang="f198">
                <a:pos x="f336" y="f337"/>
              </a:cxn>
              <a:cxn ang="f198">
                <a:pos x="f338" y="f339"/>
              </a:cxn>
              <a:cxn ang="f198">
                <a:pos x="f340" y="f341"/>
              </a:cxn>
              <a:cxn ang="f198">
                <a:pos x="f342" y="f343"/>
              </a:cxn>
              <a:cxn ang="f198">
                <a:pos x="f344" y="f345"/>
              </a:cxn>
              <a:cxn ang="f198">
                <a:pos x="f311" y="f312"/>
              </a:cxn>
              <a:cxn ang="f198">
                <a:pos x="f346" y="f347"/>
              </a:cxn>
              <a:cxn ang="f198">
                <a:pos x="f348" y="f349"/>
              </a:cxn>
              <a:cxn ang="f198">
                <a:pos x="f350" y="f351"/>
              </a:cxn>
              <a:cxn ang="f198">
                <a:pos x="f352" y="f353"/>
              </a:cxn>
              <a:cxn ang="f198">
                <a:pos x="f354" y="f355"/>
              </a:cxn>
              <a:cxn ang="f198">
                <a:pos x="f356" y="f357"/>
              </a:cxn>
              <a:cxn ang="f198">
                <a:pos x="f358" y="f359"/>
              </a:cxn>
              <a:cxn ang="f198">
                <a:pos x="f346" y="f347"/>
              </a:cxn>
              <a:cxn ang="f198">
                <a:pos x="f360" y="f361"/>
              </a:cxn>
              <a:cxn ang="f198">
                <a:pos x="f322" y="f362"/>
              </a:cxn>
              <a:cxn ang="f198">
                <a:pos x="f360" y="f361"/>
              </a:cxn>
            </a:cxnLst>
            <a:rect l="f307" t="f310" r="f308" b="f309"/>
            <a:pathLst>
              <a:path w="411" h="547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13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6" y="f30"/>
                  <a:pt x="f31" y="f32"/>
                  <a:pt x="f23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7"/>
                  <a:pt x="f41" y="f42"/>
                  <a:pt x="f43" y="f44"/>
                </a:cubicBezTo>
                <a:cubicBezTo>
                  <a:pt x="f45" y="f46"/>
                  <a:pt x="f5" y="f47"/>
                  <a:pt x="f48" y="f49"/>
                </a:cubicBezTo>
                <a:cubicBezTo>
                  <a:pt x="f50" y="f51"/>
                  <a:pt x="f52" y="f53"/>
                  <a:pt x="f54" y="f5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49" y="f67"/>
                  <a:pt x="f68" y="f69"/>
                  <a:pt x="f70" y="f71"/>
                </a:cubicBezTo>
                <a:cubicBezTo>
                  <a:pt x="f18" y="f72"/>
                  <a:pt x="f34" y="f73"/>
                  <a:pt x="f74" y="f75"/>
                </a:cubicBezTo>
                <a:cubicBezTo>
                  <a:pt x="f76" y="f77"/>
                  <a:pt x="f78" y="f79"/>
                  <a:pt x="f14" y="f65"/>
                </a:cubicBezTo>
                <a:cubicBezTo>
                  <a:pt x="f80" y="f81"/>
                  <a:pt x="f80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38"/>
                  <a:pt x="f91" y="f92"/>
                  <a:pt x="f10" y="f80"/>
                </a:cubicBezTo>
                <a:cubicBezTo>
                  <a:pt x="f93" y="f94"/>
                  <a:pt x="f78" y="f95"/>
                  <a:pt x="f8" y="f9"/>
                </a:cubicBezTo>
                <a:close/>
                <a:moveTo>
                  <a:pt x="f96" y="f97"/>
                </a:moveTo>
                <a:cubicBezTo>
                  <a:pt x="f98" y="f99"/>
                  <a:pt x="f100" y="f101"/>
                  <a:pt x="f102" y="f103"/>
                </a:cubicBezTo>
                <a:cubicBezTo>
                  <a:pt x="f55" y="f104"/>
                  <a:pt x="f105" y="f106"/>
                  <a:pt x="f107" y="f59"/>
                </a:cubicBezTo>
                <a:cubicBezTo>
                  <a:pt x="f108" y="f109"/>
                  <a:pt x="f110" y="f69"/>
                  <a:pt x="f111" y="f111"/>
                </a:cubicBezTo>
                <a:cubicBezTo>
                  <a:pt x="f112" y="f113"/>
                  <a:pt x="f114" y="f115"/>
                  <a:pt x="f114" y="f116"/>
                </a:cubicBezTo>
                <a:cubicBezTo>
                  <a:pt x="f67" y="f117"/>
                  <a:pt x="f118" y="f117"/>
                  <a:pt x="f116" y="f115"/>
                </a:cubicBezTo>
                <a:cubicBezTo>
                  <a:pt x="f119" y="f107"/>
                  <a:pt x="f120" y="f71"/>
                  <a:pt x="f121" y="f122"/>
                </a:cubicBezTo>
                <a:cubicBezTo>
                  <a:pt x="f123" y="f103"/>
                  <a:pt x="f124" y="f101"/>
                  <a:pt x="f96" y="f97"/>
                </a:cubicBezTo>
                <a:close/>
                <a:moveTo>
                  <a:pt x="f125" y="f126"/>
                </a:moveTo>
                <a:cubicBezTo>
                  <a:pt x="f127" y="f128"/>
                  <a:pt x="f129" y="f79"/>
                  <a:pt x="f38" y="f130"/>
                </a:cubicBezTo>
                <a:cubicBezTo>
                  <a:pt x="f131" y="f132"/>
                  <a:pt x="f133" y="f77"/>
                  <a:pt x="f125" y="f126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7" name="Freeform 72">
            <a:extLst>
              <a:ext uri="{FF2B5EF4-FFF2-40B4-BE49-F238E27FC236}">
                <a16:creationId xmlns:a16="http://schemas.microsoft.com/office/drawing/2014/main" id="{C4BA2FB6-CE1A-0BE6-843F-9B804B81528C}"/>
              </a:ext>
            </a:extLst>
          </p:cNvPr>
          <p:cNvSpPr/>
          <p:nvPr/>
        </p:nvSpPr>
        <p:spPr>
          <a:xfrm>
            <a:off x="3114674" y="3667128"/>
            <a:ext cx="1057275" cy="1109660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588"/>
              <a:gd name="f8" fmla="val 614"/>
              <a:gd name="f9" fmla="val 106"/>
              <a:gd name="f10" fmla="val 532"/>
              <a:gd name="f11" fmla="val 16"/>
              <a:gd name="f12" fmla="val 443"/>
              <a:gd name="f13" fmla="val 284"/>
              <a:gd name="f14" fmla="val 70"/>
              <a:gd name="f15" fmla="val 170"/>
              <a:gd name="f16" fmla="val 146"/>
              <a:gd name="f17" fmla="val 48"/>
              <a:gd name="f18" fmla="val 287"/>
              <a:gd name="f19" fmla="val 411"/>
              <a:gd name="f20" fmla="val 37"/>
              <a:gd name="f21" fmla="val 396"/>
              <a:gd name="f22" fmla="val 55"/>
              <a:gd name="f23" fmla="val 381"/>
              <a:gd name="f24" fmla="val 73"/>
              <a:gd name="f25" fmla="val 366"/>
              <a:gd name="f26" fmla="val 91"/>
              <a:gd name="f27" fmla="val 348"/>
              <a:gd name="f28" fmla="val 111"/>
              <a:gd name="f29" fmla="val 341"/>
              <a:gd name="f30" fmla="val 134"/>
              <a:gd name="f31" fmla="val 347"/>
              <a:gd name="f32" fmla="val 161"/>
              <a:gd name="f33" fmla="val 350"/>
              <a:gd name="f34" fmla="val 177"/>
              <a:gd name="f35" fmla="val 194"/>
              <a:gd name="f36" fmla="val 349"/>
              <a:gd name="f37" fmla="val 210"/>
              <a:gd name="f38" fmla="val 226"/>
              <a:gd name="f39" fmla="val 351"/>
              <a:gd name="f40" fmla="val 242"/>
              <a:gd name="f41" fmla="val 353"/>
              <a:gd name="f42" fmla="val 259"/>
              <a:gd name="f43" fmla="val 356"/>
              <a:gd name="f44" fmla="val 258"/>
              <a:gd name="f45" fmla="val 358"/>
              <a:gd name="f46" fmla="val 257"/>
              <a:gd name="f47" fmla="val 255"/>
              <a:gd name="f48" fmla="val 385"/>
              <a:gd name="f49" fmla="val 238"/>
              <a:gd name="f50" fmla="val 386"/>
              <a:gd name="f51" fmla="val 237"/>
              <a:gd name="f52" fmla="val 409"/>
              <a:gd name="f53" fmla="val 433"/>
              <a:gd name="f54" fmla="val 277"/>
              <a:gd name="f55" fmla="val 457"/>
              <a:gd name="f56" fmla="val 297"/>
              <a:gd name="f57" fmla="val 476"/>
              <a:gd name="f58" fmla="val 322"/>
              <a:gd name="f59" fmla="val 512"/>
              <a:gd name="f60" fmla="val 368"/>
              <a:gd name="f61" fmla="val 505"/>
              <a:gd name="f62" fmla="val 412"/>
              <a:gd name="f63" fmla="val 461"/>
              <a:gd name="f64" fmla="val 450"/>
              <a:gd name="f65" fmla="val 459"/>
              <a:gd name="f66" fmla="val 452"/>
              <a:gd name="f67" fmla="val 456"/>
              <a:gd name="f68" fmla="val 455"/>
              <a:gd name="f69" fmla="val 458"/>
              <a:gd name="f70" fmla="val 471"/>
              <a:gd name="f71" fmla="val 484"/>
              <a:gd name="f72" fmla="val 489"/>
              <a:gd name="f73" fmla="val 509"/>
              <a:gd name="f74" fmla="val 534"/>
              <a:gd name="f75" fmla="val 511"/>
              <a:gd name="f76" fmla="val 537"/>
              <a:gd name="f77" fmla="val 519"/>
              <a:gd name="f78" fmla="val 538"/>
              <a:gd name="f79" fmla="val 524"/>
              <a:gd name="f80" fmla="val 536"/>
              <a:gd name="f81" fmla="val 540"/>
              <a:gd name="f82" fmla="val 530"/>
              <a:gd name="f83" fmla="val 555"/>
              <a:gd name="f84" fmla="val 522"/>
              <a:gd name="f85" fmla="val 571"/>
              <a:gd name="f86" fmla="val 514"/>
              <a:gd name="f87" fmla="val 576"/>
              <a:gd name="f88" fmla="val 580"/>
              <a:gd name="f89" fmla="val 585"/>
              <a:gd name="f90" fmla="val 507"/>
              <a:gd name="f91" fmla="val 586"/>
              <a:gd name="f92" fmla="val 508"/>
              <a:gd name="f93" fmla="val 587"/>
              <a:gd name="f94" fmla="val 510"/>
              <a:gd name="f95" fmla="val 542"/>
              <a:gd name="f96" fmla="val 546"/>
              <a:gd name="f97" fmla="val 496"/>
              <a:gd name="f98" fmla="val 449"/>
              <a:gd name="f99" fmla="val 613"/>
              <a:gd name="f100" fmla="val 448"/>
              <a:gd name="f101" fmla="val 612"/>
              <a:gd name="f102" fmla="val 447"/>
              <a:gd name="f103" fmla="val 611"/>
              <a:gd name="f104" fmla="val 465"/>
              <a:gd name="f105" fmla="val 591"/>
              <a:gd name="f106" fmla="val 482"/>
              <a:gd name="f107" fmla="val 572"/>
              <a:gd name="f108" fmla="val 500"/>
              <a:gd name="f109" fmla="val 552"/>
              <a:gd name="f110" fmla="val 478"/>
              <a:gd name="f111" fmla="val 438"/>
              <a:gd name="f112" fmla="val 468"/>
              <a:gd name="f113" fmla="val 432"/>
              <a:gd name="f114" fmla="val 472"/>
              <a:gd name="f115" fmla="val 427"/>
              <a:gd name="f116" fmla="val 422"/>
              <a:gd name="f117" fmla="val 479"/>
              <a:gd name="f118" fmla="val 380"/>
              <a:gd name="f119" fmla="val 502"/>
              <a:gd name="f120" fmla="val 344"/>
              <a:gd name="f121" fmla="val 497"/>
              <a:gd name="f122" fmla="val 311"/>
              <a:gd name="f123" fmla="val 462"/>
              <a:gd name="f124" fmla="val 281"/>
              <a:gd name="f125" fmla="val 430"/>
              <a:gd name="f126" fmla="val 265"/>
              <a:gd name="f127" fmla="val 390"/>
              <a:gd name="f128" fmla="val 253"/>
              <a:gd name="f129" fmla="val 252"/>
              <a:gd name="f130" fmla="val 346"/>
              <a:gd name="f131" fmla="val 251"/>
              <a:gd name="f132" fmla="val 243"/>
              <a:gd name="f133" fmla="val 355"/>
              <a:gd name="f134" fmla="val 371"/>
              <a:gd name="f135" fmla="val 227"/>
              <a:gd name="f136" fmla="val 375"/>
              <a:gd name="f137" fmla="val 217"/>
              <a:gd name="f138" fmla="val 379"/>
              <a:gd name="f139" fmla="val 202"/>
              <a:gd name="f140" fmla="val 186"/>
              <a:gd name="f141" fmla="val 367"/>
              <a:gd name="f142" fmla="val 191"/>
              <a:gd name="f143" fmla="val 378"/>
              <a:gd name="f144" fmla="val 195"/>
              <a:gd name="f145" fmla="val 197"/>
              <a:gd name="f146" fmla="val 393"/>
              <a:gd name="f147" fmla="val 205"/>
              <a:gd name="f148" fmla="val 414"/>
              <a:gd name="f149" fmla="val 198"/>
              <a:gd name="f150" fmla="val 428"/>
              <a:gd name="f151" fmla="val 175"/>
              <a:gd name="f152" fmla="val 159"/>
              <a:gd name="f153" fmla="val 153"/>
              <a:gd name="f154" fmla="val 435"/>
              <a:gd name="f155" fmla="val 147"/>
              <a:gd name="f156" fmla="val 138"/>
              <a:gd name="f157" fmla="val 469"/>
              <a:gd name="f158" fmla="val 129"/>
              <a:gd name="f159" fmla="val 491"/>
              <a:gd name="f160" fmla="val 119"/>
              <a:gd name="f161" fmla="val 116"/>
              <a:gd name="f162" fmla="val 525"/>
              <a:gd name="f163" fmla="val 373"/>
              <a:gd name="f164" fmla="val 481"/>
              <a:gd name="f165" fmla="val 365"/>
              <a:gd name="f166" fmla="val 477"/>
              <a:gd name="f167" fmla="val 334"/>
              <a:gd name="f168" fmla="val 302"/>
              <a:gd name="f169" fmla="val 420"/>
              <a:gd name="f170" fmla="val 279"/>
              <a:gd name="f171" fmla="val 389"/>
              <a:gd name="f172" fmla="val 256"/>
              <a:gd name="f173" fmla="val 377"/>
              <a:gd name="f174" fmla="val 261"/>
              <a:gd name="f175" fmla="val 339"/>
              <a:gd name="f176" fmla="val 285"/>
              <a:gd name="f177" fmla="val 306"/>
              <a:gd name="f178" fmla="val 272"/>
              <a:gd name="f179" fmla="val 335"/>
              <a:gd name="f180" fmla="val 264"/>
              <a:gd name="f181" fmla="val 263"/>
              <a:gd name="f182" fmla="val 267"/>
              <a:gd name="f183" fmla="val 275"/>
              <a:gd name="f184" fmla="val 282"/>
              <a:gd name="f185" fmla="val 394"/>
              <a:gd name="f186" fmla="val 292"/>
              <a:gd name="f187" fmla="val 307"/>
              <a:gd name="f188" fmla="val 440"/>
              <a:gd name="f189" fmla="val 325"/>
              <a:gd name="f190" fmla="val 475"/>
              <a:gd name="f191" fmla="val 405"/>
              <a:gd name="f192" fmla="val 294"/>
              <a:gd name="f193" fmla="val 293"/>
              <a:gd name="f194" fmla="val 286"/>
              <a:gd name="f195" fmla="val 288"/>
              <a:gd name="f196" fmla="val 283"/>
              <a:gd name="f197" fmla="val 271"/>
              <a:gd name="f198" fmla="val 280"/>
              <a:gd name="f199" fmla="val 268"/>
              <a:gd name="f200" fmla="val 262"/>
              <a:gd name="f201" fmla="val 289"/>
              <a:gd name="f202" fmla="val 291"/>
              <a:gd name="f203" fmla="val 270"/>
              <a:gd name="f204" fmla="val 295"/>
              <a:gd name="f205" fmla="+- 0 0 -90"/>
              <a:gd name="f206" fmla="*/ f4 1 588"/>
              <a:gd name="f207" fmla="*/ f5 1 614"/>
              <a:gd name="f208" fmla="val f6"/>
              <a:gd name="f209" fmla="val f7"/>
              <a:gd name="f210" fmla="val f8"/>
              <a:gd name="f211" fmla="*/ f205 f0 1"/>
              <a:gd name="f212" fmla="+- f210 0 f208"/>
              <a:gd name="f213" fmla="+- f209 0 f208"/>
              <a:gd name="f214" fmla="*/ f211 1 f3"/>
              <a:gd name="f215" fmla="*/ f213 1 588"/>
              <a:gd name="f216" fmla="*/ f212 1 614"/>
              <a:gd name="f217" fmla="*/ 106 f213 1"/>
              <a:gd name="f218" fmla="*/ 532 f212 1"/>
              <a:gd name="f219" fmla="*/ 70 f213 1"/>
              <a:gd name="f220" fmla="*/ 170 f212 1"/>
              <a:gd name="f221" fmla="*/ 411 f213 1"/>
              <a:gd name="f222" fmla="*/ 37 f212 1"/>
              <a:gd name="f223" fmla="*/ 366 f213 1"/>
              <a:gd name="f224" fmla="*/ 91 f212 1"/>
              <a:gd name="f225" fmla="*/ 347 f213 1"/>
              <a:gd name="f226" fmla="*/ 161 f212 1"/>
              <a:gd name="f227" fmla="*/ 349 f213 1"/>
              <a:gd name="f228" fmla="*/ 210 f212 1"/>
              <a:gd name="f229" fmla="*/ 353 f213 1"/>
              <a:gd name="f230" fmla="*/ 259 f212 1"/>
              <a:gd name="f231" fmla="*/ 360 f213 1"/>
              <a:gd name="f232" fmla="*/ 255 f212 1"/>
              <a:gd name="f233" fmla="*/ 409 f213 1"/>
              <a:gd name="f234" fmla="*/ 257 f212 1"/>
              <a:gd name="f235" fmla="*/ 476 f213 1"/>
              <a:gd name="f236" fmla="*/ 322 f212 1"/>
              <a:gd name="f237" fmla="*/ 461 f213 1"/>
              <a:gd name="f238" fmla="*/ 450 f212 1"/>
              <a:gd name="f239" fmla="*/ 452 f213 1"/>
              <a:gd name="f240" fmla="*/ 458 f212 1"/>
              <a:gd name="f241" fmla="*/ 509 f213 1"/>
              <a:gd name="f242" fmla="*/ 534 f212 1"/>
              <a:gd name="f243" fmla="*/ 524 f213 1"/>
              <a:gd name="f244" fmla="*/ 536 f212 1"/>
              <a:gd name="f245" fmla="*/ 571 f213 1"/>
              <a:gd name="f246" fmla="*/ 514 f212 1"/>
              <a:gd name="f247" fmla="*/ 585 f213 1"/>
              <a:gd name="f248" fmla="*/ 507 f212 1"/>
              <a:gd name="f249" fmla="*/ 588 f213 1"/>
              <a:gd name="f250" fmla="*/ 512 f212 1"/>
              <a:gd name="f251" fmla="*/ 450 f213 1"/>
              <a:gd name="f252" fmla="*/ 614 f212 1"/>
              <a:gd name="f253" fmla="*/ 447 f213 1"/>
              <a:gd name="f254" fmla="*/ 611 f212 1"/>
              <a:gd name="f255" fmla="*/ 500 f213 1"/>
              <a:gd name="f256" fmla="*/ 552 f212 1"/>
              <a:gd name="f257" fmla="*/ 438 f213 1"/>
              <a:gd name="f258" fmla="*/ 468 f212 1"/>
              <a:gd name="f259" fmla="*/ 422 f213 1"/>
              <a:gd name="f260" fmla="*/ 479 f212 1"/>
              <a:gd name="f261" fmla="*/ 311 f213 1"/>
              <a:gd name="f262" fmla="*/ 462 f212 1"/>
              <a:gd name="f263" fmla="*/ 253 f213 1"/>
              <a:gd name="f264" fmla="*/ 349 f212 1"/>
              <a:gd name="f265" fmla="*/ 251 f213 1"/>
              <a:gd name="f266" fmla="*/ 344 f212 1"/>
              <a:gd name="f267" fmla="*/ 227 f213 1"/>
              <a:gd name="f268" fmla="*/ 375 f212 1"/>
              <a:gd name="f269" fmla="*/ 186 f213 1"/>
              <a:gd name="f270" fmla="*/ 367 f212 1"/>
              <a:gd name="f271" fmla="*/ 197 f213 1"/>
              <a:gd name="f272" fmla="*/ 393 f212 1"/>
              <a:gd name="f273" fmla="*/ 175 f213 1"/>
              <a:gd name="f274" fmla="*/ 427 f212 1"/>
              <a:gd name="f275" fmla="*/ 147 f213 1"/>
              <a:gd name="f276" fmla="*/ 447 f212 1"/>
              <a:gd name="f277" fmla="*/ 119 f213 1"/>
              <a:gd name="f278" fmla="*/ 484 f213 1"/>
              <a:gd name="f279" fmla="*/ 373 f212 1"/>
              <a:gd name="f280" fmla="*/ 468 f213 1"/>
              <a:gd name="f281" fmla="*/ 334 f212 1"/>
              <a:gd name="f282" fmla="*/ 389 f213 1"/>
              <a:gd name="f283" fmla="*/ 373 f213 1"/>
              <a:gd name="f284" fmla="*/ 261 f212 1"/>
              <a:gd name="f285" fmla="*/ 272 f213 1"/>
              <a:gd name="f286" fmla="*/ 335 f212 1"/>
              <a:gd name="f287" fmla="*/ 267 f213 1"/>
              <a:gd name="f288" fmla="*/ 353 f212 1"/>
              <a:gd name="f289" fmla="*/ 292 f213 1"/>
              <a:gd name="f290" fmla="*/ 412 f212 1"/>
              <a:gd name="f291" fmla="*/ 356 f213 1"/>
              <a:gd name="f292" fmla="*/ 475 f212 1"/>
              <a:gd name="f293" fmla="*/ 294 f213 1"/>
              <a:gd name="f294" fmla="*/ 293 f212 1"/>
              <a:gd name="f295" fmla="*/ 271 f213 1"/>
              <a:gd name="f296" fmla="*/ 280 f212 1"/>
              <a:gd name="f297" fmla="*/ 258 f213 1"/>
              <a:gd name="f298" fmla="*/ 283 f212 1"/>
              <a:gd name="f299" fmla="*/ 257 f213 1"/>
              <a:gd name="f300" fmla="*/ 289 f212 1"/>
              <a:gd name="f301" fmla="*/ 270 f213 1"/>
              <a:gd name="f302" fmla="*/ 295 f212 1"/>
              <a:gd name="f303" fmla="+- f214 0 f1"/>
              <a:gd name="f304" fmla="*/ f217 1 588"/>
              <a:gd name="f305" fmla="*/ f218 1 614"/>
              <a:gd name="f306" fmla="*/ f219 1 588"/>
              <a:gd name="f307" fmla="*/ f220 1 614"/>
              <a:gd name="f308" fmla="*/ f221 1 588"/>
              <a:gd name="f309" fmla="*/ f222 1 614"/>
              <a:gd name="f310" fmla="*/ f223 1 588"/>
              <a:gd name="f311" fmla="*/ f224 1 614"/>
              <a:gd name="f312" fmla="*/ f225 1 588"/>
              <a:gd name="f313" fmla="*/ f226 1 614"/>
              <a:gd name="f314" fmla="*/ f227 1 588"/>
              <a:gd name="f315" fmla="*/ f228 1 614"/>
              <a:gd name="f316" fmla="*/ f229 1 588"/>
              <a:gd name="f317" fmla="*/ f230 1 614"/>
              <a:gd name="f318" fmla="*/ f231 1 588"/>
              <a:gd name="f319" fmla="*/ f232 1 614"/>
              <a:gd name="f320" fmla="*/ f233 1 588"/>
              <a:gd name="f321" fmla="*/ f234 1 614"/>
              <a:gd name="f322" fmla="*/ f235 1 588"/>
              <a:gd name="f323" fmla="*/ f236 1 614"/>
              <a:gd name="f324" fmla="*/ f237 1 588"/>
              <a:gd name="f325" fmla="*/ f238 1 614"/>
              <a:gd name="f326" fmla="*/ f239 1 588"/>
              <a:gd name="f327" fmla="*/ f240 1 614"/>
              <a:gd name="f328" fmla="*/ f241 1 588"/>
              <a:gd name="f329" fmla="*/ f242 1 614"/>
              <a:gd name="f330" fmla="*/ f243 1 588"/>
              <a:gd name="f331" fmla="*/ f244 1 614"/>
              <a:gd name="f332" fmla="*/ f245 1 588"/>
              <a:gd name="f333" fmla="*/ f246 1 614"/>
              <a:gd name="f334" fmla="*/ f247 1 588"/>
              <a:gd name="f335" fmla="*/ f248 1 614"/>
              <a:gd name="f336" fmla="*/ f249 1 588"/>
              <a:gd name="f337" fmla="*/ f250 1 614"/>
              <a:gd name="f338" fmla="*/ f251 1 588"/>
              <a:gd name="f339" fmla="*/ f252 1 614"/>
              <a:gd name="f340" fmla="*/ f253 1 588"/>
              <a:gd name="f341" fmla="*/ f254 1 614"/>
              <a:gd name="f342" fmla="*/ f255 1 588"/>
              <a:gd name="f343" fmla="*/ f256 1 614"/>
              <a:gd name="f344" fmla="*/ f257 1 588"/>
              <a:gd name="f345" fmla="*/ f258 1 614"/>
              <a:gd name="f346" fmla="*/ f259 1 588"/>
              <a:gd name="f347" fmla="*/ f260 1 614"/>
              <a:gd name="f348" fmla="*/ f261 1 588"/>
              <a:gd name="f349" fmla="*/ f262 1 614"/>
              <a:gd name="f350" fmla="*/ f263 1 588"/>
              <a:gd name="f351" fmla="*/ f264 1 614"/>
              <a:gd name="f352" fmla="*/ f265 1 588"/>
              <a:gd name="f353" fmla="*/ f266 1 614"/>
              <a:gd name="f354" fmla="*/ f267 1 588"/>
              <a:gd name="f355" fmla="*/ f268 1 614"/>
              <a:gd name="f356" fmla="*/ f269 1 588"/>
              <a:gd name="f357" fmla="*/ f270 1 614"/>
              <a:gd name="f358" fmla="*/ f271 1 588"/>
              <a:gd name="f359" fmla="*/ f272 1 614"/>
              <a:gd name="f360" fmla="*/ f273 1 588"/>
              <a:gd name="f361" fmla="*/ f274 1 614"/>
              <a:gd name="f362" fmla="*/ f275 1 588"/>
              <a:gd name="f363" fmla="*/ f276 1 614"/>
              <a:gd name="f364" fmla="*/ f277 1 588"/>
              <a:gd name="f365" fmla="*/ f278 1 588"/>
              <a:gd name="f366" fmla="*/ f279 1 614"/>
              <a:gd name="f367" fmla="*/ f280 1 588"/>
              <a:gd name="f368" fmla="*/ f281 1 614"/>
              <a:gd name="f369" fmla="*/ f282 1 588"/>
              <a:gd name="f370" fmla="*/ f283 1 588"/>
              <a:gd name="f371" fmla="*/ f284 1 614"/>
              <a:gd name="f372" fmla="*/ f285 1 588"/>
              <a:gd name="f373" fmla="*/ f286 1 614"/>
              <a:gd name="f374" fmla="*/ f287 1 588"/>
              <a:gd name="f375" fmla="*/ f288 1 614"/>
              <a:gd name="f376" fmla="*/ f289 1 588"/>
              <a:gd name="f377" fmla="*/ f290 1 614"/>
              <a:gd name="f378" fmla="*/ f291 1 588"/>
              <a:gd name="f379" fmla="*/ f292 1 614"/>
              <a:gd name="f380" fmla="*/ f293 1 588"/>
              <a:gd name="f381" fmla="*/ f294 1 614"/>
              <a:gd name="f382" fmla="*/ f295 1 588"/>
              <a:gd name="f383" fmla="*/ f296 1 614"/>
              <a:gd name="f384" fmla="*/ f297 1 588"/>
              <a:gd name="f385" fmla="*/ f298 1 614"/>
              <a:gd name="f386" fmla="*/ f299 1 588"/>
              <a:gd name="f387" fmla="*/ f300 1 614"/>
              <a:gd name="f388" fmla="*/ f301 1 588"/>
              <a:gd name="f389" fmla="*/ f302 1 614"/>
              <a:gd name="f390" fmla="*/ 0 1 f215"/>
              <a:gd name="f391" fmla="*/ f209 1 f215"/>
              <a:gd name="f392" fmla="*/ 0 1 f216"/>
              <a:gd name="f393" fmla="*/ f210 1 f216"/>
              <a:gd name="f394" fmla="*/ f304 1 f215"/>
              <a:gd name="f395" fmla="*/ f305 1 f216"/>
              <a:gd name="f396" fmla="*/ f306 1 f215"/>
              <a:gd name="f397" fmla="*/ f307 1 f216"/>
              <a:gd name="f398" fmla="*/ f308 1 f215"/>
              <a:gd name="f399" fmla="*/ f309 1 f216"/>
              <a:gd name="f400" fmla="*/ f310 1 f215"/>
              <a:gd name="f401" fmla="*/ f311 1 f216"/>
              <a:gd name="f402" fmla="*/ f312 1 f215"/>
              <a:gd name="f403" fmla="*/ f313 1 f216"/>
              <a:gd name="f404" fmla="*/ f314 1 f215"/>
              <a:gd name="f405" fmla="*/ f315 1 f216"/>
              <a:gd name="f406" fmla="*/ f316 1 f215"/>
              <a:gd name="f407" fmla="*/ f317 1 f216"/>
              <a:gd name="f408" fmla="*/ f318 1 f215"/>
              <a:gd name="f409" fmla="*/ f319 1 f216"/>
              <a:gd name="f410" fmla="*/ f320 1 f215"/>
              <a:gd name="f411" fmla="*/ f321 1 f216"/>
              <a:gd name="f412" fmla="*/ f322 1 f215"/>
              <a:gd name="f413" fmla="*/ f323 1 f216"/>
              <a:gd name="f414" fmla="*/ f324 1 f215"/>
              <a:gd name="f415" fmla="*/ f325 1 f216"/>
              <a:gd name="f416" fmla="*/ f326 1 f215"/>
              <a:gd name="f417" fmla="*/ f327 1 f216"/>
              <a:gd name="f418" fmla="*/ f328 1 f215"/>
              <a:gd name="f419" fmla="*/ f329 1 f216"/>
              <a:gd name="f420" fmla="*/ f330 1 f215"/>
              <a:gd name="f421" fmla="*/ f331 1 f216"/>
              <a:gd name="f422" fmla="*/ f332 1 f215"/>
              <a:gd name="f423" fmla="*/ f333 1 f216"/>
              <a:gd name="f424" fmla="*/ f334 1 f215"/>
              <a:gd name="f425" fmla="*/ f335 1 f216"/>
              <a:gd name="f426" fmla="*/ f336 1 f215"/>
              <a:gd name="f427" fmla="*/ f337 1 f216"/>
              <a:gd name="f428" fmla="*/ f338 1 f215"/>
              <a:gd name="f429" fmla="*/ f339 1 f216"/>
              <a:gd name="f430" fmla="*/ f340 1 f215"/>
              <a:gd name="f431" fmla="*/ f341 1 f216"/>
              <a:gd name="f432" fmla="*/ f342 1 f215"/>
              <a:gd name="f433" fmla="*/ f343 1 f216"/>
              <a:gd name="f434" fmla="*/ f344 1 f215"/>
              <a:gd name="f435" fmla="*/ f345 1 f216"/>
              <a:gd name="f436" fmla="*/ f346 1 f215"/>
              <a:gd name="f437" fmla="*/ f347 1 f216"/>
              <a:gd name="f438" fmla="*/ f348 1 f215"/>
              <a:gd name="f439" fmla="*/ f349 1 f216"/>
              <a:gd name="f440" fmla="*/ f350 1 f215"/>
              <a:gd name="f441" fmla="*/ f351 1 f216"/>
              <a:gd name="f442" fmla="*/ f352 1 f215"/>
              <a:gd name="f443" fmla="*/ f353 1 f216"/>
              <a:gd name="f444" fmla="*/ f354 1 f215"/>
              <a:gd name="f445" fmla="*/ f355 1 f216"/>
              <a:gd name="f446" fmla="*/ f356 1 f215"/>
              <a:gd name="f447" fmla="*/ f357 1 f216"/>
              <a:gd name="f448" fmla="*/ f358 1 f215"/>
              <a:gd name="f449" fmla="*/ f359 1 f216"/>
              <a:gd name="f450" fmla="*/ f360 1 f215"/>
              <a:gd name="f451" fmla="*/ f361 1 f216"/>
              <a:gd name="f452" fmla="*/ f362 1 f215"/>
              <a:gd name="f453" fmla="*/ f363 1 f216"/>
              <a:gd name="f454" fmla="*/ f364 1 f215"/>
              <a:gd name="f455" fmla="*/ f365 1 f215"/>
              <a:gd name="f456" fmla="*/ f366 1 f216"/>
              <a:gd name="f457" fmla="*/ f367 1 f215"/>
              <a:gd name="f458" fmla="*/ f368 1 f216"/>
              <a:gd name="f459" fmla="*/ f369 1 f215"/>
              <a:gd name="f460" fmla="*/ f370 1 f215"/>
              <a:gd name="f461" fmla="*/ f371 1 f216"/>
              <a:gd name="f462" fmla="*/ f372 1 f215"/>
              <a:gd name="f463" fmla="*/ f373 1 f216"/>
              <a:gd name="f464" fmla="*/ f374 1 f215"/>
              <a:gd name="f465" fmla="*/ f375 1 f216"/>
              <a:gd name="f466" fmla="*/ f376 1 f215"/>
              <a:gd name="f467" fmla="*/ f377 1 f216"/>
              <a:gd name="f468" fmla="*/ f378 1 f215"/>
              <a:gd name="f469" fmla="*/ f379 1 f216"/>
              <a:gd name="f470" fmla="*/ f380 1 f215"/>
              <a:gd name="f471" fmla="*/ f381 1 f216"/>
              <a:gd name="f472" fmla="*/ f382 1 f215"/>
              <a:gd name="f473" fmla="*/ f383 1 f216"/>
              <a:gd name="f474" fmla="*/ f384 1 f215"/>
              <a:gd name="f475" fmla="*/ f385 1 f216"/>
              <a:gd name="f476" fmla="*/ f386 1 f215"/>
              <a:gd name="f477" fmla="*/ f387 1 f216"/>
              <a:gd name="f478" fmla="*/ f388 1 f215"/>
              <a:gd name="f479" fmla="*/ f389 1 f216"/>
              <a:gd name="f480" fmla="*/ f390 f206 1"/>
              <a:gd name="f481" fmla="*/ f391 f206 1"/>
              <a:gd name="f482" fmla="*/ f393 f207 1"/>
              <a:gd name="f483" fmla="*/ f392 f207 1"/>
              <a:gd name="f484" fmla="*/ f394 f206 1"/>
              <a:gd name="f485" fmla="*/ f395 f207 1"/>
              <a:gd name="f486" fmla="*/ f396 f206 1"/>
              <a:gd name="f487" fmla="*/ f397 f207 1"/>
              <a:gd name="f488" fmla="*/ f398 f206 1"/>
              <a:gd name="f489" fmla="*/ f399 f207 1"/>
              <a:gd name="f490" fmla="*/ f400 f206 1"/>
              <a:gd name="f491" fmla="*/ f401 f207 1"/>
              <a:gd name="f492" fmla="*/ f402 f206 1"/>
              <a:gd name="f493" fmla="*/ f403 f207 1"/>
              <a:gd name="f494" fmla="*/ f404 f206 1"/>
              <a:gd name="f495" fmla="*/ f405 f207 1"/>
              <a:gd name="f496" fmla="*/ f406 f206 1"/>
              <a:gd name="f497" fmla="*/ f407 f207 1"/>
              <a:gd name="f498" fmla="*/ f408 f206 1"/>
              <a:gd name="f499" fmla="*/ f409 f207 1"/>
              <a:gd name="f500" fmla="*/ f410 f206 1"/>
              <a:gd name="f501" fmla="*/ f411 f207 1"/>
              <a:gd name="f502" fmla="*/ f412 f206 1"/>
              <a:gd name="f503" fmla="*/ f413 f207 1"/>
              <a:gd name="f504" fmla="*/ f414 f206 1"/>
              <a:gd name="f505" fmla="*/ f415 f207 1"/>
              <a:gd name="f506" fmla="*/ f416 f206 1"/>
              <a:gd name="f507" fmla="*/ f417 f207 1"/>
              <a:gd name="f508" fmla="*/ f418 f206 1"/>
              <a:gd name="f509" fmla="*/ f419 f207 1"/>
              <a:gd name="f510" fmla="*/ f420 f206 1"/>
              <a:gd name="f511" fmla="*/ f421 f207 1"/>
              <a:gd name="f512" fmla="*/ f422 f206 1"/>
              <a:gd name="f513" fmla="*/ f423 f207 1"/>
              <a:gd name="f514" fmla="*/ f424 f206 1"/>
              <a:gd name="f515" fmla="*/ f425 f207 1"/>
              <a:gd name="f516" fmla="*/ f426 f206 1"/>
              <a:gd name="f517" fmla="*/ f427 f207 1"/>
              <a:gd name="f518" fmla="*/ f428 f206 1"/>
              <a:gd name="f519" fmla="*/ f429 f207 1"/>
              <a:gd name="f520" fmla="*/ f430 f206 1"/>
              <a:gd name="f521" fmla="*/ f431 f207 1"/>
              <a:gd name="f522" fmla="*/ f432 f206 1"/>
              <a:gd name="f523" fmla="*/ f433 f207 1"/>
              <a:gd name="f524" fmla="*/ f434 f206 1"/>
              <a:gd name="f525" fmla="*/ f435 f207 1"/>
              <a:gd name="f526" fmla="*/ f436 f206 1"/>
              <a:gd name="f527" fmla="*/ f437 f207 1"/>
              <a:gd name="f528" fmla="*/ f438 f206 1"/>
              <a:gd name="f529" fmla="*/ f439 f207 1"/>
              <a:gd name="f530" fmla="*/ f440 f206 1"/>
              <a:gd name="f531" fmla="*/ f441 f207 1"/>
              <a:gd name="f532" fmla="*/ f442 f206 1"/>
              <a:gd name="f533" fmla="*/ f443 f207 1"/>
              <a:gd name="f534" fmla="*/ f444 f206 1"/>
              <a:gd name="f535" fmla="*/ f445 f207 1"/>
              <a:gd name="f536" fmla="*/ f446 f206 1"/>
              <a:gd name="f537" fmla="*/ f447 f207 1"/>
              <a:gd name="f538" fmla="*/ f448 f206 1"/>
              <a:gd name="f539" fmla="*/ f449 f207 1"/>
              <a:gd name="f540" fmla="*/ f450 f206 1"/>
              <a:gd name="f541" fmla="*/ f451 f207 1"/>
              <a:gd name="f542" fmla="*/ f452 f206 1"/>
              <a:gd name="f543" fmla="*/ f453 f207 1"/>
              <a:gd name="f544" fmla="*/ f454 f206 1"/>
              <a:gd name="f545" fmla="*/ f455 f206 1"/>
              <a:gd name="f546" fmla="*/ f456 f207 1"/>
              <a:gd name="f547" fmla="*/ f457 f206 1"/>
              <a:gd name="f548" fmla="*/ f458 f207 1"/>
              <a:gd name="f549" fmla="*/ f459 f206 1"/>
              <a:gd name="f550" fmla="*/ f460 f206 1"/>
              <a:gd name="f551" fmla="*/ f461 f207 1"/>
              <a:gd name="f552" fmla="*/ f462 f206 1"/>
              <a:gd name="f553" fmla="*/ f463 f207 1"/>
              <a:gd name="f554" fmla="*/ f464 f206 1"/>
              <a:gd name="f555" fmla="*/ f465 f207 1"/>
              <a:gd name="f556" fmla="*/ f466 f206 1"/>
              <a:gd name="f557" fmla="*/ f467 f207 1"/>
              <a:gd name="f558" fmla="*/ f468 f206 1"/>
              <a:gd name="f559" fmla="*/ f469 f207 1"/>
              <a:gd name="f560" fmla="*/ f470 f206 1"/>
              <a:gd name="f561" fmla="*/ f471 f207 1"/>
              <a:gd name="f562" fmla="*/ f472 f206 1"/>
              <a:gd name="f563" fmla="*/ f473 f207 1"/>
              <a:gd name="f564" fmla="*/ f474 f206 1"/>
              <a:gd name="f565" fmla="*/ f475 f207 1"/>
              <a:gd name="f566" fmla="*/ f476 f206 1"/>
              <a:gd name="f567" fmla="*/ f477 f207 1"/>
              <a:gd name="f568" fmla="*/ f478 f206 1"/>
              <a:gd name="f569" fmla="*/ f479 f2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3">
                <a:pos x="f484" y="f485"/>
              </a:cxn>
              <a:cxn ang="f303">
                <a:pos x="f486" y="f487"/>
              </a:cxn>
              <a:cxn ang="f303">
                <a:pos x="f488" y="f489"/>
              </a:cxn>
              <a:cxn ang="f303">
                <a:pos x="f490" y="f491"/>
              </a:cxn>
              <a:cxn ang="f303">
                <a:pos x="f492" y="f493"/>
              </a:cxn>
              <a:cxn ang="f303">
                <a:pos x="f494" y="f495"/>
              </a:cxn>
              <a:cxn ang="f303">
                <a:pos x="f496" y="f497"/>
              </a:cxn>
              <a:cxn ang="f303">
                <a:pos x="f498" y="f499"/>
              </a:cxn>
              <a:cxn ang="f303">
                <a:pos x="f500" y="f501"/>
              </a:cxn>
              <a:cxn ang="f303">
                <a:pos x="f502" y="f503"/>
              </a:cxn>
              <a:cxn ang="f303">
                <a:pos x="f504" y="f505"/>
              </a:cxn>
              <a:cxn ang="f303">
                <a:pos x="f506" y="f507"/>
              </a:cxn>
              <a:cxn ang="f303">
                <a:pos x="f508" y="f509"/>
              </a:cxn>
              <a:cxn ang="f303">
                <a:pos x="f510" y="f511"/>
              </a:cxn>
              <a:cxn ang="f303">
                <a:pos x="f512" y="f513"/>
              </a:cxn>
              <a:cxn ang="f303">
                <a:pos x="f514" y="f515"/>
              </a:cxn>
              <a:cxn ang="f303">
                <a:pos x="f516" y="f517"/>
              </a:cxn>
              <a:cxn ang="f303">
                <a:pos x="f518" y="f519"/>
              </a:cxn>
              <a:cxn ang="f303">
                <a:pos x="f520" y="f521"/>
              </a:cxn>
              <a:cxn ang="f303">
                <a:pos x="f522" y="f523"/>
              </a:cxn>
              <a:cxn ang="f303">
                <a:pos x="f524" y="f525"/>
              </a:cxn>
              <a:cxn ang="f303">
                <a:pos x="f526" y="f527"/>
              </a:cxn>
              <a:cxn ang="f303">
                <a:pos x="f528" y="f529"/>
              </a:cxn>
              <a:cxn ang="f303">
                <a:pos x="f530" y="f531"/>
              </a:cxn>
              <a:cxn ang="f303">
                <a:pos x="f532" y="f533"/>
              </a:cxn>
              <a:cxn ang="f303">
                <a:pos x="f534" y="f535"/>
              </a:cxn>
              <a:cxn ang="f303">
                <a:pos x="f536" y="f537"/>
              </a:cxn>
              <a:cxn ang="f303">
                <a:pos x="f538" y="f539"/>
              </a:cxn>
              <a:cxn ang="f303">
                <a:pos x="f540" y="f541"/>
              </a:cxn>
              <a:cxn ang="f303">
                <a:pos x="f542" y="f543"/>
              </a:cxn>
              <a:cxn ang="f303">
                <a:pos x="f544" y="f517"/>
              </a:cxn>
              <a:cxn ang="f303">
                <a:pos x="f484" y="f485"/>
              </a:cxn>
              <a:cxn ang="f303">
                <a:pos x="f545" y="f546"/>
              </a:cxn>
              <a:cxn ang="f303">
                <a:pos x="f547" y="f548"/>
              </a:cxn>
              <a:cxn ang="f303">
                <a:pos x="f549" y="f497"/>
              </a:cxn>
              <a:cxn ang="f303">
                <a:pos x="f550" y="f551"/>
              </a:cxn>
              <a:cxn ang="f303">
                <a:pos x="f552" y="f553"/>
              </a:cxn>
              <a:cxn ang="f303">
                <a:pos x="f554" y="f555"/>
              </a:cxn>
              <a:cxn ang="f303">
                <a:pos x="f556" y="f557"/>
              </a:cxn>
              <a:cxn ang="f303">
                <a:pos x="f558" y="f559"/>
              </a:cxn>
              <a:cxn ang="f303">
                <a:pos x="f545" y="f546"/>
              </a:cxn>
              <a:cxn ang="f303">
                <a:pos x="f560" y="f561"/>
              </a:cxn>
              <a:cxn ang="f303">
                <a:pos x="f562" y="f563"/>
              </a:cxn>
              <a:cxn ang="f303">
                <a:pos x="f564" y="f565"/>
              </a:cxn>
              <a:cxn ang="f303">
                <a:pos x="f566" y="f567"/>
              </a:cxn>
              <a:cxn ang="f303">
                <a:pos x="f568" y="f569"/>
              </a:cxn>
              <a:cxn ang="f303">
                <a:pos x="f560" y="f561"/>
              </a:cxn>
            </a:cxnLst>
            <a:rect l="f480" t="f483" r="f481" b="f482"/>
            <a:pathLst>
              <a:path w="588" h="614">
                <a:moveTo>
                  <a:pt x="f9" y="f10"/>
                </a:moveTo>
                <a:cubicBezTo>
                  <a:pt x="f11" y="f12"/>
                  <a:pt x="f6" y="f13"/>
                  <a:pt x="f14" y="f15"/>
                </a:cubicBezTo>
                <a:cubicBezTo>
                  <a:pt x="f16" y="f17"/>
                  <a:pt x="f18" y="f6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27" y="f35"/>
                  <a:pt x="f36" y="f37"/>
                </a:cubicBezTo>
                <a:cubicBezTo>
                  <a:pt x="f33" y="f38"/>
                  <a:pt x="f39" y="f40"/>
                  <a:pt x="f41" y="f42"/>
                </a:cubicBezTo>
                <a:cubicBezTo>
                  <a:pt x="f43" y="f44"/>
                  <a:pt x="f45" y="f46"/>
                  <a:pt x="f2" y="f47"/>
                </a:cubicBezTo>
                <a:cubicBezTo>
                  <a:pt x="f48" y="f49"/>
                  <a:pt x="f50" y="f51"/>
                  <a:pt x="f52" y="f46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6" y="f69"/>
                </a:cubicBezTo>
                <a:cubicBezTo>
                  <a:pt x="f70" y="f71"/>
                  <a:pt x="f72" y="f73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87" y="f59"/>
                  <a:pt x="f88" y="f73"/>
                  <a:pt x="f89" y="f90"/>
                </a:cubicBezTo>
                <a:cubicBezTo>
                  <a:pt x="f91" y="f92"/>
                  <a:pt x="f93" y="f94"/>
                  <a:pt x="f7" y="f59"/>
                </a:cubicBezTo>
                <a:cubicBezTo>
                  <a:pt x="f95" y="f96"/>
                  <a:pt x="f97" y="f88"/>
                  <a:pt x="f64" y="f8"/>
                </a:cubicBezTo>
                <a:cubicBezTo>
                  <a:pt x="f98" y="f99"/>
                  <a:pt x="f100" y="f101"/>
                  <a:pt x="f102" y="f103"/>
                </a:cubicBezTo>
                <a:cubicBezTo>
                  <a:pt x="f104" y="f105"/>
                  <a:pt x="f106" y="f107"/>
                  <a:pt x="f108" y="f109"/>
                </a:cubicBezTo>
                <a:cubicBezTo>
                  <a:pt x="f110" y="f84"/>
                  <a:pt x="f65" y="f97"/>
                  <a:pt x="f111" y="f112"/>
                </a:cubicBezTo>
                <a:cubicBezTo>
                  <a:pt x="f113" y="f114"/>
                  <a:pt x="f115" y="f57"/>
                  <a:pt x="f116" y="f117"/>
                </a:cubicBezTo>
                <a:cubicBezTo>
                  <a:pt x="f118" y="f119"/>
                  <a:pt x="f120" y="f121"/>
                  <a:pt x="f122" y="f123"/>
                </a:cubicBezTo>
                <a:cubicBezTo>
                  <a:pt x="f124" y="f125"/>
                  <a:pt x="f126" y="f127"/>
                  <a:pt x="f128" y="f36"/>
                </a:cubicBezTo>
                <a:cubicBezTo>
                  <a:pt x="f129" y="f31"/>
                  <a:pt x="f129" y="f130"/>
                  <a:pt x="f131" y="f120"/>
                </a:cubicBezTo>
                <a:cubicBezTo>
                  <a:pt x="f132" y="f133"/>
                  <a:pt x="f49" y="f134"/>
                  <a:pt x="f135" y="f136"/>
                </a:cubicBezTo>
                <a:cubicBezTo>
                  <a:pt x="f137" y="f138"/>
                  <a:pt x="f139" y="f134"/>
                  <a:pt x="f140" y="f141"/>
                </a:cubicBezTo>
                <a:cubicBezTo>
                  <a:pt x="f142" y="f143"/>
                  <a:pt x="f144" y="f48"/>
                  <a:pt x="f145" y="f146"/>
                </a:cubicBezTo>
                <a:cubicBezTo>
                  <a:pt x="f147" y="f148"/>
                  <a:pt x="f149" y="f150"/>
                  <a:pt x="f151" y="f115"/>
                </a:cubicBezTo>
                <a:cubicBezTo>
                  <a:pt x="f152" y="f115"/>
                  <a:pt x="f153" y="f154"/>
                  <a:pt x="f155" y="f102"/>
                </a:cubicBezTo>
                <a:cubicBezTo>
                  <a:pt x="f156" y="f157"/>
                  <a:pt x="f158" y="f159"/>
                  <a:pt x="f160" y="f59"/>
                </a:cubicBezTo>
                <a:cubicBezTo>
                  <a:pt x="f161" y="f77"/>
                  <a:pt x="f28" y="f162"/>
                  <a:pt x="f9" y="f10"/>
                </a:cubicBezTo>
                <a:close/>
                <a:moveTo>
                  <a:pt x="f71" y="f163"/>
                </a:moveTo>
                <a:cubicBezTo>
                  <a:pt x="f164" y="f165"/>
                  <a:pt x="f166" y="f27"/>
                  <a:pt x="f112" y="f167"/>
                </a:cubicBezTo>
                <a:cubicBezTo>
                  <a:pt x="f98" y="f168"/>
                  <a:pt x="f169" y="f170"/>
                  <a:pt x="f171" y="f42"/>
                </a:cubicBezTo>
                <a:cubicBezTo>
                  <a:pt x="f48" y="f172"/>
                  <a:pt x="f173" y="f44"/>
                  <a:pt x="f163" y="f174"/>
                </a:cubicBezTo>
                <a:cubicBezTo>
                  <a:pt x="f175" y="f176"/>
                  <a:pt x="f177" y="f122"/>
                  <a:pt x="f178" y="f179"/>
                </a:cubicBezTo>
                <a:cubicBezTo>
                  <a:pt x="f180" y="f29"/>
                  <a:pt x="f181" y="f130"/>
                  <a:pt x="f182" y="f41"/>
                </a:cubicBezTo>
                <a:cubicBezTo>
                  <a:pt x="f183" y="f163"/>
                  <a:pt x="f184" y="f185"/>
                  <a:pt x="f186" y="f62"/>
                </a:cubicBezTo>
                <a:cubicBezTo>
                  <a:pt x="f187" y="f188"/>
                  <a:pt x="f189" y="f104"/>
                  <a:pt x="f43" y="f190"/>
                </a:cubicBezTo>
                <a:cubicBezTo>
                  <a:pt x="f191" y="f159"/>
                  <a:pt x="f71" y="f53"/>
                  <a:pt x="f71" y="f163"/>
                </a:cubicBezTo>
                <a:close/>
                <a:moveTo>
                  <a:pt x="f192" y="f193"/>
                </a:moveTo>
                <a:cubicBezTo>
                  <a:pt x="f194" y="f195"/>
                  <a:pt x="f170" y="f196"/>
                  <a:pt x="f197" y="f198"/>
                </a:cubicBezTo>
                <a:cubicBezTo>
                  <a:pt x="f199" y="f170"/>
                  <a:pt x="f200" y="f124"/>
                  <a:pt x="f44" y="f196"/>
                </a:cubicBezTo>
                <a:cubicBezTo>
                  <a:pt x="f46" y="f13"/>
                  <a:pt x="f172" y="f201"/>
                  <a:pt x="f46" y="f201"/>
                </a:cubicBezTo>
                <a:cubicBezTo>
                  <a:pt x="f174" y="f202"/>
                  <a:pt x="f126" y="f192"/>
                  <a:pt x="f203" y="f204"/>
                </a:cubicBezTo>
                <a:cubicBezTo>
                  <a:pt x="f54" y="f204"/>
                  <a:pt x="f13" y="f192"/>
                  <a:pt x="f192" y="f193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8" name="Freeform 73">
            <a:extLst>
              <a:ext uri="{FF2B5EF4-FFF2-40B4-BE49-F238E27FC236}">
                <a16:creationId xmlns:a16="http://schemas.microsoft.com/office/drawing/2014/main" id="{278B6DAA-15F4-8ED3-165A-38D7C93D5BA0}"/>
              </a:ext>
            </a:extLst>
          </p:cNvPr>
          <p:cNvSpPr/>
          <p:nvPr/>
        </p:nvSpPr>
        <p:spPr>
          <a:xfrm>
            <a:off x="614367" y="3870326"/>
            <a:ext cx="588965" cy="9382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8"/>
              <a:gd name="f7" fmla="val 520"/>
              <a:gd name="f8" fmla="val 270"/>
              <a:gd name="f9" fmla="val 400"/>
              <a:gd name="f10" fmla="val 276"/>
              <a:gd name="f11" fmla="val 401"/>
              <a:gd name="f12" fmla="val 280"/>
              <a:gd name="f13" fmla="val 283"/>
              <a:gd name="f14" fmla="val 402"/>
              <a:gd name="f15" fmla="val 306"/>
              <a:gd name="f16" fmla="val 409"/>
              <a:gd name="f17" fmla="val 308"/>
              <a:gd name="f18" fmla="val 418"/>
              <a:gd name="f19" fmla="val 295"/>
              <a:gd name="f20" fmla="val 438"/>
              <a:gd name="f21" fmla="val 292"/>
              <a:gd name="f22" fmla="val 442"/>
              <a:gd name="f23" fmla="val 451"/>
              <a:gd name="f24" fmla="val 294"/>
              <a:gd name="f25" fmla="val 457"/>
              <a:gd name="f26" fmla="val 302"/>
              <a:gd name="f27" fmla="val 477"/>
              <a:gd name="f28" fmla="val 311"/>
              <a:gd name="f29" fmla="val 496"/>
              <a:gd name="f30" fmla="val 321"/>
              <a:gd name="f31" fmla="val 517"/>
              <a:gd name="f32" fmla="val 274"/>
              <a:gd name="f33" fmla="val 231"/>
              <a:gd name="f34" fmla="val 511"/>
              <a:gd name="f35" fmla="val 191"/>
              <a:gd name="f36" fmla="val 492"/>
              <a:gd name="f37" fmla="val 92"/>
              <a:gd name="f38" fmla="val 446"/>
              <a:gd name="f39" fmla="val 31"/>
              <a:gd name="f40" fmla="val 368"/>
              <a:gd name="f41" fmla="val 15"/>
              <a:gd name="f42" fmla="val 260"/>
              <a:gd name="f43" fmla="val 164"/>
              <a:gd name="f44" fmla="val 28"/>
              <a:gd name="f45" fmla="val 79"/>
              <a:gd name="f46" fmla="val 94"/>
              <a:gd name="f47" fmla="val 7"/>
              <a:gd name="f48" fmla="val 101"/>
              <a:gd name="f49" fmla="val 107"/>
              <a:gd name="f50" fmla="val 115"/>
              <a:gd name="f51" fmla="val 4"/>
              <a:gd name="f52" fmla="val 162"/>
              <a:gd name="f53" fmla="val 27"/>
              <a:gd name="f54" fmla="val 186"/>
              <a:gd name="f55" fmla="val 67"/>
              <a:gd name="f56" fmla="val 197"/>
              <a:gd name="f57" fmla="val 116"/>
              <a:gd name="f58" fmla="val 200"/>
              <a:gd name="f59" fmla="val 129"/>
              <a:gd name="f60" fmla="val 202"/>
              <a:gd name="f61" fmla="val 142"/>
              <a:gd name="f62" fmla="val 203"/>
              <a:gd name="f63" fmla="val 155"/>
              <a:gd name="f64" fmla="val 204"/>
              <a:gd name="f65" fmla="val 175"/>
              <a:gd name="f66" fmla="val 214"/>
              <a:gd name="f67" fmla="val 188"/>
              <a:gd name="f68" fmla="val 229"/>
              <a:gd name="f69" fmla="val 255"/>
              <a:gd name="f70" fmla="val 220"/>
              <a:gd name="f71" fmla="val 240"/>
              <a:gd name="f72" fmla="val 305"/>
              <a:gd name="f73" fmla="val 261"/>
              <a:gd name="f74" fmla="val 326"/>
              <a:gd name="f75" fmla="val 298"/>
              <a:gd name="f76" fmla="val 300"/>
              <a:gd name="f77" fmla="val 313"/>
              <a:gd name="f78" fmla="val 316"/>
              <a:gd name="f79" fmla="val 288"/>
              <a:gd name="f80" fmla="val 319"/>
              <a:gd name="f81" fmla="val 285"/>
              <a:gd name="f82" fmla="val 323"/>
              <a:gd name="f83" fmla="val 282"/>
              <a:gd name="f84" fmla="val 329"/>
              <a:gd name="f85" fmla="val 336"/>
              <a:gd name="f86" fmla="val 342"/>
              <a:gd name="f87" fmla="val 345"/>
              <a:gd name="f88" fmla="val 348"/>
              <a:gd name="f89" fmla="val 287"/>
              <a:gd name="f90" fmla="val 351"/>
              <a:gd name="f91" fmla="val 376"/>
              <a:gd name="f92" fmla="val 277"/>
              <a:gd name="f93" fmla="val 392"/>
              <a:gd name="f94" fmla="val 275"/>
              <a:gd name="f95" fmla="val 393"/>
              <a:gd name="f96" fmla="val 273"/>
              <a:gd name="f97" fmla="val 395"/>
              <a:gd name="f98" fmla="val 158"/>
              <a:gd name="f99" fmla="val 152"/>
              <a:gd name="f100" fmla="val 221"/>
              <a:gd name="f101" fmla="val 143"/>
              <a:gd name="f102" fmla="val 205"/>
              <a:gd name="f103" fmla="val 159"/>
              <a:gd name="f104" fmla="val 160"/>
              <a:gd name="f105" fmla="val 185"/>
              <a:gd name="f106" fmla="val 151"/>
              <a:gd name="f107" fmla="val 184"/>
              <a:gd name="f108" fmla="val 148"/>
              <a:gd name="f109" fmla="val 135"/>
              <a:gd name="f110" fmla="val 122"/>
              <a:gd name="f111" fmla="val 198"/>
              <a:gd name="f112" fmla="val 109"/>
              <a:gd name="f113" fmla="val 97"/>
              <a:gd name="f114" fmla="val 211"/>
              <a:gd name="f115" fmla="val 85"/>
              <a:gd name="f116" fmla="val 217"/>
              <a:gd name="f117" fmla="val 74"/>
              <a:gd name="f118" fmla="val 223"/>
              <a:gd name="f119" fmla="val 226"/>
              <a:gd name="f120" fmla="val 75"/>
              <a:gd name="f121" fmla="val 228"/>
              <a:gd name="f122" fmla="val 102"/>
              <a:gd name="f123" fmla="val 234"/>
              <a:gd name="f124" fmla="val 237"/>
              <a:gd name="f125" fmla="+- 0 0 -90"/>
              <a:gd name="f126" fmla="*/ f3 1 328"/>
              <a:gd name="f127" fmla="*/ f4 1 520"/>
              <a:gd name="f128" fmla="val f5"/>
              <a:gd name="f129" fmla="val f6"/>
              <a:gd name="f130" fmla="val f7"/>
              <a:gd name="f131" fmla="*/ f125 f0 1"/>
              <a:gd name="f132" fmla="+- f130 0 f128"/>
              <a:gd name="f133" fmla="+- f129 0 f128"/>
              <a:gd name="f134" fmla="*/ f131 1 f2"/>
              <a:gd name="f135" fmla="*/ f133 1 328"/>
              <a:gd name="f136" fmla="*/ f132 1 520"/>
              <a:gd name="f137" fmla="*/ 270 f133 1"/>
              <a:gd name="f138" fmla="*/ 400 f132 1"/>
              <a:gd name="f139" fmla="*/ 283 f133 1"/>
              <a:gd name="f140" fmla="*/ 402 f132 1"/>
              <a:gd name="f141" fmla="*/ 295 f133 1"/>
              <a:gd name="f142" fmla="*/ 438 f132 1"/>
              <a:gd name="f143" fmla="*/ 294 f133 1"/>
              <a:gd name="f144" fmla="*/ 457 f132 1"/>
              <a:gd name="f145" fmla="*/ 321 f133 1"/>
              <a:gd name="f146" fmla="*/ 517 f132 1"/>
              <a:gd name="f147" fmla="*/ 191 f133 1"/>
              <a:gd name="f148" fmla="*/ 492 f132 1"/>
              <a:gd name="f149" fmla="*/ 15 f133 1"/>
              <a:gd name="f150" fmla="*/ 260 f132 1"/>
              <a:gd name="f151" fmla="*/ 94 f133 1"/>
              <a:gd name="f152" fmla="*/ 7 f132 1"/>
              <a:gd name="f153" fmla="*/ 115 f133 1"/>
              <a:gd name="f154" fmla="*/ 4 f132 1"/>
              <a:gd name="f155" fmla="*/ 197 f133 1"/>
              <a:gd name="f156" fmla="*/ 116 f132 1"/>
              <a:gd name="f157" fmla="*/ 203 f133 1"/>
              <a:gd name="f158" fmla="*/ 155 f132 1"/>
              <a:gd name="f159" fmla="*/ 229 f133 1"/>
              <a:gd name="f160" fmla="*/ 200 f132 1"/>
              <a:gd name="f161" fmla="*/ 305 f133 1"/>
              <a:gd name="f162" fmla="*/ 261 f132 1"/>
              <a:gd name="f163" fmla="*/ 300 f133 1"/>
              <a:gd name="f164" fmla="*/ 313 f132 1"/>
              <a:gd name="f165" fmla="*/ 285 f133 1"/>
              <a:gd name="f166" fmla="*/ 323 f132 1"/>
              <a:gd name="f167" fmla="*/ 282 f133 1"/>
              <a:gd name="f168" fmla="*/ 342 f132 1"/>
              <a:gd name="f169" fmla="*/ 287 f133 1"/>
              <a:gd name="f170" fmla="*/ 351 f132 1"/>
              <a:gd name="f171" fmla="*/ 277 f133 1"/>
              <a:gd name="f172" fmla="*/ 392 f132 1"/>
              <a:gd name="f173" fmla="*/ 158 f133 1"/>
              <a:gd name="f174" fmla="*/ 240 f132 1"/>
              <a:gd name="f175" fmla="*/ 159 f133 1"/>
              <a:gd name="f176" fmla="*/ 191 f132 1"/>
              <a:gd name="f177" fmla="*/ 186 f132 1"/>
              <a:gd name="f178" fmla="*/ 148 f133 1"/>
              <a:gd name="f179" fmla="*/ 185 f132 1"/>
              <a:gd name="f180" fmla="*/ 109 f133 1"/>
              <a:gd name="f181" fmla="*/ 205 f132 1"/>
              <a:gd name="f182" fmla="*/ 74 f133 1"/>
              <a:gd name="f183" fmla="*/ 223 f132 1"/>
              <a:gd name="f184" fmla="*/ 75 f133 1"/>
              <a:gd name="f185" fmla="*/ 231 f132 1"/>
              <a:gd name="f186" fmla="+- f134 0 f1"/>
              <a:gd name="f187" fmla="*/ f137 1 328"/>
              <a:gd name="f188" fmla="*/ f138 1 520"/>
              <a:gd name="f189" fmla="*/ f139 1 328"/>
              <a:gd name="f190" fmla="*/ f140 1 520"/>
              <a:gd name="f191" fmla="*/ f141 1 328"/>
              <a:gd name="f192" fmla="*/ f142 1 520"/>
              <a:gd name="f193" fmla="*/ f143 1 328"/>
              <a:gd name="f194" fmla="*/ f144 1 520"/>
              <a:gd name="f195" fmla="*/ f145 1 328"/>
              <a:gd name="f196" fmla="*/ f146 1 520"/>
              <a:gd name="f197" fmla="*/ f147 1 328"/>
              <a:gd name="f198" fmla="*/ f148 1 520"/>
              <a:gd name="f199" fmla="*/ f149 1 328"/>
              <a:gd name="f200" fmla="*/ f150 1 520"/>
              <a:gd name="f201" fmla="*/ f151 1 328"/>
              <a:gd name="f202" fmla="*/ f152 1 520"/>
              <a:gd name="f203" fmla="*/ f153 1 328"/>
              <a:gd name="f204" fmla="*/ f154 1 520"/>
              <a:gd name="f205" fmla="*/ f155 1 328"/>
              <a:gd name="f206" fmla="*/ f156 1 520"/>
              <a:gd name="f207" fmla="*/ f157 1 328"/>
              <a:gd name="f208" fmla="*/ f158 1 520"/>
              <a:gd name="f209" fmla="*/ f159 1 328"/>
              <a:gd name="f210" fmla="*/ f160 1 520"/>
              <a:gd name="f211" fmla="*/ f161 1 328"/>
              <a:gd name="f212" fmla="*/ f162 1 520"/>
              <a:gd name="f213" fmla="*/ f163 1 328"/>
              <a:gd name="f214" fmla="*/ f164 1 520"/>
              <a:gd name="f215" fmla="*/ f165 1 328"/>
              <a:gd name="f216" fmla="*/ f166 1 520"/>
              <a:gd name="f217" fmla="*/ f167 1 328"/>
              <a:gd name="f218" fmla="*/ f168 1 520"/>
              <a:gd name="f219" fmla="*/ f169 1 328"/>
              <a:gd name="f220" fmla="*/ f170 1 520"/>
              <a:gd name="f221" fmla="*/ f171 1 328"/>
              <a:gd name="f222" fmla="*/ f172 1 520"/>
              <a:gd name="f223" fmla="*/ f173 1 328"/>
              <a:gd name="f224" fmla="*/ f174 1 520"/>
              <a:gd name="f225" fmla="*/ f175 1 328"/>
              <a:gd name="f226" fmla="*/ f176 1 520"/>
              <a:gd name="f227" fmla="*/ f177 1 520"/>
              <a:gd name="f228" fmla="*/ f178 1 328"/>
              <a:gd name="f229" fmla="*/ f179 1 520"/>
              <a:gd name="f230" fmla="*/ f180 1 328"/>
              <a:gd name="f231" fmla="*/ f181 1 520"/>
              <a:gd name="f232" fmla="*/ f182 1 328"/>
              <a:gd name="f233" fmla="*/ f183 1 520"/>
              <a:gd name="f234" fmla="*/ f184 1 328"/>
              <a:gd name="f235" fmla="*/ f185 1 520"/>
              <a:gd name="f236" fmla="*/ 0 1 f135"/>
              <a:gd name="f237" fmla="*/ f129 1 f135"/>
              <a:gd name="f238" fmla="*/ 0 1 f136"/>
              <a:gd name="f239" fmla="*/ f130 1 f136"/>
              <a:gd name="f240" fmla="*/ f187 1 f135"/>
              <a:gd name="f241" fmla="*/ f188 1 f136"/>
              <a:gd name="f242" fmla="*/ f189 1 f135"/>
              <a:gd name="f243" fmla="*/ f190 1 f136"/>
              <a:gd name="f244" fmla="*/ f191 1 f135"/>
              <a:gd name="f245" fmla="*/ f192 1 f136"/>
              <a:gd name="f246" fmla="*/ f193 1 f135"/>
              <a:gd name="f247" fmla="*/ f194 1 f136"/>
              <a:gd name="f248" fmla="*/ f195 1 f135"/>
              <a:gd name="f249" fmla="*/ f196 1 f136"/>
              <a:gd name="f250" fmla="*/ f197 1 f135"/>
              <a:gd name="f251" fmla="*/ f198 1 f136"/>
              <a:gd name="f252" fmla="*/ f199 1 f135"/>
              <a:gd name="f253" fmla="*/ f200 1 f136"/>
              <a:gd name="f254" fmla="*/ f201 1 f135"/>
              <a:gd name="f255" fmla="*/ f202 1 f136"/>
              <a:gd name="f256" fmla="*/ f203 1 f135"/>
              <a:gd name="f257" fmla="*/ f204 1 f136"/>
              <a:gd name="f258" fmla="*/ f205 1 f135"/>
              <a:gd name="f259" fmla="*/ f206 1 f136"/>
              <a:gd name="f260" fmla="*/ f207 1 f135"/>
              <a:gd name="f261" fmla="*/ f208 1 f136"/>
              <a:gd name="f262" fmla="*/ f209 1 f135"/>
              <a:gd name="f263" fmla="*/ f210 1 f136"/>
              <a:gd name="f264" fmla="*/ f211 1 f135"/>
              <a:gd name="f265" fmla="*/ f212 1 f136"/>
              <a:gd name="f266" fmla="*/ f213 1 f135"/>
              <a:gd name="f267" fmla="*/ f214 1 f136"/>
              <a:gd name="f268" fmla="*/ f215 1 f135"/>
              <a:gd name="f269" fmla="*/ f216 1 f136"/>
              <a:gd name="f270" fmla="*/ f217 1 f135"/>
              <a:gd name="f271" fmla="*/ f218 1 f136"/>
              <a:gd name="f272" fmla="*/ f219 1 f135"/>
              <a:gd name="f273" fmla="*/ f220 1 f136"/>
              <a:gd name="f274" fmla="*/ f221 1 f135"/>
              <a:gd name="f275" fmla="*/ f222 1 f136"/>
              <a:gd name="f276" fmla="*/ f223 1 f135"/>
              <a:gd name="f277" fmla="*/ f224 1 f136"/>
              <a:gd name="f278" fmla="*/ f225 1 f135"/>
              <a:gd name="f279" fmla="*/ f226 1 f136"/>
              <a:gd name="f280" fmla="*/ f227 1 f136"/>
              <a:gd name="f281" fmla="*/ f228 1 f135"/>
              <a:gd name="f282" fmla="*/ f229 1 f136"/>
              <a:gd name="f283" fmla="*/ f230 1 f135"/>
              <a:gd name="f284" fmla="*/ f231 1 f136"/>
              <a:gd name="f285" fmla="*/ f232 1 f135"/>
              <a:gd name="f286" fmla="*/ f233 1 f136"/>
              <a:gd name="f287" fmla="*/ f234 1 f135"/>
              <a:gd name="f288" fmla="*/ f235 1 f136"/>
              <a:gd name="f289" fmla="*/ f236 f126 1"/>
              <a:gd name="f290" fmla="*/ f237 f126 1"/>
              <a:gd name="f291" fmla="*/ f239 f127 1"/>
              <a:gd name="f292" fmla="*/ f238 f127 1"/>
              <a:gd name="f293" fmla="*/ f240 f126 1"/>
              <a:gd name="f294" fmla="*/ f241 f127 1"/>
              <a:gd name="f295" fmla="*/ f242 f126 1"/>
              <a:gd name="f296" fmla="*/ f243 f127 1"/>
              <a:gd name="f297" fmla="*/ f244 f126 1"/>
              <a:gd name="f298" fmla="*/ f245 f127 1"/>
              <a:gd name="f299" fmla="*/ f246 f126 1"/>
              <a:gd name="f300" fmla="*/ f247 f127 1"/>
              <a:gd name="f301" fmla="*/ f248 f126 1"/>
              <a:gd name="f302" fmla="*/ f249 f127 1"/>
              <a:gd name="f303" fmla="*/ f250 f126 1"/>
              <a:gd name="f304" fmla="*/ f251 f127 1"/>
              <a:gd name="f305" fmla="*/ f252 f126 1"/>
              <a:gd name="f306" fmla="*/ f253 f127 1"/>
              <a:gd name="f307" fmla="*/ f254 f126 1"/>
              <a:gd name="f308" fmla="*/ f255 f127 1"/>
              <a:gd name="f309" fmla="*/ f256 f126 1"/>
              <a:gd name="f310" fmla="*/ f257 f127 1"/>
              <a:gd name="f311" fmla="*/ f258 f126 1"/>
              <a:gd name="f312" fmla="*/ f259 f127 1"/>
              <a:gd name="f313" fmla="*/ f260 f126 1"/>
              <a:gd name="f314" fmla="*/ f261 f127 1"/>
              <a:gd name="f315" fmla="*/ f262 f126 1"/>
              <a:gd name="f316" fmla="*/ f263 f127 1"/>
              <a:gd name="f317" fmla="*/ f264 f126 1"/>
              <a:gd name="f318" fmla="*/ f265 f127 1"/>
              <a:gd name="f319" fmla="*/ f266 f126 1"/>
              <a:gd name="f320" fmla="*/ f267 f127 1"/>
              <a:gd name="f321" fmla="*/ f268 f126 1"/>
              <a:gd name="f322" fmla="*/ f269 f127 1"/>
              <a:gd name="f323" fmla="*/ f270 f126 1"/>
              <a:gd name="f324" fmla="*/ f271 f127 1"/>
              <a:gd name="f325" fmla="*/ f272 f126 1"/>
              <a:gd name="f326" fmla="*/ f273 f127 1"/>
              <a:gd name="f327" fmla="*/ f274 f126 1"/>
              <a:gd name="f328" fmla="*/ f275 f127 1"/>
              <a:gd name="f329" fmla="*/ f276 f126 1"/>
              <a:gd name="f330" fmla="*/ f277 f127 1"/>
              <a:gd name="f331" fmla="*/ f278 f126 1"/>
              <a:gd name="f332" fmla="*/ f279 f127 1"/>
              <a:gd name="f333" fmla="*/ f280 f127 1"/>
              <a:gd name="f334" fmla="*/ f281 f126 1"/>
              <a:gd name="f335" fmla="*/ f282 f127 1"/>
              <a:gd name="f336" fmla="*/ f283 f126 1"/>
              <a:gd name="f337" fmla="*/ f284 f127 1"/>
              <a:gd name="f338" fmla="*/ f285 f126 1"/>
              <a:gd name="f339" fmla="*/ f286 f127 1"/>
              <a:gd name="f340" fmla="*/ f287 f126 1"/>
              <a:gd name="f341" fmla="*/ f288 f1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6">
                <a:pos x="f293" y="f294"/>
              </a:cxn>
              <a:cxn ang="f186">
                <a:pos x="f295" y="f296"/>
              </a:cxn>
              <a:cxn ang="f186">
                <a:pos x="f297" y="f298"/>
              </a:cxn>
              <a:cxn ang="f186">
                <a:pos x="f299" y="f300"/>
              </a:cxn>
              <a:cxn ang="f186">
                <a:pos x="f301" y="f302"/>
              </a:cxn>
              <a:cxn ang="f186">
                <a:pos x="f303" y="f304"/>
              </a:cxn>
              <a:cxn ang="f186">
                <a:pos x="f305" y="f306"/>
              </a:cxn>
              <a:cxn ang="f186">
                <a:pos x="f307" y="f308"/>
              </a:cxn>
              <a:cxn ang="f186">
                <a:pos x="f309" y="f310"/>
              </a:cxn>
              <a:cxn ang="f186">
                <a:pos x="f311" y="f312"/>
              </a:cxn>
              <a:cxn ang="f186">
                <a:pos x="f313" y="f314"/>
              </a:cxn>
              <a:cxn ang="f186">
                <a:pos x="f315" y="f316"/>
              </a:cxn>
              <a:cxn ang="f186">
                <a:pos x="f317" y="f318"/>
              </a:cxn>
              <a:cxn ang="f186">
                <a:pos x="f319" y="f320"/>
              </a:cxn>
              <a:cxn ang="f186">
                <a:pos x="f321" y="f322"/>
              </a:cxn>
              <a:cxn ang="f186">
                <a:pos x="f323" y="f324"/>
              </a:cxn>
              <a:cxn ang="f186">
                <a:pos x="f325" y="f326"/>
              </a:cxn>
              <a:cxn ang="f186">
                <a:pos x="f327" y="f328"/>
              </a:cxn>
              <a:cxn ang="f186">
                <a:pos x="f293" y="f294"/>
              </a:cxn>
              <a:cxn ang="f186">
                <a:pos x="f329" y="f330"/>
              </a:cxn>
              <a:cxn ang="f186">
                <a:pos x="f331" y="f332"/>
              </a:cxn>
              <a:cxn ang="f186">
                <a:pos x="f329" y="f333"/>
              </a:cxn>
              <a:cxn ang="f186">
                <a:pos x="f334" y="f335"/>
              </a:cxn>
              <a:cxn ang="f186">
                <a:pos x="f336" y="f337"/>
              </a:cxn>
              <a:cxn ang="f186">
                <a:pos x="f338" y="f339"/>
              </a:cxn>
              <a:cxn ang="f186">
                <a:pos x="f340" y="f341"/>
              </a:cxn>
              <a:cxn ang="f186">
                <a:pos x="f329" y="f330"/>
              </a:cxn>
            </a:cxnLst>
            <a:rect l="f289" t="f292" r="f290" b="f291"/>
            <a:pathLst>
              <a:path w="328" h="520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1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7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5" y="f43"/>
                  <a:pt x="f44" y="f45"/>
                  <a:pt x="f46" y="f47"/>
                </a:cubicBezTo>
                <a:cubicBezTo>
                  <a:pt x="f48" y="f5"/>
                  <a:pt x="f49" y="f5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66" y="f67"/>
                  <a:pt x="f68" y="f58"/>
                </a:cubicBezTo>
                <a:cubicBezTo>
                  <a:pt x="f69" y="f70"/>
                  <a:pt x="f12" y="f71"/>
                  <a:pt x="f72" y="f73"/>
                </a:cubicBezTo>
                <a:cubicBezTo>
                  <a:pt x="f6" y="f12"/>
                  <a:pt x="f74" y="f75"/>
                  <a:pt x="f76" y="f77"/>
                </a:cubicBezTo>
                <a:cubicBezTo>
                  <a:pt x="f19" y="f78"/>
                  <a:pt x="f79" y="f80"/>
                  <a:pt x="f81" y="f82"/>
                </a:cubicBezTo>
                <a:cubicBezTo>
                  <a:pt x="f83" y="f84"/>
                  <a:pt x="f83" y="f85"/>
                  <a:pt x="f83" y="f86"/>
                </a:cubicBezTo>
                <a:cubicBezTo>
                  <a:pt x="f83" y="f87"/>
                  <a:pt x="f81" y="f88"/>
                  <a:pt x="f89" y="f90"/>
                </a:cubicBezTo>
                <a:cubicBezTo>
                  <a:pt x="f76" y="f91"/>
                  <a:pt x="f76" y="f91"/>
                  <a:pt x="f92" y="f93"/>
                </a:cubicBezTo>
                <a:cubicBezTo>
                  <a:pt x="f94" y="f95"/>
                  <a:pt x="f96" y="f97"/>
                  <a:pt x="f8" y="f9"/>
                </a:cubicBezTo>
                <a:close/>
                <a:moveTo>
                  <a:pt x="f98" y="f71"/>
                </a:moveTo>
                <a:cubicBezTo>
                  <a:pt x="f99" y="f100"/>
                  <a:pt x="f101" y="f102"/>
                  <a:pt x="f103" y="f35"/>
                </a:cubicBezTo>
                <a:cubicBezTo>
                  <a:pt x="f104" y="f35"/>
                  <a:pt x="f103" y="f54"/>
                  <a:pt x="f98" y="f54"/>
                </a:cubicBezTo>
                <a:cubicBezTo>
                  <a:pt x="f63" y="f105"/>
                  <a:pt x="f106" y="f107"/>
                  <a:pt x="f108" y="f105"/>
                </a:cubicBezTo>
                <a:cubicBezTo>
                  <a:pt x="f109" y="f35"/>
                  <a:pt x="f110" y="f111"/>
                  <a:pt x="f112" y="f102"/>
                </a:cubicBezTo>
                <a:cubicBezTo>
                  <a:pt x="f113" y="f114"/>
                  <a:pt x="f115" y="f116"/>
                  <a:pt x="f117" y="f118"/>
                </a:cubicBezTo>
                <a:cubicBezTo>
                  <a:pt x="f117" y="f119"/>
                  <a:pt x="f120" y="f121"/>
                  <a:pt x="f120" y="f33"/>
                </a:cubicBezTo>
                <a:cubicBezTo>
                  <a:pt x="f122" y="f123"/>
                  <a:pt x="f59" y="f124"/>
                  <a:pt x="f98" y="f71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9" name="Freeform 74">
            <a:extLst>
              <a:ext uri="{FF2B5EF4-FFF2-40B4-BE49-F238E27FC236}">
                <a16:creationId xmlns:a16="http://schemas.microsoft.com/office/drawing/2014/main" id="{3EB1F6F0-91E0-0927-8C0C-EAC38F2FC87F}"/>
              </a:ext>
            </a:extLst>
          </p:cNvPr>
          <p:cNvSpPr/>
          <p:nvPr/>
        </p:nvSpPr>
        <p:spPr>
          <a:xfrm>
            <a:off x="2019296" y="4032247"/>
            <a:ext cx="736604" cy="77311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10"/>
              <a:gd name="f7" fmla="val 428"/>
              <a:gd name="f8" fmla="val 297"/>
              <a:gd name="f9" fmla="val 2"/>
              <a:gd name="f10" fmla="val 318"/>
              <a:gd name="f11" fmla="val 339"/>
              <a:gd name="f12" fmla="val 3"/>
              <a:gd name="f13" fmla="val 357"/>
              <a:gd name="f14" fmla="val 13"/>
              <a:gd name="f15" fmla="val 372"/>
              <a:gd name="f16" fmla="val 20"/>
              <a:gd name="f17" fmla="val 35"/>
              <a:gd name="f18" fmla="val 356"/>
              <a:gd name="f19" fmla="val 43"/>
              <a:gd name="f20" fmla="val 333"/>
              <a:gd name="f21" fmla="val 54"/>
              <a:gd name="f22" fmla="val 309"/>
              <a:gd name="f23" fmla="val 62"/>
              <a:gd name="f24" fmla="val 284"/>
              <a:gd name="f25" fmla="val 69"/>
              <a:gd name="f26" fmla="val 262"/>
              <a:gd name="f27" fmla="val 75"/>
              <a:gd name="f28" fmla="val 239"/>
              <a:gd name="f29" fmla="val 78"/>
              <a:gd name="f30" fmla="val 213"/>
              <a:gd name="f31" fmla="val 82"/>
              <a:gd name="f32" fmla="val 220"/>
              <a:gd name="f33" fmla="val 87"/>
              <a:gd name="f34" fmla="val 226"/>
              <a:gd name="f35" fmla="val 91"/>
              <a:gd name="f36" fmla="val 232"/>
              <a:gd name="f37" fmla="val 94"/>
              <a:gd name="f38" fmla="val 286"/>
              <a:gd name="f39" fmla="val 122"/>
              <a:gd name="f40" fmla="val 327"/>
              <a:gd name="f41" fmla="val 161"/>
              <a:gd name="f42" fmla="val 350"/>
              <a:gd name="f43" fmla="val 218"/>
              <a:gd name="f44" fmla="val 359"/>
              <a:gd name="f45" fmla="val 241"/>
              <a:gd name="f46" fmla="val 366"/>
              <a:gd name="f47" fmla="val 266"/>
              <a:gd name="f48" fmla="val 374"/>
              <a:gd name="f49" fmla="val 290"/>
              <a:gd name="f50" fmla="val 385"/>
              <a:gd name="f51" fmla="val 322"/>
              <a:gd name="f52" fmla="val 395"/>
              <a:gd name="f53" fmla="val 353"/>
              <a:gd name="f54" fmla="val 407"/>
              <a:gd name="f55" fmla="val 394"/>
              <a:gd name="f56" fmla="val 408"/>
              <a:gd name="f57" fmla="val 399"/>
              <a:gd name="f58" fmla="val 400"/>
              <a:gd name="f59" fmla="val 403"/>
              <a:gd name="f60" fmla="val 370"/>
              <a:gd name="f61" fmla="val 420"/>
              <a:gd name="f62" fmla="val 338"/>
              <a:gd name="f63" fmla="val 427"/>
              <a:gd name="f64" fmla="val 303"/>
              <a:gd name="f65" fmla="val 300"/>
              <a:gd name="f66" fmla="val 402"/>
              <a:gd name="f67" fmla="val 377"/>
              <a:gd name="f68" fmla="val 294"/>
              <a:gd name="f69" fmla="val 352"/>
              <a:gd name="f70" fmla="val 293"/>
              <a:gd name="f71" fmla="val 342"/>
              <a:gd name="f72" fmla="val 332"/>
              <a:gd name="f73" fmla="val 288"/>
              <a:gd name="f74" fmla="val 282"/>
              <a:gd name="f75" fmla="val 302"/>
              <a:gd name="f76" fmla="val 270"/>
              <a:gd name="f77" fmla="val 250"/>
              <a:gd name="f78" fmla="val 279"/>
              <a:gd name="f79" fmla="val 211"/>
              <a:gd name="f80" fmla="val 261"/>
              <a:gd name="f81" fmla="val 169"/>
              <a:gd name="f82" fmla="val 256"/>
              <a:gd name="f83" fmla="val 127"/>
              <a:gd name="f84" fmla="val 110"/>
              <a:gd name="f85" fmla="val 248"/>
              <a:gd name="f86" fmla="val 93"/>
              <a:gd name="f87" fmla="val 246"/>
              <a:gd name="f88" fmla="val 76"/>
              <a:gd name="f89" fmla="val 243"/>
              <a:gd name="f90" fmla="val 73"/>
              <a:gd name="f91" fmla="val 66"/>
              <a:gd name="f92" fmla="val 45"/>
              <a:gd name="f93" fmla="val 221"/>
              <a:gd name="f94" fmla="val 25"/>
              <a:gd name="f95" fmla="val 203"/>
              <a:gd name="f96" fmla="val 5"/>
              <a:gd name="f97" fmla="val 185"/>
              <a:gd name="f98" fmla="val 1"/>
              <a:gd name="f99" fmla="val 181"/>
              <a:gd name="f100" fmla="val 172"/>
              <a:gd name="f101" fmla="val 166"/>
              <a:gd name="f102" fmla="val 7"/>
              <a:gd name="f103" fmla="val 15"/>
              <a:gd name="f104" fmla="val 163"/>
              <a:gd name="f105" fmla="val 39"/>
              <a:gd name="f106" fmla="val 178"/>
              <a:gd name="f107" fmla="val 61"/>
              <a:gd name="f108" fmla="val 189"/>
              <a:gd name="f109" fmla="val 64"/>
              <a:gd name="f110" fmla="val 216"/>
              <a:gd name="f111" fmla="val 65"/>
              <a:gd name="f112" fmla="val 71"/>
              <a:gd name="f113" fmla="val 225"/>
              <a:gd name="f114" fmla="val 230"/>
              <a:gd name="f115" fmla="val 113"/>
              <a:gd name="f116" fmla="val 131"/>
              <a:gd name="f117" fmla="val 231"/>
              <a:gd name="f118" fmla="val 117"/>
              <a:gd name="f119" fmla="val 228"/>
              <a:gd name="f120" fmla="val 102"/>
              <a:gd name="f121" fmla="val 88"/>
              <a:gd name="f122" fmla="val 81"/>
              <a:gd name="f123" fmla="val 217"/>
              <a:gd name="f124" fmla="val 74"/>
              <a:gd name="f125" fmla="val 204"/>
              <a:gd name="f126" fmla="val 173"/>
              <a:gd name="f127" fmla="val 58"/>
              <a:gd name="f128" fmla="val 157"/>
              <a:gd name="f129" fmla="val 56"/>
              <a:gd name="f130" fmla="val 151"/>
              <a:gd name="f131" fmla="val 145"/>
              <a:gd name="f132" fmla="val 139"/>
              <a:gd name="f133" fmla="val 142"/>
              <a:gd name="f134" fmla="val 144"/>
              <a:gd name="f135" fmla="val 80"/>
              <a:gd name="f136" fmla="val 148"/>
              <a:gd name="f137" fmla="val 150"/>
              <a:gd name="f138" fmla="val 84"/>
              <a:gd name="f139" fmla="val 154"/>
              <a:gd name="f140" fmla="val 85"/>
              <a:gd name="f141" fmla="val 158"/>
              <a:gd name="f142" fmla="val 92"/>
              <a:gd name="f143" fmla="val 186"/>
              <a:gd name="f144" fmla="val 199"/>
              <a:gd name="f145" fmla="val 194"/>
              <a:gd name="f146" fmla="val 193"/>
              <a:gd name="f147" fmla="val 109"/>
              <a:gd name="f148" fmla="val 179"/>
              <a:gd name="f149" fmla="val 153"/>
              <a:gd name="f150" fmla="val 121"/>
              <a:gd name="f151" fmla="val 130"/>
              <a:gd name="f152" fmla="val 120"/>
              <a:gd name="f153" fmla="val 112"/>
              <a:gd name="f154" fmla="val 129"/>
              <a:gd name="f155" fmla="val 101"/>
              <a:gd name="f156" fmla="val 147"/>
              <a:gd name="f157" fmla="val 98"/>
              <a:gd name="f158" fmla="val 97"/>
              <a:gd name="f159" fmla="val 159"/>
              <a:gd name="f160" fmla="val 165"/>
              <a:gd name="f161" fmla="val 171"/>
              <a:gd name="f162" fmla="val 177"/>
              <a:gd name="f163" fmla="val 184"/>
              <a:gd name="f164" fmla="val 99"/>
              <a:gd name="f165" fmla="val 105"/>
              <a:gd name="f166" fmla="val 174"/>
              <a:gd name="f167" fmla="val 116"/>
              <a:gd name="f168" fmla="val 149"/>
              <a:gd name="f169" fmla="val 133"/>
              <a:gd name="f170" fmla="val 132"/>
              <a:gd name="f171" fmla="val 155"/>
              <a:gd name="f172" fmla="val 160"/>
              <a:gd name="f173" fmla="val 201"/>
              <a:gd name="f174" fmla="val 207"/>
              <a:gd name="f175" fmla="val 134"/>
              <a:gd name="f176" fmla="val 188"/>
              <a:gd name="f177" fmla="val 114"/>
              <a:gd name="f178" fmla="val 77"/>
              <a:gd name="f179" fmla="val 63"/>
              <a:gd name="f180" fmla="val 86"/>
              <a:gd name="f181" fmla="val 48"/>
              <a:gd name="f182" fmla="val 83"/>
              <a:gd name="f183" fmla="val 34"/>
              <a:gd name="f184" fmla="val 28"/>
              <a:gd name="f185" fmla="val 67"/>
              <a:gd name="f186" fmla="val 49"/>
              <a:gd name="f187" fmla="val 33"/>
              <a:gd name="f188" fmla="val 44"/>
              <a:gd name="f189" fmla="val 42"/>
              <a:gd name="f190" fmla="val 40"/>
              <a:gd name="f191" fmla="val 47"/>
              <a:gd name="f192" fmla="val 51"/>
              <a:gd name="f193" fmla="val 38"/>
              <a:gd name="f194" fmla="val 57"/>
              <a:gd name="f195" fmla="val 32"/>
              <a:gd name="f196" fmla="val 70"/>
              <a:gd name="f197" fmla="val 313"/>
              <a:gd name="f198" fmla="val 68"/>
              <a:gd name="f199" fmla="val 24"/>
              <a:gd name="f200" fmla="val 335"/>
              <a:gd name="f201" fmla="val 19"/>
              <a:gd name="f202" fmla="val 315"/>
              <a:gd name="f203" fmla="val 14"/>
              <a:gd name="f204" fmla="val 295"/>
              <a:gd name="f205" fmla="val 10"/>
              <a:gd name="f206" fmla="val 296"/>
              <a:gd name="f207" fmla="val 162"/>
              <a:gd name="f208" fmla="val 167"/>
              <a:gd name="f209" fmla="val 176"/>
              <a:gd name="f210" fmla="val 187"/>
              <a:gd name="f211" fmla="val 182"/>
              <a:gd name="f212" fmla="val 212"/>
              <a:gd name="f213" fmla="val 227"/>
              <a:gd name="f214" fmla="val 240"/>
              <a:gd name="f215" fmla="val 254"/>
              <a:gd name="f216" fmla="val 252"/>
              <a:gd name="f217" fmla="val 168"/>
              <a:gd name="f218" fmla="val 249"/>
              <a:gd name="f219" fmla="val 247"/>
              <a:gd name="f220" fmla="val 152"/>
              <a:gd name="f221" fmla="val 236"/>
              <a:gd name="f222" fmla="val 146"/>
              <a:gd name="f223" fmla="+- 0 0 -90"/>
              <a:gd name="f224" fmla="*/ f3 1 410"/>
              <a:gd name="f225" fmla="*/ f4 1 428"/>
              <a:gd name="f226" fmla="val f5"/>
              <a:gd name="f227" fmla="val f6"/>
              <a:gd name="f228" fmla="val f7"/>
              <a:gd name="f229" fmla="*/ f223 f0 1"/>
              <a:gd name="f230" fmla="+- f228 0 f226"/>
              <a:gd name="f231" fmla="+- f227 0 f226"/>
              <a:gd name="f232" fmla="*/ f229 1 f2"/>
              <a:gd name="f233" fmla="*/ f231 1 410"/>
              <a:gd name="f234" fmla="*/ f230 1 428"/>
              <a:gd name="f235" fmla="*/ 297 f231 1"/>
              <a:gd name="f236" fmla="*/ 2 f230 1"/>
              <a:gd name="f237" fmla="*/ 357 f231 1"/>
              <a:gd name="f238" fmla="*/ 13 f230 1"/>
              <a:gd name="f239" fmla="*/ 356 f231 1"/>
              <a:gd name="f240" fmla="*/ 43 f230 1"/>
              <a:gd name="f241" fmla="*/ 284 f231 1"/>
              <a:gd name="f242" fmla="*/ 69 f230 1"/>
              <a:gd name="f243" fmla="*/ 213 f231 1"/>
              <a:gd name="f244" fmla="*/ 82 f230 1"/>
              <a:gd name="f245" fmla="*/ 232 f231 1"/>
              <a:gd name="f246" fmla="*/ 94 f230 1"/>
              <a:gd name="f247" fmla="*/ 350 f231 1"/>
              <a:gd name="f248" fmla="*/ 218 f230 1"/>
              <a:gd name="f249" fmla="*/ 374 f231 1"/>
              <a:gd name="f250" fmla="*/ 290 f230 1"/>
              <a:gd name="f251" fmla="*/ 407 f231 1"/>
              <a:gd name="f252" fmla="*/ 385 f230 1"/>
              <a:gd name="f253" fmla="*/ 400 f231 1"/>
              <a:gd name="f254" fmla="*/ 403 f230 1"/>
              <a:gd name="f255" fmla="*/ 303 f231 1"/>
              <a:gd name="f256" fmla="*/ 428 f230 1"/>
              <a:gd name="f257" fmla="*/ 294 f231 1"/>
              <a:gd name="f258" fmla="*/ 352 f230 1"/>
              <a:gd name="f259" fmla="*/ 288 f231 1"/>
              <a:gd name="f260" fmla="*/ 322 f230 1"/>
              <a:gd name="f261" fmla="*/ 250 f231 1"/>
              <a:gd name="f262" fmla="*/ 279 f230 1"/>
              <a:gd name="f263" fmla="*/ 127 f231 1"/>
              <a:gd name="f264" fmla="*/ 250 f230 1"/>
              <a:gd name="f265" fmla="*/ 76 f231 1"/>
              <a:gd name="f266" fmla="*/ 243 f230 1"/>
              <a:gd name="f267" fmla="*/ 66 f231 1"/>
              <a:gd name="f268" fmla="*/ 239 f230 1"/>
              <a:gd name="f269" fmla="*/ 5 f231 1"/>
              <a:gd name="f270" fmla="*/ 185 f230 1"/>
              <a:gd name="f271" fmla="*/ 0 f231 1"/>
              <a:gd name="f272" fmla="*/ 166 f230 1"/>
              <a:gd name="f273" fmla="*/ 20 f231 1"/>
              <a:gd name="f274" fmla="*/ 64 f231 1"/>
              <a:gd name="f275" fmla="*/ 216 f230 1"/>
              <a:gd name="f276" fmla="*/ 226 f230 1"/>
              <a:gd name="f277" fmla="*/ 131 f231 1"/>
              <a:gd name="f278" fmla="*/ 231 f230 1"/>
              <a:gd name="f279" fmla="*/ 88 f231 1"/>
              <a:gd name="f280" fmla="*/ 220 f230 1"/>
              <a:gd name="f281" fmla="*/ 71 f231 1"/>
              <a:gd name="f282" fmla="*/ 204 f230 1"/>
              <a:gd name="f283" fmla="*/ 58 f231 1"/>
              <a:gd name="f284" fmla="*/ 157 f230 1"/>
              <a:gd name="f285" fmla="*/ 139 f230 1"/>
              <a:gd name="f286" fmla="*/ 80 f231 1"/>
              <a:gd name="f287" fmla="*/ 148 f230 1"/>
              <a:gd name="f288" fmla="*/ 85 f231 1"/>
              <a:gd name="f289" fmla="*/ 158 f230 1"/>
              <a:gd name="f290" fmla="*/ 139 f231 1"/>
              <a:gd name="f291" fmla="*/ 194 f230 1"/>
              <a:gd name="f292" fmla="*/ 193 f230 1"/>
              <a:gd name="f293" fmla="*/ 121 f231 1"/>
              <a:gd name="f294" fmla="*/ 130 f230 1"/>
              <a:gd name="f295" fmla="*/ 147 f231 1"/>
              <a:gd name="f296" fmla="*/ 98 f230 1"/>
              <a:gd name="f297" fmla="*/ 165 f231 1"/>
              <a:gd name="f298" fmla="*/ 93 f230 1"/>
              <a:gd name="f299" fmla="*/ 184 f231 1"/>
              <a:gd name="f300" fmla="*/ 99 f230 1"/>
              <a:gd name="f301" fmla="*/ 174 f231 1"/>
              <a:gd name="f302" fmla="*/ 116 f230 1"/>
              <a:gd name="f303" fmla="*/ 155 f231 1"/>
              <a:gd name="f304" fmla="*/ 160 f230 1"/>
              <a:gd name="f305" fmla="*/ 188 f231 1"/>
              <a:gd name="f306" fmla="*/ 87 f230 1"/>
              <a:gd name="f307" fmla="*/ 77 f231 1"/>
              <a:gd name="f308" fmla="*/ 34 f231 1"/>
              <a:gd name="f309" fmla="*/ 78 f230 1"/>
              <a:gd name="f310" fmla="*/ 62 f230 1"/>
              <a:gd name="f311" fmla="*/ 33 f231 1"/>
              <a:gd name="f312" fmla="*/ 44 f230 1"/>
              <a:gd name="f313" fmla="*/ 44 f231 1"/>
              <a:gd name="f314" fmla="*/ 40 f231 1"/>
              <a:gd name="f315" fmla="*/ 54 f230 1"/>
              <a:gd name="f316" fmla="*/ 32 f231 1"/>
              <a:gd name="f317" fmla="*/ 61 f230 1"/>
              <a:gd name="f318" fmla="*/ 24 f230 1"/>
              <a:gd name="f319" fmla="*/ 295 f231 1"/>
              <a:gd name="f320" fmla="*/ 10 f230 1"/>
              <a:gd name="f321" fmla="*/ 162 f231 1"/>
              <a:gd name="f322" fmla="*/ 167 f230 1"/>
              <a:gd name="f323" fmla="*/ 199 f231 1"/>
              <a:gd name="f324" fmla="*/ 184 f230 1"/>
              <a:gd name="f325" fmla="*/ 240 f231 1"/>
              <a:gd name="f326" fmla="*/ 249 f231 1"/>
              <a:gd name="f327" fmla="*/ 236 f231 1"/>
              <a:gd name="f328" fmla="*/ 146 f230 1"/>
              <a:gd name="f329" fmla="+- f232 0 f1"/>
              <a:gd name="f330" fmla="*/ f235 1 410"/>
              <a:gd name="f331" fmla="*/ f236 1 428"/>
              <a:gd name="f332" fmla="*/ f237 1 410"/>
              <a:gd name="f333" fmla="*/ f238 1 428"/>
              <a:gd name="f334" fmla="*/ f239 1 410"/>
              <a:gd name="f335" fmla="*/ f240 1 428"/>
              <a:gd name="f336" fmla="*/ f241 1 410"/>
              <a:gd name="f337" fmla="*/ f242 1 428"/>
              <a:gd name="f338" fmla="*/ f243 1 410"/>
              <a:gd name="f339" fmla="*/ f244 1 428"/>
              <a:gd name="f340" fmla="*/ f245 1 410"/>
              <a:gd name="f341" fmla="*/ f246 1 428"/>
              <a:gd name="f342" fmla="*/ f247 1 410"/>
              <a:gd name="f343" fmla="*/ f248 1 428"/>
              <a:gd name="f344" fmla="*/ f249 1 410"/>
              <a:gd name="f345" fmla="*/ f250 1 428"/>
              <a:gd name="f346" fmla="*/ f251 1 410"/>
              <a:gd name="f347" fmla="*/ f252 1 428"/>
              <a:gd name="f348" fmla="*/ f253 1 410"/>
              <a:gd name="f349" fmla="*/ f254 1 428"/>
              <a:gd name="f350" fmla="*/ f255 1 410"/>
              <a:gd name="f351" fmla="*/ f256 1 428"/>
              <a:gd name="f352" fmla="*/ f257 1 410"/>
              <a:gd name="f353" fmla="*/ f258 1 428"/>
              <a:gd name="f354" fmla="*/ f259 1 410"/>
              <a:gd name="f355" fmla="*/ f260 1 428"/>
              <a:gd name="f356" fmla="*/ f261 1 410"/>
              <a:gd name="f357" fmla="*/ f262 1 428"/>
              <a:gd name="f358" fmla="*/ f263 1 410"/>
              <a:gd name="f359" fmla="*/ f264 1 428"/>
              <a:gd name="f360" fmla="*/ f265 1 410"/>
              <a:gd name="f361" fmla="*/ f266 1 428"/>
              <a:gd name="f362" fmla="*/ f267 1 410"/>
              <a:gd name="f363" fmla="*/ f268 1 428"/>
              <a:gd name="f364" fmla="*/ f269 1 410"/>
              <a:gd name="f365" fmla="*/ f270 1 428"/>
              <a:gd name="f366" fmla="*/ f271 1 410"/>
              <a:gd name="f367" fmla="*/ f272 1 428"/>
              <a:gd name="f368" fmla="*/ f273 1 410"/>
              <a:gd name="f369" fmla="*/ f274 1 410"/>
              <a:gd name="f370" fmla="*/ f275 1 428"/>
              <a:gd name="f371" fmla="*/ f276 1 428"/>
              <a:gd name="f372" fmla="*/ f277 1 410"/>
              <a:gd name="f373" fmla="*/ f278 1 428"/>
              <a:gd name="f374" fmla="*/ f279 1 410"/>
              <a:gd name="f375" fmla="*/ f280 1 428"/>
              <a:gd name="f376" fmla="*/ f281 1 410"/>
              <a:gd name="f377" fmla="*/ f282 1 428"/>
              <a:gd name="f378" fmla="*/ f283 1 410"/>
              <a:gd name="f379" fmla="*/ f284 1 428"/>
              <a:gd name="f380" fmla="*/ f285 1 428"/>
              <a:gd name="f381" fmla="*/ f286 1 410"/>
              <a:gd name="f382" fmla="*/ f287 1 428"/>
              <a:gd name="f383" fmla="*/ f288 1 410"/>
              <a:gd name="f384" fmla="*/ f289 1 428"/>
              <a:gd name="f385" fmla="*/ f290 1 410"/>
              <a:gd name="f386" fmla="*/ f291 1 428"/>
              <a:gd name="f387" fmla="*/ f292 1 428"/>
              <a:gd name="f388" fmla="*/ f293 1 410"/>
              <a:gd name="f389" fmla="*/ f294 1 428"/>
              <a:gd name="f390" fmla="*/ f295 1 410"/>
              <a:gd name="f391" fmla="*/ f296 1 428"/>
              <a:gd name="f392" fmla="*/ f297 1 410"/>
              <a:gd name="f393" fmla="*/ f298 1 428"/>
              <a:gd name="f394" fmla="*/ f299 1 410"/>
              <a:gd name="f395" fmla="*/ f300 1 428"/>
              <a:gd name="f396" fmla="*/ f301 1 410"/>
              <a:gd name="f397" fmla="*/ f302 1 428"/>
              <a:gd name="f398" fmla="*/ f303 1 410"/>
              <a:gd name="f399" fmla="*/ f304 1 428"/>
              <a:gd name="f400" fmla="*/ f305 1 410"/>
              <a:gd name="f401" fmla="*/ f306 1 428"/>
              <a:gd name="f402" fmla="*/ f307 1 410"/>
              <a:gd name="f403" fmla="*/ f308 1 410"/>
              <a:gd name="f404" fmla="*/ f309 1 428"/>
              <a:gd name="f405" fmla="*/ f310 1 428"/>
              <a:gd name="f406" fmla="*/ f311 1 410"/>
              <a:gd name="f407" fmla="*/ f312 1 428"/>
              <a:gd name="f408" fmla="*/ f313 1 410"/>
              <a:gd name="f409" fmla="*/ f314 1 410"/>
              <a:gd name="f410" fmla="*/ f315 1 428"/>
              <a:gd name="f411" fmla="*/ f316 1 410"/>
              <a:gd name="f412" fmla="*/ f317 1 428"/>
              <a:gd name="f413" fmla="*/ f318 1 428"/>
              <a:gd name="f414" fmla="*/ f319 1 410"/>
              <a:gd name="f415" fmla="*/ f320 1 428"/>
              <a:gd name="f416" fmla="*/ f321 1 410"/>
              <a:gd name="f417" fmla="*/ f322 1 428"/>
              <a:gd name="f418" fmla="*/ f323 1 410"/>
              <a:gd name="f419" fmla="*/ f324 1 428"/>
              <a:gd name="f420" fmla="*/ f325 1 410"/>
              <a:gd name="f421" fmla="*/ f326 1 410"/>
              <a:gd name="f422" fmla="*/ f327 1 410"/>
              <a:gd name="f423" fmla="*/ f328 1 428"/>
              <a:gd name="f424" fmla="*/ 0 1 f233"/>
              <a:gd name="f425" fmla="*/ f227 1 f233"/>
              <a:gd name="f426" fmla="*/ 0 1 f234"/>
              <a:gd name="f427" fmla="*/ f228 1 f234"/>
              <a:gd name="f428" fmla="*/ f330 1 f233"/>
              <a:gd name="f429" fmla="*/ f331 1 f234"/>
              <a:gd name="f430" fmla="*/ f332 1 f233"/>
              <a:gd name="f431" fmla="*/ f333 1 f234"/>
              <a:gd name="f432" fmla="*/ f334 1 f233"/>
              <a:gd name="f433" fmla="*/ f335 1 f234"/>
              <a:gd name="f434" fmla="*/ f336 1 f233"/>
              <a:gd name="f435" fmla="*/ f337 1 f234"/>
              <a:gd name="f436" fmla="*/ f338 1 f233"/>
              <a:gd name="f437" fmla="*/ f339 1 f234"/>
              <a:gd name="f438" fmla="*/ f340 1 f233"/>
              <a:gd name="f439" fmla="*/ f341 1 f234"/>
              <a:gd name="f440" fmla="*/ f342 1 f233"/>
              <a:gd name="f441" fmla="*/ f343 1 f234"/>
              <a:gd name="f442" fmla="*/ f344 1 f233"/>
              <a:gd name="f443" fmla="*/ f345 1 f234"/>
              <a:gd name="f444" fmla="*/ f346 1 f233"/>
              <a:gd name="f445" fmla="*/ f347 1 f234"/>
              <a:gd name="f446" fmla="*/ f348 1 f233"/>
              <a:gd name="f447" fmla="*/ f349 1 f234"/>
              <a:gd name="f448" fmla="*/ f350 1 f233"/>
              <a:gd name="f449" fmla="*/ f351 1 f234"/>
              <a:gd name="f450" fmla="*/ f352 1 f233"/>
              <a:gd name="f451" fmla="*/ f353 1 f234"/>
              <a:gd name="f452" fmla="*/ f354 1 f233"/>
              <a:gd name="f453" fmla="*/ f355 1 f234"/>
              <a:gd name="f454" fmla="*/ f356 1 f233"/>
              <a:gd name="f455" fmla="*/ f357 1 f234"/>
              <a:gd name="f456" fmla="*/ f358 1 f233"/>
              <a:gd name="f457" fmla="*/ f359 1 f234"/>
              <a:gd name="f458" fmla="*/ f360 1 f233"/>
              <a:gd name="f459" fmla="*/ f361 1 f234"/>
              <a:gd name="f460" fmla="*/ f362 1 f233"/>
              <a:gd name="f461" fmla="*/ f363 1 f234"/>
              <a:gd name="f462" fmla="*/ f364 1 f233"/>
              <a:gd name="f463" fmla="*/ f365 1 f234"/>
              <a:gd name="f464" fmla="*/ f366 1 f233"/>
              <a:gd name="f465" fmla="*/ f367 1 f234"/>
              <a:gd name="f466" fmla="*/ f368 1 f233"/>
              <a:gd name="f467" fmla="*/ f369 1 f233"/>
              <a:gd name="f468" fmla="*/ f370 1 f234"/>
              <a:gd name="f469" fmla="*/ f371 1 f234"/>
              <a:gd name="f470" fmla="*/ f372 1 f233"/>
              <a:gd name="f471" fmla="*/ f373 1 f234"/>
              <a:gd name="f472" fmla="*/ f374 1 f233"/>
              <a:gd name="f473" fmla="*/ f375 1 f234"/>
              <a:gd name="f474" fmla="*/ f376 1 f233"/>
              <a:gd name="f475" fmla="*/ f377 1 f234"/>
              <a:gd name="f476" fmla="*/ f378 1 f233"/>
              <a:gd name="f477" fmla="*/ f379 1 f234"/>
              <a:gd name="f478" fmla="*/ f380 1 f234"/>
              <a:gd name="f479" fmla="*/ f381 1 f233"/>
              <a:gd name="f480" fmla="*/ f382 1 f234"/>
              <a:gd name="f481" fmla="*/ f383 1 f233"/>
              <a:gd name="f482" fmla="*/ f384 1 f234"/>
              <a:gd name="f483" fmla="*/ f385 1 f233"/>
              <a:gd name="f484" fmla="*/ f386 1 f234"/>
              <a:gd name="f485" fmla="*/ f387 1 f234"/>
              <a:gd name="f486" fmla="*/ f388 1 f233"/>
              <a:gd name="f487" fmla="*/ f389 1 f234"/>
              <a:gd name="f488" fmla="*/ f390 1 f233"/>
              <a:gd name="f489" fmla="*/ f391 1 f234"/>
              <a:gd name="f490" fmla="*/ f392 1 f233"/>
              <a:gd name="f491" fmla="*/ f393 1 f234"/>
              <a:gd name="f492" fmla="*/ f394 1 f233"/>
              <a:gd name="f493" fmla="*/ f395 1 f234"/>
              <a:gd name="f494" fmla="*/ f396 1 f233"/>
              <a:gd name="f495" fmla="*/ f397 1 f234"/>
              <a:gd name="f496" fmla="*/ f398 1 f233"/>
              <a:gd name="f497" fmla="*/ f399 1 f234"/>
              <a:gd name="f498" fmla="*/ f400 1 f233"/>
              <a:gd name="f499" fmla="*/ f401 1 f234"/>
              <a:gd name="f500" fmla="*/ f402 1 f233"/>
              <a:gd name="f501" fmla="*/ f403 1 f233"/>
              <a:gd name="f502" fmla="*/ f404 1 f234"/>
              <a:gd name="f503" fmla="*/ f405 1 f234"/>
              <a:gd name="f504" fmla="*/ f406 1 f233"/>
              <a:gd name="f505" fmla="*/ f407 1 f234"/>
              <a:gd name="f506" fmla="*/ f408 1 f233"/>
              <a:gd name="f507" fmla="*/ f409 1 f233"/>
              <a:gd name="f508" fmla="*/ f410 1 f234"/>
              <a:gd name="f509" fmla="*/ f411 1 f233"/>
              <a:gd name="f510" fmla="*/ f412 1 f234"/>
              <a:gd name="f511" fmla="*/ f413 1 f234"/>
              <a:gd name="f512" fmla="*/ f414 1 f233"/>
              <a:gd name="f513" fmla="*/ f415 1 f234"/>
              <a:gd name="f514" fmla="*/ f416 1 f233"/>
              <a:gd name="f515" fmla="*/ f417 1 f234"/>
              <a:gd name="f516" fmla="*/ f418 1 f233"/>
              <a:gd name="f517" fmla="*/ f419 1 f234"/>
              <a:gd name="f518" fmla="*/ f420 1 f233"/>
              <a:gd name="f519" fmla="*/ f421 1 f233"/>
              <a:gd name="f520" fmla="*/ f422 1 f233"/>
              <a:gd name="f521" fmla="*/ f423 1 f234"/>
              <a:gd name="f522" fmla="*/ f424 f224 1"/>
              <a:gd name="f523" fmla="*/ f425 f224 1"/>
              <a:gd name="f524" fmla="*/ f427 f225 1"/>
              <a:gd name="f525" fmla="*/ f426 f225 1"/>
              <a:gd name="f526" fmla="*/ f428 f224 1"/>
              <a:gd name="f527" fmla="*/ f429 f225 1"/>
              <a:gd name="f528" fmla="*/ f430 f224 1"/>
              <a:gd name="f529" fmla="*/ f431 f225 1"/>
              <a:gd name="f530" fmla="*/ f432 f224 1"/>
              <a:gd name="f531" fmla="*/ f433 f225 1"/>
              <a:gd name="f532" fmla="*/ f434 f224 1"/>
              <a:gd name="f533" fmla="*/ f435 f225 1"/>
              <a:gd name="f534" fmla="*/ f436 f224 1"/>
              <a:gd name="f535" fmla="*/ f437 f225 1"/>
              <a:gd name="f536" fmla="*/ f438 f224 1"/>
              <a:gd name="f537" fmla="*/ f439 f225 1"/>
              <a:gd name="f538" fmla="*/ f440 f224 1"/>
              <a:gd name="f539" fmla="*/ f441 f225 1"/>
              <a:gd name="f540" fmla="*/ f442 f224 1"/>
              <a:gd name="f541" fmla="*/ f443 f225 1"/>
              <a:gd name="f542" fmla="*/ f444 f224 1"/>
              <a:gd name="f543" fmla="*/ f445 f225 1"/>
              <a:gd name="f544" fmla="*/ f446 f224 1"/>
              <a:gd name="f545" fmla="*/ f447 f225 1"/>
              <a:gd name="f546" fmla="*/ f448 f224 1"/>
              <a:gd name="f547" fmla="*/ f449 f225 1"/>
              <a:gd name="f548" fmla="*/ f450 f224 1"/>
              <a:gd name="f549" fmla="*/ f451 f225 1"/>
              <a:gd name="f550" fmla="*/ f452 f224 1"/>
              <a:gd name="f551" fmla="*/ f453 f225 1"/>
              <a:gd name="f552" fmla="*/ f454 f224 1"/>
              <a:gd name="f553" fmla="*/ f455 f225 1"/>
              <a:gd name="f554" fmla="*/ f456 f224 1"/>
              <a:gd name="f555" fmla="*/ f457 f225 1"/>
              <a:gd name="f556" fmla="*/ f458 f224 1"/>
              <a:gd name="f557" fmla="*/ f459 f225 1"/>
              <a:gd name="f558" fmla="*/ f460 f224 1"/>
              <a:gd name="f559" fmla="*/ f461 f225 1"/>
              <a:gd name="f560" fmla="*/ f462 f224 1"/>
              <a:gd name="f561" fmla="*/ f463 f225 1"/>
              <a:gd name="f562" fmla="*/ f464 f224 1"/>
              <a:gd name="f563" fmla="*/ f465 f225 1"/>
              <a:gd name="f564" fmla="*/ f466 f224 1"/>
              <a:gd name="f565" fmla="*/ f467 f224 1"/>
              <a:gd name="f566" fmla="*/ f468 f225 1"/>
              <a:gd name="f567" fmla="*/ f469 f225 1"/>
              <a:gd name="f568" fmla="*/ f470 f224 1"/>
              <a:gd name="f569" fmla="*/ f471 f225 1"/>
              <a:gd name="f570" fmla="*/ f472 f224 1"/>
              <a:gd name="f571" fmla="*/ f473 f225 1"/>
              <a:gd name="f572" fmla="*/ f474 f224 1"/>
              <a:gd name="f573" fmla="*/ f475 f225 1"/>
              <a:gd name="f574" fmla="*/ f476 f224 1"/>
              <a:gd name="f575" fmla="*/ f477 f225 1"/>
              <a:gd name="f576" fmla="*/ f478 f225 1"/>
              <a:gd name="f577" fmla="*/ f479 f224 1"/>
              <a:gd name="f578" fmla="*/ f480 f225 1"/>
              <a:gd name="f579" fmla="*/ f481 f224 1"/>
              <a:gd name="f580" fmla="*/ f482 f225 1"/>
              <a:gd name="f581" fmla="*/ f483 f224 1"/>
              <a:gd name="f582" fmla="*/ f484 f225 1"/>
              <a:gd name="f583" fmla="*/ f485 f225 1"/>
              <a:gd name="f584" fmla="*/ f486 f224 1"/>
              <a:gd name="f585" fmla="*/ f487 f225 1"/>
              <a:gd name="f586" fmla="*/ f488 f224 1"/>
              <a:gd name="f587" fmla="*/ f489 f225 1"/>
              <a:gd name="f588" fmla="*/ f490 f224 1"/>
              <a:gd name="f589" fmla="*/ f491 f225 1"/>
              <a:gd name="f590" fmla="*/ f492 f224 1"/>
              <a:gd name="f591" fmla="*/ f493 f225 1"/>
              <a:gd name="f592" fmla="*/ f494 f224 1"/>
              <a:gd name="f593" fmla="*/ f495 f225 1"/>
              <a:gd name="f594" fmla="*/ f496 f224 1"/>
              <a:gd name="f595" fmla="*/ f497 f225 1"/>
              <a:gd name="f596" fmla="*/ f498 f224 1"/>
              <a:gd name="f597" fmla="*/ f499 f225 1"/>
              <a:gd name="f598" fmla="*/ f500 f224 1"/>
              <a:gd name="f599" fmla="*/ f501 f224 1"/>
              <a:gd name="f600" fmla="*/ f502 f225 1"/>
              <a:gd name="f601" fmla="*/ f503 f225 1"/>
              <a:gd name="f602" fmla="*/ f504 f224 1"/>
              <a:gd name="f603" fmla="*/ f505 f225 1"/>
              <a:gd name="f604" fmla="*/ f506 f224 1"/>
              <a:gd name="f605" fmla="*/ f507 f224 1"/>
              <a:gd name="f606" fmla="*/ f508 f225 1"/>
              <a:gd name="f607" fmla="*/ f509 f224 1"/>
              <a:gd name="f608" fmla="*/ f510 f225 1"/>
              <a:gd name="f609" fmla="*/ f511 f225 1"/>
              <a:gd name="f610" fmla="*/ f512 f224 1"/>
              <a:gd name="f611" fmla="*/ f513 f225 1"/>
              <a:gd name="f612" fmla="*/ f514 f224 1"/>
              <a:gd name="f613" fmla="*/ f515 f225 1"/>
              <a:gd name="f614" fmla="*/ f516 f224 1"/>
              <a:gd name="f615" fmla="*/ f517 f225 1"/>
              <a:gd name="f616" fmla="*/ f518 f224 1"/>
              <a:gd name="f617" fmla="*/ f519 f224 1"/>
              <a:gd name="f618" fmla="*/ f520 f224 1"/>
              <a:gd name="f619" fmla="*/ f521 f2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9">
                <a:pos x="f526" y="f527"/>
              </a:cxn>
              <a:cxn ang="f329">
                <a:pos x="f528" y="f529"/>
              </a:cxn>
              <a:cxn ang="f329">
                <a:pos x="f530" y="f531"/>
              </a:cxn>
              <a:cxn ang="f329">
                <a:pos x="f532" y="f533"/>
              </a:cxn>
              <a:cxn ang="f329">
                <a:pos x="f534" y="f535"/>
              </a:cxn>
              <a:cxn ang="f329">
                <a:pos x="f536" y="f537"/>
              </a:cxn>
              <a:cxn ang="f329">
                <a:pos x="f538" y="f539"/>
              </a:cxn>
              <a:cxn ang="f329">
                <a:pos x="f540" y="f541"/>
              </a:cxn>
              <a:cxn ang="f329">
                <a:pos x="f542" y="f543"/>
              </a:cxn>
              <a:cxn ang="f329">
                <a:pos x="f544" y="f545"/>
              </a:cxn>
              <a:cxn ang="f329">
                <a:pos x="f546" y="f547"/>
              </a:cxn>
              <a:cxn ang="f329">
                <a:pos x="f548" y="f549"/>
              </a:cxn>
              <a:cxn ang="f329">
                <a:pos x="f550" y="f551"/>
              </a:cxn>
              <a:cxn ang="f329">
                <a:pos x="f552" y="f553"/>
              </a:cxn>
              <a:cxn ang="f329">
                <a:pos x="f554" y="f555"/>
              </a:cxn>
              <a:cxn ang="f329">
                <a:pos x="f556" y="f557"/>
              </a:cxn>
              <a:cxn ang="f329">
                <a:pos x="f558" y="f559"/>
              </a:cxn>
              <a:cxn ang="f329">
                <a:pos x="f560" y="f561"/>
              </a:cxn>
              <a:cxn ang="f329">
                <a:pos x="f562" y="f563"/>
              </a:cxn>
              <a:cxn ang="f329">
                <a:pos x="f564" y="f563"/>
              </a:cxn>
              <a:cxn ang="f329">
                <a:pos x="f565" y="f566"/>
              </a:cxn>
              <a:cxn ang="f329">
                <a:pos x="f556" y="f567"/>
              </a:cxn>
              <a:cxn ang="f329">
                <a:pos x="f568" y="f569"/>
              </a:cxn>
              <a:cxn ang="f329">
                <a:pos x="f570" y="f571"/>
              </a:cxn>
              <a:cxn ang="f329">
                <a:pos x="f572" y="f573"/>
              </a:cxn>
              <a:cxn ang="f329">
                <a:pos x="f574" y="f575"/>
              </a:cxn>
              <a:cxn ang="f329">
                <a:pos x="f565" y="f576"/>
              </a:cxn>
              <a:cxn ang="f329">
                <a:pos x="f577" y="f578"/>
              </a:cxn>
              <a:cxn ang="f329">
                <a:pos x="f579" y="f580"/>
              </a:cxn>
              <a:cxn ang="f329">
                <a:pos x="f581" y="f582"/>
              </a:cxn>
              <a:cxn ang="f329">
                <a:pos x="f581" y="f583"/>
              </a:cxn>
              <a:cxn ang="f329">
                <a:pos x="f584" y="f585"/>
              </a:cxn>
              <a:cxn ang="f329">
                <a:pos x="f586" y="f587"/>
              </a:cxn>
              <a:cxn ang="f329">
                <a:pos x="f588" y="f589"/>
              </a:cxn>
              <a:cxn ang="f329">
                <a:pos x="f590" y="f591"/>
              </a:cxn>
              <a:cxn ang="f329">
                <a:pos x="f592" y="f593"/>
              </a:cxn>
              <a:cxn ang="f329">
                <a:pos x="f594" y="f595"/>
              </a:cxn>
              <a:cxn ang="f329">
                <a:pos x="f596" y="f597"/>
              </a:cxn>
              <a:cxn ang="f329">
                <a:pos x="f598" y="f597"/>
              </a:cxn>
              <a:cxn ang="f329">
                <a:pos x="f599" y="f600"/>
              </a:cxn>
              <a:cxn ang="f329">
                <a:pos x="f564" y="f601"/>
              </a:cxn>
              <a:cxn ang="f329">
                <a:pos x="f602" y="f603"/>
              </a:cxn>
              <a:cxn ang="f329">
                <a:pos x="f604" y="f531"/>
              </a:cxn>
              <a:cxn ang="f329">
                <a:pos x="f605" y="f606"/>
              </a:cxn>
              <a:cxn ang="f329">
                <a:pos x="f607" y="f608"/>
              </a:cxn>
              <a:cxn ang="f329">
                <a:pos x="f528" y="f609"/>
              </a:cxn>
              <a:cxn ang="f329">
                <a:pos x="f610" y="f611"/>
              </a:cxn>
              <a:cxn ang="f329">
                <a:pos x="f526" y="f527"/>
              </a:cxn>
              <a:cxn ang="f329">
                <a:pos x="f612" y="f613"/>
              </a:cxn>
              <a:cxn ang="f329">
                <a:pos x="f614" y="f615"/>
              </a:cxn>
              <a:cxn ang="f329">
                <a:pos x="f616" y="f561"/>
              </a:cxn>
              <a:cxn ang="f329">
                <a:pos x="f617" y="f575"/>
              </a:cxn>
              <a:cxn ang="f329">
                <a:pos x="f618" y="f619"/>
              </a:cxn>
              <a:cxn ang="f329">
                <a:pos x="f612" y="f613"/>
              </a:cxn>
            </a:cxnLst>
            <a:rect l="f522" t="f525" r="f523" b="f524"/>
            <a:pathLst>
              <a:path w="410" h="428">
                <a:moveTo>
                  <a:pt x="f8" y="f9"/>
                </a:moveTo>
                <a:cubicBezTo>
                  <a:pt x="f10" y="f5"/>
                  <a:pt x="f11" y="f12"/>
                  <a:pt x="f13" y="f14"/>
                </a:cubicBezTo>
                <a:cubicBezTo>
                  <a:pt x="f15" y="f16"/>
                  <a:pt x="f15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54" y="f50"/>
                </a:cubicBezTo>
                <a:cubicBezTo>
                  <a:pt x="f6" y="f55"/>
                  <a:pt x="f56" y="f57"/>
                  <a:pt x="f58" y="f59"/>
                </a:cubicBezTo>
                <a:cubicBezTo>
                  <a:pt x="f60" y="f61"/>
                  <a:pt x="f62" y="f63"/>
                  <a:pt x="f64" y="f7"/>
                </a:cubicBezTo>
                <a:cubicBezTo>
                  <a:pt x="f65" y="f66"/>
                  <a:pt x="f8" y="f67"/>
                  <a:pt x="f68" y="f69"/>
                </a:cubicBezTo>
                <a:cubicBezTo>
                  <a:pt x="f70" y="f71"/>
                  <a:pt x="f49" y="f72"/>
                  <a:pt x="f73" y="f51"/>
                </a:cubicBezTo>
                <a:cubicBezTo>
                  <a:pt x="f74" y="f75"/>
                  <a:pt x="f76" y="f73"/>
                  <a:pt x="f77" y="f78"/>
                </a:cubicBezTo>
                <a:cubicBezTo>
                  <a:pt x="f79" y="f80"/>
                  <a:pt x="f81" y="f82"/>
                  <a:pt x="f83" y="f77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89"/>
                  <a:pt x="f25" y="f45"/>
                  <a:pt x="f91" y="f28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98" y="f99"/>
                  <a:pt x="f9" y="f100"/>
                  <a:pt x="f5" y="f101"/>
                </a:cubicBezTo>
                <a:cubicBezTo>
                  <a:pt x="f102" y="f101"/>
                  <a:pt x="f103" y="f104"/>
                  <a:pt x="f16" y="f101"/>
                </a:cubicBezTo>
                <a:cubicBezTo>
                  <a:pt x="f105" y="f106"/>
                  <a:pt x="f107" y="f108"/>
                  <a:pt x="f109" y="f110"/>
                </a:cubicBezTo>
                <a:cubicBezTo>
                  <a:pt x="f111" y="f32"/>
                  <a:pt x="f112" y="f113"/>
                  <a:pt x="f88" y="f34"/>
                </a:cubicBezTo>
                <a:cubicBezTo>
                  <a:pt x="f37" y="f114"/>
                  <a:pt x="f115" y="f36"/>
                  <a:pt x="f116" y="f117"/>
                </a:cubicBezTo>
                <a:cubicBezTo>
                  <a:pt x="f118" y="f119"/>
                  <a:pt x="f120" y="f113"/>
                  <a:pt x="f121" y="f32"/>
                </a:cubicBezTo>
                <a:cubicBezTo>
                  <a:pt x="f122" y="f123"/>
                  <a:pt x="f124" y="f79"/>
                  <a:pt x="f112" y="f125"/>
                </a:cubicBezTo>
                <a:cubicBezTo>
                  <a:pt x="f111" y="f108"/>
                  <a:pt x="f107" y="f126"/>
                  <a:pt x="f127" y="f128"/>
                </a:cubicBezTo>
                <a:cubicBezTo>
                  <a:pt x="f129" y="f130"/>
                  <a:pt x="f23" y="f131"/>
                  <a:pt x="f109" y="f132"/>
                </a:cubicBezTo>
                <a:cubicBezTo>
                  <a:pt x="f25" y="f133"/>
                  <a:pt x="f27" y="f134"/>
                  <a:pt x="f135" y="f136"/>
                </a:cubicBezTo>
                <a:cubicBezTo>
                  <a:pt x="f31" y="f137"/>
                  <a:pt x="f138" y="f139"/>
                  <a:pt x="f140" y="f141"/>
                </a:cubicBezTo>
                <a:cubicBezTo>
                  <a:pt x="f142" y="f143"/>
                  <a:pt x="f84" y="f144"/>
                  <a:pt x="f132" y="f145"/>
                </a:cubicBezTo>
                <a:cubicBezTo>
                  <a:pt x="f132" y="f145"/>
                  <a:pt x="f132" y="f146"/>
                  <a:pt x="f132" y="f146"/>
                </a:cubicBezTo>
                <a:cubicBezTo>
                  <a:pt x="f147" y="f148"/>
                  <a:pt x="f39" y="f149"/>
                  <a:pt x="f150" y="f151"/>
                </a:cubicBezTo>
                <a:cubicBezTo>
                  <a:pt x="f152" y="f153"/>
                  <a:pt x="f154" y="f155"/>
                  <a:pt x="f156" y="f157"/>
                </a:cubicBezTo>
                <a:cubicBezTo>
                  <a:pt x="f149" y="f158"/>
                  <a:pt x="f159" y="f86"/>
                  <a:pt x="f160" y="f86"/>
                </a:cubicBezTo>
                <a:cubicBezTo>
                  <a:pt x="f161" y="f37"/>
                  <a:pt x="f162" y="f158"/>
                  <a:pt x="f163" y="f164"/>
                </a:cubicBezTo>
                <a:cubicBezTo>
                  <a:pt x="f2" y="f165"/>
                  <a:pt x="f148" y="f115"/>
                  <a:pt x="f166" y="f167"/>
                </a:cubicBezTo>
                <a:cubicBezTo>
                  <a:pt x="f168" y="f169"/>
                  <a:pt x="f168" y="f170"/>
                  <a:pt x="f171" y="f172"/>
                </a:cubicBezTo>
                <a:cubicBezTo>
                  <a:pt x="f173" y="f168"/>
                  <a:pt x="f174" y="f175"/>
                  <a:pt x="f176" y="f33"/>
                </a:cubicBezTo>
                <a:cubicBezTo>
                  <a:pt x="f130" y="f33"/>
                  <a:pt x="f177" y="f121"/>
                  <a:pt x="f178" y="f33"/>
                </a:cubicBezTo>
                <a:cubicBezTo>
                  <a:pt x="f179" y="f180"/>
                  <a:pt x="f181" y="f182"/>
                  <a:pt x="f183" y="f29"/>
                </a:cubicBezTo>
                <a:cubicBezTo>
                  <a:pt x="f184" y="f88"/>
                  <a:pt x="f16" y="f185"/>
                  <a:pt x="f16" y="f23"/>
                </a:cubicBezTo>
                <a:cubicBezTo>
                  <a:pt x="f16" y="f129"/>
                  <a:pt x="f184" y="f186"/>
                  <a:pt x="f187" y="f188"/>
                </a:cubicBezTo>
                <a:cubicBezTo>
                  <a:pt x="f17" y="f189"/>
                  <a:pt x="f190" y="f19"/>
                  <a:pt x="f188" y="f19"/>
                </a:cubicBezTo>
                <a:cubicBezTo>
                  <a:pt x="f19" y="f191"/>
                  <a:pt x="f189" y="f192"/>
                  <a:pt x="f190" y="f21"/>
                </a:cubicBezTo>
                <a:cubicBezTo>
                  <a:pt x="f193" y="f194"/>
                  <a:pt x="f17" y="f127"/>
                  <a:pt x="f195" y="f107"/>
                </a:cubicBezTo>
                <a:cubicBezTo>
                  <a:pt x="f196" y="f37"/>
                  <a:pt x="f197" y="f198"/>
                  <a:pt x="f13" y="f199"/>
                </a:cubicBezTo>
                <a:cubicBezTo>
                  <a:pt x="f200" y="f201"/>
                  <a:pt x="f202" y="f203"/>
                  <a:pt x="f204" y="f205"/>
                </a:cubicBezTo>
                <a:cubicBezTo>
                  <a:pt x="f206" y="f102"/>
                  <a:pt x="f8" y="f96"/>
                  <a:pt x="f8" y="f9"/>
                </a:cubicBezTo>
                <a:close/>
                <a:moveTo>
                  <a:pt x="f207" y="f208"/>
                </a:moveTo>
                <a:cubicBezTo>
                  <a:pt x="f209" y="f166"/>
                  <a:pt x="f210" y="f211"/>
                  <a:pt x="f144" y="f163"/>
                </a:cubicBezTo>
                <a:cubicBezTo>
                  <a:pt x="f212" y="f210"/>
                  <a:pt x="f213" y="f176"/>
                  <a:pt x="f214" y="f97"/>
                </a:cubicBezTo>
                <a:cubicBezTo>
                  <a:pt x="f215" y="f211"/>
                  <a:pt x="f216" y="f217"/>
                  <a:pt x="f218" y="f128"/>
                </a:cubicBezTo>
                <a:cubicBezTo>
                  <a:pt x="f219" y="f220"/>
                  <a:pt x="f214" y="f131"/>
                  <a:pt x="f221" y="f222"/>
                </a:cubicBezTo>
                <a:cubicBezTo>
                  <a:pt x="f212" y="f220"/>
                  <a:pt x="f108" y="f159"/>
                  <a:pt x="f207" y="f20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0" name="Freeform 75">
            <a:extLst>
              <a:ext uri="{FF2B5EF4-FFF2-40B4-BE49-F238E27FC236}">
                <a16:creationId xmlns:a16="http://schemas.microsoft.com/office/drawing/2014/main" id="{DDC695E1-ABCE-B688-C396-90F67ED9ACFE}"/>
              </a:ext>
            </a:extLst>
          </p:cNvPr>
          <p:cNvSpPr/>
          <p:nvPr/>
        </p:nvSpPr>
        <p:spPr>
          <a:xfrm>
            <a:off x="1222379" y="3879854"/>
            <a:ext cx="555626" cy="9016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09"/>
              <a:gd name="f7" fmla="val 500"/>
              <a:gd name="f8" fmla="val 254"/>
              <a:gd name="f9" fmla="val 23"/>
              <a:gd name="f10" fmla="val 260"/>
              <a:gd name="f11" fmla="val 39"/>
              <a:gd name="f12" fmla="val 278"/>
              <a:gd name="f13" fmla="val 65"/>
              <a:gd name="f14" fmla="val 272"/>
              <a:gd name="f15" fmla="val 49"/>
              <a:gd name="f16" fmla="val 268"/>
              <a:gd name="f17" fmla="val 33"/>
              <a:gd name="f18" fmla="val 263"/>
              <a:gd name="f19" fmla="val 244"/>
              <a:gd name="f20" fmla="val 47"/>
              <a:gd name="f21" fmla="val 220"/>
              <a:gd name="f22" fmla="val 69"/>
              <a:gd name="f23" fmla="val 234"/>
              <a:gd name="f24" fmla="val 86"/>
              <a:gd name="f25" fmla="val 230"/>
              <a:gd name="f26" fmla="val 248"/>
              <a:gd name="f27" fmla="val 89"/>
              <a:gd name="f28" fmla="val 265"/>
              <a:gd name="f29" fmla="val 76"/>
              <a:gd name="f30" fmla="val 279"/>
              <a:gd name="f31" fmla="val 74"/>
              <a:gd name="f32" fmla="val 282"/>
              <a:gd name="f33" fmla="val 75"/>
              <a:gd name="f34" fmla="val 289"/>
              <a:gd name="f35" fmla="val 293"/>
              <a:gd name="f36" fmla="val 77"/>
              <a:gd name="f37" fmla="val 294"/>
              <a:gd name="f38" fmla="val 79"/>
              <a:gd name="f39" fmla="val 82"/>
              <a:gd name="f40" fmla="val 90"/>
              <a:gd name="f41" fmla="val 261"/>
              <a:gd name="f42" fmla="val 93"/>
              <a:gd name="f43" fmla="val 245"/>
              <a:gd name="f44" fmla="val 95"/>
              <a:gd name="f45" fmla="val 227"/>
              <a:gd name="f46" fmla="val 96"/>
              <a:gd name="f47" fmla="val 210"/>
              <a:gd name="f48" fmla="val 192"/>
              <a:gd name="f49" fmla="val 97"/>
              <a:gd name="f50" fmla="val 181"/>
              <a:gd name="f51" fmla="val 168"/>
              <a:gd name="f52" fmla="val 110"/>
              <a:gd name="f53" fmla="val 166"/>
              <a:gd name="f54" fmla="val 118"/>
              <a:gd name="f55" fmla="val 165"/>
              <a:gd name="f56" fmla="val 128"/>
              <a:gd name="f57" fmla="val 172"/>
              <a:gd name="f58" fmla="val 139"/>
              <a:gd name="f59" fmla="val 176"/>
              <a:gd name="f60" fmla="val 138"/>
              <a:gd name="f61" fmla="val 174"/>
              <a:gd name="f62" fmla="val 137"/>
              <a:gd name="f63" fmla="val 170"/>
              <a:gd name="f64" fmla="val 135"/>
              <a:gd name="f65" fmla="val 92"/>
              <a:gd name="f66" fmla="val 133"/>
              <a:gd name="f67" fmla="val 99"/>
              <a:gd name="f68" fmla="val 87"/>
              <a:gd name="f69" fmla="val 136"/>
              <a:gd name="f70" fmla="val 48"/>
              <a:gd name="f71" fmla="val 153"/>
              <a:gd name="f72" fmla="val 31"/>
              <a:gd name="f73" fmla="val 17"/>
              <a:gd name="f74" fmla="val 3"/>
              <a:gd name="f75" fmla="val 195"/>
              <a:gd name="f76" fmla="val 205"/>
              <a:gd name="f77" fmla="val 209"/>
              <a:gd name="f78" fmla="val 239"/>
              <a:gd name="f79" fmla="val 25"/>
              <a:gd name="f80" fmla="val 299"/>
              <a:gd name="f81" fmla="val 70"/>
              <a:gd name="f82" fmla="val 306"/>
              <a:gd name="f83" fmla="val 81"/>
              <a:gd name="f84" fmla="val 305"/>
              <a:gd name="f85" fmla="val 291"/>
              <a:gd name="f86" fmla="val 117"/>
              <a:gd name="f87" fmla="val 281"/>
              <a:gd name="f88" fmla="val 146"/>
              <a:gd name="f89" fmla="val 171"/>
              <a:gd name="f90" fmla="val 236"/>
              <a:gd name="f91" fmla="val 208"/>
              <a:gd name="f92" fmla="val 202"/>
              <a:gd name="f93" fmla="val 212"/>
              <a:gd name="f94" fmla="val 162"/>
              <a:gd name="f95" fmla="val 188"/>
              <a:gd name="f96" fmla="val 159"/>
              <a:gd name="f97" fmla="val 186"/>
              <a:gd name="f98" fmla="val 156"/>
              <a:gd name="f99" fmla="val 184"/>
              <a:gd name="f100" fmla="val 183"/>
              <a:gd name="f101" fmla="val 140"/>
              <a:gd name="f102" fmla="val 193"/>
              <a:gd name="f103" fmla="val 206"/>
              <a:gd name="f104" fmla="val 223"/>
              <a:gd name="f105" fmla="val 290"/>
              <a:gd name="f106" fmla="val 141"/>
              <a:gd name="f107" fmla="val 143"/>
              <a:gd name="f108" fmla="val 144"/>
              <a:gd name="f109" fmla="val 277"/>
              <a:gd name="f110" fmla="val 147"/>
              <a:gd name="f111" fmla="val 249"/>
              <a:gd name="f112" fmla="val 148"/>
              <a:gd name="f113" fmla="val 235"/>
              <a:gd name="f114" fmla="val 221"/>
              <a:gd name="f115" fmla="val 204"/>
              <a:gd name="f116" fmla="val 161"/>
              <a:gd name="f117" fmla="val 211"/>
              <a:gd name="f118" fmla="val 175"/>
              <a:gd name="f119" fmla="val 216"/>
              <a:gd name="f120" fmla="val 187"/>
              <a:gd name="f121" fmla="val 224"/>
              <a:gd name="f122" fmla="val 197"/>
              <a:gd name="f123" fmla="val 240"/>
              <a:gd name="f124" fmla="val 213"/>
              <a:gd name="f125" fmla="val 246"/>
              <a:gd name="f126" fmla="val 238"/>
              <a:gd name="f127" fmla="val 243"/>
              <a:gd name="f128" fmla="val 315"/>
              <a:gd name="f129" fmla="val 247"/>
              <a:gd name="f130" fmla="val 322"/>
              <a:gd name="f131" fmla="val 331"/>
              <a:gd name="f132" fmla="val 338"/>
              <a:gd name="f133" fmla="val 368"/>
              <a:gd name="f134" fmla="val 207"/>
              <a:gd name="f135" fmla="val 398"/>
              <a:gd name="f136" fmla="val 189"/>
              <a:gd name="f137" fmla="val 427"/>
              <a:gd name="f138" fmla="val 178"/>
              <a:gd name="f139" fmla="val 444"/>
              <a:gd name="f140" fmla="val 169"/>
              <a:gd name="f141" fmla="val 460"/>
              <a:gd name="f142" fmla="val 481"/>
              <a:gd name="f143" fmla="val 493"/>
              <a:gd name="f144" fmla="val 167"/>
              <a:gd name="f145" fmla="val 499"/>
              <a:gd name="f146" fmla="val 131"/>
              <a:gd name="f147" fmla="val 498"/>
              <a:gd name="f148" fmla="val 109"/>
              <a:gd name="f149" fmla="val 73"/>
              <a:gd name="f150" fmla="val 496"/>
              <a:gd name="f151" fmla="val 486"/>
              <a:gd name="f152" fmla="val 429"/>
              <a:gd name="f153" fmla="val 72"/>
              <a:gd name="f154" fmla="val 371"/>
              <a:gd name="f155" fmla="val 71"/>
              <a:gd name="f156" fmla="val 314"/>
              <a:gd name="f157" fmla="val 310"/>
              <a:gd name="f158" fmla="val 67"/>
              <a:gd name="f159" fmla="val 63"/>
              <a:gd name="f160" fmla="val 303"/>
              <a:gd name="f161" fmla="val 46"/>
              <a:gd name="f162" fmla="val 28"/>
              <a:gd name="f163" fmla="val 276"/>
              <a:gd name="f164" fmla="val 11"/>
              <a:gd name="f165" fmla="val 7"/>
              <a:gd name="f166" fmla="val 4"/>
              <a:gd name="f167" fmla="val 257"/>
              <a:gd name="f168" fmla="val 116"/>
              <a:gd name="f169" fmla="val 114"/>
              <a:gd name="f170" fmla="val 122"/>
              <a:gd name="f171" fmla="val 120"/>
              <a:gd name="f172" fmla="val 127"/>
              <a:gd name="f173" fmla="val 152"/>
              <a:gd name="f174" fmla="val 179"/>
              <a:gd name="f175" fmla="val 199"/>
              <a:gd name="f176" fmla="val 252"/>
              <a:gd name="f177" fmla="val 269"/>
              <a:gd name="f178" fmla="val 145"/>
              <a:gd name="f179" fmla="val 292"/>
              <a:gd name="f180" fmla="val 297"/>
              <a:gd name="f181" fmla="val 84"/>
              <a:gd name="f182" fmla="val 295"/>
              <a:gd name="f183" fmla="val 287"/>
              <a:gd name="f184" fmla="val 270"/>
              <a:gd name="f185" fmla="val 61"/>
              <a:gd name="f186" fmla="val 253"/>
              <a:gd name="f187" fmla="val 34"/>
              <a:gd name="f188" fmla="val 194"/>
              <a:gd name="f189" fmla="val 59"/>
              <a:gd name="f190" fmla="+- 0 0 -90"/>
              <a:gd name="f191" fmla="*/ f3 1 309"/>
              <a:gd name="f192" fmla="*/ f4 1 500"/>
              <a:gd name="f193" fmla="val f5"/>
              <a:gd name="f194" fmla="val f6"/>
              <a:gd name="f195" fmla="val f7"/>
              <a:gd name="f196" fmla="*/ f190 f0 1"/>
              <a:gd name="f197" fmla="+- f195 0 f193"/>
              <a:gd name="f198" fmla="+- f194 0 f193"/>
              <a:gd name="f199" fmla="*/ f196 1 f2"/>
              <a:gd name="f200" fmla="*/ f198 1 309"/>
              <a:gd name="f201" fmla="*/ f197 1 500"/>
              <a:gd name="f202" fmla="*/ 0 f198 1"/>
              <a:gd name="f203" fmla="*/ 254 f197 1"/>
              <a:gd name="f204" fmla="*/ 65 f198 1"/>
              <a:gd name="f205" fmla="*/ 272 f197 1"/>
              <a:gd name="f206" fmla="*/ 39 f198 1"/>
              <a:gd name="f207" fmla="*/ 244 f197 1"/>
              <a:gd name="f208" fmla="*/ 86 f198 1"/>
              <a:gd name="f209" fmla="*/ 230 f197 1"/>
              <a:gd name="f210" fmla="*/ 76 f198 1"/>
              <a:gd name="f211" fmla="*/ 279 f197 1"/>
              <a:gd name="f212" fmla="*/ 74 f198 1"/>
              <a:gd name="f213" fmla="*/ 293 f197 1"/>
              <a:gd name="f214" fmla="*/ 82 f198 1"/>
              <a:gd name="f215" fmla="*/ 294 f197 1"/>
              <a:gd name="f216" fmla="*/ 93 f198 1"/>
              <a:gd name="f217" fmla="*/ 245 f197 1"/>
              <a:gd name="f218" fmla="*/ 96 f198 1"/>
              <a:gd name="f219" fmla="*/ 192 f197 1"/>
              <a:gd name="f220" fmla="*/ 110 f198 1"/>
              <a:gd name="f221" fmla="*/ 166 f197 1"/>
              <a:gd name="f222" fmla="*/ 139 f198 1"/>
              <a:gd name="f223" fmla="*/ 176 f197 1"/>
              <a:gd name="f224" fmla="*/ 135 f198 1"/>
              <a:gd name="f225" fmla="*/ 168 f197 1"/>
              <a:gd name="f226" fmla="*/ 136 f198 1"/>
              <a:gd name="f227" fmla="*/ 48 f197 1"/>
              <a:gd name="f228" fmla="*/ 192 f198 1"/>
              <a:gd name="f229" fmla="*/ 3 f197 1"/>
              <a:gd name="f230" fmla="*/ 209 f198 1"/>
              <a:gd name="f231" fmla="*/ 299 f198 1"/>
              <a:gd name="f232" fmla="*/ 70 f197 1"/>
              <a:gd name="f233" fmla="*/ 305 f198 1"/>
              <a:gd name="f234" fmla="*/ 90 f197 1"/>
              <a:gd name="f235" fmla="*/ 263 f198 1"/>
              <a:gd name="f236" fmla="*/ 171 f197 1"/>
              <a:gd name="f237" fmla="*/ 162 f198 1"/>
              <a:gd name="f238" fmla="*/ 188 f197 1"/>
              <a:gd name="f239" fmla="*/ 153 f198 1"/>
              <a:gd name="f240" fmla="*/ 183 f197 1"/>
              <a:gd name="f241" fmla="*/ 137 f198 1"/>
              <a:gd name="f242" fmla="*/ 223 f197 1"/>
              <a:gd name="f243" fmla="*/ 290 f197 1"/>
              <a:gd name="f244" fmla="*/ 143 f198 1"/>
              <a:gd name="f245" fmla="*/ 291 f197 1"/>
              <a:gd name="f246" fmla="*/ 147 f198 1"/>
              <a:gd name="f247" fmla="*/ 249 f197 1"/>
              <a:gd name="f248" fmla="*/ 204 f197 1"/>
              <a:gd name="f249" fmla="*/ 187 f198 1"/>
              <a:gd name="f250" fmla="*/ 224 f197 1"/>
              <a:gd name="f251" fmla="*/ 213 f198 1"/>
              <a:gd name="f252" fmla="*/ 246 f197 1"/>
              <a:gd name="f253" fmla="*/ 246 f198 1"/>
              <a:gd name="f254" fmla="*/ 315 f197 1"/>
              <a:gd name="f255" fmla="*/ 240 f198 1"/>
              <a:gd name="f256" fmla="*/ 338 f197 1"/>
              <a:gd name="f257" fmla="*/ 189 f198 1"/>
              <a:gd name="f258" fmla="*/ 427 f197 1"/>
              <a:gd name="f259" fmla="*/ 171 f198 1"/>
              <a:gd name="f260" fmla="*/ 481 f197 1"/>
              <a:gd name="f261" fmla="*/ 499 f197 1"/>
              <a:gd name="f262" fmla="*/ 87 f198 1"/>
              <a:gd name="f263" fmla="*/ 500 f197 1"/>
              <a:gd name="f264" fmla="*/ 73 f198 1"/>
              <a:gd name="f265" fmla="*/ 486 f197 1"/>
              <a:gd name="f266" fmla="*/ 71 f198 1"/>
              <a:gd name="f267" fmla="*/ 314 f197 1"/>
              <a:gd name="f268" fmla="*/ 63 f198 1"/>
              <a:gd name="f269" fmla="*/ 303 f197 1"/>
              <a:gd name="f270" fmla="*/ 11 f198 1"/>
              <a:gd name="f271" fmla="*/ 263 f197 1"/>
              <a:gd name="f272" fmla="*/ 116 f198 1"/>
              <a:gd name="f273" fmla="*/ 114 f197 1"/>
              <a:gd name="f274" fmla="*/ 120 f198 1"/>
              <a:gd name="f275" fmla="*/ 127 f197 1"/>
              <a:gd name="f276" fmla="*/ 168 f198 1"/>
              <a:gd name="f277" fmla="*/ 179 f197 1"/>
              <a:gd name="f278" fmla="*/ 252 f198 1"/>
              <a:gd name="f279" fmla="*/ 167 f197 1"/>
              <a:gd name="f280" fmla="*/ 292 f198 1"/>
              <a:gd name="f281" fmla="*/ 93 f197 1"/>
              <a:gd name="f282" fmla="*/ 287 f198 1"/>
              <a:gd name="f283" fmla="*/ 73 f197 1"/>
              <a:gd name="f284" fmla="*/ 236 f198 1"/>
              <a:gd name="f285" fmla="*/ 34 f197 1"/>
              <a:gd name="f286" fmla="*/ 159 f198 1"/>
              <a:gd name="f287" fmla="*/ 39 f197 1"/>
              <a:gd name="f288" fmla="+- f199 0 f1"/>
              <a:gd name="f289" fmla="*/ f202 1 309"/>
              <a:gd name="f290" fmla="*/ f203 1 500"/>
              <a:gd name="f291" fmla="*/ f204 1 309"/>
              <a:gd name="f292" fmla="*/ f205 1 500"/>
              <a:gd name="f293" fmla="*/ f206 1 309"/>
              <a:gd name="f294" fmla="*/ f207 1 500"/>
              <a:gd name="f295" fmla="*/ f208 1 309"/>
              <a:gd name="f296" fmla="*/ f209 1 500"/>
              <a:gd name="f297" fmla="*/ f210 1 309"/>
              <a:gd name="f298" fmla="*/ f211 1 500"/>
              <a:gd name="f299" fmla="*/ f212 1 309"/>
              <a:gd name="f300" fmla="*/ f213 1 500"/>
              <a:gd name="f301" fmla="*/ f214 1 309"/>
              <a:gd name="f302" fmla="*/ f215 1 500"/>
              <a:gd name="f303" fmla="*/ f216 1 309"/>
              <a:gd name="f304" fmla="*/ f217 1 500"/>
              <a:gd name="f305" fmla="*/ f218 1 309"/>
              <a:gd name="f306" fmla="*/ f219 1 500"/>
              <a:gd name="f307" fmla="*/ f220 1 309"/>
              <a:gd name="f308" fmla="*/ f221 1 500"/>
              <a:gd name="f309" fmla="*/ f222 1 309"/>
              <a:gd name="f310" fmla="*/ f223 1 500"/>
              <a:gd name="f311" fmla="*/ f224 1 309"/>
              <a:gd name="f312" fmla="*/ f225 1 500"/>
              <a:gd name="f313" fmla="*/ f226 1 309"/>
              <a:gd name="f314" fmla="*/ f227 1 500"/>
              <a:gd name="f315" fmla="*/ f228 1 309"/>
              <a:gd name="f316" fmla="*/ f229 1 500"/>
              <a:gd name="f317" fmla="*/ f230 1 309"/>
              <a:gd name="f318" fmla="*/ f231 1 309"/>
              <a:gd name="f319" fmla="*/ f232 1 500"/>
              <a:gd name="f320" fmla="*/ f233 1 309"/>
              <a:gd name="f321" fmla="*/ f234 1 500"/>
              <a:gd name="f322" fmla="*/ f235 1 309"/>
              <a:gd name="f323" fmla="*/ f236 1 500"/>
              <a:gd name="f324" fmla="*/ f237 1 309"/>
              <a:gd name="f325" fmla="*/ f238 1 500"/>
              <a:gd name="f326" fmla="*/ f239 1 309"/>
              <a:gd name="f327" fmla="*/ f240 1 500"/>
              <a:gd name="f328" fmla="*/ f241 1 309"/>
              <a:gd name="f329" fmla="*/ f242 1 500"/>
              <a:gd name="f330" fmla="*/ f243 1 500"/>
              <a:gd name="f331" fmla="*/ f244 1 309"/>
              <a:gd name="f332" fmla="*/ f245 1 500"/>
              <a:gd name="f333" fmla="*/ f246 1 309"/>
              <a:gd name="f334" fmla="*/ f247 1 500"/>
              <a:gd name="f335" fmla="*/ f248 1 500"/>
              <a:gd name="f336" fmla="*/ f249 1 309"/>
              <a:gd name="f337" fmla="*/ f250 1 500"/>
              <a:gd name="f338" fmla="*/ f251 1 309"/>
              <a:gd name="f339" fmla="*/ f252 1 500"/>
              <a:gd name="f340" fmla="*/ f253 1 309"/>
              <a:gd name="f341" fmla="*/ f254 1 500"/>
              <a:gd name="f342" fmla="*/ f255 1 309"/>
              <a:gd name="f343" fmla="*/ f256 1 500"/>
              <a:gd name="f344" fmla="*/ f257 1 309"/>
              <a:gd name="f345" fmla="*/ f258 1 500"/>
              <a:gd name="f346" fmla="*/ f259 1 309"/>
              <a:gd name="f347" fmla="*/ f260 1 500"/>
              <a:gd name="f348" fmla="*/ f261 1 500"/>
              <a:gd name="f349" fmla="*/ f262 1 309"/>
              <a:gd name="f350" fmla="*/ f263 1 500"/>
              <a:gd name="f351" fmla="*/ f264 1 309"/>
              <a:gd name="f352" fmla="*/ f265 1 500"/>
              <a:gd name="f353" fmla="*/ f266 1 309"/>
              <a:gd name="f354" fmla="*/ f267 1 500"/>
              <a:gd name="f355" fmla="*/ f268 1 309"/>
              <a:gd name="f356" fmla="*/ f269 1 500"/>
              <a:gd name="f357" fmla="*/ f270 1 309"/>
              <a:gd name="f358" fmla="*/ f271 1 500"/>
              <a:gd name="f359" fmla="*/ f272 1 309"/>
              <a:gd name="f360" fmla="*/ f273 1 500"/>
              <a:gd name="f361" fmla="*/ f274 1 309"/>
              <a:gd name="f362" fmla="*/ f275 1 500"/>
              <a:gd name="f363" fmla="*/ f276 1 309"/>
              <a:gd name="f364" fmla="*/ f277 1 500"/>
              <a:gd name="f365" fmla="*/ f278 1 309"/>
              <a:gd name="f366" fmla="*/ f279 1 500"/>
              <a:gd name="f367" fmla="*/ f280 1 309"/>
              <a:gd name="f368" fmla="*/ f281 1 500"/>
              <a:gd name="f369" fmla="*/ f282 1 309"/>
              <a:gd name="f370" fmla="*/ f283 1 500"/>
              <a:gd name="f371" fmla="*/ f284 1 309"/>
              <a:gd name="f372" fmla="*/ f285 1 500"/>
              <a:gd name="f373" fmla="*/ f286 1 309"/>
              <a:gd name="f374" fmla="*/ f287 1 500"/>
              <a:gd name="f375" fmla="*/ 0 1 f200"/>
              <a:gd name="f376" fmla="*/ f194 1 f200"/>
              <a:gd name="f377" fmla="*/ 0 1 f201"/>
              <a:gd name="f378" fmla="*/ f195 1 f201"/>
              <a:gd name="f379" fmla="*/ f289 1 f200"/>
              <a:gd name="f380" fmla="*/ f290 1 f201"/>
              <a:gd name="f381" fmla="*/ f291 1 f200"/>
              <a:gd name="f382" fmla="*/ f292 1 f201"/>
              <a:gd name="f383" fmla="*/ f293 1 f200"/>
              <a:gd name="f384" fmla="*/ f294 1 f201"/>
              <a:gd name="f385" fmla="*/ f295 1 f200"/>
              <a:gd name="f386" fmla="*/ f296 1 f201"/>
              <a:gd name="f387" fmla="*/ f297 1 f200"/>
              <a:gd name="f388" fmla="*/ f298 1 f201"/>
              <a:gd name="f389" fmla="*/ f299 1 f200"/>
              <a:gd name="f390" fmla="*/ f300 1 f201"/>
              <a:gd name="f391" fmla="*/ f301 1 f200"/>
              <a:gd name="f392" fmla="*/ f302 1 f201"/>
              <a:gd name="f393" fmla="*/ f303 1 f200"/>
              <a:gd name="f394" fmla="*/ f304 1 f201"/>
              <a:gd name="f395" fmla="*/ f305 1 f200"/>
              <a:gd name="f396" fmla="*/ f306 1 f201"/>
              <a:gd name="f397" fmla="*/ f307 1 f200"/>
              <a:gd name="f398" fmla="*/ f308 1 f201"/>
              <a:gd name="f399" fmla="*/ f309 1 f200"/>
              <a:gd name="f400" fmla="*/ f310 1 f201"/>
              <a:gd name="f401" fmla="*/ f311 1 f200"/>
              <a:gd name="f402" fmla="*/ f312 1 f201"/>
              <a:gd name="f403" fmla="*/ f313 1 f200"/>
              <a:gd name="f404" fmla="*/ f314 1 f201"/>
              <a:gd name="f405" fmla="*/ f315 1 f200"/>
              <a:gd name="f406" fmla="*/ f316 1 f201"/>
              <a:gd name="f407" fmla="*/ f317 1 f200"/>
              <a:gd name="f408" fmla="*/ f318 1 f200"/>
              <a:gd name="f409" fmla="*/ f319 1 f201"/>
              <a:gd name="f410" fmla="*/ f320 1 f200"/>
              <a:gd name="f411" fmla="*/ f321 1 f201"/>
              <a:gd name="f412" fmla="*/ f322 1 f200"/>
              <a:gd name="f413" fmla="*/ f323 1 f201"/>
              <a:gd name="f414" fmla="*/ f324 1 f200"/>
              <a:gd name="f415" fmla="*/ f325 1 f201"/>
              <a:gd name="f416" fmla="*/ f326 1 f200"/>
              <a:gd name="f417" fmla="*/ f327 1 f201"/>
              <a:gd name="f418" fmla="*/ f328 1 f200"/>
              <a:gd name="f419" fmla="*/ f329 1 f201"/>
              <a:gd name="f420" fmla="*/ f330 1 f201"/>
              <a:gd name="f421" fmla="*/ f331 1 f200"/>
              <a:gd name="f422" fmla="*/ f332 1 f201"/>
              <a:gd name="f423" fmla="*/ f333 1 f200"/>
              <a:gd name="f424" fmla="*/ f334 1 f201"/>
              <a:gd name="f425" fmla="*/ f335 1 f201"/>
              <a:gd name="f426" fmla="*/ f336 1 f200"/>
              <a:gd name="f427" fmla="*/ f337 1 f201"/>
              <a:gd name="f428" fmla="*/ f338 1 f200"/>
              <a:gd name="f429" fmla="*/ f339 1 f201"/>
              <a:gd name="f430" fmla="*/ f340 1 f200"/>
              <a:gd name="f431" fmla="*/ f341 1 f201"/>
              <a:gd name="f432" fmla="*/ f342 1 f200"/>
              <a:gd name="f433" fmla="*/ f343 1 f201"/>
              <a:gd name="f434" fmla="*/ f344 1 f200"/>
              <a:gd name="f435" fmla="*/ f345 1 f201"/>
              <a:gd name="f436" fmla="*/ f346 1 f200"/>
              <a:gd name="f437" fmla="*/ f347 1 f201"/>
              <a:gd name="f438" fmla="*/ f348 1 f201"/>
              <a:gd name="f439" fmla="*/ f349 1 f200"/>
              <a:gd name="f440" fmla="*/ f350 1 f201"/>
              <a:gd name="f441" fmla="*/ f351 1 f200"/>
              <a:gd name="f442" fmla="*/ f352 1 f201"/>
              <a:gd name="f443" fmla="*/ f353 1 f200"/>
              <a:gd name="f444" fmla="*/ f354 1 f201"/>
              <a:gd name="f445" fmla="*/ f355 1 f200"/>
              <a:gd name="f446" fmla="*/ f356 1 f201"/>
              <a:gd name="f447" fmla="*/ f357 1 f200"/>
              <a:gd name="f448" fmla="*/ f358 1 f201"/>
              <a:gd name="f449" fmla="*/ f359 1 f200"/>
              <a:gd name="f450" fmla="*/ f360 1 f201"/>
              <a:gd name="f451" fmla="*/ f361 1 f200"/>
              <a:gd name="f452" fmla="*/ f362 1 f201"/>
              <a:gd name="f453" fmla="*/ f363 1 f200"/>
              <a:gd name="f454" fmla="*/ f364 1 f201"/>
              <a:gd name="f455" fmla="*/ f365 1 f200"/>
              <a:gd name="f456" fmla="*/ f366 1 f201"/>
              <a:gd name="f457" fmla="*/ f367 1 f200"/>
              <a:gd name="f458" fmla="*/ f368 1 f201"/>
              <a:gd name="f459" fmla="*/ f369 1 f200"/>
              <a:gd name="f460" fmla="*/ f370 1 f201"/>
              <a:gd name="f461" fmla="*/ f371 1 f200"/>
              <a:gd name="f462" fmla="*/ f372 1 f201"/>
              <a:gd name="f463" fmla="*/ f373 1 f200"/>
              <a:gd name="f464" fmla="*/ f374 1 f201"/>
              <a:gd name="f465" fmla="*/ f375 f191 1"/>
              <a:gd name="f466" fmla="*/ f376 f191 1"/>
              <a:gd name="f467" fmla="*/ f378 f192 1"/>
              <a:gd name="f468" fmla="*/ f377 f192 1"/>
              <a:gd name="f469" fmla="*/ f379 f191 1"/>
              <a:gd name="f470" fmla="*/ f380 f192 1"/>
              <a:gd name="f471" fmla="*/ f381 f191 1"/>
              <a:gd name="f472" fmla="*/ f382 f192 1"/>
              <a:gd name="f473" fmla="*/ f383 f191 1"/>
              <a:gd name="f474" fmla="*/ f384 f192 1"/>
              <a:gd name="f475" fmla="*/ f385 f191 1"/>
              <a:gd name="f476" fmla="*/ f386 f192 1"/>
              <a:gd name="f477" fmla="*/ f387 f191 1"/>
              <a:gd name="f478" fmla="*/ f388 f192 1"/>
              <a:gd name="f479" fmla="*/ f389 f191 1"/>
              <a:gd name="f480" fmla="*/ f390 f192 1"/>
              <a:gd name="f481" fmla="*/ f391 f191 1"/>
              <a:gd name="f482" fmla="*/ f392 f192 1"/>
              <a:gd name="f483" fmla="*/ f393 f191 1"/>
              <a:gd name="f484" fmla="*/ f394 f192 1"/>
              <a:gd name="f485" fmla="*/ f395 f191 1"/>
              <a:gd name="f486" fmla="*/ f396 f192 1"/>
              <a:gd name="f487" fmla="*/ f397 f191 1"/>
              <a:gd name="f488" fmla="*/ f398 f192 1"/>
              <a:gd name="f489" fmla="*/ f399 f191 1"/>
              <a:gd name="f490" fmla="*/ f400 f192 1"/>
              <a:gd name="f491" fmla="*/ f401 f191 1"/>
              <a:gd name="f492" fmla="*/ f402 f192 1"/>
              <a:gd name="f493" fmla="*/ f403 f191 1"/>
              <a:gd name="f494" fmla="*/ f404 f192 1"/>
              <a:gd name="f495" fmla="*/ f405 f191 1"/>
              <a:gd name="f496" fmla="*/ f406 f192 1"/>
              <a:gd name="f497" fmla="*/ f407 f191 1"/>
              <a:gd name="f498" fmla="*/ f408 f191 1"/>
              <a:gd name="f499" fmla="*/ f409 f192 1"/>
              <a:gd name="f500" fmla="*/ f410 f191 1"/>
              <a:gd name="f501" fmla="*/ f411 f192 1"/>
              <a:gd name="f502" fmla="*/ f412 f191 1"/>
              <a:gd name="f503" fmla="*/ f413 f192 1"/>
              <a:gd name="f504" fmla="*/ f414 f191 1"/>
              <a:gd name="f505" fmla="*/ f415 f192 1"/>
              <a:gd name="f506" fmla="*/ f416 f191 1"/>
              <a:gd name="f507" fmla="*/ f417 f192 1"/>
              <a:gd name="f508" fmla="*/ f418 f191 1"/>
              <a:gd name="f509" fmla="*/ f419 f192 1"/>
              <a:gd name="f510" fmla="*/ f420 f192 1"/>
              <a:gd name="f511" fmla="*/ f421 f191 1"/>
              <a:gd name="f512" fmla="*/ f422 f192 1"/>
              <a:gd name="f513" fmla="*/ f423 f191 1"/>
              <a:gd name="f514" fmla="*/ f424 f192 1"/>
              <a:gd name="f515" fmla="*/ f425 f192 1"/>
              <a:gd name="f516" fmla="*/ f426 f191 1"/>
              <a:gd name="f517" fmla="*/ f427 f192 1"/>
              <a:gd name="f518" fmla="*/ f428 f191 1"/>
              <a:gd name="f519" fmla="*/ f429 f192 1"/>
              <a:gd name="f520" fmla="*/ f430 f191 1"/>
              <a:gd name="f521" fmla="*/ f431 f192 1"/>
              <a:gd name="f522" fmla="*/ f432 f191 1"/>
              <a:gd name="f523" fmla="*/ f433 f192 1"/>
              <a:gd name="f524" fmla="*/ f434 f191 1"/>
              <a:gd name="f525" fmla="*/ f435 f192 1"/>
              <a:gd name="f526" fmla="*/ f436 f191 1"/>
              <a:gd name="f527" fmla="*/ f437 f192 1"/>
              <a:gd name="f528" fmla="*/ f438 f192 1"/>
              <a:gd name="f529" fmla="*/ f439 f191 1"/>
              <a:gd name="f530" fmla="*/ f440 f192 1"/>
              <a:gd name="f531" fmla="*/ f441 f191 1"/>
              <a:gd name="f532" fmla="*/ f442 f192 1"/>
              <a:gd name="f533" fmla="*/ f443 f191 1"/>
              <a:gd name="f534" fmla="*/ f444 f192 1"/>
              <a:gd name="f535" fmla="*/ f445 f191 1"/>
              <a:gd name="f536" fmla="*/ f446 f192 1"/>
              <a:gd name="f537" fmla="*/ f447 f191 1"/>
              <a:gd name="f538" fmla="*/ f448 f192 1"/>
              <a:gd name="f539" fmla="*/ f449 f191 1"/>
              <a:gd name="f540" fmla="*/ f450 f192 1"/>
              <a:gd name="f541" fmla="*/ f451 f191 1"/>
              <a:gd name="f542" fmla="*/ f452 f192 1"/>
              <a:gd name="f543" fmla="*/ f453 f191 1"/>
              <a:gd name="f544" fmla="*/ f454 f192 1"/>
              <a:gd name="f545" fmla="*/ f455 f191 1"/>
              <a:gd name="f546" fmla="*/ f456 f192 1"/>
              <a:gd name="f547" fmla="*/ f457 f191 1"/>
              <a:gd name="f548" fmla="*/ f458 f192 1"/>
              <a:gd name="f549" fmla="*/ f459 f191 1"/>
              <a:gd name="f550" fmla="*/ f460 f192 1"/>
              <a:gd name="f551" fmla="*/ f461 f191 1"/>
              <a:gd name="f552" fmla="*/ f462 f192 1"/>
              <a:gd name="f553" fmla="*/ f463 f191 1"/>
              <a:gd name="f554" fmla="*/ f464 f1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8">
                <a:pos x="f469" y="f470"/>
              </a:cxn>
              <a:cxn ang="f288">
                <a:pos x="f471" y="f472"/>
              </a:cxn>
              <a:cxn ang="f288">
                <a:pos x="f473" y="f474"/>
              </a:cxn>
              <a:cxn ang="f288">
                <a:pos x="f475" y="f476"/>
              </a:cxn>
              <a:cxn ang="f288">
                <a:pos x="f477" y="f478"/>
              </a:cxn>
              <a:cxn ang="f288">
                <a:pos x="f479" y="f480"/>
              </a:cxn>
              <a:cxn ang="f288">
                <a:pos x="f481" y="f482"/>
              </a:cxn>
              <a:cxn ang="f288">
                <a:pos x="f483" y="f484"/>
              </a:cxn>
              <a:cxn ang="f288">
                <a:pos x="f485" y="f486"/>
              </a:cxn>
              <a:cxn ang="f288">
                <a:pos x="f487" y="f488"/>
              </a:cxn>
              <a:cxn ang="f288">
                <a:pos x="f489" y="f490"/>
              </a:cxn>
              <a:cxn ang="f288">
                <a:pos x="f491" y="f492"/>
              </a:cxn>
              <a:cxn ang="f288">
                <a:pos x="f493" y="f494"/>
              </a:cxn>
              <a:cxn ang="f288">
                <a:pos x="f495" y="f496"/>
              </a:cxn>
              <a:cxn ang="f288">
                <a:pos x="f497" y="f496"/>
              </a:cxn>
              <a:cxn ang="f288">
                <a:pos x="f498" y="f499"/>
              </a:cxn>
              <a:cxn ang="f288">
                <a:pos x="f500" y="f501"/>
              </a:cxn>
              <a:cxn ang="f288">
                <a:pos x="f502" y="f503"/>
              </a:cxn>
              <a:cxn ang="f288">
                <a:pos x="f504" y="f505"/>
              </a:cxn>
              <a:cxn ang="f288">
                <a:pos x="f506" y="f507"/>
              </a:cxn>
              <a:cxn ang="f288">
                <a:pos x="f508" y="f509"/>
              </a:cxn>
              <a:cxn ang="f288">
                <a:pos x="f508" y="f510"/>
              </a:cxn>
              <a:cxn ang="f288">
                <a:pos x="f511" y="f512"/>
              </a:cxn>
              <a:cxn ang="f288">
                <a:pos x="f513" y="f514"/>
              </a:cxn>
              <a:cxn ang="f288">
                <a:pos x="f513" y="f515"/>
              </a:cxn>
              <a:cxn ang="f288">
                <a:pos x="f516" y="f517"/>
              </a:cxn>
              <a:cxn ang="f288">
                <a:pos x="f518" y="f519"/>
              </a:cxn>
              <a:cxn ang="f288">
                <a:pos x="f520" y="f521"/>
              </a:cxn>
              <a:cxn ang="f288">
                <a:pos x="f522" y="f523"/>
              </a:cxn>
              <a:cxn ang="f288">
                <a:pos x="f524" y="f525"/>
              </a:cxn>
              <a:cxn ang="f288">
                <a:pos x="f526" y="f527"/>
              </a:cxn>
              <a:cxn ang="f288">
                <a:pos x="f506" y="f528"/>
              </a:cxn>
              <a:cxn ang="f288">
                <a:pos x="f529" y="f530"/>
              </a:cxn>
              <a:cxn ang="f288">
                <a:pos x="f531" y="f532"/>
              </a:cxn>
              <a:cxn ang="f288">
                <a:pos x="f533" y="f534"/>
              </a:cxn>
              <a:cxn ang="f288">
                <a:pos x="f535" y="f536"/>
              </a:cxn>
              <a:cxn ang="f288">
                <a:pos x="f537" y="f538"/>
              </a:cxn>
              <a:cxn ang="f288">
                <a:pos x="f469" y="f470"/>
              </a:cxn>
              <a:cxn ang="f288">
                <a:pos x="f539" y="f540"/>
              </a:cxn>
              <a:cxn ang="f288">
                <a:pos x="f541" y="f542"/>
              </a:cxn>
              <a:cxn ang="f288">
                <a:pos x="f543" y="f544"/>
              </a:cxn>
              <a:cxn ang="f288">
                <a:pos x="f545" y="f546"/>
              </a:cxn>
              <a:cxn ang="f288">
                <a:pos x="f547" y="f548"/>
              </a:cxn>
              <a:cxn ang="f288">
                <a:pos x="f549" y="f550"/>
              </a:cxn>
              <a:cxn ang="f288">
                <a:pos x="f551" y="f552"/>
              </a:cxn>
              <a:cxn ang="f288">
                <a:pos x="f553" y="f554"/>
              </a:cxn>
              <a:cxn ang="f288">
                <a:pos x="f539" y="f540"/>
              </a:cxn>
            </a:cxnLst>
            <a:rect l="f465" t="f468" r="f466" b="f467"/>
            <a:pathLst>
              <a:path w="309" h="500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1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4" y="f26"/>
                  <a:pt x="f27" y="f28"/>
                  <a:pt x="f29" y="f30"/>
                </a:cubicBezTo>
                <a:cubicBezTo>
                  <a:pt x="f31" y="f32"/>
                  <a:pt x="f33" y="f34"/>
                  <a:pt x="f31" y="f35"/>
                </a:cubicBezTo>
                <a:cubicBezTo>
                  <a:pt x="f36" y="f37"/>
                  <a:pt x="f38" y="f37"/>
                  <a:pt x="f39" y="f37"/>
                </a:cubicBezTo>
                <a:cubicBezTo>
                  <a:pt x="f24" y="f12"/>
                  <a:pt x="f40" y="f41"/>
                  <a:pt x="f42" y="f43"/>
                </a:cubicBezTo>
                <a:cubicBezTo>
                  <a:pt x="f44" y="f45"/>
                  <a:pt x="f46" y="f47"/>
                  <a:pt x="f46" y="f48"/>
                </a:cubicBezTo>
                <a:cubicBezTo>
                  <a:pt x="f49" y="f50"/>
                  <a:pt x="f46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51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57" y="f73"/>
                  <a:pt x="f48" y="f74"/>
                </a:cubicBezTo>
                <a:cubicBezTo>
                  <a:pt x="f75" y="f5"/>
                  <a:pt x="f76" y="f5"/>
                  <a:pt x="f77" y="f74"/>
                </a:cubicBezTo>
                <a:cubicBezTo>
                  <a:pt x="f78" y="f79"/>
                  <a:pt x="f16" y="f70"/>
                  <a:pt x="f80" y="f81"/>
                </a:cubicBezTo>
                <a:cubicBezTo>
                  <a:pt x="f82" y="f29"/>
                  <a:pt x="f6" y="f83"/>
                  <a:pt x="f84" y="f40"/>
                </a:cubicBezTo>
                <a:cubicBezTo>
                  <a:pt x="f85" y="f86"/>
                  <a:pt x="f87" y="f88"/>
                  <a:pt x="f1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71" y="f100"/>
                </a:cubicBezTo>
                <a:cubicBezTo>
                  <a:pt x="f101" y="f102"/>
                  <a:pt x="f69" y="f103"/>
                  <a:pt x="f62" y="f104"/>
                </a:cubicBezTo>
                <a:cubicBezTo>
                  <a:pt x="f58" y="f43"/>
                  <a:pt x="f62" y="f16"/>
                  <a:pt x="f62" y="f105"/>
                </a:cubicBezTo>
                <a:cubicBezTo>
                  <a:pt x="f58" y="f85"/>
                  <a:pt x="f106" y="f85"/>
                  <a:pt x="f107" y="f85"/>
                </a:cubicBezTo>
                <a:cubicBezTo>
                  <a:pt x="f108" y="f109"/>
                  <a:pt x="f88" y="f18"/>
                  <a:pt x="f110" y="f111"/>
                </a:cubicBezTo>
                <a:cubicBezTo>
                  <a:pt x="f112" y="f113"/>
                  <a:pt x="f110" y="f114"/>
                  <a:pt x="f110" y="f115"/>
                </a:cubicBezTo>
                <a:cubicBezTo>
                  <a:pt x="f116" y="f117"/>
                  <a:pt x="f118" y="f119"/>
                  <a:pt x="f120" y="f121"/>
                </a:cubicBezTo>
                <a:cubicBezTo>
                  <a:pt x="f122" y="f25"/>
                  <a:pt x="f115" y="f123"/>
                  <a:pt x="f124" y="f125"/>
                </a:cubicBezTo>
                <a:cubicBezTo>
                  <a:pt x="f126" y="f18"/>
                  <a:pt x="f127" y="f34"/>
                  <a:pt x="f125" y="f128"/>
                </a:cubicBezTo>
                <a:cubicBezTo>
                  <a:pt x="f129" y="f130"/>
                  <a:pt x="f19" y="f131"/>
                  <a:pt x="f123" y="f132"/>
                </a:cubicBezTo>
                <a:cubicBezTo>
                  <a:pt x="f121" y="f133"/>
                  <a:pt x="f134" y="f135"/>
                  <a:pt x="f136" y="f137"/>
                </a:cubicBezTo>
                <a:cubicBezTo>
                  <a:pt x="f138" y="f139"/>
                  <a:pt x="f140" y="f141"/>
                  <a:pt x="f89" y="f142"/>
                </a:cubicBezTo>
                <a:cubicBezTo>
                  <a:pt x="f57" y="f143"/>
                  <a:pt x="f144" y="f145"/>
                  <a:pt x="f71" y="f145"/>
                </a:cubicBezTo>
                <a:cubicBezTo>
                  <a:pt x="f146" y="f147"/>
                  <a:pt x="f148" y="f145"/>
                  <a:pt x="f68" y="f7"/>
                </a:cubicBezTo>
                <a:cubicBezTo>
                  <a:pt x="f36" y="f7"/>
                  <a:pt x="f149" y="f150"/>
                  <a:pt x="f149" y="f151"/>
                </a:cubicBezTo>
                <a:cubicBezTo>
                  <a:pt x="f149" y="f152"/>
                  <a:pt x="f153" y="f154"/>
                  <a:pt x="f155" y="f156"/>
                </a:cubicBezTo>
                <a:cubicBezTo>
                  <a:pt x="f155" y="f157"/>
                  <a:pt x="f158" y="f82"/>
                  <a:pt x="f159" y="f160"/>
                </a:cubicBezTo>
                <a:cubicBezTo>
                  <a:pt x="f161" y="f34"/>
                  <a:pt x="f162" y="f163"/>
                  <a:pt x="f164" y="f18"/>
                </a:cubicBezTo>
                <a:cubicBezTo>
                  <a:pt x="f165" y="f10"/>
                  <a:pt x="f166" y="f167"/>
                  <a:pt x="f5" y="f8"/>
                </a:cubicBezTo>
                <a:close/>
                <a:moveTo>
                  <a:pt x="f168" y="f169"/>
                </a:moveTo>
                <a:cubicBezTo>
                  <a:pt x="f86" y="f86"/>
                  <a:pt x="f54" y="f170"/>
                  <a:pt x="f171" y="f172"/>
                </a:cubicBezTo>
                <a:cubicBezTo>
                  <a:pt x="f172" y="f173"/>
                  <a:pt x="f110" y="f53"/>
                  <a:pt x="f51" y="f174"/>
                </a:cubicBezTo>
                <a:cubicBezTo>
                  <a:pt x="f175" y="f175"/>
                  <a:pt x="f25" y="f122"/>
                  <a:pt x="f176" y="f144"/>
                </a:cubicBezTo>
                <a:cubicBezTo>
                  <a:pt x="f177" y="f178"/>
                  <a:pt x="f30" y="f54"/>
                  <a:pt x="f179" y="f42"/>
                </a:cubicBezTo>
                <a:cubicBezTo>
                  <a:pt x="f180" y="f181"/>
                  <a:pt x="f182" y="f38"/>
                  <a:pt x="f183" y="f149"/>
                </a:cubicBezTo>
                <a:cubicBezTo>
                  <a:pt x="f184" y="f185"/>
                  <a:pt x="f186" y="f20"/>
                  <a:pt x="f90" y="f187"/>
                </a:cubicBezTo>
                <a:cubicBezTo>
                  <a:pt x="f122" y="f166"/>
                  <a:pt x="f188" y="f166"/>
                  <a:pt x="f96" y="f11"/>
                </a:cubicBezTo>
                <a:cubicBezTo>
                  <a:pt x="f60" y="f189"/>
                  <a:pt x="f171" y="f83"/>
                  <a:pt x="f168" y="f16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1" name="Freeform 76">
            <a:extLst>
              <a:ext uri="{FF2B5EF4-FFF2-40B4-BE49-F238E27FC236}">
                <a16:creationId xmlns:a16="http://schemas.microsoft.com/office/drawing/2014/main" id="{D1E63C38-0B0D-C447-4D48-E2E550B5D2EE}"/>
              </a:ext>
            </a:extLst>
          </p:cNvPr>
          <p:cNvSpPr/>
          <p:nvPr/>
        </p:nvSpPr>
        <p:spPr>
          <a:xfrm>
            <a:off x="2114549" y="3727451"/>
            <a:ext cx="387348" cy="4175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"/>
              <a:gd name="f7" fmla="val 231"/>
              <a:gd name="f8" fmla="val 140"/>
              <a:gd name="f9" fmla="val 209"/>
              <a:gd name="f10" fmla="val 141"/>
              <a:gd name="f11" fmla="val 142"/>
              <a:gd name="f12" fmla="val 221"/>
              <a:gd name="f13" fmla="val 143"/>
              <a:gd name="f14" fmla="val 227"/>
              <a:gd name="f15" fmla="val 228"/>
              <a:gd name="f16" fmla="val 229"/>
              <a:gd name="f17" fmla="val 134"/>
              <a:gd name="f18" fmla="val 128"/>
              <a:gd name="f19" fmla="val 222"/>
              <a:gd name="f20" fmla="val 118"/>
              <a:gd name="f21" fmla="val 215"/>
              <a:gd name="f22" fmla="val 108"/>
              <a:gd name="f23" fmla="val 93"/>
              <a:gd name="f24" fmla="val 219"/>
              <a:gd name="f25" fmla="val 78"/>
              <a:gd name="f26" fmla="val 217"/>
              <a:gd name="f27" fmla="val 51"/>
              <a:gd name="f28" fmla="val 214"/>
              <a:gd name="f29" fmla="val 31"/>
              <a:gd name="f30" fmla="val 198"/>
              <a:gd name="f31" fmla="val 20"/>
              <a:gd name="f32" fmla="val 173"/>
              <a:gd name="f33" fmla="val 2"/>
              <a:gd name="f34" fmla="val 133"/>
              <a:gd name="f35" fmla="val 90"/>
              <a:gd name="f36" fmla="val 5"/>
              <a:gd name="f37" fmla="val 47"/>
              <a:gd name="f38" fmla="val 6"/>
              <a:gd name="f39" fmla="val 43"/>
              <a:gd name="f40" fmla="val 12"/>
              <a:gd name="f41" fmla="val 37"/>
              <a:gd name="f42" fmla="val 17"/>
              <a:gd name="f43" fmla="val 36"/>
              <a:gd name="f44" fmla="val 58"/>
              <a:gd name="f45" fmla="val 23"/>
              <a:gd name="f46" fmla="val 100"/>
              <a:gd name="f47" fmla="val 1"/>
              <a:gd name="f48" fmla="val 147"/>
              <a:gd name="f49" fmla="val 155"/>
              <a:gd name="f50" fmla="val 157"/>
              <a:gd name="f51" fmla="val 200"/>
              <a:gd name="f52" fmla="val 69"/>
              <a:gd name="f53" fmla="val 207"/>
              <a:gd name="f54" fmla="val 187"/>
              <a:gd name="f55" fmla="val 153"/>
              <a:gd name="f56" fmla="val 204"/>
              <a:gd name="f57" fmla="val 149"/>
              <a:gd name="f58" fmla="val 205"/>
              <a:gd name="f59" fmla="val 145"/>
              <a:gd name="f60" fmla="val 16"/>
              <a:gd name="f61" fmla="val 14"/>
              <a:gd name="f62" fmla="val 87"/>
              <a:gd name="f63" fmla="val 13"/>
              <a:gd name="f64" fmla="val 126"/>
              <a:gd name="f65" fmla="val 30"/>
              <a:gd name="f66" fmla="val 162"/>
              <a:gd name="f67" fmla="val 41"/>
              <a:gd name="f68" fmla="val 186"/>
              <a:gd name="f69" fmla="val 57"/>
              <a:gd name="f70" fmla="val 203"/>
              <a:gd name="f71" fmla="val 85"/>
              <a:gd name="f72" fmla="val 114"/>
              <a:gd name="f73" fmla="val 199"/>
              <a:gd name="f74" fmla="val 167"/>
              <a:gd name="f75" fmla="val 184"/>
              <a:gd name="f76" fmla="val 172"/>
              <a:gd name="f77" fmla="val 197"/>
              <a:gd name="f78" fmla="val 130"/>
              <a:gd name="f79" fmla="val 196"/>
              <a:gd name="f80" fmla="val 83"/>
              <a:gd name="f81" fmla="val 46"/>
              <a:gd name="f82" fmla="val 11"/>
              <a:gd name="f83" fmla="val 103"/>
              <a:gd name="f84" fmla="val 61"/>
              <a:gd name="f85" fmla="val 34"/>
              <a:gd name="f86" fmla="+- 0 0 -90"/>
              <a:gd name="f87" fmla="*/ f3 1 216"/>
              <a:gd name="f88" fmla="*/ f4 1 231"/>
              <a:gd name="f89" fmla="val f5"/>
              <a:gd name="f90" fmla="val f6"/>
              <a:gd name="f91" fmla="val f7"/>
              <a:gd name="f92" fmla="*/ f86 f0 1"/>
              <a:gd name="f93" fmla="+- f91 0 f89"/>
              <a:gd name="f94" fmla="+- f90 0 f89"/>
              <a:gd name="f95" fmla="*/ f92 1 f2"/>
              <a:gd name="f96" fmla="*/ f94 1 216"/>
              <a:gd name="f97" fmla="*/ f93 1 231"/>
              <a:gd name="f98" fmla="*/ 140 f94 1"/>
              <a:gd name="f99" fmla="*/ 209 f93 1"/>
              <a:gd name="f100" fmla="*/ 143 f94 1"/>
              <a:gd name="f101" fmla="*/ 227 f93 1"/>
              <a:gd name="f102" fmla="*/ 231 f93 1"/>
              <a:gd name="f103" fmla="*/ 118 f94 1"/>
              <a:gd name="f104" fmla="*/ 215 f93 1"/>
              <a:gd name="f105" fmla="*/ 78 f94 1"/>
              <a:gd name="f106" fmla="*/ 217 f93 1"/>
              <a:gd name="f107" fmla="*/ 20 f94 1"/>
              <a:gd name="f108" fmla="*/ 173 f93 1"/>
              <a:gd name="f109" fmla="*/ 5 f94 1"/>
              <a:gd name="f110" fmla="*/ 47 f93 1"/>
              <a:gd name="f111" fmla="*/ 17 f94 1"/>
              <a:gd name="f112" fmla="*/ 36 f93 1"/>
              <a:gd name="f113" fmla="*/ 142 f94 1"/>
              <a:gd name="f114" fmla="*/ 1 f93 1"/>
              <a:gd name="f115" fmla="*/ 157 f94 1"/>
              <a:gd name="f116" fmla="*/ 5 f93 1"/>
              <a:gd name="f117" fmla="*/ 207 f94 1"/>
              <a:gd name="f118" fmla="*/ 108 f93 1"/>
              <a:gd name="f119" fmla="*/ 153 f94 1"/>
              <a:gd name="f120" fmla="*/ 204 f93 1"/>
              <a:gd name="f121" fmla="*/ 16 f94 1"/>
              <a:gd name="f122" fmla="*/ 30 f94 1"/>
              <a:gd name="f123" fmla="*/ 162 f93 1"/>
              <a:gd name="f124" fmla="*/ 85 f94 1"/>
              <a:gd name="f125" fmla="*/ 205 f93 1"/>
              <a:gd name="f126" fmla="*/ 167 f94 1"/>
              <a:gd name="f127" fmla="*/ 184 f93 1"/>
              <a:gd name="f128" fmla="*/ 197 f94 1"/>
              <a:gd name="f129" fmla="*/ 130 f93 1"/>
              <a:gd name="f130" fmla="*/ 147 f94 1"/>
              <a:gd name="f131" fmla="*/ 11 f93 1"/>
              <a:gd name="f132" fmla="+- f95 0 f1"/>
              <a:gd name="f133" fmla="*/ f98 1 216"/>
              <a:gd name="f134" fmla="*/ f99 1 231"/>
              <a:gd name="f135" fmla="*/ f100 1 216"/>
              <a:gd name="f136" fmla="*/ f101 1 231"/>
              <a:gd name="f137" fmla="*/ f102 1 231"/>
              <a:gd name="f138" fmla="*/ f103 1 216"/>
              <a:gd name="f139" fmla="*/ f104 1 231"/>
              <a:gd name="f140" fmla="*/ f105 1 216"/>
              <a:gd name="f141" fmla="*/ f106 1 231"/>
              <a:gd name="f142" fmla="*/ f107 1 216"/>
              <a:gd name="f143" fmla="*/ f108 1 231"/>
              <a:gd name="f144" fmla="*/ f109 1 216"/>
              <a:gd name="f145" fmla="*/ f110 1 231"/>
              <a:gd name="f146" fmla="*/ f111 1 216"/>
              <a:gd name="f147" fmla="*/ f112 1 231"/>
              <a:gd name="f148" fmla="*/ f113 1 216"/>
              <a:gd name="f149" fmla="*/ f114 1 231"/>
              <a:gd name="f150" fmla="*/ f115 1 216"/>
              <a:gd name="f151" fmla="*/ f116 1 231"/>
              <a:gd name="f152" fmla="*/ f117 1 216"/>
              <a:gd name="f153" fmla="*/ f118 1 231"/>
              <a:gd name="f154" fmla="*/ f119 1 216"/>
              <a:gd name="f155" fmla="*/ f120 1 231"/>
              <a:gd name="f156" fmla="*/ f121 1 216"/>
              <a:gd name="f157" fmla="*/ f122 1 216"/>
              <a:gd name="f158" fmla="*/ f123 1 231"/>
              <a:gd name="f159" fmla="*/ f124 1 216"/>
              <a:gd name="f160" fmla="*/ f125 1 231"/>
              <a:gd name="f161" fmla="*/ f126 1 216"/>
              <a:gd name="f162" fmla="*/ f127 1 231"/>
              <a:gd name="f163" fmla="*/ f128 1 216"/>
              <a:gd name="f164" fmla="*/ f129 1 231"/>
              <a:gd name="f165" fmla="*/ f130 1 216"/>
              <a:gd name="f166" fmla="*/ f131 1 231"/>
              <a:gd name="f167" fmla="*/ 0 1 f96"/>
              <a:gd name="f168" fmla="*/ f90 1 f96"/>
              <a:gd name="f169" fmla="*/ 0 1 f97"/>
              <a:gd name="f170" fmla="*/ f91 1 f97"/>
              <a:gd name="f171" fmla="*/ f133 1 f96"/>
              <a:gd name="f172" fmla="*/ f134 1 f97"/>
              <a:gd name="f173" fmla="*/ f135 1 f96"/>
              <a:gd name="f174" fmla="*/ f136 1 f97"/>
              <a:gd name="f175" fmla="*/ f137 1 f97"/>
              <a:gd name="f176" fmla="*/ f138 1 f96"/>
              <a:gd name="f177" fmla="*/ f139 1 f97"/>
              <a:gd name="f178" fmla="*/ f140 1 f96"/>
              <a:gd name="f179" fmla="*/ f141 1 f97"/>
              <a:gd name="f180" fmla="*/ f142 1 f96"/>
              <a:gd name="f181" fmla="*/ f143 1 f97"/>
              <a:gd name="f182" fmla="*/ f144 1 f96"/>
              <a:gd name="f183" fmla="*/ f145 1 f97"/>
              <a:gd name="f184" fmla="*/ f146 1 f96"/>
              <a:gd name="f185" fmla="*/ f147 1 f97"/>
              <a:gd name="f186" fmla="*/ f148 1 f96"/>
              <a:gd name="f187" fmla="*/ f149 1 f97"/>
              <a:gd name="f188" fmla="*/ f150 1 f96"/>
              <a:gd name="f189" fmla="*/ f151 1 f97"/>
              <a:gd name="f190" fmla="*/ f152 1 f96"/>
              <a:gd name="f191" fmla="*/ f153 1 f97"/>
              <a:gd name="f192" fmla="*/ f154 1 f96"/>
              <a:gd name="f193" fmla="*/ f155 1 f97"/>
              <a:gd name="f194" fmla="*/ f156 1 f96"/>
              <a:gd name="f195" fmla="*/ f157 1 f96"/>
              <a:gd name="f196" fmla="*/ f158 1 f97"/>
              <a:gd name="f197" fmla="*/ f159 1 f96"/>
              <a:gd name="f198" fmla="*/ f160 1 f97"/>
              <a:gd name="f199" fmla="*/ f161 1 f96"/>
              <a:gd name="f200" fmla="*/ f162 1 f97"/>
              <a:gd name="f201" fmla="*/ f163 1 f96"/>
              <a:gd name="f202" fmla="*/ f164 1 f97"/>
              <a:gd name="f203" fmla="*/ f165 1 f96"/>
              <a:gd name="f204" fmla="*/ f166 1 f97"/>
              <a:gd name="f205" fmla="*/ f167 f87 1"/>
              <a:gd name="f206" fmla="*/ f168 f87 1"/>
              <a:gd name="f207" fmla="*/ f170 f88 1"/>
              <a:gd name="f208" fmla="*/ f169 f88 1"/>
              <a:gd name="f209" fmla="*/ f171 f87 1"/>
              <a:gd name="f210" fmla="*/ f172 f88 1"/>
              <a:gd name="f211" fmla="*/ f173 f87 1"/>
              <a:gd name="f212" fmla="*/ f174 f88 1"/>
              <a:gd name="f213" fmla="*/ f175 f88 1"/>
              <a:gd name="f214" fmla="*/ f176 f87 1"/>
              <a:gd name="f215" fmla="*/ f177 f88 1"/>
              <a:gd name="f216" fmla="*/ f178 f87 1"/>
              <a:gd name="f217" fmla="*/ f179 f88 1"/>
              <a:gd name="f218" fmla="*/ f180 f87 1"/>
              <a:gd name="f219" fmla="*/ f181 f88 1"/>
              <a:gd name="f220" fmla="*/ f182 f87 1"/>
              <a:gd name="f221" fmla="*/ f183 f88 1"/>
              <a:gd name="f222" fmla="*/ f184 f87 1"/>
              <a:gd name="f223" fmla="*/ f185 f88 1"/>
              <a:gd name="f224" fmla="*/ f186 f87 1"/>
              <a:gd name="f225" fmla="*/ f187 f88 1"/>
              <a:gd name="f226" fmla="*/ f188 f87 1"/>
              <a:gd name="f227" fmla="*/ f189 f88 1"/>
              <a:gd name="f228" fmla="*/ f190 f87 1"/>
              <a:gd name="f229" fmla="*/ f191 f88 1"/>
              <a:gd name="f230" fmla="*/ f192 f87 1"/>
              <a:gd name="f231" fmla="*/ f193 f88 1"/>
              <a:gd name="f232" fmla="*/ f194 f87 1"/>
              <a:gd name="f233" fmla="*/ f195 f87 1"/>
              <a:gd name="f234" fmla="*/ f196 f88 1"/>
              <a:gd name="f235" fmla="*/ f197 f87 1"/>
              <a:gd name="f236" fmla="*/ f198 f88 1"/>
              <a:gd name="f237" fmla="*/ f199 f87 1"/>
              <a:gd name="f238" fmla="*/ f200 f88 1"/>
              <a:gd name="f239" fmla="*/ f201 f87 1"/>
              <a:gd name="f240" fmla="*/ f202 f88 1"/>
              <a:gd name="f241" fmla="*/ f203 f87 1"/>
              <a:gd name="f242" fmla="*/ f204 f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2">
                <a:pos x="f209" y="f210"/>
              </a:cxn>
              <a:cxn ang="f132">
                <a:pos x="f211" y="f212"/>
              </a:cxn>
              <a:cxn ang="f132">
                <a:pos x="f209" y="f213"/>
              </a:cxn>
              <a:cxn ang="f132">
                <a:pos x="f214" y="f215"/>
              </a:cxn>
              <a:cxn ang="f132">
                <a:pos x="f216" y="f217"/>
              </a:cxn>
              <a:cxn ang="f132">
                <a:pos x="f218" y="f219"/>
              </a:cxn>
              <a:cxn ang="f132">
                <a:pos x="f220" y="f221"/>
              </a:cxn>
              <a:cxn ang="f132">
                <a:pos x="f222" y="f223"/>
              </a:cxn>
              <a:cxn ang="f132">
                <a:pos x="f224" y="f225"/>
              </a:cxn>
              <a:cxn ang="f132">
                <a:pos x="f226" y="f227"/>
              </a:cxn>
              <a:cxn ang="f132">
                <a:pos x="f228" y="f229"/>
              </a:cxn>
              <a:cxn ang="f132">
                <a:pos x="f230" y="f231"/>
              </a:cxn>
              <a:cxn ang="f132">
                <a:pos x="f209" y="f210"/>
              </a:cxn>
              <a:cxn ang="f132">
                <a:pos x="f232" y="f221"/>
              </a:cxn>
              <a:cxn ang="f132">
                <a:pos x="f233" y="f234"/>
              </a:cxn>
              <a:cxn ang="f132">
                <a:pos x="f235" y="f236"/>
              </a:cxn>
              <a:cxn ang="f132">
                <a:pos x="f237" y="f238"/>
              </a:cxn>
              <a:cxn ang="f132">
                <a:pos x="f239" y="f240"/>
              </a:cxn>
              <a:cxn ang="f132">
                <a:pos x="f241" y="f242"/>
              </a:cxn>
              <a:cxn ang="f132">
                <a:pos x="f232" y="f221"/>
              </a:cxn>
            </a:cxnLst>
            <a:rect l="f205" t="f208" r="f206" b="f207"/>
            <a:pathLst>
              <a:path w="216" h="231">
                <a:moveTo>
                  <a:pt x="f8" y="f9"/>
                </a:moveTo>
                <a:cubicBezTo>
                  <a:pt x="f10" y="f6"/>
                  <a:pt x="f11" y="f12"/>
                  <a:pt x="f13" y="f14"/>
                </a:cubicBezTo>
                <a:cubicBezTo>
                  <a:pt x="f11" y="f15"/>
                  <a:pt x="f10" y="f16"/>
                  <a:pt x="f8" y="f7"/>
                </a:cubicBezTo>
                <a:cubicBezTo>
                  <a:pt x="f17" y="f14"/>
                  <a:pt x="f18" y="f19"/>
                  <a:pt x="f20" y="f21"/>
                </a:cubicBezTo>
                <a:cubicBezTo>
                  <a:pt x="f22" y="f6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5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0"/>
                  <a:pt x="f11" y="f47"/>
                </a:cubicBezTo>
                <a:cubicBezTo>
                  <a:pt x="f48" y="f5"/>
                  <a:pt x="f49" y="f47"/>
                  <a:pt x="f50" y="f36"/>
                </a:cubicBezTo>
                <a:cubicBezTo>
                  <a:pt x="f2" y="f43"/>
                  <a:pt x="f51" y="f52"/>
                  <a:pt x="f53" y="f22"/>
                </a:cubicBezTo>
                <a:cubicBezTo>
                  <a:pt x="f6" y="f49"/>
                  <a:pt x="f30" y="f54"/>
                  <a:pt x="f55" y="f56"/>
                </a:cubicBezTo>
                <a:cubicBezTo>
                  <a:pt x="f57" y="f58"/>
                  <a:pt x="f59" y="f53"/>
                  <a:pt x="f8" y="f9"/>
                </a:cubicBezTo>
                <a:close/>
                <a:moveTo>
                  <a:pt x="f60" y="f37"/>
                </a:move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58"/>
                </a:cubicBezTo>
                <a:cubicBezTo>
                  <a:pt x="f72" y="f53"/>
                  <a:pt x="f11" y="f73"/>
                  <a:pt x="f74" y="f75"/>
                </a:cubicBezTo>
                <a:cubicBezTo>
                  <a:pt x="f54" y="f76"/>
                  <a:pt x="f77" y="f55"/>
                  <a:pt x="f77" y="f78"/>
                </a:cubicBezTo>
                <a:cubicBezTo>
                  <a:pt x="f79" y="f80"/>
                  <a:pt x="f76" y="f81"/>
                  <a:pt x="f48" y="f82"/>
                </a:cubicBezTo>
                <a:cubicBezTo>
                  <a:pt x="f83" y="f45"/>
                  <a:pt x="f84" y="f85"/>
                  <a:pt x="f60" y="f3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2" name="Freeform 77">
            <a:extLst>
              <a:ext uri="{FF2B5EF4-FFF2-40B4-BE49-F238E27FC236}">
                <a16:creationId xmlns:a16="http://schemas.microsoft.com/office/drawing/2014/main" id="{4CC127DA-475B-177F-125E-BA7BA2FEBF16}"/>
              </a:ext>
            </a:extLst>
          </p:cNvPr>
          <p:cNvSpPr/>
          <p:nvPr/>
        </p:nvSpPr>
        <p:spPr>
          <a:xfrm>
            <a:off x="3797302" y="3883027"/>
            <a:ext cx="309560" cy="1984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2"/>
              <a:gd name="f7" fmla="val 110"/>
              <a:gd name="f8" fmla="val 164"/>
              <a:gd name="f9" fmla="val 20"/>
              <a:gd name="f10" fmla="val 168"/>
              <a:gd name="f11" fmla="val 35"/>
              <a:gd name="f12" fmla="val 158"/>
              <a:gd name="f13" fmla="val 45"/>
              <a:gd name="f14" fmla="val 147"/>
              <a:gd name="f15" fmla="val 55"/>
              <a:gd name="f16" fmla="val 132"/>
              <a:gd name="f17" fmla="val 64"/>
              <a:gd name="f18" fmla="val 117"/>
              <a:gd name="f19" fmla="val 67"/>
              <a:gd name="f20" fmla="val 98"/>
              <a:gd name="f21" fmla="val 71"/>
              <a:gd name="f22" fmla="val 78"/>
              <a:gd name="f23" fmla="val 58"/>
              <a:gd name="f24" fmla="val 70"/>
              <a:gd name="f25" fmla="val 34"/>
              <a:gd name="f26" fmla="val 16"/>
              <a:gd name="f27" fmla="val 76"/>
              <a:gd name="f28" fmla="val 9"/>
              <a:gd name="f29" fmla="val 102"/>
              <a:gd name="f30" fmla="val 104"/>
              <a:gd name="f31" fmla="val 7"/>
              <a:gd name="f32" fmla="val 105"/>
              <a:gd name="f33" fmla="val 1"/>
              <a:gd name="f34" fmla="val 101"/>
              <a:gd name="f35" fmla="val 96"/>
              <a:gd name="f36" fmla="val 2"/>
              <a:gd name="f37" fmla="val 92"/>
              <a:gd name="f38" fmla="val 72"/>
              <a:gd name="f39" fmla="val 25"/>
              <a:gd name="f40" fmla="val 59"/>
              <a:gd name="f41" fmla="val 49"/>
              <a:gd name="f42" fmla="val 84"/>
              <a:gd name="f43" fmla="val 137"/>
              <a:gd name="f44" fmla="val 57"/>
              <a:gd name="f45" fmla="val 148"/>
              <a:gd name="f46" fmla="val 47"/>
              <a:gd name="f47" fmla="val 157"/>
              <a:gd name="f48" fmla="val 13"/>
              <a:gd name="f49" fmla="val 10"/>
              <a:gd name="f50" fmla="val 160"/>
              <a:gd name="f51" fmla="+- 0 0 -90"/>
              <a:gd name="f52" fmla="*/ f3 1 172"/>
              <a:gd name="f53" fmla="*/ f4 1 110"/>
              <a:gd name="f54" fmla="val f5"/>
              <a:gd name="f55" fmla="val f6"/>
              <a:gd name="f56" fmla="val f7"/>
              <a:gd name="f57" fmla="*/ f51 f0 1"/>
              <a:gd name="f58" fmla="+- f56 0 f54"/>
              <a:gd name="f59" fmla="+- f55 0 f54"/>
              <a:gd name="f60" fmla="*/ f57 1 f2"/>
              <a:gd name="f61" fmla="*/ f59 1 172"/>
              <a:gd name="f62" fmla="*/ f58 1 110"/>
              <a:gd name="f63" fmla="*/ 164 f59 1"/>
              <a:gd name="f64" fmla="*/ 0 f58 1"/>
              <a:gd name="f65" fmla="*/ 158 f59 1"/>
              <a:gd name="f66" fmla="*/ 45 f58 1"/>
              <a:gd name="f67" fmla="*/ 117 f59 1"/>
              <a:gd name="f68" fmla="*/ 67 f58 1"/>
              <a:gd name="f69" fmla="*/ 58 f59 1"/>
              <a:gd name="f70" fmla="*/ 70 f58 1"/>
              <a:gd name="f71" fmla="*/ 9 f59 1"/>
              <a:gd name="f72" fmla="*/ 102 f58 1"/>
              <a:gd name="f73" fmla="*/ 1 f59 1"/>
              <a:gd name="f74" fmla="*/ 110 f58 1"/>
              <a:gd name="f75" fmla="*/ 2 f59 1"/>
              <a:gd name="f76" fmla="*/ 92 f58 1"/>
              <a:gd name="f77" fmla="*/ 49 f59 1"/>
              <a:gd name="f78" fmla="*/ 58 f58 1"/>
              <a:gd name="f79" fmla="*/ 102 f59 1"/>
              <a:gd name="f80" fmla="*/ 157 f59 1"/>
              <a:gd name="f81" fmla="*/ 13 f58 1"/>
              <a:gd name="f82" fmla="+- f60 0 f1"/>
              <a:gd name="f83" fmla="*/ f63 1 172"/>
              <a:gd name="f84" fmla="*/ f64 1 110"/>
              <a:gd name="f85" fmla="*/ f65 1 172"/>
              <a:gd name="f86" fmla="*/ f66 1 110"/>
              <a:gd name="f87" fmla="*/ f67 1 172"/>
              <a:gd name="f88" fmla="*/ f68 1 110"/>
              <a:gd name="f89" fmla="*/ f69 1 172"/>
              <a:gd name="f90" fmla="*/ f70 1 110"/>
              <a:gd name="f91" fmla="*/ f71 1 172"/>
              <a:gd name="f92" fmla="*/ f72 1 110"/>
              <a:gd name="f93" fmla="*/ f73 1 172"/>
              <a:gd name="f94" fmla="*/ f74 1 110"/>
              <a:gd name="f95" fmla="*/ f75 1 172"/>
              <a:gd name="f96" fmla="*/ f76 1 110"/>
              <a:gd name="f97" fmla="*/ f77 1 172"/>
              <a:gd name="f98" fmla="*/ f78 1 110"/>
              <a:gd name="f99" fmla="*/ f79 1 172"/>
              <a:gd name="f100" fmla="*/ f80 1 172"/>
              <a:gd name="f101" fmla="*/ f81 1 110"/>
              <a:gd name="f102" fmla="*/ 0 1 f61"/>
              <a:gd name="f103" fmla="*/ f55 1 f61"/>
              <a:gd name="f104" fmla="*/ 0 1 f62"/>
              <a:gd name="f105" fmla="*/ f56 1 f62"/>
              <a:gd name="f106" fmla="*/ f83 1 f61"/>
              <a:gd name="f107" fmla="*/ f84 1 f62"/>
              <a:gd name="f108" fmla="*/ f85 1 f61"/>
              <a:gd name="f109" fmla="*/ f86 1 f62"/>
              <a:gd name="f110" fmla="*/ f87 1 f61"/>
              <a:gd name="f111" fmla="*/ f88 1 f62"/>
              <a:gd name="f112" fmla="*/ f89 1 f61"/>
              <a:gd name="f113" fmla="*/ f90 1 f62"/>
              <a:gd name="f114" fmla="*/ f91 1 f61"/>
              <a:gd name="f115" fmla="*/ f92 1 f62"/>
              <a:gd name="f116" fmla="*/ f93 1 f61"/>
              <a:gd name="f117" fmla="*/ f94 1 f62"/>
              <a:gd name="f118" fmla="*/ f95 1 f61"/>
              <a:gd name="f119" fmla="*/ f96 1 f62"/>
              <a:gd name="f120" fmla="*/ f97 1 f61"/>
              <a:gd name="f121" fmla="*/ f98 1 f62"/>
              <a:gd name="f122" fmla="*/ f99 1 f61"/>
              <a:gd name="f123" fmla="*/ f100 1 f61"/>
              <a:gd name="f124" fmla="*/ f101 1 f62"/>
              <a:gd name="f125" fmla="*/ f102 f52 1"/>
              <a:gd name="f126" fmla="*/ f103 f52 1"/>
              <a:gd name="f127" fmla="*/ f105 f53 1"/>
              <a:gd name="f128" fmla="*/ f104 f53 1"/>
              <a:gd name="f129" fmla="*/ f106 f52 1"/>
              <a:gd name="f130" fmla="*/ f107 f53 1"/>
              <a:gd name="f131" fmla="*/ f108 f52 1"/>
              <a:gd name="f132" fmla="*/ f109 f53 1"/>
              <a:gd name="f133" fmla="*/ f110 f52 1"/>
              <a:gd name="f134" fmla="*/ f111 f53 1"/>
              <a:gd name="f135" fmla="*/ f112 f52 1"/>
              <a:gd name="f136" fmla="*/ f113 f53 1"/>
              <a:gd name="f137" fmla="*/ f114 f52 1"/>
              <a:gd name="f138" fmla="*/ f115 f53 1"/>
              <a:gd name="f139" fmla="*/ f116 f52 1"/>
              <a:gd name="f140" fmla="*/ f117 f53 1"/>
              <a:gd name="f141" fmla="*/ f118 f52 1"/>
              <a:gd name="f142" fmla="*/ f119 f53 1"/>
              <a:gd name="f143" fmla="*/ f120 f52 1"/>
              <a:gd name="f144" fmla="*/ f121 f53 1"/>
              <a:gd name="f145" fmla="*/ f122 f52 1"/>
              <a:gd name="f146" fmla="*/ f123 f52 1"/>
              <a:gd name="f147" fmla="*/ f124 f5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2">
                <a:pos x="f129" y="f130"/>
              </a:cxn>
              <a:cxn ang="f82">
                <a:pos x="f131" y="f132"/>
              </a:cxn>
              <a:cxn ang="f82">
                <a:pos x="f133" y="f134"/>
              </a:cxn>
              <a:cxn ang="f82">
                <a:pos x="f135" y="f136"/>
              </a:cxn>
              <a:cxn ang="f82">
                <a:pos x="f137" y="f138"/>
              </a:cxn>
              <a:cxn ang="f82">
                <a:pos x="f139" y="f140"/>
              </a:cxn>
              <a:cxn ang="f82">
                <a:pos x="f141" y="f142"/>
              </a:cxn>
              <a:cxn ang="f82">
                <a:pos x="f143" y="f144"/>
              </a:cxn>
              <a:cxn ang="f82">
                <a:pos x="f145" y="f144"/>
              </a:cxn>
              <a:cxn ang="f82">
                <a:pos x="f146" y="f147"/>
              </a:cxn>
              <a:cxn ang="f82">
                <a:pos x="f129" y="f130"/>
              </a:cxn>
            </a:cxnLst>
            <a:rect l="f125" t="f128" r="f126" b="f127"/>
            <a:pathLst>
              <a:path w="172" h="110">
                <a:moveTo>
                  <a:pt x="f8" y="f5"/>
                </a:moveTo>
                <a:cubicBezTo>
                  <a:pt x="f6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1"/>
                  <a:pt x="f23" y="f24"/>
                </a:cubicBezTo>
                <a:cubicBezTo>
                  <a:pt x="f25" y="f24"/>
                  <a:pt x="f26" y="f27"/>
                  <a:pt x="f28" y="f29"/>
                </a:cubicBezTo>
                <a:cubicBezTo>
                  <a:pt x="f28" y="f30"/>
                  <a:pt x="f31" y="f32"/>
                  <a:pt x="f33" y="f7"/>
                </a:cubicBezTo>
                <a:cubicBezTo>
                  <a:pt x="f33" y="f34"/>
                  <a:pt x="f5" y="f35"/>
                  <a:pt x="f36" y="f37"/>
                </a:cubicBezTo>
                <a:cubicBezTo>
                  <a:pt x="f31" y="f38"/>
                  <a:pt x="f39" y="f40"/>
                  <a:pt x="f41" y="f23"/>
                </a:cubicBezTo>
                <a:cubicBezTo>
                  <a:pt x="f19" y="f23"/>
                  <a:pt x="f42" y="f23"/>
                  <a:pt x="f29" y="f23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7" y="f49"/>
                  <a:pt x="f50" y="f31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3" name="Freeform 78">
            <a:extLst>
              <a:ext uri="{FF2B5EF4-FFF2-40B4-BE49-F238E27FC236}">
                <a16:creationId xmlns:a16="http://schemas.microsoft.com/office/drawing/2014/main" id="{8ED32B3B-445B-5D30-CF0F-BC7AF03426CD}"/>
              </a:ext>
            </a:extLst>
          </p:cNvPr>
          <p:cNvSpPr/>
          <p:nvPr/>
        </p:nvSpPr>
        <p:spPr>
          <a:xfrm>
            <a:off x="2051054" y="4483102"/>
            <a:ext cx="200025" cy="666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1"/>
              <a:gd name="f7" fmla="val 37"/>
              <a:gd name="f8" fmla="val 11"/>
              <a:gd name="f9" fmla="val 79"/>
              <a:gd name="f10" fmla="val 30"/>
              <a:gd name="f11" fmla="val 46"/>
              <a:gd name="f12" fmla="val 33"/>
              <a:gd name="f13" fmla="val 13"/>
              <a:gd name="f14" fmla="val 36"/>
              <a:gd name="f15" fmla="val 9"/>
              <a:gd name="f16" fmla="val 4"/>
              <a:gd name="f17" fmla="val 27"/>
              <a:gd name="f18" fmla="val 3"/>
              <a:gd name="f19" fmla="val 23"/>
              <a:gd name="f20" fmla="val 5"/>
              <a:gd name="f21" fmla="val 16"/>
              <a:gd name="f22" fmla="val 10"/>
              <a:gd name="f23" fmla="val 14"/>
              <a:gd name="f24" fmla="val 42"/>
              <a:gd name="f25" fmla="val 75"/>
              <a:gd name="f26" fmla="+- 0 0 -90"/>
              <a:gd name="f27" fmla="*/ f3 1 111"/>
              <a:gd name="f28" fmla="*/ f4 1 37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111"/>
              <a:gd name="f37" fmla="*/ f33 1 37"/>
              <a:gd name="f38" fmla="*/ 111 f34 1"/>
              <a:gd name="f39" fmla="*/ 11 f33 1"/>
              <a:gd name="f40" fmla="*/ 13 f34 1"/>
              <a:gd name="f41" fmla="*/ 36 f33 1"/>
              <a:gd name="f42" fmla="*/ 0 f34 1"/>
              <a:gd name="f43" fmla="*/ 27 f33 1"/>
              <a:gd name="f44" fmla="*/ 10 f34 1"/>
              <a:gd name="f45" fmla="*/ 14 f33 1"/>
              <a:gd name="f46" fmla="+- f35 0 f1"/>
              <a:gd name="f47" fmla="*/ f38 1 111"/>
              <a:gd name="f48" fmla="*/ f39 1 37"/>
              <a:gd name="f49" fmla="*/ f40 1 111"/>
              <a:gd name="f50" fmla="*/ f41 1 37"/>
              <a:gd name="f51" fmla="*/ f42 1 111"/>
              <a:gd name="f52" fmla="*/ f43 1 37"/>
              <a:gd name="f53" fmla="*/ f44 1 111"/>
              <a:gd name="f54" fmla="*/ f45 1 37"/>
              <a:gd name="f55" fmla="*/ 0 1 f36"/>
              <a:gd name="f56" fmla="*/ f30 1 f36"/>
              <a:gd name="f57" fmla="*/ 0 1 f37"/>
              <a:gd name="f58" fmla="*/ f31 1 f37"/>
              <a:gd name="f59" fmla="*/ f47 1 f36"/>
              <a:gd name="f60" fmla="*/ f48 1 f37"/>
              <a:gd name="f61" fmla="*/ f49 1 f36"/>
              <a:gd name="f62" fmla="*/ f50 1 f37"/>
              <a:gd name="f63" fmla="*/ f51 1 f36"/>
              <a:gd name="f64" fmla="*/ f52 1 f37"/>
              <a:gd name="f65" fmla="*/ f53 1 f36"/>
              <a:gd name="f66" fmla="*/ f54 1 f37"/>
              <a:gd name="f67" fmla="*/ f55 f27 1"/>
              <a:gd name="f68" fmla="*/ f56 f27 1"/>
              <a:gd name="f69" fmla="*/ f58 f28 1"/>
              <a:gd name="f70" fmla="*/ f57 f28 1"/>
              <a:gd name="f71" fmla="*/ f59 f27 1"/>
              <a:gd name="f72" fmla="*/ f60 f28 1"/>
              <a:gd name="f73" fmla="*/ f61 f27 1"/>
              <a:gd name="f74" fmla="*/ f62 f28 1"/>
              <a:gd name="f75" fmla="*/ f63 f27 1"/>
              <a:gd name="f76" fmla="*/ f64 f28 1"/>
              <a:gd name="f77" fmla="*/ f65 f27 1"/>
              <a:gd name="f78" fmla="*/ f66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1" y="f72"/>
              </a:cxn>
              <a:cxn ang="f46">
                <a:pos x="f73" y="f74"/>
              </a:cxn>
              <a:cxn ang="f46">
                <a:pos x="f75" y="f76"/>
              </a:cxn>
              <a:cxn ang="f46">
                <a:pos x="f77" y="f78"/>
              </a:cxn>
              <a:cxn ang="f46">
                <a:pos x="f71" y="f72"/>
              </a:cxn>
            </a:cxnLst>
            <a:rect l="f67" t="f70" r="f68" b="f69"/>
            <a:pathLst>
              <a:path w="111" h="37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7"/>
                  <a:pt x="f16" y="f10"/>
                  <a:pt x="f5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5"/>
                  <a:pt x="f25" y="f18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4" name="Freeform 79">
            <a:extLst>
              <a:ext uri="{FF2B5EF4-FFF2-40B4-BE49-F238E27FC236}">
                <a16:creationId xmlns:a16="http://schemas.microsoft.com/office/drawing/2014/main" id="{683A2325-F2C2-09A7-FD9F-DCE679D67C8C}"/>
              </a:ext>
            </a:extLst>
          </p:cNvPr>
          <p:cNvSpPr/>
          <p:nvPr/>
        </p:nvSpPr>
        <p:spPr>
          <a:xfrm>
            <a:off x="3775072" y="3797302"/>
            <a:ext cx="242882" cy="1936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5"/>
              <a:gd name="f7" fmla="val 107"/>
              <a:gd name="f8" fmla="val 115"/>
              <a:gd name="f9" fmla="val 28"/>
              <a:gd name="f10" fmla="val 114"/>
              <a:gd name="f11" fmla="val 74"/>
              <a:gd name="f12" fmla="val 82"/>
              <a:gd name="f13" fmla="val 80"/>
              <a:gd name="f14" fmla="val 67"/>
              <a:gd name="f15" fmla="val 53"/>
              <a:gd name="f16" fmla="val 83"/>
              <a:gd name="f17" fmla="val 38"/>
              <a:gd name="f18" fmla="val 84"/>
              <a:gd name="f19" fmla="val 25"/>
              <a:gd name="f20" fmla="val 16"/>
              <a:gd name="f21" fmla="val 88"/>
              <a:gd name="f22" fmla="val 11"/>
              <a:gd name="f23" fmla="val 100"/>
              <a:gd name="f24" fmla="val 10"/>
              <a:gd name="f25" fmla="val 103"/>
              <a:gd name="f26" fmla="val 5"/>
              <a:gd name="f27" fmla="val 105"/>
              <a:gd name="f28" fmla="val 2"/>
              <a:gd name="f29" fmla="val 104"/>
              <a:gd name="f30" fmla="val 99"/>
              <a:gd name="f31" fmla="val 1"/>
              <a:gd name="f32" fmla="val 97"/>
              <a:gd name="f33" fmla="val 8"/>
              <a:gd name="f34" fmla="val 89"/>
              <a:gd name="f35" fmla="val 15"/>
              <a:gd name="f36" fmla="val 23"/>
              <a:gd name="f37" fmla="val 76"/>
              <a:gd name="f38" fmla="val 32"/>
              <a:gd name="f39" fmla="val 71"/>
              <a:gd name="f40" fmla="val 43"/>
              <a:gd name="f41" fmla="val 95"/>
              <a:gd name="f42" fmla="val 72"/>
              <a:gd name="f43" fmla="val 112"/>
              <a:gd name="f44" fmla="val 56"/>
              <a:gd name="f45" fmla="+- 0 0 -90"/>
              <a:gd name="f46" fmla="*/ f3 1 135"/>
              <a:gd name="f47" fmla="*/ f4 1 107"/>
              <a:gd name="f48" fmla="val f5"/>
              <a:gd name="f49" fmla="val f6"/>
              <a:gd name="f50" fmla="val f7"/>
              <a:gd name="f51" fmla="*/ f45 f0 1"/>
              <a:gd name="f52" fmla="+- f50 0 f48"/>
              <a:gd name="f53" fmla="+- f49 0 f48"/>
              <a:gd name="f54" fmla="*/ f51 1 f2"/>
              <a:gd name="f55" fmla="*/ f53 1 135"/>
              <a:gd name="f56" fmla="*/ f52 1 107"/>
              <a:gd name="f57" fmla="*/ 115 f53 1"/>
              <a:gd name="f58" fmla="*/ 0 f52 1"/>
              <a:gd name="f59" fmla="*/ 82 f53 1"/>
              <a:gd name="f60" fmla="*/ 80 f52 1"/>
              <a:gd name="f61" fmla="*/ 38 f53 1"/>
              <a:gd name="f62" fmla="*/ 84 f52 1"/>
              <a:gd name="f63" fmla="*/ 11 f53 1"/>
              <a:gd name="f64" fmla="*/ 100 f52 1"/>
              <a:gd name="f65" fmla="*/ 2 f53 1"/>
              <a:gd name="f66" fmla="*/ 107 f52 1"/>
              <a:gd name="f67" fmla="*/ 1 f53 1"/>
              <a:gd name="f68" fmla="*/ 97 f52 1"/>
              <a:gd name="f69" fmla="*/ 23 f53 1"/>
              <a:gd name="f70" fmla="*/ 76 f52 1"/>
              <a:gd name="f71" fmla="*/ 53 f53 1"/>
              <a:gd name="f72" fmla="*/ 71 f52 1"/>
              <a:gd name="f73" fmla="*/ 114 f53 1"/>
              <a:gd name="f74" fmla="*/ 15 f52 1"/>
              <a:gd name="f75" fmla="+- f54 0 f1"/>
              <a:gd name="f76" fmla="*/ f57 1 135"/>
              <a:gd name="f77" fmla="*/ f58 1 107"/>
              <a:gd name="f78" fmla="*/ f59 1 135"/>
              <a:gd name="f79" fmla="*/ f60 1 107"/>
              <a:gd name="f80" fmla="*/ f61 1 135"/>
              <a:gd name="f81" fmla="*/ f62 1 107"/>
              <a:gd name="f82" fmla="*/ f63 1 135"/>
              <a:gd name="f83" fmla="*/ f64 1 107"/>
              <a:gd name="f84" fmla="*/ f65 1 135"/>
              <a:gd name="f85" fmla="*/ f66 1 107"/>
              <a:gd name="f86" fmla="*/ f67 1 135"/>
              <a:gd name="f87" fmla="*/ f68 1 107"/>
              <a:gd name="f88" fmla="*/ f69 1 135"/>
              <a:gd name="f89" fmla="*/ f70 1 107"/>
              <a:gd name="f90" fmla="*/ f71 1 135"/>
              <a:gd name="f91" fmla="*/ f72 1 107"/>
              <a:gd name="f92" fmla="*/ f73 1 135"/>
              <a:gd name="f93" fmla="*/ f74 1 107"/>
              <a:gd name="f94" fmla="*/ 0 1 f55"/>
              <a:gd name="f95" fmla="*/ f49 1 f55"/>
              <a:gd name="f96" fmla="*/ 0 1 f56"/>
              <a:gd name="f97" fmla="*/ f50 1 f56"/>
              <a:gd name="f98" fmla="*/ f76 1 f55"/>
              <a:gd name="f99" fmla="*/ f77 1 f56"/>
              <a:gd name="f100" fmla="*/ f78 1 f55"/>
              <a:gd name="f101" fmla="*/ f79 1 f56"/>
              <a:gd name="f102" fmla="*/ f80 1 f55"/>
              <a:gd name="f103" fmla="*/ f81 1 f56"/>
              <a:gd name="f104" fmla="*/ f82 1 f55"/>
              <a:gd name="f105" fmla="*/ f83 1 f56"/>
              <a:gd name="f106" fmla="*/ f84 1 f55"/>
              <a:gd name="f107" fmla="*/ f85 1 f56"/>
              <a:gd name="f108" fmla="*/ f86 1 f55"/>
              <a:gd name="f109" fmla="*/ f87 1 f56"/>
              <a:gd name="f110" fmla="*/ f88 1 f55"/>
              <a:gd name="f111" fmla="*/ f89 1 f56"/>
              <a:gd name="f112" fmla="*/ f90 1 f55"/>
              <a:gd name="f113" fmla="*/ f91 1 f56"/>
              <a:gd name="f114" fmla="*/ f92 1 f55"/>
              <a:gd name="f115" fmla="*/ f93 1 f56"/>
              <a:gd name="f116" fmla="*/ f94 f46 1"/>
              <a:gd name="f117" fmla="*/ f95 f46 1"/>
              <a:gd name="f118" fmla="*/ f97 f47 1"/>
              <a:gd name="f119" fmla="*/ f96 f47 1"/>
              <a:gd name="f120" fmla="*/ f98 f46 1"/>
              <a:gd name="f121" fmla="*/ f99 f47 1"/>
              <a:gd name="f122" fmla="*/ f100 f46 1"/>
              <a:gd name="f123" fmla="*/ f101 f47 1"/>
              <a:gd name="f124" fmla="*/ f102 f46 1"/>
              <a:gd name="f125" fmla="*/ f103 f47 1"/>
              <a:gd name="f126" fmla="*/ f104 f46 1"/>
              <a:gd name="f127" fmla="*/ f105 f47 1"/>
              <a:gd name="f128" fmla="*/ f106 f46 1"/>
              <a:gd name="f129" fmla="*/ f107 f47 1"/>
              <a:gd name="f130" fmla="*/ f108 f46 1"/>
              <a:gd name="f131" fmla="*/ f109 f47 1"/>
              <a:gd name="f132" fmla="*/ f110 f46 1"/>
              <a:gd name="f133" fmla="*/ f111 f47 1"/>
              <a:gd name="f134" fmla="*/ f112 f46 1"/>
              <a:gd name="f135" fmla="*/ f113 f47 1"/>
              <a:gd name="f136" fmla="*/ f114 f46 1"/>
              <a:gd name="f137" fmla="*/ f115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120" y="f121"/>
              </a:cxn>
              <a:cxn ang="f75">
                <a:pos x="f122" y="f123"/>
              </a:cxn>
              <a:cxn ang="f75">
                <a:pos x="f124" y="f125"/>
              </a:cxn>
              <a:cxn ang="f75">
                <a:pos x="f126" y="f127"/>
              </a:cxn>
              <a:cxn ang="f75">
                <a:pos x="f128" y="f129"/>
              </a:cxn>
              <a:cxn ang="f75">
                <a:pos x="f130" y="f131"/>
              </a:cxn>
              <a:cxn ang="f75">
                <a:pos x="f132" y="f133"/>
              </a:cxn>
              <a:cxn ang="f75">
                <a:pos x="f134" y="f135"/>
              </a:cxn>
              <a:cxn ang="f75">
                <a:pos x="f136" y="f137"/>
              </a:cxn>
              <a:cxn ang="f75">
                <a:pos x="f120" y="f121"/>
              </a:cxn>
            </a:cxnLst>
            <a:rect l="f116" t="f119" r="f117" b="f118"/>
            <a:pathLst>
              <a:path w="135" h="107">
                <a:moveTo>
                  <a:pt x="f8" y="f5"/>
                </a:moveTo>
                <a:cubicBezTo>
                  <a:pt x="f6" y="f9"/>
                  <a:pt x="f10" y="f11"/>
                  <a:pt x="f12" y="f13"/>
                </a:cubicBezTo>
                <a:cubicBezTo>
                  <a:pt x="f14" y="f12"/>
                  <a:pt x="f15" y="f16"/>
                  <a:pt x="f17" y="f18"/>
                </a:cubicBezTo>
                <a:cubicBezTo>
                  <a:pt x="f19" y="f18"/>
                  <a:pt x="f20" y="f21"/>
                  <a:pt x="f22" y="f23"/>
                </a:cubicBezTo>
                <a:cubicBezTo>
                  <a:pt x="f24" y="f25"/>
                  <a:pt x="f26" y="f27"/>
                  <a:pt x="f28" y="f7"/>
                </a:cubicBezTo>
                <a:cubicBezTo>
                  <a:pt x="f28" y="f29"/>
                  <a:pt x="f5" y="f30"/>
                  <a:pt x="f31" y="f32"/>
                </a:cubicBezTo>
                <a:cubicBezTo>
                  <a:pt x="f33" y="f34"/>
                  <a:pt x="f35" y="f13"/>
                  <a:pt x="f36" y="f37"/>
                </a:cubicBezTo>
                <a:cubicBezTo>
                  <a:pt x="f38" y="f39"/>
                  <a:pt x="f40" y="f39"/>
                  <a:pt x="f15" y="f39"/>
                </a:cubicBezTo>
                <a:cubicBezTo>
                  <a:pt x="f41" y="f42"/>
                  <a:pt x="f43" y="f44"/>
                  <a:pt x="f10" y="f35"/>
                </a:cubicBezTo>
                <a:cubicBezTo>
                  <a:pt x="f10" y="f24"/>
                  <a:pt x="f8" y="f26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5" name="Freeform 80">
            <a:extLst>
              <a:ext uri="{FF2B5EF4-FFF2-40B4-BE49-F238E27FC236}">
                <a16:creationId xmlns:a16="http://schemas.microsoft.com/office/drawing/2014/main" id="{B3632497-D23A-1D9D-11EB-03E8E4A38574}"/>
              </a:ext>
            </a:extLst>
          </p:cNvPr>
          <p:cNvSpPr/>
          <p:nvPr/>
        </p:nvSpPr>
        <p:spPr>
          <a:xfrm>
            <a:off x="1338260" y="4217990"/>
            <a:ext cx="44448" cy="698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5"/>
              <a:gd name="f7" fmla="val 38"/>
              <a:gd name="f8" fmla="val 22"/>
              <a:gd name="f9" fmla="val 8"/>
              <a:gd name="f10" fmla="val 36"/>
              <a:gd name="f11" fmla="val 30"/>
              <a:gd name="f12" fmla="val 2"/>
              <a:gd name="f13" fmla="val 16"/>
              <a:gd name="f14" fmla="val 3"/>
              <a:gd name="f15" fmla="val 12"/>
              <a:gd name="f16" fmla="val 1"/>
              <a:gd name="f17" fmla="val 24"/>
              <a:gd name="f18" fmla="val 13"/>
              <a:gd name="f19" fmla="val 23"/>
              <a:gd name="f20" fmla="val 26"/>
              <a:gd name="f21" fmla="+- 0 0 -90"/>
              <a:gd name="f22" fmla="*/ f3 1 25"/>
              <a:gd name="f23" fmla="*/ f4 1 38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25"/>
              <a:gd name="f32" fmla="*/ f28 1 38"/>
              <a:gd name="f33" fmla="*/ 22 f29 1"/>
              <a:gd name="f34" fmla="*/ 38 f28 1"/>
              <a:gd name="f35" fmla="*/ 2 f29 1"/>
              <a:gd name="f36" fmla="*/ 16 f28 1"/>
              <a:gd name="f37" fmla="*/ 25 f29 1"/>
              <a:gd name="f38" fmla="*/ 1 f28 1"/>
              <a:gd name="f39" fmla="+- f30 0 f1"/>
              <a:gd name="f40" fmla="*/ f33 1 25"/>
              <a:gd name="f41" fmla="*/ f34 1 38"/>
              <a:gd name="f42" fmla="*/ f35 1 25"/>
              <a:gd name="f43" fmla="*/ f36 1 38"/>
              <a:gd name="f44" fmla="*/ f37 1 25"/>
              <a:gd name="f45" fmla="*/ f38 1 38"/>
              <a:gd name="f46" fmla="*/ 0 1 f31"/>
              <a:gd name="f47" fmla="*/ f25 1 f31"/>
              <a:gd name="f48" fmla="*/ 0 1 f32"/>
              <a:gd name="f49" fmla="*/ f26 1 f32"/>
              <a:gd name="f50" fmla="*/ f40 1 f31"/>
              <a:gd name="f51" fmla="*/ f41 1 f32"/>
              <a:gd name="f52" fmla="*/ f42 1 f31"/>
              <a:gd name="f53" fmla="*/ f43 1 f32"/>
              <a:gd name="f54" fmla="*/ f44 1 f31"/>
              <a:gd name="f55" fmla="*/ f45 1 f32"/>
              <a:gd name="f56" fmla="*/ f46 f22 1"/>
              <a:gd name="f57" fmla="*/ f47 f22 1"/>
              <a:gd name="f58" fmla="*/ f49 f23 1"/>
              <a:gd name="f59" fmla="*/ f48 f23 1"/>
              <a:gd name="f60" fmla="*/ f50 f22 1"/>
              <a:gd name="f61" fmla="*/ f51 f23 1"/>
              <a:gd name="f62" fmla="*/ f52 f22 1"/>
              <a:gd name="f63" fmla="*/ f53 f23 1"/>
              <a:gd name="f64" fmla="*/ f54 f22 1"/>
              <a:gd name="f65" fmla="*/ f55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0" y="f61"/>
              </a:cxn>
              <a:cxn ang="f39">
                <a:pos x="f62" y="f63"/>
              </a:cxn>
              <a:cxn ang="f39">
                <a:pos x="f64" y="f65"/>
              </a:cxn>
              <a:cxn ang="f39">
                <a:pos x="f60" y="f61"/>
              </a:cxn>
            </a:cxnLst>
            <a:rect l="f56" t="f59" r="f57" b="f58"/>
            <a:pathLst>
              <a:path w="25" h="38">
                <a:moveTo>
                  <a:pt x="f8" y="f7"/>
                </a:moveTo>
                <a:cubicBezTo>
                  <a:pt x="f9" y="f10"/>
                  <a:pt x="f5" y="f11"/>
                  <a:pt x="f12" y="f13"/>
                </a:cubicBezTo>
                <a:cubicBezTo>
                  <a:pt x="f14" y="f14"/>
                  <a:pt x="f15" y="f5"/>
                  <a:pt x="f6" y="f16"/>
                </a:cubicBezTo>
                <a:cubicBezTo>
                  <a:pt x="f17" y="f18"/>
                  <a:pt x="f19" y="f20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6" name="Freeform 81">
            <a:extLst>
              <a:ext uri="{FF2B5EF4-FFF2-40B4-BE49-F238E27FC236}">
                <a16:creationId xmlns:a16="http://schemas.microsoft.com/office/drawing/2014/main" id="{C3F56F1E-2CF4-1EC4-1101-D72DE1C5B582}"/>
              </a:ext>
            </a:extLst>
          </p:cNvPr>
          <p:cNvSpPr/>
          <p:nvPr/>
        </p:nvSpPr>
        <p:spPr>
          <a:xfrm>
            <a:off x="5076821" y="4278313"/>
            <a:ext cx="293686" cy="1031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3"/>
              <a:gd name="f7" fmla="val 57"/>
              <a:gd name="f8" fmla="val 22"/>
              <a:gd name="f9" fmla="val 19"/>
              <a:gd name="f10" fmla="val 42"/>
              <a:gd name="f11" fmla="val 3"/>
              <a:gd name="f12" fmla="val 63"/>
              <a:gd name="f13" fmla="val 6"/>
              <a:gd name="f14" fmla="val 110"/>
              <a:gd name="f15" fmla="val 14"/>
              <a:gd name="f16" fmla="val 116"/>
              <a:gd name="f17" fmla="val 15"/>
              <a:gd name="f18" fmla="val 1"/>
              <a:gd name="f19" fmla="val 161"/>
              <a:gd name="f20" fmla="val 23"/>
              <a:gd name="f21" fmla="val 146"/>
              <a:gd name="f22" fmla="val 43"/>
              <a:gd name="f23" fmla="val 122"/>
              <a:gd name="f24" fmla="val 48"/>
              <a:gd name="f25" fmla="val 79"/>
              <a:gd name="f26" fmla="val 40"/>
              <a:gd name="f27" fmla="+- 0 0 -90"/>
              <a:gd name="f28" fmla="*/ f3 1 163"/>
              <a:gd name="f29" fmla="*/ f4 1 57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163"/>
              <a:gd name="f38" fmla="*/ f34 1 57"/>
              <a:gd name="f39" fmla="*/ 0 f35 1"/>
              <a:gd name="f40" fmla="*/ 22 f34 1"/>
              <a:gd name="f41" fmla="*/ 63 f35 1"/>
              <a:gd name="f42" fmla="*/ 6 f34 1"/>
              <a:gd name="f43" fmla="*/ 163 f35 1"/>
              <a:gd name="f44" fmla="*/ 1 f34 1"/>
              <a:gd name="f45" fmla="*/ 122 f35 1"/>
              <a:gd name="f46" fmla="*/ 48 f34 1"/>
              <a:gd name="f47" fmla="+- f36 0 f1"/>
              <a:gd name="f48" fmla="*/ f39 1 163"/>
              <a:gd name="f49" fmla="*/ f40 1 57"/>
              <a:gd name="f50" fmla="*/ f41 1 163"/>
              <a:gd name="f51" fmla="*/ f42 1 57"/>
              <a:gd name="f52" fmla="*/ f43 1 163"/>
              <a:gd name="f53" fmla="*/ f44 1 57"/>
              <a:gd name="f54" fmla="*/ f45 1 163"/>
              <a:gd name="f55" fmla="*/ f46 1 57"/>
              <a:gd name="f56" fmla="*/ 0 1 f37"/>
              <a:gd name="f57" fmla="*/ f31 1 f37"/>
              <a:gd name="f58" fmla="*/ 0 1 f38"/>
              <a:gd name="f59" fmla="*/ f32 1 f38"/>
              <a:gd name="f60" fmla="*/ f48 1 f37"/>
              <a:gd name="f61" fmla="*/ f49 1 f38"/>
              <a:gd name="f62" fmla="*/ f50 1 f37"/>
              <a:gd name="f63" fmla="*/ f51 1 f38"/>
              <a:gd name="f64" fmla="*/ f52 1 f37"/>
              <a:gd name="f65" fmla="*/ f53 1 f38"/>
              <a:gd name="f66" fmla="*/ f54 1 f37"/>
              <a:gd name="f67" fmla="*/ f55 1 f38"/>
              <a:gd name="f68" fmla="*/ f56 f28 1"/>
              <a:gd name="f69" fmla="*/ f57 f28 1"/>
              <a:gd name="f70" fmla="*/ f59 f29 1"/>
              <a:gd name="f71" fmla="*/ f58 f29 1"/>
              <a:gd name="f72" fmla="*/ f60 f28 1"/>
              <a:gd name="f73" fmla="*/ f61 f29 1"/>
              <a:gd name="f74" fmla="*/ f62 f28 1"/>
              <a:gd name="f75" fmla="*/ f63 f29 1"/>
              <a:gd name="f76" fmla="*/ f64 f28 1"/>
              <a:gd name="f77" fmla="*/ f65 f29 1"/>
              <a:gd name="f78" fmla="*/ f66 f28 1"/>
              <a:gd name="f79" fmla="*/ f67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2" y="f73"/>
              </a:cxn>
              <a:cxn ang="f47">
                <a:pos x="f74" y="f75"/>
              </a:cxn>
              <a:cxn ang="f47">
                <a:pos x="f76" y="f77"/>
              </a:cxn>
              <a:cxn ang="f47">
                <a:pos x="f78" y="f79"/>
              </a:cxn>
              <a:cxn ang="f47">
                <a:pos x="f72" y="f73"/>
              </a:cxn>
            </a:cxnLst>
            <a:rect l="f68" t="f71" r="f69" b="f70"/>
            <a:pathLst>
              <a:path w="163" h="57">
                <a:moveTo>
                  <a:pt x="f5" y="f8"/>
                </a:moveTo>
                <a:cubicBezTo>
                  <a:pt x="f9" y="f5"/>
                  <a:pt x="f10" y="f11"/>
                  <a:pt x="f12" y="f13"/>
                </a:cubicBezTo>
                <a:cubicBezTo>
                  <a:pt x="f14" y="f15"/>
                  <a:pt x="f16" y="f17"/>
                  <a:pt x="f6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7"/>
                  <a:pt x="f26" y="f10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7" name="Freeform 82">
            <a:extLst>
              <a:ext uri="{FF2B5EF4-FFF2-40B4-BE49-F238E27FC236}">
                <a16:creationId xmlns:a16="http://schemas.microsoft.com/office/drawing/2014/main" id="{B52AE9A2-C301-940A-21BA-D86E6047CF22}"/>
              </a:ext>
            </a:extLst>
          </p:cNvPr>
          <p:cNvSpPr/>
          <p:nvPr/>
        </p:nvSpPr>
        <p:spPr>
          <a:xfrm>
            <a:off x="3629025" y="4338635"/>
            <a:ext cx="333371" cy="1920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5"/>
              <a:gd name="f7" fmla="val 107"/>
              <a:gd name="f8" fmla="val 5"/>
              <a:gd name="f9" fmla="val 64"/>
              <a:gd name="f10" fmla="val 123"/>
              <a:gd name="f11" fmla="val 184"/>
              <a:gd name="f12" fmla="val 8"/>
              <a:gd name="f13" fmla="val 15"/>
              <a:gd name="f14" fmla="val 22"/>
              <a:gd name="f15" fmla="val 57"/>
              <a:gd name="f16" fmla="val 113"/>
              <a:gd name="f17" fmla="val 80"/>
              <a:gd name="f18" fmla="val 91"/>
              <a:gd name="f19" fmla="val 66"/>
              <a:gd name="f20" fmla="val 85"/>
              <a:gd name="f21" fmla="val 52"/>
              <a:gd name="f22" fmla="val 78"/>
              <a:gd name="f23" fmla="val 42"/>
              <a:gd name="f24" fmla="val 67"/>
              <a:gd name="f25" fmla="val 26"/>
              <a:gd name="f26" fmla="val 48"/>
              <a:gd name="f27" fmla="val 14"/>
              <a:gd name="f28" fmla="val 2"/>
              <a:gd name="f29" fmla="val 3"/>
              <a:gd name="f30" fmla="+- 0 0 -90"/>
              <a:gd name="f31" fmla="*/ f3 1 185"/>
              <a:gd name="f32" fmla="*/ f4 1 107"/>
              <a:gd name="f33" fmla="val f5"/>
              <a:gd name="f34" fmla="val f6"/>
              <a:gd name="f35" fmla="val f7"/>
              <a:gd name="f36" fmla="*/ f30 f0 1"/>
              <a:gd name="f37" fmla="+- f35 0 f33"/>
              <a:gd name="f38" fmla="+- f34 0 f33"/>
              <a:gd name="f39" fmla="*/ f36 1 f2"/>
              <a:gd name="f40" fmla="*/ f38 1 185"/>
              <a:gd name="f41" fmla="*/ f37 1 107"/>
              <a:gd name="f42" fmla="*/ 5 f38 1"/>
              <a:gd name="f43" fmla="*/ 0 f37 1"/>
              <a:gd name="f44" fmla="*/ 184 f38 1"/>
              <a:gd name="f45" fmla="*/ 22 f37 1"/>
              <a:gd name="f46" fmla="*/ 80 f38 1"/>
              <a:gd name="f47" fmla="*/ 91 f37 1"/>
              <a:gd name="f48" fmla="*/ 42 f38 1"/>
              <a:gd name="f49" fmla="*/ 67 f37 1"/>
              <a:gd name="f50" fmla="*/ 0 f38 1"/>
              <a:gd name="f51" fmla="*/ 5 f37 1"/>
              <a:gd name="f52" fmla="+- f39 0 f1"/>
              <a:gd name="f53" fmla="*/ f42 1 185"/>
              <a:gd name="f54" fmla="*/ f43 1 107"/>
              <a:gd name="f55" fmla="*/ f44 1 185"/>
              <a:gd name="f56" fmla="*/ f45 1 107"/>
              <a:gd name="f57" fmla="*/ f46 1 185"/>
              <a:gd name="f58" fmla="*/ f47 1 107"/>
              <a:gd name="f59" fmla="*/ f48 1 185"/>
              <a:gd name="f60" fmla="*/ f49 1 107"/>
              <a:gd name="f61" fmla="*/ f50 1 185"/>
              <a:gd name="f62" fmla="*/ f51 1 107"/>
              <a:gd name="f63" fmla="*/ 0 1 f40"/>
              <a:gd name="f64" fmla="*/ f34 1 f40"/>
              <a:gd name="f65" fmla="*/ 0 1 f41"/>
              <a:gd name="f66" fmla="*/ f35 1 f41"/>
              <a:gd name="f67" fmla="*/ f53 1 f40"/>
              <a:gd name="f68" fmla="*/ f54 1 f41"/>
              <a:gd name="f69" fmla="*/ f55 1 f40"/>
              <a:gd name="f70" fmla="*/ f56 1 f41"/>
              <a:gd name="f71" fmla="*/ f57 1 f40"/>
              <a:gd name="f72" fmla="*/ f58 1 f41"/>
              <a:gd name="f73" fmla="*/ f59 1 f40"/>
              <a:gd name="f74" fmla="*/ f60 1 f41"/>
              <a:gd name="f75" fmla="*/ f61 1 f40"/>
              <a:gd name="f76" fmla="*/ f62 1 f41"/>
              <a:gd name="f77" fmla="*/ f63 f31 1"/>
              <a:gd name="f78" fmla="*/ f64 f31 1"/>
              <a:gd name="f79" fmla="*/ f66 f32 1"/>
              <a:gd name="f80" fmla="*/ f65 f32 1"/>
              <a:gd name="f81" fmla="*/ f67 f31 1"/>
              <a:gd name="f82" fmla="*/ f68 f32 1"/>
              <a:gd name="f83" fmla="*/ f69 f31 1"/>
              <a:gd name="f84" fmla="*/ f70 f32 1"/>
              <a:gd name="f85" fmla="*/ f71 f31 1"/>
              <a:gd name="f86" fmla="*/ f72 f32 1"/>
              <a:gd name="f87" fmla="*/ f73 f31 1"/>
              <a:gd name="f88" fmla="*/ f74 f32 1"/>
              <a:gd name="f89" fmla="*/ f75 f31 1"/>
              <a:gd name="f90" fmla="*/ f76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2">
                <a:pos x="f81" y="f82"/>
              </a:cxn>
              <a:cxn ang="f52">
                <a:pos x="f83" y="f82"/>
              </a:cxn>
              <a:cxn ang="f52">
                <a:pos x="f83" y="f84"/>
              </a:cxn>
              <a:cxn ang="f52">
                <a:pos x="f85" y="f86"/>
              </a:cxn>
              <a:cxn ang="f52">
                <a:pos x="f87" y="f88"/>
              </a:cxn>
              <a:cxn ang="f52">
                <a:pos x="f89" y="f90"/>
              </a:cxn>
              <a:cxn ang="f52">
                <a:pos x="f81" y="f82"/>
              </a:cxn>
            </a:cxnLst>
            <a:rect l="f77" t="f80" r="f78" b="f79"/>
            <a:pathLst>
              <a:path w="185" h="107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11" y="f12"/>
                  <a:pt x="f6" y="f13"/>
                  <a:pt x="f11" y="f14"/>
                </a:cubicBezTo>
                <a:cubicBezTo>
                  <a:pt x="f2" y="f15"/>
                  <a:pt x="f16" y="f7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5"/>
                  <a:pt x="f5" y="f8"/>
                </a:cubicBezTo>
                <a:cubicBezTo>
                  <a:pt x="f28" y="f29"/>
                  <a:pt x="f29" y="f28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8" name="Freeform 83">
            <a:extLst>
              <a:ext uri="{FF2B5EF4-FFF2-40B4-BE49-F238E27FC236}">
                <a16:creationId xmlns:a16="http://schemas.microsoft.com/office/drawing/2014/main" id="{F46D457C-7AE1-0573-2C83-C117A5F8D519}"/>
              </a:ext>
            </a:extLst>
          </p:cNvPr>
          <p:cNvSpPr/>
          <p:nvPr/>
        </p:nvSpPr>
        <p:spPr>
          <a:xfrm>
            <a:off x="3659191" y="4197352"/>
            <a:ext cx="92070" cy="761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1"/>
              <a:gd name="f7" fmla="val 42"/>
              <a:gd name="f8" fmla="val 34"/>
              <a:gd name="f9" fmla="val 18"/>
              <a:gd name="f10" fmla="val 21"/>
              <a:gd name="f11" fmla="val 32"/>
              <a:gd name="f12" fmla="val 10"/>
              <a:gd name="f13" fmla="val 46"/>
              <a:gd name="f14" fmla="val 48"/>
              <a:gd name="f15" fmla="val 1"/>
              <a:gd name="f16" fmla="val 50"/>
              <a:gd name="f17" fmla="val 2"/>
              <a:gd name="f18" fmla="val 12"/>
              <a:gd name="f19" fmla="val 23"/>
              <a:gd name="f20" fmla="val 30"/>
              <a:gd name="f21" fmla="val 33"/>
              <a:gd name="f22" fmla="val 37"/>
              <a:gd name="f23" fmla="+- 0 0 -90"/>
              <a:gd name="f24" fmla="*/ f3 1 51"/>
              <a:gd name="f25" fmla="*/ f4 1 42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51"/>
              <a:gd name="f34" fmla="*/ f30 1 42"/>
              <a:gd name="f35" fmla="*/ 0 f31 1"/>
              <a:gd name="f36" fmla="*/ 34 f30 1"/>
              <a:gd name="f37" fmla="*/ 46 f31 1"/>
              <a:gd name="f38" fmla="*/ 0 f30 1"/>
              <a:gd name="f39" fmla="*/ 51 f31 1"/>
              <a:gd name="f40" fmla="*/ 2 f30 1"/>
              <a:gd name="f41" fmla="*/ 42 f31 1"/>
              <a:gd name="f42" fmla="*/ 30 f30 1"/>
              <a:gd name="f43" fmla="+- f32 0 f1"/>
              <a:gd name="f44" fmla="*/ f35 1 51"/>
              <a:gd name="f45" fmla="*/ f36 1 42"/>
              <a:gd name="f46" fmla="*/ f37 1 51"/>
              <a:gd name="f47" fmla="*/ f38 1 42"/>
              <a:gd name="f48" fmla="*/ f39 1 51"/>
              <a:gd name="f49" fmla="*/ f40 1 42"/>
              <a:gd name="f50" fmla="*/ f41 1 51"/>
              <a:gd name="f51" fmla="*/ f42 1 42"/>
              <a:gd name="f52" fmla="*/ 0 1 f33"/>
              <a:gd name="f53" fmla="*/ f27 1 f33"/>
              <a:gd name="f54" fmla="*/ 0 1 f34"/>
              <a:gd name="f55" fmla="*/ f28 1 f34"/>
              <a:gd name="f56" fmla="*/ f44 1 f33"/>
              <a:gd name="f57" fmla="*/ f45 1 f34"/>
              <a:gd name="f58" fmla="*/ f46 1 f33"/>
              <a:gd name="f59" fmla="*/ f47 1 f34"/>
              <a:gd name="f60" fmla="*/ f48 1 f33"/>
              <a:gd name="f61" fmla="*/ f49 1 f34"/>
              <a:gd name="f62" fmla="*/ f50 1 f33"/>
              <a:gd name="f63" fmla="*/ f51 1 f34"/>
              <a:gd name="f64" fmla="*/ f52 f24 1"/>
              <a:gd name="f65" fmla="*/ f53 f24 1"/>
              <a:gd name="f66" fmla="*/ f55 f25 1"/>
              <a:gd name="f67" fmla="*/ f54 f25 1"/>
              <a:gd name="f68" fmla="*/ f56 f24 1"/>
              <a:gd name="f69" fmla="*/ f57 f25 1"/>
              <a:gd name="f70" fmla="*/ f58 f24 1"/>
              <a:gd name="f71" fmla="*/ f59 f25 1"/>
              <a:gd name="f72" fmla="*/ f60 f24 1"/>
              <a:gd name="f73" fmla="*/ f61 f25 1"/>
              <a:gd name="f74" fmla="*/ f62 f24 1"/>
              <a:gd name="f75" fmla="*/ f6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68" y="f69"/>
              </a:cxn>
              <a:cxn ang="f43">
                <a:pos x="f70" y="f71"/>
              </a:cxn>
              <a:cxn ang="f43">
                <a:pos x="f72" y="f73"/>
              </a:cxn>
              <a:cxn ang="f43">
                <a:pos x="f74" y="f75"/>
              </a:cxn>
              <a:cxn ang="f43">
                <a:pos x="f68" y="f69"/>
              </a:cxn>
            </a:cxnLst>
            <a:rect l="f64" t="f67" r="f65" b="f66"/>
            <a:pathLst>
              <a:path w="51" h="42">
                <a:moveTo>
                  <a:pt x="f5" y="f8"/>
                </a:moveTo>
                <a:cubicBezTo>
                  <a:pt x="f9" y="f10"/>
                  <a:pt x="f11" y="f12"/>
                  <a:pt x="f13" y="f5"/>
                </a:cubicBezTo>
                <a:cubicBezTo>
                  <a:pt x="f14" y="f15"/>
                  <a:pt x="f16" y="f17"/>
                  <a:pt x="f6" y="f17"/>
                </a:cubicBezTo>
                <a:cubicBezTo>
                  <a:pt x="f14" y="f18"/>
                  <a:pt x="f14" y="f19"/>
                  <a:pt x="f7" y="f20"/>
                </a:cubicBezTo>
                <a:cubicBezTo>
                  <a:pt x="f21" y="f7"/>
                  <a:pt x="f9" y="f22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9" name="Freeform 84">
            <a:extLst>
              <a:ext uri="{FF2B5EF4-FFF2-40B4-BE49-F238E27FC236}">
                <a16:creationId xmlns:a16="http://schemas.microsoft.com/office/drawing/2014/main" id="{6C51A2A3-01CD-6F8C-8EA7-28EFFAD21478}"/>
              </a:ext>
            </a:extLst>
          </p:cNvPr>
          <p:cNvSpPr/>
          <p:nvPr/>
        </p:nvSpPr>
        <p:spPr>
          <a:xfrm>
            <a:off x="1452560" y="4092570"/>
            <a:ext cx="254002" cy="11589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1"/>
              <a:gd name="f7" fmla="val 64"/>
              <a:gd name="f8" fmla="val 48"/>
              <a:gd name="f9" fmla="val 94"/>
              <a:gd name="f10" fmla="val 132"/>
              <a:gd name="f11" fmla="val 35"/>
              <a:gd name="f12" fmla="val 102"/>
              <a:gd name="f13" fmla="val 75"/>
              <a:gd name="f14" fmla="val 47"/>
              <a:gd name="f15" fmla="val 8"/>
              <a:gd name="f16" fmla="val 32"/>
              <a:gd name="f17" fmla="+- 0 0 -90"/>
              <a:gd name="f18" fmla="*/ f3 1 141"/>
              <a:gd name="f19" fmla="*/ f4 1 64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141"/>
              <a:gd name="f28" fmla="*/ f24 1 64"/>
              <a:gd name="f29" fmla="*/ 0 f25 1"/>
              <a:gd name="f30" fmla="*/ 0 f24 1"/>
              <a:gd name="f31" fmla="*/ 141 f25 1"/>
              <a:gd name="f32" fmla="*/ 75 f25 1"/>
              <a:gd name="f33" fmla="*/ 64 f24 1"/>
              <a:gd name="f34" fmla="+- f26 0 f1"/>
              <a:gd name="f35" fmla="*/ f29 1 141"/>
              <a:gd name="f36" fmla="*/ f30 1 64"/>
              <a:gd name="f37" fmla="*/ f31 1 141"/>
              <a:gd name="f38" fmla="*/ f32 1 141"/>
              <a:gd name="f39" fmla="*/ f33 1 64"/>
              <a:gd name="f40" fmla="*/ 0 1 f27"/>
              <a:gd name="f41" fmla="*/ f21 1 f27"/>
              <a:gd name="f42" fmla="*/ 0 1 f28"/>
              <a:gd name="f43" fmla="*/ f22 1 f28"/>
              <a:gd name="f44" fmla="*/ f35 1 f27"/>
              <a:gd name="f45" fmla="*/ f36 1 f28"/>
              <a:gd name="f46" fmla="*/ f37 1 f27"/>
              <a:gd name="f47" fmla="*/ f38 1 f27"/>
              <a:gd name="f48" fmla="*/ f39 1 f28"/>
              <a:gd name="f49" fmla="*/ f40 f18 1"/>
              <a:gd name="f50" fmla="*/ f41 f18 1"/>
              <a:gd name="f51" fmla="*/ f43 f19 1"/>
              <a:gd name="f52" fmla="*/ f42 f19 1"/>
              <a:gd name="f53" fmla="*/ f44 f18 1"/>
              <a:gd name="f54" fmla="*/ f45 f19 1"/>
              <a:gd name="f55" fmla="*/ f46 f18 1"/>
              <a:gd name="f56" fmla="*/ f47 f18 1"/>
              <a:gd name="f57" fmla="*/ f48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3" y="f54"/>
              </a:cxn>
              <a:cxn ang="f34">
                <a:pos x="f55" y="f54"/>
              </a:cxn>
              <a:cxn ang="f34">
                <a:pos x="f56" y="f57"/>
              </a:cxn>
              <a:cxn ang="f34">
                <a:pos x="f53" y="f54"/>
              </a:cxn>
            </a:cxnLst>
            <a:rect l="f49" t="f52" r="f50" b="f51"/>
            <a:pathLst>
              <a:path w="141" h="64">
                <a:moveTo>
                  <a:pt x="f5" y="f5"/>
                </a:moveTo>
                <a:cubicBezTo>
                  <a:pt x="f8" y="f5"/>
                  <a:pt x="f9" y="f5"/>
                  <a:pt x="f6" y="f5"/>
                </a:cubicBezTo>
                <a:cubicBezTo>
                  <a:pt x="f10" y="f11"/>
                  <a:pt x="f12" y="f7"/>
                  <a:pt x="f13" y="f7"/>
                </a:cubicBezTo>
                <a:cubicBezTo>
                  <a:pt x="f14" y="f7"/>
                  <a:pt x="f15" y="f16"/>
                  <a:pt x="f5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0" name="Freeform 85">
            <a:extLst>
              <a:ext uri="{FF2B5EF4-FFF2-40B4-BE49-F238E27FC236}">
                <a16:creationId xmlns:a16="http://schemas.microsoft.com/office/drawing/2014/main" id="{7B115726-F793-A248-042E-B9C8BA626786}"/>
              </a:ext>
            </a:extLst>
          </p:cNvPr>
          <p:cNvSpPr/>
          <p:nvPr/>
        </p:nvSpPr>
        <p:spPr>
          <a:xfrm>
            <a:off x="2208211" y="3817940"/>
            <a:ext cx="274640" cy="27146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3"/>
              <a:gd name="f7" fmla="val 150"/>
              <a:gd name="f8" fmla="val 125"/>
              <a:gd name="f9" fmla="val 4"/>
              <a:gd name="f10" fmla="val 113"/>
              <a:gd name="f11" fmla="val 8"/>
              <a:gd name="f12" fmla="val 100"/>
              <a:gd name="f13" fmla="val 13"/>
              <a:gd name="f14" fmla="val 89"/>
              <a:gd name="f15" fmla="val 18"/>
              <a:gd name="f16" fmla="val 78"/>
              <a:gd name="f17" fmla="val 25"/>
              <a:gd name="f18" fmla="val 74"/>
              <a:gd name="f19" fmla="val 37"/>
              <a:gd name="f20" fmla="val 79"/>
              <a:gd name="f21" fmla="val 50"/>
              <a:gd name="f22" fmla="val 85"/>
              <a:gd name="f23" fmla="val 64"/>
              <a:gd name="f24" fmla="val 90"/>
              <a:gd name="f25" fmla="val 96"/>
              <a:gd name="f26" fmla="val 92"/>
              <a:gd name="f27" fmla="val 107"/>
              <a:gd name="f28" fmla="val 102"/>
              <a:gd name="f29" fmla="val 59"/>
              <a:gd name="f30" fmla="val 93"/>
              <a:gd name="f31" fmla="val 41"/>
              <a:gd name="f32" fmla="val 31"/>
              <a:gd name="f33" fmla="val 24"/>
              <a:gd name="f34" fmla="val 87"/>
              <a:gd name="f35" fmla="val 91"/>
              <a:gd name="f36" fmla="val 9"/>
              <a:gd name="f37" fmla="val 16"/>
              <a:gd name="f38" fmla="val 62"/>
              <a:gd name="f39" fmla="val 135"/>
              <a:gd name="f40" fmla="val 122"/>
              <a:gd name="f41" fmla="val 139"/>
              <a:gd name="f42" fmla="val 38"/>
              <a:gd name="f43" fmla="val 21"/>
              <a:gd name="f44" fmla="val 147"/>
              <a:gd name="f45" fmla="+- 0 0 -90"/>
              <a:gd name="f46" fmla="*/ f3 1 153"/>
              <a:gd name="f47" fmla="*/ f4 1 150"/>
              <a:gd name="f48" fmla="val f5"/>
              <a:gd name="f49" fmla="val f6"/>
              <a:gd name="f50" fmla="val f7"/>
              <a:gd name="f51" fmla="*/ f45 f0 1"/>
              <a:gd name="f52" fmla="+- f50 0 f48"/>
              <a:gd name="f53" fmla="+- f49 0 f48"/>
              <a:gd name="f54" fmla="*/ f51 1 f2"/>
              <a:gd name="f55" fmla="*/ f53 1 153"/>
              <a:gd name="f56" fmla="*/ f52 1 150"/>
              <a:gd name="f57" fmla="*/ 0 f53 1"/>
              <a:gd name="f58" fmla="*/ 125 f52 1"/>
              <a:gd name="f59" fmla="*/ 13 f53 1"/>
              <a:gd name="f60" fmla="*/ 89 f52 1"/>
              <a:gd name="f61" fmla="*/ 37 f53 1"/>
              <a:gd name="f62" fmla="*/ 79 f52 1"/>
              <a:gd name="f63" fmla="*/ 78 f53 1"/>
              <a:gd name="f64" fmla="*/ 90 f52 1"/>
              <a:gd name="f65" fmla="*/ 102 f53 1"/>
              <a:gd name="f66" fmla="*/ 59 f52 1"/>
              <a:gd name="f67" fmla="*/ 90 f53 1"/>
              <a:gd name="f68" fmla="*/ 31 f52 1"/>
              <a:gd name="f69" fmla="*/ 91 f53 1"/>
              <a:gd name="f70" fmla="*/ 9 f52 1"/>
              <a:gd name="f71" fmla="*/ 113 f53 1"/>
              <a:gd name="f72" fmla="*/ 16 f52 1"/>
              <a:gd name="f73" fmla="*/ 139 f52 1"/>
              <a:gd name="f74" fmla="+- f54 0 f1"/>
              <a:gd name="f75" fmla="*/ f57 1 153"/>
              <a:gd name="f76" fmla="*/ f58 1 150"/>
              <a:gd name="f77" fmla="*/ f59 1 153"/>
              <a:gd name="f78" fmla="*/ f60 1 150"/>
              <a:gd name="f79" fmla="*/ f61 1 153"/>
              <a:gd name="f80" fmla="*/ f62 1 150"/>
              <a:gd name="f81" fmla="*/ f63 1 153"/>
              <a:gd name="f82" fmla="*/ f64 1 150"/>
              <a:gd name="f83" fmla="*/ f65 1 153"/>
              <a:gd name="f84" fmla="*/ f66 1 150"/>
              <a:gd name="f85" fmla="*/ f67 1 153"/>
              <a:gd name="f86" fmla="*/ f68 1 150"/>
              <a:gd name="f87" fmla="*/ f69 1 153"/>
              <a:gd name="f88" fmla="*/ f70 1 150"/>
              <a:gd name="f89" fmla="*/ f71 1 153"/>
              <a:gd name="f90" fmla="*/ f72 1 150"/>
              <a:gd name="f91" fmla="*/ f73 1 150"/>
              <a:gd name="f92" fmla="*/ 0 1 f55"/>
              <a:gd name="f93" fmla="*/ f49 1 f55"/>
              <a:gd name="f94" fmla="*/ 0 1 f56"/>
              <a:gd name="f95" fmla="*/ f50 1 f56"/>
              <a:gd name="f96" fmla="*/ f75 1 f55"/>
              <a:gd name="f97" fmla="*/ f76 1 f56"/>
              <a:gd name="f98" fmla="*/ f77 1 f55"/>
              <a:gd name="f99" fmla="*/ f78 1 f56"/>
              <a:gd name="f100" fmla="*/ f79 1 f55"/>
              <a:gd name="f101" fmla="*/ f80 1 f56"/>
              <a:gd name="f102" fmla="*/ f81 1 f55"/>
              <a:gd name="f103" fmla="*/ f82 1 f56"/>
              <a:gd name="f104" fmla="*/ f83 1 f55"/>
              <a:gd name="f105" fmla="*/ f84 1 f56"/>
              <a:gd name="f106" fmla="*/ f85 1 f55"/>
              <a:gd name="f107" fmla="*/ f86 1 f56"/>
              <a:gd name="f108" fmla="*/ f87 1 f55"/>
              <a:gd name="f109" fmla="*/ f88 1 f56"/>
              <a:gd name="f110" fmla="*/ f89 1 f55"/>
              <a:gd name="f111" fmla="*/ f90 1 f56"/>
              <a:gd name="f112" fmla="*/ f91 1 f56"/>
              <a:gd name="f113" fmla="*/ f92 f46 1"/>
              <a:gd name="f114" fmla="*/ f93 f46 1"/>
              <a:gd name="f115" fmla="*/ f95 f47 1"/>
              <a:gd name="f116" fmla="*/ f94 f47 1"/>
              <a:gd name="f117" fmla="*/ f96 f46 1"/>
              <a:gd name="f118" fmla="*/ f97 f47 1"/>
              <a:gd name="f119" fmla="*/ f98 f46 1"/>
              <a:gd name="f120" fmla="*/ f99 f47 1"/>
              <a:gd name="f121" fmla="*/ f100 f46 1"/>
              <a:gd name="f122" fmla="*/ f101 f47 1"/>
              <a:gd name="f123" fmla="*/ f102 f46 1"/>
              <a:gd name="f124" fmla="*/ f103 f47 1"/>
              <a:gd name="f125" fmla="*/ f104 f46 1"/>
              <a:gd name="f126" fmla="*/ f105 f47 1"/>
              <a:gd name="f127" fmla="*/ f106 f46 1"/>
              <a:gd name="f128" fmla="*/ f107 f47 1"/>
              <a:gd name="f129" fmla="*/ f108 f46 1"/>
              <a:gd name="f130" fmla="*/ f109 f47 1"/>
              <a:gd name="f131" fmla="*/ f110 f46 1"/>
              <a:gd name="f132" fmla="*/ f111 f47 1"/>
              <a:gd name="f133" fmla="*/ f112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4">
                <a:pos x="f117" y="f118"/>
              </a:cxn>
              <a:cxn ang="f74">
                <a:pos x="f119" y="f120"/>
              </a:cxn>
              <a:cxn ang="f74">
                <a:pos x="f121" y="f122"/>
              </a:cxn>
              <a:cxn ang="f74">
                <a:pos x="f123" y="f124"/>
              </a:cxn>
              <a:cxn ang="f74">
                <a:pos x="f125" y="f126"/>
              </a:cxn>
              <a:cxn ang="f74">
                <a:pos x="f127" y="f128"/>
              </a:cxn>
              <a:cxn ang="f74">
                <a:pos x="f129" y="f130"/>
              </a:cxn>
              <a:cxn ang="f74">
                <a:pos x="f131" y="f132"/>
              </a:cxn>
              <a:cxn ang="f74">
                <a:pos x="f123" y="f133"/>
              </a:cxn>
              <a:cxn ang="f74">
                <a:pos x="f117" y="f118"/>
              </a:cxn>
            </a:cxnLst>
            <a:rect l="f113" t="f116" r="f114" b="f115"/>
            <a:pathLst>
              <a:path w="153" h="150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14"/>
                  <a:pt x="f16" y="f24"/>
                </a:cubicBezTo>
                <a:cubicBezTo>
                  <a:pt x="f25" y="f26"/>
                  <a:pt x="f27" y="f16"/>
                  <a:pt x="f28" y="f29"/>
                </a:cubicBezTo>
                <a:cubicBezTo>
                  <a:pt x="f12" y="f21"/>
                  <a:pt x="f30" y="f31"/>
                  <a:pt x="f24" y="f32"/>
                </a:cubicBezTo>
                <a:cubicBezTo>
                  <a:pt x="f14" y="f33"/>
                  <a:pt x="f34" y="f13"/>
                  <a:pt x="f35" y="f36"/>
                </a:cubicBezTo>
                <a:cubicBezTo>
                  <a:pt x="f12" y="f5"/>
                  <a:pt x="f27" y="f36"/>
                  <a:pt x="f10" y="f37"/>
                </a:cubicBezTo>
                <a:cubicBezTo>
                  <a:pt x="f6" y="f38"/>
                  <a:pt x="f39" y="f40"/>
                  <a:pt x="f16" y="f41"/>
                </a:cubicBezTo>
                <a:cubicBezTo>
                  <a:pt x="f42" y="f7"/>
                  <a:pt x="f43" y="f44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1" name="Freeform 89">
            <a:extLst>
              <a:ext uri="{FF2B5EF4-FFF2-40B4-BE49-F238E27FC236}">
                <a16:creationId xmlns:a16="http://schemas.microsoft.com/office/drawing/2014/main" id="{03E77A58-0364-ECA1-1965-032D49212FF8}"/>
              </a:ext>
            </a:extLst>
          </p:cNvPr>
          <p:cNvSpPr/>
          <p:nvPr/>
        </p:nvSpPr>
        <p:spPr>
          <a:xfrm>
            <a:off x="6288091" y="2578095"/>
            <a:ext cx="428625" cy="46354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00"/>
              <a:gd name="f7" fmla="val 323"/>
              <a:gd name="f8" fmla="val 248"/>
              <a:gd name="f9" fmla="val 308"/>
              <a:gd name="f10" fmla="val 182"/>
              <a:gd name="f11" fmla="val 117"/>
              <a:gd name="f12" fmla="val 52"/>
              <a:gd name="f13" fmla="val 51"/>
              <a:gd name="f14" fmla="val 309"/>
              <a:gd name="f15" fmla="val 310"/>
              <a:gd name="f16" fmla="val 50"/>
              <a:gd name="f17" fmla="val 314"/>
              <a:gd name="f18" fmla="val 321"/>
              <a:gd name="f19" fmla="val 48"/>
              <a:gd name="f20" fmla="val 322"/>
              <a:gd name="f21" fmla="val 42"/>
              <a:gd name="f22" fmla="val 35"/>
              <a:gd name="f23" fmla="val 29"/>
              <a:gd name="f24" fmla="val 27"/>
              <a:gd name="f25" fmla="val 26"/>
              <a:gd name="f26" fmla="val 317"/>
              <a:gd name="f27" fmla="val 315"/>
              <a:gd name="f28" fmla="val 25"/>
              <a:gd name="f29" fmla="val 295"/>
              <a:gd name="f30" fmla="val 274"/>
              <a:gd name="f31" fmla="val 254"/>
              <a:gd name="f32" fmla="val 249"/>
              <a:gd name="f33" fmla="val 24"/>
              <a:gd name="f34" fmla="val 246"/>
              <a:gd name="f35" fmla="val 20"/>
              <a:gd name="f36" fmla="val 243"/>
              <a:gd name="f37" fmla="val 231"/>
              <a:gd name="f38" fmla="val 230"/>
              <a:gd name="f39" fmla="val 207"/>
              <a:gd name="f40" fmla="val 158"/>
              <a:gd name="f41" fmla="val 109"/>
              <a:gd name="f42" fmla="val 60"/>
              <a:gd name="f43" fmla="val 55"/>
              <a:gd name="f44" fmla="val 1"/>
              <a:gd name="f45" fmla="val 5"/>
              <a:gd name="f46" fmla="val 49"/>
              <a:gd name="f47" fmla="val 37"/>
              <a:gd name="f48" fmla="val 74"/>
              <a:gd name="f49" fmla="val 11"/>
              <a:gd name="f50" fmla="val 114"/>
              <a:gd name="f51" fmla="val 6"/>
              <a:gd name="f52" fmla="val 160"/>
              <a:gd name="f53" fmla="val 205"/>
              <a:gd name="f54" fmla="val 4"/>
              <a:gd name="f55" fmla="val 22"/>
              <a:gd name="f56" fmla="val 264"/>
              <a:gd name="f57" fmla="val 30"/>
              <a:gd name="f58" fmla="val 279"/>
              <a:gd name="f59" fmla="val 40"/>
              <a:gd name="f60" fmla="val 297"/>
              <a:gd name="f61" fmla="val 299"/>
              <a:gd name="f62" fmla="val 56"/>
              <a:gd name="f63" fmla="val 59"/>
              <a:gd name="f64" fmla="val 168"/>
              <a:gd name="f65" fmla="val 222"/>
              <a:gd name="f66" fmla="val 227"/>
              <a:gd name="f67" fmla="val 232"/>
              <a:gd name="f68" fmla="val 292"/>
              <a:gd name="f69" fmla="val 234"/>
              <a:gd name="f70" fmla="val 290"/>
              <a:gd name="f71" fmla="val 236"/>
              <a:gd name="f72" fmla="val 288"/>
              <a:gd name="f73" fmla="val 237"/>
              <a:gd name="f74" fmla="val 276"/>
              <a:gd name="f75" fmla="val 273"/>
              <a:gd name="f76" fmla="val 252"/>
              <a:gd name="f77" fmla="val 265"/>
              <a:gd name="f78" fmla="val 275"/>
              <a:gd name="f79" fmla="val 281"/>
              <a:gd name="f80" fmla="val 298"/>
              <a:gd name="f81" fmla="val 272"/>
              <a:gd name="f82" fmla="val 266"/>
              <a:gd name="f83" fmla="val 251"/>
              <a:gd name="f84" fmla="val 214"/>
              <a:gd name="f85" fmla="val 85"/>
              <a:gd name="f86" fmla="val 190"/>
              <a:gd name="f87" fmla="val 83"/>
              <a:gd name="f88" fmla="val 167"/>
              <a:gd name="f89" fmla="val 81"/>
              <a:gd name="f90" fmla="val 143"/>
              <a:gd name="f91" fmla="val 125"/>
              <a:gd name="f92" fmla="val 107"/>
              <a:gd name="f93" fmla="val 84"/>
              <a:gd name="f94" fmla="val 89"/>
              <a:gd name="f95" fmla="val 86"/>
              <a:gd name="f96" fmla="val 87"/>
              <a:gd name="f97" fmla="val 90"/>
              <a:gd name="f98" fmla="val 103"/>
              <a:gd name="f99" fmla="val 115"/>
              <a:gd name="f100" fmla="val 128"/>
              <a:gd name="f101" fmla="val 129"/>
              <a:gd name="f102" fmla="val 171"/>
              <a:gd name="f103" fmla="val 101"/>
              <a:gd name="f104" fmla="val 215"/>
              <a:gd name="f105" fmla="val 154"/>
              <a:gd name="f106" fmla="val 196"/>
              <a:gd name="f107" fmla="val 96"/>
              <a:gd name="f108" fmla="val 197"/>
              <a:gd name="f109" fmla="val 106"/>
              <a:gd name="f110" fmla="val 199"/>
              <a:gd name="f111" fmla="val 200"/>
              <a:gd name="f112" fmla="val 148"/>
              <a:gd name="f113" fmla="val 203"/>
              <a:gd name="f114" fmla="val 179"/>
              <a:gd name="f115" fmla="val 202"/>
              <a:gd name="f116" fmla="val 210"/>
              <a:gd name="f117" fmla="val 212"/>
              <a:gd name="f118" fmla="val 193"/>
              <a:gd name="f119" fmla="val 192"/>
              <a:gd name="f120" fmla="val 260"/>
              <a:gd name="f121" fmla="val 285"/>
              <a:gd name="f122" fmla="val 116"/>
              <a:gd name="f123" fmla="val 282"/>
              <a:gd name="f124" fmla="val 293"/>
              <a:gd name="f125" fmla="val 183"/>
              <a:gd name="f126" fmla="val 271"/>
              <a:gd name="f127" fmla="val 38"/>
              <a:gd name="f128" fmla="val 176"/>
              <a:gd name="f129" fmla="val 120"/>
              <a:gd name="f130" fmla="val 47"/>
              <a:gd name="f131" fmla="val 57"/>
              <a:gd name="f132" fmla="val 66"/>
              <a:gd name="f133" fmla="val 64"/>
              <a:gd name="f134" fmla="val 62"/>
              <a:gd name="f135" fmla="val 150"/>
              <a:gd name="f136" fmla="val 244"/>
              <a:gd name="f137" fmla="val 256"/>
              <a:gd name="f138" fmla="val 225"/>
              <a:gd name="f139" fmla="val 53"/>
              <a:gd name="f140" fmla="val 95"/>
              <a:gd name="f141" fmla="val 28"/>
              <a:gd name="f142" fmla="val 98"/>
              <a:gd name="f143" fmla="val 102"/>
              <a:gd name="f144" fmla="val 122"/>
              <a:gd name="f145" fmla="val 123"/>
              <a:gd name="f146" fmla="val 124"/>
              <a:gd name="f147" fmla="val 126"/>
              <a:gd name="f148" fmla="val 45"/>
              <a:gd name="f149" fmla="val 161"/>
              <a:gd name="f150" fmla="val 175"/>
              <a:gd name="f151" fmla="val 177"/>
              <a:gd name="f152" fmla="val 36"/>
              <a:gd name="f153" fmla="val 44"/>
              <a:gd name="f154" fmla="val 185"/>
              <a:gd name="f155" fmla="val 188"/>
              <a:gd name="f156" fmla="val 165"/>
              <a:gd name="f157" fmla="val 43"/>
              <a:gd name="f158" fmla="val 247"/>
              <a:gd name="f159" fmla="val 255"/>
              <a:gd name="f160" fmla="val 263"/>
              <a:gd name="f161" fmla="val 169"/>
              <a:gd name="f162" fmla="val 162"/>
              <a:gd name="f163" fmla="val 113"/>
              <a:gd name="f164" fmla="val 105"/>
              <a:gd name="f165" fmla="val 100"/>
              <a:gd name="f166" fmla="val 97"/>
              <a:gd name="f167" fmla="val 94"/>
              <a:gd name="f168" fmla="val 253"/>
              <a:gd name="f169" fmla="val 229"/>
              <a:gd name="f170" fmla="val 259"/>
              <a:gd name="f171" fmla="val 226"/>
              <a:gd name="f172" fmla="val 223"/>
              <a:gd name="f173" fmla="val 216"/>
              <a:gd name="f174" fmla="val 208"/>
              <a:gd name="f175" fmla="val 233"/>
              <a:gd name="f176" fmla="val 224"/>
              <a:gd name="f177" fmla="val 218"/>
              <a:gd name="f178" fmla="val 211"/>
              <a:gd name="f179" fmla="val 209"/>
              <a:gd name="f180" fmla="val 204"/>
              <a:gd name="f181" fmla="val 34"/>
              <a:gd name="f182" fmla="val 206"/>
              <a:gd name="f183" fmla="val 217"/>
              <a:gd name="f184" fmla="val 46"/>
              <a:gd name="f185" fmla="val 23"/>
              <a:gd name="f186" fmla="val 69"/>
              <a:gd name="f187" fmla="val 76"/>
              <a:gd name="f188" fmla="val 54"/>
              <a:gd name="f189" fmla="val 75"/>
              <a:gd name="f190" fmla="val 82"/>
              <a:gd name="f191" fmla="val 68"/>
              <a:gd name="f192" fmla="val 70"/>
              <a:gd name="f193" fmla="val 72"/>
              <a:gd name="f194" fmla="val 257"/>
              <a:gd name="f195" fmla="val 77"/>
              <a:gd name="f196" fmla="val 80"/>
              <a:gd name="f197" fmla="+- 0 0 -90"/>
              <a:gd name="f198" fmla="*/ f3 1 300"/>
              <a:gd name="f199" fmla="*/ f4 1 323"/>
              <a:gd name="f200" fmla="val f5"/>
              <a:gd name="f201" fmla="val f6"/>
              <a:gd name="f202" fmla="val f7"/>
              <a:gd name="f203" fmla="*/ f197 f0 1"/>
              <a:gd name="f204" fmla="+- f202 0 f200"/>
              <a:gd name="f205" fmla="+- f201 0 f200"/>
              <a:gd name="f206" fmla="*/ f203 1 f2"/>
              <a:gd name="f207" fmla="*/ f205 1 300"/>
              <a:gd name="f208" fmla="*/ f204 1 323"/>
              <a:gd name="f209" fmla="*/ 52 f205 1"/>
              <a:gd name="f210" fmla="*/ 308 f204 1"/>
              <a:gd name="f211" fmla="*/ 48 f205 1"/>
              <a:gd name="f212" fmla="*/ 322 f204 1"/>
              <a:gd name="f213" fmla="*/ 26 f205 1"/>
              <a:gd name="f214" fmla="*/ 315 f204 1"/>
              <a:gd name="f215" fmla="*/ 20 f205 1"/>
              <a:gd name="f216" fmla="*/ 243 f204 1"/>
              <a:gd name="f217" fmla="*/ 0 f205 1"/>
              <a:gd name="f218" fmla="*/ 60 f204 1"/>
              <a:gd name="f219" fmla="*/ 114 f205 1"/>
              <a:gd name="f220" fmla="*/ 6 f204 1"/>
              <a:gd name="f221" fmla="*/ 295 f205 1"/>
              <a:gd name="f222" fmla="*/ 50 f204 1"/>
              <a:gd name="f223" fmla="*/ 300 f205 1"/>
              <a:gd name="f224" fmla="*/ 222 f204 1"/>
              <a:gd name="f225" fmla="*/ 288 f205 1"/>
              <a:gd name="f226" fmla="*/ 237 f204 1"/>
              <a:gd name="f227" fmla="*/ 274 f205 1"/>
              <a:gd name="f228" fmla="*/ 248 f205 1"/>
              <a:gd name="f229" fmla="*/ 143 f205 1"/>
              <a:gd name="f230" fmla="*/ 81 f204 1"/>
              <a:gd name="f231" fmla="*/ 85 f205 1"/>
              <a:gd name="f232" fmla="*/ 90 f204 1"/>
              <a:gd name="f233" fmla="*/ 214 f205 1"/>
              <a:gd name="f234" fmla="*/ 128 f204 1"/>
              <a:gd name="f235" fmla="*/ 215 f205 1"/>
              <a:gd name="f236" fmla="*/ 154 f204 1"/>
              <a:gd name="f237" fmla="*/ 196 f204 1"/>
              <a:gd name="f238" fmla="*/ 210 f205 1"/>
              <a:gd name="f239" fmla="*/ 51 f205 1"/>
              <a:gd name="f240" fmla="*/ 260 f204 1"/>
              <a:gd name="f241" fmla="*/ 249 f205 1"/>
              <a:gd name="f242" fmla="*/ 293 f204 1"/>
              <a:gd name="f243" fmla="*/ 38 f204 1"/>
              <a:gd name="f244" fmla="*/ 86 f205 1"/>
              <a:gd name="f245" fmla="*/ 66 f204 1"/>
              <a:gd name="f246" fmla="*/ 244 f204 1"/>
              <a:gd name="f247" fmla="*/ 215 f204 1"/>
              <a:gd name="f248" fmla="*/ 122 f204 1"/>
              <a:gd name="f249" fmla="*/ 30 f205 1"/>
              <a:gd name="f250" fmla="*/ 53 f205 1"/>
              <a:gd name="f251" fmla="*/ 95 f204 1"/>
              <a:gd name="f252" fmla="*/ 175 f204 1"/>
              <a:gd name="f253" fmla="*/ 188 f204 1"/>
              <a:gd name="f254" fmla="*/ 271 f205 1"/>
              <a:gd name="f255" fmla="*/ 180 f204 1"/>
              <a:gd name="f256" fmla="*/ 247 f205 1"/>
              <a:gd name="f257" fmla="*/ 106 f204 1"/>
              <a:gd name="f258" fmla="*/ 94 f204 1"/>
              <a:gd name="f259" fmla="*/ 264 f205 1"/>
              <a:gd name="f260" fmla="*/ 223 f204 1"/>
              <a:gd name="f261" fmla="*/ 208 f204 1"/>
              <a:gd name="f262" fmla="*/ 233 f204 1"/>
              <a:gd name="f263" fmla="*/ 50 f205 1"/>
              <a:gd name="f264" fmla="*/ 207 f204 1"/>
              <a:gd name="f265" fmla="*/ 28 f205 1"/>
              <a:gd name="f266" fmla="*/ 217 f204 1"/>
              <a:gd name="f267" fmla="*/ 27 f205 1"/>
              <a:gd name="f268" fmla="*/ 273 f205 1"/>
              <a:gd name="f269" fmla="*/ 70 f204 1"/>
              <a:gd name="f270" fmla="*/ 82 f204 1"/>
              <a:gd name="f271" fmla="+- f206 0 f1"/>
              <a:gd name="f272" fmla="*/ f209 1 300"/>
              <a:gd name="f273" fmla="*/ f210 1 323"/>
              <a:gd name="f274" fmla="*/ f211 1 300"/>
              <a:gd name="f275" fmla="*/ f212 1 323"/>
              <a:gd name="f276" fmla="*/ f213 1 300"/>
              <a:gd name="f277" fmla="*/ f214 1 323"/>
              <a:gd name="f278" fmla="*/ f215 1 300"/>
              <a:gd name="f279" fmla="*/ f216 1 323"/>
              <a:gd name="f280" fmla="*/ f217 1 300"/>
              <a:gd name="f281" fmla="*/ f218 1 323"/>
              <a:gd name="f282" fmla="*/ f219 1 300"/>
              <a:gd name="f283" fmla="*/ f220 1 323"/>
              <a:gd name="f284" fmla="*/ f221 1 300"/>
              <a:gd name="f285" fmla="*/ f222 1 323"/>
              <a:gd name="f286" fmla="*/ f223 1 300"/>
              <a:gd name="f287" fmla="*/ f224 1 323"/>
              <a:gd name="f288" fmla="*/ f225 1 300"/>
              <a:gd name="f289" fmla="*/ f226 1 323"/>
              <a:gd name="f290" fmla="*/ f227 1 300"/>
              <a:gd name="f291" fmla="*/ f228 1 300"/>
              <a:gd name="f292" fmla="*/ f229 1 300"/>
              <a:gd name="f293" fmla="*/ f230 1 323"/>
              <a:gd name="f294" fmla="*/ f231 1 300"/>
              <a:gd name="f295" fmla="*/ f232 1 323"/>
              <a:gd name="f296" fmla="*/ f233 1 300"/>
              <a:gd name="f297" fmla="*/ f234 1 323"/>
              <a:gd name="f298" fmla="*/ f235 1 300"/>
              <a:gd name="f299" fmla="*/ f236 1 323"/>
              <a:gd name="f300" fmla="*/ f237 1 323"/>
              <a:gd name="f301" fmla="*/ f238 1 300"/>
              <a:gd name="f302" fmla="*/ f239 1 300"/>
              <a:gd name="f303" fmla="*/ f240 1 323"/>
              <a:gd name="f304" fmla="*/ f241 1 300"/>
              <a:gd name="f305" fmla="*/ f242 1 323"/>
              <a:gd name="f306" fmla="*/ f243 1 323"/>
              <a:gd name="f307" fmla="*/ f244 1 300"/>
              <a:gd name="f308" fmla="*/ f245 1 323"/>
              <a:gd name="f309" fmla="*/ f246 1 323"/>
              <a:gd name="f310" fmla="*/ f247 1 323"/>
              <a:gd name="f311" fmla="*/ f248 1 323"/>
              <a:gd name="f312" fmla="*/ f249 1 300"/>
              <a:gd name="f313" fmla="*/ f250 1 300"/>
              <a:gd name="f314" fmla="*/ f251 1 323"/>
              <a:gd name="f315" fmla="*/ f252 1 323"/>
              <a:gd name="f316" fmla="*/ f253 1 323"/>
              <a:gd name="f317" fmla="*/ f254 1 300"/>
              <a:gd name="f318" fmla="*/ f255 1 323"/>
              <a:gd name="f319" fmla="*/ f256 1 300"/>
              <a:gd name="f320" fmla="*/ f257 1 323"/>
              <a:gd name="f321" fmla="*/ f258 1 323"/>
              <a:gd name="f322" fmla="*/ f259 1 300"/>
              <a:gd name="f323" fmla="*/ f260 1 323"/>
              <a:gd name="f324" fmla="*/ f261 1 323"/>
              <a:gd name="f325" fmla="*/ f262 1 323"/>
              <a:gd name="f326" fmla="*/ f263 1 300"/>
              <a:gd name="f327" fmla="*/ f264 1 323"/>
              <a:gd name="f328" fmla="*/ f265 1 300"/>
              <a:gd name="f329" fmla="*/ f266 1 323"/>
              <a:gd name="f330" fmla="*/ f267 1 300"/>
              <a:gd name="f331" fmla="*/ f268 1 300"/>
              <a:gd name="f332" fmla="*/ f269 1 323"/>
              <a:gd name="f333" fmla="*/ f270 1 323"/>
              <a:gd name="f334" fmla="*/ 0 1 f207"/>
              <a:gd name="f335" fmla="*/ f201 1 f207"/>
              <a:gd name="f336" fmla="*/ 0 1 f208"/>
              <a:gd name="f337" fmla="*/ f202 1 f208"/>
              <a:gd name="f338" fmla="*/ f272 1 f207"/>
              <a:gd name="f339" fmla="*/ f273 1 f208"/>
              <a:gd name="f340" fmla="*/ f274 1 f207"/>
              <a:gd name="f341" fmla="*/ f275 1 f208"/>
              <a:gd name="f342" fmla="*/ f276 1 f207"/>
              <a:gd name="f343" fmla="*/ f277 1 f208"/>
              <a:gd name="f344" fmla="*/ f278 1 f207"/>
              <a:gd name="f345" fmla="*/ f279 1 f208"/>
              <a:gd name="f346" fmla="*/ f280 1 f207"/>
              <a:gd name="f347" fmla="*/ f281 1 f208"/>
              <a:gd name="f348" fmla="*/ f282 1 f207"/>
              <a:gd name="f349" fmla="*/ f283 1 f208"/>
              <a:gd name="f350" fmla="*/ f284 1 f207"/>
              <a:gd name="f351" fmla="*/ f285 1 f208"/>
              <a:gd name="f352" fmla="*/ f286 1 f207"/>
              <a:gd name="f353" fmla="*/ f287 1 f208"/>
              <a:gd name="f354" fmla="*/ f288 1 f207"/>
              <a:gd name="f355" fmla="*/ f289 1 f208"/>
              <a:gd name="f356" fmla="*/ f290 1 f207"/>
              <a:gd name="f357" fmla="*/ f291 1 f207"/>
              <a:gd name="f358" fmla="*/ f292 1 f207"/>
              <a:gd name="f359" fmla="*/ f293 1 f208"/>
              <a:gd name="f360" fmla="*/ f294 1 f207"/>
              <a:gd name="f361" fmla="*/ f295 1 f208"/>
              <a:gd name="f362" fmla="*/ f296 1 f207"/>
              <a:gd name="f363" fmla="*/ f297 1 f208"/>
              <a:gd name="f364" fmla="*/ f298 1 f207"/>
              <a:gd name="f365" fmla="*/ f299 1 f208"/>
              <a:gd name="f366" fmla="*/ f300 1 f208"/>
              <a:gd name="f367" fmla="*/ f301 1 f207"/>
              <a:gd name="f368" fmla="*/ f302 1 f207"/>
              <a:gd name="f369" fmla="*/ f303 1 f208"/>
              <a:gd name="f370" fmla="*/ f304 1 f207"/>
              <a:gd name="f371" fmla="*/ f305 1 f208"/>
              <a:gd name="f372" fmla="*/ f306 1 f208"/>
              <a:gd name="f373" fmla="*/ f307 1 f207"/>
              <a:gd name="f374" fmla="*/ f308 1 f208"/>
              <a:gd name="f375" fmla="*/ f309 1 f208"/>
              <a:gd name="f376" fmla="*/ f310 1 f208"/>
              <a:gd name="f377" fmla="*/ f311 1 f208"/>
              <a:gd name="f378" fmla="*/ f312 1 f207"/>
              <a:gd name="f379" fmla="*/ f313 1 f207"/>
              <a:gd name="f380" fmla="*/ f314 1 f208"/>
              <a:gd name="f381" fmla="*/ f315 1 f208"/>
              <a:gd name="f382" fmla="*/ f316 1 f208"/>
              <a:gd name="f383" fmla="*/ f317 1 f207"/>
              <a:gd name="f384" fmla="*/ f318 1 f208"/>
              <a:gd name="f385" fmla="*/ f319 1 f207"/>
              <a:gd name="f386" fmla="*/ f320 1 f208"/>
              <a:gd name="f387" fmla="*/ f321 1 f208"/>
              <a:gd name="f388" fmla="*/ f322 1 f207"/>
              <a:gd name="f389" fmla="*/ f323 1 f208"/>
              <a:gd name="f390" fmla="*/ f324 1 f208"/>
              <a:gd name="f391" fmla="*/ f325 1 f208"/>
              <a:gd name="f392" fmla="*/ f326 1 f207"/>
              <a:gd name="f393" fmla="*/ f327 1 f208"/>
              <a:gd name="f394" fmla="*/ f328 1 f207"/>
              <a:gd name="f395" fmla="*/ f329 1 f208"/>
              <a:gd name="f396" fmla="*/ f330 1 f207"/>
              <a:gd name="f397" fmla="*/ f331 1 f207"/>
              <a:gd name="f398" fmla="*/ f332 1 f208"/>
              <a:gd name="f399" fmla="*/ f333 1 f208"/>
              <a:gd name="f400" fmla="*/ f334 f198 1"/>
              <a:gd name="f401" fmla="*/ f335 f198 1"/>
              <a:gd name="f402" fmla="*/ f337 f199 1"/>
              <a:gd name="f403" fmla="*/ f336 f199 1"/>
              <a:gd name="f404" fmla="*/ f338 f198 1"/>
              <a:gd name="f405" fmla="*/ f339 f199 1"/>
              <a:gd name="f406" fmla="*/ f340 f198 1"/>
              <a:gd name="f407" fmla="*/ f341 f199 1"/>
              <a:gd name="f408" fmla="*/ f342 f198 1"/>
              <a:gd name="f409" fmla="*/ f343 f199 1"/>
              <a:gd name="f410" fmla="*/ f344 f198 1"/>
              <a:gd name="f411" fmla="*/ f345 f199 1"/>
              <a:gd name="f412" fmla="*/ f346 f198 1"/>
              <a:gd name="f413" fmla="*/ f347 f199 1"/>
              <a:gd name="f414" fmla="*/ f348 f198 1"/>
              <a:gd name="f415" fmla="*/ f349 f199 1"/>
              <a:gd name="f416" fmla="*/ f350 f198 1"/>
              <a:gd name="f417" fmla="*/ f351 f199 1"/>
              <a:gd name="f418" fmla="*/ f352 f198 1"/>
              <a:gd name="f419" fmla="*/ f353 f199 1"/>
              <a:gd name="f420" fmla="*/ f354 f198 1"/>
              <a:gd name="f421" fmla="*/ f355 f199 1"/>
              <a:gd name="f422" fmla="*/ f356 f198 1"/>
              <a:gd name="f423" fmla="*/ f357 f198 1"/>
              <a:gd name="f424" fmla="*/ f358 f198 1"/>
              <a:gd name="f425" fmla="*/ f359 f199 1"/>
              <a:gd name="f426" fmla="*/ f360 f198 1"/>
              <a:gd name="f427" fmla="*/ f361 f199 1"/>
              <a:gd name="f428" fmla="*/ f362 f198 1"/>
              <a:gd name="f429" fmla="*/ f363 f199 1"/>
              <a:gd name="f430" fmla="*/ f364 f198 1"/>
              <a:gd name="f431" fmla="*/ f365 f199 1"/>
              <a:gd name="f432" fmla="*/ f366 f199 1"/>
              <a:gd name="f433" fmla="*/ f367 f198 1"/>
              <a:gd name="f434" fmla="*/ f368 f198 1"/>
              <a:gd name="f435" fmla="*/ f369 f199 1"/>
              <a:gd name="f436" fmla="*/ f370 f198 1"/>
              <a:gd name="f437" fmla="*/ f371 f199 1"/>
              <a:gd name="f438" fmla="*/ f372 f199 1"/>
              <a:gd name="f439" fmla="*/ f373 f198 1"/>
              <a:gd name="f440" fmla="*/ f374 f199 1"/>
              <a:gd name="f441" fmla="*/ f375 f199 1"/>
              <a:gd name="f442" fmla="*/ f376 f199 1"/>
              <a:gd name="f443" fmla="*/ f377 f199 1"/>
              <a:gd name="f444" fmla="*/ f378 f198 1"/>
              <a:gd name="f445" fmla="*/ f379 f198 1"/>
              <a:gd name="f446" fmla="*/ f380 f199 1"/>
              <a:gd name="f447" fmla="*/ f381 f199 1"/>
              <a:gd name="f448" fmla="*/ f382 f199 1"/>
              <a:gd name="f449" fmla="*/ f383 f198 1"/>
              <a:gd name="f450" fmla="*/ f384 f199 1"/>
              <a:gd name="f451" fmla="*/ f385 f198 1"/>
              <a:gd name="f452" fmla="*/ f386 f199 1"/>
              <a:gd name="f453" fmla="*/ f387 f199 1"/>
              <a:gd name="f454" fmla="*/ f388 f198 1"/>
              <a:gd name="f455" fmla="*/ f389 f199 1"/>
              <a:gd name="f456" fmla="*/ f390 f199 1"/>
              <a:gd name="f457" fmla="*/ f391 f199 1"/>
              <a:gd name="f458" fmla="*/ f392 f198 1"/>
              <a:gd name="f459" fmla="*/ f393 f199 1"/>
              <a:gd name="f460" fmla="*/ f394 f198 1"/>
              <a:gd name="f461" fmla="*/ f395 f199 1"/>
              <a:gd name="f462" fmla="*/ f396 f198 1"/>
              <a:gd name="f463" fmla="*/ f397 f198 1"/>
              <a:gd name="f464" fmla="*/ f398 f199 1"/>
              <a:gd name="f465" fmla="*/ f399 f1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1">
                <a:pos x="f404" y="f405"/>
              </a:cxn>
              <a:cxn ang="f271">
                <a:pos x="f406" y="f407"/>
              </a:cxn>
              <a:cxn ang="f271">
                <a:pos x="f408" y="f409"/>
              </a:cxn>
              <a:cxn ang="f271">
                <a:pos x="f410" y="f411"/>
              </a:cxn>
              <a:cxn ang="f271">
                <a:pos x="f412" y="f413"/>
              </a:cxn>
              <a:cxn ang="f271">
                <a:pos x="f414" y="f415"/>
              </a:cxn>
              <a:cxn ang="f271">
                <a:pos x="f416" y="f417"/>
              </a:cxn>
              <a:cxn ang="f271">
                <a:pos x="f418" y="f419"/>
              </a:cxn>
              <a:cxn ang="f271">
                <a:pos x="f420" y="f421"/>
              </a:cxn>
              <a:cxn ang="f271">
                <a:pos x="f422" y="f409"/>
              </a:cxn>
              <a:cxn ang="f271">
                <a:pos x="f423" y="f405"/>
              </a:cxn>
              <a:cxn ang="f271">
                <a:pos x="f424" y="f425"/>
              </a:cxn>
              <a:cxn ang="f271">
                <a:pos x="f426" y="f427"/>
              </a:cxn>
              <a:cxn ang="f271">
                <a:pos x="f428" y="f429"/>
              </a:cxn>
              <a:cxn ang="f271">
                <a:pos x="f430" y="f431"/>
              </a:cxn>
              <a:cxn ang="f271">
                <a:pos x="f426" y="f432"/>
              </a:cxn>
              <a:cxn ang="f271">
                <a:pos x="f433" y="f432"/>
              </a:cxn>
              <a:cxn ang="f271">
                <a:pos x="f430" y="f431"/>
              </a:cxn>
              <a:cxn ang="f271">
                <a:pos x="f434" y="f435"/>
              </a:cxn>
              <a:cxn ang="f271">
                <a:pos x="f436" y="f437"/>
              </a:cxn>
              <a:cxn ang="f271">
                <a:pos x="f428" y="f438"/>
              </a:cxn>
              <a:cxn ang="f271">
                <a:pos x="f439" y="f440"/>
              </a:cxn>
              <a:cxn ang="f271">
                <a:pos x="f428" y="f440"/>
              </a:cxn>
              <a:cxn ang="f271">
                <a:pos x="f426" y="f441"/>
              </a:cxn>
              <a:cxn ang="f271">
                <a:pos x="f428" y="f442"/>
              </a:cxn>
              <a:cxn ang="f271">
                <a:pos x="f426" y="f441"/>
              </a:cxn>
              <a:cxn ang="f271">
                <a:pos x="f408" y="f443"/>
              </a:cxn>
              <a:cxn ang="f271">
                <a:pos x="f444" y="f429"/>
              </a:cxn>
              <a:cxn ang="f271">
                <a:pos x="f445" y="f446"/>
              </a:cxn>
              <a:cxn ang="f271">
                <a:pos x="f408" y="f447"/>
              </a:cxn>
              <a:cxn ang="f271">
                <a:pos x="f445" y="f448"/>
              </a:cxn>
              <a:cxn ang="f271">
                <a:pos x="f408" y="f431"/>
              </a:cxn>
              <a:cxn ang="f271">
                <a:pos x="f449" y="f450"/>
              </a:cxn>
              <a:cxn ang="f271">
                <a:pos x="f422" y="f431"/>
              </a:cxn>
              <a:cxn ang="f271">
                <a:pos x="f451" y="f448"/>
              </a:cxn>
              <a:cxn ang="f271">
                <a:pos x="f422" y="f452"/>
              </a:cxn>
              <a:cxn ang="f271">
                <a:pos x="f451" y="f453"/>
              </a:cxn>
              <a:cxn ang="f271">
                <a:pos x="f422" y="f429"/>
              </a:cxn>
              <a:cxn ang="f271">
                <a:pos x="f454" y="f455"/>
              </a:cxn>
              <a:cxn ang="f271">
                <a:pos x="f451" y="f456"/>
              </a:cxn>
              <a:cxn ang="f271">
                <a:pos x="f445" y="f457"/>
              </a:cxn>
              <a:cxn ang="f271">
                <a:pos x="f458" y="f459"/>
              </a:cxn>
              <a:cxn ang="f271">
                <a:pos x="f460" y="f461"/>
              </a:cxn>
              <a:cxn ang="f271">
                <a:pos x="f404" y="f417"/>
              </a:cxn>
              <a:cxn ang="f271">
                <a:pos x="f462" y="f425"/>
              </a:cxn>
              <a:cxn ang="f271">
                <a:pos x="f404" y="f417"/>
              </a:cxn>
              <a:cxn ang="f271">
                <a:pos x="f463" y="f440"/>
              </a:cxn>
              <a:cxn ang="f271">
                <a:pos x="f451" y="f464"/>
              </a:cxn>
              <a:cxn ang="f271">
                <a:pos x="f422" y="f465"/>
              </a:cxn>
            </a:cxnLst>
            <a:rect l="f400" t="f403" r="f401" b="f402"/>
            <a:pathLst>
              <a:path w="300" h="323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3" y="f14"/>
                  <a:pt x="f13" y="f15"/>
                  <a:pt x="f13" y="f15"/>
                </a:cubicBezTo>
                <a:cubicBezTo>
                  <a:pt x="f16" y="f17"/>
                  <a:pt x="f16" y="f18"/>
                  <a:pt x="f19" y="f20"/>
                </a:cubicBezTo>
                <a:cubicBezTo>
                  <a:pt x="f21" y="f7"/>
                  <a:pt x="f22" y="f7"/>
                  <a:pt x="f23" y="f20"/>
                </a:cubicBezTo>
                <a:cubicBezTo>
                  <a:pt x="f24" y="f20"/>
                  <a:pt x="f25" y="f26"/>
                  <a:pt x="f25" y="f27"/>
                </a:cubicBezTo>
                <a:cubicBezTo>
                  <a:pt x="f28" y="f29"/>
                  <a:pt x="f28" y="f30"/>
                  <a:pt x="f25" y="f31"/>
                </a:cubicBezTo>
                <a:cubicBezTo>
                  <a:pt x="f25" y="f32"/>
                  <a:pt x="f33" y="f34"/>
                  <a:pt x="f35" y="f36"/>
                </a:cubicBezTo>
                <a:cubicBezTo>
                  <a:pt x="f5" y="f37"/>
                  <a:pt x="f5" y="f38"/>
                  <a:pt x="f5" y="f39"/>
                </a:cubicBezTo>
                <a:cubicBezTo>
                  <a:pt x="f5" y="f40"/>
                  <a:pt x="f5" y="f41"/>
                  <a:pt x="f5" y="f42"/>
                </a:cubicBezTo>
                <a:cubicBezTo>
                  <a:pt x="f5" y="f43"/>
                  <a:pt x="f44" y="f12"/>
                  <a:pt x="f45" y="f46"/>
                </a:cubicBezTo>
                <a:cubicBezTo>
                  <a:pt x="f47" y="f33"/>
                  <a:pt x="f48" y="f49"/>
                  <a:pt x="f50" y="f51"/>
                </a:cubicBezTo>
                <a:cubicBezTo>
                  <a:pt x="f52" y="f5"/>
                  <a:pt x="f53" y="f54"/>
                  <a:pt x="f8" y="f55"/>
                </a:cubicBezTo>
                <a:cubicBezTo>
                  <a:pt x="f56" y="f57"/>
                  <a:pt x="f58" y="f59"/>
                  <a:pt x="f29" y="f16"/>
                </a:cubicBezTo>
                <a:cubicBezTo>
                  <a:pt x="f60" y="f13"/>
                  <a:pt x="f61" y="f62"/>
                  <a:pt x="f6" y="f63"/>
                </a:cubicBezTo>
                <a:cubicBezTo>
                  <a:pt x="f6" y="f50"/>
                  <a:pt x="f6" y="f64"/>
                  <a:pt x="f6" y="f65"/>
                </a:cubicBezTo>
                <a:cubicBezTo>
                  <a:pt x="f6" y="f66"/>
                  <a:pt x="f61" y="f38"/>
                  <a:pt x="f29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36"/>
                  <a:pt x="f75" y="f76"/>
                  <a:pt x="f30" y="f77"/>
                </a:cubicBezTo>
                <a:cubicBezTo>
                  <a:pt x="f78" y="f79"/>
                  <a:pt x="f30" y="f80"/>
                  <a:pt x="f30" y="f27"/>
                </a:cubicBezTo>
                <a:cubicBezTo>
                  <a:pt x="f30" y="f18"/>
                  <a:pt x="f81" y="f7"/>
                  <a:pt x="f82" y="f7"/>
                </a:cubicBezTo>
                <a:cubicBezTo>
                  <a:pt x="f83" y="f7"/>
                  <a:pt x="f83" y="f7"/>
                  <a:pt x="f8" y="f9"/>
                </a:cubicBezTo>
                <a:close/>
                <a:moveTo>
                  <a:pt x="f84" y="f85"/>
                </a:moveTo>
                <a:cubicBezTo>
                  <a:pt x="f86" y="f87"/>
                  <a:pt x="f88" y="f89"/>
                  <a:pt x="f90" y="f89"/>
                </a:cubicBezTo>
                <a:cubicBezTo>
                  <a:pt x="f91" y="f89"/>
                  <a:pt x="f92" y="f93"/>
                  <a:pt x="f94" y="f95"/>
                </a:cubicBezTo>
                <a:cubicBezTo>
                  <a:pt x="f96" y="f95"/>
                  <a:pt x="f85" y="f94"/>
                  <a:pt x="f85" y="f97"/>
                </a:cubicBezTo>
                <a:cubicBezTo>
                  <a:pt x="f93" y="f98"/>
                  <a:pt x="f85" y="f99"/>
                  <a:pt x="f85" y="f100"/>
                </a:cubicBezTo>
                <a:cubicBezTo>
                  <a:pt x="f101" y="f100"/>
                  <a:pt x="f102" y="f100"/>
                  <a:pt x="f84" y="f100"/>
                </a:cubicBezTo>
                <a:cubicBezTo>
                  <a:pt x="f84" y="f50"/>
                  <a:pt x="f84" y="f103"/>
                  <a:pt x="f84" y="f85"/>
                </a:cubicBezTo>
                <a:close/>
                <a:moveTo>
                  <a:pt x="f104" y="f105"/>
                </a:moveTo>
                <a:cubicBezTo>
                  <a:pt x="f102" y="f105"/>
                  <a:pt x="f100" y="f105"/>
                  <a:pt x="f85" y="f105"/>
                </a:cubicBezTo>
                <a:cubicBezTo>
                  <a:pt x="f85" y="f64"/>
                  <a:pt x="f85" y="f10"/>
                  <a:pt x="f85" y="f106"/>
                </a:cubicBezTo>
                <a:cubicBezTo>
                  <a:pt x="f107" y="f108"/>
                  <a:pt x="f109" y="f110"/>
                  <a:pt x="f11" y="f111"/>
                </a:cubicBezTo>
                <a:cubicBezTo>
                  <a:pt x="f112" y="f113"/>
                  <a:pt x="f114" y="f115"/>
                  <a:pt x="f116" y="f106"/>
                </a:cubicBezTo>
                <a:cubicBezTo>
                  <a:pt x="f117" y="f106"/>
                  <a:pt x="f84" y="f118"/>
                  <a:pt x="f84" y="f119"/>
                </a:cubicBezTo>
                <a:cubicBezTo>
                  <a:pt x="f104" y="f114"/>
                  <a:pt x="f104" y="f88"/>
                  <a:pt x="f104" y="f105"/>
                </a:cubicBezTo>
                <a:close/>
                <a:moveTo>
                  <a:pt x="f32" y="f120"/>
                </a:moveTo>
                <a:cubicBezTo>
                  <a:pt x="f10" y="f121"/>
                  <a:pt x="f122" y="f121"/>
                  <a:pt x="f13" y="f120"/>
                </a:cubicBezTo>
                <a:cubicBezTo>
                  <a:pt x="f13" y="f81"/>
                  <a:pt x="f13" y="f123"/>
                  <a:pt x="f13" y="f124"/>
                </a:cubicBezTo>
                <a:cubicBezTo>
                  <a:pt x="f11" y="f124"/>
                  <a:pt x="f125" y="f124"/>
                  <a:pt x="f32" y="f124"/>
                </a:cubicBezTo>
                <a:cubicBezTo>
                  <a:pt x="f32" y="f123"/>
                  <a:pt x="f32" y="f126"/>
                  <a:pt x="f32" y="f120"/>
                </a:cubicBezTo>
                <a:close/>
                <a:moveTo>
                  <a:pt x="f84" y="f127"/>
                </a:moveTo>
                <a:cubicBezTo>
                  <a:pt x="f128" y="f28"/>
                  <a:pt x="f129" y="f25"/>
                  <a:pt x="f95" y="f127"/>
                </a:cubicBezTo>
                <a:cubicBezTo>
                  <a:pt x="f95" y="f130"/>
                  <a:pt x="f95" y="f131"/>
                  <a:pt x="f95" y="f132"/>
                </a:cubicBezTo>
                <a:cubicBezTo>
                  <a:pt x="f92" y="f133"/>
                  <a:pt x="f101" y="f134"/>
                  <a:pt x="f135" y="f134"/>
                </a:cubicBezTo>
                <a:cubicBezTo>
                  <a:pt x="f102" y="f134"/>
                  <a:pt x="f118" y="f133"/>
                  <a:pt x="f84" y="f132"/>
                </a:cubicBezTo>
                <a:cubicBezTo>
                  <a:pt x="f84" y="f131"/>
                  <a:pt x="f84" y="f19"/>
                  <a:pt x="f84" y="f127"/>
                </a:cubicBezTo>
                <a:close/>
                <a:moveTo>
                  <a:pt x="f85" y="f136"/>
                </a:moveTo>
                <a:cubicBezTo>
                  <a:pt x="f11" y="f137"/>
                  <a:pt x="f86" y="f137"/>
                  <a:pt x="f84" y="f36"/>
                </a:cubicBezTo>
                <a:cubicBezTo>
                  <a:pt x="f84" y="f69"/>
                  <a:pt x="f84" y="f138"/>
                  <a:pt x="f84" y="f104"/>
                </a:cubicBezTo>
                <a:cubicBezTo>
                  <a:pt x="f102" y="f65"/>
                  <a:pt x="f100" y="f65"/>
                  <a:pt x="f85" y="f104"/>
                </a:cubicBezTo>
                <a:cubicBezTo>
                  <a:pt x="f85" y="f138"/>
                  <a:pt x="f85" y="f69"/>
                  <a:pt x="f85" y="f136"/>
                </a:cubicBezTo>
                <a:close/>
                <a:moveTo>
                  <a:pt x="f139" y="f140"/>
                </a:moveTo>
                <a:cubicBezTo>
                  <a:pt x="f141" y="f142"/>
                  <a:pt x="f28" y="f143"/>
                  <a:pt x="f25" y="f144"/>
                </a:cubicBezTo>
                <a:cubicBezTo>
                  <a:pt x="f25" y="f145"/>
                  <a:pt x="f28" y="f146"/>
                  <a:pt x="f25" y="f146"/>
                </a:cubicBezTo>
                <a:cubicBezTo>
                  <a:pt x="f24" y="f147"/>
                  <a:pt x="f141" y="f100"/>
                  <a:pt x="f57" y="f100"/>
                </a:cubicBezTo>
                <a:cubicBezTo>
                  <a:pt x="f47" y="f101"/>
                  <a:pt x="f148" y="f101"/>
                  <a:pt x="f139" y="f101"/>
                </a:cubicBezTo>
                <a:cubicBezTo>
                  <a:pt x="f139" y="f11"/>
                  <a:pt x="f139" y="f109"/>
                  <a:pt x="f139" y="f140"/>
                </a:cubicBezTo>
                <a:close/>
                <a:moveTo>
                  <a:pt x="f25" y="f105"/>
                </a:moveTo>
                <a:cubicBezTo>
                  <a:pt x="f25" y="f149"/>
                  <a:pt x="f28" y="f64"/>
                  <a:pt x="f25" y="f150"/>
                </a:cubicBezTo>
                <a:cubicBezTo>
                  <a:pt x="f25" y="f151"/>
                  <a:pt x="f24" y="f114"/>
                  <a:pt x="f23" y="f2"/>
                </a:cubicBezTo>
                <a:cubicBezTo>
                  <a:pt x="f152" y="f125"/>
                  <a:pt x="f153" y="f154"/>
                  <a:pt x="f139" y="f155"/>
                </a:cubicBezTo>
                <a:cubicBezTo>
                  <a:pt x="f139" y="f128"/>
                  <a:pt x="f139" y="f156"/>
                  <a:pt x="f139" y="f105"/>
                </a:cubicBezTo>
                <a:cubicBezTo>
                  <a:pt x="f157" y="f105"/>
                  <a:pt x="f22" y="f105"/>
                  <a:pt x="f25" y="f105"/>
                </a:cubicBezTo>
                <a:close/>
                <a:moveTo>
                  <a:pt x="f158" y="f155"/>
                </a:moveTo>
                <a:cubicBezTo>
                  <a:pt x="f159" y="f154"/>
                  <a:pt x="f160" y="f125"/>
                  <a:pt x="f126" y="f2"/>
                </a:cubicBezTo>
                <a:cubicBezTo>
                  <a:pt x="f81" y="f114"/>
                  <a:pt x="f30" y="f151"/>
                  <a:pt x="f30" y="f128"/>
                </a:cubicBezTo>
                <a:cubicBezTo>
                  <a:pt x="f30" y="f161"/>
                  <a:pt x="f30" y="f162"/>
                  <a:pt x="f30" y="f105"/>
                </a:cubicBezTo>
                <a:cubicBezTo>
                  <a:pt x="f77" y="f105"/>
                  <a:pt x="f137" y="f105"/>
                  <a:pt x="f158" y="f105"/>
                </a:cubicBezTo>
                <a:cubicBezTo>
                  <a:pt x="f158" y="f156"/>
                  <a:pt x="f158" y="f128"/>
                  <a:pt x="f158" y="f155"/>
                </a:cubicBezTo>
                <a:close/>
                <a:moveTo>
                  <a:pt x="f30" y="f100"/>
                </a:moveTo>
                <a:cubicBezTo>
                  <a:pt x="f30" y="f129"/>
                  <a:pt x="f30" y="f163"/>
                  <a:pt x="f30" y="f109"/>
                </a:cubicBezTo>
                <a:cubicBezTo>
                  <a:pt x="f30" y="f164"/>
                  <a:pt x="f75" y="f98"/>
                  <a:pt x="f81" y="f98"/>
                </a:cubicBezTo>
                <a:cubicBezTo>
                  <a:pt x="f56" y="f165"/>
                  <a:pt x="f137" y="f166"/>
                  <a:pt x="f158" y="f167"/>
                </a:cubicBezTo>
                <a:cubicBezTo>
                  <a:pt x="f158" y="f109"/>
                  <a:pt x="f158" y="f11"/>
                  <a:pt x="f158" y="f100"/>
                </a:cubicBezTo>
                <a:cubicBezTo>
                  <a:pt x="f137" y="f100"/>
                  <a:pt x="f56" y="f100"/>
                  <a:pt x="f30" y="f100"/>
                </a:cubicBezTo>
                <a:close/>
                <a:moveTo>
                  <a:pt x="f158" y="f67"/>
                </a:moveTo>
                <a:cubicBezTo>
                  <a:pt x="f168" y="f169"/>
                  <a:pt x="f170" y="f171"/>
                  <a:pt x="f56" y="f172"/>
                </a:cubicBezTo>
                <a:cubicBezTo>
                  <a:pt x="f78" y="f173"/>
                  <a:pt x="f74" y="f84"/>
                  <a:pt x="f75" y="f111"/>
                </a:cubicBezTo>
                <a:cubicBezTo>
                  <a:pt x="f56" y="f115"/>
                  <a:pt x="f137" y="f53"/>
                  <a:pt x="f158" y="f174"/>
                </a:cubicBezTo>
                <a:cubicBezTo>
                  <a:pt x="f158" y="f173"/>
                  <a:pt x="f158" y="f172"/>
                  <a:pt x="f158" y="f67"/>
                </a:cubicBezTo>
                <a:close/>
                <a:moveTo>
                  <a:pt x="f139" y="f175"/>
                </a:moveTo>
                <a:cubicBezTo>
                  <a:pt x="f139" y="f176"/>
                  <a:pt x="f139" y="f177"/>
                  <a:pt x="f139" y="f178"/>
                </a:cubicBezTo>
                <a:cubicBezTo>
                  <a:pt x="f139" y="f179"/>
                  <a:pt x="f13" y="f39"/>
                  <a:pt x="f16" y="f39"/>
                </a:cubicBezTo>
                <a:cubicBezTo>
                  <a:pt x="f21" y="f180"/>
                  <a:pt x="f181" y="f115"/>
                  <a:pt x="f28" y="f111"/>
                </a:cubicBezTo>
                <a:cubicBezTo>
                  <a:pt x="f25" y="f182"/>
                  <a:pt x="f33" y="f84"/>
                  <a:pt x="f141" y="f183"/>
                </a:cubicBezTo>
                <a:cubicBezTo>
                  <a:pt x="f181" y="f172"/>
                  <a:pt x="f157" y="f66"/>
                  <a:pt x="f139" y="f175"/>
                </a:cubicBezTo>
                <a:close/>
                <a:moveTo>
                  <a:pt x="f12" y="f16"/>
                </a:moveTo>
                <a:cubicBezTo>
                  <a:pt x="f184" y="f139"/>
                  <a:pt x="f59" y="f62"/>
                  <a:pt x="f22" y="f63"/>
                </a:cubicBezTo>
                <a:cubicBezTo>
                  <a:pt x="f33" y="f132"/>
                  <a:pt x="f185" y="f186"/>
                  <a:pt x="f24" y="f89"/>
                </a:cubicBezTo>
                <a:cubicBezTo>
                  <a:pt x="f139" y="f187"/>
                  <a:pt x="f188" y="f189"/>
                  <a:pt x="f139" y="f12"/>
                </a:cubicBezTo>
                <a:cubicBezTo>
                  <a:pt x="f139" y="f12"/>
                  <a:pt x="f139" y="f13"/>
                  <a:pt x="f12" y="f16"/>
                </a:cubicBezTo>
                <a:close/>
                <a:moveTo>
                  <a:pt x="f30" y="f190"/>
                </a:moveTo>
                <a:cubicBezTo>
                  <a:pt x="f30" y="f187"/>
                  <a:pt x="f78" y="f191"/>
                  <a:pt x="f75" y="f132"/>
                </a:cubicBezTo>
                <a:cubicBezTo>
                  <a:pt x="f77" y="f63"/>
                  <a:pt x="f137" y="f43"/>
                  <a:pt x="f158" y="f46"/>
                </a:cubicBezTo>
                <a:cubicBezTo>
                  <a:pt x="f158" y="f131"/>
                  <a:pt x="f34" y="f133"/>
                  <a:pt x="f158" y="f192"/>
                </a:cubicBezTo>
                <a:cubicBezTo>
                  <a:pt x="f158" y="f193"/>
                  <a:pt x="f8" y="f48"/>
                  <a:pt x="f32" y="f189"/>
                </a:cubicBezTo>
                <a:cubicBezTo>
                  <a:pt x="f194" y="f195"/>
                  <a:pt x="f77" y="f196"/>
                  <a:pt x="f30" y="f190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2" name="Freeform 90">
            <a:extLst>
              <a:ext uri="{FF2B5EF4-FFF2-40B4-BE49-F238E27FC236}">
                <a16:creationId xmlns:a16="http://schemas.microsoft.com/office/drawing/2014/main" id="{DA3B6749-C279-24B9-A9E8-9FD08179C31E}"/>
              </a:ext>
            </a:extLst>
          </p:cNvPr>
          <p:cNvSpPr/>
          <p:nvPr/>
        </p:nvSpPr>
        <p:spPr>
          <a:xfrm>
            <a:off x="7623179" y="3267078"/>
            <a:ext cx="488947" cy="4699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41"/>
              <a:gd name="f7" fmla="val 328"/>
              <a:gd name="f8" fmla="val 243"/>
              <a:gd name="f9" fmla="val 122"/>
              <a:gd name="f10" fmla="val 260"/>
              <a:gd name="f11" fmla="val 118"/>
              <a:gd name="f12" fmla="val 276"/>
              <a:gd name="f13" fmla="val 115"/>
              <a:gd name="f14" fmla="val 292"/>
              <a:gd name="f15" fmla="val 112"/>
              <a:gd name="f16" fmla="val 319"/>
              <a:gd name="f17" fmla="val 108"/>
              <a:gd name="f18" fmla="val 324"/>
              <a:gd name="f19" fmla="val 113"/>
              <a:gd name="f20" fmla="val 322"/>
              <a:gd name="f21" fmla="val 139"/>
              <a:gd name="f22" fmla="val 320"/>
              <a:gd name="f23" fmla="val 167"/>
              <a:gd name="f24" fmla="val 313"/>
              <a:gd name="f25" fmla="val 194"/>
              <a:gd name="f26" fmla="val 301"/>
              <a:gd name="f27" fmla="val 219"/>
              <a:gd name="f28" fmla="val 300"/>
              <a:gd name="f29" fmla="val 220"/>
              <a:gd name="f30" fmla="val 299"/>
              <a:gd name="f31" fmla="val 222"/>
              <a:gd name="f32" fmla="val 298"/>
              <a:gd name="f33" fmla="val 224"/>
              <a:gd name="f34" fmla="val 308"/>
              <a:gd name="f35" fmla="val 227"/>
              <a:gd name="f36" fmla="val 318"/>
              <a:gd name="f37" fmla="val 230"/>
              <a:gd name="f38" fmla="val 234"/>
              <a:gd name="f39" fmla="val 339"/>
              <a:gd name="f40" fmla="val 238"/>
              <a:gd name="f41" fmla="val 241"/>
              <a:gd name="f42" fmla="val 336"/>
              <a:gd name="f43" fmla="val 251"/>
              <a:gd name="f44" fmla="val 285"/>
              <a:gd name="f45" fmla="val 314"/>
              <a:gd name="f46" fmla="val 325"/>
              <a:gd name="f47" fmla="val 327"/>
              <a:gd name="f48" fmla="val 231"/>
              <a:gd name="f49" fmla="val 226"/>
              <a:gd name="f50" fmla="val 225"/>
              <a:gd name="f51" fmla="val 296"/>
              <a:gd name="f52" fmla="val 284"/>
              <a:gd name="f53" fmla="val 259"/>
              <a:gd name="f54" fmla="val 237"/>
              <a:gd name="f55" fmla="val 209"/>
              <a:gd name="f56" fmla="val 216"/>
              <a:gd name="f57" fmla="val 207"/>
              <a:gd name="f58" fmla="val 211"/>
              <a:gd name="f59" fmla="val 205"/>
              <a:gd name="f60" fmla="val 201"/>
              <a:gd name="f61" fmla="val 191"/>
              <a:gd name="f62" fmla="val 192"/>
              <a:gd name="f63" fmla="val 193"/>
              <a:gd name="f64" fmla="val 168"/>
              <a:gd name="f65" fmla="val 154"/>
              <a:gd name="f66" fmla="val 125"/>
              <a:gd name="f67" fmla="val 123"/>
              <a:gd name="f68" fmla="val 195"/>
              <a:gd name="f69" fmla="val 120"/>
              <a:gd name="f70" fmla="val 196"/>
              <a:gd name="f71" fmla="val 197"/>
              <a:gd name="f72" fmla="val 200"/>
              <a:gd name="f73" fmla="val 111"/>
              <a:gd name="f74" fmla="val 109"/>
              <a:gd name="f75" fmla="val 199"/>
              <a:gd name="f76" fmla="val 106"/>
              <a:gd name="f77" fmla="val 104"/>
              <a:gd name="f78" fmla="val 102"/>
              <a:gd name="f79" fmla="val 190"/>
              <a:gd name="f80" fmla="val 188"/>
              <a:gd name="f81" fmla="val 101"/>
              <a:gd name="f82" fmla="val 90"/>
              <a:gd name="f83" fmla="val 79"/>
              <a:gd name="f84" fmla="val 68"/>
              <a:gd name="f85" fmla="val 189"/>
              <a:gd name="f86" fmla="val 62"/>
              <a:gd name="f87" fmla="val 186"/>
              <a:gd name="f88" fmla="val 60"/>
              <a:gd name="f89" fmla="val 173"/>
              <a:gd name="f90" fmla="val 61"/>
              <a:gd name="f91" fmla="val 160"/>
              <a:gd name="f92" fmla="val 152"/>
              <a:gd name="f93" fmla="val 153"/>
              <a:gd name="f94" fmla="val 150"/>
              <a:gd name="f95" fmla="val 148"/>
              <a:gd name="f96" fmla="val 147"/>
              <a:gd name="f97" fmla="val 144"/>
              <a:gd name="f98" fmla="val 141"/>
              <a:gd name="f99" fmla="val 140"/>
              <a:gd name="f100" fmla="val 143"/>
              <a:gd name="f101" fmla="val 117"/>
              <a:gd name="f102" fmla="val 119"/>
              <a:gd name="f103" fmla="val 126"/>
              <a:gd name="f104" fmla="val 161"/>
              <a:gd name="f105" fmla="val 178"/>
              <a:gd name="f106" fmla="val 184"/>
              <a:gd name="f107" fmla="val 145"/>
              <a:gd name="f108" fmla="val 135"/>
              <a:gd name="f109" fmla="val 212"/>
              <a:gd name="f110" fmla="val 247"/>
              <a:gd name="f111" fmla="val 255"/>
              <a:gd name="f112" fmla="val 116"/>
              <a:gd name="f113" fmla="val 263"/>
              <a:gd name="f114" fmla="val 271"/>
              <a:gd name="f115" fmla="val 287"/>
              <a:gd name="f116" fmla="val 303"/>
              <a:gd name="f117" fmla="val 114"/>
              <a:gd name="f118" fmla="val 86"/>
              <a:gd name="f119" fmla="val 66"/>
              <a:gd name="f120" fmla="val 323"/>
              <a:gd name="f121" fmla="val 49"/>
              <a:gd name="f122" fmla="val 309"/>
              <a:gd name="f123" fmla="val 31"/>
              <a:gd name="f124" fmla="val 293"/>
              <a:gd name="f125" fmla="val 15"/>
              <a:gd name="f126" fmla="val 275"/>
              <a:gd name="f127" fmla="val 5"/>
              <a:gd name="f128" fmla="val 252"/>
              <a:gd name="f129" fmla="val 242"/>
              <a:gd name="f130" fmla="val 1"/>
              <a:gd name="f131" fmla="val 239"/>
              <a:gd name="f132" fmla="val 12"/>
              <a:gd name="f133" fmla="val 21"/>
              <a:gd name="f134" fmla="val 42"/>
              <a:gd name="f135" fmla="val 41"/>
              <a:gd name="f136" fmla="val 221"/>
              <a:gd name="f137" fmla="val 40"/>
              <a:gd name="f138" fmla="val 39"/>
              <a:gd name="f139" fmla="val 217"/>
              <a:gd name="f140" fmla="val 26"/>
              <a:gd name="f141" fmla="val 19"/>
              <a:gd name="f142" fmla="val 129"/>
              <a:gd name="f143" fmla="val 22"/>
              <a:gd name="f144" fmla="val 110"/>
              <a:gd name="f145" fmla="val 37"/>
              <a:gd name="f146" fmla="val 57"/>
              <a:gd name="f147" fmla="val 76"/>
              <a:gd name="f148" fmla="val 97"/>
              <a:gd name="f149" fmla="val 121"/>
              <a:gd name="f150" fmla="val 98"/>
              <a:gd name="f151" fmla="val 99"/>
              <a:gd name="f152" fmla="val 77"/>
              <a:gd name="f153" fmla="val 127"/>
              <a:gd name="f154" fmla="val 44"/>
              <a:gd name="f155" fmla="val 187"/>
              <a:gd name="f156" fmla="val 213"/>
              <a:gd name="f157" fmla="val 43"/>
              <a:gd name="f158" fmla="+- 0 0 -90"/>
              <a:gd name="f159" fmla="*/ f3 1 341"/>
              <a:gd name="f160" fmla="*/ f4 1 328"/>
              <a:gd name="f161" fmla="val f5"/>
              <a:gd name="f162" fmla="val f6"/>
              <a:gd name="f163" fmla="val f7"/>
              <a:gd name="f164" fmla="*/ f158 f0 1"/>
              <a:gd name="f165" fmla="+- f163 0 f161"/>
              <a:gd name="f166" fmla="+- f162 0 f161"/>
              <a:gd name="f167" fmla="*/ f164 1 f2"/>
              <a:gd name="f168" fmla="*/ f166 1 341"/>
              <a:gd name="f169" fmla="*/ f165 1 328"/>
              <a:gd name="f170" fmla="*/ 243 f166 1"/>
              <a:gd name="f171" fmla="*/ 122 f165 1"/>
              <a:gd name="f172" fmla="*/ 292 f166 1"/>
              <a:gd name="f173" fmla="*/ 112 f165 1"/>
              <a:gd name="f174" fmla="*/ 322 f166 1"/>
              <a:gd name="f175" fmla="*/ 139 f165 1"/>
              <a:gd name="f176" fmla="*/ 301 f166 1"/>
              <a:gd name="f177" fmla="*/ 219 f165 1"/>
              <a:gd name="f178" fmla="*/ 298 f166 1"/>
              <a:gd name="f179" fmla="*/ 224 f165 1"/>
              <a:gd name="f180" fmla="*/ 328 f166 1"/>
              <a:gd name="f181" fmla="*/ 234 f165 1"/>
              <a:gd name="f182" fmla="*/ 336 f166 1"/>
              <a:gd name="f183" fmla="*/ 251 f165 1"/>
              <a:gd name="f184" fmla="*/ 260 f166 1"/>
              <a:gd name="f185" fmla="*/ 325 f165 1"/>
              <a:gd name="f186" fmla="*/ 231 f166 1"/>
              <a:gd name="f187" fmla="*/ 327 f165 1"/>
              <a:gd name="f188" fmla="*/ 225 f166 1"/>
              <a:gd name="f189" fmla="*/ 320 f165 1"/>
              <a:gd name="f190" fmla="*/ 284 f165 1"/>
              <a:gd name="f191" fmla="*/ 209 f166 1"/>
              <a:gd name="f192" fmla="*/ 216 f165 1"/>
              <a:gd name="f193" fmla="*/ 201 f166 1"/>
              <a:gd name="f194" fmla="*/ 201 f165 1"/>
              <a:gd name="f195" fmla="*/ 193 f166 1"/>
              <a:gd name="f196" fmla="*/ 168 f165 1"/>
              <a:gd name="f197" fmla="*/ 125 f165 1"/>
              <a:gd name="f198" fmla="*/ 196 f166 1"/>
              <a:gd name="f199" fmla="*/ 118 f165 1"/>
              <a:gd name="f200" fmla="*/ 200 f166 1"/>
              <a:gd name="f201" fmla="*/ 109 f165 1"/>
              <a:gd name="f202" fmla="*/ 192 f166 1"/>
              <a:gd name="f203" fmla="*/ 102 f165 1"/>
              <a:gd name="f204" fmla="*/ 188 f166 1"/>
              <a:gd name="f205" fmla="*/ 101 f165 1"/>
              <a:gd name="f206" fmla="*/ 68 f165 1"/>
              <a:gd name="f207" fmla="*/ 180 f166 1"/>
              <a:gd name="f208" fmla="*/ 60 f165 1"/>
              <a:gd name="f209" fmla="*/ 160 f166 1"/>
              <a:gd name="f210" fmla="*/ 152 f166 1"/>
              <a:gd name="f211" fmla="*/ 147 f166 1"/>
              <a:gd name="f212" fmla="*/ 140 f166 1"/>
              <a:gd name="f213" fmla="*/ 143 f166 1"/>
              <a:gd name="f214" fmla="*/ 117 f165 1"/>
              <a:gd name="f215" fmla="*/ 148 f166 1"/>
              <a:gd name="f216" fmla="*/ 126 f165 1"/>
              <a:gd name="f217" fmla="*/ 178 f165 1"/>
              <a:gd name="f218" fmla="*/ 195 f165 1"/>
              <a:gd name="f219" fmla="*/ 119 f166 1"/>
              <a:gd name="f220" fmla="*/ 247 f165 1"/>
              <a:gd name="f221" fmla="*/ 116 f166 1"/>
              <a:gd name="f222" fmla="*/ 271 f165 1"/>
              <a:gd name="f223" fmla="*/ 319 f165 1"/>
              <a:gd name="f224" fmla="*/ 108 f166 1"/>
              <a:gd name="f225" fmla="*/ 328 f165 1"/>
              <a:gd name="f226" fmla="*/ 49 f166 1"/>
              <a:gd name="f227" fmla="*/ 309 f165 1"/>
              <a:gd name="f228" fmla="*/ 5 f166 1"/>
              <a:gd name="f229" fmla="*/ 252 f165 1"/>
              <a:gd name="f230" fmla="*/ 12 f166 1"/>
              <a:gd name="f231" fmla="*/ 42 f166 1"/>
              <a:gd name="f232" fmla="*/ 39 f166 1"/>
              <a:gd name="f233" fmla="*/ 217 f165 1"/>
              <a:gd name="f234" fmla="*/ 19 f166 1"/>
              <a:gd name="f235" fmla="*/ 129 f165 1"/>
              <a:gd name="f236" fmla="*/ 37 f166 1"/>
              <a:gd name="f237" fmla="*/ 111 f165 1"/>
              <a:gd name="f238" fmla="*/ 97 f166 1"/>
              <a:gd name="f239" fmla="*/ 121 f165 1"/>
              <a:gd name="f240" fmla="*/ 99 f166 1"/>
              <a:gd name="f241" fmla="*/ 115 f165 1"/>
              <a:gd name="f242" fmla="*/ 153 f166 1"/>
              <a:gd name="f243" fmla="*/ 15 f165 1"/>
              <a:gd name="f244" fmla="*/ 187 f166 1"/>
              <a:gd name="f245" fmla="*/ 241 f166 1"/>
              <a:gd name="f246" fmla="*/ 114 f165 1"/>
              <a:gd name="f247" fmla="+- f167 0 f1"/>
              <a:gd name="f248" fmla="*/ f170 1 341"/>
              <a:gd name="f249" fmla="*/ f171 1 328"/>
              <a:gd name="f250" fmla="*/ f172 1 341"/>
              <a:gd name="f251" fmla="*/ f173 1 328"/>
              <a:gd name="f252" fmla="*/ f174 1 341"/>
              <a:gd name="f253" fmla="*/ f175 1 328"/>
              <a:gd name="f254" fmla="*/ f176 1 341"/>
              <a:gd name="f255" fmla="*/ f177 1 328"/>
              <a:gd name="f256" fmla="*/ f178 1 341"/>
              <a:gd name="f257" fmla="*/ f179 1 328"/>
              <a:gd name="f258" fmla="*/ f180 1 341"/>
              <a:gd name="f259" fmla="*/ f181 1 328"/>
              <a:gd name="f260" fmla="*/ f182 1 341"/>
              <a:gd name="f261" fmla="*/ f183 1 328"/>
              <a:gd name="f262" fmla="*/ f184 1 341"/>
              <a:gd name="f263" fmla="*/ f185 1 328"/>
              <a:gd name="f264" fmla="*/ f186 1 341"/>
              <a:gd name="f265" fmla="*/ f187 1 328"/>
              <a:gd name="f266" fmla="*/ f188 1 341"/>
              <a:gd name="f267" fmla="*/ f189 1 328"/>
              <a:gd name="f268" fmla="*/ f190 1 328"/>
              <a:gd name="f269" fmla="*/ f191 1 341"/>
              <a:gd name="f270" fmla="*/ f192 1 328"/>
              <a:gd name="f271" fmla="*/ f193 1 341"/>
              <a:gd name="f272" fmla="*/ f194 1 328"/>
              <a:gd name="f273" fmla="*/ f195 1 341"/>
              <a:gd name="f274" fmla="*/ f196 1 328"/>
              <a:gd name="f275" fmla="*/ f197 1 328"/>
              <a:gd name="f276" fmla="*/ f198 1 341"/>
              <a:gd name="f277" fmla="*/ f199 1 328"/>
              <a:gd name="f278" fmla="*/ f200 1 341"/>
              <a:gd name="f279" fmla="*/ f201 1 328"/>
              <a:gd name="f280" fmla="*/ f202 1 341"/>
              <a:gd name="f281" fmla="*/ f203 1 328"/>
              <a:gd name="f282" fmla="*/ f204 1 341"/>
              <a:gd name="f283" fmla="*/ f205 1 328"/>
              <a:gd name="f284" fmla="*/ f206 1 328"/>
              <a:gd name="f285" fmla="*/ f207 1 341"/>
              <a:gd name="f286" fmla="*/ f208 1 328"/>
              <a:gd name="f287" fmla="*/ f209 1 341"/>
              <a:gd name="f288" fmla="*/ f210 1 341"/>
              <a:gd name="f289" fmla="*/ f211 1 341"/>
              <a:gd name="f290" fmla="*/ f212 1 341"/>
              <a:gd name="f291" fmla="*/ f213 1 341"/>
              <a:gd name="f292" fmla="*/ f214 1 328"/>
              <a:gd name="f293" fmla="*/ f215 1 341"/>
              <a:gd name="f294" fmla="*/ f216 1 328"/>
              <a:gd name="f295" fmla="*/ f217 1 328"/>
              <a:gd name="f296" fmla="*/ f218 1 328"/>
              <a:gd name="f297" fmla="*/ f219 1 341"/>
              <a:gd name="f298" fmla="*/ f220 1 328"/>
              <a:gd name="f299" fmla="*/ f221 1 341"/>
              <a:gd name="f300" fmla="*/ f222 1 328"/>
              <a:gd name="f301" fmla="*/ f223 1 328"/>
              <a:gd name="f302" fmla="*/ f224 1 341"/>
              <a:gd name="f303" fmla="*/ f225 1 328"/>
              <a:gd name="f304" fmla="*/ f226 1 341"/>
              <a:gd name="f305" fmla="*/ f227 1 328"/>
              <a:gd name="f306" fmla="*/ f228 1 341"/>
              <a:gd name="f307" fmla="*/ f229 1 328"/>
              <a:gd name="f308" fmla="*/ f230 1 341"/>
              <a:gd name="f309" fmla="*/ f231 1 341"/>
              <a:gd name="f310" fmla="*/ f232 1 341"/>
              <a:gd name="f311" fmla="*/ f233 1 328"/>
              <a:gd name="f312" fmla="*/ f234 1 341"/>
              <a:gd name="f313" fmla="*/ f235 1 328"/>
              <a:gd name="f314" fmla="*/ f236 1 341"/>
              <a:gd name="f315" fmla="*/ f237 1 328"/>
              <a:gd name="f316" fmla="*/ f238 1 341"/>
              <a:gd name="f317" fmla="*/ f239 1 328"/>
              <a:gd name="f318" fmla="*/ f240 1 341"/>
              <a:gd name="f319" fmla="*/ f241 1 328"/>
              <a:gd name="f320" fmla="*/ f242 1 341"/>
              <a:gd name="f321" fmla="*/ f243 1 328"/>
              <a:gd name="f322" fmla="*/ f244 1 341"/>
              <a:gd name="f323" fmla="*/ f245 1 341"/>
              <a:gd name="f324" fmla="*/ f246 1 328"/>
              <a:gd name="f325" fmla="*/ 0 1 f168"/>
              <a:gd name="f326" fmla="*/ f162 1 f168"/>
              <a:gd name="f327" fmla="*/ 0 1 f169"/>
              <a:gd name="f328" fmla="*/ f163 1 f169"/>
              <a:gd name="f329" fmla="*/ f248 1 f168"/>
              <a:gd name="f330" fmla="*/ f249 1 f169"/>
              <a:gd name="f331" fmla="*/ f250 1 f168"/>
              <a:gd name="f332" fmla="*/ f251 1 f169"/>
              <a:gd name="f333" fmla="*/ f252 1 f168"/>
              <a:gd name="f334" fmla="*/ f253 1 f169"/>
              <a:gd name="f335" fmla="*/ f254 1 f168"/>
              <a:gd name="f336" fmla="*/ f255 1 f169"/>
              <a:gd name="f337" fmla="*/ f256 1 f168"/>
              <a:gd name="f338" fmla="*/ f257 1 f169"/>
              <a:gd name="f339" fmla="*/ f258 1 f168"/>
              <a:gd name="f340" fmla="*/ f259 1 f169"/>
              <a:gd name="f341" fmla="*/ f260 1 f168"/>
              <a:gd name="f342" fmla="*/ f261 1 f169"/>
              <a:gd name="f343" fmla="*/ f262 1 f168"/>
              <a:gd name="f344" fmla="*/ f263 1 f169"/>
              <a:gd name="f345" fmla="*/ f264 1 f168"/>
              <a:gd name="f346" fmla="*/ f265 1 f169"/>
              <a:gd name="f347" fmla="*/ f266 1 f168"/>
              <a:gd name="f348" fmla="*/ f267 1 f169"/>
              <a:gd name="f349" fmla="*/ f268 1 f169"/>
              <a:gd name="f350" fmla="*/ f269 1 f168"/>
              <a:gd name="f351" fmla="*/ f270 1 f169"/>
              <a:gd name="f352" fmla="*/ f271 1 f168"/>
              <a:gd name="f353" fmla="*/ f272 1 f169"/>
              <a:gd name="f354" fmla="*/ f273 1 f168"/>
              <a:gd name="f355" fmla="*/ f274 1 f169"/>
              <a:gd name="f356" fmla="*/ f275 1 f169"/>
              <a:gd name="f357" fmla="*/ f276 1 f168"/>
              <a:gd name="f358" fmla="*/ f277 1 f169"/>
              <a:gd name="f359" fmla="*/ f278 1 f168"/>
              <a:gd name="f360" fmla="*/ f279 1 f169"/>
              <a:gd name="f361" fmla="*/ f280 1 f168"/>
              <a:gd name="f362" fmla="*/ f281 1 f169"/>
              <a:gd name="f363" fmla="*/ f282 1 f168"/>
              <a:gd name="f364" fmla="*/ f283 1 f169"/>
              <a:gd name="f365" fmla="*/ f284 1 f169"/>
              <a:gd name="f366" fmla="*/ f285 1 f168"/>
              <a:gd name="f367" fmla="*/ f286 1 f169"/>
              <a:gd name="f368" fmla="*/ f287 1 f168"/>
              <a:gd name="f369" fmla="*/ f288 1 f168"/>
              <a:gd name="f370" fmla="*/ f289 1 f168"/>
              <a:gd name="f371" fmla="*/ f290 1 f168"/>
              <a:gd name="f372" fmla="*/ f291 1 f168"/>
              <a:gd name="f373" fmla="*/ f292 1 f169"/>
              <a:gd name="f374" fmla="*/ f293 1 f168"/>
              <a:gd name="f375" fmla="*/ f294 1 f169"/>
              <a:gd name="f376" fmla="*/ f295 1 f169"/>
              <a:gd name="f377" fmla="*/ f296 1 f169"/>
              <a:gd name="f378" fmla="*/ f297 1 f168"/>
              <a:gd name="f379" fmla="*/ f298 1 f169"/>
              <a:gd name="f380" fmla="*/ f299 1 f168"/>
              <a:gd name="f381" fmla="*/ f300 1 f169"/>
              <a:gd name="f382" fmla="*/ f301 1 f169"/>
              <a:gd name="f383" fmla="*/ f302 1 f168"/>
              <a:gd name="f384" fmla="*/ f303 1 f169"/>
              <a:gd name="f385" fmla="*/ f304 1 f168"/>
              <a:gd name="f386" fmla="*/ f305 1 f169"/>
              <a:gd name="f387" fmla="*/ f306 1 f168"/>
              <a:gd name="f388" fmla="*/ f307 1 f169"/>
              <a:gd name="f389" fmla="*/ f308 1 f168"/>
              <a:gd name="f390" fmla="*/ f309 1 f168"/>
              <a:gd name="f391" fmla="*/ f310 1 f168"/>
              <a:gd name="f392" fmla="*/ f311 1 f169"/>
              <a:gd name="f393" fmla="*/ f312 1 f168"/>
              <a:gd name="f394" fmla="*/ f313 1 f169"/>
              <a:gd name="f395" fmla="*/ f314 1 f168"/>
              <a:gd name="f396" fmla="*/ f315 1 f169"/>
              <a:gd name="f397" fmla="*/ f316 1 f168"/>
              <a:gd name="f398" fmla="*/ f317 1 f169"/>
              <a:gd name="f399" fmla="*/ f318 1 f168"/>
              <a:gd name="f400" fmla="*/ f319 1 f169"/>
              <a:gd name="f401" fmla="*/ f320 1 f168"/>
              <a:gd name="f402" fmla="*/ f321 1 f169"/>
              <a:gd name="f403" fmla="*/ f322 1 f168"/>
              <a:gd name="f404" fmla="*/ f323 1 f168"/>
              <a:gd name="f405" fmla="*/ f324 1 f169"/>
              <a:gd name="f406" fmla="*/ f325 f159 1"/>
              <a:gd name="f407" fmla="*/ f326 f159 1"/>
              <a:gd name="f408" fmla="*/ f328 f160 1"/>
              <a:gd name="f409" fmla="*/ f327 f160 1"/>
              <a:gd name="f410" fmla="*/ f329 f159 1"/>
              <a:gd name="f411" fmla="*/ f330 f160 1"/>
              <a:gd name="f412" fmla="*/ f331 f159 1"/>
              <a:gd name="f413" fmla="*/ f332 f160 1"/>
              <a:gd name="f414" fmla="*/ f333 f159 1"/>
              <a:gd name="f415" fmla="*/ f334 f160 1"/>
              <a:gd name="f416" fmla="*/ f335 f159 1"/>
              <a:gd name="f417" fmla="*/ f336 f160 1"/>
              <a:gd name="f418" fmla="*/ f337 f159 1"/>
              <a:gd name="f419" fmla="*/ f338 f160 1"/>
              <a:gd name="f420" fmla="*/ f339 f159 1"/>
              <a:gd name="f421" fmla="*/ f340 f160 1"/>
              <a:gd name="f422" fmla="*/ f341 f159 1"/>
              <a:gd name="f423" fmla="*/ f342 f160 1"/>
              <a:gd name="f424" fmla="*/ f343 f159 1"/>
              <a:gd name="f425" fmla="*/ f344 f160 1"/>
              <a:gd name="f426" fmla="*/ f345 f159 1"/>
              <a:gd name="f427" fmla="*/ f346 f160 1"/>
              <a:gd name="f428" fmla="*/ f347 f159 1"/>
              <a:gd name="f429" fmla="*/ f348 f160 1"/>
              <a:gd name="f430" fmla="*/ f349 f160 1"/>
              <a:gd name="f431" fmla="*/ f350 f159 1"/>
              <a:gd name="f432" fmla="*/ f351 f160 1"/>
              <a:gd name="f433" fmla="*/ f352 f159 1"/>
              <a:gd name="f434" fmla="*/ f353 f160 1"/>
              <a:gd name="f435" fmla="*/ f354 f159 1"/>
              <a:gd name="f436" fmla="*/ f355 f160 1"/>
              <a:gd name="f437" fmla="*/ f356 f160 1"/>
              <a:gd name="f438" fmla="*/ f357 f159 1"/>
              <a:gd name="f439" fmla="*/ f358 f160 1"/>
              <a:gd name="f440" fmla="*/ f359 f159 1"/>
              <a:gd name="f441" fmla="*/ f360 f160 1"/>
              <a:gd name="f442" fmla="*/ f361 f159 1"/>
              <a:gd name="f443" fmla="*/ f362 f160 1"/>
              <a:gd name="f444" fmla="*/ f363 f159 1"/>
              <a:gd name="f445" fmla="*/ f364 f160 1"/>
              <a:gd name="f446" fmla="*/ f365 f160 1"/>
              <a:gd name="f447" fmla="*/ f366 f159 1"/>
              <a:gd name="f448" fmla="*/ f367 f160 1"/>
              <a:gd name="f449" fmla="*/ f368 f159 1"/>
              <a:gd name="f450" fmla="*/ f369 f159 1"/>
              <a:gd name="f451" fmla="*/ f370 f159 1"/>
              <a:gd name="f452" fmla="*/ f371 f159 1"/>
              <a:gd name="f453" fmla="*/ f372 f159 1"/>
              <a:gd name="f454" fmla="*/ f373 f160 1"/>
              <a:gd name="f455" fmla="*/ f374 f159 1"/>
              <a:gd name="f456" fmla="*/ f375 f160 1"/>
              <a:gd name="f457" fmla="*/ f376 f160 1"/>
              <a:gd name="f458" fmla="*/ f377 f160 1"/>
              <a:gd name="f459" fmla="*/ f378 f159 1"/>
              <a:gd name="f460" fmla="*/ f379 f160 1"/>
              <a:gd name="f461" fmla="*/ f380 f159 1"/>
              <a:gd name="f462" fmla="*/ f381 f160 1"/>
              <a:gd name="f463" fmla="*/ f382 f160 1"/>
              <a:gd name="f464" fmla="*/ f383 f159 1"/>
              <a:gd name="f465" fmla="*/ f384 f160 1"/>
              <a:gd name="f466" fmla="*/ f385 f159 1"/>
              <a:gd name="f467" fmla="*/ f386 f160 1"/>
              <a:gd name="f468" fmla="*/ f387 f159 1"/>
              <a:gd name="f469" fmla="*/ f388 f160 1"/>
              <a:gd name="f470" fmla="*/ f389 f159 1"/>
              <a:gd name="f471" fmla="*/ f390 f159 1"/>
              <a:gd name="f472" fmla="*/ f391 f159 1"/>
              <a:gd name="f473" fmla="*/ f392 f160 1"/>
              <a:gd name="f474" fmla="*/ f393 f159 1"/>
              <a:gd name="f475" fmla="*/ f394 f160 1"/>
              <a:gd name="f476" fmla="*/ f395 f159 1"/>
              <a:gd name="f477" fmla="*/ f396 f160 1"/>
              <a:gd name="f478" fmla="*/ f397 f159 1"/>
              <a:gd name="f479" fmla="*/ f398 f160 1"/>
              <a:gd name="f480" fmla="*/ f399 f159 1"/>
              <a:gd name="f481" fmla="*/ f400 f160 1"/>
              <a:gd name="f482" fmla="*/ f401 f159 1"/>
              <a:gd name="f483" fmla="*/ f402 f160 1"/>
              <a:gd name="f484" fmla="*/ f403 f159 1"/>
              <a:gd name="f485" fmla="*/ f404 f159 1"/>
              <a:gd name="f486" fmla="*/ f405 f16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7">
                <a:pos x="f410" y="f411"/>
              </a:cxn>
              <a:cxn ang="f247">
                <a:pos x="f412" y="f413"/>
              </a:cxn>
              <a:cxn ang="f247">
                <a:pos x="f414" y="f415"/>
              </a:cxn>
              <a:cxn ang="f247">
                <a:pos x="f416" y="f417"/>
              </a:cxn>
              <a:cxn ang="f247">
                <a:pos x="f418" y="f419"/>
              </a:cxn>
              <a:cxn ang="f247">
                <a:pos x="f420" y="f421"/>
              </a:cxn>
              <a:cxn ang="f247">
                <a:pos x="f422" y="f423"/>
              </a:cxn>
              <a:cxn ang="f247">
                <a:pos x="f424" y="f425"/>
              </a:cxn>
              <a:cxn ang="f247">
                <a:pos x="f426" y="f427"/>
              </a:cxn>
              <a:cxn ang="f247">
                <a:pos x="f428" y="f429"/>
              </a:cxn>
              <a:cxn ang="f247">
                <a:pos x="f428" y="f430"/>
              </a:cxn>
              <a:cxn ang="f247">
                <a:pos x="f431" y="f432"/>
              </a:cxn>
              <a:cxn ang="f247">
                <a:pos x="f433" y="f434"/>
              </a:cxn>
              <a:cxn ang="f247">
                <a:pos x="f435" y="f436"/>
              </a:cxn>
              <a:cxn ang="f247">
                <a:pos x="f435" y="f437"/>
              </a:cxn>
              <a:cxn ang="f247">
                <a:pos x="f438" y="f439"/>
              </a:cxn>
              <a:cxn ang="f247">
                <a:pos x="f440" y="f441"/>
              </a:cxn>
              <a:cxn ang="f247">
                <a:pos x="f442" y="f443"/>
              </a:cxn>
              <a:cxn ang="f247">
                <a:pos x="f444" y="f445"/>
              </a:cxn>
              <a:cxn ang="f247">
                <a:pos x="f444" y="f446"/>
              </a:cxn>
              <a:cxn ang="f247">
                <a:pos x="f447" y="f448"/>
              </a:cxn>
              <a:cxn ang="f247">
                <a:pos x="f449" y="f448"/>
              </a:cxn>
              <a:cxn ang="f247">
                <a:pos x="f450" y="f446"/>
              </a:cxn>
              <a:cxn ang="f247">
                <a:pos x="f450" y="f445"/>
              </a:cxn>
              <a:cxn ang="f247">
                <a:pos x="f451" y="f443"/>
              </a:cxn>
              <a:cxn ang="f247">
                <a:pos x="f452" y="f441"/>
              </a:cxn>
              <a:cxn ang="f247">
                <a:pos x="f453" y="f454"/>
              </a:cxn>
              <a:cxn ang="f247">
                <a:pos x="f455" y="f456"/>
              </a:cxn>
              <a:cxn ang="f247">
                <a:pos x="f451" y="f457"/>
              </a:cxn>
              <a:cxn ang="f247">
                <a:pos x="f453" y="f458"/>
              </a:cxn>
              <a:cxn ang="f247">
                <a:pos x="f459" y="f460"/>
              </a:cxn>
              <a:cxn ang="f247">
                <a:pos x="f461" y="f462"/>
              </a:cxn>
              <a:cxn ang="f247">
                <a:pos x="f461" y="f463"/>
              </a:cxn>
              <a:cxn ang="f247">
                <a:pos x="f464" y="f465"/>
              </a:cxn>
              <a:cxn ang="f247">
                <a:pos x="f466" y="f467"/>
              </a:cxn>
              <a:cxn ang="f247">
                <a:pos x="f468" y="f469"/>
              </a:cxn>
              <a:cxn ang="f247">
                <a:pos x="f470" y="f421"/>
              </a:cxn>
              <a:cxn ang="f247">
                <a:pos x="f471" y="f419"/>
              </a:cxn>
              <a:cxn ang="f247">
                <a:pos x="f472" y="f473"/>
              </a:cxn>
              <a:cxn ang="f247">
                <a:pos x="f474" y="f475"/>
              </a:cxn>
              <a:cxn ang="f247">
                <a:pos x="f476" y="f477"/>
              </a:cxn>
              <a:cxn ang="f247">
                <a:pos x="f478" y="f479"/>
              </a:cxn>
              <a:cxn ang="f247">
                <a:pos x="f480" y="f481"/>
              </a:cxn>
              <a:cxn ang="f247">
                <a:pos x="f482" y="f483"/>
              </a:cxn>
              <a:cxn ang="f247">
                <a:pos x="f484" y="f483"/>
              </a:cxn>
              <a:cxn ang="f247">
                <a:pos x="f485" y="f486"/>
              </a:cxn>
              <a:cxn ang="f247">
                <a:pos x="f410" y="f411"/>
              </a:cxn>
            </a:cxnLst>
            <a:rect l="f406" t="f409" r="f407" b="f408"/>
            <a:pathLst>
              <a:path w="341" h="328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7" y="f38"/>
                </a:cubicBezTo>
                <a:cubicBezTo>
                  <a:pt x="f39" y="f40"/>
                  <a:pt x="f6" y="f41"/>
                  <a:pt x="f42" y="f43"/>
                </a:cubicBezTo>
                <a:cubicBezTo>
                  <a:pt x="f16" y="f44"/>
                  <a:pt x="f32" y="f45"/>
                  <a:pt x="f10" y="f46"/>
                </a:cubicBezTo>
                <a:cubicBezTo>
                  <a:pt x="f43" y="f47"/>
                  <a:pt x="f41" y="f47"/>
                  <a:pt x="f48" y="f47"/>
                </a:cubicBezTo>
                <a:cubicBezTo>
                  <a:pt x="f49" y="f7"/>
                  <a:pt x="f50" y="f46"/>
                  <a:pt x="f50" y="f22"/>
                </a:cubicBezTo>
                <a:cubicBezTo>
                  <a:pt x="f50" y="f34"/>
                  <a:pt x="f33" y="f51"/>
                  <a:pt x="f50" y="f52"/>
                </a:cubicBezTo>
                <a:cubicBezTo>
                  <a:pt x="f35" y="f53"/>
                  <a:pt x="f27" y="f54"/>
                  <a:pt x="f55" y="f56"/>
                </a:cubicBezTo>
                <a:cubicBezTo>
                  <a:pt x="f57" y="f58"/>
                  <a:pt x="f59" y="f59"/>
                  <a:pt x="f60" y="f60"/>
                </a:cubicBezTo>
                <a:cubicBezTo>
                  <a:pt x="f25" y="f61"/>
                  <a:pt x="f62" y="f2"/>
                  <a:pt x="f63" y="f64"/>
                </a:cubicBezTo>
                <a:cubicBezTo>
                  <a:pt x="f25" y="f65"/>
                  <a:pt x="f63" y="f21"/>
                  <a:pt x="f63" y="f66"/>
                </a:cubicBezTo>
                <a:cubicBezTo>
                  <a:pt x="f63" y="f67"/>
                  <a:pt x="f68" y="f69"/>
                  <a:pt x="f70" y="f11"/>
                </a:cubicBezTo>
                <a:cubicBezTo>
                  <a:pt x="f71" y="f13"/>
                  <a:pt x="f72" y="f73"/>
                  <a:pt x="f72" y="f74"/>
                </a:cubicBezTo>
                <a:cubicBezTo>
                  <a:pt x="f75" y="f76"/>
                  <a:pt x="f68" y="f77"/>
                  <a:pt x="f62" y="f78"/>
                </a:cubicBezTo>
                <a:cubicBezTo>
                  <a:pt x="f61" y="f78"/>
                  <a:pt x="f79" y="f78"/>
                  <a:pt x="f80" y="f81"/>
                </a:cubicBezTo>
                <a:cubicBezTo>
                  <a:pt x="f80" y="f82"/>
                  <a:pt x="f80" y="f83"/>
                  <a:pt x="f80" y="f84"/>
                </a:cubicBezTo>
                <a:cubicBezTo>
                  <a:pt x="f85" y="f86"/>
                  <a:pt x="f87" y="f88"/>
                  <a:pt x="f2" y="f88"/>
                </a:cubicBezTo>
                <a:cubicBezTo>
                  <a:pt x="f89" y="f90"/>
                  <a:pt x="f23" y="f90"/>
                  <a:pt x="f91" y="f88"/>
                </a:cubicBezTo>
                <a:cubicBezTo>
                  <a:pt x="f65" y="f88"/>
                  <a:pt x="f92" y="f86"/>
                  <a:pt x="f92" y="f84"/>
                </a:cubicBezTo>
                <a:cubicBezTo>
                  <a:pt x="f93" y="f83"/>
                  <a:pt x="f92" y="f82"/>
                  <a:pt x="f92" y="f81"/>
                </a:cubicBezTo>
                <a:cubicBezTo>
                  <a:pt x="f94" y="f78"/>
                  <a:pt x="f95" y="f78"/>
                  <a:pt x="f96" y="f78"/>
                </a:cubicBezTo>
                <a:cubicBezTo>
                  <a:pt x="f97" y="f77"/>
                  <a:pt x="f98" y="f76"/>
                  <a:pt x="f99" y="f74"/>
                </a:cubicBezTo>
                <a:cubicBezTo>
                  <a:pt x="f99" y="f73"/>
                  <a:pt x="f98" y="f13"/>
                  <a:pt x="f100" y="f101"/>
                </a:cubicBezTo>
                <a:cubicBezTo>
                  <a:pt x="f95" y="f102"/>
                  <a:pt x="f95" y="f9"/>
                  <a:pt x="f95" y="f103"/>
                </a:cubicBezTo>
                <a:cubicBezTo>
                  <a:pt x="f95" y="f100"/>
                  <a:pt x="f95" y="f104"/>
                  <a:pt x="f96" y="f105"/>
                </a:cubicBezTo>
                <a:cubicBezTo>
                  <a:pt x="f96" y="f106"/>
                  <a:pt x="f107" y="f85"/>
                  <a:pt x="f100" y="f68"/>
                </a:cubicBezTo>
                <a:cubicBezTo>
                  <a:pt x="f108" y="f109"/>
                  <a:pt x="f103" y="f37"/>
                  <a:pt x="f102" y="f110"/>
                </a:cubicBezTo>
                <a:cubicBezTo>
                  <a:pt x="f101" y="f111"/>
                  <a:pt x="f112" y="f113"/>
                  <a:pt x="f112" y="f114"/>
                </a:cubicBezTo>
                <a:cubicBezTo>
                  <a:pt x="f13" y="f115"/>
                  <a:pt x="f112" y="f116"/>
                  <a:pt x="f112" y="f16"/>
                </a:cubicBezTo>
                <a:cubicBezTo>
                  <a:pt x="f112" y="f46"/>
                  <a:pt x="f117" y="f47"/>
                  <a:pt x="f17" y="f7"/>
                </a:cubicBezTo>
                <a:cubicBezTo>
                  <a:pt x="f118" y="f7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5" y="f129"/>
                  <a:pt x="f130" y="f131"/>
                  <a:pt x="f132" y="f38"/>
                </a:cubicBezTo>
                <a:cubicBezTo>
                  <a:pt x="f133" y="f37"/>
                  <a:pt x="f123" y="f35"/>
                  <a:pt x="f134" y="f33"/>
                </a:cubicBezTo>
                <a:cubicBezTo>
                  <a:pt x="f135" y="f136"/>
                  <a:pt x="f137" y="f27"/>
                  <a:pt x="f138" y="f139"/>
                </a:cubicBezTo>
                <a:cubicBezTo>
                  <a:pt x="f140" y="f85"/>
                  <a:pt x="f141" y="f91"/>
                  <a:pt x="f141" y="f142"/>
                </a:cubicBezTo>
                <a:cubicBezTo>
                  <a:pt x="f141" y="f117"/>
                  <a:pt x="f143" y="f144"/>
                  <a:pt x="f145" y="f73"/>
                </a:cubicBezTo>
                <a:cubicBezTo>
                  <a:pt x="f146" y="f19"/>
                  <a:pt x="f147" y="f11"/>
                  <a:pt x="f148" y="f149"/>
                </a:cubicBezTo>
                <a:cubicBezTo>
                  <a:pt x="f148" y="f69"/>
                  <a:pt x="f150" y="f11"/>
                  <a:pt x="f151" y="f13"/>
                </a:cubicBezTo>
                <a:cubicBezTo>
                  <a:pt x="f74" y="f152"/>
                  <a:pt x="f153" y="f154"/>
                  <a:pt x="f93" y="f125"/>
                </a:cubicBezTo>
                <a:cubicBezTo>
                  <a:pt x="f23" y="f5"/>
                  <a:pt x="f89" y="f5"/>
                  <a:pt x="f155" y="f125"/>
                </a:cubicBezTo>
                <a:cubicBezTo>
                  <a:pt x="f156" y="f157"/>
                  <a:pt x="f48" y="f147"/>
                  <a:pt x="f41" y="f117"/>
                </a:cubicBezTo>
                <a:cubicBezTo>
                  <a:pt x="f129" y="f101"/>
                  <a:pt x="f8" y="f102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3" name="Freeform 91">
            <a:extLst>
              <a:ext uri="{FF2B5EF4-FFF2-40B4-BE49-F238E27FC236}">
                <a16:creationId xmlns:a16="http://schemas.microsoft.com/office/drawing/2014/main" id="{E64F2FC7-0ADF-555B-3186-354441BD6B62}"/>
              </a:ext>
            </a:extLst>
          </p:cNvPr>
          <p:cNvSpPr/>
          <p:nvPr/>
        </p:nvSpPr>
        <p:spPr>
          <a:xfrm>
            <a:off x="6961190" y="3378195"/>
            <a:ext cx="390521" cy="4111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3"/>
              <a:gd name="f7" fmla="val 287"/>
              <a:gd name="f8" fmla="val 239"/>
              <a:gd name="f9" fmla="val 75"/>
              <a:gd name="f10" fmla="val 246"/>
              <a:gd name="f11" fmla="val 105"/>
              <a:gd name="f12" fmla="val 119"/>
              <a:gd name="f13" fmla="val 210"/>
              <a:gd name="f14" fmla="val 127"/>
              <a:gd name="f15" fmla="val 217"/>
              <a:gd name="f16" fmla="val 138"/>
              <a:gd name="f17" fmla="val 220"/>
              <a:gd name="f18" fmla="val 150"/>
              <a:gd name="f19" fmla="val 215"/>
              <a:gd name="f20" fmla="val 163"/>
              <a:gd name="f21" fmla="val 211"/>
              <a:gd name="f22" fmla="val 175"/>
              <a:gd name="f23" fmla="val 201"/>
              <a:gd name="f24" fmla="val 182"/>
              <a:gd name="f25" fmla="val 188"/>
              <a:gd name="f26" fmla="val 185"/>
              <a:gd name="f27" fmla="val 198"/>
              <a:gd name="f28" fmla="val 193"/>
              <a:gd name="f29" fmla="val 223"/>
              <a:gd name="f30" fmla="val 171"/>
              <a:gd name="f31" fmla="val 237"/>
              <a:gd name="f32" fmla="val 169"/>
              <a:gd name="f33" fmla="val 238"/>
              <a:gd name="f34" fmla="val 242"/>
              <a:gd name="f35" fmla="val 245"/>
              <a:gd name="f36" fmla="val 263"/>
              <a:gd name="f37" fmla="val 159"/>
              <a:gd name="f38" fmla="val 277"/>
              <a:gd name="f39" fmla="val 142"/>
              <a:gd name="f40" fmla="val 281"/>
              <a:gd name="f41" fmla="val 97"/>
              <a:gd name="f42" fmla="val 268"/>
              <a:gd name="f43" fmla="val 99"/>
              <a:gd name="f44" fmla="val 244"/>
              <a:gd name="f45" fmla="val 241"/>
              <a:gd name="f46" fmla="val 100"/>
              <a:gd name="f47" fmla="val 89"/>
              <a:gd name="f48" fmla="val 234"/>
              <a:gd name="f49" fmla="val 81"/>
              <a:gd name="f50" fmla="val 228"/>
              <a:gd name="f51" fmla="val 77"/>
              <a:gd name="f52" fmla="val 73"/>
              <a:gd name="f53" fmla="val 206"/>
              <a:gd name="f54" fmla="val 74"/>
              <a:gd name="f55" fmla="val 196"/>
              <a:gd name="f56" fmla="val 80"/>
              <a:gd name="f57" fmla="val 67"/>
              <a:gd name="f58" fmla="val 57"/>
              <a:gd name="f59" fmla="val 52"/>
              <a:gd name="f60" fmla="val 162"/>
              <a:gd name="f61" fmla="val 47"/>
              <a:gd name="f62" fmla="val 50"/>
              <a:gd name="f63" fmla="val 139"/>
              <a:gd name="f64" fmla="val 58"/>
              <a:gd name="f65" fmla="val 45"/>
              <a:gd name="f66" fmla="val 125"/>
              <a:gd name="f67" fmla="val 35"/>
              <a:gd name="f68" fmla="val 120"/>
              <a:gd name="f69" fmla="val 30"/>
              <a:gd name="f70" fmla="val 109"/>
              <a:gd name="f71" fmla="val 24"/>
              <a:gd name="f72" fmla="val 98"/>
              <a:gd name="f73" fmla="val 87"/>
              <a:gd name="f74" fmla="val 29"/>
              <a:gd name="f75" fmla="val 27"/>
              <a:gd name="f76" fmla="val 22"/>
              <a:gd name="f77" fmla="val 72"/>
              <a:gd name="f78" fmla="val 9"/>
              <a:gd name="f79" fmla="val 66"/>
              <a:gd name="f80" fmla="val 2"/>
              <a:gd name="f81" fmla="val 56"/>
              <a:gd name="f82" fmla="val 1"/>
              <a:gd name="f83" fmla="val 43"/>
              <a:gd name="f84" fmla="val 28"/>
              <a:gd name="f85" fmla="val 6"/>
              <a:gd name="f86" fmla="val 17"/>
              <a:gd name="f87" fmla="val 18"/>
              <a:gd name="f88" fmla="val 10"/>
              <a:gd name="f89" fmla="val 3"/>
              <a:gd name="f90" fmla="val 4"/>
              <a:gd name="f91" fmla="val 55"/>
              <a:gd name="f92" fmla="val 11"/>
              <a:gd name="f93" fmla="val 13"/>
              <a:gd name="f94" fmla="val 61"/>
              <a:gd name="f95" fmla="val 14"/>
              <a:gd name="f96" fmla="val 63"/>
              <a:gd name="f97" fmla="val 12"/>
              <a:gd name="f98" fmla="val 92"/>
              <a:gd name="f99" fmla="val 15"/>
              <a:gd name="f100" fmla="val 158"/>
              <a:gd name="f101" fmla="val 174"/>
              <a:gd name="f102" fmla="val 191"/>
              <a:gd name="f103" fmla="val 207"/>
              <a:gd name="f104" fmla="val 233"/>
              <a:gd name="f105" fmla="val 253"/>
              <a:gd name="f106" fmla="val 264"/>
              <a:gd name="f107" fmla="val 26"/>
              <a:gd name="f108" fmla="val 65"/>
              <a:gd name="f109" fmla="val 128"/>
              <a:gd name="f110" fmla="val 187"/>
              <a:gd name="f111" fmla="val 226"/>
              <a:gd name="f112" fmla="val 225"/>
              <a:gd name="f113" fmla="val 84"/>
              <a:gd name="f114" fmla="val 62"/>
              <a:gd name="f115" fmla="val 95"/>
              <a:gd name="f116" fmla="val 103"/>
              <a:gd name="f117" fmla="val 53"/>
              <a:gd name="f118" fmla="val 104"/>
              <a:gd name="f119" fmla="val 42"/>
              <a:gd name="f120" fmla="val 32"/>
              <a:gd name="f121" fmla="val 85"/>
              <a:gd name="f122" fmla="val 23"/>
              <a:gd name="f123" fmla="val 31"/>
              <a:gd name="f124" fmla="val 164"/>
              <a:gd name="f125" fmla="val 112"/>
              <a:gd name="f126" fmla="val 184"/>
              <a:gd name="f127" fmla="val 82"/>
              <a:gd name="f128" fmla="val 153"/>
              <a:gd name="f129" fmla="val 146"/>
              <a:gd name="f130" fmla="val 145"/>
              <a:gd name="f131" fmla="val 154"/>
              <a:gd name="f132" fmla="+- 0 0 -90"/>
              <a:gd name="f133" fmla="*/ f3 1 273"/>
              <a:gd name="f134" fmla="*/ f4 1 287"/>
              <a:gd name="f135" fmla="val f5"/>
              <a:gd name="f136" fmla="val f6"/>
              <a:gd name="f137" fmla="val f7"/>
              <a:gd name="f138" fmla="*/ f132 f0 1"/>
              <a:gd name="f139" fmla="+- f137 0 f135"/>
              <a:gd name="f140" fmla="+- f136 0 f135"/>
              <a:gd name="f141" fmla="*/ f138 1 f2"/>
              <a:gd name="f142" fmla="*/ f140 1 273"/>
              <a:gd name="f143" fmla="*/ f139 1 287"/>
              <a:gd name="f144" fmla="*/ 239 f140 1"/>
              <a:gd name="f145" fmla="*/ 75 f139 1"/>
              <a:gd name="f146" fmla="*/ 210 f140 1"/>
              <a:gd name="f147" fmla="*/ 127 f139 1"/>
              <a:gd name="f148" fmla="*/ 215 f140 1"/>
              <a:gd name="f149" fmla="*/ 163 f139 1"/>
              <a:gd name="f150" fmla="*/ 188 f140 1"/>
              <a:gd name="f151" fmla="*/ 185 f139 1"/>
              <a:gd name="f152" fmla="*/ 171 f140 1"/>
              <a:gd name="f153" fmla="*/ 237 f139 1"/>
              <a:gd name="f154" fmla="*/ 169 f140 1"/>
              <a:gd name="f155" fmla="*/ 245 f139 1"/>
              <a:gd name="f156" fmla="*/ 142 f140 1"/>
              <a:gd name="f157" fmla="*/ 281 f139 1"/>
              <a:gd name="f158" fmla="*/ 99 f140 1"/>
              <a:gd name="f159" fmla="*/ 244 f139 1"/>
              <a:gd name="f160" fmla="*/ 100 f140 1"/>
              <a:gd name="f161" fmla="*/ 239 f139 1"/>
              <a:gd name="f162" fmla="*/ 77 f140 1"/>
              <a:gd name="f163" fmla="*/ 217 f139 1"/>
              <a:gd name="f164" fmla="*/ 80 f140 1"/>
              <a:gd name="f165" fmla="*/ 52 f140 1"/>
              <a:gd name="f166" fmla="*/ 162 f139 1"/>
              <a:gd name="f167" fmla="*/ 58 f140 1"/>
              <a:gd name="f168" fmla="*/ 30 f140 1"/>
              <a:gd name="f169" fmla="*/ 109 f139 1"/>
              <a:gd name="f170" fmla="*/ 29 f140 1"/>
              <a:gd name="f171" fmla="*/ 22 f140 1"/>
              <a:gd name="f172" fmla="*/ 72 f139 1"/>
              <a:gd name="f173" fmla="*/ 1 f140 1"/>
              <a:gd name="f174" fmla="*/ 43 f139 1"/>
              <a:gd name="f175" fmla="*/ 18 f140 1"/>
              <a:gd name="f176" fmla="*/ 10 f139 1"/>
              <a:gd name="f177" fmla="*/ 55 f140 1"/>
              <a:gd name="f178" fmla="*/ 11 f139 1"/>
              <a:gd name="f179" fmla="*/ 63 f140 1"/>
              <a:gd name="f180" fmla="*/ 12 f139 1"/>
              <a:gd name="f181" fmla="*/ 109 f140 1"/>
              <a:gd name="f182" fmla="*/ 15 f139 1"/>
              <a:gd name="f183" fmla="*/ 158 f140 1"/>
              <a:gd name="f184" fmla="*/ 207 f140 1"/>
              <a:gd name="f185" fmla="*/ 14 f139 1"/>
              <a:gd name="f186" fmla="*/ 264 f140 1"/>
              <a:gd name="f187" fmla="*/ 26 f139 1"/>
              <a:gd name="f188" fmla="*/ 128 f140 1"/>
              <a:gd name="f189" fmla="*/ 207 f139 1"/>
              <a:gd name="f190" fmla="*/ 187 f139 1"/>
              <a:gd name="f191" fmla="*/ 89 f140 1"/>
              <a:gd name="f192" fmla="*/ 206 f139 1"/>
              <a:gd name="f193" fmla="*/ 225 f139 1"/>
              <a:gd name="f194" fmla="*/ 84 f140 1"/>
              <a:gd name="f195" fmla="*/ 62 f139 1"/>
              <a:gd name="f196" fmla="*/ 104 f140 1"/>
              <a:gd name="f197" fmla="*/ 42 f139 1"/>
              <a:gd name="f198" fmla="*/ 85 f140 1"/>
              <a:gd name="f199" fmla="*/ 23 f139 1"/>
              <a:gd name="f200" fmla="*/ 65 f140 1"/>
              <a:gd name="f201" fmla="*/ 164 f140 1"/>
              <a:gd name="f202" fmla="*/ 112 f139 1"/>
              <a:gd name="f203" fmla="*/ 184 f140 1"/>
              <a:gd name="f204" fmla="*/ 92 f139 1"/>
              <a:gd name="f205" fmla="*/ 74 f139 1"/>
              <a:gd name="f206" fmla="*/ 145 f140 1"/>
              <a:gd name="f207" fmla="+- f141 0 f1"/>
              <a:gd name="f208" fmla="*/ f144 1 273"/>
              <a:gd name="f209" fmla="*/ f145 1 287"/>
              <a:gd name="f210" fmla="*/ f146 1 273"/>
              <a:gd name="f211" fmla="*/ f147 1 287"/>
              <a:gd name="f212" fmla="*/ f148 1 273"/>
              <a:gd name="f213" fmla="*/ f149 1 287"/>
              <a:gd name="f214" fmla="*/ f150 1 273"/>
              <a:gd name="f215" fmla="*/ f151 1 287"/>
              <a:gd name="f216" fmla="*/ f152 1 273"/>
              <a:gd name="f217" fmla="*/ f153 1 287"/>
              <a:gd name="f218" fmla="*/ f154 1 273"/>
              <a:gd name="f219" fmla="*/ f155 1 287"/>
              <a:gd name="f220" fmla="*/ f156 1 273"/>
              <a:gd name="f221" fmla="*/ f157 1 287"/>
              <a:gd name="f222" fmla="*/ f158 1 273"/>
              <a:gd name="f223" fmla="*/ f159 1 287"/>
              <a:gd name="f224" fmla="*/ f160 1 273"/>
              <a:gd name="f225" fmla="*/ f161 1 287"/>
              <a:gd name="f226" fmla="*/ f162 1 273"/>
              <a:gd name="f227" fmla="*/ f163 1 287"/>
              <a:gd name="f228" fmla="*/ f164 1 273"/>
              <a:gd name="f229" fmla="*/ f165 1 273"/>
              <a:gd name="f230" fmla="*/ f166 1 287"/>
              <a:gd name="f231" fmla="*/ f167 1 273"/>
              <a:gd name="f232" fmla="*/ f168 1 273"/>
              <a:gd name="f233" fmla="*/ f169 1 287"/>
              <a:gd name="f234" fmla="*/ f170 1 273"/>
              <a:gd name="f235" fmla="*/ f171 1 273"/>
              <a:gd name="f236" fmla="*/ f172 1 287"/>
              <a:gd name="f237" fmla="*/ f173 1 273"/>
              <a:gd name="f238" fmla="*/ f174 1 287"/>
              <a:gd name="f239" fmla="*/ f175 1 273"/>
              <a:gd name="f240" fmla="*/ f176 1 287"/>
              <a:gd name="f241" fmla="*/ f177 1 273"/>
              <a:gd name="f242" fmla="*/ f178 1 287"/>
              <a:gd name="f243" fmla="*/ f179 1 273"/>
              <a:gd name="f244" fmla="*/ f180 1 287"/>
              <a:gd name="f245" fmla="*/ f181 1 273"/>
              <a:gd name="f246" fmla="*/ f182 1 287"/>
              <a:gd name="f247" fmla="*/ f183 1 273"/>
              <a:gd name="f248" fmla="*/ f184 1 273"/>
              <a:gd name="f249" fmla="*/ f185 1 287"/>
              <a:gd name="f250" fmla="*/ f186 1 273"/>
              <a:gd name="f251" fmla="*/ f187 1 287"/>
              <a:gd name="f252" fmla="*/ f188 1 273"/>
              <a:gd name="f253" fmla="*/ f189 1 287"/>
              <a:gd name="f254" fmla="*/ f190 1 287"/>
              <a:gd name="f255" fmla="*/ f191 1 273"/>
              <a:gd name="f256" fmla="*/ f192 1 287"/>
              <a:gd name="f257" fmla="*/ f193 1 287"/>
              <a:gd name="f258" fmla="*/ f194 1 273"/>
              <a:gd name="f259" fmla="*/ f195 1 287"/>
              <a:gd name="f260" fmla="*/ f196 1 273"/>
              <a:gd name="f261" fmla="*/ f197 1 287"/>
              <a:gd name="f262" fmla="*/ f198 1 273"/>
              <a:gd name="f263" fmla="*/ f199 1 287"/>
              <a:gd name="f264" fmla="*/ f200 1 273"/>
              <a:gd name="f265" fmla="*/ f201 1 273"/>
              <a:gd name="f266" fmla="*/ f202 1 287"/>
              <a:gd name="f267" fmla="*/ f203 1 273"/>
              <a:gd name="f268" fmla="*/ f204 1 287"/>
              <a:gd name="f269" fmla="*/ f205 1 287"/>
              <a:gd name="f270" fmla="*/ f206 1 273"/>
              <a:gd name="f271" fmla="*/ 0 1 f142"/>
              <a:gd name="f272" fmla="*/ f136 1 f142"/>
              <a:gd name="f273" fmla="*/ 0 1 f143"/>
              <a:gd name="f274" fmla="*/ f137 1 f143"/>
              <a:gd name="f275" fmla="*/ f208 1 f142"/>
              <a:gd name="f276" fmla="*/ f209 1 f143"/>
              <a:gd name="f277" fmla="*/ f210 1 f142"/>
              <a:gd name="f278" fmla="*/ f211 1 f143"/>
              <a:gd name="f279" fmla="*/ f212 1 f142"/>
              <a:gd name="f280" fmla="*/ f213 1 f143"/>
              <a:gd name="f281" fmla="*/ f214 1 f142"/>
              <a:gd name="f282" fmla="*/ f215 1 f143"/>
              <a:gd name="f283" fmla="*/ f216 1 f142"/>
              <a:gd name="f284" fmla="*/ f217 1 f143"/>
              <a:gd name="f285" fmla="*/ f218 1 f142"/>
              <a:gd name="f286" fmla="*/ f219 1 f143"/>
              <a:gd name="f287" fmla="*/ f220 1 f142"/>
              <a:gd name="f288" fmla="*/ f221 1 f143"/>
              <a:gd name="f289" fmla="*/ f222 1 f142"/>
              <a:gd name="f290" fmla="*/ f223 1 f143"/>
              <a:gd name="f291" fmla="*/ f224 1 f142"/>
              <a:gd name="f292" fmla="*/ f225 1 f143"/>
              <a:gd name="f293" fmla="*/ f226 1 f142"/>
              <a:gd name="f294" fmla="*/ f227 1 f143"/>
              <a:gd name="f295" fmla="*/ f228 1 f142"/>
              <a:gd name="f296" fmla="*/ f229 1 f142"/>
              <a:gd name="f297" fmla="*/ f230 1 f143"/>
              <a:gd name="f298" fmla="*/ f231 1 f142"/>
              <a:gd name="f299" fmla="*/ f232 1 f142"/>
              <a:gd name="f300" fmla="*/ f233 1 f143"/>
              <a:gd name="f301" fmla="*/ f234 1 f142"/>
              <a:gd name="f302" fmla="*/ f235 1 f142"/>
              <a:gd name="f303" fmla="*/ f236 1 f143"/>
              <a:gd name="f304" fmla="*/ f237 1 f142"/>
              <a:gd name="f305" fmla="*/ f238 1 f143"/>
              <a:gd name="f306" fmla="*/ f239 1 f142"/>
              <a:gd name="f307" fmla="*/ f240 1 f143"/>
              <a:gd name="f308" fmla="*/ f241 1 f142"/>
              <a:gd name="f309" fmla="*/ f242 1 f143"/>
              <a:gd name="f310" fmla="*/ f243 1 f142"/>
              <a:gd name="f311" fmla="*/ f244 1 f143"/>
              <a:gd name="f312" fmla="*/ f245 1 f142"/>
              <a:gd name="f313" fmla="*/ f246 1 f143"/>
              <a:gd name="f314" fmla="*/ f247 1 f142"/>
              <a:gd name="f315" fmla="*/ f248 1 f142"/>
              <a:gd name="f316" fmla="*/ f249 1 f143"/>
              <a:gd name="f317" fmla="*/ f250 1 f142"/>
              <a:gd name="f318" fmla="*/ f251 1 f143"/>
              <a:gd name="f319" fmla="*/ f252 1 f142"/>
              <a:gd name="f320" fmla="*/ f253 1 f143"/>
              <a:gd name="f321" fmla="*/ f254 1 f143"/>
              <a:gd name="f322" fmla="*/ f255 1 f142"/>
              <a:gd name="f323" fmla="*/ f256 1 f143"/>
              <a:gd name="f324" fmla="*/ f257 1 f143"/>
              <a:gd name="f325" fmla="*/ f258 1 f142"/>
              <a:gd name="f326" fmla="*/ f259 1 f143"/>
              <a:gd name="f327" fmla="*/ f260 1 f142"/>
              <a:gd name="f328" fmla="*/ f261 1 f143"/>
              <a:gd name="f329" fmla="*/ f262 1 f142"/>
              <a:gd name="f330" fmla="*/ f263 1 f143"/>
              <a:gd name="f331" fmla="*/ f264 1 f142"/>
              <a:gd name="f332" fmla="*/ f265 1 f142"/>
              <a:gd name="f333" fmla="*/ f266 1 f143"/>
              <a:gd name="f334" fmla="*/ f267 1 f142"/>
              <a:gd name="f335" fmla="*/ f268 1 f143"/>
              <a:gd name="f336" fmla="*/ f269 1 f143"/>
              <a:gd name="f337" fmla="*/ f270 1 f142"/>
              <a:gd name="f338" fmla="*/ f271 f133 1"/>
              <a:gd name="f339" fmla="*/ f272 f133 1"/>
              <a:gd name="f340" fmla="*/ f274 f134 1"/>
              <a:gd name="f341" fmla="*/ f273 f134 1"/>
              <a:gd name="f342" fmla="*/ f275 f133 1"/>
              <a:gd name="f343" fmla="*/ f276 f134 1"/>
              <a:gd name="f344" fmla="*/ f277 f133 1"/>
              <a:gd name="f345" fmla="*/ f278 f134 1"/>
              <a:gd name="f346" fmla="*/ f279 f133 1"/>
              <a:gd name="f347" fmla="*/ f280 f134 1"/>
              <a:gd name="f348" fmla="*/ f281 f133 1"/>
              <a:gd name="f349" fmla="*/ f282 f134 1"/>
              <a:gd name="f350" fmla="*/ f283 f133 1"/>
              <a:gd name="f351" fmla="*/ f284 f134 1"/>
              <a:gd name="f352" fmla="*/ f285 f133 1"/>
              <a:gd name="f353" fmla="*/ f286 f134 1"/>
              <a:gd name="f354" fmla="*/ f287 f133 1"/>
              <a:gd name="f355" fmla="*/ f288 f134 1"/>
              <a:gd name="f356" fmla="*/ f289 f133 1"/>
              <a:gd name="f357" fmla="*/ f290 f134 1"/>
              <a:gd name="f358" fmla="*/ f291 f133 1"/>
              <a:gd name="f359" fmla="*/ f292 f134 1"/>
              <a:gd name="f360" fmla="*/ f293 f133 1"/>
              <a:gd name="f361" fmla="*/ f294 f134 1"/>
              <a:gd name="f362" fmla="*/ f295 f133 1"/>
              <a:gd name="f363" fmla="*/ f296 f133 1"/>
              <a:gd name="f364" fmla="*/ f297 f134 1"/>
              <a:gd name="f365" fmla="*/ f298 f133 1"/>
              <a:gd name="f366" fmla="*/ f299 f133 1"/>
              <a:gd name="f367" fmla="*/ f300 f134 1"/>
              <a:gd name="f368" fmla="*/ f301 f133 1"/>
              <a:gd name="f369" fmla="*/ f302 f133 1"/>
              <a:gd name="f370" fmla="*/ f303 f134 1"/>
              <a:gd name="f371" fmla="*/ f304 f133 1"/>
              <a:gd name="f372" fmla="*/ f305 f134 1"/>
              <a:gd name="f373" fmla="*/ f306 f133 1"/>
              <a:gd name="f374" fmla="*/ f307 f134 1"/>
              <a:gd name="f375" fmla="*/ f308 f133 1"/>
              <a:gd name="f376" fmla="*/ f309 f134 1"/>
              <a:gd name="f377" fmla="*/ f310 f133 1"/>
              <a:gd name="f378" fmla="*/ f311 f134 1"/>
              <a:gd name="f379" fmla="*/ f312 f133 1"/>
              <a:gd name="f380" fmla="*/ f313 f134 1"/>
              <a:gd name="f381" fmla="*/ f314 f133 1"/>
              <a:gd name="f382" fmla="*/ f315 f133 1"/>
              <a:gd name="f383" fmla="*/ f316 f134 1"/>
              <a:gd name="f384" fmla="*/ f317 f133 1"/>
              <a:gd name="f385" fmla="*/ f318 f134 1"/>
              <a:gd name="f386" fmla="*/ f319 f133 1"/>
              <a:gd name="f387" fmla="*/ f320 f134 1"/>
              <a:gd name="f388" fmla="*/ f321 f134 1"/>
              <a:gd name="f389" fmla="*/ f322 f133 1"/>
              <a:gd name="f390" fmla="*/ f323 f134 1"/>
              <a:gd name="f391" fmla="*/ f324 f134 1"/>
              <a:gd name="f392" fmla="*/ f325 f133 1"/>
              <a:gd name="f393" fmla="*/ f326 f134 1"/>
              <a:gd name="f394" fmla="*/ f327 f133 1"/>
              <a:gd name="f395" fmla="*/ f328 f134 1"/>
              <a:gd name="f396" fmla="*/ f329 f133 1"/>
              <a:gd name="f397" fmla="*/ f330 f134 1"/>
              <a:gd name="f398" fmla="*/ f331 f133 1"/>
              <a:gd name="f399" fmla="*/ f332 f133 1"/>
              <a:gd name="f400" fmla="*/ f333 f134 1"/>
              <a:gd name="f401" fmla="*/ f334 f133 1"/>
              <a:gd name="f402" fmla="*/ f335 f134 1"/>
              <a:gd name="f403" fmla="*/ f336 f134 1"/>
              <a:gd name="f404" fmla="*/ f337 f1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7">
                <a:pos x="f342" y="f343"/>
              </a:cxn>
              <a:cxn ang="f207">
                <a:pos x="f344" y="f345"/>
              </a:cxn>
              <a:cxn ang="f207">
                <a:pos x="f346" y="f347"/>
              </a:cxn>
              <a:cxn ang="f207">
                <a:pos x="f348" y="f349"/>
              </a:cxn>
              <a:cxn ang="f207">
                <a:pos x="f350" y="f351"/>
              </a:cxn>
              <a:cxn ang="f207">
                <a:pos x="f352" y="f353"/>
              </a:cxn>
              <a:cxn ang="f207">
                <a:pos x="f354" y="f355"/>
              </a:cxn>
              <a:cxn ang="f207">
                <a:pos x="f356" y="f357"/>
              </a:cxn>
              <a:cxn ang="f207">
                <a:pos x="f358" y="f359"/>
              </a:cxn>
              <a:cxn ang="f207">
                <a:pos x="f360" y="f361"/>
              </a:cxn>
              <a:cxn ang="f207">
                <a:pos x="f362" y="f349"/>
              </a:cxn>
              <a:cxn ang="f207">
                <a:pos x="f363" y="f364"/>
              </a:cxn>
              <a:cxn ang="f207">
                <a:pos x="f365" y="f345"/>
              </a:cxn>
              <a:cxn ang="f207">
                <a:pos x="f366" y="f367"/>
              </a:cxn>
              <a:cxn ang="f207">
                <a:pos x="f368" y="f343"/>
              </a:cxn>
              <a:cxn ang="f207">
                <a:pos x="f369" y="f370"/>
              </a:cxn>
              <a:cxn ang="f207">
                <a:pos x="f371" y="f372"/>
              </a:cxn>
              <a:cxn ang="f207">
                <a:pos x="f373" y="f374"/>
              </a:cxn>
              <a:cxn ang="f207">
                <a:pos x="f375" y="f376"/>
              </a:cxn>
              <a:cxn ang="f207">
                <a:pos x="f377" y="f378"/>
              </a:cxn>
              <a:cxn ang="f207">
                <a:pos x="f379" y="f380"/>
              </a:cxn>
              <a:cxn ang="f207">
                <a:pos x="f381" y="f380"/>
              </a:cxn>
              <a:cxn ang="f207">
                <a:pos x="f382" y="f383"/>
              </a:cxn>
              <a:cxn ang="f207">
                <a:pos x="f384" y="f385"/>
              </a:cxn>
              <a:cxn ang="f207">
                <a:pos x="f342" y="f343"/>
              </a:cxn>
              <a:cxn ang="f207">
                <a:pos x="f386" y="f387"/>
              </a:cxn>
              <a:cxn ang="f207">
                <a:pos x="f379" y="f388"/>
              </a:cxn>
              <a:cxn ang="f207">
                <a:pos x="f389" y="f390"/>
              </a:cxn>
              <a:cxn ang="f207">
                <a:pos x="f379" y="f391"/>
              </a:cxn>
              <a:cxn ang="f207">
                <a:pos x="f386" y="f387"/>
              </a:cxn>
              <a:cxn ang="f207">
                <a:pos x="f392" y="f393"/>
              </a:cxn>
              <a:cxn ang="f207">
                <a:pos x="f394" y="f395"/>
              </a:cxn>
              <a:cxn ang="f207">
                <a:pos x="f396" y="f397"/>
              </a:cxn>
              <a:cxn ang="f207">
                <a:pos x="f398" y="f395"/>
              </a:cxn>
              <a:cxn ang="f207">
                <a:pos x="f392" y="f393"/>
              </a:cxn>
              <a:cxn ang="f207">
                <a:pos x="f399" y="f400"/>
              </a:cxn>
              <a:cxn ang="f207">
                <a:pos x="f401" y="f402"/>
              </a:cxn>
              <a:cxn ang="f207">
                <a:pos x="f399" y="f403"/>
              </a:cxn>
              <a:cxn ang="f207">
                <a:pos x="f404" y="f402"/>
              </a:cxn>
              <a:cxn ang="f207">
                <a:pos x="f399" y="f400"/>
              </a:cxn>
            </a:cxnLst>
            <a:rect l="f338" t="f341" r="f339" b="f340"/>
            <a:pathLst>
              <a:path w="273" h="287">
                <a:moveTo>
                  <a:pt x="f8" y="f9"/>
                </a:moveTo>
                <a:cubicBezTo>
                  <a:pt x="f10" y="f11"/>
                  <a:pt x="f8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13"/>
                  <a:pt x="f28" y="f29"/>
                  <a:pt x="f30" y="f31"/>
                </a:cubicBezTo>
                <a:cubicBezTo>
                  <a:pt x="f32" y="f33"/>
                  <a:pt x="f32" y="f34"/>
                  <a:pt x="f32" y="f35"/>
                </a:cubicBezTo>
                <a:cubicBezTo>
                  <a:pt x="f32" y="f36"/>
                  <a:pt x="f37" y="f38"/>
                  <a:pt x="f39" y="f40"/>
                </a:cubicBezTo>
                <a:cubicBezTo>
                  <a:pt x="f12" y="f7"/>
                  <a:pt x="f41" y="f42"/>
                  <a:pt x="f43" y="f44"/>
                </a:cubicBezTo>
                <a:cubicBezTo>
                  <a:pt x="f43" y="f34"/>
                  <a:pt x="f43" y="f45"/>
                  <a:pt x="f46" y="f8"/>
                </a:cubicBezTo>
                <a:cubicBezTo>
                  <a:pt x="f47" y="f48"/>
                  <a:pt x="f49" y="f50"/>
                  <a:pt x="f51" y="f15"/>
                </a:cubicBezTo>
                <a:cubicBezTo>
                  <a:pt x="f52" y="f53"/>
                  <a:pt x="f54" y="f55"/>
                  <a:pt x="f56" y="f26"/>
                </a:cubicBezTo>
                <a:cubicBezTo>
                  <a:pt x="f57" y="f24"/>
                  <a:pt x="f58" y="f22"/>
                  <a:pt x="f59" y="f60"/>
                </a:cubicBezTo>
                <a:cubicBezTo>
                  <a:pt x="f61" y="f18"/>
                  <a:pt x="f62" y="f63"/>
                  <a:pt x="f64" y="f14"/>
                </a:cubicBezTo>
                <a:cubicBezTo>
                  <a:pt x="f65" y="f66"/>
                  <a:pt x="f67" y="f68"/>
                  <a:pt x="f69" y="f70"/>
                </a:cubicBezTo>
                <a:cubicBezTo>
                  <a:pt x="f71" y="f72"/>
                  <a:pt x="f71" y="f73"/>
                  <a:pt x="f74" y="f9"/>
                </a:cubicBezTo>
                <a:cubicBezTo>
                  <a:pt x="f75" y="f54"/>
                  <a:pt x="f71" y="f52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5" y="f84"/>
                  <a:pt x="f85" y="f86"/>
                  <a:pt x="f87" y="f88"/>
                </a:cubicBezTo>
                <a:cubicBezTo>
                  <a:pt x="f69" y="f89"/>
                  <a:pt x="f83" y="f90"/>
                  <a:pt x="f91" y="f92"/>
                </a:cubicBezTo>
                <a:cubicBezTo>
                  <a:pt x="f58" y="f93"/>
                  <a:pt x="f94" y="f95"/>
                  <a:pt x="f96" y="f97"/>
                </a:cubicBezTo>
                <a:cubicBezTo>
                  <a:pt x="f56" y="f80"/>
                  <a:pt x="f98" y="f89"/>
                  <a:pt x="f70" y="f99"/>
                </a:cubicBezTo>
                <a:cubicBezTo>
                  <a:pt x="f66" y="f80"/>
                  <a:pt x="f39" y="f80"/>
                  <a:pt x="f100" y="f99"/>
                </a:cubicBezTo>
                <a:cubicBezTo>
                  <a:pt x="f101" y="f80"/>
                  <a:pt x="f102" y="f80"/>
                  <a:pt x="f103" y="f95"/>
                </a:cubicBezTo>
                <a:cubicBezTo>
                  <a:pt x="f104" y="f5"/>
                  <a:pt x="f105" y="f90"/>
                  <a:pt x="f106" y="f107"/>
                </a:cubicBezTo>
                <a:cubicBezTo>
                  <a:pt x="f6" y="f65"/>
                  <a:pt x="f36" y="f108"/>
                  <a:pt x="f8" y="f9"/>
                </a:cubicBezTo>
                <a:close/>
                <a:moveTo>
                  <a:pt x="f109" y="f103"/>
                </a:moveTo>
                <a:cubicBezTo>
                  <a:pt x="f109" y="f55"/>
                  <a:pt x="f12" y="f110"/>
                  <a:pt x="f70" y="f110"/>
                </a:cubicBezTo>
                <a:cubicBezTo>
                  <a:pt x="f72" y="f110"/>
                  <a:pt x="f47" y="f55"/>
                  <a:pt x="f47" y="f53"/>
                </a:cubicBezTo>
                <a:cubicBezTo>
                  <a:pt x="f47" y="f15"/>
                  <a:pt x="f72" y="f111"/>
                  <a:pt x="f70" y="f112"/>
                </a:cubicBezTo>
                <a:cubicBezTo>
                  <a:pt x="f12" y="f112"/>
                  <a:pt x="f109" y="f15"/>
                  <a:pt x="f109" y="f103"/>
                </a:cubicBezTo>
                <a:close/>
                <a:moveTo>
                  <a:pt x="f113" y="f114"/>
                </a:moveTo>
                <a:cubicBezTo>
                  <a:pt x="f115" y="f114"/>
                  <a:pt x="f116" y="f117"/>
                  <a:pt x="f118" y="f119"/>
                </a:cubicBezTo>
                <a:cubicBezTo>
                  <a:pt x="f118" y="f120"/>
                  <a:pt x="f115" y="f71"/>
                  <a:pt x="f121" y="f122"/>
                </a:cubicBezTo>
                <a:cubicBezTo>
                  <a:pt x="f54" y="f122"/>
                  <a:pt x="f108" y="f123"/>
                  <a:pt x="f108" y="f119"/>
                </a:cubicBezTo>
                <a:cubicBezTo>
                  <a:pt x="f108" y="f59"/>
                  <a:pt x="f54" y="f94"/>
                  <a:pt x="f113" y="f114"/>
                </a:cubicBezTo>
                <a:close/>
                <a:moveTo>
                  <a:pt x="f124" y="f125"/>
                </a:moveTo>
                <a:cubicBezTo>
                  <a:pt x="f22" y="f125"/>
                  <a:pt x="f126" y="f116"/>
                  <a:pt x="f126" y="f98"/>
                </a:cubicBezTo>
                <a:cubicBezTo>
                  <a:pt x="f126" y="f127"/>
                  <a:pt x="f22" y="f52"/>
                  <a:pt x="f124" y="f54"/>
                </a:cubicBezTo>
                <a:cubicBezTo>
                  <a:pt x="f128" y="f54"/>
                  <a:pt x="f129" y="f127"/>
                  <a:pt x="f130" y="f98"/>
                </a:cubicBezTo>
                <a:cubicBezTo>
                  <a:pt x="f130" y="f116"/>
                  <a:pt x="f131" y="f125"/>
                  <a:pt x="f124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4" name="Freeform 92">
            <a:extLst>
              <a:ext uri="{FF2B5EF4-FFF2-40B4-BE49-F238E27FC236}">
                <a16:creationId xmlns:a16="http://schemas.microsoft.com/office/drawing/2014/main" id="{D8D90D98-2673-9AE8-BE82-BADD6A1002C8}"/>
              </a:ext>
            </a:extLst>
          </p:cNvPr>
          <p:cNvSpPr/>
          <p:nvPr/>
        </p:nvSpPr>
        <p:spPr>
          <a:xfrm>
            <a:off x="7559673" y="2776539"/>
            <a:ext cx="614367" cy="17621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29"/>
              <a:gd name="f7" fmla="val 123"/>
              <a:gd name="f8" fmla="val 131"/>
              <a:gd name="f9" fmla="val 80"/>
              <a:gd name="f10" fmla="val 102"/>
              <a:gd name="f11" fmla="val 73"/>
              <a:gd name="f12" fmla="val 44"/>
              <a:gd name="f13" fmla="val 42"/>
              <a:gd name="f14" fmla="val 40"/>
              <a:gd name="f15" fmla="val 81"/>
              <a:gd name="f16" fmla="val 39"/>
              <a:gd name="f17" fmla="val 82"/>
              <a:gd name="f18" fmla="val 36"/>
              <a:gd name="f19" fmla="val 86"/>
              <a:gd name="f20" fmla="val 33"/>
              <a:gd name="f21" fmla="val 90"/>
              <a:gd name="f22" fmla="val 28"/>
              <a:gd name="f23" fmla="val 88"/>
              <a:gd name="f24" fmla="val 25"/>
              <a:gd name="f25" fmla="val 23"/>
              <a:gd name="f26" fmla="val 21"/>
              <a:gd name="f27" fmla="val 78"/>
              <a:gd name="f28" fmla="val 20"/>
              <a:gd name="f29" fmla="val 76"/>
              <a:gd name="f30" fmla="val 75"/>
              <a:gd name="f31" fmla="val 16"/>
              <a:gd name="f32" fmla="val 12"/>
              <a:gd name="f33" fmla="val 77"/>
              <a:gd name="f34" fmla="val 9"/>
              <a:gd name="f35" fmla="val 4"/>
              <a:gd name="f36" fmla="val 79"/>
              <a:gd name="f37" fmla="val 1"/>
              <a:gd name="f38" fmla="val 72"/>
              <a:gd name="f39" fmla="val 65"/>
              <a:gd name="f40" fmla="val 58"/>
              <a:gd name="f41" fmla="val 52"/>
              <a:gd name="f42" fmla="val 46"/>
              <a:gd name="f43" fmla="val 13"/>
              <a:gd name="f44" fmla="val 47"/>
              <a:gd name="f45" fmla="val 48"/>
              <a:gd name="f46" fmla="val 26"/>
              <a:gd name="f47" fmla="val 29"/>
              <a:gd name="f48" fmla="val 31"/>
              <a:gd name="f49" fmla="val 35"/>
              <a:gd name="f50" fmla="val 37"/>
              <a:gd name="f51" fmla="val 99"/>
              <a:gd name="f52" fmla="val 126"/>
              <a:gd name="f53" fmla="val 130"/>
              <a:gd name="f54" fmla="val 132"/>
              <a:gd name="f55" fmla="val 43"/>
              <a:gd name="f56" fmla="val 135"/>
              <a:gd name="f57" fmla="val 148"/>
              <a:gd name="f58" fmla="val 14"/>
              <a:gd name="f59" fmla="val 167"/>
              <a:gd name="f60" fmla="val 196"/>
              <a:gd name="f61" fmla="val 266"/>
              <a:gd name="f62" fmla="val 337"/>
              <a:gd name="f63" fmla="val 408"/>
              <a:gd name="f64" fmla="val 424"/>
              <a:gd name="f65" fmla="val 6"/>
              <a:gd name="f66" fmla="val 22"/>
              <a:gd name="f67" fmla="val 49"/>
              <a:gd name="f68" fmla="val 105"/>
              <a:gd name="f69" fmla="val 428"/>
              <a:gd name="f70" fmla="val 117"/>
              <a:gd name="f71" fmla="val 423"/>
              <a:gd name="f72" fmla="val 122"/>
              <a:gd name="f73" fmla="val 411"/>
              <a:gd name="f74" fmla="val 336"/>
              <a:gd name="f75" fmla="val 261"/>
              <a:gd name="f76" fmla="val 186"/>
              <a:gd name="f77" fmla="val 153"/>
              <a:gd name="f78" fmla="val 111"/>
              <a:gd name="f79" fmla="val 141"/>
              <a:gd name="f80" fmla="val 96"/>
              <a:gd name="f81" fmla="val 138"/>
              <a:gd name="f82" fmla="val 91"/>
              <a:gd name="f83" fmla="+- 0 0 -90"/>
              <a:gd name="f84" fmla="*/ f3 1 429"/>
              <a:gd name="f85" fmla="*/ f4 1 123"/>
              <a:gd name="f86" fmla="val f5"/>
              <a:gd name="f87" fmla="val f6"/>
              <a:gd name="f88" fmla="val f7"/>
              <a:gd name="f89" fmla="*/ f83 f0 1"/>
              <a:gd name="f90" fmla="+- f88 0 f86"/>
              <a:gd name="f91" fmla="+- f87 0 f86"/>
              <a:gd name="f92" fmla="*/ f89 1 f2"/>
              <a:gd name="f93" fmla="*/ f91 1 429"/>
              <a:gd name="f94" fmla="*/ f90 1 123"/>
              <a:gd name="f95" fmla="*/ 131 f91 1"/>
              <a:gd name="f96" fmla="*/ 80 f90 1"/>
              <a:gd name="f97" fmla="*/ 44 f91 1"/>
              <a:gd name="f98" fmla="*/ 39 f91 1"/>
              <a:gd name="f99" fmla="*/ 82 f90 1"/>
              <a:gd name="f100" fmla="*/ 28 f91 1"/>
              <a:gd name="f101" fmla="*/ 88 f90 1"/>
              <a:gd name="f102" fmla="*/ 21 f91 1"/>
              <a:gd name="f103" fmla="*/ 78 f90 1"/>
              <a:gd name="f104" fmla="*/ 20 f91 1"/>
              <a:gd name="f105" fmla="*/ 75 f90 1"/>
              <a:gd name="f106" fmla="*/ 9 f91 1"/>
              <a:gd name="f107" fmla="*/ 0 f91 1"/>
              <a:gd name="f108" fmla="*/ 72 f90 1"/>
              <a:gd name="f109" fmla="*/ 52 f90 1"/>
              <a:gd name="f110" fmla="*/ 46 f90 1"/>
              <a:gd name="f111" fmla="*/ 48 f90 1"/>
              <a:gd name="f112" fmla="*/ 42 f90 1"/>
              <a:gd name="f113" fmla="*/ 29 f91 1"/>
              <a:gd name="f114" fmla="*/ 36 f90 1"/>
              <a:gd name="f115" fmla="*/ 37 f91 1"/>
              <a:gd name="f116" fmla="*/ 40 f90 1"/>
              <a:gd name="f117" fmla="*/ 46 f91 1"/>
              <a:gd name="f118" fmla="*/ 44 f90 1"/>
              <a:gd name="f119" fmla="*/ 126 f91 1"/>
              <a:gd name="f120" fmla="*/ 135 f91 1"/>
              <a:gd name="f121" fmla="*/ 39 f90 1"/>
              <a:gd name="f122" fmla="*/ 196 f91 1"/>
              <a:gd name="f123" fmla="*/ 0 f90 1"/>
              <a:gd name="f124" fmla="*/ 408 f91 1"/>
              <a:gd name="f125" fmla="*/ 1 f90 1"/>
              <a:gd name="f126" fmla="*/ 429 f91 1"/>
              <a:gd name="f127" fmla="*/ 22 f90 1"/>
              <a:gd name="f128" fmla="*/ 105 f90 1"/>
              <a:gd name="f129" fmla="*/ 411 f91 1"/>
              <a:gd name="f130" fmla="*/ 122 f90 1"/>
              <a:gd name="f131" fmla="*/ 186 f91 1"/>
              <a:gd name="f132" fmla="*/ 141 f91 1"/>
              <a:gd name="f133" fmla="*/ 96 f90 1"/>
              <a:gd name="f134" fmla="+- f92 0 f1"/>
              <a:gd name="f135" fmla="*/ f95 1 429"/>
              <a:gd name="f136" fmla="*/ f96 1 123"/>
              <a:gd name="f137" fmla="*/ f97 1 429"/>
              <a:gd name="f138" fmla="*/ f98 1 429"/>
              <a:gd name="f139" fmla="*/ f99 1 123"/>
              <a:gd name="f140" fmla="*/ f100 1 429"/>
              <a:gd name="f141" fmla="*/ f101 1 123"/>
              <a:gd name="f142" fmla="*/ f102 1 429"/>
              <a:gd name="f143" fmla="*/ f103 1 123"/>
              <a:gd name="f144" fmla="*/ f104 1 429"/>
              <a:gd name="f145" fmla="*/ f105 1 123"/>
              <a:gd name="f146" fmla="*/ f106 1 429"/>
              <a:gd name="f147" fmla="*/ f107 1 429"/>
              <a:gd name="f148" fmla="*/ f108 1 123"/>
              <a:gd name="f149" fmla="*/ f109 1 123"/>
              <a:gd name="f150" fmla="*/ f110 1 123"/>
              <a:gd name="f151" fmla="*/ f111 1 123"/>
              <a:gd name="f152" fmla="*/ f112 1 123"/>
              <a:gd name="f153" fmla="*/ f113 1 429"/>
              <a:gd name="f154" fmla="*/ f114 1 123"/>
              <a:gd name="f155" fmla="*/ f115 1 429"/>
              <a:gd name="f156" fmla="*/ f116 1 123"/>
              <a:gd name="f157" fmla="*/ f117 1 429"/>
              <a:gd name="f158" fmla="*/ f118 1 123"/>
              <a:gd name="f159" fmla="*/ f119 1 429"/>
              <a:gd name="f160" fmla="*/ f120 1 429"/>
              <a:gd name="f161" fmla="*/ f121 1 123"/>
              <a:gd name="f162" fmla="*/ f122 1 429"/>
              <a:gd name="f163" fmla="*/ f123 1 123"/>
              <a:gd name="f164" fmla="*/ f124 1 429"/>
              <a:gd name="f165" fmla="*/ f125 1 123"/>
              <a:gd name="f166" fmla="*/ f126 1 429"/>
              <a:gd name="f167" fmla="*/ f127 1 123"/>
              <a:gd name="f168" fmla="*/ f128 1 123"/>
              <a:gd name="f169" fmla="*/ f129 1 429"/>
              <a:gd name="f170" fmla="*/ f130 1 123"/>
              <a:gd name="f171" fmla="*/ f131 1 429"/>
              <a:gd name="f172" fmla="*/ f132 1 429"/>
              <a:gd name="f173" fmla="*/ f133 1 123"/>
              <a:gd name="f174" fmla="*/ 0 1 f93"/>
              <a:gd name="f175" fmla="*/ f87 1 f93"/>
              <a:gd name="f176" fmla="*/ 0 1 f94"/>
              <a:gd name="f177" fmla="*/ f88 1 f94"/>
              <a:gd name="f178" fmla="*/ f135 1 f93"/>
              <a:gd name="f179" fmla="*/ f136 1 f94"/>
              <a:gd name="f180" fmla="*/ f137 1 f93"/>
              <a:gd name="f181" fmla="*/ f138 1 f93"/>
              <a:gd name="f182" fmla="*/ f139 1 f94"/>
              <a:gd name="f183" fmla="*/ f140 1 f93"/>
              <a:gd name="f184" fmla="*/ f141 1 f94"/>
              <a:gd name="f185" fmla="*/ f142 1 f93"/>
              <a:gd name="f186" fmla="*/ f143 1 f94"/>
              <a:gd name="f187" fmla="*/ f144 1 f93"/>
              <a:gd name="f188" fmla="*/ f145 1 f94"/>
              <a:gd name="f189" fmla="*/ f146 1 f93"/>
              <a:gd name="f190" fmla="*/ f147 1 f93"/>
              <a:gd name="f191" fmla="*/ f148 1 f94"/>
              <a:gd name="f192" fmla="*/ f149 1 f94"/>
              <a:gd name="f193" fmla="*/ f150 1 f94"/>
              <a:gd name="f194" fmla="*/ f151 1 f94"/>
              <a:gd name="f195" fmla="*/ f152 1 f94"/>
              <a:gd name="f196" fmla="*/ f153 1 f93"/>
              <a:gd name="f197" fmla="*/ f154 1 f94"/>
              <a:gd name="f198" fmla="*/ f155 1 f93"/>
              <a:gd name="f199" fmla="*/ f156 1 f94"/>
              <a:gd name="f200" fmla="*/ f157 1 f93"/>
              <a:gd name="f201" fmla="*/ f158 1 f94"/>
              <a:gd name="f202" fmla="*/ f159 1 f93"/>
              <a:gd name="f203" fmla="*/ f160 1 f93"/>
              <a:gd name="f204" fmla="*/ f161 1 f94"/>
              <a:gd name="f205" fmla="*/ f162 1 f93"/>
              <a:gd name="f206" fmla="*/ f163 1 f94"/>
              <a:gd name="f207" fmla="*/ f164 1 f93"/>
              <a:gd name="f208" fmla="*/ f165 1 f94"/>
              <a:gd name="f209" fmla="*/ f166 1 f93"/>
              <a:gd name="f210" fmla="*/ f167 1 f94"/>
              <a:gd name="f211" fmla="*/ f168 1 f94"/>
              <a:gd name="f212" fmla="*/ f169 1 f93"/>
              <a:gd name="f213" fmla="*/ f170 1 f94"/>
              <a:gd name="f214" fmla="*/ f171 1 f93"/>
              <a:gd name="f215" fmla="*/ f172 1 f93"/>
              <a:gd name="f216" fmla="*/ f173 1 f94"/>
              <a:gd name="f217" fmla="*/ f174 f84 1"/>
              <a:gd name="f218" fmla="*/ f175 f84 1"/>
              <a:gd name="f219" fmla="*/ f177 f85 1"/>
              <a:gd name="f220" fmla="*/ f176 f85 1"/>
              <a:gd name="f221" fmla="*/ f178 f84 1"/>
              <a:gd name="f222" fmla="*/ f179 f85 1"/>
              <a:gd name="f223" fmla="*/ f180 f84 1"/>
              <a:gd name="f224" fmla="*/ f181 f84 1"/>
              <a:gd name="f225" fmla="*/ f182 f85 1"/>
              <a:gd name="f226" fmla="*/ f183 f84 1"/>
              <a:gd name="f227" fmla="*/ f184 f85 1"/>
              <a:gd name="f228" fmla="*/ f185 f84 1"/>
              <a:gd name="f229" fmla="*/ f186 f85 1"/>
              <a:gd name="f230" fmla="*/ f187 f84 1"/>
              <a:gd name="f231" fmla="*/ f188 f85 1"/>
              <a:gd name="f232" fmla="*/ f189 f84 1"/>
              <a:gd name="f233" fmla="*/ f190 f84 1"/>
              <a:gd name="f234" fmla="*/ f191 f85 1"/>
              <a:gd name="f235" fmla="*/ f192 f85 1"/>
              <a:gd name="f236" fmla="*/ f193 f85 1"/>
              <a:gd name="f237" fmla="*/ f194 f85 1"/>
              <a:gd name="f238" fmla="*/ f195 f85 1"/>
              <a:gd name="f239" fmla="*/ f196 f84 1"/>
              <a:gd name="f240" fmla="*/ f197 f85 1"/>
              <a:gd name="f241" fmla="*/ f198 f84 1"/>
              <a:gd name="f242" fmla="*/ f199 f85 1"/>
              <a:gd name="f243" fmla="*/ f200 f84 1"/>
              <a:gd name="f244" fmla="*/ f201 f85 1"/>
              <a:gd name="f245" fmla="*/ f202 f84 1"/>
              <a:gd name="f246" fmla="*/ f203 f84 1"/>
              <a:gd name="f247" fmla="*/ f204 f85 1"/>
              <a:gd name="f248" fmla="*/ f205 f84 1"/>
              <a:gd name="f249" fmla="*/ f206 f85 1"/>
              <a:gd name="f250" fmla="*/ f207 f84 1"/>
              <a:gd name="f251" fmla="*/ f208 f85 1"/>
              <a:gd name="f252" fmla="*/ f209 f84 1"/>
              <a:gd name="f253" fmla="*/ f210 f85 1"/>
              <a:gd name="f254" fmla="*/ f211 f85 1"/>
              <a:gd name="f255" fmla="*/ f212 f84 1"/>
              <a:gd name="f256" fmla="*/ f213 f85 1"/>
              <a:gd name="f257" fmla="*/ f214 f84 1"/>
              <a:gd name="f258" fmla="*/ f215 f84 1"/>
              <a:gd name="f259" fmla="*/ f216 f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4">
                <a:pos x="f221" y="f222"/>
              </a:cxn>
              <a:cxn ang="f134">
                <a:pos x="f223" y="f222"/>
              </a:cxn>
              <a:cxn ang="f134">
                <a:pos x="f224" y="f225"/>
              </a:cxn>
              <a:cxn ang="f134">
                <a:pos x="f226" y="f227"/>
              </a:cxn>
              <a:cxn ang="f134">
                <a:pos x="f228" y="f229"/>
              </a:cxn>
              <a:cxn ang="f134">
                <a:pos x="f230" y="f231"/>
              </a:cxn>
              <a:cxn ang="f134">
                <a:pos x="f232" y="f229"/>
              </a:cxn>
              <a:cxn ang="f134">
                <a:pos x="f233" y="f234"/>
              </a:cxn>
              <a:cxn ang="f134">
                <a:pos x="f233" y="f235"/>
              </a:cxn>
              <a:cxn ang="f134">
                <a:pos x="f232" y="f236"/>
              </a:cxn>
              <a:cxn ang="f134">
                <a:pos x="f230" y="f237"/>
              </a:cxn>
              <a:cxn ang="f134">
                <a:pos x="f228" y="f238"/>
              </a:cxn>
              <a:cxn ang="f134">
                <a:pos x="f239" y="f240"/>
              </a:cxn>
              <a:cxn ang="f134">
                <a:pos x="f241" y="f242"/>
              </a:cxn>
              <a:cxn ang="f134">
                <a:pos x="f243" y="f244"/>
              </a:cxn>
              <a:cxn ang="f134">
                <a:pos x="f245" y="f244"/>
              </a:cxn>
              <a:cxn ang="f134">
                <a:pos x="f246" y="f247"/>
              </a:cxn>
              <a:cxn ang="f134">
                <a:pos x="f248" y="f249"/>
              </a:cxn>
              <a:cxn ang="f134">
                <a:pos x="f250" y="f251"/>
              </a:cxn>
              <a:cxn ang="f134">
                <a:pos x="f252" y="f253"/>
              </a:cxn>
              <a:cxn ang="f134">
                <a:pos x="f252" y="f254"/>
              </a:cxn>
              <a:cxn ang="f134">
                <a:pos x="f255" y="f256"/>
              </a:cxn>
              <a:cxn ang="f134">
                <a:pos x="f257" y="f256"/>
              </a:cxn>
              <a:cxn ang="f134">
                <a:pos x="f258" y="f259"/>
              </a:cxn>
              <a:cxn ang="f134">
                <a:pos x="f221" y="f222"/>
              </a:cxn>
            </a:cxnLst>
            <a:rect l="f217" t="f220" r="f218" b="f219"/>
            <a:pathLst>
              <a:path w="429" h="123">
                <a:moveTo>
                  <a:pt x="f8" y="f9"/>
                </a:moveTo>
                <a:cubicBezTo>
                  <a:pt x="f10" y="f9"/>
                  <a:pt x="f11" y="f9"/>
                  <a:pt x="f12" y="f9"/>
                </a:cubicBezTo>
                <a:cubicBezTo>
                  <a:pt x="f13" y="f9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19"/>
                  <a:pt x="f25" y="f17"/>
                  <a:pt x="f26" y="f27"/>
                </a:cubicBezTo>
                <a:cubicBezTo>
                  <a:pt x="f28" y="f27"/>
                  <a:pt x="f28" y="f29"/>
                  <a:pt x="f28" y="f30"/>
                </a:cubicBezTo>
                <a:cubicBezTo>
                  <a:pt x="f31" y="f29"/>
                  <a:pt x="f32" y="f33"/>
                  <a:pt x="f34" y="f27"/>
                </a:cubicBezTo>
                <a:cubicBezTo>
                  <a:pt x="f35" y="f36"/>
                  <a:pt x="f37" y="f33"/>
                  <a:pt x="f5" y="f38"/>
                </a:cubicBezTo>
                <a:cubicBezTo>
                  <a:pt x="f5" y="f39"/>
                  <a:pt x="f5" y="f40"/>
                  <a:pt x="f5" y="f41"/>
                </a:cubicBezTo>
                <a:cubicBezTo>
                  <a:pt x="f37" y="f42"/>
                  <a:pt x="f35" y="f12"/>
                  <a:pt x="f34" y="f42"/>
                </a:cubicBezTo>
                <a:cubicBezTo>
                  <a:pt x="f43" y="f44"/>
                  <a:pt x="f31" y="f45"/>
                  <a:pt x="f28" y="f45"/>
                </a:cubicBezTo>
                <a:cubicBezTo>
                  <a:pt x="f28" y="f42"/>
                  <a:pt x="f28" y="f12"/>
                  <a:pt x="f26" y="f13"/>
                </a:cubicBezTo>
                <a:cubicBezTo>
                  <a:pt x="f25" y="f14"/>
                  <a:pt x="f46" y="f18"/>
                  <a:pt x="f47" y="f18"/>
                </a:cubicBezTo>
                <a:cubicBezTo>
                  <a:pt x="f48" y="f49"/>
                  <a:pt x="f18" y="f50"/>
                  <a:pt x="f50" y="f14"/>
                </a:cubicBezTo>
                <a:cubicBezTo>
                  <a:pt x="f16" y="f12"/>
                  <a:pt x="f13" y="f12"/>
                  <a:pt x="f42" y="f12"/>
                </a:cubicBezTo>
                <a:cubicBezTo>
                  <a:pt x="f11" y="f12"/>
                  <a:pt x="f51" y="f12"/>
                  <a:pt x="f52" y="f12"/>
                </a:cubicBezTo>
                <a:cubicBezTo>
                  <a:pt x="f53" y="f12"/>
                  <a:pt x="f54" y="f55"/>
                  <a:pt x="f56" y="f16"/>
                </a:cubicBezTo>
                <a:cubicBezTo>
                  <a:pt x="f57" y="f58"/>
                  <a:pt x="f59" y="f5"/>
                  <a:pt x="f60" y="f5"/>
                </a:cubicBezTo>
                <a:cubicBezTo>
                  <a:pt x="f61" y="f37"/>
                  <a:pt x="f62" y="f37"/>
                  <a:pt x="f63" y="f37"/>
                </a:cubicBezTo>
                <a:cubicBezTo>
                  <a:pt x="f64" y="f37"/>
                  <a:pt x="f6" y="f65"/>
                  <a:pt x="f6" y="f66"/>
                </a:cubicBezTo>
                <a:cubicBezTo>
                  <a:pt x="f6" y="f67"/>
                  <a:pt x="f6" y="f33"/>
                  <a:pt x="f6" y="f68"/>
                </a:cubicBezTo>
                <a:cubicBezTo>
                  <a:pt x="f69" y="f70"/>
                  <a:pt x="f71" y="f72"/>
                  <a:pt x="f73" y="f72"/>
                </a:cubicBezTo>
                <a:cubicBezTo>
                  <a:pt x="f74" y="f72"/>
                  <a:pt x="f75" y="f7"/>
                  <a:pt x="f76" y="f72"/>
                </a:cubicBezTo>
                <a:cubicBezTo>
                  <a:pt x="f59" y="f72"/>
                  <a:pt x="f77" y="f78"/>
                  <a:pt x="f79" y="f80"/>
                </a:cubicBezTo>
                <a:cubicBezTo>
                  <a:pt x="f81" y="f82"/>
                  <a:pt x="f56" y="f19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5" name="Freeform 93">
            <a:extLst>
              <a:ext uri="{FF2B5EF4-FFF2-40B4-BE49-F238E27FC236}">
                <a16:creationId xmlns:a16="http://schemas.microsoft.com/office/drawing/2014/main" id="{5680BC68-4B75-5511-BDC4-1279F92C84C2}"/>
              </a:ext>
            </a:extLst>
          </p:cNvPr>
          <p:cNvSpPr/>
          <p:nvPr/>
        </p:nvSpPr>
        <p:spPr>
          <a:xfrm>
            <a:off x="7145341" y="2490789"/>
            <a:ext cx="209553" cy="5984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6"/>
              <a:gd name="f7" fmla="val 418"/>
              <a:gd name="f8" fmla="val 123"/>
              <a:gd name="f9" fmla="val 101"/>
              <a:gd name="f10" fmla="val 79"/>
              <a:gd name="f11" fmla="val 55"/>
              <a:gd name="f12" fmla="val 31"/>
              <a:gd name="f13" fmla="val 8"/>
              <a:gd name="f14" fmla="val 2"/>
              <a:gd name="f15" fmla="val 417"/>
              <a:gd name="f16" fmla="val 411"/>
              <a:gd name="f17" fmla="val 331"/>
              <a:gd name="f18" fmla="val 252"/>
              <a:gd name="f19" fmla="val 172"/>
              <a:gd name="f20" fmla="val 165"/>
              <a:gd name="f21" fmla="val 1"/>
              <a:gd name="f22" fmla="val 159"/>
              <a:gd name="f23" fmla="val 152"/>
              <a:gd name="f24" fmla="val 143"/>
              <a:gd name="f25" fmla="val 3"/>
              <a:gd name="f26" fmla="val 136"/>
              <a:gd name="f27" fmla="val 10"/>
              <a:gd name="f28" fmla="val 131"/>
              <a:gd name="f29" fmla="val 21"/>
              <a:gd name="f30" fmla="val 30"/>
              <a:gd name="f31" fmla="val 114"/>
              <a:gd name="f32" fmla="val 40"/>
              <a:gd name="f33" fmla="val 104"/>
              <a:gd name="f34" fmla="val 42"/>
              <a:gd name="f35" fmla="val 102"/>
              <a:gd name="f36" fmla="val 44"/>
              <a:gd name="f37" fmla="val 98"/>
              <a:gd name="f38" fmla="val 95"/>
              <a:gd name="f39" fmla="val 45"/>
              <a:gd name="f40" fmla="val 78"/>
              <a:gd name="f41" fmla="val 61"/>
              <a:gd name="f42" fmla="val 39"/>
              <a:gd name="f43" fmla="val 41"/>
              <a:gd name="f44" fmla="val 37"/>
              <a:gd name="f45" fmla="val 36"/>
              <a:gd name="f46" fmla="val 35"/>
              <a:gd name="f47" fmla="val 25"/>
              <a:gd name="f48" fmla="val 15"/>
              <a:gd name="f49" fmla="val 5"/>
              <a:gd name="f50" fmla="val 46"/>
              <a:gd name="f51" fmla="val 48"/>
              <a:gd name="f52" fmla="val 65"/>
              <a:gd name="f53" fmla="val 81"/>
              <a:gd name="f54" fmla="val 97"/>
              <a:gd name="f55" fmla="val 105"/>
              <a:gd name="f56" fmla="val 7"/>
              <a:gd name="f57" fmla="val 106"/>
              <a:gd name="f58" fmla="val 12"/>
              <a:gd name="f59" fmla="val 107"/>
              <a:gd name="f60" fmla="val 19"/>
              <a:gd name="f61" fmla="val 109"/>
              <a:gd name="f62" fmla="val 28"/>
              <a:gd name="f63" fmla="val 33"/>
              <a:gd name="f64" fmla="val 53"/>
              <a:gd name="f65" fmla="val 74"/>
              <a:gd name="f66" fmla="val 94"/>
              <a:gd name="f67" fmla="val 99"/>
              <a:gd name="f68" fmla="val 103"/>
              <a:gd name="f69" fmla="val 119"/>
              <a:gd name="f70" fmla="val 116"/>
              <a:gd name="f71" fmla="val 126"/>
              <a:gd name="f72" fmla="val 142"/>
              <a:gd name="f73" fmla="val 137"/>
              <a:gd name="f74" fmla="val 144"/>
              <a:gd name="f75" fmla="val 139"/>
              <a:gd name="f76" fmla="val 145"/>
              <a:gd name="f77" fmla="val 229"/>
              <a:gd name="f78" fmla="val 314"/>
              <a:gd name="f79" fmla="val 399"/>
              <a:gd name="f80" fmla="val 405"/>
              <a:gd name="f81" fmla="val 121"/>
              <a:gd name="f82" fmla="val 195"/>
              <a:gd name="f83" fmla="val 89"/>
              <a:gd name="f84" fmla="val 58"/>
              <a:gd name="f85" fmla="val 26"/>
              <a:gd name="f86" fmla="val 251"/>
              <a:gd name="f87" fmla="val 306"/>
              <a:gd name="f88" fmla="val 361"/>
              <a:gd name="f89" fmla="val 90"/>
              <a:gd name="f90" fmla="+- 0 0 -90"/>
              <a:gd name="f91" fmla="*/ f3 1 146"/>
              <a:gd name="f92" fmla="*/ f4 1 418"/>
              <a:gd name="f93" fmla="val f5"/>
              <a:gd name="f94" fmla="val f6"/>
              <a:gd name="f95" fmla="val f7"/>
              <a:gd name="f96" fmla="*/ f90 f0 1"/>
              <a:gd name="f97" fmla="+- f95 0 f93"/>
              <a:gd name="f98" fmla="+- f94 0 f93"/>
              <a:gd name="f99" fmla="*/ f96 1 f2"/>
              <a:gd name="f100" fmla="*/ f98 1 146"/>
              <a:gd name="f101" fmla="*/ f97 1 418"/>
              <a:gd name="f102" fmla="*/ 146 f98 1"/>
              <a:gd name="f103" fmla="*/ 418 f97 1"/>
              <a:gd name="f104" fmla="*/ 79 f98 1"/>
              <a:gd name="f105" fmla="*/ 8 f98 1"/>
              <a:gd name="f106" fmla="*/ 0 f98 1"/>
              <a:gd name="f107" fmla="*/ 411 f97 1"/>
              <a:gd name="f108" fmla="*/ 172 f97 1"/>
              <a:gd name="f109" fmla="*/ 152 f97 1"/>
              <a:gd name="f110" fmla="*/ 10 f98 1"/>
              <a:gd name="f111" fmla="*/ 131 f97 1"/>
              <a:gd name="f112" fmla="*/ 40 f98 1"/>
              <a:gd name="f113" fmla="*/ 104 f97 1"/>
              <a:gd name="f114" fmla="*/ 44 f98 1"/>
              <a:gd name="f115" fmla="*/ 95 f97 1"/>
              <a:gd name="f116" fmla="*/ 45 f98 1"/>
              <a:gd name="f117" fmla="*/ 44 f97 1"/>
              <a:gd name="f118" fmla="*/ 41 f98 1"/>
              <a:gd name="f119" fmla="*/ 37 f97 1"/>
              <a:gd name="f120" fmla="*/ 35 f97 1"/>
              <a:gd name="f121" fmla="*/ 42 f98 1"/>
              <a:gd name="f122" fmla="*/ 5 f97 1"/>
              <a:gd name="f123" fmla="*/ 48 f98 1"/>
              <a:gd name="f124" fmla="*/ 1 f97 1"/>
              <a:gd name="f125" fmla="*/ 97 f98 1"/>
              <a:gd name="f126" fmla="*/ 0 f97 1"/>
              <a:gd name="f127" fmla="*/ 106 f98 1"/>
              <a:gd name="f128" fmla="*/ 12 f97 1"/>
              <a:gd name="f129" fmla="*/ 33 f97 1"/>
              <a:gd name="f130" fmla="*/ 102 f98 1"/>
              <a:gd name="f131" fmla="*/ 94 f97 1"/>
              <a:gd name="f132" fmla="*/ 107 f98 1"/>
              <a:gd name="f133" fmla="*/ 105 f97 1"/>
              <a:gd name="f134" fmla="*/ 142 f98 1"/>
              <a:gd name="f135" fmla="*/ 137 f97 1"/>
              <a:gd name="f136" fmla="*/ 145 f97 1"/>
              <a:gd name="f137" fmla="*/ 399 f97 1"/>
              <a:gd name="f138" fmla="*/ 121 f98 1"/>
              <a:gd name="f139" fmla="*/ 195 f97 1"/>
              <a:gd name="f140" fmla="*/ 26 f98 1"/>
              <a:gd name="f141" fmla="*/ 361 f97 1"/>
              <a:gd name="f142" fmla="+- f99 0 f1"/>
              <a:gd name="f143" fmla="*/ f102 1 146"/>
              <a:gd name="f144" fmla="*/ f103 1 418"/>
              <a:gd name="f145" fmla="*/ f104 1 146"/>
              <a:gd name="f146" fmla="*/ f105 1 146"/>
              <a:gd name="f147" fmla="*/ f106 1 146"/>
              <a:gd name="f148" fmla="*/ f107 1 418"/>
              <a:gd name="f149" fmla="*/ f108 1 418"/>
              <a:gd name="f150" fmla="*/ f109 1 418"/>
              <a:gd name="f151" fmla="*/ f110 1 146"/>
              <a:gd name="f152" fmla="*/ f111 1 418"/>
              <a:gd name="f153" fmla="*/ f112 1 146"/>
              <a:gd name="f154" fmla="*/ f113 1 418"/>
              <a:gd name="f155" fmla="*/ f114 1 146"/>
              <a:gd name="f156" fmla="*/ f115 1 418"/>
              <a:gd name="f157" fmla="*/ f116 1 146"/>
              <a:gd name="f158" fmla="*/ f117 1 418"/>
              <a:gd name="f159" fmla="*/ f118 1 146"/>
              <a:gd name="f160" fmla="*/ f119 1 418"/>
              <a:gd name="f161" fmla="*/ f120 1 418"/>
              <a:gd name="f162" fmla="*/ f121 1 146"/>
              <a:gd name="f163" fmla="*/ f122 1 418"/>
              <a:gd name="f164" fmla="*/ f123 1 146"/>
              <a:gd name="f165" fmla="*/ f124 1 418"/>
              <a:gd name="f166" fmla="*/ f125 1 146"/>
              <a:gd name="f167" fmla="*/ f126 1 418"/>
              <a:gd name="f168" fmla="*/ f127 1 146"/>
              <a:gd name="f169" fmla="*/ f128 1 418"/>
              <a:gd name="f170" fmla="*/ f129 1 418"/>
              <a:gd name="f171" fmla="*/ f130 1 146"/>
              <a:gd name="f172" fmla="*/ f131 1 418"/>
              <a:gd name="f173" fmla="*/ f132 1 146"/>
              <a:gd name="f174" fmla="*/ f133 1 418"/>
              <a:gd name="f175" fmla="*/ f134 1 146"/>
              <a:gd name="f176" fmla="*/ f135 1 418"/>
              <a:gd name="f177" fmla="*/ f136 1 418"/>
              <a:gd name="f178" fmla="*/ f137 1 418"/>
              <a:gd name="f179" fmla="*/ f138 1 146"/>
              <a:gd name="f180" fmla="*/ f139 1 418"/>
              <a:gd name="f181" fmla="*/ f140 1 146"/>
              <a:gd name="f182" fmla="*/ f141 1 418"/>
              <a:gd name="f183" fmla="*/ 0 1 f100"/>
              <a:gd name="f184" fmla="*/ f94 1 f100"/>
              <a:gd name="f185" fmla="*/ 0 1 f101"/>
              <a:gd name="f186" fmla="*/ f95 1 f101"/>
              <a:gd name="f187" fmla="*/ f143 1 f100"/>
              <a:gd name="f188" fmla="*/ f144 1 f101"/>
              <a:gd name="f189" fmla="*/ f145 1 f100"/>
              <a:gd name="f190" fmla="*/ f146 1 f100"/>
              <a:gd name="f191" fmla="*/ f147 1 f100"/>
              <a:gd name="f192" fmla="*/ f148 1 f101"/>
              <a:gd name="f193" fmla="*/ f149 1 f101"/>
              <a:gd name="f194" fmla="*/ f150 1 f101"/>
              <a:gd name="f195" fmla="*/ f151 1 f100"/>
              <a:gd name="f196" fmla="*/ f152 1 f101"/>
              <a:gd name="f197" fmla="*/ f153 1 f100"/>
              <a:gd name="f198" fmla="*/ f154 1 f101"/>
              <a:gd name="f199" fmla="*/ f155 1 f100"/>
              <a:gd name="f200" fmla="*/ f156 1 f101"/>
              <a:gd name="f201" fmla="*/ f157 1 f100"/>
              <a:gd name="f202" fmla="*/ f158 1 f101"/>
              <a:gd name="f203" fmla="*/ f159 1 f100"/>
              <a:gd name="f204" fmla="*/ f160 1 f101"/>
              <a:gd name="f205" fmla="*/ f161 1 f101"/>
              <a:gd name="f206" fmla="*/ f162 1 f100"/>
              <a:gd name="f207" fmla="*/ f163 1 f101"/>
              <a:gd name="f208" fmla="*/ f164 1 f100"/>
              <a:gd name="f209" fmla="*/ f165 1 f101"/>
              <a:gd name="f210" fmla="*/ f166 1 f100"/>
              <a:gd name="f211" fmla="*/ f167 1 f101"/>
              <a:gd name="f212" fmla="*/ f168 1 f100"/>
              <a:gd name="f213" fmla="*/ f169 1 f101"/>
              <a:gd name="f214" fmla="*/ f170 1 f101"/>
              <a:gd name="f215" fmla="*/ f171 1 f100"/>
              <a:gd name="f216" fmla="*/ f172 1 f101"/>
              <a:gd name="f217" fmla="*/ f173 1 f100"/>
              <a:gd name="f218" fmla="*/ f174 1 f101"/>
              <a:gd name="f219" fmla="*/ f175 1 f100"/>
              <a:gd name="f220" fmla="*/ f176 1 f101"/>
              <a:gd name="f221" fmla="*/ f177 1 f101"/>
              <a:gd name="f222" fmla="*/ f178 1 f101"/>
              <a:gd name="f223" fmla="*/ f179 1 f100"/>
              <a:gd name="f224" fmla="*/ f180 1 f101"/>
              <a:gd name="f225" fmla="*/ f181 1 f100"/>
              <a:gd name="f226" fmla="*/ f182 1 f101"/>
              <a:gd name="f227" fmla="*/ f183 f91 1"/>
              <a:gd name="f228" fmla="*/ f184 f91 1"/>
              <a:gd name="f229" fmla="*/ f186 f92 1"/>
              <a:gd name="f230" fmla="*/ f185 f92 1"/>
              <a:gd name="f231" fmla="*/ f187 f91 1"/>
              <a:gd name="f232" fmla="*/ f188 f92 1"/>
              <a:gd name="f233" fmla="*/ f189 f91 1"/>
              <a:gd name="f234" fmla="*/ f190 f91 1"/>
              <a:gd name="f235" fmla="*/ f191 f91 1"/>
              <a:gd name="f236" fmla="*/ f192 f92 1"/>
              <a:gd name="f237" fmla="*/ f193 f92 1"/>
              <a:gd name="f238" fmla="*/ f194 f92 1"/>
              <a:gd name="f239" fmla="*/ f195 f91 1"/>
              <a:gd name="f240" fmla="*/ f196 f92 1"/>
              <a:gd name="f241" fmla="*/ f197 f91 1"/>
              <a:gd name="f242" fmla="*/ f198 f92 1"/>
              <a:gd name="f243" fmla="*/ f199 f91 1"/>
              <a:gd name="f244" fmla="*/ f200 f92 1"/>
              <a:gd name="f245" fmla="*/ f201 f91 1"/>
              <a:gd name="f246" fmla="*/ f202 f92 1"/>
              <a:gd name="f247" fmla="*/ f203 f91 1"/>
              <a:gd name="f248" fmla="*/ f204 f92 1"/>
              <a:gd name="f249" fmla="*/ f205 f92 1"/>
              <a:gd name="f250" fmla="*/ f206 f91 1"/>
              <a:gd name="f251" fmla="*/ f207 f92 1"/>
              <a:gd name="f252" fmla="*/ f208 f91 1"/>
              <a:gd name="f253" fmla="*/ f209 f92 1"/>
              <a:gd name="f254" fmla="*/ f210 f91 1"/>
              <a:gd name="f255" fmla="*/ f211 f92 1"/>
              <a:gd name="f256" fmla="*/ f212 f91 1"/>
              <a:gd name="f257" fmla="*/ f213 f92 1"/>
              <a:gd name="f258" fmla="*/ f214 f92 1"/>
              <a:gd name="f259" fmla="*/ f215 f91 1"/>
              <a:gd name="f260" fmla="*/ f216 f92 1"/>
              <a:gd name="f261" fmla="*/ f217 f91 1"/>
              <a:gd name="f262" fmla="*/ f218 f92 1"/>
              <a:gd name="f263" fmla="*/ f219 f91 1"/>
              <a:gd name="f264" fmla="*/ f220 f92 1"/>
              <a:gd name="f265" fmla="*/ f221 f92 1"/>
              <a:gd name="f266" fmla="*/ f222 f92 1"/>
              <a:gd name="f267" fmla="*/ f223 f91 1"/>
              <a:gd name="f268" fmla="*/ f224 f92 1"/>
              <a:gd name="f269" fmla="*/ f225 f91 1"/>
              <a:gd name="f270" fmla="*/ f226 f9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2">
                <a:pos x="f231" y="f232"/>
              </a:cxn>
              <a:cxn ang="f142">
                <a:pos x="f233" y="f232"/>
              </a:cxn>
              <a:cxn ang="f142">
                <a:pos x="f234" y="f232"/>
              </a:cxn>
              <a:cxn ang="f142">
                <a:pos x="f235" y="f236"/>
              </a:cxn>
              <a:cxn ang="f142">
                <a:pos x="f235" y="f237"/>
              </a:cxn>
              <a:cxn ang="f142">
                <a:pos x="f235" y="f238"/>
              </a:cxn>
              <a:cxn ang="f142">
                <a:pos x="f239" y="f240"/>
              </a:cxn>
              <a:cxn ang="f142">
                <a:pos x="f241" y="f242"/>
              </a:cxn>
              <a:cxn ang="f142">
                <a:pos x="f243" y="f244"/>
              </a:cxn>
              <a:cxn ang="f142">
                <a:pos x="f245" y="f246"/>
              </a:cxn>
              <a:cxn ang="f142">
                <a:pos x="f247" y="f248"/>
              </a:cxn>
              <a:cxn ang="f142">
                <a:pos x="f241" y="f249"/>
              </a:cxn>
              <a:cxn ang="f142">
                <a:pos x="f250" y="f251"/>
              </a:cxn>
              <a:cxn ang="f142">
                <a:pos x="f252" y="f253"/>
              </a:cxn>
              <a:cxn ang="f142">
                <a:pos x="f254" y="f255"/>
              </a:cxn>
              <a:cxn ang="f142">
                <a:pos x="f256" y="f257"/>
              </a:cxn>
              <a:cxn ang="f142">
                <a:pos x="f256" y="f258"/>
              </a:cxn>
              <a:cxn ang="f142">
                <a:pos x="f259" y="f260"/>
              </a:cxn>
              <a:cxn ang="f142">
                <a:pos x="f261" y="f262"/>
              </a:cxn>
              <a:cxn ang="f142">
                <a:pos x="f263" y="f264"/>
              </a:cxn>
              <a:cxn ang="f142">
                <a:pos x="f231" y="f265"/>
              </a:cxn>
              <a:cxn ang="f142">
                <a:pos x="f231" y="f266"/>
              </a:cxn>
              <a:cxn ang="f142">
                <a:pos x="f231" y="f232"/>
              </a:cxn>
              <a:cxn ang="f142">
                <a:pos x="f267" y="f268"/>
              </a:cxn>
              <a:cxn ang="f142">
                <a:pos x="f269" y="f268"/>
              </a:cxn>
              <a:cxn ang="f142">
                <a:pos x="f269" y="f270"/>
              </a:cxn>
              <a:cxn ang="f142">
                <a:pos x="f267" y="f270"/>
              </a:cxn>
              <a:cxn ang="f142">
                <a:pos x="f267" y="f268"/>
              </a:cxn>
            </a:cxnLst>
            <a:rect l="f227" t="f230" r="f228" b="f229"/>
            <a:pathLst>
              <a:path w="146" h="418">
                <a:moveTo>
                  <a:pt x="f6" y="f7"/>
                </a:moveTo>
                <a:cubicBezTo>
                  <a:pt x="f8" y="f7"/>
                  <a:pt x="f9" y="f7"/>
                  <a:pt x="f10" y="f7"/>
                </a:cubicBezTo>
                <a:cubicBezTo>
                  <a:pt x="f11" y="f7"/>
                  <a:pt x="f12" y="f7"/>
                  <a:pt x="f13" y="f7"/>
                </a:cubicBezTo>
                <a:cubicBezTo>
                  <a:pt x="f14" y="f7"/>
                  <a:pt x="f5" y="f15"/>
                  <a:pt x="f5" y="f16"/>
                </a:cubicBezTo>
                <a:cubicBezTo>
                  <a:pt x="f5" y="f17"/>
                  <a:pt x="f5" y="f18"/>
                  <a:pt x="f5" y="f19"/>
                </a:cubicBezTo>
                <a:cubicBezTo>
                  <a:pt x="f5" y="f20"/>
                  <a:pt x="f21" y="f22"/>
                  <a:pt x="f5" y="f23"/>
                </a:cubicBezTo>
                <a:cubicBezTo>
                  <a:pt x="f5" y="f24"/>
                  <a:pt x="f25" y="f26"/>
                  <a:pt x="f27" y="f28"/>
                </a:cubicBezTo>
                <a:cubicBezTo>
                  <a:pt x="f29" y="f8"/>
                  <a:pt x="f30" y="f31"/>
                  <a:pt x="f32" y="f33"/>
                </a:cubicBezTo>
                <a:cubicBezTo>
                  <a:pt x="f34" y="f35"/>
                  <a:pt x="f36" y="f37"/>
                  <a:pt x="f36" y="f38"/>
                </a:cubicBezTo>
                <a:cubicBezTo>
                  <a:pt x="f39" y="f40"/>
                  <a:pt x="f39" y="f41"/>
                  <a:pt x="f39" y="f36"/>
                </a:cubicBezTo>
                <a:cubicBezTo>
                  <a:pt x="f39" y="f34"/>
                  <a:pt x="f34" y="f42"/>
                  <a:pt x="f43" y="f44"/>
                </a:cubicBezTo>
                <a:cubicBezTo>
                  <a:pt x="f43" y="f45"/>
                  <a:pt x="f32" y="f45"/>
                  <a:pt x="f32" y="f46"/>
                </a:cubicBezTo>
                <a:cubicBezTo>
                  <a:pt x="f32" y="f47"/>
                  <a:pt x="f43" y="f48"/>
                  <a:pt x="f34" y="f49"/>
                </a:cubicBezTo>
                <a:cubicBezTo>
                  <a:pt x="f34" y="f25"/>
                  <a:pt x="f50" y="f21"/>
                  <a:pt x="f51" y="f21"/>
                </a:cubicBezTo>
                <a:cubicBezTo>
                  <a:pt x="f52" y="f5"/>
                  <a:pt x="f53" y="f5"/>
                  <a:pt x="f54" y="f5"/>
                </a:cubicBezTo>
                <a:cubicBezTo>
                  <a:pt x="f55" y="f5"/>
                  <a:pt x="f55" y="f56"/>
                  <a:pt x="f57" y="f58"/>
                </a:cubicBezTo>
                <a:cubicBezTo>
                  <a:pt x="f59" y="f60"/>
                  <a:pt x="f61" y="f62"/>
                  <a:pt x="f57" y="f63"/>
                </a:cubicBezTo>
                <a:cubicBezTo>
                  <a:pt x="f54" y="f64"/>
                  <a:pt x="f55" y="f65"/>
                  <a:pt x="f35" y="f66"/>
                </a:cubicBezTo>
                <a:cubicBezTo>
                  <a:pt x="f9" y="f67"/>
                  <a:pt x="f68" y="f35"/>
                  <a:pt x="f59" y="f55"/>
                </a:cubicBezTo>
                <a:cubicBezTo>
                  <a:pt x="f69" y="f70"/>
                  <a:pt x="f28" y="f71"/>
                  <a:pt x="f72" y="f73"/>
                </a:cubicBezTo>
                <a:cubicBezTo>
                  <a:pt x="f74" y="f75"/>
                  <a:pt x="f6" y="f72"/>
                  <a:pt x="f6" y="f76"/>
                </a:cubicBezTo>
                <a:cubicBezTo>
                  <a:pt x="f6" y="f77"/>
                  <a:pt x="f6" y="f78"/>
                  <a:pt x="f6" y="f79"/>
                </a:cubicBezTo>
                <a:cubicBezTo>
                  <a:pt x="f6" y="f80"/>
                  <a:pt x="f6" y="f16"/>
                  <a:pt x="f6" y="f7"/>
                </a:cubicBezTo>
                <a:close/>
                <a:moveTo>
                  <a:pt x="f81" y="f82"/>
                </a:moveTo>
                <a:cubicBezTo>
                  <a:pt x="f83" y="f82"/>
                  <a:pt x="f84" y="f82"/>
                  <a:pt x="f85" y="f82"/>
                </a:cubicBezTo>
                <a:cubicBezTo>
                  <a:pt x="f85" y="f86"/>
                  <a:pt x="f85" y="f87"/>
                  <a:pt x="f85" y="f88"/>
                </a:cubicBezTo>
                <a:cubicBezTo>
                  <a:pt x="f84" y="f88"/>
                  <a:pt x="f89" y="f88"/>
                  <a:pt x="f81" y="f88"/>
                </a:cubicBezTo>
                <a:cubicBezTo>
                  <a:pt x="f81" y="f87"/>
                  <a:pt x="f81" y="f86"/>
                  <a:pt x="f81" y="f82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6" name="Freeform 94">
            <a:extLst>
              <a:ext uri="{FF2B5EF4-FFF2-40B4-BE49-F238E27FC236}">
                <a16:creationId xmlns:a16="http://schemas.microsoft.com/office/drawing/2014/main" id="{6328D5B9-BB03-0737-9DB2-C57B7FC4DD02}"/>
              </a:ext>
            </a:extLst>
          </p:cNvPr>
          <p:cNvSpPr/>
          <p:nvPr/>
        </p:nvSpPr>
        <p:spPr>
          <a:xfrm>
            <a:off x="7699376" y="1960565"/>
            <a:ext cx="342900" cy="36036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0"/>
              <a:gd name="f7" fmla="val 251"/>
              <a:gd name="f8" fmla="val 184"/>
              <a:gd name="f9" fmla="val 114"/>
              <a:gd name="f10" fmla="val 197"/>
              <a:gd name="f11" fmla="val 136"/>
              <a:gd name="f12" fmla="val 190"/>
              <a:gd name="f13" fmla="val 157"/>
              <a:gd name="f14" fmla="val 165"/>
              <a:gd name="f15" fmla="val 173"/>
              <a:gd name="f16" fmla="val 189"/>
              <a:gd name="f17" fmla="val 169"/>
              <a:gd name="f18" fmla="val 199"/>
              <a:gd name="f19" fmla="val 148"/>
              <a:gd name="f20" fmla="val 212"/>
              <a:gd name="f21" fmla="val 236"/>
              <a:gd name="f22" fmla="val 116"/>
              <a:gd name="f23" fmla="val 250"/>
              <a:gd name="f24" fmla="val 102"/>
              <a:gd name="f25" fmla="val 249"/>
              <a:gd name="f26" fmla="val 84"/>
              <a:gd name="f27" fmla="val 237"/>
              <a:gd name="f28" fmla="val 87"/>
              <a:gd name="f29" fmla="val 65"/>
              <a:gd name="f30" fmla="val 198"/>
              <a:gd name="f31" fmla="val 61"/>
              <a:gd name="f32" fmla="val 187"/>
              <a:gd name="f33" fmla="val 70"/>
              <a:gd name="f34" fmla="val 59"/>
              <a:gd name="f35" fmla="val 162"/>
              <a:gd name="f36" fmla="val 50"/>
              <a:gd name="f37" fmla="val 156"/>
              <a:gd name="f38" fmla="val 46"/>
              <a:gd name="f39" fmla="val 145"/>
              <a:gd name="f40" fmla="val 42"/>
              <a:gd name="f41" fmla="val 134"/>
              <a:gd name="f42" fmla="val 44"/>
              <a:gd name="f43" fmla="val 124"/>
              <a:gd name="f44" fmla="val 51"/>
              <a:gd name="f45" fmla="val 40"/>
              <a:gd name="f46" fmla="val 112"/>
              <a:gd name="f47" fmla="val 32"/>
              <a:gd name="f48" fmla="val 107"/>
              <a:gd name="f49" fmla="val 26"/>
              <a:gd name="f50" fmla="val 98"/>
              <a:gd name="f51" fmla="val 21"/>
              <a:gd name="f52" fmla="val 88"/>
              <a:gd name="f53" fmla="val 22"/>
              <a:gd name="f54" fmla="val 78"/>
              <a:gd name="f55" fmla="val 27"/>
              <a:gd name="f56" fmla="val 68"/>
              <a:gd name="f57" fmla="val 14"/>
              <a:gd name="f58" fmla="val 66"/>
              <a:gd name="f59" fmla="val 6"/>
              <a:gd name="f60" fmla="val 3"/>
              <a:gd name="f61" fmla="val 47"/>
              <a:gd name="f62" fmla="val 39"/>
              <a:gd name="f63" fmla="val 30"/>
              <a:gd name="f64" fmla="val 5"/>
              <a:gd name="f65" fmla="val 23"/>
              <a:gd name="f66" fmla="val 10"/>
              <a:gd name="f67" fmla="val 31"/>
              <a:gd name="f68" fmla="val 53"/>
              <a:gd name="f69" fmla="val 16"/>
              <a:gd name="f70" fmla="val 67"/>
              <a:gd name="f71" fmla="val 4"/>
              <a:gd name="f72" fmla="val 81"/>
              <a:gd name="f73" fmla="val 96"/>
              <a:gd name="f74" fmla="val 110"/>
              <a:gd name="f75" fmla="val 139"/>
              <a:gd name="f76" fmla="val 155"/>
              <a:gd name="f77" fmla="val 166"/>
              <a:gd name="f78" fmla="val 181"/>
              <a:gd name="f79" fmla="val 15"/>
              <a:gd name="f80" fmla="val 201"/>
              <a:gd name="f81" fmla="val 1"/>
              <a:gd name="f82" fmla="val 222"/>
              <a:gd name="f83" fmla="val 7"/>
              <a:gd name="f84" fmla="val 230"/>
              <a:gd name="f85" fmla="val 24"/>
              <a:gd name="f86" fmla="val 232"/>
              <a:gd name="f87" fmla="val 57"/>
              <a:gd name="f88" fmla="val 209"/>
              <a:gd name="f89" fmla="val 69"/>
              <a:gd name="f90" fmla="val 216"/>
              <a:gd name="f91" fmla="val 93"/>
              <a:gd name="f92" fmla="val 208"/>
              <a:gd name="f93" fmla="val 109"/>
              <a:gd name="f94" fmla="val 58"/>
              <a:gd name="f95" fmla="val 45"/>
              <a:gd name="f96" fmla="val 37"/>
              <a:gd name="f97" fmla="val 64"/>
              <a:gd name="f98" fmla="val 72"/>
              <a:gd name="f99" fmla="val 28"/>
              <a:gd name="f100" fmla="val 80"/>
              <a:gd name="f101" fmla="val 89"/>
              <a:gd name="f102" fmla="val 33"/>
              <a:gd name="f103" fmla="val 97"/>
              <a:gd name="f104" fmla="val 104"/>
              <a:gd name="f105" fmla="val 106"/>
              <a:gd name="f106" fmla="val 34"/>
              <a:gd name="f107" fmla="val 76"/>
              <a:gd name="f108" fmla="val 117"/>
              <a:gd name="f109" fmla="val 103"/>
              <a:gd name="f110" fmla="val 206"/>
              <a:gd name="f111" fmla="val 92"/>
              <a:gd name="f112" fmla="val 219"/>
              <a:gd name="f113" fmla="val 91"/>
              <a:gd name="f114" fmla="val 234"/>
              <a:gd name="f115" fmla="val 100"/>
              <a:gd name="f116" fmla="val 244"/>
              <a:gd name="f117" fmla="val 245"/>
              <a:gd name="f118" fmla="val 95"/>
              <a:gd name="f119" fmla="val 228"/>
              <a:gd name="f120" fmla="val 211"/>
              <a:gd name="f121" fmla="val 115"/>
              <a:gd name="f122" fmla="val 105"/>
              <a:gd name="f123" fmla="val 150"/>
              <a:gd name="f124" fmla="val 99"/>
              <a:gd name="f125" fmla="val 143"/>
              <a:gd name="f126" fmla="val 132"/>
              <a:gd name="f127" fmla="val 121"/>
              <a:gd name="f128" fmla="val 108"/>
              <a:gd name="f129" fmla="val 90"/>
              <a:gd name="f130" fmla="val 119"/>
              <a:gd name="f131" fmla="val 133"/>
              <a:gd name="f132" fmla="val 146"/>
              <a:gd name="f133" fmla="val 101"/>
              <a:gd name="f134" fmla="val 129"/>
              <a:gd name="f135" fmla="val 43"/>
              <a:gd name="f136" fmla="val 29"/>
              <a:gd name="f137" fmla="val 52"/>
              <a:gd name="f138" fmla="+- 0 0 -90"/>
              <a:gd name="f139" fmla="*/ f3 1 240"/>
              <a:gd name="f140" fmla="*/ f4 1 251"/>
              <a:gd name="f141" fmla="val f5"/>
              <a:gd name="f142" fmla="val f6"/>
              <a:gd name="f143" fmla="val f7"/>
              <a:gd name="f144" fmla="*/ f138 f0 1"/>
              <a:gd name="f145" fmla="+- f143 0 f141"/>
              <a:gd name="f146" fmla="+- f142 0 f141"/>
              <a:gd name="f147" fmla="*/ f144 1 f2"/>
              <a:gd name="f148" fmla="*/ f146 1 240"/>
              <a:gd name="f149" fmla="*/ f145 1 251"/>
              <a:gd name="f150" fmla="*/ 184 f146 1"/>
              <a:gd name="f151" fmla="*/ 114 f145 1"/>
              <a:gd name="f152" fmla="*/ 165 f146 1"/>
              <a:gd name="f153" fmla="*/ 165 f145 1"/>
              <a:gd name="f154" fmla="*/ 148 f146 1"/>
              <a:gd name="f155" fmla="*/ 212 f145 1"/>
              <a:gd name="f156" fmla="*/ 116 f146 1"/>
              <a:gd name="f157" fmla="*/ 250 f145 1"/>
              <a:gd name="f158" fmla="*/ 87 f146 1"/>
              <a:gd name="f159" fmla="*/ 70 f146 1"/>
              <a:gd name="f160" fmla="*/ 46 f146 1"/>
              <a:gd name="f161" fmla="*/ 145 f145 1"/>
              <a:gd name="f162" fmla="*/ 51 f146 1"/>
              <a:gd name="f163" fmla="*/ 26 f146 1"/>
              <a:gd name="f164" fmla="*/ 98 f145 1"/>
              <a:gd name="f165" fmla="*/ 27 f146 1"/>
              <a:gd name="f166" fmla="*/ 68 f145 1"/>
              <a:gd name="f167" fmla="*/ 3 f146 1"/>
              <a:gd name="f168" fmla="*/ 47 f145 1"/>
              <a:gd name="f169" fmla="*/ 5 f146 1"/>
              <a:gd name="f170" fmla="*/ 23 f145 1"/>
              <a:gd name="f171" fmla="*/ 53 f146 1"/>
              <a:gd name="f172" fmla="*/ 16 f145 1"/>
              <a:gd name="f173" fmla="*/ 96 f146 1"/>
              <a:gd name="f174" fmla="*/ 139 f146 1"/>
              <a:gd name="f175" fmla="*/ 181 f146 1"/>
              <a:gd name="f176" fmla="*/ 15 f145 1"/>
              <a:gd name="f177" fmla="*/ 230 f146 1"/>
              <a:gd name="f178" fmla="*/ 24 f145 1"/>
              <a:gd name="f179" fmla="*/ 209 f146 1"/>
              <a:gd name="f180" fmla="*/ 69 f145 1"/>
              <a:gd name="f181" fmla="*/ 57 f146 1"/>
              <a:gd name="f182" fmla="*/ 58 f145 1"/>
              <a:gd name="f183" fmla="*/ 32 f146 1"/>
              <a:gd name="f184" fmla="*/ 72 f145 1"/>
              <a:gd name="f185" fmla="*/ 33 f146 1"/>
              <a:gd name="f186" fmla="*/ 97 f145 1"/>
              <a:gd name="f187" fmla="*/ 106 f145 1"/>
              <a:gd name="f188" fmla="*/ 117 f146 1"/>
              <a:gd name="f189" fmla="*/ 197 f145 1"/>
              <a:gd name="f190" fmla="*/ 92 f146 1"/>
              <a:gd name="f191" fmla="*/ 219 f145 1"/>
              <a:gd name="f192" fmla="*/ 245 f145 1"/>
              <a:gd name="f193" fmla="*/ 115 f146 1"/>
              <a:gd name="f194" fmla="*/ 155 f145 1"/>
              <a:gd name="f195" fmla="*/ 100 f146 1"/>
              <a:gd name="f196" fmla="*/ 132 f145 1"/>
              <a:gd name="f197" fmla="*/ 108 f145 1"/>
              <a:gd name="f198" fmla="*/ 91 f146 1"/>
              <a:gd name="f199" fmla="*/ 133 f145 1"/>
              <a:gd name="f200" fmla="*/ 129 f146 1"/>
              <a:gd name="f201" fmla="*/ 76 f145 1"/>
              <a:gd name="f202" fmla="*/ 29 f145 1"/>
              <a:gd name="f203" fmla="*/ 105 f146 1"/>
              <a:gd name="f204" fmla="*/ 52 f145 1"/>
              <a:gd name="f205" fmla="+- f147 0 f1"/>
              <a:gd name="f206" fmla="*/ f150 1 240"/>
              <a:gd name="f207" fmla="*/ f151 1 251"/>
              <a:gd name="f208" fmla="*/ f152 1 240"/>
              <a:gd name="f209" fmla="*/ f153 1 251"/>
              <a:gd name="f210" fmla="*/ f154 1 240"/>
              <a:gd name="f211" fmla="*/ f155 1 251"/>
              <a:gd name="f212" fmla="*/ f156 1 240"/>
              <a:gd name="f213" fmla="*/ f157 1 251"/>
              <a:gd name="f214" fmla="*/ f158 1 240"/>
              <a:gd name="f215" fmla="*/ f159 1 240"/>
              <a:gd name="f216" fmla="*/ f160 1 240"/>
              <a:gd name="f217" fmla="*/ f161 1 251"/>
              <a:gd name="f218" fmla="*/ f162 1 240"/>
              <a:gd name="f219" fmla="*/ f163 1 240"/>
              <a:gd name="f220" fmla="*/ f164 1 251"/>
              <a:gd name="f221" fmla="*/ f165 1 240"/>
              <a:gd name="f222" fmla="*/ f166 1 251"/>
              <a:gd name="f223" fmla="*/ f167 1 240"/>
              <a:gd name="f224" fmla="*/ f168 1 251"/>
              <a:gd name="f225" fmla="*/ f169 1 240"/>
              <a:gd name="f226" fmla="*/ f170 1 251"/>
              <a:gd name="f227" fmla="*/ f171 1 240"/>
              <a:gd name="f228" fmla="*/ f172 1 251"/>
              <a:gd name="f229" fmla="*/ f173 1 240"/>
              <a:gd name="f230" fmla="*/ f174 1 240"/>
              <a:gd name="f231" fmla="*/ f175 1 240"/>
              <a:gd name="f232" fmla="*/ f176 1 251"/>
              <a:gd name="f233" fmla="*/ f177 1 240"/>
              <a:gd name="f234" fmla="*/ f178 1 251"/>
              <a:gd name="f235" fmla="*/ f179 1 240"/>
              <a:gd name="f236" fmla="*/ f180 1 251"/>
              <a:gd name="f237" fmla="*/ f181 1 240"/>
              <a:gd name="f238" fmla="*/ f182 1 251"/>
              <a:gd name="f239" fmla="*/ f183 1 240"/>
              <a:gd name="f240" fmla="*/ f184 1 251"/>
              <a:gd name="f241" fmla="*/ f185 1 240"/>
              <a:gd name="f242" fmla="*/ f186 1 251"/>
              <a:gd name="f243" fmla="*/ f187 1 251"/>
              <a:gd name="f244" fmla="*/ f188 1 240"/>
              <a:gd name="f245" fmla="*/ f189 1 251"/>
              <a:gd name="f246" fmla="*/ f190 1 240"/>
              <a:gd name="f247" fmla="*/ f191 1 251"/>
              <a:gd name="f248" fmla="*/ f192 1 251"/>
              <a:gd name="f249" fmla="*/ f193 1 240"/>
              <a:gd name="f250" fmla="*/ f194 1 251"/>
              <a:gd name="f251" fmla="*/ f195 1 240"/>
              <a:gd name="f252" fmla="*/ f196 1 251"/>
              <a:gd name="f253" fmla="*/ f197 1 251"/>
              <a:gd name="f254" fmla="*/ f198 1 240"/>
              <a:gd name="f255" fmla="*/ f199 1 251"/>
              <a:gd name="f256" fmla="*/ f200 1 240"/>
              <a:gd name="f257" fmla="*/ f201 1 251"/>
              <a:gd name="f258" fmla="*/ f202 1 251"/>
              <a:gd name="f259" fmla="*/ f203 1 240"/>
              <a:gd name="f260" fmla="*/ f204 1 251"/>
              <a:gd name="f261" fmla="*/ 0 1 f148"/>
              <a:gd name="f262" fmla="*/ f142 1 f148"/>
              <a:gd name="f263" fmla="*/ 0 1 f149"/>
              <a:gd name="f264" fmla="*/ f143 1 f149"/>
              <a:gd name="f265" fmla="*/ f206 1 f148"/>
              <a:gd name="f266" fmla="*/ f207 1 f149"/>
              <a:gd name="f267" fmla="*/ f208 1 f148"/>
              <a:gd name="f268" fmla="*/ f209 1 f149"/>
              <a:gd name="f269" fmla="*/ f210 1 f148"/>
              <a:gd name="f270" fmla="*/ f211 1 f149"/>
              <a:gd name="f271" fmla="*/ f212 1 f148"/>
              <a:gd name="f272" fmla="*/ f213 1 f149"/>
              <a:gd name="f273" fmla="*/ f214 1 f148"/>
              <a:gd name="f274" fmla="*/ f215 1 f148"/>
              <a:gd name="f275" fmla="*/ f216 1 f148"/>
              <a:gd name="f276" fmla="*/ f217 1 f149"/>
              <a:gd name="f277" fmla="*/ f218 1 f148"/>
              <a:gd name="f278" fmla="*/ f219 1 f148"/>
              <a:gd name="f279" fmla="*/ f220 1 f149"/>
              <a:gd name="f280" fmla="*/ f221 1 f148"/>
              <a:gd name="f281" fmla="*/ f222 1 f149"/>
              <a:gd name="f282" fmla="*/ f223 1 f148"/>
              <a:gd name="f283" fmla="*/ f224 1 f149"/>
              <a:gd name="f284" fmla="*/ f225 1 f148"/>
              <a:gd name="f285" fmla="*/ f226 1 f149"/>
              <a:gd name="f286" fmla="*/ f227 1 f148"/>
              <a:gd name="f287" fmla="*/ f228 1 f149"/>
              <a:gd name="f288" fmla="*/ f229 1 f148"/>
              <a:gd name="f289" fmla="*/ f230 1 f148"/>
              <a:gd name="f290" fmla="*/ f231 1 f148"/>
              <a:gd name="f291" fmla="*/ f232 1 f149"/>
              <a:gd name="f292" fmla="*/ f233 1 f148"/>
              <a:gd name="f293" fmla="*/ f234 1 f149"/>
              <a:gd name="f294" fmla="*/ f235 1 f148"/>
              <a:gd name="f295" fmla="*/ f236 1 f149"/>
              <a:gd name="f296" fmla="*/ f237 1 f148"/>
              <a:gd name="f297" fmla="*/ f238 1 f149"/>
              <a:gd name="f298" fmla="*/ f239 1 f148"/>
              <a:gd name="f299" fmla="*/ f240 1 f149"/>
              <a:gd name="f300" fmla="*/ f241 1 f148"/>
              <a:gd name="f301" fmla="*/ f242 1 f149"/>
              <a:gd name="f302" fmla="*/ f243 1 f149"/>
              <a:gd name="f303" fmla="*/ f244 1 f148"/>
              <a:gd name="f304" fmla="*/ f245 1 f149"/>
              <a:gd name="f305" fmla="*/ f246 1 f148"/>
              <a:gd name="f306" fmla="*/ f247 1 f149"/>
              <a:gd name="f307" fmla="*/ f248 1 f149"/>
              <a:gd name="f308" fmla="*/ f249 1 f148"/>
              <a:gd name="f309" fmla="*/ f250 1 f149"/>
              <a:gd name="f310" fmla="*/ f251 1 f148"/>
              <a:gd name="f311" fmla="*/ f252 1 f149"/>
              <a:gd name="f312" fmla="*/ f253 1 f149"/>
              <a:gd name="f313" fmla="*/ f254 1 f148"/>
              <a:gd name="f314" fmla="*/ f255 1 f149"/>
              <a:gd name="f315" fmla="*/ f256 1 f148"/>
              <a:gd name="f316" fmla="*/ f257 1 f149"/>
              <a:gd name="f317" fmla="*/ f258 1 f149"/>
              <a:gd name="f318" fmla="*/ f259 1 f148"/>
              <a:gd name="f319" fmla="*/ f260 1 f149"/>
              <a:gd name="f320" fmla="*/ f261 f139 1"/>
              <a:gd name="f321" fmla="*/ f262 f139 1"/>
              <a:gd name="f322" fmla="*/ f264 f140 1"/>
              <a:gd name="f323" fmla="*/ f263 f140 1"/>
              <a:gd name="f324" fmla="*/ f265 f139 1"/>
              <a:gd name="f325" fmla="*/ f266 f140 1"/>
              <a:gd name="f326" fmla="*/ f267 f139 1"/>
              <a:gd name="f327" fmla="*/ f268 f140 1"/>
              <a:gd name="f328" fmla="*/ f269 f139 1"/>
              <a:gd name="f329" fmla="*/ f270 f140 1"/>
              <a:gd name="f330" fmla="*/ f271 f139 1"/>
              <a:gd name="f331" fmla="*/ f272 f140 1"/>
              <a:gd name="f332" fmla="*/ f273 f139 1"/>
              <a:gd name="f333" fmla="*/ f274 f139 1"/>
              <a:gd name="f334" fmla="*/ f275 f139 1"/>
              <a:gd name="f335" fmla="*/ f276 f140 1"/>
              <a:gd name="f336" fmla="*/ f277 f139 1"/>
              <a:gd name="f337" fmla="*/ f278 f139 1"/>
              <a:gd name="f338" fmla="*/ f279 f140 1"/>
              <a:gd name="f339" fmla="*/ f280 f139 1"/>
              <a:gd name="f340" fmla="*/ f281 f140 1"/>
              <a:gd name="f341" fmla="*/ f282 f139 1"/>
              <a:gd name="f342" fmla="*/ f283 f140 1"/>
              <a:gd name="f343" fmla="*/ f284 f139 1"/>
              <a:gd name="f344" fmla="*/ f285 f140 1"/>
              <a:gd name="f345" fmla="*/ f286 f139 1"/>
              <a:gd name="f346" fmla="*/ f287 f140 1"/>
              <a:gd name="f347" fmla="*/ f288 f139 1"/>
              <a:gd name="f348" fmla="*/ f289 f139 1"/>
              <a:gd name="f349" fmla="*/ f290 f139 1"/>
              <a:gd name="f350" fmla="*/ f291 f140 1"/>
              <a:gd name="f351" fmla="*/ f292 f139 1"/>
              <a:gd name="f352" fmla="*/ f293 f140 1"/>
              <a:gd name="f353" fmla="*/ f294 f139 1"/>
              <a:gd name="f354" fmla="*/ f295 f140 1"/>
              <a:gd name="f355" fmla="*/ f296 f139 1"/>
              <a:gd name="f356" fmla="*/ f297 f140 1"/>
              <a:gd name="f357" fmla="*/ f298 f139 1"/>
              <a:gd name="f358" fmla="*/ f299 f140 1"/>
              <a:gd name="f359" fmla="*/ f300 f139 1"/>
              <a:gd name="f360" fmla="*/ f301 f140 1"/>
              <a:gd name="f361" fmla="*/ f302 f140 1"/>
              <a:gd name="f362" fmla="*/ f303 f139 1"/>
              <a:gd name="f363" fmla="*/ f304 f140 1"/>
              <a:gd name="f364" fmla="*/ f305 f139 1"/>
              <a:gd name="f365" fmla="*/ f306 f140 1"/>
              <a:gd name="f366" fmla="*/ f307 f140 1"/>
              <a:gd name="f367" fmla="*/ f308 f139 1"/>
              <a:gd name="f368" fmla="*/ f309 f140 1"/>
              <a:gd name="f369" fmla="*/ f310 f139 1"/>
              <a:gd name="f370" fmla="*/ f311 f140 1"/>
              <a:gd name="f371" fmla="*/ f312 f140 1"/>
              <a:gd name="f372" fmla="*/ f313 f139 1"/>
              <a:gd name="f373" fmla="*/ f314 f140 1"/>
              <a:gd name="f374" fmla="*/ f315 f139 1"/>
              <a:gd name="f375" fmla="*/ f316 f140 1"/>
              <a:gd name="f376" fmla="*/ f317 f140 1"/>
              <a:gd name="f377" fmla="*/ f318 f139 1"/>
              <a:gd name="f378" fmla="*/ f319 f1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5">
                <a:pos x="f324" y="f325"/>
              </a:cxn>
              <a:cxn ang="f205">
                <a:pos x="f326" y="f327"/>
              </a:cxn>
              <a:cxn ang="f205">
                <a:pos x="f328" y="f329"/>
              </a:cxn>
              <a:cxn ang="f205">
                <a:pos x="f330" y="f331"/>
              </a:cxn>
              <a:cxn ang="f205">
                <a:pos x="f332" y="f329"/>
              </a:cxn>
              <a:cxn ang="f205">
                <a:pos x="f333" y="f327"/>
              </a:cxn>
              <a:cxn ang="f205">
                <a:pos x="f334" y="f335"/>
              </a:cxn>
              <a:cxn ang="f205">
                <a:pos x="f336" y="f325"/>
              </a:cxn>
              <a:cxn ang="f205">
                <a:pos x="f337" y="f338"/>
              </a:cxn>
              <a:cxn ang="f205">
                <a:pos x="f339" y="f340"/>
              </a:cxn>
              <a:cxn ang="f205">
                <a:pos x="f341" y="f342"/>
              </a:cxn>
              <a:cxn ang="f205">
                <a:pos x="f343" y="f344"/>
              </a:cxn>
              <a:cxn ang="f205">
                <a:pos x="f345" y="f346"/>
              </a:cxn>
              <a:cxn ang="f205">
                <a:pos x="f347" y="f346"/>
              </a:cxn>
              <a:cxn ang="f205">
                <a:pos x="f348" y="f346"/>
              </a:cxn>
              <a:cxn ang="f205">
                <a:pos x="f349" y="f350"/>
              </a:cxn>
              <a:cxn ang="f205">
                <a:pos x="f351" y="f352"/>
              </a:cxn>
              <a:cxn ang="f205">
                <a:pos x="f353" y="f354"/>
              </a:cxn>
              <a:cxn ang="f205">
                <a:pos x="f324" y="f325"/>
              </a:cxn>
              <a:cxn ang="f205">
                <a:pos x="f355" y="f356"/>
              </a:cxn>
              <a:cxn ang="f205">
                <a:pos x="f357" y="f358"/>
              </a:cxn>
              <a:cxn ang="f205">
                <a:pos x="f359" y="f360"/>
              </a:cxn>
              <a:cxn ang="f205">
                <a:pos x="f345" y="f361"/>
              </a:cxn>
              <a:cxn ang="f205">
                <a:pos x="f355" y="f356"/>
              </a:cxn>
              <a:cxn ang="f205">
                <a:pos x="f362" y="f363"/>
              </a:cxn>
              <a:cxn ang="f205">
                <a:pos x="f364" y="f365"/>
              </a:cxn>
              <a:cxn ang="f205">
                <a:pos x="f330" y="f366"/>
              </a:cxn>
              <a:cxn ang="f205">
                <a:pos x="f362" y="f363"/>
              </a:cxn>
              <a:cxn ang="f205">
                <a:pos x="f367" y="f368"/>
              </a:cxn>
              <a:cxn ang="f205">
                <a:pos x="f369" y="f370"/>
              </a:cxn>
              <a:cxn ang="f205">
                <a:pos x="f330" y="f371"/>
              </a:cxn>
              <a:cxn ang="f205">
                <a:pos x="f372" y="f373"/>
              </a:cxn>
              <a:cxn ang="f205">
                <a:pos x="f367" y="f368"/>
              </a:cxn>
              <a:cxn ang="f205">
                <a:pos x="f374" y="f375"/>
              </a:cxn>
              <a:cxn ang="f205">
                <a:pos x="f374" y="f376"/>
              </a:cxn>
              <a:cxn ang="f205">
                <a:pos x="f377" y="f378"/>
              </a:cxn>
              <a:cxn ang="f205">
                <a:pos x="f374" y="f375"/>
              </a:cxn>
            </a:cxnLst>
            <a:rect l="f320" t="f323" r="f321" b="f322"/>
            <a:pathLst>
              <a:path w="240" h="251">
                <a:moveTo>
                  <a:pt x="f8" y="f9"/>
                </a:moveTo>
                <a:cubicBezTo>
                  <a:pt x="f10" y="f11"/>
                  <a:pt x="f12" y="f13"/>
                  <a:pt x="f14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19" y="f21"/>
                  <a:pt x="f11" y="f7"/>
                  <a:pt x="f22" y="f23"/>
                </a:cubicBezTo>
                <a:cubicBezTo>
                  <a:pt x="f24" y="f25"/>
                  <a:pt x="f26" y="f27"/>
                  <a:pt x="f28" y="f20"/>
                </a:cubicBezTo>
                <a:cubicBezTo>
                  <a:pt x="f29" y="f30"/>
                  <a:pt x="f31" y="f32"/>
                  <a:pt x="f33" y="f14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9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34"/>
                  <a:pt x="f60" y="f61"/>
                </a:cubicBezTo>
                <a:cubicBezTo>
                  <a:pt x="f5" y="f62"/>
                  <a:pt x="f5" y="f63"/>
                  <a:pt x="f64" y="f65"/>
                </a:cubicBezTo>
                <a:cubicBezTo>
                  <a:pt x="f57" y="f66"/>
                  <a:pt x="f67" y="f5"/>
                  <a:pt x="f68" y="f69"/>
                </a:cubicBezTo>
                <a:cubicBezTo>
                  <a:pt x="f70" y="f71"/>
                  <a:pt x="f72" y="f64"/>
                  <a:pt x="f73" y="f69"/>
                </a:cubicBezTo>
                <a:cubicBezTo>
                  <a:pt x="f74" y="f64"/>
                  <a:pt x="f43" y="f71"/>
                  <a:pt x="f75" y="f69"/>
                </a:cubicBezTo>
                <a:cubicBezTo>
                  <a:pt x="f76" y="f71"/>
                  <a:pt x="f77" y="f71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6" y="f40"/>
                  <a:pt x="f86" y="f87"/>
                  <a:pt x="f88" y="f89"/>
                </a:cubicBezTo>
                <a:cubicBezTo>
                  <a:pt x="f90" y="f91"/>
                  <a:pt x="f92" y="f93"/>
                  <a:pt x="f8" y="f9"/>
                </a:cubicBezTo>
                <a:close/>
                <a:moveTo>
                  <a:pt x="f87" y="f94"/>
                </a:moveTo>
                <a:cubicBezTo>
                  <a:pt x="f95" y="f94"/>
                  <a:pt x="f96" y="f97"/>
                  <a:pt x="f47" y="f98"/>
                </a:cubicBezTo>
                <a:cubicBezTo>
                  <a:pt x="f99" y="f100"/>
                  <a:pt x="f99" y="f101"/>
                  <a:pt x="f102" y="f103"/>
                </a:cubicBezTo>
                <a:cubicBezTo>
                  <a:pt x="f96" y="f104"/>
                  <a:pt x="f38" y="f48"/>
                  <a:pt x="f68" y="f105"/>
                </a:cubicBezTo>
                <a:cubicBezTo>
                  <a:pt x="f102" y="f91"/>
                  <a:pt x="f106" y="f107"/>
                  <a:pt x="f87" y="f94"/>
                </a:cubicBezTo>
                <a:close/>
                <a:moveTo>
                  <a:pt x="f108" y="f10"/>
                </a:moveTo>
                <a:cubicBezTo>
                  <a:pt x="f109" y="f10"/>
                  <a:pt x="f91" y="f110"/>
                  <a:pt x="f111" y="f112"/>
                </a:cubicBezTo>
                <a:cubicBezTo>
                  <a:pt x="f113" y="f114"/>
                  <a:pt x="f115" y="f116"/>
                  <a:pt x="f22" y="f117"/>
                </a:cubicBezTo>
                <a:cubicBezTo>
                  <a:pt x="f118" y="f119"/>
                  <a:pt x="f118" y="f120"/>
                  <a:pt x="f108" y="f10"/>
                </a:cubicBezTo>
                <a:close/>
                <a:moveTo>
                  <a:pt x="f121" y="f76"/>
                </a:moveTo>
                <a:cubicBezTo>
                  <a:pt x="f122" y="f123"/>
                  <a:pt x="f124" y="f125"/>
                  <a:pt x="f115" y="f126"/>
                </a:cubicBezTo>
                <a:cubicBezTo>
                  <a:pt x="f115" y="f127"/>
                  <a:pt x="f105" y="f9"/>
                  <a:pt x="f22" y="f128"/>
                </a:cubicBezTo>
                <a:cubicBezTo>
                  <a:pt x="f115" y="f93"/>
                  <a:pt x="f129" y="f130"/>
                  <a:pt x="f113" y="f131"/>
                </a:cubicBezTo>
                <a:cubicBezTo>
                  <a:pt x="f113" y="f132"/>
                  <a:pt x="f133" y="f37"/>
                  <a:pt x="f121" y="f76"/>
                </a:cubicBezTo>
                <a:close/>
                <a:moveTo>
                  <a:pt x="f134" y="f107"/>
                </a:moveTo>
                <a:cubicBezTo>
                  <a:pt x="f93" y="f97"/>
                  <a:pt x="f128" y="f135"/>
                  <a:pt x="f134" y="f136"/>
                </a:cubicBezTo>
                <a:cubicBezTo>
                  <a:pt x="f121" y="f136"/>
                  <a:pt x="f122" y="f62"/>
                  <a:pt x="f122" y="f137"/>
                </a:cubicBezTo>
                <a:cubicBezTo>
                  <a:pt x="f122" y="f58"/>
                  <a:pt x="f121" y="f107"/>
                  <a:pt x="f134" y="f10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7" name="Freeform 95">
            <a:extLst>
              <a:ext uri="{FF2B5EF4-FFF2-40B4-BE49-F238E27FC236}">
                <a16:creationId xmlns:a16="http://schemas.microsoft.com/office/drawing/2014/main" id="{F1FE64AD-C0DF-5156-DAE4-B194FC24BF15}"/>
              </a:ext>
            </a:extLst>
          </p:cNvPr>
          <p:cNvSpPr/>
          <p:nvPr/>
        </p:nvSpPr>
        <p:spPr>
          <a:xfrm>
            <a:off x="6946897" y="2532065"/>
            <a:ext cx="168277" cy="557207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18"/>
              <a:gd name="f8" fmla="val 389"/>
              <a:gd name="f9" fmla="val 60"/>
              <a:gd name="f10" fmla="val 214"/>
              <a:gd name="f11" fmla="val 41"/>
              <a:gd name="f12" fmla="val 22"/>
              <a:gd name="f13" fmla="val 3"/>
              <a:gd name="f14" fmla="val 190"/>
              <a:gd name="f15" fmla="val 4"/>
              <a:gd name="f16" fmla="val 169"/>
              <a:gd name="f17" fmla="val 14"/>
              <a:gd name="f18" fmla="val 148"/>
              <a:gd name="f19" fmla="val 20"/>
              <a:gd name="f20" fmla="val 135"/>
              <a:gd name="f21" fmla="val 28"/>
              <a:gd name="f22" fmla="val 123"/>
              <a:gd name="f23" fmla="val 34"/>
              <a:gd name="f24" fmla="val 111"/>
              <a:gd name="f25" fmla="val 36"/>
              <a:gd name="f26" fmla="val 108"/>
              <a:gd name="f27" fmla="val 37"/>
              <a:gd name="f28" fmla="val 105"/>
              <a:gd name="f29" fmla="val 102"/>
              <a:gd name="f30" fmla="val 76"/>
              <a:gd name="f31" fmla="val 50"/>
              <a:gd name="f32" fmla="val 24"/>
              <a:gd name="f33" fmla="val 32"/>
              <a:gd name="f34" fmla="val 17"/>
              <a:gd name="f35" fmla="val 31"/>
              <a:gd name="f36" fmla="val 10"/>
              <a:gd name="f37" fmla="val 29"/>
              <a:gd name="f38" fmla="val 8"/>
              <a:gd name="f39" fmla="val 30"/>
              <a:gd name="f40" fmla="val 5"/>
              <a:gd name="f41" fmla="val 1"/>
              <a:gd name="f42" fmla="val 53"/>
              <a:gd name="f43" fmla="val 68"/>
              <a:gd name="f44" fmla="val 84"/>
              <a:gd name="f45" fmla="val 87"/>
              <a:gd name="f46" fmla="val 91"/>
              <a:gd name="f47" fmla="val 92"/>
              <a:gd name="f48" fmla="val 7"/>
              <a:gd name="f49" fmla="val 93"/>
              <a:gd name="f50" fmla="val 90"/>
              <a:gd name="f51" fmla="val 89"/>
              <a:gd name="f52" fmla="val 85"/>
              <a:gd name="f53" fmla="val 23"/>
              <a:gd name="f54" fmla="val 26"/>
              <a:gd name="f55" fmla="val 49"/>
              <a:gd name="f56" fmla="val 72"/>
              <a:gd name="f57" fmla="val 96"/>
              <a:gd name="f58" fmla="val 83"/>
              <a:gd name="f59" fmla="val 110"/>
              <a:gd name="f60" fmla="val 119"/>
              <a:gd name="f61" fmla="val 98"/>
              <a:gd name="f62" fmla="val 130"/>
              <a:gd name="f63" fmla="val 107"/>
              <a:gd name="f64" fmla="val 149"/>
              <a:gd name="f65" fmla="val 116"/>
              <a:gd name="f66" fmla="val 167"/>
              <a:gd name="f67" fmla="val 188"/>
              <a:gd name="f68" fmla="val 192"/>
              <a:gd name="f69" fmla="val 196"/>
              <a:gd name="f70" fmla="val 200"/>
              <a:gd name="f71" fmla="val 257"/>
              <a:gd name="f72" fmla="val 314"/>
              <a:gd name="f73" fmla="val 371"/>
              <a:gd name="f74" fmla="val 384"/>
              <a:gd name="f75" fmla="val 113"/>
              <a:gd name="f76" fmla="val 101"/>
              <a:gd name="f77" fmla="val 74"/>
              <a:gd name="f78" fmla="val 47"/>
              <a:gd name="f79" fmla="val 19"/>
              <a:gd name="f80" fmla="val 373"/>
              <a:gd name="f81" fmla="val 2"/>
              <a:gd name="f82" fmla="val 348"/>
              <a:gd name="f83" fmla="val 334"/>
              <a:gd name="f84" fmla="val 294"/>
              <a:gd name="f85" fmla="val 255"/>
              <a:gd name="f86" fmla="+- 0 0 -90"/>
              <a:gd name="f87" fmla="*/ f4 1 118"/>
              <a:gd name="f88" fmla="*/ f5 1 389"/>
              <a:gd name="f89" fmla="val f6"/>
              <a:gd name="f90" fmla="val f7"/>
              <a:gd name="f91" fmla="val f8"/>
              <a:gd name="f92" fmla="*/ f86 f0 1"/>
              <a:gd name="f93" fmla="+- f91 0 f89"/>
              <a:gd name="f94" fmla="+- f90 0 f89"/>
              <a:gd name="f95" fmla="*/ f92 1 f3"/>
              <a:gd name="f96" fmla="*/ f94 1 118"/>
              <a:gd name="f97" fmla="*/ f93 1 389"/>
              <a:gd name="f98" fmla="*/ 60 f94 1"/>
              <a:gd name="f99" fmla="*/ 214 f93 1"/>
              <a:gd name="f100" fmla="*/ 3 f94 1"/>
              <a:gd name="f101" fmla="*/ 14 f94 1"/>
              <a:gd name="f102" fmla="*/ 148 f93 1"/>
              <a:gd name="f103" fmla="*/ 34 f94 1"/>
              <a:gd name="f104" fmla="*/ 111 f93 1"/>
              <a:gd name="f105" fmla="*/ 37 f94 1"/>
              <a:gd name="f106" fmla="*/ 102 f93 1"/>
              <a:gd name="f107" fmla="*/ 36 f94 1"/>
              <a:gd name="f108" fmla="*/ 24 f93 1"/>
              <a:gd name="f109" fmla="*/ 32 f94 1"/>
              <a:gd name="f110" fmla="*/ 17 f93 1"/>
              <a:gd name="f111" fmla="*/ 29 f94 1"/>
              <a:gd name="f112" fmla="*/ 8 f93 1"/>
              <a:gd name="f113" fmla="*/ 1 f93 1"/>
              <a:gd name="f114" fmla="*/ 84 f94 1"/>
              <a:gd name="f115" fmla="*/ 92 f94 1"/>
              <a:gd name="f116" fmla="*/ 7 f93 1"/>
              <a:gd name="f117" fmla="*/ 89 f94 1"/>
              <a:gd name="f118" fmla="*/ 85 f94 1"/>
              <a:gd name="f119" fmla="*/ 26 f93 1"/>
              <a:gd name="f120" fmla="*/ 96 f93 1"/>
              <a:gd name="f121" fmla="*/ 98 f94 1"/>
              <a:gd name="f122" fmla="*/ 130 f93 1"/>
              <a:gd name="f123" fmla="*/ 118 f94 1"/>
              <a:gd name="f124" fmla="*/ 188 f93 1"/>
              <a:gd name="f125" fmla="*/ 200 f93 1"/>
              <a:gd name="f126" fmla="*/ 371 f93 1"/>
              <a:gd name="f127" fmla="*/ 101 f94 1"/>
              <a:gd name="f128" fmla="*/ 389 f93 1"/>
              <a:gd name="f129" fmla="*/ 19 f94 1"/>
              <a:gd name="f130" fmla="*/ 373 f93 1"/>
              <a:gd name="f131" fmla="*/ 334 f93 1"/>
              <a:gd name="f132" fmla="+- f95 0 f1"/>
              <a:gd name="f133" fmla="*/ f98 1 118"/>
              <a:gd name="f134" fmla="*/ f99 1 389"/>
              <a:gd name="f135" fmla="*/ f100 1 118"/>
              <a:gd name="f136" fmla="*/ f101 1 118"/>
              <a:gd name="f137" fmla="*/ f102 1 389"/>
              <a:gd name="f138" fmla="*/ f103 1 118"/>
              <a:gd name="f139" fmla="*/ f104 1 389"/>
              <a:gd name="f140" fmla="*/ f105 1 118"/>
              <a:gd name="f141" fmla="*/ f106 1 389"/>
              <a:gd name="f142" fmla="*/ f107 1 118"/>
              <a:gd name="f143" fmla="*/ f108 1 389"/>
              <a:gd name="f144" fmla="*/ f109 1 118"/>
              <a:gd name="f145" fmla="*/ f110 1 389"/>
              <a:gd name="f146" fmla="*/ f111 1 118"/>
              <a:gd name="f147" fmla="*/ f112 1 389"/>
              <a:gd name="f148" fmla="*/ f113 1 389"/>
              <a:gd name="f149" fmla="*/ f114 1 118"/>
              <a:gd name="f150" fmla="*/ f115 1 118"/>
              <a:gd name="f151" fmla="*/ f116 1 389"/>
              <a:gd name="f152" fmla="*/ f117 1 118"/>
              <a:gd name="f153" fmla="*/ f118 1 118"/>
              <a:gd name="f154" fmla="*/ f119 1 389"/>
              <a:gd name="f155" fmla="*/ f120 1 389"/>
              <a:gd name="f156" fmla="*/ f121 1 118"/>
              <a:gd name="f157" fmla="*/ f122 1 389"/>
              <a:gd name="f158" fmla="*/ f123 1 118"/>
              <a:gd name="f159" fmla="*/ f124 1 389"/>
              <a:gd name="f160" fmla="*/ f125 1 389"/>
              <a:gd name="f161" fmla="*/ f126 1 389"/>
              <a:gd name="f162" fmla="*/ f127 1 118"/>
              <a:gd name="f163" fmla="*/ f128 1 389"/>
              <a:gd name="f164" fmla="*/ f129 1 118"/>
              <a:gd name="f165" fmla="*/ f130 1 389"/>
              <a:gd name="f166" fmla="*/ f131 1 389"/>
              <a:gd name="f167" fmla="*/ 0 1 f96"/>
              <a:gd name="f168" fmla="*/ f90 1 f96"/>
              <a:gd name="f169" fmla="*/ 0 1 f97"/>
              <a:gd name="f170" fmla="*/ f91 1 f97"/>
              <a:gd name="f171" fmla="*/ f133 1 f96"/>
              <a:gd name="f172" fmla="*/ f134 1 f97"/>
              <a:gd name="f173" fmla="*/ f135 1 f96"/>
              <a:gd name="f174" fmla="*/ f136 1 f96"/>
              <a:gd name="f175" fmla="*/ f137 1 f97"/>
              <a:gd name="f176" fmla="*/ f138 1 f96"/>
              <a:gd name="f177" fmla="*/ f139 1 f97"/>
              <a:gd name="f178" fmla="*/ f140 1 f96"/>
              <a:gd name="f179" fmla="*/ f141 1 f97"/>
              <a:gd name="f180" fmla="*/ f142 1 f96"/>
              <a:gd name="f181" fmla="*/ f143 1 f97"/>
              <a:gd name="f182" fmla="*/ f144 1 f96"/>
              <a:gd name="f183" fmla="*/ f145 1 f97"/>
              <a:gd name="f184" fmla="*/ f146 1 f96"/>
              <a:gd name="f185" fmla="*/ f147 1 f97"/>
              <a:gd name="f186" fmla="*/ f148 1 f97"/>
              <a:gd name="f187" fmla="*/ f149 1 f96"/>
              <a:gd name="f188" fmla="*/ f150 1 f96"/>
              <a:gd name="f189" fmla="*/ f151 1 f97"/>
              <a:gd name="f190" fmla="*/ f152 1 f96"/>
              <a:gd name="f191" fmla="*/ f153 1 f96"/>
              <a:gd name="f192" fmla="*/ f154 1 f97"/>
              <a:gd name="f193" fmla="*/ f155 1 f97"/>
              <a:gd name="f194" fmla="*/ f156 1 f96"/>
              <a:gd name="f195" fmla="*/ f157 1 f97"/>
              <a:gd name="f196" fmla="*/ f158 1 f96"/>
              <a:gd name="f197" fmla="*/ f159 1 f97"/>
              <a:gd name="f198" fmla="*/ f160 1 f97"/>
              <a:gd name="f199" fmla="*/ f161 1 f97"/>
              <a:gd name="f200" fmla="*/ f162 1 f96"/>
              <a:gd name="f201" fmla="*/ f163 1 f97"/>
              <a:gd name="f202" fmla="*/ f164 1 f96"/>
              <a:gd name="f203" fmla="*/ f165 1 f97"/>
              <a:gd name="f204" fmla="*/ f166 1 f97"/>
              <a:gd name="f205" fmla="*/ f167 f87 1"/>
              <a:gd name="f206" fmla="*/ f168 f87 1"/>
              <a:gd name="f207" fmla="*/ f170 f88 1"/>
              <a:gd name="f208" fmla="*/ f169 f88 1"/>
              <a:gd name="f209" fmla="*/ f171 f87 1"/>
              <a:gd name="f210" fmla="*/ f172 f88 1"/>
              <a:gd name="f211" fmla="*/ f173 f87 1"/>
              <a:gd name="f212" fmla="*/ f174 f87 1"/>
              <a:gd name="f213" fmla="*/ f175 f88 1"/>
              <a:gd name="f214" fmla="*/ f176 f87 1"/>
              <a:gd name="f215" fmla="*/ f177 f88 1"/>
              <a:gd name="f216" fmla="*/ f178 f87 1"/>
              <a:gd name="f217" fmla="*/ f179 f88 1"/>
              <a:gd name="f218" fmla="*/ f180 f87 1"/>
              <a:gd name="f219" fmla="*/ f181 f88 1"/>
              <a:gd name="f220" fmla="*/ f182 f87 1"/>
              <a:gd name="f221" fmla="*/ f183 f88 1"/>
              <a:gd name="f222" fmla="*/ f184 f87 1"/>
              <a:gd name="f223" fmla="*/ f185 f88 1"/>
              <a:gd name="f224" fmla="*/ f186 f88 1"/>
              <a:gd name="f225" fmla="*/ f187 f87 1"/>
              <a:gd name="f226" fmla="*/ f188 f87 1"/>
              <a:gd name="f227" fmla="*/ f189 f88 1"/>
              <a:gd name="f228" fmla="*/ f190 f87 1"/>
              <a:gd name="f229" fmla="*/ f191 f87 1"/>
              <a:gd name="f230" fmla="*/ f192 f88 1"/>
              <a:gd name="f231" fmla="*/ f193 f88 1"/>
              <a:gd name="f232" fmla="*/ f194 f87 1"/>
              <a:gd name="f233" fmla="*/ f195 f88 1"/>
              <a:gd name="f234" fmla="*/ f196 f87 1"/>
              <a:gd name="f235" fmla="*/ f197 f88 1"/>
              <a:gd name="f236" fmla="*/ f198 f88 1"/>
              <a:gd name="f237" fmla="*/ f199 f88 1"/>
              <a:gd name="f238" fmla="*/ f200 f87 1"/>
              <a:gd name="f239" fmla="*/ f201 f88 1"/>
              <a:gd name="f240" fmla="*/ f202 f87 1"/>
              <a:gd name="f241" fmla="*/ f203 f88 1"/>
              <a:gd name="f242" fmla="*/ f204 f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2">
                <a:pos x="f209" y="f210"/>
              </a:cxn>
              <a:cxn ang="f132">
                <a:pos x="f211" y="f210"/>
              </a:cxn>
              <a:cxn ang="f132">
                <a:pos x="f212" y="f213"/>
              </a:cxn>
              <a:cxn ang="f132">
                <a:pos x="f214" y="f215"/>
              </a:cxn>
              <a:cxn ang="f132">
                <a:pos x="f216" y="f217"/>
              </a:cxn>
              <a:cxn ang="f132">
                <a:pos x="f218" y="f219"/>
              </a:cxn>
              <a:cxn ang="f132">
                <a:pos x="f220" y="f221"/>
              </a:cxn>
              <a:cxn ang="f132">
                <a:pos x="f222" y="f223"/>
              </a:cxn>
              <a:cxn ang="f132">
                <a:pos x="f216" y="f224"/>
              </a:cxn>
              <a:cxn ang="f132">
                <a:pos x="f225" y="f224"/>
              </a:cxn>
              <a:cxn ang="f132">
                <a:pos x="f226" y="f227"/>
              </a:cxn>
              <a:cxn ang="f132">
                <a:pos x="f228" y="f221"/>
              </a:cxn>
              <a:cxn ang="f132">
                <a:pos x="f229" y="f230"/>
              </a:cxn>
              <a:cxn ang="f132">
                <a:pos x="f225" y="f231"/>
              </a:cxn>
              <a:cxn ang="f132">
                <a:pos x="f232" y="f233"/>
              </a:cxn>
              <a:cxn ang="f132">
                <a:pos x="f234" y="f235"/>
              </a:cxn>
              <a:cxn ang="f132">
                <a:pos x="f234" y="f236"/>
              </a:cxn>
              <a:cxn ang="f132">
                <a:pos x="f234" y="f237"/>
              </a:cxn>
              <a:cxn ang="f132">
                <a:pos x="f238" y="f239"/>
              </a:cxn>
              <a:cxn ang="f132">
                <a:pos x="f240" y="f239"/>
              </a:cxn>
              <a:cxn ang="f132">
                <a:pos x="f211" y="f241"/>
              </a:cxn>
              <a:cxn ang="f132">
                <a:pos x="f211" y="f242"/>
              </a:cxn>
              <a:cxn ang="f132">
                <a:pos x="f209" y="f242"/>
              </a:cxn>
              <a:cxn ang="f132">
                <a:pos x="f209" y="f210"/>
              </a:cxn>
            </a:cxnLst>
            <a:rect l="f205" t="f208" r="f206" b="f207"/>
            <a:pathLst>
              <a:path w="118" h="389">
                <a:moveTo>
                  <a:pt x="f9" y="f10"/>
                </a:moveTo>
                <a:cubicBezTo>
                  <a:pt x="f11" y="f10"/>
                  <a:pt x="f12" y="f10"/>
                  <a:pt x="f13" y="f10"/>
                </a:cubicBezTo>
                <a:cubicBezTo>
                  <a:pt x="f6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7" y="f29"/>
                </a:cubicBezTo>
                <a:cubicBezTo>
                  <a:pt x="f27" y="f30"/>
                  <a:pt x="f27" y="f31"/>
                  <a:pt x="f25" y="f32"/>
                </a:cubicBezTo>
                <a:cubicBezTo>
                  <a:pt x="f25" y="f12"/>
                  <a:pt x="f23" y="f19"/>
                  <a:pt x="f33" y="f34"/>
                </a:cubicBezTo>
                <a:cubicBezTo>
                  <a:pt x="f35" y="f17"/>
                  <a:pt x="f21" y="f36"/>
                  <a:pt x="f37" y="f38"/>
                </a:cubicBezTo>
                <a:cubicBezTo>
                  <a:pt x="f39" y="f40"/>
                  <a:pt x="f23" y="f41"/>
                  <a:pt x="f27" y="f41"/>
                </a:cubicBezTo>
                <a:cubicBezTo>
                  <a:pt x="f42" y="f6"/>
                  <a:pt x="f43" y="f41"/>
                  <a:pt x="f44" y="f41"/>
                </a:cubicBezTo>
                <a:cubicBezTo>
                  <a:pt x="f45" y="f41"/>
                  <a:pt x="f46" y="f40"/>
                  <a:pt x="f47" y="f48"/>
                </a:cubicBezTo>
                <a:cubicBezTo>
                  <a:pt x="f49" y="f36"/>
                  <a:pt x="f50" y="f17"/>
                  <a:pt x="f51" y="f34"/>
                </a:cubicBezTo>
                <a:cubicBezTo>
                  <a:pt x="f45" y="f19"/>
                  <a:pt x="f52" y="f53"/>
                  <a:pt x="f52" y="f54"/>
                </a:cubicBezTo>
                <a:cubicBezTo>
                  <a:pt x="f44" y="f55"/>
                  <a:pt x="f44" y="f56"/>
                  <a:pt x="f44" y="f57"/>
                </a:cubicBezTo>
                <a:cubicBezTo>
                  <a:pt x="f58" y="f59"/>
                  <a:pt x="f49" y="f60"/>
                  <a:pt x="f61" y="f62"/>
                </a:cubicBezTo>
                <a:cubicBezTo>
                  <a:pt x="f63" y="f64"/>
                  <a:pt x="f65" y="f66"/>
                  <a:pt x="f7" y="f67"/>
                </a:cubicBezTo>
                <a:cubicBezTo>
                  <a:pt x="f7" y="f68"/>
                  <a:pt x="f7" y="f69"/>
                  <a:pt x="f7" y="f70"/>
                </a:cubicBezTo>
                <a:cubicBezTo>
                  <a:pt x="f7" y="f71"/>
                  <a:pt x="f7" y="f72"/>
                  <a:pt x="f7" y="f73"/>
                </a:cubicBezTo>
                <a:cubicBezTo>
                  <a:pt x="f7" y="f74"/>
                  <a:pt x="f75" y="f8"/>
                  <a:pt x="f76" y="f8"/>
                </a:cubicBezTo>
                <a:cubicBezTo>
                  <a:pt x="f77" y="f8"/>
                  <a:pt x="f78" y="f8"/>
                  <a:pt x="f79" y="f8"/>
                </a:cubicBezTo>
                <a:cubicBezTo>
                  <a:pt x="f38" y="f8"/>
                  <a:pt x="f13" y="f74"/>
                  <a:pt x="f13" y="f80"/>
                </a:cubicBezTo>
                <a:cubicBezTo>
                  <a:pt x="f81" y="f2"/>
                  <a:pt x="f13" y="f82"/>
                  <a:pt x="f13" y="f83"/>
                </a:cubicBezTo>
                <a:cubicBezTo>
                  <a:pt x="f12" y="f83"/>
                  <a:pt x="f11" y="f83"/>
                  <a:pt x="f9" y="f83"/>
                </a:cubicBezTo>
                <a:cubicBezTo>
                  <a:pt x="f9" y="f84"/>
                  <a:pt x="f9" y="f85"/>
                  <a:pt x="f9" y="f10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8" name="Freeform 96">
            <a:extLst>
              <a:ext uri="{FF2B5EF4-FFF2-40B4-BE49-F238E27FC236}">
                <a16:creationId xmlns:a16="http://schemas.microsoft.com/office/drawing/2014/main" id="{A4FE7343-E79D-8557-C478-C074FD8498F0}"/>
              </a:ext>
            </a:extLst>
          </p:cNvPr>
          <p:cNvSpPr/>
          <p:nvPr/>
        </p:nvSpPr>
        <p:spPr>
          <a:xfrm>
            <a:off x="8674098" y="3214692"/>
            <a:ext cx="152403" cy="5333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6"/>
              <a:gd name="f7" fmla="val 373"/>
              <a:gd name="f8" fmla="val 28"/>
              <a:gd name="f9" fmla="val 369"/>
              <a:gd name="f10" fmla="val 366"/>
              <a:gd name="f11" fmla="val 363"/>
              <a:gd name="f12" fmla="val 317"/>
              <a:gd name="f13" fmla="val 271"/>
              <a:gd name="f14" fmla="val 29"/>
              <a:gd name="f15" fmla="val 226"/>
              <a:gd name="f16" fmla="val 205"/>
              <a:gd name="f17" fmla="val 21"/>
              <a:gd name="f18" fmla="val 188"/>
              <a:gd name="f19" fmla="val 5"/>
              <a:gd name="f20" fmla="val 175"/>
              <a:gd name="f21" fmla="val 3"/>
              <a:gd name="f22" fmla="val 174"/>
              <a:gd name="f23" fmla="val 1"/>
              <a:gd name="f24" fmla="val 171"/>
              <a:gd name="f25" fmla="val 169"/>
              <a:gd name="f26" fmla="val 147"/>
              <a:gd name="f27" fmla="val 127"/>
              <a:gd name="f28" fmla="val 18"/>
              <a:gd name="f29" fmla="val 108"/>
              <a:gd name="f30" fmla="val 19"/>
              <a:gd name="f31" fmla="val 103"/>
              <a:gd name="f32" fmla="val 23"/>
              <a:gd name="f33" fmla="val 102"/>
              <a:gd name="f34" fmla="val 33"/>
              <a:gd name="f35" fmla="val 97"/>
              <a:gd name="f36" fmla="val 32"/>
              <a:gd name="f37" fmla="val 89"/>
              <a:gd name="f38" fmla="val 80"/>
              <a:gd name="f39" fmla="val 61"/>
              <a:gd name="f40" fmla="val 41"/>
              <a:gd name="f41" fmla="val 31"/>
              <a:gd name="f42" fmla="val 22"/>
              <a:gd name="f43" fmla="val 20"/>
              <a:gd name="f44" fmla="val 17"/>
              <a:gd name="f45" fmla="val 14"/>
              <a:gd name="f46" fmla="val 27"/>
              <a:gd name="f47" fmla="val 11"/>
              <a:gd name="f48" fmla="val 24"/>
              <a:gd name="f49" fmla="val 8"/>
              <a:gd name="f50" fmla="val 25"/>
              <a:gd name="f51" fmla="val 6"/>
              <a:gd name="f52" fmla="val 26"/>
              <a:gd name="f53" fmla="val 46"/>
              <a:gd name="f54" fmla="val 75"/>
              <a:gd name="f55" fmla="val 78"/>
              <a:gd name="f56" fmla="val 82"/>
              <a:gd name="f57" fmla="val 4"/>
              <a:gd name="f58" fmla="val 83"/>
              <a:gd name="f59" fmla="val 81"/>
              <a:gd name="f60" fmla="val 12"/>
              <a:gd name="f61" fmla="val 79"/>
              <a:gd name="f62" fmla="val 15"/>
              <a:gd name="f63" fmla="val 76"/>
              <a:gd name="f64" fmla="val 44"/>
              <a:gd name="f65" fmla="val 68"/>
              <a:gd name="f66" fmla="val 91"/>
              <a:gd name="f67" fmla="val 93"/>
              <a:gd name="f68" fmla="val 96"/>
              <a:gd name="f69" fmla="val 94"/>
              <a:gd name="f70" fmla="val 107"/>
              <a:gd name="f71" fmla="val 99"/>
              <a:gd name="f72" fmla="val 124"/>
              <a:gd name="f73" fmla="val 104"/>
              <a:gd name="f74" fmla="val 141"/>
              <a:gd name="f75" fmla="val 105"/>
              <a:gd name="f76" fmla="val 153"/>
              <a:gd name="f77" fmla="val 159"/>
              <a:gd name="f78" fmla="val 225"/>
              <a:gd name="f79" fmla="val 291"/>
              <a:gd name="f80" fmla="val 357"/>
              <a:gd name="f81" fmla="val 367"/>
              <a:gd name="f82" fmla="val 72"/>
              <a:gd name="f83" fmla="val 51"/>
              <a:gd name="f84" fmla="+- 0 0 -90"/>
              <a:gd name="f85" fmla="*/ f3 1 106"/>
              <a:gd name="f86" fmla="*/ f4 1 373"/>
              <a:gd name="f87" fmla="val f5"/>
              <a:gd name="f88" fmla="val f6"/>
              <a:gd name="f89" fmla="val f7"/>
              <a:gd name="f90" fmla="*/ f84 f0 1"/>
              <a:gd name="f91" fmla="+- f89 0 f87"/>
              <a:gd name="f92" fmla="+- f88 0 f87"/>
              <a:gd name="f93" fmla="*/ f90 1 f2"/>
              <a:gd name="f94" fmla="*/ f92 1 106"/>
              <a:gd name="f95" fmla="*/ f91 1 373"/>
              <a:gd name="f96" fmla="*/ 28 f92 1"/>
              <a:gd name="f97" fmla="*/ 373 f91 1"/>
              <a:gd name="f98" fmla="*/ 363 f91 1"/>
              <a:gd name="f99" fmla="*/ 29 f92 1"/>
              <a:gd name="f100" fmla="*/ 226 f91 1"/>
              <a:gd name="f101" fmla="*/ 5 f92 1"/>
              <a:gd name="f102" fmla="*/ 175 f91 1"/>
              <a:gd name="f103" fmla="*/ 1 f92 1"/>
              <a:gd name="f104" fmla="*/ 169 f91 1"/>
              <a:gd name="f105" fmla="*/ 18 f92 1"/>
              <a:gd name="f106" fmla="*/ 108 f91 1"/>
              <a:gd name="f107" fmla="*/ 23 f92 1"/>
              <a:gd name="f108" fmla="*/ 102 f91 1"/>
              <a:gd name="f109" fmla="*/ 32 f92 1"/>
              <a:gd name="f110" fmla="*/ 80 f91 1"/>
              <a:gd name="f111" fmla="*/ 31 f92 1"/>
              <a:gd name="f112" fmla="*/ 22 f91 1"/>
              <a:gd name="f113" fmla="*/ 14 f91 1"/>
              <a:gd name="f114" fmla="*/ 25 f92 1"/>
              <a:gd name="f115" fmla="*/ 6 f91 1"/>
              <a:gd name="f116" fmla="*/ 0 f91 1"/>
              <a:gd name="f117" fmla="*/ 75 f92 1"/>
              <a:gd name="f118" fmla="*/ 83 f92 1"/>
              <a:gd name="f119" fmla="*/ 79 f92 1"/>
              <a:gd name="f120" fmla="*/ 15 f91 1"/>
              <a:gd name="f121" fmla="*/ 76 f92 1"/>
              <a:gd name="f122" fmla="*/ 21 f91 1"/>
              <a:gd name="f123" fmla="*/ 91 f91 1"/>
              <a:gd name="f124" fmla="*/ 78 f92 1"/>
              <a:gd name="f125" fmla="*/ 96 f91 1"/>
              <a:gd name="f126" fmla="*/ 104 f92 1"/>
              <a:gd name="f127" fmla="*/ 141 f91 1"/>
              <a:gd name="f128" fmla="*/ 106 f92 1"/>
              <a:gd name="f129" fmla="*/ 159 f91 1"/>
              <a:gd name="f130" fmla="*/ 357 f91 1"/>
              <a:gd name="f131" fmla="*/ 93 f92 1"/>
              <a:gd name="f132" fmla="+- f93 0 f1"/>
              <a:gd name="f133" fmla="*/ f96 1 106"/>
              <a:gd name="f134" fmla="*/ f97 1 373"/>
              <a:gd name="f135" fmla="*/ f98 1 373"/>
              <a:gd name="f136" fmla="*/ f99 1 106"/>
              <a:gd name="f137" fmla="*/ f100 1 373"/>
              <a:gd name="f138" fmla="*/ f101 1 106"/>
              <a:gd name="f139" fmla="*/ f102 1 373"/>
              <a:gd name="f140" fmla="*/ f103 1 106"/>
              <a:gd name="f141" fmla="*/ f104 1 373"/>
              <a:gd name="f142" fmla="*/ f105 1 106"/>
              <a:gd name="f143" fmla="*/ f106 1 373"/>
              <a:gd name="f144" fmla="*/ f107 1 106"/>
              <a:gd name="f145" fmla="*/ f108 1 373"/>
              <a:gd name="f146" fmla="*/ f109 1 106"/>
              <a:gd name="f147" fmla="*/ f110 1 373"/>
              <a:gd name="f148" fmla="*/ f111 1 106"/>
              <a:gd name="f149" fmla="*/ f112 1 373"/>
              <a:gd name="f150" fmla="*/ f113 1 373"/>
              <a:gd name="f151" fmla="*/ f114 1 106"/>
              <a:gd name="f152" fmla="*/ f115 1 373"/>
              <a:gd name="f153" fmla="*/ f116 1 373"/>
              <a:gd name="f154" fmla="*/ f117 1 106"/>
              <a:gd name="f155" fmla="*/ f118 1 106"/>
              <a:gd name="f156" fmla="*/ f119 1 106"/>
              <a:gd name="f157" fmla="*/ f120 1 373"/>
              <a:gd name="f158" fmla="*/ f121 1 106"/>
              <a:gd name="f159" fmla="*/ f122 1 373"/>
              <a:gd name="f160" fmla="*/ f123 1 373"/>
              <a:gd name="f161" fmla="*/ f124 1 106"/>
              <a:gd name="f162" fmla="*/ f125 1 373"/>
              <a:gd name="f163" fmla="*/ f126 1 106"/>
              <a:gd name="f164" fmla="*/ f127 1 373"/>
              <a:gd name="f165" fmla="*/ f128 1 106"/>
              <a:gd name="f166" fmla="*/ f129 1 373"/>
              <a:gd name="f167" fmla="*/ f130 1 373"/>
              <a:gd name="f168" fmla="*/ f131 1 106"/>
              <a:gd name="f169" fmla="*/ 0 1 f94"/>
              <a:gd name="f170" fmla="*/ f88 1 f94"/>
              <a:gd name="f171" fmla="*/ 0 1 f95"/>
              <a:gd name="f172" fmla="*/ f89 1 f95"/>
              <a:gd name="f173" fmla="*/ f133 1 f94"/>
              <a:gd name="f174" fmla="*/ f134 1 f95"/>
              <a:gd name="f175" fmla="*/ f135 1 f95"/>
              <a:gd name="f176" fmla="*/ f136 1 f94"/>
              <a:gd name="f177" fmla="*/ f137 1 f95"/>
              <a:gd name="f178" fmla="*/ f138 1 f94"/>
              <a:gd name="f179" fmla="*/ f139 1 f95"/>
              <a:gd name="f180" fmla="*/ f140 1 f94"/>
              <a:gd name="f181" fmla="*/ f141 1 f95"/>
              <a:gd name="f182" fmla="*/ f142 1 f94"/>
              <a:gd name="f183" fmla="*/ f143 1 f95"/>
              <a:gd name="f184" fmla="*/ f144 1 f94"/>
              <a:gd name="f185" fmla="*/ f145 1 f95"/>
              <a:gd name="f186" fmla="*/ f146 1 f94"/>
              <a:gd name="f187" fmla="*/ f147 1 f95"/>
              <a:gd name="f188" fmla="*/ f148 1 f94"/>
              <a:gd name="f189" fmla="*/ f149 1 f95"/>
              <a:gd name="f190" fmla="*/ f150 1 f95"/>
              <a:gd name="f191" fmla="*/ f151 1 f94"/>
              <a:gd name="f192" fmla="*/ f152 1 f95"/>
              <a:gd name="f193" fmla="*/ f153 1 f95"/>
              <a:gd name="f194" fmla="*/ f154 1 f94"/>
              <a:gd name="f195" fmla="*/ f155 1 f94"/>
              <a:gd name="f196" fmla="*/ f156 1 f94"/>
              <a:gd name="f197" fmla="*/ f157 1 f95"/>
              <a:gd name="f198" fmla="*/ f158 1 f94"/>
              <a:gd name="f199" fmla="*/ f159 1 f95"/>
              <a:gd name="f200" fmla="*/ f160 1 f95"/>
              <a:gd name="f201" fmla="*/ f161 1 f94"/>
              <a:gd name="f202" fmla="*/ f162 1 f95"/>
              <a:gd name="f203" fmla="*/ f163 1 f94"/>
              <a:gd name="f204" fmla="*/ f164 1 f95"/>
              <a:gd name="f205" fmla="*/ f165 1 f94"/>
              <a:gd name="f206" fmla="*/ f166 1 f95"/>
              <a:gd name="f207" fmla="*/ f167 1 f95"/>
              <a:gd name="f208" fmla="*/ f168 1 f94"/>
              <a:gd name="f209" fmla="*/ f169 f85 1"/>
              <a:gd name="f210" fmla="*/ f170 f85 1"/>
              <a:gd name="f211" fmla="*/ f172 f86 1"/>
              <a:gd name="f212" fmla="*/ f171 f86 1"/>
              <a:gd name="f213" fmla="*/ f173 f85 1"/>
              <a:gd name="f214" fmla="*/ f174 f86 1"/>
              <a:gd name="f215" fmla="*/ f175 f86 1"/>
              <a:gd name="f216" fmla="*/ f176 f85 1"/>
              <a:gd name="f217" fmla="*/ f177 f86 1"/>
              <a:gd name="f218" fmla="*/ f178 f85 1"/>
              <a:gd name="f219" fmla="*/ f179 f86 1"/>
              <a:gd name="f220" fmla="*/ f180 f85 1"/>
              <a:gd name="f221" fmla="*/ f181 f86 1"/>
              <a:gd name="f222" fmla="*/ f182 f85 1"/>
              <a:gd name="f223" fmla="*/ f183 f86 1"/>
              <a:gd name="f224" fmla="*/ f184 f85 1"/>
              <a:gd name="f225" fmla="*/ f185 f86 1"/>
              <a:gd name="f226" fmla="*/ f186 f85 1"/>
              <a:gd name="f227" fmla="*/ f187 f86 1"/>
              <a:gd name="f228" fmla="*/ f188 f85 1"/>
              <a:gd name="f229" fmla="*/ f189 f86 1"/>
              <a:gd name="f230" fmla="*/ f190 f86 1"/>
              <a:gd name="f231" fmla="*/ f191 f85 1"/>
              <a:gd name="f232" fmla="*/ f192 f86 1"/>
              <a:gd name="f233" fmla="*/ f193 f86 1"/>
              <a:gd name="f234" fmla="*/ f194 f85 1"/>
              <a:gd name="f235" fmla="*/ f195 f85 1"/>
              <a:gd name="f236" fmla="*/ f196 f85 1"/>
              <a:gd name="f237" fmla="*/ f197 f86 1"/>
              <a:gd name="f238" fmla="*/ f198 f85 1"/>
              <a:gd name="f239" fmla="*/ f199 f86 1"/>
              <a:gd name="f240" fmla="*/ f200 f86 1"/>
              <a:gd name="f241" fmla="*/ f201 f85 1"/>
              <a:gd name="f242" fmla="*/ f202 f86 1"/>
              <a:gd name="f243" fmla="*/ f203 f85 1"/>
              <a:gd name="f244" fmla="*/ f204 f86 1"/>
              <a:gd name="f245" fmla="*/ f205 f85 1"/>
              <a:gd name="f246" fmla="*/ f206 f86 1"/>
              <a:gd name="f247" fmla="*/ f207 f86 1"/>
              <a:gd name="f248" fmla="*/ f208 f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2">
                <a:pos x="f213" y="f214"/>
              </a:cxn>
              <a:cxn ang="f132">
                <a:pos x="f213" y="f215"/>
              </a:cxn>
              <a:cxn ang="f132">
                <a:pos x="f216" y="f217"/>
              </a:cxn>
              <a:cxn ang="f132">
                <a:pos x="f218" y="f219"/>
              </a:cxn>
              <a:cxn ang="f132">
                <a:pos x="f220" y="f221"/>
              </a:cxn>
              <a:cxn ang="f132">
                <a:pos x="f222" y="f223"/>
              </a:cxn>
              <a:cxn ang="f132">
                <a:pos x="f224" y="f225"/>
              </a:cxn>
              <a:cxn ang="f132">
                <a:pos x="f226" y="f227"/>
              </a:cxn>
              <a:cxn ang="f132">
                <a:pos x="f228" y="f229"/>
              </a:cxn>
              <a:cxn ang="f132">
                <a:pos x="f213" y="f230"/>
              </a:cxn>
              <a:cxn ang="f132">
                <a:pos x="f231" y="f232"/>
              </a:cxn>
              <a:cxn ang="f132">
                <a:pos x="f226" y="f233"/>
              </a:cxn>
              <a:cxn ang="f132">
                <a:pos x="f234" y="f233"/>
              </a:cxn>
              <a:cxn ang="f132">
                <a:pos x="f235" y="f232"/>
              </a:cxn>
              <a:cxn ang="f132">
                <a:pos x="f236" y="f237"/>
              </a:cxn>
              <a:cxn ang="f132">
                <a:pos x="f238" y="f239"/>
              </a:cxn>
              <a:cxn ang="f132">
                <a:pos x="f238" y="f240"/>
              </a:cxn>
              <a:cxn ang="f132">
                <a:pos x="f241" y="f242"/>
              </a:cxn>
              <a:cxn ang="f132">
                <a:pos x="f243" y="f244"/>
              </a:cxn>
              <a:cxn ang="f132">
                <a:pos x="f245" y="f246"/>
              </a:cxn>
              <a:cxn ang="f132">
                <a:pos x="f245" y="f247"/>
              </a:cxn>
              <a:cxn ang="f132">
                <a:pos x="f248" y="f214"/>
              </a:cxn>
              <a:cxn ang="f132">
                <a:pos x="f213" y="f214"/>
              </a:cxn>
            </a:cxnLst>
            <a:rect l="f209" t="f212" r="f210" b="f211"/>
            <a:pathLst>
              <a:path w="106" h="373">
                <a:moveTo>
                  <a:pt x="f8" y="f7"/>
                </a:moveTo>
                <a:cubicBezTo>
                  <a:pt x="f8" y="f9"/>
                  <a:pt x="f8" y="f10"/>
                  <a:pt x="f8" y="f11"/>
                </a:cubicBezTo>
                <a:cubicBezTo>
                  <a:pt x="f8" y="f12"/>
                  <a:pt x="f8" y="f13"/>
                  <a:pt x="f14" y="f15"/>
                </a:cubicBezTo>
                <a:cubicBezTo>
                  <a:pt x="f14" y="f16"/>
                  <a:pt x="f17" y="f18"/>
                  <a:pt x="f19" y="f20"/>
                </a:cubicBezTo>
                <a:cubicBezTo>
                  <a:pt x="f21" y="f22"/>
                  <a:pt x="f23" y="f24"/>
                  <a:pt x="f23" y="f25"/>
                </a:cubicBezTo>
                <a:cubicBezTo>
                  <a:pt x="f5" y="f26"/>
                  <a:pt x="f19" y="f27"/>
                  <a:pt x="f28" y="f29"/>
                </a:cubicBezTo>
                <a:cubicBezTo>
                  <a:pt x="f30" y="f6"/>
                  <a:pt x="f17" y="f31"/>
                  <a:pt x="f32" y="f33"/>
                </a:cubicBezTo>
                <a:cubicBezTo>
                  <a:pt x="f34" y="f35"/>
                  <a:pt x="f36" y="f37"/>
                  <a:pt x="f36" y="f38"/>
                </a:cubicBezTo>
                <a:cubicBezTo>
                  <a:pt x="f36" y="f39"/>
                  <a:pt x="f36" y="f40"/>
                  <a:pt x="f41" y="f42"/>
                </a:cubicBezTo>
                <a:cubicBezTo>
                  <a:pt x="f41" y="f43"/>
                  <a:pt x="f14" y="f44"/>
                  <a:pt x="f8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21"/>
                  <a:pt x="f14" y="f5"/>
                  <a:pt x="f36" y="f5"/>
                </a:cubicBezTo>
                <a:cubicBezTo>
                  <a:pt x="f53" y="f5"/>
                  <a:pt x="f39" y="f5"/>
                  <a:pt x="f54" y="f5"/>
                </a:cubicBezTo>
                <a:cubicBezTo>
                  <a:pt x="f55" y="f5"/>
                  <a:pt x="f56" y="f57"/>
                  <a:pt x="f58" y="f51"/>
                </a:cubicBezTo>
                <a:cubicBezTo>
                  <a:pt x="f58" y="f49"/>
                  <a:pt x="f59" y="f60"/>
                  <a:pt x="f61" y="f62"/>
                </a:cubicBezTo>
                <a:cubicBezTo>
                  <a:pt x="f55" y="f44"/>
                  <a:pt x="f63" y="f30"/>
                  <a:pt x="f63" y="f17"/>
                </a:cubicBezTo>
                <a:cubicBezTo>
                  <a:pt x="f63" y="f64"/>
                  <a:pt x="f63" y="f65"/>
                  <a:pt x="f63" y="f66"/>
                </a:cubicBezTo>
                <a:cubicBezTo>
                  <a:pt x="f63" y="f67"/>
                  <a:pt x="f63" y="f68"/>
                  <a:pt x="f55" y="f68"/>
                </a:cubicBezTo>
                <a:cubicBezTo>
                  <a:pt x="f69" y="f70"/>
                  <a:pt x="f71" y="f72"/>
                  <a:pt x="f73" y="f74"/>
                </a:cubicBezTo>
                <a:cubicBezTo>
                  <a:pt x="f75" y="f26"/>
                  <a:pt x="f6" y="f76"/>
                  <a:pt x="f6" y="f77"/>
                </a:cubicBezTo>
                <a:cubicBezTo>
                  <a:pt x="f6" y="f78"/>
                  <a:pt x="f6" y="f79"/>
                  <a:pt x="f6" y="f80"/>
                </a:cubicBezTo>
                <a:cubicBezTo>
                  <a:pt x="f6" y="f81"/>
                  <a:pt x="f33" y="f7"/>
                  <a:pt x="f67" y="f7"/>
                </a:cubicBezTo>
                <a:cubicBezTo>
                  <a:pt x="f82" y="f7"/>
                  <a:pt x="f83" y="f7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89" name="Freeform 97">
            <a:extLst>
              <a:ext uri="{FF2B5EF4-FFF2-40B4-BE49-F238E27FC236}">
                <a16:creationId xmlns:a16="http://schemas.microsoft.com/office/drawing/2014/main" id="{2CB369DF-1A25-FF64-A107-8E0250D3ECBB}"/>
              </a:ext>
            </a:extLst>
          </p:cNvPr>
          <p:cNvSpPr/>
          <p:nvPr/>
        </p:nvSpPr>
        <p:spPr>
          <a:xfrm>
            <a:off x="8367710" y="1797052"/>
            <a:ext cx="184151" cy="538160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28"/>
              <a:gd name="f8" fmla="val 375"/>
              <a:gd name="f9" fmla="val 48"/>
              <a:gd name="f10" fmla="val 27"/>
              <a:gd name="f11" fmla="val 46"/>
              <a:gd name="f12" fmla="val 22"/>
              <a:gd name="f13" fmla="val 45"/>
              <a:gd name="f14" fmla="val 17"/>
              <a:gd name="f15" fmla="val 44"/>
              <a:gd name="f16" fmla="val 12"/>
              <a:gd name="f17" fmla="val 43"/>
              <a:gd name="f18" fmla="val 5"/>
              <a:gd name="f19" fmla="val 1"/>
              <a:gd name="f20" fmla="val 53"/>
              <a:gd name="f21" fmla="val 62"/>
              <a:gd name="f22" fmla="val 72"/>
              <a:gd name="f23" fmla="val 81"/>
              <a:gd name="f24" fmla="val 88"/>
              <a:gd name="f25" fmla="val 91"/>
              <a:gd name="f26" fmla="val 89"/>
              <a:gd name="f27" fmla="val 87"/>
              <a:gd name="f28" fmla="val 86"/>
              <a:gd name="f29" fmla="val 90"/>
              <a:gd name="f30" fmla="val 28"/>
              <a:gd name="f31" fmla="val 94"/>
              <a:gd name="f32" fmla="val 29"/>
              <a:gd name="f33" fmla="val 98"/>
              <a:gd name="f34" fmla="val 31"/>
              <a:gd name="f35" fmla="val 99"/>
              <a:gd name="f36" fmla="val 33"/>
              <a:gd name="f37" fmla="val 100"/>
              <a:gd name="f38" fmla="val 35"/>
              <a:gd name="f39" fmla="val 97"/>
              <a:gd name="f40" fmla="val 39"/>
              <a:gd name="f41" fmla="val 96"/>
              <a:gd name="f42" fmla="val 42"/>
              <a:gd name="f43" fmla="val 95"/>
              <a:gd name="f44" fmla="val 93"/>
              <a:gd name="f45" fmla="val 47"/>
              <a:gd name="f46" fmla="val 49"/>
              <a:gd name="f47" fmla="val 117"/>
              <a:gd name="f48" fmla="val 121"/>
              <a:gd name="f49" fmla="val 123"/>
              <a:gd name="f50" fmla="val 124"/>
              <a:gd name="f51" fmla="val 106"/>
              <a:gd name="f52" fmla="val 127"/>
              <a:gd name="f53" fmla="val 113"/>
              <a:gd name="f54" fmla="val 130"/>
              <a:gd name="f55" fmla="val 120"/>
              <a:gd name="f56" fmla="val 135"/>
              <a:gd name="f57" fmla="val 137"/>
              <a:gd name="f58" fmla="val 125"/>
              <a:gd name="f59" fmla="val 142"/>
              <a:gd name="f60" fmla="val 126"/>
              <a:gd name="f61" fmla="val 145"/>
              <a:gd name="f62" fmla="val 148"/>
              <a:gd name="f63" fmla="val 152"/>
              <a:gd name="f64" fmla="val 155"/>
              <a:gd name="f65" fmla="val 167"/>
              <a:gd name="f66" fmla="val 177"/>
              <a:gd name="f67" fmla="val 185"/>
              <a:gd name="f68" fmla="val 193"/>
              <a:gd name="f69" fmla="val 208"/>
              <a:gd name="f70" fmla="val 224"/>
              <a:gd name="f71" fmla="val 271"/>
              <a:gd name="f72" fmla="val 318"/>
              <a:gd name="f73" fmla="val 365"/>
              <a:gd name="f74" fmla="val 368"/>
              <a:gd name="f75" fmla="val 371"/>
              <a:gd name="f76" fmla="val 92"/>
              <a:gd name="f77" fmla="val 65"/>
              <a:gd name="f78" fmla="val 40"/>
              <a:gd name="f79" fmla="val 15"/>
              <a:gd name="f80" fmla="val 4"/>
              <a:gd name="f81" fmla="val 335"/>
              <a:gd name="f82" fmla="val 311"/>
              <a:gd name="f83" fmla="val 285"/>
              <a:gd name="f84" fmla="val 24"/>
              <a:gd name="f85" fmla="val 70"/>
              <a:gd name="f86" fmla="val 252"/>
              <a:gd name="f87" fmla="val 220"/>
              <a:gd name="f88" fmla="val 186"/>
              <a:gd name="f89" fmla="val 175"/>
              <a:gd name="f90" fmla="val 165"/>
              <a:gd name="f91" fmla="val 138"/>
              <a:gd name="f92" fmla="val 32"/>
              <a:gd name="f93" fmla="val 114"/>
              <a:gd name="f94" fmla="val 41"/>
              <a:gd name="f95" fmla="val 69"/>
              <a:gd name="f96" fmla="val 38"/>
              <a:gd name="f97" fmla="val 34"/>
              <a:gd name="f98" fmla="val 37"/>
              <a:gd name="f99" fmla="val 30"/>
              <a:gd name="f100" fmla="+- 0 0 -90"/>
              <a:gd name="f101" fmla="*/ f4 1 128"/>
              <a:gd name="f102" fmla="*/ f5 1 375"/>
              <a:gd name="f103" fmla="val f6"/>
              <a:gd name="f104" fmla="val f7"/>
              <a:gd name="f105" fmla="val f8"/>
              <a:gd name="f106" fmla="*/ f100 f0 1"/>
              <a:gd name="f107" fmla="+- f105 0 f103"/>
              <a:gd name="f108" fmla="+- f104 0 f103"/>
              <a:gd name="f109" fmla="*/ f106 1 f3"/>
              <a:gd name="f110" fmla="*/ f108 1 128"/>
              <a:gd name="f111" fmla="*/ f107 1 375"/>
              <a:gd name="f112" fmla="*/ 48 f108 1"/>
              <a:gd name="f113" fmla="*/ 27 f107 1"/>
              <a:gd name="f114" fmla="*/ 44 f108 1"/>
              <a:gd name="f115" fmla="*/ 12 f107 1"/>
              <a:gd name="f116" fmla="*/ 53 f108 1"/>
              <a:gd name="f117" fmla="*/ 0 f107 1"/>
              <a:gd name="f118" fmla="*/ 81 f108 1"/>
              <a:gd name="f119" fmla="*/ 89 f108 1"/>
              <a:gd name="f120" fmla="*/ 86 f108 1"/>
              <a:gd name="f121" fmla="*/ 91 f108 1"/>
              <a:gd name="f122" fmla="*/ 28 f107 1"/>
              <a:gd name="f123" fmla="*/ 99 f108 1"/>
              <a:gd name="f124" fmla="*/ 33 f107 1"/>
              <a:gd name="f125" fmla="*/ 96 f108 1"/>
              <a:gd name="f126" fmla="*/ 42 f107 1"/>
              <a:gd name="f127" fmla="*/ 93 f108 1"/>
              <a:gd name="f128" fmla="*/ 49 f107 1"/>
              <a:gd name="f129" fmla="*/ 117 f107 1"/>
              <a:gd name="f130" fmla="*/ 98 f108 1"/>
              <a:gd name="f131" fmla="*/ 124 f107 1"/>
              <a:gd name="f132" fmla="*/ 120 f108 1"/>
              <a:gd name="f133" fmla="*/ 135 f107 1"/>
              <a:gd name="f134" fmla="*/ 126 f108 1"/>
              <a:gd name="f135" fmla="*/ 145 f107 1"/>
              <a:gd name="f136" fmla="*/ 155 f107 1"/>
              <a:gd name="f137" fmla="*/ 113 f108 1"/>
              <a:gd name="f138" fmla="*/ 185 f107 1"/>
              <a:gd name="f139" fmla="*/ 224 f107 1"/>
              <a:gd name="f140" fmla="*/ 365 f107 1"/>
              <a:gd name="f141" fmla="*/ 375 f107 1"/>
              <a:gd name="f142" fmla="*/ 90 f108 1"/>
              <a:gd name="f143" fmla="*/ 15 f108 1"/>
              <a:gd name="f144" fmla="*/ 0 f108 1"/>
              <a:gd name="f145" fmla="*/ 360 f107 1"/>
              <a:gd name="f146" fmla="*/ 285 f107 1"/>
              <a:gd name="f147" fmla="*/ 70 f108 1"/>
              <a:gd name="f148" fmla="*/ 186 f107 1"/>
              <a:gd name="f149" fmla="*/ 1 f108 1"/>
              <a:gd name="f150" fmla="*/ 32 f108 1"/>
              <a:gd name="f151" fmla="*/ 126 f107 1"/>
              <a:gd name="f152" fmla="*/ 42 f108 1"/>
              <a:gd name="f153" fmla="*/ 114 f107 1"/>
              <a:gd name="f154" fmla="*/ 41 f108 1"/>
              <a:gd name="f155" fmla="*/ 47 f107 1"/>
              <a:gd name="f156" fmla="*/ 40 f108 1"/>
              <a:gd name="f157" fmla="*/ 43 f107 1"/>
              <a:gd name="f158" fmla="*/ 35 f108 1"/>
              <a:gd name="f159" fmla="*/ 45 f108 1"/>
              <a:gd name="f160" fmla="+- f109 0 f1"/>
              <a:gd name="f161" fmla="*/ f112 1 128"/>
              <a:gd name="f162" fmla="*/ f113 1 375"/>
              <a:gd name="f163" fmla="*/ f114 1 128"/>
              <a:gd name="f164" fmla="*/ f115 1 375"/>
              <a:gd name="f165" fmla="*/ f116 1 128"/>
              <a:gd name="f166" fmla="*/ f117 1 375"/>
              <a:gd name="f167" fmla="*/ f118 1 128"/>
              <a:gd name="f168" fmla="*/ f119 1 128"/>
              <a:gd name="f169" fmla="*/ f120 1 128"/>
              <a:gd name="f170" fmla="*/ f121 1 128"/>
              <a:gd name="f171" fmla="*/ f122 1 375"/>
              <a:gd name="f172" fmla="*/ f123 1 128"/>
              <a:gd name="f173" fmla="*/ f124 1 375"/>
              <a:gd name="f174" fmla="*/ f125 1 128"/>
              <a:gd name="f175" fmla="*/ f126 1 375"/>
              <a:gd name="f176" fmla="*/ f127 1 128"/>
              <a:gd name="f177" fmla="*/ f128 1 375"/>
              <a:gd name="f178" fmla="*/ f129 1 375"/>
              <a:gd name="f179" fmla="*/ f130 1 128"/>
              <a:gd name="f180" fmla="*/ f131 1 375"/>
              <a:gd name="f181" fmla="*/ f132 1 128"/>
              <a:gd name="f182" fmla="*/ f133 1 375"/>
              <a:gd name="f183" fmla="*/ f134 1 128"/>
              <a:gd name="f184" fmla="*/ f135 1 375"/>
              <a:gd name="f185" fmla="*/ f136 1 375"/>
              <a:gd name="f186" fmla="*/ f137 1 128"/>
              <a:gd name="f187" fmla="*/ f138 1 375"/>
              <a:gd name="f188" fmla="*/ f139 1 375"/>
              <a:gd name="f189" fmla="*/ f140 1 375"/>
              <a:gd name="f190" fmla="*/ f141 1 375"/>
              <a:gd name="f191" fmla="*/ f142 1 128"/>
              <a:gd name="f192" fmla="*/ f143 1 128"/>
              <a:gd name="f193" fmla="*/ f144 1 128"/>
              <a:gd name="f194" fmla="*/ f145 1 375"/>
              <a:gd name="f195" fmla="*/ f146 1 375"/>
              <a:gd name="f196" fmla="*/ f147 1 128"/>
              <a:gd name="f197" fmla="*/ f148 1 375"/>
              <a:gd name="f198" fmla="*/ f149 1 128"/>
              <a:gd name="f199" fmla="*/ f150 1 128"/>
              <a:gd name="f200" fmla="*/ f151 1 375"/>
              <a:gd name="f201" fmla="*/ f152 1 128"/>
              <a:gd name="f202" fmla="*/ f153 1 375"/>
              <a:gd name="f203" fmla="*/ f154 1 128"/>
              <a:gd name="f204" fmla="*/ f155 1 375"/>
              <a:gd name="f205" fmla="*/ f156 1 128"/>
              <a:gd name="f206" fmla="*/ f157 1 375"/>
              <a:gd name="f207" fmla="*/ f158 1 128"/>
              <a:gd name="f208" fmla="*/ f159 1 128"/>
              <a:gd name="f209" fmla="*/ 0 1 f110"/>
              <a:gd name="f210" fmla="*/ f104 1 f110"/>
              <a:gd name="f211" fmla="*/ 0 1 f111"/>
              <a:gd name="f212" fmla="*/ f105 1 f111"/>
              <a:gd name="f213" fmla="*/ f161 1 f110"/>
              <a:gd name="f214" fmla="*/ f162 1 f111"/>
              <a:gd name="f215" fmla="*/ f163 1 f110"/>
              <a:gd name="f216" fmla="*/ f164 1 f111"/>
              <a:gd name="f217" fmla="*/ f165 1 f110"/>
              <a:gd name="f218" fmla="*/ f166 1 f111"/>
              <a:gd name="f219" fmla="*/ f167 1 f110"/>
              <a:gd name="f220" fmla="*/ f168 1 f110"/>
              <a:gd name="f221" fmla="*/ f169 1 f110"/>
              <a:gd name="f222" fmla="*/ f170 1 f110"/>
              <a:gd name="f223" fmla="*/ f171 1 f111"/>
              <a:gd name="f224" fmla="*/ f172 1 f110"/>
              <a:gd name="f225" fmla="*/ f173 1 f111"/>
              <a:gd name="f226" fmla="*/ f174 1 f110"/>
              <a:gd name="f227" fmla="*/ f175 1 f111"/>
              <a:gd name="f228" fmla="*/ f176 1 f110"/>
              <a:gd name="f229" fmla="*/ f177 1 f111"/>
              <a:gd name="f230" fmla="*/ f178 1 f111"/>
              <a:gd name="f231" fmla="*/ f179 1 f110"/>
              <a:gd name="f232" fmla="*/ f180 1 f111"/>
              <a:gd name="f233" fmla="*/ f181 1 f110"/>
              <a:gd name="f234" fmla="*/ f182 1 f111"/>
              <a:gd name="f235" fmla="*/ f183 1 f110"/>
              <a:gd name="f236" fmla="*/ f184 1 f111"/>
              <a:gd name="f237" fmla="*/ f185 1 f111"/>
              <a:gd name="f238" fmla="*/ f186 1 f110"/>
              <a:gd name="f239" fmla="*/ f187 1 f111"/>
              <a:gd name="f240" fmla="*/ f188 1 f111"/>
              <a:gd name="f241" fmla="*/ f189 1 f111"/>
              <a:gd name="f242" fmla="*/ f190 1 f111"/>
              <a:gd name="f243" fmla="*/ f191 1 f110"/>
              <a:gd name="f244" fmla="*/ f192 1 f110"/>
              <a:gd name="f245" fmla="*/ f193 1 f110"/>
              <a:gd name="f246" fmla="*/ f194 1 f111"/>
              <a:gd name="f247" fmla="*/ f195 1 f111"/>
              <a:gd name="f248" fmla="*/ f196 1 f110"/>
              <a:gd name="f249" fmla="*/ f197 1 f111"/>
              <a:gd name="f250" fmla="*/ f198 1 f110"/>
              <a:gd name="f251" fmla="*/ f199 1 f110"/>
              <a:gd name="f252" fmla="*/ f200 1 f111"/>
              <a:gd name="f253" fmla="*/ f201 1 f110"/>
              <a:gd name="f254" fmla="*/ f202 1 f111"/>
              <a:gd name="f255" fmla="*/ f203 1 f110"/>
              <a:gd name="f256" fmla="*/ f204 1 f111"/>
              <a:gd name="f257" fmla="*/ f205 1 f110"/>
              <a:gd name="f258" fmla="*/ f206 1 f111"/>
              <a:gd name="f259" fmla="*/ f207 1 f110"/>
              <a:gd name="f260" fmla="*/ f208 1 f110"/>
              <a:gd name="f261" fmla="*/ f209 f101 1"/>
              <a:gd name="f262" fmla="*/ f210 f101 1"/>
              <a:gd name="f263" fmla="*/ f212 f102 1"/>
              <a:gd name="f264" fmla="*/ f211 f102 1"/>
              <a:gd name="f265" fmla="*/ f213 f101 1"/>
              <a:gd name="f266" fmla="*/ f214 f102 1"/>
              <a:gd name="f267" fmla="*/ f215 f101 1"/>
              <a:gd name="f268" fmla="*/ f216 f102 1"/>
              <a:gd name="f269" fmla="*/ f217 f101 1"/>
              <a:gd name="f270" fmla="*/ f218 f102 1"/>
              <a:gd name="f271" fmla="*/ f219 f101 1"/>
              <a:gd name="f272" fmla="*/ f220 f101 1"/>
              <a:gd name="f273" fmla="*/ f221 f101 1"/>
              <a:gd name="f274" fmla="*/ f222 f101 1"/>
              <a:gd name="f275" fmla="*/ f223 f102 1"/>
              <a:gd name="f276" fmla="*/ f224 f101 1"/>
              <a:gd name="f277" fmla="*/ f225 f102 1"/>
              <a:gd name="f278" fmla="*/ f226 f101 1"/>
              <a:gd name="f279" fmla="*/ f227 f102 1"/>
              <a:gd name="f280" fmla="*/ f228 f101 1"/>
              <a:gd name="f281" fmla="*/ f229 f102 1"/>
              <a:gd name="f282" fmla="*/ f230 f102 1"/>
              <a:gd name="f283" fmla="*/ f231 f101 1"/>
              <a:gd name="f284" fmla="*/ f232 f102 1"/>
              <a:gd name="f285" fmla="*/ f233 f101 1"/>
              <a:gd name="f286" fmla="*/ f234 f102 1"/>
              <a:gd name="f287" fmla="*/ f235 f101 1"/>
              <a:gd name="f288" fmla="*/ f236 f102 1"/>
              <a:gd name="f289" fmla="*/ f237 f102 1"/>
              <a:gd name="f290" fmla="*/ f238 f101 1"/>
              <a:gd name="f291" fmla="*/ f239 f102 1"/>
              <a:gd name="f292" fmla="*/ f240 f102 1"/>
              <a:gd name="f293" fmla="*/ f241 f102 1"/>
              <a:gd name="f294" fmla="*/ f242 f102 1"/>
              <a:gd name="f295" fmla="*/ f243 f101 1"/>
              <a:gd name="f296" fmla="*/ f244 f101 1"/>
              <a:gd name="f297" fmla="*/ f245 f101 1"/>
              <a:gd name="f298" fmla="*/ f246 f102 1"/>
              <a:gd name="f299" fmla="*/ f247 f102 1"/>
              <a:gd name="f300" fmla="*/ f248 f101 1"/>
              <a:gd name="f301" fmla="*/ f249 f102 1"/>
              <a:gd name="f302" fmla="*/ f250 f101 1"/>
              <a:gd name="f303" fmla="*/ f251 f101 1"/>
              <a:gd name="f304" fmla="*/ f252 f102 1"/>
              <a:gd name="f305" fmla="*/ f253 f101 1"/>
              <a:gd name="f306" fmla="*/ f254 f102 1"/>
              <a:gd name="f307" fmla="*/ f255 f101 1"/>
              <a:gd name="f308" fmla="*/ f256 f102 1"/>
              <a:gd name="f309" fmla="*/ f257 f101 1"/>
              <a:gd name="f310" fmla="*/ f258 f102 1"/>
              <a:gd name="f311" fmla="*/ f259 f101 1"/>
              <a:gd name="f312" fmla="*/ f260 f10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0">
                <a:pos x="f265" y="f266"/>
              </a:cxn>
              <a:cxn ang="f160">
                <a:pos x="f267" y="f268"/>
              </a:cxn>
              <a:cxn ang="f160">
                <a:pos x="f269" y="f270"/>
              </a:cxn>
              <a:cxn ang="f160">
                <a:pos x="f271" y="f270"/>
              </a:cxn>
              <a:cxn ang="f160">
                <a:pos x="f272" y="f268"/>
              </a:cxn>
              <a:cxn ang="f160">
                <a:pos x="f273" y="f266"/>
              </a:cxn>
              <a:cxn ang="f160">
                <a:pos x="f274" y="f275"/>
              </a:cxn>
              <a:cxn ang="f160">
                <a:pos x="f276" y="f277"/>
              </a:cxn>
              <a:cxn ang="f160">
                <a:pos x="f278" y="f279"/>
              </a:cxn>
              <a:cxn ang="f160">
                <a:pos x="f280" y="f281"/>
              </a:cxn>
              <a:cxn ang="f160">
                <a:pos x="f280" y="f282"/>
              </a:cxn>
              <a:cxn ang="f160">
                <a:pos x="f283" y="f284"/>
              </a:cxn>
              <a:cxn ang="f160">
                <a:pos x="f285" y="f286"/>
              </a:cxn>
              <a:cxn ang="f160">
                <a:pos x="f287" y="f288"/>
              </a:cxn>
              <a:cxn ang="f160">
                <a:pos x="f287" y="f289"/>
              </a:cxn>
              <a:cxn ang="f160">
                <a:pos x="f290" y="f291"/>
              </a:cxn>
              <a:cxn ang="f160">
                <a:pos x="f278" y="f292"/>
              </a:cxn>
              <a:cxn ang="f160">
                <a:pos x="f278" y="f293"/>
              </a:cxn>
              <a:cxn ang="f160">
                <a:pos x="f278" y="f294"/>
              </a:cxn>
              <a:cxn ang="f160">
                <a:pos x="f295" y="f294"/>
              </a:cxn>
              <a:cxn ang="f160">
                <a:pos x="f296" y="f294"/>
              </a:cxn>
              <a:cxn ang="f160">
                <a:pos x="f297" y="f298"/>
              </a:cxn>
              <a:cxn ang="f160">
                <a:pos x="f297" y="f299"/>
              </a:cxn>
              <a:cxn ang="f160">
                <a:pos x="f300" y="f299"/>
              </a:cxn>
              <a:cxn ang="f160">
                <a:pos x="f300" y="f301"/>
              </a:cxn>
              <a:cxn ang="f160">
                <a:pos x="f302" y="f301"/>
              </a:cxn>
              <a:cxn ang="f160">
                <a:pos x="f302" y="f289"/>
              </a:cxn>
              <a:cxn ang="f160">
                <a:pos x="f303" y="f304"/>
              </a:cxn>
              <a:cxn ang="f160">
                <a:pos x="f305" y="f306"/>
              </a:cxn>
              <a:cxn ang="f160">
                <a:pos x="f307" y="f308"/>
              </a:cxn>
              <a:cxn ang="f160">
                <a:pos x="f309" y="f310"/>
              </a:cxn>
              <a:cxn ang="f160">
                <a:pos x="f311" y="f277"/>
              </a:cxn>
              <a:cxn ang="f160">
                <a:pos x="f312" y="f266"/>
              </a:cxn>
              <a:cxn ang="f160">
                <a:pos x="f265" y="f266"/>
              </a:cxn>
            </a:cxnLst>
            <a:rect l="f261" t="f264" r="f262" b="f263"/>
            <a:pathLst>
              <a:path w="128" h="375">
                <a:moveTo>
                  <a:pt x="f9" y="f10"/>
                </a:move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1" y="f19"/>
                  <a:pt x="f20" y="f6"/>
                </a:cubicBezTo>
                <a:cubicBezTo>
                  <a:pt x="f21" y="f6"/>
                  <a:pt x="f22" y="f6"/>
                  <a:pt x="f23" y="f6"/>
                </a:cubicBezTo>
                <a:cubicBezTo>
                  <a:pt x="f24" y="f19"/>
                  <a:pt x="f25" y="f18"/>
                  <a:pt x="f26" y="f16"/>
                </a:cubicBezTo>
                <a:cubicBezTo>
                  <a:pt x="f24" y="f14"/>
                  <a:pt x="f27" y="f12"/>
                  <a:pt x="f28" y="f10"/>
                </a:cubicBezTo>
                <a:cubicBezTo>
                  <a:pt x="f24" y="f10"/>
                  <a:pt x="f29" y="f10"/>
                  <a:pt x="f25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15"/>
                  <a:pt x="f44" y="f45"/>
                  <a:pt x="f44" y="f46"/>
                </a:cubicBezTo>
                <a:cubicBezTo>
                  <a:pt x="f44" y="f22"/>
                  <a:pt x="f44" y="f31"/>
                  <a:pt x="f44" y="f47"/>
                </a:cubicBezTo>
                <a:cubicBezTo>
                  <a:pt x="f44" y="f48"/>
                  <a:pt x="f31" y="f49"/>
                  <a:pt x="f33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49" y="f57"/>
                  <a:pt x="f58" y="f59"/>
                  <a:pt x="f60" y="f61"/>
                </a:cubicBezTo>
                <a:cubicBezTo>
                  <a:pt x="f52" y="f62"/>
                  <a:pt x="f60" y="f63"/>
                  <a:pt x="f60" y="f64"/>
                </a:cubicBezTo>
                <a:cubicBezTo>
                  <a:pt x="f7" y="f65"/>
                  <a:pt x="f58" y="f66"/>
                  <a:pt x="f53" y="f67"/>
                </a:cubicBezTo>
                <a:cubicBezTo>
                  <a:pt x="f37" y="f68"/>
                  <a:pt x="f41" y="f69"/>
                  <a:pt x="f41" y="f70"/>
                </a:cubicBezTo>
                <a:cubicBezTo>
                  <a:pt x="f41" y="f71"/>
                  <a:pt x="f41" y="f72"/>
                  <a:pt x="f41" y="f73"/>
                </a:cubicBezTo>
                <a:cubicBezTo>
                  <a:pt x="f41" y="f74"/>
                  <a:pt x="f41" y="f75"/>
                  <a:pt x="f41" y="f8"/>
                </a:cubicBezTo>
                <a:cubicBezTo>
                  <a:pt x="f44" y="f8"/>
                  <a:pt x="f76" y="f8"/>
                  <a:pt x="f29" y="f8"/>
                </a:cubicBezTo>
                <a:cubicBezTo>
                  <a:pt x="f77" y="f8"/>
                  <a:pt x="f78" y="f8"/>
                  <a:pt x="f79" y="f8"/>
                </a:cubicBezTo>
                <a:cubicBezTo>
                  <a:pt x="f80" y="f8"/>
                  <a:pt x="f6" y="f75"/>
                  <a:pt x="f6" y="f2"/>
                </a:cubicBezTo>
                <a:cubicBezTo>
                  <a:pt x="f6" y="f81"/>
                  <a:pt x="f6" y="f82"/>
                  <a:pt x="f6" y="f83"/>
                </a:cubicBezTo>
                <a:cubicBezTo>
                  <a:pt x="f84" y="f83"/>
                  <a:pt x="f45" y="f83"/>
                  <a:pt x="f85" y="f83"/>
                </a:cubicBezTo>
                <a:cubicBezTo>
                  <a:pt x="f85" y="f86"/>
                  <a:pt x="f85" y="f87"/>
                  <a:pt x="f85" y="f88"/>
                </a:cubicBezTo>
                <a:cubicBezTo>
                  <a:pt x="f45" y="f88"/>
                  <a:pt x="f84" y="f88"/>
                  <a:pt x="f19" y="f88"/>
                </a:cubicBezTo>
                <a:cubicBezTo>
                  <a:pt x="f19" y="f89"/>
                  <a:pt x="f6" y="f90"/>
                  <a:pt x="f19" y="f64"/>
                </a:cubicBezTo>
                <a:cubicBezTo>
                  <a:pt x="f80" y="f91"/>
                  <a:pt x="f14" y="f54"/>
                  <a:pt x="f92" y="f60"/>
                </a:cubicBezTo>
                <a:cubicBezTo>
                  <a:pt x="f40" y="f50"/>
                  <a:pt x="f42" y="f48"/>
                  <a:pt x="f42" y="f93"/>
                </a:cubicBezTo>
                <a:cubicBezTo>
                  <a:pt x="f94" y="f25"/>
                  <a:pt x="f42" y="f95"/>
                  <a:pt x="f94" y="f45"/>
                </a:cubicBezTo>
                <a:cubicBezTo>
                  <a:pt x="f94" y="f11"/>
                  <a:pt x="f78" y="f15"/>
                  <a:pt x="f78" y="f17"/>
                </a:cubicBezTo>
                <a:cubicBezTo>
                  <a:pt x="f96" y="f78"/>
                  <a:pt x="f97" y="f38"/>
                  <a:pt x="f38" y="f36"/>
                </a:cubicBezTo>
                <a:cubicBezTo>
                  <a:pt x="f98" y="f99"/>
                  <a:pt x="f42" y="f32"/>
                  <a:pt x="f13" y="f10"/>
                </a:cubicBezTo>
                <a:cubicBezTo>
                  <a:pt x="f11" y="f10"/>
                  <a:pt x="f11" y="f10"/>
                  <a:pt x="f9" y="f10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0" name="Freeform 98">
            <a:extLst>
              <a:ext uri="{FF2B5EF4-FFF2-40B4-BE49-F238E27FC236}">
                <a16:creationId xmlns:a16="http://schemas.microsoft.com/office/drawing/2014/main" id="{548C61A6-3B3D-760D-BC6A-482733B827E2}"/>
              </a:ext>
            </a:extLst>
          </p:cNvPr>
          <p:cNvSpPr/>
          <p:nvPr/>
        </p:nvSpPr>
        <p:spPr>
          <a:xfrm>
            <a:off x="6151561" y="3271842"/>
            <a:ext cx="573091" cy="465136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400"/>
              <a:gd name="f8" fmla="val 325"/>
              <a:gd name="f9" fmla="val 318"/>
              <a:gd name="f10" fmla="val 345"/>
              <a:gd name="f11" fmla="val 48"/>
              <a:gd name="f12" fmla="val 372"/>
              <a:gd name="f13" fmla="val 95"/>
              <a:gd name="f14" fmla="val 143"/>
              <a:gd name="f15" fmla="val 380"/>
              <a:gd name="f16" fmla="val 155"/>
              <a:gd name="f17" fmla="val 166"/>
              <a:gd name="f18" fmla="val 340"/>
              <a:gd name="f19" fmla="val 177"/>
              <a:gd name="f20" fmla="val 186"/>
              <a:gd name="f21" fmla="val 309"/>
              <a:gd name="f22" fmla="val 194"/>
              <a:gd name="f23" fmla="val 291"/>
              <a:gd name="f24" fmla="val 197"/>
              <a:gd name="f25" fmla="val 276"/>
              <a:gd name="f26" fmla="val 200"/>
              <a:gd name="f27" fmla="val 261"/>
              <a:gd name="f28" fmla="val 247"/>
              <a:gd name="f29" fmla="val 193"/>
              <a:gd name="f30" fmla="val 236"/>
              <a:gd name="f31" fmla="val 190"/>
              <a:gd name="f32" fmla="val 225"/>
              <a:gd name="f33" fmla="val 214"/>
              <a:gd name="f34" fmla="val 184"/>
              <a:gd name="f35" fmla="val 201"/>
              <a:gd name="f36" fmla="val 181"/>
              <a:gd name="f37" fmla="val 189"/>
              <a:gd name="f38" fmla="val 178"/>
              <a:gd name="f39" fmla="val 139"/>
              <a:gd name="f40" fmla="val 209"/>
              <a:gd name="f41" fmla="val 100"/>
              <a:gd name="f42" fmla="val 229"/>
              <a:gd name="f43" fmla="val 60"/>
              <a:gd name="f44" fmla="val 250"/>
              <a:gd name="f45" fmla="val 59"/>
              <a:gd name="f46" fmla="val 251"/>
              <a:gd name="f47" fmla="val 58"/>
              <a:gd name="f48" fmla="val 67"/>
              <a:gd name="f49" fmla="val 76"/>
              <a:gd name="f50" fmla="val 300"/>
              <a:gd name="f51" fmla="val 85"/>
              <a:gd name="f52" fmla="val 324"/>
              <a:gd name="f53" fmla="val 84"/>
              <a:gd name="f54" fmla="val 83"/>
              <a:gd name="f55" fmla="val 82"/>
              <a:gd name="f56" fmla="val 51"/>
              <a:gd name="f57" fmla="val 279"/>
              <a:gd name="f58" fmla="val 24"/>
              <a:gd name="f59" fmla="val 231"/>
              <a:gd name="f60" fmla="val 1"/>
              <a:gd name="f61" fmla="val 2"/>
              <a:gd name="f62" fmla="val 179"/>
              <a:gd name="f63" fmla="val 19"/>
              <a:gd name="f64" fmla="val 35"/>
              <a:gd name="f65" fmla="val 220"/>
              <a:gd name="f66" fmla="val 240"/>
              <a:gd name="f67" fmla="val 77"/>
              <a:gd name="f68" fmla="val 224"/>
              <a:gd name="f69" fmla="val 103"/>
              <a:gd name="f70" fmla="val 208"/>
              <a:gd name="f71" fmla="val 128"/>
              <a:gd name="f72" fmla="val 191"/>
              <a:gd name="f73" fmla="val 138"/>
              <a:gd name="f74" fmla="val 185"/>
              <a:gd name="f75" fmla="val 147"/>
              <a:gd name="f76" fmla="val 157"/>
              <a:gd name="f77" fmla="val 173"/>
              <a:gd name="f78" fmla="val 162"/>
              <a:gd name="f79" fmla="val 144"/>
              <a:gd name="f80" fmla="val 121"/>
              <a:gd name="f81" fmla="val 198"/>
              <a:gd name="f82" fmla="val 106"/>
              <a:gd name="f83" fmla="val 203"/>
              <a:gd name="f84" fmla="val 91"/>
              <a:gd name="f85" fmla="val 78"/>
              <a:gd name="f86" fmla="val 217"/>
              <a:gd name="f87" fmla="val 62"/>
              <a:gd name="f88" fmla="val 50"/>
              <a:gd name="f89" fmla="val 246"/>
              <a:gd name="f90" fmla="val 41"/>
              <a:gd name="f91" fmla="val 269"/>
              <a:gd name="f92" fmla="val 27"/>
              <a:gd name="f93" fmla="val 292"/>
              <a:gd name="f94" fmla="val 15"/>
              <a:gd name="f95" fmla="val 314"/>
              <a:gd name="f96" fmla="val 315"/>
              <a:gd name="f97" fmla="val 317"/>
              <a:gd name="f98" fmla="val 379"/>
              <a:gd name="f99" fmla="val 137"/>
              <a:gd name="f100" fmla="val 377"/>
              <a:gd name="f101" fmla="val 375"/>
              <a:gd name="f102" fmla="val 136"/>
              <a:gd name="f103" fmla="val 374"/>
              <a:gd name="f104" fmla="val 352"/>
              <a:gd name="f105" fmla="val 131"/>
              <a:gd name="f106" fmla="val 331"/>
              <a:gd name="f107" fmla="val 125"/>
              <a:gd name="f108" fmla="val 281"/>
              <a:gd name="f109" fmla="val 115"/>
              <a:gd name="f110" fmla="val 252"/>
              <a:gd name="f111" fmla="val 110"/>
              <a:gd name="f112" fmla="val 223"/>
              <a:gd name="f113" fmla="val 105"/>
              <a:gd name="f114" fmla="val 212"/>
              <a:gd name="f115" fmla="val 210"/>
              <a:gd name="f116" fmla="val 107"/>
              <a:gd name="f117" fmla="val 211"/>
              <a:gd name="f118" fmla="val 118"/>
              <a:gd name="f119" fmla="val 119"/>
              <a:gd name="f120" fmla="val 120"/>
              <a:gd name="f121" fmla="val 215"/>
              <a:gd name="f122" fmla="val 141"/>
              <a:gd name="f123" fmla="val 158"/>
              <a:gd name="f124" fmla="val 172"/>
              <a:gd name="f125" fmla="val 243"/>
              <a:gd name="f126" fmla="val 175"/>
              <a:gd name="f127" fmla="val 287"/>
              <a:gd name="f128" fmla="val 187"/>
              <a:gd name="f129" fmla="val 304"/>
              <a:gd name="f130" fmla="val 329"/>
              <a:gd name="f131" fmla="val 354"/>
              <a:gd name="f132" fmla="val 152"/>
              <a:gd name="f133" fmla="+- 0 0 -90"/>
              <a:gd name="f134" fmla="*/ f4 1 400"/>
              <a:gd name="f135" fmla="*/ f5 1 325"/>
              <a:gd name="f136" fmla="val f6"/>
              <a:gd name="f137" fmla="val f7"/>
              <a:gd name="f138" fmla="val f8"/>
              <a:gd name="f139" fmla="*/ f133 f0 1"/>
              <a:gd name="f140" fmla="+- f138 0 f136"/>
              <a:gd name="f141" fmla="+- f137 0 f136"/>
              <a:gd name="f142" fmla="*/ f139 1 f3"/>
              <a:gd name="f143" fmla="*/ f141 1 400"/>
              <a:gd name="f144" fmla="*/ f140 1 325"/>
              <a:gd name="f145" fmla="*/ 318 f141 1"/>
              <a:gd name="f146" fmla="*/ 0 f140 1"/>
              <a:gd name="f147" fmla="*/ 400 f141 1"/>
              <a:gd name="f148" fmla="*/ 143 f140 1"/>
              <a:gd name="f149" fmla="*/ 340 f141 1"/>
              <a:gd name="f150" fmla="*/ 177 f140 1"/>
              <a:gd name="f151" fmla="*/ 291 f141 1"/>
              <a:gd name="f152" fmla="*/ 197 f140 1"/>
              <a:gd name="f153" fmla="*/ 247 f141 1"/>
              <a:gd name="f154" fmla="*/ 193 f140 1"/>
              <a:gd name="f155" fmla="*/ 214 f141 1"/>
              <a:gd name="f156" fmla="*/ 184 f140 1"/>
              <a:gd name="f157" fmla="*/ 178 f141 1"/>
              <a:gd name="f158" fmla="*/ 189 f140 1"/>
              <a:gd name="f159" fmla="*/ 60 f141 1"/>
              <a:gd name="f160" fmla="*/ 250 f140 1"/>
              <a:gd name="f161" fmla="*/ 58 f141 1"/>
              <a:gd name="f162" fmla="*/ 251 f140 1"/>
              <a:gd name="f163" fmla="*/ 85 f141 1"/>
              <a:gd name="f164" fmla="*/ 324 f140 1"/>
              <a:gd name="f165" fmla="*/ 82 f141 1"/>
              <a:gd name="f166" fmla="*/ 325 f140 1"/>
              <a:gd name="f167" fmla="*/ 0 f141 1"/>
              <a:gd name="f168" fmla="*/ 181 f140 1"/>
              <a:gd name="f169" fmla="*/ 2 f141 1"/>
              <a:gd name="f170" fmla="*/ 179 f140 1"/>
              <a:gd name="f171" fmla="*/ 51 f141 1"/>
              <a:gd name="f172" fmla="*/ 240 f140 1"/>
              <a:gd name="f173" fmla="*/ 128 f141 1"/>
              <a:gd name="f174" fmla="*/ 191 f140 1"/>
              <a:gd name="f175" fmla="*/ 157 f141 1"/>
              <a:gd name="f176" fmla="*/ 173 f140 1"/>
              <a:gd name="f177" fmla="*/ 194 f141 1"/>
              <a:gd name="f178" fmla="*/ 121 f140 1"/>
              <a:gd name="f179" fmla="*/ 209 f141 1"/>
              <a:gd name="f180" fmla="*/ 78 f140 1"/>
              <a:gd name="f181" fmla="*/ 246 f141 1"/>
              <a:gd name="f182" fmla="*/ 41 f140 1"/>
              <a:gd name="f183" fmla="*/ 314 f141 1"/>
              <a:gd name="f184" fmla="*/ 2 f140 1"/>
              <a:gd name="f185" fmla="*/ 379 f141 1"/>
              <a:gd name="f186" fmla="*/ 139 f140 1"/>
              <a:gd name="f187" fmla="*/ 137 f140 1"/>
              <a:gd name="f188" fmla="*/ 374 f141 1"/>
              <a:gd name="f189" fmla="*/ 136 f140 1"/>
              <a:gd name="f190" fmla="*/ 309 f141 1"/>
              <a:gd name="f191" fmla="*/ 223 f141 1"/>
              <a:gd name="f192" fmla="*/ 105 f140 1"/>
              <a:gd name="f193" fmla="*/ 211 f141 1"/>
              <a:gd name="f194" fmla="*/ 118 f140 1"/>
              <a:gd name="f195" fmla="*/ 120 f140 1"/>
              <a:gd name="f196" fmla="*/ 240 f141 1"/>
              <a:gd name="f197" fmla="*/ 172 f140 1"/>
              <a:gd name="f198" fmla="*/ 251 f141 1"/>
              <a:gd name="f199" fmla="*/ 304 f141 1"/>
              <a:gd name="f200" fmla="+- f142 0 f1"/>
              <a:gd name="f201" fmla="*/ f145 1 400"/>
              <a:gd name="f202" fmla="*/ f146 1 325"/>
              <a:gd name="f203" fmla="*/ f147 1 400"/>
              <a:gd name="f204" fmla="*/ f148 1 325"/>
              <a:gd name="f205" fmla="*/ f149 1 400"/>
              <a:gd name="f206" fmla="*/ f150 1 325"/>
              <a:gd name="f207" fmla="*/ f151 1 400"/>
              <a:gd name="f208" fmla="*/ f152 1 325"/>
              <a:gd name="f209" fmla="*/ f153 1 400"/>
              <a:gd name="f210" fmla="*/ f154 1 325"/>
              <a:gd name="f211" fmla="*/ f155 1 400"/>
              <a:gd name="f212" fmla="*/ f156 1 325"/>
              <a:gd name="f213" fmla="*/ f157 1 400"/>
              <a:gd name="f214" fmla="*/ f158 1 325"/>
              <a:gd name="f215" fmla="*/ f159 1 400"/>
              <a:gd name="f216" fmla="*/ f160 1 325"/>
              <a:gd name="f217" fmla="*/ f161 1 400"/>
              <a:gd name="f218" fmla="*/ f162 1 325"/>
              <a:gd name="f219" fmla="*/ f163 1 400"/>
              <a:gd name="f220" fmla="*/ f164 1 325"/>
              <a:gd name="f221" fmla="*/ f165 1 400"/>
              <a:gd name="f222" fmla="*/ f166 1 325"/>
              <a:gd name="f223" fmla="*/ f167 1 400"/>
              <a:gd name="f224" fmla="*/ f168 1 325"/>
              <a:gd name="f225" fmla="*/ f169 1 400"/>
              <a:gd name="f226" fmla="*/ f170 1 325"/>
              <a:gd name="f227" fmla="*/ f171 1 400"/>
              <a:gd name="f228" fmla="*/ f172 1 325"/>
              <a:gd name="f229" fmla="*/ f173 1 400"/>
              <a:gd name="f230" fmla="*/ f174 1 325"/>
              <a:gd name="f231" fmla="*/ f175 1 400"/>
              <a:gd name="f232" fmla="*/ f176 1 325"/>
              <a:gd name="f233" fmla="*/ f177 1 400"/>
              <a:gd name="f234" fmla="*/ f178 1 325"/>
              <a:gd name="f235" fmla="*/ f179 1 400"/>
              <a:gd name="f236" fmla="*/ f180 1 325"/>
              <a:gd name="f237" fmla="*/ f181 1 400"/>
              <a:gd name="f238" fmla="*/ f182 1 325"/>
              <a:gd name="f239" fmla="*/ f183 1 400"/>
              <a:gd name="f240" fmla="*/ f184 1 325"/>
              <a:gd name="f241" fmla="*/ f185 1 400"/>
              <a:gd name="f242" fmla="*/ f186 1 325"/>
              <a:gd name="f243" fmla="*/ f187 1 325"/>
              <a:gd name="f244" fmla="*/ f188 1 400"/>
              <a:gd name="f245" fmla="*/ f189 1 325"/>
              <a:gd name="f246" fmla="*/ f190 1 400"/>
              <a:gd name="f247" fmla="*/ f191 1 400"/>
              <a:gd name="f248" fmla="*/ f192 1 325"/>
              <a:gd name="f249" fmla="*/ f193 1 400"/>
              <a:gd name="f250" fmla="*/ f194 1 325"/>
              <a:gd name="f251" fmla="*/ f195 1 325"/>
              <a:gd name="f252" fmla="*/ f196 1 400"/>
              <a:gd name="f253" fmla="*/ f197 1 325"/>
              <a:gd name="f254" fmla="*/ f198 1 400"/>
              <a:gd name="f255" fmla="*/ f199 1 400"/>
              <a:gd name="f256" fmla="*/ 0 1 f143"/>
              <a:gd name="f257" fmla="*/ f137 1 f143"/>
              <a:gd name="f258" fmla="*/ 0 1 f144"/>
              <a:gd name="f259" fmla="*/ f138 1 f144"/>
              <a:gd name="f260" fmla="*/ f201 1 f143"/>
              <a:gd name="f261" fmla="*/ f202 1 f144"/>
              <a:gd name="f262" fmla="*/ f203 1 f143"/>
              <a:gd name="f263" fmla="*/ f204 1 f144"/>
              <a:gd name="f264" fmla="*/ f205 1 f143"/>
              <a:gd name="f265" fmla="*/ f206 1 f144"/>
              <a:gd name="f266" fmla="*/ f207 1 f143"/>
              <a:gd name="f267" fmla="*/ f208 1 f144"/>
              <a:gd name="f268" fmla="*/ f209 1 f143"/>
              <a:gd name="f269" fmla="*/ f210 1 f144"/>
              <a:gd name="f270" fmla="*/ f211 1 f143"/>
              <a:gd name="f271" fmla="*/ f212 1 f144"/>
              <a:gd name="f272" fmla="*/ f213 1 f143"/>
              <a:gd name="f273" fmla="*/ f214 1 f144"/>
              <a:gd name="f274" fmla="*/ f215 1 f143"/>
              <a:gd name="f275" fmla="*/ f216 1 f144"/>
              <a:gd name="f276" fmla="*/ f217 1 f143"/>
              <a:gd name="f277" fmla="*/ f218 1 f144"/>
              <a:gd name="f278" fmla="*/ f219 1 f143"/>
              <a:gd name="f279" fmla="*/ f220 1 f144"/>
              <a:gd name="f280" fmla="*/ f221 1 f143"/>
              <a:gd name="f281" fmla="*/ f222 1 f144"/>
              <a:gd name="f282" fmla="*/ f223 1 f143"/>
              <a:gd name="f283" fmla="*/ f224 1 f144"/>
              <a:gd name="f284" fmla="*/ f225 1 f143"/>
              <a:gd name="f285" fmla="*/ f226 1 f144"/>
              <a:gd name="f286" fmla="*/ f227 1 f143"/>
              <a:gd name="f287" fmla="*/ f228 1 f144"/>
              <a:gd name="f288" fmla="*/ f229 1 f143"/>
              <a:gd name="f289" fmla="*/ f230 1 f144"/>
              <a:gd name="f290" fmla="*/ f231 1 f143"/>
              <a:gd name="f291" fmla="*/ f232 1 f144"/>
              <a:gd name="f292" fmla="*/ f233 1 f143"/>
              <a:gd name="f293" fmla="*/ f234 1 f144"/>
              <a:gd name="f294" fmla="*/ f235 1 f143"/>
              <a:gd name="f295" fmla="*/ f236 1 f144"/>
              <a:gd name="f296" fmla="*/ f237 1 f143"/>
              <a:gd name="f297" fmla="*/ f238 1 f144"/>
              <a:gd name="f298" fmla="*/ f239 1 f143"/>
              <a:gd name="f299" fmla="*/ f240 1 f144"/>
              <a:gd name="f300" fmla="*/ f241 1 f143"/>
              <a:gd name="f301" fmla="*/ f242 1 f144"/>
              <a:gd name="f302" fmla="*/ f243 1 f144"/>
              <a:gd name="f303" fmla="*/ f244 1 f143"/>
              <a:gd name="f304" fmla="*/ f245 1 f144"/>
              <a:gd name="f305" fmla="*/ f246 1 f143"/>
              <a:gd name="f306" fmla="*/ f247 1 f143"/>
              <a:gd name="f307" fmla="*/ f248 1 f144"/>
              <a:gd name="f308" fmla="*/ f249 1 f143"/>
              <a:gd name="f309" fmla="*/ f250 1 f144"/>
              <a:gd name="f310" fmla="*/ f251 1 f144"/>
              <a:gd name="f311" fmla="*/ f252 1 f143"/>
              <a:gd name="f312" fmla="*/ f253 1 f144"/>
              <a:gd name="f313" fmla="*/ f254 1 f143"/>
              <a:gd name="f314" fmla="*/ f255 1 f143"/>
              <a:gd name="f315" fmla="*/ f256 f134 1"/>
              <a:gd name="f316" fmla="*/ f257 f134 1"/>
              <a:gd name="f317" fmla="*/ f259 f135 1"/>
              <a:gd name="f318" fmla="*/ f258 f135 1"/>
              <a:gd name="f319" fmla="*/ f260 f134 1"/>
              <a:gd name="f320" fmla="*/ f261 f135 1"/>
              <a:gd name="f321" fmla="*/ f262 f134 1"/>
              <a:gd name="f322" fmla="*/ f263 f135 1"/>
              <a:gd name="f323" fmla="*/ f264 f134 1"/>
              <a:gd name="f324" fmla="*/ f265 f135 1"/>
              <a:gd name="f325" fmla="*/ f266 f134 1"/>
              <a:gd name="f326" fmla="*/ f267 f135 1"/>
              <a:gd name="f327" fmla="*/ f268 f134 1"/>
              <a:gd name="f328" fmla="*/ f269 f135 1"/>
              <a:gd name="f329" fmla="*/ f270 f134 1"/>
              <a:gd name="f330" fmla="*/ f271 f135 1"/>
              <a:gd name="f331" fmla="*/ f272 f134 1"/>
              <a:gd name="f332" fmla="*/ f273 f135 1"/>
              <a:gd name="f333" fmla="*/ f274 f134 1"/>
              <a:gd name="f334" fmla="*/ f275 f135 1"/>
              <a:gd name="f335" fmla="*/ f276 f134 1"/>
              <a:gd name="f336" fmla="*/ f277 f135 1"/>
              <a:gd name="f337" fmla="*/ f278 f134 1"/>
              <a:gd name="f338" fmla="*/ f279 f135 1"/>
              <a:gd name="f339" fmla="*/ f280 f134 1"/>
              <a:gd name="f340" fmla="*/ f281 f135 1"/>
              <a:gd name="f341" fmla="*/ f282 f134 1"/>
              <a:gd name="f342" fmla="*/ f283 f135 1"/>
              <a:gd name="f343" fmla="*/ f284 f134 1"/>
              <a:gd name="f344" fmla="*/ f285 f135 1"/>
              <a:gd name="f345" fmla="*/ f286 f134 1"/>
              <a:gd name="f346" fmla="*/ f287 f135 1"/>
              <a:gd name="f347" fmla="*/ f288 f134 1"/>
              <a:gd name="f348" fmla="*/ f289 f135 1"/>
              <a:gd name="f349" fmla="*/ f290 f134 1"/>
              <a:gd name="f350" fmla="*/ f291 f135 1"/>
              <a:gd name="f351" fmla="*/ f292 f134 1"/>
              <a:gd name="f352" fmla="*/ f293 f135 1"/>
              <a:gd name="f353" fmla="*/ f294 f134 1"/>
              <a:gd name="f354" fmla="*/ f295 f135 1"/>
              <a:gd name="f355" fmla="*/ f296 f134 1"/>
              <a:gd name="f356" fmla="*/ f297 f135 1"/>
              <a:gd name="f357" fmla="*/ f298 f134 1"/>
              <a:gd name="f358" fmla="*/ f299 f135 1"/>
              <a:gd name="f359" fmla="*/ f300 f134 1"/>
              <a:gd name="f360" fmla="*/ f301 f135 1"/>
              <a:gd name="f361" fmla="*/ f302 f135 1"/>
              <a:gd name="f362" fmla="*/ f303 f134 1"/>
              <a:gd name="f363" fmla="*/ f304 f135 1"/>
              <a:gd name="f364" fmla="*/ f305 f134 1"/>
              <a:gd name="f365" fmla="*/ f306 f134 1"/>
              <a:gd name="f366" fmla="*/ f307 f135 1"/>
              <a:gd name="f367" fmla="*/ f308 f134 1"/>
              <a:gd name="f368" fmla="*/ f309 f135 1"/>
              <a:gd name="f369" fmla="*/ f310 f135 1"/>
              <a:gd name="f370" fmla="*/ f311 f134 1"/>
              <a:gd name="f371" fmla="*/ f312 f135 1"/>
              <a:gd name="f372" fmla="*/ f313 f134 1"/>
              <a:gd name="f373" fmla="*/ f314 f1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0">
                <a:pos x="f319" y="f320"/>
              </a:cxn>
              <a:cxn ang="f200">
                <a:pos x="f321" y="f322"/>
              </a:cxn>
              <a:cxn ang="f200">
                <a:pos x="f323" y="f324"/>
              </a:cxn>
              <a:cxn ang="f200">
                <a:pos x="f325" y="f326"/>
              </a:cxn>
              <a:cxn ang="f200">
                <a:pos x="f327" y="f328"/>
              </a:cxn>
              <a:cxn ang="f200">
                <a:pos x="f329" y="f330"/>
              </a:cxn>
              <a:cxn ang="f200">
                <a:pos x="f331" y="f332"/>
              </a:cxn>
              <a:cxn ang="f200">
                <a:pos x="f333" y="f334"/>
              </a:cxn>
              <a:cxn ang="f200">
                <a:pos x="f335" y="f336"/>
              </a:cxn>
              <a:cxn ang="f200">
                <a:pos x="f337" y="f338"/>
              </a:cxn>
              <a:cxn ang="f200">
                <a:pos x="f339" y="f340"/>
              </a:cxn>
              <a:cxn ang="f200">
                <a:pos x="f341" y="f342"/>
              </a:cxn>
              <a:cxn ang="f200">
                <a:pos x="f343" y="f344"/>
              </a:cxn>
              <a:cxn ang="f200">
                <a:pos x="f345" y="f346"/>
              </a:cxn>
              <a:cxn ang="f200">
                <a:pos x="f347" y="f348"/>
              </a:cxn>
              <a:cxn ang="f200">
                <a:pos x="f349" y="f350"/>
              </a:cxn>
              <a:cxn ang="f200">
                <a:pos x="f351" y="f352"/>
              </a:cxn>
              <a:cxn ang="f200">
                <a:pos x="f353" y="f354"/>
              </a:cxn>
              <a:cxn ang="f200">
                <a:pos x="f355" y="f356"/>
              </a:cxn>
              <a:cxn ang="f200">
                <a:pos x="f357" y="f358"/>
              </a:cxn>
              <a:cxn ang="f200">
                <a:pos x="f319" y="f320"/>
              </a:cxn>
              <a:cxn ang="f200">
                <a:pos x="f359" y="f360"/>
              </a:cxn>
              <a:cxn ang="f200">
                <a:pos x="f359" y="f361"/>
              </a:cxn>
              <a:cxn ang="f200">
                <a:pos x="f362" y="f363"/>
              </a:cxn>
              <a:cxn ang="f200">
                <a:pos x="f364" y="f352"/>
              </a:cxn>
              <a:cxn ang="f200">
                <a:pos x="f365" y="f366"/>
              </a:cxn>
              <a:cxn ang="f200">
                <a:pos x="f367" y="f368"/>
              </a:cxn>
              <a:cxn ang="f200">
                <a:pos x="f367" y="f369"/>
              </a:cxn>
              <a:cxn ang="f200">
                <a:pos x="f370" y="f371"/>
              </a:cxn>
              <a:cxn ang="f200">
                <a:pos x="f372" y="f344"/>
              </a:cxn>
              <a:cxn ang="f200">
                <a:pos x="f373" y="f344"/>
              </a:cxn>
              <a:cxn ang="f200">
                <a:pos x="f359" y="f360"/>
              </a:cxn>
            </a:cxnLst>
            <a:rect l="f315" t="f318" r="f316" b="f317"/>
            <a:pathLst>
              <a:path w="400" h="325">
                <a:moveTo>
                  <a:pt x="f9" y="f6"/>
                </a:moveTo>
                <a:cubicBezTo>
                  <a:pt x="f10" y="f11"/>
                  <a:pt x="f12" y="f13"/>
                  <a:pt x="f7" y="f14"/>
                </a:cubicBezTo>
                <a:cubicBezTo>
                  <a:pt x="f15" y="f16"/>
                  <a:pt x="f2" y="f17"/>
                  <a:pt x="f18" y="f19"/>
                </a:cubicBezTo>
                <a:cubicBezTo>
                  <a:pt x="f8" y="f20"/>
                  <a:pt x="f21" y="f22"/>
                  <a:pt x="f23" y="f24"/>
                </a:cubicBezTo>
                <a:cubicBezTo>
                  <a:pt x="f25" y="f26"/>
                  <a:pt x="f27" y="f24"/>
                  <a:pt x="f28" y="f29"/>
                </a:cubicBezTo>
                <a:cubicBezTo>
                  <a:pt x="f30" y="f31"/>
                  <a:pt x="f32" y="f20"/>
                  <a:pt x="f33" y="f34"/>
                </a:cubicBezTo>
                <a:cubicBezTo>
                  <a:pt x="f35" y="f36"/>
                  <a:pt x="f37" y="f34"/>
                  <a:pt x="f38" y="f37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3" y="f44"/>
                  <a:pt x="f45" y="f46"/>
                  <a:pt x="f47" y="f46"/>
                </a:cubicBezTo>
                <a:cubicBezTo>
                  <a:pt x="f48" y="f25"/>
                  <a:pt x="f49" y="f50"/>
                  <a:pt x="f51" y="f52"/>
                </a:cubicBezTo>
                <a:cubicBezTo>
                  <a:pt x="f53" y="f52"/>
                  <a:pt x="f54" y="f8"/>
                  <a:pt x="f55" y="f8"/>
                </a:cubicBezTo>
                <a:cubicBezTo>
                  <a:pt x="f56" y="f57"/>
                  <a:pt x="f58" y="f59"/>
                  <a:pt x="f6" y="f36"/>
                </a:cubicBezTo>
                <a:cubicBezTo>
                  <a:pt x="f60" y="f36"/>
                  <a:pt x="f61" y="f3"/>
                  <a:pt x="f61" y="f62"/>
                </a:cubicBezTo>
                <a:cubicBezTo>
                  <a:pt x="f63" y="f26"/>
                  <a:pt x="f64" y="f65"/>
                  <a:pt x="f56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62"/>
                  <a:pt x="f76" y="f77"/>
                </a:cubicBezTo>
                <a:cubicBezTo>
                  <a:pt x="f38" y="f78"/>
                  <a:pt x="f37" y="f79"/>
                  <a:pt x="f22" y="f80"/>
                </a:cubicBezTo>
                <a:cubicBezTo>
                  <a:pt x="f81" y="f82"/>
                  <a:pt x="f83" y="f84"/>
                  <a:pt x="f40" y="f85"/>
                </a:cubicBezTo>
                <a:cubicBezTo>
                  <a:pt x="f86" y="f87"/>
                  <a:pt x="f59" y="f88"/>
                  <a:pt x="f89" y="f90"/>
                </a:cubicBezTo>
                <a:cubicBezTo>
                  <a:pt x="f91" y="f92"/>
                  <a:pt x="f93" y="f94"/>
                  <a:pt x="f95" y="f61"/>
                </a:cubicBezTo>
                <a:cubicBezTo>
                  <a:pt x="f96" y="f60"/>
                  <a:pt x="f97" y="f60"/>
                  <a:pt x="f9" y="f6"/>
                </a:cubicBezTo>
                <a:close/>
                <a:moveTo>
                  <a:pt x="f98" y="f39"/>
                </a:moveTo>
                <a:cubicBezTo>
                  <a:pt x="f98" y="f39"/>
                  <a:pt x="f98" y="f73"/>
                  <a:pt x="f98" y="f99"/>
                </a:cubicBezTo>
                <a:cubicBezTo>
                  <a:pt x="f100" y="f99"/>
                  <a:pt x="f101" y="f102"/>
                  <a:pt x="f103" y="f102"/>
                </a:cubicBezTo>
                <a:cubicBezTo>
                  <a:pt x="f104" y="f105"/>
                  <a:pt x="f106" y="f107"/>
                  <a:pt x="f21" y="f80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69"/>
                  <a:pt x="f115" y="f116"/>
                  <a:pt x="f117" y="f118"/>
                </a:cubicBezTo>
                <a:cubicBezTo>
                  <a:pt x="f117" y="f119"/>
                  <a:pt x="f117" y="f120"/>
                  <a:pt x="f117" y="f120"/>
                </a:cubicBezTo>
                <a:cubicBezTo>
                  <a:pt x="f121" y="f122"/>
                  <a:pt x="f32" y="f123"/>
                  <a:pt x="f66" y="f124"/>
                </a:cubicBezTo>
                <a:cubicBezTo>
                  <a:pt x="f125" y="f126"/>
                  <a:pt x="f28" y="f38"/>
                  <a:pt x="f46" y="f62"/>
                </a:cubicBezTo>
                <a:cubicBezTo>
                  <a:pt x="f91" y="f20"/>
                  <a:pt x="f127" y="f128"/>
                  <a:pt x="f129" y="f62"/>
                </a:cubicBezTo>
                <a:cubicBezTo>
                  <a:pt x="f130" y="f17"/>
                  <a:pt x="f131" y="f132"/>
                  <a:pt x="f98" y="f3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1" name="Freeform 99">
            <a:extLst>
              <a:ext uri="{FF2B5EF4-FFF2-40B4-BE49-F238E27FC236}">
                <a16:creationId xmlns:a16="http://schemas.microsoft.com/office/drawing/2014/main" id="{B9EACB78-E4B5-F8C9-1D7D-29B0F418A6DA}"/>
              </a:ext>
            </a:extLst>
          </p:cNvPr>
          <p:cNvSpPr/>
          <p:nvPr/>
        </p:nvSpPr>
        <p:spPr>
          <a:xfrm>
            <a:off x="7559673" y="2627308"/>
            <a:ext cx="614367" cy="14763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29"/>
              <a:gd name="f7" fmla="val 103"/>
              <a:gd name="f8" fmla="val 20"/>
              <a:gd name="f9" fmla="val 74"/>
              <a:gd name="f10" fmla="val 79"/>
              <a:gd name="f11" fmla="val 59"/>
              <a:gd name="f12" fmla="val 58"/>
              <a:gd name="f13" fmla="val 43"/>
              <a:gd name="f14" fmla="val 1"/>
              <a:gd name="f15" fmla="val 16"/>
              <a:gd name="f16" fmla="val 47"/>
              <a:gd name="f17" fmla="val 17"/>
              <a:gd name="f18" fmla="val 18"/>
              <a:gd name="f19" fmla="val 48"/>
              <a:gd name="f20" fmla="val 45"/>
              <a:gd name="f21" fmla="val 21"/>
              <a:gd name="f22" fmla="val 42"/>
              <a:gd name="f23" fmla="val 23"/>
              <a:gd name="f24" fmla="val 39"/>
              <a:gd name="f25" fmla="val 26"/>
              <a:gd name="f26" fmla="val 36"/>
              <a:gd name="f27" fmla="val 29"/>
              <a:gd name="f28" fmla="val 35"/>
              <a:gd name="f29" fmla="val 31"/>
              <a:gd name="f30" fmla="val 34"/>
              <a:gd name="f31" fmla="val 37"/>
              <a:gd name="f32" fmla="val 38"/>
              <a:gd name="f33" fmla="val 46"/>
              <a:gd name="f34" fmla="val 73"/>
              <a:gd name="f35" fmla="val 100"/>
              <a:gd name="f36" fmla="val 127"/>
              <a:gd name="f37" fmla="val 131"/>
              <a:gd name="f38" fmla="val 133"/>
              <a:gd name="f39" fmla="val 135"/>
              <a:gd name="f40" fmla="val 147"/>
              <a:gd name="f41" fmla="val 15"/>
              <a:gd name="f42" fmla="val 164"/>
              <a:gd name="f43" fmla="val 192"/>
              <a:gd name="f44" fmla="val 264"/>
              <a:gd name="f45" fmla="val 337"/>
              <a:gd name="f46" fmla="val 409"/>
              <a:gd name="f47" fmla="val 423"/>
              <a:gd name="f48" fmla="val 428"/>
              <a:gd name="f49" fmla="val 5"/>
              <a:gd name="f50" fmla="val 19"/>
              <a:gd name="f51" fmla="val 65"/>
              <a:gd name="f52" fmla="val 88"/>
              <a:gd name="f53" fmla="val 91"/>
              <a:gd name="f54" fmla="val 93"/>
              <a:gd name="f55" fmla="val 407"/>
              <a:gd name="f56" fmla="val 386"/>
              <a:gd name="f57" fmla="val 364"/>
              <a:gd name="f58" fmla="val 66"/>
              <a:gd name="f59" fmla="val 40"/>
              <a:gd name="f60" fmla="val 14"/>
              <a:gd name="f61" fmla="val 327"/>
              <a:gd name="f62" fmla="val 291"/>
              <a:gd name="f63" fmla="val 253"/>
              <a:gd name="f64" fmla="val 92"/>
              <a:gd name="f65" fmla="val 235"/>
              <a:gd name="f66" fmla="val 218"/>
              <a:gd name="f67" fmla="val 201"/>
              <a:gd name="f68" fmla="val 184"/>
              <a:gd name="f69" fmla="val 167"/>
              <a:gd name="f70" fmla="val 153"/>
              <a:gd name="f71" fmla="val 152"/>
              <a:gd name="f72" fmla="val 148"/>
              <a:gd name="f73" fmla="val 101"/>
              <a:gd name="f74" fmla="val 142"/>
              <a:gd name="f75" fmla="val 96"/>
              <a:gd name="f76" fmla="val 138"/>
              <a:gd name="f77" fmla="val 90"/>
              <a:gd name="f78" fmla="val 84"/>
              <a:gd name="f79" fmla="val 130"/>
              <a:gd name="f80" fmla="val 78"/>
              <a:gd name="f81" fmla="val 125"/>
              <a:gd name="f82" fmla="val 99"/>
              <a:gd name="f83" fmla="val 83"/>
              <a:gd name="f84" fmla="val 85"/>
              <a:gd name="f85" fmla="val 87"/>
              <a:gd name="f86" fmla="val 28"/>
              <a:gd name="f87" fmla="val 86"/>
              <a:gd name="f88" fmla="val 25"/>
              <a:gd name="f89" fmla="val 82"/>
              <a:gd name="f90" fmla="val 76"/>
              <a:gd name="f91" fmla="+- 0 0 -90"/>
              <a:gd name="f92" fmla="*/ f3 1 429"/>
              <a:gd name="f93" fmla="*/ f4 1 103"/>
              <a:gd name="f94" fmla="val f5"/>
              <a:gd name="f95" fmla="val f6"/>
              <a:gd name="f96" fmla="val f7"/>
              <a:gd name="f97" fmla="*/ f91 f0 1"/>
              <a:gd name="f98" fmla="+- f96 0 f94"/>
              <a:gd name="f99" fmla="+- f95 0 f94"/>
              <a:gd name="f100" fmla="*/ f97 1 f2"/>
              <a:gd name="f101" fmla="*/ f99 1 429"/>
              <a:gd name="f102" fmla="*/ f98 1 103"/>
              <a:gd name="f103" fmla="*/ 20 f99 1"/>
              <a:gd name="f104" fmla="*/ 74 f98 1"/>
              <a:gd name="f105" fmla="*/ 0 f99 1"/>
              <a:gd name="f106" fmla="*/ 59 f98 1"/>
              <a:gd name="f107" fmla="*/ 58 f98 1"/>
              <a:gd name="f108" fmla="*/ 16 f99 1"/>
              <a:gd name="f109" fmla="*/ 47 f98 1"/>
              <a:gd name="f110" fmla="*/ 48 f98 1"/>
              <a:gd name="f111" fmla="*/ 21 f99 1"/>
              <a:gd name="f112" fmla="*/ 42 f98 1"/>
              <a:gd name="f113" fmla="*/ 29 f99 1"/>
              <a:gd name="f114" fmla="*/ 35 f98 1"/>
              <a:gd name="f115" fmla="*/ 37 f99 1"/>
              <a:gd name="f116" fmla="*/ 38 f98 1"/>
              <a:gd name="f117" fmla="*/ 46 f99 1"/>
              <a:gd name="f118" fmla="*/ 43 f98 1"/>
              <a:gd name="f119" fmla="*/ 127 f99 1"/>
              <a:gd name="f120" fmla="*/ 135 f99 1"/>
              <a:gd name="f121" fmla="*/ 192 f99 1"/>
              <a:gd name="f122" fmla="*/ 0 f98 1"/>
              <a:gd name="f123" fmla="*/ 409 f99 1"/>
              <a:gd name="f124" fmla="*/ 429 f99 1"/>
              <a:gd name="f125" fmla="*/ 19 f98 1"/>
              <a:gd name="f126" fmla="*/ 88 f98 1"/>
              <a:gd name="f127" fmla="*/ 428 f99 1"/>
              <a:gd name="f128" fmla="*/ 93 f98 1"/>
              <a:gd name="f129" fmla="*/ 364 f99 1"/>
              <a:gd name="f130" fmla="*/ 14 f98 1"/>
              <a:gd name="f131" fmla="*/ 253 f99 1"/>
              <a:gd name="f132" fmla="*/ 92 f98 1"/>
              <a:gd name="f133" fmla="*/ 201 f99 1"/>
              <a:gd name="f134" fmla="*/ 153 f99 1"/>
              <a:gd name="f135" fmla="*/ 103 f98 1"/>
              <a:gd name="f136" fmla="*/ 147 f99 1"/>
              <a:gd name="f137" fmla="*/ 101 f98 1"/>
              <a:gd name="f138" fmla="*/ 84 f98 1"/>
              <a:gd name="f139" fmla="*/ 125 f99 1"/>
              <a:gd name="f140" fmla="*/ 78 f98 1"/>
              <a:gd name="f141" fmla="*/ 48 f99 1"/>
              <a:gd name="f142" fmla="*/ 83 f98 1"/>
              <a:gd name="f143" fmla="*/ 28 f99 1"/>
              <a:gd name="f144" fmla="*/ 86 f98 1"/>
              <a:gd name="f145" fmla="*/ 79 f98 1"/>
              <a:gd name="f146" fmla="+- f100 0 f1"/>
              <a:gd name="f147" fmla="*/ f103 1 429"/>
              <a:gd name="f148" fmla="*/ f104 1 103"/>
              <a:gd name="f149" fmla="*/ f105 1 429"/>
              <a:gd name="f150" fmla="*/ f106 1 103"/>
              <a:gd name="f151" fmla="*/ f107 1 103"/>
              <a:gd name="f152" fmla="*/ f108 1 429"/>
              <a:gd name="f153" fmla="*/ f109 1 103"/>
              <a:gd name="f154" fmla="*/ f110 1 103"/>
              <a:gd name="f155" fmla="*/ f111 1 429"/>
              <a:gd name="f156" fmla="*/ f112 1 103"/>
              <a:gd name="f157" fmla="*/ f113 1 429"/>
              <a:gd name="f158" fmla="*/ f114 1 103"/>
              <a:gd name="f159" fmla="*/ f115 1 429"/>
              <a:gd name="f160" fmla="*/ f116 1 103"/>
              <a:gd name="f161" fmla="*/ f117 1 429"/>
              <a:gd name="f162" fmla="*/ f118 1 103"/>
              <a:gd name="f163" fmla="*/ f119 1 429"/>
              <a:gd name="f164" fmla="*/ f120 1 429"/>
              <a:gd name="f165" fmla="*/ f121 1 429"/>
              <a:gd name="f166" fmla="*/ f122 1 103"/>
              <a:gd name="f167" fmla="*/ f123 1 429"/>
              <a:gd name="f168" fmla="*/ f124 1 429"/>
              <a:gd name="f169" fmla="*/ f125 1 103"/>
              <a:gd name="f170" fmla="*/ f126 1 103"/>
              <a:gd name="f171" fmla="*/ f127 1 429"/>
              <a:gd name="f172" fmla="*/ f128 1 103"/>
              <a:gd name="f173" fmla="*/ f129 1 429"/>
              <a:gd name="f174" fmla="*/ f130 1 103"/>
              <a:gd name="f175" fmla="*/ f131 1 429"/>
              <a:gd name="f176" fmla="*/ f132 1 103"/>
              <a:gd name="f177" fmla="*/ f133 1 429"/>
              <a:gd name="f178" fmla="*/ f134 1 429"/>
              <a:gd name="f179" fmla="*/ f135 1 103"/>
              <a:gd name="f180" fmla="*/ f136 1 429"/>
              <a:gd name="f181" fmla="*/ f137 1 103"/>
              <a:gd name="f182" fmla="*/ f138 1 103"/>
              <a:gd name="f183" fmla="*/ f139 1 429"/>
              <a:gd name="f184" fmla="*/ f140 1 103"/>
              <a:gd name="f185" fmla="*/ f141 1 429"/>
              <a:gd name="f186" fmla="*/ f142 1 103"/>
              <a:gd name="f187" fmla="*/ f143 1 429"/>
              <a:gd name="f188" fmla="*/ f144 1 103"/>
              <a:gd name="f189" fmla="*/ f145 1 103"/>
              <a:gd name="f190" fmla="*/ 0 1 f101"/>
              <a:gd name="f191" fmla="*/ f95 1 f101"/>
              <a:gd name="f192" fmla="*/ 0 1 f102"/>
              <a:gd name="f193" fmla="*/ f96 1 f102"/>
              <a:gd name="f194" fmla="*/ f147 1 f101"/>
              <a:gd name="f195" fmla="*/ f148 1 f102"/>
              <a:gd name="f196" fmla="*/ f149 1 f101"/>
              <a:gd name="f197" fmla="*/ f150 1 f102"/>
              <a:gd name="f198" fmla="*/ f151 1 f102"/>
              <a:gd name="f199" fmla="*/ f152 1 f101"/>
              <a:gd name="f200" fmla="*/ f153 1 f102"/>
              <a:gd name="f201" fmla="*/ f154 1 f102"/>
              <a:gd name="f202" fmla="*/ f155 1 f101"/>
              <a:gd name="f203" fmla="*/ f156 1 f102"/>
              <a:gd name="f204" fmla="*/ f157 1 f101"/>
              <a:gd name="f205" fmla="*/ f158 1 f102"/>
              <a:gd name="f206" fmla="*/ f159 1 f101"/>
              <a:gd name="f207" fmla="*/ f160 1 f102"/>
              <a:gd name="f208" fmla="*/ f161 1 f101"/>
              <a:gd name="f209" fmla="*/ f162 1 f102"/>
              <a:gd name="f210" fmla="*/ f163 1 f101"/>
              <a:gd name="f211" fmla="*/ f164 1 f101"/>
              <a:gd name="f212" fmla="*/ f165 1 f101"/>
              <a:gd name="f213" fmla="*/ f166 1 f102"/>
              <a:gd name="f214" fmla="*/ f167 1 f101"/>
              <a:gd name="f215" fmla="*/ f168 1 f101"/>
              <a:gd name="f216" fmla="*/ f169 1 f102"/>
              <a:gd name="f217" fmla="*/ f170 1 f102"/>
              <a:gd name="f218" fmla="*/ f171 1 f101"/>
              <a:gd name="f219" fmla="*/ f172 1 f102"/>
              <a:gd name="f220" fmla="*/ f173 1 f101"/>
              <a:gd name="f221" fmla="*/ f174 1 f102"/>
              <a:gd name="f222" fmla="*/ f175 1 f101"/>
              <a:gd name="f223" fmla="*/ f176 1 f102"/>
              <a:gd name="f224" fmla="*/ f177 1 f101"/>
              <a:gd name="f225" fmla="*/ f178 1 f101"/>
              <a:gd name="f226" fmla="*/ f179 1 f102"/>
              <a:gd name="f227" fmla="*/ f180 1 f101"/>
              <a:gd name="f228" fmla="*/ f181 1 f102"/>
              <a:gd name="f229" fmla="*/ f182 1 f102"/>
              <a:gd name="f230" fmla="*/ f183 1 f101"/>
              <a:gd name="f231" fmla="*/ f184 1 f102"/>
              <a:gd name="f232" fmla="*/ f185 1 f101"/>
              <a:gd name="f233" fmla="*/ f186 1 f102"/>
              <a:gd name="f234" fmla="*/ f187 1 f101"/>
              <a:gd name="f235" fmla="*/ f188 1 f102"/>
              <a:gd name="f236" fmla="*/ f189 1 f102"/>
              <a:gd name="f237" fmla="*/ f190 f92 1"/>
              <a:gd name="f238" fmla="*/ f191 f92 1"/>
              <a:gd name="f239" fmla="*/ f193 f93 1"/>
              <a:gd name="f240" fmla="*/ f192 f93 1"/>
              <a:gd name="f241" fmla="*/ f194 f92 1"/>
              <a:gd name="f242" fmla="*/ f195 f93 1"/>
              <a:gd name="f243" fmla="*/ f196 f92 1"/>
              <a:gd name="f244" fmla="*/ f197 f93 1"/>
              <a:gd name="f245" fmla="*/ f198 f93 1"/>
              <a:gd name="f246" fmla="*/ f199 f92 1"/>
              <a:gd name="f247" fmla="*/ f200 f93 1"/>
              <a:gd name="f248" fmla="*/ f201 f93 1"/>
              <a:gd name="f249" fmla="*/ f202 f92 1"/>
              <a:gd name="f250" fmla="*/ f203 f93 1"/>
              <a:gd name="f251" fmla="*/ f204 f92 1"/>
              <a:gd name="f252" fmla="*/ f205 f93 1"/>
              <a:gd name="f253" fmla="*/ f206 f92 1"/>
              <a:gd name="f254" fmla="*/ f207 f93 1"/>
              <a:gd name="f255" fmla="*/ f208 f92 1"/>
              <a:gd name="f256" fmla="*/ f209 f93 1"/>
              <a:gd name="f257" fmla="*/ f210 f92 1"/>
              <a:gd name="f258" fmla="*/ f211 f92 1"/>
              <a:gd name="f259" fmla="*/ f212 f92 1"/>
              <a:gd name="f260" fmla="*/ f213 f93 1"/>
              <a:gd name="f261" fmla="*/ f214 f92 1"/>
              <a:gd name="f262" fmla="*/ f215 f92 1"/>
              <a:gd name="f263" fmla="*/ f216 f93 1"/>
              <a:gd name="f264" fmla="*/ f217 f93 1"/>
              <a:gd name="f265" fmla="*/ f218 f92 1"/>
              <a:gd name="f266" fmla="*/ f219 f93 1"/>
              <a:gd name="f267" fmla="*/ f220 f92 1"/>
              <a:gd name="f268" fmla="*/ f221 f93 1"/>
              <a:gd name="f269" fmla="*/ f222 f92 1"/>
              <a:gd name="f270" fmla="*/ f223 f93 1"/>
              <a:gd name="f271" fmla="*/ f224 f92 1"/>
              <a:gd name="f272" fmla="*/ f225 f92 1"/>
              <a:gd name="f273" fmla="*/ f226 f93 1"/>
              <a:gd name="f274" fmla="*/ f227 f92 1"/>
              <a:gd name="f275" fmla="*/ f228 f93 1"/>
              <a:gd name="f276" fmla="*/ f229 f93 1"/>
              <a:gd name="f277" fmla="*/ f230 f92 1"/>
              <a:gd name="f278" fmla="*/ f231 f93 1"/>
              <a:gd name="f279" fmla="*/ f232 f92 1"/>
              <a:gd name="f280" fmla="*/ f233 f93 1"/>
              <a:gd name="f281" fmla="*/ f234 f92 1"/>
              <a:gd name="f282" fmla="*/ f235 f93 1"/>
              <a:gd name="f283" fmla="*/ f236 f9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6">
                <a:pos x="f241" y="f242"/>
              </a:cxn>
              <a:cxn ang="f146">
                <a:pos x="f243" y="f244"/>
              </a:cxn>
              <a:cxn ang="f146">
                <a:pos x="f243" y="f245"/>
              </a:cxn>
              <a:cxn ang="f146">
                <a:pos x="f246" y="f247"/>
              </a:cxn>
              <a:cxn ang="f146">
                <a:pos x="f241" y="f248"/>
              </a:cxn>
              <a:cxn ang="f146">
                <a:pos x="f249" y="f250"/>
              </a:cxn>
              <a:cxn ang="f146">
                <a:pos x="f251" y="f252"/>
              </a:cxn>
              <a:cxn ang="f146">
                <a:pos x="f253" y="f254"/>
              </a:cxn>
              <a:cxn ang="f146">
                <a:pos x="f255" y="f256"/>
              </a:cxn>
              <a:cxn ang="f146">
                <a:pos x="f257" y="f256"/>
              </a:cxn>
              <a:cxn ang="f146">
                <a:pos x="f258" y="f254"/>
              </a:cxn>
              <a:cxn ang="f146">
                <a:pos x="f259" y="f260"/>
              </a:cxn>
              <a:cxn ang="f146">
                <a:pos x="f261" y="f260"/>
              </a:cxn>
              <a:cxn ang="f146">
                <a:pos x="f262" y="f263"/>
              </a:cxn>
              <a:cxn ang="f146">
                <a:pos x="f262" y="f264"/>
              </a:cxn>
              <a:cxn ang="f146">
                <a:pos x="f265" y="f266"/>
              </a:cxn>
              <a:cxn ang="f146">
                <a:pos x="f267" y="f266"/>
              </a:cxn>
              <a:cxn ang="f146">
                <a:pos x="f267" y="f268"/>
              </a:cxn>
              <a:cxn ang="f146">
                <a:pos x="f269" y="f268"/>
              </a:cxn>
              <a:cxn ang="f146">
                <a:pos x="f269" y="f270"/>
              </a:cxn>
              <a:cxn ang="f146">
                <a:pos x="f271" y="f270"/>
              </a:cxn>
              <a:cxn ang="f146">
                <a:pos x="f272" y="f273"/>
              </a:cxn>
              <a:cxn ang="f146">
                <a:pos x="f274" y="f275"/>
              </a:cxn>
              <a:cxn ang="f146">
                <a:pos x="f258" y="f276"/>
              </a:cxn>
              <a:cxn ang="f146">
                <a:pos x="f277" y="f278"/>
              </a:cxn>
              <a:cxn ang="f146">
                <a:pos x="f279" y="f278"/>
              </a:cxn>
              <a:cxn ang="f146">
                <a:pos x="f253" y="f280"/>
              </a:cxn>
              <a:cxn ang="f146">
                <a:pos x="f281" y="f282"/>
              </a:cxn>
              <a:cxn ang="f146">
                <a:pos x="f249" y="f283"/>
              </a:cxn>
              <a:cxn ang="f146">
                <a:pos x="f241" y="f242"/>
              </a:cxn>
            </a:cxnLst>
            <a:rect l="f237" t="f240" r="f238" b="f239"/>
            <a:pathLst>
              <a:path w="429" h="103">
                <a:moveTo>
                  <a:pt x="f8" y="f9"/>
                </a:moveTo>
                <a:cubicBezTo>
                  <a:pt x="f5" y="f10"/>
                  <a:pt x="f5" y="f10"/>
                  <a:pt x="f5" y="f11"/>
                </a:cubicBezTo>
                <a:cubicBezTo>
                  <a:pt x="f5" y="f11"/>
                  <a:pt x="f5" y="f11"/>
                  <a:pt x="f5" y="f12"/>
                </a:cubicBezTo>
                <a:cubicBezTo>
                  <a:pt x="f5" y="f13"/>
                  <a:pt x="f14" y="f13"/>
                  <a:pt x="f15" y="f16"/>
                </a:cubicBezTo>
                <a:cubicBezTo>
                  <a:pt x="f17" y="f16"/>
                  <a:pt x="f18" y="f16"/>
                  <a:pt x="f8" y="f19"/>
                </a:cubicBezTo>
                <a:cubicBezTo>
                  <a:pt x="f8" y="f20"/>
                  <a:pt x="f8" y="f13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26" y="f26"/>
                  <a:pt x="f31" y="f32"/>
                </a:cubicBezTo>
                <a:cubicBezTo>
                  <a:pt x="f24" y="f13"/>
                  <a:pt x="f22" y="f13"/>
                  <a:pt x="f33" y="f13"/>
                </a:cubicBezTo>
                <a:cubicBezTo>
                  <a:pt x="f34" y="f13"/>
                  <a:pt x="f35" y="f13"/>
                  <a:pt x="f36" y="f13"/>
                </a:cubicBezTo>
                <a:cubicBezTo>
                  <a:pt x="f37" y="f13"/>
                  <a:pt x="f38" y="f22"/>
                  <a:pt x="f39" y="f32"/>
                </a:cubicBezTo>
                <a:cubicBezTo>
                  <a:pt x="f40" y="f41"/>
                  <a:pt x="f42" y="f5"/>
                  <a:pt x="f43" y="f5"/>
                </a:cubicBezTo>
                <a:cubicBezTo>
                  <a:pt x="f44" y="f5"/>
                  <a:pt x="f45" y="f5"/>
                  <a:pt x="f46" y="f5"/>
                </a:cubicBezTo>
                <a:cubicBezTo>
                  <a:pt x="f47" y="f5"/>
                  <a:pt x="f48" y="f49"/>
                  <a:pt x="f6" y="f50"/>
                </a:cubicBezTo>
                <a:cubicBezTo>
                  <a:pt x="f6" y="f22"/>
                  <a:pt x="f6" y="f51"/>
                  <a:pt x="f6" y="f52"/>
                </a:cubicBezTo>
                <a:cubicBezTo>
                  <a:pt x="f6" y="f53"/>
                  <a:pt x="f48" y="f54"/>
                  <a:pt x="f48" y="f54"/>
                </a:cubicBezTo>
                <a:cubicBezTo>
                  <a:pt x="f55" y="f54"/>
                  <a:pt x="f56" y="f54"/>
                  <a:pt x="f57" y="f54"/>
                </a:cubicBezTo>
                <a:cubicBezTo>
                  <a:pt x="f57" y="f58"/>
                  <a:pt x="f57" y="f59"/>
                  <a:pt x="f57" y="f60"/>
                </a:cubicBezTo>
                <a:cubicBezTo>
                  <a:pt x="f61" y="f60"/>
                  <a:pt x="f62" y="f60"/>
                  <a:pt x="f63" y="f60"/>
                </a:cubicBezTo>
                <a:cubicBezTo>
                  <a:pt x="f63" y="f59"/>
                  <a:pt x="f63" y="f58"/>
                  <a:pt x="f63" y="f64"/>
                </a:cubicBezTo>
                <a:cubicBezTo>
                  <a:pt x="f65" y="f64"/>
                  <a:pt x="f66" y="f64"/>
                  <a:pt x="f67" y="f64"/>
                </a:cubicBezTo>
                <a:cubicBezTo>
                  <a:pt x="f68" y="f64"/>
                  <a:pt x="f69" y="f54"/>
                  <a:pt x="f70" y="f7"/>
                </a:cubicBezTo>
                <a:cubicBezTo>
                  <a:pt x="f71" y="f7"/>
                  <a:pt x="f72" y="f7"/>
                  <a:pt x="f40" y="f73"/>
                </a:cubicBezTo>
                <a:cubicBezTo>
                  <a:pt x="f74" y="f75"/>
                  <a:pt x="f76" y="f77"/>
                  <a:pt x="f39" y="f78"/>
                </a:cubicBezTo>
                <a:cubicBezTo>
                  <a:pt x="f38" y="f10"/>
                  <a:pt x="f79" y="f80"/>
                  <a:pt x="f81" y="f80"/>
                </a:cubicBezTo>
                <a:cubicBezTo>
                  <a:pt x="f82" y="f80"/>
                  <a:pt x="f34" y="f80"/>
                  <a:pt x="f19" y="f80"/>
                </a:cubicBezTo>
                <a:cubicBezTo>
                  <a:pt x="f13" y="f80"/>
                  <a:pt x="f59" y="f10"/>
                  <a:pt x="f31" y="f83"/>
                </a:cubicBezTo>
                <a:cubicBezTo>
                  <a:pt x="f26" y="f84"/>
                  <a:pt x="f29" y="f85"/>
                  <a:pt x="f86" y="f87"/>
                </a:cubicBezTo>
                <a:cubicBezTo>
                  <a:pt x="f88" y="f87"/>
                  <a:pt x="f23" y="f89"/>
                  <a:pt x="f21" y="f10"/>
                </a:cubicBezTo>
                <a:cubicBezTo>
                  <a:pt x="f8" y="f80"/>
                  <a:pt x="f8" y="f90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2" name="Freeform 100">
            <a:extLst>
              <a:ext uri="{FF2B5EF4-FFF2-40B4-BE49-F238E27FC236}">
                <a16:creationId xmlns:a16="http://schemas.microsoft.com/office/drawing/2014/main" id="{7FFE8139-CFE4-DE9B-A88E-45D8D90FCDB4}"/>
              </a:ext>
            </a:extLst>
          </p:cNvPr>
          <p:cNvSpPr/>
          <p:nvPr/>
        </p:nvSpPr>
        <p:spPr>
          <a:xfrm>
            <a:off x="8516941" y="1882777"/>
            <a:ext cx="149220" cy="4841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4"/>
              <a:gd name="f7" fmla="val 338"/>
              <a:gd name="f8" fmla="val 36"/>
              <a:gd name="f9" fmla="val 27"/>
              <a:gd name="f10" fmla="val 35"/>
              <a:gd name="f11" fmla="val 21"/>
              <a:gd name="f12" fmla="val 34"/>
              <a:gd name="f13" fmla="val 17"/>
              <a:gd name="f14" fmla="val 33"/>
              <a:gd name="f15" fmla="val 12"/>
              <a:gd name="f16" fmla="val 32"/>
              <a:gd name="f17" fmla="val 4"/>
              <a:gd name="f18" fmla="val 1"/>
              <a:gd name="f19" fmla="val 43"/>
              <a:gd name="f20" fmla="val 49"/>
              <a:gd name="f21" fmla="val 56"/>
              <a:gd name="f22" fmla="val 62"/>
              <a:gd name="f23" fmla="val 70"/>
              <a:gd name="f24" fmla="val 72"/>
              <a:gd name="f25" fmla="val 71"/>
              <a:gd name="f26" fmla="val 22"/>
              <a:gd name="f27" fmla="val 68"/>
              <a:gd name="f28" fmla="val 73"/>
              <a:gd name="f29" fmla="val 74"/>
              <a:gd name="f30" fmla="val 28"/>
              <a:gd name="f31" fmla="val 77"/>
              <a:gd name="f32" fmla="val 29"/>
              <a:gd name="f33" fmla="val 80"/>
              <a:gd name="f34" fmla="val 31"/>
              <a:gd name="f35" fmla="val 81"/>
              <a:gd name="f36" fmla="val 40"/>
              <a:gd name="f37" fmla="val 78"/>
              <a:gd name="f38" fmla="val 41"/>
              <a:gd name="f39" fmla="val 44"/>
              <a:gd name="f40" fmla="val 47"/>
              <a:gd name="f41" fmla="val 51"/>
              <a:gd name="f42" fmla="val 95"/>
              <a:gd name="f43" fmla="val 116"/>
              <a:gd name="f44" fmla="val 121"/>
              <a:gd name="f45" fmla="val 75"/>
              <a:gd name="f46" fmla="val 123"/>
              <a:gd name="f47" fmla="val 79"/>
              <a:gd name="f48" fmla="val 125"/>
              <a:gd name="f49" fmla="val 96"/>
              <a:gd name="f50" fmla="val 133"/>
              <a:gd name="f51" fmla="val 146"/>
              <a:gd name="f52" fmla="val 165"/>
              <a:gd name="f53" fmla="val 210"/>
              <a:gd name="f54" fmla="val 255"/>
              <a:gd name="f55" fmla="val 301"/>
              <a:gd name="f56" fmla="val 308"/>
              <a:gd name="f57" fmla="val 315"/>
              <a:gd name="f58" fmla="val 322"/>
              <a:gd name="f59" fmla="val 333"/>
              <a:gd name="f60" fmla="val 100"/>
              <a:gd name="f61" fmla="val 337"/>
              <a:gd name="f62" fmla="val 89"/>
              <a:gd name="f63" fmla="val 64"/>
              <a:gd name="f64" fmla="val 16"/>
              <a:gd name="f65" fmla="val 5"/>
              <a:gd name="f66" fmla="val 282"/>
              <a:gd name="f67" fmla="val 242"/>
              <a:gd name="f68" fmla="val 202"/>
              <a:gd name="f69" fmla="val 190"/>
              <a:gd name="f70" fmla="val 178"/>
              <a:gd name="f71" fmla="val 9"/>
              <a:gd name="f72" fmla="val 26"/>
              <a:gd name="f73" fmla="val 124"/>
              <a:gd name="f74" fmla="val 30"/>
              <a:gd name="f75" fmla="val 120"/>
              <a:gd name="f76" fmla="val 117"/>
              <a:gd name="f77" fmla="val 94"/>
              <a:gd name="f78" fmla="val 45"/>
              <a:gd name="f79" fmla="val 23"/>
              <a:gd name="f80" fmla="val 24"/>
              <a:gd name="f81" fmla="val 279"/>
              <a:gd name="f82" fmla="val 93"/>
              <a:gd name="f83" fmla="val 248"/>
              <a:gd name="f84" fmla="val 217"/>
              <a:gd name="f85" fmla="val 185"/>
              <a:gd name="f86" fmla="val 55"/>
              <a:gd name="f87" fmla="+- 0 0 -90"/>
              <a:gd name="f88" fmla="*/ f3 1 104"/>
              <a:gd name="f89" fmla="*/ f4 1 338"/>
              <a:gd name="f90" fmla="val f5"/>
              <a:gd name="f91" fmla="val f6"/>
              <a:gd name="f92" fmla="val f7"/>
              <a:gd name="f93" fmla="*/ f87 f0 1"/>
              <a:gd name="f94" fmla="+- f92 0 f90"/>
              <a:gd name="f95" fmla="+- f91 0 f90"/>
              <a:gd name="f96" fmla="*/ f93 1 f2"/>
              <a:gd name="f97" fmla="*/ f95 1 104"/>
              <a:gd name="f98" fmla="*/ f94 1 338"/>
              <a:gd name="f99" fmla="*/ 36 f95 1"/>
              <a:gd name="f100" fmla="*/ 27 f94 1"/>
              <a:gd name="f101" fmla="*/ 33 f95 1"/>
              <a:gd name="f102" fmla="*/ 12 f94 1"/>
              <a:gd name="f103" fmla="*/ 43 f95 1"/>
              <a:gd name="f104" fmla="*/ 0 f94 1"/>
              <a:gd name="f105" fmla="*/ 62 f95 1"/>
              <a:gd name="f106" fmla="*/ 71 f95 1"/>
              <a:gd name="f107" fmla="*/ 68 f95 1"/>
              <a:gd name="f108" fmla="*/ 74 f95 1"/>
              <a:gd name="f109" fmla="*/ 28 f94 1"/>
              <a:gd name="f110" fmla="*/ 81 f95 1"/>
              <a:gd name="f111" fmla="*/ 33 f94 1"/>
              <a:gd name="f112" fmla="*/ 78 f95 1"/>
              <a:gd name="f113" fmla="*/ 41 f94 1"/>
              <a:gd name="f114" fmla="*/ 51 f94 1"/>
              <a:gd name="f115" fmla="*/ 116 f94 1"/>
              <a:gd name="f116" fmla="*/ 79 f95 1"/>
              <a:gd name="f117" fmla="*/ 125 f94 1"/>
              <a:gd name="f118" fmla="*/ 104 f95 1"/>
              <a:gd name="f119" fmla="*/ 165 f94 1"/>
              <a:gd name="f120" fmla="*/ 301 f94 1"/>
              <a:gd name="f121" fmla="*/ 322 f94 1"/>
              <a:gd name="f122" fmla="*/ 89 f95 1"/>
              <a:gd name="f123" fmla="*/ 337 f94 1"/>
              <a:gd name="f124" fmla="*/ 16 f95 1"/>
              <a:gd name="f125" fmla="*/ 0 f95 1"/>
              <a:gd name="f126" fmla="*/ 202 f94 1"/>
              <a:gd name="f127" fmla="*/ 26 f95 1"/>
              <a:gd name="f128" fmla="*/ 124 f94 1"/>
              <a:gd name="f129" fmla="*/ 30 f95 1"/>
              <a:gd name="f130" fmla="*/ 117 f94 1"/>
              <a:gd name="f131" fmla="*/ 49 f94 1"/>
              <a:gd name="f132" fmla="*/ 28 f95 1"/>
              <a:gd name="f133" fmla="*/ 43 f94 1"/>
              <a:gd name="f134" fmla="*/ 24 f95 1"/>
              <a:gd name="f135" fmla="*/ 34 f94 1"/>
              <a:gd name="f136" fmla="*/ 279 f94 1"/>
              <a:gd name="f137" fmla="*/ 93 f95 1"/>
              <a:gd name="f138" fmla="*/ 185 f94 1"/>
              <a:gd name="f139" fmla="+- f96 0 f1"/>
              <a:gd name="f140" fmla="*/ f99 1 104"/>
              <a:gd name="f141" fmla="*/ f100 1 338"/>
              <a:gd name="f142" fmla="*/ f101 1 104"/>
              <a:gd name="f143" fmla="*/ f102 1 338"/>
              <a:gd name="f144" fmla="*/ f103 1 104"/>
              <a:gd name="f145" fmla="*/ f104 1 338"/>
              <a:gd name="f146" fmla="*/ f105 1 104"/>
              <a:gd name="f147" fmla="*/ f106 1 104"/>
              <a:gd name="f148" fmla="*/ f107 1 104"/>
              <a:gd name="f149" fmla="*/ f108 1 104"/>
              <a:gd name="f150" fmla="*/ f109 1 338"/>
              <a:gd name="f151" fmla="*/ f110 1 104"/>
              <a:gd name="f152" fmla="*/ f111 1 338"/>
              <a:gd name="f153" fmla="*/ f112 1 104"/>
              <a:gd name="f154" fmla="*/ f113 1 338"/>
              <a:gd name="f155" fmla="*/ f114 1 338"/>
              <a:gd name="f156" fmla="*/ f115 1 338"/>
              <a:gd name="f157" fmla="*/ f116 1 104"/>
              <a:gd name="f158" fmla="*/ f117 1 338"/>
              <a:gd name="f159" fmla="*/ f118 1 104"/>
              <a:gd name="f160" fmla="*/ f119 1 338"/>
              <a:gd name="f161" fmla="*/ f120 1 338"/>
              <a:gd name="f162" fmla="*/ f121 1 338"/>
              <a:gd name="f163" fmla="*/ f122 1 104"/>
              <a:gd name="f164" fmla="*/ f123 1 338"/>
              <a:gd name="f165" fmla="*/ f124 1 104"/>
              <a:gd name="f166" fmla="*/ f125 1 104"/>
              <a:gd name="f167" fmla="*/ f126 1 338"/>
              <a:gd name="f168" fmla="*/ f127 1 104"/>
              <a:gd name="f169" fmla="*/ f128 1 338"/>
              <a:gd name="f170" fmla="*/ f129 1 104"/>
              <a:gd name="f171" fmla="*/ f130 1 338"/>
              <a:gd name="f172" fmla="*/ f131 1 338"/>
              <a:gd name="f173" fmla="*/ f132 1 104"/>
              <a:gd name="f174" fmla="*/ f133 1 338"/>
              <a:gd name="f175" fmla="*/ f134 1 104"/>
              <a:gd name="f176" fmla="*/ f135 1 338"/>
              <a:gd name="f177" fmla="*/ f136 1 338"/>
              <a:gd name="f178" fmla="*/ f137 1 104"/>
              <a:gd name="f179" fmla="*/ f138 1 338"/>
              <a:gd name="f180" fmla="*/ 0 1 f97"/>
              <a:gd name="f181" fmla="*/ f91 1 f97"/>
              <a:gd name="f182" fmla="*/ 0 1 f98"/>
              <a:gd name="f183" fmla="*/ f92 1 f98"/>
              <a:gd name="f184" fmla="*/ f140 1 f97"/>
              <a:gd name="f185" fmla="*/ f141 1 f98"/>
              <a:gd name="f186" fmla="*/ f142 1 f97"/>
              <a:gd name="f187" fmla="*/ f143 1 f98"/>
              <a:gd name="f188" fmla="*/ f144 1 f97"/>
              <a:gd name="f189" fmla="*/ f145 1 f98"/>
              <a:gd name="f190" fmla="*/ f146 1 f97"/>
              <a:gd name="f191" fmla="*/ f147 1 f97"/>
              <a:gd name="f192" fmla="*/ f148 1 f97"/>
              <a:gd name="f193" fmla="*/ f149 1 f97"/>
              <a:gd name="f194" fmla="*/ f150 1 f98"/>
              <a:gd name="f195" fmla="*/ f151 1 f97"/>
              <a:gd name="f196" fmla="*/ f152 1 f98"/>
              <a:gd name="f197" fmla="*/ f153 1 f97"/>
              <a:gd name="f198" fmla="*/ f154 1 f98"/>
              <a:gd name="f199" fmla="*/ f155 1 f98"/>
              <a:gd name="f200" fmla="*/ f156 1 f98"/>
              <a:gd name="f201" fmla="*/ f157 1 f97"/>
              <a:gd name="f202" fmla="*/ f158 1 f98"/>
              <a:gd name="f203" fmla="*/ f159 1 f97"/>
              <a:gd name="f204" fmla="*/ f160 1 f98"/>
              <a:gd name="f205" fmla="*/ f161 1 f98"/>
              <a:gd name="f206" fmla="*/ f162 1 f98"/>
              <a:gd name="f207" fmla="*/ f163 1 f97"/>
              <a:gd name="f208" fmla="*/ f164 1 f98"/>
              <a:gd name="f209" fmla="*/ f165 1 f97"/>
              <a:gd name="f210" fmla="*/ f166 1 f97"/>
              <a:gd name="f211" fmla="*/ f167 1 f98"/>
              <a:gd name="f212" fmla="*/ f168 1 f97"/>
              <a:gd name="f213" fmla="*/ f169 1 f98"/>
              <a:gd name="f214" fmla="*/ f170 1 f97"/>
              <a:gd name="f215" fmla="*/ f171 1 f98"/>
              <a:gd name="f216" fmla="*/ f172 1 f98"/>
              <a:gd name="f217" fmla="*/ f173 1 f97"/>
              <a:gd name="f218" fmla="*/ f174 1 f98"/>
              <a:gd name="f219" fmla="*/ f175 1 f97"/>
              <a:gd name="f220" fmla="*/ f176 1 f98"/>
              <a:gd name="f221" fmla="*/ f177 1 f98"/>
              <a:gd name="f222" fmla="*/ f178 1 f97"/>
              <a:gd name="f223" fmla="*/ f179 1 f98"/>
              <a:gd name="f224" fmla="*/ f180 f88 1"/>
              <a:gd name="f225" fmla="*/ f181 f88 1"/>
              <a:gd name="f226" fmla="*/ f183 f89 1"/>
              <a:gd name="f227" fmla="*/ f182 f89 1"/>
              <a:gd name="f228" fmla="*/ f184 f88 1"/>
              <a:gd name="f229" fmla="*/ f185 f89 1"/>
              <a:gd name="f230" fmla="*/ f186 f88 1"/>
              <a:gd name="f231" fmla="*/ f187 f89 1"/>
              <a:gd name="f232" fmla="*/ f188 f88 1"/>
              <a:gd name="f233" fmla="*/ f189 f89 1"/>
              <a:gd name="f234" fmla="*/ f190 f88 1"/>
              <a:gd name="f235" fmla="*/ f191 f88 1"/>
              <a:gd name="f236" fmla="*/ f192 f88 1"/>
              <a:gd name="f237" fmla="*/ f193 f88 1"/>
              <a:gd name="f238" fmla="*/ f194 f89 1"/>
              <a:gd name="f239" fmla="*/ f195 f88 1"/>
              <a:gd name="f240" fmla="*/ f196 f89 1"/>
              <a:gd name="f241" fmla="*/ f197 f88 1"/>
              <a:gd name="f242" fmla="*/ f198 f89 1"/>
              <a:gd name="f243" fmla="*/ f199 f89 1"/>
              <a:gd name="f244" fmla="*/ f200 f89 1"/>
              <a:gd name="f245" fmla="*/ f201 f88 1"/>
              <a:gd name="f246" fmla="*/ f202 f89 1"/>
              <a:gd name="f247" fmla="*/ f203 f88 1"/>
              <a:gd name="f248" fmla="*/ f204 f89 1"/>
              <a:gd name="f249" fmla="*/ f205 f89 1"/>
              <a:gd name="f250" fmla="*/ f206 f89 1"/>
              <a:gd name="f251" fmla="*/ f207 f88 1"/>
              <a:gd name="f252" fmla="*/ f208 f89 1"/>
              <a:gd name="f253" fmla="*/ f209 f88 1"/>
              <a:gd name="f254" fmla="*/ f210 f88 1"/>
              <a:gd name="f255" fmla="*/ f211 f89 1"/>
              <a:gd name="f256" fmla="*/ f212 f88 1"/>
              <a:gd name="f257" fmla="*/ f213 f89 1"/>
              <a:gd name="f258" fmla="*/ f214 f88 1"/>
              <a:gd name="f259" fmla="*/ f215 f89 1"/>
              <a:gd name="f260" fmla="*/ f216 f89 1"/>
              <a:gd name="f261" fmla="*/ f217 f88 1"/>
              <a:gd name="f262" fmla="*/ f218 f89 1"/>
              <a:gd name="f263" fmla="*/ f219 f88 1"/>
              <a:gd name="f264" fmla="*/ f220 f89 1"/>
              <a:gd name="f265" fmla="*/ f221 f89 1"/>
              <a:gd name="f266" fmla="*/ f222 f88 1"/>
              <a:gd name="f267" fmla="*/ f223 f8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9">
                <a:pos x="f228" y="f229"/>
              </a:cxn>
              <a:cxn ang="f139">
                <a:pos x="f230" y="f231"/>
              </a:cxn>
              <a:cxn ang="f139">
                <a:pos x="f232" y="f233"/>
              </a:cxn>
              <a:cxn ang="f139">
                <a:pos x="f234" y="f233"/>
              </a:cxn>
              <a:cxn ang="f139">
                <a:pos x="f235" y="f231"/>
              </a:cxn>
              <a:cxn ang="f139">
                <a:pos x="f236" y="f229"/>
              </a:cxn>
              <a:cxn ang="f139">
                <a:pos x="f237" y="f238"/>
              </a:cxn>
              <a:cxn ang="f139">
                <a:pos x="f239" y="f240"/>
              </a:cxn>
              <a:cxn ang="f139">
                <a:pos x="f241" y="f242"/>
              </a:cxn>
              <a:cxn ang="f139">
                <a:pos x="f237" y="f243"/>
              </a:cxn>
              <a:cxn ang="f139">
                <a:pos x="f237" y="f244"/>
              </a:cxn>
              <a:cxn ang="f139">
                <a:pos x="f245" y="f246"/>
              </a:cxn>
              <a:cxn ang="f139">
                <a:pos x="f247" y="f248"/>
              </a:cxn>
              <a:cxn ang="f139">
                <a:pos x="f247" y="f249"/>
              </a:cxn>
              <a:cxn ang="f139">
                <a:pos x="f247" y="f250"/>
              </a:cxn>
              <a:cxn ang="f139">
                <a:pos x="f251" y="f252"/>
              </a:cxn>
              <a:cxn ang="f139">
                <a:pos x="f253" y="f252"/>
              </a:cxn>
              <a:cxn ang="f139">
                <a:pos x="f254" y="f250"/>
              </a:cxn>
              <a:cxn ang="f139">
                <a:pos x="f254" y="f255"/>
              </a:cxn>
              <a:cxn ang="f139">
                <a:pos x="f254" y="f248"/>
              </a:cxn>
              <a:cxn ang="f139">
                <a:pos x="f256" y="f257"/>
              </a:cxn>
              <a:cxn ang="f139">
                <a:pos x="f258" y="f259"/>
              </a:cxn>
              <a:cxn ang="f139">
                <a:pos x="f258" y="f260"/>
              </a:cxn>
              <a:cxn ang="f139">
                <a:pos x="f261" y="f262"/>
              </a:cxn>
              <a:cxn ang="f139">
                <a:pos x="f263" y="f264"/>
              </a:cxn>
              <a:cxn ang="f139">
                <a:pos x="f230" y="f238"/>
              </a:cxn>
              <a:cxn ang="f139">
                <a:pos x="f228" y="f229"/>
              </a:cxn>
              <a:cxn ang="f139">
                <a:pos x="f228" y="f265"/>
              </a:cxn>
              <a:cxn ang="f139">
                <a:pos x="f266" y="f265"/>
              </a:cxn>
              <a:cxn ang="f139">
                <a:pos x="f266" y="f267"/>
              </a:cxn>
              <a:cxn ang="f139">
                <a:pos x="f228" y="f267"/>
              </a:cxn>
              <a:cxn ang="f139">
                <a:pos x="f228" y="f265"/>
              </a:cxn>
            </a:cxnLst>
            <a:rect l="f224" t="f227" r="f225" b="f226"/>
            <a:pathLst>
              <a:path w="104" h="338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0" y="f18"/>
                  <a:pt x="f19" y="f5"/>
                </a:cubicBezTo>
                <a:cubicBezTo>
                  <a:pt x="f20" y="f5"/>
                  <a:pt x="f21" y="f5"/>
                  <a:pt x="f22" y="f5"/>
                </a:cubicBezTo>
                <a:cubicBezTo>
                  <a:pt x="f23" y="f18"/>
                  <a:pt x="f24" y="f17"/>
                  <a:pt x="f25" y="f15"/>
                </a:cubicBezTo>
                <a:cubicBezTo>
                  <a:pt x="f25" y="f13"/>
                  <a:pt x="f23" y="f26"/>
                  <a:pt x="f27" y="f9"/>
                </a:cubicBezTo>
                <a:cubicBezTo>
                  <a:pt x="f25" y="f9"/>
                  <a:pt x="f28" y="f9"/>
                  <a:pt x="f29" y="f30"/>
                </a:cubicBezTo>
                <a:cubicBezTo>
                  <a:pt x="f31" y="f32"/>
                  <a:pt x="f33" y="f34"/>
                  <a:pt x="f35" y="f14"/>
                </a:cubicBezTo>
                <a:cubicBezTo>
                  <a:pt x="f35" y="f8"/>
                  <a:pt x="f33" y="f36"/>
                  <a:pt x="f37" y="f38"/>
                </a:cubicBezTo>
                <a:cubicBezTo>
                  <a:pt x="f29" y="f39"/>
                  <a:pt x="f29" y="f40"/>
                  <a:pt x="f29" y="f41"/>
                </a:cubicBezTo>
                <a:cubicBezTo>
                  <a:pt x="f29" y="f28"/>
                  <a:pt x="f29" y="f42"/>
                  <a:pt x="f29" y="f43"/>
                </a:cubicBezTo>
                <a:cubicBezTo>
                  <a:pt x="f29" y="f44"/>
                  <a:pt x="f45" y="f46"/>
                  <a:pt x="f47" y="f48"/>
                </a:cubicBezTo>
                <a:cubicBezTo>
                  <a:pt x="f49" y="f50"/>
                  <a:pt x="f6" y="f51"/>
                  <a:pt x="f6" y="f52"/>
                </a:cubicBezTo>
                <a:cubicBezTo>
                  <a:pt x="f6" y="f53"/>
                  <a:pt x="f6" y="f54"/>
                  <a:pt x="f6" y="f55"/>
                </a:cubicBezTo>
                <a:cubicBezTo>
                  <a:pt x="f6" y="f56"/>
                  <a:pt x="f6" y="f57"/>
                  <a:pt x="f6" y="f58"/>
                </a:cubicBezTo>
                <a:cubicBezTo>
                  <a:pt x="f6" y="f59"/>
                  <a:pt x="f60" y="f61"/>
                  <a:pt x="f62" y="f61"/>
                </a:cubicBezTo>
                <a:cubicBezTo>
                  <a:pt x="f63" y="f7"/>
                  <a:pt x="f36" y="f7"/>
                  <a:pt x="f64" y="f61"/>
                </a:cubicBezTo>
                <a:cubicBezTo>
                  <a:pt x="f65" y="f61"/>
                  <a:pt x="f5" y="f59"/>
                  <a:pt x="f5" y="f58"/>
                </a:cubicBezTo>
                <a:cubicBezTo>
                  <a:pt x="f5" y="f66"/>
                  <a:pt x="f5" y="f67"/>
                  <a:pt x="f5" y="f68"/>
                </a:cubicBezTo>
                <a:cubicBezTo>
                  <a:pt x="f5" y="f69"/>
                  <a:pt x="f5" y="f70"/>
                  <a:pt x="f5" y="f52"/>
                </a:cubicBezTo>
                <a:cubicBezTo>
                  <a:pt x="f18" y="f51"/>
                  <a:pt x="f71" y="f50"/>
                  <a:pt x="f72" y="f73"/>
                </a:cubicBezTo>
                <a:cubicBezTo>
                  <a:pt x="f30" y="f46"/>
                  <a:pt x="f74" y="f75"/>
                  <a:pt x="f74" y="f76"/>
                </a:cubicBezTo>
                <a:cubicBezTo>
                  <a:pt x="f34" y="f77"/>
                  <a:pt x="f34" y="f25"/>
                  <a:pt x="f74" y="f20"/>
                </a:cubicBezTo>
                <a:cubicBezTo>
                  <a:pt x="f74" y="f40"/>
                  <a:pt x="f32" y="f78"/>
                  <a:pt x="f30" y="f19"/>
                </a:cubicBezTo>
                <a:cubicBezTo>
                  <a:pt x="f9" y="f36"/>
                  <a:pt x="f79" y="f8"/>
                  <a:pt x="f80" y="f12"/>
                </a:cubicBezTo>
                <a:cubicBezTo>
                  <a:pt x="f72" y="f34"/>
                  <a:pt x="f74" y="f74"/>
                  <a:pt x="f14" y="f30"/>
                </a:cubicBezTo>
                <a:cubicBezTo>
                  <a:pt x="f12" y="f9"/>
                  <a:pt x="f10" y="f9"/>
                  <a:pt x="f8" y="f9"/>
                </a:cubicBezTo>
                <a:close/>
                <a:moveTo>
                  <a:pt x="f8" y="f81"/>
                </a:moveTo>
                <a:cubicBezTo>
                  <a:pt x="f21" y="f81"/>
                  <a:pt x="f29" y="f81"/>
                  <a:pt x="f82" y="f81"/>
                </a:cubicBezTo>
                <a:cubicBezTo>
                  <a:pt x="f82" y="f83"/>
                  <a:pt x="f82" y="f84"/>
                  <a:pt x="f82" y="f85"/>
                </a:cubicBezTo>
                <a:cubicBezTo>
                  <a:pt x="f29" y="f85"/>
                  <a:pt x="f86" y="f85"/>
                  <a:pt x="f8" y="f85"/>
                </a:cubicBezTo>
                <a:cubicBezTo>
                  <a:pt x="f8" y="f84"/>
                  <a:pt x="f8" y="f83"/>
                  <a:pt x="f8" y="f81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3" name="Freeform 101">
            <a:extLst>
              <a:ext uri="{FF2B5EF4-FFF2-40B4-BE49-F238E27FC236}">
                <a16:creationId xmlns:a16="http://schemas.microsoft.com/office/drawing/2014/main" id="{BDB9EE2C-581A-A235-FE76-3C6852E640E5}"/>
              </a:ext>
            </a:extLst>
          </p:cNvPr>
          <p:cNvSpPr/>
          <p:nvPr/>
        </p:nvSpPr>
        <p:spPr>
          <a:xfrm>
            <a:off x="7670801" y="1163638"/>
            <a:ext cx="392113" cy="3921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4"/>
              <a:gd name="f7" fmla="val 160"/>
              <a:gd name="f8" fmla="val 127"/>
              <a:gd name="f9" fmla="val 152"/>
              <a:gd name="f10" fmla="val 136"/>
              <a:gd name="f11" fmla="val 147"/>
              <a:gd name="f12" fmla="val 142"/>
              <a:gd name="f13" fmla="val 141"/>
              <a:gd name="f14" fmla="val 148"/>
              <a:gd name="f15" fmla="val 131"/>
              <a:gd name="f16" fmla="val 158"/>
              <a:gd name="f17" fmla="val 126"/>
              <a:gd name="f18" fmla="val 159"/>
              <a:gd name="f19" fmla="val 113"/>
              <a:gd name="f20" fmla="val 154"/>
              <a:gd name="f21" fmla="val 112"/>
              <a:gd name="f22" fmla="val 153"/>
              <a:gd name="f23" fmla="val 110"/>
              <a:gd name="f24" fmla="val 108"/>
              <a:gd name="f25" fmla="val 151"/>
              <a:gd name="f26" fmla="val 161"/>
              <a:gd name="f27" fmla="val 117"/>
              <a:gd name="f28" fmla="val 171"/>
              <a:gd name="f29" fmla="val 99"/>
              <a:gd name="f30" fmla="val 189"/>
              <a:gd name="f31" fmla="val 90"/>
              <a:gd name="f32" fmla="val 182"/>
              <a:gd name="f33" fmla="val 80"/>
              <a:gd name="f34" fmla="val 179"/>
              <a:gd name="f35" fmla="val 83"/>
              <a:gd name="f36" fmla="val 199"/>
              <a:gd name="f37" fmla="val 208"/>
              <a:gd name="f38" fmla="val 71"/>
              <a:gd name="f39" fmla="val 216"/>
              <a:gd name="f40" fmla="val 62"/>
              <a:gd name="f41" fmla="val 210"/>
              <a:gd name="f42" fmla="val 52"/>
              <a:gd name="f43" fmla="val 207"/>
              <a:gd name="f44" fmla="val 55"/>
              <a:gd name="f45" fmla="val 217"/>
              <a:gd name="f46" fmla="val 226"/>
              <a:gd name="f47" fmla="val 53"/>
              <a:gd name="f48" fmla="val 235"/>
              <a:gd name="f49" fmla="val 44"/>
              <a:gd name="f50" fmla="val 244"/>
              <a:gd name="f51" fmla="val 35"/>
              <a:gd name="f52" fmla="val 238"/>
              <a:gd name="f53" fmla="val 25"/>
              <a:gd name="f54" fmla="val 234"/>
              <a:gd name="f55" fmla="val 26"/>
              <a:gd name="f56" fmla="val 239"/>
              <a:gd name="f57" fmla="val 28"/>
              <a:gd name="f58" fmla="val 29"/>
              <a:gd name="f59" fmla="val 248"/>
              <a:gd name="f60" fmla="val 31"/>
              <a:gd name="f61" fmla="val 255"/>
              <a:gd name="f62" fmla="val 262"/>
              <a:gd name="f63" fmla="val 22"/>
              <a:gd name="f64" fmla="val 265"/>
              <a:gd name="f65" fmla="val 17"/>
              <a:gd name="f66" fmla="val 268"/>
              <a:gd name="f67" fmla="val 12"/>
              <a:gd name="f68" fmla="val 271"/>
              <a:gd name="f69" fmla="val 7"/>
              <a:gd name="f70" fmla="val 6"/>
              <a:gd name="f71" fmla="val 4"/>
              <a:gd name="f72" fmla="val 2"/>
              <a:gd name="f73" fmla="val 273"/>
              <a:gd name="f74" fmla="val 1"/>
              <a:gd name="f75" fmla="val 270"/>
              <a:gd name="f76" fmla="val 269"/>
              <a:gd name="f77" fmla="val 258"/>
              <a:gd name="f78" fmla="val 11"/>
              <a:gd name="f79" fmla="val 247"/>
              <a:gd name="f80" fmla="val 5"/>
              <a:gd name="f81" fmla="val 222"/>
              <a:gd name="f82" fmla="val 10"/>
              <a:gd name="f83" fmla="val 212"/>
              <a:gd name="f84" fmla="val 23"/>
              <a:gd name="f85" fmla="val 214"/>
              <a:gd name="f86" fmla="val 27"/>
              <a:gd name="f87" fmla="val 215"/>
              <a:gd name="f88" fmla="val 32"/>
              <a:gd name="f89" fmla="val 37"/>
              <a:gd name="f90" fmla="val 219"/>
              <a:gd name="f91" fmla="val 34"/>
              <a:gd name="f92" fmla="val 209"/>
              <a:gd name="f93" fmla="val 190"/>
              <a:gd name="f94" fmla="val 46"/>
              <a:gd name="f95" fmla="val 188"/>
              <a:gd name="f96" fmla="val 65"/>
              <a:gd name="f97" fmla="val 192"/>
              <a:gd name="f98" fmla="val 172"/>
              <a:gd name="f99" fmla="val 64"/>
              <a:gd name="f100" fmla="val 163"/>
              <a:gd name="f101" fmla="val 73"/>
              <a:gd name="f102" fmla="val 82"/>
              <a:gd name="f103" fmla="val 92"/>
              <a:gd name="f104" fmla="val 164"/>
              <a:gd name="f105" fmla="val 91"/>
              <a:gd name="f106" fmla="val 89"/>
              <a:gd name="f107" fmla="val 88"/>
              <a:gd name="f108" fmla="val 150"/>
              <a:gd name="f109" fmla="val 85"/>
              <a:gd name="f110" fmla="val 137"/>
              <a:gd name="f111" fmla="val 94"/>
              <a:gd name="f112" fmla="val 129"/>
              <a:gd name="f113" fmla="val 106"/>
              <a:gd name="f114" fmla="val 132"/>
              <a:gd name="f115" fmla="val 109"/>
              <a:gd name="f116" fmla="val 133"/>
              <a:gd name="f117" fmla="val 122"/>
              <a:gd name="f118" fmla="val 130"/>
              <a:gd name="f119" fmla="val 140"/>
              <a:gd name="f120" fmla="val 123"/>
              <a:gd name="f121" fmla="val 144"/>
              <a:gd name="f122" fmla="val 121"/>
              <a:gd name="f123" fmla="val 118"/>
              <a:gd name="f124" fmla="val 98"/>
              <a:gd name="f125" fmla="val 105"/>
              <a:gd name="f126" fmla="val 67"/>
              <a:gd name="f127" fmla="val 61"/>
              <a:gd name="f128" fmla="val 68"/>
              <a:gd name="f129" fmla="val 45"/>
              <a:gd name="f130" fmla="val 76"/>
              <a:gd name="f131" fmla="val 15"/>
              <a:gd name="f132" fmla="val 50"/>
              <a:gd name="f133" fmla="val 197"/>
              <a:gd name="f134" fmla="val 101"/>
              <a:gd name="f135" fmla="val 218"/>
              <a:gd name="f136" fmla="val 119"/>
              <a:gd name="f137" fmla="val 240"/>
              <a:gd name="f138" fmla="val 134"/>
              <a:gd name="f139" fmla="val 266"/>
              <a:gd name="f140" fmla="val 143"/>
              <a:gd name="f141" fmla="val 272"/>
              <a:gd name="f142" fmla="val 145"/>
              <a:gd name="f143" fmla="val 166"/>
              <a:gd name="f144" fmla="val 261"/>
              <a:gd name="f145" fmla="val 202"/>
              <a:gd name="f146" fmla="val 229"/>
              <a:gd name="f147" fmla="val 223"/>
              <a:gd name="f148" fmla="val 211"/>
              <a:gd name="f149" fmla="val 220"/>
              <a:gd name="f150" fmla="val 213"/>
              <a:gd name="f151" fmla="val 205"/>
              <a:gd name="f152" fmla="val 176"/>
              <a:gd name="f153" fmla="val 162"/>
              <a:gd name="f154" fmla="+- 0 0 -90"/>
              <a:gd name="f155" fmla="*/ f3 1 274"/>
              <a:gd name="f156" fmla="*/ f4 1 274"/>
              <a:gd name="f157" fmla="val f5"/>
              <a:gd name="f158" fmla="val f6"/>
              <a:gd name="f159" fmla="*/ f154 f0 1"/>
              <a:gd name="f160" fmla="+- f158 0 f157"/>
              <a:gd name="f161" fmla="*/ f159 1 f2"/>
              <a:gd name="f162" fmla="*/ f160 1 274"/>
              <a:gd name="f163" fmla="*/ 160 f160 1"/>
              <a:gd name="f164" fmla="*/ 127 f160 1"/>
              <a:gd name="f165" fmla="*/ 141 f160 1"/>
              <a:gd name="f166" fmla="*/ 148 f160 1"/>
              <a:gd name="f167" fmla="*/ 113 f160 1"/>
              <a:gd name="f168" fmla="*/ 154 f160 1"/>
              <a:gd name="f169" fmla="*/ 108 f160 1"/>
              <a:gd name="f170" fmla="*/ 151 f160 1"/>
              <a:gd name="f171" fmla="*/ 180 f160 1"/>
              <a:gd name="f172" fmla="*/ 80 f160 1"/>
              <a:gd name="f173" fmla="*/ 179 f160 1"/>
              <a:gd name="f174" fmla="*/ 208 f160 1"/>
              <a:gd name="f175" fmla="*/ 52 f160 1"/>
              <a:gd name="f176" fmla="*/ 207 f160 1"/>
              <a:gd name="f177" fmla="*/ 53 f160 1"/>
              <a:gd name="f178" fmla="*/ 235 f160 1"/>
              <a:gd name="f179" fmla="*/ 25 f160 1"/>
              <a:gd name="f180" fmla="*/ 234 f160 1"/>
              <a:gd name="f181" fmla="*/ 29 f160 1"/>
              <a:gd name="f182" fmla="*/ 248 f160 1"/>
              <a:gd name="f183" fmla="*/ 22 f160 1"/>
              <a:gd name="f184" fmla="*/ 265 f160 1"/>
              <a:gd name="f185" fmla="*/ 7 f160 1"/>
              <a:gd name="f186" fmla="*/ 274 f160 1"/>
              <a:gd name="f187" fmla="*/ 2 f160 1"/>
              <a:gd name="f188" fmla="*/ 269 f160 1"/>
              <a:gd name="f189" fmla="*/ 5 f160 1"/>
              <a:gd name="f190" fmla="*/ 23 f160 1"/>
              <a:gd name="f191" fmla="*/ 214 f160 1"/>
              <a:gd name="f192" fmla="*/ 37 f160 1"/>
              <a:gd name="f193" fmla="*/ 219 f160 1"/>
              <a:gd name="f194" fmla="*/ 190 f160 1"/>
              <a:gd name="f195" fmla="*/ 65 f160 1"/>
              <a:gd name="f196" fmla="*/ 192 f160 1"/>
              <a:gd name="f197" fmla="*/ 64 f160 1"/>
              <a:gd name="f198" fmla="*/ 163 f160 1"/>
              <a:gd name="f199" fmla="*/ 92 f160 1"/>
              <a:gd name="f200" fmla="*/ 164 f160 1"/>
              <a:gd name="f201" fmla="*/ 88 f160 1"/>
              <a:gd name="f202" fmla="*/ 150 f160 1"/>
              <a:gd name="f203" fmla="*/ 106 f160 1"/>
              <a:gd name="f204" fmla="*/ 132 f160 1"/>
              <a:gd name="f205" fmla="*/ 110 f160 1"/>
              <a:gd name="f206" fmla="*/ 133 f160 1"/>
              <a:gd name="f207" fmla="*/ 137 f160 1"/>
              <a:gd name="f208" fmla="*/ 126 f160 1"/>
              <a:gd name="f209" fmla="*/ 147 f160 1"/>
              <a:gd name="f210" fmla="*/ 118 f160 1"/>
              <a:gd name="f211" fmla="*/ 73 f160 1"/>
              <a:gd name="f212" fmla="*/ 68 f160 1"/>
              <a:gd name="f213" fmla="*/ 45 f160 1"/>
              <a:gd name="f214" fmla="*/ 4 f160 1"/>
              <a:gd name="f215" fmla="*/ 136 f160 1"/>
              <a:gd name="f216" fmla="*/ 15 f160 1"/>
              <a:gd name="f217" fmla="*/ 197 f160 1"/>
              <a:gd name="f218" fmla="*/ 101 f160 1"/>
              <a:gd name="f219" fmla="*/ 266 f160 1"/>
              <a:gd name="f220" fmla="*/ 143 f160 1"/>
              <a:gd name="f221" fmla="*/ 270 f160 1"/>
              <a:gd name="f222" fmla="*/ 171 f160 1"/>
              <a:gd name="f223" fmla="*/ 229 f160 1"/>
              <a:gd name="f224" fmla="*/ 209 f160 1"/>
              <a:gd name="f225" fmla="*/ 220 f160 1"/>
              <a:gd name="f226" fmla="*/ 211 f160 1"/>
              <a:gd name="f227" fmla="*/ 205 f160 1"/>
              <a:gd name="f228" fmla="*/ 202 f160 1"/>
              <a:gd name="f229" fmla="*/ 134 f160 1"/>
              <a:gd name="f230" fmla="+- f161 0 f1"/>
              <a:gd name="f231" fmla="*/ f163 1 274"/>
              <a:gd name="f232" fmla="*/ f164 1 274"/>
              <a:gd name="f233" fmla="*/ f165 1 274"/>
              <a:gd name="f234" fmla="*/ f166 1 274"/>
              <a:gd name="f235" fmla="*/ f167 1 274"/>
              <a:gd name="f236" fmla="*/ f168 1 274"/>
              <a:gd name="f237" fmla="*/ f169 1 274"/>
              <a:gd name="f238" fmla="*/ f170 1 274"/>
              <a:gd name="f239" fmla="*/ f171 1 274"/>
              <a:gd name="f240" fmla="*/ f172 1 274"/>
              <a:gd name="f241" fmla="*/ f173 1 274"/>
              <a:gd name="f242" fmla="*/ f174 1 274"/>
              <a:gd name="f243" fmla="*/ f175 1 274"/>
              <a:gd name="f244" fmla="*/ f176 1 274"/>
              <a:gd name="f245" fmla="*/ f177 1 274"/>
              <a:gd name="f246" fmla="*/ f178 1 274"/>
              <a:gd name="f247" fmla="*/ f179 1 274"/>
              <a:gd name="f248" fmla="*/ f180 1 274"/>
              <a:gd name="f249" fmla="*/ f181 1 274"/>
              <a:gd name="f250" fmla="*/ f182 1 274"/>
              <a:gd name="f251" fmla="*/ f183 1 274"/>
              <a:gd name="f252" fmla="*/ f184 1 274"/>
              <a:gd name="f253" fmla="*/ f185 1 274"/>
              <a:gd name="f254" fmla="*/ f186 1 274"/>
              <a:gd name="f255" fmla="*/ f187 1 274"/>
              <a:gd name="f256" fmla="*/ f188 1 274"/>
              <a:gd name="f257" fmla="*/ f189 1 274"/>
              <a:gd name="f258" fmla="*/ f190 1 274"/>
              <a:gd name="f259" fmla="*/ f191 1 274"/>
              <a:gd name="f260" fmla="*/ f192 1 274"/>
              <a:gd name="f261" fmla="*/ f193 1 274"/>
              <a:gd name="f262" fmla="*/ f194 1 274"/>
              <a:gd name="f263" fmla="*/ f195 1 274"/>
              <a:gd name="f264" fmla="*/ f196 1 274"/>
              <a:gd name="f265" fmla="*/ f197 1 274"/>
              <a:gd name="f266" fmla="*/ f198 1 274"/>
              <a:gd name="f267" fmla="*/ f199 1 274"/>
              <a:gd name="f268" fmla="*/ f200 1 274"/>
              <a:gd name="f269" fmla="*/ f201 1 274"/>
              <a:gd name="f270" fmla="*/ f202 1 274"/>
              <a:gd name="f271" fmla="*/ f203 1 274"/>
              <a:gd name="f272" fmla="*/ f204 1 274"/>
              <a:gd name="f273" fmla="*/ f205 1 274"/>
              <a:gd name="f274" fmla="*/ f206 1 274"/>
              <a:gd name="f275" fmla="*/ f207 1 274"/>
              <a:gd name="f276" fmla="*/ f208 1 274"/>
              <a:gd name="f277" fmla="*/ f209 1 274"/>
              <a:gd name="f278" fmla="*/ f210 1 274"/>
              <a:gd name="f279" fmla="*/ f211 1 274"/>
              <a:gd name="f280" fmla="*/ f212 1 274"/>
              <a:gd name="f281" fmla="*/ f213 1 274"/>
              <a:gd name="f282" fmla="*/ f214 1 274"/>
              <a:gd name="f283" fmla="*/ f215 1 274"/>
              <a:gd name="f284" fmla="*/ f216 1 274"/>
              <a:gd name="f285" fmla="*/ f217 1 274"/>
              <a:gd name="f286" fmla="*/ f218 1 274"/>
              <a:gd name="f287" fmla="*/ f219 1 274"/>
              <a:gd name="f288" fmla="*/ f220 1 274"/>
              <a:gd name="f289" fmla="*/ f221 1 274"/>
              <a:gd name="f290" fmla="*/ f222 1 274"/>
              <a:gd name="f291" fmla="*/ f223 1 274"/>
              <a:gd name="f292" fmla="*/ f224 1 274"/>
              <a:gd name="f293" fmla="*/ f225 1 274"/>
              <a:gd name="f294" fmla="*/ f226 1 274"/>
              <a:gd name="f295" fmla="*/ f227 1 274"/>
              <a:gd name="f296" fmla="*/ f228 1 274"/>
              <a:gd name="f297" fmla="*/ f229 1 274"/>
              <a:gd name="f298" fmla="*/ 0 1 f162"/>
              <a:gd name="f299" fmla="*/ f158 1 f162"/>
              <a:gd name="f300" fmla="*/ f231 1 f162"/>
              <a:gd name="f301" fmla="*/ f232 1 f162"/>
              <a:gd name="f302" fmla="*/ f233 1 f162"/>
              <a:gd name="f303" fmla="*/ f234 1 f162"/>
              <a:gd name="f304" fmla="*/ f235 1 f162"/>
              <a:gd name="f305" fmla="*/ f236 1 f162"/>
              <a:gd name="f306" fmla="*/ f237 1 f162"/>
              <a:gd name="f307" fmla="*/ f238 1 f162"/>
              <a:gd name="f308" fmla="*/ f239 1 f162"/>
              <a:gd name="f309" fmla="*/ f240 1 f162"/>
              <a:gd name="f310" fmla="*/ f241 1 f162"/>
              <a:gd name="f311" fmla="*/ f242 1 f162"/>
              <a:gd name="f312" fmla="*/ f243 1 f162"/>
              <a:gd name="f313" fmla="*/ f244 1 f162"/>
              <a:gd name="f314" fmla="*/ f245 1 f162"/>
              <a:gd name="f315" fmla="*/ f246 1 f162"/>
              <a:gd name="f316" fmla="*/ f247 1 f162"/>
              <a:gd name="f317" fmla="*/ f248 1 f162"/>
              <a:gd name="f318" fmla="*/ f249 1 f162"/>
              <a:gd name="f319" fmla="*/ f250 1 f162"/>
              <a:gd name="f320" fmla="*/ f251 1 f162"/>
              <a:gd name="f321" fmla="*/ f252 1 f162"/>
              <a:gd name="f322" fmla="*/ f253 1 f162"/>
              <a:gd name="f323" fmla="*/ f254 1 f162"/>
              <a:gd name="f324" fmla="*/ f255 1 f162"/>
              <a:gd name="f325" fmla="*/ f256 1 f162"/>
              <a:gd name="f326" fmla="*/ f257 1 f162"/>
              <a:gd name="f327" fmla="*/ f258 1 f162"/>
              <a:gd name="f328" fmla="*/ f259 1 f162"/>
              <a:gd name="f329" fmla="*/ f260 1 f162"/>
              <a:gd name="f330" fmla="*/ f261 1 f162"/>
              <a:gd name="f331" fmla="*/ f262 1 f162"/>
              <a:gd name="f332" fmla="*/ f263 1 f162"/>
              <a:gd name="f333" fmla="*/ f264 1 f162"/>
              <a:gd name="f334" fmla="*/ f265 1 f162"/>
              <a:gd name="f335" fmla="*/ f266 1 f162"/>
              <a:gd name="f336" fmla="*/ f267 1 f162"/>
              <a:gd name="f337" fmla="*/ f268 1 f162"/>
              <a:gd name="f338" fmla="*/ f269 1 f162"/>
              <a:gd name="f339" fmla="*/ f270 1 f162"/>
              <a:gd name="f340" fmla="*/ f271 1 f162"/>
              <a:gd name="f341" fmla="*/ f272 1 f162"/>
              <a:gd name="f342" fmla="*/ f273 1 f162"/>
              <a:gd name="f343" fmla="*/ f274 1 f162"/>
              <a:gd name="f344" fmla="*/ f275 1 f162"/>
              <a:gd name="f345" fmla="*/ f276 1 f162"/>
              <a:gd name="f346" fmla="*/ f277 1 f162"/>
              <a:gd name="f347" fmla="*/ f278 1 f162"/>
              <a:gd name="f348" fmla="*/ f279 1 f162"/>
              <a:gd name="f349" fmla="*/ f280 1 f162"/>
              <a:gd name="f350" fmla="*/ f281 1 f162"/>
              <a:gd name="f351" fmla="*/ f282 1 f162"/>
              <a:gd name="f352" fmla="*/ f283 1 f162"/>
              <a:gd name="f353" fmla="*/ f284 1 f162"/>
              <a:gd name="f354" fmla="*/ f285 1 f162"/>
              <a:gd name="f355" fmla="*/ f286 1 f162"/>
              <a:gd name="f356" fmla="*/ f287 1 f162"/>
              <a:gd name="f357" fmla="*/ f288 1 f162"/>
              <a:gd name="f358" fmla="*/ f289 1 f162"/>
              <a:gd name="f359" fmla="*/ f290 1 f162"/>
              <a:gd name="f360" fmla="*/ f291 1 f162"/>
              <a:gd name="f361" fmla="*/ f292 1 f162"/>
              <a:gd name="f362" fmla="*/ f293 1 f162"/>
              <a:gd name="f363" fmla="*/ f294 1 f162"/>
              <a:gd name="f364" fmla="*/ f295 1 f162"/>
              <a:gd name="f365" fmla="*/ f296 1 f162"/>
              <a:gd name="f366" fmla="*/ f297 1 f162"/>
              <a:gd name="f367" fmla="*/ f298 f155 1"/>
              <a:gd name="f368" fmla="*/ f299 f155 1"/>
              <a:gd name="f369" fmla="*/ f299 f156 1"/>
              <a:gd name="f370" fmla="*/ f298 f156 1"/>
              <a:gd name="f371" fmla="*/ f300 f155 1"/>
              <a:gd name="f372" fmla="*/ f301 f156 1"/>
              <a:gd name="f373" fmla="*/ f302 f155 1"/>
              <a:gd name="f374" fmla="*/ f303 f156 1"/>
              <a:gd name="f375" fmla="*/ f304 f155 1"/>
              <a:gd name="f376" fmla="*/ f305 f156 1"/>
              <a:gd name="f377" fmla="*/ f306 f155 1"/>
              <a:gd name="f378" fmla="*/ f307 f156 1"/>
              <a:gd name="f379" fmla="*/ f308 f156 1"/>
              <a:gd name="f380" fmla="*/ f309 f155 1"/>
              <a:gd name="f381" fmla="*/ f310 f156 1"/>
              <a:gd name="f382" fmla="*/ f311 f156 1"/>
              <a:gd name="f383" fmla="*/ f312 f155 1"/>
              <a:gd name="f384" fmla="*/ f313 f156 1"/>
              <a:gd name="f385" fmla="*/ f314 f155 1"/>
              <a:gd name="f386" fmla="*/ f315 f156 1"/>
              <a:gd name="f387" fmla="*/ f316 f155 1"/>
              <a:gd name="f388" fmla="*/ f317 f156 1"/>
              <a:gd name="f389" fmla="*/ f318 f155 1"/>
              <a:gd name="f390" fmla="*/ f319 f156 1"/>
              <a:gd name="f391" fmla="*/ f320 f155 1"/>
              <a:gd name="f392" fmla="*/ f321 f156 1"/>
              <a:gd name="f393" fmla="*/ f322 f155 1"/>
              <a:gd name="f394" fmla="*/ f323 f156 1"/>
              <a:gd name="f395" fmla="*/ f324 f155 1"/>
              <a:gd name="f396" fmla="*/ f325 f156 1"/>
              <a:gd name="f397" fmla="*/ f326 f155 1"/>
              <a:gd name="f398" fmla="*/ f327 f155 1"/>
              <a:gd name="f399" fmla="*/ f328 f156 1"/>
              <a:gd name="f400" fmla="*/ f329 f155 1"/>
              <a:gd name="f401" fmla="*/ f330 f156 1"/>
              <a:gd name="f402" fmla="*/ f331 f156 1"/>
              <a:gd name="f403" fmla="*/ f332 f155 1"/>
              <a:gd name="f404" fmla="*/ f333 f156 1"/>
              <a:gd name="f405" fmla="*/ f334 f155 1"/>
              <a:gd name="f406" fmla="*/ f335 f156 1"/>
              <a:gd name="f407" fmla="*/ f336 f155 1"/>
              <a:gd name="f408" fmla="*/ f337 f156 1"/>
              <a:gd name="f409" fmla="*/ f338 f155 1"/>
              <a:gd name="f410" fmla="*/ f339 f156 1"/>
              <a:gd name="f411" fmla="*/ f340 f155 1"/>
              <a:gd name="f412" fmla="*/ f341 f156 1"/>
              <a:gd name="f413" fmla="*/ f342 f155 1"/>
              <a:gd name="f414" fmla="*/ f343 f156 1"/>
              <a:gd name="f415" fmla="*/ f344 f155 1"/>
              <a:gd name="f416" fmla="*/ f345 f156 1"/>
              <a:gd name="f417" fmla="*/ f346 f155 1"/>
              <a:gd name="f418" fmla="*/ f347 f156 1"/>
              <a:gd name="f419" fmla="*/ f348 f156 1"/>
              <a:gd name="f420" fmla="*/ f349 f155 1"/>
              <a:gd name="f421" fmla="*/ f350 f156 1"/>
              <a:gd name="f422" fmla="*/ f351 f156 1"/>
              <a:gd name="f423" fmla="*/ f352 f155 1"/>
              <a:gd name="f424" fmla="*/ f353 f156 1"/>
              <a:gd name="f425" fmla="*/ f354 f155 1"/>
              <a:gd name="f426" fmla="*/ f355 f156 1"/>
              <a:gd name="f427" fmla="*/ f356 f155 1"/>
              <a:gd name="f428" fmla="*/ f357 f156 1"/>
              <a:gd name="f429" fmla="*/ f323 f155 1"/>
              <a:gd name="f430" fmla="*/ f358 f155 1"/>
              <a:gd name="f431" fmla="*/ f359 f156 1"/>
              <a:gd name="f432" fmla="*/ f360 f155 1"/>
              <a:gd name="f433" fmla="*/ f361 f156 1"/>
              <a:gd name="f434" fmla="*/ f362 f155 1"/>
              <a:gd name="f435" fmla="*/ f363 f156 1"/>
              <a:gd name="f436" fmla="*/ f364 f155 1"/>
              <a:gd name="f437" fmla="*/ f365 f156 1"/>
              <a:gd name="f438" fmla="*/ f337 f155 1"/>
              <a:gd name="f439" fmla="*/ f366 f15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0">
                <a:pos x="f371" y="f372"/>
              </a:cxn>
              <a:cxn ang="f230">
                <a:pos x="f373" y="f374"/>
              </a:cxn>
              <a:cxn ang="f230">
                <a:pos x="f375" y="f376"/>
              </a:cxn>
              <a:cxn ang="f230">
                <a:pos x="f377" y="f378"/>
              </a:cxn>
              <a:cxn ang="f230">
                <a:pos x="f377" y="f379"/>
              </a:cxn>
              <a:cxn ang="f230">
                <a:pos x="f380" y="f381"/>
              </a:cxn>
              <a:cxn ang="f230">
                <a:pos x="f380" y="f382"/>
              </a:cxn>
              <a:cxn ang="f230">
                <a:pos x="f383" y="f384"/>
              </a:cxn>
              <a:cxn ang="f230">
                <a:pos x="f385" y="f386"/>
              </a:cxn>
              <a:cxn ang="f230">
                <a:pos x="f387" y="f388"/>
              </a:cxn>
              <a:cxn ang="f230">
                <a:pos x="f389" y="f390"/>
              </a:cxn>
              <a:cxn ang="f230">
                <a:pos x="f391" y="f392"/>
              </a:cxn>
              <a:cxn ang="f230">
                <a:pos x="f393" y="f394"/>
              </a:cxn>
              <a:cxn ang="f230">
                <a:pos x="f395" y="f394"/>
              </a:cxn>
              <a:cxn ang="f230">
                <a:pos x="f395" y="f396"/>
              </a:cxn>
              <a:cxn ang="f230">
                <a:pos x="f397" y="f388"/>
              </a:cxn>
              <a:cxn ang="f230">
                <a:pos x="f398" y="f399"/>
              </a:cxn>
              <a:cxn ang="f230">
                <a:pos x="f400" y="f401"/>
              </a:cxn>
              <a:cxn ang="f230">
                <a:pos x="f400" y="f402"/>
              </a:cxn>
              <a:cxn ang="f230">
                <a:pos x="f403" y="f404"/>
              </a:cxn>
              <a:cxn ang="f230">
                <a:pos x="f405" y="f406"/>
              </a:cxn>
              <a:cxn ang="f230">
                <a:pos x="f407" y="f408"/>
              </a:cxn>
              <a:cxn ang="f230">
                <a:pos x="f409" y="f410"/>
              </a:cxn>
              <a:cxn ang="f230">
                <a:pos x="f411" y="f412"/>
              </a:cxn>
              <a:cxn ang="f230">
                <a:pos x="f413" y="f414"/>
              </a:cxn>
              <a:cxn ang="f230">
                <a:pos x="f415" y="f416"/>
              </a:cxn>
              <a:cxn ang="f230">
                <a:pos x="f417" y="f418"/>
              </a:cxn>
              <a:cxn ang="f230">
                <a:pos x="f380" y="f419"/>
              </a:cxn>
              <a:cxn ang="f230">
                <a:pos x="f420" y="f421"/>
              </a:cxn>
              <a:cxn ang="f230">
                <a:pos x="f413" y="f422"/>
              </a:cxn>
              <a:cxn ang="f230">
                <a:pos x="f423" y="f424"/>
              </a:cxn>
              <a:cxn ang="f230">
                <a:pos x="f425" y="f426"/>
              </a:cxn>
              <a:cxn ang="f230">
                <a:pos x="f427" y="f428"/>
              </a:cxn>
              <a:cxn ang="f230">
                <a:pos x="f429" y="f376"/>
              </a:cxn>
              <a:cxn ang="f230">
                <a:pos x="f430" y="f431"/>
              </a:cxn>
              <a:cxn ang="f230">
                <a:pos x="f432" y="f433"/>
              </a:cxn>
              <a:cxn ang="f230">
                <a:pos x="f434" y="f435"/>
              </a:cxn>
              <a:cxn ang="f230">
                <a:pos x="f436" y="f437"/>
              </a:cxn>
              <a:cxn ang="f230">
                <a:pos x="f438" y="f439"/>
              </a:cxn>
              <a:cxn ang="f230">
                <a:pos x="f371" y="f372"/>
              </a:cxn>
            </a:cxnLst>
            <a:rect l="f367" t="f370" r="f368" b="f369"/>
            <a:pathLst>
              <a:path w="274" h="274">
                <a:moveTo>
                  <a:pt x="f7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9"/>
                  <a:pt x="f24" y="f25"/>
                </a:cubicBezTo>
                <a:cubicBezTo>
                  <a:pt x="f23" y="f26"/>
                  <a:pt x="f27" y="f28"/>
                  <a:pt x="f24" y="f2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0"/>
                  <a:pt x="f31" y="f36"/>
                  <a:pt x="f33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0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0"/>
                  <a:pt x="f58" y="f59"/>
                </a:cubicBezTo>
                <a:cubicBezTo>
                  <a:pt x="f60" y="f61"/>
                  <a:pt x="f58" y="f62"/>
                  <a:pt x="f63" y="f64"/>
                </a:cubicBezTo>
                <a:cubicBezTo>
                  <a:pt x="f65" y="f66"/>
                  <a:pt x="f67" y="f68"/>
                  <a:pt x="f69" y="f6"/>
                </a:cubicBezTo>
                <a:cubicBezTo>
                  <a:pt x="f70" y="f6"/>
                  <a:pt x="f71" y="f6"/>
                  <a:pt x="f72" y="f6"/>
                </a:cubicBezTo>
                <a:cubicBezTo>
                  <a:pt x="f72" y="f73"/>
                  <a:pt x="f74" y="f75"/>
                  <a:pt x="f72" y="f76"/>
                </a:cubicBezTo>
                <a:cubicBezTo>
                  <a:pt x="f67" y="f77"/>
                  <a:pt x="f78" y="f79"/>
                  <a:pt x="f80" y="f54"/>
                </a:cubicBezTo>
                <a:cubicBezTo>
                  <a:pt x="f5" y="f81"/>
                  <a:pt x="f82" y="f83"/>
                  <a:pt x="f84" y="f85"/>
                </a:cubicBezTo>
                <a:cubicBezTo>
                  <a:pt x="f86" y="f87"/>
                  <a:pt x="f88" y="f45"/>
                  <a:pt x="f89" y="f90"/>
                </a:cubicBezTo>
                <a:cubicBezTo>
                  <a:pt x="f91" y="f92"/>
                  <a:pt x="f86" y="f36"/>
                  <a:pt x="f89" y="f93"/>
                </a:cubicBezTo>
                <a:cubicBezTo>
                  <a:pt x="f94" y="f32"/>
                  <a:pt x="f44" y="f95"/>
                  <a:pt x="f96" y="f97"/>
                </a:cubicBezTo>
                <a:cubicBezTo>
                  <a:pt x="f40" y="f32"/>
                  <a:pt x="f44" y="f98"/>
                  <a:pt x="f99" y="f100"/>
                </a:cubicBezTo>
                <a:cubicBezTo>
                  <a:pt x="f101" y="f20"/>
                  <a:pt x="f102" y="f26"/>
                  <a:pt x="f103" y="f104"/>
                </a:cubicBezTo>
                <a:cubicBezTo>
                  <a:pt x="f105" y="f18"/>
                  <a:pt x="f106" y="f20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24" y="f114"/>
                  <a:pt x="f115" y="f114"/>
                  <a:pt x="f23" y="f116"/>
                </a:cubicBezTo>
                <a:cubicBezTo>
                  <a:pt x="f117" y="f13"/>
                  <a:pt x="f118" y="f10"/>
                  <a:pt x="f110" y="f17"/>
                </a:cubicBezTo>
                <a:cubicBezTo>
                  <a:pt x="f119" y="f120"/>
                  <a:pt x="f121" y="f122"/>
                  <a:pt x="f11" y="f123"/>
                </a:cubicBezTo>
                <a:cubicBezTo>
                  <a:pt x="f8" y="f124"/>
                  <a:pt x="f125" y="f102"/>
                  <a:pt x="f33" y="f101"/>
                </a:cubicBezTo>
                <a:cubicBezTo>
                  <a:pt x="f99" y="f126"/>
                  <a:pt x="f127" y="f127"/>
                  <a:pt x="f128" y="f129"/>
                </a:cubicBezTo>
                <a:cubicBezTo>
                  <a:pt x="f130" y="f53"/>
                  <a:pt x="f31" y="f78"/>
                  <a:pt x="f23" y="f71"/>
                </a:cubicBezTo>
                <a:cubicBezTo>
                  <a:pt x="f117" y="f5"/>
                  <a:pt x="f118" y="f5"/>
                  <a:pt x="f10" y="f131"/>
                </a:cubicBezTo>
                <a:cubicBezTo>
                  <a:pt x="f11" y="f132"/>
                  <a:pt x="f28" y="f130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6" y="f14"/>
                  <a:pt x="f6" y="f20"/>
                </a:cubicBezTo>
                <a:cubicBezTo>
                  <a:pt x="f73" y="f18"/>
                  <a:pt x="f73" y="f143"/>
                  <a:pt x="f75" y="f28"/>
                </a:cubicBezTo>
                <a:cubicBezTo>
                  <a:pt x="f144" y="f30"/>
                  <a:pt x="f59" y="f145"/>
                  <a:pt x="f146" y="f92"/>
                </a:cubicBezTo>
                <a:cubicBezTo>
                  <a:pt x="f46" y="f41"/>
                  <a:pt x="f147" y="f148"/>
                  <a:pt x="f149" y="f148"/>
                </a:cubicBezTo>
                <a:cubicBezTo>
                  <a:pt x="f150" y="f83"/>
                  <a:pt x="f37" y="f41"/>
                  <a:pt x="f151" y="f145"/>
                </a:cubicBezTo>
                <a:cubicBezTo>
                  <a:pt x="f133" y="f152"/>
                  <a:pt x="f32" y="f20"/>
                  <a:pt x="f104" y="f138"/>
                </a:cubicBezTo>
                <a:cubicBezTo>
                  <a:pt x="f100" y="f116"/>
                  <a:pt x="f153" y="f15"/>
                  <a:pt x="f7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4" name="Freeform 102">
            <a:extLst>
              <a:ext uri="{FF2B5EF4-FFF2-40B4-BE49-F238E27FC236}">
                <a16:creationId xmlns:a16="http://schemas.microsoft.com/office/drawing/2014/main" id="{221FB0DA-AC8E-90D8-0C07-48EB396175B8}"/>
              </a:ext>
            </a:extLst>
          </p:cNvPr>
          <p:cNvSpPr/>
          <p:nvPr/>
        </p:nvSpPr>
        <p:spPr>
          <a:xfrm>
            <a:off x="7127876" y="1866903"/>
            <a:ext cx="217490" cy="4778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1"/>
              <a:gd name="f7" fmla="val 334"/>
              <a:gd name="f8" fmla="val 150"/>
              <a:gd name="f9" fmla="val 7"/>
              <a:gd name="f10" fmla="val 13"/>
              <a:gd name="f11" fmla="val 19"/>
              <a:gd name="f12" fmla="val 40"/>
              <a:gd name="f13" fmla="val 62"/>
              <a:gd name="f14" fmla="val 149"/>
              <a:gd name="f15" fmla="val 84"/>
              <a:gd name="f16" fmla="val 148"/>
              <a:gd name="f17" fmla="val 104"/>
              <a:gd name="f18" fmla="val 140"/>
              <a:gd name="f19" fmla="val 123"/>
              <a:gd name="f20" fmla="val 124"/>
              <a:gd name="f21" fmla="val 138"/>
              <a:gd name="f22" fmla="val 117"/>
              <a:gd name="f23" fmla="val 144"/>
              <a:gd name="f24" fmla="val 110"/>
              <a:gd name="f25" fmla="val 158"/>
              <a:gd name="f26" fmla="val 94"/>
              <a:gd name="f27" fmla="val 167"/>
              <a:gd name="f28" fmla="val 88"/>
              <a:gd name="f29" fmla="val 179"/>
              <a:gd name="f30" fmla="val 193"/>
              <a:gd name="f31" fmla="val 86"/>
              <a:gd name="f32" fmla="val 232"/>
              <a:gd name="f33" fmla="val 271"/>
              <a:gd name="f34" fmla="val 82"/>
              <a:gd name="f35" fmla="val 310"/>
              <a:gd name="f36" fmla="val 312"/>
              <a:gd name="f37" fmla="val 313"/>
              <a:gd name="f38" fmla="val 315"/>
              <a:gd name="f39" fmla="val 105"/>
              <a:gd name="f40" fmla="val 319"/>
              <a:gd name="f41" fmla="val 127"/>
              <a:gd name="f42" fmla="val 322"/>
              <a:gd name="f43" fmla="val 326"/>
              <a:gd name="f44" fmla="val 141"/>
              <a:gd name="f45" fmla="val 333"/>
              <a:gd name="f46" fmla="val 22"/>
              <a:gd name="f47" fmla="val 327"/>
              <a:gd name="f48" fmla="val 3"/>
              <a:gd name="f49" fmla="val 4"/>
              <a:gd name="f50" fmla="val 6"/>
              <a:gd name="f51" fmla="val 325"/>
              <a:gd name="f52" fmla="val 25"/>
              <a:gd name="f53" fmla="val 45"/>
              <a:gd name="f54" fmla="val 64"/>
              <a:gd name="f55" fmla="val 316"/>
              <a:gd name="f56" fmla="val 66"/>
              <a:gd name="f57" fmla="val 70"/>
              <a:gd name="f58" fmla="val 311"/>
              <a:gd name="f59" fmla="val 68"/>
              <a:gd name="f60" fmla="val 231"/>
              <a:gd name="f61" fmla="val 190"/>
              <a:gd name="f62" fmla="val 63"/>
              <a:gd name="f63" fmla="val 175"/>
              <a:gd name="f64" fmla="val 54"/>
              <a:gd name="f65" fmla="val 163"/>
              <a:gd name="f66" fmla="val 43"/>
              <a:gd name="f67" fmla="val 153"/>
              <a:gd name="f68" fmla="val 35"/>
              <a:gd name="f69" fmla="val 145"/>
              <a:gd name="f70" fmla="val 27"/>
              <a:gd name="f71" fmla="val 137"/>
              <a:gd name="f72" fmla="val 20"/>
              <a:gd name="f73" fmla="val 129"/>
              <a:gd name="f74" fmla="val 8"/>
              <a:gd name="f75" fmla="val 115"/>
              <a:gd name="f76" fmla="val 97"/>
              <a:gd name="f77" fmla="val 79"/>
              <a:gd name="f78" fmla="val 2"/>
              <a:gd name="f79" fmla="val 30"/>
              <a:gd name="f80" fmla="val 1"/>
              <a:gd name="f81" fmla="val 53"/>
              <a:gd name="f82" fmla="val 100"/>
              <a:gd name="f83" fmla="val 146"/>
              <a:gd name="f84" fmla="val 147"/>
              <a:gd name="f85" fmla="val 125"/>
              <a:gd name="f86" fmla="val 52"/>
              <a:gd name="f87" fmla="val 103"/>
              <a:gd name="f88" fmla="val 116"/>
              <a:gd name="f89" fmla="val 120"/>
              <a:gd name="f90" fmla="val 101"/>
              <a:gd name="f91" fmla="val 132"/>
              <a:gd name="f92" fmla="val 85"/>
              <a:gd name="f93" fmla="val 142"/>
              <a:gd name="f94" fmla="val 90"/>
              <a:gd name="f95" fmla="val 126"/>
              <a:gd name="f96" fmla="val 113"/>
              <a:gd name="f97" fmla="val 96"/>
              <a:gd name="f98" fmla="val 143"/>
              <a:gd name="f99" fmla="val 74"/>
              <a:gd name="f100" fmla="val 98"/>
              <a:gd name="f101" fmla="val 17"/>
              <a:gd name="f102" fmla="val 26"/>
              <a:gd name="f103" fmla="val 47"/>
              <a:gd name="f104" fmla="+- 0 0 -90"/>
              <a:gd name="f105" fmla="*/ f3 1 151"/>
              <a:gd name="f106" fmla="*/ f4 1 334"/>
              <a:gd name="f107" fmla="val f5"/>
              <a:gd name="f108" fmla="val f6"/>
              <a:gd name="f109" fmla="val f7"/>
              <a:gd name="f110" fmla="*/ f104 f0 1"/>
              <a:gd name="f111" fmla="+- f109 0 f107"/>
              <a:gd name="f112" fmla="+- f108 0 f107"/>
              <a:gd name="f113" fmla="*/ f110 1 f2"/>
              <a:gd name="f114" fmla="*/ f112 1 151"/>
              <a:gd name="f115" fmla="*/ f111 1 334"/>
              <a:gd name="f116" fmla="*/ 150 f112 1"/>
              <a:gd name="f117" fmla="*/ 0 f111 1"/>
              <a:gd name="f118" fmla="*/ 19 f111 1"/>
              <a:gd name="f119" fmla="*/ 149 f112 1"/>
              <a:gd name="f120" fmla="*/ 84 f111 1"/>
              <a:gd name="f121" fmla="*/ 124 f112 1"/>
              <a:gd name="f122" fmla="*/ 138 f111 1"/>
              <a:gd name="f123" fmla="*/ 104 f112 1"/>
              <a:gd name="f124" fmla="*/ 158 f111 1"/>
              <a:gd name="f125" fmla="*/ 88 f112 1"/>
              <a:gd name="f126" fmla="*/ 193 f111 1"/>
              <a:gd name="f127" fmla="*/ 82 f112 1"/>
              <a:gd name="f128" fmla="*/ 310 f111 1"/>
              <a:gd name="f129" fmla="*/ 315 f111 1"/>
              <a:gd name="f130" fmla="*/ 151 f112 1"/>
              <a:gd name="f131" fmla="*/ 326 f111 1"/>
              <a:gd name="f132" fmla="*/ 0 f112 1"/>
              <a:gd name="f133" fmla="*/ 327 f111 1"/>
              <a:gd name="f134" fmla="*/ 6 f112 1"/>
              <a:gd name="f135" fmla="*/ 325 f111 1"/>
              <a:gd name="f136" fmla="*/ 64 f112 1"/>
              <a:gd name="f137" fmla="*/ 316 f111 1"/>
              <a:gd name="f138" fmla="*/ 70 f112 1"/>
              <a:gd name="f139" fmla="*/ 311 f111 1"/>
              <a:gd name="f140" fmla="*/ 190 f111 1"/>
              <a:gd name="f141" fmla="*/ 43 f112 1"/>
              <a:gd name="f142" fmla="*/ 153 f111 1"/>
              <a:gd name="f143" fmla="*/ 20 f112 1"/>
              <a:gd name="f144" fmla="*/ 129 f111 1"/>
              <a:gd name="f145" fmla="*/ 3 f112 1"/>
              <a:gd name="f146" fmla="*/ 79 f111 1"/>
              <a:gd name="f147" fmla="*/ 1 f112 1"/>
              <a:gd name="f148" fmla="*/ 6 f111 1"/>
              <a:gd name="f149" fmla="*/ 7 f112 1"/>
              <a:gd name="f150" fmla="*/ 146 f112 1"/>
              <a:gd name="f151" fmla="*/ 125 f112 1"/>
              <a:gd name="f152" fmla="*/ 35 f111 1"/>
              <a:gd name="f153" fmla="*/ 101 f112 1"/>
              <a:gd name="f154" fmla="*/ 132 f111 1"/>
              <a:gd name="f155" fmla="*/ 79 f112 1"/>
              <a:gd name="f156" fmla="*/ 146 f111 1"/>
              <a:gd name="f157" fmla="*/ 115 f112 1"/>
              <a:gd name="f158" fmla="*/ 137 f111 1"/>
              <a:gd name="f159" fmla="*/ 141 f112 1"/>
              <a:gd name="f160" fmla="*/ 96 f111 1"/>
              <a:gd name="f161" fmla="*/ 144 f112 1"/>
              <a:gd name="f162" fmla="*/ 63 f111 1"/>
              <a:gd name="f163" fmla="*/ 8 f111 1"/>
              <a:gd name="f164" fmla="*/ 8 f112 1"/>
              <a:gd name="f165" fmla="+- f113 0 f1"/>
              <a:gd name="f166" fmla="*/ f116 1 151"/>
              <a:gd name="f167" fmla="*/ f117 1 334"/>
              <a:gd name="f168" fmla="*/ f118 1 334"/>
              <a:gd name="f169" fmla="*/ f119 1 151"/>
              <a:gd name="f170" fmla="*/ f120 1 334"/>
              <a:gd name="f171" fmla="*/ f121 1 151"/>
              <a:gd name="f172" fmla="*/ f122 1 334"/>
              <a:gd name="f173" fmla="*/ f123 1 151"/>
              <a:gd name="f174" fmla="*/ f124 1 334"/>
              <a:gd name="f175" fmla="*/ f125 1 151"/>
              <a:gd name="f176" fmla="*/ f126 1 334"/>
              <a:gd name="f177" fmla="*/ f127 1 151"/>
              <a:gd name="f178" fmla="*/ f128 1 334"/>
              <a:gd name="f179" fmla="*/ f129 1 334"/>
              <a:gd name="f180" fmla="*/ f130 1 151"/>
              <a:gd name="f181" fmla="*/ f131 1 334"/>
              <a:gd name="f182" fmla="*/ f132 1 151"/>
              <a:gd name="f183" fmla="*/ f133 1 334"/>
              <a:gd name="f184" fmla="*/ f134 1 151"/>
              <a:gd name="f185" fmla="*/ f135 1 334"/>
              <a:gd name="f186" fmla="*/ f136 1 151"/>
              <a:gd name="f187" fmla="*/ f137 1 334"/>
              <a:gd name="f188" fmla="*/ f138 1 151"/>
              <a:gd name="f189" fmla="*/ f139 1 334"/>
              <a:gd name="f190" fmla="*/ f140 1 334"/>
              <a:gd name="f191" fmla="*/ f141 1 151"/>
              <a:gd name="f192" fmla="*/ f142 1 334"/>
              <a:gd name="f193" fmla="*/ f143 1 151"/>
              <a:gd name="f194" fmla="*/ f144 1 334"/>
              <a:gd name="f195" fmla="*/ f145 1 151"/>
              <a:gd name="f196" fmla="*/ f146 1 334"/>
              <a:gd name="f197" fmla="*/ f147 1 151"/>
              <a:gd name="f198" fmla="*/ f148 1 334"/>
              <a:gd name="f199" fmla="*/ f149 1 151"/>
              <a:gd name="f200" fmla="*/ f150 1 151"/>
              <a:gd name="f201" fmla="*/ f151 1 151"/>
              <a:gd name="f202" fmla="*/ f152 1 334"/>
              <a:gd name="f203" fmla="*/ f153 1 151"/>
              <a:gd name="f204" fmla="*/ f154 1 334"/>
              <a:gd name="f205" fmla="*/ f155 1 151"/>
              <a:gd name="f206" fmla="*/ f156 1 334"/>
              <a:gd name="f207" fmla="*/ f157 1 151"/>
              <a:gd name="f208" fmla="*/ f158 1 334"/>
              <a:gd name="f209" fmla="*/ f159 1 151"/>
              <a:gd name="f210" fmla="*/ f160 1 334"/>
              <a:gd name="f211" fmla="*/ f161 1 151"/>
              <a:gd name="f212" fmla="*/ f162 1 334"/>
              <a:gd name="f213" fmla="*/ f163 1 334"/>
              <a:gd name="f214" fmla="*/ f164 1 151"/>
              <a:gd name="f215" fmla="*/ 0 1 f114"/>
              <a:gd name="f216" fmla="*/ f108 1 f114"/>
              <a:gd name="f217" fmla="*/ 0 1 f115"/>
              <a:gd name="f218" fmla="*/ f109 1 f115"/>
              <a:gd name="f219" fmla="*/ f166 1 f114"/>
              <a:gd name="f220" fmla="*/ f167 1 f115"/>
              <a:gd name="f221" fmla="*/ f168 1 f115"/>
              <a:gd name="f222" fmla="*/ f169 1 f114"/>
              <a:gd name="f223" fmla="*/ f170 1 f115"/>
              <a:gd name="f224" fmla="*/ f171 1 f114"/>
              <a:gd name="f225" fmla="*/ f172 1 f115"/>
              <a:gd name="f226" fmla="*/ f173 1 f114"/>
              <a:gd name="f227" fmla="*/ f174 1 f115"/>
              <a:gd name="f228" fmla="*/ f175 1 f114"/>
              <a:gd name="f229" fmla="*/ f176 1 f115"/>
              <a:gd name="f230" fmla="*/ f177 1 f114"/>
              <a:gd name="f231" fmla="*/ f178 1 f115"/>
              <a:gd name="f232" fmla="*/ f179 1 f115"/>
              <a:gd name="f233" fmla="*/ f180 1 f114"/>
              <a:gd name="f234" fmla="*/ f181 1 f115"/>
              <a:gd name="f235" fmla="*/ f182 1 f114"/>
              <a:gd name="f236" fmla="*/ f183 1 f115"/>
              <a:gd name="f237" fmla="*/ f184 1 f114"/>
              <a:gd name="f238" fmla="*/ f185 1 f115"/>
              <a:gd name="f239" fmla="*/ f186 1 f114"/>
              <a:gd name="f240" fmla="*/ f187 1 f115"/>
              <a:gd name="f241" fmla="*/ f188 1 f114"/>
              <a:gd name="f242" fmla="*/ f189 1 f115"/>
              <a:gd name="f243" fmla="*/ f190 1 f115"/>
              <a:gd name="f244" fmla="*/ f191 1 f114"/>
              <a:gd name="f245" fmla="*/ f192 1 f115"/>
              <a:gd name="f246" fmla="*/ f193 1 f114"/>
              <a:gd name="f247" fmla="*/ f194 1 f115"/>
              <a:gd name="f248" fmla="*/ f195 1 f114"/>
              <a:gd name="f249" fmla="*/ f196 1 f115"/>
              <a:gd name="f250" fmla="*/ f197 1 f114"/>
              <a:gd name="f251" fmla="*/ f198 1 f115"/>
              <a:gd name="f252" fmla="*/ f199 1 f114"/>
              <a:gd name="f253" fmla="*/ f200 1 f114"/>
              <a:gd name="f254" fmla="*/ f201 1 f114"/>
              <a:gd name="f255" fmla="*/ f202 1 f115"/>
              <a:gd name="f256" fmla="*/ f203 1 f114"/>
              <a:gd name="f257" fmla="*/ f204 1 f115"/>
              <a:gd name="f258" fmla="*/ f205 1 f114"/>
              <a:gd name="f259" fmla="*/ f206 1 f115"/>
              <a:gd name="f260" fmla="*/ f207 1 f114"/>
              <a:gd name="f261" fmla="*/ f208 1 f115"/>
              <a:gd name="f262" fmla="*/ f209 1 f114"/>
              <a:gd name="f263" fmla="*/ f210 1 f115"/>
              <a:gd name="f264" fmla="*/ f211 1 f114"/>
              <a:gd name="f265" fmla="*/ f212 1 f115"/>
              <a:gd name="f266" fmla="*/ f213 1 f115"/>
              <a:gd name="f267" fmla="*/ f214 1 f114"/>
              <a:gd name="f268" fmla="*/ f215 f105 1"/>
              <a:gd name="f269" fmla="*/ f216 f105 1"/>
              <a:gd name="f270" fmla="*/ f218 f106 1"/>
              <a:gd name="f271" fmla="*/ f217 f106 1"/>
              <a:gd name="f272" fmla="*/ f219 f105 1"/>
              <a:gd name="f273" fmla="*/ f220 f106 1"/>
              <a:gd name="f274" fmla="*/ f221 f106 1"/>
              <a:gd name="f275" fmla="*/ f222 f105 1"/>
              <a:gd name="f276" fmla="*/ f223 f106 1"/>
              <a:gd name="f277" fmla="*/ f224 f105 1"/>
              <a:gd name="f278" fmla="*/ f225 f106 1"/>
              <a:gd name="f279" fmla="*/ f226 f105 1"/>
              <a:gd name="f280" fmla="*/ f227 f106 1"/>
              <a:gd name="f281" fmla="*/ f228 f105 1"/>
              <a:gd name="f282" fmla="*/ f229 f106 1"/>
              <a:gd name="f283" fmla="*/ f230 f105 1"/>
              <a:gd name="f284" fmla="*/ f231 f106 1"/>
              <a:gd name="f285" fmla="*/ f232 f106 1"/>
              <a:gd name="f286" fmla="*/ f233 f105 1"/>
              <a:gd name="f287" fmla="*/ f234 f106 1"/>
              <a:gd name="f288" fmla="*/ f235 f105 1"/>
              <a:gd name="f289" fmla="*/ f236 f106 1"/>
              <a:gd name="f290" fmla="*/ f237 f105 1"/>
              <a:gd name="f291" fmla="*/ f238 f106 1"/>
              <a:gd name="f292" fmla="*/ f239 f105 1"/>
              <a:gd name="f293" fmla="*/ f240 f106 1"/>
              <a:gd name="f294" fmla="*/ f241 f105 1"/>
              <a:gd name="f295" fmla="*/ f242 f106 1"/>
              <a:gd name="f296" fmla="*/ f243 f106 1"/>
              <a:gd name="f297" fmla="*/ f244 f105 1"/>
              <a:gd name="f298" fmla="*/ f245 f106 1"/>
              <a:gd name="f299" fmla="*/ f246 f105 1"/>
              <a:gd name="f300" fmla="*/ f247 f106 1"/>
              <a:gd name="f301" fmla="*/ f248 f105 1"/>
              <a:gd name="f302" fmla="*/ f249 f106 1"/>
              <a:gd name="f303" fmla="*/ f250 f105 1"/>
              <a:gd name="f304" fmla="*/ f251 f106 1"/>
              <a:gd name="f305" fmla="*/ f252 f105 1"/>
              <a:gd name="f306" fmla="*/ f253 f105 1"/>
              <a:gd name="f307" fmla="*/ f254 f105 1"/>
              <a:gd name="f308" fmla="*/ f255 f106 1"/>
              <a:gd name="f309" fmla="*/ f256 f105 1"/>
              <a:gd name="f310" fmla="*/ f257 f106 1"/>
              <a:gd name="f311" fmla="*/ f258 f105 1"/>
              <a:gd name="f312" fmla="*/ f259 f106 1"/>
              <a:gd name="f313" fmla="*/ f260 f105 1"/>
              <a:gd name="f314" fmla="*/ f261 f106 1"/>
              <a:gd name="f315" fmla="*/ f262 f105 1"/>
              <a:gd name="f316" fmla="*/ f263 f106 1"/>
              <a:gd name="f317" fmla="*/ f264 f105 1"/>
              <a:gd name="f318" fmla="*/ f265 f106 1"/>
              <a:gd name="f319" fmla="*/ f266 f106 1"/>
              <a:gd name="f320" fmla="*/ f267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5">
                <a:pos x="f272" y="f273"/>
              </a:cxn>
              <a:cxn ang="f165">
                <a:pos x="f272" y="f274"/>
              </a:cxn>
              <a:cxn ang="f165">
                <a:pos x="f275" y="f276"/>
              </a:cxn>
              <a:cxn ang="f165">
                <a:pos x="f277" y="f278"/>
              </a:cxn>
              <a:cxn ang="f165">
                <a:pos x="f279" y="f280"/>
              </a:cxn>
              <a:cxn ang="f165">
                <a:pos x="f281" y="f282"/>
              </a:cxn>
              <a:cxn ang="f165">
                <a:pos x="f283" y="f284"/>
              </a:cxn>
              <a:cxn ang="f165">
                <a:pos x="f283" y="f285"/>
              </a:cxn>
              <a:cxn ang="f165">
                <a:pos x="f286" y="f287"/>
              </a:cxn>
              <a:cxn ang="f165">
                <a:pos x="f288" y="f289"/>
              </a:cxn>
              <a:cxn ang="f165">
                <a:pos x="f290" y="f291"/>
              </a:cxn>
              <a:cxn ang="f165">
                <a:pos x="f292" y="f293"/>
              </a:cxn>
              <a:cxn ang="f165">
                <a:pos x="f294" y="f295"/>
              </a:cxn>
              <a:cxn ang="f165">
                <a:pos x="f292" y="f296"/>
              </a:cxn>
              <a:cxn ang="f165">
                <a:pos x="f297" y="f298"/>
              </a:cxn>
              <a:cxn ang="f165">
                <a:pos x="f299" y="f300"/>
              </a:cxn>
              <a:cxn ang="f165">
                <a:pos x="f301" y="f302"/>
              </a:cxn>
              <a:cxn ang="f165">
                <a:pos x="f303" y="f304"/>
              </a:cxn>
              <a:cxn ang="f165">
                <a:pos x="f305" y="f273"/>
              </a:cxn>
              <a:cxn ang="f165">
                <a:pos x="f306" y="f273"/>
              </a:cxn>
              <a:cxn ang="f165">
                <a:pos x="f272" y="f273"/>
              </a:cxn>
              <a:cxn ang="f165">
                <a:pos x="f307" y="f308"/>
              </a:cxn>
              <a:cxn ang="f165">
                <a:pos x="f277" y="f276"/>
              </a:cxn>
              <a:cxn ang="f165">
                <a:pos x="f309" y="f310"/>
              </a:cxn>
              <a:cxn ang="f165">
                <a:pos x="f311" y="f312"/>
              </a:cxn>
              <a:cxn ang="f165">
                <a:pos x="f313" y="f314"/>
              </a:cxn>
              <a:cxn ang="f165">
                <a:pos x="f315" y="f316"/>
              </a:cxn>
              <a:cxn ang="f165">
                <a:pos x="f317" y="f318"/>
              </a:cxn>
              <a:cxn ang="f165">
                <a:pos x="f317" y="f319"/>
              </a:cxn>
              <a:cxn ang="f165">
                <a:pos x="f320" y="f319"/>
              </a:cxn>
              <a:cxn ang="f165">
                <a:pos x="f320" y="f308"/>
              </a:cxn>
              <a:cxn ang="f165">
                <a:pos x="f307" y="f308"/>
              </a:cxn>
            </a:cxnLst>
            <a:rect l="f268" t="f271" r="f269" b="f270"/>
            <a:pathLst>
              <a:path w="151" h="334">
                <a:moveTo>
                  <a:pt x="f8" y="f5"/>
                </a:moveTo>
                <a:cubicBezTo>
                  <a:pt x="f8" y="f9"/>
                  <a:pt x="f8" y="f10"/>
                  <a:pt x="f8" y="f11"/>
                </a:cubicBezTo>
                <a:cubicBezTo>
                  <a:pt x="f8" y="f12"/>
                  <a:pt x="f8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6"/>
                  <a:pt x="f17" y="f25"/>
                </a:cubicBezTo>
                <a:cubicBezTo>
                  <a:pt x="f26" y="f27"/>
                  <a:pt x="f28" y="f29"/>
                  <a:pt x="f28" y="f30"/>
                </a:cubicBezTo>
                <a:cubicBezTo>
                  <a:pt x="f31" y="f32"/>
                  <a:pt x="f15" y="f33"/>
                  <a:pt x="f34" y="f35"/>
                </a:cubicBezTo>
                <a:cubicBezTo>
                  <a:pt x="f34" y="f36"/>
                  <a:pt x="f34" y="f37"/>
                  <a:pt x="f34" y="f38"/>
                </a:cubicBezTo>
                <a:cubicBezTo>
                  <a:pt x="f39" y="f40"/>
                  <a:pt x="f41" y="f42"/>
                  <a:pt x="f6" y="f43"/>
                </a:cubicBezTo>
                <a:cubicBezTo>
                  <a:pt x="f44" y="f45"/>
                  <a:pt x="f46" y="f7"/>
                  <a:pt x="f5" y="f47"/>
                </a:cubicBezTo>
                <a:cubicBezTo>
                  <a:pt x="f48" y="f47"/>
                  <a:pt x="f49" y="f43"/>
                  <a:pt x="f50" y="f51"/>
                </a:cubicBezTo>
                <a:cubicBezTo>
                  <a:pt x="f52" y="f42"/>
                  <a:pt x="f53" y="f40"/>
                  <a:pt x="f54" y="f55"/>
                </a:cubicBezTo>
                <a:cubicBezTo>
                  <a:pt x="f56" y="f55"/>
                  <a:pt x="f57" y="f37"/>
                  <a:pt x="f57" y="f58"/>
                </a:cubicBezTo>
                <a:cubicBezTo>
                  <a:pt x="f59" y="f33"/>
                  <a:pt x="f56" y="f60"/>
                  <a:pt x="f54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48" y="f76"/>
                  <a:pt x="f48" y="f77"/>
                </a:cubicBezTo>
                <a:cubicBezTo>
                  <a:pt x="f78" y="f64"/>
                  <a:pt x="f78" y="f79"/>
                  <a:pt x="f80" y="f50"/>
                </a:cubicBezTo>
                <a:cubicBezTo>
                  <a:pt x="f80" y="f78"/>
                  <a:pt x="f78" y="f5"/>
                  <a:pt x="f9" y="f5"/>
                </a:cubicBezTo>
                <a:cubicBezTo>
                  <a:pt x="f81" y="f5"/>
                  <a:pt x="f82" y="f5"/>
                  <a:pt x="f83" y="f5"/>
                </a:cubicBezTo>
                <a:cubicBezTo>
                  <a:pt x="f84" y="f5"/>
                  <a:pt x="f16" y="f5"/>
                  <a:pt x="f8" y="f5"/>
                </a:cubicBezTo>
                <a:close/>
                <a:moveTo>
                  <a:pt x="f85" y="f68"/>
                </a:moveTo>
                <a:cubicBezTo>
                  <a:pt x="f85" y="f86"/>
                  <a:pt x="f85" y="f59"/>
                  <a:pt x="f20" y="f15"/>
                </a:cubicBezTo>
                <a:cubicBezTo>
                  <a:pt x="f19" y="f87"/>
                  <a:pt x="f88" y="f89"/>
                  <a:pt x="f90" y="f91"/>
                </a:cubicBezTo>
                <a:cubicBezTo>
                  <a:pt x="f26" y="f21"/>
                  <a:pt x="f92" y="f93"/>
                  <a:pt x="f77" y="f83"/>
                </a:cubicBezTo>
                <a:cubicBezTo>
                  <a:pt x="f94" y="f83"/>
                  <a:pt x="f17" y="f83"/>
                  <a:pt x="f75" y="f71"/>
                </a:cubicBezTo>
                <a:cubicBezTo>
                  <a:pt x="f73" y="f95"/>
                  <a:pt x="f21" y="f96"/>
                  <a:pt x="f44" y="f97"/>
                </a:cubicBezTo>
                <a:cubicBezTo>
                  <a:pt x="f98" y="f92"/>
                  <a:pt x="f23" y="f99"/>
                  <a:pt x="f23" y="f62"/>
                </a:cubicBezTo>
                <a:cubicBezTo>
                  <a:pt x="f69" y="f53"/>
                  <a:pt x="f23" y="f70"/>
                  <a:pt x="f23" y="f74"/>
                </a:cubicBezTo>
                <a:cubicBezTo>
                  <a:pt x="f100" y="f74"/>
                  <a:pt x="f81" y="f74"/>
                  <a:pt x="f74" y="f74"/>
                </a:cubicBezTo>
                <a:cubicBezTo>
                  <a:pt x="f74" y="f101"/>
                  <a:pt x="f74" y="f102"/>
                  <a:pt x="f74" y="f68"/>
                </a:cubicBezTo>
                <a:cubicBezTo>
                  <a:pt x="f103" y="f68"/>
                  <a:pt x="f31" y="f68"/>
                  <a:pt x="f85" y="f6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5" name="Freeform 103">
            <a:extLst>
              <a:ext uri="{FF2B5EF4-FFF2-40B4-BE49-F238E27FC236}">
                <a16:creationId xmlns:a16="http://schemas.microsoft.com/office/drawing/2014/main" id="{D23B105A-3428-8AE4-189B-D7B6A94F5EAD}"/>
              </a:ext>
            </a:extLst>
          </p:cNvPr>
          <p:cNvSpPr/>
          <p:nvPr/>
        </p:nvSpPr>
        <p:spPr>
          <a:xfrm>
            <a:off x="8643942" y="1785942"/>
            <a:ext cx="152403" cy="5365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6"/>
              <a:gd name="f7" fmla="val 375"/>
              <a:gd name="f8" fmla="val 24"/>
              <a:gd name="f9" fmla="val 343"/>
              <a:gd name="f10" fmla="val 312"/>
              <a:gd name="f11" fmla="val 279"/>
              <a:gd name="f12" fmla="val 48"/>
              <a:gd name="f13" fmla="val 71"/>
              <a:gd name="f14" fmla="val 94"/>
              <a:gd name="f15" fmla="val 248"/>
              <a:gd name="f16" fmla="val 217"/>
              <a:gd name="f17" fmla="val 185"/>
              <a:gd name="f18" fmla="val 68"/>
              <a:gd name="f19" fmla="val 41"/>
              <a:gd name="f20" fmla="val 15"/>
              <a:gd name="f21" fmla="val 189"/>
              <a:gd name="f22" fmla="val 194"/>
              <a:gd name="f23" fmla="val 200"/>
              <a:gd name="f24" fmla="val 8"/>
              <a:gd name="f25" fmla="val 193"/>
              <a:gd name="f26" fmla="val 190"/>
              <a:gd name="f27" fmla="val 2"/>
              <a:gd name="f28" fmla="val 179"/>
              <a:gd name="f29" fmla="val 3"/>
              <a:gd name="f30" fmla="val 173"/>
              <a:gd name="f31" fmla="val 1"/>
              <a:gd name="f32" fmla="val 166"/>
              <a:gd name="f33" fmla="val 160"/>
              <a:gd name="f34" fmla="val 143"/>
              <a:gd name="f35" fmla="val 12"/>
              <a:gd name="f36" fmla="val 131"/>
              <a:gd name="f37" fmla="val 27"/>
              <a:gd name="f38" fmla="val 124"/>
              <a:gd name="f39" fmla="val 31"/>
              <a:gd name="f40" fmla="val 122"/>
              <a:gd name="f41" fmla="val 32"/>
              <a:gd name="f42" fmla="val 120"/>
              <a:gd name="f43" fmla="val 116"/>
              <a:gd name="f44" fmla="val 72"/>
              <a:gd name="f45" fmla="val 50"/>
              <a:gd name="f46" fmla="val 47"/>
              <a:gd name="f47" fmla="val 30"/>
              <a:gd name="f48" fmla="val 45"/>
              <a:gd name="f49" fmla="val 29"/>
              <a:gd name="f50" fmla="val 42"/>
              <a:gd name="f51" fmla="val 28"/>
              <a:gd name="f52" fmla="val 39"/>
              <a:gd name="f53" fmla="val 25"/>
              <a:gd name="f54" fmla="val 35"/>
              <a:gd name="f55" fmla="val 33"/>
              <a:gd name="f56" fmla="val 26"/>
              <a:gd name="f57" fmla="val 34"/>
              <a:gd name="f58" fmla="val 36"/>
              <a:gd name="f59" fmla="val 37"/>
              <a:gd name="f60" fmla="val 21"/>
              <a:gd name="f61" fmla="val 17"/>
              <a:gd name="f62" fmla="val 4"/>
              <a:gd name="f63" fmla="val 44"/>
              <a:gd name="f64" fmla="val 51"/>
              <a:gd name="f65" fmla="val 57"/>
              <a:gd name="f66" fmla="val 64"/>
              <a:gd name="f67" fmla="val 74"/>
              <a:gd name="f68" fmla="val 73"/>
              <a:gd name="f69" fmla="val 11"/>
              <a:gd name="f70" fmla="val 16"/>
              <a:gd name="f71" fmla="val 70"/>
              <a:gd name="f72" fmla="val 75"/>
              <a:gd name="f73" fmla="val 78"/>
              <a:gd name="f74" fmla="val 81"/>
              <a:gd name="f75" fmla="val 82"/>
              <a:gd name="f76" fmla="val 83"/>
              <a:gd name="f77" fmla="val 80"/>
              <a:gd name="f78" fmla="val 79"/>
              <a:gd name="f79" fmla="val 76"/>
              <a:gd name="f80" fmla="val 46"/>
              <a:gd name="f81" fmla="val 49"/>
              <a:gd name="f82" fmla="val 97"/>
              <a:gd name="f83" fmla="val 121"/>
              <a:gd name="f84" fmla="val 77"/>
              <a:gd name="f85" fmla="val 123"/>
              <a:gd name="f86" fmla="val 132"/>
              <a:gd name="f87" fmla="val 147"/>
              <a:gd name="f88" fmla="val 167"/>
              <a:gd name="f89" fmla="val 207"/>
              <a:gd name="f90" fmla="val 247"/>
              <a:gd name="f91" fmla="val 287"/>
              <a:gd name="f92" fmla="val 311"/>
              <a:gd name="f93" fmla="val 334"/>
              <a:gd name="f94" fmla="val 358"/>
              <a:gd name="f95" fmla="val 371"/>
              <a:gd name="f96" fmla="val 101"/>
              <a:gd name="f97" fmla="val 88"/>
              <a:gd name="f98" fmla="val 67"/>
              <a:gd name="f99" fmla="+- 0 0 -90"/>
              <a:gd name="f100" fmla="*/ f3 1 106"/>
              <a:gd name="f101" fmla="*/ f4 1 375"/>
              <a:gd name="f102" fmla="val f5"/>
              <a:gd name="f103" fmla="val f6"/>
              <a:gd name="f104" fmla="val f7"/>
              <a:gd name="f105" fmla="*/ f99 f0 1"/>
              <a:gd name="f106" fmla="+- f104 0 f102"/>
              <a:gd name="f107" fmla="+- f103 0 f102"/>
              <a:gd name="f108" fmla="*/ f105 1 f2"/>
              <a:gd name="f109" fmla="*/ f107 1 106"/>
              <a:gd name="f110" fmla="*/ f106 1 375"/>
              <a:gd name="f111" fmla="*/ 24 f107 1"/>
              <a:gd name="f112" fmla="*/ 375 f106 1"/>
              <a:gd name="f113" fmla="*/ 279 f106 1"/>
              <a:gd name="f114" fmla="*/ 94 f107 1"/>
              <a:gd name="f115" fmla="*/ 185 f106 1"/>
              <a:gd name="f116" fmla="*/ 15 f107 1"/>
              <a:gd name="f117" fmla="*/ 200 f106 1"/>
              <a:gd name="f118" fmla="*/ 2 f107 1"/>
              <a:gd name="f119" fmla="*/ 179 f106 1"/>
              <a:gd name="f120" fmla="*/ 160 f106 1"/>
              <a:gd name="f121" fmla="*/ 27 f107 1"/>
              <a:gd name="f122" fmla="*/ 124 f106 1"/>
              <a:gd name="f123" fmla="*/ 32 f107 1"/>
              <a:gd name="f124" fmla="*/ 116 f106 1"/>
              <a:gd name="f125" fmla="*/ 50 f106 1"/>
              <a:gd name="f126" fmla="*/ 29 f107 1"/>
              <a:gd name="f127" fmla="*/ 42 f106 1"/>
              <a:gd name="f128" fmla="*/ 25 f107 1"/>
              <a:gd name="f129" fmla="*/ 33 f106 1"/>
              <a:gd name="f130" fmla="*/ 34 f107 1"/>
              <a:gd name="f131" fmla="*/ 27 f106 1"/>
              <a:gd name="f132" fmla="*/ 37 f107 1"/>
              <a:gd name="f133" fmla="*/ 26 f106 1"/>
              <a:gd name="f134" fmla="*/ 12 f106 1"/>
              <a:gd name="f135" fmla="*/ 44 f107 1"/>
              <a:gd name="f136" fmla="*/ 0 f106 1"/>
              <a:gd name="f137" fmla="*/ 64 f107 1"/>
              <a:gd name="f138" fmla="*/ 73 f107 1"/>
              <a:gd name="f139" fmla="*/ 11 f106 1"/>
              <a:gd name="f140" fmla="*/ 70 f107 1"/>
              <a:gd name="f141" fmla="*/ 75 f107 1"/>
              <a:gd name="f142" fmla="*/ 82 f107 1"/>
              <a:gd name="f143" fmla="*/ 34 f106 1"/>
              <a:gd name="f144" fmla="*/ 79 f107 1"/>
              <a:gd name="f145" fmla="*/ 41 f106 1"/>
              <a:gd name="f146" fmla="*/ 49 f106 1"/>
              <a:gd name="f147" fmla="*/ 121 f106 1"/>
              <a:gd name="f148" fmla="*/ 78 f107 1"/>
              <a:gd name="f149" fmla="*/ 123 f106 1"/>
              <a:gd name="f150" fmla="*/ 106 f107 1"/>
              <a:gd name="f151" fmla="*/ 167 f106 1"/>
              <a:gd name="f152" fmla="*/ 287 f106 1"/>
              <a:gd name="f153" fmla="*/ 358 f106 1"/>
              <a:gd name="f154" fmla="*/ 88 f107 1"/>
              <a:gd name="f155" fmla="+- f108 0 f1"/>
              <a:gd name="f156" fmla="*/ f111 1 106"/>
              <a:gd name="f157" fmla="*/ f112 1 375"/>
              <a:gd name="f158" fmla="*/ f113 1 375"/>
              <a:gd name="f159" fmla="*/ f114 1 106"/>
              <a:gd name="f160" fmla="*/ f115 1 375"/>
              <a:gd name="f161" fmla="*/ f116 1 106"/>
              <a:gd name="f162" fmla="*/ f117 1 375"/>
              <a:gd name="f163" fmla="*/ f118 1 106"/>
              <a:gd name="f164" fmla="*/ f119 1 375"/>
              <a:gd name="f165" fmla="*/ f120 1 375"/>
              <a:gd name="f166" fmla="*/ f121 1 106"/>
              <a:gd name="f167" fmla="*/ f122 1 375"/>
              <a:gd name="f168" fmla="*/ f123 1 106"/>
              <a:gd name="f169" fmla="*/ f124 1 375"/>
              <a:gd name="f170" fmla="*/ f125 1 375"/>
              <a:gd name="f171" fmla="*/ f126 1 106"/>
              <a:gd name="f172" fmla="*/ f127 1 375"/>
              <a:gd name="f173" fmla="*/ f128 1 106"/>
              <a:gd name="f174" fmla="*/ f129 1 375"/>
              <a:gd name="f175" fmla="*/ f130 1 106"/>
              <a:gd name="f176" fmla="*/ f131 1 375"/>
              <a:gd name="f177" fmla="*/ f132 1 106"/>
              <a:gd name="f178" fmla="*/ f133 1 375"/>
              <a:gd name="f179" fmla="*/ f134 1 375"/>
              <a:gd name="f180" fmla="*/ f135 1 106"/>
              <a:gd name="f181" fmla="*/ f136 1 375"/>
              <a:gd name="f182" fmla="*/ f137 1 106"/>
              <a:gd name="f183" fmla="*/ f138 1 106"/>
              <a:gd name="f184" fmla="*/ f139 1 375"/>
              <a:gd name="f185" fmla="*/ f140 1 106"/>
              <a:gd name="f186" fmla="*/ f141 1 106"/>
              <a:gd name="f187" fmla="*/ f142 1 106"/>
              <a:gd name="f188" fmla="*/ f143 1 375"/>
              <a:gd name="f189" fmla="*/ f144 1 106"/>
              <a:gd name="f190" fmla="*/ f145 1 375"/>
              <a:gd name="f191" fmla="*/ f146 1 375"/>
              <a:gd name="f192" fmla="*/ f147 1 375"/>
              <a:gd name="f193" fmla="*/ f148 1 106"/>
              <a:gd name="f194" fmla="*/ f149 1 375"/>
              <a:gd name="f195" fmla="*/ f150 1 106"/>
              <a:gd name="f196" fmla="*/ f151 1 375"/>
              <a:gd name="f197" fmla="*/ f152 1 375"/>
              <a:gd name="f198" fmla="*/ f153 1 375"/>
              <a:gd name="f199" fmla="*/ f154 1 106"/>
              <a:gd name="f200" fmla="*/ 0 1 f109"/>
              <a:gd name="f201" fmla="*/ f103 1 f109"/>
              <a:gd name="f202" fmla="*/ 0 1 f110"/>
              <a:gd name="f203" fmla="*/ f104 1 f110"/>
              <a:gd name="f204" fmla="*/ f156 1 f109"/>
              <a:gd name="f205" fmla="*/ f157 1 f110"/>
              <a:gd name="f206" fmla="*/ f158 1 f110"/>
              <a:gd name="f207" fmla="*/ f159 1 f109"/>
              <a:gd name="f208" fmla="*/ f160 1 f110"/>
              <a:gd name="f209" fmla="*/ f161 1 f109"/>
              <a:gd name="f210" fmla="*/ f162 1 f110"/>
              <a:gd name="f211" fmla="*/ f163 1 f109"/>
              <a:gd name="f212" fmla="*/ f164 1 f110"/>
              <a:gd name="f213" fmla="*/ f165 1 f110"/>
              <a:gd name="f214" fmla="*/ f166 1 f109"/>
              <a:gd name="f215" fmla="*/ f167 1 f110"/>
              <a:gd name="f216" fmla="*/ f168 1 f109"/>
              <a:gd name="f217" fmla="*/ f169 1 f110"/>
              <a:gd name="f218" fmla="*/ f170 1 f110"/>
              <a:gd name="f219" fmla="*/ f171 1 f109"/>
              <a:gd name="f220" fmla="*/ f172 1 f110"/>
              <a:gd name="f221" fmla="*/ f173 1 f109"/>
              <a:gd name="f222" fmla="*/ f174 1 f110"/>
              <a:gd name="f223" fmla="*/ f175 1 f109"/>
              <a:gd name="f224" fmla="*/ f176 1 f110"/>
              <a:gd name="f225" fmla="*/ f177 1 f109"/>
              <a:gd name="f226" fmla="*/ f178 1 f110"/>
              <a:gd name="f227" fmla="*/ f179 1 f110"/>
              <a:gd name="f228" fmla="*/ f180 1 f109"/>
              <a:gd name="f229" fmla="*/ f181 1 f110"/>
              <a:gd name="f230" fmla="*/ f182 1 f109"/>
              <a:gd name="f231" fmla="*/ f183 1 f109"/>
              <a:gd name="f232" fmla="*/ f184 1 f110"/>
              <a:gd name="f233" fmla="*/ f185 1 f109"/>
              <a:gd name="f234" fmla="*/ f186 1 f109"/>
              <a:gd name="f235" fmla="*/ f187 1 f109"/>
              <a:gd name="f236" fmla="*/ f188 1 f110"/>
              <a:gd name="f237" fmla="*/ f189 1 f109"/>
              <a:gd name="f238" fmla="*/ f190 1 f110"/>
              <a:gd name="f239" fmla="*/ f191 1 f110"/>
              <a:gd name="f240" fmla="*/ f192 1 f110"/>
              <a:gd name="f241" fmla="*/ f193 1 f109"/>
              <a:gd name="f242" fmla="*/ f194 1 f110"/>
              <a:gd name="f243" fmla="*/ f195 1 f109"/>
              <a:gd name="f244" fmla="*/ f196 1 f110"/>
              <a:gd name="f245" fmla="*/ f197 1 f110"/>
              <a:gd name="f246" fmla="*/ f198 1 f110"/>
              <a:gd name="f247" fmla="*/ f199 1 f109"/>
              <a:gd name="f248" fmla="*/ f200 f100 1"/>
              <a:gd name="f249" fmla="*/ f201 f100 1"/>
              <a:gd name="f250" fmla="*/ f203 f101 1"/>
              <a:gd name="f251" fmla="*/ f202 f101 1"/>
              <a:gd name="f252" fmla="*/ f204 f100 1"/>
              <a:gd name="f253" fmla="*/ f205 f101 1"/>
              <a:gd name="f254" fmla="*/ f206 f101 1"/>
              <a:gd name="f255" fmla="*/ f207 f100 1"/>
              <a:gd name="f256" fmla="*/ f208 f101 1"/>
              <a:gd name="f257" fmla="*/ f209 f100 1"/>
              <a:gd name="f258" fmla="*/ f210 f101 1"/>
              <a:gd name="f259" fmla="*/ f211 f100 1"/>
              <a:gd name="f260" fmla="*/ f212 f101 1"/>
              <a:gd name="f261" fmla="*/ f213 f101 1"/>
              <a:gd name="f262" fmla="*/ f214 f100 1"/>
              <a:gd name="f263" fmla="*/ f215 f101 1"/>
              <a:gd name="f264" fmla="*/ f216 f100 1"/>
              <a:gd name="f265" fmla="*/ f217 f101 1"/>
              <a:gd name="f266" fmla="*/ f218 f101 1"/>
              <a:gd name="f267" fmla="*/ f219 f100 1"/>
              <a:gd name="f268" fmla="*/ f220 f101 1"/>
              <a:gd name="f269" fmla="*/ f221 f100 1"/>
              <a:gd name="f270" fmla="*/ f222 f101 1"/>
              <a:gd name="f271" fmla="*/ f223 f100 1"/>
              <a:gd name="f272" fmla="*/ f224 f101 1"/>
              <a:gd name="f273" fmla="*/ f225 f100 1"/>
              <a:gd name="f274" fmla="*/ f226 f101 1"/>
              <a:gd name="f275" fmla="*/ f227 f101 1"/>
              <a:gd name="f276" fmla="*/ f228 f100 1"/>
              <a:gd name="f277" fmla="*/ f229 f101 1"/>
              <a:gd name="f278" fmla="*/ f230 f100 1"/>
              <a:gd name="f279" fmla="*/ f231 f100 1"/>
              <a:gd name="f280" fmla="*/ f232 f101 1"/>
              <a:gd name="f281" fmla="*/ f233 f100 1"/>
              <a:gd name="f282" fmla="*/ f234 f100 1"/>
              <a:gd name="f283" fmla="*/ f235 f100 1"/>
              <a:gd name="f284" fmla="*/ f236 f101 1"/>
              <a:gd name="f285" fmla="*/ f237 f100 1"/>
              <a:gd name="f286" fmla="*/ f238 f101 1"/>
              <a:gd name="f287" fmla="*/ f239 f101 1"/>
              <a:gd name="f288" fmla="*/ f240 f101 1"/>
              <a:gd name="f289" fmla="*/ f241 f100 1"/>
              <a:gd name="f290" fmla="*/ f242 f101 1"/>
              <a:gd name="f291" fmla="*/ f243 f100 1"/>
              <a:gd name="f292" fmla="*/ f244 f101 1"/>
              <a:gd name="f293" fmla="*/ f245 f101 1"/>
              <a:gd name="f294" fmla="*/ f246 f101 1"/>
              <a:gd name="f295" fmla="*/ f247 f10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5">
                <a:pos x="f252" y="f253"/>
              </a:cxn>
              <a:cxn ang="f155">
                <a:pos x="f252" y="f254"/>
              </a:cxn>
              <a:cxn ang="f155">
                <a:pos x="f255" y="f254"/>
              </a:cxn>
              <a:cxn ang="f155">
                <a:pos x="f255" y="f256"/>
              </a:cxn>
              <a:cxn ang="f155">
                <a:pos x="f257" y="f256"/>
              </a:cxn>
              <a:cxn ang="f155">
                <a:pos x="f257" y="f258"/>
              </a:cxn>
              <a:cxn ang="f155">
                <a:pos x="f259" y="f260"/>
              </a:cxn>
              <a:cxn ang="f155">
                <a:pos x="f259" y="f261"/>
              </a:cxn>
              <a:cxn ang="f155">
                <a:pos x="f262" y="f263"/>
              </a:cxn>
              <a:cxn ang="f155">
                <a:pos x="f264" y="f265"/>
              </a:cxn>
              <a:cxn ang="f155">
                <a:pos x="f264" y="f266"/>
              </a:cxn>
              <a:cxn ang="f155">
                <a:pos x="f267" y="f268"/>
              </a:cxn>
              <a:cxn ang="f155">
                <a:pos x="f269" y="f270"/>
              </a:cxn>
              <a:cxn ang="f155">
                <a:pos x="f271" y="f272"/>
              </a:cxn>
              <a:cxn ang="f155">
                <a:pos x="f273" y="f274"/>
              </a:cxn>
              <a:cxn ang="f155">
                <a:pos x="f271" y="f275"/>
              </a:cxn>
              <a:cxn ang="f155">
                <a:pos x="f276" y="f277"/>
              </a:cxn>
              <a:cxn ang="f155">
                <a:pos x="f278" y="f277"/>
              </a:cxn>
              <a:cxn ang="f155">
                <a:pos x="f279" y="f280"/>
              </a:cxn>
              <a:cxn ang="f155">
                <a:pos x="f281" y="f274"/>
              </a:cxn>
              <a:cxn ang="f155">
                <a:pos x="f282" y="f272"/>
              </a:cxn>
              <a:cxn ang="f155">
                <a:pos x="f283" y="f284"/>
              </a:cxn>
              <a:cxn ang="f155">
                <a:pos x="f285" y="f286"/>
              </a:cxn>
              <a:cxn ang="f155">
                <a:pos x="f282" y="f287"/>
              </a:cxn>
              <a:cxn ang="f155">
                <a:pos x="f282" y="f288"/>
              </a:cxn>
              <a:cxn ang="f155">
                <a:pos x="f289" y="f290"/>
              </a:cxn>
              <a:cxn ang="f155">
                <a:pos x="f291" y="f292"/>
              </a:cxn>
              <a:cxn ang="f155">
                <a:pos x="f291" y="f293"/>
              </a:cxn>
              <a:cxn ang="f155">
                <a:pos x="f291" y="f294"/>
              </a:cxn>
              <a:cxn ang="f155">
                <a:pos x="f295" y="f253"/>
              </a:cxn>
              <a:cxn ang="f155">
                <a:pos x="f252" y="f253"/>
              </a:cxn>
            </a:cxnLst>
            <a:rect l="f248" t="f251" r="f249" b="f250"/>
            <a:pathLst>
              <a:path w="106" h="375">
                <a:moveTo>
                  <a:pt x="f8" y="f7"/>
                </a:moveTo>
                <a:cubicBezTo>
                  <a:pt x="f8" y="f9"/>
                  <a:pt x="f8" y="f10"/>
                  <a:pt x="f8" y="f11"/>
                </a:cubicBezTo>
                <a:cubicBezTo>
                  <a:pt x="f12" y="f11"/>
                  <a:pt x="f13" y="f11"/>
                  <a:pt x="f14" y="f11"/>
                </a:cubicBezTo>
                <a:cubicBezTo>
                  <a:pt x="f14" y="f15"/>
                  <a:pt x="f14" y="f16"/>
                  <a:pt x="f14" y="f17"/>
                </a:cubicBezTo>
                <a:cubicBezTo>
                  <a:pt x="f18" y="f17"/>
                  <a:pt x="f19" y="f17"/>
                  <a:pt x="f20" y="f17"/>
                </a:cubicBezTo>
                <a:cubicBezTo>
                  <a:pt x="f20" y="f21"/>
                  <a:pt x="f20" y="f22"/>
                  <a:pt x="f20" y="f23"/>
                </a:cubicBezTo>
                <a:cubicBezTo>
                  <a:pt x="f24" y="f25"/>
                  <a:pt x="f5" y="f26"/>
                  <a:pt x="f27" y="f28"/>
                </a:cubicBezTo>
                <a:cubicBezTo>
                  <a:pt x="f29" y="f30"/>
                  <a:pt x="f31" y="f32"/>
                  <a:pt x="f27" y="f33"/>
                </a:cubicBezTo>
                <a:cubicBezTo>
                  <a:pt x="f29" y="f34"/>
                  <a:pt x="f35" y="f36"/>
                  <a:pt x="f37" y="f38"/>
                </a:cubicBezTo>
                <a:cubicBezTo>
                  <a:pt x="f39" y="f40"/>
                  <a:pt x="f41" y="f42"/>
                  <a:pt x="f41" y="f43"/>
                </a:cubicBezTo>
                <a:cubicBezTo>
                  <a:pt x="f41" y="f14"/>
                  <a:pt x="f41" y="f44"/>
                  <a:pt x="f41" y="f45"/>
                </a:cubicBezTo>
                <a:cubicBezTo>
                  <a:pt x="f41" y="f46"/>
                  <a:pt x="f47" y="f48"/>
                  <a:pt x="f49" y="f50"/>
                </a:cubicBezTo>
                <a:cubicBezTo>
                  <a:pt x="f51" y="f52"/>
                  <a:pt x="f53" y="f54"/>
                  <a:pt x="f53" y="f55"/>
                </a:cubicBezTo>
                <a:cubicBezTo>
                  <a:pt x="f56" y="f47"/>
                  <a:pt x="f39" y="f49"/>
                  <a:pt x="f57" y="f37"/>
                </a:cubicBezTo>
                <a:cubicBezTo>
                  <a:pt x="f54" y="f37"/>
                  <a:pt x="f58" y="f37"/>
                  <a:pt x="f59" y="f56"/>
                </a:cubicBezTo>
                <a:cubicBezTo>
                  <a:pt x="f58" y="f60"/>
                  <a:pt x="f54" y="f61"/>
                  <a:pt x="f57" y="f35"/>
                </a:cubicBezTo>
                <a:cubicBezTo>
                  <a:pt x="f55" y="f62"/>
                  <a:pt x="f58" y="f5"/>
                  <a:pt x="f63" y="f5"/>
                </a:cubicBezTo>
                <a:cubicBezTo>
                  <a:pt x="f64" y="f5"/>
                  <a:pt x="f65" y="f5"/>
                  <a:pt x="f66" y="f5"/>
                </a:cubicBezTo>
                <a:cubicBezTo>
                  <a:pt x="f13" y="f5"/>
                  <a:pt x="f67" y="f62"/>
                  <a:pt x="f68" y="f69"/>
                </a:cubicBezTo>
                <a:cubicBezTo>
                  <a:pt x="f44" y="f70"/>
                  <a:pt x="f13" y="f60"/>
                  <a:pt x="f71" y="f56"/>
                </a:cubicBezTo>
                <a:cubicBezTo>
                  <a:pt x="f44" y="f37"/>
                  <a:pt x="f67" y="f56"/>
                  <a:pt x="f72" y="f37"/>
                </a:cubicBezTo>
                <a:cubicBezTo>
                  <a:pt x="f73" y="f49"/>
                  <a:pt x="f74" y="f39"/>
                  <a:pt x="f75" y="f57"/>
                </a:cubicBezTo>
                <a:cubicBezTo>
                  <a:pt x="f76" y="f58"/>
                  <a:pt x="f77" y="f52"/>
                  <a:pt x="f78" y="f19"/>
                </a:cubicBezTo>
                <a:cubicBezTo>
                  <a:pt x="f73" y="f63"/>
                  <a:pt x="f79" y="f80"/>
                  <a:pt x="f72" y="f81"/>
                </a:cubicBezTo>
                <a:cubicBezTo>
                  <a:pt x="f72" y="f68"/>
                  <a:pt x="f72" y="f82"/>
                  <a:pt x="f72" y="f83"/>
                </a:cubicBezTo>
                <a:cubicBezTo>
                  <a:pt x="f79" y="f40"/>
                  <a:pt x="f84" y="f85"/>
                  <a:pt x="f73" y="f85"/>
                </a:cubicBezTo>
                <a:cubicBezTo>
                  <a:pt x="f82" y="f86"/>
                  <a:pt x="f6" y="f87"/>
                  <a:pt x="f6" y="f88"/>
                </a:cubicBezTo>
                <a:cubicBezTo>
                  <a:pt x="f6" y="f89"/>
                  <a:pt x="f6" y="f90"/>
                  <a:pt x="f6" y="f91"/>
                </a:cubicBezTo>
                <a:cubicBezTo>
                  <a:pt x="f6" y="f92"/>
                  <a:pt x="f6" y="f93"/>
                  <a:pt x="f6" y="f94"/>
                </a:cubicBezTo>
                <a:cubicBezTo>
                  <a:pt x="f6" y="f95"/>
                  <a:pt x="f96" y="f7"/>
                  <a:pt x="f97" y="f7"/>
                </a:cubicBezTo>
                <a:cubicBezTo>
                  <a:pt x="f98" y="f7"/>
                  <a:pt x="f80" y="f7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6" name="Freeform 104">
            <a:extLst>
              <a:ext uri="{FF2B5EF4-FFF2-40B4-BE49-F238E27FC236}">
                <a16:creationId xmlns:a16="http://schemas.microsoft.com/office/drawing/2014/main" id="{AA0234B9-C175-2CEF-E9DD-D0C221885388}"/>
              </a:ext>
            </a:extLst>
          </p:cNvPr>
          <p:cNvSpPr/>
          <p:nvPr/>
        </p:nvSpPr>
        <p:spPr>
          <a:xfrm>
            <a:off x="6238878" y="1093786"/>
            <a:ext cx="254002" cy="29051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7"/>
              <a:gd name="f7" fmla="val 203"/>
              <a:gd name="f8" fmla="val 149"/>
              <a:gd name="f9" fmla="val 71"/>
              <a:gd name="f10" fmla="val 158"/>
              <a:gd name="f11" fmla="val 75"/>
              <a:gd name="f12" fmla="val 167"/>
              <a:gd name="f13" fmla="val 80"/>
              <a:gd name="f14" fmla="val 85"/>
              <a:gd name="f15" fmla="val 175"/>
              <a:gd name="f16" fmla="val 86"/>
              <a:gd name="f17" fmla="val 174"/>
              <a:gd name="f18" fmla="val 87"/>
              <a:gd name="f19" fmla="val 173"/>
              <a:gd name="f20" fmla="val 144"/>
              <a:gd name="f21" fmla="val 89"/>
              <a:gd name="f22" fmla="val 128"/>
              <a:gd name="f23" fmla="val 103"/>
              <a:gd name="f24" fmla="val 124"/>
              <a:gd name="f25" fmla="val 133"/>
              <a:gd name="f26" fmla="val 123"/>
              <a:gd name="f27" fmla="val 137"/>
              <a:gd name="f28" fmla="val 142"/>
              <a:gd name="f29" fmla="val 146"/>
              <a:gd name="f30" fmla="val 162"/>
              <a:gd name="f31" fmla="val 127"/>
              <a:gd name="f32" fmla="val 166"/>
              <a:gd name="f33" fmla="val 143"/>
              <a:gd name="f34" fmla="val 170"/>
              <a:gd name="f35" fmla="val 135"/>
              <a:gd name="f36" fmla="val 183"/>
              <a:gd name="f37" fmla="val 126"/>
              <a:gd name="f38" fmla="val 195"/>
              <a:gd name="f39" fmla="val 112"/>
              <a:gd name="f40" fmla="val 202"/>
              <a:gd name="f41" fmla="val 110"/>
              <a:gd name="f42" fmla="val 105"/>
              <a:gd name="f43" fmla="val 201"/>
              <a:gd name="f44" fmla="val 104"/>
              <a:gd name="f45" fmla="val 199"/>
              <a:gd name="f46" fmla="val 99"/>
              <a:gd name="f47" fmla="val 191"/>
              <a:gd name="f48" fmla="val 94"/>
              <a:gd name="f49" fmla="val 90"/>
              <a:gd name="f50" fmla="val 88"/>
              <a:gd name="f51" fmla="val 172"/>
              <a:gd name="f52" fmla="val 169"/>
              <a:gd name="f53" fmla="val 168"/>
              <a:gd name="f54" fmla="val 70"/>
              <a:gd name="f55" fmla="val 171"/>
              <a:gd name="f56" fmla="val 53"/>
              <a:gd name="f57" fmla="val 37"/>
              <a:gd name="f58" fmla="val 178"/>
              <a:gd name="f59" fmla="val 29"/>
              <a:gd name="f60" fmla="val 179"/>
              <a:gd name="f61" fmla="val 21"/>
              <a:gd name="f62" fmla="val 13"/>
              <a:gd name="f63" fmla="val 5"/>
              <a:gd name="f64" fmla="val 176"/>
              <a:gd name="f65" fmla="val 3"/>
              <a:gd name="f66" fmla="val 4"/>
              <a:gd name="f67" fmla="val 165"/>
              <a:gd name="f68" fmla="val 7"/>
              <a:gd name="f69" fmla="val 16"/>
              <a:gd name="f70" fmla="val 122"/>
              <a:gd name="f71" fmla="val 31"/>
              <a:gd name="f72" fmla="val 101"/>
              <a:gd name="f73" fmla="val 32"/>
              <a:gd name="f74" fmla="val 100"/>
              <a:gd name="f75" fmla="val 33"/>
              <a:gd name="f76" fmla="val 98"/>
              <a:gd name="f77" fmla="val 26"/>
              <a:gd name="f78" fmla="val 91"/>
              <a:gd name="f79" fmla="val 18"/>
              <a:gd name="f80" fmla="val 11"/>
              <a:gd name="f81" fmla="val 79"/>
              <a:gd name="f82" fmla="val 68"/>
              <a:gd name="f83" fmla="val 1"/>
              <a:gd name="f84" fmla="val 63"/>
              <a:gd name="f85" fmla="val 14"/>
              <a:gd name="f86" fmla="val 56"/>
              <a:gd name="f87" fmla="val 47"/>
              <a:gd name="f88" fmla="val 44"/>
              <a:gd name="f89" fmla="val 41"/>
              <a:gd name="f90" fmla="val 60"/>
              <a:gd name="f91" fmla="val 34"/>
              <a:gd name="f92" fmla="val 59"/>
              <a:gd name="f93" fmla="val 30"/>
              <a:gd name="f94" fmla="val 24"/>
              <a:gd name="f95" fmla="val 55"/>
              <a:gd name="f96" fmla="val 17"/>
              <a:gd name="f97" fmla="val 15"/>
              <a:gd name="f98" fmla="val 58"/>
              <a:gd name="f99" fmla="val 10"/>
              <a:gd name="f100" fmla="val 77"/>
              <a:gd name="f101" fmla="val 116"/>
              <a:gd name="f102" fmla="val 9"/>
              <a:gd name="f103" fmla="val 130"/>
              <a:gd name="f104" fmla="val 138"/>
              <a:gd name="f105" fmla="val 36"/>
              <a:gd name="f106" fmla="val 141"/>
              <a:gd name="f107" fmla="val 140"/>
              <a:gd name="f108" fmla="val 62"/>
              <a:gd name="f109" fmla="val 156"/>
              <a:gd name="f110" fmla="val 48"/>
              <a:gd name="f111" fmla="val 163"/>
              <a:gd name="f112" fmla="val 42"/>
              <a:gd name="f113" fmla="val 46"/>
              <a:gd name="f114" fmla="val 50"/>
              <a:gd name="f115" fmla="val 54"/>
              <a:gd name="f116" fmla="val 157"/>
              <a:gd name="f117" fmla="val 66"/>
              <a:gd name="f118" fmla="+- 0 0 -90"/>
              <a:gd name="f119" fmla="*/ f3 1 177"/>
              <a:gd name="f120" fmla="*/ f4 1 203"/>
              <a:gd name="f121" fmla="val f5"/>
              <a:gd name="f122" fmla="val f6"/>
              <a:gd name="f123" fmla="val f7"/>
              <a:gd name="f124" fmla="*/ f118 f0 1"/>
              <a:gd name="f125" fmla="+- f123 0 f121"/>
              <a:gd name="f126" fmla="+- f122 0 f121"/>
              <a:gd name="f127" fmla="*/ f124 1 f2"/>
              <a:gd name="f128" fmla="*/ f126 1 177"/>
              <a:gd name="f129" fmla="*/ f125 1 203"/>
              <a:gd name="f130" fmla="*/ 149 f126 1"/>
              <a:gd name="f131" fmla="*/ 71 f125 1"/>
              <a:gd name="f132" fmla="*/ 177 f126 1"/>
              <a:gd name="f133" fmla="*/ 85 f125 1"/>
              <a:gd name="f134" fmla="*/ 173 f126 1"/>
              <a:gd name="f135" fmla="*/ 87 f125 1"/>
              <a:gd name="f136" fmla="*/ 124 f126 1"/>
              <a:gd name="f137" fmla="*/ 133 f125 1"/>
              <a:gd name="f138" fmla="*/ 123 f126 1"/>
              <a:gd name="f139" fmla="*/ 146 f125 1"/>
              <a:gd name="f140" fmla="*/ 143 f126 1"/>
              <a:gd name="f141" fmla="*/ 170 f125 1"/>
              <a:gd name="f142" fmla="*/ 112 f126 1"/>
              <a:gd name="f143" fmla="*/ 202 f125 1"/>
              <a:gd name="f144" fmla="*/ 104 f126 1"/>
              <a:gd name="f145" fmla="*/ 199 f125 1"/>
              <a:gd name="f146" fmla="*/ 90 f126 1"/>
              <a:gd name="f147" fmla="*/ 174 f125 1"/>
              <a:gd name="f148" fmla="*/ 87 f126 1"/>
              <a:gd name="f149" fmla="*/ 168 f125 1"/>
              <a:gd name="f150" fmla="*/ 37 f126 1"/>
              <a:gd name="f151" fmla="*/ 178 f125 1"/>
              <a:gd name="f152" fmla="*/ 13 f126 1"/>
              <a:gd name="f153" fmla="*/ 177 f125 1"/>
              <a:gd name="f154" fmla="*/ 4 f126 1"/>
              <a:gd name="f155" fmla="*/ 165 f125 1"/>
              <a:gd name="f156" fmla="*/ 29 f126 1"/>
              <a:gd name="f157" fmla="*/ 103 f125 1"/>
              <a:gd name="f158" fmla="*/ 33 f126 1"/>
              <a:gd name="f159" fmla="*/ 98 f125 1"/>
              <a:gd name="f160" fmla="*/ 11 f126 1"/>
              <a:gd name="f161" fmla="*/ 79 f125 1"/>
              <a:gd name="f162" fmla="*/ 14 f126 1"/>
              <a:gd name="f163" fmla="*/ 56 f125 1"/>
              <a:gd name="f164" fmla="*/ 60 f126 1"/>
              <a:gd name="f165" fmla="*/ 34 f125 1"/>
              <a:gd name="f166" fmla="*/ 55 f126 1"/>
              <a:gd name="f167" fmla="*/ 17 f125 1"/>
              <a:gd name="f168" fmla="*/ 58 f126 1"/>
              <a:gd name="f169" fmla="*/ 10 f125 1"/>
              <a:gd name="f170" fmla="*/ 130 f126 1"/>
              <a:gd name="f171" fmla="*/ 26 f125 1"/>
              <a:gd name="f172" fmla="*/ 140 f126 1"/>
              <a:gd name="f173" fmla="*/ 62 f125 1"/>
              <a:gd name="f174" fmla="*/ 163 f126 1"/>
              <a:gd name="f175" fmla="*/ 42 f125 1"/>
              <a:gd name="f176" fmla="*/ 54 f125 1"/>
              <a:gd name="f177" fmla="+- f127 0 f1"/>
              <a:gd name="f178" fmla="*/ f130 1 177"/>
              <a:gd name="f179" fmla="*/ f131 1 203"/>
              <a:gd name="f180" fmla="*/ f132 1 177"/>
              <a:gd name="f181" fmla="*/ f133 1 203"/>
              <a:gd name="f182" fmla="*/ f134 1 177"/>
              <a:gd name="f183" fmla="*/ f135 1 203"/>
              <a:gd name="f184" fmla="*/ f136 1 177"/>
              <a:gd name="f185" fmla="*/ f137 1 203"/>
              <a:gd name="f186" fmla="*/ f138 1 177"/>
              <a:gd name="f187" fmla="*/ f139 1 203"/>
              <a:gd name="f188" fmla="*/ f140 1 177"/>
              <a:gd name="f189" fmla="*/ f141 1 203"/>
              <a:gd name="f190" fmla="*/ f142 1 177"/>
              <a:gd name="f191" fmla="*/ f143 1 203"/>
              <a:gd name="f192" fmla="*/ f144 1 177"/>
              <a:gd name="f193" fmla="*/ f145 1 203"/>
              <a:gd name="f194" fmla="*/ f146 1 177"/>
              <a:gd name="f195" fmla="*/ f147 1 203"/>
              <a:gd name="f196" fmla="*/ f148 1 177"/>
              <a:gd name="f197" fmla="*/ f149 1 203"/>
              <a:gd name="f198" fmla="*/ f150 1 177"/>
              <a:gd name="f199" fmla="*/ f151 1 203"/>
              <a:gd name="f200" fmla="*/ f152 1 177"/>
              <a:gd name="f201" fmla="*/ f153 1 203"/>
              <a:gd name="f202" fmla="*/ f154 1 177"/>
              <a:gd name="f203" fmla="*/ f155 1 203"/>
              <a:gd name="f204" fmla="*/ f156 1 177"/>
              <a:gd name="f205" fmla="*/ f157 1 203"/>
              <a:gd name="f206" fmla="*/ f158 1 177"/>
              <a:gd name="f207" fmla="*/ f159 1 203"/>
              <a:gd name="f208" fmla="*/ f160 1 177"/>
              <a:gd name="f209" fmla="*/ f161 1 203"/>
              <a:gd name="f210" fmla="*/ f162 1 177"/>
              <a:gd name="f211" fmla="*/ f163 1 203"/>
              <a:gd name="f212" fmla="*/ f164 1 177"/>
              <a:gd name="f213" fmla="*/ f165 1 203"/>
              <a:gd name="f214" fmla="*/ f166 1 177"/>
              <a:gd name="f215" fmla="*/ f167 1 203"/>
              <a:gd name="f216" fmla="*/ f168 1 177"/>
              <a:gd name="f217" fmla="*/ f169 1 203"/>
              <a:gd name="f218" fmla="*/ f170 1 177"/>
              <a:gd name="f219" fmla="*/ f171 1 203"/>
              <a:gd name="f220" fmla="*/ f172 1 177"/>
              <a:gd name="f221" fmla="*/ f173 1 203"/>
              <a:gd name="f222" fmla="*/ f174 1 177"/>
              <a:gd name="f223" fmla="*/ f175 1 203"/>
              <a:gd name="f224" fmla="*/ f176 1 203"/>
              <a:gd name="f225" fmla="*/ 0 1 f128"/>
              <a:gd name="f226" fmla="*/ f122 1 f128"/>
              <a:gd name="f227" fmla="*/ 0 1 f129"/>
              <a:gd name="f228" fmla="*/ f123 1 f129"/>
              <a:gd name="f229" fmla="*/ f178 1 f128"/>
              <a:gd name="f230" fmla="*/ f179 1 f129"/>
              <a:gd name="f231" fmla="*/ f180 1 f128"/>
              <a:gd name="f232" fmla="*/ f181 1 f129"/>
              <a:gd name="f233" fmla="*/ f182 1 f128"/>
              <a:gd name="f234" fmla="*/ f183 1 f129"/>
              <a:gd name="f235" fmla="*/ f184 1 f128"/>
              <a:gd name="f236" fmla="*/ f185 1 f129"/>
              <a:gd name="f237" fmla="*/ f186 1 f128"/>
              <a:gd name="f238" fmla="*/ f187 1 f129"/>
              <a:gd name="f239" fmla="*/ f188 1 f128"/>
              <a:gd name="f240" fmla="*/ f189 1 f129"/>
              <a:gd name="f241" fmla="*/ f190 1 f128"/>
              <a:gd name="f242" fmla="*/ f191 1 f129"/>
              <a:gd name="f243" fmla="*/ f192 1 f128"/>
              <a:gd name="f244" fmla="*/ f193 1 f129"/>
              <a:gd name="f245" fmla="*/ f194 1 f128"/>
              <a:gd name="f246" fmla="*/ f195 1 f129"/>
              <a:gd name="f247" fmla="*/ f196 1 f128"/>
              <a:gd name="f248" fmla="*/ f197 1 f129"/>
              <a:gd name="f249" fmla="*/ f198 1 f128"/>
              <a:gd name="f250" fmla="*/ f199 1 f129"/>
              <a:gd name="f251" fmla="*/ f200 1 f128"/>
              <a:gd name="f252" fmla="*/ f201 1 f129"/>
              <a:gd name="f253" fmla="*/ f202 1 f128"/>
              <a:gd name="f254" fmla="*/ f203 1 f129"/>
              <a:gd name="f255" fmla="*/ f204 1 f128"/>
              <a:gd name="f256" fmla="*/ f205 1 f129"/>
              <a:gd name="f257" fmla="*/ f206 1 f128"/>
              <a:gd name="f258" fmla="*/ f207 1 f129"/>
              <a:gd name="f259" fmla="*/ f208 1 f128"/>
              <a:gd name="f260" fmla="*/ f209 1 f129"/>
              <a:gd name="f261" fmla="*/ f210 1 f128"/>
              <a:gd name="f262" fmla="*/ f211 1 f129"/>
              <a:gd name="f263" fmla="*/ f212 1 f128"/>
              <a:gd name="f264" fmla="*/ f213 1 f129"/>
              <a:gd name="f265" fmla="*/ f214 1 f128"/>
              <a:gd name="f266" fmla="*/ f215 1 f129"/>
              <a:gd name="f267" fmla="*/ f216 1 f128"/>
              <a:gd name="f268" fmla="*/ f217 1 f129"/>
              <a:gd name="f269" fmla="*/ f218 1 f128"/>
              <a:gd name="f270" fmla="*/ f219 1 f129"/>
              <a:gd name="f271" fmla="*/ f220 1 f128"/>
              <a:gd name="f272" fmla="*/ f221 1 f129"/>
              <a:gd name="f273" fmla="*/ f222 1 f128"/>
              <a:gd name="f274" fmla="*/ f223 1 f129"/>
              <a:gd name="f275" fmla="*/ f224 1 f129"/>
              <a:gd name="f276" fmla="*/ f225 f119 1"/>
              <a:gd name="f277" fmla="*/ f226 f119 1"/>
              <a:gd name="f278" fmla="*/ f228 f120 1"/>
              <a:gd name="f279" fmla="*/ f227 f120 1"/>
              <a:gd name="f280" fmla="*/ f229 f119 1"/>
              <a:gd name="f281" fmla="*/ f230 f120 1"/>
              <a:gd name="f282" fmla="*/ f231 f119 1"/>
              <a:gd name="f283" fmla="*/ f232 f120 1"/>
              <a:gd name="f284" fmla="*/ f233 f119 1"/>
              <a:gd name="f285" fmla="*/ f234 f120 1"/>
              <a:gd name="f286" fmla="*/ f235 f119 1"/>
              <a:gd name="f287" fmla="*/ f236 f120 1"/>
              <a:gd name="f288" fmla="*/ f237 f119 1"/>
              <a:gd name="f289" fmla="*/ f238 f120 1"/>
              <a:gd name="f290" fmla="*/ f239 f119 1"/>
              <a:gd name="f291" fmla="*/ f240 f120 1"/>
              <a:gd name="f292" fmla="*/ f241 f119 1"/>
              <a:gd name="f293" fmla="*/ f242 f120 1"/>
              <a:gd name="f294" fmla="*/ f243 f119 1"/>
              <a:gd name="f295" fmla="*/ f244 f120 1"/>
              <a:gd name="f296" fmla="*/ f245 f119 1"/>
              <a:gd name="f297" fmla="*/ f246 f120 1"/>
              <a:gd name="f298" fmla="*/ f247 f119 1"/>
              <a:gd name="f299" fmla="*/ f248 f120 1"/>
              <a:gd name="f300" fmla="*/ f249 f119 1"/>
              <a:gd name="f301" fmla="*/ f250 f120 1"/>
              <a:gd name="f302" fmla="*/ f251 f119 1"/>
              <a:gd name="f303" fmla="*/ f252 f120 1"/>
              <a:gd name="f304" fmla="*/ f253 f119 1"/>
              <a:gd name="f305" fmla="*/ f254 f120 1"/>
              <a:gd name="f306" fmla="*/ f255 f119 1"/>
              <a:gd name="f307" fmla="*/ f256 f120 1"/>
              <a:gd name="f308" fmla="*/ f257 f119 1"/>
              <a:gd name="f309" fmla="*/ f258 f120 1"/>
              <a:gd name="f310" fmla="*/ f259 f119 1"/>
              <a:gd name="f311" fmla="*/ f260 f120 1"/>
              <a:gd name="f312" fmla="*/ f261 f119 1"/>
              <a:gd name="f313" fmla="*/ f262 f120 1"/>
              <a:gd name="f314" fmla="*/ f263 f119 1"/>
              <a:gd name="f315" fmla="*/ f264 f120 1"/>
              <a:gd name="f316" fmla="*/ f265 f119 1"/>
              <a:gd name="f317" fmla="*/ f266 f120 1"/>
              <a:gd name="f318" fmla="*/ f267 f119 1"/>
              <a:gd name="f319" fmla="*/ f268 f120 1"/>
              <a:gd name="f320" fmla="*/ f269 f119 1"/>
              <a:gd name="f321" fmla="*/ f270 f120 1"/>
              <a:gd name="f322" fmla="*/ f271 f119 1"/>
              <a:gd name="f323" fmla="*/ f272 f120 1"/>
              <a:gd name="f324" fmla="*/ f273 f119 1"/>
              <a:gd name="f325" fmla="*/ f274 f120 1"/>
              <a:gd name="f326" fmla="*/ f275 f1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7">
                <a:pos x="f280" y="f281"/>
              </a:cxn>
              <a:cxn ang="f177">
                <a:pos x="f282" y="f283"/>
              </a:cxn>
              <a:cxn ang="f177">
                <a:pos x="f284" y="f285"/>
              </a:cxn>
              <a:cxn ang="f177">
                <a:pos x="f286" y="f287"/>
              </a:cxn>
              <a:cxn ang="f177">
                <a:pos x="f288" y="f289"/>
              </a:cxn>
              <a:cxn ang="f177">
                <a:pos x="f290" y="f291"/>
              </a:cxn>
              <a:cxn ang="f177">
                <a:pos x="f292" y="f293"/>
              </a:cxn>
              <a:cxn ang="f177">
                <a:pos x="f294" y="f295"/>
              </a:cxn>
              <a:cxn ang="f177">
                <a:pos x="f296" y="f297"/>
              </a:cxn>
              <a:cxn ang="f177">
                <a:pos x="f298" y="f299"/>
              </a:cxn>
              <a:cxn ang="f177">
                <a:pos x="f300" y="f301"/>
              </a:cxn>
              <a:cxn ang="f177">
                <a:pos x="f302" y="f303"/>
              </a:cxn>
              <a:cxn ang="f177">
                <a:pos x="f304" y="f305"/>
              </a:cxn>
              <a:cxn ang="f177">
                <a:pos x="f306" y="f307"/>
              </a:cxn>
              <a:cxn ang="f177">
                <a:pos x="f308" y="f309"/>
              </a:cxn>
              <a:cxn ang="f177">
                <a:pos x="f310" y="f311"/>
              </a:cxn>
              <a:cxn ang="f177">
                <a:pos x="f312" y="f313"/>
              </a:cxn>
              <a:cxn ang="f177">
                <a:pos x="f314" y="f315"/>
              </a:cxn>
              <a:cxn ang="f177">
                <a:pos x="f316" y="f317"/>
              </a:cxn>
              <a:cxn ang="f177">
                <a:pos x="f318" y="f319"/>
              </a:cxn>
              <a:cxn ang="f177">
                <a:pos x="f320" y="f321"/>
              </a:cxn>
              <a:cxn ang="f177">
                <a:pos x="f322" y="f323"/>
              </a:cxn>
              <a:cxn ang="f177">
                <a:pos x="f324" y="f325"/>
              </a:cxn>
              <a:cxn ang="f177">
                <a:pos x="f284" y="f326"/>
              </a:cxn>
              <a:cxn ang="f177">
                <a:pos x="f280" y="f281"/>
              </a:cxn>
            </a:cxnLst>
            <a:rect l="f276" t="f279" r="f277" b="f278"/>
            <a:pathLst>
              <a:path w="177" h="203">
                <a:moveTo>
                  <a:pt x="f8" y="f9"/>
                </a:moveTo>
                <a:cubicBezTo>
                  <a:pt x="f10" y="f11"/>
                  <a:pt x="f12" y="f13"/>
                  <a:pt x="f6" y="f14"/>
                </a:cubicBezTo>
                <a:cubicBezTo>
                  <a:pt x="f15" y="f16"/>
                  <a:pt x="f17" y="f18"/>
                  <a:pt x="f19" y="f18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6" y="f28"/>
                  <a:pt x="f26" y="f29"/>
                </a:cubicBezTo>
                <a:cubicBezTo>
                  <a:pt x="f24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7"/>
                  <a:pt x="f42" y="f43"/>
                  <a:pt x="f44" y="f45"/>
                </a:cubicBezTo>
                <a:cubicBezTo>
                  <a:pt x="f46" y="f47"/>
                  <a:pt x="f48" y="f36"/>
                  <a:pt x="f49" y="f17"/>
                </a:cubicBezTo>
                <a:cubicBezTo>
                  <a:pt x="f50" y="f51"/>
                  <a:pt x="f50" y="f52"/>
                  <a:pt x="f18" y="f53"/>
                </a:cubicBezTo>
                <a:cubicBezTo>
                  <a:pt x="f54" y="f55"/>
                  <a:pt x="f56" y="f15"/>
                  <a:pt x="f57" y="f58"/>
                </a:cubicBezTo>
                <a:cubicBezTo>
                  <a:pt x="f59" y="f60"/>
                  <a:pt x="f61" y="f58"/>
                  <a:pt x="f62" y="f6"/>
                </a:cubicBezTo>
                <a:cubicBezTo>
                  <a:pt x="f63" y="f64"/>
                  <a:pt x="f65" y="f19"/>
                  <a:pt x="f66" y="f67"/>
                </a:cubicBezTo>
                <a:cubicBezTo>
                  <a:pt x="f68" y="f28"/>
                  <a:pt x="f69" y="f70"/>
                  <a:pt x="f59" y="f23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14"/>
                  <a:pt x="f80" y="f81"/>
                </a:cubicBezTo>
                <a:cubicBezTo>
                  <a:pt x="f5" y="f82"/>
                  <a:pt x="f83" y="f84"/>
                  <a:pt x="f85" y="f86"/>
                </a:cubicBezTo>
                <a:cubicBezTo>
                  <a:pt x="f59" y="f87"/>
                  <a:pt x="f88" y="f89"/>
                  <a:pt x="f90" y="f91"/>
                </a:cubicBezTo>
                <a:cubicBezTo>
                  <a:pt x="f92" y="f93"/>
                  <a:pt x="f86" y="f94"/>
                  <a:pt x="f95" y="f96"/>
                </a:cubicBezTo>
                <a:cubicBezTo>
                  <a:pt x="f95" y="f97"/>
                  <a:pt x="f86" y="f80"/>
                  <a:pt x="f98" y="f99"/>
                </a:cubicBezTo>
                <a:cubicBezTo>
                  <a:pt x="f100" y="f5"/>
                  <a:pt x="f101" y="f102"/>
                  <a:pt x="f103" y="f77"/>
                </a:cubicBezTo>
                <a:cubicBezTo>
                  <a:pt x="f104" y="f105"/>
                  <a:pt x="f106" y="f87"/>
                  <a:pt x="f107" y="f108"/>
                </a:cubicBezTo>
                <a:cubicBezTo>
                  <a:pt x="f8" y="f95"/>
                  <a:pt x="f109" y="f110"/>
                  <a:pt x="f111" y="f112"/>
                </a:cubicBezTo>
                <a:cubicBezTo>
                  <a:pt x="f12" y="f113"/>
                  <a:pt x="f34" y="f114"/>
                  <a:pt x="f19" y="f115"/>
                </a:cubicBezTo>
                <a:cubicBezTo>
                  <a:pt x="f67" y="f90"/>
                  <a:pt x="f116" y="f117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7" name="Freeform 105">
            <a:extLst>
              <a:ext uri="{FF2B5EF4-FFF2-40B4-BE49-F238E27FC236}">
                <a16:creationId xmlns:a16="http://schemas.microsoft.com/office/drawing/2014/main" id="{7FAC8EB8-D6DD-5763-F521-48DE3C45E93B}"/>
              </a:ext>
            </a:extLst>
          </p:cNvPr>
          <p:cNvSpPr/>
          <p:nvPr/>
        </p:nvSpPr>
        <p:spPr>
          <a:xfrm>
            <a:off x="8429624" y="1263645"/>
            <a:ext cx="168277" cy="3921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8"/>
              <a:gd name="f7" fmla="val 274"/>
              <a:gd name="f8" fmla="val 100"/>
              <a:gd name="f9" fmla="val 6"/>
              <a:gd name="f10" fmla="val 109"/>
              <a:gd name="f11" fmla="val 34"/>
              <a:gd name="f12" fmla="val 62"/>
              <a:gd name="f13" fmla="val 92"/>
              <a:gd name="f14" fmla="val 117"/>
              <a:gd name="f15" fmla="val 142"/>
              <a:gd name="f16" fmla="val 191"/>
              <a:gd name="f17" fmla="val 240"/>
              <a:gd name="f18" fmla="val 263"/>
              <a:gd name="f19" fmla="val 116"/>
              <a:gd name="f20" fmla="val 266"/>
              <a:gd name="f21" fmla="val 93"/>
              <a:gd name="f22" fmla="val 270"/>
              <a:gd name="f23" fmla="val 67"/>
              <a:gd name="f24" fmla="val 41"/>
              <a:gd name="f25" fmla="val 15"/>
              <a:gd name="f26" fmla="val 268"/>
              <a:gd name="f27" fmla="val 3"/>
              <a:gd name="f28" fmla="val 260"/>
              <a:gd name="f29" fmla="val 2"/>
              <a:gd name="f30" fmla="val 252"/>
              <a:gd name="f31" fmla="val 1"/>
              <a:gd name="f32" fmla="val 248"/>
              <a:gd name="f33" fmla="val 245"/>
              <a:gd name="f34" fmla="val 241"/>
              <a:gd name="f35" fmla="val 188"/>
              <a:gd name="f36" fmla="val 136"/>
              <a:gd name="f37" fmla="val 83"/>
              <a:gd name="f38" fmla="val 50"/>
              <a:gd name="f39" fmla="val 10"/>
              <a:gd name="f40" fmla="val 13"/>
              <a:gd name="f41" fmla="val 22"/>
              <a:gd name="f42" fmla="val 17"/>
              <a:gd name="f43" fmla="val 11"/>
              <a:gd name="f44" fmla="val 20"/>
              <a:gd name="f45" fmla="val 7"/>
              <a:gd name="f46" fmla="val 12"/>
              <a:gd name="f47" fmla="val 27"/>
              <a:gd name="f48" fmla="val 16"/>
              <a:gd name="f49" fmla="val 37"/>
              <a:gd name="f50" fmla="val 21"/>
              <a:gd name="f51" fmla="val 45"/>
              <a:gd name="f52" fmla="val 28"/>
              <a:gd name="f53" fmla="val 55"/>
              <a:gd name="f54" fmla="val 57"/>
              <a:gd name="f55" fmla="val 35"/>
              <a:gd name="f56" fmla="val 61"/>
              <a:gd name="f57" fmla="val 63"/>
              <a:gd name="f58" fmla="val 75"/>
              <a:gd name="f59" fmla="val 86"/>
              <a:gd name="f60" fmla="val 96"/>
              <a:gd name="f61" fmla="val 98"/>
              <a:gd name="f62" fmla="val 99"/>
              <a:gd name="f63" fmla="val 8"/>
              <a:gd name="f64" fmla="val 5"/>
              <a:gd name="f65" fmla="val 194"/>
              <a:gd name="f66" fmla="val 9"/>
              <a:gd name="f67" fmla="val 42"/>
              <a:gd name="f68" fmla="val 108"/>
              <a:gd name="f69" fmla="val 114"/>
              <a:gd name="f70" fmla="val 187"/>
              <a:gd name="f71" fmla="val 164"/>
              <a:gd name="f72" fmla="val 140"/>
              <a:gd name="f73" fmla="val 115"/>
              <a:gd name="f74" fmla="val 113"/>
              <a:gd name="f75" fmla="val 111"/>
              <a:gd name="f76" fmla="val 77"/>
              <a:gd name="f77" fmla="val 139"/>
              <a:gd name="f78" fmla="val 166"/>
              <a:gd name="f79" fmla="+- 0 0 -90"/>
              <a:gd name="f80" fmla="*/ f3 1 118"/>
              <a:gd name="f81" fmla="*/ f4 1 274"/>
              <a:gd name="f82" fmla="val f5"/>
              <a:gd name="f83" fmla="val f6"/>
              <a:gd name="f84" fmla="val f7"/>
              <a:gd name="f85" fmla="*/ f79 f0 1"/>
              <a:gd name="f86" fmla="+- f84 0 f82"/>
              <a:gd name="f87" fmla="+- f83 0 f82"/>
              <a:gd name="f88" fmla="*/ f85 1 f2"/>
              <a:gd name="f89" fmla="*/ f87 1 118"/>
              <a:gd name="f90" fmla="*/ f86 1 274"/>
              <a:gd name="f91" fmla="*/ 100 f87 1"/>
              <a:gd name="f92" fmla="*/ 6 f86 1"/>
              <a:gd name="f93" fmla="*/ 118 f87 1"/>
              <a:gd name="f94" fmla="*/ 92 f86 1"/>
              <a:gd name="f95" fmla="*/ 117 f87 1"/>
              <a:gd name="f96" fmla="*/ 240 f86 1"/>
              <a:gd name="f97" fmla="*/ 93 f87 1"/>
              <a:gd name="f98" fmla="*/ 270 f86 1"/>
              <a:gd name="f99" fmla="*/ 15 f87 1"/>
              <a:gd name="f100" fmla="*/ 268 f86 1"/>
              <a:gd name="f101" fmla="*/ 2 f87 1"/>
              <a:gd name="f102" fmla="*/ 252 f86 1"/>
              <a:gd name="f103" fmla="*/ 1 f87 1"/>
              <a:gd name="f104" fmla="*/ 241 f86 1"/>
              <a:gd name="f105" fmla="*/ 83 f86 1"/>
              <a:gd name="f106" fmla="*/ 10 f87 1"/>
              <a:gd name="f107" fmla="*/ 34 f86 1"/>
              <a:gd name="f108" fmla="*/ 20 f87 1"/>
              <a:gd name="f109" fmla="*/ 0 f86 1"/>
              <a:gd name="f110" fmla="*/ 27 f87 1"/>
              <a:gd name="f111" fmla="*/ 16 f86 1"/>
              <a:gd name="f112" fmla="*/ 55 f87 1"/>
              <a:gd name="f113" fmla="*/ 63 f87 1"/>
              <a:gd name="f114" fmla="*/ 96 f87 1"/>
              <a:gd name="f115" fmla="*/ 12 f86 1"/>
              <a:gd name="f116" fmla="*/ 5 f87 1"/>
              <a:gd name="f117" fmla="*/ 194 f86 1"/>
              <a:gd name="f118" fmla="*/ 9 f87 1"/>
              <a:gd name="f119" fmla="*/ 108 f87 1"/>
              <a:gd name="f120" fmla="*/ 114 f87 1"/>
              <a:gd name="f121" fmla="*/ 187 f86 1"/>
              <a:gd name="f122" fmla="*/ 117 f86 1"/>
              <a:gd name="f123" fmla="*/ 113 f87 1"/>
              <a:gd name="f124" fmla="*/ 111 f86 1"/>
              <a:gd name="f125" fmla="+- f88 0 f1"/>
              <a:gd name="f126" fmla="*/ f91 1 118"/>
              <a:gd name="f127" fmla="*/ f92 1 274"/>
              <a:gd name="f128" fmla="*/ f93 1 118"/>
              <a:gd name="f129" fmla="*/ f94 1 274"/>
              <a:gd name="f130" fmla="*/ f95 1 118"/>
              <a:gd name="f131" fmla="*/ f96 1 274"/>
              <a:gd name="f132" fmla="*/ f97 1 118"/>
              <a:gd name="f133" fmla="*/ f98 1 274"/>
              <a:gd name="f134" fmla="*/ f99 1 118"/>
              <a:gd name="f135" fmla="*/ f100 1 274"/>
              <a:gd name="f136" fmla="*/ f101 1 118"/>
              <a:gd name="f137" fmla="*/ f102 1 274"/>
              <a:gd name="f138" fmla="*/ f103 1 118"/>
              <a:gd name="f139" fmla="*/ f104 1 274"/>
              <a:gd name="f140" fmla="*/ f105 1 274"/>
              <a:gd name="f141" fmla="*/ f106 1 118"/>
              <a:gd name="f142" fmla="*/ f107 1 274"/>
              <a:gd name="f143" fmla="*/ f108 1 118"/>
              <a:gd name="f144" fmla="*/ f109 1 274"/>
              <a:gd name="f145" fmla="*/ f110 1 118"/>
              <a:gd name="f146" fmla="*/ f111 1 274"/>
              <a:gd name="f147" fmla="*/ f112 1 118"/>
              <a:gd name="f148" fmla="*/ f113 1 118"/>
              <a:gd name="f149" fmla="*/ f114 1 118"/>
              <a:gd name="f150" fmla="*/ f115 1 274"/>
              <a:gd name="f151" fmla="*/ f116 1 118"/>
              <a:gd name="f152" fmla="*/ f117 1 274"/>
              <a:gd name="f153" fmla="*/ f118 1 118"/>
              <a:gd name="f154" fmla="*/ f119 1 118"/>
              <a:gd name="f155" fmla="*/ f120 1 118"/>
              <a:gd name="f156" fmla="*/ f121 1 274"/>
              <a:gd name="f157" fmla="*/ f122 1 274"/>
              <a:gd name="f158" fmla="*/ f123 1 118"/>
              <a:gd name="f159" fmla="*/ f124 1 274"/>
              <a:gd name="f160" fmla="*/ 0 1 f89"/>
              <a:gd name="f161" fmla="*/ f83 1 f89"/>
              <a:gd name="f162" fmla="*/ 0 1 f90"/>
              <a:gd name="f163" fmla="*/ f84 1 f90"/>
              <a:gd name="f164" fmla="*/ f126 1 f89"/>
              <a:gd name="f165" fmla="*/ f127 1 f90"/>
              <a:gd name="f166" fmla="*/ f128 1 f89"/>
              <a:gd name="f167" fmla="*/ f129 1 f90"/>
              <a:gd name="f168" fmla="*/ f130 1 f89"/>
              <a:gd name="f169" fmla="*/ f131 1 f90"/>
              <a:gd name="f170" fmla="*/ f132 1 f89"/>
              <a:gd name="f171" fmla="*/ f133 1 f90"/>
              <a:gd name="f172" fmla="*/ f134 1 f89"/>
              <a:gd name="f173" fmla="*/ f135 1 f90"/>
              <a:gd name="f174" fmla="*/ f136 1 f89"/>
              <a:gd name="f175" fmla="*/ f137 1 f90"/>
              <a:gd name="f176" fmla="*/ f138 1 f89"/>
              <a:gd name="f177" fmla="*/ f139 1 f90"/>
              <a:gd name="f178" fmla="*/ f140 1 f90"/>
              <a:gd name="f179" fmla="*/ f141 1 f89"/>
              <a:gd name="f180" fmla="*/ f142 1 f90"/>
              <a:gd name="f181" fmla="*/ f143 1 f89"/>
              <a:gd name="f182" fmla="*/ f144 1 f90"/>
              <a:gd name="f183" fmla="*/ f145 1 f89"/>
              <a:gd name="f184" fmla="*/ f146 1 f90"/>
              <a:gd name="f185" fmla="*/ f147 1 f89"/>
              <a:gd name="f186" fmla="*/ f148 1 f89"/>
              <a:gd name="f187" fmla="*/ f149 1 f89"/>
              <a:gd name="f188" fmla="*/ f150 1 f90"/>
              <a:gd name="f189" fmla="*/ f151 1 f89"/>
              <a:gd name="f190" fmla="*/ f152 1 f90"/>
              <a:gd name="f191" fmla="*/ f153 1 f89"/>
              <a:gd name="f192" fmla="*/ f154 1 f89"/>
              <a:gd name="f193" fmla="*/ f155 1 f89"/>
              <a:gd name="f194" fmla="*/ f156 1 f90"/>
              <a:gd name="f195" fmla="*/ f157 1 f90"/>
              <a:gd name="f196" fmla="*/ f158 1 f89"/>
              <a:gd name="f197" fmla="*/ f159 1 f90"/>
              <a:gd name="f198" fmla="*/ f160 f80 1"/>
              <a:gd name="f199" fmla="*/ f161 f80 1"/>
              <a:gd name="f200" fmla="*/ f163 f81 1"/>
              <a:gd name="f201" fmla="*/ f162 f81 1"/>
              <a:gd name="f202" fmla="*/ f164 f80 1"/>
              <a:gd name="f203" fmla="*/ f165 f81 1"/>
              <a:gd name="f204" fmla="*/ f166 f80 1"/>
              <a:gd name="f205" fmla="*/ f167 f81 1"/>
              <a:gd name="f206" fmla="*/ f168 f80 1"/>
              <a:gd name="f207" fmla="*/ f169 f81 1"/>
              <a:gd name="f208" fmla="*/ f170 f80 1"/>
              <a:gd name="f209" fmla="*/ f171 f81 1"/>
              <a:gd name="f210" fmla="*/ f172 f80 1"/>
              <a:gd name="f211" fmla="*/ f173 f81 1"/>
              <a:gd name="f212" fmla="*/ f174 f80 1"/>
              <a:gd name="f213" fmla="*/ f175 f81 1"/>
              <a:gd name="f214" fmla="*/ f176 f80 1"/>
              <a:gd name="f215" fmla="*/ f177 f81 1"/>
              <a:gd name="f216" fmla="*/ f178 f81 1"/>
              <a:gd name="f217" fmla="*/ f179 f80 1"/>
              <a:gd name="f218" fmla="*/ f180 f81 1"/>
              <a:gd name="f219" fmla="*/ f181 f80 1"/>
              <a:gd name="f220" fmla="*/ f182 f81 1"/>
              <a:gd name="f221" fmla="*/ f183 f80 1"/>
              <a:gd name="f222" fmla="*/ f184 f81 1"/>
              <a:gd name="f223" fmla="*/ f185 f80 1"/>
              <a:gd name="f224" fmla="*/ f186 f80 1"/>
              <a:gd name="f225" fmla="*/ f187 f80 1"/>
              <a:gd name="f226" fmla="*/ f188 f81 1"/>
              <a:gd name="f227" fmla="*/ f189 f80 1"/>
              <a:gd name="f228" fmla="*/ f190 f81 1"/>
              <a:gd name="f229" fmla="*/ f191 f80 1"/>
              <a:gd name="f230" fmla="*/ f192 f80 1"/>
              <a:gd name="f231" fmla="*/ f193 f80 1"/>
              <a:gd name="f232" fmla="*/ f194 f81 1"/>
              <a:gd name="f233" fmla="*/ f195 f81 1"/>
              <a:gd name="f234" fmla="*/ f196 f80 1"/>
              <a:gd name="f235" fmla="*/ f197 f8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5">
                <a:pos x="f202" y="f203"/>
              </a:cxn>
              <a:cxn ang="f125">
                <a:pos x="f204" y="f205"/>
              </a:cxn>
              <a:cxn ang="f125">
                <a:pos x="f206" y="f207"/>
              </a:cxn>
              <a:cxn ang="f125">
                <a:pos x="f208" y="f209"/>
              </a:cxn>
              <a:cxn ang="f125">
                <a:pos x="f210" y="f211"/>
              </a:cxn>
              <a:cxn ang="f125">
                <a:pos x="f212" y="f213"/>
              </a:cxn>
              <a:cxn ang="f125">
                <a:pos x="f214" y="f215"/>
              </a:cxn>
              <a:cxn ang="f125">
                <a:pos x="f212" y="f216"/>
              </a:cxn>
              <a:cxn ang="f125">
                <a:pos x="f217" y="f218"/>
              </a:cxn>
              <a:cxn ang="f125">
                <a:pos x="f219" y="f220"/>
              </a:cxn>
              <a:cxn ang="f125">
                <a:pos x="f221" y="f222"/>
              </a:cxn>
              <a:cxn ang="f125">
                <a:pos x="f223" y="f218"/>
              </a:cxn>
              <a:cxn ang="f125">
                <a:pos x="f224" y="f218"/>
              </a:cxn>
              <a:cxn ang="f125">
                <a:pos x="f225" y="f226"/>
              </a:cxn>
              <a:cxn ang="f125">
                <a:pos x="f202" y="f203"/>
              </a:cxn>
              <a:cxn ang="f125">
                <a:pos x="f227" y="f228"/>
              </a:cxn>
              <a:cxn ang="f125">
                <a:pos x="f229" y="f228"/>
              </a:cxn>
              <a:cxn ang="f125">
                <a:pos x="f230" y="f228"/>
              </a:cxn>
              <a:cxn ang="f125">
                <a:pos x="f231" y="f232"/>
              </a:cxn>
              <a:cxn ang="f125">
                <a:pos x="f231" y="f233"/>
              </a:cxn>
              <a:cxn ang="f125">
                <a:pos x="f234" y="f235"/>
              </a:cxn>
              <a:cxn ang="f125">
                <a:pos x="f227" y="f235"/>
              </a:cxn>
              <a:cxn ang="f125">
                <a:pos x="f227" y="f228"/>
              </a:cxn>
            </a:cxnLst>
            <a:rect l="f198" t="f201" r="f199" b="f200"/>
            <a:pathLst>
              <a:path w="118" h="274">
                <a:moveTo>
                  <a:pt x="f8" y="f9"/>
                </a:moveTo>
                <a:cubicBezTo>
                  <a:pt x="f10" y="f11"/>
                  <a:pt x="f6" y="f12"/>
                  <a:pt x="f6" y="f13"/>
                </a:cubicBezTo>
                <a:cubicBezTo>
                  <a:pt x="f14" y="f15"/>
                  <a:pt x="f14" y="f16"/>
                  <a:pt x="f14" y="f17"/>
                </a:cubicBezTo>
                <a:cubicBezTo>
                  <a:pt x="f14" y="f18"/>
                  <a:pt x="f19" y="f20"/>
                  <a:pt x="f21" y="f22"/>
                </a:cubicBezTo>
                <a:cubicBezTo>
                  <a:pt x="f23" y="f7"/>
                  <a:pt x="f24" y="f7"/>
                  <a:pt x="f25" y="f26"/>
                </a:cubicBezTo>
                <a:cubicBezTo>
                  <a:pt x="f9" y="f20"/>
                  <a:pt x="f27" y="f28"/>
                  <a:pt x="f29" y="f30"/>
                </a:cubicBezTo>
                <a:cubicBezTo>
                  <a:pt x="f31" y="f32"/>
                  <a:pt x="f31" y="f33"/>
                  <a:pt x="f31" y="f34"/>
                </a:cubicBezTo>
                <a:cubicBezTo>
                  <a:pt x="f31" y="f35"/>
                  <a:pt x="f5" y="f36"/>
                  <a:pt x="f29" y="f37"/>
                </a:cubicBezTo>
                <a:cubicBezTo>
                  <a:pt x="f29" y="f23"/>
                  <a:pt x="f9" y="f38"/>
                  <a:pt x="f39" y="f11"/>
                </a:cubicBezTo>
                <a:cubicBezTo>
                  <a:pt x="f40" y="f41"/>
                  <a:pt x="f42" y="f43"/>
                  <a:pt x="f44" y="f5"/>
                </a:cubicBezTo>
                <a:cubicBezTo>
                  <a:pt x="f42" y="f45"/>
                  <a:pt x="f44" y="f46"/>
                  <a:pt x="f47" y="f48"/>
                </a:cubicBezTo>
                <a:cubicBezTo>
                  <a:pt x="f49" y="f50"/>
                  <a:pt x="f51" y="f52"/>
                  <a:pt x="f53" y="f11"/>
                </a:cubicBezTo>
                <a:cubicBezTo>
                  <a:pt x="f54" y="f55"/>
                  <a:pt x="f56" y="f55"/>
                  <a:pt x="f57" y="f11"/>
                </a:cubicBezTo>
                <a:cubicBezTo>
                  <a:pt x="f58" y="f47"/>
                  <a:pt x="f59" y="f44"/>
                  <a:pt x="f60" y="f46"/>
                </a:cubicBezTo>
                <a:cubicBezTo>
                  <a:pt x="f61" y="f43"/>
                  <a:pt x="f62" y="f63"/>
                  <a:pt x="f8" y="f9"/>
                </a:cubicBezTo>
                <a:close/>
                <a:moveTo>
                  <a:pt x="f64" y="f65"/>
                </a:moveTo>
                <a:cubicBezTo>
                  <a:pt x="f45" y="f65"/>
                  <a:pt x="f63" y="f65"/>
                  <a:pt x="f66" y="f65"/>
                </a:cubicBezTo>
                <a:cubicBezTo>
                  <a:pt x="f67" y="f65"/>
                  <a:pt x="f58" y="f65"/>
                  <a:pt x="f68" y="f65"/>
                </a:cubicBezTo>
                <a:cubicBezTo>
                  <a:pt x="f69" y="f65"/>
                  <a:pt x="f69" y="f16"/>
                  <a:pt x="f69" y="f70"/>
                </a:cubicBezTo>
                <a:cubicBezTo>
                  <a:pt x="f69" y="f71"/>
                  <a:pt x="f69" y="f72"/>
                  <a:pt x="f69" y="f14"/>
                </a:cubicBezTo>
                <a:cubicBezTo>
                  <a:pt x="f69" y="f73"/>
                  <a:pt x="f74" y="f74"/>
                  <a:pt x="f74" y="f75"/>
                </a:cubicBezTo>
                <a:cubicBezTo>
                  <a:pt x="f76" y="f75"/>
                  <a:pt x="f24" y="f75"/>
                  <a:pt x="f64" y="f75"/>
                </a:cubicBezTo>
                <a:cubicBezTo>
                  <a:pt x="f64" y="f77"/>
                  <a:pt x="f64" y="f78"/>
                  <a:pt x="f64" y="f6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8" name="Freeform 106">
            <a:extLst>
              <a:ext uri="{FF2B5EF4-FFF2-40B4-BE49-F238E27FC236}">
                <a16:creationId xmlns:a16="http://schemas.microsoft.com/office/drawing/2014/main" id="{8E8650B4-8271-03CF-DBA3-61F9391934DB}"/>
              </a:ext>
            </a:extLst>
          </p:cNvPr>
          <p:cNvSpPr/>
          <p:nvPr/>
        </p:nvSpPr>
        <p:spPr>
          <a:xfrm>
            <a:off x="8335963" y="3541708"/>
            <a:ext cx="258766" cy="2682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7"/>
              <a:gd name="f7" fmla="val 65"/>
              <a:gd name="f8" fmla="val 157"/>
              <a:gd name="f9" fmla="val 49"/>
              <a:gd name="f10" fmla="val 148"/>
              <a:gd name="f11" fmla="val 46"/>
              <a:gd name="f12" fmla="val 139"/>
              <a:gd name="f13" fmla="val 52"/>
              <a:gd name="f14" fmla="val 122"/>
              <a:gd name="f15" fmla="val 32"/>
              <a:gd name="f16" fmla="val 111"/>
              <a:gd name="f17" fmla="val 29"/>
              <a:gd name="f18" fmla="val 104"/>
              <a:gd name="f19" fmla="val 36"/>
              <a:gd name="f20" fmla="val 86"/>
              <a:gd name="f21" fmla="val 30"/>
              <a:gd name="f22" fmla="val 80"/>
              <a:gd name="f23" fmla="val 22"/>
              <a:gd name="f24" fmla="val 76"/>
              <a:gd name="f25" fmla="val 19"/>
              <a:gd name="f26" fmla="val 70"/>
              <a:gd name="f27" fmla="val 16"/>
              <a:gd name="f28" fmla="val 64"/>
              <a:gd name="f29" fmla="val 17"/>
              <a:gd name="f30" fmla="val 57"/>
              <a:gd name="f31" fmla="val 48"/>
              <a:gd name="f32" fmla="val 10"/>
              <a:gd name="f33" fmla="val 2"/>
              <a:gd name="f34" fmla="val 41"/>
              <a:gd name="f35" fmla="val 1"/>
              <a:gd name="f36" fmla="val 31"/>
              <a:gd name="f37" fmla="val 25"/>
              <a:gd name="f38" fmla="val 18"/>
              <a:gd name="f39" fmla="val 4"/>
              <a:gd name="f40" fmla="val 13"/>
              <a:gd name="f41" fmla="val 11"/>
              <a:gd name="f42" fmla="val 39"/>
              <a:gd name="f43" fmla="val 9"/>
              <a:gd name="f44" fmla="val 53"/>
              <a:gd name="f45" fmla="val 59"/>
              <a:gd name="f46" fmla="val 71"/>
              <a:gd name="f47" fmla="val 91"/>
              <a:gd name="f48" fmla="val 120"/>
              <a:gd name="f49" fmla="val 123"/>
              <a:gd name="f50" fmla="val 137"/>
              <a:gd name="f51" fmla="val 151"/>
              <a:gd name="f52" fmla="val 165"/>
              <a:gd name="f53" fmla="val 173"/>
              <a:gd name="f54" fmla="val 15"/>
              <a:gd name="f55" fmla="val 27"/>
              <a:gd name="f56" fmla="val 175"/>
              <a:gd name="f57" fmla="val 40"/>
              <a:gd name="f58" fmla="val 158"/>
              <a:gd name="f59" fmla="val 162"/>
              <a:gd name="f60" fmla="val 67"/>
              <a:gd name="f61" fmla="val 159"/>
              <a:gd name="f62" fmla="val 77"/>
              <a:gd name="f63" fmla="val 141"/>
              <a:gd name="f64" fmla="val 83"/>
              <a:gd name="f65" fmla="val 142"/>
              <a:gd name="f66" fmla="val 92"/>
              <a:gd name="f67" fmla="val 144"/>
              <a:gd name="f68" fmla="val 100"/>
              <a:gd name="f69" fmla="val 107"/>
              <a:gd name="f70" fmla="val 114"/>
              <a:gd name="f71" fmla="val 131"/>
              <a:gd name="f72" fmla="val 118"/>
              <a:gd name="f73" fmla="val 125"/>
              <a:gd name="f74" fmla="val 130"/>
              <a:gd name="f75" fmla="val 140"/>
              <a:gd name="f76" fmla="val 127"/>
              <a:gd name="f77" fmla="val 146"/>
              <a:gd name="f78" fmla="val 113"/>
              <a:gd name="f79" fmla="val 156"/>
              <a:gd name="f80" fmla="val 112"/>
              <a:gd name="f81" fmla="val 160"/>
              <a:gd name="f82" fmla="val 109"/>
              <a:gd name="f83" fmla="val 179"/>
              <a:gd name="f84" fmla="val 101"/>
              <a:gd name="f85" fmla="val 186"/>
              <a:gd name="f86" fmla="val 73"/>
              <a:gd name="f87" fmla="val 185"/>
              <a:gd name="f88" fmla="val 94"/>
              <a:gd name="f89" fmla="val 55"/>
              <a:gd name="f90" fmla="val 50"/>
              <a:gd name="f91" fmla="val 44"/>
              <a:gd name="f92" fmla="val 38"/>
              <a:gd name="f93" fmla="val 93"/>
              <a:gd name="f94" fmla="val 20"/>
              <a:gd name="f95" fmla="val 85"/>
              <a:gd name="f96" fmla="val 21"/>
              <a:gd name="f97" fmla="val 79"/>
              <a:gd name="f98" fmla="val 78"/>
              <a:gd name="f99" fmla="val 84"/>
              <a:gd name="f100" fmla="val 147"/>
              <a:gd name="f101" fmla="val 69"/>
              <a:gd name="f102" fmla="val 154"/>
              <a:gd name="f103" fmla="val 164"/>
              <a:gd name="f104" fmla="val 68"/>
              <a:gd name="f105" fmla="val 174"/>
              <a:gd name="f106" fmla="val 75"/>
              <a:gd name="f107" fmla="val 181"/>
              <a:gd name="f108" fmla="val 182"/>
              <a:gd name="f109" fmla="val 170"/>
              <a:gd name="f110" fmla="val 74"/>
              <a:gd name="f111" fmla="val 87"/>
              <a:gd name="f112" fmla="val 97"/>
              <a:gd name="f113" fmla="val 105"/>
              <a:gd name="f114" fmla="val 116"/>
              <a:gd name="f115" fmla="val 115"/>
              <a:gd name="f116" fmla="val 102"/>
              <a:gd name="f117" fmla="val 43"/>
              <a:gd name="f118" fmla="val 28"/>
              <a:gd name="f119" fmla="val 51"/>
              <a:gd name="f120" fmla="val 61"/>
              <a:gd name="f121" fmla="+- 0 0 -90"/>
              <a:gd name="f122" fmla="*/ f3 1 180"/>
              <a:gd name="f123" fmla="*/ f4 1 187"/>
              <a:gd name="f124" fmla="val f5"/>
              <a:gd name="f125" fmla="val f2"/>
              <a:gd name="f126" fmla="val f6"/>
              <a:gd name="f127" fmla="*/ f121 f0 1"/>
              <a:gd name="f128" fmla="+- f126 0 f124"/>
              <a:gd name="f129" fmla="+- f125 0 f124"/>
              <a:gd name="f130" fmla="*/ f127 1 f2"/>
              <a:gd name="f131" fmla="*/ f129 1 180"/>
              <a:gd name="f132" fmla="*/ f128 1 187"/>
              <a:gd name="f133" fmla="*/ 65 f129 1"/>
              <a:gd name="f134" fmla="*/ 157 f128 1"/>
              <a:gd name="f135" fmla="*/ 52 f129 1"/>
              <a:gd name="f136" fmla="*/ 122 f128 1"/>
              <a:gd name="f137" fmla="*/ 36 f129 1"/>
              <a:gd name="f138" fmla="*/ 86 f128 1"/>
              <a:gd name="f139" fmla="*/ 19 f129 1"/>
              <a:gd name="f140" fmla="*/ 70 f128 1"/>
              <a:gd name="f141" fmla="*/ 16 f129 1"/>
              <a:gd name="f142" fmla="*/ 48 f128 1"/>
              <a:gd name="f143" fmla="*/ 1 f129 1"/>
              <a:gd name="f144" fmla="*/ 31 f128 1"/>
              <a:gd name="f145" fmla="*/ 4 f129 1"/>
              <a:gd name="f146" fmla="*/ 13 f128 1"/>
              <a:gd name="f147" fmla="*/ 39 f129 1"/>
              <a:gd name="f148" fmla="*/ 9 f128 1"/>
              <a:gd name="f149" fmla="*/ 71 f129 1"/>
              <a:gd name="f150" fmla="*/ 104 f129 1"/>
              <a:gd name="f151" fmla="*/ 137 f129 1"/>
              <a:gd name="f152" fmla="*/ 173 f129 1"/>
              <a:gd name="f153" fmla="*/ 15 f128 1"/>
              <a:gd name="f154" fmla="*/ 158 f129 1"/>
              <a:gd name="f155" fmla="*/ 49 f128 1"/>
              <a:gd name="f156" fmla="*/ 141 f129 1"/>
              <a:gd name="f157" fmla="*/ 83 f128 1"/>
              <a:gd name="f158" fmla="*/ 107 f128 1"/>
              <a:gd name="f159" fmla="*/ 125 f129 1"/>
              <a:gd name="f160" fmla="*/ 125 f128 1"/>
              <a:gd name="f161" fmla="*/ 113 f129 1"/>
              <a:gd name="f162" fmla="*/ 156 f128 1"/>
              <a:gd name="f163" fmla="*/ 111 f129 1"/>
              <a:gd name="f164" fmla="*/ 160 f128 1"/>
              <a:gd name="f165" fmla="*/ 86 f129 1"/>
              <a:gd name="f166" fmla="*/ 186 f128 1"/>
              <a:gd name="f167" fmla="*/ 94 f129 1"/>
              <a:gd name="f168" fmla="*/ 55 f128 1"/>
              <a:gd name="f169" fmla="*/ 38 f128 1"/>
              <a:gd name="f170" fmla="*/ 93 f129 1"/>
              <a:gd name="f171" fmla="*/ 20 f128 1"/>
              <a:gd name="f172" fmla="*/ 79 f129 1"/>
              <a:gd name="f173" fmla="*/ 36 f128 1"/>
              <a:gd name="f174" fmla="*/ 147 f128 1"/>
              <a:gd name="f175" fmla="*/ 69 f129 1"/>
              <a:gd name="f176" fmla="*/ 164 f128 1"/>
              <a:gd name="f177" fmla="*/ 182 f128 1"/>
              <a:gd name="f178" fmla="*/ 85 f129 1"/>
              <a:gd name="f179" fmla="*/ 79 f128 1"/>
              <a:gd name="f180" fmla="*/ 68 f129 1"/>
              <a:gd name="f181" fmla="*/ 97 f128 1"/>
              <a:gd name="f182" fmla="*/ 115 f128 1"/>
              <a:gd name="f183" fmla="*/ 40 f129 1"/>
              <a:gd name="f184" fmla="*/ 43 f128 1"/>
              <a:gd name="f185" fmla="*/ 22 f129 1"/>
              <a:gd name="f186" fmla="*/ 61 f128 1"/>
              <a:gd name="f187" fmla="*/ 78 f128 1"/>
              <a:gd name="f188" fmla="+- f130 0 f1"/>
              <a:gd name="f189" fmla="*/ f133 1 180"/>
              <a:gd name="f190" fmla="*/ f134 1 187"/>
              <a:gd name="f191" fmla="*/ f135 1 180"/>
              <a:gd name="f192" fmla="*/ f136 1 187"/>
              <a:gd name="f193" fmla="*/ f137 1 180"/>
              <a:gd name="f194" fmla="*/ f138 1 187"/>
              <a:gd name="f195" fmla="*/ f139 1 180"/>
              <a:gd name="f196" fmla="*/ f140 1 187"/>
              <a:gd name="f197" fmla="*/ f141 1 180"/>
              <a:gd name="f198" fmla="*/ f142 1 187"/>
              <a:gd name="f199" fmla="*/ f143 1 180"/>
              <a:gd name="f200" fmla="*/ f144 1 187"/>
              <a:gd name="f201" fmla="*/ f145 1 180"/>
              <a:gd name="f202" fmla="*/ f146 1 187"/>
              <a:gd name="f203" fmla="*/ f147 1 180"/>
              <a:gd name="f204" fmla="*/ f148 1 187"/>
              <a:gd name="f205" fmla="*/ f149 1 180"/>
              <a:gd name="f206" fmla="*/ f150 1 180"/>
              <a:gd name="f207" fmla="*/ f151 1 180"/>
              <a:gd name="f208" fmla="*/ f152 1 180"/>
              <a:gd name="f209" fmla="*/ f153 1 187"/>
              <a:gd name="f210" fmla="*/ f154 1 180"/>
              <a:gd name="f211" fmla="*/ f155 1 187"/>
              <a:gd name="f212" fmla="*/ f156 1 180"/>
              <a:gd name="f213" fmla="*/ f157 1 187"/>
              <a:gd name="f214" fmla="*/ f158 1 187"/>
              <a:gd name="f215" fmla="*/ f159 1 180"/>
              <a:gd name="f216" fmla="*/ f160 1 187"/>
              <a:gd name="f217" fmla="*/ f161 1 180"/>
              <a:gd name="f218" fmla="*/ f162 1 187"/>
              <a:gd name="f219" fmla="*/ f163 1 180"/>
              <a:gd name="f220" fmla="*/ f164 1 187"/>
              <a:gd name="f221" fmla="*/ f165 1 180"/>
              <a:gd name="f222" fmla="*/ f166 1 187"/>
              <a:gd name="f223" fmla="*/ f167 1 180"/>
              <a:gd name="f224" fmla="*/ f168 1 187"/>
              <a:gd name="f225" fmla="*/ f169 1 187"/>
              <a:gd name="f226" fmla="*/ f170 1 180"/>
              <a:gd name="f227" fmla="*/ f171 1 187"/>
              <a:gd name="f228" fmla="*/ f172 1 180"/>
              <a:gd name="f229" fmla="*/ f173 1 187"/>
              <a:gd name="f230" fmla="*/ f174 1 187"/>
              <a:gd name="f231" fmla="*/ f175 1 180"/>
              <a:gd name="f232" fmla="*/ f176 1 187"/>
              <a:gd name="f233" fmla="*/ f177 1 187"/>
              <a:gd name="f234" fmla="*/ f178 1 180"/>
              <a:gd name="f235" fmla="*/ f179 1 187"/>
              <a:gd name="f236" fmla="*/ f180 1 180"/>
              <a:gd name="f237" fmla="*/ f181 1 187"/>
              <a:gd name="f238" fmla="*/ f182 1 187"/>
              <a:gd name="f239" fmla="*/ f183 1 180"/>
              <a:gd name="f240" fmla="*/ f184 1 187"/>
              <a:gd name="f241" fmla="*/ f185 1 180"/>
              <a:gd name="f242" fmla="*/ f186 1 187"/>
              <a:gd name="f243" fmla="*/ f187 1 187"/>
              <a:gd name="f244" fmla="*/ 0 1 f131"/>
              <a:gd name="f245" fmla="*/ f125 1 f131"/>
              <a:gd name="f246" fmla="*/ 0 1 f132"/>
              <a:gd name="f247" fmla="*/ f126 1 f132"/>
              <a:gd name="f248" fmla="*/ f189 1 f131"/>
              <a:gd name="f249" fmla="*/ f190 1 f132"/>
              <a:gd name="f250" fmla="*/ f191 1 f131"/>
              <a:gd name="f251" fmla="*/ f192 1 f132"/>
              <a:gd name="f252" fmla="*/ f193 1 f131"/>
              <a:gd name="f253" fmla="*/ f194 1 f132"/>
              <a:gd name="f254" fmla="*/ f195 1 f131"/>
              <a:gd name="f255" fmla="*/ f196 1 f132"/>
              <a:gd name="f256" fmla="*/ f197 1 f131"/>
              <a:gd name="f257" fmla="*/ f198 1 f132"/>
              <a:gd name="f258" fmla="*/ f199 1 f131"/>
              <a:gd name="f259" fmla="*/ f200 1 f132"/>
              <a:gd name="f260" fmla="*/ f201 1 f131"/>
              <a:gd name="f261" fmla="*/ f202 1 f132"/>
              <a:gd name="f262" fmla="*/ f203 1 f131"/>
              <a:gd name="f263" fmla="*/ f204 1 f132"/>
              <a:gd name="f264" fmla="*/ f205 1 f131"/>
              <a:gd name="f265" fmla="*/ f206 1 f131"/>
              <a:gd name="f266" fmla="*/ f207 1 f131"/>
              <a:gd name="f267" fmla="*/ f208 1 f131"/>
              <a:gd name="f268" fmla="*/ f209 1 f132"/>
              <a:gd name="f269" fmla="*/ f210 1 f131"/>
              <a:gd name="f270" fmla="*/ f211 1 f132"/>
              <a:gd name="f271" fmla="*/ f212 1 f131"/>
              <a:gd name="f272" fmla="*/ f213 1 f132"/>
              <a:gd name="f273" fmla="*/ f214 1 f132"/>
              <a:gd name="f274" fmla="*/ f215 1 f131"/>
              <a:gd name="f275" fmla="*/ f216 1 f132"/>
              <a:gd name="f276" fmla="*/ f217 1 f131"/>
              <a:gd name="f277" fmla="*/ f218 1 f132"/>
              <a:gd name="f278" fmla="*/ f219 1 f131"/>
              <a:gd name="f279" fmla="*/ f220 1 f132"/>
              <a:gd name="f280" fmla="*/ f221 1 f131"/>
              <a:gd name="f281" fmla="*/ f222 1 f132"/>
              <a:gd name="f282" fmla="*/ f223 1 f131"/>
              <a:gd name="f283" fmla="*/ f224 1 f132"/>
              <a:gd name="f284" fmla="*/ f225 1 f132"/>
              <a:gd name="f285" fmla="*/ f226 1 f131"/>
              <a:gd name="f286" fmla="*/ f227 1 f132"/>
              <a:gd name="f287" fmla="*/ f228 1 f131"/>
              <a:gd name="f288" fmla="*/ f229 1 f132"/>
              <a:gd name="f289" fmla="*/ f230 1 f132"/>
              <a:gd name="f290" fmla="*/ f231 1 f131"/>
              <a:gd name="f291" fmla="*/ f232 1 f132"/>
              <a:gd name="f292" fmla="*/ f233 1 f132"/>
              <a:gd name="f293" fmla="*/ f234 1 f131"/>
              <a:gd name="f294" fmla="*/ f235 1 f132"/>
              <a:gd name="f295" fmla="*/ f236 1 f131"/>
              <a:gd name="f296" fmla="*/ f237 1 f132"/>
              <a:gd name="f297" fmla="*/ f238 1 f132"/>
              <a:gd name="f298" fmla="*/ f239 1 f131"/>
              <a:gd name="f299" fmla="*/ f240 1 f132"/>
              <a:gd name="f300" fmla="*/ f241 1 f131"/>
              <a:gd name="f301" fmla="*/ f242 1 f132"/>
              <a:gd name="f302" fmla="*/ f243 1 f132"/>
              <a:gd name="f303" fmla="*/ f244 f122 1"/>
              <a:gd name="f304" fmla="*/ f245 f122 1"/>
              <a:gd name="f305" fmla="*/ f247 f123 1"/>
              <a:gd name="f306" fmla="*/ f246 f123 1"/>
              <a:gd name="f307" fmla="*/ f248 f122 1"/>
              <a:gd name="f308" fmla="*/ f249 f123 1"/>
              <a:gd name="f309" fmla="*/ f250 f122 1"/>
              <a:gd name="f310" fmla="*/ f251 f123 1"/>
              <a:gd name="f311" fmla="*/ f252 f122 1"/>
              <a:gd name="f312" fmla="*/ f253 f123 1"/>
              <a:gd name="f313" fmla="*/ f254 f122 1"/>
              <a:gd name="f314" fmla="*/ f255 f123 1"/>
              <a:gd name="f315" fmla="*/ f256 f122 1"/>
              <a:gd name="f316" fmla="*/ f257 f123 1"/>
              <a:gd name="f317" fmla="*/ f258 f122 1"/>
              <a:gd name="f318" fmla="*/ f259 f123 1"/>
              <a:gd name="f319" fmla="*/ f260 f122 1"/>
              <a:gd name="f320" fmla="*/ f261 f123 1"/>
              <a:gd name="f321" fmla="*/ f262 f122 1"/>
              <a:gd name="f322" fmla="*/ f263 f123 1"/>
              <a:gd name="f323" fmla="*/ f264 f122 1"/>
              <a:gd name="f324" fmla="*/ f265 f122 1"/>
              <a:gd name="f325" fmla="*/ f266 f122 1"/>
              <a:gd name="f326" fmla="*/ f267 f122 1"/>
              <a:gd name="f327" fmla="*/ f268 f123 1"/>
              <a:gd name="f328" fmla="*/ f269 f122 1"/>
              <a:gd name="f329" fmla="*/ f270 f123 1"/>
              <a:gd name="f330" fmla="*/ f271 f122 1"/>
              <a:gd name="f331" fmla="*/ f272 f123 1"/>
              <a:gd name="f332" fmla="*/ f273 f123 1"/>
              <a:gd name="f333" fmla="*/ f274 f122 1"/>
              <a:gd name="f334" fmla="*/ f275 f123 1"/>
              <a:gd name="f335" fmla="*/ f276 f122 1"/>
              <a:gd name="f336" fmla="*/ f277 f123 1"/>
              <a:gd name="f337" fmla="*/ f278 f122 1"/>
              <a:gd name="f338" fmla="*/ f279 f123 1"/>
              <a:gd name="f339" fmla="*/ f280 f122 1"/>
              <a:gd name="f340" fmla="*/ f281 f123 1"/>
              <a:gd name="f341" fmla="*/ f282 f122 1"/>
              <a:gd name="f342" fmla="*/ f283 f123 1"/>
              <a:gd name="f343" fmla="*/ f284 f123 1"/>
              <a:gd name="f344" fmla="*/ f285 f122 1"/>
              <a:gd name="f345" fmla="*/ f286 f123 1"/>
              <a:gd name="f346" fmla="*/ f287 f122 1"/>
              <a:gd name="f347" fmla="*/ f288 f123 1"/>
              <a:gd name="f348" fmla="*/ f289 f123 1"/>
              <a:gd name="f349" fmla="*/ f290 f122 1"/>
              <a:gd name="f350" fmla="*/ f291 f123 1"/>
              <a:gd name="f351" fmla="*/ f292 f123 1"/>
              <a:gd name="f352" fmla="*/ f293 f122 1"/>
              <a:gd name="f353" fmla="*/ f294 f123 1"/>
              <a:gd name="f354" fmla="*/ f295 f122 1"/>
              <a:gd name="f355" fmla="*/ f296 f123 1"/>
              <a:gd name="f356" fmla="*/ f297 f123 1"/>
              <a:gd name="f357" fmla="*/ f298 f122 1"/>
              <a:gd name="f358" fmla="*/ f299 f123 1"/>
              <a:gd name="f359" fmla="*/ f300 f122 1"/>
              <a:gd name="f360" fmla="*/ f301 f123 1"/>
              <a:gd name="f361" fmla="*/ f302 f1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8">
                <a:pos x="f307" y="f308"/>
              </a:cxn>
              <a:cxn ang="f188">
                <a:pos x="f309" y="f310"/>
              </a:cxn>
              <a:cxn ang="f188">
                <a:pos x="f311" y="f312"/>
              </a:cxn>
              <a:cxn ang="f188">
                <a:pos x="f313" y="f314"/>
              </a:cxn>
              <a:cxn ang="f188">
                <a:pos x="f315" y="f316"/>
              </a:cxn>
              <a:cxn ang="f188">
                <a:pos x="f317" y="f318"/>
              </a:cxn>
              <a:cxn ang="f188">
                <a:pos x="f319" y="f320"/>
              </a:cxn>
              <a:cxn ang="f188">
                <a:pos x="f321" y="f322"/>
              </a:cxn>
              <a:cxn ang="f188">
                <a:pos x="f323" y="f322"/>
              </a:cxn>
              <a:cxn ang="f188">
                <a:pos x="f324" y="f322"/>
              </a:cxn>
              <a:cxn ang="f188">
                <a:pos x="f325" y="f322"/>
              </a:cxn>
              <a:cxn ang="f188">
                <a:pos x="f326" y="f327"/>
              </a:cxn>
              <a:cxn ang="f188">
                <a:pos x="f328" y="f329"/>
              </a:cxn>
              <a:cxn ang="f188">
                <a:pos x="f330" y="f331"/>
              </a:cxn>
              <a:cxn ang="f188">
                <a:pos x="f330" y="f332"/>
              </a:cxn>
              <a:cxn ang="f188">
                <a:pos x="f333" y="f334"/>
              </a:cxn>
              <a:cxn ang="f188">
                <a:pos x="f335" y="f336"/>
              </a:cxn>
              <a:cxn ang="f188">
                <a:pos x="f337" y="f338"/>
              </a:cxn>
              <a:cxn ang="f188">
                <a:pos x="f339" y="f340"/>
              </a:cxn>
              <a:cxn ang="f188">
                <a:pos x="f307" y="f308"/>
              </a:cxn>
              <a:cxn ang="f188">
                <a:pos x="f341" y="f342"/>
              </a:cxn>
              <a:cxn ang="f188">
                <a:pos x="f339" y="f343"/>
              </a:cxn>
              <a:cxn ang="f188">
                <a:pos x="f344" y="f345"/>
              </a:cxn>
              <a:cxn ang="f188">
                <a:pos x="f346" y="f347"/>
              </a:cxn>
              <a:cxn ang="f188">
                <a:pos x="f341" y="f342"/>
              </a:cxn>
              <a:cxn ang="f188">
                <a:pos x="f339" y="f348"/>
              </a:cxn>
              <a:cxn ang="f188">
                <a:pos x="f349" y="f350"/>
              </a:cxn>
              <a:cxn ang="f188">
                <a:pos x="f339" y="f351"/>
              </a:cxn>
              <a:cxn ang="f188">
                <a:pos x="f339" y="f348"/>
              </a:cxn>
              <a:cxn ang="f188">
                <a:pos x="f352" y="f353"/>
              </a:cxn>
              <a:cxn ang="f188">
                <a:pos x="f354" y="f355"/>
              </a:cxn>
              <a:cxn ang="f188">
                <a:pos x="f339" y="f356"/>
              </a:cxn>
              <a:cxn ang="f188">
                <a:pos x="f352" y="f353"/>
              </a:cxn>
              <a:cxn ang="f188">
                <a:pos x="f357" y="f358"/>
              </a:cxn>
              <a:cxn ang="f188">
                <a:pos x="f359" y="f360"/>
              </a:cxn>
              <a:cxn ang="f188">
                <a:pos x="f321" y="f361"/>
              </a:cxn>
              <a:cxn ang="f188">
                <a:pos x="f357" y="f358"/>
              </a:cxn>
            </a:cxnLst>
            <a:rect l="f303" t="f306" r="f304" b="f305"/>
            <a:pathLst>
              <a:path w="180" h="187">
                <a:moveTo>
                  <a:pt x="f7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27" y="f31"/>
                </a:cubicBezTo>
                <a:cubicBezTo>
                  <a:pt x="f32" y="f11"/>
                  <a:pt x="f33" y="f34"/>
                  <a:pt x="f35" y="f36"/>
                </a:cubicBezTo>
                <a:cubicBezTo>
                  <a:pt x="f5" y="f37"/>
                  <a:pt x="f35" y="f38"/>
                  <a:pt x="f39" y="f40"/>
                </a:cubicBezTo>
                <a:cubicBezTo>
                  <a:pt x="f41" y="f35"/>
                  <a:pt x="f37" y="f5"/>
                  <a:pt x="f42" y="f43"/>
                </a:cubicBezTo>
                <a:cubicBezTo>
                  <a:pt x="f44" y="f35"/>
                  <a:pt x="f45" y="f35"/>
                  <a:pt x="f46" y="f43"/>
                </a:cubicBezTo>
                <a:cubicBezTo>
                  <a:pt x="f20" y="f35"/>
                  <a:pt x="f47" y="f35"/>
                  <a:pt x="f18" y="f43"/>
                </a:cubicBezTo>
                <a:cubicBezTo>
                  <a:pt x="f48" y="f35"/>
                  <a:pt x="f49" y="f35"/>
                  <a:pt x="f50" y="f43"/>
                </a:cubicBezTo>
                <a:cubicBezTo>
                  <a:pt x="f51" y="f5"/>
                  <a:pt x="f52" y="f33"/>
                  <a:pt x="f53" y="f54"/>
                </a:cubicBezTo>
                <a:cubicBezTo>
                  <a:pt x="f2" y="f55"/>
                  <a:pt x="f56" y="f57"/>
                  <a:pt x="f58" y="f9"/>
                </a:cubicBezTo>
                <a:cubicBezTo>
                  <a:pt x="f59" y="f60"/>
                  <a:pt x="f61" y="f62"/>
                  <a:pt x="f63" y="f64"/>
                </a:cubicBezTo>
                <a:cubicBezTo>
                  <a:pt x="f65" y="f66"/>
                  <a:pt x="f67" y="f68"/>
                  <a:pt x="f63" y="f69"/>
                </a:cubicBezTo>
                <a:cubicBezTo>
                  <a:pt x="f12" y="f70"/>
                  <a:pt x="f71" y="f72"/>
                  <a:pt x="f73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"/>
                  <a:pt x="f16" y="f58"/>
                  <a:pt x="f16" y="f81"/>
                </a:cubicBezTo>
                <a:cubicBezTo>
                  <a:pt x="f82" y="f83"/>
                  <a:pt x="f84" y="f6"/>
                  <a:pt x="f20" y="f85"/>
                </a:cubicBezTo>
                <a:cubicBezTo>
                  <a:pt x="f86" y="f87"/>
                  <a:pt x="f7" y="f56"/>
                  <a:pt x="f7" y="f8"/>
                </a:cubicBezTo>
                <a:close/>
                <a:moveTo>
                  <a:pt x="f88" y="f89"/>
                </a:moveTo>
                <a:cubicBezTo>
                  <a:pt x="f47" y="f90"/>
                  <a:pt x="f20" y="f91"/>
                  <a:pt x="f20" y="f92"/>
                </a:cubicBezTo>
                <a:cubicBezTo>
                  <a:pt x="f20" y="f36"/>
                  <a:pt x="f47" y="f37"/>
                  <a:pt x="f93" y="f94"/>
                </a:cubicBezTo>
                <a:cubicBezTo>
                  <a:pt x="f95" y="f96"/>
                  <a:pt x="f97" y="f55"/>
                  <a:pt x="f97" y="f19"/>
                </a:cubicBezTo>
                <a:cubicBezTo>
                  <a:pt x="f98" y="f11"/>
                  <a:pt x="f99" y="f44"/>
                  <a:pt x="f88" y="f89"/>
                </a:cubicBezTo>
                <a:close/>
                <a:moveTo>
                  <a:pt x="f20" y="f100"/>
                </a:moveTo>
                <a:cubicBezTo>
                  <a:pt x="f24" y="f100"/>
                  <a:pt x="f101" y="f102"/>
                  <a:pt x="f101" y="f103"/>
                </a:cubicBezTo>
                <a:cubicBezTo>
                  <a:pt x="f104" y="f105"/>
                  <a:pt x="f106" y="f107"/>
                  <a:pt x="f20" y="f108"/>
                </a:cubicBezTo>
                <a:cubicBezTo>
                  <a:pt x="f46" y="f109"/>
                  <a:pt x="f46" y="f61"/>
                  <a:pt x="f20" y="f100"/>
                </a:cubicBezTo>
                <a:close/>
                <a:moveTo>
                  <a:pt x="f95" y="f97"/>
                </a:moveTo>
                <a:cubicBezTo>
                  <a:pt x="f110" y="f22"/>
                  <a:pt x="f104" y="f111"/>
                  <a:pt x="f104" y="f112"/>
                </a:cubicBezTo>
                <a:cubicBezTo>
                  <a:pt x="f60" y="f113"/>
                  <a:pt x="f106" y="f114"/>
                  <a:pt x="f20" y="f115"/>
                </a:cubicBezTo>
                <a:cubicBezTo>
                  <a:pt x="f26" y="f116"/>
                  <a:pt x="f26" y="f93"/>
                  <a:pt x="f95" y="f97"/>
                </a:cubicBezTo>
                <a:close/>
                <a:moveTo>
                  <a:pt x="f57" y="f117"/>
                </a:moveTo>
                <a:cubicBezTo>
                  <a:pt x="f118" y="f117"/>
                  <a:pt x="f96" y="f119"/>
                  <a:pt x="f23" y="f120"/>
                </a:cubicBezTo>
                <a:cubicBezTo>
                  <a:pt x="f23" y="f46"/>
                  <a:pt x="f21" y="f98"/>
                  <a:pt x="f42" y="f98"/>
                </a:cubicBezTo>
                <a:cubicBezTo>
                  <a:pt x="f37" y="f60"/>
                  <a:pt x="f37" y="f44"/>
                  <a:pt x="f57" y="f11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9" name="Freeform 107">
            <a:extLst>
              <a:ext uri="{FF2B5EF4-FFF2-40B4-BE49-F238E27FC236}">
                <a16:creationId xmlns:a16="http://schemas.microsoft.com/office/drawing/2014/main" id="{263622E2-ACF9-533B-E6DC-8561F4035254}"/>
              </a:ext>
            </a:extLst>
          </p:cNvPr>
          <p:cNvSpPr/>
          <p:nvPr/>
        </p:nvSpPr>
        <p:spPr>
          <a:xfrm>
            <a:off x="8539160" y="3289297"/>
            <a:ext cx="155576" cy="5032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9"/>
              <a:gd name="f7" fmla="val 352"/>
              <a:gd name="f8" fmla="val 23"/>
              <a:gd name="f9" fmla="val 266"/>
              <a:gd name="f10" fmla="val 274"/>
              <a:gd name="f11" fmla="val 282"/>
              <a:gd name="f12" fmla="val 291"/>
              <a:gd name="f13" fmla="val 48"/>
              <a:gd name="f14" fmla="val 72"/>
              <a:gd name="f15" fmla="val 97"/>
              <a:gd name="f16" fmla="val 258"/>
              <a:gd name="f17" fmla="val 226"/>
              <a:gd name="f18" fmla="val 192"/>
              <a:gd name="f19" fmla="val 83"/>
              <a:gd name="f20" fmla="val 69"/>
              <a:gd name="f21" fmla="val 55"/>
              <a:gd name="f22" fmla="val 50"/>
              <a:gd name="f23" fmla="val 46"/>
              <a:gd name="f24" fmla="val 187"/>
              <a:gd name="f25" fmla="val 38"/>
              <a:gd name="f26" fmla="val 171"/>
              <a:gd name="f27" fmla="val 24"/>
              <a:gd name="f28" fmla="val 164"/>
              <a:gd name="f29" fmla="val 2"/>
              <a:gd name="f30" fmla="val 166"/>
              <a:gd name="f31" fmla="val 152"/>
              <a:gd name="f32" fmla="val 11"/>
              <a:gd name="f33" fmla="val 138"/>
              <a:gd name="f34" fmla="val 32"/>
              <a:gd name="f35" fmla="val 127"/>
              <a:gd name="f36" fmla="val 101"/>
              <a:gd name="f37" fmla="val 75"/>
              <a:gd name="f38" fmla="val 49"/>
              <a:gd name="f39" fmla="val 47"/>
              <a:gd name="f40" fmla="val 31"/>
              <a:gd name="f41" fmla="val 45"/>
              <a:gd name="f42" fmla="val 30"/>
              <a:gd name="f43" fmla="val 26"/>
              <a:gd name="f44" fmla="val 42"/>
              <a:gd name="f45" fmla="val 25"/>
              <a:gd name="f46" fmla="val 34"/>
              <a:gd name="f47" fmla="val 27"/>
              <a:gd name="f48" fmla="val 35"/>
              <a:gd name="f49" fmla="val 28"/>
              <a:gd name="f50" fmla="val 36"/>
              <a:gd name="f51" fmla="val 37"/>
              <a:gd name="f52" fmla="val 22"/>
              <a:gd name="f53" fmla="val 17"/>
              <a:gd name="f54" fmla="val 4"/>
              <a:gd name="f55" fmla="val 44"/>
              <a:gd name="f56" fmla="val 51"/>
              <a:gd name="f57" fmla="val 58"/>
              <a:gd name="f58" fmla="val 65"/>
              <a:gd name="f59" fmla="val 73"/>
              <a:gd name="f60" fmla="val 76"/>
              <a:gd name="f61" fmla="val 12"/>
              <a:gd name="f62" fmla="val 74"/>
              <a:gd name="f63" fmla="val 15"/>
              <a:gd name="f64" fmla="val 20"/>
              <a:gd name="f65" fmla="val 71"/>
              <a:gd name="f66" fmla="val 77"/>
              <a:gd name="f67" fmla="val 29"/>
              <a:gd name="f68" fmla="val 80"/>
              <a:gd name="f69" fmla="val 84"/>
              <a:gd name="f70" fmla="val 85"/>
              <a:gd name="f71" fmla="val 41"/>
              <a:gd name="f72" fmla="val 81"/>
              <a:gd name="f73" fmla="val 43"/>
              <a:gd name="f74" fmla="val 78"/>
              <a:gd name="f75" fmla="val 98"/>
              <a:gd name="f76" fmla="val 121"/>
              <a:gd name="f77" fmla="val 126"/>
              <a:gd name="f78" fmla="val 79"/>
              <a:gd name="f79" fmla="val 128"/>
              <a:gd name="f80" fmla="val 130"/>
              <a:gd name="f81" fmla="val 100"/>
              <a:gd name="f82" fmla="val 281"/>
              <a:gd name="f83" fmla="val 336"/>
              <a:gd name="f84" fmla="val 347"/>
              <a:gd name="f85" fmla="val 104"/>
              <a:gd name="f86" fmla="val 92"/>
              <a:gd name="f87" fmla="val 67"/>
              <a:gd name="f88" fmla="val 6"/>
              <a:gd name="f89" fmla="val 1"/>
              <a:gd name="f90" fmla="val 331"/>
              <a:gd name="f91" fmla="val 326"/>
              <a:gd name="f92" fmla="val 322"/>
              <a:gd name="f93" fmla="val 314"/>
              <a:gd name="f94" fmla="val 306"/>
              <a:gd name="f95" fmla="val 8"/>
              <a:gd name="f96" fmla="val 300"/>
              <a:gd name="f97" fmla="val 293"/>
              <a:gd name="f98" fmla="val 284"/>
              <a:gd name="f99" fmla="val 271"/>
              <a:gd name="f100" fmla="val 19"/>
              <a:gd name="f101" fmla="val 268"/>
              <a:gd name="f102" fmla="val 265"/>
              <a:gd name="f103" fmla="val 21"/>
              <a:gd name="f104" fmla="+- 0 0 -90"/>
              <a:gd name="f105" fmla="*/ f3 1 109"/>
              <a:gd name="f106" fmla="*/ f4 1 352"/>
              <a:gd name="f107" fmla="val f5"/>
              <a:gd name="f108" fmla="val f6"/>
              <a:gd name="f109" fmla="val f7"/>
              <a:gd name="f110" fmla="*/ f104 f0 1"/>
              <a:gd name="f111" fmla="+- f109 0 f107"/>
              <a:gd name="f112" fmla="+- f108 0 f107"/>
              <a:gd name="f113" fmla="*/ f110 1 f2"/>
              <a:gd name="f114" fmla="*/ f112 1 109"/>
              <a:gd name="f115" fmla="*/ f111 1 352"/>
              <a:gd name="f116" fmla="*/ 23 f112 1"/>
              <a:gd name="f117" fmla="*/ 266 f111 1"/>
              <a:gd name="f118" fmla="*/ 291 f111 1"/>
              <a:gd name="f119" fmla="*/ 97 f112 1"/>
              <a:gd name="f120" fmla="*/ 192 f111 1"/>
              <a:gd name="f121" fmla="*/ 55 f112 1"/>
              <a:gd name="f122" fmla="*/ 46 f112 1"/>
              <a:gd name="f123" fmla="*/ 187 f111 1"/>
              <a:gd name="f124" fmla="*/ 2 f112 1"/>
              <a:gd name="f125" fmla="*/ 166 f111 1"/>
              <a:gd name="f126" fmla="*/ 32 f112 1"/>
              <a:gd name="f127" fmla="*/ 127 f111 1"/>
              <a:gd name="f128" fmla="*/ 49 f111 1"/>
              <a:gd name="f129" fmla="*/ 30 f112 1"/>
              <a:gd name="f130" fmla="*/ 45 f111 1"/>
              <a:gd name="f131" fmla="*/ 25 f112 1"/>
              <a:gd name="f132" fmla="*/ 34 f111 1"/>
              <a:gd name="f133" fmla="*/ 35 f112 1"/>
              <a:gd name="f134" fmla="*/ 28 f111 1"/>
              <a:gd name="f135" fmla="*/ 38 f112 1"/>
              <a:gd name="f136" fmla="*/ 11 f111 1"/>
              <a:gd name="f137" fmla="*/ 44 f112 1"/>
              <a:gd name="f138" fmla="*/ 0 f111 1"/>
              <a:gd name="f139" fmla="*/ 65 f112 1"/>
              <a:gd name="f140" fmla="*/ 75 f112 1"/>
              <a:gd name="f141" fmla="*/ 12 f111 1"/>
              <a:gd name="f142" fmla="*/ 73 f112 1"/>
              <a:gd name="f143" fmla="*/ 20 f111 1"/>
              <a:gd name="f144" fmla="*/ 71 f112 1"/>
              <a:gd name="f145" fmla="*/ 77 f112 1"/>
              <a:gd name="f146" fmla="*/ 29 f111 1"/>
              <a:gd name="f147" fmla="*/ 84 f112 1"/>
              <a:gd name="f148" fmla="*/ 35 f111 1"/>
              <a:gd name="f149" fmla="*/ 81 f112 1"/>
              <a:gd name="f150" fmla="*/ 43 f111 1"/>
              <a:gd name="f151" fmla="*/ 78 f112 1"/>
              <a:gd name="f152" fmla="*/ 51 f111 1"/>
              <a:gd name="f153" fmla="*/ 121 f111 1"/>
              <a:gd name="f154" fmla="*/ 83 f112 1"/>
              <a:gd name="f155" fmla="*/ 130 f111 1"/>
              <a:gd name="f156" fmla="*/ 109 f112 1"/>
              <a:gd name="f157" fmla="*/ 171 f111 1"/>
              <a:gd name="f158" fmla="*/ 336 f111 1"/>
              <a:gd name="f159" fmla="*/ 92 f112 1"/>
              <a:gd name="f160" fmla="*/ 352 f111 1"/>
              <a:gd name="f161" fmla="*/ 17 f112 1"/>
              <a:gd name="f162" fmla="*/ 0 f112 1"/>
              <a:gd name="f163" fmla="*/ 322 f111 1"/>
              <a:gd name="f164" fmla="*/ 8 f112 1"/>
              <a:gd name="f165" fmla="*/ 300 f111 1"/>
              <a:gd name="f166" fmla="*/ 274 f111 1"/>
              <a:gd name="f167" fmla="*/ 20 f112 1"/>
              <a:gd name="f168" fmla="*/ 265 f111 1"/>
              <a:gd name="f169" fmla="+- f113 0 f1"/>
              <a:gd name="f170" fmla="*/ f116 1 109"/>
              <a:gd name="f171" fmla="*/ f117 1 352"/>
              <a:gd name="f172" fmla="*/ f118 1 352"/>
              <a:gd name="f173" fmla="*/ f119 1 109"/>
              <a:gd name="f174" fmla="*/ f120 1 352"/>
              <a:gd name="f175" fmla="*/ f121 1 109"/>
              <a:gd name="f176" fmla="*/ f122 1 109"/>
              <a:gd name="f177" fmla="*/ f123 1 352"/>
              <a:gd name="f178" fmla="*/ f124 1 109"/>
              <a:gd name="f179" fmla="*/ f125 1 352"/>
              <a:gd name="f180" fmla="*/ f126 1 109"/>
              <a:gd name="f181" fmla="*/ f127 1 352"/>
              <a:gd name="f182" fmla="*/ f128 1 352"/>
              <a:gd name="f183" fmla="*/ f129 1 109"/>
              <a:gd name="f184" fmla="*/ f130 1 352"/>
              <a:gd name="f185" fmla="*/ f131 1 109"/>
              <a:gd name="f186" fmla="*/ f132 1 352"/>
              <a:gd name="f187" fmla="*/ f133 1 109"/>
              <a:gd name="f188" fmla="*/ f134 1 352"/>
              <a:gd name="f189" fmla="*/ f135 1 109"/>
              <a:gd name="f190" fmla="*/ f136 1 352"/>
              <a:gd name="f191" fmla="*/ f137 1 109"/>
              <a:gd name="f192" fmla="*/ f138 1 352"/>
              <a:gd name="f193" fmla="*/ f139 1 109"/>
              <a:gd name="f194" fmla="*/ f140 1 109"/>
              <a:gd name="f195" fmla="*/ f141 1 352"/>
              <a:gd name="f196" fmla="*/ f142 1 109"/>
              <a:gd name="f197" fmla="*/ f143 1 352"/>
              <a:gd name="f198" fmla="*/ f144 1 109"/>
              <a:gd name="f199" fmla="*/ f145 1 109"/>
              <a:gd name="f200" fmla="*/ f146 1 352"/>
              <a:gd name="f201" fmla="*/ f147 1 109"/>
              <a:gd name="f202" fmla="*/ f148 1 352"/>
              <a:gd name="f203" fmla="*/ f149 1 109"/>
              <a:gd name="f204" fmla="*/ f150 1 352"/>
              <a:gd name="f205" fmla="*/ f151 1 109"/>
              <a:gd name="f206" fmla="*/ f152 1 352"/>
              <a:gd name="f207" fmla="*/ f153 1 352"/>
              <a:gd name="f208" fmla="*/ f154 1 109"/>
              <a:gd name="f209" fmla="*/ f155 1 352"/>
              <a:gd name="f210" fmla="*/ f156 1 109"/>
              <a:gd name="f211" fmla="*/ f157 1 352"/>
              <a:gd name="f212" fmla="*/ f158 1 352"/>
              <a:gd name="f213" fmla="*/ f159 1 109"/>
              <a:gd name="f214" fmla="*/ f160 1 352"/>
              <a:gd name="f215" fmla="*/ f161 1 109"/>
              <a:gd name="f216" fmla="*/ f162 1 109"/>
              <a:gd name="f217" fmla="*/ f163 1 352"/>
              <a:gd name="f218" fmla="*/ f164 1 109"/>
              <a:gd name="f219" fmla="*/ f165 1 352"/>
              <a:gd name="f220" fmla="*/ f166 1 352"/>
              <a:gd name="f221" fmla="*/ f167 1 109"/>
              <a:gd name="f222" fmla="*/ f168 1 352"/>
              <a:gd name="f223" fmla="*/ 0 1 f114"/>
              <a:gd name="f224" fmla="*/ f108 1 f114"/>
              <a:gd name="f225" fmla="*/ 0 1 f115"/>
              <a:gd name="f226" fmla="*/ f109 1 f115"/>
              <a:gd name="f227" fmla="*/ f170 1 f114"/>
              <a:gd name="f228" fmla="*/ f171 1 f115"/>
              <a:gd name="f229" fmla="*/ f172 1 f115"/>
              <a:gd name="f230" fmla="*/ f173 1 f114"/>
              <a:gd name="f231" fmla="*/ f174 1 f115"/>
              <a:gd name="f232" fmla="*/ f175 1 f114"/>
              <a:gd name="f233" fmla="*/ f176 1 f114"/>
              <a:gd name="f234" fmla="*/ f177 1 f115"/>
              <a:gd name="f235" fmla="*/ f178 1 f114"/>
              <a:gd name="f236" fmla="*/ f179 1 f115"/>
              <a:gd name="f237" fmla="*/ f180 1 f114"/>
              <a:gd name="f238" fmla="*/ f181 1 f115"/>
              <a:gd name="f239" fmla="*/ f182 1 f115"/>
              <a:gd name="f240" fmla="*/ f183 1 f114"/>
              <a:gd name="f241" fmla="*/ f184 1 f115"/>
              <a:gd name="f242" fmla="*/ f185 1 f114"/>
              <a:gd name="f243" fmla="*/ f186 1 f115"/>
              <a:gd name="f244" fmla="*/ f187 1 f114"/>
              <a:gd name="f245" fmla="*/ f188 1 f115"/>
              <a:gd name="f246" fmla="*/ f189 1 f114"/>
              <a:gd name="f247" fmla="*/ f190 1 f115"/>
              <a:gd name="f248" fmla="*/ f191 1 f114"/>
              <a:gd name="f249" fmla="*/ f192 1 f115"/>
              <a:gd name="f250" fmla="*/ f193 1 f114"/>
              <a:gd name="f251" fmla="*/ f194 1 f114"/>
              <a:gd name="f252" fmla="*/ f195 1 f115"/>
              <a:gd name="f253" fmla="*/ f196 1 f114"/>
              <a:gd name="f254" fmla="*/ f197 1 f115"/>
              <a:gd name="f255" fmla="*/ f198 1 f114"/>
              <a:gd name="f256" fmla="*/ f199 1 f114"/>
              <a:gd name="f257" fmla="*/ f200 1 f115"/>
              <a:gd name="f258" fmla="*/ f201 1 f114"/>
              <a:gd name="f259" fmla="*/ f202 1 f115"/>
              <a:gd name="f260" fmla="*/ f203 1 f114"/>
              <a:gd name="f261" fmla="*/ f204 1 f115"/>
              <a:gd name="f262" fmla="*/ f205 1 f114"/>
              <a:gd name="f263" fmla="*/ f206 1 f115"/>
              <a:gd name="f264" fmla="*/ f207 1 f115"/>
              <a:gd name="f265" fmla="*/ f208 1 f114"/>
              <a:gd name="f266" fmla="*/ f209 1 f115"/>
              <a:gd name="f267" fmla="*/ f210 1 f114"/>
              <a:gd name="f268" fmla="*/ f211 1 f115"/>
              <a:gd name="f269" fmla="*/ f212 1 f115"/>
              <a:gd name="f270" fmla="*/ f213 1 f114"/>
              <a:gd name="f271" fmla="*/ f214 1 f115"/>
              <a:gd name="f272" fmla="*/ f215 1 f114"/>
              <a:gd name="f273" fmla="*/ f216 1 f114"/>
              <a:gd name="f274" fmla="*/ f217 1 f115"/>
              <a:gd name="f275" fmla="*/ f218 1 f114"/>
              <a:gd name="f276" fmla="*/ f219 1 f115"/>
              <a:gd name="f277" fmla="*/ f220 1 f115"/>
              <a:gd name="f278" fmla="*/ f221 1 f114"/>
              <a:gd name="f279" fmla="*/ f222 1 f115"/>
              <a:gd name="f280" fmla="*/ f223 f105 1"/>
              <a:gd name="f281" fmla="*/ f224 f105 1"/>
              <a:gd name="f282" fmla="*/ f226 f106 1"/>
              <a:gd name="f283" fmla="*/ f225 f106 1"/>
              <a:gd name="f284" fmla="*/ f227 f105 1"/>
              <a:gd name="f285" fmla="*/ f228 f106 1"/>
              <a:gd name="f286" fmla="*/ f229 f106 1"/>
              <a:gd name="f287" fmla="*/ f230 f105 1"/>
              <a:gd name="f288" fmla="*/ f231 f106 1"/>
              <a:gd name="f289" fmla="*/ f232 f105 1"/>
              <a:gd name="f290" fmla="*/ f233 f105 1"/>
              <a:gd name="f291" fmla="*/ f234 f106 1"/>
              <a:gd name="f292" fmla="*/ f235 f105 1"/>
              <a:gd name="f293" fmla="*/ f236 f106 1"/>
              <a:gd name="f294" fmla="*/ f237 f105 1"/>
              <a:gd name="f295" fmla="*/ f238 f106 1"/>
              <a:gd name="f296" fmla="*/ f239 f106 1"/>
              <a:gd name="f297" fmla="*/ f240 f105 1"/>
              <a:gd name="f298" fmla="*/ f241 f106 1"/>
              <a:gd name="f299" fmla="*/ f242 f105 1"/>
              <a:gd name="f300" fmla="*/ f243 f106 1"/>
              <a:gd name="f301" fmla="*/ f244 f105 1"/>
              <a:gd name="f302" fmla="*/ f245 f106 1"/>
              <a:gd name="f303" fmla="*/ f246 f105 1"/>
              <a:gd name="f304" fmla="*/ f247 f106 1"/>
              <a:gd name="f305" fmla="*/ f248 f105 1"/>
              <a:gd name="f306" fmla="*/ f249 f106 1"/>
              <a:gd name="f307" fmla="*/ f250 f105 1"/>
              <a:gd name="f308" fmla="*/ f251 f105 1"/>
              <a:gd name="f309" fmla="*/ f252 f106 1"/>
              <a:gd name="f310" fmla="*/ f253 f105 1"/>
              <a:gd name="f311" fmla="*/ f254 f106 1"/>
              <a:gd name="f312" fmla="*/ f255 f105 1"/>
              <a:gd name="f313" fmla="*/ f256 f105 1"/>
              <a:gd name="f314" fmla="*/ f257 f106 1"/>
              <a:gd name="f315" fmla="*/ f258 f105 1"/>
              <a:gd name="f316" fmla="*/ f259 f106 1"/>
              <a:gd name="f317" fmla="*/ f260 f105 1"/>
              <a:gd name="f318" fmla="*/ f261 f106 1"/>
              <a:gd name="f319" fmla="*/ f262 f105 1"/>
              <a:gd name="f320" fmla="*/ f263 f106 1"/>
              <a:gd name="f321" fmla="*/ f264 f106 1"/>
              <a:gd name="f322" fmla="*/ f265 f105 1"/>
              <a:gd name="f323" fmla="*/ f266 f106 1"/>
              <a:gd name="f324" fmla="*/ f267 f105 1"/>
              <a:gd name="f325" fmla="*/ f268 f106 1"/>
              <a:gd name="f326" fmla="*/ f269 f106 1"/>
              <a:gd name="f327" fmla="*/ f270 f105 1"/>
              <a:gd name="f328" fmla="*/ f271 f106 1"/>
              <a:gd name="f329" fmla="*/ f272 f105 1"/>
              <a:gd name="f330" fmla="*/ f273 f105 1"/>
              <a:gd name="f331" fmla="*/ f274 f106 1"/>
              <a:gd name="f332" fmla="*/ f275 f105 1"/>
              <a:gd name="f333" fmla="*/ f276 f106 1"/>
              <a:gd name="f334" fmla="*/ f277 f106 1"/>
              <a:gd name="f335" fmla="*/ f278 f105 1"/>
              <a:gd name="f336" fmla="*/ f279 f10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9">
                <a:pos x="f284" y="f285"/>
              </a:cxn>
              <a:cxn ang="f169">
                <a:pos x="f284" y="f286"/>
              </a:cxn>
              <a:cxn ang="f169">
                <a:pos x="f287" y="f286"/>
              </a:cxn>
              <a:cxn ang="f169">
                <a:pos x="f287" y="f288"/>
              </a:cxn>
              <a:cxn ang="f169">
                <a:pos x="f289" y="f288"/>
              </a:cxn>
              <a:cxn ang="f169">
                <a:pos x="f290" y="f291"/>
              </a:cxn>
              <a:cxn ang="f169">
                <a:pos x="f292" y="f293"/>
              </a:cxn>
              <a:cxn ang="f169">
                <a:pos x="f294" y="f295"/>
              </a:cxn>
              <a:cxn ang="f169">
                <a:pos x="f294" y="f296"/>
              </a:cxn>
              <a:cxn ang="f169">
                <a:pos x="f297" y="f298"/>
              </a:cxn>
              <a:cxn ang="f169">
                <a:pos x="f299" y="f300"/>
              </a:cxn>
              <a:cxn ang="f169">
                <a:pos x="f301" y="f302"/>
              </a:cxn>
              <a:cxn ang="f169">
                <a:pos x="f303" y="f302"/>
              </a:cxn>
              <a:cxn ang="f169">
                <a:pos x="f301" y="f304"/>
              </a:cxn>
              <a:cxn ang="f169">
                <a:pos x="f305" y="f306"/>
              </a:cxn>
              <a:cxn ang="f169">
                <a:pos x="f307" y="f306"/>
              </a:cxn>
              <a:cxn ang="f169">
                <a:pos x="f308" y="f309"/>
              </a:cxn>
              <a:cxn ang="f169">
                <a:pos x="f310" y="f311"/>
              </a:cxn>
              <a:cxn ang="f169">
                <a:pos x="f312" y="f302"/>
              </a:cxn>
              <a:cxn ang="f169">
                <a:pos x="f313" y="f314"/>
              </a:cxn>
              <a:cxn ang="f169">
                <a:pos x="f315" y="f316"/>
              </a:cxn>
              <a:cxn ang="f169">
                <a:pos x="f317" y="f318"/>
              </a:cxn>
              <a:cxn ang="f169">
                <a:pos x="f319" y="f320"/>
              </a:cxn>
              <a:cxn ang="f169">
                <a:pos x="f313" y="f321"/>
              </a:cxn>
              <a:cxn ang="f169">
                <a:pos x="f322" y="f323"/>
              </a:cxn>
              <a:cxn ang="f169">
                <a:pos x="f324" y="f325"/>
              </a:cxn>
              <a:cxn ang="f169">
                <a:pos x="f324" y="f326"/>
              </a:cxn>
              <a:cxn ang="f169">
                <a:pos x="f327" y="f328"/>
              </a:cxn>
              <a:cxn ang="f169">
                <a:pos x="f329" y="f328"/>
              </a:cxn>
              <a:cxn ang="f169">
                <a:pos x="f330" y="f326"/>
              </a:cxn>
              <a:cxn ang="f169">
                <a:pos x="f330" y="f331"/>
              </a:cxn>
              <a:cxn ang="f169">
                <a:pos x="f332" y="f333"/>
              </a:cxn>
              <a:cxn ang="f169">
                <a:pos x="f329" y="f334"/>
              </a:cxn>
              <a:cxn ang="f169">
                <a:pos x="f335" y="f336"/>
              </a:cxn>
              <a:cxn ang="f169">
                <a:pos x="f284" y="f285"/>
              </a:cxn>
            </a:cxnLst>
            <a:rect l="f280" t="f283" r="f281" b="f282"/>
            <a:pathLst>
              <a:path w="109" h="352">
                <a:moveTo>
                  <a:pt x="f8" y="f9"/>
                </a:moveTo>
                <a:cubicBezTo>
                  <a:pt x="f8" y="f10"/>
                  <a:pt x="f8" y="f11"/>
                  <a:pt x="f8" y="f12"/>
                </a:cubicBezTo>
                <a:cubicBezTo>
                  <a:pt x="f13" y="f12"/>
                  <a:pt x="f14" y="f12"/>
                  <a:pt x="f15" y="f12"/>
                </a:cubicBezTo>
                <a:cubicBezTo>
                  <a:pt x="f15" y="f16"/>
                  <a:pt x="f15" y="f17"/>
                  <a:pt x="f15" y="f18"/>
                </a:cubicBezTo>
                <a:cubicBezTo>
                  <a:pt x="f19" y="f18"/>
                  <a:pt x="f20" y="f18"/>
                  <a:pt x="f21" y="f18"/>
                </a:cubicBezTo>
                <a:cubicBezTo>
                  <a:pt x="f22" y="f18"/>
                  <a:pt x="f13" y="f18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5" y="f31"/>
                  <a:pt x="f32" y="f33"/>
                  <a:pt x="f34" y="f35"/>
                </a:cubicBezTo>
                <a:cubicBezTo>
                  <a:pt x="f34" y="f36"/>
                  <a:pt x="f34" y="f37"/>
                  <a:pt x="f34" y="f38"/>
                </a:cubicBezTo>
                <a:cubicBezTo>
                  <a:pt x="f34" y="f39"/>
                  <a:pt x="f40" y="f41"/>
                  <a:pt x="f42" y="f41"/>
                </a:cubicBezTo>
                <a:cubicBezTo>
                  <a:pt x="f43" y="f44"/>
                  <a:pt x="f8" y="f25"/>
                  <a:pt x="f45" y="f46"/>
                </a:cubicBezTo>
                <a:cubicBezTo>
                  <a:pt x="f47" y="f40"/>
                  <a:pt x="f34" y="f42"/>
                  <a:pt x="f48" y="f49"/>
                </a:cubicBezTo>
                <a:cubicBezTo>
                  <a:pt x="f50" y="f49"/>
                  <a:pt x="f51" y="f49"/>
                  <a:pt x="f25" y="f49"/>
                </a:cubicBezTo>
                <a:cubicBezTo>
                  <a:pt x="f51" y="f52"/>
                  <a:pt x="f50" y="f53"/>
                  <a:pt x="f48" y="f32"/>
                </a:cubicBezTo>
                <a:cubicBezTo>
                  <a:pt x="f46" y="f54"/>
                  <a:pt x="f51" y="f5"/>
                  <a:pt x="f55" y="f5"/>
                </a:cubicBezTo>
                <a:cubicBezTo>
                  <a:pt x="f56" y="f5"/>
                  <a:pt x="f57" y="f5"/>
                  <a:pt x="f58" y="f5"/>
                </a:cubicBezTo>
                <a:cubicBezTo>
                  <a:pt x="f59" y="f5"/>
                  <a:pt x="f60" y="f54"/>
                  <a:pt x="f37" y="f61"/>
                </a:cubicBezTo>
                <a:cubicBezTo>
                  <a:pt x="f62" y="f63"/>
                  <a:pt x="f62" y="f53"/>
                  <a:pt x="f59" y="f64"/>
                </a:cubicBezTo>
                <a:cubicBezTo>
                  <a:pt x="f59" y="f52"/>
                  <a:pt x="f14" y="f45"/>
                  <a:pt x="f65" y="f49"/>
                </a:cubicBezTo>
                <a:cubicBezTo>
                  <a:pt x="f62" y="f49"/>
                  <a:pt x="f60" y="f49"/>
                  <a:pt x="f66" y="f67"/>
                </a:cubicBezTo>
                <a:cubicBezTo>
                  <a:pt x="f68" y="f42"/>
                  <a:pt x="f19" y="f34"/>
                  <a:pt x="f69" y="f48"/>
                </a:cubicBezTo>
                <a:cubicBezTo>
                  <a:pt x="f70" y="f51"/>
                  <a:pt x="f19" y="f71"/>
                  <a:pt x="f72" y="f73"/>
                </a:cubicBezTo>
                <a:cubicBezTo>
                  <a:pt x="f68" y="f23"/>
                  <a:pt x="f74" y="f13"/>
                  <a:pt x="f74" y="f56"/>
                </a:cubicBezTo>
                <a:cubicBezTo>
                  <a:pt x="f66" y="f62"/>
                  <a:pt x="f74" y="f75"/>
                  <a:pt x="f66" y="f76"/>
                </a:cubicBezTo>
                <a:cubicBezTo>
                  <a:pt x="f66" y="f77"/>
                  <a:pt x="f78" y="f79"/>
                  <a:pt x="f19" y="f80"/>
                </a:cubicBezTo>
                <a:cubicBezTo>
                  <a:pt x="f81" y="f33"/>
                  <a:pt x="f6" y="f31"/>
                  <a:pt x="f6" y="f26"/>
                </a:cubicBezTo>
                <a:cubicBezTo>
                  <a:pt x="f6" y="f17"/>
                  <a:pt x="f6" y="f82"/>
                  <a:pt x="f6" y="f83"/>
                </a:cubicBezTo>
                <a:cubicBezTo>
                  <a:pt x="f6" y="f84"/>
                  <a:pt x="f85" y="f7"/>
                  <a:pt x="f86" y="f7"/>
                </a:cubicBezTo>
                <a:cubicBezTo>
                  <a:pt x="f87" y="f7"/>
                  <a:pt x="f44" y="f7"/>
                  <a:pt x="f53" y="f7"/>
                </a:cubicBezTo>
                <a:cubicBezTo>
                  <a:pt x="f88" y="f7"/>
                  <a:pt x="f89" y="f84"/>
                  <a:pt x="f5" y="f83"/>
                </a:cubicBezTo>
                <a:cubicBezTo>
                  <a:pt x="f5" y="f90"/>
                  <a:pt x="f5" y="f91"/>
                  <a:pt x="f5" y="f92"/>
                </a:cubicBezTo>
                <a:cubicBezTo>
                  <a:pt x="f5" y="f93"/>
                  <a:pt x="f5" y="f94"/>
                  <a:pt x="f95" y="f96"/>
                </a:cubicBezTo>
                <a:cubicBezTo>
                  <a:pt x="f63" y="f97"/>
                  <a:pt x="f53" y="f98"/>
                  <a:pt x="f53" y="f10"/>
                </a:cubicBezTo>
                <a:cubicBezTo>
                  <a:pt x="f53" y="f99"/>
                  <a:pt x="f100" y="f101"/>
                  <a:pt x="f64" y="f102"/>
                </a:cubicBezTo>
                <a:cubicBezTo>
                  <a:pt x="f103" y="f102"/>
                  <a:pt x="f52" y="f102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0" name="Freeform 108">
            <a:extLst>
              <a:ext uri="{FF2B5EF4-FFF2-40B4-BE49-F238E27FC236}">
                <a16:creationId xmlns:a16="http://schemas.microsoft.com/office/drawing/2014/main" id="{3BA435C5-4292-4F7B-236B-D2DEB478BD45}"/>
              </a:ext>
            </a:extLst>
          </p:cNvPr>
          <p:cNvSpPr/>
          <p:nvPr/>
        </p:nvSpPr>
        <p:spPr>
          <a:xfrm>
            <a:off x="6403972" y="1792288"/>
            <a:ext cx="147639" cy="530223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03"/>
              <a:gd name="f8" fmla="val 371"/>
              <a:gd name="f9" fmla="val 97"/>
              <a:gd name="f10" fmla="val 277"/>
              <a:gd name="f11" fmla="val 247"/>
              <a:gd name="f12" fmla="val 217"/>
              <a:gd name="f13" fmla="val 185"/>
              <a:gd name="f14" fmla="val 83"/>
              <a:gd name="f15" fmla="val 69"/>
              <a:gd name="f16" fmla="val 186"/>
              <a:gd name="f17" fmla="val 55"/>
              <a:gd name="f18" fmla="val 53"/>
              <a:gd name="f19" fmla="val 50"/>
              <a:gd name="f20" fmla="val 183"/>
              <a:gd name="f21" fmla="val 48"/>
              <a:gd name="f22" fmla="val 43"/>
              <a:gd name="f23" fmla="val 182"/>
              <a:gd name="f24" fmla="val 39"/>
              <a:gd name="f25" fmla="val 181"/>
              <a:gd name="f26" fmla="val 35"/>
              <a:gd name="f27" fmla="val 25"/>
              <a:gd name="f28" fmla="val 14"/>
              <a:gd name="f29" fmla="val 3"/>
              <a:gd name="f30" fmla="val 156"/>
              <a:gd name="f31" fmla="val 6"/>
              <a:gd name="f32" fmla="val 137"/>
              <a:gd name="f33" fmla="val 28"/>
              <a:gd name="f34" fmla="val 127"/>
              <a:gd name="f35" fmla="val 29"/>
              <a:gd name="f36" fmla="val 126"/>
              <a:gd name="f37" fmla="val 31"/>
              <a:gd name="f38" fmla="val 123"/>
              <a:gd name="f39" fmla="val 121"/>
              <a:gd name="f40" fmla="val 32"/>
              <a:gd name="f41" fmla="val 98"/>
              <a:gd name="f42" fmla="val 76"/>
              <a:gd name="f43" fmla="val 51"/>
              <a:gd name="f44" fmla="val 30"/>
              <a:gd name="f45" fmla="val 45"/>
              <a:gd name="f46" fmla="val 40"/>
              <a:gd name="f47" fmla="val 26"/>
              <a:gd name="f48" fmla="val 38"/>
              <a:gd name="f49" fmla="val 27"/>
              <a:gd name="f50" fmla="val 36"/>
              <a:gd name="f51" fmla="val 33"/>
              <a:gd name="f52" fmla="val 37"/>
              <a:gd name="f53" fmla="val 19"/>
              <a:gd name="f54" fmla="val 34"/>
              <a:gd name="f55" fmla="val 12"/>
              <a:gd name="f56" fmla="val 4"/>
              <a:gd name="f57" fmla="val 1"/>
              <a:gd name="f58" fmla="val 56"/>
              <a:gd name="f59" fmla="val 62"/>
              <a:gd name="f60" fmla="val 70"/>
              <a:gd name="f61" fmla="val 72"/>
              <a:gd name="f62" fmla="val 71"/>
              <a:gd name="f63" fmla="val 11"/>
              <a:gd name="f64" fmla="val 18"/>
              <a:gd name="f65" fmla="val 68"/>
              <a:gd name="f66" fmla="val 67"/>
              <a:gd name="f67" fmla="val 73"/>
              <a:gd name="f68" fmla="val 79"/>
              <a:gd name="f69" fmla="val 80"/>
              <a:gd name="f70" fmla="val 81"/>
              <a:gd name="f71" fmla="val 41"/>
              <a:gd name="f72" fmla="val 44"/>
              <a:gd name="f73" fmla="val 78"/>
              <a:gd name="f74" fmla="val 46"/>
              <a:gd name="f75" fmla="val 77"/>
              <a:gd name="f76" fmla="val 74"/>
              <a:gd name="f77" fmla="val 119"/>
              <a:gd name="f78" fmla="val 124"/>
              <a:gd name="f79" fmla="val 75"/>
              <a:gd name="f80" fmla="val 128"/>
              <a:gd name="f81" fmla="val 95"/>
              <a:gd name="f82" fmla="val 135"/>
              <a:gd name="f83" fmla="val 148"/>
              <a:gd name="f84" fmla="val 165"/>
              <a:gd name="f85" fmla="val 229"/>
              <a:gd name="f86" fmla="val 292"/>
              <a:gd name="f87" fmla="val 356"/>
              <a:gd name="f88" fmla="val 366"/>
              <a:gd name="f89" fmla="val 88"/>
              <a:gd name="f90" fmla="val 64"/>
              <a:gd name="f91" fmla="val 8"/>
              <a:gd name="f92" fmla="val 7"/>
              <a:gd name="f93" fmla="val 370"/>
              <a:gd name="f94" fmla="val 345"/>
              <a:gd name="f95" fmla="val 9"/>
              <a:gd name="f96" fmla="val 329"/>
              <a:gd name="f97" fmla="val 314"/>
              <a:gd name="f98" fmla="val 10"/>
              <a:gd name="f99" fmla="val 306"/>
              <a:gd name="f100" fmla="val 300"/>
              <a:gd name="f101" fmla="val 294"/>
              <a:gd name="f102" fmla="val 281"/>
              <a:gd name="f103" fmla="val 275"/>
              <a:gd name="f104" fmla="val 61"/>
              <a:gd name="f105" fmla="val 278"/>
              <a:gd name="f106" fmla="val 279"/>
              <a:gd name="f107" fmla="val 96"/>
              <a:gd name="f108" fmla="val 363"/>
              <a:gd name="f109" fmla="val 92"/>
              <a:gd name="f110" fmla="val 362"/>
              <a:gd name="f111" fmla="val 359"/>
              <a:gd name="f112" fmla="val 351"/>
              <a:gd name="f113" fmla="val 344"/>
              <a:gd name="f114" fmla="val 337"/>
              <a:gd name="f115" fmla="val 330"/>
              <a:gd name="f116" fmla="val 298"/>
              <a:gd name="f117" fmla="val 91"/>
              <a:gd name="f118" fmla="val 87"/>
              <a:gd name="f119" fmla="val 309"/>
              <a:gd name="f120" fmla="val 336"/>
              <a:gd name="f121" fmla="val 94"/>
              <a:gd name="f122" fmla="val 100"/>
              <a:gd name="f123" fmla="val 160"/>
              <a:gd name="f124" fmla="val 85"/>
              <a:gd name="f125" fmla="val 134"/>
              <a:gd name="f126" fmla="val 146"/>
              <a:gd name="f127" fmla="val 163"/>
              <a:gd name="f128" fmla="+- 0 0 -90"/>
              <a:gd name="f129" fmla="*/ f4 1 103"/>
              <a:gd name="f130" fmla="*/ f5 1 371"/>
              <a:gd name="f131" fmla="val f6"/>
              <a:gd name="f132" fmla="val f7"/>
              <a:gd name="f133" fmla="val f8"/>
              <a:gd name="f134" fmla="*/ f128 f0 1"/>
              <a:gd name="f135" fmla="+- f133 0 f131"/>
              <a:gd name="f136" fmla="+- f132 0 f131"/>
              <a:gd name="f137" fmla="*/ f134 1 f3"/>
              <a:gd name="f138" fmla="*/ f136 1 103"/>
              <a:gd name="f139" fmla="*/ f135 1 371"/>
              <a:gd name="f140" fmla="*/ 97 f136 1"/>
              <a:gd name="f141" fmla="*/ 277 f135 1"/>
              <a:gd name="f142" fmla="*/ 185 f135 1"/>
              <a:gd name="f143" fmla="*/ 55 f136 1"/>
              <a:gd name="f144" fmla="*/ 48 f136 1"/>
              <a:gd name="f145" fmla="*/ 183 f135 1"/>
              <a:gd name="f146" fmla="*/ 35 f136 1"/>
              <a:gd name="f147" fmla="*/ 181 f135 1"/>
              <a:gd name="f148" fmla="*/ 3 f136 1"/>
              <a:gd name="f149" fmla="*/ 28 f136 1"/>
              <a:gd name="f150" fmla="*/ 127 f135 1"/>
              <a:gd name="f151" fmla="*/ 31 f136 1"/>
              <a:gd name="f152" fmla="*/ 121 f135 1"/>
              <a:gd name="f153" fmla="*/ 53 f135 1"/>
              <a:gd name="f154" fmla="*/ 29 f136 1"/>
              <a:gd name="f155" fmla="*/ 48 f135 1"/>
              <a:gd name="f156" fmla="*/ 26 f136 1"/>
              <a:gd name="f157" fmla="*/ 38 f135 1"/>
              <a:gd name="f158" fmla="*/ 33 f135 1"/>
              <a:gd name="f159" fmla="*/ 38 f136 1"/>
              <a:gd name="f160" fmla="*/ 32 f135 1"/>
              <a:gd name="f161" fmla="*/ 34 f136 1"/>
              <a:gd name="f162" fmla="*/ 12 f135 1"/>
              <a:gd name="f163" fmla="*/ 43 f136 1"/>
              <a:gd name="f164" fmla="*/ 0 f135 1"/>
              <a:gd name="f165" fmla="*/ 62 f136 1"/>
              <a:gd name="f166" fmla="*/ 71 f136 1"/>
              <a:gd name="f167" fmla="*/ 11 f135 1"/>
              <a:gd name="f168" fmla="*/ 67 f136 1"/>
              <a:gd name="f169" fmla="*/ 73 f136 1"/>
              <a:gd name="f170" fmla="*/ 80 f136 1"/>
              <a:gd name="f171" fmla="*/ 78 f136 1"/>
              <a:gd name="f172" fmla="*/ 46 f135 1"/>
              <a:gd name="f173" fmla="*/ 74 f136 1"/>
              <a:gd name="f174" fmla="*/ 56 f135 1"/>
              <a:gd name="f175" fmla="*/ 119 f135 1"/>
              <a:gd name="f176" fmla="*/ 79 f136 1"/>
              <a:gd name="f177" fmla="*/ 128 f135 1"/>
              <a:gd name="f178" fmla="*/ 103 f136 1"/>
              <a:gd name="f179" fmla="*/ 165 f135 1"/>
              <a:gd name="f180" fmla="*/ 356 f135 1"/>
              <a:gd name="f181" fmla="*/ 88 f136 1"/>
              <a:gd name="f182" fmla="*/ 371 f135 1"/>
              <a:gd name="f183" fmla="*/ 18 f136 1"/>
              <a:gd name="f184" fmla="*/ 7 f136 1"/>
              <a:gd name="f185" fmla="*/ 360 f135 1"/>
              <a:gd name="f186" fmla="*/ 9 f136 1"/>
              <a:gd name="f187" fmla="*/ 314 f135 1"/>
              <a:gd name="f188" fmla="*/ 19 f136 1"/>
              <a:gd name="f189" fmla="*/ 294 f135 1"/>
              <a:gd name="f190" fmla="*/ 61 f136 1"/>
              <a:gd name="f191" fmla="*/ 278 f135 1"/>
              <a:gd name="f192" fmla="*/ 95 f136 1"/>
              <a:gd name="f193" fmla="*/ 83 f136 1"/>
              <a:gd name="f194" fmla="*/ 363 f135 1"/>
              <a:gd name="f195" fmla="*/ 351 f135 1"/>
              <a:gd name="f196" fmla="*/ 330 f135 1"/>
              <a:gd name="f197" fmla="*/ 281 f135 1"/>
              <a:gd name="f198" fmla="*/ 94 f136 1"/>
              <a:gd name="f199" fmla="*/ 182 f135 1"/>
              <a:gd name="f200" fmla="*/ 134 f135 1"/>
              <a:gd name="f201" fmla="+- f137 0 f1"/>
              <a:gd name="f202" fmla="*/ f140 1 103"/>
              <a:gd name="f203" fmla="*/ f141 1 371"/>
              <a:gd name="f204" fmla="*/ f142 1 371"/>
              <a:gd name="f205" fmla="*/ f143 1 103"/>
              <a:gd name="f206" fmla="*/ f144 1 103"/>
              <a:gd name="f207" fmla="*/ f145 1 371"/>
              <a:gd name="f208" fmla="*/ f146 1 103"/>
              <a:gd name="f209" fmla="*/ f147 1 371"/>
              <a:gd name="f210" fmla="*/ f148 1 103"/>
              <a:gd name="f211" fmla="*/ f149 1 103"/>
              <a:gd name="f212" fmla="*/ f150 1 371"/>
              <a:gd name="f213" fmla="*/ f151 1 103"/>
              <a:gd name="f214" fmla="*/ f152 1 371"/>
              <a:gd name="f215" fmla="*/ f153 1 371"/>
              <a:gd name="f216" fmla="*/ f154 1 103"/>
              <a:gd name="f217" fmla="*/ f155 1 371"/>
              <a:gd name="f218" fmla="*/ f156 1 103"/>
              <a:gd name="f219" fmla="*/ f157 1 371"/>
              <a:gd name="f220" fmla="*/ f158 1 371"/>
              <a:gd name="f221" fmla="*/ f159 1 103"/>
              <a:gd name="f222" fmla="*/ f160 1 371"/>
              <a:gd name="f223" fmla="*/ f161 1 103"/>
              <a:gd name="f224" fmla="*/ f162 1 371"/>
              <a:gd name="f225" fmla="*/ f163 1 103"/>
              <a:gd name="f226" fmla="*/ f164 1 371"/>
              <a:gd name="f227" fmla="*/ f165 1 103"/>
              <a:gd name="f228" fmla="*/ f166 1 103"/>
              <a:gd name="f229" fmla="*/ f167 1 371"/>
              <a:gd name="f230" fmla="*/ f168 1 103"/>
              <a:gd name="f231" fmla="*/ f169 1 103"/>
              <a:gd name="f232" fmla="*/ f170 1 103"/>
              <a:gd name="f233" fmla="*/ f171 1 103"/>
              <a:gd name="f234" fmla="*/ f172 1 371"/>
              <a:gd name="f235" fmla="*/ f173 1 103"/>
              <a:gd name="f236" fmla="*/ f174 1 371"/>
              <a:gd name="f237" fmla="*/ f175 1 371"/>
              <a:gd name="f238" fmla="*/ f176 1 103"/>
              <a:gd name="f239" fmla="*/ f177 1 371"/>
              <a:gd name="f240" fmla="*/ f178 1 103"/>
              <a:gd name="f241" fmla="*/ f179 1 371"/>
              <a:gd name="f242" fmla="*/ f180 1 371"/>
              <a:gd name="f243" fmla="*/ f181 1 103"/>
              <a:gd name="f244" fmla="*/ f182 1 371"/>
              <a:gd name="f245" fmla="*/ f183 1 103"/>
              <a:gd name="f246" fmla="*/ f184 1 103"/>
              <a:gd name="f247" fmla="*/ f185 1 371"/>
              <a:gd name="f248" fmla="*/ f186 1 103"/>
              <a:gd name="f249" fmla="*/ f187 1 371"/>
              <a:gd name="f250" fmla="*/ f188 1 103"/>
              <a:gd name="f251" fmla="*/ f189 1 371"/>
              <a:gd name="f252" fmla="*/ f190 1 103"/>
              <a:gd name="f253" fmla="*/ f191 1 371"/>
              <a:gd name="f254" fmla="*/ f192 1 103"/>
              <a:gd name="f255" fmla="*/ f193 1 103"/>
              <a:gd name="f256" fmla="*/ f194 1 371"/>
              <a:gd name="f257" fmla="*/ f195 1 371"/>
              <a:gd name="f258" fmla="*/ f196 1 371"/>
              <a:gd name="f259" fmla="*/ f197 1 371"/>
              <a:gd name="f260" fmla="*/ f198 1 103"/>
              <a:gd name="f261" fmla="*/ f199 1 371"/>
              <a:gd name="f262" fmla="*/ f200 1 371"/>
              <a:gd name="f263" fmla="*/ 0 1 f138"/>
              <a:gd name="f264" fmla="*/ f132 1 f138"/>
              <a:gd name="f265" fmla="*/ 0 1 f139"/>
              <a:gd name="f266" fmla="*/ f133 1 f139"/>
              <a:gd name="f267" fmla="*/ f202 1 f138"/>
              <a:gd name="f268" fmla="*/ f203 1 f139"/>
              <a:gd name="f269" fmla="*/ f204 1 f139"/>
              <a:gd name="f270" fmla="*/ f205 1 f138"/>
              <a:gd name="f271" fmla="*/ f206 1 f138"/>
              <a:gd name="f272" fmla="*/ f207 1 f139"/>
              <a:gd name="f273" fmla="*/ f208 1 f138"/>
              <a:gd name="f274" fmla="*/ f209 1 f139"/>
              <a:gd name="f275" fmla="*/ f210 1 f138"/>
              <a:gd name="f276" fmla="*/ f211 1 f138"/>
              <a:gd name="f277" fmla="*/ f212 1 f139"/>
              <a:gd name="f278" fmla="*/ f213 1 f138"/>
              <a:gd name="f279" fmla="*/ f214 1 f139"/>
              <a:gd name="f280" fmla="*/ f215 1 f139"/>
              <a:gd name="f281" fmla="*/ f216 1 f138"/>
              <a:gd name="f282" fmla="*/ f217 1 f139"/>
              <a:gd name="f283" fmla="*/ f218 1 f138"/>
              <a:gd name="f284" fmla="*/ f219 1 f139"/>
              <a:gd name="f285" fmla="*/ f220 1 f139"/>
              <a:gd name="f286" fmla="*/ f221 1 f138"/>
              <a:gd name="f287" fmla="*/ f222 1 f139"/>
              <a:gd name="f288" fmla="*/ f223 1 f138"/>
              <a:gd name="f289" fmla="*/ f224 1 f139"/>
              <a:gd name="f290" fmla="*/ f225 1 f138"/>
              <a:gd name="f291" fmla="*/ f226 1 f139"/>
              <a:gd name="f292" fmla="*/ f227 1 f138"/>
              <a:gd name="f293" fmla="*/ f228 1 f138"/>
              <a:gd name="f294" fmla="*/ f229 1 f139"/>
              <a:gd name="f295" fmla="*/ f230 1 f138"/>
              <a:gd name="f296" fmla="*/ f231 1 f138"/>
              <a:gd name="f297" fmla="*/ f232 1 f138"/>
              <a:gd name="f298" fmla="*/ f233 1 f138"/>
              <a:gd name="f299" fmla="*/ f234 1 f139"/>
              <a:gd name="f300" fmla="*/ f235 1 f138"/>
              <a:gd name="f301" fmla="*/ f236 1 f139"/>
              <a:gd name="f302" fmla="*/ f237 1 f139"/>
              <a:gd name="f303" fmla="*/ f238 1 f138"/>
              <a:gd name="f304" fmla="*/ f239 1 f139"/>
              <a:gd name="f305" fmla="*/ f240 1 f138"/>
              <a:gd name="f306" fmla="*/ f241 1 f139"/>
              <a:gd name="f307" fmla="*/ f242 1 f139"/>
              <a:gd name="f308" fmla="*/ f243 1 f138"/>
              <a:gd name="f309" fmla="*/ f244 1 f139"/>
              <a:gd name="f310" fmla="*/ f245 1 f138"/>
              <a:gd name="f311" fmla="*/ f246 1 f138"/>
              <a:gd name="f312" fmla="*/ f247 1 f139"/>
              <a:gd name="f313" fmla="*/ f248 1 f138"/>
              <a:gd name="f314" fmla="*/ f249 1 f139"/>
              <a:gd name="f315" fmla="*/ f250 1 f138"/>
              <a:gd name="f316" fmla="*/ f251 1 f139"/>
              <a:gd name="f317" fmla="*/ f252 1 f138"/>
              <a:gd name="f318" fmla="*/ f253 1 f139"/>
              <a:gd name="f319" fmla="*/ f254 1 f138"/>
              <a:gd name="f320" fmla="*/ f255 1 f138"/>
              <a:gd name="f321" fmla="*/ f256 1 f139"/>
              <a:gd name="f322" fmla="*/ f257 1 f139"/>
              <a:gd name="f323" fmla="*/ f258 1 f139"/>
              <a:gd name="f324" fmla="*/ f259 1 f139"/>
              <a:gd name="f325" fmla="*/ f260 1 f138"/>
              <a:gd name="f326" fmla="*/ f261 1 f139"/>
              <a:gd name="f327" fmla="*/ f262 1 f139"/>
              <a:gd name="f328" fmla="*/ f263 f129 1"/>
              <a:gd name="f329" fmla="*/ f264 f129 1"/>
              <a:gd name="f330" fmla="*/ f266 f130 1"/>
              <a:gd name="f331" fmla="*/ f265 f130 1"/>
              <a:gd name="f332" fmla="*/ f267 f129 1"/>
              <a:gd name="f333" fmla="*/ f268 f130 1"/>
              <a:gd name="f334" fmla="*/ f269 f130 1"/>
              <a:gd name="f335" fmla="*/ f270 f129 1"/>
              <a:gd name="f336" fmla="*/ f271 f129 1"/>
              <a:gd name="f337" fmla="*/ f272 f130 1"/>
              <a:gd name="f338" fmla="*/ f273 f129 1"/>
              <a:gd name="f339" fmla="*/ f274 f130 1"/>
              <a:gd name="f340" fmla="*/ f275 f129 1"/>
              <a:gd name="f341" fmla="*/ f276 f129 1"/>
              <a:gd name="f342" fmla="*/ f277 f130 1"/>
              <a:gd name="f343" fmla="*/ f278 f129 1"/>
              <a:gd name="f344" fmla="*/ f279 f130 1"/>
              <a:gd name="f345" fmla="*/ f280 f130 1"/>
              <a:gd name="f346" fmla="*/ f281 f129 1"/>
              <a:gd name="f347" fmla="*/ f282 f130 1"/>
              <a:gd name="f348" fmla="*/ f283 f129 1"/>
              <a:gd name="f349" fmla="*/ f284 f130 1"/>
              <a:gd name="f350" fmla="*/ f285 f130 1"/>
              <a:gd name="f351" fmla="*/ f286 f129 1"/>
              <a:gd name="f352" fmla="*/ f287 f130 1"/>
              <a:gd name="f353" fmla="*/ f288 f129 1"/>
              <a:gd name="f354" fmla="*/ f289 f130 1"/>
              <a:gd name="f355" fmla="*/ f290 f129 1"/>
              <a:gd name="f356" fmla="*/ f291 f130 1"/>
              <a:gd name="f357" fmla="*/ f292 f129 1"/>
              <a:gd name="f358" fmla="*/ f293 f129 1"/>
              <a:gd name="f359" fmla="*/ f294 f130 1"/>
              <a:gd name="f360" fmla="*/ f295 f129 1"/>
              <a:gd name="f361" fmla="*/ f296 f129 1"/>
              <a:gd name="f362" fmla="*/ f297 f129 1"/>
              <a:gd name="f363" fmla="*/ f298 f129 1"/>
              <a:gd name="f364" fmla="*/ f299 f130 1"/>
              <a:gd name="f365" fmla="*/ f300 f129 1"/>
              <a:gd name="f366" fmla="*/ f301 f130 1"/>
              <a:gd name="f367" fmla="*/ f302 f130 1"/>
              <a:gd name="f368" fmla="*/ f303 f129 1"/>
              <a:gd name="f369" fmla="*/ f304 f130 1"/>
              <a:gd name="f370" fmla="*/ f305 f129 1"/>
              <a:gd name="f371" fmla="*/ f306 f130 1"/>
              <a:gd name="f372" fmla="*/ f307 f130 1"/>
              <a:gd name="f373" fmla="*/ f308 f129 1"/>
              <a:gd name="f374" fmla="*/ f309 f130 1"/>
              <a:gd name="f375" fmla="*/ f310 f129 1"/>
              <a:gd name="f376" fmla="*/ f311 f129 1"/>
              <a:gd name="f377" fmla="*/ f312 f130 1"/>
              <a:gd name="f378" fmla="*/ f313 f129 1"/>
              <a:gd name="f379" fmla="*/ f314 f130 1"/>
              <a:gd name="f380" fmla="*/ f315 f129 1"/>
              <a:gd name="f381" fmla="*/ f316 f130 1"/>
              <a:gd name="f382" fmla="*/ f317 f129 1"/>
              <a:gd name="f383" fmla="*/ f318 f130 1"/>
              <a:gd name="f384" fmla="*/ f319 f129 1"/>
              <a:gd name="f385" fmla="*/ f320 f129 1"/>
              <a:gd name="f386" fmla="*/ f321 f130 1"/>
              <a:gd name="f387" fmla="*/ f322 f130 1"/>
              <a:gd name="f388" fmla="*/ f323 f130 1"/>
              <a:gd name="f389" fmla="*/ f324 f130 1"/>
              <a:gd name="f390" fmla="*/ f325 f129 1"/>
              <a:gd name="f391" fmla="*/ f326 f130 1"/>
              <a:gd name="f392" fmla="*/ f327 f1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1">
                <a:pos x="f332" y="f333"/>
              </a:cxn>
              <a:cxn ang="f201">
                <a:pos x="f332" y="f334"/>
              </a:cxn>
              <a:cxn ang="f201">
                <a:pos x="f335" y="f334"/>
              </a:cxn>
              <a:cxn ang="f201">
                <a:pos x="f336" y="f337"/>
              </a:cxn>
              <a:cxn ang="f201">
                <a:pos x="f338" y="f339"/>
              </a:cxn>
              <a:cxn ang="f201">
                <a:pos x="f340" y="f339"/>
              </a:cxn>
              <a:cxn ang="f201">
                <a:pos x="f341" y="f342"/>
              </a:cxn>
              <a:cxn ang="f201">
                <a:pos x="f343" y="f344"/>
              </a:cxn>
              <a:cxn ang="f201">
                <a:pos x="f343" y="f345"/>
              </a:cxn>
              <a:cxn ang="f201">
                <a:pos x="f346" y="f347"/>
              </a:cxn>
              <a:cxn ang="f201">
                <a:pos x="f348" y="f349"/>
              </a:cxn>
              <a:cxn ang="f201">
                <a:pos x="f338" y="f350"/>
              </a:cxn>
              <a:cxn ang="f201">
                <a:pos x="f351" y="f352"/>
              </a:cxn>
              <a:cxn ang="f201">
                <a:pos x="f353" y="f354"/>
              </a:cxn>
              <a:cxn ang="f201">
                <a:pos x="f355" y="f356"/>
              </a:cxn>
              <a:cxn ang="f201">
                <a:pos x="f357" y="f356"/>
              </a:cxn>
              <a:cxn ang="f201">
                <a:pos x="f358" y="f359"/>
              </a:cxn>
              <a:cxn ang="f201">
                <a:pos x="f360" y="f352"/>
              </a:cxn>
              <a:cxn ang="f201">
                <a:pos x="f361" y="f350"/>
              </a:cxn>
              <a:cxn ang="f201">
                <a:pos x="f362" y="f349"/>
              </a:cxn>
              <a:cxn ang="f201">
                <a:pos x="f363" y="f364"/>
              </a:cxn>
              <a:cxn ang="f201">
                <a:pos x="f365" y="f366"/>
              </a:cxn>
              <a:cxn ang="f201">
                <a:pos x="f365" y="f367"/>
              </a:cxn>
              <a:cxn ang="f201">
                <a:pos x="f368" y="f369"/>
              </a:cxn>
              <a:cxn ang="f201">
                <a:pos x="f370" y="f371"/>
              </a:cxn>
              <a:cxn ang="f201">
                <a:pos x="f370" y="f372"/>
              </a:cxn>
              <a:cxn ang="f201">
                <a:pos x="f373" y="f374"/>
              </a:cxn>
              <a:cxn ang="f201">
                <a:pos x="f375" y="f374"/>
              </a:cxn>
              <a:cxn ang="f201">
                <a:pos x="f376" y="f377"/>
              </a:cxn>
              <a:cxn ang="f201">
                <a:pos x="f378" y="f379"/>
              </a:cxn>
              <a:cxn ang="f201">
                <a:pos x="f380" y="f381"/>
              </a:cxn>
              <a:cxn ang="f201">
                <a:pos x="f382" y="f383"/>
              </a:cxn>
              <a:cxn ang="f201">
                <a:pos x="f384" y="f383"/>
              </a:cxn>
              <a:cxn ang="f201">
                <a:pos x="f332" y="f333"/>
              </a:cxn>
              <a:cxn ang="f201">
                <a:pos x="f385" y="f386"/>
              </a:cxn>
              <a:cxn ang="f201">
                <a:pos x="f384" y="f387"/>
              </a:cxn>
              <a:cxn ang="f201">
                <a:pos x="f384" y="f388"/>
              </a:cxn>
              <a:cxn ang="f201">
                <a:pos x="f384" y="f389"/>
              </a:cxn>
              <a:cxn ang="f201">
                <a:pos x="f385" y="f389"/>
              </a:cxn>
              <a:cxn ang="f201">
                <a:pos x="f385" y="f386"/>
              </a:cxn>
              <a:cxn ang="f201">
                <a:pos x="f390" y="f391"/>
              </a:cxn>
              <a:cxn ang="f201">
                <a:pos x="f357" y="f392"/>
              </a:cxn>
              <a:cxn ang="f201">
                <a:pos x="f385" y="f391"/>
              </a:cxn>
              <a:cxn ang="f201">
                <a:pos x="f390" y="f391"/>
              </a:cxn>
            </a:cxnLst>
            <a:rect l="f328" t="f331" r="f329" b="f330"/>
            <a:pathLst>
              <a:path w="103" h="371">
                <a:moveTo>
                  <a:pt x="f9" y="f10"/>
                </a:moveTo>
                <a:cubicBezTo>
                  <a:pt x="f9" y="f11"/>
                  <a:pt x="f9" y="f12"/>
                  <a:pt x="f9" y="f13"/>
                </a:cubicBezTo>
                <a:cubicBezTo>
                  <a:pt x="f14" y="f13"/>
                  <a:pt x="f15" y="f16"/>
                  <a:pt x="f17" y="f13"/>
                </a:cubicBezTo>
                <a:cubicBezTo>
                  <a:pt x="f18" y="f13"/>
                  <a:pt x="f19" y="f20"/>
                  <a:pt x="f21" y="f20"/>
                </a:cubicBezTo>
                <a:cubicBezTo>
                  <a:pt x="f22" y="f23"/>
                  <a:pt x="f24" y="f25"/>
                  <a:pt x="f26" y="f25"/>
                </a:cubicBezTo>
                <a:cubicBezTo>
                  <a:pt x="f27" y="f25"/>
                  <a:pt x="f28" y="f25"/>
                  <a:pt x="f29" y="f25"/>
                </a:cubicBezTo>
                <a:cubicBezTo>
                  <a:pt x="f6" y="f30"/>
                  <a:pt x="f31" y="f32"/>
                  <a:pt x="f33" y="f34"/>
                </a:cubicBezTo>
                <a:cubicBezTo>
                  <a:pt x="f35" y="f36"/>
                  <a:pt x="f37" y="f38"/>
                  <a:pt x="f37" y="f39"/>
                </a:cubicBezTo>
                <a:cubicBezTo>
                  <a:pt x="f40" y="f41"/>
                  <a:pt x="f40" y="f42"/>
                  <a:pt x="f37" y="f18"/>
                </a:cubicBezTo>
                <a:cubicBezTo>
                  <a:pt x="f37" y="f43"/>
                  <a:pt x="f44" y="f19"/>
                  <a:pt x="f35" y="f21"/>
                </a:cubicBezTo>
                <a:cubicBezTo>
                  <a:pt x="f33" y="f45"/>
                  <a:pt x="f27" y="f46"/>
                  <a:pt x="f47" y="f48"/>
                </a:cubicBezTo>
                <a:cubicBezTo>
                  <a:pt x="f49" y="f50"/>
                  <a:pt x="f40" y="f26"/>
                  <a:pt x="f26" y="f51"/>
                </a:cubicBezTo>
                <a:cubicBezTo>
                  <a:pt x="f50" y="f51"/>
                  <a:pt x="f52" y="f51"/>
                  <a:pt x="f48" y="f40"/>
                </a:cubicBezTo>
                <a:cubicBezTo>
                  <a:pt x="f52" y="f27"/>
                  <a:pt x="f26" y="f53"/>
                  <a:pt x="f54" y="f55"/>
                </a:cubicBezTo>
                <a:cubicBezTo>
                  <a:pt x="f51" y="f56"/>
                  <a:pt x="f26" y="f57"/>
                  <a:pt x="f22" y="f6"/>
                </a:cubicBezTo>
                <a:cubicBezTo>
                  <a:pt x="f19" y="f6"/>
                  <a:pt x="f58" y="f6"/>
                  <a:pt x="f59" y="f6"/>
                </a:cubicBezTo>
                <a:cubicBezTo>
                  <a:pt x="f60" y="f57"/>
                  <a:pt x="f61" y="f56"/>
                  <a:pt x="f62" y="f63"/>
                </a:cubicBezTo>
                <a:cubicBezTo>
                  <a:pt x="f60" y="f64"/>
                  <a:pt x="f65" y="f27"/>
                  <a:pt x="f66" y="f40"/>
                </a:cubicBezTo>
                <a:cubicBezTo>
                  <a:pt x="f15" y="f51"/>
                  <a:pt x="f61" y="f40"/>
                  <a:pt x="f67" y="f51"/>
                </a:cubicBezTo>
                <a:cubicBezTo>
                  <a:pt x="f42" y="f54"/>
                  <a:pt x="f68" y="f50"/>
                  <a:pt x="f69" y="f48"/>
                </a:cubicBezTo>
                <a:cubicBezTo>
                  <a:pt x="f70" y="f71"/>
                  <a:pt x="f68" y="f72"/>
                  <a:pt x="f73" y="f74"/>
                </a:cubicBezTo>
                <a:cubicBezTo>
                  <a:pt x="f75" y="f19"/>
                  <a:pt x="f76" y="f18"/>
                  <a:pt x="f76" y="f58"/>
                </a:cubicBezTo>
                <a:cubicBezTo>
                  <a:pt x="f76" y="f75"/>
                  <a:pt x="f76" y="f41"/>
                  <a:pt x="f76" y="f77"/>
                </a:cubicBezTo>
                <a:cubicBezTo>
                  <a:pt x="f76" y="f78"/>
                  <a:pt x="f79" y="f36"/>
                  <a:pt x="f68" y="f80"/>
                </a:cubicBezTo>
                <a:cubicBezTo>
                  <a:pt x="f81" y="f82"/>
                  <a:pt x="f7" y="f83"/>
                  <a:pt x="f7" y="f84"/>
                </a:cubicBezTo>
                <a:cubicBezTo>
                  <a:pt x="f7" y="f85"/>
                  <a:pt x="f7" y="f86"/>
                  <a:pt x="f7" y="f87"/>
                </a:cubicBezTo>
                <a:cubicBezTo>
                  <a:pt x="f7" y="f88"/>
                  <a:pt x="f41" y="f8"/>
                  <a:pt x="f89" y="f8"/>
                </a:cubicBezTo>
                <a:cubicBezTo>
                  <a:pt x="f90" y="f8"/>
                  <a:pt x="f71" y="f8"/>
                  <a:pt x="f64" y="f8"/>
                </a:cubicBezTo>
                <a:cubicBezTo>
                  <a:pt x="f91" y="f8"/>
                  <a:pt x="f92" y="f93"/>
                  <a:pt x="f92" y="f2"/>
                </a:cubicBezTo>
                <a:cubicBezTo>
                  <a:pt x="f91" y="f94"/>
                  <a:pt x="f95" y="f96"/>
                  <a:pt x="f95" y="f97"/>
                </a:cubicBezTo>
                <a:cubicBezTo>
                  <a:pt x="f98" y="f99"/>
                  <a:pt x="f28" y="f100"/>
                  <a:pt x="f53" y="f101"/>
                </a:cubicBezTo>
                <a:cubicBezTo>
                  <a:pt x="f44" y="f102"/>
                  <a:pt x="f22" y="f103"/>
                  <a:pt x="f104" y="f105"/>
                </a:cubicBezTo>
                <a:cubicBezTo>
                  <a:pt x="f61" y="f106"/>
                  <a:pt x="f14" y="f105"/>
                  <a:pt x="f81" y="f105"/>
                </a:cubicBezTo>
                <a:cubicBezTo>
                  <a:pt x="f81" y="f105"/>
                  <a:pt x="f107" y="f10"/>
                  <a:pt x="f9" y="f10"/>
                </a:cubicBezTo>
                <a:close/>
                <a:moveTo>
                  <a:pt x="f14" y="f108"/>
                </a:moveTo>
                <a:cubicBezTo>
                  <a:pt x="f109" y="f110"/>
                  <a:pt x="f81" y="f111"/>
                  <a:pt x="f81" y="f112"/>
                </a:cubicBezTo>
                <a:cubicBezTo>
                  <a:pt x="f107" y="f113"/>
                  <a:pt x="f81" y="f114"/>
                  <a:pt x="f81" y="f115"/>
                </a:cubicBezTo>
                <a:cubicBezTo>
                  <a:pt x="f81" y="f97"/>
                  <a:pt x="f81" y="f116"/>
                  <a:pt x="f81" y="f102"/>
                </a:cubicBezTo>
                <a:cubicBezTo>
                  <a:pt x="f117" y="f102"/>
                  <a:pt x="f118" y="f102"/>
                  <a:pt x="f14" y="f102"/>
                </a:cubicBezTo>
                <a:cubicBezTo>
                  <a:pt x="f14" y="f119"/>
                  <a:pt x="f14" y="f120"/>
                  <a:pt x="f14" y="f108"/>
                </a:cubicBezTo>
                <a:close/>
                <a:moveTo>
                  <a:pt x="f121" y="f23"/>
                </a:moveTo>
                <a:cubicBezTo>
                  <a:pt x="f122" y="f123"/>
                  <a:pt x="f124" y="f32"/>
                  <a:pt x="f59" y="f125"/>
                </a:cubicBezTo>
                <a:cubicBezTo>
                  <a:pt x="f70" y="f126"/>
                  <a:pt x="f124" y="f127"/>
                  <a:pt x="f14" y="f23"/>
                </a:cubicBezTo>
                <a:cubicBezTo>
                  <a:pt x="f118" y="f23"/>
                  <a:pt x="f117" y="f23"/>
                  <a:pt x="f121" y="f23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1" name="Freeform 109">
            <a:extLst>
              <a:ext uri="{FF2B5EF4-FFF2-40B4-BE49-F238E27FC236}">
                <a16:creationId xmlns:a16="http://schemas.microsoft.com/office/drawing/2014/main" id="{23AE2CCD-4A6A-725E-003E-194E6FB2CE53}"/>
              </a:ext>
            </a:extLst>
          </p:cNvPr>
          <p:cNvSpPr/>
          <p:nvPr/>
        </p:nvSpPr>
        <p:spPr>
          <a:xfrm>
            <a:off x="7092955" y="1193804"/>
            <a:ext cx="120645" cy="3381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4"/>
              <a:gd name="f7" fmla="val 236"/>
              <a:gd name="f8" fmla="val 9"/>
              <a:gd name="f9" fmla="val 31"/>
              <a:gd name="f10" fmla="val 53"/>
              <a:gd name="f11" fmla="val 74"/>
              <a:gd name="f12" fmla="val 41"/>
              <a:gd name="f13" fmla="val 198"/>
              <a:gd name="f14" fmla="val 1"/>
              <a:gd name="f15" fmla="val 157"/>
              <a:gd name="f16" fmla="val 79"/>
              <a:gd name="f17" fmla="+- 0 0 -90"/>
              <a:gd name="f18" fmla="*/ f3 1 84"/>
              <a:gd name="f19" fmla="*/ f4 1 236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84"/>
              <a:gd name="f28" fmla="*/ f24 1 236"/>
              <a:gd name="f29" fmla="*/ 9 f25 1"/>
              <a:gd name="f30" fmla="*/ 0 f24 1"/>
              <a:gd name="f31" fmla="*/ 74 f25 1"/>
              <a:gd name="f32" fmla="*/ 236 f24 1"/>
              <a:gd name="f33" fmla="+- f26 0 f1"/>
              <a:gd name="f34" fmla="*/ f29 1 84"/>
              <a:gd name="f35" fmla="*/ f30 1 236"/>
              <a:gd name="f36" fmla="*/ f31 1 84"/>
              <a:gd name="f37" fmla="*/ f32 1 236"/>
              <a:gd name="f38" fmla="*/ 0 1 f27"/>
              <a:gd name="f39" fmla="*/ f21 1 f27"/>
              <a:gd name="f40" fmla="*/ 0 1 f28"/>
              <a:gd name="f41" fmla="*/ f22 1 f28"/>
              <a:gd name="f42" fmla="*/ f34 1 f27"/>
              <a:gd name="f43" fmla="*/ f35 1 f28"/>
              <a:gd name="f44" fmla="*/ f36 1 f27"/>
              <a:gd name="f45" fmla="*/ f37 1 f28"/>
              <a:gd name="f46" fmla="*/ f38 f18 1"/>
              <a:gd name="f47" fmla="*/ f39 f18 1"/>
              <a:gd name="f48" fmla="*/ f41 f19 1"/>
              <a:gd name="f49" fmla="*/ f40 f19 1"/>
              <a:gd name="f50" fmla="*/ f42 f18 1"/>
              <a:gd name="f51" fmla="*/ f43 f19 1"/>
              <a:gd name="f52" fmla="*/ f44 f18 1"/>
              <a:gd name="f53" fmla="*/ f45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0" y="f51"/>
              </a:cxn>
              <a:cxn ang="f33">
                <a:pos x="f52" y="f51"/>
              </a:cxn>
              <a:cxn ang="f33">
                <a:pos x="f52" y="f53"/>
              </a:cxn>
              <a:cxn ang="f33">
                <a:pos x="f50" y="f53"/>
              </a:cxn>
              <a:cxn ang="f33">
                <a:pos x="f50" y="f51"/>
              </a:cxn>
            </a:cxnLst>
            <a:rect l="f46" t="f49" r="f47" b="f48"/>
            <a:pathLst>
              <a:path w="84" h="236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6" y="f12"/>
                  <a:pt x="f6" y="f13"/>
                  <a:pt x="f11" y="f7"/>
                </a:cubicBezTo>
                <a:cubicBezTo>
                  <a:pt x="f10" y="f7"/>
                  <a:pt x="f9" y="f7"/>
                  <a:pt x="f8" y="f7"/>
                </a:cubicBezTo>
                <a:cubicBezTo>
                  <a:pt x="f14" y="f15"/>
                  <a:pt x="f5" y="f16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2" name="Freeform 110">
            <a:extLst>
              <a:ext uri="{FF2B5EF4-FFF2-40B4-BE49-F238E27FC236}">
                <a16:creationId xmlns:a16="http://schemas.microsoft.com/office/drawing/2014/main" id="{218DF147-7B53-E223-238E-14F65172D5B1}"/>
              </a:ext>
            </a:extLst>
          </p:cNvPr>
          <p:cNvSpPr/>
          <p:nvPr/>
        </p:nvSpPr>
        <p:spPr>
          <a:xfrm>
            <a:off x="6961190" y="1809753"/>
            <a:ext cx="238128" cy="531815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66"/>
              <a:gd name="f8" fmla="val 371"/>
              <a:gd name="f9" fmla="val 1"/>
              <a:gd name="f10" fmla="val 56"/>
              <a:gd name="f11" fmla="val 111"/>
              <a:gd name="f12" fmla="val 8"/>
              <a:gd name="f13" fmla="val 15"/>
              <a:gd name="f14" fmla="val 23"/>
              <a:gd name="f15" fmla="val 145"/>
              <a:gd name="f16" fmla="val 125"/>
              <a:gd name="f17" fmla="val 103"/>
              <a:gd name="f18" fmla="val 34"/>
              <a:gd name="f19" fmla="val 44"/>
              <a:gd name="f20" fmla="val 55"/>
              <a:gd name="f21" fmla="val 74"/>
              <a:gd name="f22" fmla="val 45"/>
              <a:gd name="f23" fmla="val 16"/>
              <a:gd name="f24" fmla="val 75"/>
              <a:gd name="f25" fmla="val 14"/>
              <a:gd name="f26" fmla="val 94"/>
              <a:gd name="f27" fmla="val 20"/>
              <a:gd name="f28" fmla="val 113"/>
              <a:gd name="f29" fmla="val 27"/>
              <a:gd name="f30" fmla="val 134"/>
              <a:gd name="f31" fmla="val 40"/>
              <a:gd name="f32" fmla="val 152"/>
              <a:gd name="f33" fmla="val 63"/>
              <a:gd name="f34" fmla="val 156"/>
              <a:gd name="f35" fmla="val 76"/>
              <a:gd name="f36" fmla="val 158"/>
              <a:gd name="f37" fmla="val 90"/>
              <a:gd name="f38" fmla="val 106"/>
              <a:gd name="f39" fmla="val 108"/>
              <a:gd name="f40" fmla="val 155"/>
              <a:gd name="f41" fmla="val 114"/>
              <a:gd name="f42" fmla="val 160"/>
              <a:gd name="f43" fmla="val 116"/>
              <a:gd name="f44" fmla="val 165"/>
              <a:gd name="f45" fmla="val 119"/>
              <a:gd name="f46" fmla="val 171"/>
              <a:gd name="f47" fmla="val 172"/>
              <a:gd name="f48" fmla="val 101"/>
              <a:gd name="f49" fmla="val 188"/>
              <a:gd name="f50" fmla="val 96"/>
              <a:gd name="f51" fmla="val 209"/>
              <a:gd name="f52" fmla="val 95"/>
              <a:gd name="f53" fmla="val 232"/>
              <a:gd name="f54" fmla="val 271"/>
              <a:gd name="f55" fmla="val 92"/>
              <a:gd name="f56" fmla="val 310"/>
              <a:gd name="f57" fmla="val 349"/>
              <a:gd name="f58" fmla="val 350"/>
              <a:gd name="f59" fmla="val 351"/>
              <a:gd name="f60" fmla="val 352"/>
              <a:gd name="f61" fmla="val 353"/>
              <a:gd name="f62" fmla="val 99"/>
              <a:gd name="f63" fmla="val 354"/>
              <a:gd name="f64" fmla="val 104"/>
              <a:gd name="f65" fmla="val 355"/>
              <a:gd name="f66" fmla="val 102"/>
              <a:gd name="f67" fmla="val 364"/>
              <a:gd name="f68" fmla="val 100"/>
              <a:gd name="f69" fmla="val 370"/>
              <a:gd name="f70" fmla="val 67"/>
              <a:gd name="f71" fmla="val 367"/>
              <a:gd name="f72" fmla="val 366"/>
              <a:gd name="f73" fmla="val 365"/>
              <a:gd name="f74" fmla="val 26"/>
              <a:gd name="f75" fmla="val 51"/>
              <a:gd name="f76" fmla="val 356"/>
              <a:gd name="f77" fmla="val 77"/>
              <a:gd name="f78" fmla="val 333"/>
              <a:gd name="f79" fmla="val 314"/>
              <a:gd name="f80" fmla="val 295"/>
              <a:gd name="f81" fmla="val 73"/>
              <a:gd name="f82" fmla="val 72"/>
              <a:gd name="f83" fmla="val 246"/>
              <a:gd name="f84" fmla="val 71"/>
              <a:gd name="f85" fmla="val 222"/>
              <a:gd name="f86" fmla="val 204"/>
              <a:gd name="f87" fmla="val 65"/>
              <a:gd name="f88" fmla="val 52"/>
              <a:gd name="f89" fmla="val 175"/>
              <a:gd name="f90" fmla="val 168"/>
              <a:gd name="f91" fmla="val 37"/>
              <a:gd name="f92" fmla="val 161"/>
              <a:gd name="f93" fmla="val 29"/>
              <a:gd name="f94" fmla="val 154"/>
              <a:gd name="f95" fmla="val 9"/>
              <a:gd name="f96" fmla="val 135"/>
              <a:gd name="f97" fmla="val 2"/>
              <a:gd name="f98" fmla="val 85"/>
              <a:gd name="f99" fmla="val 58"/>
              <a:gd name="f100" fmla="val 31"/>
              <a:gd name="f101" fmla="val 4"/>
              <a:gd name="f102" fmla="val 3"/>
              <a:gd name="f103" fmla="+- 0 0 -90"/>
              <a:gd name="f104" fmla="*/ f4 1 166"/>
              <a:gd name="f105" fmla="*/ f5 1 371"/>
              <a:gd name="f106" fmla="val f6"/>
              <a:gd name="f107" fmla="val f7"/>
              <a:gd name="f108" fmla="val f8"/>
              <a:gd name="f109" fmla="*/ f103 f0 1"/>
              <a:gd name="f110" fmla="+- f108 0 f106"/>
              <a:gd name="f111" fmla="+- f107 0 f106"/>
              <a:gd name="f112" fmla="*/ f109 1 f3"/>
              <a:gd name="f113" fmla="*/ f111 1 166"/>
              <a:gd name="f114" fmla="*/ f110 1 371"/>
              <a:gd name="f115" fmla="*/ 1 f111 1"/>
              <a:gd name="f116" fmla="*/ 0 f110 1"/>
              <a:gd name="f117" fmla="*/ 166 f111 1"/>
              <a:gd name="f118" fmla="*/ 23 f110 1"/>
              <a:gd name="f119" fmla="*/ 103 f111 1"/>
              <a:gd name="f120" fmla="*/ 55 f110 1"/>
              <a:gd name="f121" fmla="*/ 16 f111 1"/>
              <a:gd name="f122" fmla="*/ 20 f111 1"/>
              <a:gd name="f123" fmla="*/ 113 f110 1"/>
              <a:gd name="f124" fmla="*/ 63 f111 1"/>
              <a:gd name="f125" fmla="*/ 156 f110 1"/>
              <a:gd name="f126" fmla="*/ 111 f111 1"/>
              <a:gd name="f127" fmla="*/ 155 f110 1"/>
              <a:gd name="f128" fmla="*/ 119 f111 1"/>
              <a:gd name="f129" fmla="*/ 171 f110 1"/>
              <a:gd name="f130" fmla="*/ 172 f110 1"/>
              <a:gd name="f131" fmla="*/ 95 f111 1"/>
              <a:gd name="f132" fmla="*/ 232 f110 1"/>
              <a:gd name="f133" fmla="*/ 90 f111 1"/>
              <a:gd name="f134" fmla="*/ 349 f110 1"/>
              <a:gd name="f135" fmla="*/ 352 f110 1"/>
              <a:gd name="f136" fmla="*/ 104 f111 1"/>
              <a:gd name="f137" fmla="*/ 355 f110 1"/>
              <a:gd name="f138" fmla="*/ 100 f111 1"/>
              <a:gd name="f139" fmla="*/ 370 f110 1"/>
              <a:gd name="f140" fmla="*/ 0 f111 1"/>
              <a:gd name="f141" fmla="*/ 367 f110 1"/>
              <a:gd name="f142" fmla="*/ 364 f110 1"/>
              <a:gd name="f143" fmla="*/ 77 f111 1"/>
              <a:gd name="f144" fmla="*/ 75 f111 1"/>
              <a:gd name="f145" fmla="*/ 295 f110 1"/>
              <a:gd name="f146" fmla="*/ 71 f111 1"/>
              <a:gd name="f147" fmla="*/ 222 f110 1"/>
              <a:gd name="f148" fmla="*/ 52 f111 1"/>
              <a:gd name="f149" fmla="*/ 175 f110 1"/>
              <a:gd name="f150" fmla="*/ 29 f111 1"/>
              <a:gd name="f151" fmla="*/ 154 f110 1"/>
              <a:gd name="f152" fmla="*/ 85 f110 1"/>
              <a:gd name="f153" fmla="*/ 4 f110 1"/>
              <a:gd name="f154" fmla="+- f112 0 f1"/>
              <a:gd name="f155" fmla="*/ f115 1 166"/>
              <a:gd name="f156" fmla="*/ f116 1 371"/>
              <a:gd name="f157" fmla="*/ f117 1 166"/>
              <a:gd name="f158" fmla="*/ f118 1 371"/>
              <a:gd name="f159" fmla="*/ f119 1 166"/>
              <a:gd name="f160" fmla="*/ f120 1 371"/>
              <a:gd name="f161" fmla="*/ f121 1 166"/>
              <a:gd name="f162" fmla="*/ f122 1 166"/>
              <a:gd name="f163" fmla="*/ f123 1 371"/>
              <a:gd name="f164" fmla="*/ f124 1 166"/>
              <a:gd name="f165" fmla="*/ f125 1 371"/>
              <a:gd name="f166" fmla="*/ f126 1 166"/>
              <a:gd name="f167" fmla="*/ f127 1 371"/>
              <a:gd name="f168" fmla="*/ f128 1 166"/>
              <a:gd name="f169" fmla="*/ f129 1 371"/>
              <a:gd name="f170" fmla="*/ f130 1 371"/>
              <a:gd name="f171" fmla="*/ f131 1 166"/>
              <a:gd name="f172" fmla="*/ f132 1 371"/>
              <a:gd name="f173" fmla="*/ f133 1 166"/>
              <a:gd name="f174" fmla="*/ f134 1 371"/>
              <a:gd name="f175" fmla="*/ f135 1 371"/>
              <a:gd name="f176" fmla="*/ f136 1 166"/>
              <a:gd name="f177" fmla="*/ f137 1 371"/>
              <a:gd name="f178" fmla="*/ f138 1 166"/>
              <a:gd name="f179" fmla="*/ f139 1 371"/>
              <a:gd name="f180" fmla="*/ f140 1 166"/>
              <a:gd name="f181" fmla="*/ f141 1 371"/>
              <a:gd name="f182" fmla="*/ f142 1 371"/>
              <a:gd name="f183" fmla="*/ f143 1 166"/>
              <a:gd name="f184" fmla="*/ f144 1 166"/>
              <a:gd name="f185" fmla="*/ f145 1 371"/>
              <a:gd name="f186" fmla="*/ f146 1 166"/>
              <a:gd name="f187" fmla="*/ f147 1 371"/>
              <a:gd name="f188" fmla="*/ f148 1 166"/>
              <a:gd name="f189" fmla="*/ f149 1 371"/>
              <a:gd name="f190" fmla="*/ f150 1 166"/>
              <a:gd name="f191" fmla="*/ f151 1 371"/>
              <a:gd name="f192" fmla="*/ f152 1 371"/>
              <a:gd name="f193" fmla="*/ f153 1 371"/>
              <a:gd name="f194" fmla="*/ 0 1 f113"/>
              <a:gd name="f195" fmla="*/ f107 1 f113"/>
              <a:gd name="f196" fmla="*/ 0 1 f114"/>
              <a:gd name="f197" fmla="*/ f108 1 f114"/>
              <a:gd name="f198" fmla="*/ f155 1 f113"/>
              <a:gd name="f199" fmla="*/ f156 1 f114"/>
              <a:gd name="f200" fmla="*/ f157 1 f113"/>
              <a:gd name="f201" fmla="*/ f158 1 f114"/>
              <a:gd name="f202" fmla="*/ f159 1 f113"/>
              <a:gd name="f203" fmla="*/ f160 1 f114"/>
              <a:gd name="f204" fmla="*/ f161 1 f113"/>
              <a:gd name="f205" fmla="*/ f162 1 f113"/>
              <a:gd name="f206" fmla="*/ f163 1 f114"/>
              <a:gd name="f207" fmla="*/ f164 1 f113"/>
              <a:gd name="f208" fmla="*/ f165 1 f114"/>
              <a:gd name="f209" fmla="*/ f166 1 f113"/>
              <a:gd name="f210" fmla="*/ f167 1 f114"/>
              <a:gd name="f211" fmla="*/ f168 1 f113"/>
              <a:gd name="f212" fmla="*/ f169 1 f114"/>
              <a:gd name="f213" fmla="*/ f170 1 f114"/>
              <a:gd name="f214" fmla="*/ f171 1 f113"/>
              <a:gd name="f215" fmla="*/ f172 1 f114"/>
              <a:gd name="f216" fmla="*/ f173 1 f113"/>
              <a:gd name="f217" fmla="*/ f174 1 f114"/>
              <a:gd name="f218" fmla="*/ f175 1 f114"/>
              <a:gd name="f219" fmla="*/ f176 1 f113"/>
              <a:gd name="f220" fmla="*/ f177 1 f114"/>
              <a:gd name="f221" fmla="*/ f178 1 f113"/>
              <a:gd name="f222" fmla="*/ f179 1 f114"/>
              <a:gd name="f223" fmla="*/ f180 1 f113"/>
              <a:gd name="f224" fmla="*/ f181 1 f114"/>
              <a:gd name="f225" fmla="*/ f182 1 f114"/>
              <a:gd name="f226" fmla="*/ f183 1 f113"/>
              <a:gd name="f227" fmla="*/ f184 1 f113"/>
              <a:gd name="f228" fmla="*/ f185 1 f114"/>
              <a:gd name="f229" fmla="*/ f186 1 f113"/>
              <a:gd name="f230" fmla="*/ f187 1 f114"/>
              <a:gd name="f231" fmla="*/ f188 1 f113"/>
              <a:gd name="f232" fmla="*/ f189 1 f114"/>
              <a:gd name="f233" fmla="*/ f190 1 f113"/>
              <a:gd name="f234" fmla="*/ f191 1 f114"/>
              <a:gd name="f235" fmla="*/ f192 1 f114"/>
              <a:gd name="f236" fmla="*/ f193 1 f114"/>
              <a:gd name="f237" fmla="*/ f194 f104 1"/>
              <a:gd name="f238" fmla="*/ f195 f104 1"/>
              <a:gd name="f239" fmla="*/ f197 f105 1"/>
              <a:gd name="f240" fmla="*/ f196 f105 1"/>
              <a:gd name="f241" fmla="*/ f198 f104 1"/>
              <a:gd name="f242" fmla="*/ f199 f105 1"/>
              <a:gd name="f243" fmla="*/ f200 f104 1"/>
              <a:gd name="f244" fmla="*/ f201 f105 1"/>
              <a:gd name="f245" fmla="*/ f202 f104 1"/>
              <a:gd name="f246" fmla="*/ f203 f105 1"/>
              <a:gd name="f247" fmla="*/ f204 f104 1"/>
              <a:gd name="f248" fmla="*/ f205 f104 1"/>
              <a:gd name="f249" fmla="*/ f206 f105 1"/>
              <a:gd name="f250" fmla="*/ f207 f104 1"/>
              <a:gd name="f251" fmla="*/ f208 f105 1"/>
              <a:gd name="f252" fmla="*/ f209 f104 1"/>
              <a:gd name="f253" fmla="*/ f210 f105 1"/>
              <a:gd name="f254" fmla="*/ f211 f104 1"/>
              <a:gd name="f255" fmla="*/ f212 f105 1"/>
              <a:gd name="f256" fmla="*/ f213 f105 1"/>
              <a:gd name="f257" fmla="*/ f214 f104 1"/>
              <a:gd name="f258" fmla="*/ f215 f105 1"/>
              <a:gd name="f259" fmla="*/ f216 f104 1"/>
              <a:gd name="f260" fmla="*/ f217 f105 1"/>
              <a:gd name="f261" fmla="*/ f218 f105 1"/>
              <a:gd name="f262" fmla="*/ f219 f104 1"/>
              <a:gd name="f263" fmla="*/ f220 f105 1"/>
              <a:gd name="f264" fmla="*/ f221 f104 1"/>
              <a:gd name="f265" fmla="*/ f222 f105 1"/>
              <a:gd name="f266" fmla="*/ f223 f104 1"/>
              <a:gd name="f267" fmla="*/ f224 f105 1"/>
              <a:gd name="f268" fmla="*/ f225 f105 1"/>
              <a:gd name="f269" fmla="*/ f226 f104 1"/>
              <a:gd name="f270" fmla="*/ f227 f104 1"/>
              <a:gd name="f271" fmla="*/ f228 f105 1"/>
              <a:gd name="f272" fmla="*/ f229 f104 1"/>
              <a:gd name="f273" fmla="*/ f230 f105 1"/>
              <a:gd name="f274" fmla="*/ f231 f104 1"/>
              <a:gd name="f275" fmla="*/ f232 f105 1"/>
              <a:gd name="f276" fmla="*/ f233 f104 1"/>
              <a:gd name="f277" fmla="*/ f234 f105 1"/>
              <a:gd name="f278" fmla="*/ f235 f105 1"/>
              <a:gd name="f279" fmla="*/ f236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4">
                <a:pos x="f241" y="f242"/>
              </a:cxn>
              <a:cxn ang="f154">
                <a:pos x="f243" y="f242"/>
              </a:cxn>
              <a:cxn ang="f154">
                <a:pos x="f243" y="f244"/>
              </a:cxn>
              <a:cxn ang="f154">
                <a:pos x="f245" y="f244"/>
              </a:cxn>
              <a:cxn ang="f154">
                <a:pos x="f245" y="f246"/>
              </a:cxn>
              <a:cxn ang="f154">
                <a:pos x="f247" y="f246"/>
              </a:cxn>
              <a:cxn ang="f154">
                <a:pos x="f248" y="f249"/>
              </a:cxn>
              <a:cxn ang="f154">
                <a:pos x="f250" y="f251"/>
              </a:cxn>
              <a:cxn ang="f154">
                <a:pos x="f245" y="f251"/>
              </a:cxn>
              <a:cxn ang="f154">
                <a:pos x="f252" y="f253"/>
              </a:cxn>
              <a:cxn ang="f154">
                <a:pos x="f254" y="f255"/>
              </a:cxn>
              <a:cxn ang="f154">
                <a:pos x="f254" y="f256"/>
              </a:cxn>
              <a:cxn ang="f154">
                <a:pos x="f257" y="f258"/>
              </a:cxn>
              <a:cxn ang="f154">
                <a:pos x="f259" y="f260"/>
              </a:cxn>
              <a:cxn ang="f154">
                <a:pos x="f259" y="f261"/>
              </a:cxn>
              <a:cxn ang="f154">
                <a:pos x="f262" y="f263"/>
              </a:cxn>
              <a:cxn ang="f154">
                <a:pos x="f264" y="f265"/>
              </a:cxn>
              <a:cxn ang="f154">
                <a:pos x="f266" y="f267"/>
              </a:cxn>
              <a:cxn ang="f154">
                <a:pos x="f266" y="f268"/>
              </a:cxn>
              <a:cxn ang="f154">
                <a:pos x="f269" y="f261"/>
              </a:cxn>
              <a:cxn ang="f154">
                <a:pos x="f270" y="f271"/>
              </a:cxn>
              <a:cxn ang="f154">
                <a:pos x="f272" y="f273"/>
              </a:cxn>
              <a:cxn ang="f154">
                <a:pos x="f274" y="f275"/>
              </a:cxn>
              <a:cxn ang="f154">
                <a:pos x="f276" y="f277"/>
              </a:cxn>
              <a:cxn ang="f154">
                <a:pos x="f241" y="f278"/>
              </a:cxn>
              <a:cxn ang="f154">
                <a:pos x="f241" y="f279"/>
              </a:cxn>
              <a:cxn ang="f154">
                <a:pos x="f241" y="f242"/>
              </a:cxn>
            </a:cxnLst>
            <a:rect l="f237" t="f240" r="f238" b="f239"/>
            <a:pathLst>
              <a:path w="166" h="371">
                <a:moveTo>
                  <a:pt x="f9" y="f6"/>
                </a:moveTo>
                <a:cubicBezTo>
                  <a:pt x="f10" y="f6"/>
                  <a:pt x="f11" y="f6"/>
                  <a:pt x="f7" y="f6"/>
                </a:cubicBezTo>
                <a:cubicBezTo>
                  <a:pt x="f7" y="f12"/>
                  <a:pt x="f7" y="f13"/>
                  <a:pt x="f7" y="f14"/>
                </a:cubicBezTo>
                <a:cubicBezTo>
                  <a:pt x="f15" y="f14"/>
                  <a:pt x="f16" y="f14"/>
                  <a:pt x="f17" y="f14"/>
                </a:cubicBezTo>
                <a:cubicBezTo>
                  <a:pt x="f17" y="f18"/>
                  <a:pt x="f17" y="f19"/>
                  <a:pt x="f17" y="f20"/>
                </a:cubicBezTo>
                <a:cubicBezTo>
                  <a:pt x="f21" y="f20"/>
                  <a:pt x="f22" y="f20"/>
                  <a:pt x="f23" y="f20"/>
                </a:cubicBezTo>
                <a:cubicBezTo>
                  <a:pt x="f1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4"/>
                  <a:pt x="f17" y="f34"/>
                </a:cubicBezTo>
                <a:cubicBezTo>
                  <a:pt x="f38" y="f34"/>
                  <a:pt x="f39" y="f40"/>
                  <a:pt x="f11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5" y="f46"/>
                  <a:pt x="f45" y="f46"/>
                  <a:pt x="f45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26" y="f54"/>
                  <a:pt x="f55" y="f56"/>
                  <a:pt x="f37" y="f57"/>
                </a:cubicBezTo>
                <a:cubicBezTo>
                  <a:pt x="f37" y="f58"/>
                  <a:pt x="f37" y="f59"/>
                  <a:pt x="f37" y="f60"/>
                </a:cubicBezTo>
                <a:cubicBezTo>
                  <a:pt x="f52" y="f61"/>
                  <a:pt x="f62" y="f63"/>
                  <a:pt x="f64" y="f65"/>
                </a:cubicBezTo>
                <a:cubicBezTo>
                  <a:pt x="f17" y="f2"/>
                  <a:pt x="f66" y="f67"/>
                  <a:pt x="f68" y="f69"/>
                </a:cubicBezTo>
                <a:cubicBezTo>
                  <a:pt x="f70" y="f8"/>
                  <a:pt x="f18" y="f8"/>
                  <a:pt x="f6" y="f71"/>
                </a:cubicBezTo>
                <a:cubicBezTo>
                  <a:pt x="f6" y="f72"/>
                  <a:pt x="f6" y="f73"/>
                  <a:pt x="f6" y="f67"/>
                </a:cubicBezTo>
                <a:cubicBezTo>
                  <a:pt x="f74" y="f2"/>
                  <a:pt x="f75" y="f76"/>
                  <a:pt x="f77" y="f60"/>
                </a:cubicBezTo>
                <a:cubicBezTo>
                  <a:pt x="f35" y="f78"/>
                  <a:pt x="f35" y="f79"/>
                  <a:pt x="f24" y="f80"/>
                </a:cubicBezTo>
                <a:cubicBezTo>
                  <a:pt x="f81" y="f54"/>
                  <a:pt x="f82" y="f83"/>
                  <a:pt x="f84" y="f85"/>
                </a:cubicBezTo>
                <a:cubicBezTo>
                  <a:pt x="f84" y="f86"/>
                  <a:pt x="f87" y="f49"/>
                  <a:pt x="f88" y="f89"/>
                </a:cubicBezTo>
                <a:cubicBezTo>
                  <a:pt x="f19" y="f90"/>
                  <a:pt x="f91" y="f92"/>
                  <a:pt x="f93" y="f94"/>
                </a:cubicBezTo>
                <a:cubicBezTo>
                  <a:pt x="f95" y="f96"/>
                  <a:pt x="f97" y="f11"/>
                  <a:pt x="f9" y="f98"/>
                </a:cubicBezTo>
                <a:cubicBezTo>
                  <a:pt x="f6" y="f99"/>
                  <a:pt x="f9" y="f100"/>
                  <a:pt x="f9" y="f101"/>
                </a:cubicBezTo>
                <a:cubicBezTo>
                  <a:pt x="f9" y="f102"/>
                  <a:pt x="f9" y="f97"/>
                  <a:pt x="f9" y="f6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3" name="Freeform 111">
            <a:extLst>
              <a:ext uri="{FF2B5EF4-FFF2-40B4-BE49-F238E27FC236}">
                <a16:creationId xmlns:a16="http://schemas.microsoft.com/office/drawing/2014/main" id="{9E5F498C-C234-3605-AD5E-1B9845A1B657}"/>
              </a:ext>
            </a:extLst>
          </p:cNvPr>
          <p:cNvSpPr/>
          <p:nvPr/>
        </p:nvSpPr>
        <p:spPr>
          <a:xfrm>
            <a:off x="7229475" y="1189040"/>
            <a:ext cx="90489" cy="3429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4"/>
              <a:gd name="f7" fmla="val 240"/>
              <a:gd name="f8" fmla="val 44"/>
              <a:gd name="f9" fmla="val 63"/>
              <a:gd name="f10" fmla="val 80"/>
              <a:gd name="f11" fmla="val 160"/>
              <a:gd name="f12" fmla="val 49"/>
              <a:gd name="f13" fmla="val 32"/>
              <a:gd name="f14" fmla="val 16"/>
              <a:gd name="f15" fmla="val 8"/>
              <a:gd name="f16" fmla="val 82"/>
              <a:gd name="f17" fmla="val 2"/>
              <a:gd name="f18" fmla="val 15"/>
              <a:gd name="f19" fmla="val 1"/>
              <a:gd name="f20" fmla="val 29"/>
              <a:gd name="f21" fmla="+- 0 0 -90"/>
              <a:gd name="f22" fmla="*/ f3 1 64"/>
              <a:gd name="f23" fmla="*/ f4 1 240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64"/>
              <a:gd name="f32" fmla="*/ f28 1 240"/>
              <a:gd name="f33" fmla="*/ 44 f29 1"/>
              <a:gd name="f34" fmla="*/ 0 f28 1"/>
              <a:gd name="f35" fmla="*/ 49 f29 1"/>
              <a:gd name="f36" fmla="*/ 240 f28 1"/>
              <a:gd name="f37" fmla="*/ 0 f29 1"/>
              <a:gd name="f38" fmla="*/ 2 f28 1"/>
              <a:gd name="f39" fmla="+- f30 0 f1"/>
              <a:gd name="f40" fmla="*/ f33 1 64"/>
              <a:gd name="f41" fmla="*/ f34 1 240"/>
              <a:gd name="f42" fmla="*/ f35 1 64"/>
              <a:gd name="f43" fmla="*/ f36 1 240"/>
              <a:gd name="f44" fmla="*/ f37 1 64"/>
              <a:gd name="f45" fmla="*/ f38 1 240"/>
              <a:gd name="f46" fmla="*/ 0 1 f31"/>
              <a:gd name="f47" fmla="*/ f25 1 f31"/>
              <a:gd name="f48" fmla="*/ 0 1 f32"/>
              <a:gd name="f49" fmla="*/ f26 1 f32"/>
              <a:gd name="f50" fmla="*/ f40 1 f31"/>
              <a:gd name="f51" fmla="*/ f41 1 f32"/>
              <a:gd name="f52" fmla="*/ f42 1 f31"/>
              <a:gd name="f53" fmla="*/ f43 1 f32"/>
              <a:gd name="f54" fmla="*/ f44 1 f31"/>
              <a:gd name="f55" fmla="*/ f45 1 f32"/>
              <a:gd name="f56" fmla="*/ f46 f22 1"/>
              <a:gd name="f57" fmla="*/ f47 f22 1"/>
              <a:gd name="f58" fmla="*/ f49 f23 1"/>
              <a:gd name="f59" fmla="*/ f48 f23 1"/>
              <a:gd name="f60" fmla="*/ f50 f22 1"/>
              <a:gd name="f61" fmla="*/ f51 f23 1"/>
              <a:gd name="f62" fmla="*/ f52 f22 1"/>
              <a:gd name="f63" fmla="*/ f53 f23 1"/>
              <a:gd name="f64" fmla="*/ f54 f22 1"/>
              <a:gd name="f65" fmla="*/ f55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0" y="f61"/>
              </a:cxn>
              <a:cxn ang="f39">
                <a:pos x="f62" y="f63"/>
              </a:cxn>
              <a:cxn ang="f39">
                <a:pos x="f64" y="f63"/>
              </a:cxn>
              <a:cxn ang="f39">
                <a:pos x="f64" y="f65"/>
              </a:cxn>
              <a:cxn ang="f39">
                <a:pos x="f60" y="f61"/>
              </a:cxn>
            </a:cxnLst>
            <a:rect l="f56" t="f59" r="f57" b="f58"/>
            <a:pathLst>
              <a:path w="64" h="240">
                <a:moveTo>
                  <a:pt x="f8" y="f5"/>
                </a:moveTo>
                <a:cubicBezTo>
                  <a:pt x="f9" y="f10"/>
                  <a:pt x="f6" y="f11"/>
                  <a:pt x="f12" y="f7"/>
                </a:cubicBezTo>
                <a:cubicBezTo>
                  <a:pt x="f13" y="f7"/>
                  <a:pt x="f14" y="f7"/>
                  <a:pt x="f5" y="f7"/>
                </a:cubicBezTo>
                <a:cubicBezTo>
                  <a:pt x="f15" y="f11"/>
                  <a:pt x="f15" y="f16"/>
                  <a:pt x="f5" y="f17"/>
                </a:cubicBezTo>
                <a:cubicBezTo>
                  <a:pt x="f18" y="f19"/>
                  <a:pt x="f20" y="f19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4" name="Freeform 112">
            <a:extLst>
              <a:ext uri="{FF2B5EF4-FFF2-40B4-BE49-F238E27FC236}">
                <a16:creationId xmlns:a16="http://schemas.microsoft.com/office/drawing/2014/main" id="{14E053D3-0270-2092-7EFC-1BA6F2CC8F70}"/>
              </a:ext>
            </a:extLst>
          </p:cNvPr>
          <p:cNvSpPr/>
          <p:nvPr/>
        </p:nvSpPr>
        <p:spPr>
          <a:xfrm>
            <a:off x="6989765" y="1190621"/>
            <a:ext cx="87316" cy="3429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1"/>
              <a:gd name="f7" fmla="val 240"/>
              <a:gd name="f8" fmla="val 15"/>
              <a:gd name="f9" fmla="val 31"/>
              <a:gd name="f10" fmla="val 46"/>
              <a:gd name="f11" fmla="val 52"/>
              <a:gd name="f12" fmla="val 80"/>
              <a:gd name="f13" fmla="val 159"/>
              <a:gd name="f14" fmla="val 238"/>
              <a:gd name="f15" fmla="val 239"/>
              <a:gd name="f16" fmla="val 16"/>
              <a:gd name="f17" fmla="val 14"/>
              <a:gd name="f18" fmla="val 12"/>
              <a:gd name="f19" fmla="val 237"/>
              <a:gd name="f20" fmla="val 11"/>
              <a:gd name="f21" fmla="val 235"/>
              <a:gd name="f22" fmla="val 8"/>
              <a:gd name="f23" fmla="val 208"/>
              <a:gd name="f24" fmla="val 4"/>
              <a:gd name="f25" fmla="val 2"/>
              <a:gd name="f26" fmla="val 152"/>
              <a:gd name="f27" fmla="val 119"/>
              <a:gd name="f28" fmla="val 1"/>
              <a:gd name="f29" fmla="val 85"/>
              <a:gd name="f30" fmla="val 7"/>
              <a:gd name="f31" fmla="val 51"/>
              <a:gd name="f32" fmla="val 9"/>
              <a:gd name="f33" fmla="val 34"/>
              <a:gd name="f34" fmla="val 13"/>
              <a:gd name="f35" fmla="val 17"/>
              <a:gd name="f36" fmla="+- 0 0 -90"/>
              <a:gd name="f37" fmla="*/ f3 1 61"/>
              <a:gd name="f38" fmla="*/ f4 1 240"/>
              <a:gd name="f39" fmla="val f5"/>
              <a:gd name="f40" fmla="val f6"/>
              <a:gd name="f41" fmla="val f7"/>
              <a:gd name="f42" fmla="*/ f36 f0 1"/>
              <a:gd name="f43" fmla="+- f41 0 f39"/>
              <a:gd name="f44" fmla="+- f40 0 f39"/>
              <a:gd name="f45" fmla="*/ f42 1 f2"/>
              <a:gd name="f46" fmla="*/ f44 1 61"/>
              <a:gd name="f47" fmla="*/ f43 1 240"/>
              <a:gd name="f48" fmla="*/ 15 f44 1"/>
              <a:gd name="f49" fmla="*/ 0 f43 1"/>
              <a:gd name="f50" fmla="*/ 61 f44 1"/>
              <a:gd name="f51" fmla="*/ 238 f43 1"/>
              <a:gd name="f52" fmla="*/ 16 f44 1"/>
              <a:gd name="f53" fmla="*/ 240 f43 1"/>
              <a:gd name="f54" fmla="*/ 11 f44 1"/>
              <a:gd name="f55" fmla="*/ 235 f43 1"/>
              <a:gd name="f56" fmla="*/ 2 f44 1"/>
              <a:gd name="f57" fmla="*/ 152 f43 1"/>
              <a:gd name="f58" fmla="*/ 7 f44 1"/>
              <a:gd name="f59" fmla="*/ 51 f43 1"/>
              <a:gd name="f60" fmla="+- f45 0 f1"/>
              <a:gd name="f61" fmla="*/ f48 1 61"/>
              <a:gd name="f62" fmla="*/ f49 1 240"/>
              <a:gd name="f63" fmla="*/ f50 1 61"/>
              <a:gd name="f64" fmla="*/ f51 1 240"/>
              <a:gd name="f65" fmla="*/ f52 1 61"/>
              <a:gd name="f66" fmla="*/ f53 1 240"/>
              <a:gd name="f67" fmla="*/ f54 1 61"/>
              <a:gd name="f68" fmla="*/ f55 1 240"/>
              <a:gd name="f69" fmla="*/ f56 1 61"/>
              <a:gd name="f70" fmla="*/ f57 1 240"/>
              <a:gd name="f71" fmla="*/ f58 1 61"/>
              <a:gd name="f72" fmla="*/ f59 1 240"/>
              <a:gd name="f73" fmla="*/ 0 1 f46"/>
              <a:gd name="f74" fmla="*/ f40 1 f46"/>
              <a:gd name="f75" fmla="*/ 0 1 f47"/>
              <a:gd name="f76" fmla="*/ f41 1 f47"/>
              <a:gd name="f77" fmla="*/ f61 1 f46"/>
              <a:gd name="f78" fmla="*/ f62 1 f47"/>
              <a:gd name="f79" fmla="*/ f63 1 f46"/>
              <a:gd name="f80" fmla="*/ f64 1 f47"/>
              <a:gd name="f81" fmla="*/ f65 1 f46"/>
              <a:gd name="f82" fmla="*/ f66 1 f47"/>
              <a:gd name="f83" fmla="*/ f67 1 f46"/>
              <a:gd name="f84" fmla="*/ f68 1 f47"/>
              <a:gd name="f85" fmla="*/ f69 1 f46"/>
              <a:gd name="f86" fmla="*/ f70 1 f47"/>
              <a:gd name="f87" fmla="*/ f71 1 f46"/>
              <a:gd name="f88" fmla="*/ f72 1 f47"/>
              <a:gd name="f89" fmla="*/ f73 f37 1"/>
              <a:gd name="f90" fmla="*/ f74 f37 1"/>
              <a:gd name="f91" fmla="*/ f76 f38 1"/>
              <a:gd name="f92" fmla="*/ f75 f38 1"/>
              <a:gd name="f93" fmla="*/ f77 f37 1"/>
              <a:gd name="f94" fmla="*/ f78 f38 1"/>
              <a:gd name="f95" fmla="*/ f79 f37 1"/>
              <a:gd name="f96" fmla="*/ f80 f38 1"/>
              <a:gd name="f97" fmla="*/ f81 f37 1"/>
              <a:gd name="f98" fmla="*/ f82 f38 1"/>
              <a:gd name="f99" fmla="*/ f83 f37 1"/>
              <a:gd name="f100" fmla="*/ f84 f38 1"/>
              <a:gd name="f101" fmla="*/ f85 f37 1"/>
              <a:gd name="f102" fmla="*/ f86 f38 1"/>
              <a:gd name="f103" fmla="*/ f87 f37 1"/>
              <a:gd name="f104" fmla="*/ f88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0">
                <a:pos x="f93" y="f94"/>
              </a:cxn>
              <a:cxn ang="f60">
                <a:pos x="f95" y="f94"/>
              </a:cxn>
              <a:cxn ang="f60">
                <a:pos x="f95" y="f96"/>
              </a:cxn>
              <a:cxn ang="f60">
                <a:pos x="f97" y="f98"/>
              </a:cxn>
              <a:cxn ang="f60">
                <a:pos x="f99" y="f100"/>
              </a:cxn>
              <a:cxn ang="f60">
                <a:pos x="f101" y="f102"/>
              </a:cxn>
              <a:cxn ang="f60">
                <a:pos x="f103" y="f104"/>
              </a:cxn>
              <a:cxn ang="f60">
                <a:pos x="f93" y="f94"/>
              </a:cxn>
            </a:cxnLst>
            <a:rect l="f89" t="f92" r="f90" b="f91"/>
            <a:pathLst>
              <a:path w="61" h="240">
                <a:moveTo>
                  <a:pt x="f8" y="f5"/>
                </a:moveTo>
                <a:cubicBezTo>
                  <a:pt x="f9" y="f5"/>
                  <a:pt x="f10" y="f5"/>
                  <a:pt x="f6" y="f5"/>
                </a:cubicBezTo>
                <a:cubicBezTo>
                  <a:pt x="f11" y="f12"/>
                  <a:pt x="f11" y="f13"/>
                  <a:pt x="f6" y="f14"/>
                </a:cubicBezTo>
                <a:cubicBezTo>
                  <a:pt x="f10" y="f15"/>
                  <a:pt x="f9" y="f7"/>
                  <a:pt x="f16" y="f7"/>
                </a:cubicBezTo>
                <a:cubicBezTo>
                  <a:pt x="f17" y="f7"/>
                  <a:pt x="f18" y="f19"/>
                  <a:pt x="f20" y="f21"/>
                </a:cubicBezTo>
                <a:cubicBezTo>
                  <a:pt x="f22" y="f23"/>
                  <a:pt x="f24" y="f2"/>
                  <a:pt x="f25" y="f26"/>
                </a:cubicBezTo>
                <a:cubicBezTo>
                  <a:pt x="f5" y="f27"/>
                  <a:pt x="f28" y="f29"/>
                  <a:pt x="f30" y="f31"/>
                </a:cubicBezTo>
                <a:cubicBezTo>
                  <a:pt x="f32" y="f33"/>
                  <a:pt x="f34" y="f35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5" name="Freeform 113">
            <a:extLst>
              <a:ext uri="{FF2B5EF4-FFF2-40B4-BE49-F238E27FC236}">
                <a16:creationId xmlns:a16="http://schemas.microsoft.com/office/drawing/2014/main" id="{BEF75E20-100B-99F7-747F-505B0A1D110B}"/>
              </a:ext>
            </a:extLst>
          </p:cNvPr>
          <p:cNvSpPr/>
          <p:nvPr/>
        </p:nvSpPr>
        <p:spPr>
          <a:xfrm>
            <a:off x="6432547" y="1189040"/>
            <a:ext cx="204789" cy="1984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43"/>
              <a:gd name="f7" fmla="val 139"/>
              <a:gd name="f8" fmla="val 110"/>
              <a:gd name="f9" fmla="val 30"/>
              <a:gd name="f10" fmla="val 118"/>
              <a:gd name="f11" fmla="val 37"/>
              <a:gd name="f12" fmla="val 126"/>
              <a:gd name="f13" fmla="val 44"/>
              <a:gd name="f14" fmla="val 133"/>
              <a:gd name="f15" fmla="val 52"/>
              <a:gd name="f16" fmla="val 63"/>
              <a:gd name="f17" fmla="val 142"/>
              <a:gd name="f18" fmla="val 67"/>
              <a:gd name="f19" fmla="val 128"/>
              <a:gd name="f20" fmla="val 73"/>
              <a:gd name="f21" fmla="val 123"/>
              <a:gd name="f22" fmla="val 75"/>
              <a:gd name="f23" fmla="val 77"/>
              <a:gd name="f24" fmla="val 113"/>
              <a:gd name="f25" fmla="val 79"/>
              <a:gd name="f26" fmla="val 117"/>
              <a:gd name="f27" fmla="val 94"/>
              <a:gd name="f28" fmla="val 119"/>
              <a:gd name="f29" fmla="val 109"/>
              <a:gd name="f30" fmla="val 125"/>
              <a:gd name="f31" fmla="val 115"/>
              <a:gd name="f32" fmla="val 137"/>
              <a:gd name="f33" fmla="val 101"/>
              <a:gd name="f34" fmla="val 135"/>
              <a:gd name="f35" fmla="val 86"/>
              <a:gd name="f36" fmla="val 130"/>
              <a:gd name="f37" fmla="val 122"/>
              <a:gd name="f38" fmla="val 62"/>
              <a:gd name="f39" fmla="val 111"/>
              <a:gd name="f40" fmla="val 56"/>
              <a:gd name="f41" fmla="val 116"/>
              <a:gd name="f42" fmla="val 51"/>
              <a:gd name="f43" fmla="val 45"/>
              <a:gd name="f44" fmla="val 38"/>
              <a:gd name="f45" fmla="val 132"/>
              <a:gd name="f46" fmla="val 35"/>
              <a:gd name="f47" fmla="val 31"/>
              <a:gd name="f48" fmla="val 26"/>
              <a:gd name="f49" fmla="val 112"/>
              <a:gd name="f50" fmla="val 22"/>
              <a:gd name="f51" fmla="val 18"/>
              <a:gd name="f52" fmla="val 88"/>
              <a:gd name="f53" fmla="val 16"/>
              <a:gd name="f54" fmla="val 89"/>
              <a:gd name="f55" fmla="val 14"/>
              <a:gd name="f56" fmla="val 11"/>
              <a:gd name="f57" fmla="val 90"/>
              <a:gd name="f58" fmla="val 2"/>
              <a:gd name="f59" fmla="val 92"/>
              <a:gd name="f60" fmla="val 91"/>
              <a:gd name="f61" fmla="val 82"/>
              <a:gd name="f62" fmla="val 1"/>
              <a:gd name="f63" fmla="val 72"/>
              <a:gd name="f64" fmla="val 5"/>
              <a:gd name="f65" fmla="val 53"/>
              <a:gd name="f66" fmla="val 12"/>
              <a:gd name="f67" fmla="val 36"/>
              <a:gd name="f68" fmla="val 28"/>
              <a:gd name="f69" fmla="val 49"/>
              <a:gd name="f70" fmla="val 21"/>
              <a:gd name="f71" fmla="val 58"/>
              <a:gd name="f72" fmla="val 10"/>
              <a:gd name="f73" fmla="val 4"/>
              <a:gd name="f74" fmla="val 84"/>
              <a:gd name="f75" fmla="val 6"/>
              <a:gd name="f76" fmla="val 15"/>
              <a:gd name="f77" fmla="val 19"/>
              <a:gd name="f78" fmla="val 20"/>
              <a:gd name="f79" fmla="val 24"/>
              <a:gd name="f80" fmla="val 27"/>
              <a:gd name="f81" fmla="+- 0 0 -90"/>
              <a:gd name="f82" fmla="*/ f3 1 143"/>
              <a:gd name="f83" fmla="*/ f4 1 139"/>
              <a:gd name="f84" fmla="val f5"/>
              <a:gd name="f85" fmla="val f6"/>
              <a:gd name="f86" fmla="val f7"/>
              <a:gd name="f87" fmla="*/ f81 f0 1"/>
              <a:gd name="f88" fmla="+- f86 0 f84"/>
              <a:gd name="f89" fmla="+- f85 0 f84"/>
              <a:gd name="f90" fmla="*/ f87 1 f2"/>
              <a:gd name="f91" fmla="*/ f89 1 143"/>
              <a:gd name="f92" fmla="*/ f88 1 139"/>
              <a:gd name="f93" fmla="*/ 110 f89 1"/>
              <a:gd name="f94" fmla="*/ 30 f88 1"/>
              <a:gd name="f95" fmla="*/ 133 f89 1"/>
              <a:gd name="f96" fmla="*/ 52 f88 1"/>
              <a:gd name="f97" fmla="*/ 128 f89 1"/>
              <a:gd name="f98" fmla="*/ 73 f88 1"/>
              <a:gd name="f99" fmla="*/ 113 f89 1"/>
              <a:gd name="f100" fmla="*/ 79 f88 1"/>
              <a:gd name="f101" fmla="*/ 117 f89 1"/>
              <a:gd name="f102" fmla="*/ 125 f88 1"/>
              <a:gd name="f103" fmla="*/ 101 f89 1"/>
              <a:gd name="f104" fmla="*/ 135 f88 1"/>
              <a:gd name="f105" fmla="*/ 62 f89 1"/>
              <a:gd name="f106" fmla="*/ 111 f88 1"/>
              <a:gd name="f107" fmla="*/ 45 f89 1"/>
              <a:gd name="f108" fmla="*/ 126 f88 1"/>
              <a:gd name="f109" fmla="*/ 31 f89 1"/>
              <a:gd name="f110" fmla="*/ 123 f88 1"/>
              <a:gd name="f111" fmla="*/ 18 f89 1"/>
              <a:gd name="f112" fmla="*/ 88 f88 1"/>
              <a:gd name="f113" fmla="*/ 11 f89 1"/>
              <a:gd name="f114" fmla="*/ 90 f88 1"/>
              <a:gd name="f115" fmla="*/ 0 f89 1"/>
              <a:gd name="f116" fmla="*/ 82 f88 1"/>
              <a:gd name="f117" fmla="*/ 5 f89 1"/>
              <a:gd name="f118" fmla="*/ 53 f88 1"/>
              <a:gd name="f119" fmla="*/ 49 f89 1"/>
              <a:gd name="f120" fmla="*/ 35 f88 1"/>
              <a:gd name="f121" fmla="*/ 73 f89 1"/>
              <a:gd name="f122" fmla="*/ 4 f88 1"/>
              <a:gd name="f123" fmla="*/ 14 f88 1"/>
              <a:gd name="f124" fmla="*/ 20 f88 1"/>
              <a:gd name="f125" fmla="+- f90 0 f1"/>
              <a:gd name="f126" fmla="*/ f93 1 143"/>
              <a:gd name="f127" fmla="*/ f94 1 139"/>
              <a:gd name="f128" fmla="*/ f95 1 143"/>
              <a:gd name="f129" fmla="*/ f96 1 139"/>
              <a:gd name="f130" fmla="*/ f97 1 143"/>
              <a:gd name="f131" fmla="*/ f98 1 139"/>
              <a:gd name="f132" fmla="*/ f99 1 143"/>
              <a:gd name="f133" fmla="*/ f100 1 139"/>
              <a:gd name="f134" fmla="*/ f101 1 143"/>
              <a:gd name="f135" fmla="*/ f102 1 139"/>
              <a:gd name="f136" fmla="*/ f103 1 143"/>
              <a:gd name="f137" fmla="*/ f104 1 139"/>
              <a:gd name="f138" fmla="*/ f105 1 143"/>
              <a:gd name="f139" fmla="*/ f106 1 139"/>
              <a:gd name="f140" fmla="*/ f107 1 143"/>
              <a:gd name="f141" fmla="*/ f108 1 139"/>
              <a:gd name="f142" fmla="*/ f109 1 143"/>
              <a:gd name="f143" fmla="*/ f110 1 139"/>
              <a:gd name="f144" fmla="*/ f111 1 143"/>
              <a:gd name="f145" fmla="*/ f112 1 139"/>
              <a:gd name="f146" fmla="*/ f113 1 143"/>
              <a:gd name="f147" fmla="*/ f114 1 139"/>
              <a:gd name="f148" fmla="*/ f115 1 143"/>
              <a:gd name="f149" fmla="*/ f116 1 139"/>
              <a:gd name="f150" fmla="*/ f117 1 143"/>
              <a:gd name="f151" fmla="*/ f118 1 139"/>
              <a:gd name="f152" fmla="*/ f119 1 143"/>
              <a:gd name="f153" fmla="*/ f120 1 139"/>
              <a:gd name="f154" fmla="*/ f121 1 143"/>
              <a:gd name="f155" fmla="*/ f122 1 139"/>
              <a:gd name="f156" fmla="*/ f123 1 139"/>
              <a:gd name="f157" fmla="*/ f124 1 139"/>
              <a:gd name="f158" fmla="*/ 0 1 f91"/>
              <a:gd name="f159" fmla="*/ f85 1 f91"/>
              <a:gd name="f160" fmla="*/ 0 1 f92"/>
              <a:gd name="f161" fmla="*/ f86 1 f92"/>
              <a:gd name="f162" fmla="*/ f126 1 f91"/>
              <a:gd name="f163" fmla="*/ f127 1 f92"/>
              <a:gd name="f164" fmla="*/ f128 1 f91"/>
              <a:gd name="f165" fmla="*/ f129 1 f92"/>
              <a:gd name="f166" fmla="*/ f130 1 f91"/>
              <a:gd name="f167" fmla="*/ f131 1 f92"/>
              <a:gd name="f168" fmla="*/ f132 1 f91"/>
              <a:gd name="f169" fmla="*/ f133 1 f92"/>
              <a:gd name="f170" fmla="*/ f134 1 f91"/>
              <a:gd name="f171" fmla="*/ f135 1 f92"/>
              <a:gd name="f172" fmla="*/ f136 1 f91"/>
              <a:gd name="f173" fmla="*/ f137 1 f92"/>
              <a:gd name="f174" fmla="*/ f138 1 f91"/>
              <a:gd name="f175" fmla="*/ f139 1 f92"/>
              <a:gd name="f176" fmla="*/ f140 1 f91"/>
              <a:gd name="f177" fmla="*/ f141 1 f92"/>
              <a:gd name="f178" fmla="*/ f142 1 f91"/>
              <a:gd name="f179" fmla="*/ f143 1 f92"/>
              <a:gd name="f180" fmla="*/ f144 1 f91"/>
              <a:gd name="f181" fmla="*/ f145 1 f92"/>
              <a:gd name="f182" fmla="*/ f146 1 f91"/>
              <a:gd name="f183" fmla="*/ f147 1 f92"/>
              <a:gd name="f184" fmla="*/ f148 1 f91"/>
              <a:gd name="f185" fmla="*/ f149 1 f92"/>
              <a:gd name="f186" fmla="*/ f150 1 f91"/>
              <a:gd name="f187" fmla="*/ f151 1 f92"/>
              <a:gd name="f188" fmla="*/ f152 1 f91"/>
              <a:gd name="f189" fmla="*/ f153 1 f92"/>
              <a:gd name="f190" fmla="*/ f154 1 f91"/>
              <a:gd name="f191" fmla="*/ f155 1 f92"/>
              <a:gd name="f192" fmla="*/ f156 1 f92"/>
              <a:gd name="f193" fmla="*/ f157 1 f92"/>
              <a:gd name="f194" fmla="*/ f158 f82 1"/>
              <a:gd name="f195" fmla="*/ f159 f82 1"/>
              <a:gd name="f196" fmla="*/ f161 f83 1"/>
              <a:gd name="f197" fmla="*/ f160 f83 1"/>
              <a:gd name="f198" fmla="*/ f162 f82 1"/>
              <a:gd name="f199" fmla="*/ f163 f83 1"/>
              <a:gd name="f200" fmla="*/ f164 f82 1"/>
              <a:gd name="f201" fmla="*/ f165 f83 1"/>
              <a:gd name="f202" fmla="*/ f166 f82 1"/>
              <a:gd name="f203" fmla="*/ f167 f83 1"/>
              <a:gd name="f204" fmla="*/ f168 f82 1"/>
              <a:gd name="f205" fmla="*/ f169 f83 1"/>
              <a:gd name="f206" fmla="*/ f170 f82 1"/>
              <a:gd name="f207" fmla="*/ f171 f83 1"/>
              <a:gd name="f208" fmla="*/ f172 f82 1"/>
              <a:gd name="f209" fmla="*/ f173 f83 1"/>
              <a:gd name="f210" fmla="*/ f174 f82 1"/>
              <a:gd name="f211" fmla="*/ f175 f83 1"/>
              <a:gd name="f212" fmla="*/ f176 f82 1"/>
              <a:gd name="f213" fmla="*/ f177 f83 1"/>
              <a:gd name="f214" fmla="*/ f178 f82 1"/>
              <a:gd name="f215" fmla="*/ f179 f83 1"/>
              <a:gd name="f216" fmla="*/ f180 f82 1"/>
              <a:gd name="f217" fmla="*/ f181 f83 1"/>
              <a:gd name="f218" fmla="*/ f182 f82 1"/>
              <a:gd name="f219" fmla="*/ f183 f83 1"/>
              <a:gd name="f220" fmla="*/ f184 f82 1"/>
              <a:gd name="f221" fmla="*/ f185 f83 1"/>
              <a:gd name="f222" fmla="*/ f186 f82 1"/>
              <a:gd name="f223" fmla="*/ f187 f83 1"/>
              <a:gd name="f224" fmla="*/ f188 f82 1"/>
              <a:gd name="f225" fmla="*/ f189 f83 1"/>
              <a:gd name="f226" fmla="*/ f190 f82 1"/>
              <a:gd name="f227" fmla="*/ f191 f83 1"/>
              <a:gd name="f228" fmla="*/ f192 f83 1"/>
              <a:gd name="f229" fmla="*/ f193 f8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5">
                <a:pos x="f198" y="f199"/>
              </a:cxn>
              <a:cxn ang="f125">
                <a:pos x="f200" y="f201"/>
              </a:cxn>
              <a:cxn ang="f125">
                <a:pos x="f202" y="f203"/>
              </a:cxn>
              <a:cxn ang="f125">
                <a:pos x="f204" y="f205"/>
              </a:cxn>
              <a:cxn ang="f125">
                <a:pos x="f206" y="f207"/>
              </a:cxn>
              <a:cxn ang="f125">
                <a:pos x="f208" y="f209"/>
              </a:cxn>
              <a:cxn ang="f125">
                <a:pos x="f210" y="f211"/>
              </a:cxn>
              <a:cxn ang="f125">
                <a:pos x="f212" y="f213"/>
              </a:cxn>
              <a:cxn ang="f125">
                <a:pos x="f214" y="f215"/>
              </a:cxn>
              <a:cxn ang="f125">
                <a:pos x="f216" y="f217"/>
              </a:cxn>
              <a:cxn ang="f125">
                <a:pos x="f218" y="f219"/>
              </a:cxn>
              <a:cxn ang="f125">
                <a:pos x="f220" y="f221"/>
              </a:cxn>
              <a:cxn ang="f125">
                <a:pos x="f222" y="f223"/>
              </a:cxn>
              <a:cxn ang="f125">
                <a:pos x="f224" y="f225"/>
              </a:cxn>
              <a:cxn ang="f125">
                <a:pos x="f226" y="f227"/>
              </a:cxn>
              <a:cxn ang="f125">
                <a:pos x="f206" y="f228"/>
              </a:cxn>
              <a:cxn ang="f125">
                <a:pos x="f206" y="f229"/>
              </a:cxn>
              <a:cxn ang="f125">
                <a:pos x="f198" y="f199"/>
              </a:cxn>
            </a:cxnLst>
            <a:rect l="f194" t="f197" r="f195" b="f196"/>
            <a:pathLst>
              <a:path w="143" h="139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6" y="f16"/>
                  <a:pt x="f17" y="f18"/>
                  <a:pt x="f19" y="f20"/>
                </a:cubicBezTo>
                <a:cubicBezTo>
                  <a:pt x="f21" y="f22"/>
                  <a:pt x="f10" y="f23"/>
                  <a:pt x="f24" y="f25"/>
                </a:cubicBezTo>
                <a:cubicBezTo>
                  <a:pt x="f26" y="f27"/>
                  <a:pt x="f28" y="f29"/>
                  <a:pt x="f26" y="f30"/>
                </a:cubicBezTo>
                <a:cubicBezTo>
                  <a:pt x="f31" y="f32"/>
                  <a:pt x="f24" y="f7"/>
                  <a:pt x="f33" y="f34"/>
                </a:cubicBezTo>
                <a:cubicBezTo>
                  <a:pt x="f35" y="f36"/>
                  <a:pt x="f20" y="f37"/>
                  <a:pt x="f38" y="f39"/>
                </a:cubicBezTo>
                <a:cubicBezTo>
                  <a:pt x="f40" y="f41"/>
                  <a:pt x="f42" y="f37"/>
                  <a:pt x="f43" y="f12"/>
                </a:cubicBezTo>
                <a:cubicBezTo>
                  <a:pt x="f44" y="f45"/>
                  <a:pt x="f46" y="f45"/>
                  <a:pt x="f47" y="f21"/>
                </a:cubicBezTo>
                <a:cubicBezTo>
                  <a:pt x="f48" y="f49"/>
                  <a:pt x="f50" y="f33"/>
                  <a:pt x="f51" y="f52"/>
                </a:cubicBezTo>
                <a:cubicBezTo>
                  <a:pt x="f53" y="f54"/>
                  <a:pt x="f55" y="f54"/>
                  <a:pt x="f56" y="f57"/>
                </a:cubicBezTo>
                <a:cubicBezTo>
                  <a:pt x="f58" y="f59"/>
                  <a:pt x="f5" y="f60"/>
                  <a:pt x="f5" y="f61"/>
                </a:cubicBezTo>
                <a:cubicBezTo>
                  <a:pt x="f62" y="f63"/>
                  <a:pt x="f58" y="f38"/>
                  <a:pt x="f64" y="f65"/>
                </a:cubicBezTo>
                <a:cubicBezTo>
                  <a:pt x="f66" y="f67"/>
                  <a:pt x="f68" y="f47"/>
                  <a:pt x="f69" y="f46"/>
                </a:cubicBezTo>
                <a:cubicBezTo>
                  <a:pt x="f42" y="f70"/>
                  <a:pt x="f71" y="f72"/>
                  <a:pt x="f20" y="f73"/>
                </a:cubicBezTo>
                <a:cubicBezTo>
                  <a:pt x="f74" y="f5"/>
                  <a:pt x="f8" y="f75"/>
                  <a:pt x="f26" y="f55"/>
                </a:cubicBezTo>
                <a:cubicBezTo>
                  <a:pt x="f10" y="f76"/>
                  <a:pt x="f10" y="f77"/>
                  <a:pt x="f26" y="f78"/>
                </a:cubicBezTo>
                <a:cubicBezTo>
                  <a:pt x="f31" y="f79"/>
                  <a:pt x="f49" y="f80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6" name="Freeform 114">
            <a:extLst>
              <a:ext uri="{FF2B5EF4-FFF2-40B4-BE49-F238E27FC236}">
                <a16:creationId xmlns:a16="http://schemas.microsoft.com/office/drawing/2014/main" id="{2C70AAF1-DEC6-A6AD-7344-76D4C30E852C}"/>
              </a:ext>
            </a:extLst>
          </p:cNvPr>
          <p:cNvSpPr/>
          <p:nvPr/>
        </p:nvSpPr>
        <p:spPr>
          <a:xfrm>
            <a:off x="8378830" y="3200400"/>
            <a:ext cx="192088" cy="28415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4"/>
              <a:gd name="f7" fmla="val 199"/>
              <a:gd name="f8" fmla="val 92"/>
              <a:gd name="f9" fmla="val 28"/>
              <a:gd name="f10" fmla="val 95"/>
              <a:gd name="f11" fmla="val 98"/>
              <a:gd name="f12" fmla="val 100"/>
              <a:gd name="f13" fmla="val 29"/>
              <a:gd name="f14" fmla="val 102"/>
              <a:gd name="f15" fmla="val 30"/>
              <a:gd name="f16" fmla="val 106"/>
              <a:gd name="f17" fmla="val 32"/>
              <a:gd name="f18" fmla="val 34"/>
              <a:gd name="f19" fmla="val 107"/>
              <a:gd name="f20" fmla="val 37"/>
              <a:gd name="f21" fmla="val 42"/>
              <a:gd name="f22" fmla="val 104"/>
              <a:gd name="f23" fmla="val 43"/>
              <a:gd name="f24" fmla="val 99"/>
              <a:gd name="f25" fmla="val 45"/>
              <a:gd name="f26" fmla="val 49"/>
              <a:gd name="f27" fmla="val 53"/>
              <a:gd name="f28" fmla="val 76"/>
              <a:gd name="f29" fmla="val 121"/>
              <a:gd name="f30" fmla="val 126"/>
              <a:gd name="f31" fmla="val 101"/>
              <a:gd name="f32" fmla="val 128"/>
              <a:gd name="f33" fmla="val 130"/>
              <a:gd name="f34" fmla="val 114"/>
              <a:gd name="f35" fmla="val 133"/>
              <a:gd name="f36" fmla="val 122"/>
              <a:gd name="f37" fmla="val 137"/>
              <a:gd name="f38" fmla="val 129"/>
              <a:gd name="f39" fmla="val 142"/>
              <a:gd name="f40" fmla="val 132"/>
              <a:gd name="f41" fmla="val 143"/>
              <a:gd name="f42" fmla="val 147"/>
              <a:gd name="f43" fmla="val 150"/>
              <a:gd name="f44" fmla="val 159"/>
              <a:gd name="f45" fmla="val 168"/>
              <a:gd name="f46" fmla="val 178"/>
              <a:gd name="f47" fmla="val 182"/>
              <a:gd name="f48" fmla="val 184"/>
              <a:gd name="f49" fmla="val 186"/>
              <a:gd name="f50" fmla="val 123"/>
              <a:gd name="f51" fmla="val 190"/>
              <a:gd name="f52" fmla="val 118"/>
              <a:gd name="f53" fmla="val 195"/>
              <a:gd name="f54" fmla="val 113"/>
              <a:gd name="f55" fmla="val 111"/>
              <a:gd name="f56" fmla="val 191"/>
              <a:gd name="f57" fmla="val 109"/>
              <a:gd name="f58" fmla="val 181"/>
              <a:gd name="f59" fmla="val 105"/>
              <a:gd name="f60" fmla="val 173"/>
              <a:gd name="f61" fmla="val 164"/>
              <a:gd name="f62" fmla="val 82"/>
              <a:gd name="f63" fmla="val 156"/>
              <a:gd name="f64" fmla="val 69"/>
              <a:gd name="f65" fmla="val 152"/>
              <a:gd name="f66" fmla="val 56"/>
              <a:gd name="f67" fmla="val 154"/>
              <a:gd name="f68" fmla="val 44"/>
              <a:gd name="f69" fmla="val 162"/>
              <a:gd name="f70" fmla="val 41"/>
              <a:gd name="f71" fmla="val 38"/>
              <a:gd name="f72" fmla="val 166"/>
              <a:gd name="f73" fmla="val 35"/>
              <a:gd name="f74" fmla="val 167"/>
              <a:gd name="f75" fmla="val 25"/>
              <a:gd name="f76" fmla="val 172"/>
              <a:gd name="f77" fmla="val 14"/>
              <a:gd name="f78" fmla="val 176"/>
              <a:gd name="f79" fmla="val 3"/>
              <a:gd name="f80" fmla="val 157"/>
              <a:gd name="f81" fmla="val 9"/>
              <a:gd name="f82" fmla="val 141"/>
              <a:gd name="f83" fmla="val 31"/>
              <a:gd name="f84" fmla="val 46"/>
              <a:gd name="f85" fmla="val 127"/>
              <a:gd name="f86" fmla="val 91"/>
              <a:gd name="f87" fmla="val 71"/>
              <a:gd name="f88" fmla="val 52"/>
              <a:gd name="f89" fmla="val 47"/>
              <a:gd name="f90" fmla="val 39"/>
              <a:gd name="f91" fmla="val 40"/>
              <a:gd name="f92" fmla="val 50"/>
              <a:gd name="f93" fmla="val 51"/>
              <a:gd name="f94" fmla="val 23"/>
              <a:gd name="f95" fmla="val 18"/>
              <a:gd name="f96" fmla="val 13"/>
              <a:gd name="f97" fmla="val 5"/>
              <a:gd name="f98" fmla="val 1"/>
              <a:gd name="f99" fmla="val 59"/>
              <a:gd name="f100" fmla="val 68"/>
              <a:gd name="f101" fmla="val 77"/>
              <a:gd name="f102" fmla="val 86"/>
              <a:gd name="f103" fmla="val 97"/>
              <a:gd name="f104" fmla="val 96"/>
              <a:gd name="f105" fmla="val 93"/>
              <a:gd name="f106" fmla="+- 0 0 -90"/>
              <a:gd name="f107" fmla="*/ f3 1 134"/>
              <a:gd name="f108" fmla="*/ f4 1 199"/>
              <a:gd name="f109" fmla="val f5"/>
              <a:gd name="f110" fmla="val f6"/>
              <a:gd name="f111" fmla="val f7"/>
              <a:gd name="f112" fmla="*/ f106 f0 1"/>
              <a:gd name="f113" fmla="+- f111 0 f109"/>
              <a:gd name="f114" fmla="+- f110 0 f109"/>
              <a:gd name="f115" fmla="*/ f112 1 f2"/>
              <a:gd name="f116" fmla="*/ f114 1 134"/>
              <a:gd name="f117" fmla="*/ f113 1 199"/>
              <a:gd name="f118" fmla="*/ 92 f114 1"/>
              <a:gd name="f119" fmla="*/ 28 f113 1"/>
              <a:gd name="f120" fmla="*/ 100 f114 1"/>
              <a:gd name="f121" fmla="*/ 29 f113 1"/>
              <a:gd name="f122" fmla="*/ 106 f114 1"/>
              <a:gd name="f123" fmla="*/ 34 f113 1"/>
              <a:gd name="f124" fmla="*/ 104 f114 1"/>
              <a:gd name="f125" fmla="*/ 43 f113 1"/>
              <a:gd name="f126" fmla="*/ 99 f114 1"/>
              <a:gd name="f127" fmla="*/ 53 f113 1"/>
              <a:gd name="f128" fmla="*/ 121 f113 1"/>
              <a:gd name="f129" fmla="*/ 130 f113 1"/>
              <a:gd name="f130" fmla="*/ 129 f114 1"/>
              <a:gd name="f131" fmla="*/ 142 f113 1"/>
              <a:gd name="f132" fmla="*/ 134 f114 1"/>
              <a:gd name="f133" fmla="*/ 150 f113 1"/>
              <a:gd name="f134" fmla="*/ 178 f113 1"/>
              <a:gd name="f135" fmla="*/ 186 f113 1"/>
              <a:gd name="f136" fmla="*/ 113 f114 1"/>
              <a:gd name="f137" fmla="*/ 199 f113 1"/>
              <a:gd name="f138" fmla="*/ 105 f114 1"/>
              <a:gd name="f139" fmla="*/ 173 f113 1"/>
              <a:gd name="f140" fmla="*/ 82 f114 1"/>
              <a:gd name="f141" fmla="*/ 156 f113 1"/>
              <a:gd name="f142" fmla="*/ 44 f114 1"/>
              <a:gd name="f143" fmla="*/ 162 f113 1"/>
              <a:gd name="f144" fmla="*/ 35 f114 1"/>
              <a:gd name="f145" fmla="*/ 167 f113 1"/>
              <a:gd name="f146" fmla="*/ 3 f114 1"/>
              <a:gd name="f147" fmla="*/ 180 f113 1"/>
              <a:gd name="f148" fmla="*/ 31 f114 1"/>
              <a:gd name="f149" fmla="*/ 133 f113 1"/>
              <a:gd name="f150" fmla="*/ 46 f114 1"/>
              <a:gd name="f151" fmla="*/ 111 f113 1"/>
              <a:gd name="f152" fmla="*/ 52 f113 1"/>
              <a:gd name="f153" fmla="*/ 43 f114 1"/>
              <a:gd name="f154" fmla="*/ 44 f113 1"/>
              <a:gd name="f155" fmla="*/ 39 f114 1"/>
              <a:gd name="f156" fmla="*/ 49 f114 1"/>
              <a:gd name="f157" fmla="*/ 52 f114 1"/>
              <a:gd name="f158" fmla="*/ 13 f113 1"/>
              <a:gd name="f159" fmla="*/ 59 f114 1"/>
              <a:gd name="f160" fmla="*/ 0 f113 1"/>
              <a:gd name="f161" fmla="*/ 86 f114 1"/>
              <a:gd name="f162" fmla="*/ 96 f114 1"/>
              <a:gd name="f163" fmla="+- f115 0 f1"/>
              <a:gd name="f164" fmla="*/ f118 1 134"/>
              <a:gd name="f165" fmla="*/ f119 1 199"/>
              <a:gd name="f166" fmla="*/ f120 1 134"/>
              <a:gd name="f167" fmla="*/ f121 1 199"/>
              <a:gd name="f168" fmla="*/ f122 1 134"/>
              <a:gd name="f169" fmla="*/ f123 1 199"/>
              <a:gd name="f170" fmla="*/ f124 1 134"/>
              <a:gd name="f171" fmla="*/ f125 1 199"/>
              <a:gd name="f172" fmla="*/ f126 1 134"/>
              <a:gd name="f173" fmla="*/ f127 1 199"/>
              <a:gd name="f174" fmla="*/ f128 1 199"/>
              <a:gd name="f175" fmla="*/ f129 1 199"/>
              <a:gd name="f176" fmla="*/ f130 1 134"/>
              <a:gd name="f177" fmla="*/ f131 1 199"/>
              <a:gd name="f178" fmla="*/ f132 1 134"/>
              <a:gd name="f179" fmla="*/ f133 1 199"/>
              <a:gd name="f180" fmla="*/ f134 1 199"/>
              <a:gd name="f181" fmla="*/ f135 1 199"/>
              <a:gd name="f182" fmla="*/ f136 1 134"/>
              <a:gd name="f183" fmla="*/ f137 1 199"/>
              <a:gd name="f184" fmla="*/ f138 1 134"/>
              <a:gd name="f185" fmla="*/ f139 1 199"/>
              <a:gd name="f186" fmla="*/ f140 1 134"/>
              <a:gd name="f187" fmla="*/ f141 1 199"/>
              <a:gd name="f188" fmla="*/ f142 1 134"/>
              <a:gd name="f189" fmla="*/ f143 1 199"/>
              <a:gd name="f190" fmla="*/ f144 1 134"/>
              <a:gd name="f191" fmla="*/ f145 1 199"/>
              <a:gd name="f192" fmla="*/ f146 1 134"/>
              <a:gd name="f193" fmla="*/ f147 1 199"/>
              <a:gd name="f194" fmla="*/ f148 1 134"/>
              <a:gd name="f195" fmla="*/ f149 1 199"/>
              <a:gd name="f196" fmla="*/ f150 1 134"/>
              <a:gd name="f197" fmla="*/ f151 1 199"/>
              <a:gd name="f198" fmla="*/ f152 1 199"/>
              <a:gd name="f199" fmla="*/ f153 1 134"/>
              <a:gd name="f200" fmla="*/ f154 1 199"/>
              <a:gd name="f201" fmla="*/ f155 1 134"/>
              <a:gd name="f202" fmla="*/ f156 1 134"/>
              <a:gd name="f203" fmla="*/ f157 1 134"/>
              <a:gd name="f204" fmla="*/ f158 1 199"/>
              <a:gd name="f205" fmla="*/ f159 1 134"/>
              <a:gd name="f206" fmla="*/ f160 1 199"/>
              <a:gd name="f207" fmla="*/ f161 1 134"/>
              <a:gd name="f208" fmla="*/ f162 1 134"/>
              <a:gd name="f209" fmla="*/ 0 1 f116"/>
              <a:gd name="f210" fmla="*/ f110 1 f116"/>
              <a:gd name="f211" fmla="*/ 0 1 f117"/>
              <a:gd name="f212" fmla="*/ f111 1 f117"/>
              <a:gd name="f213" fmla="*/ f164 1 f116"/>
              <a:gd name="f214" fmla="*/ f165 1 f117"/>
              <a:gd name="f215" fmla="*/ f166 1 f116"/>
              <a:gd name="f216" fmla="*/ f167 1 f117"/>
              <a:gd name="f217" fmla="*/ f168 1 f116"/>
              <a:gd name="f218" fmla="*/ f169 1 f117"/>
              <a:gd name="f219" fmla="*/ f170 1 f116"/>
              <a:gd name="f220" fmla="*/ f171 1 f117"/>
              <a:gd name="f221" fmla="*/ f172 1 f116"/>
              <a:gd name="f222" fmla="*/ f173 1 f117"/>
              <a:gd name="f223" fmla="*/ f174 1 f117"/>
              <a:gd name="f224" fmla="*/ f175 1 f117"/>
              <a:gd name="f225" fmla="*/ f176 1 f116"/>
              <a:gd name="f226" fmla="*/ f177 1 f117"/>
              <a:gd name="f227" fmla="*/ f178 1 f116"/>
              <a:gd name="f228" fmla="*/ f179 1 f117"/>
              <a:gd name="f229" fmla="*/ f180 1 f117"/>
              <a:gd name="f230" fmla="*/ f181 1 f117"/>
              <a:gd name="f231" fmla="*/ f182 1 f116"/>
              <a:gd name="f232" fmla="*/ f183 1 f117"/>
              <a:gd name="f233" fmla="*/ f184 1 f116"/>
              <a:gd name="f234" fmla="*/ f185 1 f117"/>
              <a:gd name="f235" fmla="*/ f186 1 f116"/>
              <a:gd name="f236" fmla="*/ f187 1 f117"/>
              <a:gd name="f237" fmla="*/ f188 1 f116"/>
              <a:gd name="f238" fmla="*/ f189 1 f117"/>
              <a:gd name="f239" fmla="*/ f190 1 f116"/>
              <a:gd name="f240" fmla="*/ f191 1 f117"/>
              <a:gd name="f241" fmla="*/ f192 1 f116"/>
              <a:gd name="f242" fmla="*/ f193 1 f117"/>
              <a:gd name="f243" fmla="*/ f194 1 f116"/>
              <a:gd name="f244" fmla="*/ f195 1 f117"/>
              <a:gd name="f245" fmla="*/ f196 1 f116"/>
              <a:gd name="f246" fmla="*/ f197 1 f117"/>
              <a:gd name="f247" fmla="*/ f198 1 f117"/>
              <a:gd name="f248" fmla="*/ f199 1 f116"/>
              <a:gd name="f249" fmla="*/ f200 1 f117"/>
              <a:gd name="f250" fmla="*/ f201 1 f116"/>
              <a:gd name="f251" fmla="*/ f202 1 f116"/>
              <a:gd name="f252" fmla="*/ f203 1 f116"/>
              <a:gd name="f253" fmla="*/ f204 1 f117"/>
              <a:gd name="f254" fmla="*/ f205 1 f116"/>
              <a:gd name="f255" fmla="*/ f206 1 f117"/>
              <a:gd name="f256" fmla="*/ f207 1 f116"/>
              <a:gd name="f257" fmla="*/ f208 1 f116"/>
              <a:gd name="f258" fmla="*/ f209 f107 1"/>
              <a:gd name="f259" fmla="*/ f210 f107 1"/>
              <a:gd name="f260" fmla="*/ f212 f108 1"/>
              <a:gd name="f261" fmla="*/ f211 f108 1"/>
              <a:gd name="f262" fmla="*/ f213 f107 1"/>
              <a:gd name="f263" fmla="*/ f214 f108 1"/>
              <a:gd name="f264" fmla="*/ f215 f107 1"/>
              <a:gd name="f265" fmla="*/ f216 f108 1"/>
              <a:gd name="f266" fmla="*/ f217 f107 1"/>
              <a:gd name="f267" fmla="*/ f218 f108 1"/>
              <a:gd name="f268" fmla="*/ f219 f107 1"/>
              <a:gd name="f269" fmla="*/ f220 f108 1"/>
              <a:gd name="f270" fmla="*/ f221 f107 1"/>
              <a:gd name="f271" fmla="*/ f222 f108 1"/>
              <a:gd name="f272" fmla="*/ f223 f108 1"/>
              <a:gd name="f273" fmla="*/ f224 f108 1"/>
              <a:gd name="f274" fmla="*/ f225 f107 1"/>
              <a:gd name="f275" fmla="*/ f226 f108 1"/>
              <a:gd name="f276" fmla="*/ f227 f107 1"/>
              <a:gd name="f277" fmla="*/ f228 f108 1"/>
              <a:gd name="f278" fmla="*/ f229 f108 1"/>
              <a:gd name="f279" fmla="*/ f230 f108 1"/>
              <a:gd name="f280" fmla="*/ f231 f107 1"/>
              <a:gd name="f281" fmla="*/ f232 f108 1"/>
              <a:gd name="f282" fmla="*/ f233 f107 1"/>
              <a:gd name="f283" fmla="*/ f234 f108 1"/>
              <a:gd name="f284" fmla="*/ f235 f107 1"/>
              <a:gd name="f285" fmla="*/ f236 f108 1"/>
              <a:gd name="f286" fmla="*/ f237 f107 1"/>
              <a:gd name="f287" fmla="*/ f238 f108 1"/>
              <a:gd name="f288" fmla="*/ f239 f107 1"/>
              <a:gd name="f289" fmla="*/ f240 f108 1"/>
              <a:gd name="f290" fmla="*/ f241 f107 1"/>
              <a:gd name="f291" fmla="*/ f242 f108 1"/>
              <a:gd name="f292" fmla="*/ f243 f107 1"/>
              <a:gd name="f293" fmla="*/ f244 f108 1"/>
              <a:gd name="f294" fmla="*/ f245 f107 1"/>
              <a:gd name="f295" fmla="*/ f246 f108 1"/>
              <a:gd name="f296" fmla="*/ f247 f108 1"/>
              <a:gd name="f297" fmla="*/ f248 f107 1"/>
              <a:gd name="f298" fmla="*/ f249 f108 1"/>
              <a:gd name="f299" fmla="*/ f250 f107 1"/>
              <a:gd name="f300" fmla="*/ f251 f107 1"/>
              <a:gd name="f301" fmla="*/ f252 f107 1"/>
              <a:gd name="f302" fmla="*/ f253 f108 1"/>
              <a:gd name="f303" fmla="*/ f254 f107 1"/>
              <a:gd name="f304" fmla="*/ f255 f108 1"/>
              <a:gd name="f305" fmla="*/ f256 f107 1"/>
              <a:gd name="f306" fmla="*/ f257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3">
                <a:pos x="f262" y="f263"/>
              </a:cxn>
              <a:cxn ang="f163">
                <a:pos x="f264" y="f265"/>
              </a:cxn>
              <a:cxn ang="f163">
                <a:pos x="f266" y="f267"/>
              </a:cxn>
              <a:cxn ang="f163">
                <a:pos x="f268" y="f269"/>
              </a:cxn>
              <a:cxn ang="f163">
                <a:pos x="f270" y="f271"/>
              </a:cxn>
              <a:cxn ang="f163">
                <a:pos x="f270" y="f272"/>
              </a:cxn>
              <a:cxn ang="f163">
                <a:pos x="f266" y="f273"/>
              </a:cxn>
              <a:cxn ang="f163">
                <a:pos x="f274" y="f275"/>
              </a:cxn>
              <a:cxn ang="f163">
                <a:pos x="f276" y="f277"/>
              </a:cxn>
              <a:cxn ang="f163">
                <a:pos x="f276" y="f278"/>
              </a:cxn>
              <a:cxn ang="f163">
                <a:pos x="f274" y="f279"/>
              </a:cxn>
              <a:cxn ang="f163">
                <a:pos x="f280" y="f281"/>
              </a:cxn>
              <a:cxn ang="f163">
                <a:pos x="f282" y="f283"/>
              </a:cxn>
              <a:cxn ang="f163">
                <a:pos x="f284" y="f285"/>
              </a:cxn>
              <a:cxn ang="f163">
                <a:pos x="f286" y="f287"/>
              </a:cxn>
              <a:cxn ang="f163">
                <a:pos x="f288" y="f289"/>
              </a:cxn>
              <a:cxn ang="f163">
                <a:pos x="f290" y="f291"/>
              </a:cxn>
              <a:cxn ang="f163">
                <a:pos x="f292" y="f293"/>
              </a:cxn>
              <a:cxn ang="f163">
                <a:pos x="f294" y="f295"/>
              </a:cxn>
              <a:cxn ang="f163">
                <a:pos x="f294" y="f296"/>
              </a:cxn>
              <a:cxn ang="f163">
                <a:pos x="f297" y="f298"/>
              </a:cxn>
              <a:cxn ang="f163">
                <a:pos x="f299" y="f267"/>
              </a:cxn>
              <a:cxn ang="f163">
                <a:pos x="f300" y="f265"/>
              </a:cxn>
              <a:cxn ang="f163">
                <a:pos x="f301" y="f263"/>
              </a:cxn>
              <a:cxn ang="f163">
                <a:pos x="f300" y="f302"/>
              </a:cxn>
              <a:cxn ang="f163">
                <a:pos x="f303" y="f304"/>
              </a:cxn>
              <a:cxn ang="f163">
                <a:pos x="f305" y="f304"/>
              </a:cxn>
              <a:cxn ang="f163">
                <a:pos x="f306" y="f302"/>
              </a:cxn>
              <a:cxn ang="f163">
                <a:pos x="f262" y="f263"/>
              </a:cxn>
            </a:cxnLst>
            <a:rect l="f258" t="f261" r="f259" b="f260"/>
            <a:pathLst>
              <a:path w="134" h="199">
                <a:moveTo>
                  <a:pt x="f8" y="f9"/>
                </a:moveTo>
                <a:cubicBezTo>
                  <a:pt x="f10" y="f9"/>
                  <a:pt x="f11" y="f9"/>
                  <a:pt x="f12" y="f13"/>
                </a:cubicBezTo>
                <a:cubicBezTo>
                  <a:pt x="f14" y="f15"/>
                  <a:pt x="f16" y="f17"/>
                  <a:pt x="f16" y="f18"/>
                </a:cubicBezTo>
                <a:cubicBezTo>
                  <a:pt x="f19" y="f20"/>
                  <a:pt x="f16" y="f21"/>
                  <a:pt x="f22" y="f23"/>
                </a:cubicBezTo>
                <a:cubicBezTo>
                  <a:pt x="f24" y="f25"/>
                  <a:pt x="f24" y="f26"/>
                  <a:pt x="f24" y="f27"/>
                </a:cubicBezTo>
                <a:cubicBezTo>
                  <a:pt x="f24" y="f28"/>
                  <a:pt x="f24" y="f11"/>
                  <a:pt x="f24" y="f29"/>
                </a:cubicBezTo>
                <a:cubicBezTo>
                  <a:pt x="f24" y="f30"/>
                  <a:pt x="f31" y="f32"/>
                  <a:pt x="f16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6" y="f42"/>
                  <a:pt x="f6" y="f43"/>
                </a:cubicBezTo>
                <a:cubicBezTo>
                  <a:pt x="f6" y="f44"/>
                  <a:pt x="f6" y="f45"/>
                  <a:pt x="f6" y="f46"/>
                </a:cubicBezTo>
                <a:cubicBezTo>
                  <a:pt x="f6" y="f47"/>
                  <a:pt x="f35" y="f48"/>
                  <a:pt x="f38" y="f49"/>
                </a:cubicBezTo>
                <a:cubicBezTo>
                  <a:pt x="f50" y="f51"/>
                  <a:pt x="f52" y="f53"/>
                  <a:pt x="f54" y="f7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31" y="f61"/>
                  <a:pt x="f8" y="f44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61"/>
                  <a:pt x="f71" y="f72"/>
                  <a:pt x="f73" y="f74"/>
                </a:cubicBezTo>
                <a:cubicBezTo>
                  <a:pt x="f75" y="f76"/>
                  <a:pt x="f77" y="f78"/>
                  <a:pt x="f79" y="f2"/>
                </a:cubicBezTo>
                <a:cubicBezTo>
                  <a:pt x="f5" y="f80"/>
                  <a:pt x="f81" y="f82"/>
                  <a:pt x="f83" y="f35"/>
                </a:cubicBezTo>
                <a:cubicBezTo>
                  <a:pt x="f84" y="f85"/>
                  <a:pt x="f84" y="f85"/>
                  <a:pt x="f84" y="f55"/>
                </a:cubicBezTo>
                <a:cubicBezTo>
                  <a:pt x="f84" y="f86"/>
                  <a:pt x="f84" y="f87"/>
                  <a:pt x="f84" y="f88"/>
                </a:cubicBezTo>
                <a:cubicBezTo>
                  <a:pt x="f84" y="f26"/>
                  <a:pt x="f68" y="f89"/>
                  <a:pt x="f23" y="f68"/>
                </a:cubicBezTo>
                <a:cubicBezTo>
                  <a:pt x="f21" y="f70"/>
                  <a:pt x="f71" y="f20"/>
                  <a:pt x="f90" y="f18"/>
                </a:cubicBezTo>
                <a:cubicBezTo>
                  <a:pt x="f91" y="f17"/>
                  <a:pt x="f25" y="f15"/>
                  <a:pt x="f26" y="f13"/>
                </a:cubicBezTo>
                <a:cubicBezTo>
                  <a:pt x="f26" y="f9"/>
                  <a:pt x="f92" y="f9"/>
                  <a:pt x="f88" y="f9"/>
                </a:cubicBezTo>
                <a:cubicBezTo>
                  <a:pt x="f93" y="f94"/>
                  <a:pt x="f92" y="f95"/>
                  <a:pt x="f26" y="f96"/>
                </a:cubicBezTo>
                <a:cubicBezTo>
                  <a:pt x="f89" y="f97"/>
                  <a:pt x="f92" y="f98"/>
                  <a:pt x="f99" y="f5"/>
                </a:cubicBezTo>
                <a:cubicBezTo>
                  <a:pt x="f100" y="f5"/>
                  <a:pt x="f101" y="f5"/>
                  <a:pt x="f102" y="f5"/>
                </a:cubicBezTo>
                <a:cubicBezTo>
                  <a:pt x="f10" y="f98"/>
                  <a:pt x="f103" y="f97"/>
                  <a:pt x="f104" y="f96"/>
                </a:cubicBezTo>
                <a:cubicBezTo>
                  <a:pt x="f10" y="f95"/>
                  <a:pt x="f105" y="f94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7" name="Freeform 115">
            <a:extLst>
              <a:ext uri="{FF2B5EF4-FFF2-40B4-BE49-F238E27FC236}">
                <a16:creationId xmlns:a16="http://schemas.microsoft.com/office/drawing/2014/main" id="{05FF08E1-9753-E032-A75C-8D66CBFFD3A6}"/>
              </a:ext>
            </a:extLst>
          </p:cNvPr>
          <p:cNvSpPr/>
          <p:nvPr/>
        </p:nvSpPr>
        <p:spPr>
          <a:xfrm>
            <a:off x="8383584" y="2513008"/>
            <a:ext cx="260347" cy="563563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82"/>
              <a:gd name="f8" fmla="val 393"/>
              <a:gd name="f9" fmla="val 121"/>
              <a:gd name="f10" fmla="val 61"/>
              <a:gd name="f11" fmla="val 392"/>
              <a:gd name="f12" fmla="val 14"/>
              <a:gd name="f13" fmla="val 385"/>
              <a:gd name="f14" fmla="val 29"/>
              <a:gd name="f15" fmla="val 378"/>
              <a:gd name="f16" fmla="val 43"/>
              <a:gd name="f17" fmla="val 372"/>
              <a:gd name="f18" fmla="val 54"/>
              <a:gd name="f19" fmla="val 367"/>
              <a:gd name="f20" fmla="val 65"/>
              <a:gd name="f21" fmla="val 362"/>
              <a:gd name="f22" fmla="val 75"/>
              <a:gd name="f23" fmla="val 357"/>
              <a:gd name="f24" fmla="val 77"/>
              <a:gd name="f25" fmla="val 356"/>
              <a:gd name="f26" fmla="val 80"/>
              <a:gd name="f27" fmla="val 353"/>
              <a:gd name="f28" fmla="val 351"/>
              <a:gd name="f29" fmla="val 300"/>
              <a:gd name="f30" fmla="val 249"/>
              <a:gd name="f31" fmla="val 197"/>
              <a:gd name="f32" fmla="val 74"/>
              <a:gd name="f33" fmla="val 195"/>
              <a:gd name="f34" fmla="val 68"/>
              <a:gd name="f35" fmla="val 194"/>
              <a:gd name="f36" fmla="val 62"/>
              <a:gd name="f37" fmla="val 192"/>
              <a:gd name="f38" fmla="val 30"/>
              <a:gd name="f39" fmla="val 6"/>
              <a:gd name="f40" fmla="val 150"/>
              <a:gd name="f41" fmla="val 11"/>
              <a:gd name="f42" fmla="val 114"/>
              <a:gd name="f43" fmla="val 16"/>
              <a:gd name="f44" fmla="val 76"/>
              <a:gd name="f45" fmla="val 18"/>
              <a:gd name="f46" fmla="val 38"/>
              <a:gd name="f47" fmla="val 21"/>
              <a:gd name="f48" fmla="val 161"/>
              <a:gd name="f49" fmla="val 162"/>
              <a:gd name="f50" fmla="val 163"/>
              <a:gd name="f51" fmla="val 22"/>
              <a:gd name="f52" fmla="val 164"/>
              <a:gd name="f53" fmla="val 34"/>
              <a:gd name="f54" fmla="val 167"/>
              <a:gd name="f55" fmla="val 169"/>
              <a:gd name="f56" fmla="val 88"/>
              <a:gd name="f57" fmla="val 172"/>
              <a:gd name="f58" fmla="val 115"/>
              <a:gd name="f59" fmla="val 177"/>
              <a:gd name="f60" fmla="val 160"/>
              <a:gd name="f61" fmla="val 144"/>
              <a:gd name="f62" fmla="val 188"/>
              <a:gd name="f63" fmla="val 110"/>
              <a:gd name="f64" fmla="val 108"/>
              <a:gd name="f65" fmla="val 196"/>
              <a:gd name="f66" fmla="val 105"/>
              <a:gd name="f67" fmla="val 102"/>
              <a:gd name="f68" fmla="val 216"/>
              <a:gd name="f69" fmla="val 234"/>
              <a:gd name="f70" fmla="val 253"/>
              <a:gd name="f71" fmla="val 285"/>
              <a:gd name="f72" fmla="val 317"/>
              <a:gd name="f73" fmla="val 348"/>
              <a:gd name="f74" fmla="val 354"/>
              <a:gd name="f75" fmla="val 104"/>
              <a:gd name="f76" fmla="val 358"/>
              <a:gd name="f77" fmla="val 133"/>
              <a:gd name="f78" fmla="val 369"/>
              <a:gd name="f79" fmla="val 158"/>
              <a:gd name="f80" fmla="val 380"/>
              <a:gd name="f81" fmla="val 31"/>
              <a:gd name="f82" fmla="val 10"/>
              <a:gd name="f83" fmla="val 12"/>
              <a:gd name="f84" fmla="val 15"/>
              <a:gd name="f85" fmla="val 27"/>
              <a:gd name="f86" fmla="val 48"/>
              <a:gd name="f87" fmla="val 25"/>
              <a:gd name="f88" fmla="val 81"/>
              <a:gd name="f89" fmla="val 20"/>
              <a:gd name="f90" fmla="val 149"/>
              <a:gd name="f91" fmla="val 44"/>
              <a:gd name="f92" fmla="val 184"/>
              <a:gd name="f93" fmla="val 73"/>
              <a:gd name="f94" fmla="val 185"/>
              <a:gd name="f95" fmla="val 186"/>
              <a:gd name="f96" fmla="val 85"/>
              <a:gd name="f97" fmla="val 187"/>
              <a:gd name="f98" fmla="val 86"/>
              <a:gd name="f99" fmla="val 189"/>
              <a:gd name="f100" fmla="val 190"/>
              <a:gd name="f101" fmla="val 245"/>
              <a:gd name="f102" fmla="val 299"/>
              <a:gd name="f103" fmla="val 84"/>
              <a:gd name="f104" fmla="val 368"/>
              <a:gd name="f105" fmla="val 49"/>
              <a:gd name="f106" fmla="val 376"/>
              <a:gd name="f107" fmla="val 383"/>
              <a:gd name="f108" fmla="val 384"/>
              <a:gd name="f109" fmla="val 26"/>
              <a:gd name="f110" fmla="val 387"/>
              <a:gd name="f111" fmla="val 70"/>
              <a:gd name="f112" fmla="val 112"/>
              <a:gd name="f113" fmla="val 154"/>
              <a:gd name="f114" fmla="val 136"/>
              <a:gd name="f115" fmla="val 119"/>
              <a:gd name="f116" fmla="val 370"/>
              <a:gd name="f117" fmla="val 97"/>
              <a:gd name="f118" fmla="val 96"/>
              <a:gd name="f119" fmla="val 310"/>
              <a:gd name="f120" fmla="val 266"/>
              <a:gd name="f121" fmla="val 223"/>
              <a:gd name="f122" fmla="val 211"/>
              <a:gd name="f123" fmla="val 199"/>
              <a:gd name="f124" fmla="val 99"/>
              <a:gd name="f125" fmla="val 101"/>
              <a:gd name="f126" fmla="val 138"/>
              <a:gd name="f127" fmla="val 166"/>
              <a:gd name="f128" fmla="val 118"/>
              <a:gd name="f129" fmla="val 157"/>
              <a:gd name="f130" fmla="val 155"/>
              <a:gd name="f131" fmla="val 152"/>
              <a:gd name="f132" fmla="val 9"/>
              <a:gd name="f133" fmla="val 145"/>
              <a:gd name="f134" fmla="val 109"/>
              <a:gd name="f135" fmla="val 36"/>
              <a:gd name="f136" fmla="val 33"/>
              <a:gd name="f137" fmla="+- 0 0 -90"/>
              <a:gd name="f138" fmla="*/ f4 1 182"/>
              <a:gd name="f139" fmla="*/ f5 1 393"/>
              <a:gd name="f140" fmla="val f6"/>
              <a:gd name="f141" fmla="val f7"/>
              <a:gd name="f142" fmla="val f8"/>
              <a:gd name="f143" fmla="*/ f137 f0 1"/>
              <a:gd name="f144" fmla="+- f142 0 f140"/>
              <a:gd name="f145" fmla="+- f141 0 f140"/>
              <a:gd name="f146" fmla="*/ f143 1 f3"/>
              <a:gd name="f147" fmla="*/ f145 1 182"/>
              <a:gd name="f148" fmla="*/ f144 1 393"/>
              <a:gd name="f149" fmla="*/ 182 f145 1"/>
              <a:gd name="f150" fmla="*/ 393 f144 1"/>
              <a:gd name="f151" fmla="*/ 0 f145 1"/>
              <a:gd name="f152" fmla="*/ 392 f144 1"/>
              <a:gd name="f153" fmla="*/ 43 f145 1"/>
              <a:gd name="f154" fmla="*/ 372 f144 1"/>
              <a:gd name="f155" fmla="*/ 75 f145 1"/>
              <a:gd name="f156" fmla="*/ 357 f144 1"/>
              <a:gd name="f157" fmla="*/ 80 f145 1"/>
              <a:gd name="f158" fmla="*/ 351 f144 1"/>
              <a:gd name="f159" fmla="*/ 197 f144 1"/>
              <a:gd name="f160" fmla="*/ 62 f145 1"/>
              <a:gd name="f161" fmla="*/ 192 f144 1"/>
              <a:gd name="f162" fmla="*/ 11 f145 1"/>
              <a:gd name="f163" fmla="*/ 114 f144 1"/>
              <a:gd name="f164" fmla="*/ 21 f145 1"/>
              <a:gd name="f165" fmla="*/ 0 f144 1"/>
              <a:gd name="f166" fmla="*/ 161 f145 1"/>
              <a:gd name="f167" fmla="*/ 164 f145 1"/>
              <a:gd name="f168" fmla="*/ 34 f144 1"/>
              <a:gd name="f169" fmla="*/ 172 f145 1"/>
              <a:gd name="f170" fmla="*/ 115 f144 1"/>
              <a:gd name="f171" fmla="*/ 110 f145 1"/>
              <a:gd name="f172" fmla="*/ 195 f144 1"/>
              <a:gd name="f173" fmla="*/ 102 f145 1"/>
              <a:gd name="f174" fmla="*/ 253 f144 1"/>
              <a:gd name="f175" fmla="*/ 348 f144 1"/>
              <a:gd name="f176" fmla="*/ 108 f145 1"/>
              <a:gd name="f177" fmla="*/ 358 f144 1"/>
              <a:gd name="f178" fmla="*/ 31 f145 1"/>
              <a:gd name="f179" fmla="*/ 10 f144 1"/>
              <a:gd name="f180" fmla="*/ 30 f145 1"/>
              <a:gd name="f181" fmla="*/ 15 f144 1"/>
              <a:gd name="f182" fmla="*/ 20 f145 1"/>
              <a:gd name="f183" fmla="*/ 73 f145 1"/>
              <a:gd name="f184" fmla="*/ 185 f144 1"/>
              <a:gd name="f185" fmla="*/ 85 f145 1"/>
              <a:gd name="f186" fmla="*/ 187 f144 1"/>
              <a:gd name="f187" fmla="*/ 86 f145 1"/>
              <a:gd name="f188" fmla="*/ 190 f144 1"/>
              <a:gd name="f189" fmla="*/ 354 f144 1"/>
              <a:gd name="f190" fmla="*/ 81 f145 1"/>
              <a:gd name="f191" fmla="*/ 362 f144 1"/>
              <a:gd name="f192" fmla="*/ 34 f145 1"/>
              <a:gd name="f193" fmla="*/ 383 f144 1"/>
              <a:gd name="f194" fmla="*/ 26 f145 1"/>
              <a:gd name="f195" fmla="*/ 387 f144 1"/>
              <a:gd name="f196" fmla="*/ 154 f145 1"/>
              <a:gd name="f197" fmla="*/ 96 f145 1"/>
              <a:gd name="f198" fmla="*/ 353 f144 1"/>
              <a:gd name="f199" fmla="*/ 223 f144 1"/>
              <a:gd name="f200" fmla="*/ 104 f145 1"/>
              <a:gd name="f201" fmla="*/ 186 f144 1"/>
              <a:gd name="f202" fmla="*/ 162 f145 1"/>
              <a:gd name="f203" fmla="*/ 118 f144 1"/>
              <a:gd name="f204" fmla="*/ 152 f145 1"/>
              <a:gd name="f205" fmla="*/ 145 f145 1"/>
              <a:gd name="f206" fmla="*/ 9 f144 1"/>
              <a:gd name="f207" fmla="*/ 38 f145 1"/>
              <a:gd name="f208" fmla="+- f146 0 f1"/>
              <a:gd name="f209" fmla="*/ f149 1 182"/>
              <a:gd name="f210" fmla="*/ f150 1 393"/>
              <a:gd name="f211" fmla="*/ f151 1 182"/>
              <a:gd name="f212" fmla="*/ f152 1 393"/>
              <a:gd name="f213" fmla="*/ f153 1 182"/>
              <a:gd name="f214" fmla="*/ f154 1 393"/>
              <a:gd name="f215" fmla="*/ f155 1 182"/>
              <a:gd name="f216" fmla="*/ f156 1 393"/>
              <a:gd name="f217" fmla="*/ f157 1 182"/>
              <a:gd name="f218" fmla="*/ f158 1 393"/>
              <a:gd name="f219" fmla="*/ f159 1 393"/>
              <a:gd name="f220" fmla="*/ f160 1 182"/>
              <a:gd name="f221" fmla="*/ f161 1 393"/>
              <a:gd name="f222" fmla="*/ f162 1 182"/>
              <a:gd name="f223" fmla="*/ f163 1 393"/>
              <a:gd name="f224" fmla="*/ f164 1 182"/>
              <a:gd name="f225" fmla="*/ f165 1 393"/>
              <a:gd name="f226" fmla="*/ f166 1 182"/>
              <a:gd name="f227" fmla="*/ f167 1 182"/>
              <a:gd name="f228" fmla="*/ f168 1 393"/>
              <a:gd name="f229" fmla="*/ f169 1 182"/>
              <a:gd name="f230" fmla="*/ f170 1 393"/>
              <a:gd name="f231" fmla="*/ f171 1 182"/>
              <a:gd name="f232" fmla="*/ f172 1 393"/>
              <a:gd name="f233" fmla="*/ f173 1 182"/>
              <a:gd name="f234" fmla="*/ f174 1 393"/>
              <a:gd name="f235" fmla="*/ f175 1 393"/>
              <a:gd name="f236" fmla="*/ f176 1 182"/>
              <a:gd name="f237" fmla="*/ f177 1 393"/>
              <a:gd name="f238" fmla="*/ f178 1 182"/>
              <a:gd name="f239" fmla="*/ f179 1 393"/>
              <a:gd name="f240" fmla="*/ f180 1 182"/>
              <a:gd name="f241" fmla="*/ f181 1 393"/>
              <a:gd name="f242" fmla="*/ f182 1 182"/>
              <a:gd name="f243" fmla="*/ f183 1 182"/>
              <a:gd name="f244" fmla="*/ f184 1 393"/>
              <a:gd name="f245" fmla="*/ f185 1 182"/>
              <a:gd name="f246" fmla="*/ f186 1 393"/>
              <a:gd name="f247" fmla="*/ f187 1 182"/>
              <a:gd name="f248" fmla="*/ f188 1 393"/>
              <a:gd name="f249" fmla="*/ f189 1 393"/>
              <a:gd name="f250" fmla="*/ f190 1 182"/>
              <a:gd name="f251" fmla="*/ f191 1 393"/>
              <a:gd name="f252" fmla="*/ f192 1 182"/>
              <a:gd name="f253" fmla="*/ f193 1 393"/>
              <a:gd name="f254" fmla="*/ f194 1 182"/>
              <a:gd name="f255" fmla="*/ f195 1 393"/>
              <a:gd name="f256" fmla="*/ f196 1 182"/>
              <a:gd name="f257" fmla="*/ f197 1 182"/>
              <a:gd name="f258" fmla="*/ f198 1 393"/>
              <a:gd name="f259" fmla="*/ f199 1 393"/>
              <a:gd name="f260" fmla="*/ f200 1 182"/>
              <a:gd name="f261" fmla="*/ f201 1 393"/>
              <a:gd name="f262" fmla="*/ f202 1 182"/>
              <a:gd name="f263" fmla="*/ f203 1 393"/>
              <a:gd name="f264" fmla="*/ f204 1 182"/>
              <a:gd name="f265" fmla="*/ f205 1 182"/>
              <a:gd name="f266" fmla="*/ f206 1 393"/>
              <a:gd name="f267" fmla="*/ f207 1 182"/>
              <a:gd name="f268" fmla="*/ 0 1 f147"/>
              <a:gd name="f269" fmla="*/ f141 1 f147"/>
              <a:gd name="f270" fmla="*/ 0 1 f148"/>
              <a:gd name="f271" fmla="*/ f142 1 f148"/>
              <a:gd name="f272" fmla="*/ f209 1 f147"/>
              <a:gd name="f273" fmla="*/ f210 1 f148"/>
              <a:gd name="f274" fmla="*/ f211 1 f147"/>
              <a:gd name="f275" fmla="*/ f212 1 f148"/>
              <a:gd name="f276" fmla="*/ f213 1 f147"/>
              <a:gd name="f277" fmla="*/ f214 1 f148"/>
              <a:gd name="f278" fmla="*/ f215 1 f147"/>
              <a:gd name="f279" fmla="*/ f216 1 f148"/>
              <a:gd name="f280" fmla="*/ f217 1 f147"/>
              <a:gd name="f281" fmla="*/ f218 1 f148"/>
              <a:gd name="f282" fmla="*/ f219 1 f148"/>
              <a:gd name="f283" fmla="*/ f220 1 f147"/>
              <a:gd name="f284" fmla="*/ f221 1 f148"/>
              <a:gd name="f285" fmla="*/ f222 1 f147"/>
              <a:gd name="f286" fmla="*/ f223 1 f148"/>
              <a:gd name="f287" fmla="*/ f224 1 f147"/>
              <a:gd name="f288" fmla="*/ f225 1 f148"/>
              <a:gd name="f289" fmla="*/ f226 1 f147"/>
              <a:gd name="f290" fmla="*/ f227 1 f147"/>
              <a:gd name="f291" fmla="*/ f228 1 f148"/>
              <a:gd name="f292" fmla="*/ f229 1 f147"/>
              <a:gd name="f293" fmla="*/ f230 1 f148"/>
              <a:gd name="f294" fmla="*/ f231 1 f147"/>
              <a:gd name="f295" fmla="*/ f232 1 f148"/>
              <a:gd name="f296" fmla="*/ f233 1 f147"/>
              <a:gd name="f297" fmla="*/ f234 1 f148"/>
              <a:gd name="f298" fmla="*/ f235 1 f148"/>
              <a:gd name="f299" fmla="*/ f236 1 f147"/>
              <a:gd name="f300" fmla="*/ f237 1 f148"/>
              <a:gd name="f301" fmla="*/ f238 1 f147"/>
              <a:gd name="f302" fmla="*/ f239 1 f148"/>
              <a:gd name="f303" fmla="*/ f240 1 f147"/>
              <a:gd name="f304" fmla="*/ f241 1 f148"/>
              <a:gd name="f305" fmla="*/ f242 1 f147"/>
              <a:gd name="f306" fmla="*/ f243 1 f147"/>
              <a:gd name="f307" fmla="*/ f244 1 f148"/>
              <a:gd name="f308" fmla="*/ f245 1 f147"/>
              <a:gd name="f309" fmla="*/ f246 1 f148"/>
              <a:gd name="f310" fmla="*/ f247 1 f147"/>
              <a:gd name="f311" fmla="*/ f248 1 f148"/>
              <a:gd name="f312" fmla="*/ f249 1 f148"/>
              <a:gd name="f313" fmla="*/ f250 1 f147"/>
              <a:gd name="f314" fmla="*/ f251 1 f148"/>
              <a:gd name="f315" fmla="*/ f252 1 f147"/>
              <a:gd name="f316" fmla="*/ f253 1 f148"/>
              <a:gd name="f317" fmla="*/ f254 1 f147"/>
              <a:gd name="f318" fmla="*/ f255 1 f148"/>
              <a:gd name="f319" fmla="*/ f256 1 f147"/>
              <a:gd name="f320" fmla="*/ f257 1 f147"/>
              <a:gd name="f321" fmla="*/ f258 1 f148"/>
              <a:gd name="f322" fmla="*/ f259 1 f148"/>
              <a:gd name="f323" fmla="*/ f260 1 f147"/>
              <a:gd name="f324" fmla="*/ f261 1 f148"/>
              <a:gd name="f325" fmla="*/ f262 1 f147"/>
              <a:gd name="f326" fmla="*/ f263 1 f148"/>
              <a:gd name="f327" fmla="*/ f264 1 f147"/>
              <a:gd name="f328" fmla="*/ f265 1 f147"/>
              <a:gd name="f329" fmla="*/ f266 1 f148"/>
              <a:gd name="f330" fmla="*/ f267 1 f147"/>
              <a:gd name="f331" fmla="*/ f268 f138 1"/>
              <a:gd name="f332" fmla="*/ f269 f138 1"/>
              <a:gd name="f333" fmla="*/ f271 f139 1"/>
              <a:gd name="f334" fmla="*/ f270 f139 1"/>
              <a:gd name="f335" fmla="*/ f272 f138 1"/>
              <a:gd name="f336" fmla="*/ f273 f139 1"/>
              <a:gd name="f337" fmla="*/ f274 f138 1"/>
              <a:gd name="f338" fmla="*/ f275 f139 1"/>
              <a:gd name="f339" fmla="*/ f276 f138 1"/>
              <a:gd name="f340" fmla="*/ f277 f139 1"/>
              <a:gd name="f341" fmla="*/ f278 f138 1"/>
              <a:gd name="f342" fmla="*/ f279 f139 1"/>
              <a:gd name="f343" fmla="*/ f280 f138 1"/>
              <a:gd name="f344" fmla="*/ f281 f139 1"/>
              <a:gd name="f345" fmla="*/ f282 f139 1"/>
              <a:gd name="f346" fmla="*/ f283 f138 1"/>
              <a:gd name="f347" fmla="*/ f284 f139 1"/>
              <a:gd name="f348" fmla="*/ f285 f138 1"/>
              <a:gd name="f349" fmla="*/ f286 f139 1"/>
              <a:gd name="f350" fmla="*/ f287 f138 1"/>
              <a:gd name="f351" fmla="*/ f288 f139 1"/>
              <a:gd name="f352" fmla="*/ f289 f138 1"/>
              <a:gd name="f353" fmla="*/ f290 f138 1"/>
              <a:gd name="f354" fmla="*/ f291 f139 1"/>
              <a:gd name="f355" fmla="*/ f292 f138 1"/>
              <a:gd name="f356" fmla="*/ f293 f139 1"/>
              <a:gd name="f357" fmla="*/ f294 f138 1"/>
              <a:gd name="f358" fmla="*/ f295 f139 1"/>
              <a:gd name="f359" fmla="*/ f296 f138 1"/>
              <a:gd name="f360" fmla="*/ f297 f139 1"/>
              <a:gd name="f361" fmla="*/ f298 f139 1"/>
              <a:gd name="f362" fmla="*/ f299 f138 1"/>
              <a:gd name="f363" fmla="*/ f300 f139 1"/>
              <a:gd name="f364" fmla="*/ f301 f138 1"/>
              <a:gd name="f365" fmla="*/ f302 f139 1"/>
              <a:gd name="f366" fmla="*/ f303 f138 1"/>
              <a:gd name="f367" fmla="*/ f304 f139 1"/>
              <a:gd name="f368" fmla="*/ f305 f138 1"/>
              <a:gd name="f369" fmla="*/ f306 f138 1"/>
              <a:gd name="f370" fmla="*/ f307 f139 1"/>
              <a:gd name="f371" fmla="*/ f308 f138 1"/>
              <a:gd name="f372" fmla="*/ f309 f139 1"/>
              <a:gd name="f373" fmla="*/ f310 f138 1"/>
              <a:gd name="f374" fmla="*/ f311 f139 1"/>
              <a:gd name="f375" fmla="*/ f312 f139 1"/>
              <a:gd name="f376" fmla="*/ f313 f138 1"/>
              <a:gd name="f377" fmla="*/ f314 f139 1"/>
              <a:gd name="f378" fmla="*/ f315 f138 1"/>
              <a:gd name="f379" fmla="*/ f316 f139 1"/>
              <a:gd name="f380" fmla="*/ f317 f138 1"/>
              <a:gd name="f381" fmla="*/ f318 f139 1"/>
              <a:gd name="f382" fmla="*/ f319 f138 1"/>
              <a:gd name="f383" fmla="*/ f320 f138 1"/>
              <a:gd name="f384" fmla="*/ f321 f139 1"/>
              <a:gd name="f385" fmla="*/ f322 f139 1"/>
              <a:gd name="f386" fmla="*/ f323 f138 1"/>
              <a:gd name="f387" fmla="*/ f324 f139 1"/>
              <a:gd name="f388" fmla="*/ f325 f138 1"/>
              <a:gd name="f389" fmla="*/ f326 f139 1"/>
              <a:gd name="f390" fmla="*/ f327 f138 1"/>
              <a:gd name="f391" fmla="*/ f328 f138 1"/>
              <a:gd name="f392" fmla="*/ f329 f139 1"/>
              <a:gd name="f393" fmla="*/ f330 f1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8">
                <a:pos x="f335" y="f336"/>
              </a:cxn>
              <a:cxn ang="f208">
                <a:pos x="f337" y="f336"/>
              </a:cxn>
              <a:cxn ang="f208">
                <a:pos x="f337" y="f338"/>
              </a:cxn>
              <a:cxn ang="f208">
                <a:pos x="f339" y="f340"/>
              </a:cxn>
              <a:cxn ang="f208">
                <a:pos x="f341" y="f342"/>
              </a:cxn>
              <a:cxn ang="f208">
                <a:pos x="f343" y="f344"/>
              </a:cxn>
              <a:cxn ang="f208">
                <a:pos x="f343" y="f345"/>
              </a:cxn>
              <a:cxn ang="f208">
                <a:pos x="f346" y="f347"/>
              </a:cxn>
              <a:cxn ang="f208">
                <a:pos x="f348" y="f349"/>
              </a:cxn>
              <a:cxn ang="f208">
                <a:pos x="f350" y="f351"/>
              </a:cxn>
              <a:cxn ang="f208">
                <a:pos x="f352" y="f351"/>
              </a:cxn>
              <a:cxn ang="f208">
                <a:pos x="f353" y="f354"/>
              </a:cxn>
              <a:cxn ang="f208">
                <a:pos x="f355" y="f356"/>
              </a:cxn>
              <a:cxn ang="f208">
                <a:pos x="f357" y="f358"/>
              </a:cxn>
              <a:cxn ang="f208">
                <a:pos x="f359" y="f345"/>
              </a:cxn>
              <a:cxn ang="f208">
                <a:pos x="f359" y="f360"/>
              </a:cxn>
              <a:cxn ang="f208">
                <a:pos x="f359" y="f361"/>
              </a:cxn>
              <a:cxn ang="f208">
                <a:pos x="f362" y="f363"/>
              </a:cxn>
              <a:cxn ang="f208">
                <a:pos x="f335" y="f338"/>
              </a:cxn>
              <a:cxn ang="f208">
                <a:pos x="f335" y="f336"/>
              </a:cxn>
              <a:cxn ang="f208">
                <a:pos x="f364" y="f365"/>
              </a:cxn>
              <a:cxn ang="f208">
                <a:pos x="f366" y="f367"/>
              </a:cxn>
              <a:cxn ang="f208">
                <a:pos x="f368" y="f349"/>
              </a:cxn>
              <a:cxn ang="f208">
                <a:pos x="f369" y="f370"/>
              </a:cxn>
              <a:cxn ang="f208">
                <a:pos x="f371" y="f372"/>
              </a:cxn>
              <a:cxn ang="f208">
                <a:pos x="f373" y="f374"/>
              </a:cxn>
              <a:cxn ang="f208">
                <a:pos x="f373" y="f375"/>
              </a:cxn>
              <a:cxn ang="f208">
                <a:pos x="f376" y="f377"/>
              </a:cxn>
              <a:cxn ang="f208">
                <a:pos x="f378" y="f379"/>
              </a:cxn>
              <a:cxn ang="f208">
                <a:pos x="f380" y="f381"/>
              </a:cxn>
              <a:cxn ang="f208">
                <a:pos x="f382" y="f381"/>
              </a:cxn>
              <a:cxn ang="f208">
                <a:pos x="f359" y="f377"/>
              </a:cxn>
              <a:cxn ang="f208">
                <a:pos x="f383" y="f384"/>
              </a:cxn>
              <a:cxn ang="f208">
                <a:pos x="f383" y="f385"/>
              </a:cxn>
              <a:cxn ang="f208">
                <a:pos x="f383" y="f372"/>
              </a:cxn>
              <a:cxn ang="f208">
                <a:pos x="f386" y="f387"/>
              </a:cxn>
              <a:cxn ang="f208">
                <a:pos x="f388" y="f389"/>
              </a:cxn>
              <a:cxn ang="f208">
                <a:pos x="f390" y="f367"/>
              </a:cxn>
              <a:cxn ang="f208">
                <a:pos x="f391" y="f392"/>
              </a:cxn>
              <a:cxn ang="f208">
                <a:pos x="f393" y="f392"/>
              </a:cxn>
              <a:cxn ang="f208">
                <a:pos x="f364" y="f365"/>
              </a:cxn>
            </a:cxnLst>
            <a:rect l="f331" t="f334" r="f332" b="f333"/>
            <a:pathLst>
              <a:path w="182" h="393">
                <a:moveTo>
                  <a:pt x="f7" y="f8"/>
                </a:moveTo>
                <a:cubicBezTo>
                  <a:pt x="f9" y="f8"/>
                  <a:pt x="f10" y="f8"/>
                  <a:pt x="f6" y="f8"/>
                </a:cubicBezTo>
                <a:cubicBezTo>
                  <a:pt x="f6" y="f8"/>
                  <a:pt x="f6" y="f11"/>
                  <a:pt x="f6" y="f11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6" y="f28"/>
                </a:cubicBezTo>
                <a:cubicBezTo>
                  <a:pt x="f26" y="f29"/>
                  <a:pt x="f26" y="f30"/>
                  <a:pt x="f26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7"/>
                  <a:pt x="f39" y="f40"/>
                  <a:pt x="f41" y="f42"/>
                </a:cubicBezTo>
                <a:cubicBezTo>
                  <a:pt x="f43" y="f44"/>
                  <a:pt x="f45" y="f46"/>
                  <a:pt x="f47" y="f6"/>
                </a:cubicBezTo>
                <a:cubicBezTo>
                  <a:pt x="f34" y="f6"/>
                  <a:pt x="f42" y="f6"/>
                  <a:pt x="f48" y="f6"/>
                </a:cubicBezTo>
                <a:cubicBezTo>
                  <a:pt x="f49" y="f41"/>
                  <a:pt x="f50" y="f51"/>
                  <a:pt x="f52" y="f53"/>
                </a:cubicBezTo>
                <a:cubicBezTo>
                  <a:pt x="f54" y="f10"/>
                  <a:pt x="f55" y="f56"/>
                  <a:pt x="f57" y="f58"/>
                </a:cubicBezTo>
                <a:cubicBezTo>
                  <a:pt x="f59" y="f60"/>
                  <a:pt x="f61" y="f62"/>
                  <a:pt x="f63" y="f33"/>
                </a:cubicBezTo>
                <a:cubicBezTo>
                  <a:pt x="f64" y="f65"/>
                  <a:pt x="f66" y="f65"/>
                  <a:pt x="f67" y="f31"/>
                </a:cubicBezTo>
                <a:cubicBezTo>
                  <a:pt x="f67" y="f68"/>
                  <a:pt x="f67" y="f69"/>
                  <a:pt x="f67" y="f70"/>
                </a:cubicBezTo>
                <a:cubicBezTo>
                  <a:pt x="f67" y="f71"/>
                  <a:pt x="f67" y="f72"/>
                  <a:pt x="f67" y="f73"/>
                </a:cubicBezTo>
                <a:cubicBezTo>
                  <a:pt x="f67" y="f74"/>
                  <a:pt x="f75" y="f25"/>
                  <a:pt x="f64" y="f76"/>
                </a:cubicBezTo>
                <a:cubicBezTo>
                  <a:pt x="f77" y="f78"/>
                  <a:pt x="f79" y="f80"/>
                  <a:pt x="f7" y="f11"/>
                </a:cubicBezTo>
                <a:cubicBezTo>
                  <a:pt x="f7" y="f11"/>
                  <a:pt x="f7" y="f8"/>
                  <a:pt x="f7" y="f8"/>
                </a:cubicBezTo>
                <a:close/>
                <a:moveTo>
                  <a:pt x="f81" y="f82"/>
                </a:moveTo>
                <a:cubicBezTo>
                  <a:pt x="f81" y="f83"/>
                  <a:pt x="f38" y="f12"/>
                  <a:pt x="f38" y="f84"/>
                </a:cubicBezTo>
                <a:cubicBezTo>
                  <a:pt x="f85" y="f86"/>
                  <a:pt x="f87" y="f88"/>
                  <a:pt x="f89" y="f42"/>
                </a:cubicBezTo>
                <a:cubicBezTo>
                  <a:pt x="f84" y="f90"/>
                  <a:pt x="f91" y="f92"/>
                  <a:pt x="f93" y="f94"/>
                </a:cubicBezTo>
                <a:cubicBezTo>
                  <a:pt x="f24" y="f94"/>
                  <a:pt x="f88" y="f95"/>
                  <a:pt x="f96" y="f97"/>
                </a:cubicBezTo>
                <a:cubicBezTo>
                  <a:pt x="f96" y="f62"/>
                  <a:pt x="f98" y="f99"/>
                  <a:pt x="f98" y="f100"/>
                </a:cubicBezTo>
                <a:cubicBezTo>
                  <a:pt x="f98" y="f101"/>
                  <a:pt x="f98" y="f102"/>
                  <a:pt x="f98" y="f74"/>
                </a:cubicBezTo>
                <a:cubicBezTo>
                  <a:pt x="f98" y="f76"/>
                  <a:pt x="f103" y="f2"/>
                  <a:pt x="f88" y="f21"/>
                </a:cubicBezTo>
                <a:cubicBezTo>
                  <a:pt x="f20" y="f104"/>
                  <a:pt x="f105" y="f106"/>
                  <a:pt x="f53" y="f107"/>
                </a:cubicBezTo>
                <a:cubicBezTo>
                  <a:pt x="f81" y="f108"/>
                  <a:pt x="f38" y="f13"/>
                  <a:pt x="f109" y="f110"/>
                </a:cubicBezTo>
                <a:cubicBezTo>
                  <a:pt x="f111" y="f110"/>
                  <a:pt x="f112" y="f110"/>
                  <a:pt x="f113" y="f110"/>
                </a:cubicBezTo>
                <a:cubicBezTo>
                  <a:pt x="f114" y="f15"/>
                  <a:pt x="f115" y="f116"/>
                  <a:pt x="f67" y="f21"/>
                </a:cubicBezTo>
                <a:cubicBezTo>
                  <a:pt x="f117" y="f2"/>
                  <a:pt x="f118" y="f23"/>
                  <a:pt x="f118" y="f27"/>
                </a:cubicBezTo>
                <a:cubicBezTo>
                  <a:pt x="f118" y="f119"/>
                  <a:pt x="f118" y="f120"/>
                  <a:pt x="f118" y="f121"/>
                </a:cubicBezTo>
                <a:cubicBezTo>
                  <a:pt x="f118" y="f122"/>
                  <a:pt x="f118" y="f123"/>
                  <a:pt x="f118" y="f97"/>
                </a:cubicBezTo>
                <a:cubicBezTo>
                  <a:pt x="f124" y="f95"/>
                  <a:pt x="f125" y="f95"/>
                  <a:pt x="f75" y="f95"/>
                </a:cubicBezTo>
                <a:cubicBezTo>
                  <a:pt x="f126" y="f94"/>
                  <a:pt x="f127" y="f90"/>
                  <a:pt x="f49" y="f128"/>
                </a:cubicBezTo>
                <a:cubicBezTo>
                  <a:pt x="f129" y="f103"/>
                  <a:pt x="f130" y="f105"/>
                  <a:pt x="f131" y="f84"/>
                </a:cubicBezTo>
                <a:cubicBezTo>
                  <a:pt x="f131" y="f132"/>
                  <a:pt x="f90" y="f132"/>
                  <a:pt x="f133" y="f132"/>
                </a:cubicBezTo>
                <a:cubicBezTo>
                  <a:pt x="f134" y="f132"/>
                  <a:pt x="f93" y="f132"/>
                  <a:pt x="f46" y="f132"/>
                </a:cubicBezTo>
                <a:cubicBezTo>
                  <a:pt x="f135" y="f132"/>
                  <a:pt x="f136" y="f82"/>
                  <a:pt x="f81" y="f82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8" name="Freeform 116">
            <a:extLst>
              <a:ext uri="{FF2B5EF4-FFF2-40B4-BE49-F238E27FC236}">
                <a16:creationId xmlns:a16="http://schemas.microsoft.com/office/drawing/2014/main" id="{7D3CE00F-15DF-EB1B-B337-4FCED3B66613}"/>
              </a:ext>
            </a:extLst>
          </p:cNvPr>
          <p:cNvSpPr/>
          <p:nvPr/>
        </p:nvSpPr>
        <p:spPr>
          <a:xfrm>
            <a:off x="7319964" y="1184276"/>
            <a:ext cx="76196" cy="35718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3"/>
              <a:gd name="f7" fmla="val 249"/>
              <a:gd name="f8" fmla="val 4"/>
              <a:gd name="f9" fmla="val 246"/>
              <a:gd name="f10" fmla="val 20"/>
              <a:gd name="f11" fmla="val 164"/>
              <a:gd name="f12" fmla="val 19"/>
              <a:gd name="f13" fmla="val 83"/>
              <a:gd name="f14" fmla="val 2"/>
              <a:gd name="f15" fmla="val 9"/>
              <a:gd name="f16" fmla="val 1"/>
              <a:gd name="f17" fmla="val 17"/>
              <a:gd name="f18" fmla="val 25"/>
              <a:gd name="f19" fmla="val 27"/>
              <a:gd name="f20" fmla="val 29"/>
              <a:gd name="f21" fmla="val 3"/>
              <a:gd name="f22" fmla="val 30"/>
              <a:gd name="f23" fmla="val 47"/>
              <a:gd name="f24" fmla="val 49"/>
              <a:gd name="f25" fmla="val 95"/>
              <a:gd name="f26" fmla="val 50"/>
              <a:gd name="f27" fmla="val 143"/>
              <a:gd name="f28" fmla="val 175"/>
              <a:gd name="f29" fmla="val 43"/>
              <a:gd name="f30" fmla="val 207"/>
              <a:gd name="f31" fmla="val 32"/>
              <a:gd name="f32" fmla="val 237"/>
              <a:gd name="f33" fmla="val 245"/>
              <a:gd name="f34" fmla="val 26"/>
              <a:gd name="f35" fmla="val 18"/>
              <a:gd name="f36" fmla="val 247"/>
              <a:gd name="f37" fmla="val 14"/>
              <a:gd name="f38" fmla="+- 0 0 -90"/>
              <a:gd name="f39" fmla="*/ f3 1 53"/>
              <a:gd name="f40" fmla="*/ f4 1 249"/>
              <a:gd name="f41" fmla="val f5"/>
              <a:gd name="f42" fmla="val f6"/>
              <a:gd name="f43" fmla="val f7"/>
              <a:gd name="f44" fmla="*/ f38 f0 1"/>
              <a:gd name="f45" fmla="+- f43 0 f41"/>
              <a:gd name="f46" fmla="+- f42 0 f41"/>
              <a:gd name="f47" fmla="*/ f44 1 f2"/>
              <a:gd name="f48" fmla="*/ f46 1 53"/>
              <a:gd name="f49" fmla="*/ f45 1 249"/>
              <a:gd name="f50" fmla="*/ 4 f46 1"/>
              <a:gd name="f51" fmla="*/ 246 f45 1"/>
              <a:gd name="f52" fmla="*/ 0 f46 1"/>
              <a:gd name="f53" fmla="*/ 2 f45 1"/>
              <a:gd name="f54" fmla="*/ 25 f46 1"/>
              <a:gd name="f55" fmla="*/ 0 f45 1"/>
              <a:gd name="f56" fmla="*/ 30 f46 1"/>
              <a:gd name="f57" fmla="*/ 4 f45 1"/>
              <a:gd name="f58" fmla="*/ 50 f46 1"/>
              <a:gd name="f59" fmla="*/ 143 f45 1"/>
              <a:gd name="f60" fmla="*/ 32 f46 1"/>
              <a:gd name="f61" fmla="*/ 237 f45 1"/>
              <a:gd name="f62" fmla="*/ 18 f46 1"/>
              <a:gd name="f63" fmla="*/ 247 f45 1"/>
              <a:gd name="f64" fmla="+- f47 0 f1"/>
              <a:gd name="f65" fmla="*/ f50 1 53"/>
              <a:gd name="f66" fmla="*/ f51 1 249"/>
              <a:gd name="f67" fmla="*/ f52 1 53"/>
              <a:gd name="f68" fmla="*/ f53 1 249"/>
              <a:gd name="f69" fmla="*/ f54 1 53"/>
              <a:gd name="f70" fmla="*/ f55 1 249"/>
              <a:gd name="f71" fmla="*/ f56 1 53"/>
              <a:gd name="f72" fmla="*/ f57 1 249"/>
              <a:gd name="f73" fmla="*/ f58 1 53"/>
              <a:gd name="f74" fmla="*/ f59 1 249"/>
              <a:gd name="f75" fmla="*/ f60 1 53"/>
              <a:gd name="f76" fmla="*/ f61 1 249"/>
              <a:gd name="f77" fmla="*/ f62 1 53"/>
              <a:gd name="f78" fmla="*/ f63 1 249"/>
              <a:gd name="f79" fmla="*/ 0 1 f48"/>
              <a:gd name="f80" fmla="*/ f42 1 f48"/>
              <a:gd name="f81" fmla="*/ 0 1 f49"/>
              <a:gd name="f82" fmla="*/ f43 1 f49"/>
              <a:gd name="f83" fmla="*/ f65 1 f48"/>
              <a:gd name="f84" fmla="*/ f66 1 f49"/>
              <a:gd name="f85" fmla="*/ f67 1 f48"/>
              <a:gd name="f86" fmla="*/ f68 1 f49"/>
              <a:gd name="f87" fmla="*/ f69 1 f48"/>
              <a:gd name="f88" fmla="*/ f70 1 f49"/>
              <a:gd name="f89" fmla="*/ f71 1 f48"/>
              <a:gd name="f90" fmla="*/ f72 1 f49"/>
              <a:gd name="f91" fmla="*/ f73 1 f48"/>
              <a:gd name="f92" fmla="*/ f74 1 f49"/>
              <a:gd name="f93" fmla="*/ f75 1 f48"/>
              <a:gd name="f94" fmla="*/ f76 1 f49"/>
              <a:gd name="f95" fmla="*/ f77 1 f48"/>
              <a:gd name="f96" fmla="*/ f78 1 f49"/>
              <a:gd name="f97" fmla="*/ f79 f39 1"/>
              <a:gd name="f98" fmla="*/ f80 f39 1"/>
              <a:gd name="f99" fmla="*/ f82 f40 1"/>
              <a:gd name="f100" fmla="*/ f81 f40 1"/>
              <a:gd name="f101" fmla="*/ f83 f39 1"/>
              <a:gd name="f102" fmla="*/ f84 f40 1"/>
              <a:gd name="f103" fmla="*/ f85 f39 1"/>
              <a:gd name="f104" fmla="*/ f86 f40 1"/>
              <a:gd name="f105" fmla="*/ f87 f39 1"/>
              <a:gd name="f106" fmla="*/ f88 f40 1"/>
              <a:gd name="f107" fmla="*/ f89 f39 1"/>
              <a:gd name="f108" fmla="*/ f90 f40 1"/>
              <a:gd name="f109" fmla="*/ f91 f39 1"/>
              <a:gd name="f110" fmla="*/ f92 f40 1"/>
              <a:gd name="f111" fmla="*/ f93 f39 1"/>
              <a:gd name="f112" fmla="*/ f94 f40 1"/>
              <a:gd name="f113" fmla="*/ f95 f39 1"/>
              <a:gd name="f114" fmla="*/ f96 f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4">
                <a:pos x="f101" y="f102"/>
              </a:cxn>
              <a:cxn ang="f64">
                <a:pos x="f103" y="f104"/>
              </a:cxn>
              <a:cxn ang="f64">
                <a:pos x="f105" y="f106"/>
              </a:cxn>
              <a:cxn ang="f64">
                <a:pos x="f107" y="f108"/>
              </a:cxn>
              <a:cxn ang="f64">
                <a:pos x="f109" y="f110"/>
              </a:cxn>
              <a:cxn ang="f64">
                <a:pos x="f111" y="f112"/>
              </a:cxn>
              <a:cxn ang="f64">
                <a:pos x="f113" y="f114"/>
              </a:cxn>
              <a:cxn ang="f64">
                <a:pos x="f101" y="f102"/>
              </a:cxn>
            </a:cxnLst>
            <a:rect l="f97" t="f100" r="f98" b="f99"/>
            <a:pathLst>
              <a:path w="53" h="249">
                <a:moveTo>
                  <a:pt x="f8" y="f9"/>
                </a:moveTo>
                <a:cubicBezTo>
                  <a:pt x="f10" y="f11"/>
                  <a:pt x="f12" y="f13"/>
                  <a:pt x="f5" y="f14"/>
                </a:cubicBezTo>
                <a:cubicBezTo>
                  <a:pt x="f15" y="f16"/>
                  <a:pt x="f17" y="f5"/>
                  <a:pt x="f18" y="f5"/>
                </a:cubicBezTo>
                <a:cubicBezTo>
                  <a:pt x="f19" y="f5"/>
                  <a:pt x="f20" y="f21"/>
                  <a:pt x="f22" y="f8"/>
                </a:cubicBezTo>
                <a:cubicBezTo>
                  <a:pt x="f23" y="f24"/>
                  <a:pt x="f6" y="f25"/>
                  <a:pt x="f26" y="f27"/>
                </a:cubicBezTo>
                <a:cubicBezTo>
                  <a:pt x="f24" y="f28"/>
                  <a:pt x="f29" y="f30"/>
                  <a:pt x="f31" y="f32"/>
                </a:cubicBezTo>
                <a:cubicBezTo>
                  <a:pt x="f20" y="f33"/>
                  <a:pt x="f34" y="f7"/>
                  <a:pt x="f35" y="f36"/>
                </a:cubicBezTo>
                <a:cubicBezTo>
                  <a:pt x="f37" y="f9"/>
                  <a:pt x="f15" y="f9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9" name="Freeform 117">
            <a:extLst>
              <a:ext uri="{FF2B5EF4-FFF2-40B4-BE49-F238E27FC236}">
                <a16:creationId xmlns:a16="http://schemas.microsoft.com/office/drawing/2014/main" id="{0C9D8516-6DCC-4275-5B22-75C2213E6F9B}"/>
              </a:ext>
            </a:extLst>
          </p:cNvPr>
          <p:cNvSpPr/>
          <p:nvPr/>
        </p:nvSpPr>
        <p:spPr>
          <a:xfrm>
            <a:off x="6907213" y="1182684"/>
            <a:ext cx="76196" cy="3556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4"/>
              <a:gd name="f7" fmla="val 248"/>
              <a:gd name="f8" fmla="val 50"/>
              <a:gd name="f9" fmla="val 247"/>
              <a:gd name="f10" fmla="val 43"/>
              <a:gd name="f11" fmla="val 37"/>
              <a:gd name="f12" fmla="val 30"/>
              <a:gd name="f13" fmla="val 28"/>
              <a:gd name="f14" fmla="val 26"/>
              <a:gd name="f15" fmla="val 245"/>
              <a:gd name="f16" fmla="val 25"/>
              <a:gd name="f17" fmla="val 242"/>
              <a:gd name="f18" fmla="val 14"/>
              <a:gd name="f19" fmla="val 217"/>
              <a:gd name="f20" fmla="val 8"/>
              <a:gd name="f21" fmla="val 191"/>
              <a:gd name="f22" fmla="val 6"/>
              <a:gd name="f23" fmla="val 163"/>
              <a:gd name="f24" fmla="val 111"/>
              <a:gd name="f25" fmla="val 5"/>
              <a:gd name="f26" fmla="val 59"/>
              <a:gd name="f27" fmla="val 23"/>
              <a:gd name="f28" fmla="val 9"/>
              <a:gd name="f29" fmla="val 3"/>
              <a:gd name="f30" fmla="val 35"/>
              <a:gd name="f31" fmla="val 1"/>
              <a:gd name="f32" fmla="val 41"/>
              <a:gd name="f33" fmla="val 2"/>
              <a:gd name="f34" fmla="val 47"/>
              <a:gd name="f35" fmla="val 36"/>
              <a:gd name="f36" fmla="val 84"/>
              <a:gd name="f37" fmla="val 164"/>
              <a:gd name="f38" fmla="+- 0 0 -90"/>
              <a:gd name="f39" fmla="*/ f3 1 54"/>
              <a:gd name="f40" fmla="*/ f4 1 248"/>
              <a:gd name="f41" fmla="val f5"/>
              <a:gd name="f42" fmla="val f6"/>
              <a:gd name="f43" fmla="val f7"/>
              <a:gd name="f44" fmla="*/ f38 f0 1"/>
              <a:gd name="f45" fmla="+- f43 0 f41"/>
              <a:gd name="f46" fmla="+- f42 0 f41"/>
              <a:gd name="f47" fmla="*/ f44 1 f2"/>
              <a:gd name="f48" fmla="*/ f46 1 54"/>
              <a:gd name="f49" fmla="*/ f45 1 248"/>
              <a:gd name="f50" fmla="*/ 50 f46 1"/>
              <a:gd name="f51" fmla="*/ 247 f45 1"/>
              <a:gd name="f52" fmla="*/ 30 f46 1"/>
              <a:gd name="f53" fmla="*/ 248 f45 1"/>
              <a:gd name="f54" fmla="*/ 25 f46 1"/>
              <a:gd name="f55" fmla="*/ 242 f45 1"/>
              <a:gd name="f56" fmla="*/ 6 f46 1"/>
              <a:gd name="f57" fmla="*/ 163 f45 1"/>
              <a:gd name="f58" fmla="*/ 23 f46 1"/>
              <a:gd name="f59" fmla="*/ 9 f45 1"/>
              <a:gd name="f60" fmla="*/ 35 f46 1"/>
              <a:gd name="f61" fmla="*/ 1 f45 1"/>
              <a:gd name="f62" fmla="*/ 54 f46 1"/>
              <a:gd name="f63" fmla="*/ 3 f45 1"/>
              <a:gd name="f64" fmla="+- f47 0 f1"/>
              <a:gd name="f65" fmla="*/ f50 1 54"/>
              <a:gd name="f66" fmla="*/ f51 1 248"/>
              <a:gd name="f67" fmla="*/ f52 1 54"/>
              <a:gd name="f68" fmla="*/ f53 1 248"/>
              <a:gd name="f69" fmla="*/ f54 1 54"/>
              <a:gd name="f70" fmla="*/ f55 1 248"/>
              <a:gd name="f71" fmla="*/ f56 1 54"/>
              <a:gd name="f72" fmla="*/ f57 1 248"/>
              <a:gd name="f73" fmla="*/ f58 1 54"/>
              <a:gd name="f74" fmla="*/ f59 1 248"/>
              <a:gd name="f75" fmla="*/ f60 1 54"/>
              <a:gd name="f76" fmla="*/ f61 1 248"/>
              <a:gd name="f77" fmla="*/ f62 1 54"/>
              <a:gd name="f78" fmla="*/ f63 1 248"/>
              <a:gd name="f79" fmla="*/ 0 1 f48"/>
              <a:gd name="f80" fmla="*/ f42 1 f48"/>
              <a:gd name="f81" fmla="*/ 0 1 f49"/>
              <a:gd name="f82" fmla="*/ f43 1 f49"/>
              <a:gd name="f83" fmla="*/ f65 1 f48"/>
              <a:gd name="f84" fmla="*/ f66 1 f49"/>
              <a:gd name="f85" fmla="*/ f67 1 f48"/>
              <a:gd name="f86" fmla="*/ f68 1 f49"/>
              <a:gd name="f87" fmla="*/ f69 1 f48"/>
              <a:gd name="f88" fmla="*/ f70 1 f49"/>
              <a:gd name="f89" fmla="*/ f71 1 f48"/>
              <a:gd name="f90" fmla="*/ f72 1 f49"/>
              <a:gd name="f91" fmla="*/ f73 1 f48"/>
              <a:gd name="f92" fmla="*/ f74 1 f49"/>
              <a:gd name="f93" fmla="*/ f75 1 f48"/>
              <a:gd name="f94" fmla="*/ f76 1 f49"/>
              <a:gd name="f95" fmla="*/ f77 1 f48"/>
              <a:gd name="f96" fmla="*/ f78 1 f49"/>
              <a:gd name="f97" fmla="*/ f79 f39 1"/>
              <a:gd name="f98" fmla="*/ f80 f39 1"/>
              <a:gd name="f99" fmla="*/ f82 f40 1"/>
              <a:gd name="f100" fmla="*/ f81 f40 1"/>
              <a:gd name="f101" fmla="*/ f83 f39 1"/>
              <a:gd name="f102" fmla="*/ f84 f40 1"/>
              <a:gd name="f103" fmla="*/ f85 f39 1"/>
              <a:gd name="f104" fmla="*/ f86 f40 1"/>
              <a:gd name="f105" fmla="*/ f87 f39 1"/>
              <a:gd name="f106" fmla="*/ f88 f40 1"/>
              <a:gd name="f107" fmla="*/ f89 f39 1"/>
              <a:gd name="f108" fmla="*/ f90 f40 1"/>
              <a:gd name="f109" fmla="*/ f91 f39 1"/>
              <a:gd name="f110" fmla="*/ f92 f40 1"/>
              <a:gd name="f111" fmla="*/ f93 f39 1"/>
              <a:gd name="f112" fmla="*/ f94 f40 1"/>
              <a:gd name="f113" fmla="*/ f95 f39 1"/>
              <a:gd name="f114" fmla="*/ f96 f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4">
                <a:pos x="f101" y="f102"/>
              </a:cxn>
              <a:cxn ang="f64">
                <a:pos x="f103" y="f104"/>
              </a:cxn>
              <a:cxn ang="f64">
                <a:pos x="f105" y="f106"/>
              </a:cxn>
              <a:cxn ang="f64">
                <a:pos x="f107" y="f108"/>
              </a:cxn>
              <a:cxn ang="f64">
                <a:pos x="f109" y="f110"/>
              </a:cxn>
              <a:cxn ang="f64">
                <a:pos x="f111" y="f112"/>
              </a:cxn>
              <a:cxn ang="f64">
                <a:pos x="f113" y="f114"/>
              </a:cxn>
              <a:cxn ang="f64">
                <a:pos x="f101" y="f102"/>
              </a:cxn>
            </a:cxnLst>
            <a:rect l="f97" t="f100" r="f98" b="f99"/>
            <a:pathLst>
              <a:path w="54" h="248">
                <a:moveTo>
                  <a:pt x="f8" y="f9"/>
                </a:moveTo>
                <a:cubicBezTo>
                  <a:pt x="f10" y="f9"/>
                  <a:pt x="f11" y="f7"/>
                  <a:pt x="f12" y="f7"/>
                </a:cubicBezTo>
                <a:cubicBezTo>
                  <a:pt x="f13" y="f7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5" y="f24"/>
                  <a:pt x="f25" y="f26"/>
                  <a:pt x="f27" y="f28"/>
                </a:cubicBezTo>
                <a:cubicBezTo>
                  <a:pt x="f14" y="f29"/>
                  <a:pt x="f13" y="f5"/>
                  <a:pt x="f30" y="f31"/>
                </a:cubicBezTo>
                <a:cubicBezTo>
                  <a:pt x="f32" y="f33"/>
                  <a:pt x="f34" y="f33"/>
                  <a:pt x="f6" y="f29"/>
                </a:cubicBezTo>
                <a:cubicBezTo>
                  <a:pt x="f35" y="f36"/>
                  <a:pt x="f30" y="f37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0" name="Freeform 118">
            <a:extLst>
              <a:ext uri="{FF2B5EF4-FFF2-40B4-BE49-F238E27FC236}">
                <a16:creationId xmlns:a16="http://schemas.microsoft.com/office/drawing/2014/main" id="{21C1EC1F-8168-4547-A49C-4878E3F004A9}"/>
              </a:ext>
            </a:extLst>
          </p:cNvPr>
          <p:cNvSpPr/>
          <p:nvPr/>
        </p:nvSpPr>
        <p:spPr>
          <a:xfrm>
            <a:off x="8636005" y="1271592"/>
            <a:ext cx="95253" cy="3810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7"/>
              <a:gd name="f7" fmla="val 266"/>
              <a:gd name="f8" fmla="val 1"/>
              <a:gd name="f9" fmla="val 23"/>
              <a:gd name="f10" fmla="val 45"/>
              <a:gd name="f11" fmla="val 12"/>
              <a:gd name="f12" fmla="val 66"/>
              <a:gd name="f13" fmla="val 24"/>
              <a:gd name="f14" fmla="val 36"/>
              <a:gd name="f15" fmla="val 64"/>
              <a:gd name="f16" fmla="val 61"/>
              <a:gd name="f17" fmla="val 63"/>
              <a:gd name="f18" fmla="val 86"/>
              <a:gd name="f19" fmla="val 62"/>
              <a:gd name="f20" fmla="val 110"/>
              <a:gd name="f21" fmla="val 126"/>
              <a:gd name="f22" fmla="val 58"/>
              <a:gd name="f23" fmla="val 139"/>
              <a:gd name="f24" fmla="val 149"/>
              <a:gd name="f25" fmla="val 42"/>
              <a:gd name="f26" fmla="val 151"/>
              <a:gd name="f27" fmla="val 39"/>
              <a:gd name="f28" fmla="val 156"/>
              <a:gd name="f29" fmla="val 160"/>
              <a:gd name="f30" fmla="val 192"/>
              <a:gd name="f31" fmla="val 224"/>
              <a:gd name="f32" fmla="val 257"/>
              <a:gd name="f33" fmla="val 259"/>
              <a:gd name="f34" fmla="val 52"/>
              <a:gd name="f35" fmla="val 261"/>
              <a:gd name="f36" fmla="val 60"/>
              <a:gd name="f37" fmla="val 264"/>
              <a:gd name="f38" fmla="val 59"/>
              <a:gd name="f39" fmla="val 265"/>
              <a:gd name="f40" fmla="val 25"/>
              <a:gd name="f41" fmla="val 8"/>
              <a:gd name="f42" fmla="val 13"/>
              <a:gd name="f43" fmla="val 22"/>
              <a:gd name="f44" fmla="val 30"/>
              <a:gd name="f45" fmla="val 252"/>
              <a:gd name="f46" fmla="val 247"/>
              <a:gd name="f47" fmla="val 242"/>
              <a:gd name="f48" fmla="val 29"/>
              <a:gd name="f49" fmla="val 216"/>
              <a:gd name="f50" fmla="val 189"/>
              <a:gd name="f51" fmla="val 28"/>
              <a:gd name="f52" fmla="val 162"/>
              <a:gd name="f53" fmla="val 158"/>
              <a:gd name="f54" fmla="val 26"/>
              <a:gd name="f55" fmla="val 152"/>
              <a:gd name="f56" fmla="val 11"/>
              <a:gd name="f57" fmla="val 140"/>
              <a:gd name="f58" fmla="val 7"/>
              <a:gd name="f59" fmla="val 128"/>
              <a:gd name="f60" fmla="val 6"/>
              <a:gd name="f61" fmla="val 114"/>
              <a:gd name="f62" fmla="val 4"/>
              <a:gd name="f63" fmla="val 77"/>
              <a:gd name="f64" fmla="val 2"/>
              <a:gd name="f65" fmla="val 40"/>
              <a:gd name="f66" fmla="val 3"/>
              <a:gd name="f67" fmla="val 5"/>
              <a:gd name="f68" fmla="val 44"/>
              <a:gd name="f69" fmla="val 9"/>
              <a:gd name="f70" fmla="val 83"/>
              <a:gd name="f71" fmla="val 121"/>
              <a:gd name="f72" fmla="val 15"/>
              <a:gd name="f73" fmla="val 130"/>
              <a:gd name="f74" fmla="val 16"/>
              <a:gd name="f75" fmla="val 134"/>
              <a:gd name="f76" fmla="val 105"/>
              <a:gd name="f77" fmla="val 14"/>
              <a:gd name="f78" fmla="val 75"/>
              <a:gd name="f79" fmla="val 17"/>
              <a:gd name="f80" fmla="val 43"/>
              <a:gd name="f81" fmla="+- 0 0 -90"/>
              <a:gd name="f82" fmla="*/ f3 1 67"/>
              <a:gd name="f83" fmla="*/ f4 1 266"/>
              <a:gd name="f84" fmla="val f5"/>
              <a:gd name="f85" fmla="val f6"/>
              <a:gd name="f86" fmla="val f7"/>
              <a:gd name="f87" fmla="*/ f81 f0 1"/>
              <a:gd name="f88" fmla="+- f86 0 f84"/>
              <a:gd name="f89" fmla="+- f85 0 f84"/>
              <a:gd name="f90" fmla="*/ f87 1 f2"/>
              <a:gd name="f91" fmla="*/ f89 1 67"/>
              <a:gd name="f92" fmla="*/ f88 1 266"/>
              <a:gd name="f93" fmla="*/ 1 f89 1"/>
              <a:gd name="f94" fmla="*/ 0 f88 1"/>
              <a:gd name="f95" fmla="*/ 67 f89 1"/>
              <a:gd name="f96" fmla="*/ 66 f89 1"/>
              <a:gd name="f97" fmla="*/ 36 f88 1"/>
              <a:gd name="f98" fmla="*/ 62 f89 1"/>
              <a:gd name="f99" fmla="*/ 110 f88 1"/>
              <a:gd name="f100" fmla="*/ 45 f89 1"/>
              <a:gd name="f101" fmla="*/ 149 f88 1"/>
              <a:gd name="f102" fmla="*/ 39 f89 1"/>
              <a:gd name="f103" fmla="*/ 160 f88 1"/>
              <a:gd name="f104" fmla="*/ 257 f88 1"/>
              <a:gd name="f105" fmla="*/ 60 f89 1"/>
              <a:gd name="f106" fmla="*/ 264 f88 1"/>
              <a:gd name="f107" fmla="*/ 59 f89 1"/>
              <a:gd name="f108" fmla="*/ 266 f88 1"/>
              <a:gd name="f109" fmla="*/ 8 f89 1"/>
              <a:gd name="f110" fmla="*/ 30 f89 1"/>
              <a:gd name="f111" fmla="*/ 242 f88 1"/>
              <a:gd name="f112" fmla="*/ 28 f89 1"/>
              <a:gd name="f113" fmla="*/ 162 f88 1"/>
              <a:gd name="f114" fmla="*/ 22 f89 1"/>
              <a:gd name="f115" fmla="*/ 6 f89 1"/>
              <a:gd name="f116" fmla="*/ 114 f88 1"/>
              <a:gd name="f117" fmla="*/ 0 f89 1"/>
              <a:gd name="f118" fmla="*/ 3 f88 1"/>
              <a:gd name="f119" fmla="*/ 5 f89 1"/>
              <a:gd name="f120" fmla="*/ 5 f88 1"/>
              <a:gd name="f121" fmla="*/ 12 f89 1"/>
              <a:gd name="f122" fmla="*/ 121 f88 1"/>
              <a:gd name="f123" fmla="*/ 16 f89 1"/>
              <a:gd name="f124" fmla="*/ 134 f88 1"/>
              <a:gd name="f125" fmla="*/ 44 f88 1"/>
              <a:gd name="f126" fmla="+- f90 0 f1"/>
              <a:gd name="f127" fmla="*/ f93 1 67"/>
              <a:gd name="f128" fmla="*/ f94 1 266"/>
              <a:gd name="f129" fmla="*/ f95 1 67"/>
              <a:gd name="f130" fmla="*/ f96 1 67"/>
              <a:gd name="f131" fmla="*/ f97 1 266"/>
              <a:gd name="f132" fmla="*/ f98 1 67"/>
              <a:gd name="f133" fmla="*/ f99 1 266"/>
              <a:gd name="f134" fmla="*/ f100 1 67"/>
              <a:gd name="f135" fmla="*/ f101 1 266"/>
              <a:gd name="f136" fmla="*/ f102 1 67"/>
              <a:gd name="f137" fmla="*/ f103 1 266"/>
              <a:gd name="f138" fmla="*/ f104 1 266"/>
              <a:gd name="f139" fmla="*/ f105 1 67"/>
              <a:gd name="f140" fmla="*/ f106 1 266"/>
              <a:gd name="f141" fmla="*/ f107 1 67"/>
              <a:gd name="f142" fmla="*/ f108 1 266"/>
              <a:gd name="f143" fmla="*/ f109 1 67"/>
              <a:gd name="f144" fmla="*/ f110 1 67"/>
              <a:gd name="f145" fmla="*/ f111 1 266"/>
              <a:gd name="f146" fmla="*/ f112 1 67"/>
              <a:gd name="f147" fmla="*/ f113 1 266"/>
              <a:gd name="f148" fmla="*/ f114 1 67"/>
              <a:gd name="f149" fmla="*/ f115 1 67"/>
              <a:gd name="f150" fmla="*/ f116 1 266"/>
              <a:gd name="f151" fmla="*/ f117 1 67"/>
              <a:gd name="f152" fmla="*/ f118 1 266"/>
              <a:gd name="f153" fmla="*/ f119 1 67"/>
              <a:gd name="f154" fmla="*/ f120 1 266"/>
              <a:gd name="f155" fmla="*/ f121 1 67"/>
              <a:gd name="f156" fmla="*/ f122 1 266"/>
              <a:gd name="f157" fmla="*/ f123 1 67"/>
              <a:gd name="f158" fmla="*/ f124 1 266"/>
              <a:gd name="f159" fmla="*/ f125 1 266"/>
              <a:gd name="f160" fmla="*/ 0 1 f91"/>
              <a:gd name="f161" fmla="*/ f85 1 f91"/>
              <a:gd name="f162" fmla="*/ 0 1 f92"/>
              <a:gd name="f163" fmla="*/ f86 1 f92"/>
              <a:gd name="f164" fmla="*/ f127 1 f91"/>
              <a:gd name="f165" fmla="*/ f128 1 f92"/>
              <a:gd name="f166" fmla="*/ f129 1 f91"/>
              <a:gd name="f167" fmla="*/ f130 1 f91"/>
              <a:gd name="f168" fmla="*/ f131 1 f92"/>
              <a:gd name="f169" fmla="*/ f132 1 f91"/>
              <a:gd name="f170" fmla="*/ f133 1 f92"/>
              <a:gd name="f171" fmla="*/ f134 1 f91"/>
              <a:gd name="f172" fmla="*/ f135 1 f92"/>
              <a:gd name="f173" fmla="*/ f136 1 f91"/>
              <a:gd name="f174" fmla="*/ f137 1 f92"/>
              <a:gd name="f175" fmla="*/ f138 1 f92"/>
              <a:gd name="f176" fmla="*/ f139 1 f91"/>
              <a:gd name="f177" fmla="*/ f140 1 f92"/>
              <a:gd name="f178" fmla="*/ f141 1 f91"/>
              <a:gd name="f179" fmla="*/ f142 1 f92"/>
              <a:gd name="f180" fmla="*/ f143 1 f91"/>
              <a:gd name="f181" fmla="*/ f144 1 f91"/>
              <a:gd name="f182" fmla="*/ f145 1 f92"/>
              <a:gd name="f183" fmla="*/ f146 1 f91"/>
              <a:gd name="f184" fmla="*/ f147 1 f92"/>
              <a:gd name="f185" fmla="*/ f148 1 f91"/>
              <a:gd name="f186" fmla="*/ f149 1 f91"/>
              <a:gd name="f187" fmla="*/ f150 1 f92"/>
              <a:gd name="f188" fmla="*/ f151 1 f91"/>
              <a:gd name="f189" fmla="*/ f152 1 f92"/>
              <a:gd name="f190" fmla="*/ f153 1 f91"/>
              <a:gd name="f191" fmla="*/ f154 1 f92"/>
              <a:gd name="f192" fmla="*/ f155 1 f91"/>
              <a:gd name="f193" fmla="*/ f156 1 f92"/>
              <a:gd name="f194" fmla="*/ f157 1 f91"/>
              <a:gd name="f195" fmla="*/ f158 1 f92"/>
              <a:gd name="f196" fmla="*/ f159 1 f92"/>
              <a:gd name="f197" fmla="*/ f160 f82 1"/>
              <a:gd name="f198" fmla="*/ f161 f82 1"/>
              <a:gd name="f199" fmla="*/ f163 f83 1"/>
              <a:gd name="f200" fmla="*/ f162 f83 1"/>
              <a:gd name="f201" fmla="*/ f164 f82 1"/>
              <a:gd name="f202" fmla="*/ f165 f83 1"/>
              <a:gd name="f203" fmla="*/ f166 f82 1"/>
              <a:gd name="f204" fmla="*/ f167 f82 1"/>
              <a:gd name="f205" fmla="*/ f168 f83 1"/>
              <a:gd name="f206" fmla="*/ f169 f82 1"/>
              <a:gd name="f207" fmla="*/ f170 f83 1"/>
              <a:gd name="f208" fmla="*/ f171 f82 1"/>
              <a:gd name="f209" fmla="*/ f172 f83 1"/>
              <a:gd name="f210" fmla="*/ f173 f82 1"/>
              <a:gd name="f211" fmla="*/ f174 f83 1"/>
              <a:gd name="f212" fmla="*/ f175 f83 1"/>
              <a:gd name="f213" fmla="*/ f176 f82 1"/>
              <a:gd name="f214" fmla="*/ f177 f83 1"/>
              <a:gd name="f215" fmla="*/ f178 f82 1"/>
              <a:gd name="f216" fmla="*/ f179 f83 1"/>
              <a:gd name="f217" fmla="*/ f180 f82 1"/>
              <a:gd name="f218" fmla="*/ f181 f82 1"/>
              <a:gd name="f219" fmla="*/ f182 f83 1"/>
              <a:gd name="f220" fmla="*/ f183 f82 1"/>
              <a:gd name="f221" fmla="*/ f184 f83 1"/>
              <a:gd name="f222" fmla="*/ f185 f82 1"/>
              <a:gd name="f223" fmla="*/ f186 f82 1"/>
              <a:gd name="f224" fmla="*/ f187 f83 1"/>
              <a:gd name="f225" fmla="*/ f188 f82 1"/>
              <a:gd name="f226" fmla="*/ f189 f83 1"/>
              <a:gd name="f227" fmla="*/ f190 f82 1"/>
              <a:gd name="f228" fmla="*/ f191 f83 1"/>
              <a:gd name="f229" fmla="*/ f192 f82 1"/>
              <a:gd name="f230" fmla="*/ f193 f83 1"/>
              <a:gd name="f231" fmla="*/ f194 f82 1"/>
              <a:gd name="f232" fmla="*/ f195 f83 1"/>
              <a:gd name="f233" fmla="*/ f196 f8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6">
                <a:pos x="f201" y="f202"/>
              </a:cxn>
              <a:cxn ang="f126">
                <a:pos x="f203" y="f202"/>
              </a:cxn>
              <a:cxn ang="f126">
                <a:pos x="f204" y="f205"/>
              </a:cxn>
              <a:cxn ang="f126">
                <a:pos x="f206" y="f207"/>
              </a:cxn>
              <a:cxn ang="f126">
                <a:pos x="f208" y="f209"/>
              </a:cxn>
              <a:cxn ang="f126">
                <a:pos x="f210" y="f211"/>
              </a:cxn>
              <a:cxn ang="f126">
                <a:pos x="f210" y="f212"/>
              </a:cxn>
              <a:cxn ang="f126">
                <a:pos x="f213" y="f214"/>
              </a:cxn>
              <a:cxn ang="f126">
                <a:pos x="f215" y="f216"/>
              </a:cxn>
              <a:cxn ang="f126">
                <a:pos x="f217" y="f216"/>
              </a:cxn>
              <a:cxn ang="f126">
                <a:pos x="f218" y="f212"/>
              </a:cxn>
              <a:cxn ang="f126">
                <a:pos x="f218" y="f219"/>
              </a:cxn>
              <a:cxn ang="f126">
                <a:pos x="f220" y="f221"/>
              </a:cxn>
              <a:cxn ang="f126">
                <a:pos x="f222" y="f209"/>
              </a:cxn>
              <a:cxn ang="f126">
                <a:pos x="f223" y="f224"/>
              </a:cxn>
              <a:cxn ang="f126">
                <a:pos x="f225" y="f226"/>
              </a:cxn>
              <a:cxn ang="f126">
                <a:pos x="f201" y="f202"/>
              </a:cxn>
              <a:cxn ang="f126">
                <a:pos x="f227" y="f228"/>
              </a:cxn>
              <a:cxn ang="f126">
                <a:pos x="f229" y="f230"/>
              </a:cxn>
              <a:cxn ang="f126">
                <a:pos x="f231" y="f232"/>
              </a:cxn>
              <a:cxn ang="f126">
                <a:pos x="f229" y="f233"/>
              </a:cxn>
              <a:cxn ang="f126">
                <a:pos x="f213" y="f233"/>
              </a:cxn>
              <a:cxn ang="f126">
                <a:pos x="f206" y="f228"/>
              </a:cxn>
              <a:cxn ang="f126">
                <a:pos x="f227" y="f228"/>
              </a:cxn>
            </a:cxnLst>
            <a:rect l="f197" t="f200" r="f198" b="f199"/>
            <a:pathLst>
              <a:path w="67" h="266">
                <a:moveTo>
                  <a:pt x="f8" y="f5"/>
                </a:moveTo>
                <a:cubicBezTo>
                  <a:pt x="f9" y="f5"/>
                  <a:pt x="f10" y="f5"/>
                  <a:pt x="f6" y="f5"/>
                </a:cubicBezTo>
                <a:cubicBezTo>
                  <a:pt x="f6" y="f11"/>
                  <a:pt x="f12" y="f13"/>
                  <a:pt x="f12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16" y="f21"/>
                  <a:pt x="f22" y="f23"/>
                  <a:pt x="f10" y="f24"/>
                </a:cubicBezTo>
                <a:cubicBezTo>
                  <a:pt x="f25" y="f26"/>
                  <a:pt x="f27" y="f28"/>
                  <a:pt x="f27" y="f29"/>
                </a:cubicBezTo>
                <a:cubicBezTo>
                  <a:pt x="f27" y="f30"/>
                  <a:pt x="f27" y="f31"/>
                  <a:pt x="f27" y="f32"/>
                </a:cubicBezTo>
                <a:cubicBezTo>
                  <a:pt x="f10" y="f33"/>
                  <a:pt x="f34" y="f35"/>
                  <a:pt x="f36" y="f37"/>
                </a:cubicBezTo>
                <a:cubicBezTo>
                  <a:pt x="f36" y="f37"/>
                  <a:pt x="f38" y="f39"/>
                  <a:pt x="f38" y="f7"/>
                </a:cubicBezTo>
                <a:cubicBezTo>
                  <a:pt x="f25" y="f7"/>
                  <a:pt x="f40" y="f7"/>
                  <a:pt x="f41" y="f7"/>
                </a:cubicBezTo>
                <a:cubicBezTo>
                  <a:pt x="f42" y="f33"/>
                  <a:pt x="f43" y="f33"/>
                  <a:pt x="f44" y="f32"/>
                </a:cubicBezTo>
                <a:cubicBezTo>
                  <a:pt x="f44" y="f45"/>
                  <a:pt x="f44" y="f46"/>
                  <a:pt x="f44" y="f47"/>
                </a:cubicBezTo>
                <a:cubicBezTo>
                  <a:pt x="f48" y="f49"/>
                  <a:pt x="f48" y="f50"/>
                  <a:pt x="f51" y="f52"/>
                </a:cubicBezTo>
                <a:cubicBezTo>
                  <a:pt x="f51" y="f53"/>
                  <a:pt x="f54" y="f55"/>
                  <a:pt x="f43" y="f24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5" y="f66"/>
                </a:cubicBezTo>
                <a:cubicBezTo>
                  <a:pt x="f5" y="f64"/>
                  <a:pt x="f5" y="f8"/>
                  <a:pt x="f8" y="f5"/>
                </a:cubicBezTo>
                <a:close/>
                <a:moveTo>
                  <a:pt x="f67" y="f67"/>
                </a:moveTo>
                <a:cubicBezTo>
                  <a:pt x="f58" y="f68"/>
                  <a:pt x="f69" y="f70"/>
                  <a:pt x="f11" y="f71"/>
                </a:cubicBezTo>
                <a:cubicBezTo>
                  <a:pt x="f11" y="f21"/>
                  <a:pt x="f72" y="f73"/>
                  <a:pt x="f74" y="f75"/>
                </a:cubicBezTo>
                <a:cubicBezTo>
                  <a:pt x="f72" y="f76"/>
                  <a:pt x="f77" y="f78"/>
                  <a:pt x="f11" y="f68"/>
                </a:cubicBezTo>
                <a:cubicBezTo>
                  <a:pt x="f48" y="f68"/>
                  <a:pt x="f68" y="f68"/>
                  <a:pt x="f36" y="f68"/>
                </a:cubicBezTo>
                <a:cubicBezTo>
                  <a:pt x="f16" y="f44"/>
                  <a:pt x="f16" y="f79"/>
                  <a:pt x="f19" y="f67"/>
                </a:cubicBezTo>
                <a:cubicBezTo>
                  <a:pt x="f80" y="f67"/>
                  <a:pt x="f13" y="f67"/>
                  <a:pt x="f67" y="f6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1" name="Freeform 119">
            <a:extLst>
              <a:ext uri="{FF2B5EF4-FFF2-40B4-BE49-F238E27FC236}">
                <a16:creationId xmlns:a16="http://schemas.microsoft.com/office/drawing/2014/main" id="{A460AD81-5D73-3540-A268-01778AE2D8FA}"/>
              </a:ext>
            </a:extLst>
          </p:cNvPr>
          <p:cNvSpPr/>
          <p:nvPr/>
        </p:nvSpPr>
        <p:spPr>
          <a:xfrm>
            <a:off x="8631241" y="2593979"/>
            <a:ext cx="114300" cy="1587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0"/>
              <a:gd name="f7" fmla="val 111"/>
              <a:gd name="f8" fmla="val 104"/>
              <a:gd name="f9" fmla="val 10"/>
              <a:gd name="f10" fmla="val 86"/>
              <a:gd name="f11" fmla="val 68"/>
              <a:gd name="f12" fmla="val 8"/>
              <a:gd name="f13" fmla="val 49"/>
              <a:gd name="f14" fmla="val 6"/>
              <a:gd name="f15" fmla="val 33"/>
              <a:gd name="f16" fmla="val 4"/>
              <a:gd name="f17" fmla="val 17"/>
              <a:gd name="f18" fmla="val 3"/>
              <a:gd name="f19" fmla="val 27"/>
              <a:gd name="f20" fmla="val 50"/>
              <a:gd name="f21" fmla="val 75"/>
              <a:gd name="f22" fmla="val 76"/>
              <a:gd name="f23" fmla="val 20"/>
              <a:gd name="f24" fmla="val 79"/>
              <a:gd name="f25" fmla="val 39"/>
              <a:gd name="f26" fmla="val 59"/>
              <a:gd name="f27" fmla="val 66"/>
              <a:gd name="f28" fmla="val 73"/>
              <a:gd name="f29" fmla="val 78"/>
              <a:gd name="f30" fmla="val 99"/>
              <a:gd name="f31" fmla="val 29"/>
              <a:gd name="f32" fmla="val 5"/>
              <a:gd name="f33" fmla="val 106"/>
              <a:gd name="f34" fmla="val 105"/>
              <a:gd name="f35" fmla="+- 0 0 -90"/>
              <a:gd name="f36" fmla="*/ f3 1 80"/>
              <a:gd name="f37" fmla="*/ f4 1 111"/>
              <a:gd name="f38" fmla="val f5"/>
              <a:gd name="f39" fmla="val f6"/>
              <a:gd name="f40" fmla="val f7"/>
              <a:gd name="f41" fmla="*/ f35 f0 1"/>
              <a:gd name="f42" fmla="+- f40 0 f38"/>
              <a:gd name="f43" fmla="+- f39 0 f38"/>
              <a:gd name="f44" fmla="*/ f41 1 f2"/>
              <a:gd name="f45" fmla="*/ f43 1 80"/>
              <a:gd name="f46" fmla="*/ f42 1 111"/>
              <a:gd name="f47" fmla="*/ 0 f43 1"/>
              <a:gd name="f48" fmla="*/ 104 f42 1"/>
              <a:gd name="f49" fmla="*/ 8 f43 1"/>
              <a:gd name="f50" fmla="*/ 49 f42 1"/>
              <a:gd name="f51" fmla="*/ 3 f43 1"/>
              <a:gd name="f52" fmla="*/ 0 f42 1"/>
              <a:gd name="f53" fmla="*/ 75 f43 1"/>
              <a:gd name="f54" fmla="*/ 79 f43 1"/>
              <a:gd name="f55" fmla="*/ 59 f42 1"/>
              <a:gd name="f56" fmla="*/ 73 f43 1"/>
              <a:gd name="f57" fmla="*/ 78 f42 1"/>
              <a:gd name="f58" fmla="*/ 5 f43 1"/>
              <a:gd name="f59" fmla="*/ 106 f42 1"/>
              <a:gd name="f60" fmla="+- f44 0 f1"/>
              <a:gd name="f61" fmla="*/ f47 1 80"/>
              <a:gd name="f62" fmla="*/ f48 1 111"/>
              <a:gd name="f63" fmla="*/ f49 1 80"/>
              <a:gd name="f64" fmla="*/ f50 1 111"/>
              <a:gd name="f65" fmla="*/ f51 1 80"/>
              <a:gd name="f66" fmla="*/ f52 1 111"/>
              <a:gd name="f67" fmla="*/ f53 1 80"/>
              <a:gd name="f68" fmla="*/ f54 1 80"/>
              <a:gd name="f69" fmla="*/ f55 1 111"/>
              <a:gd name="f70" fmla="*/ f56 1 80"/>
              <a:gd name="f71" fmla="*/ f57 1 111"/>
              <a:gd name="f72" fmla="*/ f58 1 80"/>
              <a:gd name="f73" fmla="*/ f59 1 111"/>
              <a:gd name="f74" fmla="*/ 0 1 f45"/>
              <a:gd name="f75" fmla="*/ f39 1 f45"/>
              <a:gd name="f76" fmla="*/ 0 1 f46"/>
              <a:gd name="f77" fmla="*/ f40 1 f46"/>
              <a:gd name="f78" fmla="*/ f61 1 f45"/>
              <a:gd name="f79" fmla="*/ f62 1 f46"/>
              <a:gd name="f80" fmla="*/ f63 1 f45"/>
              <a:gd name="f81" fmla="*/ f64 1 f46"/>
              <a:gd name="f82" fmla="*/ f65 1 f45"/>
              <a:gd name="f83" fmla="*/ f66 1 f46"/>
              <a:gd name="f84" fmla="*/ f67 1 f45"/>
              <a:gd name="f85" fmla="*/ f68 1 f45"/>
              <a:gd name="f86" fmla="*/ f69 1 f46"/>
              <a:gd name="f87" fmla="*/ f70 1 f45"/>
              <a:gd name="f88" fmla="*/ f71 1 f46"/>
              <a:gd name="f89" fmla="*/ f72 1 f45"/>
              <a:gd name="f90" fmla="*/ f73 1 f46"/>
              <a:gd name="f91" fmla="*/ f74 f36 1"/>
              <a:gd name="f92" fmla="*/ f75 f36 1"/>
              <a:gd name="f93" fmla="*/ f77 f37 1"/>
              <a:gd name="f94" fmla="*/ f76 f37 1"/>
              <a:gd name="f95" fmla="*/ f78 f36 1"/>
              <a:gd name="f96" fmla="*/ f79 f37 1"/>
              <a:gd name="f97" fmla="*/ f80 f36 1"/>
              <a:gd name="f98" fmla="*/ f81 f37 1"/>
              <a:gd name="f99" fmla="*/ f82 f36 1"/>
              <a:gd name="f100" fmla="*/ f83 f37 1"/>
              <a:gd name="f101" fmla="*/ f84 f36 1"/>
              <a:gd name="f102" fmla="*/ f85 f36 1"/>
              <a:gd name="f103" fmla="*/ f86 f37 1"/>
              <a:gd name="f104" fmla="*/ f87 f36 1"/>
              <a:gd name="f105" fmla="*/ f88 f37 1"/>
              <a:gd name="f106" fmla="*/ f89 f36 1"/>
              <a:gd name="f107" fmla="*/ f90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0">
                <a:pos x="f95" y="f96"/>
              </a:cxn>
              <a:cxn ang="f60">
                <a:pos x="f97" y="f98"/>
              </a:cxn>
              <a:cxn ang="f60">
                <a:pos x="f99" y="f100"/>
              </a:cxn>
              <a:cxn ang="f60">
                <a:pos x="f101" y="f100"/>
              </a:cxn>
              <a:cxn ang="f60">
                <a:pos x="f102" y="f103"/>
              </a:cxn>
              <a:cxn ang="f60">
                <a:pos x="f104" y="f105"/>
              </a:cxn>
              <a:cxn ang="f60">
                <a:pos x="f106" y="f107"/>
              </a:cxn>
              <a:cxn ang="f60">
                <a:pos x="f95" y="f96"/>
              </a:cxn>
            </a:cxnLst>
            <a:rect l="f91" t="f94" r="f92" b="f93"/>
            <a:pathLst>
              <a:path w="80" h="111">
                <a:moveTo>
                  <a:pt x="f5" y="f8"/>
                </a:moveTo>
                <a:cubicBezTo>
                  <a:pt x="f9" y="f10"/>
                  <a:pt x="f9" y="f11"/>
                  <a:pt x="f12" y="f13"/>
                </a:cubicBezTo>
                <a:cubicBezTo>
                  <a:pt x="f14" y="f15"/>
                  <a:pt x="f16" y="f17"/>
                  <a:pt x="f18" y="f5"/>
                </a:cubicBezTo>
                <a:cubicBezTo>
                  <a:pt x="f19" y="f5"/>
                  <a:pt x="f20" y="f5"/>
                  <a:pt x="f21" y="f5"/>
                </a:cubicBezTo>
                <a:cubicBezTo>
                  <a:pt x="f22" y="f23"/>
                  <a:pt x="f24" y="f25"/>
                  <a:pt x="f24" y="f26"/>
                </a:cubicBezTo>
                <a:cubicBezTo>
                  <a:pt x="f6" y="f27"/>
                  <a:pt x="f22" y="f28"/>
                  <a:pt x="f28" y="f29"/>
                </a:cubicBezTo>
                <a:cubicBezTo>
                  <a:pt x="f26" y="f30"/>
                  <a:pt x="f31" y="f7"/>
                  <a:pt x="f32" y="f33"/>
                </a:cubicBezTo>
                <a:cubicBezTo>
                  <a:pt x="f16" y="f34"/>
                  <a:pt x="f18" y="f34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2" name="Freeform 120">
            <a:extLst>
              <a:ext uri="{FF2B5EF4-FFF2-40B4-BE49-F238E27FC236}">
                <a16:creationId xmlns:a16="http://schemas.microsoft.com/office/drawing/2014/main" id="{2BAD5359-D8E3-B621-B73E-EA27D507E6F1}"/>
              </a:ext>
            </a:extLst>
          </p:cNvPr>
          <p:cNvSpPr/>
          <p:nvPr/>
        </p:nvSpPr>
        <p:spPr>
          <a:xfrm>
            <a:off x="8459791" y="1069976"/>
            <a:ext cx="107954" cy="1889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6"/>
              <a:gd name="f7" fmla="val 132"/>
              <a:gd name="f8" fmla="val 131"/>
              <a:gd name="f9" fmla="val 4"/>
              <a:gd name="f10" fmla="val 115"/>
              <a:gd name="f11" fmla="val 8"/>
              <a:gd name="f12" fmla="val 98"/>
              <a:gd name="f13" fmla="val 11"/>
              <a:gd name="f14" fmla="val 81"/>
              <a:gd name="f15" fmla="val 13"/>
              <a:gd name="f16" fmla="val 72"/>
              <a:gd name="f17" fmla="val 14"/>
              <a:gd name="f18" fmla="val 63"/>
              <a:gd name="f19" fmla="val 15"/>
              <a:gd name="f20" fmla="val 55"/>
              <a:gd name="f21" fmla="val 48"/>
              <a:gd name="f22" fmla="val 17"/>
              <a:gd name="f23" fmla="val 41"/>
              <a:gd name="f24" fmla="val 34"/>
              <a:gd name="f25" fmla="val 32"/>
              <a:gd name="f26" fmla="val 24"/>
              <a:gd name="f27" fmla="val 12"/>
              <a:gd name="f28" fmla="val 19"/>
              <a:gd name="f29" fmla="val 16"/>
              <a:gd name="f30" fmla="val 10"/>
              <a:gd name="f31" fmla="val 3"/>
              <a:gd name="f32" fmla="val 20"/>
              <a:gd name="f33" fmla="val 44"/>
              <a:gd name="f34" fmla="val 56"/>
              <a:gd name="f35" fmla="val 65"/>
              <a:gd name="f36" fmla="val 18"/>
              <a:gd name="f37" fmla="val 69"/>
              <a:gd name="f38" fmla="val 25"/>
              <a:gd name="f39" fmla="val 64"/>
              <a:gd name="f40" fmla="val 38"/>
              <a:gd name="f41" fmla="val 62"/>
              <a:gd name="f42" fmla="val 40"/>
              <a:gd name="f43" fmla="val 61"/>
              <a:gd name="f44" fmla="val 43"/>
              <a:gd name="f45" fmla="val 46"/>
              <a:gd name="f46" fmla="val 68"/>
              <a:gd name="f47" fmla="val 91"/>
              <a:gd name="f48" fmla="val 73"/>
              <a:gd name="f49" fmla="val 114"/>
              <a:gd name="f50" fmla="val 118"/>
              <a:gd name="f51" fmla="val 75"/>
              <a:gd name="f52" fmla="val 122"/>
              <a:gd name="f53" fmla="val 126"/>
              <a:gd name="f54" fmla="val 125"/>
              <a:gd name="f55" fmla="val 123"/>
              <a:gd name="f56" fmla="val 121"/>
              <a:gd name="f57" fmla="val 66"/>
              <a:gd name="f58" fmla="val 128"/>
              <a:gd name="f59" fmla="val 54"/>
              <a:gd name="f60" fmla="val 47"/>
              <a:gd name="f61" fmla="val 104"/>
              <a:gd name="f62" fmla="val 29"/>
              <a:gd name="f63" fmla="val 23"/>
              <a:gd name="f64" fmla="val 113"/>
              <a:gd name="f65" fmla="val 21"/>
              <a:gd name="f66" fmla="val 124"/>
              <a:gd name="f67" fmla="val 1"/>
              <a:gd name="f68" fmla="+- 0 0 -90"/>
              <a:gd name="f69" fmla="*/ f3 1 76"/>
              <a:gd name="f70" fmla="*/ f4 1 132"/>
              <a:gd name="f71" fmla="val f5"/>
              <a:gd name="f72" fmla="val f6"/>
              <a:gd name="f73" fmla="val f7"/>
              <a:gd name="f74" fmla="*/ f68 f0 1"/>
              <a:gd name="f75" fmla="+- f73 0 f71"/>
              <a:gd name="f76" fmla="+- f72 0 f71"/>
              <a:gd name="f77" fmla="*/ f74 1 f2"/>
              <a:gd name="f78" fmla="*/ f76 1 76"/>
              <a:gd name="f79" fmla="*/ f75 1 132"/>
              <a:gd name="f80" fmla="*/ 0 f76 1"/>
              <a:gd name="f81" fmla="*/ 131 f75 1"/>
              <a:gd name="f82" fmla="*/ 11 f76 1"/>
              <a:gd name="f83" fmla="*/ 81 f75 1"/>
              <a:gd name="f84" fmla="*/ 15 f76 1"/>
              <a:gd name="f85" fmla="*/ 55 f75 1"/>
              <a:gd name="f86" fmla="*/ 34 f75 1"/>
              <a:gd name="f87" fmla="*/ 12 f76 1"/>
              <a:gd name="f88" fmla="*/ 19 f75 1"/>
              <a:gd name="f89" fmla="*/ 13 f76 1"/>
              <a:gd name="f90" fmla="*/ 10 f75 1"/>
              <a:gd name="f91" fmla="*/ 20 f76 1"/>
              <a:gd name="f92" fmla="*/ 0 f75 1"/>
              <a:gd name="f93" fmla="*/ 56 f76 1"/>
              <a:gd name="f94" fmla="*/ 63 f76 1"/>
              <a:gd name="f95" fmla="*/ 65 f76 1"/>
              <a:gd name="f96" fmla="*/ 18 f75 1"/>
              <a:gd name="f97" fmla="*/ 64 f76 1"/>
              <a:gd name="f98" fmla="*/ 38 f75 1"/>
              <a:gd name="f99" fmla="*/ 61 f76 1"/>
              <a:gd name="f100" fmla="*/ 46 f75 1"/>
              <a:gd name="f101" fmla="*/ 73 f76 1"/>
              <a:gd name="f102" fmla="*/ 114 f75 1"/>
              <a:gd name="f103" fmla="*/ 76 f76 1"/>
              <a:gd name="f104" fmla="*/ 126 f75 1"/>
              <a:gd name="f105" fmla="*/ 72 f76 1"/>
              <a:gd name="f106" fmla="*/ 121 f75 1"/>
              <a:gd name="f107" fmla="*/ 55 f76 1"/>
              <a:gd name="f108" fmla="*/ 38 f76 1"/>
              <a:gd name="f109" fmla="*/ 104 f75 1"/>
              <a:gd name="f110" fmla="*/ 21 f76 1"/>
              <a:gd name="f111" fmla="*/ 132 f75 1"/>
              <a:gd name="f112" fmla="*/ 4 f76 1"/>
              <a:gd name="f113" fmla="+- f77 0 f1"/>
              <a:gd name="f114" fmla="*/ f80 1 76"/>
              <a:gd name="f115" fmla="*/ f81 1 132"/>
              <a:gd name="f116" fmla="*/ f82 1 76"/>
              <a:gd name="f117" fmla="*/ f83 1 132"/>
              <a:gd name="f118" fmla="*/ f84 1 76"/>
              <a:gd name="f119" fmla="*/ f85 1 132"/>
              <a:gd name="f120" fmla="*/ f86 1 132"/>
              <a:gd name="f121" fmla="*/ f87 1 76"/>
              <a:gd name="f122" fmla="*/ f88 1 132"/>
              <a:gd name="f123" fmla="*/ f89 1 76"/>
              <a:gd name="f124" fmla="*/ f90 1 132"/>
              <a:gd name="f125" fmla="*/ f91 1 76"/>
              <a:gd name="f126" fmla="*/ f92 1 132"/>
              <a:gd name="f127" fmla="*/ f93 1 76"/>
              <a:gd name="f128" fmla="*/ f94 1 76"/>
              <a:gd name="f129" fmla="*/ f95 1 76"/>
              <a:gd name="f130" fmla="*/ f96 1 132"/>
              <a:gd name="f131" fmla="*/ f97 1 76"/>
              <a:gd name="f132" fmla="*/ f98 1 132"/>
              <a:gd name="f133" fmla="*/ f99 1 76"/>
              <a:gd name="f134" fmla="*/ f100 1 132"/>
              <a:gd name="f135" fmla="*/ f101 1 76"/>
              <a:gd name="f136" fmla="*/ f102 1 132"/>
              <a:gd name="f137" fmla="*/ f103 1 76"/>
              <a:gd name="f138" fmla="*/ f104 1 132"/>
              <a:gd name="f139" fmla="*/ f105 1 76"/>
              <a:gd name="f140" fmla="*/ f106 1 132"/>
              <a:gd name="f141" fmla="*/ f107 1 76"/>
              <a:gd name="f142" fmla="*/ f108 1 76"/>
              <a:gd name="f143" fmla="*/ f109 1 132"/>
              <a:gd name="f144" fmla="*/ f110 1 76"/>
              <a:gd name="f145" fmla="*/ f111 1 132"/>
              <a:gd name="f146" fmla="*/ f112 1 76"/>
              <a:gd name="f147" fmla="*/ 0 1 f78"/>
              <a:gd name="f148" fmla="*/ f72 1 f78"/>
              <a:gd name="f149" fmla="*/ 0 1 f79"/>
              <a:gd name="f150" fmla="*/ f73 1 f79"/>
              <a:gd name="f151" fmla="*/ f114 1 f78"/>
              <a:gd name="f152" fmla="*/ f115 1 f79"/>
              <a:gd name="f153" fmla="*/ f116 1 f78"/>
              <a:gd name="f154" fmla="*/ f117 1 f79"/>
              <a:gd name="f155" fmla="*/ f118 1 f78"/>
              <a:gd name="f156" fmla="*/ f119 1 f79"/>
              <a:gd name="f157" fmla="*/ f120 1 f79"/>
              <a:gd name="f158" fmla="*/ f121 1 f78"/>
              <a:gd name="f159" fmla="*/ f122 1 f79"/>
              <a:gd name="f160" fmla="*/ f123 1 f78"/>
              <a:gd name="f161" fmla="*/ f124 1 f79"/>
              <a:gd name="f162" fmla="*/ f125 1 f78"/>
              <a:gd name="f163" fmla="*/ f126 1 f79"/>
              <a:gd name="f164" fmla="*/ f127 1 f78"/>
              <a:gd name="f165" fmla="*/ f128 1 f78"/>
              <a:gd name="f166" fmla="*/ f129 1 f78"/>
              <a:gd name="f167" fmla="*/ f130 1 f79"/>
              <a:gd name="f168" fmla="*/ f131 1 f78"/>
              <a:gd name="f169" fmla="*/ f132 1 f79"/>
              <a:gd name="f170" fmla="*/ f133 1 f78"/>
              <a:gd name="f171" fmla="*/ f134 1 f79"/>
              <a:gd name="f172" fmla="*/ f135 1 f78"/>
              <a:gd name="f173" fmla="*/ f136 1 f79"/>
              <a:gd name="f174" fmla="*/ f137 1 f78"/>
              <a:gd name="f175" fmla="*/ f138 1 f79"/>
              <a:gd name="f176" fmla="*/ f139 1 f78"/>
              <a:gd name="f177" fmla="*/ f140 1 f79"/>
              <a:gd name="f178" fmla="*/ f141 1 f78"/>
              <a:gd name="f179" fmla="*/ f142 1 f78"/>
              <a:gd name="f180" fmla="*/ f143 1 f79"/>
              <a:gd name="f181" fmla="*/ f144 1 f78"/>
              <a:gd name="f182" fmla="*/ f145 1 f79"/>
              <a:gd name="f183" fmla="*/ f146 1 f78"/>
              <a:gd name="f184" fmla="*/ f147 f69 1"/>
              <a:gd name="f185" fmla="*/ f148 f69 1"/>
              <a:gd name="f186" fmla="*/ f150 f70 1"/>
              <a:gd name="f187" fmla="*/ f149 f70 1"/>
              <a:gd name="f188" fmla="*/ f151 f69 1"/>
              <a:gd name="f189" fmla="*/ f152 f70 1"/>
              <a:gd name="f190" fmla="*/ f153 f69 1"/>
              <a:gd name="f191" fmla="*/ f154 f70 1"/>
              <a:gd name="f192" fmla="*/ f155 f69 1"/>
              <a:gd name="f193" fmla="*/ f156 f70 1"/>
              <a:gd name="f194" fmla="*/ f157 f70 1"/>
              <a:gd name="f195" fmla="*/ f158 f69 1"/>
              <a:gd name="f196" fmla="*/ f159 f70 1"/>
              <a:gd name="f197" fmla="*/ f160 f69 1"/>
              <a:gd name="f198" fmla="*/ f161 f70 1"/>
              <a:gd name="f199" fmla="*/ f162 f69 1"/>
              <a:gd name="f200" fmla="*/ f163 f70 1"/>
              <a:gd name="f201" fmla="*/ f164 f69 1"/>
              <a:gd name="f202" fmla="*/ f165 f69 1"/>
              <a:gd name="f203" fmla="*/ f166 f69 1"/>
              <a:gd name="f204" fmla="*/ f167 f70 1"/>
              <a:gd name="f205" fmla="*/ f168 f69 1"/>
              <a:gd name="f206" fmla="*/ f169 f70 1"/>
              <a:gd name="f207" fmla="*/ f170 f69 1"/>
              <a:gd name="f208" fmla="*/ f171 f70 1"/>
              <a:gd name="f209" fmla="*/ f172 f69 1"/>
              <a:gd name="f210" fmla="*/ f173 f70 1"/>
              <a:gd name="f211" fmla="*/ f174 f69 1"/>
              <a:gd name="f212" fmla="*/ f175 f70 1"/>
              <a:gd name="f213" fmla="*/ f176 f69 1"/>
              <a:gd name="f214" fmla="*/ f177 f70 1"/>
              <a:gd name="f215" fmla="*/ f178 f69 1"/>
              <a:gd name="f216" fmla="*/ f179 f69 1"/>
              <a:gd name="f217" fmla="*/ f180 f70 1"/>
              <a:gd name="f218" fmla="*/ f181 f69 1"/>
              <a:gd name="f219" fmla="*/ f182 f70 1"/>
              <a:gd name="f220" fmla="*/ f183 f6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3">
                <a:pos x="f188" y="f189"/>
              </a:cxn>
              <a:cxn ang="f113">
                <a:pos x="f190" y="f191"/>
              </a:cxn>
              <a:cxn ang="f113">
                <a:pos x="f192" y="f193"/>
              </a:cxn>
              <a:cxn ang="f113">
                <a:pos x="f190" y="f194"/>
              </a:cxn>
              <a:cxn ang="f113">
                <a:pos x="f195" y="f196"/>
              </a:cxn>
              <a:cxn ang="f113">
                <a:pos x="f197" y="f198"/>
              </a:cxn>
              <a:cxn ang="f113">
                <a:pos x="f199" y="f200"/>
              </a:cxn>
              <a:cxn ang="f113">
                <a:pos x="f201" y="f200"/>
              </a:cxn>
              <a:cxn ang="f113">
                <a:pos x="f202" y="f198"/>
              </a:cxn>
              <a:cxn ang="f113">
                <a:pos x="f203" y="f204"/>
              </a:cxn>
              <a:cxn ang="f113">
                <a:pos x="f205" y="f206"/>
              </a:cxn>
              <a:cxn ang="f113">
                <a:pos x="f207" y="f208"/>
              </a:cxn>
              <a:cxn ang="f113">
                <a:pos x="f209" y="f210"/>
              </a:cxn>
              <a:cxn ang="f113">
                <a:pos x="f211" y="f212"/>
              </a:cxn>
              <a:cxn ang="f113">
                <a:pos x="f213" y="f214"/>
              </a:cxn>
              <a:cxn ang="f113">
                <a:pos x="f215" y="f189"/>
              </a:cxn>
              <a:cxn ang="f113">
                <a:pos x="f216" y="f217"/>
              </a:cxn>
              <a:cxn ang="f113">
                <a:pos x="f218" y="f219"/>
              </a:cxn>
              <a:cxn ang="f113">
                <a:pos x="f220" y="f214"/>
              </a:cxn>
              <a:cxn ang="f113">
                <a:pos x="f188" y="f189"/>
              </a:cxn>
            </a:cxnLst>
            <a:rect l="f184" t="f187" r="f185" b="f186"/>
            <a:pathLst>
              <a:path w="76" h="132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19" y="f21"/>
                  <a:pt x="f22" y="f23"/>
                  <a:pt x="f13" y="f24"/>
                </a:cubicBezTo>
                <a:cubicBezTo>
                  <a:pt x="f11" y="f25"/>
                  <a:pt x="f13" y="f26"/>
                  <a:pt x="f27" y="f28"/>
                </a:cubicBezTo>
                <a:cubicBezTo>
                  <a:pt x="f27" y="f29"/>
                  <a:pt x="f17" y="f27"/>
                  <a:pt x="f15" y="f30"/>
                </a:cubicBezTo>
                <a:cubicBezTo>
                  <a:pt x="f27" y="f31"/>
                  <a:pt x="f15" y="f5"/>
                  <a:pt x="f32" y="f5"/>
                </a:cubicBezTo>
                <a:cubicBezTo>
                  <a:pt x="f25" y="f5"/>
                  <a:pt x="f33" y="f5"/>
                  <a:pt x="f34" y="f5"/>
                </a:cubicBezTo>
                <a:cubicBezTo>
                  <a:pt x="f18" y="f5"/>
                  <a:pt x="f35" y="f31"/>
                  <a:pt x="f18" y="f30"/>
                </a:cubicBezTo>
                <a:cubicBezTo>
                  <a:pt x="f18" y="f27"/>
                  <a:pt x="f18" y="f29"/>
                  <a:pt x="f35" y="f36"/>
                </a:cubicBezTo>
                <a:cubicBezTo>
                  <a:pt x="f37" y="f38"/>
                  <a:pt x="f37" y="f25"/>
                  <a:pt x="f39" y="f40"/>
                </a:cubicBezTo>
                <a:cubicBezTo>
                  <a:pt x="f41" y="f42"/>
                  <a:pt x="f43" y="f44"/>
                  <a:pt x="f43" y="f45"/>
                </a:cubicBezTo>
                <a:cubicBezTo>
                  <a:pt x="f35" y="f46"/>
                  <a:pt x="f37" y="f47"/>
                  <a:pt x="f48" y="f49"/>
                </a:cubicBezTo>
                <a:cubicBezTo>
                  <a:pt x="f48" y="f50"/>
                  <a:pt x="f51" y="f52"/>
                  <a:pt x="f6" y="f53"/>
                </a:cubicBezTo>
                <a:cubicBezTo>
                  <a:pt x="f51" y="f54"/>
                  <a:pt x="f48" y="f55"/>
                  <a:pt x="f16" y="f56"/>
                </a:cubicBezTo>
                <a:cubicBezTo>
                  <a:pt x="f57" y="f54"/>
                  <a:pt x="f43" y="f58"/>
                  <a:pt x="f20" y="f8"/>
                </a:cubicBezTo>
                <a:cubicBezTo>
                  <a:pt x="f59" y="f49"/>
                  <a:pt x="f60" y="f61"/>
                  <a:pt x="f40" y="f61"/>
                </a:cubicBezTo>
                <a:cubicBezTo>
                  <a:pt x="f62" y="f61"/>
                  <a:pt x="f63" y="f64"/>
                  <a:pt x="f65" y="f7"/>
                </a:cubicBezTo>
                <a:cubicBezTo>
                  <a:pt x="f19" y="f58"/>
                  <a:pt x="f30" y="f66"/>
                  <a:pt x="f9" y="f56"/>
                </a:cubicBezTo>
                <a:cubicBezTo>
                  <a:pt x="f31" y="f54"/>
                  <a:pt x="f67" y="f58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3" name="Freeform 121">
            <a:extLst>
              <a:ext uri="{FF2B5EF4-FFF2-40B4-BE49-F238E27FC236}">
                <a16:creationId xmlns:a16="http://schemas.microsoft.com/office/drawing/2014/main" id="{3EFD74A6-F7A9-D096-436C-619197ABDC8E}"/>
              </a:ext>
            </a:extLst>
          </p:cNvPr>
          <p:cNvSpPr/>
          <p:nvPr/>
        </p:nvSpPr>
        <p:spPr>
          <a:xfrm>
            <a:off x="7802566" y="3606795"/>
            <a:ext cx="123828" cy="1238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7"/>
              <a:gd name="f7" fmla="val 86"/>
              <a:gd name="f8" fmla="val 4"/>
              <a:gd name="f9" fmla="val 7"/>
              <a:gd name="f10" fmla="val 59"/>
              <a:gd name="f11" fmla="val 32"/>
              <a:gd name="f12" fmla="val 10"/>
              <a:gd name="f13" fmla="val 11"/>
              <a:gd name="f14" fmla="val 2"/>
              <a:gd name="f15" fmla="val 14"/>
              <a:gd name="f16" fmla="val 19"/>
              <a:gd name="f17" fmla="val 37"/>
              <a:gd name="f18" fmla="val 54"/>
              <a:gd name="f19" fmla="val 71"/>
              <a:gd name="f20" fmla="val 77"/>
              <a:gd name="f21" fmla="val 80"/>
              <a:gd name="f22" fmla="val 81"/>
              <a:gd name="f23" fmla="val 83"/>
              <a:gd name="f24" fmla="val 17"/>
              <a:gd name="f25" fmla="val 85"/>
              <a:gd name="f26" fmla="val 27"/>
              <a:gd name="f27" fmla="val 53"/>
              <a:gd name="f28" fmla="val 69"/>
              <a:gd name="f29" fmla="val 68"/>
              <a:gd name="f30" fmla="val 79"/>
              <a:gd name="f31" fmla="val 56"/>
              <a:gd name="f32" fmla="val 45"/>
              <a:gd name="f33" fmla="val 35"/>
              <a:gd name="f34" fmla="val 23"/>
              <a:gd name="f35" fmla="+- 0 0 -90"/>
              <a:gd name="f36" fmla="*/ f3 1 87"/>
              <a:gd name="f37" fmla="*/ f4 1 86"/>
              <a:gd name="f38" fmla="val f5"/>
              <a:gd name="f39" fmla="val f6"/>
              <a:gd name="f40" fmla="val f7"/>
              <a:gd name="f41" fmla="*/ f35 f0 1"/>
              <a:gd name="f42" fmla="+- f40 0 f38"/>
              <a:gd name="f43" fmla="+- f39 0 f38"/>
              <a:gd name="f44" fmla="*/ f41 1 f2"/>
              <a:gd name="f45" fmla="*/ f43 1 87"/>
              <a:gd name="f46" fmla="*/ f42 1 86"/>
              <a:gd name="f47" fmla="*/ 4 f43 1"/>
              <a:gd name="f48" fmla="*/ 86 f42 1"/>
              <a:gd name="f49" fmla="*/ 10 f43 1"/>
              <a:gd name="f50" fmla="*/ 7 f42 1"/>
              <a:gd name="f51" fmla="*/ 19 f43 1"/>
              <a:gd name="f52" fmla="*/ 0 f42 1"/>
              <a:gd name="f53" fmla="*/ 71 f43 1"/>
              <a:gd name="f54" fmla="*/ 81 f43 1"/>
              <a:gd name="f55" fmla="*/ 86 f43 1"/>
              <a:gd name="f56" fmla="*/ 37 f42 1"/>
              <a:gd name="f57" fmla="*/ 45 f43 1"/>
              <a:gd name="f58" fmla="*/ 53 f42 1"/>
              <a:gd name="f59" fmla="+- f44 0 f1"/>
              <a:gd name="f60" fmla="*/ f47 1 87"/>
              <a:gd name="f61" fmla="*/ f48 1 86"/>
              <a:gd name="f62" fmla="*/ f49 1 87"/>
              <a:gd name="f63" fmla="*/ f50 1 86"/>
              <a:gd name="f64" fmla="*/ f51 1 87"/>
              <a:gd name="f65" fmla="*/ f52 1 86"/>
              <a:gd name="f66" fmla="*/ f53 1 87"/>
              <a:gd name="f67" fmla="*/ f54 1 87"/>
              <a:gd name="f68" fmla="*/ f55 1 87"/>
              <a:gd name="f69" fmla="*/ f56 1 86"/>
              <a:gd name="f70" fmla="*/ f57 1 87"/>
              <a:gd name="f71" fmla="*/ f58 1 86"/>
              <a:gd name="f72" fmla="*/ 0 1 f45"/>
              <a:gd name="f73" fmla="*/ f39 1 f45"/>
              <a:gd name="f74" fmla="*/ 0 1 f46"/>
              <a:gd name="f75" fmla="*/ f40 1 f46"/>
              <a:gd name="f76" fmla="*/ f60 1 f45"/>
              <a:gd name="f77" fmla="*/ f61 1 f46"/>
              <a:gd name="f78" fmla="*/ f62 1 f45"/>
              <a:gd name="f79" fmla="*/ f63 1 f46"/>
              <a:gd name="f80" fmla="*/ f64 1 f45"/>
              <a:gd name="f81" fmla="*/ f65 1 f46"/>
              <a:gd name="f82" fmla="*/ f66 1 f45"/>
              <a:gd name="f83" fmla="*/ f67 1 f45"/>
              <a:gd name="f84" fmla="*/ f68 1 f45"/>
              <a:gd name="f85" fmla="*/ f69 1 f46"/>
              <a:gd name="f86" fmla="*/ f70 1 f45"/>
              <a:gd name="f87" fmla="*/ f71 1 f46"/>
              <a:gd name="f88" fmla="*/ f72 f36 1"/>
              <a:gd name="f89" fmla="*/ f73 f36 1"/>
              <a:gd name="f90" fmla="*/ f75 f37 1"/>
              <a:gd name="f91" fmla="*/ f74 f37 1"/>
              <a:gd name="f92" fmla="*/ f76 f36 1"/>
              <a:gd name="f93" fmla="*/ f77 f37 1"/>
              <a:gd name="f94" fmla="*/ f78 f36 1"/>
              <a:gd name="f95" fmla="*/ f79 f37 1"/>
              <a:gd name="f96" fmla="*/ f80 f36 1"/>
              <a:gd name="f97" fmla="*/ f81 f37 1"/>
              <a:gd name="f98" fmla="*/ f82 f36 1"/>
              <a:gd name="f99" fmla="*/ f83 f36 1"/>
              <a:gd name="f100" fmla="*/ f84 f36 1"/>
              <a:gd name="f101" fmla="*/ f85 f37 1"/>
              <a:gd name="f102" fmla="*/ f86 f36 1"/>
              <a:gd name="f103" fmla="*/ f87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9">
                <a:pos x="f92" y="f93"/>
              </a:cxn>
              <a:cxn ang="f59">
                <a:pos x="f94" y="f95"/>
              </a:cxn>
              <a:cxn ang="f59">
                <a:pos x="f96" y="f97"/>
              </a:cxn>
              <a:cxn ang="f59">
                <a:pos x="f98" y="f97"/>
              </a:cxn>
              <a:cxn ang="f59">
                <a:pos x="f99" y="f95"/>
              </a:cxn>
              <a:cxn ang="f59">
                <a:pos x="f100" y="f101"/>
              </a:cxn>
              <a:cxn ang="f59">
                <a:pos x="f100" y="f93"/>
              </a:cxn>
              <a:cxn ang="f59">
                <a:pos x="f102" y="f103"/>
              </a:cxn>
              <a:cxn ang="f59">
                <a:pos x="f92" y="f93"/>
              </a:cxn>
            </a:cxnLst>
            <a:rect l="f88" t="f91" r="f89" b="f90"/>
            <a:pathLst>
              <a:path w="87" h="86">
                <a:moveTo>
                  <a:pt x="f8" y="f7"/>
                </a:moveTo>
                <a:cubicBezTo>
                  <a:pt x="f9" y="f10"/>
                  <a:pt x="f5" y="f11"/>
                  <a:pt x="f12" y="f9"/>
                </a:cubicBezTo>
                <a:cubicBezTo>
                  <a:pt x="f13" y="f14"/>
                  <a:pt x="f15" y="f5"/>
                  <a:pt x="f16" y="f5"/>
                </a:cubicBezTo>
                <a:cubicBezTo>
                  <a:pt x="f17" y="f5"/>
                  <a:pt x="f18" y="f5"/>
                  <a:pt x="f19" y="f5"/>
                </a:cubicBezTo>
                <a:cubicBezTo>
                  <a:pt x="f20" y="f5"/>
                  <a:pt x="f21" y="f14"/>
                  <a:pt x="f22" y="f9"/>
                </a:cubicBezTo>
                <a:cubicBezTo>
                  <a:pt x="f23" y="f24"/>
                  <a:pt x="f25" y="f26"/>
                  <a:pt x="f7" y="f17"/>
                </a:cubicBezTo>
                <a:cubicBezTo>
                  <a:pt x="f6" y="f27"/>
                  <a:pt x="f7" y="f28"/>
                  <a:pt x="f7" y="f7"/>
                </a:cubicBezTo>
                <a:cubicBezTo>
                  <a:pt x="f29" y="f30"/>
                  <a:pt x="f31" y="f29"/>
                  <a:pt x="f32" y="f27"/>
                </a:cubicBezTo>
                <a:cubicBezTo>
                  <a:pt x="f33" y="f29"/>
                  <a:pt x="f34" y="f30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4" name="Freeform 122">
            <a:extLst>
              <a:ext uri="{FF2B5EF4-FFF2-40B4-BE49-F238E27FC236}">
                <a16:creationId xmlns:a16="http://schemas.microsoft.com/office/drawing/2014/main" id="{BA9CA7EA-17D7-3972-601A-F7BF26A6CB1E}"/>
              </a:ext>
            </a:extLst>
          </p:cNvPr>
          <p:cNvSpPr/>
          <p:nvPr/>
        </p:nvSpPr>
        <p:spPr>
          <a:xfrm>
            <a:off x="8589965" y="2503490"/>
            <a:ext cx="192088" cy="53816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4"/>
              <a:gd name="f7" fmla="val 375"/>
              <a:gd name="f8" fmla="val 51"/>
              <a:gd name="f9" fmla="val 178"/>
              <a:gd name="f10" fmla="val 54"/>
              <a:gd name="f11" fmla="val 177"/>
              <a:gd name="f12" fmla="val 56"/>
              <a:gd name="f13" fmla="val 58"/>
              <a:gd name="f14" fmla="val 95"/>
              <a:gd name="f15" fmla="val 172"/>
              <a:gd name="f16" fmla="val 117"/>
              <a:gd name="f17" fmla="val 145"/>
              <a:gd name="f18" fmla="val 113"/>
              <a:gd name="f19" fmla="val 108"/>
              <a:gd name="f20" fmla="val 110"/>
              <a:gd name="f21" fmla="val 76"/>
              <a:gd name="f22" fmla="val 107"/>
              <a:gd name="f23" fmla="val 45"/>
              <a:gd name="f24" fmla="val 104"/>
              <a:gd name="f25" fmla="val 14"/>
              <a:gd name="f26" fmla="val 12"/>
              <a:gd name="f27" fmla="val 103"/>
              <a:gd name="f28" fmla="val 11"/>
              <a:gd name="f29" fmla="val 9"/>
              <a:gd name="f30" fmla="val 78"/>
              <a:gd name="f31" fmla="val 53"/>
              <a:gd name="f32" fmla="val 27"/>
              <a:gd name="f33" fmla="val 5"/>
              <a:gd name="f34" fmla="val 26"/>
              <a:gd name="f35" fmla="val 3"/>
              <a:gd name="f36" fmla="val 55"/>
              <a:gd name="f37" fmla="val 83"/>
              <a:gd name="f38" fmla="val 112"/>
              <a:gd name="f39" fmla="val 115"/>
              <a:gd name="f40" fmla="val 24"/>
              <a:gd name="f41" fmla="val 116"/>
              <a:gd name="f42" fmla="val 36"/>
              <a:gd name="f43" fmla="val 118"/>
              <a:gd name="f44" fmla="val 60"/>
              <a:gd name="f45" fmla="val 120"/>
              <a:gd name="f46" fmla="val 85"/>
              <a:gd name="f47" fmla="val 123"/>
              <a:gd name="f48" fmla="val 109"/>
              <a:gd name="f49" fmla="val 127"/>
              <a:gd name="f50" fmla="val 147"/>
              <a:gd name="f51" fmla="val 102"/>
              <a:gd name="f52" fmla="val 176"/>
              <a:gd name="f53" fmla="val 67"/>
              <a:gd name="f54" fmla="val 185"/>
              <a:gd name="f55" fmla="val 64"/>
              <a:gd name="f56" fmla="val 186"/>
              <a:gd name="f57" fmla="val 61"/>
              <a:gd name="f58" fmla="val 187"/>
              <a:gd name="f59" fmla="val 57"/>
              <a:gd name="f60" fmla="val 190"/>
              <a:gd name="f61" fmla="val 192"/>
              <a:gd name="f62" fmla="val 194"/>
              <a:gd name="f63" fmla="val 240"/>
              <a:gd name="f64" fmla="val 285"/>
              <a:gd name="f65" fmla="val 331"/>
              <a:gd name="f66" fmla="val 337"/>
              <a:gd name="f67" fmla="val 340"/>
              <a:gd name="f68" fmla="val 342"/>
              <a:gd name="f69" fmla="val 87"/>
              <a:gd name="f70" fmla="val 352"/>
              <a:gd name="f71" fmla="val 363"/>
              <a:gd name="f72" fmla="val 374"/>
              <a:gd name="f73" fmla="val 131"/>
              <a:gd name="f74" fmla="val 129"/>
              <a:gd name="f75" fmla="val 89"/>
              <a:gd name="f76" fmla="val 52"/>
              <a:gd name="f77" fmla="val 373"/>
              <a:gd name="f78" fmla="val 370"/>
              <a:gd name="f79" fmla="val 35"/>
              <a:gd name="f80" fmla="val 70"/>
              <a:gd name="f81" fmla="val 105"/>
              <a:gd name="f82" fmla="val 369"/>
              <a:gd name="f83" fmla="val 106"/>
              <a:gd name="f84" fmla="val 368"/>
              <a:gd name="f85" fmla="val 99"/>
              <a:gd name="f86" fmla="val 364"/>
              <a:gd name="f87" fmla="val 91"/>
              <a:gd name="f88" fmla="val 361"/>
              <a:gd name="f89" fmla="val 84"/>
              <a:gd name="f90" fmla="val 358"/>
              <a:gd name="f91" fmla="val 75"/>
              <a:gd name="f92" fmla="val 353"/>
              <a:gd name="f93" fmla="val 65"/>
              <a:gd name="f94" fmla="val 349"/>
              <a:gd name="f95" fmla="val 345"/>
              <a:gd name="f96" fmla="val 343"/>
              <a:gd name="f97" fmla="val 338"/>
              <a:gd name="f98" fmla="val 233"/>
              <a:gd name="f99" fmla="val 181"/>
              <a:gd name="f100" fmla="val 179"/>
              <a:gd name="f101" fmla="+- 0 0 -90"/>
              <a:gd name="f102" fmla="*/ f3 1 134"/>
              <a:gd name="f103" fmla="*/ f4 1 375"/>
              <a:gd name="f104" fmla="val f5"/>
              <a:gd name="f105" fmla="val f6"/>
              <a:gd name="f106" fmla="val f7"/>
              <a:gd name="f107" fmla="*/ f101 f0 1"/>
              <a:gd name="f108" fmla="+- f106 0 f104"/>
              <a:gd name="f109" fmla="+- f105 0 f104"/>
              <a:gd name="f110" fmla="*/ f107 1 f2"/>
              <a:gd name="f111" fmla="*/ f109 1 134"/>
              <a:gd name="f112" fmla="*/ f108 1 375"/>
              <a:gd name="f113" fmla="*/ 51 f109 1"/>
              <a:gd name="f114" fmla="*/ 178 f108 1"/>
              <a:gd name="f115" fmla="*/ 58 f109 1"/>
              <a:gd name="f116" fmla="*/ 177 f108 1"/>
              <a:gd name="f117" fmla="*/ 113 f109 1"/>
              <a:gd name="f118" fmla="*/ 108 f108 1"/>
              <a:gd name="f119" fmla="*/ 104 f109 1"/>
              <a:gd name="f120" fmla="*/ 14 f108 1"/>
              <a:gd name="f121" fmla="*/ 103 f109 1"/>
              <a:gd name="f122" fmla="*/ 9 f108 1"/>
              <a:gd name="f123" fmla="*/ 27 f109 1"/>
              <a:gd name="f124" fmla="*/ 26 f109 1"/>
              <a:gd name="f125" fmla="*/ 0 f108 1"/>
              <a:gd name="f126" fmla="*/ 112 f109 1"/>
              <a:gd name="f127" fmla="*/ 116 f109 1"/>
              <a:gd name="f128" fmla="*/ 36 f108 1"/>
              <a:gd name="f129" fmla="*/ 123 f109 1"/>
              <a:gd name="f130" fmla="*/ 109 f108 1"/>
              <a:gd name="f131" fmla="*/ 67 f109 1"/>
              <a:gd name="f132" fmla="*/ 185 f108 1"/>
              <a:gd name="f133" fmla="*/ 57 f109 1"/>
              <a:gd name="f134" fmla="*/ 187 f108 1"/>
              <a:gd name="f135" fmla="*/ 194 f108 1"/>
              <a:gd name="f136" fmla="*/ 56 f109 1"/>
              <a:gd name="f137" fmla="*/ 331 f108 1"/>
              <a:gd name="f138" fmla="*/ 64 f109 1"/>
              <a:gd name="f139" fmla="*/ 342 f108 1"/>
              <a:gd name="f140" fmla="*/ 134 f109 1"/>
              <a:gd name="f141" fmla="*/ 374 f108 1"/>
              <a:gd name="f142" fmla="*/ 127 f109 1"/>
              <a:gd name="f143" fmla="*/ 375 f108 1"/>
              <a:gd name="f144" fmla="*/ 14 f109 1"/>
              <a:gd name="f145" fmla="*/ 0 f109 1"/>
              <a:gd name="f146" fmla="*/ 370 f108 1"/>
              <a:gd name="f147" fmla="*/ 105 f109 1"/>
              <a:gd name="f148" fmla="*/ 106 f109 1"/>
              <a:gd name="f149" fmla="*/ 368 f108 1"/>
              <a:gd name="f150" fmla="*/ 84 f109 1"/>
              <a:gd name="f151" fmla="*/ 358 f108 1"/>
              <a:gd name="f152" fmla="*/ 345 f108 1"/>
              <a:gd name="f153" fmla="*/ 338 f108 1"/>
              <a:gd name="f154" fmla="*/ 181 f108 1"/>
              <a:gd name="f155" fmla="+- f110 0 f1"/>
              <a:gd name="f156" fmla="*/ f113 1 134"/>
              <a:gd name="f157" fmla="*/ f114 1 375"/>
              <a:gd name="f158" fmla="*/ f115 1 134"/>
              <a:gd name="f159" fmla="*/ f116 1 375"/>
              <a:gd name="f160" fmla="*/ f117 1 134"/>
              <a:gd name="f161" fmla="*/ f118 1 375"/>
              <a:gd name="f162" fmla="*/ f119 1 134"/>
              <a:gd name="f163" fmla="*/ f120 1 375"/>
              <a:gd name="f164" fmla="*/ f121 1 134"/>
              <a:gd name="f165" fmla="*/ f122 1 375"/>
              <a:gd name="f166" fmla="*/ f123 1 134"/>
              <a:gd name="f167" fmla="*/ f124 1 134"/>
              <a:gd name="f168" fmla="*/ f125 1 375"/>
              <a:gd name="f169" fmla="*/ f126 1 134"/>
              <a:gd name="f170" fmla="*/ f127 1 134"/>
              <a:gd name="f171" fmla="*/ f128 1 375"/>
              <a:gd name="f172" fmla="*/ f129 1 134"/>
              <a:gd name="f173" fmla="*/ f130 1 375"/>
              <a:gd name="f174" fmla="*/ f131 1 134"/>
              <a:gd name="f175" fmla="*/ f132 1 375"/>
              <a:gd name="f176" fmla="*/ f133 1 134"/>
              <a:gd name="f177" fmla="*/ f134 1 375"/>
              <a:gd name="f178" fmla="*/ f135 1 375"/>
              <a:gd name="f179" fmla="*/ f136 1 134"/>
              <a:gd name="f180" fmla="*/ f137 1 375"/>
              <a:gd name="f181" fmla="*/ f138 1 134"/>
              <a:gd name="f182" fmla="*/ f139 1 375"/>
              <a:gd name="f183" fmla="*/ f140 1 134"/>
              <a:gd name="f184" fmla="*/ f141 1 375"/>
              <a:gd name="f185" fmla="*/ f142 1 134"/>
              <a:gd name="f186" fmla="*/ f143 1 375"/>
              <a:gd name="f187" fmla="*/ f144 1 134"/>
              <a:gd name="f188" fmla="*/ f145 1 134"/>
              <a:gd name="f189" fmla="*/ f146 1 375"/>
              <a:gd name="f190" fmla="*/ f147 1 134"/>
              <a:gd name="f191" fmla="*/ f148 1 134"/>
              <a:gd name="f192" fmla="*/ f149 1 375"/>
              <a:gd name="f193" fmla="*/ f150 1 134"/>
              <a:gd name="f194" fmla="*/ f151 1 375"/>
              <a:gd name="f195" fmla="*/ f152 1 375"/>
              <a:gd name="f196" fmla="*/ f153 1 375"/>
              <a:gd name="f197" fmla="*/ f154 1 375"/>
              <a:gd name="f198" fmla="*/ 0 1 f111"/>
              <a:gd name="f199" fmla="*/ f105 1 f111"/>
              <a:gd name="f200" fmla="*/ 0 1 f112"/>
              <a:gd name="f201" fmla="*/ f106 1 f112"/>
              <a:gd name="f202" fmla="*/ f156 1 f111"/>
              <a:gd name="f203" fmla="*/ f157 1 f112"/>
              <a:gd name="f204" fmla="*/ f158 1 f111"/>
              <a:gd name="f205" fmla="*/ f159 1 f112"/>
              <a:gd name="f206" fmla="*/ f160 1 f111"/>
              <a:gd name="f207" fmla="*/ f161 1 f112"/>
              <a:gd name="f208" fmla="*/ f162 1 f111"/>
              <a:gd name="f209" fmla="*/ f163 1 f112"/>
              <a:gd name="f210" fmla="*/ f164 1 f111"/>
              <a:gd name="f211" fmla="*/ f165 1 f112"/>
              <a:gd name="f212" fmla="*/ f166 1 f111"/>
              <a:gd name="f213" fmla="*/ f167 1 f111"/>
              <a:gd name="f214" fmla="*/ f168 1 f112"/>
              <a:gd name="f215" fmla="*/ f169 1 f111"/>
              <a:gd name="f216" fmla="*/ f170 1 f111"/>
              <a:gd name="f217" fmla="*/ f171 1 f112"/>
              <a:gd name="f218" fmla="*/ f172 1 f111"/>
              <a:gd name="f219" fmla="*/ f173 1 f112"/>
              <a:gd name="f220" fmla="*/ f174 1 f111"/>
              <a:gd name="f221" fmla="*/ f175 1 f112"/>
              <a:gd name="f222" fmla="*/ f176 1 f111"/>
              <a:gd name="f223" fmla="*/ f177 1 f112"/>
              <a:gd name="f224" fmla="*/ f178 1 f112"/>
              <a:gd name="f225" fmla="*/ f179 1 f111"/>
              <a:gd name="f226" fmla="*/ f180 1 f112"/>
              <a:gd name="f227" fmla="*/ f181 1 f111"/>
              <a:gd name="f228" fmla="*/ f182 1 f112"/>
              <a:gd name="f229" fmla="*/ f183 1 f111"/>
              <a:gd name="f230" fmla="*/ f184 1 f112"/>
              <a:gd name="f231" fmla="*/ f185 1 f111"/>
              <a:gd name="f232" fmla="*/ f186 1 f112"/>
              <a:gd name="f233" fmla="*/ f187 1 f111"/>
              <a:gd name="f234" fmla="*/ f188 1 f111"/>
              <a:gd name="f235" fmla="*/ f189 1 f112"/>
              <a:gd name="f236" fmla="*/ f190 1 f111"/>
              <a:gd name="f237" fmla="*/ f191 1 f111"/>
              <a:gd name="f238" fmla="*/ f192 1 f112"/>
              <a:gd name="f239" fmla="*/ f193 1 f111"/>
              <a:gd name="f240" fmla="*/ f194 1 f112"/>
              <a:gd name="f241" fmla="*/ f195 1 f112"/>
              <a:gd name="f242" fmla="*/ f196 1 f112"/>
              <a:gd name="f243" fmla="*/ f197 1 f112"/>
              <a:gd name="f244" fmla="*/ f198 f102 1"/>
              <a:gd name="f245" fmla="*/ f199 f102 1"/>
              <a:gd name="f246" fmla="*/ f201 f103 1"/>
              <a:gd name="f247" fmla="*/ f200 f103 1"/>
              <a:gd name="f248" fmla="*/ f202 f102 1"/>
              <a:gd name="f249" fmla="*/ f203 f103 1"/>
              <a:gd name="f250" fmla="*/ f204 f102 1"/>
              <a:gd name="f251" fmla="*/ f205 f103 1"/>
              <a:gd name="f252" fmla="*/ f206 f102 1"/>
              <a:gd name="f253" fmla="*/ f207 f103 1"/>
              <a:gd name="f254" fmla="*/ f208 f102 1"/>
              <a:gd name="f255" fmla="*/ f209 f103 1"/>
              <a:gd name="f256" fmla="*/ f210 f102 1"/>
              <a:gd name="f257" fmla="*/ f211 f103 1"/>
              <a:gd name="f258" fmla="*/ f212 f102 1"/>
              <a:gd name="f259" fmla="*/ f213 f102 1"/>
              <a:gd name="f260" fmla="*/ f214 f103 1"/>
              <a:gd name="f261" fmla="*/ f215 f102 1"/>
              <a:gd name="f262" fmla="*/ f216 f102 1"/>
              <a:gd name="f263" fmla="*/ f217 f103 1"/>
              <a:gd name="f264" fmla="*/ f218 f102 1"/>
              <a:gd name="f265" fmla="*/ f219 f103 1"/>
              <a:gd name="f266" fmla="*/ f220 f102 1"/>
              <a:gd name="f267" fmla="*/ f221 f103 1"/>
              <a:gd name="f268" fmla="*/ f222 f102 1"/>
              <a:gd name="f269" fmla="*/ f223 f103 1"/>
              <a:gd name="f270" fmla="*/ f224 f103 1"/>
              <a:gd name="f271" fmla="*/ f225 f102 1"/>
              <a:gd name="f272" fmla="*/ f226 f103 1"/>
              <a:gd name="f273" fmla="*/ f227 f102 1"/>
              <a:gd name="f274" fmla="*/ f228 f103 1"/>
              <a:gd name="f275" fmla="*/ f229 f102 1"/>
              <a:gd name="f276" fmla="*/ f230 f103 1"/>
              <a:gd name="f277" fmla="*/ f231 f102 1"/>
              <a:gd name="f278" fmla="*/ f232 f103 1"/>
              <a:gd name="f279" fmla="*/ f233 f102 1"/>
              <a:gd name="f280" fmla="*/ f234 f102 1"/>
              <a:gd name="f281" fmla="*/ f235 f103 1"/>
              <a:gd name="f282" fmla="*/ f236 f102 1"/>
              <a:gd name="f283" fmla="*/ f237 f102 1"/>
              <a:gd name="f284" fmla="*/ f238 f103 1"/>
              <a:gd name="f285" fmla="*/ f239 f102 1"/>
              <a:gd name="f286" fmla="*/ f240 f103 1"/>
              <a:gd name="f287" fmla="*/ f241 f103 1"/>
              <a:gd name="f288" fmla="*/ f242 f103 1"/>
              <a:gd name="f289" fmla="*/ f243 f10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5">
                <a:pos x="f248" y="f249"/>
              </a:cxn>
              <a:cxn ang="f155">
                <a:pos x="f250" y="f251"/>
              </a:cxn>
              <a:cxn ang="f155">
                <a:pos x="f252" y="f253"/>
              </a:cxn>
              <a:cxn ang="f155">
                <a:pos x="f254" y="f255"/>
              </a:cxn>
              <a:cxn ang="f155">
                <a:pos x="f256" y="f257"/>
              </a:cxn>
              <a:cxn ang="f155">
                <a:pos x="f258" y="f257"/>
              </a:cxn>
              <a:cxn ang="f155">
                <a:pos x="f259" y="f260"/>
              </a:cxn>
              <a:cxn ang="f155">
                <a:pos x="f261" y="f260"/>
              </a:cxn>
              <a:cxn ang="f155">
                <a:pos x="f262" y="f263"/>
              </a:cxn>
              <a:cxn ang="f155">
                <a:pos x="f264" y="f265"/>
              </a:cxn>
              <a:cxn ang="f155">
                <a:pos x="f266" y="f267"/>
              </a:cxn>
              <a:cxn ang="f155">
                <a:pos x="f268" y="f269"/>
              </a:cxn>
              <a:cxn ang="f155">
                <a:pos x="f268" y="f270"/>
              </a:cxn>
              <a:cxn ang="f155">
                <a:pos x="f271" y="f272"/>
              </a:cxn>
              <a:cxn ang="f155">
                <a:pos x="f273" y="f274"/>
              </a:cxn>
              <a:cxn ang="f155">
                <a:pos x="f275" y="f276"/>
              </a:cxn>
              <a:cxn ang="f155">
                <a:pos x="f277" y="f278"/>
              </a:cxn>
              <a:cxn ang="f155">
                <a:pos x="f279" y="f278"/>
              </a:cxn>
              <a:cxn ang="f155">
                <a:pos x="f280" y="f281"/>
              </a:cxn>
              <a:cxn ang="f155">
                <a:pos x="f282" y="f281"/>
              </a:cxn>
              <a:cxn ang="f155">
                <a:pos x="f283" y="f284"/>
              </a:cxn>
              <a:cxn ang="f155">
                <a:pos x="f285" y="f286"/>
              </a:cxn>
              <a:cxn ang="f155">
                <a:pos x="f271" y="f287"/>
              </a:cxn>
              <a:cxn ang="f155">
                <a:pos x="f248" y="f288"/>
              </a:cxn>
              <a:cxn ang="f155">
                <a:pos x="f248" y="f289"/>
              </a:cxn>
              <a:cxn ang="f155">
                <a:pos x="f248" y="f249"/>
              </a:cxn>
            </a:cxnLst>
            <a:rect l="f244" t="f247" r="f245" b="f246"/>
            <a:pathLst>
              <a:path w="134" h="375">
                <a:moveTo>
                  <a:pt x="f8" y="f9"/>
                </a:moveTo>
                <a:cubicBezTo>
                  <a:pt x="f10" y="f11"/>
                  <a:pt x="f12" y="f11"/>
                  <a:pt x="f13" y="f11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4" y="f26"/>
                  <a:pt x="f27" y="f28"/>
                  <a:pt x="f27" y="f29"/>
                </a:cubicBezTo>
                <a:cubicBezTo>
                  <a:pt x="f30" y="f29"/>
                  <a:pt x="f31" y="f29"/>
                  <a:pt x="f32" y="f29"/>
                </a:cubicBezTo>
                <a:cubicBezTo>
                  <a:pt x="f32" y="f33"/>
                  <a:pt x="f34" y="f35"/>
                  <a:pt x="f34" y="f5"/>
                </a:cubicBezTo>
                <a:cubicBezTo>
                  <a:pt x="f36" y="f5"/>
                  <a:pt x="f37" y="f5"/>
                  <a:pt x="f38" y="f5"/>
                </a:cubicBezTo>
                <a:cubicBezTo>
                  <a:pt x="f18" y="f26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58"/>
                </a:cubicBezTo>
                <a:cubicBezTo>
                  <a:pt x="f59" y="f60"/>
                  <a:pt x="f59" y="f61"/>
                  <a:pt x="f59" y="f62"/>
                </a:cubicBezTo>
                <a:cubicBezTo>
                  <a:pt x="f59" y="f63"/>
                  <a:pt x="f59" y="f64"/>
                  <a:pt x="f12" y="f65"/>
                </a:cubicBezTo>
                <a:cubicBezTo>
                  <a:pt x="f12" y="f66"/>
                  <a:pt x="f13" y="f67"/>
                  <a:pt x="f55" y="f68"/>
                </a:cubicBezTo>
                <a:cubicBezTo>
                  <a:pt x="f69" y="f70"/>
                  <a:pt x="f48" y="f71"/>
                  <a:pt x="f6" y="f72"/>
                </a:cubicBezTo>
                <a:cubicBezTo>
                  <a:pt x="f73" y="f72"/>
                  <a:pt x="f74" y="f7"/>
                  <a:pt x="f49" y="f7"/>
                </a:cubicBezTo>
                <a:cubicBezTo>
                  <a:pt x="f75" y="f7"/>
                  <a:pt x="f76" y="f7"/>
                  <a:pt x="f25" y="f7"/>
                </a:cubicBezTo>
                <a:cubicBezTo>
                  <a:pt x="f29" y="f7"/>
                  <a:pt x="f33" y="f77"/>
                  <a:pt x="f5" y="f78"/>
                </a:cubicBezTo>
                <a:cubicBezTo>
                  <a:pt x="f79" y="f78"/>
                  <a:pt x="f80" y="f78"/>
                  <a:pt x="f81" y="f78"/>
                </a:cubicBezTo>
                <a:cubicBezTo>
                  <a:pt x="f81" y="f82"/>
                  <a:pt x="f83" y="f84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12" y="f95"/>
                </a:cubicBezTo>
                <a:cubicBezTo>
                  <a:pt x="f10" y="f96"/>
                  <a:pt x="f8" y="f67"/>
                  <a:pt x="f8" y="f97"/>
                </a:cubicBezTo>
                <a:cubicBezTo>
                  <a:pt x="f8" y="f64"/>
                  <a:pt x="f8" y="f98"/>
                  <a:pt x="f8" y="f99"/>
                </a:cubicBezTo>
                <a:cubicBezTo>
                  <a:pt x="f8" y="f2"/>
                  <a:pt x="f8" y="f100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5" name="Freeform 123">
            <a:extLst>
              <a:ext uri="{FF2B5EF4-FFF2-40B4-BE49-F238E27FC236}">
                <a16:creationId xmlns:a16="http://schemas.microsoft.com/office/drawing/2014/main" id="{4ADA3D56-4885-E940-2756-CBCDF89A6125}"/>
              </a:ext>
            </a:extLst>
          </p:cNvPr>
          <p:cNvSpPr/>
          <p:nvPr/>
        </p:nvSpPr>
        <p:spPr>
          <a:xfrm>
            <a:off x="7067553" y="3217865"/>
            <a:ext cx="179386" cy="1587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6"/>
              <a:gd name="f7" fmla="val 110"/>
              <a:gd name="f8" fmla="val 22"/>
              <a:gd name="f9" fmla="val 29"/>
              <a:gd name="f10" fmla="val 38"/>
              <a:gd name="f11" fmla="val 23"/>
              <a:gd name="f12" fmla="val 45"/>
              <a:gd name="f13" fmla="val 24"/>
              <a:gd name="f14" fmla="val 55"/>
              <a:gd name="f15" fmla="val 30"/>
              <a:gd name="f16" fmla="val 44"/>
              <a:gd name="f17" fmla="val 34"/>
              <a:gd name="f18" fmla="val 36"/>
              <a:gd name="f19" fmla="val 40"/>
              <a:gd name="f20" fmla="val 27"/>
              <a:gd name="f21" fmla="val 54"/>
              <a:gd name="f22" fmla="val 3"/>
              <a:gd name="f23" fmla="val 87"/>
              <a:gd name="f24" fmla="val 106"/>
              <a:gd name="f25" fmla="val 16"/>
              <a:gd name="f26" fmla="val 32"/>
              <a:gd name="f27" fmla="val 123"/>
              <a:gd name="f28" fmla="val 66"/>
              <a:gd name="f29" fmla="val 100"/>
              <a:gd name="f30" fmla="val 76"/>
              <a:gd name="f31" fmla="val 88"/>
              <a:gd name="f32" fmla="val 81"/>
              <a:gd name="f33" fmla="val 77"/>
              <a:gd name="f34" fmla="val 79"/>
              <a:gd name="f35" fmla="val 67"/>
              <a:gd name="f36" fmla="val 71"/>
              <a:gd name="f37" fmla="val 58"/>
              <a:gd name="f38" fmla="val 63"/>
              <a:gd name="f39" fmla="val 57"/>
              <a:gd name="f40" fmla="val 53"/>
              <a:gd name="f41" fmla="val 61"/>
              <a:gd name="f42" fmla="val 42"/>
              <a:gd name="f43" fmla="val 65"/>
              <a:gd name="f44" fmla="val 91"/>
              <a:gd name="f45" fmla="val 31"/>
              <a:gd name="f46" fmla="val 89"/>
              <a:gd name="f47" fmla="val 41"/>
              <a:gd name="f48" fmla="val 80"/>
              <a:gd name="f49" fmla="val 73"/>
              <a:gd name="f50" fmla="val 72"/>
              <a:gd name="f51" fmla="val 48"/>
              <a:gd name="f52" fmla="val 69"/>
              <a:gd name="f53" fmla="val 60"/>
              <a:gd name="f54" fmla="val 85"/>
              <a:gd name="f55" fmla="val 98"/>
              <a:gd name="f56" fmla="val 103"/>
              <a:gd name="f57" fmla="val 111"/>
              <a:gd name="f58" fmla="val 47"/>
              <a:gd name="f59" fmla="val 107"/>
              <a:gd name="f60" fmla="val 96"/>
              <a:gd name="f61" fmla="val 12"/>
              <a:gd name="f62" fmla="val 19"/>
              <a:gd name="f63" fmla="val 46"/>
              <a:gd name="f64" fmla="val 37"/>
              <a:gd name="f65" fmla="val 33"/>
              <a:gd name="f66" fmla="val 70"/>
              <a:gd name="f67" fmla="val 90"/>
              <a:gd name="f68" fmla="val 109"/>
              <a:gd name="f69" fmla="val 105"/>
              <a:gd name="f70" fmla="val 17"/>
              <a:gd name="f71" fmla="val 5"/>
              <a:gd name="f72" fmla="val 1"/>
              <a:gd name="f73" fmla="val 43"/>
              <a:gd name="f74" fmla="val 39"/>
              <a:gd name="f75" fmla="val 10"/>
              <a:gd name="f76" fmla="+- 0 0 -90"/>
              <a:gd name="f77" fmla="*/ f3 1 126"/>
              <a:gd name="f78" fmla="*/ f4 1 110"/>
              <a:gd name="f79" fmla="val f5"/>
              <a:gd name="f80" fmla="val f6"/>
              <a:gd name="f81" fmla="val f7"/>
              <a:gd name="f82" fmla="*/ f76 f0 1"/>
              <a:gd name="f83" fmla="+- f81 0 f79"/>
              <a:gd name="f84" fmla="+- f80 0 f79"/>
              <a:gd name="f85" fmla="*/ f82 1 f2"/>
              <a:gd name="f86" fmla="*/ f84 1 126"/>
              <a:gd name="f87" fmla="*/ f83 1 110"/>
              <a:gd name="f88" fmla="*/ 22 f84 1"/>
              <a:gd name="f89" fmla="*/ 29 f83 1"/>
              <a:gd name="f90" fmla="*/ 24 f84 1"/>
              <a:gd name="f91" fmla="*/ 55 f83 1"/>
              <a:gd name="f92" fmla="*/ 40 f84 1"/>
              <a:gd name="f93" fmla="*/ 27 f83 1"/>
              <a:gd name="f94" fmla="*/ 106 f84 1"/>
              <a:gd name="f95" fmla="*/ 16 f83 1"/>
              <a:gd name="f96" fmla="*/ 100 f84 1"/>
              <a:gd name="f97" fmla="*/ 76 f83 1"/>
              <a:gd name="f98" fmla="*/ 67 f84 1"/>
              <a:gd name="f99" fmla="*/ 71 f83 1"/>
              <a:gd name="f100" fmla="*/ 61 f84 1"/>
              <a:gd name="f101" fmla="*/ 42 f83 1"/>
              <a:gd name="f102" fmla="*/ 91 f84 1"/>
              <a:gd name="f103" fmla="*/ 31 f83 1"/>
              <a:gd name="f104" fmla="*/ 80 f84 1"/>
              <a:gd name="f105" fmla="*/ 40 f83 1"/>
              <a:gd name="f106" fmla="*/ 72 f84 1"/>
              <a:gd name="f107" fmla="*/ 48 f83 1"/>
              <a:gd name="f108" fmla="*/ 77 f84 1"/>
              <a:gd name="f109" fmla="*/ 63 f83 1"/>
              <a:gd name="f110" fmla="*/ 103 f84 1"/>
              <a:gd name="f111" fmla="*/ 58 f83 1"/>
              <a:gd name="f112" fmla="*/ 96 f84 1"/>
              <a:gd name="f113" fmla="*/ 23 f83 1"/>
              <a:gd name="f114" fmla="*/ 48 f84 1"/>
              <a:gd name="f115" fmla="*/ 36 f83 1"/>
              <a:gd name="f116" fmla="*/ 33 f84 1"/>
              <a:gd name="f117" fmla="*/ 65 f83 1"/>
              <a:gd name="f118" fmla="*/ 32 f84 1"/>
              <a:gd name="f119" fmla="*/ 81 f83 1"/>
              <a:gd name="f120" fmla="*/ 46 f84 1"/>
              <a:gd name="f121" fmla="*/ 106 f83 1"/>
              <a:gd name="f122" fmla="*/ 105 f83 1"/>
              <a:gd name="f123" fmla="*/ 1 f84 1"/>
              <a:gd name="f124" fmla="*/ 43 f83 1"/>
              <a:gd name="f125" fmla="*/ 5 f84 1"/>
              <a:gd name="f126" fmla="+- f85 0 f1"/>
              <a:gd name="f127" fmla="*/ f88 1 126"/>
              <a:gd name="f128" fmla="*/ f89 1 110"/>
              <a:gd name="f129" fmla="*/ f90 1 126"/>
              <a:gd name="f130" fmla="*/ f91 1 110"/>
              <a:gd name="f131" fmla="*/ f92 1 126"/>
              <a:gd name="f132" fmla="*/ f93 1 110"/>
              <a:gd name="f133" fmla="*/ f94 1 126"/>
              <a:gd name="f134" fmla="*/ f95 1 110"/>
              <a:gd name="f135" fmla="*/ f96 1 126"/>
              <a:gd name="f136" fmla="*/ f97 1 110"/>
              <a:gd name="f137" fmla="*/ f98 1 126"/>
              <a:gd name="f138" fmla="*/ f99 1 110"/>
              <a:gd name="f139" fmla="*/ f100 1 126"/>
              <a:gd name="f140" fmla="*/ f101 1 110"/>
              <a:gd name="f141" fmla="*/ f102 1 126"/>
              <a:gd name="f142" fmla="*/ f103 1 110"/>
              <a:gd name="f143" fmla="*/ f104 1 126"/>
              <a:gd name="f144" fmla="*/ f105 1 110"/>
              <a:gd name="f145" fmla="*/ f106 1 126"/>
              <a:gd name="f146" fmla="*/ f107 1 110"/>
              <a:gd name="f147" fmla="*/ f108 1 126"/>
              <a:gd name="f148" fmla="*/ f109 1 110"/>
              <a:gd name="f149" fmla="*/ f110 1 126"/>
              <a:gd name="f150" fmla="*/ f111 1 110"/>
              <a:gd name="f151" fmla="*/ f112 1 126"/>
              <a:gd name="f152" fmla="*/ f113 1 110"/>
              <a:gd name="f153" fmla="*/ f114 1 126"/>
              <a:gd name="f154" fmla="*/ f115 1 110"/>
              <a:gd name="f155" fmla="*/ f116 1 126"/>
              <a:gd name="f156" fmla="*/ f117 1 110"/>
              <a:gd name="f157" fmla="*/ f118 1 126"/>
              <a:gd name="f158" fmla="*/ f119 1 110"/>
              <a:gd name="f159" fmla="*/ f120 1 126"/>
              <a:gd name="f160" fmla="*/ f121 1 110"/>
              <a:gd name="f161" fmla="*/ f122 1 110"/>
              <a:gd name="f162" fmla="*/ f123 1 126"/>
              <a:gd name="f163" fmla="*/ f124 1 110"/>
              <a:gd name="f164" fmla="*/ f125 1 126"/>
              <a:gd name="f165" fmla="*/ 0 1 f86"/>
              <a:gd name="f166" fmla="*/ f80 1 f86"/>
              <a:gd name="f167" fmla="*/ 0 1 f87"/>
              <a:gd name="f168" fmla="*/ f81 1 f87"/>
              <a:gd name="f169" fmla="*/ f127 1 f86"/>
              <a:gd name="f170" fmla="*/ f128 1 f87"/>
              <a:gd name="f171" fmla="*/ f129 1 f86"/>
              <a:gd name="f172" fmla="*/ f130 1 f87"/>
              <a:gd name="f173" fmla="*/ f131 1 f86"/>
              <a:gd name="f174" fmla="*/ f132 1 f87"/>
              <a:gd name="f175" fmla="*/ f133 1 f86"/>
              <a:gd name="f176" fmla="*/ f134 1 f87"/>
              <a:gd name="f177" fmla="*/ f135 1 f86"/>
              <a:gd name="f178" fmla="*/ f136 1 f87"/>
              <a:gd name="f179" fmla="*/ f137 1 f86"/>
              <a:gd name="f180" fmla="*/ f138 1 f87"/>
              <a:gd name="f181" fmla="*/ f139 1 f86"/>
              <a:gd name="f182" fmla="*/ f140 1 f87"/>
              <a:gd name="f183" fmla="*/ f141 1 f86"/>
              <a:gd name="f184" fmla="*/ f142 1 f87"/>
              <a:gd name="f185" fmla="*/ f143 1 f86"/>
              <a:gd name="f186" fmla="*/ f144 1 f87"/>
              <a:gd name="f187" fmla="*/ f145 1 f86"/>
              <a:gd name="f188" fmla="*/ f146 1 f87"/>
              <a:gd name="f189" fmla="*/ f147 1 f86"/>
              <a:gd name="f190" fmla="*/ f148 1 f87"/>
              <a:gd name="f191" fmla="*/ f149 1 f86"/>
              <a:gd name="f192" fmla="*/ f150 1 f87"/>
              <a:gd name="f193" fmla="*/ f151 1 f86"/>
              <a:gd name="f194" fmla="*/ f152 1 f87"/>
              <a:gd name="f195" fmla="*/ f153 1 f86"/>
              <a:gd name="f196" fmla="*/ f154 1 f87"/>
              <a:gd name="f197" fmla="*/ f155 1 f86"/>
              <a:gd name="f198" fmla="*/ f156 1 f87"/>
              <a:gd name="f199" fmla="*/ f157 1 f86"/>
              <a:gd name="f200" fmla="*/ f158 1 f87"/>
              <a:gd name="f201" fmla="*/ f159 1 f86"/>
              <a:gd name="f202" fmla="*/ f160 1 f87"/>
              <a:gd name="f203" fmla="*/ f161 1 f87"/>
              <a:gd name="f204" fmla="*/ f162 1 f86"/>
              <a:gd name="f205" fmla="*/ f163 1 f87"/>
              <a:gd name="f206" fmla="*/ f164 1 f86"/>
              <a:gd name="f207" fmla="*/ f165 f77 1"/>
              <a:gd name="f208" fmla="*/ f166 f77 1"/>
              <a:gd name="f209" fmla="*/ f168 f78 1"/>
              <a:gd name="f210" fmla="*/ f167 f78 1"/>
              <a:gd name="f211" fmla="*/ f169 f77 1"/>
              <a:gd name="f212" fmla="*/ f170 f78 1"/>
              <a:gd name="f213" fmla="*/ f171 f77 1"/>
              <a:gd name="f214" fmla="*/ f172 f78 1"/>
              <a:gd name="f215" fmla="*/ f173 f77 1"/>
              <a:gd name="f216" fmla="*/ f174 f78 1"/>
              <a:gd name="f217" fmla="*/ f175 f77 1"/>
              <a:gd name="f218" fmla="*/ f176 f78 1"/>
              <a:gd name="f219" fmla="*/ f177 f77 1"/>
              <a:gd name="f220" fmla="*/ f178 f78 1"/>
              <a:gd name="f221" fmla="*/ f179 f77 1"/>
              <a:gd name="f222" fmla="*/ f180 f78 1"/>
              <a:gd name="f223" fmla="*/ f181 f77 1"/>
              <a:gd name="f224" fmla="*/ f182 f78 1"/>
              <a:gd name="f225" fmla="*/ f183 f77 1"/>
              <a:gd name="f226" fmla="*/ f184 f78 1"/>
              <a:gd name="f227" fmla="*/ f185 f77 1"/>
              <a:gd name="f228" fmla="*/ f186 f78 1"/>
              <a:gd name="f229" fmla="*/ f187 f77 1"/>
              <a:gd name="f230" fmla="*/ f188 f78 1"/>
              <a:gd name="f231" fmla="*/ f189 f77 1"/>
              <a:gd name="f232" fmla="*/ f190 f78 1"/>
              <a:gd name="f233" fmla="*/ f191 f77 1"/>
              <a:gd name="f234" fmla="*/ f192 f78 1"/>
              <a:gd name="f235" fmla="*/ f193 f77 1"/>
              <a:gd name="f236" fmla="*/ f194 f78 1"/>
              <a:gd name="f237" fmla="*/ f195 f77 1"/>
              <a:gd name="f238" fmla="*/ f196 f78 1"/>
              <a:gd name="f239" fmla="*/ f197 f77 1"/>
              <a:gd name="f240" fmla="*/ f198 f78 1"/>
              <a:gd name="f241" fmla="*/ f199 f77 1"/>
              <a:gd name="f242" fmla="*/ f200 f78 1"/>
              <a:gd name="f243" fmla="*/ f201 f77 1"/>
              <a:gd name="f244" fmla="*/ f202 f78 1"/>
              <a:gd name="f245" fmla="*/ f203 f78 1"/>
              <a:gd name="f246" fmla="*/ f204 f77 1"/>
              <a:gd name="f247" fmla="*/ f205 f78 1"/>
              <a:gd name="f248" fmla="*/ f206 f7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6">
                <a:pos x="f211" y="f212"/>
              </a:cxn>
              <a:cxn ang="f126">
                <a:pos x="f213" y="f214"/>
              </a:cxn>
              <a:cxn ang="f126">
                <a:pos x="f215" y="f216"/>
              </a:cxn>
              <a:cxn ang="f126">
                <a:pos x="f217" y="f218"/>
              </a:cxn>
              <a:cxn ang="f126">
                <a:pos x="f219" y="f220"/>
              </a:cxn>
              <a:cxn ang="f126">
                <a:pos x="f221" y="f222"/>
              </a:cxn>
              <a:cxn ang="f126">
                <a:pos x="f223" y="f224"/>
              </a:cxn>
              <a:cxn ang="f126">
                <a:pos x="f225" y="f226"/>
              </a:cxn>
              <a:cxn ang="f126">
                <a:pos x="f227" y="f228"/>
              </a:cxn>
              <a:cxn ang="f126">
                <a:pos x="f229" y="f230"/>
              </a:cxn>
              <a:cxn ang="f126">
                <a:pos x="f231" y="f232"/>
              </a:cxn>
              <a:cxn ang="f126">
                <a:pos x="f233" y="f234"/>
              </a:cxn>
              <a:cxn ang="f126">
                <a:pos x="f235" y="f236"/>
              </a:cxn>
              <a:cxn ang="f126">
                <a:pos x="f237" y="f238"/>
              </a:cxn>
              <a:cxn ang="f126">
                <a:pos x="f239" y="f240"/>
              </a:cxn>
              <a:cxn ang="f126">
                <a:pos x="f241" y="f242"/>
              </a:cxn>
              <a:cxn ang="f126">
                <a:pos x="f243" y="f244"/>
              </a:cxn>
              <a:cxn ang="f126">
                <a:pos x="f239" y="f245"/>
              </a:cxn>
              <a:cxn ang="f126">
                <a:pos x="f246" y="f247"/>
              </a:cxn>
              <a:cxn ang="f126">
                <a:pos x="f248" y="f238"/>
              </a:cxn>
              <a:cxn ang="f126">
                <a:pos x="f211" y="f212"/>
              </a:cxn>
            </a:cxnLst>
            <a:rect l="f207" t="f210" r="f208" b="f209"/>
            <a:pathLst>
              <a:path w="126" h="110">
                <a:moveTo>
                  <a:pt x="f8" y="f9"/>
                </a:moveTo>
                <a:cubicBezTo>
                  <a:pt x="f8" y="f10"/>
                  <a:pt x="f11" y="f12"/>
                  <a:pt x="f13" y="f14"/>
                </a:cubicBez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5"/>
                  <a:pt x="f24" y="f25"/>
                </a:cubicBezTo>
                <a:cubicBezTo>
                  <a:pt x="f6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15"/>
                  <a:pt x="f34" y="f13"/>
                  <a:pt x="f44" y="f45"/>
                </a:cubicBezTo>
                <a:cubicBezTo>
                  <a:pt x="f46" y="f18"/>
                  <a:pt x="f31" y="f47"/>
                  <a:pt x="f48" y="f19"/>
                </a:cubicBezTo>
                <a:cubicBezTo>
                  <a:pt x="f33" y="f19"/>
                  <a:pt x="f49" y="f12"/>
                  <a:pt x="f50" y="f51"/>
                </a:cubicBezTo>
                <a:cubicBezTo>
                  <a:pt x="f52" y="f21"/>
                  <a:pt x="f50" y="f53"/>
                  <a:pt x="f33" y="f38"/>
                </a:cubicBezTo>
                <a:cubicBezTo>
                  <a:pt x="f54" y="f52"/>
                  <a:pt x="f55" y="f28"/>
                  <a:pt x="f56" y="f37"/>
                </a:cubicBezTo>
                <a:cubicBezTo>
                  <a:pt x="f57" y="f58"/>
                  <a:pt x="f59" y="f45"/>
                  <a:pt x="f60" y="f11"/>
                </a:cubicBezTo>
                <a:cubicBezTo>
                  <a:pt x="f34" y="f61"/>
                  <a:pt x="f14" y="f62"/>
                  <a:pt x="f51" y="f18"/>
                </a:cubicBezTo>
                <a:cubicBezTo>
                  <a:pt x="f16" y="f63"/>
                  <a:pt x="f64" y="f14"/>
                  <a:pt x="f65" y="f43"/>
                </a:cubicBezTo>
                <a:cubicBezTo>
                  <a:pt x="f45" y="f66"/>
                  <a:pt x="f15" y="f33"/>
                  <a:pt x="f26" y="f32"/>
                </a:cubicBezTo>
                <a:cubicBezTo>
                  <a:pt x="f18" y="f67"/>
                  <a:pt x="f47" y="f55"/>
                  <a:pt x="f63" y="f24"/>
                </a:cubicBezTo>
                <a:cubicBezTo>
                  <a:pt x="f47" y="f7"/>
                  <a:pt x="f10" y="f68"/>
                  <a:pt x="f65" y="f69"/>
                </a:cubicBezTo>
                <a:cubicBezTo>
                  <a:pt x="f70" y="f23"/>
                  <a:pt x="f71" y="f35"/>
                  <a:pt x="f72" y="f73"/>
                </a:cubicBezTo>
                <a:cubicBezTo>
                  <a:pt x="f5" y="f74"/>
                  <a:pt x="f72" y="f64"/>
                  <a:pt x="f71" y="f18"/>
                </a:cubicBezTo>
                <a:cubicBezTo>
                  <a:pt x="f75" y="f17"/>
                  <a:pt x="f25" y="f45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6" name="Freeform 124">
            <a:extLst>
              <a:ext uri="{FF2B5EF4-FFF2-40B4-BE49-F238E27FC236}">
                <a16:creationId xmlns:a16="http://schemas.microsoft.com/office/drawing/2014/main" id="{B638B38C-E94D-0199-BCE6-18BB65963B77}"/>
              </a:ext>
            </a:extLst>
          </p:cNvPr>
          <p:cNvSpPr/>
          <p:nvPr/>
        </p:nvSpPr>
        <p:spPr>
          <a:xfrm>
            <a:off x="7604122" y="2747964"/>
            <a:ext cx="155576" cy="8255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8"/>
              <a:gd name="f7" fmla="val 58"/>
              <a:gd name="f8" fmla="val 19"/>
              <a:gd name="f9" fmla="val 43"/>
              <a:gd name="f10" fmla="val 16"/>
              <a:gd name="f11" fmla="val 44"/>
              <a:gd name="f12" fmla="val 12"/>
              <a:gd name="f13" fmla="val 9"/>
              <a:gd name="f14" fmla="val 45"/>
              <a:gd name="f15" fmla="val 3"/>
              <a:gd name="f16" fmla="val 47"/>
              <a:gd name="f17" fmla="val 39"/>
              <a:gd name="f18" fmla="val 33"/>
              <a:gd name="f19" fmla="val 27"/>
              <a:gd name="f20" fmla="val 21"/>
              <a:gd name="f21" fmla="val 15"/>
              <a:gd name="f22" fmla="val 14"/>
              <a:gd name="f23" fmla="val 13"/>
              <a:gd name="f24" fmla="val 20"/>
              <a:gd name="f25" fmla="val 17"/>
              <a:gd name="f26" fmla="val 11"/>
              <a:gd name="f27" fmla="val 23"/>
              <a:gd name="f28" fmla="val 31"/>
              <a:gd name="f29" fmla="val 35"/>
              <a:gd name="f30" fmla="val 7"/>
              <a:gd name="f31" fmla="val 40"/>
              <a:gd name="f32" fmla="val 50"/>
              <a:gd name="f33" fmla="val 63"/>
              <a:gd name="f34" fmla="val 75"/>
              <a:gd name="f35" fmla="val 88"/>
              <a:gd name="f36" fmla="val 92"/>
              <a:gd name="f37" fmla="val 95"/>
              <a:gd name="f38" fmla="val 98"/>
              <a:gd name="f39" fmla="val 101"/>
              <a:gd name="f40" fmla="val 104"/>
              <a:gd name="f41" fmla="val 25"/>
              <a:gd name="f42" fmla="val 29"/>
              <a:gd name="f43" fmla="val 100"/>
              <a:gd name="f44" fmla="val 96"/>
              <a:gd name="f45" fmla="val 46"/>
              <a:gd name="f46" fmla="val 91"/>
              <a:gd name="f47" fmla="val 89"/>
              <a:gd name="f48" fmla="val 74"/>
              <a:gd name="f49" fmla="val 48"/>
              <a:gd name="f50" fmla="val 60"/>
              <a:gd name="f51" fmla="val 36"/>
              <a:gd name="f52" fmla="val 54"/>
              <a:gd name="f53" fmla="val 32"/>
              <a:gd name="f54" fmla="val 28"/>
              <a:gd name="f55" fmla="val 56"/>
              <a:gd name="f56" fmla="val 24"/>
              <a:gd name="f57" fmla="val 49"/>
              <a:gd name="f58" fmla="+- 0 0 -90"/>
              <a:gd name="f59" fmla="*/ f3 1 108"/>
              <a:gd name="f60" fmla="*/ f4 1 58"/>
              <a:gd name="f61" fmla="val f5"/>
              <a:gd name="f62" fmla="val f6"/>
              <a:gd name="f63" fmla="val f7"/>
              <a:gd name="f64" fmla="*/ f58 f0 1"/>
              <a:gd name="f65" fmla="+- f63 0 f61"/>
              <a:gd name="f66" fmla="+- f62 0 f61"/>
              <a:gd name="f67" fmla="*/ f64 1 f2"/>
              <a:gd name="f68" fmla="*/ f66 1 108"/>
              <a:gd name="f69" fmla="*/ f65 1 58"/>
              <a:gd name="f70" fmla="*/ 19 f66 1"/>
              <a:gd name="f71" fmla="*/ 43 f65 1"/>
              <a:gd name="f72" fmla="*/ 9 f66 1"/>
              <a:gd name="f73" fmla="*/ 45 f65 1"/>
              <a:gd name="f74" fmla="*/ 0 f66 1"/>
              <a:gd name="f75" fmla="*/ 39 f65 1"/>
              <a:gd name="f76" fmla="*/ 21 f65 1"/>
              <a:gd name="f77" fmla="*/ 14 f65 1"/>
              <a:gd name="f78" fmla="*/ 20 f66 1"/>
              <a:gd name="f79" fmla="*/ 17 f65 1"/>
              <a:gd name="f80" fmla="*/ 21 f66 1"/>
              <a:gd name="f81" fmla="*/ 11 f65 1"/>
              <a:gd name="f82" fmla="*/ 35 f66 1"/>
              <a:gd name="f83" fmla="*/ 7 f65 1"/>
              <a:gd name="f84" fmla="*/ 50 f66 1"/>
              <a:gd name="f85" fmla="*/ 12 f65 1"/>
              <a:gd name="f86" fmla="*/ 88 f66 1"/>
              <a:gd name="f87" fmla="*/ 98 f66 1"/>
              <a:gd name="f88" fmla="*/ 108 f66 1"/>
              <a:gd name="f89" fmla="*/ 29 f65 1"/>
              <a:gd name="f90" fmla="*/ 96 f66 1"/>
              <a:gd name="f91" fmla="*/ 89 f66 1"/>
              <a:gd name="f92" fmla="*/ 47 f65 1"/>
              <a:gd name="f93" fmla="*/ 45 f66 1"/>
              <a:gd name="f94" fmla="*/ 48 f65 1"/>
              <a:gd name="f95" fmla="*/ 39 f66 1"/>
              <a:gd name="f96" fmla="*/ 50 f65 1"/>
              <a:gd name="f97" fmla="*/ 28 f66 1"/>
              <a:gd name="f98" fmla="*/ 56 f65 1"/>
              <a:gd name="f99" fmla="+- f67 0 f1"/>
              <a:gd name="f100" fmla="*/ f70 1 108"/>
              <a:gd name="f101" fmla="*/ f71 1 58"/>
              <a:gd name="f102" fmla="*/ f72 1 108"/>
              <a:gd name="f103" fmla="*/ f73 1 58"/>
              <a:gd name="f104" fmla="*/ f74 1 108"/>
              <a:gd name="f105" fmla="*/ f75 1 58"/>
              <a:gd name="f106" fmla="*/ f76 1 58"/>
              <a:gd name="f107" fmla="*/ f77 1 58"/>
              <a:gd name="f108" fmla="*/ f78 1 108"/>
              <a:gd name="f109" fmla="*/ f79 1 58"/>
              <a:gd name="f110" fmla="*/ f80 1 108"/>
              <a:gd name="f111" fmla="*/ f81 1 58"/>
              <a:gd name="f112" fmla="*/ f82 1 108"/>
              <a:gd name="f113" fmla="*/ f83 1 58"/>
              <a:gd name="f114" fmla="*/ f84 1 108"/>
              <a:gd name="f115" fmla="*/ f85 1 58"/>
              <a:gd name="f116" fmla="*/ f86 1 108"/>
              <a:gd name="f117" fmla="*/ f87 1 108"/>
              <a:gd name="f118" fmla="*/ f88 1 108"/>
              <a:gd name="f119" fmla="*/ f89 1 58"/>
              <a:gd name="f120" fmla="*/ f90 1 108"/>
              <a:gd name="f121" fmla="*/ f91 1 108"/>
              <a:gd name="f122" fmla="*/ f92 1 58"/>
              <a:gd name="f123" fmla="*/ f93 1 108"/>
              <a:gd name="f124" fmla="*/ f94 1 58"/>
              <a:gd name="f125" fmla="*/ f95 1 108"/>
              <a:gd name="f126" fmla="*/ f96 1 58"/>
              <a:gd name="f127" fmla="*/ f97 1 108"/>
              <a:gd name="f128" fmla="*/ f98 1 58"/>
              <a:gd name="f129" fmla="*/ 0 1 f68"/>
              <a:gd name="f130" fmla="*/ f62 1 f68"/>
              <a:gd name="f131" fmla="*/ 0 1 f69"/>
              <a:gd name="f132" fmla="*/ f63 1 f69"/>
              <a:gd name="f133" fmla="*/ f100 1 f68"/>
              <a:gd name="f134" fmla="*/ f101 1 f69"/>
              <a:gd name="f135" fmla="*/ f102 1 f68"/>
              <a:gd name="f136" fmla="*/ f103 1 f69"/>
              <a:gd name="f137" fmla="*/ f104 1 f68"/>
              <a:gd name="f138" fmla="*/ f105 1 f69"/>
              <a:gd name="f139" fmla="*/ f106 1 f69"/>
              <a:gd name="f140" fmla="*/ f107 1 f69"/>
              <a:gd name="f141" fmla="*/ f108 1 f68"/>
              <a:gd name="f142" fmla="*/ f109 1 f69"/>
              <a:gd name="f143" fmla="*/ f110 1 f68"/>
              <a:gd name="f144" fmla="*/ f111 1 f69"/>
              <a:gd name="f145" fmla="*/ f112 1 f68"/>
              <a:gd name="f146" fmla="*/ f113 1 f69"/>
              <a:gd name="f147" fmla="*/ f114 1 f68"/>
              <a:gd name="f148" fmla="*/ f115 1 f69"/>
              <a:gd name="f149" fmla="*/ f116 1 f68"/>
              <a:gd name="f150" fmla="*/ f117 1 f68"/>
              <a:gd name="f151" fmla="*/ f118 1 f68"/>
              <a:gd name="f152" fmla="*/ f119 1 f69"/>
              <a:gd name="f153" fmla="*/ f120 1 f68"/>
              <a:gd name="f154" fmla="*/ f121 1 f68"/>
              <a:gd name="f155" fmla="*/ f122 1 f69"/>
              <a:gd name="f156" fmla="*/ f123 1 f68"/>
              <a:gd name="f157" fmla="*/ f124 1 f69"/>
              <a:gd name="f158" fmla="*/ f125 1 f68"/>
              <a:gd name="f159" fmla="*/ f126 1 f69"/>
              <a:gd name="f160" fmla="*/ f127 1 f68"/>
              <a:gd name="f161" fmla="*/ f128 1 f69"/>
              <a:gd name="f162" fmla="*/ f129 f59 1"/>
              <a:gd name="f163" fmla="*/ f130 f59 1"/>
              <a:gd name="f164" fmla="*/ f132 f60 1"/>
              <a:gd name="f165" fmla="*/ f131 f60 1"/>
              <a:gd name="f166" fmla="*/ f133 f59 1"/>
              <a:gd name="f167" fmla="*/ f134 f60 1"/>
              <a:gd name="f168" fmla="*/ f135 f59 1"/>
              <a:gd name="f169" fmla="*/ f136 f60 1"/>
              <a:gd name="f170" fmla="*/ f137 f59 1"/>
              <a:gd name="f171" fmla="*/ f138 f60 1"/>
              <a:gd name="f172" fmla="*/ f139 f60 1"/>
              <a:gd name="f173" fmla="*/ f140 f60 1"/>
              <a:gd name="f174" fmla="*/ f141 f59 1"/>
              <a:gd name="f175" fmla="*/ f142 f60 1"/>
              <a:gd name="f176" fmla="*/ f143 f59 1"/>
              <a:gd name="f177" fmla="*/ f144 f60 1"/>
              <a:gd name="f178" fmla="*/ f145 f59 1"/>
              <a:gd name="f179" fmla="*/ f146 f60 1"/>
              <a:gd name="f180" fmla="*/ f147 f59 1"/>
              <a:gd name="f181" fmla="*/ f148 f60 1"/>
              <a:gd name="f182" fmla="*/ f149 f59 1"/>
              <a:gd name="f183" fmla="*/ f150 f59 1"/>
              <a:gd name="f184" fmla="*/ f151 f59 1"/>
              <a:gd name="f185" fmla="*/ f152 f60 1"/>
              <a:gd name="f186" fmla="*/ f153 f59 1"/>
              <a:gd name="f187" fmla="*/ f154 f59 1"/>
              <a:gd name="f188" fmla="*/ f155 f60 1"/>
              <a:gd name="f189" fmla="*/ f156 f59 1"/>
              <a:gd name="f190" fmla="*/ f157 f60 1"/>
              <a:gd name="f191" fmla="*/ f158 f59 1"/>
              <a:gd name="f192" fmla="*/ f159 f60 1"/>
              <a:gd name="f193" fmla="*/ f160 f59 1"/>
              <a:gd name="f194" fmla="*/ f161 f6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9">
                <a:pos x="f166" y="f167"/>
              </a:cxn>
              <a:cxn ang="f99">
                <a:pos x="f168" y="f169"/>
              </a:cxn>
              <a:cxn ang="f99">
                <a:pos x="f170" y="f171"/>
              </a:cxn>
              <a:cxn ang="f99">
                <a:pos x="f170" y="f172"/>
              </a:cxn>
              <a:cxn ang="f99">
                <a:pos x="f168" y="f173"/>
              </a:cxn>
              <a:cxn ang="f99">
                <a:pos x="f174" y="f175"/>
              </a:cxn>
              <a:cxn ang="f99">
                <a:pos x="f176" y="f177"/>
              </a:cxn>
              <a:cxn ang="f99">
                <a:pos x="f178" y="f179"/>
              </a:cxn>
              <a:cxn ang="f99">
                <a:pos x="f180" y="f181"/>
              </a:cxn>
              <a:cxn ang="f99">
                <a:pos x="f182" y="f181"/>
              </a:cxn>
              <a:cxn ang="f99">
                <a:pos x="f183" y="f175"/>
              </a:cxn>
              <a:cxn ang="f99">
                <a:pos x="f184" y="f185"/>
              </a:cxn>
              <a:cxn ang="f99">
                <a:pos x="f186" y="f169"/>
              </a:cxn>
              <a:cxn ang="f99">
                <a:pos x="f187" y="f188"/>
              </a:cxn>
              <a:cxn ang="f99">
                <a:pos x="f189" y="f190"/>
              </a:cxn>
              <a:cxn ang="f99">
                <a:pos x="f191" y="f192"/>
              </a:cxn>
              <a:cxn ang="f99">
                <a:pos x="f193" y="f194"/>
              </a:cxn>
              <a:cxn ang="f99">
                <a:pos x="f174" y="f169"/>
              </a:cxn>
              <a:cxn ang="f99">
                <a:pos x="f166" y="f167"/>
              </a:cxn>
            </a:cxnLst>
            <a:rect l="f162" t="f165" r="f163" b="f164"/>
            <a:pathLst>
              <a:path w="108" h="58">
                <a:moveTo>
                  <a:pt x="f8" y="f9"/>
                </a:moveTo>
                <a:cubicBezTo>
                  <a:pt x="f10" y="f11"/>
                  <a:pt x="f12" y="f11"/>
                  <a:pt x="f13" y="f14"/>
                </a:cubicBezTo>
                <a:cubicBezTo>
                  <a:pt x="f15" y="f16"/>
                  <a:pt x="f5" y="f14"/>
                  <a:pt x="f5" y="f17"/>
                </a:cubicBezTo>
                <a:cubicBezTo>
                  <a:pt x="f5" y="f18"/>
                  <a:pt x="f5" y="f19"/>
                  <a:pt x="f5" y="f20"/>
                </a:cubicBezTo>
                <a:cubicBezTo>
                  <a:pt x="f5" y="f21"/>
                  <a:pt x="f15" y="f12"/>
                  <a:pt x="f13" y="f22"/>
                </a:cubicBezTo>
                <a:cubicBezTo>
                  <a:pt x="f23" y="f21"/>
                  <a:pt x="f10" y="f10"/>
                  <a:pt x="f24" y="f25"/>
                </a:cubicBezTo>
                <a:cubicBezTo>
                  <a:pt x="f24" y="f22"/>
                  <a:pt x="f24" y="f23"/>
                  <a:pt x="f20" y="f26"/>
                </a:cubicBezTo>
                <a:cubicBezTo>
                  <a:pt x="f27" y="f15"/>
                  <a:pt x="f28" y="f5"/>
                  <a:pt x="f29" y="f30"/>
                </a:cubicBezTo>
                <a:cubicBezTo>
                  <a:pt x="f31" y="f12"/>
                  <a:pt x="f11" y="f12"/>
                  <a:pt x="f32" y="f12"/>
                </a:cubicBezTo>
                <a:cubicBezTo>
                  <a:pt x="f33" y="f12"/>
                  <a:pt x="f34" y="f12"/>
                  <a:pt x="f35" y="f12"/>
                </a:cubicBezTo>
                <a:cubicBezTo>
                  <a:pt x="f36" y="f12"/>
                  <a:pt x="f37" y="f23"/>
                  <a:pt x="f38" y="f25"/>
                </a:cubicBezTo>
                <a:cubicBezTo>
                  <a:pt x="f39" y="f20"/>
                  <a:pt x="f40" y="f41"/>
                  <a:pt x="f6" y="f42"/>
                </a:cubicBezTo>
                <a:cubicBezTo>
                  <a:pt x="f40" y="f29"/>
                  <a:pt x="f43" y="f31"/>
                  <a:pt x="f44" y="f14"/>
                </a:cubicBezTo>
                <a:cubicBezTo>
                  <a:pt x="f37" y="f45"/>
                  <a:pt x="f46" y="f16"/>
                  <a:pt x="f47" y="f16"/>
                </a:cubicBezTo>
                <a:cubicBezTo>
                  <a:pt x="f48" y="f49"/>
                  <a:pt x="f50" y="f16"/>
                  <a:pt x="f14" y="f49"/>
                </a:cubicBezTo>
                <a:cubicBezTo>
                  <a:pt x="f9" y="f49"/>
                  <a:pt x="f31" y="f49"/>
                  <a:pt x="f17" y="f32"/>
                </a:cubicBezTo>
                <a:cubicBezTo>
                  <a:pt x="f51" y="f52"/>
                  <a:pt x="f53" y="f7"/>
                  <a:pt x="f54" y="f55"/>
                </a:cubicBezTo>
                <a:cubicBezTo>
                  <a:pt x="f56" y="f52"/>
                  <a:pt x="f27" y="f57"/>
                  <a:pt x="f24" y="f14"/>
                </a:cubicBezTo>
                <a:cubicBezTo>
                  <a:pt x="f24" y="f14"/>
                  <a:pt x="f24" y="f11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7" name="Freeform 125">
            <a:extLst>
              <a:ext uri="{FF2B5EF4-FFF2-40B4-BE49-F238E27FC236}">
                <a16:creationId xmlns:a16="http://schemas.microsoft.com/office/drawing/2014/main" id="{727DD3BA-ED05-B386-ABA7-542AC18B406D}"/>
              </a:ext>
            </a:extLst>
          </p:cNvPr>
          <p:cNvSpPr/>
          <p:nvPr/>
        </p:nvSpPr>
        <p:spPr>
          <a:xfrm>
            <a:off x="6461122" y="2068509"/>
            <a:ext cx="71442" cy="11112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0"/>
              <a:gd name="f7" fmla="val 78"/>
              <a:gd name="f8" fmla="val 34"/>
              <a:gd name="f9" fmla="val 17"/>
              <a:gd name="f10" fmla="val 13"/>
              <a:gd name="f11" fmla="val 56"/>
              <a:gd name="f12" fmla="val 7"/>
              <a:gd name="f13" fmla="val 32"/>
              <a:gd name="f14" fmla="val 8"/>
              <a:gd name="f15" fmla="val 10"/>
              <a:gd name="f16" fmla="val 6"/>
              <a:gd name="f17" fmla="val 4"/>
              <a:gd name="f18" fmla="val 3"/>
              <a:gd name="f19" fmla="val 2"/>
              <a:gd name="f20" fmla="val 9"/>
              <a:gd name="f21" fmla="val 23"/>
              <a:gd name="f22" fmla="val 36"/>
              <a:gd name="f23" fmla="val 26"/>
              <a:gd name="f24" fmla="val 51"/>
              <a:gd name="f25" fmla="+- 0 0 -90"/>
              <a:gd name="f26" fmla="*/ f3 1 50"/>
              <a:gd name="f27" fmla="*/ f4 1 78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50"/>
              <a:gd name="f36" fmla="*/ f32 1 78"/>
              <a:gd name="f37" fmla="*/ 50 f33 1"/>
              <a:gd name="f38" fmla="*/ 78 f32 1"/>
              <a:gd name="f39" fmla="*/ 0 f33 1"/>
              <a:gd name="f40" fmla="*/ 8 f33 1"/>
              <a:gd name="f41" fmla="*/ 10 f32 1"/>
              <a:gd name="f42" fmla="*/ 4 f32 1"/>
              <a:gd name="f43" fmla="*/ 9 f33 1"/>
              <a:gd name="f44" fmla="*/ 0 f32 1"/>
              <a:gd name="f45" fmla="+- f34 0 f1"/>
              <a:gd name="f46" fmla="*/ f37 1 50"/>
              <a:gd name="f47" fmla="*/ f38 1 78"/>
              <a:gd name="f48" fmla="*/ f39 1 50"/>
              <a:gd name="f49" fmla="*/ f40 1 50"/>
              <a:gd name="f50" fmla="*/ f41 1 78"/>
              <a:gd name="f51" fmla="*/ f42 1 78"/>
              <a:gd name="f52" fmla="*/ f43 1 50"/>
              <a:gd name="f53" fmla="*/ f44 1 78"/>
              <a:gd name="f54" fmla="*/ 0 1 f35"/>
              <a:gd name="f55" fmla="*/ f29 1 f35"/>
              <a:gd name="f56" fmla="*/ 0 1 f36"/>
              <a:gd name="f57" fmla="*/ f30 1 f36"/>
              <a:gd name="f58" fmla="*/ f46 1 f35"/>
              <a:gd name="f59" fmla="*/ f47 1 f36"/>
              <a:gd name="f60" fmla="*/ f48 1 f35"/>
              <a:gd name="f61" fmla="*/ f49 1 f35"/>
              <a:gd name="f62" fmla="*/ f50 1 f36"/>
              <a:gd name="f63" fmla="*/ f51 1 f36"/>
              <a:gd name="f64" fmla="*/ f52 1 f35"/>
              <a:gd name="f65" fmla="*/ f53 1 f36"/>
              <a:gd name="f66" fmla="*/ f54 f26 1"/>
              <a:gd name="f67" fmla="*/ f55 f26 1"/>
              <a:gd name="f68" fmla="*/ f57 f27 1"/>
              <a:gd name="f69" fmla="*/ f56 f27 1"/>
              <a:gd name="f70" fmla="*/ f58 f26 1"/>
              <a:gd name="f71" fmla="*/ f59 f27 1"/>
              <a:gd name="f72" fmla="*/ f60 f26 1"/>
              <a:gd name="f73" fmla="*/ f61 f26 1"/>
              <a:gd name="f74" fmla="*/ f62 f27 1"/>
              <a:gd name="f75" fmla="*/ f63 f27 1"/>
              <a:gd name="f76" fmla="*/ f64 f26 1"/>
              <a:gd name="f77" fmla="*/ f65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0" y="f71"/>
              </a:cxn>
              <a:cxn ang="f45">
                <a:pos x="f72" y="f71"/>
              </a:cxn>
              <a:cxn ang="f45">
                <a:pos x="f73" y="f74"/>
              </a:cxn>
              <a:cxn ang="f45">
                <a:pos x="f73" y="f75"/>
              </a:cxn>
              <a:cxn ang="f45">
                <a:pos x="f76" y="f77"/>
              </a:cxn>
              <a:cxn ang="f45">
                <a:pos x="f70" y="f77"/>
              </a:cxn>
              <a:cxn ang="f45">
                <a:pos x="f70" y="f71"/>
              </a:cxn>
            </a:cxnLst>
            <a:rect l="f66" t="f69" r="f67" b="f68"/>
            <a:pathLst>
              <a:path w="50" h="78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10" y="f11"/>
                  <a:pt x="f12" y="f13"/>
                  <a:pt x="f14" y="f15"/>
                </a:cubicBezTo>
                <a:cubicBezTo>
                  <a:pt x="f14" y="f14"/>
                  <a:pt x="f14" y="f16"/>
                  <a:pt x="f14" y="f17"/>
                </a:cubicBezTo>
                <a:cubicBezTo>
                  <a:pt x="f14" y="f18"/>
                  <a:pt x="f14" y="f19"/>
                  <a:pt x="f20" y="f5"/>
                </a:cubicBezTo>
                <a:cubicBezTo>
                  <a:pt x="f21" y="f5"/>
                  <a:pt x="f22" y="f5"/>
                  <a:pt x="f6" y="f5"/>
                </a:cubicBezTo>
                <a:cubicBezTo>
                  <a:pt x="f6" y="f23"/>
                  <a:pt x="f6" y="f24"/>
                  <a:pt x="f6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8" name="Freeform 126">
            <a:extLst>
              <a:ext uri="{FF2B5EF4-FFF2-40B4-BE49-F238E27FC236}">
                <a16:creationId xmlns:a16="http://schemas.microsoft.com/office/drawing/2014/main" id="{14B33F0B-16E6-D68B-835D-B07156A0AE7E}"/>
              </a:ext>
            </a:extLst>
          </p:cNvPr>
          <p:cNvSpPr/>
          <p:nvPr/>
        </p:nvSpPr>
        <p:spPr>
          <a:xfrm>
            <a:off x="7791446" y="1828800"/>
            <a:ext cx="150811" cy="1349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5"/>
              <a:gd name="f7" fmla="val 94"/>
              <a:gd name="f8" fmla="val 80"/>
              <a:gd name="f9" fmla="val 25"/>
              <a:gd name="f10" fmla="val 78"/>
              <a:gd name="f11" fmla="val 29"/>
              <a:gd name="f12" fmla="val 77"/>
              <a:gd name="f13" fmla="val 33"/>
              <a:gd name="f14" fmla="val 70"/>
              <a:gd name="f15" fmla="val 68"/>
              <a:gd name="f16" fmla="val 63"/>
              <a:gd name="f17" fmla="val 37"/>
              <a:gd name="f18" fmla="val 39"/>
              <a:gd name="f19" fmla="val 44"/>
              <a:gd name="f20" fmla="val 64"/>
              <a:gd name="f21" fmla="val 49"/>
              <a:gd name="f22" fmla="val 52"/>
              <a:gd name="f23" fmla="val 72"/>
              <a:gd name="f24" fmla="val 57"/>
              <a:gd name="f25" fmla="val 79"/>
              <a:gd name="f26" fmla="val 85"/>
              <a:gd name="f27" fmla="val 53"/>
              <a:gd name="f28" fmla="val 92"/>
              <a:gd name="f29" fmla="val 42"/>
              <a:gd name="f30" fmla="val 34"/>
              <a:gd name="f31" fmla="val 17"/>
              <a:gd name="f32" fmla="val 71"/>
              <a:gd name="f33" fmla="val 8"/>
              <a:gd name="f34" fmla="val 55"/>
              <a:gd name="f35" fmla="val 16"/>
              <a:gd name="f36" fmla="val 51"/>
              <a:gd name="f37" fmla="val 19"/>
              <a:gd name="f38" fmla="val 47"/>
              <a:gd name="f39" fmla="val 22"/>
              <a:gd name="f40" fmla="val 26"/>
              <a:gd name="f41" fmla="val 35"/>
              <a:gd name="f42" fmla="val 43"/>
              <a:gd name="f43" fmla="val 30"/>
              <a:gd name="f44" fmla="val 59"/>
              <a:gd name="f45" fmla="val 66"/>
              <a:gd name="f46" fmla="val 73"/>
              <a:gd name="f47" fmla="val 84"/>
              <a:gd name="f48" fmla="val 40"/>
              <a:gd name="f49" fmla="val 90"/>
              <a:gd name="f50" fmla="val 93"/>
              <a:gd name="f51" fmla="val 89"/>
              <a:gd name="f52" fmla="val 14"/>
              <a:gd name="f53" fmla="val 3"/>
              <a:gd name="f54" fmla="val 54"/>
              <a:gd name="f55" fmla="val 31"/>
              <a:gd name="f56" fmla="val 6"/>
              <a:gd name="f57" fmla="val 28"/>
              <a:gd name="f58" fmla="val 13"/>
              <a:gd name="f59" fmla="val 23"/>
              <a:gd name="f60" fmla="val 20"/>
              <a:gd name="f61" fmla="val 36"/>
              <a:gd name="f62" fmla="val 21"/>
              <a:gd name="f63" fmla="val 27"/>
              <a:gd name="f64" fmla="val 45"/>
              <a:gd name="f65" fmla="val 61"/>
              <a:gd name="f66" fmla="val 4"/>
              <a:gd name="f67" fmla="val 7"/>
              <a:gd name="f68" fmla="val 102"/>
              <a:gd name="f69" fmla="val 18"/>
              <a:gd name="f70" fmla="val 104"/>
              <a:gd name="f71" fmla="val 101"/>
              <a:gd name="f72" fmla="val 91"/>
              <a:gd name="f73" fmla="val 62"/>
              <a:gd name="f74" fmla="val 82"/>
              <a:gd name="f75" fmla="val 56"/>
              <a:gd name="f76" fmla="val 48"/>
              <a:gd name="f77" fmla="val 32"/>
              <a:gd name="f78" fmla="val 69"/>
              <a:gd name="f79" fmla="+- 0 0 -90"/>
              <a:gd name="f80" fmla="*/ f3 1 105"/>
              <a:gd name="f81" fmla="*/ f4 1 94"/>
              <a:gd name="f82" fmla="val f5"/>
              <a:gd name="f83" fmla="val f6"/>
              <a:gd name="f84" fmla="val f7"/>
              <a:gd name="f85" fmla="*/ f79 f0 1"/>
              <a:gd name="f86" fmla="+- f84 0 f82"/>
              <a:gd name="f87" fmla="+- f83 0 f82"/>
              <a:gd name="f88" fmla="*/ f85 1 f2"/>
              <a:gd name="f89" fmla="*/ f87 1 105"/>
              <a:gd name="f90" fmla="*/ f86 1 94"/>
              <a:gd name="f91" fmla="*/ 80 f87 1"/>
              <a:gd name="f92" fmla="*/ 25 f86 1"/>
              <a:gd name="f93" fmla="*/ 70 f87 1"/>
              <a:gd name="f94" fmla="*/ 33 f86 1"/>
              <a:gd name="f95" fmla="*/ 63 f87 1"/>
              <a:gd name="f96" fmla="*/ 39 f86 1"/>
              <a:gd name="f97" fmla="*/ 68 f87 1"/>
              <a:gd name="f98" fmla="*/ 52 f86 1"/>
              <a:gd name="f99" fmla="*/ 85 f87 1"/>
              <a:gd name="f100" fmla="*/ 53 f86 1"/>
              <a:gd name="f101" fmla="*/ 94 f87 1"/>
              <a:gd name="f102" fmla="*/ 34 f86 1"/>
              <a:gd name="f103" fmla="*/ 55 f87 1"/>
              <a:gd name="f104" fmla="*/ 16 f86 1"/>
              <a:gd name="f105" fmla="*/ 44 f87 1"/>
              <a:gd name="f106" fmla="*/ 26 f86 1"/>
              <a:gd name="f107" fmla="*/ 30 f87 1"/>
              <a:gd name="f108" fmla="*/ 51 f86 1"/>
              <a:gd name="f109" fmla="*/ 73 f86 1"/>
              <a:gd name="f110" fmla="*/ 40 f87 1"/>
              <a:gd name="f111" fmla="*/ 90 f86 1"/>
              <a:gd name="f112" fmla="*/ 89 f86 1"/>
              <a:gd name="f113" fmla="*/ 0 f87 1"/>
              <a:gd name="f114" fmla="*/ 31 f86 1"/>
              <a:gd name="f115" fmla="*/ 19 f87 1"/>
              <a:gd name="f116" fmla="*/ 23 f86 1"/>
              <a:gd name="f117" fmla="*/ 20 f87 1"/>
              <a:gd name="f118" fmla="*/ 43 f86 1"/>
              <a:gd name="f119" fmla="*/ 22 f87 1"/>
              <a:gd name="f120" fmla="*/ 36 f87 1"/>
              <a:gd name="f121" fmla="*/ 20 f86 1"/>
              <a:gd name="f122" fmla="*/ 77 f87 1"/>
              <a:gd name="f123" fmla="*/ 4 f86 1"/>
              <a:gd name="f124" fmla="*/ 104 f87 1"/>
              <a:gd name="f125" fmla="*/ 91 f87 1"/>
              <a:gd name="f126" fmla="*/ 62 f86 1"/>
              <a:gd name="f127" fmla="*/ 62 f87 1"/>
              <a:gd name="f128" fmla="*/ 54 f87 1"/>
              <a:gd name="f129" fmla="*/ 32 f86 1"/>
              <a:gd name="f130" fmla="+- f88 0 f1"/>
              <a:gd name="f131" fmla="*/ f91 1 105"/>
              <a:gd name="f132" fmla="*/ f92 1 94"/>
              <a:gd name="f133" fmla="*/ f93 1 105"/>
              <a:gd name="f134" fmla="*/ f94 1 94"/>
              <a:gd name="f135" fmla="*/ f95 1 105"/>
              <a:gd name="f136" fmla="*/ f96 1 94"/>
              <a:gd name="f137" fmla="*/ f97 1 105"/>
              <a:gd name="f138" fmla="*/ f98 1 94"/>
              <a:gd name="f139" fmla="*/ f99 1 105"/>
              <a:gd name="f140" fmla="*/ f100 1 94"/>
              <a:gd name="f141" fmla="*/ f101 1 105"/>
              <a:gd name="f142" fmla="*/ f102 1 94"/>
              <a:gd name="f143" fmla="*/ f103 1 105"/>
              <a:gd name="f144" fmla="*/ f104 1 94"/>
              <a:gd name="f145" fmla="*/ f105 1 105"/>
              <a:gd name="f146" fmla="*/ f106 1 94"/>
              <a:gd name="f147" fmla="*/ f107 1 105"/>
              <a:gd name="f148" fmla="*/ f108 1 94"/>
              <a:gd name="f149" fmla="*/ f109 1 94"/>
              <a:gd name="f150" fmla="*/ f110 1 105"/>
              <a:gd name="f151" fmla="*/ f111 1 94"/>
              <a:gd name="f152" fmla="*/ f112 1 94"/>
              <a:gd name="f153" fmla="*/ f113 1 105"/>
              <a:gd name="f154" fmla="*/ f114 1 94"/>
              <a:gd name="f155" fmla="*/ f115 1 105"/>
              <a:gd name="f156" fmla="*/ f116 1 94"/>
              <a:gd name="f157" fmla="*/ f117 1 105"/>
              <a:gd name="f158" fmla="*/ f118 1 94"/>
              <a:gd name="f159" fmla="*/ f119 1 105"/>
              <a:gd name="f160" fmla="*/ f120 1 105"/>
              <a:gd name="f161" fmla="*/ f121 1 94"/>
              <a:gd name="f162" fmla="*/ f122 1 105"/>
              <a:gd name="f163" fmla="*/ f123 1 94"/>
              <a:gd name="f164" fmla="*/ f124 1 105"/>
              <a:gd name="f165" fmla="*/ f125 1 105"/>
              <a:gd name="f166" fmla="*/ f126 1 94"/>
              <a:gd name="f167" fmla="*/ f127 1 105"/>
              <a:gd name="f168" fmla="*/ f128 1 105"/>
              <a:gd name="f169" fmla="*/ f129 1 94"/>
              <a:gd name="f170" fmla="*/ 0 1 f89"/>
              <a:gd name="f171" fmla="*/ f83 1 f89"/>
              <a:gd name="f172" fmla="*/ 0 1 f90"/>
              <a:gd name="f173" fmla="*/ f84 1 f90"/>
              <a:gd name="f174" fmla="*/ f131 1 f89"/>
              <a:gd name="f175" fmla="*/ f132 1 f90"/>
              <a:gd name="f176" fmla="*/ f133 1 f89"/>
              <a:gd name="f177" fmla="*/ f134 1 f90"/>
              <a:gd name="f178" fmla="*/ f135 1 f89"/>
              <a:gd name="f179" fmla="*/ f136 1 f90"/>
              <a:gd name="f180" fmla="*/ f137 1 f89"/>
              <a:gd name="f181" fmla="*/ f138 1 f90"/>
              <a:gd name="f182" fmla="*/ f139 1 f89"/>
              <a:gd name="f183" fmla="*/ f140 1 f90"/>
              <a:gd name="f184" fmla="*/ f141 1 f89"/>
              <a:gd name="f185" fmla="*/ f142 1 f90"/>
              <a:gd name="f186" fmla="*/ f143 1 f89"/>
              <a:gd name="f187" fmla="*/ f144 1 f90"/>
              <a:gd name="f188" fmla="*/ f145 1 f89"/>
              <a:gd name="f189" fmla="*/ f146 1 f90"/>
              <a:gd name="f190" fmla="*/ f147 1 f89"/>
              <a:gd name="f191" fmla="*/ f148 1 f90"/>
              <a:gd name="f192" fmla="*/ f149 1 f90"/>
              <a:gd name="f193" fmla="*/ f150 1 f89"/>
              <a:gd name="f194" fmla="*/ f151 1 f90"/>
              <a:gd name="f195" fmla="*/ f152 1 f90"/>
              <a:gd name="f196" fmla="*/ f153 1 f89"/>
              <a:gd name="f197" fmla="*/ f154 1 f90"/>
              <a:gd name="f198" fmla="*/ f155 1 f89"/>
              <a:gd name="f199" fmla="*/ f156 1 f90"/>
              <a:gd name="f200" fmla="*/ f157 1 f89"/>
              <a:gd name="f201" fmla="*/ f158 1 f90"/>
              <a:gd name="f202" fmla="*/ f159 1 f89"/>
              <a:gd name="f203" fmla="*/ f160 1 f89"/>
              <a:gd name="f204" fmla="*/ f161 1 f90"/>
              <a:gd name="f205" fmla="*/ f162 1 f89"/>
              <a:gd name="f206" fmla="*/ f163 1 f90"/>
              <a:gd name="f207" fmla="*/ f164 1 f89"/>
              <a:gd name="f208" fmla="*/ f165 1 f89"/>
              <a:gd name="f209" fmla="*/ f166 1 f90"/>
              <a:gd name="f210" fmla="*/ f167 1 f89"/>
              <a:gd name="f211" fmla="*/ f168 1 f89"/>
              <a:gd name="f212" fmla="*/ f169 1 f90"/>
              <a:gd name="f213" fmla="*/ f170 f80 1"/>
              <a:gd name="f214" fmla="*/ f171 f80 1"/>
              <a:gd name="f215" fmla="*/ f173 f81 1"/>
              <a:gd name="f216" fmla="*/ f172 f81 1"/>
              <a:gd name="f217" fmla="*/ f174 f80 1"/>
              <a:gd name="f218" fmla="*/ f175 f81 1"/>
              <a:gd name="f219" fmla="*/ f176 f80 1"/>
              <a:gd name="f220" fmla="*/ f177 f81 1"/>
              <a:gd name="f221" fmla="*/ f178 f80 1"/>
              <a:gd name="f222" fmla="*/ f179 f81 1"/>
              <a:gd name="f223" fmla="*/ f180 f80 1"/>
              <a:gd name="f224" fmla="*/ f181 f81 1"/>
              <a:gd name="f225" fmla="*/ f182 f80 1"/>
              <a:gd name="f226" fmla="*/ f183 f81 1"/>
              <a:gd name="f227" fmla="*/ f184 f80 1"/>
              <a:gd name="f228" fmla="*/ f185 f81 1"/>
              <a:gd name="f229" fmla="*/ f186 f80 1"/>
              <a:gd name="f230" fmla="*/ f187 f81 1"/>
              <a:gd name="f231" fmla="*/ f188 f80 1"/>
              <a:gd name="f232" fmla="*/ f189 f81 1"/>
              <a:gd name="f233" fmla="*/ f190 f80 1"/>
              <a:gd name="f234" fmla="*/ f191 f81 1"/>
              <a:gd name="f235" fmla="*/ f192 f81 1"/>
              <a:gd name="f236" fmla="*/ f193 f80 1"/>
              <a:gd name="f237" fmla="*/ f194 f81 1"/>
              <a:gd name="f238" fmla="*/ f195 f81 1"/>
              <a:gd name="f239" fmla="*/ f196 f80 1"/>
              <a:gd name="f240" fmla="*/ f197 f81 1"/>
              <a:gd name="f241" fmla="*/ f198 f80 1"/>
              <a:gd name="f242" fmla="*/ f199 f81 1"/>
              <a:gd name="f243" fmla="*/ f200 f80 1"/>
              <a:gd name="f244" fmla="*/ f201 f81 1"/>
              <a:gd name="f245" fmla="*/ f202 f80 1"/>
              <a:gd name="f246" fmla="*/ f203 f80 1"/>
              <a:gd name="f247" fmla="*/ f204 f81 1"/>
              <a:gd name="f248" fmla="*/ f205 f80 1"/>
              <a:gd name="f249" fmla="*/ f206 f81 1"/>
              <a:gd name="f250" fmla="*/ f207 f80 1"/>
              <a:gd name="f251" fmla="*/ f208 f80 1"/>
              <a:gd name="f252" fmla="*/ f209 f81 1"/>
              <a:gd name="f253" fmla="*/ f210 f80 1"/>
              <a:gd name="f254" fmla="*/ f211 f80 1"/>
              <a:gd name="f255" fmla="*/ f212 f8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0">
                <a:pos x="f217" y="f218"/>
              </a:cxn>
              <a:cxn ang="f130">
                <a:pos x="f219" y="f220"/>
              </a:cxn>
              <a:cxn ang="f130">
                <a:pos x="f221" y="f222"/>
              </a:cxn>
              <a:cxn ang="f130">
                <a:pos x="f223" y="f224"/>
              </a:cxn>
              <a:cxn ang="f130">
                <a:pos x="f225" y="f226"/>
              </a:cxn>
              <a:cxn ang="f130">
                <a:pos x="f227" y="f228"/>
              </a:cxn>
              <a:cxn ang="f130">
                <a:pos x="f229" y="f230"/>
              </a:cxn>
              <a:cxn ang="f130">
                <a:pos x="f231" y="f232"/>
              </a:cxn>
              <a:cxn ang="f130">
                <a:pos x="f233" y="f234"/>
              </a:cxn>
              <a:cxn ang="f130">
                <a:pos x="f233" y="f235"/>
              </a:cxn>
              <a:cxn ang="f130">
                <a:pos x="f236" y="f237"/>
              </a:cxn>
              <a:cxn ang="f130">
                <a:pos x="f233" y="f238"/>
              </a:cxn>
              <a:cxn ang="f130">
                <a:pos x="f239" y="f240"/>
              </a:cxn>
              <a:cxn ang="f130">
                <a:pos x="f241" y="f242"/>
              </a:cxn>
              <a:cxn ang="f130">
                <a:pos x="f243" y="f244"/>
              </a:cxn>
              <a:cxn ang="f130">
                <a:pos x="f245" y="f244"/>
              </a:cxn>
              <a:cxn ang="f130">
                <a:pos x="f246" y="f247"/>
              </a:cxn>
              <a:cxn ang="f130">
                <a:pos x="f248" y="f249"/>
              </a:cxn>
              <a:cxn ang="f130">
                <a:pos x="f250" y="f220"/>
              </a:cxn>
              <a:cxn ang="f130">
                <a:pos x="f251" y="f252"/>
              </a:cxn>
              <a:cxn ang="f130">
                <a:pos x="f253" y="f252"/>
              </a:cxn>
              <a:cxn ang="f130">
                <a:pos x="f254" y="f255"/>
              </a:cxn>
              <a:cxn ang="f130">
                <a:pos x="f217" y="f218"/>
              </a:cxn>
            </a:cxnLst>
            <a:rect l="f213" t="f216" r="f214" b="f215"/>
            <a:pathLst>
              <a:path w="105" h="94">
                <a:moveTo>
                  <a:pt x="f8" y="f9"/>
                </a:moveTo>
                <a:cubicBezTo>
                  <a:pt x="f10" y="f11"/>
                  <a:pt x="f12" y="f13"/>
                  <a:pt x="f14" y="f13"/>
                </a:cubicBezTo>
                <a:cubicBezTo>
                  <a:pt x="f15" y="f13"/>
                  <a:pt x="f16" y="f17"/>
                  <a:pt x="f16" y="f18"/>
                </a:cubicBezTo>
                <a:cubicBezTo>
                  <a:pt x="f16" y="f19"/>
                  <a:pt x="f20" y="f21"/>
                  <a:pt x="f15" y="f22"/>
                </a:cubicBezTo>
                <a:cubicBezTo>
                  <a:pt x="f23" y="f24"/>
                  <a:pt x="f25" y="f24"/>
                  <a:pt x="f26" y="f27"/>
                </a:cubicBezTo>
                <a:cubicBezTo>
                  <a:pt x="f28" y="f21"/>
                  <a:pt x="f7" y="f29"/>
                  <a:pt x="f7" y="f30"/>
                </a:cubicBezTo>
                <a:cubicBezTo>
                  <a:pt x="f28" y="f31"/>
                  <a:pt x="f32" y="f33"/>
                  <a:pt x="f34" y="f35"/>
                </a:cubicBezTo>
                <a:cubicBezTo>
                  <a:pt x="f36" y="f37"/>
                  <a:pt x="f38" y="f39"/>
                  <a:pt x="f19" y="f40"/>
                </a:cubicBezTo>
                <a:cubicBezTo>
                  <a:pt x="f18" y="f30"/>
                  <a:pt x="f41" y="f42"/>
                  <a:pt x="f43" y="f36"/>
                </a:cubicBezTo>
                <a:cubicBezTo>
                  <a:pt x="f40" y="f44"/>
                  <a:pt x="f9" y="f45"/>
                  <a:pt x="f43" y="f46"/>
                </a:cubicBezTo>
                <a:cubicBezTo>
                  <a:pt x="f30" y="f25"/>
                  <a:pt x="f17" y="f47"/>
                  <a:pt x="f48" y="f49"/>
                </a:cubicBezTo>
                <a:cubicBezTo>
                  <a:pt x="f17" y="f7"/>
                  <a:pt x="f13" y="f50"/>
                  <a:pt x="f43" y="f51"/>
                </a:cubicBezTo>
                <a:cubicBezTo>
                  <a:pt x="f52" y="f46"/>
                  <a:pt x="f53" y="f54"/>
                  <a:pt x="f5" y="f55"/>
                </a:cubicBezTo>
                <a:cubicBezTo>
                  <a:pt x="f56" y="f57"/>
                  <a:pt x="f58" y="f9"/>
                  <a:pt x="f37" y="f59"/>
                </a:cubicBezTo>
                <a:cubicBezTo>
                  <a:pt x="f60" y="f43"/>
                  <a:pt x="f60" y="f61"/>
                  <a:pt x="f60" y="f42"/>
                </a:cubicBezTo>
                <a:cubicBezTo>
                  <a:pt x="f62" y="f42"/>
                  <a:pt x="f62" y="f42"/>
                  <a:pt x="f39" y="f42"/>
                </a:cubicBezTo>
                <a:cubicBezTo>
                  <a:pt x="f63" y="f41"/>
                  <a:pt x="f55" y="f63"/>
                  <a:pt x="f61" y="f60"/>
                </a:cubicBezTo>
                <a:cubicBezTo>
                  <a:pt x="f64" y="f56"/>
                  <a:pt x="f65" y="f5"/>
                  <a:pt x="f12" y="f66"/>
                </a:cubicBezTo>
                <a:cubicBezTo>
                  <a:pt x="f28" y="f67"/>
                  <a:pt x="f68" y="f69"/>
                  <a:pt x="f70" y="f13"/>
                </a:cubicBezTo>
                <a:cubicBezTo>
                  <a:pt x="f6" y="f64"/>
                  <a:pt x="f71" y="f34"/>
                  <a:pt x="f72" y="f73"/>
                </a:cubicBezTo>
                <a:cubicBezTo>
                  <a:pt x="f74" y="f15"/>
                  <a:pt x="f23" y="f15"/>
                  <a:pt x="f73" y="f73"/>
                </a:cubicBezTo>
                <a:cubicBezTo>
                  <a:pt x="f22" y="f75"/>
                  <a:pt x="f76" y="f29"/>
                  <a:pt x="f54" y="f77"/>
                </a:cubicBezTo>
                <a:cubicBezTo>
                  <a:pt x="f44" y="f39"/>
                  <a:pt x="f78" y="f37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9" name="Freeform 127">
            <a:extLst>
              <a:ext uri="{FF2B5EF4-FFF2-40B4-BE49-F238E27FC236}">
                <a16:creationId xmlns:a16="http://schemas.microsoft.com/office/drawing/2014/main" id="{6698D949-B9BC-91B2-FAAD-226EBFE9C840}"/>
              </a:ext>
            </a:extLst>
          </p:cNvPr>
          <p:cNvSpPr/>
          <p:nvPr/>
        </p:nvSpPr>
        <p:spPr>
          <a:xfrm>
            <a:off x="6326184" y="2068509"/>
            <a:ext cx="130173" cy="2889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1"/>
              <a:gd name="f7" fmla="val 202"/>
              <a:gd name="f8" fmla="val 50"/>
              <a:gd name="f9" fmla="val 193"/>
              <a:gd name="f10" fmla="val 64"/>
              <a:gd name="f11" fmla="val 195"/>
              <a:gd name="f12" fmla="val 77"/>
              <a:gd name="f13" fmla="val 198"/>
              <a:gd name="f14" fmla="val 200"/>
              <a:gd name="f15" fmla="val 201"/>
              <a:gd name="f16" fmla="val 61"/>
              <a:gd name="f17" fmla="val 31"/>
              <a:gd name="f18" fmla="val 1"/>
              <a:gd name="f19" fmla="val 15"/>
              <a:gd name="f20" fmla="val 28"/>
              <a:gd name="f21" fmla="val 43"/>
              <a:gd name="f22" fmla="val 188"/>
              <a:gd name="f23" fmla="val 42"/>
              <a:gd name="f24" fmla="val 183"/>
              <a:gd name="f25" fmla="val 178"/>
              <a:gd name="f26" fmla="val 41"/>
              <a:gd name="f27" fmla="val 161"/>
              <a:gd name="f28" fmla="val 40"/>
              <a:gd name="f29" fmla="val 145"/>
              <a:gd name="f30" fmla="val 128"/>
              <a:gd name="f31" fmla="val 112"/>
              <a:gd name="f32" fmla="val 34"/>
              <a:gd name="f33" fmla="val 100"/>
              <a:gd name="f34" fmla="val 22"/>
              <a:gd name="f35" fmla="val 90"/>
              <a:gd name="f36" fmla="val 9"/>
              <a:gd name="f37" fmla="val 79"/>
              <a:gd name="f38" fmla="val 47"/>
              <a:gd name="f39" fmla="val 32"/>
              <a:gd name="f40" fmla="val 16"/>
              <a:gd name="f41" fmla="val 20"/>
              <a:gd name="f42" fmla="val 59"/>
              <a:gd name="f43" fmla="val 89"/>
              <a:gd name="f44" fmla="val 71"/>
              <a:gd name="f45" fmla="val 80"/>
              <a:gd name="f46" fmla="val 81"/>
              <a:gd name="f47" fmla="val 99"/>
              <a:gd name="f48" fmla="val 53"/>
              <a:gd name="f49" fmla="val 111"/>
              <a:gd name="f50" fmla="val 127"/>
              <a:gd name="f51" fmla="val 149"/>
              <a:gd name="f52" fmla="val 51"/>
              <a:gd name="f53" fmla="val 171"/>
              <a:gd name="f54" fmla="val 4"/>
              <a:gd name="f55" fmla="val 17"/>
              <a:gd name="f56" fmla="val 29"/>
              <a:gd name="f57" fmla="val 45"/>
              <a:gd name="f58" fmla="val 49"/>
              <a:gd name="f59" fmla="val 5"/>
              <a:gd name="f60" fmla="val 7"/>
              <a:gd name="f61" fmla="val 70"/>
              <a:gd name="f62" fmla="val 18"/>
              <a:gd name="f63" fmla="val 44"/>
              <a:gd name="f64" fmla="val 66"/>
              <a:gd name="f65" fmla="val 82"/>
              <a:gd name="f66" fmla="val 86"/>
              <a:gd name="f67" fmla="val 58"/>
              <a:gd name="f68" fmla="val 88"/>
              <a:gd name="f69" fmla="val 23"/>
              <a:gd name="f70" fmla="val 60"/>
              <a:gd name="f71" fmla="val 33"/>
              <a:gd name="f72" fmla="+- 0 0 -90"/>
              <a:gd name="f73" fmla="*/ f3 1 91"/>
              <a:gd name="f74" fmla="*/ f4 1 202"/>
              <a:gd name="f75" fmla="val f5"/>
              <a:gd name="f76" fmla="val f6"/>
              <a:gd name="f77" fmla="val f7"/>
              <a:gd name="f78" fmla="*/ f72 f0 1"/>
              <a:gd name="f79" fmla="+- f77 0 f75"/>
              <a:gd name="f80" fmla="+- f76 0 f75"/>
              <a:gd name="f81" fmla="*/ f78 1 f2"/>
              <a:gd name="f82" fmla="*/ f80 1 91"/>
              <a:gd name="f83" fmla="*/ f79 1 202"/>
              <a:gd name="f84" fmla="*/ 50 f80 1"/>
              <a:gd name="f85" fmla="*/ 193 f79 1"/>
              <a:gd name="f86" fmla="*/ 91 f80 1"/>
              <a:gd name="f87" fmla="*/ 200 f79 1"/>
              <a:gd name="f88" fmla="*/ 202 f79 1"/>
              <a:gd name="f89" fmla="*/ 1 f80 1"/>
              <a:gd name="f90" fmla="*/ 43 f80 1"/>
              <a:gd name="f91" fmla="*/ 42 f80 1"/>
              <a:gd name="f92" fmla="*/ 178 f79 1"/>
              <a:gd name="f93" fmla="*/ 40 f80 1"/>
              <a:gd name="f94" fmla="*/ 128 f79 1"/>
              <a:gd name="f95" fmla="*/ 22 f80 1"/>
              <a:gd name="f96" fmla="*/ 90 f79 1"/>
              <a:gd name="f97" fmla="*/ 47 f79 1"/>
              <a:gd name="f98" fmla="*/ 0 f79 1"/>
              <a:gd name="f99" fmla="*/ 90 f80 1"/>
              <a:gd name="f100" fmla="*/ 59 f79 1"/>
              <a:gd name="f101" fmla="*/ 71 f80 1"/>
              <a:gd name="f102" fmla="*/ 89 f79 1"/>
              <a:gd name="f103" fmla="*/ 53 f80 1"/>
              <a:gd name="f104" fmla="*/ 127 f79 1"/>
              <a:gd name="f105" fmla="*/ 4 f80 1"/>
              <a:gd name="f106" fmla="*/ 4 f79 1"/>
              <a:gd name="f107" fmla="*/ 40 f79 1"/>
              <a:gd name="f108" fmla="*/ 5 f80 1"/>
              <a:gd name="f109" fmla="*/ 53 f79 1"/>
              <a:gd name="f110" fmla="*/ 44 f80 1"/>
              <a:gd name="f111" fmla="*/ 86 f80 1"/>
              <a:gd name="f112" fmla="*/ 58 f79 1"/>
              <a:gd name="f113" fmla="*/ 89 f80 1"/>
              <a:gd name="f114" fmla="+- f81 0 f1"/>
              <a:gd name="f115" fmla="*/ f84 1 91"/>
              <a:gd name="f116" fmla="*/ f85 1 202"/>
              <a:gd name="f117" fmla="*/ f86 1 91"/>
              <a:gd name="f118" fmla="*/ f87 1 202"/>
              <a:gd name="f119" fmla="*/ f88 1 202"/>
              <a:gd name="f120" fmla="*/ f89 1 91"/>
              <a:gd name="f121" fmla="*/ f90 1 91"/>
              <a:gd name="f122" fmla="*/ f91 1 91"/>
              <a:gd name="f123" fmla="*/ f92 1 202"/>
              <a:gd name="f124" fmla="*/ f93 1 91"/>
              <a:gd name="f125" fmla="*/ f94 1 202"/>
              <a:gd name="f126" fmla="*/ f95 1 91"/>
              <a:gd name="f127" fmla="*/ f96 1 202"/>
              <a:gd name="f128" fmla="*/ f97 1 202"/>
              <a:gd name="f129" fmla="*/ f98 1 202"/>
              <a:gd name="f130" fmla="*/ f99 1 91"/>
              <a:gd name="f131" fmla="*/ f100 1 202"/>
              <a:gd name="f132" fmla="*/ f101 1 91"/>
              <a:gd name="f133" fmla="*/ f102 1 202"/>
              <a:gd name="f134" fmla="*/ f103 1 91"/>
              <a:gd name="f135" fmla="*/ f104 1 202"/>
              <a:gd name="f136" fmla="*/ f105 1 91"/>
              <a:gd name="f137" fmla="*/ f106 1 202"/>
              <a:gd name="f138" fmla="*/ f107 1 202"/>
              <a:gd name="f139" fmla="*/ f108 1 91"/>
              <a:gd name="f140" fmla="*/ f109 1 202"/>
              <a:gd name="f141" fmla="*/ f110 1 91"/>
              <a:gd name="f142" fmla="*/ f111 1 91"/>
              <a:gd name="f143" fmla="*/ f112 1 202"/>
              <a:gd name="f144" fmla="*/ f113 1 91"/>
              <a:gd name="f145" fmla="*/ 0 1 f82"/>
              <a:gd name="f146" fmla="*/ f76 1 f82"/>
              <a:gd name="f147" fmla="*/ 0 1 f83"/>
              <a:gd name="f148" fmla="*/ f77 1 f83"/>
              <a:gd name="f149" fmla="*/ f115 1 f82"/>
              <a:gd name="f150" fmla="*/ f116 1 f83"/>
              <a:gd name="f151" fmla="*/ f117 1 f82"/>
              <a:gd name="f152" fmla="*/ f118 1 f83"/>
              <a:gd name="f153" fmla="*/ f119 1 f83"/>
              <a:gd name="f154" fmla="*/ f120 1 f82"/>
              <a:gd name="f155" fmla="*/ f121 1 f82"/>
              <a:gd name="f156" fmla="*/ f122 1 f82"/>
              <a:gd name="f157" fmla="*/ f123 1 f83"/>
              <a:gd name="f158" fmla="*/ f124 1 f82"/>
              <a:gd name="f159" fmla="*/ f125 1 f83"/>
              <a:gd name="f160" fmla="*/ f126 1 f82"/>
              <a:gd name="f161" fmla="*/ f127 1 f83"/>
              <a:gd name="f162" fmla="*/ f128 1 f83"/>
              <a:gd name="f163" fmla="*/ f129 1 f83"/>
              <a:gd name="f164" fmla="*/ f130 1 f82"/>
              <a:gd name="f165" fmla="*/ f131 1 f83"/>
              <a:gd name="f166" fmla="*/ f132 1 f82"/>
              <a:gd name="f167" fmla="*/ f133 1 f83"/>
              <a:gd name="f168" fmla="*/ f134 1 f82"/>
              <a:gd name="f169" fmla="*/ f135 1 f83"/>
              <a:gd name="f170" fmla="*/ f136 1 f82"/>
              <a:gd name="f171" fmla="*/ f137 1 f83"/>
              <a:gd name="f172" fmla="*/ f138 1 f83"/>
              <a:gd name="f173" fmla="*/ f139 1 f82"/>
              <a:gd name="f174" fmla="*/ f140 1 f83"/>
              <a:gd name="f175" fmla="*/ f141 1 f82"/>
              <a:gd name="f176" fmla="*/ f142 1 f82"/>
              <a:gd name="f177" fmla="*/ f143 1 f83"/>
              <a:gd name="f178" fmla="*/ f144 1 f82"/>
              <a:gd name="f179" fmla="*/ f145 f73 1"/>
              <a:gd name="f180" fmla="*/ f146 f73 1"/>
              <a:gd name="f181" fmla="*/ f148 f74 1"/>
              <a:gd name="f182" fmla="*/ f147 f74 1"/>
              <a:gd name="f183" fmla="*/ f149 f73 1"/>
              <a:gd name="f184" fmla="*/ f150 f74 1"/>
              <a:gd name="f185" fmla="*/ f151 f73 1"/>
              <a:gd name="f186" fmla="*/ f152 f74 1"/>
              <a:gd name="f187" fmla="*/ f153 f74 1"/>
              <a:gd name="f188" fmla="*/ f154 f73 1"/>
              <a:gd name="f189" fmla="*/ f155 f73 1"/>
              <a:gd name="f190" fmla="*/ f156 f73 1"/>
              <a:gd name="f191" fmla="*/ f157 f74 1"/>
              <a:gd name="f192" fmla="*/ f158 f73 1"/>
              <a:gd name="f193" fmla="*/ f159 f74 1"/>
              <a:gd name="f194" fmla="*/ f160 f73 1"/>
              <a:gd name="f195" fmla="*/ f161 f74 1"/>
              <a:gd name="f196" fmla="*/ f162 f74 1"/>
              <a:gd name="f197" fmla="*/ f163 f74 1"/>
              <a:gd name="f198" fmla="*/ f164 f73 1"/>
              <a:gd name="f199" fmla="*/ f165 f74 1"/>
              <a:gd name="f200" fmla="*/ f166 f73 1"/>
              <a:gd name="f201" fmla="*/ f167 f74 1"/>
              <a:gd name="f202" fmla="*/ f168 f73 1"/>
              <a:gd name="f203" fmla="*/ f169 f74 1"/>
              <a:gd name="f204" fmla="*/ f170 f73 1"/>
              <a:gd name="f205" fmla="*/ f171 f74 1"/>
              <a:gd name="f206" fmla="*/ f172 f74 1"/>
              <a:gd name="f207" fmla="*/ f173 f73 1"/>
              <a:gd name="f208" fmla="*/ f174 f74 1"/>
              <a:gd name="f209" fmla="*/ f175 f73 1"/>
              <a:gd name="f210" fmla="*/ f176 f73 1"/>
              <a:gd name="f211" fmla="*/ f177 f74 1"/>
              <a:gd name="f212" fmla="*/ f178 f7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4">
                <a:pos x="f183" y="f184"/>
              </a:cxn>
              <a:cxn ang="f114">
                <a:pos x="f185" y="f186"/>
              </a:cxn>
              <a:cxn ang="f114">
                <a:pos x="f185" y="f187"/>
              </a:cxn>
              <a:cxn ang="f114">
                <a:pos x="f188" y="f187"/>
              </a:cxn>
              <a:cxn ang="f114">
                <a:pos x="f188" y="f186"/>
              </a:cxn>
              <a:cxn ang="f114">
                <a:pos x="f189" y="f184"/>
              </a:cxn>
              <a:cxn ang="f114">
                <a:pos x="f190" y="f191"/>
              </a:cxn>
              <a:cxn ang="f114">
                <a:pos x="f192" y="f193"/>
              </a:cxn>
              <a:cxn ang="f114">
                <a:pos x="f194" y="f195"/>
              </a:cxn>
              <a:cxn ang="f114">
                <a:pos x="f188" y="f196"/>
              </a:cxn>
              <a:cxn ang="f114">
                <a:pos x="f188" y="f197"/>
              </a:cxn>
              <a:cxn ang="f114">
                <a:pos x="f198" y="f197"/>
              </a:cxn>
              <a:cxn ang="f114">
                <a:pos x="f198" y="f199"/>
              </a:cxn>
              <a:cxn ang="f114">
                <a:pos x="f200" y="f201"/>
              </a:cxn>
              <a:cxn ang="f114">
                <a:pos x="f202" y="f203"/>
              </a:cxn>
              <a:cxn ang="f114">
                <a:pos x="f183" y="f184"/>
              </a:cxn>
              <a:cxn ang="f114">
                <a:pos x="f204" y="f205"/>
              </a:cxn>
              <a:cxn ang="f114">
                <a:pos x="f204" y="f206"/>
              </a:cxn>
              <a:cxn ang="f114">
                <a:pos x="f207" y="f208"/>
              </a:cxn>
              <a:cxn ang="f114">
                <a:pos x="f209" y="f195"/>
              </a:cxn>
              <a:cxn ang="f114">
                <a:pos x="f210" y="f211"/>
              </a:cxn>
              <a:cxn ang="f114">
                <a:pos x="f212" y="f205"/>
              </a:cxn>
              <a:cxn ang="f114">
                <a:pos x="f204" y="f205"/>
              </a:cxn>
            </a:cxnLst>
            <a:rect l="f179" t="f182" r="f180" b="f181"/>
            <a:pathLst>
              <a:path w="91" h="202">
                <a:moveTo>
                  <a:pt x="f8" y="f9"/>
                </a:moveTo>
                <a:cubicBezTo>
                  <a:pt x="f10" y="f11"/>
                  <a:pt x="f12" y="f13"/>
                  <a:pt x="f6" y="f14"/>
                </a:cubicBezTo>
                <a:cubicBezTo>
                  <a:pt x="f6" y="f14"/>
                  <a:pt x="f6" y="f15"/>
                  <a:pt x="f6" y="f7"/>
                </a:cubicBezTo>
                <a:cubicBezTo>
                  <a:pt x="f16" y="f7"/>
                  <a:pt x="f17" y="f7"/>
                  <a:pt x="f18" y="f7"/>
                </a:cubicBezTo>
                <a:cubicBezTo>
                  <a:pt x="f18" y="f15"/>
                  <a:pt x="f18" y="f14"/>
                  <a:pt x="f18" y="f14"/>
                </a:cubicBezTo>
                <a:cubicBezTo>
                  <a:pt x="f19" y="f13"/>
                  <a:pt x="f20" y="f11"/>
                  <a:pt x="f21" y="f9"/>
                </a:cubicBezTo>
                <a:cubicBezTo>
                  <a:pt x="f21" y="f22"/>
                  <a:pt x="f23" y="f24"/>
                  <a:pt x="f23" y="f25"/>
                </a:cubicBezTo>
                <a:cubicBezTo>
                  <a:pt x="f26" y="f27"/>
                  <a:pt x="f28" y="f29"/>
                  <a:pt x="f28" y="f30"/>
                </a:cubicBezTo>
                <a:cubicBezTo>
                  <a:pt x="f28" y="f31"/>
                  <a:pt x="f32" y="f33"/>
                  <a:pt x="f34" y="f35"/>
                </a:cubicBezTo>
                <a:cubicBezTo>
                  <a:pt x="f36" y="f37"/>
                  <a:pt x="f18" y="f10"/>
                  <a:pt x="f18" y="f38"/>
                </a:cubicBezTo>
                <a:cubicBezTo>
                  <a:pt x="f5" y="f39"/>
                  <a:pt x="f18" y="f40"/>
                  <a:pt x="f18" y="f5"/>
                </a:cubicBezTo>
                <a:cubicBezTo>
                  <a:pt x="f17" y="f5"/>
                  <a:pt x="f16" y="f5"/>
                  <a:pt x="f35" y="f5"/>
                </a:cubicBezTo>
                <a:cubicBezTo>
                  <a:pt x="f35" y="f41"/>
                  <a:pt x="f6" y="f28"/>
                  <a:pt x="f35" y="f42"/>
                </a:cubicBezTo>
                <a:cubicBezTo>
                  <a:pt x="f43" y="f44"/>
                  <a:pt x="f45" y="f46"/>
                  <a:pt x="f44" y="f43"/>
                </a:cubicBezTo>
                <a:cubicBezTo>
                  <a:pt x="f42" y="f47"/>
                  <a:pt x="f48" y="f49"/>
                  <a:pt x="f48" y="f50"/>
                </a:cubicBezTo>
                <a:cubicBezTo>
                  <a:pt x="f48" y="f51"/>
                  <a:pt x="f52" y="f53"/>
                  <a:pt x="f8" y="f9"/>
                </a:cubicBezTo>
                <a:close/>
                <a:moveTo>
                  <a:pt x="f54" y="f54"/>
                </a:moveTo>
                <a:cubicBezTo>
                  <a:pt x="f54" y="f55"/>
                  <a:pt x="f54" y="f56"/>
                  <a:pt x="f54" y="f28"/>
                </a:cubicBezTo>
                <a:cubicBezTo>
                  <a:pt x="f54" y="f57"/>
                  <a:pt x="f54" y="f58"/>
                  <a:pt x="f59" y="f48"/>
                </a:cubicBezTo>
                <a:cubicBezTo>
                  <a:pt x="f60" y="f61"/>
                  <a:pt x="f62" y="f43"/>
                  <a:pt x="f63" y="f35"/>
                </a:cubicBezTo>
                <a:cubicBezTo>
                  <a:pt x="f64" y="f35"/>
                  <a:pt x="f65" y="f45"/>
                  <a:pt x="f66" y="f67"/>
                </a:cubicBezTo>
                <a:cubicBezTo>
                  <a:pt x="f43" y="f26"/>
                  <a:pt x="f68" y="f69"/>
                  <a:pt x="f43" y="f54"/>
                </a:cubicBezTo>
                <a:cubicBezTo>
                  <a:pt x="f70" y="f54"/>
                  <a:pt x="f71" y="f54"/>
                  <a:pt x="f54" y="f54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0" name="Freeform 128">
            <a:extLst>
              <a:ext uri="{FF2B5EF4-FFF2-40B4-BE49-F238E27FC236}">
                <a16:creationId xmlns:a16="http://schemas.microsoft.com/office/drawing/2014/main" id="{302B0FB1-7EA7-67F3-00F7-629377A58AEB}"/>
              </a:ext>
            </a:extLst>
          </p:cNvPr>
          <p:cNvSpPr/>
          <p:nvPr/>
        </p:nvSpPr>
        <p:spPr>
          <a:xfrm>
            <a:off x="7108829" y="1096959"/>
            <a:ext cx="87316" cy="666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1"/>
              <a:gd name="f7" fmla="val 46"/>
              <a:gd name="f8" fmla="val 41"/>
              <a:gd name="f9" fmla="val 21"/>
              <a:gd name="f10" fmla="val 3"/>
              <a:gd name="f11" fmla="val 31"/>
              <a:gd name="f12" fmla="val 5"/>
              <a:gd name="f13" fmla="val 17"/>
              <a:gd name="f14" fmla="val 8"/>
              <a:gd name="f15" fmla="val 2"/>
              <a:gd name="f16" fmla="val 11"/>
              <a:gd name="f17" fmla="val 13"/>
              <a:gd name="f18" fmla="val 26"/>
              <a:gd name="f19" fmla="val 40"/>
              <a:gd name="f20" fmla="val 54"/>
              <a:gd name="f21" fmla="val 57"/>
              <a:gd name="f22" fmla="val 15"/>
              <a:gd name="f23" fmla="val 59"/>
              <a:gd name="f24" fmla="val 30"/>
              <a:gd name="f25" fmla="+- 0 0 -90"/>
              <a:gd name="f26" fmla="*/ f3 1 61"/>
              <a:gd name="f27" fmla="*/ f4 1 46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61"/>
              <a:gd name="f36" fmla="*/ f32 1 46"/>
              <a:gd name="f37" fmla="*/ 61 f33 1"/>
              <a:gd name="f38" fmla="*/ 46 f32 1"/>
              <a:gd name="f39" fmla="*/ 0 f33 1"/>
              <a:gd name="f40" fmla="*/ 8 f33 1"/>
              <a:gd name="f41" fmla="*/ 3 f32 1"/>
              <a:gd name="f42" fmla="*/ 13 f33 1"/>
              <a:gd name="f43" fmla="*/ 0 f32 1"/>
              <a:gd name="f44" fmla="*/ 54 f33 1"/>
              <a:gd name="f45" fmla="+- f34 0 f1"/>
              <a:gd name="f46" fmla="*/ f37 1 61"/>
              <a:gd name="f47" fmla="*/ f38 1 46"/>
              <a:gd name="f48" fmla="*/ f39 1 61"/>
              <a:gd name="f49" fmla="*/ f40 1 61"/>
              <a:gd name="f50" fmla="*/ f41 1 46"/>
              <a:gd name="f51" fmla="*/ f42 1 61"/>
              <a:gd name="f52" fmla="*/ f43 1 46"/>
              <a:gd name="f53" fmla="*/ f44 1 61"/>
              <a:gd name="f54" fmla="*/ 0 1 f35"/>
              <a:gd name="f55" fmla="*/ f29 1 f35"/>
              <a:gd name="f56" fmla="*/ 0 1 f36"/>
              <a:gd name="f57" fmla="*/ f30 1 f36"/>
              <a:gd name="f58" fmla="*/ f46 1 f35"/>
              <a:gd name="f59" fmla="*/ f47 1 f36"/>
              <a:gd name="f60" fmla="*/ f48 1 f35"/>
              <a:gd name="f61" fmla="*/ f49 1 f35"/>
              <a:gd name="f62" fmla="*/ f50 1 f36"/>
              <a:gd name="f63" fmla="*/ f51 1 f35"/>
              <a:gd name="f64" fmla="*/ f52 1 f36"/>
              <a:gd name="f65" fmla="*/ f53 1 f35"/>
              <a:gd name="f66" fmla="*/ f54 f26 1"/>
              <a:gd name="f67" fmla="*/ f55 f26 1"/>
              <a:gd name="f68" fmla="*/ f57 f27 1"/>
              <a:gd name="f69" fmla="*/ f56 f27 1"/>
              <a:gd name="f70" fmla="*/ f58 f26 1"/>
              <a:gd name="f71" fmla="*/ f59 f27 1"/>
              <a:gd name="f72" fmla="*/ f60 f26 1"/>
              <a:gd name="f73" fmla="*/ f61 f26 1"/>
              <a:gd name="f74" fmla="*/ f62 f27 1"/>
              <a:gd name="f75" fmla="*/ f63 f26 1"/>
              <a:gd name="f76" fmla="*/ f64 f27 1"/>
              <a:gd name="f77" fmla="*/ f65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0" y="f71"/>
              </a:cxn>
              <a:cxn ang="f45">
                <a:pos x="f72" y="f71"/>
              </a:cxn>
              <a:cxn ang="f45">
                <a:pos x="f73" y="f74"/>
              </a:cxn>
              <a:cxn ang="f45">
                <a:pos x="f75" y="f76"/>
              </a:cxn>
              <a:cxn ang="f45">
                <a:pos x="f77" y="f76"/>
              </a:cxn>
              <a:cxn ang="f45">
                <a:pos x="f70" y="f71"/>
              </a:cxn>
            </a:cxnLst>
            <a:rect l="f66" t="f69" r="f67" b="f68"/>
            <a:pathLst>
              <a:path w="61" h="46">
                <a:moveTo>
                  <a:pt x="f6" y="f7"/>
                </a:moveTo>
                <a:cubicBezTo>
                  <a:pt x="f8" y="f7"/>
                  <a:pt x="f9" y="f7"/>
                  <a:pt x="f5" y="f7"/>
                </a:cubicBezTo>
                <a:cubicBezTo>
                  <a:pt x="f10" y="f11"/>
                  <a:pt x="f12" y="f13"/>
                  <a:pt x="f14" y="f10"/>
                </a:cubicBezTo>
                <a:cubicBezTo>
                  <a:pt x="f14" y="f15"/>
                  <a:pt x="f16" y="f5"/>
                  <a:pt x="f17" y="f5"/>
                </a:cubicBezTo>
                <a:cubicBezTo>
                  <a:pt x="f18" y="f5"/>
                  <a:pt x="f19" y="f5"/>
                  <a:pt x="f20" y="f5"/>
                </a:cubicBezTo>
                <a:cubicBezTo>
                  <a:pt x="f21" y="f22"/>
                  <a:pt x="f23" y="f24"/>
                  <a:pt x="f6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1" name="Freeform 129">
            <a:extLst>
              <a:ext uri="{FF2B5EF4-FFF2-40B4-BE49-F238E27FC236}">
                <a16:creationId xmlns:a16="http://schemas.microsoft.com/office/drawing/2014/main" id="{40C51344-4DD5-13BF-9BAE-6FCE60A77C87}"/>
              </a:ext>
            </a:extLst>
          </p:cNvPr>
          <p:cNvSpPr/>
          <p:nvPr/>
        </p:nvSpPr>
        <p:spPr>
          <a:xfrm>
            <a:off x="7108829" y="1560515"/>
            <a:ext cx="87316" cy="65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1"/>
              <a:gd name="f7" fmla="val 46"/>
              <a:gd name="f8" fmla="val 59"/>
              <a:gd name="f9" fmla="val 16"/>
              <a:gd name="f10" fmla="val 57"/>
              <a:gd name="f11" fmla="val 31"/>
              <a:gd name="f12" fmla="val 54"/>
              <a:gd name="f13" fmla="val 39"/>
              <a:gd name="f14" fmla="val 24"/>
              <a:gd name="f15" fmla="val 7"/>
              <a:gd name="f16" fmla="val 5"/>
              <a:gd name="f17" fmla="val 3"/>
              <a:gd name="f18" fmla="val 21"/>
              <a:gd name="f19" fmla="val 41"/>
              <a:gd name="f20" fmla="+- 0 0 -90"/>
              <a:gd name="f21" fmla="*/ f3 1 61"/>
              <a:gd name="f22" fmla="*/ f4 1 46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61"/>
              <a:gd name="f31" fmla="*/ f27 1 46"/>
              <a:gd name="f32" fmla="*/ 61 f28 1"/>
              <a:gd name="f33" fmla="*/ 0 f27 1"/>
              <a:gd name="f34" fmla="*/ 54 f28 1"/>
              <a:gd name="f35" fmla="*/ 46 f27 1"/>
              <a:gd name="f36" fmla="*/ 7 f28 1"/>
              <a:gd name="f37" fmla="*/ 0 f28 1"/>
              <a:gd name="f38" fmla="+- f29 0 f1"/>
              <a:gd name="f39" fmla="*/ f32 1 61"/>
              <a:gd name="f40" fmla="*/ f33 1 46"/>
              <a:gd name="f41" fmla="*/ f34 1 61"/>
              <a:gd name="f42" fmla="*/ f35 1 46"/>
              <a:gd name="f43" fmla="*/ f36 1 61"/>
              <a:gd name="f44" fmla="*/ f37 1 61"/>
              <a:gd name="f45" fmla="*/ 0 1 f30"/>
              <a:gd name="f46" fmla="*/ f24 1 f30"/>
              <a:gd name="f47" fmla="*/ 0 1 f31"/>
              <a:gd name="f48" fmla="*/ f25 1 f31"/>
              <a:gd name="f49" fmla="*/ f39 1 f30"/>
              <a:gd name="f50" fmla="*/ f40 1 f31"/>
              <a:gd name="f51" fmla="*/ f41 1 f30"/>
              <a:gd name="f52" fmla="*/ f42 1 f31"/>
              <a:gd name="f53" fmla="*/ f43 1 f30"/>
              <a:gd name="f54" fmla="*/ f44 1 f30"/>
              <a:gd name="f55" fmla="*/ f45 f21 1"/>
              <a:gd name="f56" fmla="*/ f46 f21 1"/>
              <a:gd name="f57" fmla="*/ f48 f22 1"/>
              <a:gd name="f58" fmla="*/ f47 f22 1"/>
              <a:gd name="f59" fmla="*/ f49 f21 1"/>
              <a:gd name="f60" fmla="*/ f50 f22 1"/>
              <a:gd name="f61" fmla="*/ f51 f21 1"/>
              <a:gd name="f62" fmla="*/ f52 f22 1"/>
              <a:gd name="f63" fmla="*/ f53 f21 1"/>
              <a:gd name="f64" fmla="*/ f54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59" y="f60"/>
              </a:cxn>
              <a:cxn ang="f38">
                <a:pos x="f61" y="f62"/>
              </a:cxn>
              <a:cxn ang="f38">
                <a:pos x="f63" y="f62"/>
              </a:cxn>
              <a:cxn ang="f38">
                <a:pos x="f64" y="f60"/>
              </a:cxn>
              <a:cxn ang="f38">
                <a:pos x="f59" y="f60"/>
              </a:cxn>
            </a:cxnLst>
            <a:rect l="f55" t="f58" r="f56" b="f57"/>
            <a:pathLst>
              <a:path w="61" h="46">
                <a:moveTo>
                  <a:pt x="f6" y="f5"/>
                </a:moveTo>
                <a:cubicBezTo>
                  <a:pt x="f8" y="f9"/>
                  <a:pt x="f10" y="f11"/>
                  <a:pt x="f12" y="f7"/>
                </a:cubicBezTo>
                <a:cubicBezTo>
                  <a:pt x="f13" y="f7"/>
                  <a:pt x="f14" y="f7"/>
                  <a:pt x="f15" y="f7"/>
                </a:cubicBezTo>
                <a:cubicBezTo>
                  <a:pt x="f16" y="f11"/>
                  <a:pt x="f17" y="f9"/>
                  <a:pt x="f5" y="f5"/>
                </a:cubicBezTo>
                <a:cubicBezTo>
                  <a:pt x="f18" y="f5"/>
                  <a:pt x="f19" y="f5"/>
                  <a:pt x="f6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2" name="Freeform 130">
            <a:extLst>
              <a:ext uri="{FF2B5EF4-FFF2-40B4-BE49-F238E27FC236}">
                <a16:creationId xmlns:a16="http://schemas.microsoft.com/office/drawing/2014/main" id="{06017957-707F-AD10-8120-F135CC0B2A8D}"/>
              </a:ext>
            </a:extLst>
          </p:cNvPr>
          <p:cNvSpPr/>
          <p:nvPr/>
        </p:nvSpPr>
        <p:spPr>
          <a:xfrm>
            <a:off x="7011984" y="1560515"/>
            <a:ext cx="77788" cy="65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4"/>
              <a:gd name="f7" fmla="val 46"/>
              <a:gd name="f8" fmla="val 41"/>
              <a:gd name="f9" fmla="val 29"/>
              <a:gd name="f10" fmla="val 16"/>
              <a:gd name="f11" fmla="val 15"/>
              <a:gd name="f12" fmla="val 13"/>
              <a:gd name="f13" fmla="val 45"/>
              <a:gd name="f14" fmla="val 12"/>
              <a:gd name="f15" fmla="val 43"/>
              <a:gd name="f16" fmla="val 8"/>
              <a:gd name="f17" fmla="val 30"/>
              <a:gd name="f18" fmla="val 4"/>
              <a:gd name="f19" fmla="val 17"/>
              <a:gd name="f20" fmla="val 2"/>
              <a:gd name="f21" fmla="val 1"/>
              <a:gd name="f22" fmla="val 31"/>
              <a:gd name="f23" fmla="val 47"/>
              <a:gd name="f24" fmla="val 49"/>
              <a:gd name="f25" fmla="val 52"/>
              <a:gd name="f26" fmla="+- 0 0 -90"/>
              <a:gd name="f27" fmla="*/ f3 1 54"/>
              <a:gd name="f28" fmla="*/ f4 1 46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54"/>
              <a:gd name="f37" fmla="*/ f33 1 46"/>
              <a:gd name="f38" fmla="*/ 54 f34 1"/>
              <a:gd name="f39" fmla="*/ 46 f33 1"/>
              <a:gd name="f40" fmla="*/ 16 f34 1"/>
              <a:gd name="f41" fmla="*/ 12 f34 1"/>
              <a:gd name="f42" fmla="*/ 43 f33 1"/>
              <a:gd name="f43" fmla="*/ 0 f34 1"/>
              <a:gd name="f44" fmla="*/ 2 f33 1"/>
              <a:gd name="f45" fmla="*/ 47 f34 1"/>
              <a:gd name="f46" fmla="*/ 0 f33 1"/>
              <a:gd name="f47" fmla="+- f35 0 f1"/>
              <a:gd name="f48" fmla="*/ f38 1 54"/>
              <a:gd name="f49" fmla="*/ f39 1 46"/>
              <a:gd name="f50" fmla="*/ f40 1 54"/>
              <a:gd name="f51" fmla="*/ f41 1 54"/>
              <a:gd name="f52" fmla="*/ f42 1 46"/>
              <a:gd name="f53" fmla="*/ f43 1 54"/>
              <a:gd name="f54" fmla="*/ f44 1 46"/>
              <a:gd name="f55" fmla="*/ f45 1 54"/>
              <a:gd name="f56" fmla="*/ f46 1 46"/>
              <a:gd name="f57" fmla="*/ 0 1 f36"/>
              <a:gd name="f58" fmla="*/ f30 1 f36"/>
              <a:gd name="f59" fmla="*/ 0 1 f37"/>
              <a:gd name="f60" fmla="*/ f31 1 f37"/>
              <a:gd name="f61" fmla="*/ f48 1 f36"/>
              <a:gd name="f62" fmla="*/ f49 1 f37"/>
              <a:gd name="f63" fmla="*/ f50 1 f36"/>
              <a:gd name="f64" fmla="*/ f51 1 f36"/>
              <a:gd name="f65" fmla="*/ f52 1 f37"/>
              <a:gd name="f66" fmla="*/ f53 1 f36"/>
              <a:gd name="f67" fmla="*/ f54 1 f37"/>
              <a:gd name="f68" fmla="*/ f55 1 f36"/>
              <a:gd name="f69" fmla="*/ f56 1 f37"/>
              <a:gd name="f70" fmla="*/ f57 f27 1"/>
              <a:gd name="f71" fmla="*/ f58 f27 1"/>
              <a:gd name="f72" fmla="*/ f60 f28 1"/>
              <a:gd name="f73" fmla="*/ f59 f28 1"/>
              <a:gd name="f74" fmla="*/ f61 f27 1"/>
              <a:gd name="f75" fmla="*/ f62 f28 1"/>
              <a:gd name="f76" fmla="*/ f63 f27 1"/>
              <a:gd name="f77" fmla="*/ f64 f27 1"/>
              <a:gd name="f78" fmla="*/ f65 f28 1"/>
              <a:gd name="f79" fmla="*/ f66 f27 1"/>
              <a:gd name="f80" fmla="*/ f67 f28 1"/>
              <a:gd name="f81" fmla="*/ f68 f27 1"/>
              <a:gd name="f82" fmla="*/ f69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4" y="f75"/>
              </a:cxn>
              <a:cxn ang="f47">
                <a:pos x="f76" y="f75"/>
              </a:cxn>
              <a:cxn ang="f47">
                <a:pos x="f77" y="f78"/>
              </a:cxn>
              <a:cxn ang="f47">
                <a:pos x="f79" y="f80"/>
              </a:cxn>
              <a:cxn ang="f47">
                <a:pos x="f81" y="f82"/>
              </a:cxn>
              <a:cxn ang="f47">
                <a:pos x="f74" y="f75"/>
              </a:cxn>
            </a:cxnLst>
            <a:rect l="f70" t="f73" r="f71" b="f72"/>
            <a:pathLst>
              <a:path w="54" h="46">
                <a:moveTo>
                  <a:pt x="f6" y="f7"/>
                </a:moveTo>
                <a:cubicBezTo>
                  <a:pt x="f8" y="f7"/>
                  <a:pt x="f9" y="f7"/>
                  <a:pt x="f10" y="f7"/>
                </a:cubicBezTo>
                <a:cubicBezTo>
                  <a:pt x="f11" y="f7"/>
                  <a:pt x="f12" y="f13"/>
                  <a:pt x="f14" y="f15"/>
                </a:cubicBezTo>
                <a:cubicBezTo>
                  <a:pt x="f16" y="f17"/>
                  <a:pt x="f18" y="f19"/>
                  <a:pt x="f5" y="f20"/>
                </a:cubicBezTo>
                <a:cubicBezTo>
                  <a:pt x="f10" y="f21"/>
                  <a:pt x="f22" y="f21"/>
                  <a:pt x="f23" y="f5"/>
                </a:cubicBezTo>
                <a:cubicBezTo>
                  <a:pt x="f24" y="f11"/>
                  <a:pt x="f25" y="f17"/>
                  <a:pt x="f6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3" name="Freeform 131">
            <a:extLst>
              <a:ext uri="{FF2B5EF4-FFF2-40B4-BE49-F238E27FC236}">
                <a16:creationId xmlns:a16="http://schemas.microsoft.com/office/drawing/2014/main" id="{CF280E55-F9E7-BE53-9191-5370CAD944E4}"/>
              </a:ext>
            </a:extLst>
          </p:cNvPr>
          <p:cNvSpPr/>
          <p:nvPr/>
        </p:nvSpPr>
        <p:spPr>
          <a:xfrm>
            <a:off x="7215192" y="1560515"/>
            <a:ext cx="76196" cy="65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4"/>
              <a:gd name="f7" fmla="val 46"/>
              <a:gd name="f8" fmla="val 2"/>
              <a:gd name="f9" fmla="val 50"/>
              <a:gd name="f10" fmla="val 17"/>
              <a:gd name="f11" fmla="val 30"/>
              <a:gd name="f12" fmla="val 42"/>
              <a:gd name="f13" fmla="val 44"/>
              <a:gd name="f14" fmla="val 45"/>
              <a:gd name="f15" fmla="val 40"/>
              <a:gd name="f16" fmla="val 38"/>
              <a:gd name="f17" fmla="val 26"/>
              <a:gd name="f18" fmla="val 14"/>
              <a:gd name="f19" fmla="val 3"/>
              <a:gd name="f20" fmla="val 31"/>
              <a:gd name="f21" fmla="val 5"/>
              <a:gd name="f22" fmla="val 7"/>
              <a:gd name="f23" fmla="val 10"/>
              <a:gd name="f24" fmla="val 11"/>
              <a:gd name="f25" fmla="val 25"/>
              <a:gd name="f26" fmla="val 1"/>
              <a:gd name="f27" fmla="val 39"/>
              <a:gd name="f28" fmla="+- 0 0 -90"/>
              <a:gd name="f29" fmla="*/ f3 1 54"/>
              <a:gd name="f30" fmla="*/ f4 1 46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54"/>
              <a:gd name="f39" fmla="*/ f35 1 46"/>
              <a:gd name="f40" fmla="*/ 54 f36 1"/>
              <a:gd name="f41" fmla="*/ 2 f35 1"/>
              <a:gd name="f42" fmla="*/ 42 f36 1"/>
              <a:gd name="f43" fmla="*/ 44 f35 1"/>
              <a:gd name="f44" fmla="*/ 38 f36 1"/>
              <a:gd name="f45" fmla="*/ 46 f35 1"/>
              <a:gd name="f46" fmla="*/ 0 f36 1"/>
              <a:gd name="f47" fmla="*/ 7 f36 1"/>
              <a:gd name="f48" fmla="*/ 3 f35 1"/>
              <a:gd name="f49" fmla="*/ 11 f36 1"/>
              <a:gd name="f50" fmla="*/ 0 f35 1"/>
              <a:gd name="f51" fmla="+- f37 0 f1"/>
              <a:gd name="f52" fmla="*/ f40 1 54"/>
              <a:gd name="f53" fmla="*/ f41 1 46"/>
              <a:gd name="f54" fmla="*/ f42 1 54"/>
              <a:gd name="f55" fmla="*/ f43 1 46"/>
              <a:gd name="f56" fmla="*/ f44 1 54"/>
              <a:gd name="f57" fmla="*/ f45 1 46"/>
              <a:gd name="f58" fmla="*/ f46 1 54"/>
              <a:gd name="f59" fmla="*/ f47 1 54"/>
              <a:gd name="f60" fmla="*/ f48 1 46"/>
              <a:gd name="f61" fmla="*/ f49 1 54"/>
              <a:gd name="f62" fmla="*/ f50 1 46"/>
              <a:gd name="f63" fmla="*/ 0 1 f38"/>
              <a:gd name="f64" fmla="*/ f32 1 f38"/>
              <a:gd name="f65" fmla="*/ 0 1 f39"/>
              <a:gd name="f66" fmla="*/ f33 1 f39"/>
              <a:gd name="f67" fmla="*/ f52 1 f38"/>
              <a:gd name="f68" fmla="*/ f53 1 f39"/>
              <a:gd name="f69" fmla="*/ f54 1 f38"/>
              <a:gd name="f70" fmla="*/ f55 1 f39"/>
              <a:gd name="f71" fmla="*/ f56 1 f38"/>
              <a:gd name="f72" fmla="*/ f57 1 f39"/>
              <a:gd name="f73" fmla="*/ f58 1 f38"/>
              <a:gd name="f74" fmla="*/ f59 1 f38"/>
              <a:gd name="f75" fmla="*/ f60 1 f39"/>
              <a:gd name="f76" fmla="*/ f61 1 f38"/>
              <a:gd name="f77" fmla="*/ f62 1 f39"/>
              <a:gd name="f78" fmla="*/ f63 f29 1"/>
              <a:gd name="f79" fmla="*/ f64 f29 1"/>
              <a:gd name="f80" fmla="*/ f66 f30 1"/>
              <a:gd name="f81" fmla="*/ f65 f30 1"/>
              <a:gd name="f82" fmla="*/ f67 f29 1"/>
              <a:gd name="f83" fmla="*/ f68 f30 1"/>
              <a:gd name="f84" fmla="*/ f69 f29 1"/>
              <a:gd name="f85" fmla="*/ f70 f30 1"/>
              <a:gd name="f86" fmla="*/ f71 f29 1"/>
              <a:gd name="f87" fmla="*/ f72 f30 1"/>
              <a:gd name="f88" fmla="*/ f73 f29 1"/>
              <a:gd name="f89" fmla="*/ f74 f29 1"/>
              <a:gd name="f90" fmla="*/ f75 f30 1"/>
              <a:gd name="f91" fmla="*/ f76 f29 1"/>
              <a:gd name="f92" fmla="*/ f77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82" y="f83"/>
              </a:cxn>
              <a:cxn ang="f51">
                <a:pos x="f84" y="f85"/>
              </a:cxn>
              <a:cxn ang="f51">
                <a:pos x="f86" y="f87"/>
              </a:cxn>
              <a:cxn ang="f51">
                <a:pos x="f88" y="f87"/>
              </a:cxn>
              <a:cxn ang="f51">
                <a:pos x="f89" y="f90"/>
              </a:cxn>
              <a:cxn ang="f51">
                <a:pos x="f91" y="f92"/>
              </a:cxn>
              <a:cxn ang="f51">
                <a:pos x="f82" y="f83"/>
              </a:cxn>
            </a:cxnLst>
            <a:rect l="f78" t="f81" r="f79" b="f80"/>
            <a:pathLst>
              <a:path w="54" h="46">
                <a:moveTo>
                  <a:pt x="f6" y="f8"/>
                </a:moveTo>
                <a:cubicBezTo>
                  <a:pt x="f9" y="f10"/>
                  <a:pt x="f7" y="f11"/>
                  <a:pt x="f12" y="f13"/>
                </a:cubicBezTo>
                <a:cubicBezTo>
                  <a:pt x="f12" y="f14"/>
                  <a:pt x="f15" y="f7"/>
                  <a:pt x="f16" y="f7"/>
                </a:cubicBezTo>
                <a:cubicBezTo>
                  <a:pt x="f17" y="f7"/>
                  <a:pt x="f18" y="f7"/>
                  <a:pt x="f5" y="f7"/>
                </a:cubicBezTo>
                <a:cubicBezTo>
                  <a:pt x="f19" y="f20"/>
                  <a:pt x="f21" y="f10"/>
                  <a:pt x="f22" y="f19"/>
                </a:cubicBezTo>
                <a:cubicBezTo>
                  <a:pt x="f22" y="f8"/>
                  <a:pt x="f23" y="f5"/>
                  <a:pt x="f24" y="f5"/>
                </a:cubicBezTo>
                <a:cubicBezTo>
                  <a:pt x="f25" y="f26"/>
                  <a:pt x="f27" y="f26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4" name="Freeform 132">
            <a:extLst>
              <a:ext uri="{FF2B5EF4-FFF2-40B4-BE49-F238E27FC236}">
                <a16:creationId xmlns:a16="http://schemas.microsoft.com/office/drawing/2014/main" id="{37140E2F-88BE-38DD-883A-3AAB429D0EEC}"/>
              </a:ext>
            </a:extLst>
          </p:cNvPr>
          <p:cNvSpPr/>
          <p:nvPr/>
        </p:nvSpPr>
        <p:spPr>
          <a:xfrm>
            <a:off x="6172200" y="2749545"/>
            <a:ext cx="55558" cy="13017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"/>
              <a:gd name="f7" fmla="val 91"/>
              <a:gd name="f8" fmla="val 18"/>
              <a:gd name="f9" fmla="val 10"/>
              <a:gd name="f10" fmla="val 12"/>
              <a:gd name="f11" fmla="val 9"/>
              <a:gd name="f12" fmla="val 6"/>
              <a:gd name="f13" fmla="val 3"/>
              <a:gd name="f14" fmla="val 2"/>
              <a:gd name="f15" fmla="val 5"/>
              <a:gd name="f16" fmla="val 4"/>
              <a:gd name="f17" fmla="val 15"/>
              <a:gd name="f18" fmla="val 24"/>
              <a:gd name="f19" fmla="val 33"/>
              <a:gd name="f20" fmla="val 35"/>
              <a:gd name="f21" fmla="val 37"/>
              <a:gd name="f22" fmla="val 7"/>
              <a:gd name="f23" fmla="val 36"/>
              <a:gd name="f24" fmla="val 30"/>
              <a:gd name="f25" fmla="val 27"/>
              <a:gd name="f26" fmla="val 22"/>
              <a:gd name="f27" fmla="val 14"/>
              <a:gd name="f28" fmla="val 25"/>
              <a:gd name="f29" fmla="val 17"/>
              <a:gd name="f30" fmla="val 26"/>
              <a:gd name="f31" fmla="val 20"/>
              <a:gd name="f32" fmla="val 21"/>
              <a:gd name="f33" fmla="val 23"/>
              <a:gd name="f34" fmla="val 28"/>
              <a:gd name="f35" fmla="val 29"/>
              <a:gd name="f36" fmla="val 32"/>
              <a:gd name="f37" fmla="val 31"/>
              <a:gd name="f38" fmla="val 43"/>
              <a:gd name="f39" fmla="val 34"/>
              <a:gd name="f40" fmla="val 53"/>
              <a:gd name="f41" fmla="val 60"/>
              <a:gd name="f42" fmla="val 67"/>
              <a:gd name="f43" fmla="val 79"/>
              <a:gd name="f44" fmla="val 85"/>
              <a:gd name="f45" fmla="val 86"/>
              <a:gd name="f46" fmla="val 88"/>
              <a:gd name="f47" fmla="val 89"/>
              <a:gd name="f48" fmla="val 90"/>
              <a:gd name="f49" fmla="val 8"/>
              <a:gd name="f50" fmla="val 80"/>
              <a:gd name="f51" fmla="val 65"/>
              <a:gd name="f52" fmla="val 61"/>
              <a:gd name="f53" fmla="val 59"/>
              <a:gd name="f54" fmla="val 57"/>
              <a:gd name="f55" fmla="val 56"/>
              <a:gd name="f56" fmla="val 50"/>
              <a:gd name="f57" fmla="val 44"/>
              <a:gd name="f58" fmla="val 38"/>
              <a:gd name="f59" fmla="val 11"/>
              <a:gd name="f60" fmla="val 13"/>
              <a:gd name="f61" fmla="val 19"/>
              <a:gd name="f62" fmla="val 16"/>
              <a:gd name="f63" fmla="+- 0 0 -90"/>
              <a:gd name="f64" fmla="*/ f3 1 39"/>
              <a:gd name="f65" fmla="*/ f4 1 91"/>
              <a:gd name="f66" fmla="val f5"/>
              <a:gd name="f67" fmla="val f6"/>
              <a:gd name="f68" fmla="val f7"/>
              <a:gd name="f69" fmla="*/ f63 f0 1"/>
              <a:gd name="f70" fmla="+- f68 0 f66"/>
              <a:gd name="f71" fmla="+- f67 0 f66"/>
              <a:gd name="f72" fmla="*/ f69 1 f2"/>
              <a:gd name="f73" fmla="*/ f71 1 39"/>
              <a:gd name="f74" fmla="*/ f70 1 91"/>
              <a:gd name="f75" fmla="*/ 18 f71 1"/>
              <a:gd name="f76" fmla="*/ 10 f70 1"/>
              <a:gd name="f77" fmla="*/ 6 f71 1"/>
              <a:gd name="f78" fmla="*/ 9 f70 1"/>
              <a:gd name="f79" fmla="*/ 0 f71 1"/>
              <a:gd name="f80" fmla="*/ 5 f70 1"/>
              <a:gd name="f81" fmla="*/ 0 f70 1"/>
              <a:gd name="f82" fmla="*/ 33 f71 1"/>
              <a:gd name="f83" fmla="*/ 39 f71 1"/>
              <a:gd name="f84" fmla="*/ 22 f71 1"/>
              <a:gd name="f85" fmla="*/ 26 f71 1"/>
              <a:gd name="f86" fmla="*/ 20 f70 1"/>
              <a:gd name="f87" fmla="*/ 27 f71 1"/>
              <a:gd name="f88" fmla="*/ 25 f70 1"/>
              <a:gd name="f89" fmla="*/ 31 f71 1"/>
              <a:gd name="f90" fmla="*/ 35 f70 1"/>
              <a:gd name="f91" fmla="*/ 60 f70 1"/>
              <a:gd name="f92" fmla="*/ 32 f71 1"/>
              <a:gd name="f93" fmla="*/ 85 f70 1"/>
              <a:gd name="f94" fmla="*/ 89 f70 1"/>
              <a:gd name="f95" fmla="*/ 29 f71 1"/>
              <a:gd name="f96" fmla="*/ 91 f70 1"/>
              <a:gd name="f97" fmla="*/ 10 f71 1"/>
              <a:gd name="f98" fmla="*/ 7 f71 1"/>
              <a:gd name="f99" fmla="*/ 9 f71 1"/>
              <a:gd name="f100" fmla="*/ 61 f70 1"/>
              <a:gd name="f101" fmla="*/ 56 f70 1"/>
              <a:gd name="f102" fmla="*/ 39 f70 1"/>
              <a:gd name="f103" fmla="*/ 12 f71 1"/>
              <a:gd name="f104" fmla="*/ 23 f70 1"/>
              <a:gd name="f105" fmla="+- f72 0 f1"/>
              <a:gd name="f106" fmla="*/ f75 1 39"/>
              <a:gd name="f107" fmla="*/ f76 1 91"/>
              <a:gd name="f108" fmla="*/ f77 1 39"/>
              <a:gd name="f109" fmla="*/ f78 1 91"/>
              <a:gd name="f110" fmla="*/ f79 1 39"/>
              <a:gd name="f111" fmla="*/ f80 1 91"/>
              <a:gd name="f112" fmla="*/ f81 1 91"/>
              <a:gd name="f113" fmla="*/ f82 1 39"/>
              <a:gd name="f114" fmla="*/ f83 1 39"/>
              <a:gd name="f115" fmla="*/ f84 1 39"/>
              <a:gd name="f116" fmla="*/ f85 1 39"/>
              <a:gd name="f117" fmla="*/ f86 1 91"/>
              <a:gd name="f118" fmla="*/ f87 1 39"/>
              <a:gd name="f119" fmla="*/ f88 1 91"/>
              <a:gd name="f120" fmla="*/ f89 1 39"/>
              <a:gd name="f121" fmla="*/ f90 1 91"/>
              <a:gd name="f122" fmla="*/ f91 1 91"/>
              <a:gd name="f123" fmla="*/ f92 1 39"/>
              <a:gd name="f124" fmla="*/ f93 1 91"/>
              <a:gd name="f125" fmla="*/ f94 1 91"/>
              <a:gd name="f126" fmla="*/ f95 1 39"/>
              <a:gd name="f127" fmla="*/ f96 1 91"/>
              <a:gd name="f128" fmla="*/ f97 1 39"/>
              <a:gd name="f129" fmla="*/ f98 1 39"/>
              <a:gd name="f130" fmla="*/ f99 1 39"/>
              <a:gd name="f131" fmla="*/ f100 1 91"/>
              <a:gd name="f132" fmla="*/ f101 1 91"/>
              <a:gd name="f133" fmla="*/ f102 1 91"/>
              <a:gd name="f134" fmla="*/ f103 1 39"/>
              <a:gd name="f135" fmla="*/ f104 1 91"/>
              <a:gd name="f136" fmla="*/ 0 1 f73"/>
              <a:gd name="f137" fmla="*/ f67 1 f73"/>
              <a:gd name="f138" fmla="*/ 0 1 f74"/>
              <a:gd name="f139" fmla="*/ f68 1 f74"/>
              <a:gd name="f140" fmla="*/ f106 1 f73"/>
              <a:gd name="f141" fmla="*/ f107 1 f74"/>
              <a:gd name="f142" fmla="*/ f108 1 f73"/>
              <a:gd name="f143" fmla="*/ f109 1 f74"/>
              <a:gd name="f144" fmla="*/ f110 1 f73"/>
              <a:gd name="f145" fmla="*/ f111 1 f74"/>
              <a:gd name="f146" fmla="*/ f112 1 f74"/>
              <a:gd name="f147" fmla="*/ f113 1 f73"/>
              <a:gd name="f148" fmla="*/ f114 1 f73"/>
              <a:gd name="f149" fmla="*/ f115 1 f73"/>
              <a:gd name="f150" fmla="*/ f116 1 f73"/>
              <a:gd name="f151" fmla="*/ f117 1 f74"/>
              <a:gd name="f152" fmla="*/ f118 1 f73"/>
              <a:gd name="f153" fmla="*/ f119 1 f74"/>
              <a:gd name="f154" fmla="*/ f120 1 f73"/>
              <a:gd name="f155" fmla="*/ f121 1 f74"/>
              <a:gd name="f156" fmla="*/ f122 1 f74"/>
              <a:gd name="f157" fmla="*/ f123 1 f73"/>
              <a:gd name="f158" fmla="*/ f124 1 f74"/>
              <a:gd name="f159" fmla="*/ f125 1 f74"/>
              <a:gd name="f160" fmla="*/ f126 1 f73"/>
              <a:gd name="f161" fmla="*/ f127 1 f74"/>
              <a:gd name="f162" fmla="*/ f128 1 f73"/>
              <a:gd name="f163" fmla="*/ f129 1 f73"/>
              <a:gd name="f164" fmla="*/ f130 1 f73"/>
              <a:gd name="f165" fmla="*/ f131 1 f74"/>
              <a:gd name="f166" fmla="*/ f132 1 f74"/>
              <a:gd name="f167" fmla="*/ f133 1 f74"/>
              <a:gd name="f168" fmla="*/ f134 1 f73"/>
              <a:gd name="f169" fmla="*/ f135 1 f74"/>
              <a:gd name="f170" fmla="*/ f136 f64 1"/>
              <a:gd name="f171" fmla="*/ f137 f64 1"/>
              <a:gd name="f172" fmla="*/ f139 f65 1"/>
              <a:gd name="f173" fmla="*/ f138 f65 1"/>
              <a:gd name="f174" fmla="*/ f140 f64 1"/>
              <a:gd name="f175" fmla="*/ f141 f65 1"/>
              <a:gd name="f176" fmla="*/ f142 f64 1"/>
              <a:gd name="f177" fmla="*/ f143 f65 1"/>
              <a:gd name="f178" fmla="*/ f144 f64 1"/>
              <a:gd name="f179" fmla="*/ f145 f65 1"/>
              <a:gd name="f180" fmla="*/ f146 f65 1"/>
              <a:gd name="f181" fmla="*/ f147 f64 1"/>
              <a:gd name="f182" fmla="*/ f148 f64 1"/>
              <a:gd name="f183" fmla="*/ f149 f64 1"/>
              <a:gd name="f184" fmla="*/ f150 f64 1"/>
              <a:gd name="f185" fmla="*/ f151 f65 1"/>
              <a:gd name="f186" fmla="*/ f152 f64 1"/>
              <a:gd name="f187" fmla="*/ f153 f65 1"/>
              <a:gd name="f188" fmla="*/ f154 f64 1"/>
              <a:gd name="f189" fmla="*/ f155 f65 1"/>
              <a:gd name="f190" fmla="*/ f156 f65 1"/>
              <a:gd name="f191" fmla="*/ f157 f64 1"/>
              <a:gd name="f192" fmla="*/ f158 f65 1"/>
              <a:gd name="f193" fmla="*/ f159 f65 1"/>
              <a:gd name="f194" fmla="*/ f160 f64 1"/>
              <a:gd name="f195" fmla="*/ f161 f65 1"/>
              <a:gd name="f196" fmla="*/ f162 f64 1"/>
              <a:gd name="f197" fmla="*/ f163 f64 1"/>
              <a:gd name="f198" fmla="*/ f164 f64 1"/>
              <a:gd name="f199" fmla="*/ f165 f65 1"/>
              <a:gd name="f200" fmla="*/ f166 f65 1"/>
              <a:gd name="f201" fmla="*/ f167 f65 1"/>
              <a:gd name="f202" fmla="*/ f168 f64 1"/>
              <a:gd name="f203" fmla="*/ f169 f6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5">
                <a:pos x="f174" y="f175"/>
              </a:cxn>
              <a:cxn ang="f105">
                <a:pos x="f176" y="f177"/>
              </a:cxn>
              <a:cxn ang="f105">
                <a:pos x="f178" y="f179"/>
              </a:cxn>
              <a:cxn ang="f105">
                <a:pos x="f176" y="f180"/>
              </a:cxn>
              <a:cxn ang="f105">
                <a:pos x="f181" y="f180"/>
              </a:cxn>
              <a:cxn ang="f105">
                <a:pos x="f182" y="f179"/>
              </a:cxn>
              <a:cxn ang="f105">
                <a:pos x="f181" y="f175"/>
              </a:cxn>
              <a:cxn ang="f105">
                <a:pos x="f183" y="f175"/>
              </a:cxn>
              <a:cxn ang="f105">
                <a:pos x="f184" y="f185"/>
              </a:cxn>
              <a:cxn ang="f105">
                <a:pos x="f186" y="f187"/>
              </a:cxn>
              <a:cxn ang="f105">
                <a:pos x="f188" y="f189"/>
              </a:cxn>
              <a:cxn ang="f105">
                <a:pos x="f188" y="f190"/>
              </a:cxn>
              <a:cxn ang="f105">
                <a:pos x="f191" y="f192"/>
              </a:cxn>
              <a:cxn ang="f105">
                <a:pos x="f181" y="f193"/>
              </a:cxn>
              <a:cxn ang="f105">
                <a:pos x="f194" y="f195"/>
              </a:cxn>
              <a:cxn ang="f105">
                <a:pos x="f196" y="f195"/>
              </a:cxn>
              <a:cxn ang="f105">
                <a:pos x="f197" y="f193"/>
              </a:cxn>
              <a:cxn ang="f105">
                <a:pos x="f198" y="f192"/>
              </a:cxn>
              <a:cxn ang="f105">
                <a:pos x="f198" y="f199"/>
              </a:cxn>
              <a:cxn ang="f105">
                <a:pos x="f176" y="f200"/>
              </a:cxn>
              <a:cxn ang="f105">
                <a:pos x="f176" y="f201"/>
              </a:cxn>
              <a:cxn ang="f105">
                <a:pos x="f197" y="f189"/>
              </a:cxn>
              <a:cxn ang="f105">
                <a:pos x="f202" y="f203"/>
              </a:cxn>
              <a:cxn ang="f105">
                <a:pos x="f174" y="f175"/>
              </a:cxn>
            </a:cxnLst>
            <a:rect l="f170" t="f173" r="f171" b="f172"/>
            <a:pathLst>
              <a:path w="39" h="91">
                <a:moveTo>
                  <a:pt x="f8" y="f9"/>
                </a:moveTo>
                <a:cubicBezTo>
                  <a:pt x="f10" y="f9"/>
                  <a:pt x="f11" y="f9"/>
                  <a:pt x="f12" y="f11"/>
                </a:cubicBezTo>
                <a:cubicBezTo>
                  <a:pt x="f13" y="f11"/>
                  <a:pt x="f14" y="f12"/>
                  <a:pt x="f5" y="f15"/>
                </a:cubicBezTo>
                <a:cubicBezTo>
                  <a:pt x="f14" y="f13"/>
                  <a:pt x="f16" y="f5"/>
                  <a:pt x="f12" y="f5"/>
                </a:cubicBezTo>
                <a:cubicBezTo>
                  <a:pt x="f17" y="f5"/>
                  <a:pt x="f18" y="f5"/>
                  <a:pt x="f19" y="f5"/>
                </a:cubicBezTo>
                <a:cubicBezTo>
                  <a:pt x="f20" y="f5"/>
                  <a:pt x="f21" y="f13"/>
                  <a:pt x="f6" y="f15"/>
                </a:cubicBezTo>
                <a:cubicBezTo>
                  <a:pt x="f21" y="f22"/>
                  <a:pt x="f23" y="f11"/>
                  <a:pt x="f19" y="f9"/>
                </a:cubicBezTo>
                <a:cubicBezTo>
                  <a:pt x="f24" y="f9"/>
                  <a:pt x="f25" y="f9"/>
                  <a:pt x="f26" y="f9"/>
                </a:cubicBezTo>
                <a:cubicBezTo>
                  <a:pt x="f18" y="f27"/>
                  <a:pt x="f28" y="f29"/>
                  <a:pt x="f30" y="f31"/>
                </a:cubicBezTo>
                <a:cubicBezTo>
                  <a:pt x="f25" y="f32"/>
                  <a:pt x="f25" y="f33"/>
                  <a:pt x="f25" y="f28"/>
                </a:cubicBezTo>
                <a:cubicBezTo>
                  <a:pt x="f34" y="f35"/>
                  <a:pt x="f24" y="f36"/>
                  <a:pt x="f37" y="f20"/>
                </a:cubicBezTo>
                <a:cubicBezTo>
                  <a:pt x="f19" y="f38"/>
                  <a:pt x="f39" y="f40"/>
                  <a:pt x="f37" y="f41"/>
                </a:cubicBezTo>
                <a:cubicBezTo>
                  <a:pt x="f34" y="f42"/>
                  <a:pt x="f30" y="f43"/>
                  <a:pt x="f36" y="f44"/>
                </a:cubicBezTo>
                <a:cubicBezTo>
                  <a:pt x="f36" y="f45"/>
                  <a:pt x="f19" y="f46"/>
                  <a:pt x="f19" y="f47"/>
                </a:cubicBezTo>
                <a:cubicBezTo>
                  <a:pt x="f36" y="f48"/>
                  <a:pt x="f24" y="f7"/>
                  <a:pt x="f35" y="f7"/>
                </a:cubicBezTo>
                <a:cubicBezTo>
                  <a:pt x="f33" y="f7"/>
                  <a:pt x="f29" y="f7"/>
                  <a:pt x="f9" y="f7"/>
                </a:cubicBezTo>
                <a:cubicBezTo>
                  <a:pt x="f11" y="f7"/>
                  <a:pt x="f22" y="f48"/>
                  <a:pt x="f22" y="f47"/>
                </a:cubicBezTo>
                <a:cubicBezTo>
                  <a:pt x="f22" y="f46"/>
                  <a:pt x="f49" y="f45"/>
                  <a:pt x="f11" y="f44"/>
                </a:cubicBezTo>
                <a:cubicBezTo>
                  <a:pt x="f27" y="f50"/>
                  <a:pt x="f27" y="f51"/>
                  <a:pt x="f11" y="f52"/>
                </a:cubicBezTo>
                <a:cubicBezTo>
                  <a:pt x="f49" y="f53"/>
                  <a:pt x="f12" y="f54"/>
                  <a:pt x="f12" y="f55"/>
                </a:cubicBezTo>
                <a:cubicBezTo>
                  <a:pt x="f12" y="f56"/>
                  <a:pt x="f12" y="f57"/>
                  <a:pt x="f12" y="f6"/>
                </a:cubicBezTo>
                <a:cubicBezTo>
                  <a:pt x="f12" y="f58"/>
                  <a:pt x="f22" y="f23"/>
                  <a:pt x="f22" y="f20"/>
                </a:cubicBezTo>
                <a:cubicBezTo>
                  <a:pt x="f27" y="f19"/>
                  <a:pt x="f59" y="f25"/>
                  <a:pt x="f10" y="f33"/>
                </a:cubicBezTo>
                <a:cubicBezTo>
                  <a:pt x="f60" y="f61"/>
                  <a:pt x="f62" y="f17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5" name="Freeform 133">
            <a:extLst>
              <a:ext uri="{FF2B5EF4-FFF2-40B4-BE49-F238E27FC236}">
                <a16:creationId xmlns:a16="http://schemas.microsoft.com/office/drawing/2014/main" id="{52CBB854-2F1D-F051-241D-68A4BC2E267C}"/>
              </a:ext>
            </a:extLst>
          </p:cNvPr>
          <p:cNvSpPr/>
          <p:nvPr/>
        </p:nvSpPr>
        <p:spPr>
          <a:xfrm>
            <a:off x="8407405" y="3436936"/>
            <a:ext cx="112708" cy="101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9"/>
              <a:gd name="f7" fmla="val 71"/>
              <a:gd name="f8" fmla="val 29"/>
              <a:gd name="f9" fmla="val 27"/>
              <a:gd name="f10" fmla="val 24"/>
              <a:gd name="f11" fmla="val 23"/>
              <a:gd name="f12" fmla="val 70"/>
              <a:gd name="f13" fmla="val 10"/>
              <a:gd name="f14" fmla="val 58"/>
              <a:gd name="f15" fmla="val 2"/>
              <a:gd name="f16" fmla="val 43"/>
              <a:gd name="f17" fmla="val 25"/>
              <a:gd name="f18" fmla="val 4"/>
              <a:gd name="f19" fmla="val 9"/>
              <a:gd name="f20" fmla="val 21"/>
              <a:gd name="f21" fmla="val 14"/>
              <a:gd name="f22" fmla="val 19"/>
              <a:gd name="f23" fmla="val 15"/>
              <a:gd name="f24" fmla="val 36"/>
              <a:gd name="f25" fmla="val 22"/>
              <a:gd name="f26" fmla="val 18"/>
              <a:gd name="f27" fmla="val 34"/>
              <a:gd name="f28" fmla="val 5"/>
              <a:gd name="f29" fmla="val 51"/>
              <a:gd name="f30" fmla="val 65"/>
              <a:gd name="f31" fmla="val 7"/>
              <a:gd name="f32" fmla="val 74"/>
              <a:gd name="f33" fmla="val 12"/>
              <a:gd name="f34" fmla="val 78"/>
              <a:gd name="f35" fmla="val 33"/>
              <a:gd name="f36" fmla="val 76"/>
              <a:gd name="f37" fmla="val 50"/>
              <a:gd name="f38" fmla="val 60"/>
              <a:gd name="f39" fmla="val 52"/>
              <a:gd name="f40" fmla="val 53"/>
              <a:gd name="f41" fmla="val 41"/>
              <a:gd name="f42" fmla="val 48"/>
              <a:gd name="f43" fmla="val 39"/>
              <a:gd name="f44" fmla="val 40"/>
              <a:gd name="f45" fmla="val 35"/>
              <a:gd name="f46" fmla="val 47"/>
              <a:gd name="f47" fmla="val 61"/>
              <a:gd name="f48" fmla="val 20"/>
              <a:gd name="f49" fmla="val 56"/>
              <a:gd name="f50" fmla="val 26"/>
              <a:gd name="f51" fmla="val 54"/>
              <a:gd name="f52" fmla="val 49"/>
              <a:gd name="f53" fmla="val 46"/>
              <a:gd name="f54" fmla="val 30"/>
              <a:gd name="f55" fmla="val 38"/>
              <a:gd name="f56" fmla="val 42"/>
              <a:gd name="f57" fmla="val 66"/>
              <a:gd name="f58" fmla="val 69"/>
              <a:gd name="f59" fmla="val 72"/>
              <a:gd name="f60" fmla="val 63"/>
              <a:gd name="f61" fmla="val 11"/>
              <a:gd name="f62" fmla="val 32"/>
              <a:gd name="f63" fmla="val 31"/>
              <a:gd name="f64" fmla="val 55"/>
              <a:gd name="f65" fmla="+- 0 0 -90"/>
              <a:gd name="f66" fmla="*/ f3 1 79"/>
              <a:gd name="f67" fmla="*/ f4 1 71"/>
              <a:gd name="f68" fmla="val f5"/>
              <a:gd name="f69" fmla="val f6"/>
              <a:gd name="f70" fmla="val f7"/>
              <a:gd name="f71" fmla="*/ f65 f0 1"/>
              <a:gd name="f72" fmla="+- f70 0 f68"/>
              <a:gd name="f73" fmla="+- f69 0 f68"/>
              <a:gd name="f74" fmla="*/ f71 1 f2"/>
              <a:gd name="f75" fmla="*/ f73 1 79"/>
              <a:gd name="f76" fmla="*/ f72 1 71"/>
              <a:gd name="f77" fmla="*/ 29 f73 1"/>
              <a:gd name="f78" fmla="*/ 71 f72 1"/>
              <a:gd name="f79" fmla="*/ 23 f73 1"/>
              <a:gd name="f80" fmla="*/ 70 f72 1"/>
              <a:gd name="f81" fmla="*/ 0 f73 1"/>
              <a:gd name="f82" fmla="*/ 25 f72 1"/>
              <a:gd name="f83" fmla="*/ 14 f73 1"/>
              <a:gd name="f84" fmla="*/ 19 f72 1"/>
              <a:gd name="f85" fmla="*/ 15 f73 1"/>
              <a:gd name="f86" fmla="*/ 36 f72 1"/>
              <a:gd name="f87" fmla="*/ 25 f73 1"/>
              <a:gd name="f88" fmla="*/ 18 f72 1"/>
              <a:gd name="f89" fmla="*/ 65 f73 1"/>
              <a:gd name="f90" fmla="*/ 7 f72 1"/>
              <a:gd name="f91" fmla="*/ 78 f73 1"/>
              <a:gd name="f92" fmla="*/ 33 f72 1"/>
              <a:gd name="f93" fmla="*/ 60 f73 1"/>
              <a:gd name="f94" fmla="*/ 52 f72 1"/>
              <a:gd name="f95" fmla="*/ 39 f73 1"/>
              <a:gd name="f96" fmla="*/ 40 f72 1"/>
              <a:gd name="f97" fmla="*/ 61 f73 1"/>
              <a:gd name="f98" fmla="*/ 20 f72 1"/>
              <a:gd name="f99" fmla="*/ 54 f73 1"/>
              <a:gd name="f100" fmla="*/ 26 f72 1"/>
              <a:gd name="f101" fmla="*/ 47 f73 1"/>
              <a:gd name="f102" fmla="*/ 34 f72 1"/>
              <a:gd name="f103" fmla="*/ 43 f72 1"/>
              <a:gd name="f104" fmla="*/ 69 f73 1"/>
              <a:gd name="f105" fmla="*/ 63 f73 1"/>
              <a:gd name="f106" fmla="*/ 15 f72 1"/>
              <a:gd name="f107" fmla="*/ 34 f73 1"/>
              <a:gd name="f108" fmla="*/ 21 f72 1"/>
              <a:gd name="f109" fmla="*/ 30 f73 1"/>
              <a:gd name="f110" fmla="*/ 31 f73 1"/>
              <a:gd name="f111" fmla="+- f74 0 f1"/>
              <a:gd name="f112" fmla="*/ f77 1 79"/>
              <a:gd name="f113" fmla="*/ f78 1 71"/>
              <a:gd name="f114" fmla="*/ f79 1 79"/>
              <a:gd name="f115" fmla="*/ f80 1 71"/>
              <a:gd name="f116" fmla="*/ f81 1 79"/>
              <a:gd name="f117" fmla="*/ f82 1 71"/>
              <a:gd name="f118" fmla="*/ f83 1 79"/>
              <a:gd name="f119" fmla="*/ f84 1 71"/>
              <a:gd name="f120" fmla="*/ f85 1 79"/>
              <a:gd name="f121" fmla="*/ f86 1 71"/>
              <a:gd name="f122" fmla="*/ f87 1 79"/>
              <a:gd name="f123" fmla="*/ f88 1 71"/>
              <a:gd name="f124" fmla="*/ f89 1 79"/>
              <a:gd name="f125" fmla="*/ f90 1 71"/>
              <a:gd name="f126" fmla="*/ f91 1 79"/>
              <a:gd name="f127" fmla="*/ f92 1 71"/>
              <a:gd name="f128" fmla="*/ f93 1 79"/>
              <a:gd name="f129" fmla="*/ f94 1 71"/>
              <a:gd name="f130" fmla="*/ f95 1 79"/>
              <a:gd name="f131" fmla="*/ f96 1 71"/>
              <a:gd name="f132" fmla="*/ f97 1 79"/>
              <a:gd name="f133" fmla="*/ f98 1 71"/>
              <a:gd name="f134" fmla="*/ f99 1 79"/>
              <a:gd name="f135" fmla="*/ f100 1 71"/>
              <a:gd name="f136" fmla="*/ f101 1 79"/>
              <a:gd name="f137" fmla="*/ f102 1 71"/>
              <a:gd name="f138" fmla="*/ f103 1 71"/>
              <a:gd name="f139" fmla="*/ f104 1 79"/>
              <a:gd name="f140" fmla="*/ f105 1 79"/>
              <a:gd name="f141" fmla="*/ f106 1 71"/>
              <a:gd name="f142" fmla="*/ f107 1 79"/>
              <a:gd name="f143" fmla="*/ f108 1 71"/>
              <a:gd name="f144" fmla="*/ f109 1 79"/>
              <a:gd name="f145" fmla="*/ f110 1 79"/>
              <a:gd name="f146" fmla="*/ 0 1 f75"/>
              <a:gd name="f147" fmla="*/ f69 1 f75"/>
              <a:gd name="f148" fmla="*/ 0 1 f76"/>
              <a:gd name="f149" fmla="*/ f70 1 f76"/>
              <a:gd name="f150" fmla="*/ f112 1 f75"/>
              <a:gd name="f151" fmla="*/ f113 1 f76"/>
              <a:gd name="f152" fmla="*/ f114 1 f75"/>
              <a:gd name="f153" fmla="*/ f115 1 f76"/>
              <a:gd name="f154" fmla="*/ f116 1 f75"/>
              <a:gd name="f155" fmla="*/ f117 1 f76"/>
              <a:gd name="f156" fmla="*/ f118 1 f75"/>
              <a:gd name="f157" fmla="*/ f119 1 f76"/>
              <a:gd name="f158" fmla="*/ f120 1 f75"/>
              <a:gd name="f159" fmla="*/ f121 1 f76"/>
              <a:gd name="f160" fmla="*/ f122 1 f75"/>
              <a:gd name="f161" fmla="*/ f123 1 f76"/>
              <a:gd name="f162" fmla="*/ f124 1 f75"/>
              <a:gd name="f163" fmla="*/ f125 1 f76"/>
              <a:gd name="f164" fmla="*/ f126 1 f75"/>
              <a:gd name="f165" fmla="*/ f127 1 f76"/>
              <a:gd name="f166" fmla="*/ f128 1 f75"/>
              <a:gd name="f167" fmla="*/ f129 1 f76"/>
              <a:gd name="f168" fmla="*/ f130 1 f75"/>
              <a:gd name="f169" fmla="*/ f131 1 f76"/>
              <a:gd name="f170" fmla="*/ f132 1 f75"/>
              <a:gd name="f171" fmla="*/ f133 1 f76"/>
              <a:gd name="f172" fmla="*/ f134 1 f75"/>
              <a:gd name="f173" fmla="*/ f135 1 f76"/>
              <a:gd name="f174" fmla="*/ f136 1 f75"/>
              <a:gd name="f175" fmla="*/ f137 1 f76"/>
              <a:gd name="f176" fmla="*/ f138 1 f76"/>
              <a:gd name="f177" fmla="*/ f139 1 f75"/>
              <a:gd name="f178" fmla="*/ f140 1 f75"/>
              <a:gd name="f179" fmla="*/ f141 1 f76"/>
              <a:gd name="f180" fmla="*/ f142 1 f75"/>
              <a:gd name="f181" fmla="*/ f143 1 f76"/>
              <a:gd name="f182" fmla="*/ f144 1 f75"/>
              <a:gd name="f183" fmla="*/ f145 1 f75"/>
              <a:gd name="f184" fmla="*/ f146 f66 1"/>
              <a:gd name="f185" fmla="*/ f147 f66 1"/>
              <a:gd name="f186" fmla="*/ f149 f67 1"/>
              <a:gd name="f187" fmla="*/ f148 f67 1"/>
              <a:gd name="f188" fmla="*/ f150 f66 1"/>
              <a:gd name="f189" fmla="*/ f151 f67 1"/>
              <a:gd name="f190" fmla="*/ f152 f66 1"/>
              <a:gd name="f191" fmla="*/ f153 f67 1"/>
              <a:gd name="f192" fmla="*/ f154 f66 1"/>
              <a:gd name="f193" fmla="*/ f155 f67 1"/>
              <a:gd name="f194" fmla="*/ f156 f66 1"/>
              <a:gd name="f195" fmla="*/ f157 f67 1"/>
              <a:gd name="f196" fmla="*/ f158 f66 1"/>
              <a:gd name="f197" fmla="*/ f159 f67 1"/>
              <a:gd name="f198" fmla="*/ f160 f66 1"/>
              <a:gd name="f199" fmla="*/ f161 f67 1"/>
              <a:gd name="f200" fmla="*/ f162 f66 1"/>
              <a:gd name="f201" fmla="*/ f163 f67 1"/>
              <a:gd name="f202" fmla="*/ f164 f66 1"/>
              <a:gd name="f203" fmla="*/ f165 f67 1"/>
              <a:gd name="f204" fmla="*/ f166 f66 1"/>
              <a:gd name="f205" fmla="*/ f167 f67 1"/>
              <a:gd name="f206" fmla="*/ f168 f66 1"/>
              <a:gd name="f207" fmla="*/ f169 f67 1"/>
              <a:gd name="f208" fmla="*/ f170 f66 1"/>
              <a:gd name="f209" fmla="*/ f171 f67 1"/>
              <a:gd name="f210" fmla="*/ f172 f66 1"/>
              <a:gd name="f211" fmla="*/ f173 f67 1"/>
              <a:gd name="f212" fmla="*/ f174 f66 1"/>
              <a:gd name="f213" fmla="*/ f175 f67 1"/>
              <a:gd name="f214" fmla="*/ f176 f67 1"/>
              <a:gd name="f215" fmla="*/ f177 f66 1"/>
              <a:gd name="f216" fmla="*/ f178 f66 1"/>
              <a:gd name="f217" fmla="*/ f179 f67 1"/>
              <a:gd name="f218" fmla="*/ f180 f66 1"/>
              <a:gd name="f219" fmla="*/ f181 f67 1"/>
              <a:gd name="f220" fmla="*/ f182 f66 1"/>
              <a:gd name="f221" fmla="*/ f183 f6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1">
                <a:pos x="f188" y="f189"/>
              </a:cxn>
              <a:cxn ang="f111">
                <a:pos x="f190" y="f191"/>
              </a:cxn>
              <a:cxn ang="f111">
                <a:pos x="f192" y="f193"/>
              </a:cxn>
              <a:cxn ang="f111">
                <a:pos x="f194" y="f195"/>
              </a:cxn>
              <a:cxn ang="f111">
                <a:pos x="f196" y="f197"/>
              </a:cxn>
              <a:cxn ang="f111">
                <a:pos x="f198" y="f199"/>
              </a:cxn>
              <a:cxn ang="f111">
                <a:pos x="f200" y="f201"/>
              </a:cxn>
              <a:cxn ang="f111">
                <a:pos x="f202" y="f203"/>
              </a:cxn>
              <a:cxn ang="f111">
                <a:pos x="f204" y="f205"/>
              </a:cxn>
              <a:cxn ang="f111">
                <a:pos x="f206" y="f207"/>
              </a:cxn>
              <a:cxn ang="f111">
                <a:pos x="f208" y="f209"/>
              </a:cxn>
              <a:cxn ang="f111">
                <a:pos x="f210" y="f211"/>
              </a:cxn>
              <a:cxn ang="f111">
                <a:pos x="f212" y="f213"/>
              </a:cxn>
              <a:cxn ang="f111">
                <a:pos x="f210" y="f214"/>
              </a:cxn>
              <a:cxn ang="f111">
                <a:pos x="f215" y="f197"/>
              </a:cxn>
              <a:cxn ang="f111">
                <a:pos x="f216" y="f217"/>
              </a:cxn>
              <a:cxn ang="f111">
                <a:pos x="f218" y="f219"/>
              </a:cxn>
              <a:cxn ang="f111">
                <a:pos x="f220" y="f211"/>
              </a:cxn>
              <a:cxn ang="f111">
                <a:pos x="f221" y="f191"/>
              </a:cxn>
              <a:cxn ang="f111">
                <a:pos x="f188" y="f189"/>
              </a:cxn>
            </a:cxnLst>
            <a:rect l="f184" t="f187" r="f185" b="f186"/>
            <a:pathLst>
              <a:path w="79" h="71">
                <a:moveTo>
                  <a:pt x="f8" y="f7"/>
                </a:moveTo>
                <a:cubicBezTo>
                  <a:pt x="f9" y="f7"/>
                  <a:pt x="f10" y="f7"/>
                  <a:pt x="f11" y="f12"/>
                </a:cubicBezTo>
                <a:cubicBezTo>
                  <a:pt x="f13" y="f14"/>
                  <a:pt x="f15" y="f16"/>
                  <a:pt x="f5" y="f17"/>
                </a:cubicBezTo>
                <a:cubicBezTo>
                  <a:pt x="f18" y="f11"/>
                  <a:pt x="f19" y="f20"/>
                  <a:pt x="f21" y="f22"/>
                </a:cubicBezTo>
                <a:cubicBezTo>
                  <a:pt x="f21" y="f10"/>
                  <a:pt x="f21" y="f8"/>
                  <a:pt x="f23" y="f24"/>
                </a:cubicBezTo>
                <a:cubicBezTo>
                  <a:pt x="f22" y="f8"/>
                  <a:pt x="f25" y="f10"/>
                  <a:pt x="f17" y="f26"/>
                </a:cubicBezTo>
                <a:cubicBezTo>
                  <a:pt x="f27" y="f28"/>
                  <a:pt x="f29" y="f5"/>
                  <a:pt x="f30" y="f31"/>
                </a:cubicBezTo>
                <a:cubicBezTo>
                  <a:pt x="f32" y="f33"/>
                  <a:pt x="f6" y="f11"/>
                  <a:pt x="f34" y="f35"/>
                </a:cubicBezTo>
                <a:cubicBezTo>
                  <a:pt x="f36" y="f16"/>
                  <a:pt x="f12" y="f37"/>
                  <a:pt x="f38" y="f39"/>
                </a:cubicBezTo>
                <a:cubicBezTo>
                  <a:pt x="f29" y="f40"/>
                  <a:pt x="f41" y="f42"/>
                  <a:pt x="f43" y="f44"/>
                </a:cubicBezTo>
                <a:cubicBezTo>
                  <a:pt x="f45" y="f17"/>
                  <a:pt x="f46" y="f23"/>
                  <a:pt x="f47" y="f48"/>
                </a:cubicBezTo>
                <a:cubicBezTo>
                  <a:pt x="f14" y="f11"/>
                  <a:pt x="f49" y="f50"/>
                  <a:pt x="f51" y="f50"/>
                </a:cubicBezTo>
                <a:cubicBezTo>
                  <a:pt x="f52" y="f9"/>
                  <a:pt x="f53" y="f54"/>
                  <a:pt x="f46" y="f27"/>
                </a:cubicBezTo>
                <a:cubicBezTo>
                  <a:pt x="f42" y="f55"/>
                  <a:pt x="f29" y="f56"/>
                  <a:pt x="f51" y="f16"/>
                </a:cubicBezTo>
                <a:cubicBezTo>
                  <a:pt x="f38" y="f53"/>
                  <a:pt x="f57" y="f56"/>
                  <a:pt x="f58" y="f24"/>
                </a:cubicBezTo>
                <a:cubicBezTo>
                  <a:pt x="f59" y="f8"/>
                  <a:pt x="f58" y="f22"/>
                  <a:pt x="f60" y="f23"/>
                </a:cubicBezTo>
                <a:cubicBezTo>
                  <a:pt x="f40" y="f19"/>
                  <a:pt x="f41" y="f61"/>
                  <a:pt x="f27" y="f20"/>
                </a:cubicBezTo>
                <a:cubicBezTo>
                  <a:pt x="f62" y="f25"/>
                  <a:pt x="f63" y="f10"/>
                  <a:pt x="f54" y="f50"/>
                </a:cubicBezTo>
                <a:cubicBezTo>
                  <a:pt x="f48" y="f41"/>
                  <a:pt x="f21" y="f64"/>
                  <a:pt x="f63" y="f12"/>
                </a:cubicBezTo>
                <a:cubicBezTo>
                  <a:pt x="f63" y="f12"/>
                  <a:pt x="f54" y="f7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6" name="Freeform 134">
            <a:extLst>
              <a:ext uri="{FF2B5EF4-FFF2-40B4-BE49-F238E27FC236}">
                <a16:creationId xmlns:a16="http://schemas.microsoft.com/office/drawing/2014/main" id="{F381B6F5-A7F6-CE77-8AB5-B0A7CABF6CF3}"/>
              </a:ext>
            </a:extLst>
          </p:cNvPr>
          <p:cNvSpPr/>
          <p:nvPr/>
        </p:nvSpPr>
        <p:spPr>
          <a:xfrm>
            <a:off x="6497634" y="1411284"/>
            <a:ext cx="73023" cy="698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0"/>
              <a:gd name="f7" fmla="val 49"/>
              <a:gd name="f8" fmla="val 25"/>
              <a:gd name="f9" fmla="val 38"/>
              <a:gd name="f10" fmla="val 11"/>
              <a:gd name="f11" fmla="val 24"/>
              <a:gd name="f12" fmla="val 37"/>
              <a:gd name="f13" fmla="val 12"/>
              <a:gd name="f14" fmla="val 1"/>
              <a:gd name="f15" fmla="+- 0 0 -90"/>
              <a:gd name="f16" fmla="*/ f3 1 50"/>
              <a:gd name="f17" fmla="*/ f4 1 49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3 1 50"/>
              <a:gd name="f26" fmla="*/ f22 1 49"/>
              <a:gd name="f27" fmla="*/ 25 f23 1"/>
              <a:gd name="f28" fmla="*/ 0 f22 1"/>
              <a:gd name="f29" fmla="*/ 49 f23 1"/>
              <a:gd name="f30" fmla="*/ 24 f22 1"/>
              <a:gd name="f31" fmla="*/ 49 f22 1"/>
              <a:gd name="f32" fmla="*/ 1 f23 1"/>
              <a:gd name="f33" fmla="*/ 25 f22 1"/>
              <a:gd name="f34" fmla="+- f24 0 f1"/>
              <a:gd name="f35" fmla="*/ f27 1 50"/>
              <a:gd name="f36" fmla="*/ f28 1 49"/>
              <a:gd name="f37" fmla="*/ f29 1 50"/>
              <a:gd name="f38" fmla="*/ f30 1 49"/>
              <a:gd name="f39" fmla="*/ f31 1 49"/>
              <a:gd name="f40" fmla="*/ f32 1 50"/>
              <a:gd name="f41" fmla="*/ f33 1 49"/>
              <a:gd name="f42" fmla="*/ 0 1 f25"/>
              <a:gd name="f43" fmla="*/ f19 1 f25"/>
              <a:gd name="f44" fmla="*/ 0 1 f26"/>
              <a:gd name="f45" fmla="*/ f20 1 f26"/>
              <a:gd name="f46" fmla="*/ f35 1 f25"/>
              <a:gd name="f47" fmla="*/ f36 1 f26"/>
              <a:gd name="f48" fmla="*/ f37 1 f25"/>
              <a:gd name="f49" fmla="*/ f38 1 f26"/>
              <a:gd name="f50" fmla="*/ f39 1 f26"/>
              <a:gd name="f51" fmla="*/ f40 1 f25"/>
              <a:gd name="f52" fmla="*/ f41 1 f26"/>
              <a:gd name="f53" fmla="*/ f42 f16 1"/>
              <a:gd name="f54" fmla="*/ f43 f16 1"/>
              <a:gd name="f55" fmla="*/ f45 f17 1"/>
              <a:gd name="f56" fmla="*/ f44 f17 1"/>
              <a:gd name="f57" fmla="*/ f46 f16 1"/>
              <a:gd name="f58" fmla="*/ f47 f17 1"/>
              <a:gd name="f59" fmla="*/ f48 f16 1"/>
              <a:gd name="f60" fmla="*/ f49 f17 1"/>
              <a:gd name="f61" fmla="*/ f50 f17 1"/>
              <a:gd name="f62" fmla="*/ f51 f16 1"/>
              <a:gd name="f63" fmla="*/ f52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7" y="f58"/>
              </a:cxn>
              <a:cxn ang="f34">
                <a:pos x="f59" y="f60"/>
              </a:cxn>
              <a:cxn ang="f34">
                <a:pos x="f57" y="f61"/>
              </a:cxn>
              <a:cxn ang="f34">
                <a:pos x="f62" y="f63"/>
              </a:cxn>
              <a:cxn ang="f34">
                <a:pos x="f57" y="f58"/>
              </a:cxn>
            </a:cxnLst>
            <a:rect l="f53" t="f56" r="f54" b="f55"/>
            <a:pathLst>
              <a:path w="50" h="49">
                <a:moveTo>
                  <a:pt x="f8" y="f5"/>
                </a:moveTo>
                <a:cubicBezTo>
                  <a:pt x="f9" y="f5"/>
                  <a:pt x="f7" y="f10"/>
                  <a:pt x="f7" y="f11"/>
                </a:cubicBezTo>
                <a:cubicBezTo>
                  <a:pt x="f6" y="f12"/>
                  <a:pt x="f9" y="f7"/>
                  <a:pt x="f8" y="f7"/>
                </a:cubicBezTo>
                <a:cubicBezTo>
                  <a:pt x="f13" y="f7"/>
                  <a:pt x="f14" y="f9"/>
                  <a:pt x="f14" y="f8"/>
                </a:cubicBezTo>
                <a:cubicBezTo>
                  <a:pt x="f5" y="f10"/>
                  <a:pt x="f10" y="f5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7" name="Freeform 135">
            <a:extLst>
              <a:ext uri="{FF2B5EF4-FFF2-40B4-BE49-F238E27FC236}">
                <a16:creationId xmlns:a16="http://schemas.microsoft.com/office/drawing/2014/main" id="{65C5D6FC-39F3-666F-1CF2-2C6BE67942C3}"/>
              </a:ext>
            </a:extLst>
          </p:cNvPr>
          <p:cNvSpPr/>
          <p:nvPr/>
        </p:nvSpPr>
        <p:spPr>
          <a:xfrm>
            <a:off x="6407155" y="1549395"/>
            <a:ext cx="69851" cy="698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"/>
              <a:gd name="f7" fmla="val 24"/>
              <a:gd name="f8" fmla="val 11"/>
              <a:gd name="f9" fmla="val 38"/>
              <a:gd name="f10" fmla="val 25"/>
              <a:gd name="f11" fmla="+- 0 0 -90"/>
              <a:gd name="f12" fmla="*/ f3 1 49"/>
              <a:gd name="f13" fmla="*/ f4 1 49"/>
              <a:gd name="f14" fmla="val f5"/>
              <a:gd name="f15" fmla="val f6"/>
              <a:gd name="f16" fmla="*/ f11 f0 1"/>
              <a:gd name="f17" fmla="+- f15 0 f14"/>
              <a:gd name="f18" fmla="*/ f16 1 f2"/>
              <a:gd name="f19" fmla="*/ f17 1 49"/>
              <a:gd name="f20" fmla="*/ 0 f17 1"/>
              <a:gd name="f21" fmla="*/ 24 f17 1"/>
              <a:gd name="f22" fmla="*/ 49 f17 1"/>
              <a:gd name="f23" fmla="*/ 25 f17 1"/>
              <a:gd name="f24" fmla="+- f18 0 f1"/>
              <a:gd name="f25" fmla="*/ f20 1 49"/>
              <a:gd name="f26" fmla="*/ f21 1 49"/>
              <a:gd name="f27" fmla="*/ f22 1 49"/>
              <a:gd name="f28" fmla="*/ f23 1 49"/>
              <a:gd name="f29" fmla="*/ 0 1 f19"/>
              <a:gd name="f30" fmla="*/ f15 1 f19"/>
              <a:gd name="f31" fmla="*/ f25 1 f19"/>
              <a:gd name="f32" fmla="*/ f26 1 f19"/>
              <a:gd name="f33" fmla="*/ f27 1 f19"/>
              <a:gd name="f34" fmla="*/ f28 1 f19"/>
              <a:gd name="f35" fmla="*/ f29 f12 1"/>
              <a:gd name="f36" fmla="*/ f30 f12 1"/>
              <a:gd name="f37" fmla="*/ f30 f13 1"/>
              <a:gd name="f38" fmla="*/ f29 f13 1"/>
              <a:gd name="f39" fmla="*/ f31 f12 1"/>
              <a:gd name="f40" fmla="*/ f32 f13 1"/>
              <a:gd name="f41" fmla="*/ f32 f12 1"/>
              <a:gd name="f42" fmla="*/ f31 f13 1"/>
              <a:gd name="f43" fmla="*/ f33 f12 1"/>
              <a:gd name="f44" fmla="*/ f34 f13 1"/>
              <a:gd name="f45" fmla="*/ f33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9" y="f40"/>
              </a:cxn>
              <a:cxn ang="f24">
                <a:pos x="f41" y="f42"/>
              </a:cxn>
              <a:cxn ang="f24">
                <a:pos x="f43" y="f44"/>
              </a:cxn>
              <a:cxn ang="f24">
                <a:pos x="f41" y="f45"/>
              </a:cxn>
              <a:cxn ang="f24">
                <a:pos x="f39" y="f40"/>
              </a:cxn>
            </a:cxnLst>
            <a:rect l="f35" t="f38" r="f36" b="f37"/>
            <a:pathLst>
              <a:path w="49" h="49">
                <a:moveTo>
                  <a:pt x="f5" y="f7"/>
                </a:moveTo>
                <a:cubicBezTo>
                  <a:pt x="f5" y="f8"/>
                  <a:pt x="f8" y="f5"/>
                  <a:pt x="f7" y="f5"/>
                </a:cubicBezTo>
                <a:cubicBezTo>
                  <a:pt x="f9" y="f5"/>
                  <a:pt x="f6" y="f8"/>
                  <a:pt x="f6" y="f10"/>
                </a:cubicBezTo>
                <a:cubicBezTo>
                  <a:pt x="f6" y="f9"/>
                  <a:pt x="f9" y="f6"/>
                  <a:pt x="f7" y="f6"/>
                </a:cubicBezTo>
                <a:cubicBezTo>
                  <a:pt x="f8" y="f6"/>
                  <a:pt x="f5" y="f9"/>
                  <a:pt x="f5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8" name="Freeform 136">
            <a:extLst>
              <a:ext uri="{FF2B5EF4-FFF2-40B4-BE49-F238E27FC236}">
                <a16:creationId xmlns:a16="http://schemas.microsoft.com/office/drawing/2014/main" id="{0F27D429-BC6F-BBA0-509F-A919F39C1E1F}"/>
              </a:ext>
            </a:extLst>
          </p:cNvPr>
          <p:cNvSpPr/>
          <p:nvPr/>
        </p:nvSpPr>
        <p:spPr>
          <a:xfrm>
            <a:off x="6407155" y="1411284"/>
            <a:ext cx="69851" cy="698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"/>
              <a:gd name="f7" fmla="val 24"/>
              <a:gd name="f8" fmla="val 11"/>
              <a:gd name="f9" fmla="val 38"/>
              <a:gd name="f10" fmla="val 25"/>
              <a:gd name="f11" fmla="+- 0 0 -90"/>
              <a:gd name="f12" fmla="*/ f3 1 49"/>
              <a:gd name="f13" fmla="*/ f4 1 49"/>
              <a:gd name="f14" fmla="val f5"/>
              <a:gd name="f15" fmla="val f6"/>
              <a:gd name="f16" fmla="*/ f11 f0 1"/>
              <a:gd name="f17" fmla="+- f15 0 f14"/>
              <a:gd name="f18" fmla="*/ f16 1 f2"/>
              <a:gd name="f19" fmla="*/ f17 1 49"/>
              <a:gd name="f20" fmla="*/ 0 f17 1"/>
              <a:gd name="f21" fmla="*/ 24 f17 1"/>
              <a:gd name="f22" fmla="*/ 49 f17 1"/>
              <a:gd name="f23" fmla="*/ 25 f17 1"/>
              <a:gd name="f24" fmla="+- f18 0 f1"/>
              <a:gd name="f25" fmla="*/ f20 1 49"/>
              <a:gd name="f26" fmla="*/ f21 1 49"/>
              <a:gd name="f27" fmla="*/ f22 1 49"/>
              <a:gd name="f28" fmla="*/ f23 1 49"/>
              <a:gd name="f29" fmla="*/ 0 1 f19"/>
              <a:gd name="f30" fmla="*/ f15 1 f19"/>
              <a:gd name="f31" fmla="*/ f25 1 f19"/>
              <a:gd name="f32" fmla="*/ f26 1 f19"/>
              <a:gd name="f33" fmla="*/ f27 1 f19"/>
              <a:gd name="f34" fmla="*/ f28 1 f19"/>
              <a:gd name="f35" fmla="*/ f29 f12 1"/>
              <a:gd name="f36" fmla="*/ f30 f12 1"/>
              <a:gd name="f37" fmla="*/ f30 f13 1"/>
              <a:gd name="f38" fmla="*/ f29 f13 1"/>
              <a:gd name="f39" fmla="*/ f31 f12 1"/>
              <a:gd name="f40" fmla="*/ f32 f13 1"/>
              <a:gd name="f41" fmla="*/ f32 f12 1"/>
              <a:gd name="f42" fmla="*/ f31 f13 1"/>
              <a:gd name="f43" fmla="*/ f33 f12 1"/>
              <a:gd name="f44" fmla="*/ f34 f13 1"/>
              <a:gd name="f45" fmla="*/ f33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9" y="f40"/>
              </a:cxn>
              <a:cxn ang="f24">
                <a:pos x="f41" y="f42"/>
              </a:cxn>
              <a:cxn ang="f24">
                <a:pos x="f43" y="f44"/>
              </a:cxn>
              <a:cxn ang="f24">
                <a:pos x="f41" y="f45"/>
              </a:cxn>
              <a:cxn ang="f24">
                <a:pos x="f39" y="f40"/>
              </a:cxn>
            </a:cxnLst>
            <a:rect l="f35" t="f38" r="f36" b="f37"/>
            <a:pathLst>
              <a:path w="49" h="49">
                <a:moveTo>
                  <a:pt x="f5" y="f7"/>
                </a:moveTo>
                <a:cubicBezTo>
                  <a:pt x="f5" y="f8"/>
                  <a:pt x="f8" y="f5"/>
                  <a:pt x="f7" y="f5"/>
                </a:cubicBezTo>
                <a:cubicBezTo>
                  <a:pt x="f9" y="f5"/>
                  <a:pt x="f6" y="f8"/>
                  <a:pt x="f6" y="f10"/>
                </a:cubicBezTo>
                <a:cubicBezTo>
                  <a:pt x="f6" y="f9"/>
                  <a:pt x="f9" y="f6"/>
                  <a:pt x="f7" y="f6"/>
                </a:cubicBezTo>
                <a:cubicBezTo>
                  <a:pt x="f8" y="f6"/>
                  <a:pt x="f5" y="f9"/>
                  <a:pt x="f5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9" name="Freeform 137">
            <a:extLst>
              <a:ext uri="{FF2B5EF4-FFF2-40B4-BE49-F238E27FC236}">
                <a16:creationId xmlns:a16="http://schemas.microsoft.com/office/drawing/2014/main" id="{70E7F118-6906-6926-498B-F3E9325B8E41}"/>
              </a:ext>
            </a:extLst>
          </p:cNvPr>
          <p:cNvSpPr/>
          <p:nvPr/>
        </p:nvSpPr>
        <p:spPr>
          <a:xfrm>
            <a:off x="6453185" y="1479554"/>
            <a:ext cx="69851" cy="698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"/>
              <a:gd name="f7" fmla="val 24"/>
              <a:gd name="f8" fmla="val 11"/>
              <a:gd name="f9" fmla="val 38"/>
              <a:gd name="f10" fmla="val 25"/>
              <a:gd name="f11" fmla="val 1"/>
              <a:gd name="f12" fmla="+- 0 0 -90"/>
              <a:gd name="f13" fmla="*/ f3 1 49"/>
              <a:gd name="f14" fmla="*/ f4 1 49"/>
              <a:gd name="f15" fmla="val f5"/>
              <a:gd name="f16" fmla="val f6"/>
              <a:gd name="f17" fmla="*/ f12 f0 1"/>
              <a:gd name="f18" fmla="+- f16 0 f15"/>
              <a:gd name="f19" fmla="*/ f17 1 f2"/>
              <a:gd name="f20" fmla="*/ f18 1 49"/>
              <a:gd name="f21" fmla="*/ 24 f18 1"/>
              <a:gd name="f22" fmla="*/ 49 f18 1"/>
              <a:gd name="f23" fmla="*/ 0 f18 1"/>
              <a:gd name="f24" fmla="*/ 25 f18 1"/>
              <a:gd name="f25" fmla="*/ 1 f18 1"/>
              <a:gd name="f26" fmla="+- f19 0 f1"/>
              <a:gd name="f27" fmla="*/ f21 1 49"/>
              <a:gd name="f28" fmla="*/ f22 1 49"/>
              <a:gd name="f29" fmla="*/ f23 1 49"/>
              <a:gd name="f30" fmla="*/ f24 1 49"/>
              <a:gd name="f31" fmla="*/ f25 1 49"/>
              <a:gd name="f32" fmla="*/ 0 1 f20"/>
              <a:gd name="f33" fmla="*/ f16 1 f20"/>
              <a:gd name="f34" fmla="*/ f27 1 f20"/>
              <a:gd name="f35" fmla="*/ f28 1 f20"/>
              <a:gd name="f36" fmla="*/ f29 1 f20"/>
              <a:gd name="f37" fmla="*/ f30 1 f20"/>
              <a:gd name="f38" fmla="*/ f31 1 f20"/>
              <a:gd name="f39" fmla="*/ f32 f13 1"/>
              <a:gd name="f40" fmla="*/ f33 f13 1"/>
              <a:gd name="f41" fmla="*/ f33 f14 1"/>
              <a:gd name="f42" fmla="*/ f32 f14 1"/>
              <a:gd name="f43" fmla="*/ f34 f13 1"/>
              <a:gd name="f44" fmla="*/ f35 f14 1"/>
              <a:gd name="f45" fmla="*/ f36 f13 1"/>
              <a:gd name="f46" fmla="*/ f37 f14 1"/>
              <a:gd name="f47" fmla="*/ f37 f13 1"/>
              <a:gd name="f48" fmla="*/ f38 f14 1"/>
              <a:gd name="f49" fmla="*/ f35 f13 1"/>
              <a:gd name="f50" fmla="*/ f34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6">
                <a:pos x="f43" y="f44"/>
              </a:cxn>
              <a:cxn ang="f26">
                <a:pos x="f45" y="f46"/>
              </a:cxn>
              <a:cxn ang="f26">
                <a:pos x="f47" y="f48"/>
              </a:cxn>
              <a:cxn ang="f26">
                <a:pos x="f49" y="f50"/>
              </a:cxn>
              <a:cxn ang="f26">
                <a:pos x="f43" y="f44"/>
              </a:cxn>
            </a:cxnLst>
            <a:rect l="f39" t="f42" r="f40" b="f41"/>
            <a:pathLst>
              <a:path w="49" h="49">
                <a:moveTo>
                  <a:pt x="f7" y="f6"/>
                </a:moveTo>
                <a:cubicBezTo>
                  <a:pt x="f8" y="f6"/>
                  <a:pt x="f5" y="f9"/>
                  <a:pt x="f5" y="f10"/>
                </a:cubicBezTo>
                <a:cubicBezTo>
                  <a:pt x="f5" y="f8"/>
                  <a:pt x="f8" y="f5"/>
                  <a:pt x="f10" y="f11"/>
                </a:cubicBezTo>
                <a:cubicBezTo>
                  <a:pt x="f9" y="f11"/>
                  <a:pt x="f6" y="f8"/>
                  <a:pt x="f6" y="f7"/>
                </a:cubicBezTo>
                <a:cubicBezTo>
                  <a:pt x="f6" y="f9"/>
                  <a:pt x="f9" y="f6"/>
                  <a:pt x="f7" y="f6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0" name="Freeform 138">
            <a:extLst>
              <a:ext uri="{FF2B5EF4-FFF2-40B4-BE49-F238E27FC236}">
                <a16:creationId xmlns:a16="http://schemas.microsoft.com/office/drawing/2014/main" id="{1FB755FE-CD23-2AD3-86C0-5EDAD7F53770}"/>
              </a:ext>
            </a:extLst>
          </p:cNvPr>
          <p:cNvSpPr/>
          <p:nvPr/>
        </p:nvSpPr>
        <p:spPr>
          <a:xfrm>
            <a:off x="6315075" y="1411284"/>
            <a:ext cx="68259" cy="6985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8"/>
              <a:gd name="f7" fmla="val 49"/>
              <a:gd name="f8" fmla="val 24"/>
              <a:gd name="f9" fmla="val 38"/>
              <a:gd name="f10" fmla="val 11"/>
              <a:gd name="f11" fmla="val 26"/>
              <a:gd name="f12" fmla="val 37"/>
              <a:gd name="f13" fmla="val 25"/>
              <a:gd name="f14" fmla="val 10"/>
              <a:gd name="f15" fmla="+- 0 0 -90"/>
              <a:gd name="f16" fmla="*/ f3 1 48"/>
              <a:gd name="f17" fmla="*/ f4 1 49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3 1 48"/>
              <a:gd name="f26" fmla="*/ f22 1 49"/>
              <a:gd name="f27" fmla="*/ 24 f23 1"/>
              <a:gd name="f28" fmla="*/ 0 f22 1"/>
              <a:gd name="f29" fmla="*/ 48 f23 1"/>
              <a:gd name="f30" fmla="*/ 26 f22 1"/>
              <a:gd name="f31" fmla="*/ 49 f22 1"/>
              <a:gd name="f32" fmla="*/ 0 f23 1"/>
              <a:gd name="f33" fmla="*/ 25 f22 1"/>
              <a:gd name="f34" fmla="+- f24 0 f1"/>
              <a:gd name="f35" fmla="*/ f27 1 48"/>
              <a:gd name="f36" fmla="*/ f28 1 49"/>
              <a:gd name="f37" fmla="*/ f29 1 48"/>
              <a:gd name="f38" fmla="*/ f30 1 49"/>
              <a:gd name="f39" fmla="*/ f31 1 49"/>
              <a:gd name="f40" fmla="*/ f32 1 48"/>
              <a:gd name="f41" fmla="*/ f33 1 49"/>
              <a:gd name="f42" fmla="*/ 0 1 f25"/>
              <a:gd name="f43" fmla="*/ f19 1 f25"/>
              <a:gd name="f44" fmla="*/ 0 1 f26"/>
              <a:gd name="f45" fmla="*/ f20 1 f26"/>
              <a:gd name="f46" fmla="*/ f35 1 f25"/>
              <a:gd name="f47" fmla="*/ f36 1 f26"/>
              <a:gd name="f48" fmla="*/ f37 1 f25"/>
              <a:gd name="f49" fmla="*/ f38 1 f26"/>
              <a:gd name="f50" fmla="*/ f39 1 f26"/>
              <a:gd name="f51" fmla="*/ f40 1 f25"/>
              <a:gd name="f52" fmla="*/ f41 1 f26"/>
              <a:gd name="f53" fmla="*/ f42 f16 1"/>
              <a:gd name="f54" fmla="*/ f43 f16 1"/>
              <a:gd name="f55" fmla="*/ f45 f17 1"/>
              <a:gd name="f56" fmla="*/ f44 f17 1"/>
              <a:gd name="f57" fmla="*/ f46 f16 1"/>
              <a:gd name="f58" fmla="*/ f47 f17 1"/>
              <a:gd name="f59" fmla="*/ f48 f16 1"/>
              <a:gd name="f60" fmla="*/ f49 f17 1"/>
              <a:gd name="f61" fmla="*/ f50 f17 1"/>
              <a:gd name="f62" fmla="*/ f51 f16 1"/>
              <a:gd name="f63" fmla="*/ f52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7" y="f58"/>
              </a:cxn>
              <a:cxn ang="f34">
                <a:pos x="f59" y="f60"/>
              </a:cxn>
              <a:cxn ang="f34">
                <a:pos x="f57" y="f61"/>
              </a:cxn>
              <a:cxn ang="f34">
                <a:pos x="f62" y="f63"/>
              </a:cxn>
              <a:cxn ang="f34">
                <a:pos x="f57" y="f58"/>
              </a:cxn>
            </a:cxnLst>
            <a:rect l="f53" t="f56" r="f54" b="f55"/>
            <a:pathLst>
              <a:path w="48" h="49">
                <a:moveTo>
                  <a:pt x="f8" y="f5"/>
                </a:moveTo>
                <a:cubicBezTo>
                  <a:pt x="f9" y="f5"/>
                  <a:pt x="f6" y="f10"/>
                  <a:pt x="f6" y="f11"/>
                </a:cubicBezTo>
                <a:cubicBezTo>
                  <a:pt x="f6" y="f9"/>
                  <a:pt x="f12" y="f7"/>
                  <a:pt x="f8" y="f7"/>
                </a:cubicBezTo>
                <a:cubicBezTo>
                  <a:pt x="f10" y="f7"/>
                  <a:pt x="f5" y="f9"/>
                  <a:pt x="f5" y="f13"/>
                </a:cubicBezTo>
                <a:cubicBezTo>
                  <a:pt x="f5" y="f10"/>
                  <a:pt x="f14" y="f5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1" name="Freeform 139">
            <a:extLst>
              <a:ext uri="{FF2B5EF4-FFF2-40B4-BE49-F238E27FC236}">
                <a16:creationId xmlns:a16="http://schemas.microsoft.com/office/drawing/2014/main" id="{B011F0A5-53EF-3005-C64E-977A92C3A21B}"/>
              </a:ext>
            </a:extLst>
          </p:cNvPr>
          <p:cNvSpPr/>
          <p:nvPr/>
        </p:nvSpPr>
        <p:spPr>
          <a:xfrm>
            <a:off x="6361115" y="1481135"/>
            <a:ext cx="69851" cy="682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"/>
              <a:gd name="f7" fmla="val 48"/>
              <a:gd name="f8" fmla="val 23"/>
              <a:gd name="f9" fmla="val 10"/>
              <a:gd name="f10" fmla="val 11"/>
              <a:gd name="f11" fmla="val 24"/>
              <a:gd name="f12" fmla="val 38"/>
              <a:gd name="f13" fmla="val 37"/>
              <a:gd name="f14" fmla="val 25"/>
              <a:gd name="f15" fmla="+- 0 0 -90"/>
              <a:gd name="f16" fmla="*/ f3 1 49"/>
              <a:gd name="f17" fmla="*/ f4 1 48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3 1 49"/>
              <a:gd name="f26" fmla="*/ f22 1 48"/>
              <a:gd name="f27" fmla="*/ 0 f23 1"/>
              <a:gd name="f28" fmla="*/ 23 f22 1"/>
              <a:gd name="f29" fmla="*/ 24 f23 1"/>
              <a:gd name="f30" fmla="*/ 0 f22 1"/>
              <a:gd name="f31" fmla="*/ 49 f23 1"/>
              <a:gd name="f32" fmla="*/ 24 f22 1"/>
              <a:gd name="f33" fmla="*/ 25 f23 1"/>
              <a:gd name="f34" fmla="*/ 48 f22 1"/>
              <a:gd name="f35" fmla="+- f24 0 f1"/>
              <a:gd name="f36" fmla="*/ f27 1 49"/>
              <a:gd name="f37" fmla="*/ f28 1 48"/>
              <a:gd name="f38" fmla="*/ f29 1 49"/>
              <a:gd name="f39" fmla="*/ f30 1 48"/>
              <a:gd name="f40" fmla="*/ f31 1 49"/>
              <a:gd name="f41" fmla="*/ f32 1 48"/>
              <a:gd name="f42" fmla="*/ f33 1 49"/>
              <a:gd name="f43" fmla="*/ f34 1 48"/>
              <a:gd name="f44" fmla="*/ 0 1 f25"/>
              <a:gd name="f45" fmla="*/ f19 1 f25"/>
              <a:gd name="f46" fmla="*/ 0 1 f26"/>
              <a:gd name="f47" fmla="*/ f20 1 f26"/>
              <a:gd name="f48" fmla="*/ f36 1 f25"/>
              <a:gd name="f49" fmla="*/ f37 1 f26"/>
              <a:gd name="f50" fmla="*/ f38 1 f25"/>
              <a:gd name="f51" fmla="*/ f39 1 f26"/>
              <a:gd name="f52" fmla="*/ f40 1 f25"/>
              <a:gd name="f53" fmla="*/ f41 1 f26"/>
              <a:gd name="f54" fmla="*/ f42 1 f25"/>
              <a:gd name="f55" fmla="*/ f43 1 f26"/>
              <a:gd name="f56" fmla="*/ f44 f16 1"/>
              <a:gd name="f57" fmla="*/ f45 f16 1"/>
              <a:gd name="f58" fmla="*/ f47 f17 1"/>
              <a:gd name="f59" fmla="*/ f46 f17 1"/>
              <a:gd name="f60" fmla="*/ f48 f16 1"/>
              <a:gd name="f61" fmla="*/ f49 f17 1"/>
              <a:gd name="f62" fmla="*/ f50 f16 1"/>
              <a:gd name="f63" fmla="*/ f51 f17 1"/>
              <a:gd name="f64" fmla="*/ f52 f16 1"/>
              <a:gd name="f65" fmla="*/ f53 f17 1"/>
              <a:gd name="f66" fmla="*/ f54 f16 1"/>
              <a:gd name="f67" fmla="*/ f55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60" y="f61"/>
              </a:cxn>
              <a:cxn ang="f35">
                <a:pos x="f62" y="f63"/>
              </a:cxn>
              <a:cxn ang="f35">
                <a:pos x="f64" y="f65"/>
              </a:cxn>
              <a:cxn ang="f35">
                <a:pos x="f66" y="f67"/>
              </a:cxn>
              <a:cxn ang="f35">
                <a:pos x="f60" y="f61"/>
              </a:cxn>
            </a:cxnLst>
            <a:rect l="f56" t="f59" r="f57" b="f58"/>
            <a:pathLst>
              <a:path w="49" h="48">
                <a:moveTo>
                  <a:pt x="f5" y="f8"/>
                </a:moveTo>
                <a:cubicBezTo>
                  <a:pt x="f5" y="f9"/>
                  <a:pt x="f10" y="f5"/>
                  <a:pt x="f11" y="f5"/>
                </a:cubicBezTo>
                <a:cubicBezTo>
                  <a:pt x="f12" y="f5"/>
                  <a:pt x="f7" y="f9"/>
                  <a:pt x="f6" y="f11"/>
                </a:cubicBezTo>
                <a:cubicBezTo>
                  <a:pt x="f6" y="f13"/>
                  <a:pt x="f12" y="f7"/>
                  <a:pt x="f14" y="f7"/>
                </a:cubicBezTo>
                <a:cubicBezTo>
                  <a:pt x="f10" y="f7"/>
                  <a:pt x="f5" y="f13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2" name="Freeform 140">
            <a:extLst>
              <a:ext uri="{FF2B5EF4-FFF2-40B4-BE49-F238E27FC236}">
                <a16:creationId xmlns:a16="http://schemas.microsoft.com/office/drawing/2014/main" id="{978FC6B6-6C38-F72C-1F61-9B41E22EB9F8}"/>
              </a:ext>
            </a:extLst>
          </p:cNvPr>
          <p:cNvSpPr/>
          <p:nvPr/>
        </p:nvSpPr>
        <p:spPr>
          <a:xfrm>
            <a:off x="7215192" y="1096959"/>
            <a:ext cx="71442" cy="666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0"/>
              <a:gd name="f7" fmla="val 46"/>
              <a:gd name="f8" fmla="val 36"/>
              <a:gd name="f9" fmla="val 24"/>
              <a:gd name="f10" fmla="val 11"/>
              <a:gd name="f11" fmla="val 10"/>
              <a:gd name="f12" fmla="val 7"/>
              <a:gd name="f13" fmla="val 44"/>
              <a:gd name="f14" fmla="val 42"/>
              <a:gd name="f15" fmla="val 4"/>
              <a:gd name="f16" fmla="val 28"/>
              <a:gd name="f17" fmla="val 3"/>
              <a:gd name="f18" fmla="val 15"/>
              <a:gd name="f19" fmla="val 22"/>
              <a:gd name="f20" fmla="val 33"/>
              <a:gd name="f21" fmla="val 34"/>
              <a:gd name="f22" fmla="val 2"/>
              <a:gd name="f23" fmla="val 41"/>
              <a:gd name="f24" fmla="val 17"/>
              <a:gd name="f25" fmla="val 45"/>
              <a:gd name="f26" fmla="val 30"/>
              <a:gd name="f27" fmla="+- 0 0 -90"/>
              <a:gd name="f28" fmla="*/ f3 1 50"/>
              <a:gd name="f29" fmla="*/ f4 1 46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50"/>
              <a:gd name="f38" fmla="*/ f34 1 46"/>
              <a:gd name="f39" fmla="*/ 50 f35 1"/>
              <a:gd name="f40" fmla="*/ 46 f34 1"/>
              <a:gd name="f41" fmla="*/ 11 f35 1"/>
              <a:gd name="f42" fmla="*/ 7 f35 1"/>
              <a:gd name="f43" fmla="*/ 42 f34 1"/>
              <a:gd name="f44" fmla="*/ 0 f35 1"/>
              <a:gd name="f45" fmla="*/ 0 f34 1"/>
              <a:gd name="f46" fmla="*/ 33 f35 1"/>
              <a:gd name="f47" fmla="*/ 36 f35 1"/>
              <a:gd name="f48" fmla="*/ 3 f34 1"/>
              <a:gd name="f49" fmla="+- f36 0 f1"/>
              <a:gd name="f50" fmla="*/ f39 1 50"/>
              <a:gd name="f51" fmla="*/ f40 1 46"/>
              <a:gd name="f52" fmla="*/ f41 1 50"/>
              <a:gd name="f53" fmla="*/ f42 1 50"/>
              <a:gd name="f54" fmla="*/ f43 1 46"/>
              <a:gd name="f55" fmla="*/ f44 1 50"/>
              <a:gd name="f56" fmla="*/ f45 1 46"/>
              <a:gd name="f57" fmla="*/ f46 1 50"/>
              <a:gd name="f58" fmla="*/ f47 1 50"/>
              <a:gd name="f59" fmla="*/ f48 1 46"/>
              <a:gd name="f60" fmla="*/ 0 1 f37"/>
              <a:gd name="f61" fmla="*/ f31 1 f37"/>
              <a:gd name="f62" fmla="*/ 0 1 f38"/>
              <a:gd name="f63" fmla="*/ f32 1 f38"/>
              <a:gd name="f64" fmla="*/ f50 1 f37"/>
              <a:gd name="f65" fmla="*/ f51 1 f38"/>
              <a:gd name="f66" fmla="*/ f52 1 f37"/>
              <a:gd name="f67" fmla="*/ f53 1 f37"/>
              <a:gd name="f68" fmla="*/ f54 1 f38"/>
              <a:gd name="f69" fmla="*/ f55 1 f37"/>
              <a:gd name="f70" fmla="*/ f56 1 f38"/>
              <a:gd name="f71" fmla="*/ f57 1 f37"/>
              <a:gd name="f72" fmla="*/ f58 1 f37"/>
              <a:gd name="f73" fmla="*/ f59 1 f38"/>
              <a:gd name="f74" fmla="*/ f60 f28 1"/>
              <a:gd name="f75" fmla="*/ f61 f28 1"/>
              <a:gd name="f76" fmla="*/ f63 f29 1"/>
              <a:gd name="f77" fmla="*/ f62 f29 1"/>
              <a:gd name="f78" fmla="*/ f64 f28 1"/>
              <a:gd name="f79" fmla="*/ f65 f29 1"/>
              <a:gd name="f80" fmla="*/ f66 f28 1"/>
              <a:gd name="f81" fmla="*/ f67 f28 1"/>
              <a:gd name="f82" fmla="*/ f68 f29 1"/>
              <a:gd name="f83" fmla="*/ f69 f28 1"/>
              <a:gd name="f84" fmla="*/ f70 f29 1"/>
              <a:gd name="f85" fmla="*/ f71 f28 1"/>
              <a:gd name="f86" fmla="*/ f72 f28 1"/>
              <a:gd name="f87" fmla="*/ f73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78" y="f79"/>
              </a:cxn>
              <a:cxn ang="f49">
                <a:pos x="f80" y="f79"/>
              </a:cxn>
              <a:cxn ang="f49">
                <a:pos x="f81" y="f82"/>
              </a:cxn>
              <a:cxn ang="f49">
                <a:pos x="f83" y="f84"/>
              </a:cxn>
              <a:cxn ang="f49">
                <a:pos x="f85" y="f84"/>
              </a:cxn>
              <a:cxn ang="f49">
                <a:pos x="f86" y="f87"/>
              </a:cxn>
              <a:cxn ang="f49">
                <a:pos x="f78" y="f79"/>
              </a:cxn>
            </a:cxnLst>
            <a:rect l="f74" t="f77" r="f75" b="f76"/>
            <a:pathLst>
              <a:path w="50" h="46">
                <a:moveTo>
                  <a:pt x="f6" y="f7"/>
                </a:moveTo>
                <a:cubicBezTo>
                  <a:pt x="f8" y="f7"/>
                  <a:pt x="f9" y="f7"/>
                  <a:pt x="f10" y="f7"/>
                </a:cubicBezTo>
                <a:cubicBezTo>
                  <a:pt x="f11" y="f7"/>
                  <a:pt x="f12" y="f13"/>
                  <a:pt x="f12" y="f14"/>
                </a:cubicBezTo>
                <a:cubicBezTo>
                  <a:pt x="f15" y="f16"/>
                  <a:pt x="f17" y="f18"/>
                  <a:pt x="f5" y="f5"/>
                </a:cubicBezTo>
                <a:cubicBezTo>
                  <a:pt x="f10" y="f5"/>
                  <a:pt x="f19" y="f5"/>
                  <a:pt x="f20" y="f5"/>
                </a:cubicBezTo>
                <a:cubicBezTo>
                  <a:pt x="f21" y="f5"/>
                  <a:pt x="f8" y="f22"/>
                  <a:pt x="f8" y="f17"/>
                </a:cubicBezTo>
                <a:cubicBezTo>
                  <a:pt x="f23" y="f24"/>
                  <a:pt x="f25" y="f26"/>
                  <a:pt x="f6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3" name="Freeform 141">
            <a:extLst>
              <a:ext uri="{FF2B5EF4-FFF2-40B4-BE49-F238E27FC236}">
                <a16:creationId xmlns:a16="http://schemas.microsoft.com/office/drawing/2014/main" id="{B49A8A5B-C4C7-3C7E-8F5A-9B93C2689ED6}"/>
              </a:ext>
            </a:extLst>
          </p:cNvPr>
          <p:cNvSpPr/>
          <p:nvPr/>
        </p:nvSpPr>
        <p:spPr>
          <a:xfrm>
            <a:off x="7019921" y="1096959"/>
            <a:ext cx="69851" cy="650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"/>
              <a:gd name="f7" fmla="val 45"/>
              <a:gd name="f8" fmla="val 47"/>
              <a:gd name="f9" fmla="val 16"/>
              <a:gd name="f10" fmla="val 31"/>
              <a:gd name="f11" fmla="val 42"/>
              <a:gd name="f12" fmla="val 28"/>
              <a:gd name="f13" fmla="val 15"/>
              <a:gd name="f14" fmla="val 5"/>
              <a:gd name="f15" fmla="val 30"/>
              <a:gd name="f16" fmla="val 9"/>
              <a:gd name="f17" fmla="val 14"/>
              <a:gd name="f18" fmla="val 2"/>
              <a:gd name="f19" fmla="val 1"/>
              <a:gd name="f20" fmla="val 18"/>
              <a:gd name="f21" fmla="val 38"/>
              <a:gd name="f22" fmla="+- 0 0 -90"/>
              <a:gd name="f23" fmla="*/ f3 1 49"/>
              <a:gd name="f24" fmla="*/ f4 1 45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49"/>
              <a:gd name="f33" fmla="*/ f29 1 45"/>
              <a:gd name="f34" fmla="*/ 49 f30 1"/>
              <a:gd name="f35" fmla="*/ 0 f29 1"/>
              <a:gd name="f36" fmla="*/ 42 f30 1"/>
              <a:gd name="f37" fmla="*/ 45 f29 1"/>
              <a:gd name="f38" fmla="*/ 0 f30 1"/>
              <a:gd name="f39" fmla="*/ 14 f30 1"/>
              <a:gd name="f40" fmla="*/ 2 f29 1"/>
              <a:gd name="f41" fmla="*/ 18 f30 1"/>
              <a:gd name="f42" fmla="+- f31 0 f1"/>
              <a:gd name="f43" fmla="*/ f34 1 49"/>
              <a:gd name="f44" fmla="*/ f35 1 45"/>
              <a:gd name="f45" fmla="*/ f36 1 49"/>
              <a:gd name="f46" fmla="*/ f37 1 45"/>
              <a:gd name="f47" fmla="*/ f38 1 49"/>
              <a:gd name="f48" fmla="*/ f39 1 49"/>
              <a:gd name="f49" fmla="*/ f40 1 45"/>
              <a:gd name="f50" fmla="*/ f41 1 49"/>
              <a:gd name="f51" fmla="*/ 0 1 f32"/>
              <a:gd name="f52" fmla="*/ f26 1 f32"/>
              <a:gd name="f53" fmla="*/ 0 1 f33"/>
              <a:gd name="f54" fmla="*/ f27 1 f33"/>
              <a:gd name="f55" fmla="*/ f43 1 f32"/>
              <a:gd name="f56" fmla="*/ f44 1 f33"/>
              <a:gd name="f57" fmla="*/ f45 1 f32"/>
              <a:gd name="f58" fmla="*/ f46 1 f33"/>
              <a:gd name="f59" fmla="*/ f47 1 f32"/>
              <a:gd name="f60" fmla="*/ f48 1 f32"/>
              <a:gd name="f61" fmla="*/ f49 1 f33"/>
              <a:gd name="f62" fmla="*/ f50 1 f32"/>
              <a:gd name="f63" fmla="*/ f51 f23 1"/>
              <a:gd name="f64" fmla="*/ f52 f23 1"/>
              <a:gd name="f65" fmla="*/ f54 f24 1"/>
              <a:gd name="f66" fmla="*/ f53 f24 1"/>
              <a:gd name="f67" fmla="*/ f55 f23 1"/>
              <a:gd name="f68" fmla="*/ f56 f24 1"/>
              <a:gd name="f69" fmla="*/ f57 f23 1"/>
              <a:gd name="f70" fmla="*/ f58 f24 1"/>
              <a:gd name="f71" fmla="*/ f59 f23 1"/>
              <a:gd name="f72" fmla="*/ f60 f23 1"/>
              <a:gd name="f73" fmla="*/ f61 f24 1"/>
              <a:gd name="f74" fmla="*/ f62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7" y="f68"/>
              </a:cxn>
              <a:cxn ang="f42">
                <a:pos x="f69" y="f70"/>
              </a:cxn>
              <a:cxn ang="f42">
                <a:pos x="f71" y="f70"/>
              </a:cxn>
              <a:cxn ang="f42">
                <a:pos x="f72" y="f73"/>
              </a:cxn>
              <a:cxn ang="f42">
                <a:pos x="f74" y="f68"/>
              </a:cxn>
              <a:cxn ang="f42">
                <a:pos x="f67" y="f68"/>
              </a:cxn>
            </a:cxnLst>
            <a:rect l="f63" t="f66" r="f64" b="f65"/>
            <a:pathLst>
              <a:path w="49" h="45">
                <a:moveTo>
                  <a:pt x="f6" y="f5"/>
                </a:moveTo>
                <a:cubicBezTo>
                  <a:pt x="f8" y="f9"/>
                  <a:pt x="f7" y="f10"/>
                  <a:pt x="f11" y="f7"/>
                </a:cubicBezTo>
                <a:cubicBezTo>
                  <a:pt x="f12" y="f7"/>
                  <a:pt x="f13" y="f7"/>
                  <a:pt x="f5" y="f7"/>
                </a:cubicBezTo>
                <a:cubicBezTo>
                  <a:pt x="f14" y="f15"/>
                  <a:pt x="f16" y="f9"/>
                  <a:pt x="f17" y="f18"/>
                </a:cubicBezTo>
                <a:cubicBezTo>
                  <a:pt x="f17" y="f19"/>
                  <a:pt x="f9" y="f5"/>
                  <a:pt x="f20" y="f5"/>
                </a:cubicBezTo>
                <a:cubicBezTo>
                  <a:pt x="f12" y="f5"/>
                  <a:pt x="f21" y="f5"/>
                  <a:pt x="f6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4" name="Freeform 142">
            <a:extLst>
              <a:ext uri="{FF2B5EF4-FFF2-40B4-BE49-F238E27FC236}">
                <a16:creationId xmlns:a16="http://schemas.microsoft.com/office/drawing/2014/main" id="{F0F48497-94E8-1C72-6604-927EA80CD651}"/>
              </a:ext>
            </a:extLst>
          </p:cNvPr>
          <p:cNvSpPr/>
          <p:nvPr/>
        </p:nvSpPr>
        <p:spPr>
          <a:xfrm>
            <a:off x="6267453" y="1362071"/>
            <a:ext cx="73023" cy="523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1"/>
              <a:gd name="f7" fmla="val 36"/>
              <a:gd name="f8" fmla="val 46"/>
              <a:gd name="f9" fmla="val 9"/>
              <a:gd name="f10" fmla="val 50"/>
              <a:gd name="f11" fmla="val 19"/>
              <a:gd name="f12" fmla="val 43"/>
              <a:gd name="f13" fmla="val 26"/>
              <a:gd name="f14" fmla="val 34"/>
              <a:gd name="f15" fmla="val 25"/>
              <a:gd name="f16" fmla="val 16"/>
              <a:gd name="f17" fmla="val 32"/>
              <a:gd name="f18" fmla="val 7"/>
              <a:gd name="f19" fmla="val 29"/>
              <a:gd name="f20" fmla="val 1"/>
              <a:gd name="f21" fmla="val 3"/>
              <a:gd name="f22" fmla="val 4"/>
              <a:gd name="f23" fmla="val 18"/>
              <a:gd name="f24" fmla="val 2"/>
              <a:gd name="f25" fmla="+- 0 0 -90"/>
              <a:gd name="f26" fmla="*/ f3 1 51"/>
              <a:gd name="f27" fmla="*/ f4 1 36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51"/>
              <a:gd name="f36" fmla="*/ f32 1 36"/>
              <a:gd name="f37" fmla="*/ 46 f33 1"/>
              <a:gd name="f38" fmla="*/ 0 f32 1"/>
              <a:gd name="f39" fmla="*/ 43 f33 1"/>
              <a:gd name="f40" fmla="*/ 26 f32 1"/>
              <a:gd name="f41" fmla="*/ 16 f33 1"/>
              <a:gd name="f42" fmla="*/ 32 f32 1"/>
              <a:gd name="f43" fmla="*/ 1 f33 1"/>
              <a:gd name="f44" fmla="*/ 9 f32 1"/>
              <a:gd name="f45" fmla="*/ 4 f33 1"/>
              <a:gd name="f46" fmla="*/ 4 f32 1"/>
              <a:gd name="f47" fmla="+- f34 0 f1"/>
              <a:gd name="f48" fmla="*/ f37 1 51"/>
              <a:gd name="f49" fmla="*/ f38 1 36"/>
              <a:gd name="f50" fmla="*/ f39 1 51"/>
              <a:gd name="f51" fmla="*/ f40 1 36"/>
              <a:gd name="f52" fmla="*/ f41 1 51"/>
              <a:gd name="f53" fmla="*/ f42 1 36"/>
              <a:gd name="f54" fmla="*/ f43 1 51"/>
              <a:gd name="f55" fmla="*/ f44 1 36"/>
              <a:gd name="f56" fmla="*/ f45 1 51"/>
              <a:gd name="f57" fmla="*/ f46 1 36"/>
              <a:gd name="f58" fmla="*/ 0 1 f35"/>
              <a:gd name="f59" fmla="*/ f29 1 f35"/>
              <a:gd name="f60" fmla="*/ 0 1 f36"/>
              <a:gd name="f61" fmla="*/ f30 1 f36"/>
              <a:gd name="f62" fmla="*/ f48 1 f35"/>
              <a:gd name="f63" fmla="*/ f49 1 f36"/>
              <a:gd name="f64" fmla="*/ f50 1 f35"/>
              <a:gd name="f65" fmla="*/ f51 1 f36"/>
              <a:gd name="f66" fmla="*/ f52 1 f35"/>
              <a:gd name="f67" fmla="*/ f53 1 f36"/>
              <a:gd name="f68" fmla="*/ f54 1 f35"/>
              <a:gd name="f69" fmla="*/ f55 1 f36"/>
              <a:gd name="f70" fmla="*/ f56 1 f35"/>
              <a:gd name="f71" fmla="*/ f57 1 f36"/>
              <a:gd name="f72" fmla="*/ f58 f26 1"/>
              <a:gd name="f73" fmla="*/ f59 f26 1"/>
              <a:gd name="f74" fmla="*/ f61 f27 1"/>
              <a:gd name="f75" fmla="*/ f60 f27 1"/>
              <a:gd name="f76" fmla="*/ f62 f26 1"/>
              <a:gd name="f77" fmla="*/ f63 f27 1"/>
              <a:gd name="f78" fmla="*/ f64 f26 1"/>
              <a:gd name="f79" fmla="*/ f65 f27 1"/>
              <a:gd name="f80" fmla="*/ f66 f26 1"/>
              <a:gd name="f81" fmla="*/ f67 f27 1"/>
              <a:gd name="f82" fmla="*/ f68 f26 1"/>
              <a:gd name="f83" fmla="*/ f69 f27 1"/>
              <a:gd name="f84" fmla="*/ f70 f26 1"/>
              <a:gd name="f85" fmla="*/ f71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6" y="f77"/>
              </a:cxn>
              <a:cxn ang="f47">
                <a:pos x="f78" y="f79"/>
              </a:cxn>
              <a:cxn ang="f47">
                <a:pos x="f80" y="f81"/>
              </a:cxn>
              <a:cxn ang="f47">
                <a:pos x="f82" y="f83"/>
              </a:cxn>
              <a:cxn ang="f47">
                <a:pos x="f84" y="f85"/>
              </a:cxn>
              <a:cxn ang="f47">
                <a:pos x="f76" y="f77"/>
              </a:cxn>
            </a:cxnLst>
            <a:rect l="f72" t="f75" r="f73" b="f74"/>
            <a:pathLst>
              <a:path w="51" h="36">
                <a:moveTo>
                  <a:pt x="f8" y="f5"/>
                </a:moveTo>
                <a:cubicBezTo>
                  <a:pt x="f6" y="f9"/>
                  <a:pt x="f10" y="f11"/>
                  <a:pt x="f12" y="f13"/>
                </a:cubicBezTo>
                <a:cubicBezTo>
                  <a:pt x="f7" y="f14"/>
                  <a:pt x="f15" y="f7"/>
                  <a:pt x="f16" y="f17"/>
                </a:cubicBezTo>
                <a:cubicBezTo>
                  <a:pt x="f18" y="f19"/>
                  <a:pt x="f5" y="f11"/>
                  <a:pt x="f20" y="f9"/>
                </a:cubicBezTo>
                <a:cubicBezTo>
                  <a:pt x="f20" y="f18"/>
                  <a:pt x="f21" y="f22"/>
                  <a:pt x="f22" y="f22"/>
                </a:cubicBezTo>
                <a:cubicBezTo>
                  <a:pt x="f23" y="f24"/>
                  <a:pt x="f17" y="f20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5" name="Freeform 143">
            <a:extLst>
              <a:ext uri="{FF2B5EF4-FFF2-40B4-BE49-F238E27FC236}">
                <a16:creationId xmlns:a16="http://schemas.microsoft.com/office/drawing/2014/main" id="{5EE32674-3D97-B982-C660-4C501C705E7B}"/>
              </a:ext>
            </a:extLst>
          </p:cNvPr>
          <p:cNvSpPr/>
          <p:nvPr/>
        </p:nvSpPr>
        <p:spPr>
          <a:xfrm>
            <a:off x="8567735" y="2752728"/>
            <a:ext cx="80960" cy="2730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7"/>
              <a:gd name="f7" fmla="val 191"/>
              <a:gd name="f8" fmla="val 188"/>
              <a:gd name="f9" fmla="val 16"/>
              <a:gd name="f10" fmla="val 181"/>
              <a:gd name="f11" fmla="val 31"/>
              <a:gd name="f12" fmla="val 174"/>
              <a:gd name="f13" fmla="val 46"/>
              <a:gd name="f14" fmla="val 166"/>
              <a:gd name="f15" fmla="val 49"/>
              <a:gd name="f16" fmla="val 165"/>
              <a:gd name="f17" fmla="val 51"/>
              <a:gd name="f18" fmla="val 162"/>
              <a:gd name="f19" fmla="val 159"/>
              <a:gd name="f20" fmla="val 112"/>
              <a:gd name="f21" fmla="val 64"/>
              <a:gd name="f22" fmla="val 15"/>
              <a:gd name="f23" fmla="val 14"/>
              <a:gd name="f24" fmla="val 12"/>
              <a:gd name="f25" fmla="val 41"/>
              <a:gd name="f26" fmla="val 11"/>
              <a:gd name="f27" fmla="val 35"/>
              <a:gd name="f28" fmla="val 9"/>
              <a:gd name="f29" fmla="val 40"/>
              <a:gd name="f30" fmla="val 2"/>
              <a:gd name="f31" fmla="val 55"/>
              <a:gd name="f32" fmla="val 4"/>
              <a:gd name="f33" fmla="val 56"/>
              <a:gd name="f34" fmla="val 5"/>
              <a:gd name="f35" fmla="val 90"/>
              <a:gd name="f36" fmla="val 129"/>
              <a:gd name="f37" fmla="val 140"/>
              <a:gd name="f38" fmla="val 152"/>
              <a:gd name="f39" fmla="val 163"/>
              <a:gd name="f40" fmla="val 54"/>
              <a:gd name="f41" fmla="val 169"/>
              <a:gd name="f42" fmla="val 52"/>
              <a:gd name="f43" fmla="val 171"/>
              <a:gd name="f44" fmla="val 38"/>
              <a:gd name="f45" fmla="val 177"/>
              <a:gd name="f46" fmla="val 24"/>
              <a:gd name="f47" fmla="val 184"/>
              <a:gd name="f48" fmla="val 10"/>
              <a:gd name="f49" fmla="val 190"/>
              <a:gd name="f50" fmla="val 7"/>
              <a:gd name="f51" fmla="val 1"/>
              <a:gd name="f52" fmla="val 189"/>
              <a:gd name="f53" fmla="+- 0 0 -90"/>
              <a:gd name="f54" fmla="*/ f3 1 57"/>
              <a:gd name="f55" fmla="*/ f4 1 191"/>
              <a:gd name="f56" fmla="val f5"/>
              <a:gd name="f57" fmla="val f6"/>
              <a:gd name="f58" fmla="val f7"/>
              <a:gd name="f59" fmla="*/ f53 f0 1"/>
              <a:gd name="f60" fmla="+- f58 0 f56"/>
              <a:gd name="f61" fmla="+- f57 0 f56"/>
              <a:gd name="f62" fmla="*/ f59 1 f2"/>
              <a:gd name="f63" fmla="*/ f61 1 57"/>
              <a:gd name="f64" fmla="*/ f60 1 191"/>
              <a:gd name="f65" fmla="*/ 0 f61 1"/>
              <a:gd name="f66" fmla="*/ 188 f60 1"/>
              <a:gd name="f67" fmla="*/ 46 f61 1"/>
              <a:gd name="f68" fmla="*/ 166 f60 1"/>
              <a:gd name="f69" fmla="*/ 51 f61 1"/>
              <a:gd name="f70" fmla="*/ 159 f60 1"/>
              <a:gd name="f71" fmla="*/ 16 f60 1"/>
              <a:gd name="f72" fmla="*/ 14 f60 1"/>
              <a:gd name="f73" fmla="*/ 35 f61 1"/>
              <a:gd name="f74" fmla="*/ 9 f60 1"/>
              <a:gd name="f75" fmla="*/ 55 f61 1"/>
              <a:gd name="f76" fmla="*/ 4 f60 1"/>
              <a:gd name="f77" fmla="*/ 57 f61 1"/>
              <a:gd name="f78" fmla="*/ 12 f60 1"/>
              <a:gd name="f79" fmla="*/ 129 f60 1"/>
              <a:gd name="f80" fmla="*/ 163 f60 1"/>
              <a:gd name="f81" fmla="*/ 52 f61 1"/>
              <a:gd name="f82" fmla="*/ 171 f60 1"/>
              <a:gd name="f83" fmla="*/ 10 f61 1"/>
              <a:gd name="f84" fmla="*/ 190 f60 1"/>
              <a:gd name="f85" fmla="*/ 1 f61 1"/>
              <a:gd name="f86" fmla="*/ 191 f60 1"/>
              <a:gd name="f87" fmla="+- f62 0 f1"/>
              <a:gd name="f88" fmla="*/ f65 1 57"/>
              <a:gd name="f89" fmla="*/ f66 1 191"/>
              <a:gd name="f90" fmla="*/ f67 1 57"/>
              <a:gd name="f91" fmla="*/ f68 1 191"/>
              <a:gd name="f92" fmla="*/ f69 1 57"/>
              <a:gd name="f93" fmla="*/ f70 1 191"/>
              <a:gd name="f94" fmla="*/ f71 1 191"/>
              <a:gd name="f95" fmla="*/ f72 1 191"/>
              <a:gd name="f96" fmla="*/ f73 1 57"/>
              <a:gd name="f97" fmla="*/ f74 1 191"/>
              <a:gd name="f98" fmla="*/ f75 1 57"/>
              <a:gd name="f99" fmla="*/ f76 1 191"/>
              <a:gd name="f100" fmla="*/ f77 1 57"/>
              <a:gd name="f101" fmla="*/ f78 1 191"/>
              <a:gd name="f102" fmla="*/ f79 1 191"/>
              <a:gd name="f103" fmla="*/ f80 1 191"/>
              <a:gd name="f104" fmla="*/ f81 1 57"/>
              <a:gd name="f105" fmla="*/ f82 1 191"/>
              <a:gd name="f106" fmla="*/ f83 1 57"/>
              <a:gd name="f107" fmla="*/ f84 1 191"/>
              <a:gd name="f108" fmla="*/ f85 1 57"/>
              <a:gd name="f109" fmla="*/ f86 1 191"/>
              <a:gd name="f110" fmla="*/ 0 1 f63"/>
              <a:gd name="f111" fmla="*/ f57 1 f63"/>
              <a:gd name="f112" fmla="*/ 0 1 f64"/>
              <a:gd name="f113" fmla="*/ f58 1 f64"/>
              <a:gd name="f114" fmla="*/ f88 1 f63"/>
              <a:gd name="f115" fmla="*/ f89 1 f64"/>
              <a:gd name="f116" fmla="*/ f90 1 f63"/>
              <a:gd name="f117" fmla="*/ f91 1 f64"/>
              <a:gd name="f118" fmla="*/ f92 1 f63"/>
              <a:gd name="f119" fmla="*/ f93 1 f64"/>
              <a:gd name="f120" fmla="*/ f94 1 f64"/>
              <a:gd name="f121" fmla="*/ f95 1 f64"/>
              <a:gd name="f122" fmla="*/ f96 1 f63"/>
              <a:gd name="f123" fmla="*/ f97 1 f64"/>
              <a:gd name="f124" fmla="*/ f98 1 f63"/>
              <a:gd name="f125" fmla="*/ f99 1 f64"/>
              <a:gd name="f126" fmla="*/ f100 1 f63"/>
              <a:gd name="f127" fmla="*/ f101 1 f64"/>
              <a:gd name="f128" fmla="*/ f102 1 f64"/>
              <a:gd name="f129" fmla="*/ f103 1 f64"/>
              <a:gd name="f130" fmla="*/ f104 1 f63"/>
              <a:gd name="f131" fmla="*/ f105 1 f64"/>
              <a:gd name="f132" fmla="*/ f106 1 f63"/>
              <a:gd name="f133" fmla="*/ f107 1 f64"/>
              <a:gd name="f134" fmla="*/ f108 1 f63"/>
              <a:gd name="f135" fmla="*/ f109 1 f64"/>
              <a:gd name="f136" fmla="*/ f110 f54 1"/>
              <a:gd name="f137" fmla="*/ f111 f54 1"/>
              <a:gd name="f138" fmla="*/ f113 f55 1"/>
              <a:gd name="f139" fmla="*/ f112 f55 1"/>
              <a:gd name="f140" fmla="*/ f114 f54 1"/>
              <a:gd name="f141" fmla="*/ f115 f55 1"/>
              <a:gd name="f142" fmla="*/ f116 f54 1"/>
              <a:gd name="f143" fmla="*/ f117 f55 1"/>
              <a:gd name="f144" fmla="*/ f118 f54 1"/>
              <a:gd name="f145" fmla="*/ f119 f55 1"/>
              <a:gd name="f146" fmla="*/ f120 f55 1"/>
              <a:gd name="f147" fmla="*/ f121 f55 1"/>
              <a:gd name="f148" fmla="*/ f122 f54 1"/>
              <a:gd name="f149" fmla="*/ f123 f55 1"/>
              <a:gd name="f150" fmla="*/ f124 f54 1"/>
              <a:gd name="f151" fmla="*/ f125 f55 1"/>
              <a:gd name="f152" fmla="*/ f126 f54 1"/>
              <a:gd name="f153" fmla="*/ f127 f55 1"/>
              <a:gd name="f154" fmla="*/ f128 f55 1"/>
              <a:gd name="f155" fmla="*/ f129 f55 1"/>
              <a:gd name="f156" fmla="*/ f130 f54 1"/>
              <a:gd name="f157" fmla="*/ f131 f55 1"/>
              <a:gd name="f158" fmla="*/ f132 f54 1"/>
              <a:gd name="f159" fmla="*/ f133 f55 1"/>
              <a:gd name="f160" fmla="*/ f134 f54 1"/>
              <a:gd name="f161" fmla="*/ f135 f5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7">
                <a:pos x="f140" y="f141"/>
              </a:cxn>
              <a:cxn ang="f87">
                <a:pos x="f142" y="f143"/>
              </a:cxn>
              <a:cxn ang="f87">
                <a:pos x="f144" y="f145"/>
              </a:cxn>
              <a:cxn ang="f87">
                <a:pos x="f144" y="f146"/>
              </a:cxn>
              <a:cxn ang="f87">
                <a:pos x="f144" y="f147"/>
              </a:cxn>
              <a:cxn ang="f87">
                <a:pos x="f148" y="f149"/>
              </a:cxn>
              <a:cxn ang="f87">
                <a:pos x="f150" y="f151"/>
              </a:cxn>
              <a:cxn ang="f87">
                <a:pos x="f152" y="f153"/>
              </a:cxn>
              <a:cxn ang="f87">
                <a:pos x="f152" y="f154"/>
              </a:cxn>
              <a:cxn ang="f87">
                <a:pos x="f152" y="f155"/>
              </a:cxn>
              <a:cxn ang="f87">
                <a:pos x="f156" y="f157"/>
              </a:cxn>
              <a:cxn ang="f87">
                <a:pos x="f158" y="f159"/>
              </a:cxn>
              <a:cxn ang="f87">
                <a:pos x="f160" y="f161"/>
              </a:cxn>
              <a:cxn ang="f87">
                <a:pos x="f140" y="f141"/>
              </a:cxn>
            </a:cxnLst>
            <a:rect l="f136" t="f139" r="f137" b="f138"/>
            <a:pathLst>
              <a:path w="57" h="191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17" y="f19"/>
                </a:cubicBezTo>
                <a:cubicBezTo>
                  <a:pt x="f17" y="f20"/>
                  <a:pt x="f17" y="f21"/>
                  <a:pt x="f17" y="f9"/>
                </a:cubicBezTo>
                <a:cubicBezTo>
                  <a:pt x="f17" y="f22"/>
                  <a:pt x="f17" y="f22"/>
                  <a:pt x="f17" y="f23"/>
                </a:cubicBezTo>
                <a:cubicBezTo>
                  <a:pt x="f13" y="f24"/>
                  <a:pt x="f25" y="f26"/>
                  <a:pt x="f27" y="f28"/>
                </a:cubicBezTo>
                <a:cubicBezTo>
                  <a:pt x="f29" y="f30"/>
                  <a:pt x="f15" y="f5"/>
                  <a:pt x="f31" y="f32"/>
                </a:cubicBezTo>
                <a:cubicBezTo>
                  <a:pt x="f33" y="f34"/>
                  <a:pt x="f6" y="f28"/>
                  <a:pt x="f6" y="f24"/>
                </a:cubicBezTo>
                <a:cubicBezTo>
                  <a:pt x="f6" y="f17"/>
                  <a:pt x="f6" y="f35"/>
                  <a:pt x="f6" y="f36"/>
                </a:cubicBezTo>
                <a:cubicBezTo>
                  <a:pt x="f6" y="f37"/>
                  <a:pt x="f6" y="f38"/>
                  <a:pt x="f6" y="f39"/>
                </a:cubicBezTo>
                <a:cubicBezTo>
                  <a:pt x="f33" y="f16"/>
                  <a:pt x="f40" y="f41"/>
                  <a:pt x="f42" y="f43"/>
                </a:cubicBezTo>
                <a:cubicBezTo>
                  <a:pt x="f44" y="f45"/>
                  <a:pt x="f46" y="f47"/>
                  <a:pt x="f48" y="f49"/>
                </a:cubicBezTo>
                <a:cubicBezTo>
                  <a:pt x="f50" y="f7"/>
                  <a:pt x="f32" y="f49"/>
                  <a:pt x="f51" y="f7"/>
                </a:cubicBezTo>
                <a:cubicBezTo>
                  <a:pt x="f5" y="f49"/>
                  <a:pt x="f5" y="f52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6" name="Freeform 144">
            <a:extLst>
              <a:ext uri="{FF2B5EF4-FFF2-40B4-BE49-F238E27FC236}">
                <a16:creationId xmlns:a16="http://schemas.microsoft.com/office/drawing/2014/main" id="{FD321747-76F1-9E47-DAE8-2FD890CFEBD7}"/>
              </a:ext>
            </a:extLst>
          </p:cNvPr>
          <p:cNvSpPr/>
          <p:nvPr/>
        </p:nvSpPr>
        <p:spPr>
          <a:xfrm>
            <a:off x="7296153" y="1095378"/>
            <a:ext cx="52385" cy="634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"/>
              <a:gd name="f7" fmla="val 44"/>
              <a:gd name="f8" fmla="val 43"/>
              <a:gd name="f9" fmla="val 28"/>
              <a:gd name="f10" fmla="val 21"/>
              <a:gd name="f11" fmla="val 13"/>
              <a:gd name="f12" fmla="val 8"/>
              <a:gd name="f13" fmla="val 30"/>
              <a:gd name="f14" fmla="val 4"/>
              <a:gd name="f15" fmla="val 16"/>
              <a:gd name="f16" fmla="val 2"/>
              <a:gd name="f17" fmla="val 6"/>
              <a:gd name="f18" fmla="val 10"/>
              <a:gd name="f19" fmla="val 14"/>
              <a:gd name="f20" fmla="val 18"/>
              <a:gd name="f21" fmla="val 29"/>
              <a:gd name="f22" fmla="+- 0 0 -90"/>
              <a:gd name="f23" fmla="*/ f3 1 37"/>
              <a:gd name="f24" fmla="*/ f4 1 44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37"/>
              <a:gd name="f33" fmla="*/ f29 1 44"/>
              <a:gd name="f34" fmla="*/ 37 f30 1"/>
              <a:gd name="f35" fmla="*/ 43 f29 1"/>
              <a:gd name="f36" fmla="*/ 13 f30 1"/>
              <a:gd name="f37" fmla="*/ 44 f29 1"/>
              <a:gd name="f38" fmla="*/ 0 f30 1"/>
              <a:gd name="f39" fmla="*/ 2 f29 1"/>
              <a:gd name="f40" fmla="*/ 14 f30 1"/>
              <a:gd name="f41" fmla="*/ 6 f29 1"/>
              <a:gd name="f42" fmla="+- f31 0 f1"/>
              <a:gd name="f43" fmla="*/ f34 1 37"/>
              <a:gd name="f44" fmla="*/ f35 1 44"/>
              <a:gd name="f45" fmla="*/ f36 1 37"/>
              <a:gd name="f46" fmla="*/ f37 1 44"/>
              <a:gd name="f47" fmla="*/ f38 1 37"/>
              <a:gd name="f48" fmla="*/ f39 1 44"/>
              <a:gd name="f49" fmla="*/ f40 1 37"/>
              <a:gd name="f50" fmla="*/ f41 1 44"/>
              <a:gd name="f51" fmla="*/ 0 1 f32"/>
              <a:gd name="f52" fmla="*/ f26 1 f32"/>
              <a:gd name="f53" fmla="*/ 0 1 f33"/>
              <a:gd name="f54" fmla="*/ f27 1 f33"/>
              <a:gd name="f55" fmla="*/ f43 1 f32"/>
              <a:gd name="f56" fmla="*/ f44 1 f33"/>
              <a:gd name="f57" fmla="*/ f45 1 f32"/>
              <a:gd name="f58" fmla="*/ f46 1 f33"/>
              <a:gd name="f59" fmla="*/ f47 1 f32"/>
              <a:gd name="f60" fmla="*/ f48 1 f33"/>
              <a:gd name="f61" fmla="*/ f49 1 f32"/>
              <a:gd name="f62" fmla="*/ f50 1 f33"/>
              <a:gd name="f63" fmla="*/ f51 f23 1"/>
              <a:gd name="f64" fmla="*/ f52 f23 1"/>
              <a:gd name="f65" fmla="*/ f54 f24 1"/>
              <a:gd name="f66" fmla="*/ f53 f24 1"/>
              <a:gd name="f67" fmla="*/ f55 f23 1"/>
              <a:gd name="f68" fmla="*/ f56 f24 1"/>
              <a:gd name="f69" fmla="*/ f57 f23 1"/>
              <a:gd name="f70" fmla="*/ f58 f24 1"/>
              <a:gd name="f71" fmla="*/ f59 f23 1"/>
              <a:gd name="f72" fmla="*/ f60 f24 1"/>
              <a:gd name="f73" fmla="*/ f61 f23 1"/>
              <a:gd name="f74" fmla="*/ f6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7" y="f68"/>
              </a:cxn>
              <a:cxn ang="f42">
                <a:pos x="f69" y="f70"/>
              </a:cxn>
              <a:cxn ang="f42">
                <a:pos x="f71" y="f72"/>
              </a:cxn>
              <a:cxn ang="f42">
                <a:pos x="f73" y="f74"/>
              </a:cxn>
              <a:cxn ang="f42">
                <a:pos x="f67" y="f68"/>
              </a:cxn>
            </a:cxnLst>
            <a:rect l="f63" t="f66" r="f64" b="f65"/>
            <a:pathLst>
              <a:path w="37" h="44">
                <a:moveTo>
                  <a:pt x="f6" y="f8"/>
                </a:moveTo>
                <a:cubicBezTo>
                  <a:pt x="f9" y="f8"/>
                  <a:pt x="f10" y="f7"/>
                  <a:pt x="f11" y="f7"/>
                </a:cubicBezTo>
                <a:cubicBezTo>
                  <a:pt x="f12" y="f13"/>
                  <a:pt x="f14" y="f15"/>
                  <a:pt x="f5" y="f16"/>
                </a:cubicBezTo>
                <a:cubicBezTo>
                  <a:pt x="f17" y="f5"/>
                  <a:pt x="f18" y="f5"/>
                  <a:pt x="f19" y="f17"/>
                </a:cubicBezTo>
                <a:cubicBezTo>
                  <a:pt x="f10" y="f20"/>
                  <a:pt x="f21" y="f21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7" name="Freeform 145">
            <a:extLst>
              <a:ext uri="{FF2B5EF4-FFF2-40B4-BE49-F238E27FC236}">
                <a16:creationId xmlns:a16="http://schemas.microsoft.com/office/drawing/2014/main" id="{9A47317F-BBC2-7B91-A5DB-555A4D53DCE9}"/>
              </a:ext>
            </a:extLst>
          </p:cNvPr>
          <p:cNvSpPr/>
          <p:nvPr/>
        </p:nvSpPr>
        <p:spPr>
          <a:xfrm>
            <a:off x="6954834" y="1095378"/>
            <a:ext cx="55558" cy="634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8"/>
              <a:gd name="f7" fmla="val 44"/>
              <a:gd name="f8" fmla="val 34"/>
              <a:gd name="f9" fmla="val 15"/>
              <a:gd name="f10" fmla="val 30"/>
              <a:gd name="f11" fmla="val 28"/>
              <a:gd name="f12" fmla="val 26"/>
              <a:gd name="f13" fmla="val 40"/>
              <a:gd name="f14" fmla="val 42"/>
              <a:gd name="f15" fmla="val 24"/>
              <a:gd name="f16" fmla="val 22"/>
              <a:gd name="f17" fmla="val 16"/>
              <a:gd name="f18" fmla="val 9"/>
              <a:gd name="f19" fmla="val 43"/>
              <a:gd name="f20" fmla="val 10"/>
              <a:gd name="f21" fmla="val 18"/>
              <a:gd name="f22" fmla="val 27"/>
              <a:gd name="f23" fmla="val 3"/>
              <a:gd name="f24" fmla="val 1"/>
              <a:gd name="f25" fmla="+- 0 0 -90"/>
              <a:gd name="f26" fmla="*/ f3 1 38"/>
              <a:gd name="f27" fmla="*/ f4 1 44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38"/>
              <a:gd name="f36" fmla="*/ f32 1 44"/>
              <a:gd name="f37" fmla="*/ 38 f33 1"/>
              <a:gd name="f38" fmla="*/ 0 f32 1"/>
              <a:gd name="f39" fmla="*/ 26 f33 1"/>
              <a:gd name="f40" fmla="*/ 40 f32 1"/>
              <a:gd name="f41" fmla="*/ 22 f33 1"/>
              <a:gd name="f42" fmla="*/ 44 f32 1"/>
              <a:gd name="f43" fmla="*/ 0 f33 1"/>
              <a:gd name="f44" fmla="*/ 43 f32 1"/>
              <a:gd name="f45" fmla="*/ 27 f33 1"/>
              <a:gd name="f46" fmla="*/ 3 f32 1"/>
              <a:gd name="f47" fmla="+- f34 0 f1"/>
              <a:gd name="f48" fmla="*/ f37 1 38"/>
              <a:gd name="f49" fmla="*/ f38 1 44"/>
              <a:gd name="f50" fmla="*/ f39 1 38"/>
              <a:gd name="f51" fmla="*/ f40 1 44"/>
              <a:gd name="f52" fmla="*/ f41 1 38"/>
              <a:gd name="f53" fmla="*/ f42 1 44"/>
              <a:gd name="f54" fmla="*/ f43 1 38"/>
              <a:gd name="f55" fmla="*/ f44 1 44"/>
              <a:gd name="f56" fmla="*/ f45 1 38"/>
              <a:gd name="f57" fmla="*/ f46 1 44"/>
              <a:gd name="f58" fmla="*/ 0 1 f35"/>
              <a:gd name="f59" fmla="*/ f29 1 f35"/>
              <a:gd name="f60" fmla="*/ 0 1 f36"/>
              <a:gd name="f61" fmla="*/ f30 1 f36"/>
              <a:gd name="f62" fmla="*/ f48 1 f35"/>
              <a:gd name="f63" fmla="*/ f49 1 f36"/>
              <a:gd name="f64" fmla="*/ f50 1 f35"/>
              <a:gd name="f65" fmla="*/ f51 1 f36"/>
              <a:gd name="f66" fmla="*/ f52 1 f35"/>
              <a:gd name="f67" fmla="*/ f53 1 f36"/>
              <a:gd name="f68" fmla="*/ f54 1 f35"/>
              <a:gd name="f69" fmla="*/ f55 1 f36"/>
              <a:gd name="f70" fmla="*/ f56 1 f35"/>
              <a:gd name="f71" fmla="*/ f57 1 f36"/>
              <a:gd name="f72" fmla="*/ f58 f26 1"/>
              <a:gd name="f73" fmla="*/ f59 f26 1"/>
              <a:gd name="f74" fmla="*/ f61 f27 1"/>
              <a:gd name="f75" fmla="*/ f60 f27 1"/>
              <a:gd name="f76" fmla="*/ f62 f26 1"/>
              <a:gd name="f77" fmla="*/ f63 f27 1"/>
              <a:gd name="f78" fmla="*/ f64 f26 1"/>
              <a:gd name="f79" fmla="*/ f65 f27 1"/>
              <a:gd name="f80" fmla="*/ f66 f26 1"/>
              <a:gd name="f81" fmla="*/ f67 f27 1"/>
              <a:gd name="f82" fmla="*/ f68 f26 1"/>
              <a:gd name="f83" fmla="*/ f69 f27 1"/>
              <a:gd name="f84" fmla="*/ f70 f26 1"/>
              <a:gd name="f85" fmla="*/ f71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6" y="f77"/>
              </a:cxn>
              <a:cxn ang="f47">
                <a:pos x="f78" y="f79"/>
              </a:cxn>
              <a:cxn ang="f47">
                <a:pos x="f80" y="f81"/>
              </a:cxn>
              <a:cxn ang="f47">
                <a:pos x="f82" y="f83"/>
              </a:cxn>
              <a:cxn ang="f47">
                <a:pos x="f84" y="f85"/>
              </a:cxn>
              <a:cxn ang="f47">
                <a:pos x="f76" y="f77"/>
              </a:cxn>
            </a:cxnLst>
            <a:rect l="f72" t="f75" r="f73" b="f74"/>
            <a:pathLst>
              <a:path w="38" h="44">
                <a:moveTo>
                  <a:pt x="f6" y="f5"/>
                </a:moveTo>
                <a:cubicBezTo>
                  <a:pt x="f8" y="f9"/>
                  <a:pt x="f10" y="f11"/>
                  <a:pt x="f12" y="f13"/>
                </a:cubicBezTo>
                <a:cubicBezTo>
                  <a:pt x="f12" y="f14"/>
                  <a:pt x="f15" y="f7"/>
                  <a:pt x="f16" y="f7"/>
                </a:cubicBezTo>
                <a:cubicBezTo>
                  <a:pt x="f17" y="f7"/>
                  <a:pt x="f18" y="f19"/>
                  <a:pt x="f5" y="f19"/>
                </a:cubicBezTo>
                <a:cubicBezTo>
                  <a:pt x="f20" y="f11"/>
                  <a:pt x="f21" y="f9"/>
                  <a:pt x="f22" y="f23"/>
                </a:cubicBezTo>
                <a:cubicBezTo>
                  <a:pt x="f11" y="f24"/>
                  <a:pt x="f8" y="f24"/>
                  <a:pt x="f6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8" name="Freeform 146">
            <a:extLst>
              <a:ext uri="{FF2B5EF4-FFF2-40B4-BE49-F238E27FC236}">
                <a16:creationId xmlns:a16="http://schemas.microsoft.com/office/drawing/2014/main" id="{1897B16D-1B0E-B377-56F0-FF4F7A7E58B9}"/>
              </a:ext>
            </a:extLst>
          </p:cNvPr>
          <p:cNvSpPr/>
          <p:nvPr/>
        </p:nvSpPr>
        <p:spPr>
          <a:xfrm>
            <a:off x="6451604" y="1365254"/>
            <a:ext cx="71442" cy="492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0"/>
              <a:gd name="f7" fmla="val 34"/>
              <a:gd name="f8" fmla="val 49"/>
              <a:gd name="f9" fmla="val 5"/>
              <a:gd name="f10" fmla="val 16"/>
              <a:gd name="f11" fmla="val 46"/>
              <a:gd name="f12" fmla="val 25"/>
              <a:gd name="f13" fmla="val 37"/>
              <a:gd name="f14" fmla="val 29"/>
              <a:gd name="f15" fmla="val 28"/>
              <a:gd name="f16" fmla="val 17"/>
              <a:gd name="f17" fmla="val 33"/>
              <a:gd name="f18" fmla="val 9"/>
              <a:gd name="f19" fmla="val 26"/>
              <a:gd name="f20" fmla="val 2"/>
              <a:gd name="f21" fmla="val 19"/>
              <a:gd name="f22" fmla="val 3"/>
              <a:gd name="f23" fmla="val 24"/>
              <a:gd name="f24" fmla="+- 0 0 -90"/>
              <a:gd name="f25" fmla="*/ f3 1 50"/>
              <a:gd name="f26" fmla="*/ f4 1 34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50"/>
              <a:gd name="f35" fmla="*/ f31 1 34"/>
              <a:gd name="f36" fmla="*/ 49 f32 1"/>
              <a:gd name="f37" fmla="*/ 5 f31 1"/>
              <a:gd name="f38" fmla="*/ 37 f32 1"/>
              <a:gd name="f39" fmla="*/ 29 f31 1"/>
              <a:gd name="f40" fmla="*/ 9 f32 1"/>
              <a:gd name="f41" fmla="*/ 26 f31 1"/>
              <a:gd name="f42" fmla="*/ 3 f32 1"/>
              <a:gd name="f43" fmla="*/ 0 f31 1"/>
              <a:gd name="f44" fmla="+- f33 0 f1"/>
              <a:gd name="f45" fmla="*/ f36 1 50"/>
              <a:gd name="f46" fmla="*/ f37 1 34"/>
              <a:gd name="f47" fmla="*/ f38 1 50"/>
              <a:gd name="f48" fmla="*/ f39 1 34"/>
              <a:gd name="f49" fmla="*/ f40 1 50"/>
              <a:gd name="f50" fmla="*/ f41 1 34"/>
              <a:gd name="f51" fmla="*/ f42 1 50"/>
              <a:gd name="f52" fmla="*/ f43 1 34"/>
              <a:gd name="f53" fmla="*/ 0 1 f34"/>
              <a:gd name="f54" fmla="*/ f28 1 f34"/>
              <a:gd name="f55" fmla="*/ 0 1 f35"/>
              <a:gd name="f56" fmla="*/ f29 1 f35"/>
              <a:gd name="f57" fmla="*/ f45 1 f34"/>
              <a:gd name="f58" fmla="*/ f46 1 f35"/>
              <a:gd name="f59" fmla="*/ f47 1 f34"/>
              <a:gd name="f60" fmla="*/ f48 1 f35"/>
              <a:gd name="f61" fmla="*/ f49 1 f34"/>
              <a:gd name="f62" fmla="*/ f50 1 f35"/>
              <a:gd name="f63" fmla="*/ f51 1 f34"/>
              <a:gd name="f64" fmla="*/ f52 1 f35"/>
              <a:gd name="f65" fmla="*/ f53 f25 1"/>
              <a:gd name="f66" fmla="*/ f54 f25 1"/>
              <a:gd name="f67" fmla="*/ f56 f26 1"/>
              <a:gd name="f68" fmla="*/ f55 f26 1"/>
              <a:gd name="f69" fmla="*/ f57 f25 1"/>
              <a:gd name="f70" fmla="*/ f58 f26 1"/>
              <a:gd name="f71" fmla="*/ f59 f25 1"/>
              <a:gd name="f72" fmla="*/ f60 f26 1"/>
              <a:gd name="f73" fmla="*/ f61 f25 1"/>
              <a:gd name="f74" fmla="*/ f62 f26 1"/>
              <a:gd name="f75" fmla="*/ f63 f25 1"/>
              <a:gd name="f76" fmla="*/ f64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9" y="f70"/>
              </a:cxn>
              <a:cxn ang="f44">
                <a:pos x="f71" y="f72"/>
              </a:cxn>
              <a:cxn ang="f44">
                <a:pos x="f73" y="f74"/>
              </a:cxn>
              <a:cxn ang="f44">
                <a:pos x="f75" y="f76"/>
              </a:cxn>
              <a:cxn ang="f44">
                <a:pos x="f69" y="f70"/>
              </a:cxn>
            </a:cxnLst>
            <a:rect l="f65" t="f68" r="f66" b="f67"/>
            <a:pathLst>
              <a:path w="50" h="34">
                <a:moveTo>
                  <a:pt x="f8" y="f9"/>
                </a:moveTo>
                <a:cubicBezTo>
                  <a:pt x="f6" y="f10"/>
                  <a:pt x="f11" y="f12"/>
                  <a:pt x="f13" y="f14"/>
                </a:cubicBezTo>
                <a:cubicBezTo>
                  <a:pt x="f15" y="f7"/>
                  <a:pt x="f16" y="f17"/>
                  <a:pt x="f18" y="f19"/>
                </a:cubicBezTo>
                <a:cubicBezTo>
                  <a:pt x="f20" y="f21"/>
                  <a:pt x="f5" y="f18"/>
                  <a:pt x="f22" y="f5"/>
                </a:cubicBezTo>
                <a:cubicBezTo>
                  <a:pt x="f23" y="f12"/>
                  <a:pt x="f23" y="f12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9" name="Freeform 147">
            <a:extLst>
              <a:ext uri="{FF2B5EF4-FFF2-40B4-BE49-F238E27FC236}">
                <a16:creationId xmlns:a16="http://schemas.microsoft.com/office/drawing/2014/main" id="{EB5CE071-2BD1-D43A-CD52-7D120993F563}"/>
              </a:ext>
            </a:extLst>
          </p:cNvPr>
          <p:cNvSpPr/>
          <p:nvPr/>
        </p:nvSpPr>
        <p:spPr>
          <a:xfrm>
            <a:off x="6229349" y="2805114"/>
            <a:ext cx="47621" cy="269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"/>
              <a:gd name="f7" fmla="val 19"/>
              <a:gd name="f8" fmla="val 12"/>
              <a:gd name="f9" fmla="val 7"/>
              <a:gd name="f10" fmla="val 11"/>
              <a:gd name="f11" fmla="val 22"/>
              <a:gd name="f12" fmla="val 6"/>
              <a:gd name="f13" fmla="+- 0 0 -90"/>
              <a:gd name="f14" fmla="*/ f3 1 33"/>
              <a:gd name="f15" fmla="*/ f4 1 19"/>
              <a:gd name="f16" fmla="val f5"/>
              <a:gd name="f17" fmla="val f6"/>
              <a:gd name="f18" fmla="val f7"/>
              <a:gd name="f19" fmla="*/ f13 f0 1"/>
              <a:gd name="f20" fmla="+- f18 0 f16"/>
              <a:gd name="f21" fmla="+- f17 0 f16"/>
              <a:gd name="f22" fmla="*/ f19 1 f2"/>
              <a:gd name="f23" fmla="*/ f21 1 33"/>
              <a:gd name="f24" fmla="*/ f20 1 19"/>
              <a:gd name="f25" fmla="*/ 0 f21 1"/>
              <a:gd name="f26" fmla="*/ 19 f20 1"/>
              <a:gd name="f27" fmla="*/ 0 f20 1"/>
              <a:gd name="f28" fmla="*/ 33 f21 1"/>
              <a:gd name="f29" fmla="+- f22 0 f1"/>
              <a:gd name="f30" fmla="*/ f25 1 33"/>
              <a:gd name="f31" fmla="*/ f26 1 19"/>
              <a:gd name="f32" fmla="*/ f27 1 19"/>
              <a:gd name="f33" fmla="*/ f28 1 33"/>
              <a:gd name="f34" fmla="*/ 0 1 f23"/>
              <a:gd name="f35" fmla="*/ f17 1 f23"/>
              <a:gd name="f36" fmla="*/ 0 1 f24"/>
              <a:gd name="f37" fmla="*/ f18 1 f24"/>
              <a:gd name="f38" fmla="*/ f30 1 f23"/>
              <a:gd name="f39" fmla="*/ f31 1 f24"/>
              <a:gd name="f40" fmla="*/ f32 1 f24"/>
              <a:gd name="f41" fmla="*/ f33 1 f23"/>
              <a:gd name="f42" fmla="*/ f34 f14 1"/>
              <a:gd name="f43" fmla="*/ f35 f14 1"/>
              <a:gd name="f44" fmla="*/ f37 f15 1"/>
              <a:gd name="f45" fmla="*/ f36 f15 1"/>
              <a:gd name="f46" fmla="*/ f38 f14 1"/>
              <a:gd name="f47" fmla="*/ f39 f15 1"/>
              <a:gd name="f48" fmla="*/ f40 f15 1"/>
              <a:gd name="f49" fmla="*/ f41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46" y="f47"/>
              </a:cxn>
              <a:cxn ang="f29">
                <a:pos x="f46" y="f48"/>
              </a:cxn>
              <a:cxn ang="f29">
                <a:pos x="f49" y="f48"/>
              </a:cxn>
              <a:cxn ang="f29">
                <a:pos x="f49" y="f47"/>
              </a:cxn>
              <a:cxn ang="f29">
                <a:pos x="f46" y="f47"/>
              </a:cxn>
            </a:cxnLst>
            <a:rect l="f42" t="f45" r="f43" b="f44"/>
            <a:pathLst>
              <a:path w="33" h="19">
                <a:moveTo>
                  <a:pt x="f5" y="f7"/>
                </a:moveTo>
                <a:cubicBezTo>
                  <a:pt x="f5" y="f8"/>
                  <a:pt x="f5" y="f9"/>
                  <a:pt x="f5" y="f5"/>
                </a:cubicBezTo>
                <a:cubicBezTo>
                  <a:pt x="f10" y="f5"/>
                  <a:pt x="f11" y="f5"/>
                  <a:pt x="f6" y="f5"/>
                </a:cubicBezTo>
                <a:cubicBezTo>
                  <a:pt x="f6" y="f12"/>
                  <a:pt x="f6" y="f8"/>
                  <a:pt x="f6" y="f7"/>
                </a:cubicBezTo>
                <a:cubicBezTo>
                  <a:pt x="f11" y="f7"/>
                  <a:pt x="f8" y="f7"/>
                  <a:pt x="f5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0" name="Freeform 148">
            <a:extLst>
              <a:ext uri="{FF2B5EF4-FFF2-40B4-BE49-F238E27FC236}">
                <a16:creationId xmlns:a16="http://schemas.microsoft.com/office/drawing/2014/main" id="{D5965B04-DB04-2EC5-F72E-FDE072D175BF}"/>
              </a:ext>
            </a:extLst>
          </p:cNvPr>
          <p:cNvSpPr/>
          <p:nvPr/>
        </p:nvSpPr>
        <p:spPr>
          <a:xfrm>
            <a:off x="6958017" y="1563688"/>
            <a:ext cx="42867" cy="634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0"/>
              <a:gd name="f7" fmla="val 44"/>
              <a:gd name="f8" fmla="val 27"/>
              <a:gd name="f9" fmla="val 15"/>
              <a:gd name="f10" fmla="val 32"/>
              <a:gd name="f11" fmla="val 8"/>
              <a:gd name="f12" fmla="val 17"/>
              <a:gd name="f13" fmla="val 3"/>
              <a:gd name="f14" fmla="val 1"/>
              <a:gd name="f15" fmla="val 2"/>
              <a:gd name="f16" fmla="val 19"/>
              <a:gd name="f17" fmla="val 18"/>
              <a:gd name="f18" fmla="val 22"/>
              <a:gd name="f19" fmla="val 16"/>
              <a:gd name="f20" fmla="val 25"/>
              <a:gd name="f21" fmla="val 33"/>
              <a:gd name="f22" fmla="val 42"/>
              <a:gd name="f23" fmla="val 29"/>
              <a:gd name="f24" fmla="val 43"/>
              <a:gd name="f25" fmla="val 28"/>
              <a:gd name="f26" fmla="+- 0 0 -90"/>
              <a:gd name="f27" fmla="*/ f3 1 30"/>
              <a:gd name="f28" fmla="*/ f4 1 44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30"/>
              <a:gd name="f37" fmla="*/ f33 1 44"/>
              <a:gd name="f38" fmla="*/ 27 f34 1"/>
              <a:gd name="f39" fmla="*/ 44 f33 1"/>
              <a:gd name="f40" fmla="*/ 0 f34 1"/>
              <a:gd name="f41" fmla="*/ 3 f33 1"/>
              <a:gd name="f42" fmla="*/ 2 f34 1"/>
              <a:gd name="f43" fmla="*/ 2 f33 1"/>
              <a:gd name="f44" fmla="*/ 22 f34 1"/>
              <a:gd name="f45" fmla="*/ 16 f33 1"/>
              <a:gd name="f46" fmla="*/ 30 f34 1"/>
              <a:gd name="f47" fmla="*/ 42 f33 1"/>
              <a:gd name="f48" fmla="+- f35 0 f1"/>
              <a:gd name="f49" fmla="*/ f38 1 30"/>
              <a:gd name="f50" fmla="*/ f39 1 44"/>
              <a:gd name="f51" fmla="*/ f40 1 30"/>
              <a:gd name="f52" fmla="*/ f41 1 44"/>
              <a:gd name="f53" fmla="*/ f42 1 30"/>
              <a:gd name="f54" fmla="*/ f43 1 44"/>
              <a:gd name="f55" fmla="*/ f44 1 30"/>
              <a:gd name="f56" fmla="*/ f45 1 44"/>
              <a:gd name="f57" fmla="*/ f46 1 30"/>
              <a:gd name="f58" fmla="*/ f47 1 44"/>
              <a:gd name="f59" fmla="*/ 0 1 f36"/>
              <a:gd name="f60" fmla="*/ f30 1 f36"/>
              <a:gd name="f61" fmla="*/ 0 1 f37"/>
              <a:gd name="f62" fmla="*/ f31 1 f37"/>
              <a:gd name="f63" fmla="*/ f49 1 f36"/>
              <a:gd name="f64" fmla="*/ f50 1 f37"/>
              <a:gd name="f65" fmla="*/ f51 1 f36"/>
              <a:gd name="f66" fmla="*/ f52 1 f37"/>
              <a:gd name="f67" fmla="*/ f53 1 f36"/>
              <a:gd name="f68" fmla="*/ f54 1 f37"/>
              <a:gd name="f69" fmla="*/ f55 1 f36"/>
              <a:gd name="f70" fmla="*/ f56 1 f37"/>
              <a:gd name="f71" fmla="*/ f57 1 f36"/>
              <a:gd name="f72" fmla="*/ f58 1 f37"/>
              <a:gd name="f73" fmla="*/ f59 f27 1"/>
              <a:gd name="f74" fmla="*/ f60 f27 1"/>
              <a:gd name="f75" fmla="*/ f62 f28 1"/>
              <a:gd name="f76" fmla="*/ f61 f28 1"/>
              <a:gd name="f77" fmla="*/ f63 f27 1"/>
              <a:gd name="f78" fmla="*/ f64 f28 1"/>
              <a:gd name="f79" fmla="*/ f65 f27 1"/>
              <a:gd name="f80" fmla="*/ f66 f28 1"/>
              <a:gd name="f81" fmla="*/ f67 f27 1"/>
              <a:gd name="f82" fmla="*/ f68 f28 1"/>
              <a:gd name="f83" fmla="*/ f69 f27 1"/>
              <a:gd name="f84" fmla="*/ f70 f28 1"/>
              <a:gd name="f85" fmla="*/ f71 f27 1"/>
              <a:gd name="f86" fmla="*/ f72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">
                <a:pos x="f77" y="f78"/>
              </a:cxn>
              <a:cxn ang="f48">
                <a:pos x="f79" y="f80"/>
              </a:cxn>
              <a:cxn ang="f48">
                <a:pos x="f81" y="f82"/>
              </a:cxn>
              <a:cxn ang="f48">
                <a:pos x="f83" y="f84"/>
              </a:cxn>
              <a:cxn ang="f48">
                <a:pos x="f85" y="f86"/>
              </a:cxn>
              <a:cxn ang="f48">
                <a:pos x="f77" y="f78"/>
              </a:cxn>
            </a:cxnLst>
            <a:rect l="f73" t="f76" r="f74" b="f75"/>
            <a:pathLst>
              <a:path w="30" h="44">
                <a:moveTo>
                  <a:pt x="f8" y="f7"/>
                </a:moveTo>
                <a:cubicBezTo>
                  <a:pt x="f9" y="f10"/>
                  <a:pt x="f11" y="f12"/>
                  <a:pt x="f5" y="f13"/>
                </a:cubicBezTo>
                <a:cubicBezTo>
                  <a:pt x="f14" y="f15"/>
                  <a:pt x="f15" y="f15"/>
                  <a:pt x="f15" y="f15"/>
                </a:cubicBezTo>
                <a:cubicBezTo>
                  <a:pt x="f16" y="f5"/>
                  <a:pt x="f17" y="f5"/>
                  <a:pt x="f18" y="f19"/>
                </a:cubicBezTo>
                <a:cubicBezTo>
                  <a:pt x="f20" y="f20"/>
                  <a:pt x="f8" y="f21"/>
                  <a:pt x="f6" y="f22"/>
                </a:cubicBezTo>
                <a:cubicBezTo>
                  <a:pt x="f23" y="f24"/>
                  <a:pt x="f25" y="f24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1" name="Freeform 149">
            <a:extLst>
              <a:ext uri="{FF2B5EF4-FFF2-40B4-BE49-F238E27FC236}">
                <a16:creationId xmlns:a16="http://schemas.microsoft.com/office/drawing/2014/main" id="{A4BB3BFF-6361-A313-AE2B-1727F901EA0C}"/>
              </a:ext>
            </a:extLst>
          </p:cNvPr>
          <p:cNvSpPr/>
          <p:nvPr/>
        </p:nvSpPr>
        <p:spPr>
          <a:xfrm>
            <a:off x="7304090" y="1563688"/>
            <a:ext cx="44448" cy="634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0"/>
              <a:gd name="f7" fmla="val 44"/>
              <a:gd name="f8" fmla="val 42"/>
              <a:gd name="f9" fmla="val 4"/>
              <a:gd name="f10" fmla="val 28"/>
              <a:gd name="f11" fmla="val 7"/>
              <a:gd name="f12" fmla="val 15"/>
              <a:gd name="f13" fmla="val 11"/>
              <a:gd name="f14" fmla="val 17"/>
              <a:gd name="f15" fmla="val 1"/>
              <a:gd name="f16" fmla="val 23"/>
              <a:gd name="f17" fmla="val 2"/>
              <a:gd name="f18" fmla="val 22"/>
              <a:gd name="f19" fmla="val 14"/>
              <a:gd name="f20" fmla="val 32"/>
              <a:gd name="f21" fmla="val 43"/>
              <a:gd name="f22" fmla="+- 0 0 -90"/>
              <a:gd name="f23" fmla="*/ f3 1 30"/>
              <a:gd name="f24" fmla="*/ f4 1 44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30"/>
              <a:gd name="f33" fmla="*/ f29 1 44"/>
              <a:gd name="f34" fmla="*/ 0 f30 1"/>
              <a:gd name="f35" fmla="*/ 42 f29 1"/>
              <a:gd name="f36" fmla="*/ 11 f30 1"/>
              <a:gd name="f37" fmla="*/ 0 f29 1"/>
              <a:gd name="f38" fmla="*/ 30 f30 1"/>
              <a:gd name="f39" fmla="*/ 2 f29 1"/>
              <a:gd name="f40" fmla="*/ 2 f30 1"/>
              <a:gd name="f41" fmla="*/ 44 f29 1"/>
              <a:gd name="f42" fmla="+- f31 0 f1"/>
              <a:gd name="f43" fmla="*/ f34 1 30"/>
              <a:gd name="f44" fmla="*/ f35 1 44"/>
              <a:gd name="f45" fmla="*/ f36 1 30"/>
              <a:gd name="f46" fmla="*/ f37 1 44"/>
              <a:gd name="f47" fmla="*/ f38 1 30"/>
              <a:gd name="f48" fmla="*/ f39 1 44"/>
              <a:gd name="f49" fmla="*/ f40 1 30"/>
              <a:gd name="f50" fmla="*/ f41 1 44"/>
              <a:gd name="f51" fmla="*/ 0 1 f32"/>
              <a:gd name="f52" fmla="*/ f26 1 f32"/>
              <a:gd name="f53" fmla="*/ 0 1 f33"/>
              <a:gd name="f54" fmla="*/ f27 1 f33"/>
              <a:gd name="f55" fmla="*/ f43 1 f32"/>
              <a:gd name="f56" fmla="*/ f44 1 f33"/>
              <a:gd name="f57" fmla="*/ f45 1 f32"/>
              <a:gd name="f58" fmla="*/ f46 1 f33"/>
              <a:gd name="f59" fmla="*/ f47 1 f32"/>
              <a:gd name="f60" fmla="*/ f48 1 f33"/>
              <a:gd name="f61" fmla="*/ f49 1 f32"/>
              <a:gd name="f62" fmla="*/ f50 1 f33"/>
              <a:gd name="f63" fmla="*/ f51 f23 1"/>
              <a:gd name="f64" fmla="*/ f52 f23 1"/>
              <a:gd name="f65" fmla="*/ f54 f24 1"/>
              <a:gd name="f66" fmla="*/ f53 f24 1"/>
              <a:gd name="f67" fmla="*/ f55 f23 1"/>
              <a:gd name="f68" fmla="*/ f56 f24 1"/>
              <a:gd name="f69" fmla="*/ f57 f23 1"/>
              <a:gd name="f70" fmla="*/ f58 f24 1"/>
              <a:gd name="f71" fmla="*/ f59 f23 1"/>
              <a:gd name="f72" fmla="*/ f60 f24 1"/>
              <a:gd name="f73" fmla="*/ f61 f23 1"/>
              <a:gd name="f74" fmla="*/ f6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7" y="f68"/>
              </a:cxn>
              <a:cxn ang="f42">
                <a:pos x="f69" y="f70"/>
              </a:cxn>
              <a:cxn ang="f42">
                <a:pos x="f71" y="f72"/>
              </a:cxn>
              <a:cxn ang="f42">
                <a:pos x="f73" y="f74"/>
              </a:cxn>
              <a:cxn ang="f42">
                <a:pos x="f67" y="f68"/>
              </a:cxn>
            </a:cxnLst>
            <a:rect l="f63" t="f66" r="f64" b="f65"/>
            <a:pathLst>
              <a:path w="30" h="44">
                <a:moveTo>
                  <a:pt x="f5" y="f8"/>
                </a:moveTo>
                <a:cubicBezTo>
                  <a:pt x="f9" y="f10"/>
                  <a:pt x="f11" y="f12"/>
                  <a:pt x="f13" y="f5"/>
                </a:cubicBezTo>
                <a:cubicBezTo>
                  <a:pt x="f14" y="f15"/>
                  <a:pt x="f16" y="f15"/>
                  <a:pt x="f6" y="f17"/>
                </a:cubicBezTo>
                <a:cubicBezTo>
                  <a:pt x="f18" y="f14"/>
                  <a:pt x="f19" y="f20"/>
                  <a:pt x="f17" y="f7"/>
                </a:cubicBezTo>
                <a:cubicBezTo>
                  <a:pt x="f17" y="f21"/>
                  <a:pt x="f15" y="f21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2" name="Freeform 150">
            <a:extLst>
              <a:ext uri="{FF2B5EF4-FFF2-40B4-BE49-F238E27FC236}">
                <a16:creationId xmlns:a16="http://schemas.microsoft.com/office/drawing/2014/main" id="{177EBF4A-282D-AA6F-949B-7D12BBB25C27}"/>
              </a:ext>
            </a:extLst>
          </p:cNvPr>
          <p:cNvSpPr/>
          <p:nvPr/>
        </p:nvSpPr>
        <p:spPr>
          <a:xfrm>
            <a:off x="6361115" y="1376364"/>
            <a:ext cx="68259" cy="3810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8"/>
              <a:gd name="f7" fmla="val 26"/>
              <a:gd name="f8" fmla="val 7"/>
              <a:gd name="f9" fmla="val 42"/>
              <a:gd name="f10" fmla="val 22"/>
              <a:gd name="f11" fmla="val 30"/>
              <a:gd name="f12" fmla="val 16"/>
              <a:gd name="f13" fmla="val 23"/>
              <a:gd name="f14" fmla="val 20"/>
              <a:gd name="f15" fmla="val 10"/>
              <a:gd name="f16" fmla="val 1"/>
              <a:gd name="f17" fmla="val 5"/>
              <a:gd name="f18" fmla="val 14"/>
              <a:gd name="f19" fmla="val 17"/>
              <a:gd name="f20" fmla="val 32"/>
              <a:gd name="f21" fmla="val 21"/>
              <a:gd name="f22" fmla="val 39"/>
              <a:gd name="f23" fmla="val 11"/>
              <a:gd name="f24" fmla="+- 0 0 -90"/>
              <a:gd name="f25" fmla="*/ f3 1 48"/>
              <a:gd name="f26" fmla="*/ f4 1 26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48"/>
              <a:gd name="f35" fmla="*/ f31 1 26"/>
              <a:gd name="f36" fmla="*/ 48 f32 1"/>
              <a:gd name="f37" fmla="*/ 7 f31 1"/>
              <a:gd name="f38" fmla="*/ 16 f32 1"/>
              <a:gd name="f39" fmla="*/ 23 f31 1"/>
              <a:gd name="f40" fmla="*/ 1 f32 1"/>
              <a:gd name="f41" fmla="*/ 0 f31 1"/>
              <a:gd name="f42" fmla="*/ 22 f32 1"/>
              <a:gd name="f43" fmla="*/ 17 f31 1"/>
              <a:gd name="f44" fmla="+- f33 0 f1"/>
              <a:gd name="f45" fmla="*/ f36 1 48"/>
              <a:gd name="f46" fmla="*/ f37 1 26"/>
              <a:gd name="f47" fmla="*/ f38 1 48"/>
              <a:gd name="f48" fmla="*/ f39 1 26"/>
              <a:gd name="f49" fmla="*/ f40 1 48"/>
              <a:gd name="f50" fmla="*/ f41 1 26"/>
              <a:gd name="f51" fmla="*/ f42 1 48"/>
              <a:gd name="f52" fmla="*/ f43 1 26"/>
              <a:gd name="f53" fmla="*/ 0 1 f34"/>
              <a:gd name="f54" fmla="*/ f28 1 f34"/>
              <a:gd name="f55" fmla="*/ 0 1 f35"/>
              <a:gd name="f56" fmla="*/ f29 1 f35"/>
              <a:gd name="f57" fmla="*/ f45 1 f34"/>
              <a:gd name="f58" fmla="*/ f46 1 f35"/>
              <a:gd name="f59" fmla="*/ f47 1 f34"/>
              <a:gd name="f60" fmla="*/ f48 1 f35"/>
              <a:gd name="f61" fmla="*/ f49 1 f34"/>
              <a:gd name="f62" fmla="*/ f50 1 f35"/>
              <a:gd name="f63" fmla="*/ f51 1 f34"/>
              <a:gd name="f64" fmla="*/ f52 1 f35"/>
              <a:gd name="f65" fmla="*/ f53 f25 1"/>
              <a:gd name="f66" fmla="*/ f54 f25 1"/>
              <a:gd name="f67" fmla="*/ f56 f26 1"/>
              <a:gd name="f68" fmla="*/ f55 f26 1"/>
              <a:gd name="f69" fmla="*/ f57 f25 1"/>
              <a:gd name="f70" fmla="*/ f58 f26 1"/>
              <a:gd name="f71" fmla="*/ f59 f25 1"/>
              <a:gd name="f72" fmla="*/ f60 f26 1"/>
              <a:gd name="f73" fmla="*/ f61 f25 1"/>
              <a:gd name="f74" fmla="*/ f62 f26 1"/>
              <a:gd name="f75" fmla="*/ f63 f25 1"/>
              <a:gd name="f76" fmla="*/ f64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9" y="f70"/>
              </a:cxn>
              <a:cxn ang="f44">
                <a:pos x="f71" y="f72"/>
              </a:cxn>
              <a:cxn ang="f44">
                <a:pos x="f73" y="f74"/>
              </a:cxn>
              <a:cxn ang="f44">
                <a:pos x="f75" y="f76"/>
              </a:cxn>
              <a:cxn ang="f44">
                <a:pos x="f69" y="f70"/>
              </a:cxn>
            </a:cxnLst>
            <a:rect l="f65" t="f68" r="f66" b="f67"/>
            <a:pathLst>
              <a:path w="48" h="26">
                <a:moveTo>
                  <a:pt x="f6" y="f8"/>
                </a:moveTo>
                <a:cubicBezTo>
                  <a:pt x="f9" y="f10"/>
                  <a:pt x="f11" y="f7"/>
                  <a:pt x="f12" y="f13"/>
                </a:cubicBezTo>
                <a:cubicBezTo>
                  <a:pt x="f8" y="f14"/>
                  <a:pt x="f5" y="f15"/>
                  <a:pt x="f16" y="f5"/>
                </a:cubicBezTo>
                <a:cubicBezTo>
                  <a:pt x="f8" y="f17"/>
                  <a:pt x="f18" y="f18"/>
                  <a:pt x="f10" y="f19"/>
                </a:cubicBezTo>
                <a:cubicBezTo>
                  <a:pt x="f20" y="f21"/>
                  <a:pt x="f22" y="f23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3" name="Freeform 151">
            <a:extLst>
              <a:ext uri="{FF2B5EF4-FFF2-40B4-BE49-F238E27FC236}">
                <a16:creationId xmlns:a16="http://schemas.microsoft.com/office/drawing/2014/main" id="{BBC808BC-445A-13D7-663D-A381684B6D19}"/>
              </a:ext>
            </a:extLst>
          </p:cNvPr>
          <p:cNvSpPr/>
          <p:nvPr/>
        </p:nvSpPr>
        <p:spPr>
          <a:xfrm>
            <a:off x="6546847" y="1389065"/>
            <a:ext cx="58741" cy="3016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1"/>
              <a:gd name="f7" fmla="val 21"/>
              <a:gd name="f8" fmla="val 14"/>
              <a:gd name="f9" fmla="val 4"/>
              <a:gd name="f10" fmla="val 27"/>
              <a:gd name="f11" fmla="val 13"/>
              <a:gd name="f12" fmla="val 5"/>
              <a:gd name="f13" fmla="val 31"/>
              <a:gd name="f14" fmla="val 6"/>
              <a:gd name="f15" fmla="val 16"/>
              <a:gd name="f16" fmla="+- 0 0 -90"/>
              <a:gd name="f17" fmla="*/ f3 1 41"/>
              <a:gd name="f18" fmla="*/ f4 1 21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41"/>
              <a:gd name="f27" fmla="*/ f23 1 21"/>
              <a:gd name="f28" fmla="*/ 0 f24 1"/>
              <a:gd name="f29" fmla="*/ 0 f23 1"/>
              <a:gd name="f30" fmla="*/ 41 f24 1"/>
              <a:gd name="f31" fmla="*/ 5 f23 1"/>
              <a:gd name="f32" fmla="+- f25 0 f1"/>
              <a:gd name="f33" fmla="*/ f28 1 41"/>
              <a:gd name="f34" fmla="*/ f29 1 21"/>
              <a:gd name="f35" fmla="*/ f30 1 41"/>
              <a:gd name="f36" fmla="*/ f31 1 21"/>
              <a:gd name="f37" fmla="*/ 0 1 f26"/>
              <a:gd name="f38" fmla="*/ f20 1 f26"/>
              <a:gd name="f39" fmla="*/ 0 1 f27"/>
              <a:gd name="f40" fmla="*/ f21 1 f27"/>
              <a:gd name="f41" fmla="*/ f33 1 f26"/>
              <a:gd name="f42" fmla="*/ f34 1 f27"/>
              <a:gd name="f43" fmla="*/ f35 1 f26"/>
              <a:gd name="f44" fmla="*/ f36 1 f27"/>
              <a:gd name="f45" fmla="*/ f37 f17 1"/>
              <a:gd name="f46" fmla="*/ f38 f17 1"/>
              <a:gd name="f47" fmla="*/ f40 f18 1"/>
              <a:gd name="f48" fmla="*/ f39 f18 1"/>
              <a:gd name="f49" fmla="*/ f41 f17 1"/>
              <a:gd name="f50" fmla="*/ f42 f18 1"/>
              <a:gd name="f51" fmla="*/ f43 f17 1"/>
              <a:gd name="f52" fmla="*/ f44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9" y="f50"/>
              </a:cxn>
              <a:cxn ang="f32">
                <a:pos x="f51" y="f52"/>
              </a:cxn>
              <a:cxn ang="f32">
                <a:pos x="f49" y="f50"/>
              </a:cxn>
            </a:cxnLst>
            <a:rect l="f45" t="f48" r="f46" b="f47"/>
            <a:pathLst>
              <a:path w="41" h="21">
                <a:moveTo>
                  <a:pt x="f5" y="f5"/>
                </a:moveTo>
                <a:cubicBezTo>
                  <a:pt x="f8" y="f9"/>
                  <a:pt x="f10" y="f11"/>
                  <a:pt x="f6" y="f12"/>
                </a:cubicBezTo>
                <a:cubicBezTo>
                  <a:pt x="f13" y="f7"/>
                  <a:pt x="f14" y="f15"/>
                  <a:pt x="f5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4" name="Freeform 152">
            <a:extLst>
              <a:ext uri="{FF2B5EF4-FFF2-40B4-BE49-F238E27FC236}">
                <a16:creationId xmlns:a16="http://schemas.microsoft.com/office/drawing/2014/main" id="{24BA47F6-6850-27D7-F077-766C8889D5E0}"/>
              </a:ext>
            </a:extLst>
          </p:cNvPr>
          <p:cNvSpPr/>
          <p:nvPr/>
        </p:nvSpPr>
        <p:spPr>
          <a:xfrm>
            <a:off x="8383584" y="3473448"/>
            <a:ext cx="17465" cy="603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"/>
              <a:gd name="f7" fmla="val 42"/>
              <a:gd name="f8" fmla="val 4"/>
              <a:gd name="f9" fmla="val 8"/>
              <a:gd name="f10" fmla="val 24"/>
              <a:gd name="f11" fmla="val 37"/>
              <a:gd name="f12" fmla="val 3"/>
              <a:gd name="f13" fmla="val 40"/>
              <a:gd name="f14" fmla="val 30"/>
              <a:gd name="f15" fmla="val 19"/>
              <a:gd name="f16" fmla="val 9"/>
              <a:gd name="f17" fmla="+- 0 0 -90"/>
              <a:gd name="f18" fmla="*/ f3 1 12"/>
              <a:gd name="f19" fmla="*/ f4 1 42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12"/>
              <a:gd name="f28" fmla="*/ f24 1 42"/>
              <a:gd name="f29" fmla="*/ 0 f25 1"/>
              <a:gd name="f30" fmla="*/ 0 f24 1"/>
              <a:gd name="f31" fmla="*/ 12 f25 1"/>
              <a:gd name="f32" fmla="*/ 37 f24 1"/>
              <a:gd name="f33" fmla="*/ 30 f24 1"/>
              <a:gd name="f34" fmla="+- f26 0 f1"/>
              <a:gd name="f35" fmla="*/ f29 1 12"/>
              <a:gd name="f36" fmla="*/ f30 1 42"/>
              <a:gd name="f37" fmla="*/ f31 1 12"/>
              <a:gd name="f38" fmla="*/ f32 1 42"/>
              <a:gd name="f39" fmla="*/ f33 1 42"/>
              <a:gd name="f40" fmla="*/ 0 1 f27"/>
              <a:gd name="f41" fmla="*/ f21 1 f27"/>
              <a:gd name="f42" fmla="*/ 0 1 f28"/>
              <a:gd name="f43" fmla="*/ f22 1 f28"/>
              <a:gd name="f44" fmla="*/ f35 1 f27"/>
              <a:gd name="f45" fmla="*/ f36 1 f28"/>
              <a:gd name="f46" fmla="*/ f37 1 f27"/>
              <a:gd name="f47" fmla="*/ f38 1 f28"/>
              <a:gd name="f48" fmla="*/ f39 1 f28"/>
              <a:gd name="f49" fmla="*/ f40 f18 1"/>
              <a:gd name="f50" fmla="*/ f41 f18 1"/>
              <a:gd name="f51" fmla="*/ f43 f19 1"/>
              <a:gd name="f52" fmla="*/ f42 f19 1"/>
              <a:gd name="f53" fmla="*/ f44 f18 1"/>
              <a:gd name="f54" fmla="*/ f45 f19 1"/>
              <a:gd name="f55" fmla="*/ f46 f18 1"/>
              <a:gd name="f56" fmla="*/ f47 f19 1"/>
              <a:gd name="f57" fmla="*/ f48 f1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53" y="f54"/>
              </a:cxn>
              <a:cxn ang="f34">
                <a:pos x="f55" y="f56"/>
              </a:cxn>
              <a:cxn ang="f34">
                <a:pos x="f53" y="f57"/>
              </a:cxn>
              <a:cxn ang="f34">
                <a:pos x="f53" y="f54"/>
              </a:cxn>
            </a:cxnLst>
            <a:rect l="f49" t="f52" r="f50" b="f51"/>
            <a:pathLst>
              <a:path w="12" h="42">
                <a:moveTo>
                  <a:pt x="f5" y="f5"/>
                </a:moveTo>
                <a:cubicBezTo>
                  <a:pt x="f8" y="f6"/>
                  <a:pt x="f9" y="f10"/>
                  <a:pt x="f6" y="f11"/>
                </a:cubicBezTo>
                <a:cubicBezTo>
                  <a:pt x="f12" y="f7"/>
                  <a:pt x="f5" y="f13"/>
                  <a:pt x="f5" y="f14"/>
                </a:cubicBezTo>
                <a:cubicBezTo>
                  <a:pt x="f5" y="f15"/>
                  <a:pt x="f5" y="f16"/>
                  <a:pt x="f5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5" name="Freeform 153">
            <a:extLst>
              <a:ext uri="{FF2B5EF4-FFF2-40B4-BE49-F238E27FC236}">
                <a16:creationId xmlns:a16="http://schemas.microsoft.com/office/drawing/2014/main" id="{1B8DBC8C-727D-9723-C21F-DF1DCC917FB4}"/>
              </a:ext>
            </a:extLst>
          </p:cNvPr>
          <p:cNvSpPr/>
          <p:nvPr/>
        </p:nvSpPr>
        <p:spPr>
          <a:xfrm>
            <a:off x="6161090" y="2801941"/>
            <a:ext cx="17465" cy="317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"/>
              <a:gd name="f7" fmla="val 22"/>
              <a:gd name="f8" fmla="val 2"/>
              <a:gd name="f9" fmla="val 5"/>
              <a:gd name="f10" fmla="val 8"/>
              <a:gd name="f11" fmla="val 7"/>
              <a:gd name="f12" fmla="val 21"/>
              <a:gd name="f13" fmla="val 15"/>
              <a:gd name="f14" fmla="val 9"/>
              <a:gd name="f15" fmla="+- 0 0 -90"/>
              <a:gd name="f16" fmla="*/ f3 1 12"/>
              <a:gd name="f17" fmla="*/ f4 1 22"/>
              <a:gd name="f18" fmla="val f5"/>
              <a:gd name="f19" fmla="val f6"/>
              <a:gd name="f20" fmla="val f7"/>
              <a:gd name="f21" fmla="*/ f15 f0 1"/>
              <a:gd name="f22" fmla="+- f20 0 f18"/>
              <a:gd name="f23" fmla="+- f19 0 f18"/>
              <a:gd name="f24" fmla="*/ f21 1 f2"/>
              <a:gd name="f25" fmla="*/ f23 1 12"/>
              <a:gd name="f26" fmla="*/ f22 1 22"/>
              <a:gd name="f27" fmla="*/ 0 f23 1"/>
              <a:gd name="f28" fmla="*/ 2 f22 1"/>
              <a:gd name="f29" fmla="*/ 7 f23 1"/>
              <a:gd name="f30" fmla="*/ 7 f22 1"/>
              <a:gd name="f31" fmla="*/ 22 f22 1"/>
              <a:gd name="f32" fmla="+- f24 0 f1"/>
              <a:gd name="f33" fmla="*/ f27 1 12"/>
              <a:gd name="f34" fmla="*/ f28 1 22"/>
              <a:gd name="f35" fmla="*/ f29 1 12"/>
              <a:gd name="f36" fmla="*/ f30 1 22"/>
              <a:gd name="f37" fmla="*/ f31 1 22"/>
              <a:gd name="f38" fmla="*/ 0 1 f25"/>
              <a:gd name="f39" fmla="*/ f19 1 f25"/>
              <a:gd name="f40" fmla="*/ 0 1 f26"/>
              <a:gd name="f41" fmla="*/ f20 1 f26"/>
              <a:gd name="f42" fmla="*/ f33 1 f25"/>
              <a:gd name="f43" fmla="*/ f34 1 f26"/>
              <a:gd name="f44" fmla="*/ f35 1 f25"/>
              <a:gd name="f45" fmla="*/ f36 1 f26"/>
              <a:gd name="f46" fmla="*/ f37 1 f26"/>
              <a:gd name="f47" fmla="*/ f38 f16 1"/>
              <a:gd name="f48" fmla="*/ f39 f16 1"/>
              <a:gd name="f49" fmla="*/ f41 f17 1"/>
              <a:gd name="f50" fmla="*/ f40 f17 1"/>
              <a:gd name="f51" fmla="*/ f42 f16 1"/>
              <a:gd name="f52" fmla="*/ f43 f17 1"/>
              <a:gd name="f53" fmla="*/ f44 f16 1"/>
              <a:gd name="f54" fmla="*/ f45 f17 1"/>
              <a:gd name="f55" fmla="*/ f46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51" y="f52"/>
              </a:cxn>
              <a:cxn ang="f32">
                <a:pos x="f53" y="f54"/>
              </a:cxn>
              <a:cxn ang="f32">
                <a:pos x="f51" y="f55"/>
              </a:cxn>
              <a:cxn ang="f32">
                <a:pos x="f51" y="f52"/>
              </a:cxn>
            </a:cxnLst>
            <a:rect l="f47" t="f50" r="f48" b="f49"/>
            <a:pathLst>
              <a:path w="12" h="22">
                <a:moveTo>
                  <a:pt x="f5" y="f8"/>
                </a:moveTo>
                <a:cubicBezTo>
                  <a:pt x="f9" y="f5"/>
                  <a:pt x="f10" y="f8"/>
                  <a:pt x="f11" y="f11"/>
                </a:cubicBezTo>
                <a:cubicBezTo>
                  <a:pt x="f9" y="f6"/>
                  <a:pt x="f6" y="f12"/>
                  <a:pt x="f5" y="f7"/>
                </a:cubicBezTo>
                <a:cubicBezTo>
                  <a:pt x="f5" y="f13"/>
                  <a:pt x="f5" y="f14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6" name="Freeform 154">
            <a:extLst>
              <a:ext uri="{FF2B5EF4-FFF2-40B4-BE49-F238E27FC236}">
                <a16:creationId xmlns:a16="http://schemas.microsoft.com/office/drawing/2014/main" id="{89277AC2-6FB0-1AEC-4AFC-E91FEB8D5FCE}"/>
              </a:ext>
            </a:extLst>
          </p:cNvPr>
          <p:cNvSpPr/>
          <p:nvPr/>
        </p:nvSpPr>
        <p:spPr>
          <a:xfrm>
            <a:off x="8682035" y="1219196"/>
            <a:ext cx="22229" cy="1904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"/>
              <a:gd name="f7" fmla="val 13"/>
              <a:gd name="f8" fmla="val 7"/>
              <a:gd name="f9" fmla="val 11"/>
              <a:gd name="f10" fmla="val 10"/>
              <a:gd name="f11" fmla="val 9"/>
              <a:gd name="f12" fmla="val 6"/>
              <a:gd name="f13" fmla="val 4"/>
              <a:gd name="f14" fmla="val 1"/>
              <a:gd name="f15" fmla="val 5"/>
              <a:gd name="f16" fmla="val 2"/>
              <a:gd name="f17" fmla="val 12"/>
              <a:gd name="f18" fmla="+- 0 0 -90"/>
              <a:gd name="f19" fmla="*/ f3 1 16"/>
              <a:gd name="f20" fmla="*/ f4 1 13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16"/>
              <a:gd name="f29" fmla="*/ f25 1 13"/>
              <a:gd name="f30" fmla="*/ 16 f26 1"/>
              <a:gd name="f31" fmla="*/ 7 f25 1"/>
              <a:gd name="f32" fmla="*/ 6 f26 1"/>
              <a:gd name="f33" fmla="*/ 13 f25 1"/>
              <a:gd name="f34" fmla="*/ 1 f26 1"/>
              <a:gd name="f35" fmla="*/ 7 f26 1"/>
              <a:gd name="f36" fmla="*/ 1 f25 1"/>
              <a:gd name="f37" fmla="+- f27 0 f1"/>
              <a:gd name="f38" fmla="*/ f30 1 16"/>
              <a:gd name="f39" fmla="*/ f31 1 13"/>
              <a:gd name="f40" fmla="*/ f32 1 16"/>
              <a:gd name="f41" fmla="*/ f33 1 13"/>
              <a:gd name="f42" fmla="*/ f34 1 16"/>
              <a:gd name="f43" fmla="*/ f35 1 16"/>
              <a:gd name="f44" fmla="*/ f36 1 13"/>
              <a:gd name="f45" fmla="*/ 0 1 f28"/>
              <a:gd name="f46" fmla="*/ f22 1 f28"/>
              <a:gd name="f47" fmla="*/ 0 1 f29"/>
              <a:gd name="f48" fmla="*/ f23 1 f29"/>
              <a:gd name="f49" fmla="*/ f38 1 f28"/>
              <a:gd name="f50" fmla="*/ f39 1 f29"/>
              <a:gd name="f51" fmla="*/ f40 1 f28"/>
              <a:gd name="f52" fmla="*/ f41 1 f29"/>
              <a:gd name="f53" fmla="*/ f42 1 f28"/>
              <a:gd name="f54" fmla="*/ f43 1 f28"/>
              <a:gd name="f55" fmla="*/ f44 1 f29"/>
              <a:gd name="f56" fmla="*/ f45 f19 1"/>
              <a:gd name="f57" fmla="*/ f46 f19 1"/>
              <a:gd name="f58" fmla="*/ f48 f20 1"/>
              <a:gd name="f59" fmla="*/ f47 f20 1"/>
              <a:gd name="f60" fmla="*/ f49 f19 1"/>
              <a:gd name="f61" fmla="*/ f50 f20 1"/>
              <a:gd name="f62" fmla="*/ f51 f19 1"/>
              <a:gd name="f63" fmla="*/ f52 f20 1"/>
              <a:gd name="f64" fmla="*/ f53 f19 1"/>
              <a:gd name="f65" fmla="*/ f54 f19 1"/>
              <a:gd name="f66" fmla="*/ f55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60" y="f61"/>
              </a:cxn>
              <a:cxn ang="f37">
                <a:pos x="f62" y="f63"/>
              </a:cxn>
              <a:cxn ang="f37">
                <a:pos x="f64" y="f61"/>
              </a:cxn>
              <a:cxn ang="f37">
                <a:pos x="f65" y="f66"/>
              </a:cxn>
              <a:cxn ang="f37">
                <a:pos x="f60" y="f61"/>
              </a:cxn>
            </a:cxnLst>
            <a:rect l="f56" t="f59" r="f57" b="f58"/>
            <a:pathLst>
              <a:path w="16" h="13">
                <a:moveTo>
                  <a:pt x="f6" y="f8"/>
                </a:moveTo>
                <a:cubicBezTo>
                  <a:pt x="f9" y="f10"/>
                  <a:pt x="f11" y="f7"/>
                  <a:pt x="f12" y="f7"/>
                </a:cubicBezTo>
                <a:cubicBezTo>
                  <a:pt x="f13" y="f7"/>
                  <a:pt x="f5" y="f11"/>
                  <a:pt x="f14" y="f8"/>
                </a:cubicBezTo>
                <a:cubicBezTo>
                  <a:pt x="f14" y="f15"/>
                  <a:pt x="f13" y="f16"/>
                  <a:pt x="f8" y="f14"/>
                </a:cubicBezTo>
                <a:cubicBezTo>
                  <a:pt x="f11" y="f5"/>
                  <a:pt x="f17" y="f13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7" name="Freeform 155">
            <a:extLst>
              <a:ext uri="{FF2B5EF4-FFF2-40B4-BE49-F238E27FC236}">
                <a16:creationId xmlns:a16="http://schemas.microsoft.com/office/drawing/2014/main" id="{D1F2158C-68A2-04D1-6AB4-103081415F43}"/>
              </a:ext>
            </a:extLst>
          </p:cNvPr>
          <p:cNvSpPr/>
          <p:nvPr/>
        </p:nvSpPr>
        <p:spPr>
          <a:xfrm>
            <a:off x="8701092" y="1244598"/>
            <a:ext cx="14292" cy="206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"/>
              <a:gd name="f7" fmla="val 14"/>
              <a:gd name="f8" fmla="val 5"/>
              <a:gd name="f9" fmla="val 8"/>
              <a:gd name="f10" fmla="val 4"/>
              <a:gd name="f11" fmla="val 6"/>
              <a:gd name="f12" fmla="val 13"/>
              <a:gd name="f13" fmla="val 9"/>
              <a:gd name="f14" fmla="val 7"/>
              <a:gd name="f15" fmla="val 3"/>
              <a:gd name="f16" fmla="+- 0 0 -90"/>
              <a:gd name="f17" fmla="*/ f3 1 11"/>
              <a:gd name="f18" fmla="*/ f4 1 14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11"/>
              <a:gd name="f27" fmla="*/ f23 1 14"/>
              <a:gd name="f28" fmla="*/ 5 f24 1"/>
              <a:gd name="f29" fmla="*/ 0 f23 1"/>
              <a:gd name="f30" fmla="*/ 11 f24 1"/>
              <a:gd name="f31" fmla="*/ 8 f23 1"/>
              <a:gd name="f32" fmla="*/ 14 f23 1"/>
              <a:gd name="f33" fmla="*/ 0 f24 1"/>
              <a:gd name="f34" fmla="*/ 9 f23 1"/>
              <a:gd name="f35" fmla="+- f25 0 f1"/>
              <a:gd name="f36" fmla="*/ f28 1 11"/>
              <a:gd name="f37" fmla="*/ f29 1 14"/>
              <a:gd name="f38" fmla="*/ f30 1 11"/>
              <a:gd name="f39" fmla="*/ f31 1 14"/>
              <a:gd name="f40" fmla="*/ f32 1 14"/>
              <a:gd name="f41" fmla="*/ f33 1 11"/>
              <a:gd name="f42" fmla="*/ f34 1 14"/>
              <a:gd name="f43" fmla="*/ 0 1 f26"/>
              <a:gd name="f44" fmla="*/ f20 1 f26"/>
              <a:gd name="f45" fmla="*/ 0 1 f27"/>
              <a:gd name="f46" fmla="*/ f21 1 f27"/>
              <a:gd name="f47" fmla="*/ f36 1 f26"/>
              <a:gd name="f48" fmla="*/ f37 1 f27"/>
              <a:gd name="f49" fmla="*/ f38 1 f26"/>
              <a:gd name="f50" fmla="*/ f39 1 f27"/>
              <a:gd name="f51" fmla="*/ f40 1 f27"/>
              <a:gd name="f52" fmla="*/ f41 1 f26"/>
              <a:gd name="f53" fmla="*/ f42 1 f27"/>
              <a:gd name="f54" fmla="*/ f43 f17 1"/>
              <a:gd name="f55" fmla="*/ f44 f17 1"/>
              <a:gd name="f56" fmla="*/ f46 f18 1"/>
              <a:gd name="f57" fmla="*/ f45 f18 1"/>
              <a:gd name="f58" fmla="*/ f47 f17 1"/>
              <a:gd name="f59" fmla="*/ f48 f18 1"/>
              <a:gd name="f60" fmla="*/ f49 f17 1"/>
              <a:gd name="f61" fmla="*/ f50 f18 1"/>
              <a:gd name="f62" fmla="*/ f51 f18 1"/>
              <a:gd name="f63" fmla="*/ f52 f17 1"/>
              <a:gd name="f64" fmla="*/ f53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58" y="f59"/>
              </a:cxn>
              <a:cxn ang="f35">
                <a:pos x="f60" y="f61"/>
              </a:cxn>
              <a:cxn ang="f35">
                <a:pos x="f58" y="f62"/>
              </a:cxn>
              <a:cxn ang="f35">
                <a:pos x="f63" y="f64"/>
              </a:cxn>
              <a:cxn ang="f35">
                <a:pos x="f58" y="f59"/>
              </a:cxn>
            </a:cxnLst>
            <a:rect l="f54" t="f57" r="f55" b="f56"/>
            <a:pathLst>
              <a:path w="11" h="14">
                <a:moveTo>
                  <a:pt x="f8" y="f5"/>
                </a:moveTo>
                <a:cubicBezTo>
                  <a:pt x="f9" y="f10"/>
                  <a:pt x="f6" y="f11"/>
                  <a:pt x="f6" y="f9"/>
                </a:cubicBezTo>
                <a:cubicBezTo>
                  <a:pt x="f6" y="f6"/>
                  <a:pt x="f9" y="f12"/>
                  <a:pt x="f8" y="f7"/>
                </a:cubicBezTo>
                <a:cubicBezTo>
                  <a:pt x="f10" y="f7"/>
                  <a:pt x="f5" y="f6"/>
                  <a:pt x="f5" y="f13"/>
                </a:cubicBezTo>
                <a:cubicBezTo>
                  <a:pt x="f5" y="f14"/>
                  <a:pt x="f15" y="f10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8" name="Freeform 156">
            <a:extLst>
              <a:ext uri="{FF2B5EF4-FFF2-40B4-BE49-F238E27FC236}">
                <a16:creationId xmlns:a16="http://schemas.microsoft.com/office/drawing/2014/main" id="{BDB9EFEE-125A-072C-451E-C13728657A82}"/>
              </a:ext>
            </a:extLst>
          </p:cNvPr>
          <p:cNvSpPr/>
          <p:nvPr/>
        </p:nvSpPr>
        <p:spPr>
          <a:xfrm>
            <a:off x="8656633" y="1233489"/>
            <a:ext cx="14292" cy="1904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"/>
              <a:gd name="f7" fmla="val 14"/>
              <a:gd name="f8" fmla="val 6"/>
              <a:gd name="f9" fmla="val 8"/>
              <a:gd name="f10" fmla="val 4"/>
              <a:gd name="f11" fmla="val 10"/>
              <a:gd name="f12" fmla="val 12"/>
              <a:gd name="f13" fmla="val 7"/>
              <a:gd name="f14" fmla="val 1"/>
              <a:gd name="f15" fmla="val 3"/>
              <a:gd name="f16" fmla="+- 0 0 -90"/>
              <a:gd name="f17" fmla="*/ f3 1 11"/>
              <a:gd name="f18" fmla="*/ f4 1 14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11"/>
              <a:gd name="f27" fmla="*/ f23 1 14"/>
              <a:gd name="f28" fmla="*/ 6 f24 1"/>
              <a:gd name="f29" fmla="*/ 0 f23 1"/>
              <a:gd name="f30" fmla="*/ 11 f24 1"/>
              <a:gd name="f31" fmla="*/ 8 f23 1"/>
              <a:gd name="f32" fmla="*/ 7 f24 1"/>
              <a:gd name="f33" fmla="*/ 14 f23 1"/>
              <a:gd name="f34" fmla="*/ 1 f24 1"/>
              <a:gd name="f35" fmla="+- f25 0 f1"/>
              <a:gd name="f36" fmla="*/ f28 1 11"/>
              <a:gd name="f37" fmla="*/ f29 1 14"/>
              <a:gd name="f38" fmla="*/ f30 1 11"/>
              <a:gd name="f39" fmla="*/ f31 1 14"/>
              <a:gd name="f40" fmla="*/ f32 1 11"/>
              <a:gd name="f41" fmla="*/ f33 1 14"/>
              <a:gd name="f42" fmla="*/ f34 1 11"/>
              <a:gd name="f43" fmla="*/ 0 1 f26"/>
              <a:gd name="f44" fmla="*/ f20 1 f26"/>
              <a:gd name="f45" fmla="*/ 0 1 f27"/>
              <a:gd name="f46" fmla="*/ f21 1 f27"/>
              <a:gd name="f47" fmla="*/ f36 1 f26"/>
              <a:gd name="f48" fmla="*/ f37 1 f27"/>
              <a:gd name="f49" fmla="*/ f38 1 f26"/>
              <a:gd name="f50" fmla="*/ f39 1 f27"/>
              <a:gd name="f51" fmla="*/ f40 1 f26"/>
              <a:gd name="f52" fmla="*/ f41 1 f27"/>
              <a:gd name="f53" fmla="*/ f42 1 f26"/>
              <a:gd name="f54" fmla="*/ f43 f17 1"/>
              <a:gd name="f55" fmla="*/ f44 f17 1"/>
              <a:gd name="f56" fmla="*/ f46 f18 1"/>
              <a:gd name="f57" fmla="*/ f45 f18 1"/>
              <a:gd name="f58" fmla="*/ f47 f17 1"/>
              <a:gd name="f59" fmla="*/ f48 f18 1"/>
              <a:gd name="f60" fmla="*/ f49 f17 1"/>
              <a:gd name="f61" fmla="*/ f50 f18 1"/>
              <a:gd name="f62" fmla="*/ f51 f17 1"/>
              <a:gd name="f63" fmla="*/ f52 f18 1"/>
              <a:gd name="f64" fmla="*/ f53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58" y="f59"/>
              </a:cxn>
              <a:cxn ang="f35">
                <a:pos x="f60" y="f61"/>
              </a:cxn>
              <a:cxn ang="f35">
                <a:pos x="f62" y="f63"/>
              </a:cxn>
              <a:cxn ang="f35">
                <a:pos x="f64" y="f61"/>
              </a:cxn>
              <a:cxn ang="f35">
                <a:pos x="f58" y="f59"/>
              </a:cxn>
            </a:cxnLst>
            <a:rect l="f54" t="f57" r="f55" b="f56"/>
            <a:pathLst>
              <a:path w="11" h="14">
                <a:moveTo>
                  <a:pt x="f8" y="f5"/>
                </a:moveTo>
                <a:cubicBezTo>
                  <a:pt x="f9" y="f10"/>
                  <a:pt x="f6" y="f8"/>
                  <a:pt x="f6" y="f9"/>
                </a:cubicBezTo>
                <a:cubicBezTo>
                  <a:pt x="f6" y="f11"/>
                  <a:pt x="f9" y="f12"/>
                  <a:pt x="f13" y="f7"/>
                </a:cubicBezTo>
                <a:cubicBezTo>
                  <a:pt x="f10" y="f12"/>
                  <a:pt x="f14" y="f6"/>
                  <a:pt x="f14" y="f9"/>
                </a:cubicBezTo>
                <a:cubicBezTo>
                  <a:pt x="f5" y="f13"/>
                  <a:pt x="f15" y="f10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9" name="Freeform 157">
            <a:extLst>
              <a:ext uri="{FF2B5EF4-FFF2-40B4-BE49-F238E27FC236}">
                <a16:creationId xmlns:a16="http://schemas.microsoft.com/office/drawing/2014/main" id="{2EDA4192-0AFB-F43A-1F94-579DA779D776}"/>
              </a:ext>
            </a:extLst>
          </p:cNvPr>
          <p:cNvSpPr/>
          <p:nvPr/>
        </p:nvSpPr>
        <p:spPr>
          <a:xfrm>
            <a:off x="8421688" y="2608261"/>
            <a:ext cx="190496" cy="17304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3"/>
              <a:gd name="f7" fmla="val 121"/>
              <a:gd name="f8" fmla="val 5"/>
              <a:gd name="f9" fmla="val 45"/>
              <a:gd name="f10" fmla="val 85"/>
              <a:gd name="f11" fmla="val 124"/>
              <a:gd name="f12" fmla="val 128"/>
              <a:gd name="f13" fmla="val 22"/>
              <a:gd name="f14" fmla="val 44"/>
              <a:gd name="f15" fmla="val 130"/>
              <a:gd name="f16" fmla="val 66"/>
              <a:gd name="f17" fmla="val 82"/>
              <a:gd name="f18" fmla="val 117"/>
              <a:gd name="f19" fmla="val 93"/>
              <a:gd name="f20" fmla="val 104"/>
              <a:gd name="f21" fmla="val 101"/>
              <a:gd name="f22" fmla="val 70"/>
              <a:gd name="f23" fmla="val 35"/>
              <a:gd name="f24" fmla="val 114"/>
              <a:gd name="f25" fmla="val 10"/>
              <a:gd name="f26" fmla="val 84"/>
              <a:gd name="f27" fmla="val 1"/>
              <a:gd name="f28" fmla="val 73"/>
              <a:gd name="f29" fmla="val 59"/>
              <a:gd name="f30" fmla="val 30"/>
              <a:gd name="f31" fmla="val 4"/>
              <a:gd name="f32" fmla="val 15"/>
              <a:gd name="f33" fmla="+- 0 0 -90"/>
              <a:gd name="f34" fmla="*/ f3 1 133"/>
              <a:gd name="f35" fmla="*/ f4 1 121"/>
              <a:gd name="f36" fmla="val f5"/>
              <a:gd name="f37" fmla="val f6"/>
              <a:gd name="f38" fmla="val f7"/>
              <a:gd name="f39" fmla="*/ f33 f0 1"/>
              <a:gd name="f40" fmla="+- f38 0 f36"/>
              <a:gd name="f41" fmla="+- f37 0 f36"/>
              <a:gd name="f42" fmla="*/ f39 1 f2"/>
              <a:gd name="f43" fmla="*/ f41 1 133"/>
              <a:gd name="f44" fmla="*/ f40 1 121"/>
              <a:gd name="f45" fmla="*/ 5 f41 1"/>
              <a:gd name="f46" fmla="*/ 0 f40 1"/>
              <a:gd name="f47" fmla="*/ 124 f41 1"/>
              <a:gd name="f48" fmla="*/ 130 f41 1"/>
              <a:gd name="f49" fmla="*/ 66 f40 1"/>
              <a:gd name="f50" fmla="*/ 104 f41 1"/>
              <a:gd name="f51" fmla="*/ 101 f40 1"/>
              <a:gd name="f52" fmla="*/ 10 f41 1"/>
              <a:gd name="f53" fmla="*/ 84 f40 1"/>
              <a:gd name="f54" fmla="*/ 0 f41 1"/>
              <a:gd name="f55" fmla="*/ 45 f40 1"/>
              <a:gd name="f56" fmla="+- f42 0 f1"/>
              <a:gd name="f57" fmla="*/ f45 1 133"/>
              <a:gd name="f58" fmla="*/ f46 1 121"/>
              <a:gd name="f59" fmla="*/ f47 1 133"/>
              <a:gd name="f60" fmla="*/ f48 1 133"/>
              <a:gd name="f61" fmla="*/ f49 1 121"/>
              <a:gd name="f62" fmla="*/ f50 1 133"/>
              <a:gd name="f63" fmla="*/ f51 1 121"/>
              <a:gd name="f64" fmla="*/ f52 1 133"/>
              <a:gd name="f65" fmla="*/ f53 1 121"/>
              <a:gd name="f66" fmla="*/ f54 1 133"/>
              <a:gd name="f67" fmla="*/ f55 1 121"/>
              <a:gd name="f68" fmla="*/ 0 1 f43"/>
              <a:gd name="f69" fmla="*/ f37 1 f43"/>
              <a:gd name="f70" fmla="*/ 0 1 f44"/>
              <a:gd name="f71" fmla="*/ f38 1 f44"/>
              <a:gd name="f72" fmla="*/ f57 1 f43"/>
              <a:gd name="f73" fmla="*/ f58 1 f44"/>
              <a:gd name="f74" fmla="*/ f59 1 f43"/>
              <a:gd name="f75" fmla="*/ f60 1 f43"/>
              <a:gd name="f76" fmla="*/ f61 1 f44"/>
              <a:gd name="f77" fmla="*/ f62 1 f43"/>
              <a:gd name="f78" fmla="*/ f63 1 f44"/>
              <a:gd name="f79" fmla="*/ f64 1 f43"/>
              <a:gd name="f80" fmla="*/ f65 1 f44"/>
              <a:gd name="f81" fmla="*/ f66 1 f43"/>
              <a:gd name="f82" fmla="*/ f67 1 f44"/>
              <a:gd name="f83" fmla="*/ f68 f34 1"/>
              <a:gd name="f84" fmla="*/ f69 f34 1"/>
              <a:gd name="f85" fmla="*/ f71 f35 1"/>
              <a:gd name="f86" fmla="*/ f70 f35 1"/>
              <a:gd name="f87" fmla="*/ f72 f34 1"/>
              <a:gd name="f88" fmla="*/ f73 f35 1"/>
              <a:gd name="f89" fmla="*/ f74 f34 1"/>
              <a:gd name="f90" fmla="*/ f75 f34 1"/>
              <a:gd name="f91" fmla="*/ f76 f35 1"/>
              <a:gd name="f92" fmla="*/ f77 f34 1"/>
              <a:gd name="f93" fmla="*/ f78 f35 1"/>
              <a:gd name="f94" fmla="*/ f79 f34 1"/>
              <a:gd name="f95" fmla="*/ f80 f35 1"/>
              <a:gd name="f96" fmla="*/ f81 f34 1"/>
              <a:gd name="f97" fmla="*/ f82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">
                <a:pos x="f87" y="f88"/>
              </a:cxn>
              <a:cxn ang="f56">
                <a:pos x="f89" y="f88"/>
              </a:cxn>
              <a:cxn ang="f56">
                <a:pos x="f90" y="f91"/>
              </a:cxn>
              <a:cxn ang="f56">
                <a:pos x="f92" y="f93"/>
              </a:cxn>
              <a:cxn ang="f56">
                <a:pos x="f94" y="f95"/>
              </a:cxn>
              <a:cxn ang="f56">
                <a:pos x="f96" y="f97"/>
              </a:cxn>
              <a:cxn ang="f56">
                <a:pos x="f87" y="f88"/>
              </a:cxn>
            </a:cxnLst>
            <a:rect l="f83" t="f86" r="f84" b="f85"/>
            <a:pathLst>
              <a:path w="133" h="121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12" y="f13"/>
                  <a:pt x="f6" y="f14"/>
                  <a:pt x="f15" y="f16"/>
                </a:cubicBezTo>
                <a:cubicBezTo>
                  <a:pt x="f12" y="f17"/>
                  <a:pt x="f18" y="f19"/>
                  <a:pt x="f20" y="f21"/>
                </a:cubicBezTo>
                <a:cubicBezTo>
                  <a:pt x="f22" y="f7"/>
                  <a:pt x="f23" y="f24"/>
                  <a:pt x="f25" y="f26"/>
                </a:cubicBezTo>
                <a:cubicBezTo>
                  <a:pt x="f27" y="f28"/>
                  <a:pt x="f5" y="f29"/>
                  <a:pt x="f5" y="f9"/>
                </a:cubicBezTo>
                <a:cubicBezTo>
                  <a:pt x="f27" y="f30"/>
                  <a:pt x="f31" y="f32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0" name="Freeform 158">
            <a:extLst>
              <a:ext uri="{FF2B5EF4-FFF2-40B4-BE49-F238E27FC236}">
                <a16:creationId xmlns:a16="http://schemas.microsoft.com/office/drawing/2014/main" id="{850CA146-9DAC-8CD1-203F-479D21545FDF}"/>
              </a:ext>
            </a:extLst>
          </p:cNvPr>
          <p:cNvSpPr/>
          <p:nvPr/>
        </p:nvSpPr>
        <p:spPr>
          <a:xfrm>
            <a:off x="8656633" y="1289047"/>
            <a:ext cx="15873" cy="222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"/>
              <a:gd name="f7" fmla="val 15"/>
              <a:gd name="f8" fmla="val 6"/>
              <a:gd name="f9" fmla="val 9"/>
              <a:gd name="f10" fmla="val 4"/>
              <a:gd name="f11" fmla="val 7"/>
              <a:gd name="f12" fmla="val 11"/>
              <a:gd name="f13" fmla="val 8"/>
              <a:gd name="f14" fmla="val 14"/>
              <a:gd name="f15" fmla="val 3"/>
              <a:gd name="f16" fmla="val 5"/>
              <a:gd name="f17" fmla="+- 0 0 -90"/>
              <a:gd name="f18" fmla="*/ f3 1 12"/>
              <a:gd name="f19" fmla="*/ f4 1 15"/>
              <a:gd name="f20" fmla="val f5"/>
              <a:gd name="f21" fmla="val f6"/>
              <a:gd name="f22" fmla="val f7"/>
              <a:gd name="f23" fmla="*/ f17 f0 1"/>
              <a:gd name="f24" fmla="+- f22 0 f20"/>
              <a:gd name="f25" fmla="+- f21 0 f20"/>
              <a:gd name="f26" fmla="*/ f23 1 f2"/>
              <a:gd name="f27" fmla="*/ f25 1 12"/>
              <a:gd name="f28" fmla="*/ f24 1 15"/>
              <a:gd name="f29" fmla="*/ 6 f25 1"/>
              <a:gd name="f30" fmla="*/ 0 f24 1"/>
              <a:gd name="f31" fmla="*/ 12 f25 1"/>
              <a:gd name="f32" fmla="*/ 9 f24 1"/>
              <a:gd name="f33" fmla="*/ 15 f24 1"/>
              <a:gd name="f34" fmla="*/ 0 f25 1"/>
              <a:gd name="f35" fmla="+- f26 0 f1"/>
              <a:gd name="f36" fmla="*/ f29 1 12"/>
              <a:gd name="f37" fmla="*/ f30 1 15"/>
              <a:gd name="f38" fmla="*/ f31 1 12"/>
              <a:gd name="f39" fmla="*/ f32 1 15"/>
              <a:gd name="f40" fmla="*/ f33 1 15"/>
              <a:gd name="f41" fmla="*/ f34 1 12"/>
              <a:gd name="f42" fmla="*/ 0 1 f27"/>
              <a:gd name="f43" fmla="*/ f21 1 f27"/>
              <a:gd name="f44" fmla="*/ 0 1 f28"/>
              <a:gd name="f45" fmla="*/ f22 1 f28"/>
              <a:gd name="f46" fmla="*/ f36 1 f27"/>
              <a:gd name="f47" fmla="*/ f37 1 f28"/>
              <a:gd name="f48" fmla="*/ f38 1 f27"/>
              <a:gd name="f49" fmla="*/ f39 1 f28"/>
              <a:gd name="f50" fmla="*/ f40 1 f28"/>
              <a:gd name="f51" fmla="*/ f41 1 f27"/>
              <a:gd name="f52" fmla="*/ f42 f18 1"/>
              <a:gd name="f53" fmla="*/ f43 f18 1"/>
              <a:gd name="f54" fmla="*/ f45 f19 1"/>
              <a:gd name="f55" fmla="*/ f44 f19 1"/>
              <a:gd name="f56" fmla="*/ f46 f18 1"/>
              <a:gd name="f57" fmla="*/ f47 f19 1"/>
              <a:gd name="f58" fmla="*/ f48 f18 1"/>
              <a:gd name="f59" fmla="*/ f49 f19 1"/>
              <a:gd name="f60" fmla="*/ f50 f19 1"/>
              <a:gd name="f61" fmla="*/ f51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56" y="f57"/>
              </a:cxn>
              <a:cxn ang="f35">
                <a:pos x="f58" y="f59"/>
              </a:cxn>
              <a:cxn ang="f35">
                <a:pos x="f56" y="f60"/>
              </a:cxn>
              <a:cxn ang="f35">
                <a:pos x="f61" y="f59"/>
              </a:cxn>
              <a:cxn ang="f35">
                <a:pos x="f56" y="f57"/>
              </a:cxn>
            </a:cxnLst>
            <a:rect l="f52" t="f55" r="f53" b="f54"/>
            <a:pathLst>
              <a:path w="12" h="15">
                <a:moveTo>
                  <a:pt x="f8" y="f5"/>
                </a:moveTo>
                <a:cubicBezTo>
                  <a:pt x="f9" y="f10"/>
                  <a:pt x="f6" y="f11"/>
                  <a:pt x="f6" y="f9"/>
                </a:cubicBezTo>
                <a:cubicBezTo>
                  <a:pt x="f12" y="f12"/>
                  <a:pt x="f13" y="f14"/>
                  <a:pt x="f8" y="f7"/>
                </a:cubicBezTo>
                <a:cubicBezTo>
                  <a:pt x="f10" y="f7"/>
                  <a:pt x="f5" y="f12"/>
                  <a:pt x="f5" y="f9"/>
                </a:cubicBezTo>
                <a:cubicBezTo>
                  <a:pt x="f5" y="f11"/>
                  <a:pt x="f15" y="f16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1" name="Freeform 159">
            <a:extLst>
              <a:ext uri="{FF2B5EF4-FFF2-40B4-BE49-F238E27FC236}">
                <a16:creationId xmlns:a16="http://schemas.microsoft.com/office/drawing/2014/main" id="{27206F32-A1C4-4CBD-3ADB-CE7EDDE48877}"/>
              </a:ext>
            </a:extLst>
          </p:cNvPr>
          <p:cNvSpPr/>
          <p:nvPr/>
        </p:nvSpPr>
        <p:spPr>
          <a:xfrm>
            <a:off x="8697909" y="1296984"/>
            <a:ext cx="15873" cy="1746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"/>
              <a:gd name="f7" fmla="val 13"/>
              <a:gd name="f8" fmla="val 5"/>
              <a:gd name="f9" fmla="val 8"/>
              <a:gd name="f10" fmla="val 4"/>
              <a:gd name="f11" fmla="val 6"/>
              <a:gd name="f12" fmla="val 10"/>
              <a:gd name="f13" fmla="val 12"/>
              <a:gd name="f14" fmla="val 1"/>
              <a:gd name="f15" fmla="val 3"/>
              <a:gd name="f16" fmla="+- 0 0 -90"/>
              <a:gd name="f17" fmla="*/ f3 1 11"/>
              <a:gd name="f18" fmla="*/ f4 1 13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11"/>
              <a:gd name="f27" fmla="*/ f23 1 13"/>
              <a:gd name="f28" fmla="*/ 5 f24 1"/>
              <a:gd name="f29" fmla="*/ 0 f23 1"/>
              <a:gd name="f30" fmla="*/ 11 f24 1"/>
              <a:gd name="f31" fmla="*/ 8 f23 1"/>
              <a:gd name="f32" fmla="*/ 6 f24 1"/>
              <a:gd name="f33" fmla="*/ 13 f23 1"/>
              <a:gd name="f34" fmla="*/ 1 f24 1"/>
              <a:gd name="f35" fmla="+- f25 0 f1"/>
              <a:gd name="f36" fmla="*/ f28 1 11"/>
              <a:gd name="f37" fmla="*/ f29 1 13"/>
              <a:gd name="f38" fmla="*/ f30 1 11"/>
              <a:gd name="f39" fmla="*/ f31 1 13"/>
              <a:gd name="f40" fmla="*/ f32 1 11"/>
              <a:gd name="f41" fmla="*/ f33 1 13"/>
              <a:gd name="f42" fmla="*/ f34 1 11"/>
              <a:gd name="f43" fmla="*/ 0 1 f26"/>
              <a:gd name="f44" fmla="*/ f20 1 f26"/>
              <a:gd name="f45" fmla="*/ 0 1 f27"/>
              <a:gd name="f46" fmla="*/ f21 1 f27"/>
              <a:gd name="f47" fmla="*/ f36 1 f26"/>
              <a:gd name="f48" fmla="*/ f37 1 f27"/>
              <a:gd name="f49" fmla="*/ f38 1 f26"/>
              <a:gd name="f50" fmla="*/ f39 1 f27"/>
              <a:gd name="f51" fmla="*/ f40 1 f26"/>
              <a:gd name="f52" fmla="*/ f41 1 f27"/>
              <a:gd name="f53" fmla="*/ f42 1 f26"/>
              <a:gd name="f54" fmla="*/ f43 f17 1"/>
              <a:gd name="f55" fmla="*/ f44 f17 1"/>
              <a:gd name="f56" fmla="*/ f46 f18 1"/>
              <a:gd name="f57" fmla="*/ f45 f18 1"/>
              <a:gd name="f58" fmla="*/ f47 f17 1"/>
              <a:gd name="f59" fmla="*/ f48 f18 1"/>
              <a:gd name="f60" fmla="*/ f49 f17 1"/>
              <a:gd name="f61" fmla="*/ f50 f18 1"/>
              <a:gd name="f62" fmla="*/ f51 f17 1"/>
              <a:gd name="f63" fmla="*/ f52 f18 1"/>
              <a:gd name="f64" fmla="*/ f53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58" y="f59"/>
              </a:cxn>
              <a:cxn ang="f35">
                <a:pos x="f60" y="f61"/>
              </a:cxn>
              <a:cxn ang="f35">
                <a:pos x="f62" y="f63"/>
              </a:cxn>
              <a:cxn ang="f35">
                <a:pos x="f64" y="f61"/>
              </a:cxn>
              <a:cxn ang="f35">
                <a:pos x="f58" y="f59"/>
              </a:cxn>
            </a:cxnLst>
            <a:rect l="f54" t="f57" r="f55" b="f56"/>
            <a:pathLst>
              <a:path w="11" h="13">
                <a:moveTo>
                  <a:pt x="f8" y="f5"/>
                </a:moveTo>
                <a:cubicBezTo>
                  <a:pt x="f9" y="f10"/>
                  <a:pt x="f6" y="f11"/>
                  <a:pt x="f6" y="f9"/>
                </a:cubicBezTo>
                <a:cubicBezTo>
                  <a:pt x="f6" y="f12"/>
                  <a:pt x="f9" y="f6"/>
                  <a:pt x="f11" y="f7"/>
                </a:cubicBezTo>
                <a:cubicBezTo>
                  <a:pt x="f10" y="f13"/>
                  <a:pt x="f14" y="f12"/>
                  <a:pt x="f14" y="f9"/>
                </a:cubicBezTo>
                <a:cubicBezTo>
                  <a:pt x="f5" y="f11"/>
                  <a:pt x="f15" y="f10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2" name="Freeform 160">
            <a:extLst>
              <a:ext uri="{FF2B5EF4-FFF2-40B4-BE49-F238E27FC236}">
                <a16:creationId xmlns:a16="http://schemas.microsoft.com/office/drawing/2014/main" id="{6C1D560A-393B-4AFB-BCDC-14F2991639AC}"/>
              </a:ext>
            </a:extLst>
          </p:cNvPr>
          <p:cNvSpPr/>
          <p:nvPr/>
        </p:nvSpPr>
        <p:spPr>
          <a:xfrm>
            <a:off x="6343650" y="2085975"/>
            <a:ext cx="96834" cy="968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"/>
              <a:gd name="f7" fmla="val 22"/>
              <a:gd name="f8" fmla="val 42"/>
              <a:gd name="f9" fmla="val 62"/>
              <a:gd name="f10" fmla="val 63"/>
              <a:gd name="f11" fmla="val 67"/>
              <a:gd name="f12" fmla="val 3"/>
              <a:gd name="f13" fmla="val 4"/>
              <a:gd name="f14" fmla="val 17"/>
              <a:gd name="f15" fmla="val 30"/>
              <a:gd name="f16" fmla="val 66"/>
              <a:gd name="f17" fmla="val 43"/>
              <a:gd name="f18" fmla="val 64"/>
              <a:gd name="f19" fmla="val 60"/>
              <a:gd name="f20" fmla="val 55"/>
              <a:gd name="f21" fmla="val 38"/>
              <a:gd name="f22" fmla="val 35"/>
              <a:gd name="f23" fmla="val 31"/>
              <a:gd name="f24" fmla="val 28"/>
              <a:gd name="f25" fmla="val 15"/>
              <a:gd name="f26" fmla="val 5"/>
              <a:gd name="f27" fmla="val 47"/>
              <a:gd name="f28" fmla="val 1"/>
              <a:gd name="f29" fmla="val 32"/>
              <a:gd name="f30" fmla="val 16"/>
              <a:gd name="f31" fmla="+- 0 0 -90"/>
              <a:gd name="f32" fmla="*/ f3 1 68"/>
              <a:gd name="f33" fmla="*/ f4 1 68"/>
              <a:gd name="f34" fmla="val f5"/>
              <a:gd name="f35" fmla="val f6"/>
              <a:gd name="f36" fmla="*/ f31 f0 1"/>
              <a:gd name="f37" fmla="+- f35 0 f34"/>
              <a:gd name="f38" fmla="*/ f36 1 f2"/>
              <a:gd name="f39" fmla="*/ f37 1 68"/>
              <a:gd name="f40" fmla="*/ 0 f37 1"/>
              <a:gd name="f41" fmla="*/ 62 f37 1"/>
              <a:gd name="f42" fmla="*/ 67 f37 1"/>
              <a:gd name="f43" fmla="*/ 4 f37 1"/>
              <a:gd name="f44" fmla="*/ 66 f37 1"/>
              <a:gd name="f45" fmla="*/ 43 f37 1"/>
              <a:gd name="f46" fmla="*/ 38 f37 1"/>
              <a:gd name="f47" fmla="*/ 68 f37 1"/>
              <a:gd name="f48" fmla="*/ 28 f37 1"/>
              <a:gd name="f49" fmla="*/ 3 f37 1"/>
              <a:gd name="f50" fmla="*/ 47 f37 1"/>
              <a:gd name="f51" fmla="+- f38 0 f1"/>
              <a:gd name="f52" fmla="*/ f40 1 68"/>
              <a:gd name="f53" fmla="*/ f41 1 68"/>
              <a:gd name="f54" fmla="*/ f42 1 68"/>
              <a:gd name="f55" fmla="*/ f43 1 68"/>
              <a:gd name="f56" fmla="*/ f44 1 68"/>
              <a:gd name="f57" fmla="*/ f45 1 68"/>
              <a:gd name="f58" fmla="*/ f46 1 68"/>
              <a:gd name="f59" fmla="*/ f47 1 68"/>
              <a:gd name="f60" fmla="*/ f48 1 68"/>
              <a:gd name="f61" fmla="*/ f49 1 68"/>
              <a:gd name="f62" fmla="*/ f50 1 68"/>
              <a:gd name="f63" fmla="*/ 0 1 f39"/>
              <a:gd name="f64" fmla="*/ f35 1 f39"/>
              <a:gd name="f65" fmla="*/ f52 1 f39"/>
              <a:gd name="f66" fmla="*/ f53 1 f39"/>
              <a:gd name="f67" fmla="*/ f54 1 f39"/>
              <a:gd name="f68" fmla="*/ f55 1 f39"/>
              <a:gd name="f69" fmla="*/ f56 1 f39"/>
              <a:gd name="f70" fmla="*/ f57 1 f39"/>
              <a:gd name="f71" fmla="*/ f58 1 f39"/>
              <a:gd name="f72" fmla="*/ f59 1 f39"/>
              <a:gd name="f73" fmla="*/ f60 1 f39"/>
              <a:gd name="f74" fmla="*/ f61 1 f39"/>
              <a:gd name="f75" fmla="*/ f62 1 f39"/>
              <a:gd name="f76" fmla="*/ f63 f32 1"/>
              <a:gd name="f77" fmla="*/ f64 f32 1"/>
              <a:gd name="f78" fmla="*/ f64 f33 1"/>
              <a:gd name="f79" fmla="*/ f63 f33 1"/>
              <a:gd name="f80" fmla="*/ f65 f32 1"/>
              <a:gd name="f81" fmla="*/ f65 f33 1"/>
              <a:gd name="f82" fmla="*/ f66 f32 1"/>
              <a:gd name="f83" fmla="*/ f67 f32 1"/>
              <a:gd name="f84" fmla="*/ f68 f33 1"/>
              <a:gd name="f85" fmla="*/ f69 f32 1"/>
              <a:gd name="f86" fmla="*/ f70 f33 1"/>
              <a:gd name="f87" fmla="*/ f71 f32 1"/>
              <a:gd name="f88" fmla="*/ f72 f33 1"/>
              <a:gd name="f89" fmla="*/ f73 f32 1"/>
              <a:gd name="f90" fmla="*/ f67 f33 1"/>
              <a:gd name="f91" fmla="*/ f74 f32 1"/>
              <a:gd name="f92" fmla="*/ f75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80" y="f81"/>
              </a:cxn>
              <a:cxn ang="f51">
                <a:pos x="f82" y="f81"/>
              </a:cxn>
              <a:cxn ang="f51">
                <a:pos x="f83" y="f84"/>
              </a:cxn>
              <a:cxn ang="f51">
                <a:pos x="f85" y="f86"/>
              </a:cxn>
              <a:cxn ang="f51">
                <a:pos x="f87" y="f88"/>
              </a:cxn>
              <a:cxn ang="f51">
                <a:pos x="f89" y="f90"/>
              </a:cxn>
              <a:cxn ang="f51">
                <a:pos x="f91" y="f92"/>
              </a:cxn>
              <a:cxn ang="f51">
                <a:pos x="f80" y="f81"/>
              </a:cxn>
            </a:cxnLst>
            <a:rect l="f76" t="f79" r="f77" b="f78"/>
            <a:pathLst>
              <a:path w="68" h="68">
                <a:moveTo>
                  <a:pt x="f5" y="f5"/>
                </a:moveTo>
                <a:cubicBezTo>
                  <a:pt x="f7" y="f5"/>
                  <a:pt x="f8" y="f5"/>
                  <a:pt x="f9" y="f5"/>
                </a:cubicBezTo>
                <a:cubicBezTo>
                  <a:pt x="f10" y="f5"/>
                  <a:pt x="f11" y="f12"/>
                  <a:pt x="f11" y="f13"/>
                </a:cubicBezTo>
                <a:cubicBezTo>
                  <a:pt x="f11" y="f14"/>
                  <a:pt x="f6" y="f15"/>
                  <a:pt x="f16" y="f17"/>
                </a:cubicBezTo>
                <a:cubicBezTo>
                  <a:pt x="f18" y="f19"/>
                  <a:pt x="f20" y="f11"/>
                  <a:pt x="f21" y="f6"/>
                </a:cubicBezTo>
                <a:cubicBezTo>
                  <a:pt x="f22" y="f6"/>
                  <a:pt x="f23" y="f6"/>
                  <a:pt x="f24" y="f11"/>
                </a:cubicBezTo>
                <a:cubicBezTo>
                  <a:pt x="f25" y="f11"/>
                  <a:pt x="f26" y="f19"/>
                  <a:pt x="f12" y="f27"/>
                </a:cubicBezTo>
                <a:cubicBezTo>
                  <a:pt x="f28" y="f29"/>
                  <a:pt x="f28" y="f30"/>
                  <a:pt x="f5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3" name="Freeform 164">
            <a:extLst>
              <a:ext uri="{FF2B5EF4-FFF2-40B4-BE49-F238E27FC236}">
                <a16:creationId xmlns:a16="http://schemas.microsoft.com/office/drawing/2014/main" id="{B3C95FA4-A2DF-4548-1852-CE148DB2F5DA}"/>
              </a:ext>
            </a:extLst>
          </p:cNvPr>
          <p:cNvSpPr/>
          <p:nvPr/>
        </p:nvSpPr>
        <p:spPr>
          <a:xfrm>
            <a:off x="6745291" y="4151311"/>
            <a:ext cx="352428" cy="3667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0"/>
              <a:gd name="f7" fmla="val 165"/>
              <a:gd name="f8" fmla="val 46"/>
              <a:gd name="f9" fmla="val 1"/>
              <a:gd name="f10" fmla="val 75"/>
              <a:gd name="f11" fmla="val 102"/>
              <a:gd name="f12" fmla="val 130"/>
              <a:gd name="f13" fmla="val 2"/>
              <a:gd name="f14" fmla="val 132"/>
              <a:gd name="f15" fmla="val 135"/>
              <a:gd name="f16" fmla="val 3"/>
              <a:gd name="f17" fmla="val 5"/>
              <a:gd name="f18" fmla="val 149"/>
              <a:gd name="f19" fmla="val 33"/>
              <a:gd name="f20" fmla="val 61"/>
              <a:gd name="f21" fmla="val 157"/>
              <a:gd name="f22" fmla="val 93"/>
              <a:gd name="f23" fmla="val 154"/>
              <a:gd name="f24" fmla="val 129"/>
              <a:gd name="f25" fmla="val 123"/>
              <a:gd name="f26" fmla="val 88"/>
              <a:gd name="f27" fmla="val 162"/>
              <a:gd name="f28" fmla="val 42"/>
              <a:gd name="f29" fmla="val 10"/>
              <a:gd name="f30" fmla="val 134"/>
              <a:gd name="f31" fmla="val 4"/>
              <a:gd name="f32" fmla="val 100"/>
              <a:gd name="f33" fmla="val 74"/>
              <a:gd name="f34" fmla="val 6"/>
              <a:gd name="f35" fmla="val 51"/>
              <a:gd name="f36" fmla="val 15"/>
              <a:gd name="f37" fmla="val 28"/>
              <a:gd name="f38" fmla="val 18"/>
              <a:gd name="f39" fmla="val 21"/>
              <a:gd name="f40" fmla="val 24"/>
              <a:gd name="f41" fmla="val 8"/>
              <a:gd name="f42" fmla="val 26"/>
              <a:gd name="f43" fmla="val 29"/>
              <a:gd name="f44" fmla="val 36"/>
              <a:gd name="f45" fmla="val 11"/>
              <a:gd name="f46" fmla="val 30"/>
              <a:gd name="f47" fmla="val 19"/>
              <a:gd name="f48" fmla="val 20"/>
              <a:gd name="f49" fmla="val 53"/>
              <a:gd name="f50" fmla="val 14"/>
              <a:gd name="f51" fmla="val 79"/>
              <a:gd name="f52" fmla="val 106"/>
              <a:gd name="f53" fmla="val 25"/>
              <a:gd name="f54" fmla="val 121"/>
              <a:gd name="f55" fmla="val 32"/>
              <a:gd name="f56" fmla="val 133"/>
              <a:gd name="f57" fmla="val 44"/>
              <a:gd name="f58" fmla="val 143"/>
              <a:gd name="f59" fmla="val 96"/>
              <a:gd name="f60" fmla="val 34"/>
              <a:gd name="f61" fmla="val 49"/>
              <a:gd name="f62" fmla="+- 0 0 -90"/>
              <a:gd name="f63" fmla="*/ f3 1 160"/>
              <a:gd name="f64" fmla="*/ f4 1 165"/>
              <a:gd name="f65" fmla="val f5"/>
              <a:gd name="f66" fmla="val f6"/>
              <a:gd name="f67" fmla="val f7"/>
              <a:gd name="f68" fmla="*/ f62 f0 1"/>
              <a:gd name="f69" fmla="+- f67 0 f65"/>
              <a:gd name="f70" fmla="+- f66 0 f65"/>
              <a:gd name="f71" fmla="*/ f68 1 f2"/>
              <a:gd name="f72" fmla="*/ f70 1 160"/>
              <a:gd name="f73" fmla="*/ f69 1 165"/>
              <a:gd name="f74" fmla="*/ 46 f70 1"/>
              <a:gd name="f75" fmla="*/ 1 f69 1"/>
              <a:gd name="f76" fmla="*/ 130 f70 1"/>
              <a:gd name="f77" fmla="*/ 2 f69 1"/>
              <a:gd name="f78" fmla="*/ 135 f70 1"/>
              <a:gd name="f79" fmla="*/ 5 f69 1"/>
              <a:gd name="f80" fmla="*/ 157 f70 1"/>
              <a:gd name="f81" fmla="*/ 93 f69 1"/>
              <a:gd name="f82" fmla="*/ 88 f70 1"/>
              <a:gd name="f83" fmla="*/ 162 f69 1"/>
              <a:gd name="f84" fmla="*/ 4 f70 1"/>
              <a:gd name="f85" fmla="*/ 100 f69 1"/>
              <a:gd name="f86" fmla="*/ 15 f70 1"/>
              <a:gd name="f87" fmla="*/ 28 f69 1"/>
              <a:gd name="f88" fmla="*/ 24 f70 1"/>
              <a:gd name="f89" fmla="*/ 8 f69 1"/>
              <a:gd name="f90" fmla="*/ 36 f70 1"/>
              <a:gd name="f91" fmla="*/ 28 f70 1"/>
              <a:gd name="f92" fmla="*/ 21 f70 1"/>
              <a:gd name="f93" fmla="*/ 106 f69 1"/>
              <a:gd name="f94" fmla="*/ 44 f70 1"/>
              <a:gd name="f95" fmla="*/ 143 f69 1"/>
              <a:gd name="f96" fmla="+- f71 0 f1"/>
              <a:gd name="f97" fmla="*/ f74 1 160"/>
              <a:gd name="f98" fmla="*/ f75 1 165"/>
              <a:gd name="f99" fmla="*/ f76 1 160"/>
              <a:gd name="f100" fmla="*/ f77 1 165"/>
              <a:gd name="f101" fmla="*/ f78 1 160"/>
              <a:gd name="f102" fmla="*/ f79 1 165"/>
              <a:gd name="f103" fmla="*/ f80 1 160"/>
              <a:gd name="f104" fmla="*/ f81 1 165"/>
              <a:gd name="f105" fmla="*/ f82 1 160"/>
              <a:gd name="f106" fmla="*/ f83 1 165"/>
              <a:gd name="f107" fmla="*/ f84 1 160"/>
              <a:gd name="f108" fmla="*/ f85 1 165"/>
              <a:gd name="f109" fmla="*/ f86 1 160"/>
              <a:gd name="f110" fmla="*/ f87 1 165"/>
              <a:gd name="f111" fmla="*/ f88 1 160"/>
              <a:gd name="f112" fmla="*/ f89 1 165"/>
              <a:gd name="f113" fmla="*/ f90 1 160"/>
              <a:gd name="f114" fmla="*/ f91 1 160"/>
              <a:gd name="f115" fmla="*/ f92 1 160"/>
              <a:gd name="f116" fmla="*/ f93 1 165"/>
              <a:gd name="f117" fmla="*/ f94 1 160"/>
              <a:gd name="f118" fmla="*/ f95 1 165"/>
              <a:gd name="f119" fmla="*/ 0 1 f72"/>
              <a:gd name="f120" fmla="*/ f66 1 f72"/>
              <a:gd name="f121" fmla="*/ 0 1 f73"/>
              <a:gd name="f122" fmla="*/ f67 1 f73"/>
              <a:gd name="f123" fmla="*/ f97 1 f72"/>
              <a:gd name="f124" fmla="*/ f98 1 f73"/>
              <a:gd name="f125" fmla="*/ f99 1 f72"/>
              <a:gd name="f126" fmla="*/ f100 1 f73"/>
              <a:gd name="f127" fmla="*/ f101 1 f72"/>
              <a:gd name="f128" fmla="*/ f102 1 f73"/>
              <a:gd name="f129" fmla="*/ f103 1 f72"/>
              <a:gd name="f130" fmla="*/ f104 1 f73"/>
              <a:gd name="f131" fmla="*/ f105 1 f72"/>
              <a:gd name="f132" fmla="*/ f106 1 f73"/>
              <a:gd name="f133" fmla="*/ f107 1 f72"/>
              <a:gd name="f134" fmla="*/ f108 1 f73"/>
              <a:gd name="f135" fmla="*/ f109 1 f72"/>
              <a:gd name="f136" fmla="*/ f110 1 f73"/>
              <a:gd name="f137" fmla="*/ f111 1 f72"/>
              <a:gd name="f138" fmla="*/ f112 1 f73"/>
              <a:gd name="f139" fmla="*/ f113 1 f72"/>
              <a:gd name="f140" fmla="*/ f114 1 f72"/>
              <a:gd name="f141" fmla="*/ f115 1 f72"/>
              <a:gd name="f142" fmla="*/ f116 1 f73"/>
              <a:gd name="f143" fmla="*/ f117 1 f72"/>
              <a:gd name="f144" fmla="*/ f118 1 f73"/>
              <a:gd name="f145" fmla="*/ f119 f63 1"/>
              <a:gd name="f146" fmla="*/ f120 f63 1"/>
              <a:gd name="f147" fmla="*/ f122 f64 1"/>
              <a:gd name="f148" fmla="*/ f121 f64 1"/>
              <a:gd name="f149" fmla="*/ f123 f63 1"/>
              <a:gd name="f150" fmla="*/ f124 f64 1"/>
              <a:gd name="f151" fmla="*/ f125 f63 1"/>
              <a:gd name="f152" fmla="*/ f126 f64 1"/>
              <a:gd name="f153" fmla="*/ f127 f63 1"/>
              <a:gd name="f154" fmla="*/ f128 f64 1"/>
              <a:gd name="f155" fmla="*/ f129 f63 1"/>
              <a:gd name="f156" fmla="*/ f130 f64 1"/>
              <a:gd name="f157" fmla="*/ f131 f63 1"/>
              <a:gd name="f158" fmla="*/ f132 f64 1"/>
              <a:gd name="f159" fmla="*/ f133 f63 1"/>
              <a:gd name="f160" fmla="*/ f134 f64 1"/>
              <a:gd name="f161" fmla="*/ f135 f63 1"/>
              <a:gd name="f162" fmla="*/ f136 f64 1"/>
              <a:gd name="f163" fmla="*/ f137 f63 1"/>
              <a:gd name="f164" fmla="*/ f138 f64 1"/>
              <a:gd name="f165" fmla="*/ f139 f63 1"/>
              <a:gd name="f166" fmla="*/ f140 f63 1"/>
              <a:gd name="f167" fmla="*/ f141 f63 1"/>
              <a:gd name="f168" fmla="*/ f142 f64 1"/>
              <a:gd name="f169" fmla="*/ f143 f63 1"/>
              <a:gd name="f170" fmla="*/ f144 f6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6">
                <a:pos x="f149" y="f150"/>
              </a:cxn>
              <a:cxn ang="f96">
                <a:pos x="f151" y="f152"/>
              </a:cxn>
              <a:cxn ang="f96">
                <a:pos x="f153" y="f154"/>
              </a:cxn>
              <a:cxn ang="f96">
                <a:pos x="f155" y="f156"/>
              </a:cxn>
              <a:cxn ang="f96">
                <a:pos x="f157" y="f158"/>
              </a:cxn>
              <a:cxn ang="f96">
                <a:pos x="f159" y="f160"/>
              </a:cxn>
              <a:cxn ang="f96">
                <a:pos x="f161" y="f162"/>
              </a:cxn>
              <a:cxn ang="f96">
                <a:pos x="f163" y="f164"/>
              </a:cxn>
              <a:cxn ang="f96">
                <a:pos x="f165" y="f152"/>
              </a:cxn>
              <a:cxn ang="f96">
                <a:pos x="f166" y="f162"/>
              </a:cxn>
              <a:cxn ang="f96">
                <a:pos x="f167" y="f168"/>
              </a:cxn>
              <a:cxn ang="f96">
                <a:pos x="f169" y="f170"/>
              </a:cxn>
              <a:cxn ang="f96">
                <a:pos x="f149" y="f150"/>
              </a:cxn>
            </a:cxnLst>
            <a:rect l="f145" t="f148" r="f146" b="f147"/>
            <a:pathLst>
              <a:path w="160" h="165">
                <a:moveTo>
                  <a:pt x="f8" y="f9"/>
                </a:moveTo>
                <a:cubicBezTo>
                  <a:pt x="f10" y="f9"/>
                  <a:pt x="f11" y="f9"/>
                  <a:pt x="f12" y="f13"/>
                </a:cubicBezTo>
                <a:cubicBezTo>
                  <a:pt x="f14" y="f13"/>
                  <a:pt x="f15" y="f16"/>
                  <a:pt x="f15" y="f17"/>
                </a:cubicBezTo>
                <a:cubicBezTo>
                  <a:pt x="f18" y="f19"/>
                  <a:pt x="f6" y="f20"/>
                  <a:pt x="f21" y="f22"/>
                </a:cubicBezTo>
                <a:cubicBezTo>
                  <a:pt x="f23" y="f24"/>
                  <a:pt x="f25" y="f6"/>
                  <a:pt x="f26" y="f27"/>
                </a:cubicBezTo>
                <a:cubicBezTo>
                  <a:pt x="f28" y="f7"/>
                  <a:pt x="f29" y="f30"/>
                  <a:pt x="f31" y="f32"/>
                </a:cubicBezTo>
                <a:cubicBezTo>
                  <a:pt x="f5" y="f33"/>
                  <a:pt x="f34" y="f35"/>
                  <a:pt x="f36" y="f37"/>
                </a:cubicBezTo>
                <a:cubicBezTo>
                  <a:pt x="f38" y="f39"/>
                  <a:pt x="f39" y="f36"/>
                  <a:pt x="f40" y="f41"/>
                </a:cubicBezTo>
                <a:cubicBezTo>
                  <a:pt x="f42" y="f13"/>
                  <a:pt x="f43" y="f5"/>
                  <a:pt x="f44" y="f13"/>
                </a:cubicBezTo>
                <a:cubicBezTo>
                  <a:pt x="f19" y="f45"/>
                  <a:pt x="f46" y="f47"/>
                  <a:pt x="f37" y="f37"/>
                </a:cubicBezTo>
                <a:cubicBezTo>
                  <a:pt x="f48" y="f49"/>
                  <a:pt x="f50" y="f51"/>
                  <a:pt x="f39" y="f52"/>
                </a:cubicBezTo>
                <a:cubicBezTo>
                  <a:pt x="f53" y="f54"/>
                  <a:pt x="f55" y="f56"/>
                  <a:pt x="f57" y="f58"/>
                </a:cubicBezTo>
                <a:cubicBezTo>
                  <a:pt x="f39" y="f59"/>
                  <a:pt x="f60" y="f61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4" name="Freeform 165">
            <a:extLst>
              <a:ext uri="{FF2B5EF4-FFF2-40B4-BE49-F238E27FC236}">
                <a16:creationId xmlns:a16="http://schemas.microsoft.com/office/drawing/2014/main" id="{9ED7F013-CAE0-861E-64B8-BBF9EB1365FB}"/>
              </a:ext>
            </a:extLst>
          </p:cNvPr>
          <p:cNvSpPr/>
          <p:nvPr/>
        </p:nvSpPr>
        <p:spPr>
          <a:xfrm>
            <a:off x="8478838" y="4300542"/>
            <a:ext cx="234945" cy="5810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7"/>
              <a:gd name="f7" fmla="val 262"/>
              <a:gd name="f8" fmla="val 42"/>
              <a:gd name="f9" fmla="val 1"/>
              <a:gd name="f10" fmla="val 40"/>
              <a:gd name="f11" fmla="val 7"/>
              <a:gd name="f12" fmla="val 39"/>
              <a:gd name="f13" fmla="val 14"/>
              <a:gd name="f14" fmla="val 37"/>
              <a:gd name="f15" fmla="val 20"/>
              <a:gd name="f16" fmla="val 33"/>
              <a:gd name="f17" fmla="val 29"/>
              <a:gd name="f18" fmla="val 38"/>
              <a:gd name="f19" fmla="val 24"/>
              <a:gd name="f20" fmla="val 47"/>
              <a:gd name="f21" fmla="val 9"/>
              <a:gd name="f22" fmla="val 77"/>
              <a:gd name="f23" fmla="val 108"/>
              <a:gd name="f24" fmla="val 15"/>
              <a:gd name="f25" fmla="val 140"/>
              <a:gd name="f26" fmla="val 172"/>
              <a:gd name="f27" fmla="val 25"/>
              <a:gd name="f28" fmla="val 205"/>
              <a:gd name="f29" fmla="val 237"/>
              <a:gd name="f30" fmla="val 19"/>
              <a:gd name="f31" fmla="val 244"/>
              <a:gd name="f32" fmla="val 17"/>
              <a:gd name="f33" fmla="val 251"/>
              <a:gd name="f34" fmla="val 258"/>
              <a:gd name="f35" fmla="val 26"/>
              <a:gd name="f36" fmla="val 255"/>
              <a:gd name="f37" fmla="val 27"/>
              <a:gd name="f38" fmla="val 253"/>
              <a:gd name="f39" fmla="val 31"/>
              <a:gd name="f40" fmla="val 215"/>
              <a:gd name="f41" fmla="val 145"/>
              <a:gd name="f42" fmla="val 18"/>
              <a:gd name="f43" fmla="val 70"/>
              <a:gd name="f44" fmla="val 35"/>
              <a:gd name="f45" fmla="val 34"/>
              <a:gd name="f46" fmla="val 12"/>
              <a:gd name="f47" fmla="val 46"/>
              <a:gd name="f48" fmla="val 54"/>
              <a:gd name="f49" fmla="val 61"/>
              <a:gd name="f50" fmla="val 68"/>
              <a:gd name="f51" fmla="val 86"/>
              <a:gd name="f52" fmla="val 95"/>
              <a:gd name="f53" fmla="val 56"/>
              <a:gd name="f54" fmla="val 82"/>
              <a:gd name="f55" fmla="val 103"/>
              <a:gd name="f56" fmla="val 135"/>
              <a:gd name="f57" fmla="val 99"/>
              <a:gd name="f58" fmla="val 159"/>
              <a:gd name="f59" fmla="val 96"/>
              <a:gd name="f60" fmla="val 184"/>
              <a:gd name="f61" fmla="val 93"/>
              <a:gd name="f62" fmla="val 208"/>
              <a:gd name="f63" fmla="val 92"/>
              <a:gd name="f64" fmla="val 218"/>
              <a:gd name="f65" fmla="val 229"/>
              <a:gd name="f66" fmla="val 239"/>
              <a:gd name="f67" fmla="val 248"/>
              <a:gd name="f68" fmla="val 94"/>
              <a:gd name="f69" fmla="val 259"/>
              <a:gd name="f70" fmla="val 90"/>
              <a:gd name="f71" fmla="val 84"/>
              <a:gd name="f72" fmla="val 64"/>
              <a:gd name="f73" fmla="val 45"/>
              <a:gd name="f74" fmla="val 252"/>
              <a:gd name="f75" fmla="val 247"/>
              <a:gd name="f76" fmla="val 13"/>
              <a:gd name="f77" fmla="val 241"/>
              <a:gd name="f78" fmla="val 235"/>
              <a:gd name="f79" fmla="val 204"/>
              <a:gd name="f80" fmla="val 174"/>
              <a:gd name="f81" fmla="val 8"/>
              <a:gd name="f82" fmla="val 144"/>
              <a:gd name="f83" fmla="val 3"/>
              <a:gd name="f84" fmla="val 72"/>
              <a:gd name="f85" fmla="val 23"/>
              <a:gd name="f86" fmla="val 30"/>
              <a:gd name="f87" fmla="val 41"/>
              <a:gd name="f88" fmla="+- 0 0 -90"/>
              <a:gd name="f89" fmla="*/ f3 1 107"/>
              <a:gd name="f90" fmla="*/ f4 1 262"/>
              <a:gd name="f91" fmla="val f5"/>
              <a:gd name="f92" fmla="val f6"/>
              <a:gd name="f93" fmla="val f7"/>
              <a:gd name="f94" fmla="*/ f88 f0 1"/>
              <a:gd name="f95" fmla="+- f93 0 f91"/>
              <a:gd name="f96" fmla="+- f92 0 f91"/>
              <a:gd name="f97" fmla="*/ f94 1 f2"/>
              <a:gd name="f98" fmla="*/ f96 1 107"/>
              <a:gd name="f99" fmla="*/ f95 1 262"/>
              <a:gd name="f100" fmla="*/ 42 f96 1"/>
              <a:gd name="f101" fmla="*/ 1 f95 1"/>
              <a:gd name="f102" fmla="*/ 37 f96 1"/>
              <a:gd name="f103" fmla="*/ 20 f95 1"/>
              <a:gd name="f104" fmla="*/ 24 f96 1"/>
              <a:gd name="f105" fmla="*/ 47 f95 1"/>
              <a:gd name="f106" fmla="*/ 15 f96 1"/>
              <a:gd name="f107" fmla="*/ 140 f95 1"/>
              <a:gd name="f108" fmla="*/ 20 f96 1"/>
              <a:gd name="f109" fmla="*/ 237 f95 1"/>
              <a:gd name="f110" fmla="*/ 25 f96 1"/>
              <a:gd name="f111" fmla="*/ 258 f95 1"/>
              <a:gd name="f112" fmla="*/ 27 f96 1"/>
              <a:gd name="f113" fmla="*/ 251 f95 1"/>
              <a:gd name="f114" fmla="*/ 145 f95 1"/>
              <a:gd name="f115" fmla="*/ 35 f96 1"/>
              <a:gd name="f116" fmla="*/ 34 f95 1"/>
              <a:gd name="f117" fmla="*/ 46 f96 1"/>
              <a:gd name="f118" fmla="*/ 0 f95 1"/>
              <a:gd name="f119" fmla="*/ 68 f96 1"/>
              <a:gd name="f120" fmla="*/ 95 f96 1"/>
              <a:gd name="f121" fmla="*/ 56 f95 1"/>
              <a:gd name="f122" fmla="*/ 103 f96 1"/>
              <a:gd name="f123" fmla="*/ 135 f95 1"/>
              <a:gd name="f124" fmla="*/ 93 f96 1"/>
              <a:gd name="f125" fmla="*/ 208 f95 1"/>
              <a:gd name="f126" fmla="*/ 96 f96 1"/>
              <a:gd name="f127" fmla="*/ 239 f95 1"/>
              <a:gd name="f128" fmla="*/ 253 f95 1"/>
              <a:gd name="f129" fmla="*/ 84 f96 1"/>
              <a:gd name="f130" fmla="*/ 262 f95 1"/>
              <a:gd name="f131" fmla="*/ 14 f96 1"/>
              <a:gd name="f132" fmla="*/ 252 f95 1"/>
              <a:gd name="f133" fmla="*/ 235 f95 1"/>
              <a:gd name="f134" fmla="*/ 8 f96 1"/>
              <a:gd name="f135" fmla="*/ 144 f95 1"/>
              <a:gd name="f136" fmla="*/ 23 f96 1"/>
              <a:gd name="f137" fmla="*/ 39 f95 1"/>
              <a:gd name="f138" fmla="*/ 40 f96 1"/>
              <a:gd name="f139" fmla="+- f97 0 f1"/>
              <a:gd name="f140" fmla="*/ f100 1 107"/>
              <a:gd name="f141" fmla="*/ f101 1 262"/>
              <a:gd name="f142" fmla="*/ f102 1 107"/>
              <a:gd name="f143" fmla="*/ f103 1 262"/>
              <a:gd name="f144" fmla="*/ f104 1 107"/>
              <a:gd name="f145" fmla="*/ f105 1 262"/>
              <a:gd name="f146" fmla="*/ f106 1 107"/>
              <a:gd name="f147" fmla="*/ f107 1 262"/>
              <a:gd name="f148" fmla="*/ f108 1 107"/>
              <a:gd name="f149" fmla="*/ f109 1 262"/>
              <a:gd name="f150" fmla="*/ f110 1 107"/>
              <a:gd name="f151" fmla="*/ f111 1 262"/>
              <a:gd name="f152" fmla="*/ f112 1 107"/>
              <a:gd name="f153" fmla="*/ f113 1 262"/>
              <a:gd name="f154" fmla="*/ f114 1 262"/>
              <a:gd name="f155" fmla="*/ f115 1 107"/>
              <a:gd name="f156" fmla="*/ f116 1 262"/>
              <a:gd name="f157" fmla="*/ f117 1 107"/>
              <a:gd name="f158" fmla="*/ f118 1 262"/>
              <a:gd name="f159" fmla="*/ f119 1 107"/>
              <a:gd name="f160" fmla="*/ f120 1 107"/>
              <a:gd name="f161" fmla="*/ f121 1 262"/>
              <a:gd name="f162" fmla="*/ f122 1 107"/>
              <a:gd name="f163" fmla="*/ f123 1 262"/>
              <a:gd name="f164" fmla="*/ f124 1 107"/>
              <a:gd name="f165" fmla="*/ f125 1 262"/>
              <a:gd name="f166" fmla="*/ f126 1 107"/>
              <a:gd name="f167" fmla="*/ f127 1 262"/>
              <a:gd name="f168" fmla="*/ f128 1 262"/>
              <a:gd name="f169" fmla="*/ f129 1 107"/>
              <a:gd name="f170" fmla="*/ f130 1 262"/>
              <a:gd name="f171" fmla="*/ f131 1 107"/>
              <a:gd name="f172" fmla="*/ f132 1 262"/>
              <a:gd name="f173" fmla="*/ f133 1 262"/>
              <a:gd name="f174" fmla="*/ f134 1 107"/>
              <a:gd name="f175" fmla="*/ f135 1 262"/>
              <a:gd name="f176" fmla="*/ f136 1 107"/>
              <a:gd name="f177" fmla="*/ f137 1 262"/>
              <a:gd name="f178" fmla="*/ f138 1 107"/>
              <a:gd name="f179" fmla="*/ 0 1 f98"/>
              <a:gd name="f180" fmla="*/ f92 1 f98"/>
              <a:gd name="f181" fmla="*/ 0 1 f99"/>
              <a:gd name="f182" fmla="*/ f93 1 f99"/>
              <a:gd name="f183" fmla="*/ f140 1 f98"/>
              <a:gd name="f184" fmla="*/ f141 1 f99"/>
              <a:gd name="f185" fmla="*/ f142 1 f98"/>
              <a:gd name="f186" fmla="*/ f143 1 f99"/>
              <a:gd name="f187" fmla="*/ f144 1 f98"/>
              <a:gd name="f188" fmla="*/ f145 1 f99"/>
              <a:gd name="f189" fmla="*/ f146 1 f98"/>
              <a:gd name="f190" fmla="*/ f147 1 f99"/>
              <a:gd name="f191" fmla="*/ f148 1 f98"/>
              <a:gd name="f192" fmla="*/ f149 1 f99"/>
              <a:gd name="f193" fmla="*/ f150 1 f98"/>
              <a:gd name="f194" fmla="*/ f151 1 f99"/>
              <a:gd name="f195" fmla="*/ f152 1 f98"/>
              <a:gd name="f196" fmla="*/ f153 1 f99"/>
              <a:gd name="f197" fmla="*/ f154 1 f99"/>
              <a:gd name="f198" fmla="*/ f155 1 f98"/>
              <a:gd name="f199" fmla="*/ f156 1 f99"/>
              <a:gd name="f200" fmla="*/ f157 1 f98"/>
              <a:gd name="f201" fmla="*/ f158 1 f99"/>
              <a:gd name="f202" fmla="*/ f159 1 f98"/>
              <a:gd name="f203" fmla="*/ f160 1 f98"/>
              <a:gd name="f204" fmla="*/ f161 1 f99"/>
              <a:gd name="f205" fmla="*/ f162 1 f98"/>
              <a:gd name="f206" fmla="*/ f163 1 f99"/>
              <a:gd name="f207" fmla="*/ f164 1 f98"/>
              <a:gd name="f208" fmla="*/ f165 1 f99"/>
              <a:gd name="f209" fmla="*/ f166 1 f98"/>
              <a:gd name="f210" fmla="*/ f167 1 f99"/>
              <a:gd name="f211" fmla="*/ f168 1 f99"/>
              <a:gd name="f212" fmla="*/ f169 1 f98"/>
              <a:gd name="f213" fmla="*/ f170 1 f99"/>
              <a:gd name="f214" fmla="*/ f171 1 f98"/>
              <a:gd name="f215" fmla="*/ f172 1 f99"/>
              <a:gd name="f216" fmla="*/ f173 1 f99"/>
              <a:gd name="f217" fmla="*/ f174 1 f98"/>
              <a:gd name="f218" fmla="*/ f175 1 f99"/>
              <a:gd name="f219" fmla="*/ f176 1 f98"/>
              <a:gd name="f220" fmla="*/ f177 1 f99"/>
              <a:gd name="f221" fmla="*/ f178 1 f98"/>
              <a:gd name="f222" fmla="*/ f179 f89 1"/>
              <a:gd name="f223" fmla="*/ f180 f89 1"/>
              <a:gd name="f224" fmla="*/ f182 f90 1"/>
              <a:gd name="f225" fmla="*/ f181 f90 1"/>
              <a:gd name="f226" fmla="*/ f183 f89 1"/>
              <a:gd name="f227" fmla="*/ f184 f90 1"/>
              <a:gd name="f228" fmla="*/ f185 f89 1"/>
              <a:gd name="f229" fmla="*/ f186 f90 1"/>
              <a:gd name="f230" fmla="*/ f187 f89 1"/>
              <a:gd name="f231" fmla="*/ f188 f90 1"/>
              <a:gd name="f232" fmla="*/ f189 f89 1"/>
              <a:gd name="f233" fmla="*/ f190 f90 1"/>
              <a:gd name="f234" fmla="*/ f191 f89 1"/>
              <a:gd name="f235" fmla="*/ f192 f90 1"/>
              <a:gd name="f236" fmla="*/ f193 f89 1"/>
              <a:gd name="f237" fmla="*/ f194 f90 1"/>
              <a:gd name="f238" fmla="*/ f195 f89 1"/>
              <a:gd name="f239" fmla="*/ f196 f90 1"/>
              <a:gd name="f240" fmla="*/ f197 f90 1"/>
              <a:gd name="f241" fmla="*/ f198 f89 1"/>
              <a:gd name="f242" fmla="*/ f199 f90 1"/>
              <a:gd name="f243" fmla="*/ f200 f89 1"/>
              <a:gd name="f244" fmla="*/ f201 f90 1"/>
              <a:gd name="f245" fmla="*/ f202 f89 1"/>
              <a:gd name="f246" fmla="*/ f203 f89 1"/>
              <a:gd name="f247" fmla="*/ f204 f90 1"/>
              <a:gd name="f248" fmla="*/ f205 f89 1"/>
              <a:gd name="f249" fmla="*/ f206 f90 1"/>
              <a:gd name="f250" fmla="*/ f207 f89 1"/>
              <a:gd name="f251" fmla="*/ f208 f90 1"/>
              <a:gd name="f252" fmla="*/ f209 f89 1"/>
              <a:gd name="f253" fmla="*/ f210 f90 1"/>
              <a:gd name="f254" fmla="*/ f211 f90 1"/>
              <a:gd name="f255" fmla="*/ f212 f89 1"/>
              <a:gd name="f256" fmla="*/ f213 f90 1"/>
              <a:gd name="f257" fmla="*/ f214 f89 1"/>
              <a:gd name="f258" fmla="*/ f215 f90 1"/>
              <a:gd name="f259" fmla="*/ f216 f90 1"/>
              <a:gd name="f260" fmla="*/ f217 f89 1"/>
              <a:gd name="f261" fmla="*/ f218 f90 1"/>
              <a:gd name="f262" fmla="*/ f219 f89 1"/>
              <a:gd name="f263" fmla="*/ f220 f90 1"/>
              <a:gd name="f264" fmla="*/ f221 f8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9">
                <a:pos x="f226" y="f227"/>
              </a:cxn>
              <a:cxn ang="f139">
                <a:pos x="f228" y="f229"/>
              </a:cxn>
              <a:cxn ang="f139">
                <a:pos x="f230" y="f231"/>
              </a:cxn>
              <a:cxn ang="f139">
                <a:pos x="f232" y="f233"/>
              </a:cxn>
              <a:cxn ang="f139">
                <a:pos x="f234" y="f235"/>
              </a:cxn>
              <a:cxn ang="f139">
                <a:pos x="f236" y="f237"/>
              </a:cxn>
              <a:cxn ang="f139">
                <a:pos x="f238" y="f239"/>
              </a:cxn>
              <a:cxn ang="f139">
                <a:pos x="f230" y="f240"/>
              </a:cxn>
              <a:cxn ang="f139">
                <a:pos x="f241" y="f242"/>
              </a:cxn>
              <a:cxn ang="f139">
                <a:pos x="f243" y="f244"/>
              </a:cxn>
              <a:cxn ang="f139">
                <a:pos x="f245" y="f244"/>
              </a:cxn>
              <a:cxn ang="f139">
                <a:pos x="f246" y="f247"/>
              </a:cxn>
              <a:cxn ang="f139">
                <a:pos x="f248" y="f249"/>
              </a:cxn>
              <a:cxn ang="f139">
                <a:pos x="f250" y="f251"/>
              </a:cxn>
              <a:cxn ang="f139">
                <a:pos x="f252" y="f253"/>
              </a:cxn>
              <a:cxn ang="f139">
                <a:pos x="f246" y="f254"/>
              </a:cxn>
              <a:cxn ang="f139">
                <a:pos x="f255" y="f256"/>
              </a:cxn>
              <a:cxn ang="f139">
                <a:pos x="f236" y="f256"/>
              </a:cxn>
              <a:cxn ang="f139">
                <a:pos x="f257" y="f258"/>
              </a:cxn>
              <a:cxn ang="f139">
                <a:pos x="f257" y="f259"/>
              </a:cxn>
              <a:cxn ang="f139">
                <a:pos x="f260" y="f261"/>
              </a:cxn>
              <a:cxn ang="f139">
                <a:pos x="f262" y="f263"/>
              </a:cxn>
              <a:cxn ang="f139">
                <a:pos x="f264" y="f227"/>
              </a:cxn>
              <a:cxn ang="f139">
                <a:pos x="f226" y="f227"/>
              </a:cxn>
            </a:cxnLst>
            <a:rect l="f222" t="f225" r="f223" b="f224"/>
            <a:pathLst>
              <a:path w="107" h="262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7" y="f18"/>
                  <a:pt x="f19" y="f20"/>
                </a:cubicBezTo>
                <a:cubicBezTo>
                  <a:pt x="f21" y="f22"/>
                  <a:pt x="f21" y="f23"/>
                  <a:pt x="f24" y="f25"/>
                </a:cubicBezTo>
                <a:cubicBezTo>
                  <a:pt x="f15" y="f26"/>
                  <a:pt x="f27" y="f28"/>
                  <a:pt x="f15" y="f29"/>
                </a:cubicBezTo>
                <a:cubicBezTo>
                  <a:pt x="f30" y="f31"/>
                  <a:pt x="f32" y="f33"/>
                  <a:pt x="f27" y="f34"/>
                </a:cubicBezTo>
                <a:cubicBezTo>
                  <a:pt x="f35" y="f36"/>
                  <a:pt x="f37" y="f38"/>
                  <a:pt x="f37" y="f33"/>
                </a:cubicBezTo>
                <a:cubicBezTo>
                  <a:pt x="f39" y="f40"/>
                  <a:pt x="f17" y="f2"/>
                  <a:pt x="f19" y="f41"/>
                </a:cubicBezTo>
                <a:cubicBezTo>
                  <a:pt x="f42" y="f6"/>
                  <a:pt x="f30" y="f43"/>
                  <a:pt x="f44" y="f45"/>
                </a:cubicBezTo>
                <a:cubicBezTo>
                  <a:pt x="f12" y="f19"/>
                  <a:pt x="f8" y="f46"/>
                  <a:pt x="f47" y="f5"/>
                </a:cubicBezTo>
                <a:cubicBezTo>
                  <a:pt x="f48" y="f5"/>
                  <a:pt x="f49" y="f5"/>
                  <a:pt x="f50" y="f5"/>
                </a:cubicBezTo>
                <a:cubicBezTo>
                  <a:pt x="f22" y="f30"/>
                  <a:pt x="f51" y="f18"/>
                  <a:pt x="f52" y="f53"/>
                </a:cubicBezTo>
                <a:cubicBezTo>
                  <a:pt x="f6" y="f54"/>
                  <a:pt x="f6" y="f23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52" y="f65"/>
                  <a:pt x="f59" y="f66"/>
                </a:cubicBezTo>
                <a:cubicBezTo>
                  <a:pt x="f59" y="f31"/>
                  <a:pt x="f59" y="f67"/>
                  <a:pt x="f52" y="f38"/>
                </a:cubicBezTo>
                <a:cubicBezTo>
                  <a:pt x="f68" y="f69"/>
                  <a:pt x="f70" y="f7"/>
                  <a:pt x="f71" y="f7"/>
                </a:cubicBezTo>
                <a:cubicBezTo>
                  <a:pt x="f72" y="f7"/>
                  <a:pt x="f73" y="f7"/>
                  <a:pt x="f27" y="f7"/>
                </a:cubicBezTo>
                <a:cubicBezTo>
                  <a:pt x="f42" y="f7"/>
                  <a:pt x="f24" y="f69"/>
                  <a:pt x="f13" y="f74"/>
                </a:cubicBezTo>
                <a:cubicBezTo>
                  <a:pt x="f13" y="f75"/>
                  <a:pt x="f76" y="f77"/>
                  <a:pt x="f13" y="f78"/>
                </a:cubicBezTo>
                <a:cubicBezTo>
                  <a:pt x="f30" y="f79"/>
                  <a:pt x="f24" y="f80"/>
                  <a:pt x="f81" y="f82"/>
                </a:cubicBezTo>
                <a:cubicBezTo>
                  <a:pt x="f5" y="f6"/>
                  <a:pt x="f83" y="f84"/>
                  <a:pt x="f85" y="f12"/>
                </a:cubicBezTo>
                <a:cubicBezTo>
                  <a:pt x="f86" y="f37"/>
                  <a:pt x="f45" y="f13"/>
                  <a:pt x="f10" y="f9"/>
                </a:cubicBezTo>
                <a:cubicBezTo>
                  <a:pt x="f87" y="f9"/>
                  <a:pt x="f8" y="f9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5" name="Freeform 166">
            <a:extLst>
              <a:ext uri="{FF2B5EF4-FFF2-40B4-BE49-F238E27FC236}">
                <a16:creationId xmlns:a16="http://schemas.microsoft.com/office/drawing/2014/main" id="{BDE052AB-9AE2-5553-BA39-A2A64FBB9C84}"/>
              </a:ext>
            </a:extLst>
          </p:cNvPr>
          <p:cNvSpPr/>
          <p:nvPr/>
        </p:nvSpPr>
        <p:spPr>
          <a:xfrm>
            <a:off x="7496178" y="4302123"/>
            <a:ext cx="177795" cy="3952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0"/>
              <a:gd name="f7" fmla="val 178"/>
              <a:gd name="f8" fmla="val 93"/>
              <a:gd name="f9" fmla="val 79"/>
              <a:gd name="f10" fmla="val 113"/>
              <a:gd name="f11" fmla="val 76"/>
              <a:gd name="f12" fmla="val 136"/>
              <a:gd name="f13" fmla="val 64"/>
              <a:gd name="f14" fmla="val 156"/>
              <a:gd name="f15" fmla="val 50"/>
              <a:gd name="f16" fmla="val 30"/>
              <a:gd name="f17" fmla="val 17"/>
              <a:gd name="f18" fmla="val 155"/>
              <a:gd name="f19" fmla="val 2"/>
              <a:gd name="f20" fmla="val 130"/>
              <a:gd name="f21" fmla="val 101"/>
              <a:gd name="f22" fmla="val 3"/>
              <a:gd name="f23" fmla="val 72"/>
              <a:gd name="f24" fmla="val 4"/>
              <a:gd name="f25" fmla="val 54"/>
              <a:gd name="f26" fmla="val 8"/>
              <a:gd name="f27" fmla="val 37"/>
              <a:gd name="f28" fmla="val 18"/>
              <a:gd name="f29" fmla="val 21"/>
              <a:gd name="f30" fmla="val 31"/>
              <a:gd name="f31" fmla="val 63"/>
              <a:gd name="f32" fmla="val 42"/>
              <a:gd name="f33" fmla="val 65"/>
              <a:gd name="f34" fmla="val 47"/>
              <a:gd name="f35" fmla="val 139"/>
              <a:gd name="f36" fmla="val 46"/>
              <a:gd name="f37" fmla="val 133"/>
              <a:gd name="f38" fmla="val 44"/>
              <a:gd name="f39" fmla="val 127"/>
              <a:gd name="f40" fmla="val 28"/>
              <a:gd name="f41" fmla="val 27"/>
              <a:gd name="f42" fmla="val 146"/>
              <a:gd name="f43" fmla="val 32"/>
              <a:gd name="f44" fmla="val 152"/>
              <a:gd name="f45" fmla="val 38"/>
              <a:gd name="f46" fmla="val 151"/>
              <a:gd name="f47" fmla="val 150"/>
              <a:gd name="f48" fmla="val 145"/>
              <a:gd name="f49" fmla="+- 0 0 -90"/>
              <a:gd name="f50" fmla="*/ f3 1 80"/>
              <a:gd name="f51" fmla="*/ f4 1 178"/>
              <a:gd name="f52" fmla="val f5"/>
              <a:gd name="f53" fmla="val f6"/>
              <a:gd name="f54" fmla="val f7"/>
              <a:gd name="f55" fmla="*/ f49 f0 1"/>
              <a:gd name="f56" fmla="+- f54 0 f52"/>
              <a:gd name="f57" fmla="+- f53 0 f52"/>
              <a:gd name="f58" fmla="*/ f55 1 f2"/>
              <a:gd name="f59" fmla="*/ f57 1 80"/>
              <a:gd name="f60" fmla="*/ f56 1 178"/>
              <a:gd name="f61" fmla="*/ 80 f57 1"/>
              <a:gd name="f62" fmla="*/ 93 f56 1"/>
              <a:gd name="f63" fmla="*/ 64 f57 1"/>
              <a:gd name="f64" fmla="*/ 156 f56 1"/>
              <a:gd name="f65" fmla="*/ 17 f57 1"/>
              <a:gd name="f66" fmla="*/ 155 f56 1"/>
              <a:gd name="f67" fmla="*/ 3 f57 1"/>
              <a:gd name="f68" fmla="*/ 72 f56 1"/>
              <a:gd name="f69" fmla="*/ 18 f57 1"/>
              <a:gd name="f70" fmla="*/ 21 f56 1"/>
              <a:gd name="f71" fmla="*/ 63 f57 1"/>
              <a:gd name="f72" fmla="*/ 47 f57 1"/>
              <a:gd name="f73" fmla="*/ 139 f56 1"/>
              <a:gd name="f74" fmla="*/ 37 f57 1"/>
              <a:gd name="f75" fmla="*/ 127 f56 1"/>
              <a:gd name="f76" fmla="*/ 28 f57 1"/>
              <a:gd name="f77" fmla="*/ 38 f57 1"/>
              <a:gd name="f78" fmla="*/ 151 f56 1"/>
              <a:gd name="f79" fmla="+- f58 0 f1"/>
              <a:gd name="f80" fmla="*/ f61 1 80"/>
              <a:gd name="f81" fmla="*/ f62 1 178"/>
              <a:gd name="f82" fmla="*/ f63 1 80"/>
              <a:gd name="f83" fmla="*/ f64 1 178"/>
              <a:gd name="f84" fmla="*/ f65 1 80"/>
              <a:gd name="f85" fmla="*/ f66 1 178"/>
              <a:gd name="f86" fmla="*/ f67 1 80"/>
              <a:gd name="f87" fmla="*/ f68 1 178"/>
              <a:gd name="f88" fmla="*/ f69 1 80"/>
              <a:gd name="f89" fmla="*/ f70 1 178"/>
              <a:gd name="f90" fmla="*/ f71 1 80"/>
              <a:gd name="f91" fmla="*/ f72 1 80"/>
              <a:gd name="f92" fmla="*/ f73 1 178"/>
              <a:gd name="f93" fmla="*/ f74 1 80"/>
              <a:gd name="f94" fmla="*/ f75 1 178"/>
              <a:gd name="f95" fmla="*/ f76 1 80"/>
              <a:gd name="f96" fmla="*/ f77 1 80"/>
              <a:gd name="f97" fmla="*/ f78 1 178"/>
              <a:gd name="f98" fmla="*/ 0 1 f59"/>
              <a:gd name="f99" fmla="*/ f53 1 f59"/>
              <a:gd name="f100" fmla="*/ 0 1 f60"/>
              <a:gd name="f101" fmla="*/ f54 1 f60"/>
              <a:gd name="f102" fmla="*/ f80 1 f59"/>
              <a:gd name="f103" fmla="*/ f81 1 f60"/>
              <a:gd name="f104" fmla="*/ f82 1 f59"/>
              <a:gd name="f105" fmla="*/ f83 1 f60"/>
              <a:gd name="f106" fmla="*/ f84 1 f59"/>
              <a:gd name="f107" fmla="*/ f85 1 f60"/>
              <a:gd name="f108" fmla="*/ f86 1 f59"/>
              <a:gd name="f109" fmla="*/ f87 1 f60"/>
              <a:gd name="f110" fmla="*/ f88 1 f59"/>
              <a:gd name="f111" fmla="*/ f89 1 f60"/>
              <a:gd name="f112" fmla="*/ f90 1 f59"/>
              <a:gd name="f113" fmla="*/ f91 1 f59"/>
              <a:gd name="f114" fmla="*/ f92 1 f60"/>
              <a:gd name="f115" fmla="*/ f93 1 f59"/>
              <a:gd name="f116" fmla="*/ f94 1 f60"/>
              <a:gd name="f117" fmla="*/ f95 1 f59"/>
              <a:gd name="f118" fmla="*/ f96 1 f59"/>
              <a:gd name="f119" fmla="*/ f97 1 f60"/>
              <a:gd name="f120" fmla="*/ f98 f50 1"/>
              <a:gd name="f121" fmla="*/ f99 f50 1"/>
              <a:gd name="f122" fmla="*/ f101 f51 1"/>
              <a:gd name="f123" fmla="*/ f100 f51 1"/>
              <a:gd name="f124" fmla="*/ f102 f50 1"/>
              <a:gd name="f125" fmla="*/ f103 f51 1"/>
              <a:gd name="f126" fmla="*/ f104 f50 1"/>
              <a:gd name="f127" fmla="*/ f105 f51 1"/>
              <a:gd name="f128" fmla="*/ f106 f50 1"/>
              <a:gd name="f129" fmla="*/ f107 f51 1"/>
              <a:gd name="f130" fmla="*/ f108 f50 1"/>
              <a:gd name="f131" fmla="*/ f109 f51 1"/>
              <a:gd name="f132" fmla="*/ f110 f50 1"/>
              <a:gd name="f133" fmla="*/ f111 f51 1"/>
              <a:gd name="f134" fmla="*/ f112 f50 1"/>
              <a:gd name="f135" fmla="*/ f113 f50 1"/>
              <a:gd name="f136" fmla="*/ f114 f51 1"/>
              <a:gd name="f137" fmla="*/ f115 f50 1"/>
              <a:gd name="f138" fmla="*/ f116 f51 1"/>
              <a:gd name="f139" fmla="*/ f117 f50 1"/>
              <a:gd name="f140" fmla="*/ f118 f50 1"/>
              <a:gd name="f141" fmla="*/ f119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9">
                <a:pos x="f124" y="f125"/>
              </a:cxn>
              <a:cxn ang="f79">
                <a:pos x="f126" y="f127"/>
              </a:cxn>
              <a:cxn ang="f79">
                <a:pos x="f128" y="f129"/>
              </a:cxn>
              <a:cxn ang="f79">
                <a:pos x="f130" y="f131"/>
              </a:cxn>
              <a:cxn ang="f79">
                <a:pos x="f132" y="f133"/>
              </a:cxn>
              <a:cxn ang="f79">
                <a:pos x="f134" y="f133"/>
              </a:cxn>
              <a:cxn ang="f79">
                <a:pos x="f124" y="f125"/>
              </a:cxn>
              <a:cxn ang="f79">
                <a:pos x="f135" y="f136"/>
              </a:cxn>
              <a:cxn ang="f79">
                <a:pos x="f137" y="f138"/>
              </a:cxn>
              <a:cxn ang="f79">
                <a:pos x="f139" y="f136"/>
              </a:cxn>
              <a:cxn ang="f79">
                <a:pos x="f140" y="f141"/>
              </a:cxn>
              <a:cxn ang="f79">
                <a:pos x="f135" y="f136"/>
              </a:cxn>
            </a:cxnLst>
            <a:rect l="f120" t="f123" r="f121" b="f122"/>
            <a:pathLst>
              <a:path w="80" h="178">
                <a:moveTo>
                  <a:pt x="f6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7"/>
                  <a:pt x="f16" y="f7"/>
                  <a:pt x="f17" y="f18"/>
                </a:cubicBezTo>
                <a:cubicBezTo>
                  <a:pt x="f19" y="f20"/>
                  <a:pt x="f5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5"/>
                  <a:pt x="f15" y="f5"/>
                  <a:pt x="f31" y="f29"/>
                </a:cubicBezTo>
                <a:cubicBezTo>
                  <a:pt x="f11" y="f32"/>
                  <a:pt x="f9" y="f33"/>
                  <a:pt x="f6" y="f8"/>
                </a:cubicBezTo>
                <a:close/>
                <a:moveTo>
                  <a:pt x="f34" y="f35"/>
                </a:moveTo>
                <a:cubicBezTo>
                  <a:pt x="f36" y="f37"/>
                  <a:pt x="f38" y="f39"/>
                  <a:pt x="f27" y="f39"/>
                </a:cubicBezTo>
                <a:cubicBezTo>
                  <a:pt x="f16" y="f39"/>
                  <a:pt x="f40" y="f37"/>
                  <a:pt x="f40" y="f35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38" y="f47"/>
                  <a:pt x="f36" y="f48"/>
                  <a:pt x="f34" y="f3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6" name="Freeform 167">
            <a:extLst>
              <a:ext uri="{FF2B5EF4-FFF2-40B4-BE49-F238E27FC236}">
                <a16:creationId xmlns:a16="http://schemas.microsoft.com/office/drawing/2014/main" id="{EE750F90-E16D-B8CB-1CF0-337C9CBD02E6}"/>
              </a:ext>
            </a:extLst>
          </p:cNvPr>
          <p:cNvSpPr/>
          <p:nvPr/>
        </p:nvSpPr>
        <p:spPr>
          <a:xfrm>
            <a:off x="6045198" y="4341808"/>
            <a:ext cx="150811" cy="34449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"/>
              <a:gd name="f7" fmla="val 155"/>
              <a:gd name="f8" fmla="val 7"/>
              <a:gd name="f9" fmla="val 26"/>
              <a:gd name="f10" fmla="val 44"/>
              <a:gd name="f11" fmla="val 63"/>
              <a:gd name="f12" fmla="val 64"/>
              <a:gd name="f13" fmla="val 11"/>
              <a:gd name="f14" fmla="val 66"/>
              <a:gd name="f15" fmla="val 23"/>
              <a:gd name="f16" fmla="val 35"/>
              <a:gd name="f17" fmla="val 73"/>
              <a:gd name="f18" fmla="val 110"/>
              <a:gd name="f19" fmla="val 59"/>
              <a:gd name="f20" fmla="val 148"/>
              <a:gd name="f21" fmla="val 58"/>
              <a:gd name="f22" fmla="val 153"/>
              <a:gd name="f23" fmla="val 56"/>
              <a:gd name="f24" fmla="val 51"/>
              <a:gd name="f25" fmla="val 39"/>
              <a:gd name="f26" fmla="val 28"/>
              <a:gd name="f27" fmla="val 17"/>
              <a:gd name="f28" fmla="val 154"/>
              <a:gd name="f29" fmla="val 15"/>
              <a:gd name="f30" fmla="val 151"/>
              <a:gd name="f31" fmla="val 10"/>
              <a:gd name="f32" fmla="val 149"/>
              <a:gd name="f33" fmla="val 1"/>
              <a:gd name="f34" fmla="val 100"/>
              <a:gd name="f35" fmla="val 50"/>
              <a:gd name="f36" fmla="+- 0 0 -90"/>
              <a:gd name="f37" fmla="*/ f3 1 68"/>
              <a:gd name="f38" fmla="*/ f4 1 155"/>
              <a:gd name="f39" fmla="val f5"/>
              <a:gd name="f40" fmla="val f6"/>
              <a:gd name="f41" fmla="val f7"/>
              <a:gd name="f42" fmla="*/ f36 f0 1"/>
              <a:gd name="f43" fmla="+- f41 0 f39"/>
              <a:gd name="f44" fmla="+- f40 0 f39"/>
              <a:gd name="f45" fmla="*/ f42 1 f2"/>
              <a:gd name="f46" fmla="*/ f44 1 68"/>
              <a:gd name="f47" fmla="*/ f43 1 155"/>
              <a:gd name="f48" fmla="*/ 7 f44 1"/>
              <a:gd name="f49" fmla="*/ 0 f43 1"/>
              <a:gd name="f50" fmla="*/ 63 f44 1"/>
              <a:gd name="f51" fmla="*/ 66 f44 1"/>
              <a:gd name="f52" fmla="*/ 35 f43 1"/>
              <a:gd name="f53" fmla="*/ 59 f44 1"/>
              <a:gd name="f54" fmla="*/ 148 f43 1"/>
              <a:gd name="f55" fmla="*/ 51 f44 1"/>
              <a:gd name="f56" fmla="*/ 155 f43 1"/>
              <a:gd name="f57" fmla="*/ 17 f44 1"/>
              <a:gd name="f58" fmla="*/ 154 f43 1"/>
              <a:gd name="f59" fmla="*/ 10 f44 1"/>
              <a:gd name="f60" fmla="*/ 149 f43 1"/>
              <a:gd name="f61" fmla="+- f45 0 f1"/>
              <a:gd name="f62" fmla="*/ f48 1 68"/>
              <a:gd name="f63" fmla="*/ f49 1 155"/>
              <a:gd name="f64" fmla="*/ f50 1 68"/>
              <a:gd name="f65" fmla="*/ f51 1 68"/>
              <a:gd name="f66" fmla="*/ f52 1 155"/>
              <a:gd name="f67" fmla="*/ f53 1 68"/>
              <a:gd name="f68" fmla="*/ f54 1 155"/>
              <a:gd name="f69" fmla="*/ f55 1 68"/>
              <a:gd name="f70" fmla="*/ f56 1 155"/>
              <a:gd name="f71" fmla="*/ f57 1 68"/>
              <a:gd name="f72" fmla="*/ f58 1 155"/>
              <a:gd name="f73" fmla="*/ f59 1 68"/>
              <a:gd name="f74" fmla="*/ f60 1 155"/>
              <a:gd name="f75" fmla="*/ 0 1 f46"/>
              <a:gd name="f76" fmla="*/ f40 1 f46"/>
              <a:gd name="f77" fmla="*/ 0 1 f47"/>
              <a:gd name="f78" fmla="*/ f41 1 f47"/>
              <a:gd name="f79" fmla="*/ f62 1 f46"/>
              <a:gd name="f80" fmla="*/ f63 1 f47"/>
              <a:gd name="f81" fmla="*/ f64 1 f46"/>
              <a:gd name="f82" fmla="*/ f65 1 f46"/>
              <a:gd name="f83" fmla="*/ f66 1 f47"/>
              <a:gd name="f84" fmla="*/ f67 1 f46"/>
              <a:gd name="f85" fmla="*/ f68 1 f47"/>
              <a:gd name="f86" fmla="*/ f69 1 f46"/>
              <a:gd name="f87" fmla="*/ f70 1 f47"/>
              <a:gd name="f88" fmla="*/ f71 1 f46"/>
              <a:gd name="f89" fmla="*/ f72 1 f47"/>
              <a:gd name="f90" fmla="*/ f73 1 f46"/>
              <a:gd name="f91" fmla="*/ f74 1 f47"/>
              <a:gd name="f92" fmla="*/ f75 f37 1"/>
              <a:gd name="f93" fmla="*/ f76 f37 1"/>
              <a:gd name="f94" fmla="*/ f78 f38 1"/>
              <a:gd name="f95" fmla="*/ f77 f38 1"/>
              <a:gd name="f96" fmla="*/ f79 f37 1"/>
              <a:gd name="f97" fmla="*/ f80 f38 1"/>
              <a:gd name="f98" fmla="*/ f81 f37 1"/>
              <a:gd name="f99" fmla="*/ f82 f37 1"/>
              <a:gd name="f100" fmla="*/ f83 f38 1"/>
              <a:gd name="f101" fmla="*/ f84 f37 1"/>
              <a:gd name="f102" fmla="*/ f85 f38 1"/>
              <a:gd name="f103" fmla="*/ f86 f37 1"/>
              <a:gd name="f104" fmla="*/ f87 f38 1"/>
              <a:gd name="f105" fmla="*/ f88 f37 1"/>
              <a:gd name="f106" fmla="*/ f89 f38 1"/>
              <a:gd name="f107" fmla="*/ f90 f37 1"/>
              <a:gd name="f108" fmla="*/ f91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1">
                <a:pos x="f96" y="f97"/>
              </a:cxn>
              <a:cxn ang="f61">
                <a:pos x="f98" y="f97"/>
              </a:cxn>
              <a:cxn ang="f61">
                <a:pos x="f99" y="f100"/>
              </a:cxn>
              <a:cxn ang="f61">
                <a:pos x="f101" y="f102"/>
              </a:cxn>
              <a:cxn ang="f61">
                <a:pos x="f103" y="f104"/>
              </a:cxn>
              <a:cxn ang="f61">
                <a:pos x="f105" y="f106"/>
              </a:cxn>
              <a:cxn ang="f61">
                <a:pos x="f107" y="f108"/>
              </a:cxn>
              <a:cxn ang="f61">
                <a:pos x="f96" y="f97"/>
              </a:cxn>
            </a:cxnLst>
            <a:rect l="f92" t="f95" r="f93" b="f94"/>
            <a:pathLst>
              <a:path w="68" h="155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12" y="f13"/>
                  <a:pt x="f14" y="f15"/>
                  <a:pt x="f14" y="f16"/>
                </a:cubicBezTo>
                <a:cubicBezTo>
                  <a:pt x="f6" y="f17"/>
                  <a:pt x="f14" y="f18"/>
                  <a:pt x="f19" y="f20"/>
                </a:cubicBezTo>
                <a:cubicBezTo>
                  <a:pt x="f21" y="f22"/>
                  <a:pt x="f23" y="f7"/>
                  <a:pt x="f24" y="f7"/>
                </a:cubicBezTo>
                <a:cubicBezTo>
                  <a:pt x="f25" y="f7"/>
                  <a:pt x="f26" y="f7"/>
                  <a:pt x="f27" y="f28"/>
                </a:cubicBezTo>
                <a:cubicBezTo>
                  <a:pt x="f29" y="f28"/>
                  <a:pt x="f13" y="f30"/>
                  <a:pt x="f31" y="f32"/>
                </a:cubicBezTo>
                <a:cubicBezTo>
                  <a:pt x="f33" y="f34"/>
                  <a:pt x="f5" y="f35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7" name="Freeform 168">
            <a:extLst>
              <a:ext uri="{FF2B5EF4-FFF2-40B4-BE49-F238E27FC236}">
                <a16:creationId xmlns:a16="http://schemas.microsoft.com/office/drawing/2014/main" id="{4D12A3F2-1A1D-35DB-29E5-7F183EE621CF}"/>
              </a:ext>
            </a:extLst>
          </p:cNvPr>
          <p:cNvSpPr/>
          <p:nvPr/>
        </p:nvSpPr>
        <p:spPr>
          <a:xfrm>
            <a:off x="6184901" y="4322761"/>
            <a:ext cx="120645" cy="3635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5"/>
              <a:gd name="f7" fmla="val 164"/>
              <a:gd name="f8" fmla="val 49"/>
              <a:gd name="f9" fmla="val 51"/>
              <a:gd name="f10" fmla="val 13"/>
              <a:gd name="f11" fmla="val 52"/>
              <a:gd name="f12" fmla="val 26"/>
              <a:gd name="f13" fmla="val 53"/>
              <a:gd name="f14" fmla="val 38"/>
              <a:gd name="f15" fmla="val 76"/>
              <a:gd name="f16" fmla="val 113"/>
              <a:gd name="f17" fmla="val 45"/>
              <a:gd name="f18" fmla="val 150"/>
              <a:gd name="f19" fmla="val 152"/>
              <a:gd name="f20" fmla="val 43"/>
              <a:gd name="f21" fmla="val 155"/>
              <a:gd name="f22" fmla="val 42"/>
              <a:gd name="f23" fmla="val 28"/>
              <a:gd name="f24" fmla="val 158"/>
              <a:gd name="f25" fmla="val 15"/>
              <a:gd name="f26" fmla="val 161"/>
              <a:gd name="f27" fmla="val 11"/>
              <a:gd name="f28" fmla="val 111"/>
              <a:gd name="f29" fmla="val 60"/>
              <a:gd name="f30" fmla="val 6"/>
              <a:gd name="f31" fmla="val 8"/>
              <a:gd name="f32" fmla="val 20"/>
              <a:gd name="f33" fmla="val 5"/>
              <a:gd name="f34" fmla="val 34"/>
              <a:gd name="f35" fmla="val 3"/>
              <a:gd name="f36" fmla="+- 0 0 -90"/>
              <a:gd name="f37" fmla="*/ f3 1 55"/>
              <a:gd name="f38" fmla="*/ f4 1 164"/>
              <a:gd name="f39" fmla="val f5"/>
              <a:gd name="f40" fmla="val f6"/>
              <a:gd name="f41" fmla="val f7"/>
              <a:gd name="f42" fmla="*/ f36 f0 1"/>
              <a:gd name="f43" fmla="+- f41 0 f39"/>
              <a:gd name="f44" fmla="+- f40 0 f39"/>
              <a:gd name="f45" fmla="*/ f42 1 f2"/>
              <a:gd name="f46" fmla="*/ f44 1 55"/>
              <a:gd name="f47" fmla="*/ f43 1 164"/>
              <a:gd name="f48" fmla="*/ 49 f44 1"/>
              <a:gd name="f49" fmla="*/ 0 f43 1"/>
              <a:gd name="f50" fmla="*/ 53 f44 1"/>
              <a:gd name="f51" fmla="*/ 38 f43 1"/>
              <a:gd name="f52" fmla="*/ 45 f44 1"/>
              <a:gd name="f53" fmla="*/ 150 f43 1"/>
              <a:gd name="f54" fmla="*/ 42 f44 1"/>
              <a:gd name="f55" fmla="*/ 155 f43 1"/>
              <a:gd name="f56" fmla="*/ 0 f44 1"/>
              <a:gd name="f57" fmla="*/ 164 f43 1"/>
              <a:gd name="f58" fmla="*/ 6 f44 1"/>
              <a:gd name="f59" fmla="*/ 8 f43 1"/>
              <a:gd name="f60" fmla="+- f45 0 f1"/>
              <a:gd name="f61" fmla="*/ f48 1 55"/>
              <a:gd name="f62" fmla="*/ f49 1 164"/>
              <a:gd name="f63" fmla="*/ f50 1 55"/>
              <a:gd name="f64" fmla="*/ f51 1 164"/>
              <a:gd name="f65" fmla="*/ f52 1 55"/>
              <a:gd name="f66" fmla="*/ f53 1 164"/>
              <a:gd name="f67" fmla="*/ f54 1 55"/>
              <a:gd name="f68" fmla="*/ f55 1 164"/>
              <a:gd name="f69" fmla="*/ f56 1 55"/>
              <a:gd name="f70" fmla="*/ f57 1 164"/>
              <a:gd name="f71" fmla="*/ f58 1 55"/>
              <a:gd name="f72" fmla="*/ f59 1 164"/>
              <a:gd name="f73" fmla="*/ 0 1 f46"/>
              <a:gd name="f74" fmla="*/ f40 1 f46"/>
              <a:gd name="f75" fmla="*/ 0 1 f47"/>
              <a:gd name="f76" fmla="*/ f41 1 f47"/>
              <a:gd name="f77" fmla="*/ f61 1 f46"/>
              <a:gd name="f78" fmla="*/ f62 1 f47"/>
              <a:gd name="f79" fmla="*/ f63 1 f46"/>
              <a:gd name="f80" fmla="*/ f64 1 f47"/>
              <a:gd name="f81" fmla="*/ f65 1 f46"/>
              <a:gd name="f82" fmla="*/ f66 1 f47"/>
              <a:gd name="f83" fmla="*/ f67 1 f46"/>
              <a:gd name="f84" fmla="*/ f68 1 f47"/>
              <a:gd name="f85" fmla="*/ f69 1 f46"/>
              <a:gd name="f86" fmla="*/ f70 1 f47"/>
              <a:gd name="f87" fmla="*/ f71 1 f46"/>
              <a:gd name="f88" fmla="*/ f72 1 f47"/>
              <a:gd name="f89" fmla="*/ f73 f37 1"/>
              <a:gd name="f90" fmla="*/ f74 f37 1"/>
              <a:gd name="f91" fmla="*/ f76 f38 1"/>
              <a:gd name="f92" fmla="*/ f75 f38 1"/>
              <a:gd name="f93" fmla="*/ f77 f37 1"/>
              <a:gd name="f94" fmla="*/ f78 f38 1"/>
              <a:gd name="f95" fmla="*/ f79 f37 1"/>
              <a:gd name="f96" fmla="*/ f80 f38 1"/>
              <a:gd name="f97" fmla="*/ f81 f37 1"/>
              <a:gd name="f98" fmla="*/ f82 f38 1"/>
              <a:gd name="f99" fmla="*/ f83 f37 1"/>
              <a:gd name="f100" fmla="*/ f84 f38 1"/>
              <a:gd name="f101" fmla="*/ f85 f37 1"/>
              <a:gd name="f102" fmla="*/ f86 f38 1"/>
              <a:gd name="f103" fmla="*/ f87 f37 1"/>
              <a:gd name="f104" fmla="*/ f88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0">
                <a:pos x="f93" y="f94"/>
              </a:cxn>
              <a:cxn ang="f60">
                <a:pos x="f95" y="f96"/>
              </a:cxn>
              <a:cxn ang="f60">
                <a:pos x="f97" y="f98"/>
              </a:cxn>
              <a:cxn ang="f60">
                <a:pos x="f99" y="f100"/>
              </a:cxn>
              <a:cxn ang="f60">
                <a:pos x="f101" y="f102"/>
              </a:cxn>
              <a:cxn ang="f60">
                <a:pos x="f103" y="f104"/>
              </a:cxn>
              <a:cxn ang="f60">
                <a:pos x="f93" y="f94"/>
              </a:cxn>
            </a:cxnLst>
            <a:rect l="f89" t="f92" r="f90" b="f91"/>
            <a:pathLst>
              <a:path w="55" h="164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6" y="f15"/>
                  <a:pt x="f13" y="f16"/>
                  <a:pt x="f17" y="f18"/>
                </a:cubicBezTo>
                <a:cubicBezTo>
                  <a:pt x="f17" y="f19"/>
                  <a:pt x="f20" y="f21"/>
                  <a:pt x="f22" y="f21"/>
                </a:cubicBezTo>
                <a:cubicBezTo>
                  <a:pt x="f23" y="f24"/>
                  <a:pt x="f25" y="f26"/>
                  <a:pt x="f5" y="f7"/>
                </a:cubicBezTo>
                <a:cubicBezTo>
                  <a:pt x="f27" y="f28"/>
                  <a:pt x="f10" y="f29"/>
                  <a:pt x="f30" y="f31"/>
                </a:cubicBezTo>
                <a:cubicBezTo>
                  <a:pt x="f32" y="f33"/>
                  <a:pt x="f34" y="f35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8" name="Freeform 169">
            <a:extLst>
              <a:ext uri="{FF2B5EF4-FFF2-40B4-BE49-F238E27FC236}">
                <a16:creationId xmlns:a16="http://schemas.microsoft.com/office/drawing/2014/main" id="{7BAD397C-D40C-F507-FEE9-117222F048B2}"/>
              </a:ext>
            </a:extLst>
          </p:cNvPr>
          <p:cNvSpPr/>
          <p:nvPr/>
        </p:nvSpPr>
        <p:spPr>
          <a:xfrm>
            <a:off x="7778745" y="4400549"/>
            <a:ext cx="339727" cy="968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4"/>
              <a:gd name="f7" fmla="val 44"/>
              <a:gd name="f8" fmla="val 151"/>
              <a:gd name="f9" fmla="val 3"/>
              <a:gd name="f10" fmla="val 152"/>
              <a:gd name="f11" fmla="val 17"/>
              <a:gd name="f12" fmla="val 153"/>
              <a:gd name="f13" fmla="val 30"/>
              <a:gd name="f14" fmla="val 104"/>
              <a:gd name="f15" fmla="val 54"/>
              <a:gd name="f16" fmla="val 5"/>
              <a:gd name="f17" fmla="val 29"/>
              <a:gd name="f18" fmla="val 2"/>
              <a:gd name="f19" fmla="val 16"/>
              <a:gd name="f20" fmla="val 50"/>
              <a:gd name="f21" fmla="val 1"/>
              <a:gd name="f22" fmla="val 100"/>
              <a:gd name="f23" fmla="+- 0 0 -90"/>
              <a:gd name="f24" fmla="*/ f3 1 154"/>
              <a:gd name="f25" fmla="*/ f4 1 44"/>
              <a:gd name="f26" fmla="val f5"/>
              <a:gd name="f27" fmla="val f6"/>
              <a:gd name="f28" fmla="val f7"/>
              <a:gd name="f29" fmla="*/ f23 f0 1"/>
              <a:gd name="f30" fmla="+- f28 0 f26"/>
              <a:gd name="f31" fmla="+- f27 0 f26"/>
              <a:gd name="f32" fmla="*/ f29 1 f2"/>
              <a:gd name="f33" fmla="*/ f31 1 154"/>
              <a:gd name="f34" fmla="*/ f30 1 44"/>
              <a:gd name="f35" fmla="*/ 151 f31 1"/>
              <a:gd name="f36" fmla="*/ 3 f30 1"/>
              <a:gd name="f37" fmla="*/ 154 f31 1"/>
              <a:gd name="f38" fmla="*/ 44 f30 1"/>
              <a:gd name="f39" fmla="*/ 5 f31 1"/>
              <a:gd name="f40" fmla="*/ 0 f31 1"/>
              <a:gd name="f41" fmla="*/ 0 f30 1"/>
              <a:gd name="f42" fmla="+- f32 0 f1"/>
              <a:gd name="f43" fmla="*/ f35 1 154"/>
              <a:gd name="f44" fmla="*/ f36 1 44"/>
              <a:gd name="f45" fmla="*/ f37 1 154"/>
              <a:gd name="f46" fmla="*/ f38 1 44"/>
              <a:gd name="f47" fmla="*/ f39 1 154"/>
              <a:gd name="f48" fmla="*/ f40 1 154"/>
              <a:gd name="f49" fmla="*/ f41 1 44"/>
              <a:gd name="f50" fmla="*/ 0 1 f33"/>
              <a:gd name="f51" fmla="*/ f27 1 f33"/>
              <a:gd name="f52" fmla="*/ 0 1 f34"/>
              <a:gd name="f53" fmla="*/ f28 1 f34"/>
              <a:gd name="f54" fmla="*/ f43 1 f33"/>
              <a:gd name="f55" fmla="*/ f44 1 f34"/>
              <a:gd name="f56" fmla="*/ f45 1 f33"/>
              <a:gd name="f57" fmla="*/ f46 1 f34"/>
              <a:gd name="f58" fmla="*/ f47 1 f33"/>
              <a:gd name="f59" fmla="*/ f48 1 f33"/>
              <a:gd name="f60" fmla="*/ f49 1 f34"/>
              <a:gd name="f61" fmla="*/ f50 f24 1"/>
              <a:gd name="f62" fmla="*/ f51 f24 1"/>
              <a:gd name="f63" fmla="*/ f53 f25 1"/>
              <a:gd name="f64" fmla="*/ f52 f25 1"/>
              <a:gd name="f65" fmla="*/ f54 f24 1"/>
              <a:gd name="f66" fmla="*/ f55 f25 1"/>
              <a:gd name="f67" fmla="*/ f56 f24 1"/>
              <a:gd name="f68" fmla="*/ f57 f25 1"/>
              <a:gd name="f69" fmla="*/ f58 f24 1"/>
              <a:gd name="f70" fmla="*/ f59 f24 1"/>
              <a:gd name="f71" fmla="*/ f60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5" y="f66"/>
              </a:cxn>
              <a:cxn ang="f42">
                <a:pos x="f67" y="f68"/>
              </a:cxn>
              <a:cxn ang="f42">
                <a:pos x="f69" y="f68"/>
              </a:cxn>
              <a:cxn ang="f42">
                <a:pos x="f70" y="f71"/>
              </a:cxn>
              <a:cxn ang="f42">
                <a:pos x="f65" y="f66"/>
              </a:cxn>
            </a:cxnLst>
            <a:rect l="f61" t="f64" r="f62" b="f63"/>
            <a:pathLst>
              <a:path w="154" h="44">
                <a:moveTo>
                  <a:pt x="f8" y="f9"/>
                </a:moveTo>
                <a:cubicBezTo>
                  <a:pt x="f10" y="f11"/>
                  <a:pt x="f12" y="f13"/>
                  <a:pt x="f6" y="f7"/>
                </a:cubicBezTo>
                <a:cubicBezTo>
                  <a:pt x="f14" y="f7"/>
                  <a:pt x="f15" y="f7"/>
                  <a:pt x="f16" y="f7"/>
                </a:cubicBezTo>
                <a:cubicBezTo>
                  <a:pt x="f9" y="f17"/>
                  <a:pt x="f18" y="f19"/>
                  <a:pt x="f5" y="f5"/>
                </a:cubicBezTo>
                <a:cubicBezTo>
                  <a:pt x="f20" y="f21"/>
                  <a:pt x="f22" y="f18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9" name="Freeform 170">
            <a:extLst>
              <a:ext uri="{FF2B5EF4-FFF2-40B4-BE49-F238E27FC236}">
                <a16:creationId xmlns:a16="http://schemas.microsoft.com/office/drawing/2014/main" id="{909E5211-0FC2-395E-7229-BF459B09B963}"/>
              </a:ext>
            </a:extLst>
          </p:cNvPr>
          <p:cNvSpPr/>
          <p:nvPr/>
        </p:nvSpPr>
        <p:spPr>
          <a:xfrm>
            <a:off x="7778745" y="4506913"/>
            <a:ext cx="339727" cy="968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4"/>
              <a:gd name="f7" fmla="val 44"/>
              <a:gd name="f8" fmla="val 5"/>
              <a:gd name="f9" fmla="val 54"/>
              <a:gd name="f10" fmla="val 103"/>
              <a:gd name="f11" fmla="val 153"/>
              <a:gd name="f12" fmla="val 13"/>
              <a:gd name="f13" fmla="val 152"/>
              <a:gd name="f14" fmla="val 26"/>
              <a:gd name="f15" fmla="val 151"/>
              <a:gd name="f16" fmla="val 41"/>
              <a:gd name="f17" fmla="val 100"/>
              <a:gd name="f18" fmla="val 42"/>
              <a:gd name="f19" fmla="val 51"/>
              <a:gd name="f20" fmla="val 43"/>
              <a:gd name="f21" fmla="val 2"/>
              <a:gd name="f22" fmla="val 29"/>
              <a:gd name="f23" fmla="val 3"/>
              <a:gd name="f24" fmla="val 15"/>
              <a:gd name="f25" fmla="+- 0 0 -90"/>
              <a:gd name="f26" fmla="*/ f3 1 154"/>
              <a:gd name="f27" fmla="*/ f4 1 44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154"/>
              <a:gd name="f36" fmla="*/ f32 1 44"/>
              <a:gd name="f37" fmla="*/ 5 f33 1"/>
              <a:gd name="f38" fmla="*/ 0 f32 1"/>
              <a:gd name="f39" fmla="*/ 154 f33 1"/>
              <a:gd name="f40" fmla="*/ 151 f33 1"/>
              <a:gd name="f41" fmla="*/ 41 f32 1"/>
              <a:gd name="f42" fmla="*/ 0 f33 1"/>
              <a:gd name="f43" fmla="*/ 44 f32 1"/>
              <a:gd name="f44" fmla="+- f34 0 f1"/>
              <a:gd name="f45" fmla="*/ f37 1 154"/>
              <a:gd name="f46" fmla="*/ f38 1 44"/>
              <a:gd name="f47" fmla="*/ f39 1 154"/>
              <a:gd name="f48" fmla="*/ f40 1 154"/>
              <a:gd name="f49" fmla="*/ f41 1 44"/>
              <a:gd name="f50" fmla="*/ f42 1 154"/>
              <a:gd name="f51" fmla="*/ f43 1 44"/>
              <a:gd name="f52" fmla="*/ 0 1 f35"/>
              <a:gd name="f53" fmla="*/ f29 1 f35"/>
              <a:gd name="f54" fmla="*/ 0 1 f36"/>
              <a:gd name="f55" fmla="*/ f30 1 f36"/>
              <a:gd name="f56" fmla="*/ f45 1 f35"/>
              <a:gd name="f57" fmla="*/ f46 1 f36"/>
              <a:gd name="f58" fmla="*/ f47 1 f35"/>
              <a:gd name="f59" fmla="*/ f48 1 f35"/>
              <a:gd name="f60" fmla="*/ f49 1 f36"/>
              <a:gd name="f61" fmla="*/ f50 1 f35"/>
              <a:gd name="f62" fmla="*/ f51 1 f36"/>
              <a:gd name="f63" fmla="*/ f52 f26 1"/>
              <a:gd name="f64" fmla="*/ f53 f26 1"/>
              <a:gd name="f65" fmla="*/ f55 f27 1"/>
              <a:gd name="f66" fmla="*/ f54 f27 1"/>
              <a:gd name="f67" fmla="*/ f56 f26 1"/>
              <a:gd name="f68" fmla="*/ f57 f27 1"/>
              <a:gd name="f69" fmla="*/ f58 f26 1"/>
              <a:gd name="f70" fmla="*/ f59 f26 1"/>
              <a:gd name="f71" fmla="*/ f60 f27 1"/>
              <a:gd name="f72" fmla="*/ f61 f26 1"/>
              <a:gd name="f73" fmla="*/ f62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7" y="f68"/>
              </a:cxn>
              <a:cxn ang="f44">
                <a:pos x="f69" y="f68"/>
              </a:cxn>
              <a:cxn ang="f44">
                <a:pos x="f70" y="f71"/>
              </a:cxn>
              <a:cxn ang="f44">
                <a:pos x="f72" y="f73"/>
              </a:cxn>
              <a:cxn ang="f44">
                <a:pos x="f67" y="f68"/>
              </a:cxn>
            </a:cxnLst>
            <a:rect l="f63" t="f66" r="f64" b="f65"/>
            <a:pathLst>
              <a:path w="154" h="44">
                <a:moveTo>
                  <a:pt x="f8" y="f5"/>
                </a:moveTo>
                <a:cubicBezTo>
                  <a:pt x="f9" y="f5"/>
                  <a:pt x="f10" y="f5"/>
                  <a:pt x="f6" y="f5"/>
                </a:cubicBez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5" y="f7"/>
                </a:cubicBezTo>
                <a:cubicBezTo>
                  <a:pt x="f21" y="f22"/>
                  <a:pt x="f23" y="f24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0" name="Freeform 171">
            <a:extLst>
              <a:ext uri="{FF2B5EF4-FFF2-40B4-BE49-F238E27FC236}">
                <a16:creationId xmlns:a16="http://schemas.microsoft.com/office/drawing/2014/main" id="{7150243B-5896-3303-3D2C-36E4AD22E59F}"/>
              </a:ext>
            </a:extLst>
          </p:cNvPr>
          <p:cNvSpPr/>
          <p:nvPr/>
        </p:nvSpPr>
        <p:spPr>
          <a:xfrm>
            <a:off x="7739060" y="4602166"/>
            <a:ext cx="373066" cy="10636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9"/>
              <a:gd name="f7" fmla="val 48"/>
              <a:gd name="f8" fmla="val 165"/>
              <a:gd name="f9" fmla="val 12"/>
              <a:gd name="f10" fmla="val 162"/>
              <a:gd name="f11" fmla="val 24"/>
              <a:gd name="f12" fmla="val 157"/>
              <a:gd name="f13" fmla="val 35"/>
              <a:gd name="f14" fmla="val 156"/>
              <a:gd name="f15" fmla="val 38"/>
              <a:gd name="f16" fmla="val 151"/>
              <a:gd name="f17" fmla="val 40"/>
              <a:gd name="f18" fmla="val 148"/>
              <a:gd name="f19" fmla="val 41"/>
              <a:gd name="f20" fmla="val 99"/>
              <a:gd name="f21" fmla="val 43"/>
              <a:gd name="f22" fmla="val 50"/>
              <a:gd name="f23" fmla="val 46"/>
              <a:gd name="f24" fmla="val 6"/>
              <a:gd name="f25" fmla="val 32"/>
              <a:gd name="f26" fmla="val 19"/>
              <a:gd name="f27" fmla="val 17"/>
              <a:gd name="f28" fmla="val 67"/>
              <a:gd name="f29" fmla="val 4"/>
              <a:gd name="f30" fmla="val 117"/>
              <a:gd name="f31" fmla="val 2"/>
              <a:gd name="f32" fmla="+- 0 0 -90"/>
              <a:gd name="f33" fmla="*/ f3 1 169"/>
              <a:gd name="f34" fmla="*/ f4 1 48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169"/>
              <a:gd name="f43" fmla="*/ f39 1 48"/>
              <a:gd name="f44" fmla="*/ 169 f40 1"/>
              <a:gd name="f45" fmla="*/ 0 f39 1"/>
              <a:gd name="f46" fmla="*/ 157 f40 1"/>
              <a:gd name="f47" fmla="*/ 35 f39 1"/>
              <a:gd name="f48" fmla="*/ 148 f40 1"/>
              <a:gd name="f49" fmla="*/ 41 f39 1"/>
              <a:gd name="f50" fmla="*/ 0 f40 1"/>
              <a:gd name="f51" fmla="*/ 48 f39 1"/>
              <a:gd name="f52" fmla="*/ 17 f40 1"/>
              <a:gd name="f53" fmla="*/ 6 f39 1"/>
              <a:gd name="f54" fmla="+- f41 0 f1"/>
              <a:gd name="f55" fmla="*/ f44 1 169"/>
              <a:gd name="f56" fmla="*/ f45 1 48"/>
              <a:gd name="f57" fmla="*/ f46 1 169"/>
              <a:gd name="f58" fmla="*/ f47 1 48"/>
              <a:gd name="f59" fmla="*/ f48 1 169"/>
              <a:gd name="f60" fmla="*/ f49 1 48"/>
              <a:gd name="f61" fmla="*/ f50 1 169"/>
              <a:gd name="f62" fmla="*/ f51 1 48"/>
              <a:gd name="f63" fmla="*/ f52 1 169"/>
              <a:gd name="f64" fmla="*/ f53 1 48"/>
              <a:gd name="f65" fmla="*/ 0 1 f42"/>
              <a:gd name="f66" fmla="*/ f36 1 f42"/>
              <a:gd name="f67" fmla="*/ 0 1 f43"/>
              <a:gd name="f68" fmla="*/ f37 1 f43"/>
              <a:gd name="f69" fmla="*/ f55 1 f42"/>
              <a:gd name="f70" fmla="*/ f56 1 f43"/>
              <a:gd name="f71" fmla="*/ f57 1 f42"/>
              <a:gd name="f72" fmla="*/ f58 1 f43"/>
              <a:gd name="f73" fmla="*/ f59 1 f42"/>
              <a:gd name="f74" fmla="*/ f60 1 f43"/>
              <a:gd name="f75" fmla="*/ f61 1 f42"/>
              <a:gd name="f76" fmla="*/ f62 1 f43"/>
              <a:gd name="f77" fmla="*/ f63 1 f42"/>
              <a:gd name="f78" fmla="*/ f64 1 f43"/>
              <a:gd name="f79" fmla="*/ f65 f33 1"/>
              <a:gd name="f80" fmla="*/ f66 f33 1"/>
              <a:gd name="f81" fmla="*/ f68 f34 1"/>
              <a:gd name="f82" fmla="*/ f67 f34 1"/>
              <a:gd name="f83" fmla="*/ f69 f33 1"/>
              <a:gd name="f84" fmla="*/ f70 f34 1"/>
              <a:gd name="f85" fmla="*/ f71 f33 1"/>
              <a:gd name="f86" fmla="*/ f72 f34 1"/>
              <a:gd name="f87" fmla="*/ f73 f33 1"/>
              <a:gd name="f88" fmla="*/ f74 f34 1"/>
              <a:gd name="f89" fmla="*/ f75 f33 1"/>
              <a:gd name="f90" fmla="*/ f76 f34 1"/>
              <a:gd name="f91" fmla="*/ f77 f33 1"/>
              <a:gd name="f92" fmla="*/ f78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3" y="f84"/>
              </a:cxn>
              <a:cxn ang="f54">
                <a:pos x="f85" y="f86"/>
              </a:cxn>
              <a:cxn ang="f54">
                <a:pos x="f87" y="f88"/>
              </a:cxn>
              <a:cxn ang="f54">
                <a:pos x="f89" y="f90"/>
              </a:cxn>
              <a:cxn ang="f54">
                <a:pos x="f91" y="f92"/>
              </a:cxn>
              <a:cxn ang="f54">
                <a:pos x="f83" y="f84"/>
              </a:cxn>
            </a:cxnLst>
            <a:rect l="f79" t="f82" r="f80" b="f81"/>
            <a:pathLst>
              <a:path w="169" h="48">
                <a:moveTo>
                  <a:pt x="f6" y="f5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5" y="f7"/>
                </a:cubicBezTo>
                <a:cubicBezTo>
                  <a:pt x="f24" y="f25"/>
                  <a:pt x="f9" y="f26"/>
                  <a:pt x="f27" y="f24"/>
                </a:cubicBezTo>
                <a:cubicBezTo>
                  <a:pt x="f28" y="f29"/>
                  <a:pt x="f30" y="f31"/>
                  <a:pt x="f6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1" name="Freeform 172">
            <a:extLst>
              <a:ext uri="{FF2B5EF4-FFF2-40B4-BE49-F238E27FC236}">
                <a16:creationId xmlns:a16="http://schemas.microsoft.com/office/drawing/2014/main" id="{3D6FED78-2CCE-2F9B-D57C-503C375DF57D}"/>
              </a:ext>
            </a:extLst>
          </p:cNvPr>
          <p:cNvSpPr/>
          <p:nvPr/>
        </p:nvSpPr>
        <p:spPr>
          <a:xfrm>
            <a:off x="7743825" y="4300542"/>
            <a:ext cx="369883" cy="101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68"/>
              <a:gd name="f7" fmla="val 46"/>
              <a:gd name="f8" fmla="val 142"/>
              <a:gd name="f9" fmla="val 45"/>
              <a:gd name="f10" fmla="val 120"/>
              <a:gd name="f11" fmla="val 44"/>
              <a:gd name="f12" fmla="val 97"/>
              <a:gd name="f13" fmla="val 43"/>
              <a:gd name="f14" fmla="val 72"/>
              <a:gd name="f15" fmla="val 42"/>
              <a:gd name="f16" fmla="val 47"/>
              <a:gd name="f17" fmla="val 41"/>
              <a:gd name="f18" fmla="val 22"/>
              <a:gd name="f19" fmla="val 16"/>
              <a:gd name="f20" fmla="val 14"/>
              <a:gd name="f21" fmla="val 39"/>
              <a:gd name="f22" fmla="val 12"/>
              <a:gd name="f23" fmla="val 34"/>
              <a:gd name="f24" fmla="val 8"/>
              <a:gd name="f25" fmla="val 23"/>
              <a:gd name="f26" fmla="val 4"/>
              <a:gd name="f27" fmla="val 1"/>
              <a:gd name="f28" fmla="val 28"/>
              <a:gd name="f29" fmla="val 56"/>
              <a:gd name="f30" fmla="val 84"/>
              <a:gd name="f31" fmla="val 105"/>
              <a:gd name="f32" fmla="val 2"/>
              <a:gd name="f33" fmla="val 126"/>
              <a:gd name="f34" fmla="val 146"/>
              <a:gd name="f35" fmla="val 6"/>
              <a:gd name="f36" fmla="val 149"/>
              <a:gd name="f37" fmla="val 154"/>
              <a:gd name="f38" fmla="val 155"/>
              <a:gd name="f39" fmla="val 11"/>
              <a:gd name="f40" fmla="val 159"/>
              <a:gd name="f41" fmla="val 163"/>
              <a:gd name="f42" fmla="+- 0 0 -90"/>
              <a:gd name="f43" fmla="*/ f3 1 168"/>
              <a:gd name="f44" fmla="*/ f4 1 46"/>
              <a:gd name="f45" fmla="val f5"/>
              <a:gd name="f46" fmla="val f6"/>
              <a:gd name="f47" fmla="val f7"/>
              <a:gd name="f48" fmla="*/ f42 f0 1"/>
              <a:gd name="f49" fmla="+- f47 0 f45"/>
              <a:gd name="f50" fmla="+- f46 0 f45"/>
              <a:gd name="f51" fmla="*/ f48 1 f2"/>
              <a:gd name="f52" fmla="*/ f50 1 168"/>
              <a:gd name="f53" fmla="*/ f49 1 46"/>
              <a:gd name="f54" fmla="*/ 168 f50 1"/>
              <a:gd name="f55" fmla="*/ 46 f49 1"/>
              <a:gd name="f56" fmla="*/ 97 f50 1"/>
              <a:gd name="f57" fmla="*/ 43 f49 1"/>
              <a:gd name="f58" fmla="*/ 22 f50 1"/>
              <a:gd name="f59" fmla="*/ 41 f49 1"/>
              <a:gd name="f60" fmla="*/ 12 f50 1"/>
              <a:gd name="f61" fmla="*/ 34 f49 1"/>
              <a:gd name="f62" fmla="*/ 0 f50 1"/>
              <a:gd name="f63" fmla="*/ 1 f49 1"/>
              <a:gd name="f64" fmla="*/ 84 f50 1"/>
              <a:gd name="f65" fmla="*/ 146 f50 1"/>
              <a:gd name="f66" fmla="*/ 6 f49 1"/>
              <a:gd name="f67" fmla="*/ 155 f50 1"/>
              <a:gd name="f68" fmla="*/ 11 f49 1"/>
              <a:gd name="f69" fmla="+- f51 0 f1"/>
              <a:gd name="f70" fmla="*/ f54 1 168"/>
              <a:gd name="f71" fmla="*/ f55 1 46"/>
              <a:gd name="f72" fmla="*/ f56 1 168"/>
              <a:gd name="f73" fmla="*/ f57 1 46"/>
              <a:gd name="f74" fmla="*/ f58 1 168"/>
              <a:gd name="f75" fmla="*/ f59 1 46"/>
              <a:gd name="f76" fmla="*/ f60 1 168"/>
              <a:gd name="f77" fmla="*/ f61 1 46"/>
              <a:gd name="f78" fmla="*/ f62 1 168"/>
              <a:gd name="f79" fmla="*/ f63 1 46"/>
              <a:gd name="f80" fmla="*/ f64 1 168"/>
              <a:gd name="f81" fmla="*/ f65 1 168"/>
              <a:gd name="f82" fmla="*/ f66 1 46"/>
              <a:gd name="f83" fmla="*/ f67 1 168"/>
              <a:gd name="f84" fmla="*/ f68 1 46"/>
              <a:gd name="f85" fmla="*/ 0 1 f52"/>
              <a:gd name="f86" fmla="*/ f46 1 f52"/>
              <a:gd name="f87" fmla="*/ 0 1 f53"/>
              <a:gd name="f88" fmla="*/ f47 1 f53"/>
              <a:gd name="f89" fmla="*/ f70 1 f52"/>
              <a:gd name="f90" fmla="*/ f71 1 f53"/>
              <a:gd name="f91" fmla="*/ f72 1 f52"/>
              <a:gd name="f92" fmla="*/ f73 1 f53"/>
              <a:gd name="f93" fmla="*/ f74 1 f52"/>
              <a:gd name="f94" fmla="*/ f75 1 f53"/>
              <a:gd name="f95" fmla="*/ f76 1 f52"/>
              <a:gd name="f96" fmla="*/ f77 1 f53"/>
              <a:gd name="f97" fmla="*/ f78 1 f52"/>
              <a:gd name="f98" fmla="*/ f79 1 f53"/>
              <a:gd name="f99" fmla="*/ f80 1 f52"/>
              <a:gd name="f100" fmla="*/ f81 1 f52"/>
              <a:gd name="f101" fmla="*/ f82 1 f53"/>
              <a:gd name="f102" fmla="*/ f83 1 f52"/>
              <a:gd name="f103" fmla="*/ f84 1 f53"/>
              <a:gd name="f104" fmla="*/ f85 f43 1"/>
              <a:gd name="f105" fmla="*/ f86 f43 1"/>
              <a:gd name="f106" fmla="*/ f88 f44 1"/>
              <a:gd name="f107" fmla="*/ f87 f44 1"/>
              <a:gd name="f108" fmla="*/ f89 f43 1"/>
              <a:gd name="f109" fmla="*/ f90 f44 1"/>
              <a:gd name="f110" fmla="*/ f91 f43 1"/>
              <a:gd name="f111" fmla="*/ f92 f44 1"/>
              <a:gd name="f112" fmla="*/ f93 f43 1"/>
              <a:gd name="f113" fmla="*/ f94 f44 1"/>
              <a:gd name="f114" fmla="*/ f95 f43 1"/>
              <a:gd name="f115" fmla="*/ f96 f44 1"/>
              <a:gd name="f116" fmla="*/ f97 f43 1"/>
              <a:gd name="f117" fmla="*/ f98 f44 1"/>
              <a:gd name="f118" fmla="*/ f99 f43 1"/>
              <a:gd name="f119" fmla="*/ f100 f43 1"/>
              <a:gd name="f120" fmla="*/ f101 f44 1"/>
              <a:gd name="f121" fmla="*/ f102 f43 1"/>
              <a:gd name="f122" fmla="*/ f103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9">
                <a:pos x="f108" y="f109"/>
              </a:cxn>
              <a:cxn ang="f69">
                <a:pos x="f110" y="f111"/>
              </a:cxn>
              <a:cxn ang="f69">
                <a:pos x="f112" y="f113"/>
              </a:cxn>
              <a:cxn ang="f69">
                <a:pos x="f114" y="f115"/>
              </a:cxn>
              <a:cxn ang="f69">
                <a:pos x="f116" y="f117"/>
              </a:cxn>
              <a:cxn ang="f69">
                <a:pos x="f118" y="f117"/>
              </a:cxn>
              <a:cxn ang="f69">
                <a:pos x="f119" y="f120"/>
              </a:cxn>
              <a:cxn ang="f69">
                <a:pos x="f121" y="f122"/>
              </a:cxn>
              <a:cxn ang="f69">
                <a:pos x="f108" y="f109"/>
              </a:cxn>
            </a:cxnLst>
            <a:rect l="f104" t="f107" r="f105" b="f106"/>
            <a:pathLst>
              <a:path w="168" h="46">
                <a:moveTo>
                  <a:pt x="f6" y="f7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7"/>
                </a:cubicBezTo>
                <a:cubicBezTo>
                  <a:pt x="f19" y="f17"/>
                  <a:pt x="f20" y="f21"/>
                  <a:pt x="f22" y="f23"/>
                </a:cubicBezTo>
                <a:cubicBezTo>
                  <a:pt x="f24" y="f25"/>
                  <a:pt x="f26" y="f22"/>
                  <a:pt x="f5" y="f27"/>
                </a:cubicBezTo>
                <a:cubicBezTo>
                  <a:pt x="f28" y="f27"/>
                  <a:pt x="f29" y="f5"/>
                  <a:pt x="f30" y="f27"/>
                </a:cubicBezTo>
                <a:cubicBezTo>
                  <a:pt x="f31" y="f32"/>
                  <a:pt x="f33" y="f26"/>
                  <a:pt x="f34" y="f35"/>
                </a:cubicBezTo>
                <a:cubicBezTo>
                  <a:pt x="f36" y="f35"/>
                  <a:pt x="f37" y="f24"/>
                  <a:pt x="f38" y="f39"/>
                </a:cubicBezTo>
                <a:cubicBezTo>
                  <a:pt x="f40" y="f18"/>
                  <a:pt x="f41" y="f23"/>
                  <a:pt x="f6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2" name="Freeform 173">
            <a:extLst>
              <a:ext uri="{FF2B5EF4-FFF2-40B4-BE49-F238E27FC236}">
                <a16:creationId xmlns:a16="http://schemas.microsoft.com/office/drawing/2014/main" id="{293065B6-D1BA-C462-ECE5-8C9A821257F1}"/>
              </a:ext>
            </a:extLst>
          </p:cNvPr>
          <p:cNvSpPr/>
          <p:nvPr/>
        </p:nvSpPr>
        <p:spPr>
          <a:xfrm>
            <a:off x="5953128" y="4327526"/>
            <a:ext cx="103190" cy="35719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7"/>
              <a:gd name="f7" fmla="val 161"/>
              <a:gd name="f8" fmla="val 8"/>
              <a:gd name="f9" fmla="val 20"/>
              <a:gd name="f10" fmla="val 2"/>
              <a:gd name="f11" fmla="val 31"/>
              <a:gd name="f12" fmla="val 4"/>
              <a:gd name="f13" fmla="val 43"/>
              <a:gd name="f14" fmla="val 6"/>
              <a:gd name="f15" fmla="val 36"/>
              <a:gd name="f16" fmla="val 57"/>
              <a:gd name="f17" fmla="val 37"/>
              <a:gd name="f18" fmla="val 108"/>
              <a:gd name="f19" fmla="val 35"/>
              <a:gd name="f20" fmla="val 158"/>
              <a:gd name="f21" fmla="val 25"/>
              <a:gd name="f22" fmla="val 156"/>
              <a:gd name="f23" fmla="val 14"/>
              <a:gd name="f24" fmla="val 154"/>
              <a:gd name="f25" fmla="val 13"/>
              <a:gd name="f26" fmla="val 11"/>
              <a:gd name="f27" fmla="val 151"/>
              <a:gd name="f28" fmla="val 149"/>
              <a:gd name="f29" fmla="val 102"/>
              <a:gd name="f30" fmla="val 54"/>
              <a:gd name="f31" fmla="val 7"/>
              <a:gd name="f32" fmla="+- 0 0 -90"/>
              <a:gd name="f33" fmla="*/ f3 1 47"/>
              <a:gd name="f34" fmla="*/ f4 1 161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47"/>
              <a:gd name="f43" fmla="*/ f39 1 161"/>
              <a:gd name="f44" fmla="*/ 8 f40 1"/>
              <a:gd name="f45" fmla="*/ 0 f39 1"/>
              <a:gd name="f46" fmla="*/ 43 f40 1"/>
              <a:gd name="f47" fmla="*/ 6 f39 1"/>
              <a:gd name="f48" fmla="*/ 47 f40 1"/>
              <a:gd name="f49" fmla="*/ 161 f39 1"/>
              <a:gd name="f50" fmla="*/ 14 f40 1"/>
              <a:gd name="f51" fmla="*/ 154 f39 1"/>
              <a:gd name="f52" fmla="*/ 11 f40 1"/>
              <a:gd name="f53" fmla="*/ 149 f39 1"/>
              <a:gd name="f54" fmla="*/ 7 f40 1"/>
              <a:gd name="f55" fmla="+- f41 0 f1"/>
              <a:gd name="f56" fmla="*/ f44 1 47"/>
              <a:gd name="f57" fmla="*/ f45 1 161"/>
              <a:gd name="f58" fmla="*/ f46 1 47"/>
              <a:gd name="f59" fmla="*/ f47 1 161"/>
              <a:gd name="f60" fmla="*/ f48 1 47"/>
              <a:gd name="f61" fmla="*/ f49 1 161"/>
              <a:gd name="f62" fmla="*/ f50 1 47"/>
              <a:gd name="f63" fmla="*/ f51 1 161"/>
              <a:gd name="f64" fmla="*/ f52 1 47"/>
              <a:gd name="f65" fmla="*/ f53 1 161"/>
              <a:gd name="f66" fmla="*/ f54 1 47"/>
              <a:gd name="f67" fmla="*/ 0 1 f42"/>
              <a:gd name="f68" fmla="*/ f36 1 f42"/>
              <a:gd name="f69" fmla="*/ 0 1 f43"/>
              <a:gd name="f70" fmla="*/ f37 1 f43"/>
              <a:gd name="f71" fmla="*/ f56 1 f42"/>
              <a:gd name="f72" fmla="*/ f57 1 f43"/>
              <a:gd name="f73" fmla="*/ f58 1 f42"/>
              <a:gd name="f74" fmla="*/ f59 1 f43"/>
              <a:gd name="f75" fmla="*/ f60 1 f42"/>
              <a:gd name="f76" fmla="*/ f61 1 f43"/>
              <a:gd name="f77" fmla="*/ f62 1 f42"/>
              <a:gd name="f78" fmla="*/ f63 1 f43"/>
              <a:gd name="f79" fmla="*/ f64 1 f42"/>
              <a:gd name="f80" fmla="*/ f65 1 f43"/>
              <a:gd name="f81" fmla="*/ f66 1 f42"/>
              <a:gd name="f82" fmla="*/ f67 f33 1"/>
              <a:gd name="f83" fmla="*/ f68 f33 1"/>
              <a:gd name="f84" fmla="*/ f70 f34 1"/>
              <a:gd name="f85" fmla="*/ f69 f34 1"/>
              <a:gd name="f86" fmla="*/ f71 f33 1"/>
              <a:gd name="f87" fmla="*/ f72 f34 1"/>
              <a:gd name="f88" fmla="*/ f73 f33 1"/>
              <a:gd name="f89" fmla="*/ f74 f34 1"/>
              <a:gd name="f90" fmla="*/ f75 f33 1"/>
              <a:gd name="f91" fmla="*/ f76 f34 1"/>
              <a:gd name="f92" fmla="*/ f77 f33 1"/>
              <a:gd name="f93" fmla="*/ f78 f34 1"/>
              <a:gd name="f94" fmla="*/ f79 f33 1"/>
              <a:gd name="f95" fmla="*/ f80 f34 1"/>
              <a:gd name="f96" fmla="*/ f81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5">
                <a:pos x="f86" y="f87"/>
              </a:cxn>
              <a:cxn ang="f55">
                <a:pos x="f88" y="f89"/>
              </a:cxn>
              <a:cxn ang="f55">
                <a:pos x="f90" y="f91"/>
              </a:cxn>
              <a:cxn ang="f55">
                <a:pos x="f92" y="f93"/>
              </a:cxn>
              <a:cxn ang="f55">
                <a:pos x="f94" y="f95"/>
              </a:cxn>
              <a:cxn ang="f55">
                <a:pos x="f96" y="f89"/>
              </a:cxn>
              <a:cxn ang="f55">
                <a:pos x="f86" y="f87"/>
              </a:cxn>
            </a:cxnLst>
            <a:rect l="f82" t="f85" r="f83" b="f84"/>
            <a:pathLst>
              <a:path w="47" h="161">
                <a:moveTo>
                  <a:pt x="f8" y="f5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6" y="f7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4"/>
                  <a:pt x="f26" y="f27"/>
                  <a:pt x="f26" y="f28"/>
                </a:cubicBezTo>
                <a:cubicBezTo>
                  <a:pt x="f10" y="f29"/>
                  <a:pt x="f5" y="f30"/>
                  <a:pt x="f31" y="f14"/>
                </a:cubicBezTo>
                <a:cubicBezTo>
                  <a:pt x="f31" y="f12"/>
                  <a:pt x="f8" y="f10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3" name="Freeform 174">
            <a:extLst>
              <a:ext uri="{FF2B5EF4-FFF2-40B4-BE49-F238E27FC236}">
                <a16:creationId xmlns:a16="http://schemas.microsoft.com/office/drawing/2014/main" id="{FD8EA330-0399-DC2A-3618-49F55842FBCD}"/>
              </a:ext>
            </a:extLst>
          </p:cNvPr>
          <p:cNvSpPr/>
          <p:nvPr/>
        </p:nvSpPr>
        <p:spPr>
          <a:xfrm>
            <a:off x="5870576" y="4305296"/>
            <a:ext cx="90489" cy="35719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1"/>
              <a:gd name="f7" fmla="val 161"/>
              <a:gd name="f8" fmla="val 33"/>
              <a:gd name="f9" fmla="val 159"/>
              <a:gd name="f10" fmla="val 24"/>
              <a:gd name="f11" fmla="val 156"/>
              <a:gd name="f12" fmla="val 16"/>
              <a:gd name="f13" fmla="val 153"/>
              <a:gd name="f14" fmla="val 14"/>
              <a:gd name="f15" fmla="val 152"/>
              <a:gd name="f16" fmla="val 13"/>
              <a:gd name="f17" fmla="val 149"/>
              <a:gd name="f18" fmla="val 12"/>
              <a:gd name="f19" fmla="val 147"/>
              <a:gd name="f20" fmla="val 2"/>
              <a:gd name="f21" fmla="val 99"/>
              <a:gd name="f22" fmla="val 51"/>
              <a:gd name="f23" fmla="val 9"/>
              <a:gd name="f24" fmla="val 3"/>
              <a:gd name="f25" fmla="val 10"/>
              <a:gd name="f26" fmla="val 1"/>
              <a:gd name="f27" fmla="val 20"/>
              <a:gd name="f28" fmla="val 29"/>
              <a:gd name="f29" fmla="val 5"/>
              <a:gd name="f30" fmla="val 37"/>
              <a:gd name="f31" fmla="val 7"/>
              <a:gd name="f32" fmla="val 36"/>
              <a:gd name="f33" fmla="val 34"/>
              <a:gd name="f34" fmla="val 59"/>
              <a:gd name="f35" fmla="val 85"/>
              <a:gd name="f36" fmla="val 35"/>
              <a:gd name="f37" fmla="val 110"/>
              <a:gd name="f38" fmla="val 38"/>
              <a:gd name="f39" fmla="val 135"/>
              <a:gd name="f40" fmla="+- 0 0 -90"/>
              <a:gd name="f41" fmla="*/ f3 1 41"/>
              <a:gd name="f42" fmla="*/ f4 1 161"/>
              <a:gd name="f43" fmla="val f5"/>
              <a:gd name="f44" fmla="val f6"/>
              <a:gd name="f45" fmla="val f7"/>
              <a:gd name="f46" fmla="*/ f40 f0 1"/>
              <a:gd name="f47" fmla="+- f45 0 f43"/>
              <a:gd name="f48" fmla="+- f44 0 f43"/>
              <a:gd name="f49" fmla="*/ f46 1 f2"/>
              <a:gd name="f50" fmla="*/ f48 1 41"/>
              <a:gd name="f51" fmla="*/ f47 1 161"/>
              <a:gd name="f52" fmla="*/ 41 f48 1"/>
              <a:gd name="f53" fmla="*/ 161 f47 1"/>
              <a:gd name="f54" fmla="*/ 16 f48 1"/>
              <a:gd name="f55" fmla="*/ 153 f47 1"/>
              <a:gd name="f56" fmla="*/ 12 f48 1"/>
              <a:gd name="f57" fmla="*/ 147 f47 1"/>
              <a:gd name="f58" fmla="*/ 9 f48 1"/>
              <a:gd name="f59" fmla="*/ 3 f47 1"/>
              <a:gd name="f60" fmla="*/ 10 f48 1"/>
              <a:gd name="f61" fmla="*/ 0 f47 1"/>
              <a:gd name="f62" fmla="*/ 37 f48 1"/>
              <a:gd name="f63" fmla="*/ 7 f47 1"/>
              <a:gd name="f64" fmla="*/ 34 f48 1"/>
              <a:gd name="f65" fmla="*/ 85 f47 1"/>
              <a:gd name="f66" fmla="+- f49 0 f1"/>
              <a:gd name="f67" fmla="*/ f52 1 41"/>
              <a:gd name="f68" fmla="*/ f53 1 161"/>
              <a:gd name="f69" fmla="*/ f54 1 41"/>
              <a:gd name="f70" fmla="*/ f55 1 161"/>
              <a:gd name="f71" fmla="*/ f56 1 41"/>
              <a:gd name="f72" fmla="*/ f57 1 161"/>
              <a:gd name="f73" fmla="*/ f58 1 41"/>
              <a:gd name="f74" fmla="*/ f59 1 161"/>
              <a:gd name="f75" fmla="*/ f60 1 41"/>
              <a:gd name="f76" fmla="*/ f61 1 161"/>
              <a:gd name="f77" fmla="*/ f62 1 41"/>
              <a:gd name="f78" fmla="*/ f63 1 161"/>
              <a:gd name="f79" fmla="*/ f64 1 41"/>
              <a:gd name="f80" fmla="*/ f65 1 161"/>
              <a:gd name="f81" fmla="*/ 0 1 f50"/>
              <a:gd name="f82" fmla="*/ f44 1 f50"/>
              <a:gd name="f83" fmla="*/ 0 1 f51"/>
              <a:gd name="f84" fmla="*/ f45 1 f51"/>
              <a:gd name="f85" fmla="*/ f67 1 f50"/>
              <a:gd name="f86" fmla="*/ f68 1 f51"/>
              <a:gd name="f87" fmla="*/ f69 1 f50"/>
              <a:gd name="f88" fmla="*/ f70 1 f51"/>
              <a:gd name="f89" fmla="*/ f71 1 f50"/>
              <a:gd name="f90" fmla="*/ f72 1 f51"/>
              <a:gd name="f91" fmla="*/ f73 1 f50"/>
              <a:gd name="f92" fmla="*/ f74 1 f51"/>
              <a:gd name="f93" fmla="*/ f75 1 f50"/>
              <a:gd name="f94" fmla="*/ f76 1 f51"/>
              <a:gd name="f95" fmla="*/ f77 1 f50"/>
              <a:gd name="f96" fmla="*/ f78 1 f51"/>
              <a:gd name="f97" fmla="*/ f79 1 f50"/>
              <a:gd name="f98" fmla="*/ f80 1 f51"/>
              <a:gd name="f99" fmla="*/ f81 f41 1"/>
              <a:gd name="f100" fmla="*/ f82 f41 1"/>
              <a:gd name="f101" fmla="*/ f84 f42 1"/>
              <a:gd name="f102" fmla="*/ f83 f42 1"/>
              <a:gd name="f103" fmla="*/ f85 f41 1"/>
              <a:gd name="f104" fmla="*/ f86 f42 1"/>
              <a:gd name="f105" fmla="*/ f87 f41 1"/>
              <a:gd name="f106" fmla="*/ f88 f42 1"/>
              <a:gd name="f107" fmla="*/ f89 f41 1"/>
              <a:gd name="f108" fmla="*/ f90 f42 1"/>
              <a:gd name="f109" fmla="*/ f91 f41 1"/>
              <a:gd name="f110" fmla="*/ f92 f42 1"/>
              <a:gd name="f111" fmla="*/ f93 f41 1"/>
              <a:gd name="f112" fmla="*/ f94 f42 1"/>
              <a:gd name="f113" fmla="*/ f95 f41 1"/>
              <a:gd name="f114" fmla="*/ f96 f42 1"/>
              <a:gd name="f115" fmla="*/ f97 f41 1"/>
              <a:gd name="f116" fmla="*/ f98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6">
                <a:pos x="f103" y="f104"/>
              </a:cxn>
              <a:cxn ang="f66">
                <a:pos x="f105" y="f106"/>
              </a:cxn>
              <a:cxn ang="f66">
                <a:pos x="f107" y="f108"/>
              </a:cxn>
              <a:cxn ang="f66">
                <a:pos x="f109" y="f110"/>
              </a:cxn>
              <a:cxn ang="f66">
                <a:pos x="f111" y="f112"/>
              </a:cxn>
              <a:cxn ang="f66">
                <a:pos x="f113" y="f114"/>
              </a:cxn>
              <a:cxn ang="f66">
                <a:pos x="f115" y="f116"/>
              </a:cxn>
              <a:cxn ang="f66">
                <a:pos x="f103" y="f104"/>
              </a:cxn>
            </a:cxnLst>
            <a:rect l="f99" t="f102" r="f100" b="f101"/>
            <a:pathLst>
              <a:path w="41" h="161">
                <a:moveTo>
                  <a:pt x="f6" y="f7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5" y="f22"/>
                  <a:pt x="f23" y="f24"/>
                </a:cubicBezTo>
                <a:cubicBezTo>
                  <a:pt x="f23" y="f20"/>
                  <a:pt x="f25" y="f26"/>
                  <a:pt x="f25" y="f5"/>
                </a:cubicBezTo>
                <a:cubicBezTo>
                  <a:pt x="f27" y="f20"/>
                  <a:pt x="f28" y="f29"/>
                  <a:pt x="f30" y="f31"/>
                </a:cubicBezTo>
                <a:cubicBezTo>
                  <a:pt x="f32" y="f33"/>
                  <a:pt x="f33" y="f34"/>
                  <a:pt x="f33" y="f35"/>
                </a:cubicBezTo>
                <a:cubicBezTo>
                  <a:pt x="f36" y="f37"/>
                  <a:pt x="f38" y="f39"/>
                  <a:pt x="f6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4" name="Freeform 175">
            <a:extLst>
              <a:ext uri="{FF2B5EF4-FFF2-40B4-BE49-F238E27FC236}">
                <a16:creationId xmlns:a16="http://schemas.microsoft.com/office/drawing/2014/main" id="{D02EAB24-648F-1C74-0E1E-7F45BD57BB3E}"/>
              </a:ext>
            </a:extLst>
          </p:cNvPr>
          <p:cNvSpPr/>
          <p:nvPr/>
        </p:nvSpPr>
        <p:spPr>
          <a:xfrm>
            <a:off x="7680329" y="4697409"/>
            <a:ext cx="393704" cy="793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9"/>
              <a:gd name="f7" fmla="val 36"/>
              <a:gd name="f8" fmla="val 30"/>
              <a:gd name="f9" fmla="val 8"/>
              <a:gd name="f10" fmla="val 24"/>
              <a:gd name="f11" fmla="val 14"/>
              <a:gd name="f12" fmla="val 17"/>
              <a:gd name="f13" fmla="val 22"/>
              <a:gd name="f14" fmla="val 10"/>
              <a:gd name="f15" fmla="val 23"/>
              <a:gd name="f16" fmla="val 9"/>
              <a:gd name="f17" fmla="val 26"/>
              <a:gd name="f18" fmla="val 28"/>
              <a:gd name="f19" fmla="val 76"/>
              <a:gd name="f20" fmla="val 5"/>
              <a:gd name="f21" fmla="val 125"/>
              <a:gd name="f22" fmla="val 3"/>
              <a:gd name="f23" fmla="val 173"/>
              <a:gd name="f24" fmla="val 175"/>
              <a:gd name="f25" fmla="val 176"/>
              <a:gd name="f26" fmla="val 167"/>
              <a:gd name="f27" fmla="val 157"/>
              <a:gd name="f28" fmla="val 20"/>
              <a:gd name="f29" fmla="val 118"/>
              <a:gd name="f30" fmla="val 41"/>
              <a:gd name="f31" fmla="+- 0 0 -90"/>
              <a:gd name="f32" fmla="*/ f3 1 179"/>
              <a:gd name="f33" fmla="*/ f4 1 36"/>
              <a:gd name="f34" fmla="val f5"/>
              <a:gd name="f35" fmla="val f6"/>
              <a:gd name="f36" fmla="val f7"/>
              <a:gd name="f37" fmla="*/ f31 f0 1"/>
              <a:gd name="f38" fmla="+- f36 0 f34"/>
              <a:gd name="f39" fmla="+- f35 0 f34"/>
              <a:gd name="f40" fmla="*/ f37 1 f2"/>
              <a:gd name="f41" fmla="*/ f39 1 179"/>
              <a:gd name="f42" fmla="*/ f38 1 36"/>
              <a:gd name="f43" fmla="*/ 0 f39 1"/>
              <a:gd name="f44" fmla="*/ 30 f38 1"/>
              <a:gd name="f45" fmla="*/ 22 f39 1"/>
              <a:gd name="f46" fmla="*/ 10 f38 1"/>
              <a:gd name="f47" fmla="*/ 28 f39 1"/>
              <a:gd name="f48" fmla="*/ 8 f38 1"/>
              <a:gd name="f49" fmla="*/ 173 f39 1"/>
              <a:gd name="f50" fmla="*/ 0 f38 1"/>
              <a:gd name="f51" fmla="*/ 179 f39 1"/>
              <a:gd name="f52" fmla="*/ 157 f39 1"/>
              <a:gd name="f53" fmla="*/ 20 f38 1"/>
              <a:gd name="f54" fmla="+- f40 0 f1"/>
              <a:gd name="f55" fmla="*/ f43 1 179"/>
              <a:gd name="f56" fmla="*/ f44 1 36"/>
              <a:gd name="f57" fmla="*/ f45 1 179"/>
              <a:gd name="f58" fmla="*/ f46 1 36"/>
              <a:gd name="f59" fmla="*/ f47 1 179"/>
              <a:gd name="f60" fmla="*/ f48 1 36"/>
              <a:gd name="f61" fmla="*/ f49 1 179"/>
              <a:gd name="f62" fmla="*/ f50 1 36"/>
              <a:gd name="f63" fmla="*/ f51 1 179"/>
              <a:gd name="f64" fmla="*/ f52 1 179"/>
              <a:gd name="f65" fmla="*/ f53 1 36"/>
              <a:gd name="f66" fmla="*/ 0 1 f41"/>
              <a:gd name="f67" fmla="*/ f35 1 f41"/>
              <a:gd name="f68" fmla="*/ 0 1 f42"/>
              <a:gd name="f69" fmla="*/ f36 1 f42"/>
              <a:gd name="f70" fmla="*/ f55 1 f41"/>
              <a:gd name="f71" fmla="*/ f56 1 f42"/>
              <a:gd name="f72" fmla="*/ f57 1 f41"/>
              <a:gd name="f73" fmla="*/ f58 1 f42"/>
              <a:gd name="f74" fmla="*/ f59 1 f41"/>
              <a:gd name="f75" fmla="*/ f60 1 f42"/>
              <a:gd name="f76" fmla="*/ f61 1 f41"/>
              <a:gd name="f77" fmla="*/ f62 1 f42"/>
              <a:gd name="f78" fmla="*/ f63 1 f41"/>
              <a:gd name="f79" fmla="*/ f64 1 f41"/>
              <a:gd name="f80" fmla="*/ f65 1 f42"/>
              <a:gd name="f81" fmla="*/ f66 f32 1"/>
              <a:gd name="f82" fmla="*/ f67 f32 1"/>
              <a:gd name="f83" fmla="*/ f69 f33 1"/>
              <a:gd name="f84" fmla="*/ f68 f33 1"/>
              <a:gd name="f85" fmla="*/ f70 f32 1"/>
              <a:gd name="f86" fmla="*/ f71 f33 1"/>
              <a:gd name="f87" fmla="*/ f72 f32 1"/>
              <a:gd name="f88" fmla="*/ f73 f33 1"/>
              <a:gd name="f89" fmla="*/ f74 f32 1"/>
              <a:gd name="f90" fmla="*/ f75 f33 1"/>
              <a:gd name="f91" fmla="*/ f76 f32 1"/>
              <a:gd name="f92" fmla="*/ f77 f33 1"/>
              <a:gd name="f93" fmla="*/ f78 f32 1"/>
              <a:gd name="f94" fmla="*/ f79 f32 1"/>
              <a:gd name="f95" fmla="*/ f80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5" y="f86"/>
              </a:cxn>
              <a:cxn ang="f54">
                <a:pos x="f87" y="f88"/>
              </a:cxn>
              <a:cxn ang="f54">
                <a:pos x="f89" y="f90"/>
              </a:cxn>
              <a:cxn ang="f54">
                <a:pos x="f91" y="f92"/>
              </a:cxn>
              <a:cxn ang="f54">
                <a:pos x="f93" y="f92"/>
              </a:cxn>
              <a:cxn ang="f54">
                <a:pos x="f94" y="f95"/>
              </a:cxn>
              <a:cxn ang="f54">
                <a:pos x="f85" y="f86"/>
              </a:cxn>
            </a:cxnLst>
            <a:rect l="f81" t="f84" r="f82" b="f83"/>
            <a:pathLst>
              <a:path w="179" h="36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9"/>
                  <a:pt x="f18" y="f9"/>
                </a:cubicBezTo>
                <a:cubicBezTo>
                  <a:pt x="f19" y="f20"/>
                  <a:pt x="f21" y="f22"/>
                  <a:pt x="f23" y="f5"/>
                </a:cubicBezTo>
                <a:cubicBezTo>
                  <a:pt x="f24" y="f5"/>
                  <a:pt x="f25" y="f5"/>
                  <a:pt x="f6" y="f5"/>
                </a:cubicBezTo>
                <a:cubicBezTo>
                  <a:pt x="f23" y="f16"/>
                  <a:pt x="f26" y="f12"/>
                  <a:pt x="f27" y="f28"/>
                </a:cubicBezTo>
                <a:cubicBezTo>
                  <a:pt x="f29" y="f8"/>
                  <a:pt x="f30" y="f7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5" name="Freeform 176">
            <a:extLst>
              <a:ext uri="{FF2B5EF4-FFF2-40B4-BE49-F238E27FC236}">
                <a16:creationId xmlns:a16="http://schemas.microsoft.com/office/drawing/2014/main" id="{4CDAAED3-AFB5-3B50-E4EB-69618104C2E9}"/>
              </a:ext>
            </a:extLst>
          </p:cNvPr>
          <p:cNvSpPr/>
          <p:nvPr/>
        </p:nvSpPr>
        <p:spPr>
          <a:xfrm>
            <a:off x="7677146" y="4233864"/>
            <a:ext cx="400050" cy="7302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1"/>
              <a:gd name="f7" fmla="val 33"/>
              <a:gd name="f8" fmla="val 168"/>
              <a:gd name="f9" fmla="val 17"/>
              <a:gd name="f10" fmla="val 172"/>
              <a:gd name="f11" fmla="val 22"/>
              <a:gd name="f12" fmla="val 176"/>
              <a:gd name="f13" fmla="val 27"/>
              <a:gd name="f14" fmla="val 171"/>
              <a:gd name="f15" fmla="val 32"/>
              <a:gd name="f16" fmla="val 163"/>
              <a:gd name="f17" fmla="val 31"/>
              <a:gd name="f18" fmla="val 154"/>
              <a:gd name="f19" fmla="val 114"/>
              <a:gd name="f20" fmla="val 29"/>
              <a:gd name="f21" fmla="val 73"/>
              <a:gd name="f22" fmla="val 25"/>
              <a:gd name="f23" fmla="val 28"/>
              <a:gd name="f24" fmla="val 24"/>
              <a:gd name="f25" fmla="val 21"/>
              <a:gd name="f26" fmla="val 20"/>
              <a:gd name="f27" fmla="val 14"/>
              <a:gd name="f28" fmla="val 15"/>
              <a:gd name="f29" fmla="val 8"/>
              <a:gd name="f30" fmla="val 9"/>
              <a:gd name="f31" fmla="val 1"/>
              <a:gd name="f32" fmla="val 26"/>
              <a:gd name="f33" fmla="val 50"/>
              <a:gd name="f34" fmla="val 75"/>
              <a:gd name="f35" fmla="val 2"/>
              <a:gd name="f36" fmla="val 100"/>
              <a:gd name="f37" fmla="val 3"/>
              <a:gd name="f38" fmla="val 125"/>
              <a:gd name="f39" fmla="val 150"/>
              <a:gd name="f40" fmla="val 12"/>
              <a:gd name="f41" fmla="val 156"/>
              <a:gd name="f42" fmla="val 13"/>
              <a:gd name="f43" fmla="val 162"/>
              <a:gd name="f44" fmla="+- 0 0 -90"/>
              <a:gd name="f45" fmla="*/ f3 1 181"/>
              <a:gd name="f46" fmla="*/ f4 1 33"/>
              <a:gd name="f47" fmla="val f5"/>
              <a:gd name="f48" fmla="val f6"/>
              <a:gd name="f49" fmla="val f7"/>
              <a:gd name="f50" fmla="*/ f44 f0 1"/>
              <a:gd name="f51" fmla="+- f49 0 f47"/>
              <a:gd name="f52" fmla="+- f48 0 f47"/>
              <a:gd name="f53" fmla="*/ f50 1 f2"/>
              <a:gd name="f54" fmla="*/ f52 1 181"/>
              <a:gd name="f55" fmla="*/ f51 1 33"/>
              <a:gd name="f56" fmla="*/ 168 f52 1"/>
              <a:gd name="f57" fmla="*/ 17 f51 1"/>
              <a:gd name="f58" fmla="*/ 181 f52 1"/>
              <a:gd name="f59" fmla="*/ 33 f51 1"/>
              <a:gd name="f60" fmla="*/ 154 f52 1"/>
              <a:gd name="f61" fmla="*/ 31 f51 1"/>
              <a:gd name="f62" fmla="*/ 32 f52 1"/>
              <a:gd name="f63" fmla="*/ 25 f51 1"/>
              <a:gd name="f64" fmla="*/ 21 f52 1"/>
              <a:gd name="f65" fmla="*/ 20 f51 1"/>
              <a:gd name="f66" fmla="*/ 0 f52 1"/>
              <a:gd name="f67" fmla="*/ 1 f51 1"/>
              <a:gd name="f68" fmla="*/ 75 f52 1"/>
              <a:gd name="f69" fmla="*/ 2 f51 1"/>
              <a:gd name="f70" fmla="*/ 150 f52 1"/>
              <a:gd name="f71" fmla="*/ 12 f51 1"/>
              <a:gd name="f72" fmla="+- f53 0 f1"/>
              <a:gd name="f73" fmla="*/ f56 1 181"/>
              <a:gd name="f74" fmla="*/ f57 1 33"/>
              <a:gd name="f75" fmla="*/ f58 1 181"/>
              <a:gd name="f76" fmla="*/ f59 1 33"/>
              <a:gd name="f77" fmla="*/ f60 1 181"/>
              <a:gd name="f78" fmla="*/ f61 1 33"/>
              <a:gd name="f79" fmla="*/ f62 1 181"/>
              <a:gd name="f80" fmla="*/ f63 1 33"/>
              <a:gd name="f81" fmla="*/ f64 1 181"/>
              <a:gd name="f82" fmla="*/ f65 1 33"/>
              <a:gd name="f83" fmla="*/ f66 1 181"/>
              <a:gd name="f84" fmla="*/ f67 1 33"/>
              <a:gd name="f85" fmla="*/ f68 1 181"/>
              <a:gd name="f86" fmla="*/ f69 1 33"/>
              <a:gd name="f87" fmla="*/ f70 1 181"/>
              <a:gd name="f88" fmla="*/ f71 1 33"/>
              <a:gd name="f89" fmla="*/ 0 1 f54"/>
              <a:gd name="f90" fmla="*/ f48 1 f54"/>
              <a:gd name="f91" fmla="*/ 0 1 f55"/>
              <a:gd name="f92" fmla="*/ f49 1 f55"/>
              <a:gd name="f93" fmla="*/ f73 1 f54"/>
              <a:gd name="f94" fmla="*/ f74 1 f55"/>
              <a:gd name="f95" fmla="*/ f75 1 f54"/>
              <a:gd name="f96" fmla="*/ f76 1 f55"/>
              <a:gd name="f97" fmla="*/ f77 1 f54"/>
              <a:gd name="f98" fmla="*/ f78 1 f55"/>
              <a:gd name="f99" fmla="*/ f79 1 f54"/>
              <a:gd name="f100" fmla="*/ f80 1 f55"/>
              <a:gd name="f101" fmla="*/ f81 1 f54"/>
              <a:gd name="f102" fmla="*/ f82 1 f55"/>
              <a:gd name="f103" fmla="*/ f83 1 f54"/>
              <a:gd name="f104" fmla="*/ f84 1 f55"/>
              <a:gd name="f105" fmla="*/ f85 1 f54"/>
              <a:gd name="f106" fmla="*/ f86 1 f55"/>
              <a:gd name="f107" fmla="*/ f87 1 f54"/>
              <a:gd name="f108" fmla="*/ f88 1 f55"/>
              <a:gd name="f109" fmla="*/ f89 f45 1"/>
              <a:gd name="f110" fmla="*/ f90 f45 1"/>
              <a:gd name="f111" fmla="*/ f92 f46 1"/>
              <a:gd name="f112" fmla="*/ f91 f46 1"/>
              <a:gd name="f113" fmla="*/ f93 f45 1"/>
              <a:gd name="f114" fmla="*/ f94 f46 1"/>
              <a:gd name="f115" fmla="*/ f95 f45 1"/>
              <a:gd name="f116" fmla="*/ f96 f46 1"/>
              <a:gd name="f117" fmla="*/ f97 f45 1"/>
              <a:gd name="f118" fmla="*/ f98 f46 1"/>
              <a:gd name="f119" fmla="*/ f99 f45 1"/>
              <a:gd name="f120" fmla="*/ f100 f46 1"/>
              <a:gd name="f121" fmla="*/ f101 f45 1"/>
              <a:gd name="f122" fmla="*/ f102 f46 1"/>
              <a:gd name="f123" fmla="*/ f103 f45 1"/>
              <a:gd name="f124" fmla="*/ f104 f46 1"/>
              <a:gd name="f125" fmla="*/ f105 f45 1"/>
              <a:gd name="f126" fmla="*/ f106 f46 1"/>
              <a:gd name="f127" fmla="*/ f107 f45 1"/>
              <a:gd name="f128" fmla="*/ f108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2">
                <a:pos x="f113" y="f114"/>
              </a:cxn>
              <a:cxn ang="f72">
                <a:pos x="f115" y="f116"/>
              </a:cxn>
              <a:cxn ang="f72">
                <a:pos x="f117" y="f118"/>
              </a:cxn>
              <a:cxn ang="f72">
                <a:pos x="f119" y="f120"/>
              </a:cxn>
              <a:cxn ang="f72">
                <a:pos x="f121" y="f122"/>
              </a:cxn>
              <a:cxn ang="f72">
                <a:pos x="f123" y="f124"/>
              </a:cxn>
              <a:cxn ang="f72">
                <a:pos x="f125" y="f126"/>
              </a:cxn>
              <a:cxn ang="f72">
                <a:pos x="f127" y="f128"/>
              </a:cxn>
              <a:cxn ang="f72">
                <a:pos x="f113" y="f114"/>
              </a:cxn>
            </a:cxnLst>
            <a:rect l="f109" t="f112" r="f110" b="f111"/>
            <a:pathLst>
              <a:path w="181" h="33">
                <a:moveTo>
                  <a:pt x="f8" y="f9"/>
                </a:moveTo>
                <a:cubicBezTo>
                  <a:pt x="f10" y="f11"/>
                  <a:pt x="f12" y="f13"/>
                  <a:pt x="f6" y="f7"/>
                </a:cubicBezTo>
                <a:cubicBezTo>
                  <a:pt x="f14" y="f15"/>
                  <a:pt x="f16" y="f17"/>
                  <a:pt x="f18" y="f17"/>
                </a:cubicBezTo>
                <a:cubicBezTo>
                  <a:pt x="f19" y="f20"/>
                  <a:pt x="f21" y="f13"/>
                  <a:pt x="f15" y="f22"/>
                </a:cubicBezTo>
                <a:cubicBezTo>
                  <a:pt x="f23" y="f22"/>
                  <a:pt x="f24" y="f11"/>
                  <a:pt x="f25" y="f26"/>
                </a:cubicBezTo>
                <a:cubicBezTo>
                  <a:pt x="f27" y="f28"/>
                  <a:pt x="f29" y="f30"/>
                  <a:pt x="f5" y="f31"/>
                </a:cubicBezTo>
                <a:cubicBezTo>
                  <a:pt x="f32" y="f31"/>
                  <a:pt x="f33" y="f5"/>
                  <a:pt x="f34" y="f35"/>
                </a:cubicBezTo>
                <a:cubicBezTo>
                  <a:pt x="f36" y="f37"/>
                  <a:pt x="f38" y="f29"/>
                  <a:pt x="f39" y="f40"/>
                </a:cubicBezTo>
                <a:cubicBezTo>
                  <a:pt x="f41" y="f42"/>
                  <a:pt x="f43" y="f28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6" name="Freeform 177">
            <a:extLst>
              <a:ext uri="{FF2B5EF4-FFF2-40B4-BE49-F238E27FC236}">
                <a16:creationId xmlns:a16="http://schemas.microsoft.com/office/drawing/2014/main" id="{FF18C8C0-D8EC-4B74-AFE8-A087F2CC42B2}"/>
              </a:ext>
            </a:extLst>
          </p:cNvPr>
          <p:cNvSpPr/>
          <p:nvPr/>
        </p:nvSpPr>
        <p:spPr>
          <a:xfrm>
            <a:off x="5948364" y="4140202"/>
            <a:ext cx="349245" cy="7144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8"/>
              <a:gd name="f7" fmla="val 32"/>
              <a:gd name="f8" fmla="val 81"/>
              <a:gd name="f9" fmla="val 58"/>
              <a:gd name="f10" fmla="val 29"/>
              <a:gd name="f11" fmla="val 36"/>
              <a:gd name="f12" fmla="val 27"/>
              <a:gd name="f13" fmla="val 15"/>
              <a:gd name="f14" fmla="val 24"/>
              <a:gd name="f15" fmla="val 10"/>
              <a:gd name="f16" fmla="val 23"/>
              <a:gd name="f17" fmla="val 5"/>
              <a:gd name="f18" fmla="val 19"/>
              <a:gd name="f19" fmla="val 16"/>
              <a:gd name="f20" fmla="val 13"/>
              <a:gd name="f21" fmla="val 9"/>
              <a:gd name="f22" fmla="val 7"/>
              <a:gd name="f23" fmla="val 46"/>
              <a:gd name="f24" fmla="val 78"/>
              <a:gd name="f25" fmla="val 109"/>
              <a:gd name="f26" fmla="val 3"/>
              <a:gd name="f27" fmla="val 122"/>
              <a:gd name="f28" fmla="val 4"/>
              <a:gd name="f29" fmla="val 135"/>
              <a:gd name="f30" fmla="val 6"/>
              <a:gd name="f31" fmla="val 148"/>
              <a:gd name="f32" fmla="val 152"/>
              <a:gd name="f33" fmla="val 154"/>
              <a:gd name="f34" fmla="val 155"/>
              <a:gd name="f35" fmla="val 18"/>
              <a:gd name="f36" fmla="val 22"/>
              <a:gd name="f37" fmla="val 149"/>
              <a:gd name="f38" fmla="val 126"/>
              <a:gd name="f39" fmla="val 26"/>
              <a:gd name="f40" fmla="val 102"/>
              <a:gd name="f41" fmla="+- 0 0 -90"/>
              <a:gd name="f42" fmla="*/ f3 1 158"/>
              <a:gd name="f43" fmla="*/ f4 1 32"/>
              <a:gd name="f44" fmla="val f5"/>
              <a:gd name="f45" fmla="val f6"/>
              <a:gd name="f46" fmla="val f7"/>
              <a:gd name="f47" fmla="*/ f41 f0 1"/>
              <a:gd name="f48" fmla="+- f46 0 f44"/>
              <a:gd name="f49" fmla="+- f45 0 f44"/>
              <a:gd name="f50" fmla="*/ f47 1 f2"/>
              <a:gd name="f51" fmla="*/ f49 1 158"/>
              <a:gd name="f52" fmla="*/ f48 1 32"/>
              <a:gd name="f53" fmla="*/ 81 f49 1"/>
              <a:gd name="f54" fmla="*/ 32 f48 1"/>
              <a:gd name="f55" fmla="*/ 15 f49 1"/>
              <a:gd name="f56" fmla="*/ 24 f48 1"/>
              <a:gd name="f57" fmla="*/ 0 f49 1"/>
              <a:gd name="f58" fmla="*/ 16 f48 1"/>
              <a:gd name="f59" fmla="*/ 16 f49 1"/>
              <a:gd name="f60" fmla="*/ 7 f48 1"/>
              <a:gd name="f61" fmla="*/ 109 f49 1"/>
              <a:gd name="f62" fmla="*/ 3 f48 1"/>
              <a:gd name="f63" fmla="*/ 148 f49 1"/>
              <a:gd name="f64" fmla="*/ 9 f48 1"/>
              <a:gd name="f65" fmla="*/ 158 f49 1"/>
              <a:gd name="f66" fmla="*/ 149 f49 1"/>
              <a:gd name="f67" fmla="*/ 22 f48 1"/>
              <a:gd name="f68" fmla="+- f50 0 f1"/>
              <a:gd name="f69" fmla="*/ f53 1 158"/>
              <a:gd name="f70" fmla="*/ f54 1 32"/>
              <a:gd name="f71" fmla="*/ f55 1 158"/>
              <a:gd name="f72" fmla="*/ f56 1 32"/>
              <a:gd name="f73" fmla="*/ f57 1 158"/>
              <a:gd name="f74" fmla="*/ f58 1 32"/>
              <a:gd name="f75" fmla="*/ f59 1 158"/>
              <a:gd name="f76" fmla="*/ f60 1 32"/>
              <a:gd name="f77" fmla="*/ f61 1 158"/>
              <a:gd name="f78" fmla="*/ f62 1 32"/>
              <a:gd name="f79" fmla="*/ f63 1 158"/>
              <a:gd name="f80" fmla="*/ f64 1 32"/>
              <a:gd name="f81" fmla="*/ f65 1 158"/>
              <a:gd name="f82" fmla="*/ f66 1 158"/>
              <a:gd name="f83" fmla="*/ f67 1 32"/>
              <a:gd name="f84" fmla="*/ 0 1 f51"/>
              <a:gd name="f85" fmla="*/ f45 1 f51"/>
              <a:gd name="f86" fmla="*/ 0 1 f52"/>
              <a:gd name="f87" fmla="*/ f46 1 f52"/>
              <a:gd name="f88" fmla="*/ f69 1 f51"/>
              <a:gd name="f89" fmla="*/ f70 1 f52"/>
              <a:gd name="f90" fmla="*/ f71 1 f51"/>
              <a:gd name="f91" fmla="*/ f72 1 f52"/>
              <a:gd name="f92" fmla="*/ f73 1 f51"/>
              <a:gd name="f93" fmla="*/ f74 1 f52"/>
              <a:gd name="f94" fmla="*/ f75 1 f51"/>
              <a:gd name="f95" fmla="*/ f76 1 f52"/>
              <a:gd name="f96" fmla="*/ f77 1 f51"/>
              <a:gd name="f97" fmla="*/ f78 1 f52"/>
              <a:gd name="f98" fmla="*/ f79 1 f51"/>
              <a:gd name="f99" fmla="*/ f80 1 f52"/>
              <a:gd name="f100" fmla="*/ f81 1 f51"/>
              <a:gd name="f101" fmla="*/ f82 1 f51"/>
              <a:gd name="f102" fmla="*/ f83 1 f52"/>
              <a:gd name="f103" fmla="*/ f84 f42 1"/>
              <a:gd name="f104" fmla="*/ f85 f42 1"/>
              <a:gd name="f105" fmla="*/ f87 f43 1"/>
              <a:gd name="f106" fmla="*/ f86 f43 1"/>
              <a:gd name="f107" fmla="*/ f88 f42 1"/>
              <a:gd name="f108" fmla="*/ f89 f43 1"/>
              <a:gd name="f109" fmla="*/ f90 f42 1"/>
              <a:gd name="f110" fmla="*/ f91 f43 1"/>
              <a:gd name="f111" fmla="*/ f92 f42 1"/>
              <a:gd name="f112" fmla="*/ f93 f43 1"/>
              <a:gd name="f113" fmla="*/ f94 f42 1"/>
              <a:gd name="f114" fmla="*/ f95 f43 1"/>
              <a:gd name="f115" fmla="*/ f96 f42 1"/>
              <a:gd name="f116" fmla="*/ f97 f43 1"/>
              <a:gd name="f117" fmla="*/ f98 f42 1"/>
              <a:gd name="f118" fmla="*/ f99 f43 1"/>
              <a:gd name="f119" fmla="*/ f100 f42 1"/>
              <a:gd name="f120" fmla="*/ f101 f42 1"/>
              <a:gd name="f121" fmla="*/ f102 f4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8">
                <a:pos x="f107" y="f108"/>
              </a:cxn>
              <a:cxn ang="f68">
                <a:pos x="f109" y="f110"/>
              </a:cxn>
              <a:cxn ang="f68">
                <a:pos x="f111" y="f112"/>
              </a:cxn>
              <a:cxn ang="f68">
                <a:pos x="f113" y="f114"/>
              </a:cxn>
              <a:cxn ang="f68">
                <a:pos x="f115" y="f116"/>
              </a:cxn>
              <a:cxn ang="f68">
                <a:pos x="f117" y="f118"/>
              </a:cxn>
              <a:cxn ang="f68">
                <a:pos x="f119" y="f112"/>
              </a:cxn>
              <a:cxn ang="f68">
                <a:pos x="f120" y="f121"/>
              </a:cxn>
              <a:cxn ang="f68">
                <a:pos x="f107" y="f108"/>
              </a:cxn>
            </a:cxnLst>
            <a:rect l="f103" t="f106" r="f104" b="f105"/>
            <a:pathLst>
              <a:path w="158" h="32">
                <a:moveTo>
                  <a:pt x="f8" y="f7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18"/>
                  <a:pt x="f5" y="f19"/>
                </a:cubicBezTo>
                <a:cubicBezTo>
                  <a:pt x="f17" y="f20"/>
                  <a:pt x="f15" y="f21"/>
                  <a:pt x="f19" y="f22"/>
                </a:cubicBezTo>
                <a:cubicBezTo>
                  <a:pt x="f23" y="f5"/>
                  <a:pt x="f24" y="f5"/>
                  <a:pt x="f25" y="f26"/>
                </a:cubicBezTo>
                <a:cubicBezTo>
                  <a:pt x="f27" y="f28"/>
                  <a:pt x="f29" y="f30"/>
                  <a:pt x="f31" y="f21"/>
                </a:cubicBezTo>
                <a:cubicBezTo>
                  <a:pt x="f32" y="f15"/>
                  <a:pt x="f33" y="f20"/>
                  <a:pt x="f6" y="f19"/>
                </a:cubicBezTo>
                <a:cubicBezTo>
                  <a:pt x="f34" y="f35"/>
                  <a:pt x="f32" y="f36"/>
                  <a:pt x="f37" y="f36"/>
                </a:cubicBezTo>
                <a:cubicBezTo>
                  <a:pt x="f38" y="f39"/>
                  <a:pt x="f40" y="f10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7" name="Freeform 178">
            <a:extLst>
              <a:ext uri="{FF2B5EF4-FFF2-40B4-BE49-F238E27FC236}">
                <a16:creationId xmlns:a16="http://schemas.microsoft.com/office/drawing/2014/main" id="{CC889D4A-5D4C-45DF-D78E-2DC7BFF45552}"/>
              </a:ext>
            </a:extLst>
          </p:cNvPr>
          <p:cNvSpPr/>
          <p:nvPr/>
        </p:nvSpPr>
        <p:spPr>
          <a:xfrm>
            <a:off x="7450138" y="4262439"/>
            <a:ext cx="193679" cy="4857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8"/>
              <a:gd name="f7" fmla="val 219"/>
              <a:gd name="f8" fmla="val 87"/>
              <a:gd name="f9" fmla="val 31"/>
              <a:gd name="f10" fmla="val 83"/>
              <a:gd name="f11" fmla="val 27"/>
              <a:gd name="f12" fmla="val 79"/>
              <a:gd name="f13" fmla="val 23"/>
              <a:gd name="f14" fmla="val 74"/>
              <a:gd name="f15" fmla="val 19"/>
              <a:gd name="f16" fmla="val 62"/>
              <a:gd name="f17" fmla="val 10"/>
              <a:gd name="f18" fmla="val 52"/>
              <a:gd name="f19" fmla="val 11"/>
              <a:gd name="f20" fmla="val 42"/>
              <a:gd name="f21" fmla="val 22"/>
              <a:gd name="f22" fmla="val 35"/>
              <a:gd name="f23" fmla="val 26"/>
              <a:gd name="f24" fmla="val 50"/>
              <a:gd name="f25" fmla="val 66"/>
              <a:gd name="f26" fmla="val 15"/>
              <a:gd name="f27" fmla="val 103"/>
              <a:gd name="f28" fmla="val 16"/>
              <a:gd name="f29" fmla="val 140"/>
              <a:gd name="f30" fmla="val 176"/>
              <a:gd name="f31" fmla="val 33"/>
              <a:gd name="f32" fmla="val 182"/>
              <a:gd name="f33" fmla="val 37"/>
              <a:gd name="f34" fmla="val 188"/>
              <a:gd name="f35" fmla="val 41"/>
              <a:gd name="f36" fmla="val 193"/>
              <a:gd name="f37" fmla="val 51"/>
              <a:gd name="f38" fmla="val 205"/>
              <a:gd name="f39" fmla="val 63"/>
              <a:gd name="f40" fmla="val 206"/>
              <a:gd name="f41" fmla="val 75"/>
              <a:gd name="f42" fmla="val 197"/>
              <a:gd name="f43" fmla="val 189"/>
              <a:gd name="f44" fmla="val 186"/>
              <a:gd name="f45" fmla="val 76"/>
              <a:gd name="f46" fmla="val 213"/>
              <a:gd name="f47" fmla="val 32"/>
              <a:gd name="f48" fmla="val 198"/>
              <a:gd name="f49" fmla="val 181"/>
              <a:gd name="f50" fmla="val 8"/>
              <a:gd name="f51" fmla="val 159"/>
              <a:gd name="f52" fmla="val 5"/>
              <a:gd name="f53" fmla="val 135"/>
              <a:gd name="f54" fmla="val 102"/>
              <a:gd name="f55" fmla="val 3"/>
              <a:gd name="f56" fmla="val 68"/>
              <a:gd name="f57" fmla="val 18"/>
              <a:gd name="f58" fmla="val 38"/>
              <a:gd name="f59" fmla="val 29"/>
              <a:gd name="f60" fmla="val 20"/>
              <a:gd name="f61" fmla="val 36"/>
              <a:gd name="f62" fmla="val 14"/>
              <a:gd name="f63" fmla="val 67"/>
              <a:gd name="f64" fmla="val 2"/>
              <a:gd name="f65" fmla="val 80"/>
              <a:gd name="f66" fmla="val 86"/>
              <a:gd name="f67" fmla="+- 0 0 -90"/>
              <a:gd name="f68" fmla="*/ f3 1 88"/>
              <a:gd name="f69" fmla="*/ f4 1 219"/>
              <a:gd name="f70" fmla="val f5"/>
              <a:gd name="f71" fmla="val f6"/>
              <a:gd name="f72" fmla="val f7"/>
              <a:gd name="f73" fmla="*/ f67 f0 1"/>
              <a:gd name="f74" fmla="+- f72 0 f70"/>
              <a:gd name="f75" fmla="+- f71 0 f70"/>
              <a:gd name="f76" fmla="*/ f73 1 f2"/>
              <a:gd name="f77" fmla="*/ f75 1 88"/>
              <a:gd name="f78" fmla="*/ f74 1 219"/>
              <a:gd name="f79" fmla="*/ 87 f75 1"/>
              <a:gd name="f80" fmla="*/ 31 f74 1"/>
              <a:gd name="f81" fmla="*/ 74 f75 1"/>
              <a:gd name="f82" fmla="*/ 19 f74 1"/>
              <a:gd name="f83" fmla="*/ 42 f75 1"/>
              <a:gd name="f84" fmla="*/ 22 f74 1"/>
              <a:gd name="f85" fmla="*/ 22 f75 1"/>
              <a:gd name="f86" fmla="*/ 66 f74 1"/>
              <a:gd name="f87" fmla="*/ 31 f75 1"/>
              <a:gd name="f88" fmla="*/ 176 f74 1"/>
              <a:gd name="f89" fmla="*/ 41 f75 1"/>
              <a:gd name="f90" fmla="*/ 193 f74 1"/>
              <a:gd name="f91" fmla="*/ 75 f75 1"/>
              <a:gd name="f92" fmla="*/ 197 f74 1"/>
              <a:gd name="f93" fmla="*/ 186 f74 1"/>
              <a:gd name="f94" fmla="*/ 32 f75 1"/>
              <a:gd name="f95" fmla="*/ 198 f74 1"/>
              <a:gd name="f96" fmla="*/ 5 f75 1"/>
              <a:gd name="f97" fmla="*/ 135 f74 1"/>
              <a:gd name="f98" fmla="*/ 18 f75 1"/>
              <a:gd name="f99" fmla="*/ 38 f74 1"/>
              <a:gd name="f100" fmla="*/ 36 f75 1"/>
              <a:gd name="f101" fmla="*/ 14 f74 1"/>
              <a:gd name="f102" fmla="*/ 80 f75 1"/>
              <a:gd name="f103" fmla="*/ 18 f74 1"/>
              <a:gd name="f104" fmla="*/ 88 f75 1"/>
              <a:gd name="f105" fmla="+- f76 0 f1"/>
              <a:gd name="f106" fmla="*/ f79 1 88"/>
              <a:gd name="f107" fmla="*/ f80 1 219"/>
              <a:gd name="f108" fmla="*/ f81 1 88"/>
              <a:gd name="f109" fmla="*/ f82 1 219"/>
              <a:gd name="f110" fmla="*/ f83 1 88"/>
              <a:gd name="f111" fmla="*/ f84 1 219"/>
              <a:gd name="f112" fmla="*/ f85 1 88"/>
              <a:gd name="f113" fmla="*/ f86 1 219"/>
              <a:gd name="f114" fmla="*/ f87 1 88"/>
              <a:gd name="f115" fmla="*/ f88 1 219"/>
              <a:gd name="f116" fmla="*/ f89 1 88"/>
              <a:gd name="f117" fmla="*/ f90 1 219"/>
              <a:gd name="f118" fmla="*/ f91 1 88"/>
              <a:gd name="f119" fmla="*/ f92 1 219"/>
              <a:gd name="f120" fmla="*/ f93 1 219"/>
              <a:gd name="f121" fmla="*/ f94 1 88"/>
              <a:gd name="f122" fmla="*/ f95 1 219"/>
              <a:gd name="f123" fmla="*/ f96 1 88"/>
              <a:gd name="f124" fmla="*/ f97 1 219"/>
              <a:gd name="f125" fmla="*/ f98 1 88"/>
              <a:gd name="f126" fmla="*/ f99 1 219"/>
              <a:gd name="f127" fmla="*/ f100 1 88"/>
              <a:gd name="f128" fmla="*/ f101 1 219"/>
              <a:gd name="f129" fmla="*/ f102 1 88"/>
              <a:gd name="f130" fmla="*/ f103 1 219"/>
              <a:gd name="f131" fmla="*/ f104 1 88"/>
              <a:gd name="f132" fmla="*/ 0 1 f77"/>
              <a:gd name="f133" fmla="*/ f71 1 f77"/>
              <a:gd name="f134" fmla="*/ 0 1 f78"/>
              <a:gd name="f135" fmla="*/ f72 1 f78"/>
              <a:gd name="f136" fmla="*/ f106 1 f77"/>
              <a:gd name="f137" fmla="*/ f107 1 f78"/>
              <a:gd name="f138" fmla="*/ f108 1 f77"/>
              <a:gd name="f139" fmla="*/ f109 1 f78"/>
              <a:gd name="f140" fmla="*/ f110 1 f77"/>
              <a:gd name="f141" fmla="*/ f111 1 f78"/>
              <a:gd name="f142" fmla="*/ f112 1 f77"/>
              <a:gd name="f143" fmla="*/ f113 1 f78"/>
              <a:gd name="f144" fmla="*/ f114 1 f77"/>
              <a:gd name="f145" fmla="*/ f115 1 f78"/>
              <a:gd name="f146" fmla="*/ f116 1 f77"/>
              <a:gd name="f147" fmla="*/ f117 1 f78"/>
              <a:gd name="f148" fmla="*/ f118 1 f77"/>
              <a:gd name="f149" fmla="*/ f119 1 f78"/>
              <a:gd name="f150" fmla="*/ f120 1 f78"/>
              <a:gd name="f151" fmla="*/ f121 1 f77"/>
              <a:gd name="f152" fmla="*/ f122 1 f78"/>
              <a:gd name="f153" fmla="*/ f123 1 f77"/>
              <a:gd name="f154" fmla="*/ f124 1 f78"/>
              <a:gd name="f155" fmla="*/ f125 1 f77"/>
              <a:gd name="f156" fmla="*/ f126 1 f78"/>
              <a:gd name="f157" fmla="*/ f127 1 f77"/>
              <a:gd name="f158" fmla="*/ f128 1 f78"/>
              <a:gd name="f159" fmla="*/ f129 1 f77"/>
              <a:gd name="f160" fmla="*/ f130 1 f78"/>
              <a:gd name="f161" fmla="*/ f131 1 f77"/>
              <a:gd name="f162" fmla="*/ f132 f68 1"/>
              <a:gd name="f163" fmla="*/ f133 f68 1"/>
              <a:gd name="f164" fmla="*/ f135 f69 1"/>
              <a:gd name="f165" fmla="*/ f134 f69 1"/>
              <a:gd name="f166" fmla="*/ f136 f68 1"/>
              <a:gd name="f167" fmla="*/ f137 f69 1"/>
              <a:gd name="f168" fmla="*/ f138 f68 1"/>
              <a:gd name="f169" fmla="*/ f139 f69 1"/>
              <a:gd name="f170" fmla="*/ f140 f68 1"/>
              <a:gd name="f171" fmla="*/ f141 f69 1"/>
              <a:gd name="f172" fmla="*/ f142 f68 1"/>
              <a:gd name="f173" fmla="*/ f143 f69 1"/>
              <a:gd name="f174" fmla="*/ f144 f68 1"/>
              <a:gd name="f175" fmla="*/ f145 f69 1"/>
              <a:gd name="f176" fmla="*/ f146 f68 1"/>
              <a:gd name="f177" fmla="*/ f147 f69 1"/>
              <a:gd name="f178" fmla="*/ f148 f68 1"/>
              <a:gd name="f179" fmla="*/ f149 f69 1"/>
              <a:gd name="f180" fmla="*/ f150 f69 1"/>
              <a:gd name="f181" fmla="*/ f151 f68 1"/>
              <a:gd name="f182" fmla="*/ f152 f69 1"/>
              <a:gd name="f183" fmla="*/ f153 f68 1"/>
              <a:gd name="f184" fmla="*/ f154 f69 1"/>
              <a:gd name="f185" fmla="*/ f155 f68 1"/>
              <a:gd name="f186" fmla="*/ f156 f69 1"/>
              <a:gd name="f187" fmla="*/ f157 f68 1"/>
              <a:gd name="f188" fmla="*/ f158 f69 1"/>
              <a:gd name="f189" fmla="*/ f159 f68 1"/>
              <a:gd name="f190" fmla="*/ f160 f69 1"/>
              <a:gd name="f191" fmla="*/ f161 f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5">
                <a:pos x="f166" y="f167"/>
              </a:cxn>
              <a:cxn ang="f105">
                <a:pos x="f168" y="f169"/>
              </a:cxn>
              <a:cxn ang="f105">
                <a:pos x="f170" y="f171"/>
              </a:cxn>
              <a:cxn ang="f105">
                <a:pos x="f172" y="f173"/>
              </a:cxn>
              <a:cxn ang="f105">
                <a:pos x="f174" y="f175"/>
              </a:cxn>
              <a:cxn ang="f105">
                <a:pos x="f176" y="f177"/>
              </a:cxn>
              <a:cxn ang="f105">
                <a:pos x="f178" y="f179"/>
              </a:cxn>
              <a:cxn ang="f105">
                <a:pos x="f166" y="f180"/>
              </a:cxn>
              <a:cxn ang="f105">
                <a:pos x="f181" y="f182"/>
              </a:cxn>
              <a:cxn ang="f105">
                <a:pos x="f183" y="f184"/>
              </a:cxn>
              <a:cxn ang="f105">
                <a:pos x="f185" y="f186"/>
              </a:cxn>
              <a:cxn ang="f105">
                <a:pos x="f187" y="f188"/>
              </a:cxn>
              <a:cxn ang="f105">
                <a:pos x="f189" y="f190"/>
              </a:cxn>
              <a:cxn ang="f105">
                <a:pos x="f191" y="f167"/>
              </a:cxn>
              <a:cxn ang="f105">
                <a:pos x="f166" y="f167"/>
              </a:cxn>
            </a:cxnLst>
            <a:rect l="f162" t="f165" r="f163" b="f164"/>
            <a:pathLst>
              <a:path w="88" h="219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1" y="f25"/>
                </a:cubicBezTo>
                <a:cubicBezTo>
                  <a:pt x="f26" y="f27"/>
                  <a:pt x="f28" y="f29"/>
                  <a:pt x="f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12" y="f36"/>
                  <a:pt x="f10" y="f43"/>
                  <a:pt x="f8" y="f44"/>
                </a:cubicBezTo>
                <a:cubicBezTo>
                  <a:pt x="f45" y="f46"/>
                  <a:pt x="f18" y="f7"/>
                  <a:pt x="f47" y="f48"/>
                </a:cubicBezTo>
                <a:cubicBezTo>
                  <a:pt x="f26" y="f49"/>
                  <a:pt x="f50" y="f51"/>
                  <a:pt x="f52" y="f53"/>
                </a:cubicBezTo>
                <a:cubicBezTo>
                  <a:pt x="f5" y="f54"/>
                  <a:pt x="f55" y="f56"/>
                  <a:pt x="f57" y="f58"/>
                </a:cubicBezTo>
                <a:cubicBezTo>
                  <a:pt x="f21" y="f59"/>
                  <a:pt x="f59" y="f60"/>
                  <a:pt x="f61" y="f62"/>
                </a:cubicBezTo>
                <a:cubicBezTo>
                  <a:pt x="f37" y="f5"/>
                  <a:pt x="f63" y="f64"/>
                  <a:pt x="f65" y="f57"/>
                </a:cubicBezTo>
                <a:cubicBezTo>
                  <a:pt x="f10" y="f21"/>
                  <a:pt x="f66" y="f23"/>
                  <a:pt x="f6" y="f9"/>
                </a:cubicBezTo>
                <a:cubicBezTo>
                  <a:pt x="f6" y="f9"/>
                  <a:pt x="f6" y="f9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8" name="Freeform 179">
            <a:extLst>
              <a:ext uri="{FF2B5EF4-FFF2-40B4-BE49-F238E27FC236}">
                <a16:creationId xmlns:a16="http://schemas.microsoft.com/office/drawing/2014/main" id="{2AC3794F-E0D6-9472-A468-087FB768A247}"/>
              </a:ext>
            </a:extLst>
          </p:cNvPr>
          <p:cNvSpPr/>
          <p:nvPr/>
        </p:nvSpPr>
        <p:spPr>
          <a:xfrm>
            <a:off x="6299201" y="4305296"/>
            <a:ext cx="69851" cy="35400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"/>
              <a:gd name="f7" fmla="val 160"/>
              <a:gd name="f8" fmla="val 9"/>
              <a:gd name="f9" fmla="val 108"/>
              <a:gd name="f10" fmla="val 11"/>
              <a:gd name="f11" fmla="val 57"/>
              <a:gd name="f12" fmla="val 3"/>
              <a:gd name="f13" fmla="val 6"/>
              <a:gd name="f14" fmla="val 7"/>
              <a:gd name="f15" fmla="val 5"/>
              <a:gd name="f16" fmla="val 10"/>
              <a:gd name="f17" fmla="val 4"/>
              <a:gd name="f18" fmla="val 13"/>
              <a:gd name="f19" fmla="val 16"/>
              <a:gd name="f20" fmla="val 2"/>
              <a:gd name="f21" fmla="val 19"/>
              <a:gd name="f22" fmla="val 1"/>
              <a:gd name="f23" fmla="val 23"/>
              <a:gd name="f24" fmla="val 25"/>
              <a:gd name="f25" fmla="val 26"/>
              <a:gd name="f26" fmla="val 18"/>
              <a:gd name="f27" fmla="val 27"/>
              <a:gd name="f28" fmla="val 68"/>
              <a:gd name="f29" fmla="val 29"/>
              <a:gd name="f30" fmla="val 20"/>
              <a:gd name="f31" fmla="val 147"/>
              <a:gd name="f32" fmla="val 159"/>
              <a:gd name="f33" fmla="val 156"/>
              <a:gd name="f34" fmla="+- 0 0 -90"/>
              <a:gd name="f35" fmla="*/ f3 1 32"/>
              <a:gd name="f36" fmla="*/ f4 1 160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32"/>
              <a:gd name="f45" fmla="*/ f41 1 160"/>
              <a:gd name="f46" fmla="*/ 0 f42 1"/>
              <a:gd name="f47" fmla="*/ 160 f41 1"/>
              <a:gd name="f48" fmla="*/ 3 f42 1"/>
              <a:gd name="f49" fmla="*/ 6 f41 1"/>
              <a:gd name="f50" fmla="*/ 13 f42 1"/>
              <a:gd name="f51" fmla="*/ 3 f41 1"/>
              <a:gd name="f52" fmla="*/ 23 f42 1"/>
              <a:gd name="f53" fmla="*/ 0 f41 1"/>
              <a:gd name="f54" fmla="*/ 27 f42 1"/>
              <a:gd name="f55" fmla="*/ 27 f41 1"/>
              <a:gd name="f56" fmla="*/ 20 f42 1"/>
              <a:gd name="f57" fmla="*/ 147 f41 1"/>
              <a:gd name="f58" fmla="+- f43 0 f1"/>
              <a:gd name="f59" fmla="*/ f46 1 32"/>
              <a:gd name="f60" fmla="*/ f47 1 160"/>
              <a:gd name="f61" fmla="*/ f48 1 32"/>
              <a:gd name="f62" fmla="*/ f49 1 160"/>
              <a:gd name="f63" fmla="*/ f50 1 32"/>
              <a:gd name="f64" fmla="*/ f51 1 160"/>
              <a:gd name="f65" fmla="*/ f52 1 32"/>
              <a:gd name="f66" fmla="*/ f53 1 160"/>
              <a:gd name="f67" fmla="*/ f54 1 32"/>
              <a:gd name="f68" fmla="*/ f55 1 160"/>
              <a:gd name="f69" fmla="*/ f56 1 32"/>
              <a:gd name="f70" fmla="*/ f57 1 160"/>
              <a:gd name="f71" fmla="*/ 0 1 f44"/>
              <a:gd name="f72" fmla="*/ f38 1 f44"/>
              <a:gd name="f73" fmla="*/ 0 1 f45"/>
              <a:gd name="f74" fmla="*/ f39 1 f45"/>
              <a:gd name="f75" fmla="*/ f59 1 f44"/>
              <a:gd name="f76" fmla="*/ f60 1 f45"/>
              <a:gd name="f77" fmla="*/ f61 1 f44"/>
              <a:gd name="f78" fmla="*/ f62 1 f45"/>
              <a:gd name="f79" fmla="*/ f63 1 f44"/>
              <a:gd name="f80" fmla="*/ f64 1 f45"/>
              <a:gd name="f81" fmla="*/ f65 1 f44"/>
              <a:gd name="f82" fmla="*/ f66 1 f45"/>
              <a:gd name="f83" fmla="*/ f67 1 f44"/>
              <a:gd name="f84" fmla="*/ f68 1 f45"/>
              <a:gd name="f85" fmla="*/ f69 1 f44"/>
              <a:gd name="f86" fmla="*/ f70 1 f45"/>
              <a:gd name="f87" fmla="*/ f71 f35 1"/>
              <a:gd name="f88" fmla="*/ f72 f35 1"/>
              <a:gd name="f89" fmla="*/ f74 f36 1"/>
              <a:gd name="f90" fmla="*/ f73 f36 1"/>
              <a:gd name="f91" fmla="*/ f75 f35 1"/>
              <a:gd name="f92" fmla="*/ f76 f36 1"/>
              <a:gd name="f93" fmla="*/ f77 f35 1"/>
              <a:gd name="f94" fmla="*/ f78 f36 1"/>
              <a:gd name="f95" fmla="*/ f79 f35 1"/>
              <a:gd name="f96" fmla="*/ f80 f36 1"/>
              <a:gd name="f97" fmla="*/ f81 f35 1"/>
              <a:gd name="f98" fmla="*/ f82 f36 1"/>
              <a:gd name="f99" fmla="*/ f83 f35 1"/>
              <a:gd name="f100" fmla="*/ f84 f36 1"/>
              <a:gd name="f101" fmla="*/ f85 f35 1"/>
              <a:gd name="f102" fmla="*/ f8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8">
                <a:pos x="f91" y="f92"/>
              </a:cxn>
              <a:cxn ang="f58">
                <a:pos x="f93" y="f94"/>
              </a:cxn>
              <a:cxn ang="f58">
                <a:pos x="f95" y="f96"/>
              </a:cxn>
              <a:cxn ang="f58">
                <a:pos x="f97" y="f98"/>
              </a:cxn>
              <a:cxn ang="f58">
                <a:pos x="f99" y="f100"/>
              </a:cxn>
              <a:cxn ang="f58">
                <a:pos x="f101" y="f102"/>
              </a:cxn>
              <a:cxn ang="f58">
                <a:pos x="f91" y="f92"/>
              </a:cxn>
            </a:cxnLst>
            <a:rect l="f87" t="f90" r="f88" b="f89"/>
            <a:pathLst>
              <a:path w="32" h="160">
                <a:moveTo>
                  <a:pt x="f5" y="f7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2"/>
                </a:cubicBezTo>
                <a:cubicBezTo>
                  <a:pt x="f19" y="f20"/>
                  <a:pt x="f21" y="f22"/>
                  <a:pt x="f23" y="f5"/>
                </a:cubicBezTo>
                <a:cubicBezTo>
                  <a:pt x="f24" y="f8"/>
                  <a:pt x="f25" y="f26"/>
                  <a:pt x="f27" y="f27"/>
                </a:cubicBezTo>
                <a:cubicBezTo>
                  <a:pt x="f6" y="f28"/>
                  <a:pt x="f29" y="f9"/>
                  <a:pt x="f30" y="f31"/>
                </a:cubicBezTo>
                <a:cubicBezTo>
                  <a:pt x="f26" y="f32"/>
                  <a:pt x="f14" y="f33"/>
                  <a:pt x="f5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69" name="Freeform 180">
            <a:extLst>
              <a:ext uri="{FF2B5EF4-FFF2-40B4-BE49-F238E27FC236}">
                <a16:creationId xmlns:a16="http://schemas.microsoft.com/office/drawing/2014/main" id="{4D3F7E9B-8C66-4EBB-02D1-3C7A2DD2D543}"/>
              </a:ext>
            </a:extLst>
          </p:cNvPr>
          <p:cNvSpPr/>
          <p:nvPr/>
        </p:nvSpPr>
        <p:spPr>
          <a:xfrm>
            <a:off x="6883402" y="4513258"/>
            <a:ext cx="82552" cy="263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"/>
              <a:gd name="f7" fmla="val 119"/>
              <a:gd name="f8" fmla="val 2"/>
              <a:gd name="f9" fmla="val 115"/>
              <a:gd name="f10" fmla="val 19"/>
              <a:gd name="f11" fmla="val 76"/>
              <a:gd name="f12" fmla="val 16"/>
              <a:gd name="f13" fmla="val 11"/>
              <a:gd name="f14" fmla="val 24"/>
              <a:gd name="f15" fmla="val 22"/>
              <a:gd name="f16" fmla="val 35"/>
              <a:gd name="f17" fmla="val 23"/>
              <a:gd name="f18" fmla="val 55"/>
              <a:gd name="f19" fmla="val 75"/>
              <a:gd name="f20" fmla="val 95"/>
              <a:gd name="f21" fmla="val 33"/>
              <a:gd name="f22" fmla="val 113"/>
              <a:gd name="f23" fmla="val 13"/>
              <a:gd name="f24" fmla="val 118"/>
              <a:gd name="f25" fmla="val 3"/>
              <a:gd name="f26" fmla="+- 0 0 -90"/>
              <a:gd name="f27" fmla="*/ f3 1 37"/>
              <a:gd name="f28" fmla="*/ f4 1 119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37"/>
              <a:gd name="f37" fmla="*/ f33 1 119"/>
              <a:gd name="f38" fmla="*/ 2 f34 1"/>
              <a:gd name="f39" fmla="*/ 115 f33 1"/>
              <a:gd name="f40" fmla="*/ 0 f34 1"/>
              <a:gd name="f41" fmla="*/ 0 f33 1"/>
              <a:gd name="f42" fmla="*/ 37 f34 1"/>
              <a:gd name="f43" fmla="*/ 23 f34 1"/>
              <a:gd name="f44" fmla="*/ 55 f33 1"/>
              <a:gd name="f45" fmla="*/ 33 f34 1"/>
              <a:gd name="f46" fmla="*/ 113 f33 1"/>
              <a:gd name="f47" fmla="*/ 3 f34 1"/>
              <a:gd name="f48" fmla="+- f35 0 f1"/>
              <a:gd name="f49" fmla="*/ f38 1 37"/>
              <a:gd name="f50" fmla="*/ f39 1 119"/>
              <a:gd name="f51" fmla="*/ f40 1 37"/>
              <a:gd name="f52" fmla="*/ f41 1 119"/>
              <a:gd name="f53" fmla="*/ f42 1 37"/>
              <a:gd name="f54" fmla="*/ f43 1 37"/>
              <a:gd name="f55" fmla="*/ f44 1 119"/>
              <a:gd name="f56" fmla="*/ f45 1 37"/>
              <a:gd name="f57" fmla="*/ f46 1 119"/>
              <a:gd name="f58" fmla="*/ f47 1 37"/>
              <a:gd name="f59" fmla="*/ 0 1 f36"/>
              <a:gd name="f60" fmla="*/ f30 1 f36"/>
              <a:gd name="f61" fmla="*/ 0 1 f37"/>
              <a:gd name="f62" fmla="*/ f31 1 f37"/>
              <a:gd name="f63" fmla="*/ f49 1 f36"/>
              <a:gd name="f64" fmla="*/ f50 1 f37"/>
              <a:gd name="f65" fmla="*/ f51 1 f36"/>
              <a:gd name="f66" fmla="*/ f52 1 f37"/>
              <a:gd name="f67" fmla="*/ f53 1 f36"/>
              <a:gd name="f68" fmla="*/ f54 1 f36"/>
              <a:gd name="f69" fmla="*/ f55 1 f37"/>
              <a:gd name="f70" fmla="*/ f56 1 f36"/>
              <a:gd name="f71" fmla="*/ f57 1 f37"/>
              <a:gd name="f72" fmla="*/ f58 1 f36"/>
              <a:gd name="f73" fmla="*/ f59 f27 1"/>
              <a:gd name="f74" fmla="*/ f60 f27 1"/>
              <a:gd name="f75" fmla="*/ f62 f28 1"/>
              <a:gd name="f76" fmla="*/ f61 f28 1"/>
              <a:gd name="f77" fmla="*/ f63 f27 1"/>
              <a:gd name="f78" fmla="*/ f64 f28 1"/>
              <a:gd name="f79" fmla="*/ f65 f27 1"/>
              <a:gd name="f80" fmla="*/ f66 f28 1"/>
              <a:gd name="f81" fmla="*/ f67 f27 1"/>
              <a:gd name="f82" fmla="*/ f68 f27 1"/>
              <a:gd name="f83" fmla="*/ f69 f28 1"/>
              <a:gd name="f84" fmla="*/ f70 f27 1"/>
              <a:gd name="f85" fmla="*/ f71 f28 1"/>
              <a:gd name="f86" fmla="*/ f72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8">
                <a:pos x="f77" y="f78"/>
              </a:cxn>
              <a:cxn ang="f48">
                <a:pos x="f79" y="f80"/>
              </a:cxn>
              <a:cxn ang="f48">
                <a:pos x="f81" y="f80"/>
              </a:cxn>
              <a:cxn ang="f48">
                <a:pos x="f82" y="f83"/>
              </a:cxn>
              <a:cxn ang="f48">
                <a:pos x="f84" y="f85"/>
              </a:cxn>
              <a:cxn ang="f48">
                <a:pos x="f86" y="f78"/>
              </a:cxn>
              <a:cxn ang="f48">
                <a:pos x="f77" y="f78"/>
              </a:cxn>
            </a:cxnLst>
            <a:rect l="f73" t="f76" r="f74" b="f75"/>
            <a:pathLst>
              <a:path w="37" h="119">
                <a:moveTo>
                  <a:pt x="f8" y="f9"/>
                </a:moveTo>
                <a:cubicBezTo>
                  <a:pt x="f10" y="f11"/>
                  <a:pt x="f12" y="f6"/>
                  <a:pt x="f5" y="f5"/>
                </a:cubicBezTo>
                <a:cubicBezTo>
                  <a:pt x="f13" y="f5"/>
                  <a:pt x="f14" y="f5"/>
                  <a:pt x="f6" y="f5"/>
                </a:cubicBezTo>
                <a:cubicBezTo>
                  <a:pt x="f14" y="f12"/>
                  <a:pt x="f15" y="f16"/>
                  <a:pt x="f17" y="f18"/>
                </a:cubicBezTo>
                <a:cubicBezTo>
                  <a:pt x="f17" y="f19"/>
                  <a:pt x="f10" y="f20"/>
                  <a:pt x="f21" y="f22"/>
                </a:cubicBezTo>
                <a:cubicBezTo>
                  <a:pt x="f17" y="f7"/>
                  <a:pt x="f23" y="f24"/>
                  <a:pt x="f25" y="f9"/>
                </a:cubicBezTo>
                <a:cubicBezTo>
                  <a:pt x="f8" y="f9"/>
                  <a:pt x="f8" y="f9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0" name="Freeform 181">
            <a:extLst>
              <a:ext uri="{FF2B5EF4-FFF2-40B4-BE49-F238E27FC236}">
                <a16:creationId xmlns:a16="http://schemas.microsoft.com/office/drawing/2014/main" id="{811FDA5D-4F18-8C4C-0099-E4C73C36518B}"/>
              </a:ext>
            </a:extLst>
          </p:cNvPr>
          <p:cNvSpPr/>
          <p:nvPr/>
        </p:nvSpPr>
        <p:spPr>
          <a:xfrm>
            <a:off x="8128001" y="4402141"/>
            <a:ext cx="52385" cy="1936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4"/>
              <a:gd name="f7" fmla="val 87"/>
              <a:gd name="f8" fmla="val 16"/>
              <a:gd name="f9" fmla="val 86"/>
              <a:gd name="f10" fmla="val 10"/>
              <a:gd name="f11" fmla="val 5"/>
              <a:gd name="f12" fmla="val 1"/>
              <a:gd name="f13" fmla="val 73"/>
              <a:gd name="f14" fmla="val 2"/>
              <a:gd name="f15" fmla="val 60"/>
              <a:gd name="f16" fmla="val 4"/>
              <a:gd name="f17" fmla="val 46"/>
              <a:gd name="f18" fmla="val 8"/>
              <a:gd name="f19" fmla="val 13"/>
              <a:gd name="f20" fmla="val 45"/>
              <a:gd name="f21" fmla="val 18"/>
              <a:gd name="f22" fmla="val 44"/>
              <a:gd name="f23" fmla="val 14"/>
              <a:gd name="f24" fmla="val 9"/>
              <a:gd name="f25" fmla="val 31"/>
              <a:gd name="f26" fmla="val 22"/>
              <a:gd name="f27" fmla="val 23"/>
              <a:gd name="f28" fmla="val 42"/>
              <a:gd name="f29" fmla="val 79"/>
              <a:gd name="f30" fmla="val 84"/>
              <a:gd name="f31" fmla="val 19"/>
              <a:gd name="f32" fmla="val 85"/>
              <a:gd name="f33" fmla="val 15"/>
              <a:gd name="f34" fmla="+- 0 0 -90"/>
              <a:gd name="f35" fmla="*/ f3 1 24"/>
              <a:gd name="f36" fmla="*/ f4 1 87"/>
              <a:gd name="f37" fmla="val f5"/>
              <a:gd name="f38" fmla="val f6"/>
              <a:gd name="f39" fmla="val f7"/>
              <a:gd name="f40" fmla="*/ f34 f0 1"/>
              <a:gd name="f41" fmla="+- f39 0 f37"/>
              <a:gd name="f42" fmla="+- f38 0 f37"/>
              <a:gd name="f43" fmla="*/ f40 1 f2"/>
              <a:gd name="f44" fmla="*/ f42 1 24"/>
              <a:gd name="f45" fmla="*/ f41 1 87"/>
              <a:gd name="f46" fmla="*/ 16 f42 1"/>
              <a:gd name="f47" fmla="*/ 86 f41 1"/>
              <a:gd name="f48" fmla="*/ 0 f42 1"/>
              <a:gd name="f49" fmla="*/ 4 f42 1"/>
              <a:gd name="f50" fmla="*/ 46 f41 1"/>
              <a:gd name="f51" fmla="*/ 18 f42 1"/>
              <a:gd name="f52" fmla="*/ 45 f41 1"/>
              <a:gd name="f53" fmla="*/ 44 f41 1"/>
              <a:gd name="f54" fmla="*/ 5 f41 1"/>
              <a:gd name="f55" fmla="*/ 1 f42 1"/>
              <a:gd name="f56" fmla="*/ 4 f41 1"/>
              <a:gd name="f57" fmla="*/ 23 f42 1"/>
              <a:gd name="f58" fmla="*/ 23 f41 1"/>
              <a:gd name="f59" fmla="*/ 22 f42 1"/>
              <a:gd name="f60" fmla="*/ 79 f41 1"/>
              <a:gd name="f61" fmla="*/ 15 f42 1"/>
              <a:gd name="f62" fmla="*/ 87 f41 1"/>
              <a:gd name="f63" fmla="+- f43 0 f1"/>
              <a:gd name="f64" fmla="*/ f46 1 24"/>
              <a:gd name="f65" fmla="*/ f47 1 87"/>
              <a:gd name="f66" fmla="*/ f48 1 24"/>
              <a:gd name="f67" fmla="*/ f49 1 24"/>
              <a:gd name="f68" fmla="*/ f50 1 87"/>
              <a:gd name="f69" fmla="*/ f51 1 24"/>
              <a:gd name="f70" fmla="*/ f52 1 87"/>
              <a:gd name="f71" fmla="*/ f53 1 87"/>
              <a:gd name="f72" fmla="*/ f54 1 87"/>
              <a:gd name="f73" fmla="*/ f55 1 24"/>
              <a:gd name="f74" fmla="*/ f56 1 87"/>
              <a:gd name="f75" fmla="*/ f57 1 24"/>
              <a:gd name="f76" fmla="*/ f58 1 87"/>
              <a:gd name="f77" fmla="*/ f59 1 24"/>
              <a:gd name="f78" fmla="*/ f60 1 87"/>
              <a:gd name="f79" fmla="*/ f61 1 24"/>
              <a:gd name="f80" fmla="*/ f62 1 87"/>
              <a:gd name="f81" fmla="*/ 0 1 f44"/>
              <a:gd name="f82" fmla="*/ f38 1 f44"/>
              <a:gd name="f83" fmla="*/ 0 1 f45"/>
              <a:gd name="f84" fmla="*/ f39 1 f45"/>
              <a:gd name="f85" fmla="*/ f64 1 f44"/>
              <a:gd name="f86" fmla="*/ f65 1 f45"/>
              <a:gd name="f87" fmla="*/ f66 1 f44"/>
              <a:gd name="f88" fmla="*/ f67 1 f44"/>
              <a:gd name="f89" fmla="*/ f68 1 f45"/>
              <a:gd name="f90" fmla="*/ f69 1 f44"/>
              <a:gd name="f91" fmla="*/ f70 1 f45"/>
              <a:gd name="f92" fmla="*/ f71 1 f45"/>
              <a:gd name="f93" fmla="*/ f72 1 f45"/>
              <a:gd name="f94" fmla="*/ f73 1 f44"/>
              <a:gd name="f95" fmla="*/ f74 1 f45"/>
              <a:gd name="f96" fmla="*/ f75 1 f44"/>
              <a:gd name="f97" fmla="*/ f76 1 f45"/>
              <a:gd name="f98" fmla="*/ f77 1 f44"/>
              <a:gd name="f99" fmla="*/ f78 1 f45"/>
              <a:gd name="f100" fmla="*/ f79 1 f44"/>
              <a:gd name="f101" fmla="*/ f80 1 f45"/>
              <a:gd name="f102" fmla="*/ f81 f35 1"/>
              <a:gd name="f103" fmla="*/ f82 f35 1"/>
              <a:gd name="f104" fmla="*/ f84 f36 1"/>
              <a:gd name="f105" fmla="*/ f83 f36 1"/>
              <a:gd name="f106" fmla="*/ f85 f35 1"/>
              <a:gd name="f107" fmla="*/ f86 f36 1"/>
              <a:gd name="f108" fmla="*/ f87 f35 1"/>
              <a:gd name="f109" fmla="*/ f88 f35 1"/>
              <a:gd name="f110" fmla="*/ f89 f36 1"/>
              <a:gd name="f111" fmla="*/ f90 f35 1"/>
              <a:gd name="f112" fmla="*/ f91 f36 1"/>
              <a:gd name="f113" fmla="*/ f92 f36 1"/>
              <a:gd name="f114" fmla="*/ f93 f36 1"/>
              <a:gd name="f115" fmla="*/ f94 f35 1"/>
              <a:gd name="f116" fmla="*/ f95 f36 1"/>
              <a:gd name="f117" fmla="*/ f96 f35 1"/>
              <a:gd name="f118" fmla="*/ f97 f36 1"/>
              <a:gd name="f119" fmla="*/ f98 f35 1"/>
              <a:gd name="f120" fmla="*/ f99 f36 1"/>
              <a:gd name="f121" fmla="*/ f100 f35 1"/>
              <a:gd name="f122" fmla="*/ f101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3">
                <a:pos x="f106" y="f107"/>
              </a:cxn>
              <a:cxn ang="f63">
                <a:pos x="f108" y="f107"/>
              </a:cxn>
              <a:cxn ang="f63">
                <a:pos x="f109" y="f110"/>
              </a:cxn>
              <a:cxn ang="f63">
                <a:pos x="f111" y="f112"/>
              </a:cxn>
              <a:cxn ang="f63">
                <a:pos x="f111" y="f113"/>
              </a:cxn>
              <a:cxn ang="f63">
                <a:pos x="f109" y="f113"/>
              </a:cxn>
              <a:cxn ang="f63">
                <a:pos x="f108" y="f114"/>
              </a:cxn>
              <a:cxn ang="f63">
                <a:pos x="f115" y="f116"/>
              </a:cxn>
              <a:cxn ang="f63">
                <a:pos x="f117" y="f118"/>
              </a:cxn>
              <a:cxn ang="f63">
                <a:pos x="f119" y="f120"/>
              </a:cxn>
              <a:cxn ang="f63">
                <a:pos x="f121" y="f122"/>
              </a:cxn>
              <a:cxn ang="f63">
                <a:pos x="f106" y="f107"/>
              </a:cxn>
            </a:cxnLst>
            <a:rect l="f102" t="f105" r="f103" b="f104"/>
            <a:pathLst>
              <a:path w="24" h="87">
                <a:moveTo>
                  <a:pt x="f8" y="f9"/>
                </a:moveTo>
                <a:cubicBezTo>
                  <a:pt x="f10" y="f9"/>
                  <a:pt x="f11" y="f9"/>
                  <a:pt x="f5" y="f9"/>
                </a:cubicBezTo>
                <a:cubicBezTo>
                  <a:pt x="f12" y="f13"/>
                  <a:pt x="f14" y="f15"/>
                  <a:pt x="f16" y="f17"/>
                </a:cubicBezTo>
                <a:cubicBezTo>
                  <a:pt x="f18" y="f17"/>
                  <a:pt x="f19" y="f20"/>
                  <a:pt x="f21" y="f20"/>
                </a:cubicBezTo>
                <a:cubicBezTo>
                  <a:pt x="f21" y="f20"/>
                  <a:pt x="f21" y="f22"/>
                  <a:pt x="f21" y="f22"/>
                </a:cubicBezTo>
                <a:cubicBezTo>
                  <a:pt x="f23" y="f22"/>
                  <a:pt x="f24" y="f22"/>
                  <a:pt x="f16" y="f22"/>
                </a:cubicBezTo>
                <a:cubicBezTo>
                  <a:pt x="f14" y="f25"/>
                  <a:pt x="f12" y="f21"/>
                  <a:pt x="f5" y="f11"/>
                </a:cubicBezTo>
                <a:cubicBezTo>
                  <a:pt x="f5" y="f16"/>
                  <a:pt x="f12" y="f16"/>
                  <a:pt x="f12" y="f16"/>
                </a:cubicBezTo>
                <a:cubicBezTo>
                  <a:pt x="f6" y="f16"/>
                  <a:pt x="f26" y="f5"/>
                  <a:pt x="f27" y="f27"/>
                </a:cubicBezTo>
                <a:cubicBezTo>
                  <a:pt x="f6" y="f28"/>
                  <a:pt x="f26" y="f15"/>
                  <a:pt x="f26" y="f29"/>
                </a:cubicBezTo>
                <a:cubicBezTo>
                  <a:pt x="f26" y="f30"/>
                  <a:pt x="f31" y="f32"/>
                  <a:pt x="f33" y="f7"/>
                </a:cubicBezTo>
                <a:lnTo>
                  <a:pt x="f8" y="f9"/>
                </a:ln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1" name="Freeform 182">
            <a:extLst>
              <a:ext uri="{FF2B5EF4-FFF2-40B4-BE49-F238E27FC236}">
                <a16:creationId xmlns:a16="http://schemas.microsoft.com/office/drawing/2014/main" id="{FD101563-060A-9745-8564-36B61CE0BD06}"/>
              </a:ext>
            </a:extLst>
          </p:cNvPr>
          <p:cNvSpPr/>
          <p:nvPr/>
        </p:nvSpPr>
        <p:spPr>
          <a:xfrm>
            <a:off x="6065836" y="4216398"/>
            <a:ext cx="112708" cy="8889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1"/>
              <a:gd name="f7" fmla="val 40"/>
              <a:gd name="f8" fmla="val 43"/>
              <a:gd name="f9" fmla="val 45"/>
              <a:gd name="f10" fmla="val 13"/>
              <a:gd name="f11" fmla="val 48"/>
              <a:gd name="f12" fmla="val 26"/>
              <a:gd name="f13" fmla="val 34"/>
              <a:gd name="f14" fmla="val 18"/>
              <a:gd name="f15" fmla="val 3"/>
              <a:gd name="f16" fmla="val 27"/>
              <a:gd name="f17" fmla="val 6"/>
              <a:gd name="f18" fmla="val 15"/>
              <a:gd name="f19" fmla="val 9"/>
              <a:gd name="f20" fmla="val 2"/>
              <a:gd name="f21" fmla="val 12"/>
              <a:gd name="f22" fmla="val 1"/>
              <a:gd name="f23" fmla="val 23"/>
              <a:gd name="f24" fmla="val 32"/>
              <a:gd name="f25" fmla="+- 0 0 -90"/>
              <a:gd name="f26" fmla="*/ f3 1 51"/>
              <a:gd name="f27" fmla="*/ f4 1 40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51"/>
              <a:gd name="f36" fmla="*/ f32 1 40"/>
              <a:gd name="f37" fmla="*/ 43 f33 1"/>
              <a:gd name="f38" fmla="*/ 0 f32 1"/>
              <a:gd name="f39" fmla="*/ 51 f33 1"/>
              <a:gd name="f40" fmla="*/ 40 f32 1"/>
              <a:gd name="f41" fmla="*/ 0 f33 1"/>
              <a:gd name="f42" fmla="*/ 9 f33 1"/>
              <a:gd name="f43" fmla="*/ 3 f32 1"/>
              <a:gd name="f44" fmla="*/ 13 f33 1"/>
              <a:gd name="f45" fmla="*/ 1 f32 1"/>
              <a:gd name="f46" fmla="+- f34 0 f1"/>
              <a:gd name="f47" fmla="*/ f37 1 51"/>
              <a:gd name="f48" fmla="*/ f38 1 40"/>
              <a:gd name="f49" fmla="*/ f39 1 51"/>
              <a:gd name="f50" fmla="*/ f40 1 40"/>
              <a:gd name="f51" fmla="*/ f41 1 51"/>
              <a:gd name="f52" fmla="*/ f42 1 51"/>
              <a:gd name="f53" fmla="*/ f43 1 40"/>
              <a:gd name="f54" fmla="*/ f44 1 51"/>
              <a:gd name="f55" fmla="*/ f45 1 40"/>
              <a:gd name="f56" fmla="*/ 0 1 f35"/>
              <a:gd name="f57" fmla="*/ f29 1 f35"/>
              <a:gd name="f58" fmla="*/ 0 1 f36"/>
              <a:gd name="f59" fmla="*/ f30 1 f36"/>
              <a:gd name="f60" fmla="*/ f47 1 f35"/>
              <a:gd name="f61" fmla="*/ f48 1 f36"/>
              <a:gd name="f62" fmla="*/ f49 1 f35"/>
              <a:gd name="f63" fmla="*/ f50 1 f36"/>
              <a:gd name="f64" fmla="*/ f51 1 f35"/>
              <a:gd name="f65" fmla="*/ f52 1 f35"/>
              <a:gd name="f66" fmla="*/ f53 1 f36"/>
              <a:gd name="f67" fmla="*/ f54 1 f35"/>
              <a:gd name="f68" fmla="*/ f55 1 f36"/>
              <a:gd name="f69" fmla="*/ f56 f26 1"/>
              <a:gd name="f70" fmla="*/ f57 f26 1"/>
              <a:gd name="f71" fmla="*/ f59 f27 1"/>
              <a:gd name="f72" fmla="*/ f58 f27 1"/>
              <a:gd name="f73" fmla="*/ f60 f26 1"/>
              <a:gd name="f74" fmla="*/ f61 f27 1"/>
              <a:gd name="f75" fmla="*/ f62 f26 1"/>
              <a:gd name="f76" fmla="*/ f63 f27 1"/>
              <a:gd name="f77" fmla="*/ f64 f26 1"/>
              <a:gd name="f78" fmla="*/ f65 f26 1"/>
              <a:gd name="f79" fmla="*/ f66 f27 1"/>
              <a:gd name="f80" fmla="*/ f67 f26 1"/>
              <a:gd name="f81" fmla="*/ f68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3" y="f74"/>
              </a:cxn>
              <a:cxn ang="f46">
                <a:pos x="f75" y="f76"/>
              </a:cxn>
              <a:cxn ang="f46">
                <a:pos x="f77" y="f76"/>
              </a:cxn>
              <a:cxn ang="f46">
                <a:pos x="f78" y="f79"/>
              </a:cxn>
              <a:cxn ang="f46">
                <a:pos x="f80" y="f81"/>
              </a:cxn>
              <a:cxn ang="f46">
                <a:pos x="f73" y="f74"/>
              </a:cxn>
            </a:cxnLst>
            <a:rect l="f69" t="f72" r="f70" b="f71"/>
            <a:pathLst>
              <a:path w="51" h="40">
                <a:moveTo>
                  <a:pt x="f8" y="f5"/>
                </a:moveTo>
                <a:cubicBezTo>
                  <a:pt x="f9" y="f10"/>
                  <a:pt x="f11" y="f12"/>
                  <a:pt x="f6" y="f7"/>
                </a:cubicBezTo>
                <a:cubicBezTo>
                  <a:pt x="f13" y="f7"/>
                  <a:pt x="f14" y="f7"/>
                  <a:pt x="f5" y="f7"/>
                </a:cubicBezTo>
                <a:cubicBezTo>
                  <a:pt x="f15" y="f16"/>
                  <a:pt x="f17" y="f18"/>
                  <a:pt x="f19" y="f15"/>
                </a:cubicBezTo>
                <a:cubicBezTo>
                  <a:pt x="f19" y="f20"/>
                  <a:pt x="f21" y="f22"/>
                  <a:pt x="f10" y="f22"/>
                </a:cubicBezTo>
                <a:cubicBezTo>
                  <a:pt x="f23" y="f5"/>
                  <a:pt x="f24" y="f5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2" name="Freeform 183">
            <a:extLst>
              <a:ext uri="{FF2B5EF4-FFF2-40B4-BE49-F238E27FC236}">
                <a16:creationId xmlns:a16="http://schemas.microsoft.com/office/drawing/2014/main" id="{ACFA8589-8BA3-FD5D-CB35-B539AA97901B}"/>
              </a:ext>
            </a:extLst>
          </p:cNvPr>
          <p:cNvSpPr/>
          <p:nvPr/>
        </p:nvSpPr>
        <p:spPr>
          <a:xfrm>
            <a:off x="6173791" y="4205289"/>
            <a:ext cx="114300" cy="10001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2"/>
              <a:gd name="f7" fmla="val 45"/>
              <a:gd name="f8" fmla="val 6"/>
              <a:gd name="f9" fmla="val 15"/>
              <a:gd name="f10" fmla="val 4"/>
              <a:gd name="f11" fmla="val 28"/>
              <a:gd name="f12" fmla="val 2"/>
              <a:gd name="f13" fmla="val 44"/>
              <a:gd name="f14" fmla="val 46"/>
              <a:gd name="f15" fmla="val 12"/>
              <a:gd name="f16" fmla="val 49"/>
              <a:gd name="f17" fmla="val 23"/>
              <a:gd name="f18" fmla="val 36"/>
              <a:gd name="f19" fmla="val 37"/>
              <a:gd name="f20" fmla="val 39"/>
              <a:gd name="f21" fmla="val 42"/>
              <a:gd name="f22" fmla="val 8"/>
              <a:gd name="f23" fmla="val 5"/>
              <a:gd name="f24" fmla="val 31"/>
              <a:gd name="f25" fmla="val 3"/>
              <a:gd name="f26" fmla="val 19"/>
              <a:gd name="f27" fmla="+- 0 0 -90"/>
              <a:gd name="f28" fmla="*/ f3 1 52"/>
              <a:gd name="f29" fmla="*/ f4 1 45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52"/>
              <a:gd name="f38" fmla="*/ f34 1 45"/>
              <a:gd name="f39" fmla="*/ 0 f35 1"/>
              <a:gd name="f40" fmla="*/ 6 f34 1"/>
              <a:gd name="f41" fmla="*/ 44 f35 1"/>
              <a:gd name="f42" fmla="*/ 0 f34 1"/>
              <a:gd name="f43" fmla="*/ 52 f35 1"/>
              <a:gd name="f44" fmla="*/ 36 f34 1"/>
              <a:gd name="f45" fmla="*/ 8 f35 1"/>
              <a:gd name="f46" fmla="*/ 45 f34 1"/>
              <a:gd name="f47" fmla="+- f36 0 f1"/>
              <a:gd name="f48" fmla="*/ f39 1 52"/>
              <a:gd name="f49" fmla="*/ f40 1 45"/>
              <a:gd name="f50" fmla="*/ f41 1 52"/>
              <a:gd name="f51" fmla="*/ f42 1 45"/>
              <a:gd name="f52" fmla="*/ f43 1 52"/>
              <a:gd name="f53" fmla="*/ f44 1 45"/>
              <a:gd name="f54" fmla="*/ f45 1 52"/>
              <a:gd name="f55" fmla="*/ f46 1 45"/>
              <a:gd name="f56" fmla="*/ 0 1 f37"/>
              <a:gd name="f57" fmla="*/ f31 1 f37"/>
              <a:gd name="f58" fmla="*/ 0 1 f38"/>
              <a:gd name="f59" fmla="*/ f32 1 f38"/>
              <a:gd name="f60" fmla="*/ f48 1 f37"/>
              <a:gd name="f61" fmla="*/ f49 1 f38"/>
              <a:gd name="f62" fmla="*/ f50 1 f37"/>
              <a:gd name="f63" fmla="*/ f51 1 f38"/>
              <a:gd name="f64" fmla="*/ f52 1 f37"/>
              <a:gd name="f65" fmla="*/ f53 1 f38"/>
              <a:gd name="f66" fmla="*/ f54 1 f37"/>
              <a:gd name="f67" fmla="*/ f55 1 f38"/>
              <a:gd name="f68" fmla="*/ f56 f28 1"/>
              <a:gd name="f69" fmla="*/ f57 f28 1"/>
              <a:gd name="f70" fmla="*/ f59 f29 1"/>
              <a:gd name="f71" fmla="*/ f58 f29 1"/>
              <a:gd name="f72" fmla="*/ f60 f28 1"/>
              <a:gd name="f73" fmla="*/ f61 f29 1"/>
              <a:gd name="f74" fmla="*/ f62 f28 1"/>
              <a:gd name="f75" fmla="*/ f63 f29 1"/>
              <a:gd name="f76" fmla="*/ f64 f28 1"/>
              <a:gd name="f77" fmla="*/ f65 f29 1"/>
              <a:gd name="f78" fmla="*/ f66 f28 1"/>
              <a:gd name="f79" fmla="*/ f67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72" y="f73"/>
              </a:cxn>
              <a:cxn ang="f47">
                <a:pos x="f74" y="f75"/>
              </a:cxn>
              <a:cxn ang="f47">
                <a:pos x="f76" y="f77"/>
              </a:cxn>
              <a:cxn ang="f47">
                <a:pos x="f78" y="f79"/>
              </a:cxn>
              <a:cxn ang="f47">
                <a:pos x="f72" y="f73"/>
              </a:cxn>
            </a:cxnLst>
            <a:rect l="f68" t="f71" r="f69" b="f70"/>
            <a:pathLst>
              <a:path w="52" h="45">
                <a:moveTo>
                  <a:pt x="f5" y="f8"/>
                </a:moveTo>
                <a:cubicBezTo>
                  <a:pt x="f9" y="f10"/>
                  <a:pt x="f11" y="f12"/>
                  <a:pt x="f13" y="f5"/>
                </a:cubicBezTo>
                <a:cubicBezTo>
                  <a:pt x="f14" y="f15"/>
                  <a:pt x="f16" y="f17"/>
                  <a:pt x="f6" y="f18"/>
                </a:cubicBezTo>
                <a:cubicBezTo>
                  <a:pt x="f19" y="f20"/>
                  <a:pt x="f17" y="f21"/>
                  <a:pt x="f22" y="f7"/>
                </a:cubicBezTo>
                <a:cubicBezTo>
                  <a:pt x="f23" y="f24"/>
                  <a:pt x="f25" y="f26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3" name="Freeform 184">
            <a:extLst>
              <a:ext uri="{FF2B5EF4-FFF2-40B4-BE49-F238E27FC236}">
                <a16:creationId xmlns:a16="http://schemas.microsoft.com/office/drawing/2014/main" id="{7B47B47C-E9D5-B350-C24C-EC16AC4E0124}"/>
              </a:ext>
            </a:extLst>
          </p:cNvPr>
          <p:cNvSpPr/>
          <p:nvPr/>
        </p:nvSpPr>
        <p:spPr>
          <a:xfrm>
            <a:off x="8566154" y="4164013"/>
            <a:ext cx="61914" cy="13176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8"/>
              <a:gd name="f7" fmla="val 59"/>
              <a:gd name="f8" fmla="val 1"/>
              <a:gd name="f9" fmla="val 21"/>
              <a:gd name="f10" fmla="val 39"/>
              <a:gd name="f11" fmla="val 22"/>
              <a:gd name="f12" fmla="val 15"/>
              <a:gd name="f13" fmla="val 6"/>
              <a:gd name="f14" fmla="val 7"/>
              <a:gd name="f15" fmla="val 52"/>
              <a:gd name="f16" fmla="val 44"/>
              <a:gd name="f17" fmla="val 8"/>
              <a:gd name="f18" fmla="val 37"/>
              <a:gd name="f19" fmla="val 5"/>
              <a:gd name="f20" fmla="val 4"/>
              <a:gd name="f21" fmla="val 3"/>
              <a:gd name="f22" fmla="val 2"/>
              <a:gd name="f23" fmla="val 55"/>
              <a:gd name="f24" fmla="val 51"/>
              <a:gd name="f25" fmla="val 47"/>
              <a:gd name="f26" fmla="val 34"/>
              <a:gd name="f27" fmla="val 14"/>
              <a:gd name="f28" fmla="+- 0 0 -90"/>
              <a:gd name="f29" fmla="*/ f3 1 28"/>
              <a:gd name="f30" fmla="*/ f4 1 59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28"/>
              <a:gd name="f39" fmla="*/ f35 1 59"/>
              <a:gd name="f40" fmla="*/ 28 f36 1"/>
              <a:gd name="f41" fmla="*/ 1 f35 1"/>
              <a:gd name="f42" fmla="*/ 59 f35 1"/>
              <a:gd name="f43" fmla="*/ 6 f36 1"/>
              <a:gd name="f44" fmla="*/ 8 f36 1"/>
              <a:gd name="f45" fmla="*/ 37 f35 1"/>
              <a:gd name="f46" fmla="*/ 3 f36 1"/>
              <a:gd name="f47" fmla="*/ 0 f36 1"/>
              <a:gd name="f48" fmla="*/ 1 f36 1"/>
              <a:gd name="f49" fmla="*/ 47 f35 1"/>
              <a:gd name="f50" fmla="*/ 8 f35 1"/>
              <a:gd name="f51" fmla="+- f37 0 f1"/>
              <a:gd name="f52" fmla="*/ f40 1 28"/>
              <a:gd name="f53" fmla="*/ f41 1 59"/>
              <a:gd name="f54" fmla="*/ f42 1 59"/>
              <a:gd name="f55" fmla="*/ f43 1 28"/>
              <a:gd name="f56" fmla="*/ f44 1 28"/>
              <a:gd name="f57" fmla="*/ f45 1 59"/>
              <a:gd name="f58" fmla="*/ f46 1 28"/>
              <a:gd name="f59" fmla="*/ f47 1 28"/>
              <a:gd name="f60" fmla="*/ f48 1 28"/>
              <a:gd name="f61" fmla="*/ f49 1 59"/>
              <a:gd name="f62" fmla="*/ f50 1 59"/>
              <a:gd name="f63" fmla="*/ 0 1 f38"/>
              <a:gd name="f64" fmla="*/ f32 1 f38"/>
              <a:gd name="f65" fmla="*/ 0 1 f39"/>
              <a:gd name="f66" fmla="*/ f33 1 f39"/>
              <a:gd name="f67" fmla="*/ f52 1 f38"/>
              <a:gd name="f68" fmla="*/ f53 1 f39"/>
              <a:gd name="f69" fmla="*/ f54 1 f39"/>
              <a:gd name="f70" fmla="*/ f55 1 f38"/>
              <a:gd name="f71" fmla="*/ f56 1 f38"/>
              <a:gd name="f72" fmla="*/ f57 1 f39"/>
              <a:gd name="f73" fmla="*/ f58 1 f38"/>
              <a:gd name="f74" fmla="*/ f59 1 f38"/>
              <a:gd name="f75" fmla="*/ f60 1 f38"/>
              <a:gd name="f76" fmla="*/ f61 1 f39"/>
              <a:gd name="f77" fmla="*/ f62 1 f39"/>
              <a:gd name="f78" fmla="*/ f63 f29 1"/>
              <a:gd name="f79" fmla="*/ f64 f29 1"/>
              <a:gd name="f80" fmla="*/ f66 f30 1"/>
              <a:gd name="f81" fmla="*/ f65 f30 1"/>
              <a:gd name="f82" fmla="*/ f67 f29 1"/>
              <a:gd name="f83" fmla="*/ f68 f30 1"/>
              <a:gd name="f84" fmla="*/ f69 f30 1"/>
              <a:gd name="f85" fmla="*/ f70 f29 1"/>
              <a:gd name="f86" fmla="*/ f71 f29 1"/>
              <a:gd name="f87" fmla="*/ f72 f30 1"/>
              <a:gd name="f88" fmla="*/ f73 f29 1"/>
              <a:gd name="f89" fmla="*/ f74 f29 1"/>
              <a:gd name="f90" fmla="*/ f75 f29 1"/>
              <a:gd name="f91" fmla="*/ f76 f30 1"/>
              <a:gd name="f92" fmla="*/ f77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82" y="f83"/>
              </a:cxn>
              <a:cxn ang="f51">
                <a:pos x="f82" y="f84"/>
              </a:cxn>
              <a:cxn ang="f51">
                <a:pos x="f85" y="f84"/>
              </a:cxn>
              <a:cxn ang="f51">
                <a:pos x="f86" y="f87"/>
              </a:cxn>
              <a:cxn ang="f51">
                <a:pos x="f85" y="f87"/>
              </a:cxn>
              <a:cxn ang="f51">
                <a:pos x="f88" y="f84"/>
              </a:cxn>
              <a:cxn ang="f51">
                <a:pos x="f89" y="f84"/>
              </a:cxn>
              <a:cxn ang="f51">
                <a:pos x="f90" y="f91"/>
              </a:cxn>
              <a:cxn ang="f51">
                <a:pos x="f90" y="f92"/>
              </a:cxn>
              <a:cxn ang="f51">
                <a:pos x="f86" y="f83"/>
              </a:cxn>
              <a:cxn ang="f51">
                <a:pos x="f82" y="f83"/>
              </a:cxn>
            </a:cxnLst>
            <a:rect l="f78" t="f81" r="f79" b="f80"/>
            <a:pathLst>
              <a:path w="28" h="59">
                <a:moveTo>
                  <a:pt x="f6" y="f8"/>
                </a:moveTo>
                <a:cubicBezTo>
                  <a:pt x="f6" y="f9"/>
                  <a:pt x="f6" y="f10"/>
                  <a:pt x="f6" y="f7"/>
                </a:cubicBezTo>
                <a:cubicBezTo>
                  <a:pt x="f11" y="f7"/>
                  <a:pt x="f12" y="f7"/>
                  <a:pt x="f13" y="f7"/>
                </a:cubicBezTo>
                <a:cubicBezTo>
                  <a:pt x="f14" y="f15"/>
                  <a:pt x="f14" y="f16"/>
                  <a:pt x="f17" y="f18"/>
                </a:cubicBezTo>
                <a:cubicBezTo>
                  <a:pt x="f14" y="f18"/>
                  <a:pt x="f13" y="f18"/>
                  <a:pt x="f13" y="f18"/>
                </a:cubicBezTo>
                <a:cubicBezTo>
                  <a:pt x="f19" y="f16"/>
                  <a:pt x="f20" y="f15"/>
                  <a:pt x="f21" y="f7"/>
                </a:cubicBezTo>
                <a:cubicBezTo>
                  <a:pt x="f22" y="f7"/>
                  <a:pt x="f8" y="f7"/>
                  <a:pt x="f5" y="f7"/>
                </a:cubicBezTo>
                <a:cubicBezTo>
                  <a:pt x="f8" y="f23"/>
                  <a:pt x="f8" y="f24"/>
                  <a:pt x="f8" y="f25"/>
                </a:cubicBezTo>
                <a:cubicBezTo>
                  <a:pt x="f8" y="f26"/>
                  <a:pt x="f8" y="f9"/>
                  <a:pt x="f8" y="f17"/>
                </a:cubicBezTo>
                <a:cubicBezTo>
                  <a:pt x="f8" y="f21"/>
                  <a:pt x="f22" y="f5"/>
                  <a:pt x="f17" y="f8"/>
                </a:cubicBezTo>
                <a:cubicBezTo>
                  <a:pt x="f27" y="f8"/>
                  <a:pt x="f9" y="f8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4" name="Freeform 185">
            <a:extLst>
              <a:ext uri="{FF2B5EF4-FFF2-40B4-BE49-F238E27FC236}">
                <a16:creationId xmlns:a16="http://schemas.microsoft.com/office/drawing/2014/main" id="{9D911C25-5076-348D-0137-98D20E9991A6}"/>
              </a:ext>
            </a:extLst>
          </p:cNvPr>
          <p:cNvSpPr/>
          <p:nvPr/>
        </p:nvSpPr>
        <p:spPr>
          <a:xfrm>
            <a:off x="5975347" y="4208461"/>
            <a:ext cx="96834" cy="936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4"/>
              <a:gd name="f7" fmla="val 42"/>
              <a:gd name="f8" fmla="val 8"/>
              <a:gd name="f9" fmla="val 20"/>
              <a:gd name="f10" fmla="val 1"/>
              <a:gd name="f11" fmla="val 32"/>
              <a:gd name="f12" fmla="val 2"/>
              <a:gd name="f13" fmla="val 3"/>
              <a:gd name="f14" fmla="val 41"/>
              <a:gd name="f15" fmla="val 16"/>
              <a:gd name="f16" fmla="val 38"/>
              <a:gd name="f17" fmla="val 29"/>
              <a:gd name="f18" fmla="val 35"/>
              <a:gd name="f19" fmla="val 24"/>
              <a:gd name="f20" fmla="val 40"/>
              <a:gd name="f21" fmla="val 13"/>
              <a:gd name="f22" fmla="val 36"/>
              <a:gd name="f23" fmla="val 6"/>
              <a:gd name="f24" fmla="val 12"/>
              <a:gd name="f25" fmla="+- 0 0 -90"/>
              <a:gd name="f26" fmla="*/ f3 1 44"/>
              <a:gd name="f27" fmla="*/ f4 1 42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44"/>
              <a:gd name="f36" fmla="*/ f32 1 42"/>
              <a:gd name="f37" fmla="*/ 8 f33 1"/>
              <a:gd name="f38" fmla="*/ 0 f32 1"/>
              <a:gd name="f39" fmla="*/ 44 f33 1"/>
              <a:gd name="f40" fmla="*/ 3 f32 1"/>
              <a:gd name="f41" fmla="*/ 35 f33 1"/>
              <a:gd name="f42" fmla="*/ 42 f32 1"/>
              <a:gd name="f43" fmla="*/ 0 f33 1"/>
              <a:gd name="f44" fmla="*/ 36 f32 1"/>
              <a:gd name="f45" fmla="+- f34 0 f1"/>
              <a:gd name="f46" fmla="*/ f37 1 44"/>
              <a:gd name="f47" fmla="*/ f38 1 42"/>
              <a:gd name="f48" fmla="*/ f39 1 44"/>
              <a:gd name="f49" fmla="*/ f40 1 42"/>
              <a:gd name="f50" fmla="*/ f41 1 44"/>
              <a:gd name="f51" fmla="*/ f42 1 42"/>
              <a:gd name="f52" fmla="*/ f43 1 44"/>
              <a:gd name="f53" fmla="*/ f44 1 42"/>
              <a:gd name="f54" fmla="*/ 0 1 f35"/>
              <a:gd name="f55" fmla="*/ f29 1 f35"/>
              <a:gd name="f56" fmla="*/ 0 1 f36"/>
              <a:gd name="f57" fmla="*/ f30 1 f36"/>
              <a:gd name="f58" fmla="*/ f46 1 f35"/>
              <a:gd name="f59" fmla="*/ f47 1 f36"/>
              <a:gd name="f60" fmla="*/ f48 1 f35"/>
              <a:gd name="f61" fmla="*/ f49 1 f36"/>
              <a:gd name="f62" fmla="*/ f50 1 f35"/>
              <a:gd name="f63" fmla="*/ f51 1 f36"/>
              <a:gd name="f64" fmla="*/ f52 1 f35"/>
              <a:gd name="f65" fmla="*/ f53 1 f36"/>
              <a:gd name="f66" fmla="*/ f54 f26 1"/>
              <a:gd name="f67" fmla="*/ f55 f26 1"/>
              <a:gd name="f68" fmla="*/ f57 f27 1"/>
              <a:gd name="f69" fmla="*/ f56 f27 1"/>
              <a:gd name="f70" fmla="*/ f58 f26 1"/>
              <a:gd name="f71" fmla="*/ f59 f27 1"/>
              <a:gd name="f72" fmla="*/ f60 f26 1"/>
              <a:gd name="f73" fmla="*/ f61 f27 1"/>
              <a:gd name="f74" fmla="*/ f62 f26 1"/>
              <a:gd name="f75" fmla="*/ f63 f27 1"/>
              <a:gd name="f76" fmla="*/ f64 f26 1"/>
              <a:gd name="f77" fmla="*/ f65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0" y="f71"/>
              </a:cxn>
              <a:cxn ang="f45">
                <a:pos x="f72" y="f73"/>
              </a:cxn>
              <a:cxn ang="f45">
                <a:pos x="f74" y="f75"/>
              </a:cxn>
              <a:cxn ang="f45">
                <a:pos x="f76" y="f77"/>
              </a:cxn>
              <a:cxn ang="f45">
                <a:pos x="f70" y="f71"/>
              </a:cxn>
            </a:cxnLst>
            <a:rect l="f66" t="f69" r="f67" b="f68"/>
            <a:pathLst>
              <a:path w="44" h="42">
                <a:moveTo>
                  <a:pt x="f8" y="f5"/>
                </a:moveTo>
                <a:cubicBezTo>
                  <a:pt x="f9" y="f10"/>
                  <a:pt x="f11" y="f12"/>
                  <a:pt x="f6" y="f13"/>
                </a:cubicBezTo>
                <a:cubicBezTo>
                  <a:pt x="f14" y="f15"/>
                  <a:pt x="f16" y="f17"/>
                  <a:pt x="f18" y="f7"/>
                </a:cubicBezTo>
                <a:cubicBezTo>
                  <a:pt x="f19" y="f20"/>
                  <a:pt x="f21" y="f16"/>
                  <a:pt x="f5" y="f22"/>
                </a:cubicBezTo>
                <a:cubicBezTo>
                  <a:pt x="f13" y="f19"/>
                  <a:pt x="f23" y="f24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5" name="Freeform 186">
            <a:extLst>
              <a:ext uri="{FF2B5EF4-FFF2-40B4-BE49-F238E27FC236}">
                <a16:creationId xmlns:a16="http://schemas.microsoft.com/office/drawing/2014/main" id="{0467065F-2C88-6A60-20FA-DD35D571FCAA}"/>
              </a:ext>
            </a:extLst>
          </p:cNvPr>
          <p:cNvSpPr/>
          <p:nvPr/>
        </p:nvSpPr>
        <p:spPr>
          <a:xfrm>
            <a:off x="7659691" y="4300542"/>
            <a:ext cx="100017" cy="9207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5"/>
              <a:gd name="f7" fmla="val 42"/>
              <a:gd name="f8" fmla="val 8"/>
              <a:gd name="f9" fmla="val 16"/>
              <a:gd name="f10" fmla="val 25"/>
              <a:gd name="f11" fmla="val 27"/>
              <a:gd name="f12" fmla="val 30"/>
              <a:gd name="f13" fmla="val 2"/>
              <a:gd name="f14" fmla="val 31"/>
              <a:gd name="f15" fmla="val 4"/>
              <a:gd name="f16" fmla="val 35"/>
              <a:gd name="f17" fmla="val 15"/>
              <a:gd name="f18" fmla="val 40"/>
              <a:gd name="f19" fmla="val 19"/>
              <a:gd name="f20" fmla="val 41"/>
              <a:gd name="f21" fmla="val 17"/>
              <a:gd name="f22" fmla="val 39"/>
              <a:gd name="f23" fmla="val 14"/>
              <a:gd name="f24" fmla="val 37"/>
              <a:gd name="f25" fmla="val 9"/>
              <a:gd name="f26" fmla="val 5"/>
              <a:gd name="f27" fmla="val 13"/>
              <a:gd name="f28" fmla="+- 0 0 -90"/>
              <a:gd name="f29" fmla="*/ f3 1 45"/>
              <a:gd name="f30" fmla="*/ f4 1 42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45"/>
              <a:gd name="f39" fmla="*/ f35 1 42"/>
              <a:gd name="f40" fmla="*/ 0 f36 1"/>
              <a:gd name="f41" fmla="*/ 0 f35 1"/>
              <a:gd name="f42" fmla="*/ 25 f36 1"/>
              <a:gd name="f43" fmla="*/ 31 f36 1"/>
              <a:gd name="f44" fmla="*/ 4 f35 1"/>
              <a:gd name="f45" fmla="*/ 45 f36 1"/>
              <a:gd name="f46" fmla="*/ 42 f35 1"/>
              <a:gd name="f47" fmla="*/ 19 f36 1"/>
              <a:gd name="f48" fmla="*/ 41 f35 1"/>
              <a:gd name="f49" fmla="*/ 14 f36 1"/>
              <a:gd name="f50" fmla="*/ 37 f35 1"/>
              <a:gd name="f51" fmla="+- f37 0 f1"/>
              <a:gd name="f52" fmla="*/ f40 1 45"/>
              <a:gd name="f53" fmla="*/ f41 1 42"/>
              <a:gd name="f54" fmla="*/ f42 1 45"/>
              <a:gd name="f55" fmla="*/ f43 1 45"/>
              <a:gd name="f56" fmla="*/ f44 1 42"/>
              <a:gd name="f57" fmla="*/ f45 1 45"/>
              <a:gd name="f58" fmla="*/ f46 1 42"/>
              <a:gd name="f59" fmla="*/ f47 1 45"/>
              <a:gd name="f60" fmla="*/ f48 1 42"/>
              <a:gd name="f61" fmla="*/ f49 1 45"/>
              <a:gd name="f62" fmla="*/ f50 1 42"/>
              <a:gd name="f63" fmla="*/ 0 1 f38"/>
              <a:gd name="f64" fmla="*/ f32 1 f38"/>
              <a:gd name="f65" fmla="*/ 0 1 f39"/>
              <a:gd name="f66" fmla="*/ f33 1 f39"/>
              <a:gd name="f67" fmla="*/ f52 1 f38"/>
              <a:gd name="f68" fmla="*/ f53 1 f39"/>
              <a:gd name="f69" fmla="*/ f54 1 f38"/>
              <a:gd name="f70" fmla="*/ f55 1 f38"/>
              <a:gd name="f71" fmla="*/ f56 1 f39"/>
              <a:gd name="f72" fmla="*/ f57 1 f38"/>
              <a:gd name="f73" fmla="*/ f58 1 f39"/>
              <a:gd name="f74" fmla="*/ f59 1 f38"/>
              <a:gd name="f75" fmla="*/ f60 1 f39"/>
              <a:gd name="f76" fmla="*/ f61 1 f38"/>
              <a:gd name="f77" fmla="*/ f62 1 f39"/>
              <a:gd name="f78" fmla="*/ f63 f29 1"/>
              <a:gd name="f79" fmla="*/ f64 f29 1"/>
              <a:gd name="f80" fmla="*/ f66 f30 1"/>
              <a:gd name="f81" fmla="*/ f65 f30 1"/>
              <a:gd name="f82" fmla="*/ f67 f29 1"/>
              <a:gd name="f83" fmla="*/ f68 f30 1"/>
              <a:gd name="f84" fmla="*/ f69 f29 1"/>
              <a:gd name="f85" fmla="*/ f70 f29 1"/>
              <a:gd name="f86" fmla="*/ f71 f30 1"/>
              <a:gd name="f87" fmla="*/ f72 f29 1"/>
              <a:gd name="f88" fmla="*/ f73 f30 1"/>
              <a:gd name="f89" fmla="*/ f74 f29 1"/>
              <a:gd name="f90" fmla="*/ f75 f30 1"/>
              <a:gd name="f91" fmla="*/ f76 f29 1"/>
              <a:gd name="f92" fmla="*/ f77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1">
                <a:pos x="f82" y="f83"/>
              </a:cxn>
              <a:cxn ang="f51">
                <a:pos x="f84" y="f83"/>
              </a:cxn>
              <a:cxn ang="f51">
                <a:pos x="f85" y="f86"/>
              </a:cxn>
              <a:cxn ang="f51">
                <a:pos x="f87" y="f88"/>
              </a:cxn>
              <a:cxn ang="f51">
                <a:pos x="f89" y="f90"/>
              </a:cxn>
              <a:cxn ang="f51">
                <a:pos x="f91" y="f92"/>
              </a:cxn>
              <a:cxn ang="f51">
                <a:pos x="f82" y="f83"/>
              </a:cxn>
            </a:cxnLst>
            <a:rect l="f78" t="f81" r="f79" b="f80"/>
            <a:pathLst>
              <a:path w="45" h="42">
                <a:moveTo>
                  <a:pt x="f5" y="f5"/>
                </a:moveTo>
                <a:cubicBezTo>
                  <a:pt x="f8" y="f5"/>
                  <a:pt x="f9" y="f5"/>
                  <a:pt x="f10" y="f5"/>
                </a:cubicBezTo>
                <a:cubicBezTo>
                  <a:pt x="f11" y="f5"/>
                  <a:pt x="f12" y="f13"/>
                  <a:pt x="f14" y="f15"/>
                </a:cubicBezTo>
                <a:cubicBezTo>
                  <a:pt x="f16" y="f17"/>
                  <a:pt x="f18" y="f11"/>
                  <a:pt x="f6" y="f7"/>
                </a:cubicBezTo>
                <a:cubicBezTo>
                  <a:pt x="f16" y="f7"/>
                  <a:pt x="f11" y="f7"/>
                  <a:pt x="f19" y="f20"/>
                </a:cubicBezTo>
                <a:cubicBezTo>
                  <a:pt x="f21" y="f20"/>
                  <a:pt x="f17" y="f22"/>
                  <a:pt x="f23" y="f24"/>
                </a:cubicBezTo>
                <a:cubicBezTo>
                  <a:pt x="f25" y="f10"/>
                  <a:pt x="f26" y="f27"/>
                  <a:pt x="f5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6" name="Freeform 187">
            <a:extLst>
              <a:ext uri="{FF2B5EF4-FFF2-40B4-BE49-F238E27FC236}">
                <a16:creationId xmlns:a16="http://schemas.microsoft.com/office/drawing/2014/main" id="{1BAB2132-0240-2A70-080F-E9B65F04270D}"/>
              </a:ext>
            </a:extLst>
          </p:cNvPr>
          <p:cNvSpPr/>
          <p:nvPr/>
        </p:nvSpPr>
        <p:spPr>
          <a:xfrm>
            <a:off x="7658100" y="4613276"/>
            <a:ext cx="101598" cy="9048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6"/>
              <a:gd name="f7" fmla="val 41"/>
              <a:gd name="f8" fmla="val 6"/>
              <a:gd name="f9" fmla="val 28"/>
              <a:gd name="f10" fmla="val 10"/>
              <a:gd name="f11" fmla="val 16"/>
              <a:gd name="f12" fmla="val 4"/>
              <a:gd name="f13" fmla="val 17"/>
              <a:gd name="f14" fmla="val 2"/>
              <a:gd name="f15" fmla="val 19"/>
              <a:gd name="f16" fmla="val 22"/>
              <a:gd name="f17" fmla="val 29"/>
              <a:gd name="f18" fmla="val 36"/>
              <a:gd name="f19" fmla="val 14"/>
              <a:gd name="f20" fmla="val 26"/>
              <a:gd name="f21" fmla="val 31"/>
              <a:gd name="f22" fmla="val 38"/>
              <a:gd name="f23" fmla="val 30"/>
              <a:gd name="f24" fmla="val 40"/>
              <a:gd name="f25" fmla="val 18"/>
              <a:gd name="f26" fmla="val 9"/>
              <a:gd name="f27" fmla="+- 0 0 -90"/>
              <a:gd name="f28" fmla="*/ f3 1 46"/>
              <a:gd name="f29" fmla="*/ f4 1 41"/>
              <a:gd name="f30" fmla="val f5"/>
              <a:gd name="f31" fmla="val f6"/>
              <a:gd name="f32" fmla="val f7"/>
              <a:gd name="f33" fmla="*/ f27 f0 1"/>
              <a:gd name="f34" fmla="+- f32 0 f30"/>
              <a:gd name="f35" fmla="+- f31 0 f30"/>
              <a:gd name="f36" fmla="*/ f33 1 f2"/>
              <a:gd name="f37" fmla="*/ f35 1 46"/>
              <a:gd name="f38" fmla="*/ f34 1 41"/>
              <a:gd name="f39" fmla="*/ 0 f35 1"/>
              <a:gd name="f40" fmla="*/ 41 f34 1"/>
              <a:gd name="f41" fmla="*/ 16 f35 1"/>
              <a:gd name="f42" fmla="*/ 4 f34 1"/>
              <a:gd name="f43" fmla="*/ 22 f35 1"/>
              <a:gd name="f44" fmla="*/ 0 f34 1"/>
              <a:gd name="f45" fmla="*/ 46 f35 1"/>
              <a:gd name="f46" fmla="*/ 31 f35 1"/>
              <a:gd name="f47" fmla="*/ 38 f34 1"/>
              <a:gd name="f48" fmla="*/ 26 f35 1"/>
              <a:gd name="f49" fmla="+- f36 0 f1"/>
              <a:gd name="f50" fmla="*/ f39 1 46"/>
              <a:gd name="f51" fmla="*/ f40 1 41"/>
              <a:gd name="f52" fmla="*/ f41 1 46"/>
              <a:gd name="f53" fmla="*/ f42 1 41"/>
              <a:gd name="f54" fmla="*/ f43 1 46"/>
              <a:gd name="f55" fmla="*/ f44 1 41"/>
              <a:gd name="f56" fmla="*/ f45 1 46"/>
              <a:gd name="f57" fmla="*/ f46 1 46"/>
              <a:gd name="f58" fmla="*/ f47 1 41"/>
              <a:gd name="f59" fmla="*/ f48 1 46"/>
              <a:gd name="f60" fmla="*/ 0 1 f37"/>
              <a:gd name="f61" fmla="*/ f31 1 f37"/>
              <a:gd name="f62" fmla="*/ 0 1 f38"/>
              <a:gd name="f63" fmla="*/ f32 1 f38"/>
              <a:gd name="f64" fmla="*/ f50 1 f37"/>
              <a:gd name="f65" fmla="*/ f51 1 f38"/>
              <a:gd name="f66" fmla="*/ f52 1 f37"/>
              <a:gd name="f67" fmla="*/ f53 1 f38"/>
              <a:gd name="f68" fmla="*/ f54 1 f37"/>
              <a:gd name="f69" fmla="*/ f55 1 f38"/>
              <a:gd name="f70" fmla="*/ f56 1 f37"/>
              <a:gd name="f71" fmla="*/ f57 1 f37"/>
              <a:gd name="f72" fmla="*/ f58 1 f38"/>
              <a:gd name="f73" fmla="*/ f59 1 f37"/>
              <a:gd name="f74" fmla="*/ f60 f28 1"/>
              <a:gd name="f75" fmla="*/ f61 f28 1"/>
              <a:gd name="f76" fmla="*/ f63 f29 1"/>
              <a:gd name="f77" fmla="*/ f62 f29 1"/>
              <a:gd name="f78" fmla="*/ f64 f28 1"/>
              <a:gd name="f79" fmla="*/ f65 f29 1"/>
              <a:gd name="f80" fmla="*/ f66 f28 1"/>
              <a:gd name="f81" fmla="*/ f67 f29 1"/>
              <a:gd name="f82" fmla="*/ f68 f28 1"/>
              <a:gd name="f83" fmla="*/ f69 f29 1"/>
              <a:gd name="f84" fmla="*/ f70 f28 1"/>
              <a:gd name="f85" fmla="*/ f71 f28 1"/>
              <a:gd name="f86" fmla="*/ f72 f29 1"/>
              <a:gd name="f87" fmla="*/ f73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78" y="f79"/>
              </a:cxn>
              <a:cxn ang="f49">
                <a:pos x="f80" y="f81"/>
              </a:cxn>
              <a:cxn ang="f49">
                <a:pos x="f82" y="f83"/>
              </a:cxn>
              <a:cxn ang="f49">
                <a:pos x="f84" y="f83"/>
              </a:cxn>
              <a:cxn ang="f49">
                <a:pos x="f85" y="f86"/>
              </a:cxn>
              <a:cxn ang="f49">
                <a:pos x="f87" y="f79"/>
              </a:cxn>
              <a:cxn ang="f49">
                <a:pos x="f78" y="f79"/>
              </a:cxn>
            </a:cxnLst>
            <a:rect l="f74" t="f77" r="f75" b="f76"/>
            <a:pathLst>
              <a:path w="46" h="41">
                <a:moveTo>
                  <a:pt x="f5" y="f7"/>
                </a:moveTo>
                <a:cubicBezTo>
                  <a:pt x="f8" y="f9"/>
                  <a:pt x="f10" y="f11"/>
                  <a:pt x="f11" y="f12"/>
                </a:cubicBezTo>
                <a:cubicBezTo>
                  <a:pt x="f13" y="f14"/>
                  <a:pt x="f15" y="f5"/>
                  <a:pt x="f16" y="f5"/>
                </a:cubicBezTo>
                <a:cubicBezTo>
                  <a:pt x="f17" y="f5"/>
                  <a:pt x="f18" y="f5"/>
                  <a:pt x="f6" y="f5"/>
                </a:cubicBezTo>
                <a:cubicBezTo>
                  <a:pt x="f7" y="f19"/>
                  <a:pt x="f18" y="f20"/>
                  <a:pt x="f21" y="f22"/>
                </a:cubicBezTo>
                <a:cubicBezTo>
                  <a:pt x="f23" y="f24"/>
                  <a:pt x="f9" y="f7"/>
                  <a:pt x="f20" y="f7"/>
                </a:cubicBezTo>
                <a:cubicBezTo>
                  <a:pt x="f25" y="f7"/>
                  <a:pt x="f26" y="f7"/>
                  <a:pt x="f5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7" name="Freeform 188">
            <a:extLst>
              <a:ext uri="{FF2B5EF4-FFF2-40B4-BE49-F238E27FC236}">
                <a16:creationId xmlns:a16="http://schemas.microsoft.com/office/drawing/2014/main" id="{FDD2FD65-982C-700A-5185-F3BBA4C92231}"/>
              </a:ext>
            </a:extLst>
          </p:cNvPr>
          <p:cNvSpPr/>
          <p:nvPr/>
        </p:nvSpPr>
        <p:spPr>
          <a:xfrm>
            <a:off x="7699376" y="4402141"/>
            <a:ext cx="68259" cy="936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"/>
              <a:gd name="f7" fmla="val 42"/>
              <a:gd name="f8" fmla="val 4"/>
              <a:gd name="f9" fmla="val 2"/>
              <a:gd name="f10" fmla="val 28"/>
              <a:gd name="f11" fmla="val 1"/>
              <a:gd name="f12" fmla="val 15"/>
              <a:gd name="f13" fmla="val 8"/>
              <a:gd name="f14" fmla="val 17"/>
              <a:gd name="f15" fmla="val 27"/>
              <a:gd name="f16" fmla="val 29"/>
              <a:gd name="f17" fmla="val 14"/>
              <a:gd name="f18" fmla="val 30"/>
              <a:gd name="f19" fmla="val 21"/>
              <a:gd name="f20" fmla="val 13"/>
              <a:gd name="f21" fmla="+- 0 0 -90"/>
              <a:gd name="f22" fmla="*/ f3 1 31"/>
              <a:gd name="f23" fmla="*/ f4 1 42"/>
              <a:gd name="f24" fmla="val f5"/>
              <a:gd name="f25" fmla="val f6"/>
              <a:gd name="f26" fmla="val f7"/>
              <a:gd name="f27" fmla="*/ f21 f0 1"/>
              <a:gd name="f28" fmla="+- f26 0 f24"/>
              <a:gd name="f29" fmla="+- f25 0 f24"/>
              <a:gd name="f30" fmla="*/ f27 1 f2"/>
              <a:gd name="f31" fmla="*/ f29 1 31"/>
              <a:gd name="f32" fmla="*/ f28 1 42"/>
              <a:gd name="f33" fmla="*/ 4 f29 1"/>
              <a:gd name="f34" fmla="*/ 42 f28 1"/>
              <a:gd name="f35" fmla="*/ 0 f29 1"/>
              <a:gd name="f36" fmla="*/ 0 f28 1"/>
              <a:gd name="f37" fmla="*/ 27 f29 1"/>
              <a:gd name="f38" fmla="*/ 31 f29 1"/>
              <a:gd name="f39" fmla="+- f30 0 f1"/>
              <a:gd name="f40" fmla="*/ f33 1 31"/>
              <a:gd name="f41" fmla="*/ f34 1 42"/>
              <a:gd name="f42" fmla="*/ f35 1 31"/>
              <a:gd name="f43" fmla="*/ f36 1 42"/>
              <a:gd name="f44" fmla="*/ f37 1 31"/>
              <a:gd name="f45" fmla="*/ f38 1 31"/>
              <a:gd name="f46" fmla="*/ 0 1 f31"/>
              <a:gd name="f47" fmla="*/ f25 1 f31"/>
              <a:gd name="f48" fmla="*/ 0 1 f32"/>
              <a:gd name="f49" fmla="*/ f26 1 f32"/>
              <a:gd name="f50" fmla="*/ f40 1 f31"/>
              <a:gd name="f51" fmla="*/ f41 1 f32"/>
              <a:gd name="f52" fmla="*/ f42 1 f31"/>
              <a:gd name="f53" fmla="*/ f43 1 f32"/>
              <a:gd name="f54" fmla="*/ f44 1 f31"/>
              <a:gd name="f55" fmla="*/ f45 1 f31"/>
              <a:gd name="f56" fmla="*/ f46 f22 1"/>
              <a:gd name="f57" fmla="*/ f47 f22 1"/>
              <a:gd name="f58" fmla="*/ f49 f23 1"/>
              <a:gd name="f59" fmla="*/ f48 f23 1"/>
              <a:gd name="f60" fmla="*/ f50 f22 1"/>
              <a:gd name="f61" fmla="*/ f51 f23 1"/>
              <a:gd name="f62" fmla="*/ f52 f22 1"/>
              <a:gd name="f63" fmla="*/ f53 f23 1"/>
              <a:gd name="f64" fmla="*/ f54 f22 1"/>
              <a:gd name="f65" fmla="*/ f55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9">
                <a:pos x="f60" y="f61"/>
              </a:cxn>
              <a:cxn ang="f39">
                <a:pos x="f62" y="f63"/>
              </a:cxn>
              <a:cxn ang="f39">
                <a:pos x="f64" y="f63"/>
              </a:cxn>
              <a:cxn ang="f39">
                <a:pos x="f65" y="f61"/>
              </a:cxn>
              <a:cxn ang="f39">
                <a:pos x="f60" y="f61"/>
              </a:cxn>
            </a:cxnLst>
            <a:rect l="f56" t="f59" r="f57" b="f58"/>
            <a:pathLst>
              <a:path w="31" h="42">
                <a:moveTo>
                  <a:pt x="f8" y="f7"/>
                </a:moveTo>
                <a:cubicBezTo>
                  <a:pt x="f9" y="f10"/>
                  <a:pt x="f11" y="f12"/>
                  <a:pt x="f5" y="f5"/>
                </a:cubicBezTo>
                <a:cubicBezTo>
                  <a:pt x="f13" y="f5"/>
                  <a:pt x="f14" y="f5"/>
                  <a:pt x="f15" y="f5"/>
                </a:cubicBezTo>
                <a:cubicBezTo>
                  <a:pt x="f16" y="f17"/>
                  <a:pt x="f18" y="f10"/>
                  <a:pt x="f6" y="f7"/>
                </a:cubicBezTo>
                <a:cubicBezTo>
                  <a:pt x="f19" y="f7"/>
                  <a:pt x="f20" y="f7"/>
                  <a:pt x="f8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8" name="Freeform 189">
            <a:extLst>
              <a:ext uri="{FF2B5EF4-FFF2-40B4-BE49-F238E27FC236}">
                <a16:creationId xmlns:a16="http://schemas.microsoft.com/office/drawing/2014/main" id="{CA9885B5-9A1F-0AFF-89A2-1C6ADDE63344}"/>
              </a:ext>
            </a:extLst>
          </p:cNvPr>
          <p:cNvSpPr/>
          <p:nvPr/>
        </p:nvSpPr>
        <p:spPr>
          <a:xfrm>
            <a:off x="7699376" y="4508504"/>
            <a:ext cx="68259" cy="936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"/>
              <a:gd name="f7" fmla="val 42"/>
              <a:gd name="f8" fmla="val 1"/>
              <a:gd name="f9" fmla="val 27"/>
              <a:gd name="f10" fmla="val 3"/>
              <a:gd name="f11" fmla="val 14"/>
              <a:gd name="f12" fmla="val 4"/>
              <a:gd name="f13" fmla="val 12"/>
              <a:gd name="f14" fmla="val 21"/>
              <a:gd name="f15" fmla="val 30"/>
              <a:gd name="f16" fmla="val 29"/>
              <a:gd name="f17" fmla="val 28"/>
              <a:gd name="f18" fmla="val 18"/>
              <a:gd name="f19" fmla="val 9"/>
              <a:gd name="f20" fmla="+- 0 0 -90"/>
              <a:gd name="f21" fmla="*/ f3 1 31"/>
              <a:gd name="f22" fmla="*/ f4 1 42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31"/>
              <a:gd name="f31" fmla="*/ f27 1 42"/>
              <a:gd name="f32" fmla="*/ 0 f28 1"/>
              <a:gd name="f33" fmla="*/ 42 f27 1"/>
              <a:gd name="f34" fmla="*/ 4 f28 1"/>
              <a:gd name="f35" fmla="*/ 0 f27 1"/>
              <a:gd name="f36" fmla="*/ 31 f28 1"/>
              <a:gd name="f37" fmla="*/ 27 f28 1"/>
              <a:gd name="f38" fmla="+- f29 0 f1"/>
              <a:gd name="f39" fmla="*/ f32 1 31"/>
              <a:gd name="f40" fmla="*/ f33 1 42"/>
              <a:gd name="f41" fmla="*/ f34 1 31"/>
              <a:gd name="f42" fmla="*/ f35 1 42"/>
              <a:gd name="f43" fmla="*/ f36 1 31"/>
              <a:gd name="f44" fmla="*/ f37 1 31"/>
              <a:gd name="f45" fmla="*/ 0 1 f30"/>
              <a:gd name="f46" fmla="*/ f24 1 f30"/>
              <a:gd name="f47" fmla="*/ 0 1 f31"/>
              <a:gd name="f48" fmla="*/ f25 1 f31"/>
              <a:gd name="f49" fmla="*/ f39 1 f30"/>
              <a:gd name="f50" fmla="*/ f40 1 f31"/>
              <a:gd name="f51" fmla="*/ f41 1 f30"/>
              <a:gd name="f52" fmla="*/ f42 1 f31"/>
              <a:gd name="f53" fmla="*/ f43 1 f30"/>
              <a:gd name="f54" fmla="*/ f44 1 f30"/>
              <a:gd name="f55" fmla="*/ f45 f21 1"/>
              <a:gd name="f56" fmla="*/ f46 f21 1"/>
              <a:gd name="f57" fmla="*/ f48 f22 1"/>
              <a:gd name="f58" fmla="*/ f47 f22 1"/>
              <a:gd name="f59" fmla="*/ f49 f21 1"/>
              <a:gd name="f60" fmla="*/ f50 f22 1"/>
              <a:gd name="f61" fmla="*/ f51 f21 1"/>
              <a:gd name="f62" fmla="*/ f52 f22 1"/>
              <a:gd name="f63" fmla="*/ f53 f21 1"/>
              <a:gd name="f64" fmla="*/ f54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59" y="f60"/>
              </a:cxn>
              <a:cxn ang="f38">
                <a:pos x="f61" y="f62"/>
              </a:cxn>
              <a:cxn ang="f38">
                <a:pos x="f63" y="f62"/>
              </a:cxn>
              <a:cxn ang="f38">
                <a:pos x="f64" y="f60"/>
              </a:cxn>
              <a:cxn ang="f38">
                <a:pos x="f59" y="f60"/>
              </a:cxn>
            </a:cxnLst>
            <a:rect l="f55" t="f58" r="f56" b="f57"/>
            <a:pathLst>
              <a:path w="31" h="42">
                <a:moveTo>
                  <a:pt x="f5" y="f7"/>
                </a:moveTo>
                <a:cubicBezTo>
                  <a:pt x="f8" y="f9"/>
                  <a:pt x="f10" y="f11"/>
                  <a:pt x="f12" y="f5"/>
                </a:cubicBezTo>
                <a:cubicBezTo>
                  <a:pt x="f13" y="f5"/>
                  <a:pt x="f14" y="f5"/>
                  <a:pt x="f6" y="f5"/>
                </a:cubicBezTo>
                <a:cubicBezTo>
                  <a:pt x="f15" y="f11"/>
                  <a:pt x="f16" y="f17"/>
                  <a:pt x="f9" y="f7"/>
                </a:cubicBezTo>
                <a:cubicBezTo>
                  <a:pt x="f18" y="f7"/>
                  <a:pt x="f19" y="f7"/>
                  <a:pt x="f5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9" name="Freeform 190">
            <a:extLst>
              <a:ext uri="{FF2B5EF4-FFF2-40B4-BE49-F238E27FC236}">
                <a16:creationId xmlns:a16="http://schemas.microsoft.com/office/drawing/2014/main" id="{BF4FBF1E-BA33-2ABF-BBC6-E3103A26EFF5}"/>
              </a:ext>
            </a:extLst>
          </p:cNvPr>
          <p:cNvSpPr/>
          <p:nvPr/>
        </p:nvSpPr>
        <p:spPr>
          <a:xfrm>
            <a:off x="6159498" y="4710110"/>
            <a:ext cx="111127" cy="8096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0"/>
              <a:gd name="f7" fmla="val 36"/>
              <a:gd name="f8" fmla="val 48"/>
              <a:gd name="f9" fmla="val 7"/>
              <a:gd name="f10" fmla="val 47"/>
              <a:gd name="f11" fmla="val 14"/>
              <a:gd name="f12" fmla="val 45"/>
              <a:gd name="f13" fmla="val 20"/>
              <a:gd name="f14" fmla="val 44"/>
              <a:gd name="f15" fmla="val 22"/>
              <a:gd name="f16" fmla="val 42"/>
              <a:gd name="f17" fmla="val 24"/>
              <a:gd name="f18" fmla="val 41"/>
              <a:gd name="f19" fmla="val 25"/>
              <a:gd name="f20" fmla="val 28"/>
              <a:gd name="f21" fmla="val 15"/>
              <a:gd name="f22" fmla="val 32"/>
              <a:gd name="f23" fmla="val 2"/>
              <a:gd name="f24" fmla="val 4"/>
              <a:gd name="f25" fmla="val 17"/>
              <a:gd name="f26" fmla="val 9"/>
              <a:gd name="f27" fmla="val 8"/>
              <a:gd name="f28" fmla="val 10"/>
              <a:gd name="f29" fmla="val 6"/>
              <a:gd name="f30" fmla="val 12"/>
              <a:gd name="f31" fmla="val 37"/>
              <a:gd name="f32" fmla="+- 0 0 -90"/>
              <a:gd name="f33" fmla="*/ f3 1 50"/>
              <a:gd name="f34" fmla="*/ f4 1 36"/>
              <a:gd name="f35" fmla="val f5"/>
              <a:gd name="f36" fmla="val f6"/>
              <a:gd name="f37" fmla="val f7"/>
              <a:gd name="f38" fmla="*/ f32 f0 1"/>
              <a:gd name="f39" fmla="+- f37 0 f35"/>
              <a:gd name="f40" fmla="+- f36 0 f35"/>
              <a:gd name="f41" fmla="*/ f38 1 f2"/>
              <a:gd name="f42" fmla="*/ f40 1 50"/>
              <a:gd name="f43" fmla="*/ f39 1 36"/>
              <a:gd name="f44" fmla="*/ 50 f40 1"/>
              <a:gd name="f45" fmla="*/ 0 f39 1"/>
              <a:gd name="f46" fmla="*/ 45 f40 1"/>
              <a:gd name="f47" fmla="*/ 20 f39 1"/>
              <a:gd name="f48" fmla="*/ 41 f40 1"/>
              <a:gd name="f49" fmla="*/ 25 f39 1"/>
              <a:gd name="f50" fmla="*/ 0 f40 1"/>
              <a:gd name="f51" fmla="*/ 36 f39 1"/>
              <a:gd name="f52" fmla="*/ 7 f40 1"/>
              <a:gd name="f53" fmla="*/ 9 f39 1"/>
              <a:gd name="f54" fmla="*/ 12 f40 1"/>
              <a:gd name="f55" fmla="*/ 6 f39 1"/>
              <a:gd name="f56" fmla="+- f41 0 f1"/>
              <a:gd name="f57" fmla="*/ f44 1 50"/>
              <a:gd name="f58" fmla="*/ f45 1 36"/>
              <a:gd name="f59" fmla="*/ f46 1 50"/>
              <a:gd name="f60" fmla="*/ f47 1 36"/>
              <a:gd name="f61" fmla="*/ f48 1 50"/>
              <a:gd name="f62" fmla="*/ f49 1 36"/>
              <a:gd name="f63" fmla="*/ f50 1 50"/>
              <a:gd name="f64" fmla="*/ f51 1 36"/>
              <a:gd name="f65" fmla="*/ f52 1 50"/>
              <a:gd name="f66" fmla="*/ f53 1 36"/>
              <a:gd name="f67" fmla="*/ f54 1 50"/>
              <a:gd name="f68" fmla="*/ f55 1 36"/>
              <a:gd name="f69" fmla="*/ 0 1 f42"/>
              <a:gd name="f70" fmla="*/ f36 1 f42"/>
              <a:gd name="f71" fmla="*/ 0 1 f43"/>
              <a:gd name="f72" fmla="*/ f37 1 f43"/>
              <a:gd name="f73" fmla="*/ f57 1 f42"/>
              <a:gd name="f74" fmla="*/ f58 1 f43"/>
              <a:gd name="f75" fmla="*/ f59 1 f42"/>
              <a:gd name="f76" fmla="*/ f60 1 f43"/>
              <a:gd name="f77" fmla="*/ f61 1 f42"/>
              <a:gd name="f78" fmla="*/ f62 1 f43"/>
              <a:gd name="f79" fmla="*/ f63 1 f42"/>
              <a:gd name="f80" fmla="*/ f64 1 f43"/>
              <a:gd name="f81" fmla="*/ f65 1 f42"/>
              <a:gd name="f82" fmla="*/ f66 1 f43"/>
              <a:gd name="f83" fmla="*/ f67 1 f42"/>
              <a:gd name="f84" fmla="*/ f68 1 f43"/>
              <a:gd name="f85" fmla="*/ f69 f33 1"/>
              <a:gd name="f86" fmla="*/ f70 f33 1"/>
              <a:gd name="f87" fmla="*/ f72 f34 1"/>
              <a:gd name="f88" fmla="*/ f71 f34 1"/>
              <a:gd name="f89" fmla="*/ f73 f33 1"/>
              <a:gd name="f90" fmla="*/ f74 f34 1"/>
              <a:gd name="f91" fmla="*/ f75 f33 1"/>
              <a:gd name="f92" fmla="*/ f76 f34 1"/>
              <a:gd name="f93" fmla="*/ f77 f33 1"/>
              <a:gd name="f94" fmla="*/ f78 f34 1"/>
              <a:gd name="f95" fmla="*/ f79 f33 1"/>
              <a:gd name="f96" fmla="*/ f80 f34 1"/>
              <a:gd name="f97" fmla="*/ f81 f33 1"/>
              <a:gd name="f98" fmla="*/ f82 f34 1"/>
              <a:gd name="f99" fmla="*/ f83 f33 1"/>
              <a:gd name="f100" fmla="*/ f84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">
                <a:pos x="f89" y="f90"/>
              </a:cxn>
              <a:cxn ang="f56">
                <a:pos x="f91" y="f92"/>
              </a:cxn>
              <a:cxn ang="f56">
                <a:pos x="f93" y="f94"/>
              </a:cxn>
              <a:cxn ang="f56">
                <a:pos x="f95" y="f96"/>
              </a:cxn>
              <a:cxn ang="f56">
                <a:pos x="f97" y="f98"/>
              </a:cxn>
              <a:cxn ang="f56">
                <a:pos x="f99" y="f100"/>
              </a:cxn>
              <a:cxn ang="f56">
                <a:pos x="f89" y="f90"/>
              </a:cxn>
            </a:cxnLst>
            <a:rect l="f85" t="f88" r="f86" b="f87"/>
            <a:pathLst>
              <a:path w="50" h="36">
                <a:moveTo>
                  <a:pt x="f6" y="f5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0"/>
                  <a:pt x="f21" y="f22"/>
                  <a:pt x="f5" y="f7"/>
                </a:cubicBezTo>
                <a:cubicBezTo>
                  <a:pt x="f23" y="f19"/>
                  <a:pt x="f24" y="f25"/>
                  <a:pt x="f9" y="f26"/>
                </a:cubicBezTo>
                <a:cubicBezTo>
                  <a:pt x="f9" y="f27"/>
                  <a:pt x="f28" y="f29"/>
                  <a:pt x="f30" y="f29"/>
                </a:cubicBezTo>
                <a:cubicBezTo>
                  <a:pt x="f17" y="f24"/>
                  <a:pt x="f31" y="f23"/>
                  <a:pt x="f6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0" name="Freeform 191">
            <a:extLst>
              <a:ext uri="{FF2B5EF4-FFF2-40B4-BE49-F238E27FC236}">
                <a16:creationId xmlns:a16="http://schemas.microsoft.com/office/drawing/2014/main" id="{0532EAB7-61E1-9A34-6D5A-25EA70D29BC4}"/>
              </a:ext>
            </a:extLst>
          </p:cNvPr>
          <p:cNvSpPr/>
          <p:nvPr/>
        </p:nvSpPr>
        <p:spPr>
          <a:xfrm>
            <a:off x="5899151" y="4186242"/>
            <a:ext cx="79379" cy="10001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6"/>
              <a:gd name="f7" fmla="val 45"/>
              <a:gd name="f8" fmla="val 10"/>
              <a:gd name="f9" fmla="val 19"/>
              <a:gd name="f10" fmla="val 3"/>
              <a:gd name="f11" fmla="val 27"/>
              <a:gd name="f12" fmla="val 6"/>
              <a:gd name="f13" fmla="val 9"/>
              <a:gd name="f14" fmla="val 34"/>
              <a:gd name="f15" fmla="val 21"/>
              <a:gd name="f16" fmla="val 31"/>
              <a:gd name="f17" fmla="val 32"/>
              <a:gd name="f18" fmla="val 28"/>
              <a:gd name="f19" fmla="val 42"/>
              <a:gd name="f20" fmla="val 39"/>
              <a:gd name="f21" fmla="val 23"/>
              <a:gd name="f22" fmla="val 7"/>
              <a:gd name="f23" fmla="val 11"/>
              <a:gd name="f24" fmla="+- 0 0 -90"/>
              <a:gd name="f25" fmla="*/ f3 1 36"/>
              <a:gd name="f26" fmla="*/ f4 1 45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36"/>
              <a:gd name="f35" fmla="*/ f31 1 45"/>
              <a:gd name="f36" fmla="*/ 10 f32 1"/>
              <a:gd name="f37" fmla="*/ 0 f31 1"/>
              <a:gd name="f38" fmla="*/ 36 f32 1"/>
              <a:gd name="f39" fmla="*/ 9 f31 1"/>
              <a:gd name="f40" fmla="*/ 28 f32 1"/>
              <a:gd name="f41" fmla="*/ 45 f31 1"/>
              <a:gd name="f42" fmla="*/ 0 f32 1"/>
              <a:gd name="f43" fmla="*/ 36 f31 1"/>
              <a:gd name="f44" fmla="+- f33 0 f1"/>
              <a:gd name="f45" fmla="*/ f36 1 36"/>
              <a:gd name="f46" fmla="*/ f37 1 45"/>
              <a:gd name="f47" fmla="*/ f38 1 36"/>
              <a:gd name="f48" fmla="*/ f39 1 45"/>
              <a:gd name="f49" fmla="*/ f40 1 36"/>
              <a:gd name="f50" fmla="*/ f41 1 45"/>
              <a:gd name="f51" fmla="*/ f42 1 36"/>
              <a:gd name="f52" fmla="*/ f43 1 45"/>
              <a:gd name="f53" fmla="*/ 0 1 f34"/>
              <a:gd name="f54" fmla="*/ f28 1 f34"/>
              <a:gd name="f55" fmla="*/ 0 1 f35"/>
              <a:gd name="f56" fmla="*/ f29 1 f35"/>
              <a:gd name="f57" fmla="*/ f45 1 f34"/>
              <a:gd name="f58" fmla="*/ f46 1 f35"/>
              <a:gd name="f59" fmla="*/ f47 1 f34"/>
              <a:gd name="f60" fmla="*/ f48 1 f35"/>
              <a:gd name="f61" fmla="*/ f49 1 f34"/>
              <a:gd name="f62" fmla="*/ f50 1 f35"/>
              <a:gd name="f63" fmla="*/ f51 1 f34"/>
              <a:gd name="f64" fmla="*/ f52 1 f35"/>
              <a:gd name="f65" fmla="*/ f53 f25 1"/>
              <a:gd name="f66" fmla="*/ f54 f25 1"/>
              <a:gd name="f67" fmla="*/ f56 f26 1"/>
              <a:gd name="f68" fmla="*/ f55 f26 1"/>
              <a:gd name="f69" fmla="*/ f57 f25 1"/>
              <a:gd name="f70" fmla="*/ f58 f26 1"/>
              <a:gd name="f71" fmla="*/ f59 f25 1"/>
              <a:gd name="f72" fmla="*/ f60 f26 1"/>
              <a:gd name="f73" fmla="*/ f61 f25 1"/>
              <a:gd name="f74" fmla="*/ f62 f26 1"/>
              <a:gd name="f75" fmla="*/ f63 f25 1"/>
              <a:gd name="f76" fmla="*/ f64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69" y="f70"/>
              </a:cxn>
              <a:cxn ang="f44">
                <a:pos x="f71" y="f72"/>
              </a:cxn>
              <a:cxn ang="f44">
                <a:pos x="f73" y="f74"/>
              </a:cxn>
              <a:cxn ang="f44">
                <a:pos x="f75" y="f76"/>
              </a:cxn>
              <a:cxn ang="f44">
                <a:pos x="f69" y="f70"/>
              </a:cxn>
            </a:cxnLst>
            <a:rect l="f65" t="f68" r="f66" b="f67"/>
            <a:pathLst>
              <a:path w="36" h="45">
                <a:moveTo>
                  <a:pt x="f8" y="f5"/>
                </a:moveTo>
                <a:cubicBezTo>
                  <a:pt x="f9" y="f10"/>
                  <a:pt x="f11" y="f12"/>
                  <a:pt x="f6" y="f13"/>
                </a:cubicBezTo>
                <a:cubicBezTo>
                  <a:pt x="f14" y="f15"/>
                  <a:pt x="f16" y="f17"/>
                  <a:pt x="f18" y="f7"/>
                </a:cubicBezTo>
                <a:cubicBezTo>
                  <a:pt x="f9" y="f19"/>
                  <a:pt x="f8" y="f20"/>
                  <a:pt x="f5" y="f6"/>
                </a:cubicBezTo>
                <a:cubicBezTo>
                  <a:pt x="f10" y="f21"/>
                  <a:pt x="f22" y="f23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1" name="Freeform 192">
            <a:extLst>
              <a:ext uri="{FF2B5EF4-FFF2-40B4-BE49-F238E27FC236}">
                <a16:creationId xmlns:a16="http://schemas.microsoft.com/office/drawing/2014/main" id="{0A9C934A-FB4B-ED08-6C93-F5D32BAA4485}"/>
              </a:ext>
            </a:extLst>
          </p:cNvPr>
          <p:cNvSpPr/>
          <p:nvPr/>
        </p:nvSpPr>
        <p:spPr>
          <a:xfrm>
            <a:off x="5989640" y="4713283"/>
            <a:ext cx="90489" cy="746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1"/>
              <a:gd name="f7" fmla="val 34"/>
              <a:gd name="f8" fmla="val 29"/>
              <a:gd name="f9" fmla="val 31"/>
              <a:gd name="f10" fmla="val 19"/>
              <a:gd name="f11" fmla="val 9"/>
              <a:gd name="f12" fmla="val 26"/>
              <a:gd name="f13" fmla="val 8"/>
              <a:gd name="f14" fmla="val 6"/>
              <a:gd name="f15" fmla="val 24"/>
              <a:gd name="f16" fmla="val 23"/>
              <a:gd name="f17" fmla="val 4"/>
              <a:gd name="f18" fmla="val 15"/>
              <a:gd name="f19" fmla="val 2"/>
              <a:gd name="f20" fmla="val 11"/>
              <a:gd name="f21" fmla="val 21"/>
              <a:gd name="f22" fmla="val 3"/>
              <a:gd name="f23" fmla="val 5"/>
              <a:gd name="f24" fmla="val 32"/>
              <a:gd name="f25" fmla="val 7"/>
              <a:gd name="f26" fmla="val 35"/>
              <a:gd name="f27" fmla="val 37"/>
              <a:gd name="f28" fmla="val 16"/>
              <a:gd name="f29" fmla="val 39"/>
              <a:gd name="f30" fmla="+- 0 0 -90"/>
              <a:gd name="f31" fmla="*/ f3 1 41"/>
              <a:gd name="f32" fmla="*/ f4 1 34"/>
              <a:gd name="f33" fmla="val f5"/>
              <a:gd name="f34" fmla="val f6"/>
              <a:gd name="f35" fmla="val f7"/>
              <a:gd name="f36" fmla="*/ f30 f0 1"/>
              <a:gd name="f37" fmla="+- f35 0 f33"/>
              <a:gd name="f38" fmla="+- f34 0 f33"/>
              <a:gd name="f39" fmla="*/ f36 1 f2"/>
              <a:gd name="f40" fmla="*/ f38 1 41"/>
              <a:gd name="f41" fmla="*/ f37 1 34"/>
              <a:gd name="f42" fmla="*/ 41 f38 1"/>
              <a:gd name="f43" fmla="*/ 34 f37 1"/>
              <a:gd name="f44" fmla="*/ 9 f38 1"/>
              <a:gd name="f45" fmla="*/ 26 f37 1"/>
              <a:gd name="f46" fmla="*/ 6 f38 1"/>
              <a:gd name="f47" fmla="*/ 23 f37 1"/>
              <a:gd name="f48" fmla="*/ 0 f38 1"/>
              <a:gd name="f49" fmla="*/ 0 f37 1"/>
              <a:gd name="f50" fmla="*/ 31 f38 1"/>
              <a:gd name="f51" fmla="*/ 5 f37 1"/>
              <a:gd name="f52" fmla="*/ 35 f38 1"/>
              <a:gd name="f53" fmla="*/ 9 f37 1"/>
              <a:gd name="f54" fmla="+- f39 0 f1"/>
              <a:gd name="f55" fmla="*/ f42 1 41"/>
              <a:gd name="f56" fmla="*/ f43 1 34"/>
              <a:gd name="f57" fmla="*/ f44 1 41"/>
              <a:gd name="f58" fmla="*/ f45 1 34"/>
              <a:gd name="f59" fmla="*/ f46 1 41"/>
              <a:gd name="f60" fmla="*/ f47 1 34"/>
              <a:gd name="f61" fmla="*/ f48 1 41"/>
              <a:gd name="f62" fmla="*/ f49 1 34"/>
              <a:gd name="f63" fmla="*/ f50 1 41"/>
              <a:gd name="f64" fmla="*/ f51 1 34"/>
              <a:gd name="f65" fmla="*/ f52 1 41"/>
              <a:gd name="f66" fmla="*/ f53 1 34"/>
              <a:gd name="f67" fmla="*/ 0 1 f40"/>
              <a:gd name="f68" fmla="*/ f34 1 f40"/>
              <a:gd name="f69" fmla="*/ 0 1 f41"/>
              <a:gd name="f70" fmla="*/ f35 1 f41"/>
              <a:gd name="f71" fmla="*/ f55 1 f40"/>
              <a:gd name="f72" fmla="*/ f56 1 f41"/>
              <a:gd name="f73" fmla="*/ f57 1 f40"/>
              <a:gd name="f74" fmla="*/ f58 1 f41"/>
              <a:gd name="f75" fmla="*/ f59 1 f40"/>
              <a:gd name="f76" fmla="*/ f60 1 f41"/>
              <a:gd name="f77" fmla="*/ f61 1 f40"/>
              <a:gd name="f78" fmla="*/ f62 1 f41"/>
              <a:gd name="f79" fmla="*/ f63 1 f40"/>
              <a:gd name="f80" fmla="*/ f64 1 f41"/>
              <a:gd name="f81" fmla="*/ f65 1 f40"/>
              <a:gd name="f82" fmla="*/ f66 1 f41"/>
              <a:gd name="f83" fmla="*/ f67 f31 1"/>
              <a:gd name="f84" fmla="*/ f68 f31 1"/>
              <a:gd name="f85" fmla="*/ f70 f32 1"/>
              <a:gd name="f86" fmla="*/ f69 f32 1"/>
              <a:gd name="f87" fmla="*/ f71 f31 1"/>
              <a:gd name="f88" fmla="*/ f72 f32 1"/>
              <a:gd name="f89" fmla="*/ f73 f31 1"/>
              <a:gd name="f90" fmla="*/ f74 f32 1"/>
              <a:gd name="f91" fmla="*/ f75 f31 1"/>
              <a:gd name="f92" fmla="*/ f76 f32 1"/>
              <a:gd name="f93" fmla="*/ f77 f31 1"/>
              <a:gd name="f94" fmla="*/ f78 f32 1"/>
              <a:gd name="f95" fmla="*/ f79 f31 1"/>
              <a:gd name="f96" fmla="*/ f80 f32 1"/>
              <a:gd name="f97" fmla="*/ f81 f31 1"/>
              <a:gd name="f98" fmla="*/ f82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4">
                <a:pos x="f87" y="f88"/>
              </a:cxn>
              <a:cxn ang="f54">
                <a:pos x="f89" y="f90"/>
              </a:cxn>
              <a:cxn ang="f54">
                <a:pos x="f91" y="f92"/>
              </a:cxn>
              <a:cxn ang="f54">
                <a:pos x="f93" y="f94"/>
              </a:cxn>
              <a:cxn ang="f54">
                <a:pos x="f95" y="f96"/>
              </a:cxn>
              <a:cxn ang="f54">
                <a:pos x="f97" y="f98"/>
              </a:cxn>
              <a:cxn ang="f54">
                <a:pos x="f87" y="f88"/>
              </a:cxn>
            </a:cxnLst>
            <a:rect l="f83" t="f86" r="f84" b="f85"/>
            <a:pathLst>
              <a:path w="41" h="34">
                <a:moveTo>
                  <a:pt x="f6" y="f7"/>
                </a:moveTo>
                <a:cubicBezTo>
                  <a:pt x="f8" y="f9"/>
                  <a:pt x="f10" y="f8"/>
                  <a:pt x="f11" y="f12"/>
                </a:cubicBezTo>
                <a:cubicBezTo>
                  <a:pt x="f13" y="f12"/>
                  <a:pt x="f14" y="f15"/>
                  <a:pt x="f14" y="f16"/>
                </a:cubicBezTo>
                <a:cubicBezTo>
                  <a:pt x="f17" y="f18"/>
                  <a:pt x="f19" y="f13"/>
                  <a:pt x="f5" y="f5"/>
                </a:cubicBezTo>
                <a:cubicBezTo>
                  <a:pt x="f20" y="f19"/>
                  <a:pt x="f21" y="f22"/>
                  <a:pt x="f9" y="f23"/>
                </a:cubicBezTo>
                <a:cubicBezTo>
                  <a:pt x="f24" y="f23"/>
                  <a:pt x="f7" y="f25"/>
                  <a:pt x="f26" y="f11"/>
                </a:cubicBezTo>
                <a:cubicBezTo>
                  <a:pt x="f27" y="f28"/>
                  <a:pt x="f29" y="f15"/>
                  <a:pt x="f6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2" name="Freeform 193">
            <a:extLst>
              <a:ext uri="{FF2B5EF4-FFF2-40B4-BE49-F238E27FC236}">
                <a16:creationId xmlns:a16="http://schemas.microsoft.com/office/drawing/2014/main" id="{71E15911-F71B-297E-CD41-09CFCE400F39}"/>
              </a:ext>
            </a:extLst>
          </p:cNvPr>
          <p:cNvSpPr/>
          <p:nvPr/>
        </p:nvSpPr>
        <p:spPr>
          <a:xfrm>
            <a:off x="6080129" y="4725984"/>
            <a:ext cx="82552" cy="666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"/>
              <a:gd name="f7" fmla="val 30"/>
              <a:gd name="f8" fmla="val 34"/>
              <a:gd name="f9" fmla="val 10"/>
              <a:gd name="f10" fmla="val 32"/>
              <a:gd name="f11" fmla="val 19"/>
              <a:gd name="f12" fmla="val 27"/>
              <a:gd name="f13" fmla="val 29"/>
              <a:gd name="f14" fmla="val 28"/>
              <a:gd name="f15" fmla="val 6"/>
              <a:gd name="f16" fmla="val 3"/>
              <a:gd name="f17" fmla="val 12"/>
              <a:gd name="f18" fmla="val 24"/>
              <a:gd name="f19" fmla="+- 0 0 -90"/>
              <a:gd name="f20" fmla="*/ f3 1 37"/>
              <a:gd name="f21" fmla="*/ f4 1 30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37"/>
              <a:gd name="f30" fmla="*/ f26 1 30"/>
              <a:gd name="f31" fmla="*/ 37 f27 1"/>
              <a:gd name="f32" fmla="*/ 0 f26 1"/>
              <a:gd name="f33" fmla="*/ 30 f27 1"/>
              <a:gd name="f34" fmla="*/ 27 f26 1"/>
              <a:gd name="f35" fmla="*/ 29 f27 1"/>
              <a:gd name="f36" fmla="*/ 28 f26 1"/>
              <a:gd name="f37" fmla="*/ 0 f27 1"/>
              <a:gd name="f38" fmla="+- f28 0 f1"/>
              <a:gd name="f39" fmla="*/ f31 1 37"/>
              <a:gd name="f40" fmla="*/ f32 1 30"/>
              <a:gd name="f41" fmla="*/ f33 1 37"/>
              <a:gd name="f42" fmla="*/ f34 1 30"/>
              <a:gd name="f43" fmla="*/ f35 1 37"/>
              <a:gd name="f44" fmla="*/ f36 1 30"/>
              <a:gd name="f45" fmla="*/ f37 1 37"/>
              <a:gd name="f46" fmla="*/ 0 1 f29"/>
              <a:gd name="f47" fmla="*/ f23 1 f29"/>
              <a:gd name="f48" fmla="*/ 0 1 f30"/>
              <a:gd name="f49" fmla="*/ f24 1 f30"/>
              <a:gd name="f50" fmla="*/ f39 1 f29"/>
              <a:gd name="f51" fmla="*/ f40 1 f30"/>
              <a:gd name="f52" fmla="*/ f41 1 f29"/>
              <a:gd name="f53" fmla="*/ f42 1 f30"/>
              <a:gd name="f54" fmla="*/ f43 1 f29"/>
              <a:gd name="f55" fmla="*/ f44 1 f30"/>
              <a:gd name="f56" fmla="*/ f45 1 f29"/>
              <a:gd name="f57" fmla="*/ f46 f20 1"/>
              <a:gd name="f58" fmla="*/ f47 f20 1"/>
              <a:gd name="f59" fmla="*/ f49 f21 1"/>
              <a:gd name="f60" fmla="*/ f48 f21 1"/>
              <a:gd name="f61" fmla="*/ f50 f20 1"/>
              <a:gd name="f62" fmla="*/ f51 f21 1"/>
              <a:gd name="f63" fmla="*/ f52 f20 1"/>
              <a:gd name="f64" fmla="*/ f53 f21 1"/>
              <a:gd name="f65" fmla="*/ f54 f20 1"/>
              <a:gd name="f66" fmla="*/ f55 f21 1"/>
              <a:gd name="f67" fmla="*/ f56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61" y="f62"/>
              </a:cxn>
              <a:cxn ang="f38">
                <a:pos x="f63" y="f64"/>
              </a:cxn>
              <a:cxn ang="f38">
                <a:pos x="f65" y="f66"/>
              </a:cxn>
              <a:cxn ang="f38">
                <a:pos x="f67" y="f62"/>
              </a:cxn>
              <a:cxn ang="f38">
                <a:pos x="f61" y="f62"/>
              </a:cxn>
            </a:cxnLst>
            <a:rect l="f57" t="f60" r="f58" b="f59"/>
            <a:pathLst>
              <a:path w="37" h="30">
                <a:moveTo>
                  <a:pt x="f6" y="f5"/>
                </a:moveTo>
                <a:cubicBezTo>
                  <a:pt x="f8" y="f9"/>
                  <a:pt x="f10" y="f11"/>
                  <a:pt x="f7" y="f12"/>
                </a:cubicBezTo>
                <a:cubicBezTo>
                  <a:pt x="f13" y="f12"/>
                  <a:pt x="f13" y="f14"/>
                  <a:pt x="f13" y="f14"/>
                </a:cubicBezTo>
                <a:cubicBezTo>
                  <a:pt x="f15" y="f7"/>
                  <a:pt x="f16" y="f12"/>
                  <a:pt x="f5" y="f5"/>
                </a:cubicBezTo>
                <a:cubicBezTo>
                  <a:pt x="f17" y="f5"/>
                  <a:pt x="f18" y="f5"/>
                  <a:pt x="f6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3" name="Freeform 194">
            <a:extLst>
              <a:ext uri="{FF2B5EF4-FFF2-40B4-BE49-F238E27FC236}">
                <a16:creationId xmlns:a16="http://schemas.microsoft.com/office/drawing/2014/main" id="{5030750E-0435-110B-3DE0-D139B08345E2}"/>
              </a:ext>
            </a:extLst>
          </p:cNvPr>
          <p:cNvSpPr/>
          <p:nvPr/>
        </p:nvSpPr>
        <p:spPr>
          <a:xfrm>
            <a:off x="6792913" y="4757742"/>
            <a:ext cx="258766" cy="285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7"/>
              <a:gd name="f7" fmla="val 13"/>
              <a:gd name="f8" fmla="val 43"/>
              <a:gd name="f9" fmla="val 5"/>
              <a:gd name="f10" fmla="val 44"/>
              <a:gd name="f11" fmla="val 53"/>
              <a:gd name="f12" fmla="val 63"/>
              <a:gd name="f13" fmla="val 10"/>
              <a:gd name="f14" fmla="val 72"/>
              <a:gd name="f15" fmla="val 6"/>
              <a:gd name="f16" fmla="val 85"/>
              <a:gd name="f17" fmla="val 100"/>
              <a:gd name="f18" fmla="val 4"/>
              <a:gd name="f19" fmla="val 114"/>
              <a:gd name="f20" fmla="val 115"/>
              <a:gd name="f21" fmla="val 3"/>
              <a:gd name="f22" fmla="val 7"/>
              <a:gd name="f23" fmla="val 9"/>
              <a:gd name="f24" fmla="val 11"/>
              <a:gd name="f25" fmla="val 113"/>
              <a:gd name="f26" fmla="val 112"/>
              <a:gd name="f27" fmla="val 12"/>
              <a:gd name="f28" fmla="val 109"/>
              <a:gd name="f29" fmla="val 107"/>
              <a:gd name="f30" fmla="val 75"/>
              <a:gd name="f31" fmla="val 42"/>
              <a:gd name="f32" fmla="val 8"/>
              <a:gd name="f33" fmla="val 2"/>
              <a:gd name="f34" fmla="val 1"/>
              <a:gd name="f35" fmla="val 17"/>
              <a:gd name="f36" fmla="val 30"/>
              <a:gd name="f37" fmla="+- 0 0 -90"/>
              <a:gd name="f38" fmla="*/ f3 1 117"/>
              <a:gd name="f39" fmla="*/ f4 1 13"/>
              <a:gd name="f40" fmla="val f5"/>
              <a:gd name="f41" fmla="val f6"/>
              <a:gd name="f42" fmla="val f7"/>
              <a:gd name="f43" fmla="*/ f37 f0 1"/>
              <a:gd name="f44" fmla="+- f42 0 f40"/>
              <a:gd name="f45" fmla="+- f41 0 f40"/>
              <a:gd name="f46" fmla="*/ f43 1 f2"/>
              <a:gd name="f47" fmla="*/ f45 1 117"/>
              <a:gd name="f48" fmla="*/ f44 1 13"/>
              <a:gd name="f49" fmla="*/ 43 f45 1"/>
              <a:gd name="f50" fmla="*/ 5 f44 1"/>
              <a:gd name="f51" fmla="*/ 44 f45 1"/>
              <a:gd name="f52" fmla="*/ 72 f45 1"/>
              <a:gd name="f53" fmla="*/ 6 f44 1"/>
              <a:gd name="f54" fmla="*/ 114 f45 1"/>
              <a:gd name="f55" fmla="*/ 4 f44 1"/>
              <a:gd name="f56" fmla="*/ 117 f45 1"/>
              <a:gd name="f57" fmla="*/ 7 f44 1"/>
              <a:gd name="f58" fmla="*/ 113 f45 1"/>
              <a:gd name="f59" fmla="*/ 11 f44 1"/>
              <a:gd name="f60" fmla="*/ 107 f45 1"/>
              <a:gd name="f61" fmla="*/ 12 f44 1"/>
              <a:gd name="f62" fmla="*/ 10 f45 1"/>
              <a:gd name="f63" fmla="*/ 4 f45 1"/>
              <a:gd name="f64" fmla="*/ 0 f45 1"/>
              <a:gd name="f65" fmla="*/ 3 f44 1"/>
              <a:gd name="f66" fmla="+- f46 0 f1"/>
              <a:gd name="f67" fmla="*/ f49 1 117"/>
              <a:gd name="f68" fmla="*/ f50 1 13"/>
              <a:gd name="f69" fmla="*/ f51 1 117"/>
              <a:gd name="f70" fmla="*/ f52 1 117"/>
              <a:gd name="f71" fmla="*/ f53 1 13"/>
              <a:gd name="f72" fmla="*/ f54 1 117"/>
              <a:gd name="f73" fmla="*/ f55 1 13"/>
              <a:gd name="f74" fmla="*/ f56 1 117"/>
              <a:gd name="f75" fmla="*/ f57 1 13"/>
              <a:gd name="f76" fmla="*/ f58 1 117"/>
              <a:gd name="f77" fmla="*/ f59 1 13"/>
              <a:gd name="f78" fmla="*/ f60 1 117"/>
              <a:gd name="f79" fmla="*/ f61 1 13"/>
              <a:gd name="f80" fmla="*/ f62 1 117"/>
              <a:gd name="f81" fmla="*/ f63 1 117"/>
              <a:gd name="f82" fmla="*/ f64 1 117"/>
              <a:gd name="f83" fmla="*/ f65 1 13"/>
              <a:gd name="f84" fmla="*/ 0 1 f47"/>
              <a:gd name="f85" fmla="*/ f41 1 f47"/>
              <a:gd name="f86" fmla="*/ 0 1 f48"/>
              <a:gd name="f87" fmla="*/ f42 1 f48"/>
              <a:gd name="f88" fmla="*/ f67 1 f47"/>
              <a:gd name="f89" fmla="*/ f68 1 f48"/>
              <a:gd name="f90" fmla="*/ f69 1 f47"/>
              <a:gd name="f91" fmla="*/ f70 1 f47"/>
              <a:gd name="f92" fmla="*/ f71 1 f48"/>
              <a:gd name="f93" fmla="*/ f72 1 f47"/>
              <a:gd name="f94" fmla="*/ f73 1 f48"/>
              <a:gd name="f95" fmla="*/ f74 1 f47"/>
              <a:gd name="f96" fmla="*/ f75 1 f48"/>
              <a:gd name="f97" fmla="*/ f76 1 f47"/>
              <a:gd name="f98" fmla="*/ f77 1 f48"/>
              <a:gd name="f99" fmla="*/ f78 1 f47"/>
              <a:gd name="f100" fmla="*/ f79 1 f48"/>
              <a:gd name="f101" fmla="*/ f80 1 f47"/>
              <a:gd name="f102" fmla="*/ f81 1 f47"/>
              <a:gd name="f103" fmla="*/ f82 1 f47"/>
              <a:gd name="f104" fmla="*/ f83 1 f48"/>
              <a:gd name="f105" fmla="*/ f84 f38 1"/>
              <a:gd name="f106" fmla="*/ f85 f38 1"/>
              <a:gd name="f107" fmla="*/ f87 f39 1"/>
              <a:gd name="f108" fmla="*/ f86 f39 1"/>
              <a:gd name="f109" fmla="*/ f88 f38 1"/>
              <a:gd name="f110" fmla="*/ f89 f39 1"/>
              <a:gd name="f111" fmla="*/ f90 f38 1"/>
              <a:gd name="f112" fmla="*/ f91 f38 1"/>
              <a:gd name="f113" fmla="*/ f92 f39 1"/>
              <a:gd name="f114" fmla="*/ f93 f38 1"/>
              <a:gd name="f115" fmla="*/ f94 f39 1"/>
              <a:gd name="f116" fmla="*/ f95 f38 1"/>
              <a:gd name="f117" fmla="*/ f96 f39 1"/>
              <a:gd name="f118" fmla="*/ f97 f38 1"/>
              <a:gd name="f119" fmla="*/ f98 f39 1"/>
              <a:gd name="f120" fmla="*/ f99 f38 1"/>
              <a:gd name="f121" fmla="*/ f100 f39 1"/>
              <a:gd name="f122" fmla="*/ f101 f38 1"/>
              <a:gd name="f123" fmla="*/ f102 f38 1"/>
              <a:gd name="f124" fmla="*/ f103 f38 1"/>
              <a:gd name="f125" fmla="*/ f104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6">
                <a:pos x="f109" y="f110"/>
              </a:cxn>
              <a:cxn ang="f66">
                <a:pos x="f111" y="f110"/>
              </a:cxn>
              <a:cxn ang="f66">
                <a:pos x="f112" y="f113"/>
              </a:cxn>
              <a:cxn ang="f66">
                <a:pos x="f114" y="f115"/>
              </a:cxn>
              <a:cxn ang="f66">
                <a:pos x="f116" y="f117"/>
              </a:cxn>
              <a:cxn ang="f66">
                <a:pos x="f118" y="f119"/>
              </a:cxn>
              <a:cxn ang="f66">
                <a:pos x="f120" y="f121"/>
              </a:cxn>
              <a:cxn ang="f66">
                <a:pos x="f122" y="f121"/>
              </a:cxn>
              <a:cxn ang="f66">
                <a:pos x="f123" y="f119"/>
              </a:cxn>
              <a:cxn ang="f66">
                <a:pos x="f124" y="f117"/>
              </a:cxn>
              <a:cxn ang="f66">
                <a:pos x="f123" y="f125"/>
              </a:cxn>
              <a:cxn ang="f66">
                <a:pos x="f109" y="f110"/>
              </a:cxn>
            </a:cxnLst>
            <a:rect l="f105" t="f108" r="f106" b="f107"/>
            <a:pathLst>
              <a:path w="117" h="13">
                <a:moveTo>
                  <a:pt x="f8" y="f9"/>
                </a:moveTo>
                <a:cubicBezTo>
                  <a:pt x="f8" y="f9"/>
                  <a:pt x="f8" y="f9"/>
                  <a:pt x="f10" y="f9"/>
                </a:cubicBezTo>
                <a:cubicBezTo>
                  <a:pt x="f11" y="f7"/>
                  <a:pt x="f12" y="f13"/>
                  <a:pt x="f14" y="f15"/>
                </a:cubicBezTo>
                <a:cubicBezTo>
                  <a:pt x="f16" y="f5"/>
                  <a:pt x="f17" y="f18"/>
                  <a:pt x="f19" y="f18"/>
                </a:cubicBezTo>
                <a:cubicBezTo>
                  <a:pt x="f20" y="f21"/>
                  <a:pt x="f6" y="f15"/>
                  <a:pt x="f6" y="f22"/>
                </a:cubicBezTo>
                <a:cubicBezTo>
                  <a:pt x="f6" y="f23"/>
                  <a:pt x="f20" y="f24"/>
                  <a:pt x="f25" y="f24"/>
                </a:cubicBezTo>
                <a:cubicBezTo>
                  <a:pt x="f26" y="f27"/>
                  <a:pt x="f28" y="f27"/>
                  <a:pt x="f29" y="f27"/>
                </a:cubicBezTo>
                <a:cubicBezTo>
                  <a:pt x="f30" y="f27"/>
                  <a:pt x="f31" y="f27"/>
                  <a:pt x="f13" y="f27"/>
                </a:cubicBezTo>
                <a:cubicBezTo>
                  <a:pt x="f32" y="f27"/>
                  <a:pt x="f15" y="f27"/>
                  <a:pt x="f18" y="f24"/>
                </a:cubicBezTo>
                <a:cubicBezTo>
                  <a:pt x="f33" y="f13"/>
                  <a:pt x="f34" y="f23"/>
                  <a:pt x="f5" y="f22"/>
                </a:cubicBezTo>
                <a:cubicBezTo>
                  <a:pt x="f34" y="f15"/>
                  <a:pt x="f33" y="f21"/>
                  <a:pt x="f18" y="f21"/>
                </a:cubicBezTo>
                <a:cubicBezTo>
                  <a:pt x="f35" y="f18"/>
                  <a:pt x="f36" y="f18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4" name="Freeform 195">
            <a:extLst>
              <a:ext uri="{FF2B5EF4-FFF2-40B4-BE49-F238E27FC236}">
                <a16:creationId xmlns:a16="http://schemas.microsoft.com/office/drawing/2014/main" id="{A7275323-D777-1B98-75D7-C3C5A0450BE4}"/>
              </a:ext>
            </a:extLst>
          </p:cNvPr>
          <p:cNvSpPr/>
          <p:nvPr/>
        </p:nvSpPr>
        <p:spPr>
          <a:xfrm>
            <a:off x="8096253" y="4592638"/>
            <a:ext cx="77788" cy="10001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"/>
              <a:gd name="f7" fmla="val 45"/>
              <a:gd name="f8" fmla="val 29"/>
              <a:gd name="f9" fmla="val 1"/>
              <a:gd name="f10" fmla="val 33"/>
              <a:gd name="f11" fmla="val 34"/>
              <a:gd name="f12" fmla="val 5"/>
              <a:gd name="f13" fmla="val 16"/>
              <a:gd name="f14" fmla="val 26"/>
              <a:gd name="f15" fmla="val 28"/>
              <a:gd name="f16" fmla="val 19"/>
              <a:gd name="f17" fmla="val 38"/>
              <a:gd name="f18" fmla="val 43"/>
              <a:gd name="f19" fmla="val 6"/>
              <a:gd name="f20" fmla="val 4"/>
              <a:gd name="f21" fmla="val 31"/>
              <a:gd name="f22" fmla="val 8"/>
              <a:gd name="f23" fmla="val 18"/>
              <a:gd name="f24" fmla="val 12"/>
              <a:gd name="f25" fmla="val 13"/>
              <a:gd name="f26" fmla="val 3"/>
              <a:gd name="f27" fmla="val 2"/>
              <a:gd name="f28" fmla="val 22"/>
              <a:gd name="f29" fmla="val 30"/>
              <a:gd name="f30" fmla="+- 0 0 -90"/>
              <a:gd name="f31" fmla="*/ f3 1 35"/>
              <a:gd name="f32" fmla="*/ f4 1 45"/>
              <a:gd name="f33" fmla="val f5"/>
              <a:gd name="f34" fmla="val f6"/>
              <a:gd name="f35" fmla="val f7"/>
              <a:gd name="f36" fmla="*/ f30 f0 1"/>
              <a:gd name="f37" fmla="+- f35 0 f33"/>
              <a:gd name="f38" fmla="+- f34 0 f33"/>
              <a:gd name="f39" fmla="*/ f36 1 f2"/>
              <a:gd name="f40" fmla="*/ f38 1 35"/>
              <a:gd name="f41" fmla="*/ f37 1 45"/>
              <a:gd name="f42" fmla="*/ 29 f38 1"/>
              <a:gd name="f43" fmla="*/ 1 f37 1"/>
              <a:gd name="f44" fmla="*/ 34 f38 1"/>
              <a:gd name="f45" fmla="*/ 5 f37 1"/>
              <a:gd name="f46" fmla="*/ 19 f38 1"/>
              <a:gd name="f47" fmla="*/ 38 f37 1"/>
              <a:gd name="f48" fmla="*/ 0 f38 1"/>
              <a:gd name="f49" fmla="*/ 45 f37 1"/>
              <a:gd name="f50" fmla="*/ 12 f38 1"/>
              <a:gd name="f51" fmla="*/ 6 f37 1"/>
              <a:gd name="f52" fmla="*/ 18 f38 1"/>
              <a:gd name="f53" fmla="*/ 2 f37 1"/>
              <a:gd name="f54" fmla="*/ 30 f38 1"/>
              <a:gd name="f55" fmla="*/ 0 f37 1"/>
              <a:gd name="f56" fmla="+- f39 0 f1"/>
              <a:gd name="f57" fmla="*/ f42 1 35"/>
              <a:gd name="f58" fmla="*/ f43 1 45"/>
              <a:gd name="f59" fmla="*/ f44 1 35"/>
              <a:gd name="f60" fmla="*/ f45 1 45"/>
              <a:gd name="f61" fmla="*/ f46 1 35"/>
              <a:gd name="f62" fmla="*/ f47 1 45"/>
              <a:gd name="f63" fmla="*/ f48 1 35"/>
              <a:gd name="f64" fmla="*/ f49 1 45"/>
              <a:gd name="f65" fmla="*/ f50 1 35"/>
              <a:gd name="f66" fmla="*/ f51 1 45"/>
              <a:gd name="f67" fmla="*/ f52 1 35"/>
              <a:gd name="f68" fmla="*/ f53 1 45"/>
              <a:gd name="f69" fmla="*/ f54 1 35"/>
              <a:gd name="f70" fmla="*/ f55 1 45"/>
              <a:gd name="f71" fmla="*/ 0 1 f40"/>
              <a:gd name="f72" fmla="*/ f34 1 f40"/>
              <a:gd name="f73" fmla="*/ 0 1 f41"/>
              <a:gd name="f74" fmla="*/ f35 1 f41"/>
              <a:gd name="f75" fmla="*/ f57 1 f40"/>
              <a:gd name="f76" fmla="*/ f58 1 f41"/>
              <a:gd name="f77" fmla="*/ f59 1 f40"/>
              <a:gd name="f78" fmla="*/ f60 1 f41"/>
              <a:gd name="f79" fmla="*/ f61 1 f40"/>
              <a:gd name="f80" fmla="*/ f62 1 f41"/>
              <a:gd name="f81" fmla="*/ f63 1 f40"/>
              <a:gd name="f82" fmla="*/ f64 1 f41"/>
              <a:gd name="f83" fmla="*/ f65 1 f40"/>
              <a:gd name="f84" fmla="*/ f66 1 f41"/>
              <a:gd name="f85" fmla="*/ f67 1 f40"/>
              <a:gd name="f86" fmla="*/ f68 1 f41"/>
              <a:gd name="f87" fmla="*/ f69 1 f40"/>
              <a:gd name="f88" fmla="*/ f70 1 f41"/>
              <a:gd name="f89" fmla="*/ f71 f31 1"/>
              <a:gd name="f90" fmla="*/ f72 f31 1"/>
              <a:gd name="f91" fmla="*/ f74 f32 1"/>
              <a:gd name="f92" fmla="*/ f73 f32 1"/>
              <a:gd name="f93" fmla="*/ f75 f31 1"/>
              <a:gd name="f94" fmla="*/ f76 f32 1"/>
              <a:gd name="f95" fmla="*/ f77 f31 1"/>
              <a:gd name="f96" fmla="*/ f78 f32 1"/>
              <a:gd name="f97" fmla="*/ f79 f31 1"/>
              <a:gd name="f98" fmla="*/ f80 f32 1"/>
              <a:gd name="f99" fmla="*/ f81 f31 1"/>
              <a:gd name="f100" fmla="*/ f82 f32 1"/>
              <a:gd name="f101" fmla="*/ f83 f31 1"/>
              <a:gd name="f102" fmla="*/ f84 f32 1"/>
              <a:gd name="f103" fmla="*/ f85 f31 1"/>
              <a:gd name="f104" fmla="*/ f86 f32 1"/>
              <a:gd name="f105" fmla="*/ f87 f31 1"/>
              <a:gd name="f106" fmla="*/ f88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">
                <a:pos x="f93" y="f94"/>
              </a:cxn>
              <a:cxn ang="f56">
                <a:pos x="f95" y="f96"/>
              </a:cxn>
              <a:cxn ang="f56">
                <a:pos x="f97" y="f98"/>
              </a:cxn>
              <a:cxn ang="f56">
                <a:pos x="f99" y="f100"/>
              </a:cxn>
              <a:cxn ang="f56">
                <a:pos x="f101" y="f102"/>
              </a:cxn>
              <a:cxn ang="f56">
                <a:pos x="f103" y="f104"/>
              </a:cxn>
              <a:cxn ang="f56">
                <a:pos x="f105" y="f106"/>
              </a:cxn>
              <a:cxn ang="f56">
                <a:pos x="f93" y="f94"/>
              </a:cxn>
            </a:cxnLst>
            <a:rect l="f89" t="f92" r="f90" b="f91"/>
            <a:pathLst>
              <a:path w="35" h="45">
                <a:moveTo>
                  <a:pt x="f8" y="f9"/>
                </a:moveTo>
                <a:cubicBezTo>
                  <a:pt x="f10" y="f5"/>
                  <a:pt x="f6" y="f9"/>
                  <a:pt x="f11" y="f12"/>
                </a:cubicBezTo>
                <a:cubicBezTo>
                  <a:pt x="f8" y="f13"/>
                  <a:pt x="f14" y="f15"/>
                  <a:pt x="f16" y="f17"/>
                </a:cubicBezTo>
                <a:cubicBezTo>
                  <a:pt x="f13" y="f18"/>
                  <a:pt x="f19" y="f18"/>
                  <a:pt x="f5" y="f7"/>
                </a:cubicBezTo>
                <a:cubicBezTo>
                  <a:pt x="f20" y="f21"/>
                  <a:pt x="f22" y="f23"/>
                  <a:pt x="f24" y="f19"/>
                </a:cubicBezTo>
                <a:cubicBezTo>
                  <a:pt x="f25" y="f20"/>
                  <a:pt x="f13" y="f26"/>
                  <a:pt x="f23" y="f27"/>
                </a:cubicBezTo>
                <a:cubicBezTo>
                  <a:pt x="f28" y="f9"/>
                  <a:pt x="f14" y="f9"/>
                  <a:pt x="f29" y="f5"/>
                </a:cubicBezTo>
                <a:cubicBezTo>
                  <a:pt x="f29" y="f5"/>
                  <a:pt x="f8" y="f9"/>
                  <a:pt x="f8" y="f9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5" name="Freeform 196">
            <a:extLst>
              <a:ext uri="{FF2B5EF4-FFF2-40B4-BE49-F238E27FC236}">
                <a16:creationId xmlns:a16="http://schemas.microsoft.com/office/drawing/2014/main" id="{FC60D016-1271-7BFA-CE7B-95F3CE144547}"/>
              </a:ext>
            </a:extLst>
          </p:cNvPr>
          <p:cNvSpPr/>
          <p:nvPr/>
        </p:nvSpPr>
        <p:spPr>
          <a:xfrm>
            <a:off x="8096253" y="4316416"/>
            <a:ext cx="77788" cy="9207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"/>
              <a:gd name="f7" fmla="val 42"/>
              <a:gd name="f8" fmla="val 17"/>
              <a:gd name="f9" fmla="val 19"/>
              <a:gd name="f10" fmla="val 1"/>
              <a:gd name="f11" fmla="val 26"/>
              <a:gd name="f12" fmla="val 16"/>
              <a:gd name="f13" fmla="val 29"/>
              <a:gd name="f14" fmla="val 24"/>
              <a:gd name="f15" fmla="val 32"/>
              <a:gd name="f16" fmla="val 31"/>
              <a:gd name="f17" fmla="val 27"/>
              <a:gd name="f18" fmla="val 14"/>
              <a:gd name="f19" fmla="val 41"/>
              <a:gd name="f20" fmla="val 10"/>
              <a:gd name="f21" fmla="val 7"/>
              <a:gd name="f22" fmla="val 20"/>
              <a:gd name="f23" fmla="val 3"/>
              <a:gd name="f24" fmla="+- 0 0 -90"/>
              <a:gd name="f25" fmla="*/ f3 1 35"/>
              <a:gd name="f26" fmla="*/ f4 1 42"/>
              <a:gd name="f27" fmla="val f5"/>
              <a:gd name="f28" fmla="val f6"/>
              <a:gd name="f29" fmla="val f7"/>
              <a:gd name="f30" fmla="*/ f24 f0 1"/>
              <a:gd name="f31" fmla="+- f29 0 f27"/>
              <a:gd name="f32" fmla="+- f28 0 f27"/>
              <a:gd name="f33" fmla="*/ f30 1 f2"/>
              <a:gd name="f34" fmla="*/ f32 1 35"/>
              <a:gd name="f35" fmla="*/ f31 1 42"/>
              <a:gd name="f36" fmla="*/ 0 f32 1"/>
              <a:gd name="f37" fmla="*/ 0 f31 1"/>
              <a:gd name="f38" fmla="*/ 26 f32 1"/>
              <a:gd name="f39" fmla="*/ 16 f31 1"/>
              <a:gd name="f40" fmla="*/ 35 f32 1"/>
              <a:gd name="f41" fmla="*/ 42 f31 1"/>
              <a:gd name="f42" fmla="*/ 27 f32 1"/>
              <a:gd name="f43" fmla="*/ 10 f32 1"/>
              <a:gd name="f44" fmla="*/ 29 f31 1"/>
              <a:gd name="f45" fmla="+- f33 0 f1"/>
              <a:gd name="f46" fmla="*/ f36 1 35"/>
              <a:gd name="f47" fmla="*/ f37 1 42"/>
              <a:gd name="f48" fmla="*/ f38 1 35"/>
              <a:gd name="f49" fmla="*/ f39 1 42"/>
              <a:gd name="f50" fmla="*/ f40 1 35"/>
              <a:gd name="f51" fmla="*/ f41 1 42"/>
              <a:gd name="f52" fmla="*/ f42 1 35"/>
              <a:gd name="f53" fmla="*/ f43 1 35"/>
              <a:gd name="f54" fmla="*/ f44 1 42"/>
              <a:gd name="f55" fmla="*/ 0 1 f34"/>
              <a:gd name="f56" fmla="*/ f28 1 f34"/>
              <a:gd name="f57" fmla="*/ 0 1 f35"/>
              <a:gd name="f58" fmla="*/ f29 1 f35"/>
              <a:gd name="f59" fmla="*/ f46 1 f34"/>
              <a:gd name="f60" fmla="*/ f47 1 f35"/>
              <a:gd name="f61" fmla="*/ f48 1 f34"/>
              <a:gd name="f62" fmla="*/ f49 1 f35"/>
              <a:gd name="f63" fmla="*/ f50 1 f34"/>
              <a:gd name="f64" fmla="*/ f51 1 f35"/>
              <a:gd name="f65" fmla="*/ f52 1 f34"/>
              <a:gd name="f66" fmla="*/ f53 1 f34"/>
              <a:gd name="f67" fmla="*/ f54 1 f35"/>
              <a:gd name="f68" fmla="*/ f55 f25 1"/>
              <a:gd name="f69" fmla="*/ f56 f25 1"/>
              <a:gd name="f70" fmla="*/ f58 f26 1"/>
              <a:gd name="f71" fmla="*/ f57 f26 1"/>
              <a:gd name="f72" fmla="*/ f59 f25 1"/>
              <a:gd name="f73" fmla="*/ f60 f26 1"/>
              <a:gd name="f74" fmla="*/ f61 f25 1"/>
              <a:gd name="f75" fmla="*/ f62 f26 1"/>
              <a:gd name="f76" fmla="*/ f63 f25 1"/>
              <a:gd name="f77" fmla="*/ f64 f26 1"/>
              <a:gd name="f78" fmla="*/ f65 f25 1"/>
              <a:gd name="f79" fmla="*/ f66 f25 1"/>
              <a:gd name="f80" fmla="*/ f67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2" y="f73"/>
              </a:cxn>
              <a:cxn ang="f45">
                <a:pos x="f74" y="f75"/>
              </a:cxn>
              <a:cxn ang="f45">
                <a:pos x="f76" y="f77"/>
              </a:cxn>
              <a:cxn ang="f45">
                <a:pos x="f78" y="f77"/>
              </a:cxn>
              <a:cxn ang="f45">
                <a:pos x="f79" y="f80"/>
              </a:cxn>
              <a:cxn ang="f45">
                <a:pos x="f72" y="f73"/>
              </a:cxn>
            </a:cxnLst>
            <a:rect l="f68" t="f71" r="f69" b="f70"/>
            <a:pathLst>
              <a:path w="35" h="42">
                <a:moveTo>
                  <a:pt x="f5" y="f5"/>
                </a:moveTo>
                <a:cubicBezTo>
                  <a:pt x="f8" y="f5"/>
                  <a:pt x="f9" y="f10"/>
                  <a:pt x="f11" y="f12"/>
                </a:cubicBezTo>
                <a:cubicBezTo>
                  <a:pt x="f13" y="f14"/>
                  <a:pt x="f15" y="f15"/>
                  <a:pt x="f6" y="f7"/>
                </a:cubicBezTo>
                <a:cubicBezTo>
                  <a:pt x="f16" y="f7"/>
                  <a:pt x="f13" y="f7"/>
                  <a:pt x="f17" y="f7"/>
                </a:cubicBezTo>
                <a:cubicBezTo>
                  <a:pt x="f18" y="f19"/>
                  <a:pt x="f18" y="f19"/>
                  <a:pt x="f20" y="f13"/>
                </a:cubicBezTo>
                <a:cubicBezTo>
                  <a:pt x="f21" y="f22"/>
                  <a:pt x="f23" y="f20"/>
                  <a:pt x="f5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6" name="Freeform 197">
            <a:extLst>
              <a:ext uri="{FF2B5EF4-FFF2-40B4-BE49-F238E27FC236}">
                <a16:creationId xmlns:a16="http://schemas.microsoft.com/office/drawing/2014/main" id="{C06BDBD1-C96C-5BA4-E78E-A169C0A9AAB5}"/>
              </a:ext>
            </a:extLst>
          </p:cNvPr>
          <p:cNvSpPr/>
          <p:nvPr/>
        </p:nvSpPr>
        <p:spPr>
          <a:xfrm>
            <a:off x="7594604" y="4230691"/>
            <a:ext cx="120645" cy="634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5"/>
              <a:gd name="f7" fmla="val 28"/>
              <a:gd name="f8" fmla="val 9"/>
              <a:gd name="f9" fmla="val 20"/>
              <a:gd name="f10" fmla="val 4"/>
              <a:gd name="f11" fmla="val 41"/>
              <a:gd name="f12" fmla="val 27"/>
              <a:gd name="f13" fmla="val 45"/>
              <a:gd name="f14" fmla="val 36"/>
              <a:gd name="f15" fmla="val 26"/>
              <a:gd name="f16" fmla="val 24"/>
              <a:gd name="f17" fmla="val 23"/>
              <a:gd name="f18" fmla="val 15"/>
              <a:gd name="f19" fmla="val 7"/>
              <a:gd name="f20" fmla="+- 0 0 -90"/>
              <a:gd name="f21" fmla="*/ f3 1 55"/>
              <a:gd name="f22" fmla="*/ f4 1 28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55"/>
              <a:gd name="f31" fmla="*/ f27 1 28"/>
              <a:gd name="f32" fmla="*/ 0 f28 1"/>
              <a:gd name="f33" fmla="*/ 9 f27 1"/>
              <a:gd name="f34" fmla="*/ 55 f28 1"/>
              <a:gd name="f35" fmla="*/ 27 f27 1"/>
              <a:gd name="f36" fmla="*/ 27 f28 1"/>
              <a:gd name="f37" fmla="*/ 28 f27 1"/>
              <a:gd name="f38" fmla="*/ 23 f28 1"/>
              <a:gd name="f39" fmla="*/ 26 f27 1"/>
              <a:gd name="f40" fmla="+- f29 0 f1"/>
              <a:gd name="f41" fmla="*/ f32 1 55"/>
              <a:gd name="f42" fmla="*/ f33 1 28"/>
              <a:gd name="f43" fmla="*/ f34 1 55"/>
              <a:gd name="f44" fmla="*/ f35 1 28"/>
              <a:gd name="f45" fmla="*/ f36 1 55"/>
              <a:gd name="f46" fmla="*/ f37 1 28"/>
              <a:gd name="f47" fmla="*/ f38 1 55"/>
              <a:gd name="f48" fmla="*/ f39 1 28"/>
              <a:gd name="f49" fmla="*/ 0 1 f30"/>
              <a:gd name="f50" fmla="*/ f24 1 f30"/>
              <a:gd name="f51" fmla="*/ 0 1 f31"/>
              <a:gd name="f52" fmla="*/ f25 1 f31"/>
              <a:gd name="f53" fmla="*/ f41 1 f30"/>
              <a:gd name="f54" fmla="*/ f42 1 f31"/>
              <a:gd name="f55" fmla="*/ f43 1 f30"/>
              <a:gd name="f56" fmla="*/ f44 1 f31"/>
              <a:gd name="f57" fmla="*/ f45 1 f30"/>
              <a:gd name="f58" fmla="*/ f46 1 f31"/>
              <a:gd name="f59" fmla="*/ f47 1 f30"/>
              <a:gd name="f60" fmla="*/ f48 1 f31"/>
              <a:gd name="f61" fmla="*/ f49 f21 1"/>
              <a:gd name="f62" fmla="*/ f50 f21 1"/>
              <a:gd name="f63" fmla="*/ f52 f22 1"/>
              <a:gd name="f64" fmla="*/ f51 f22 1"/>
              <a:gd name="f65" fmla="*/ f53 f21 1"/>
              <a:gd name="f66" fmla="*/ f54 f22 1"/>
              <a:gd name="f67" fmla="*/ f55 f21 1"/>
              <a:gd name="f68" fmla="*/ f56 f22 1"/>
              <a:gd name="f69" fmla="*/ f57 f21 1"/>
              <a:gd name="f70" fmla="*/ f58 f22 1"/>
              <a:gd name="f71" fmla="*/ f59 f21 1"/>
              <a:gd name="f72" fmla="*/ f60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65" y="f66"/>
              </a:cxn>
              <a:cxn ang="f40">
                <a:pos x="f67" y="f68"/>
              </a:cxn>
              <a:cxn ang="f40">
                <a:pos x="f69" y="f70"/>
              </a:cxn>
              <a:cxn ang="f40">
                <a:pos x="f71" y="f72"/>
              </a:cxn>
              <a:cxn ang="f40">
                <a:pos x="f65" y="f66"/>
              </a:cxn>
            </a:cxnLst>
            <a:rect l="f61" t="f64" r="f62" b="f63"/>
            <a:pathLst>
              <a:path w="55" h="28">
                <a:moveTo>
                  <a:pt x="f5" y="f8"/>
                </a:moveTo>
                <a:cubicBezTo>
                  <a:pt x="f9" y="f10"/>
                  <a:pt x="f11" y="f5"/>
                  <a:pt x="f6" y="f12"/>
                </a:cubicBezTo>
                <a:cubicBezTo>
                  <a:pt x="f13" y="f12"/>
                  <a:pt x="f14" y="f7"/>
                  <a:pt x="f12" y="f7"/>
                </a:cubicBezTo>
                <a:cubicBezTo>
                  <a:pt x="f15" y="f7"/>
                  <a:pt x="f16" y="f12"/>
                  <a:pt x="f17" y="f15"/>
                </a:cubicBezTo>
                <a:cubicBezTo>
                  <a:pt x="f18" y="f9"/>
                  <a:pt x="f19" y="f18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7" name="Freeform 198">
            <a:extLst>
              <a:ext uri="{FF2B5EF4-FFF2-40B4-BE49-F238E27FC236}">
                <a16:creationId xmlns:a16="http://schemas.microsoft.com/office/drawing/2014/main" id="{9C555C86-66A4-E65E-DA45-68BB8ACDE99C}"/>
              </a:ext>
            </a:extLst>
          </p:cNvPr>
          <p:cNvSpPr/>
          <p:nvPr/>
        </p:nvSpPr>
        <p:spPr>
          <a:xfrm>
            <a:off x="7591421" y="4710110"/>
            <a:ext cx="122236" cy="634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5"/>
              <a:gd name="f7" fmla="val 28"/>
              <a:gd name="f8" fmla="val 18"/>
              <a:gd name="f9" fmla="val 7"/>
              <a:gd name="f10" fmla="val 14"/>
              <a:gd name="f11" fmla="val 15"/>
              <a:gd name="f12" fmla="val 8"/>
              <a:gd name="f13" fmla="val 23"/>
              <a:gd name="f14" fmla="val 3"/>
              <a:gd name="f15" fmla="val 25"/>
              <a:gd name="f16" fmla="val 2"/>
              <a:gd name="f17" fmla="val 27"/>
              <a:gd name="f18" fmla="val 29"/>
              <a:gd name="f19" fmla="val 38"/>
              <a:gd name="f20" fmla="val 46"/>
              <a:gd name="f21" fmla="val 1"/>
              <a:gd name="f22" fmla="val 47"/>
              <a:gd name="f23" fmla="val 22"/>
              <a:gd name="f24" fmla="val 24"/>
              <a:gd name="f25" fmla="+- 0 0 -90"/>
              <a:gd name="f26" fmla="*/ f3 1 55"/>
              <a:gd name="f27" fmla="*/ f4 1 28"/>
              <a:gd name="f28" fmla="val f5"/>
              <a:gd name="f29" fmla="val f6"/>
              <a:gd name="f30" fmla="val f7"/>
              <a:gd name="f31" fmla="*/ f25 f0 1"/>
              <a:gd name="f32" fmla="+- f30 0 f28"/>
              <a:gd name="f33" fmla="+- f29 0 f28"/>
              <a:gd name="f34" fmla="*/ f31 1 f2"/>
              <a:gd name="f35" fmla="*/ f33 1 55"/>
              <a:gd name="f36" fmla="*/ f32 1 28"/>
              <a:gd name="f37" fmla="*/ 0 f33 1"/>
              <a:gd name="f38" fmla="*/ 18 f32 1"/>
              <a:gd name="f39" fmla="*/ 23 f33 1"/>
              <a:gd name="f40" fmla="*/ 3 f32 1"/>
              <a:gd name="f41" fmla="*/ 29 f33 1"/>
              <a:gd name="f42" fmla="*/ 0 f32 1"/>
              <a:gd name="f43" fmla="*/ 55 f33 1"/>
              <a:gd name="f44" fmla="*/ 1 f32 1"/>
              <a:gd name="f45" fmla="+- f34 0 f1"/>
              <a:gd name="f46" fmla="*/ f37 1 55"/>
              <a:gd name="f47" fmla="*/ f38 1 28"/>
              <a:gd name="f48" fmla="*/ f39 1 55"/>
              <a:gd name="f49" fmla="*/ f40 1 28"/>
              <a:gd name="f50" fmla="*/ f41 1 55"/>
              <a:gd name="f51" fmla="*/ f42 1 28"/>
              <a:gd name="f52" fmla="*/ f43 1 55"/>
              <a:gd name="f53" fmla="*/ f44 1 28"/>
              <a:gd name="f54" fmla="*/ 0 1 f35"/>
              <a:gd name="f55" fmla="*/ f29 1 f35"/>
              <a:gd name="f56" fmla="*/ 0 1 f36"/>
              <a:gd name="f57" fmla="*/ f30 1 f36"/>
              <a:gd name="f58" fmla="*/ f46 1 f35"/>
              <a:gd name="f59" fmla="*/ f47 1 f36"/>
              <a:gd name="f60" fmla="*/ f48 1 f35"/>
              <a:gd name="f61" fmla="*/ f49 1 f36"/>
              <a:gd name="f62" fmla="*/ f50 1 f35"/>
              <a:gd name="f63" fmla="*/ f51 1 f36"/>
              <a:gd name="f64" fmla="*/ f52 1 f35"/>
              <a:gd name="f65" fmla="*/ f53 1 f36"/>
              <a:gd name="f66" fmla="*/ f54 f26 1"/>
              <a:gd name="f67" fmla="*/ f55 f26 1"/>
              <a:gd name="f68" fmla="*/ f57 f27 1"/>
              <a:gd name="f69" fmla="*/ f56 f27 1"/>
              <a:gd name="f70" fmla="*/ f58 f26 1"/>
              <a:gd name="f71" fmla="*/ f59 f27 1"/>
              <a:gd name="f72" fmla="*/ f60 f26 1"/>
              <a:gd name="f73" fmla="*/ f61 f27 1"/>
              <a:gd name="f74" fmla="*/ f62 f26 1"/>
              <a:gd name="f75" fmla="*/ f63 f27 1"/>
              <a:gd name="f76" fmla="*/ f64 f26 1"/>
              <a:gd name="f77" fmla="*/ f65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70" y="f71"/>
              </a:cxn>
              <a:cxn ang="f45">
                <a:pos x="f72" y="f73"/>
              </a:cxn>
              <a:cxn ang="f45">
                <a:pos x="f74" y="f75"/>
              </a:cxn>
              <a:cxn ang="f45">
                <a:pos x="f76" y="f77"/>
              </a:cxn>
              <a:cxn ang="f45">
                <a:pos x="f70" y="f71"/>
              </a:cxn>
            </a:cxnLst>
            <a:rect l="f66" t="f69" r="f67" b="f68"/>
            <a:pathLst>
              <a:path w="55" h="28">
                <a:moveTo>
                  <a:pt x="f5" y="f8"/>
                </a:moveTo>
                <a:cubicBezTo>
                  <a:pt x="f9" y="f10"/>
                  <a:pt x="f11" y="f12"/>
                  <a:pt x="f13" y="f14"/>
                </a:cubicBezTo>
                <a:cubicBezTo>
                  <a:pt x="f15" y="f16"/>
                  <a:pt x="f17" y="f5"/>
                  <a:pt x="f18" y="f5"/>
                </a:cubicBezTo>
                <a:cubicBezTo>
                  <a:pt x="f19" y="f5"/>
                  <a:pt x="f20" y="f21"/>
                  <a:pt x="f6" y="f21"/>
                </a:cubicBezTo>
                <a:cubicBezTo>
                  <a:pt x="f22" y="f23"/>
                  <a:pt x="f24" y="f7"/>
                  <a:pt x="f5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8" name="Freeform 199">
            <a:extLst>
              <a:ext uri="{FF2B5EF4-FFF2-40B4-BE49-F238E27FC236}">
                <a16:creationId xmlns:a16="http://schemas.microsoft.com/office/drawing/2014/main" id="{65261AAB-5680-79CA-CFE7-A3DEA99FBA72}"/>
              </a:ext>
            </a:extLst>
          </p:cNvPr>
          <p:cNvSpPr/>
          <p:nvPr/>
        </p:nvSpPr>
        <p:spPr>
          <a:xfrm>
            <a:off x="6283327" y="4186242"/>
            <a:ext cx="60322" cy="936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"/>
              <a:gd name="f7" fmla="val 42"/>
              <a:gd name="f8" fmla="val 36"/>
              <a:gd name="f9" fmla="val 20"/>
              <a:gd name="f10" fmla="val 38"/>
              <a:gd name="f11" fmla="val 14"/>
              <a:gd name="f12" fmla="val 40"/>
              <a:gd name="f13" fmla="val 7"/>
              <a:gd name="f14" fmla="val 5"/>
              <a:gd name="f15" fmla="val 30"/>
              <a:gd name="f16" fmla="val 2"/>
              <a:gd name="f17" fmla="val 19"/>
              <a:gd name="f18" fmla="val 10"/>
              <a:gd name="f19" fmla="val 17"/>
              <a:gd name="f20" fmla="val 11"/>
              <a:gd name="f21" fmla="val 23"/>
              <a:gd name="f22" fmla="+- 0 0 -90"/>
              <a:gd name="f23" fmla="*/ f3 1 27"/>
              <a:gd name="f24" fmla="*/ f4 1 42"/>
              <a:gd name="f25" fmla="val f5"/>
              <a:gd name="f26" fmla="val f6"/>
              <a:gd name="f27" fmla="val f7"/>
              <a:gd name="f28" fmla="*/ f22 f0 1"/>
              <a:gd name="f29" fmla="+- f27 0 f25"/>
              <a:gd name="f30" fmla="+- f26 0 f25"/>
              <a:gd name="f31" fmla="*/ f28 1 f2"/>
              <a:gd name="f32" fmla="*/ f30 1 27"/>
              <a:gd name="f33" fmla="*/ f29 1 42"/>
              <a:gd name="f34" fmla="*/ 27 f30 1"/>
              <a:gd name="f35" fmla="*/ 36 f29 1"/>
              <a:gd name="f36" fmla="*/ 7 f30 1"/>
              <a:gd name="f37" fmla="*/ 42 f29 1"/>
              <a:gd name="f38" fmla="*/ 0 f30 1"/>
              <a:gd name="f39" fmla="*/ 7 f29 1"/>
              <a:gd name="f40" fmla="*/ 17 f30 1"/>
              <a:gd name="f41" fmla="*/ 0 f29 1"/>
              <a:gd name="f42" fmla="+- f31 0 f1"/>
              <a:gd name="f43" fmla="*/ f34 1 27"/>
              <a:gd name="f44" fmla="*/ f35 1 42"/>
              <a:gd name="f45" fmla="*/ f36 1 27"/>
              <a:gd name="f46" fmla="*/ f37 1 42"/>
              <a:gd name="f47" fmla="*/ f38 1 27"/>
              <a:gd name="f48" fmla="*/ f39 1 42"/>
              <a:gd name="f49" fmla="*/ f40 1 27"/>
              <a:gd name="f50" fmla="*/ f41 1 42"/>
              <a:gd name="f51" fmla="*/ 0 1 f32"/>
              <a:gd name="f52" fmla="*/ f26 1 f32"/>
              <a:gd name="f53" fmla="*/ 0 1 f33"/>
              <a:gd name="f54" fmla="*/ f27 1 f33"/>
              <a:gd name="f55" fmla="*/ f43 1 f32"/>
              <a:gd name="f56" fmla="*/ f44 1 f33"/>
              <a:gd name="f57" fmla="*/ f45 1 f32"/>
              <a:gd name="f58" fmla="*/ f46 1 f33"/>
              <a:gd name="f59" fmla="*/ f47 1 f32"/>
              <a:gd name="f60" fmla="*/ f48 1 f33"/>
              <a:gd name="f61" fmla="*/ f49 1 f32"/>
              <a:gd name="f62" fmla="*/ f50 1 f33"/>
              <a:gd name="f63" fmla="*/ f51 f23 1"/>
              <a:gd name="f64" fmla="*/ f52 f23 1"/>
              <a:gd name="f65" fmla="*/ f54 f24 1"/>
              <a:gd name="f66" fmla="*/ f53 f24 1"/>
              <a:gd name="f67" fmla="*/ f55 f23 1"/>
              <a:gd name="f68" fmla="*/ f56 f24 1"/>
              <a:gd name="f69" fmla="*/ f57 f23 1"/>
              <a:gd name="f70" fmla="*/ f58 f24 1"/>
              <a:gd name="f71" fmla="*/ f59 f23 1"/>
              <a:gd name="f72" fmla="*/ f60 f24 1"/>
              <a:gd name="f73" fmla="*/ f61 f23 1"/>
              <a:gd name="f74" fmla="*/ f6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67" y="f68"/>
              </a:cxn>
              <a:cxn ang="f42">
                <a:pos x="f69" y="f70"/>
              </a:cxn>
              <a:cxn ang="f42">
                <a:pos x="f71" y="f72"/>
              </a:cxn>
              <a:cxn ang="f42">
                <a:pos x="f73" y="f74"/>
              </a:cxn>
              <a:cxn ang="f42">
                <a:pos x="f67" y="f68"/>
              </a:cxn>
            </a:cxnLst>
            <a:rect l="f63" t="f66" r="f64" b="f65"/>
            <a:pathLst>
              <a:path w="27" h="42">
                <a:moveTo>
                  <a:pt x="f6" y="f8"/>
                </a:moveTo>
                <a:cubicBezTo>
                  <a:pt x="f9" y="f10"/>
                  <a:pt x="f11" y="f12"/>
                  <a:pt x="f13" y="f7"/>
                </a:cubicBezTo>
                <a:cubicBezTo>
                  <a:pt x="f14" y="f15"/>
                  <a:pt x="f16" y="f17"/>
                  <a:pt x="f5" y="f13"/>
                </a:cubicBezTo>
                <a:cubicBezTo>
                  <a:pt x="f14" y="f14"/>
                  <a:pt x="f18" y="f16"/>
                  <a:pt x="f19" y="f5"/>
                </a:cubicBezTo>
                <a:cubicBezTo>
                  <a:pt x="f9" y="f20"/>
                  <a:pt x="f21" y="f21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9" name="Freeform 200">
            <a:extLst>
              <a:ext uri="{FF2B5EF4-FFF2-40B4-BE49-F238E27FC236}">
                <a16:creationId xmlns:a16="http://schemas.microsoft.com/office/drawing/2014/main" id="{6D895420-D0BC-7B03-74D8-D8BC3A0ABDC3}"/>
              </a:ext>
            </a:extLst>
          </p:cNvPr>
          <p:cNvSpPr/>
          <p:nvPr/>
        </p:nvSpPr>
        <p:spPr>
          <a:xfrm>
            <a:off x="8555034" y="4127501"/>
            <a:ext cx="88897" cy="3651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0"/>
              <a:gd name="f7" fmla="val 17"/>
              <a:gd name="f8" fmla="val 1"/>
              <a:gd name="f9" fmla="val 12"/>
              <a:gd name="f10" fmla="val 23"/>
              <a:gd name="f11" fmla="val 33"/>
              <a:gd name="f12" fmla="val 38"/>
              <a:gd name="f13" fmla="val 6"/>
              <a:gd name="f14" fmla="val 10"/>
              <a:gd name="f15" fmla="val 35"/>
              <a:gd name="f16" fmla="val 16"/>
              <a:gd name="f17" fmla="val 24"/>
              <a:gd name="f18" fmla="val 15"/>
              <a:gd name="f19" fmla="val 7"/>
              <a:gd name="f20" fmla="val 5"/>
              <a:gd name="f21" fmla="val 2"/>
              <a:gd name="f22" fmla="val 13"/>
              <a:gd name="f23" fmla="val 11"/>
              <a:gd name="f24" fmla="val 8"/>
              <a:gd name="f25" fmla="val 4"/>
              <a:gd name="f26" fmla="+- 0 0 -90"/>
              <a:gd name="f27" fmla="*/ f3 1 40"/>
              <a:gd name="f28" fmla="*/ f4 1 17"/>
              <a:gd name="f29" fmla="val f5"/>
              <a:gd name="f30" fmla="val f6"/>
              <a:gd name="f31" fmla="val f7"/>
              <a:gd name="f32" fmla="*/ f26 f0 1"/>
              <a:gd name="f33" fmla="+- f31 0 f29"/>
              <a:gd name="f34" fmla="+- f30 0 f29"/>
              <a:gd name="f35" fmla="*/ f32 1 f2"/>
              <a:gd name="f36" fmla="*/ f34 1 40"/>
              <a:gd name="f37" fmla="*/ f33 1 17"/>
              <a:gd name="f38" fmla="*/ 1 f34 1"/>
              <a:gd name="f39" fmla="*/ 0 f33 1"/>
              <a:gd name="f40" fmla="*/ 33 f34 1"/>
              <a:gd name="f41" fmla="*/ 38 f34 1"/>
              <a:gd name="f42" fmla="*/ 10 f33 1"/>
              <a:gd name="f43" fmla="*/ 16 f33 1"/>
              <a:gd name="f44" fmla="*/ 7 f34 1"/>
              <a:gd name="f45" fmla="*/ 11 f33 1"/>
              <a:gd name="f46" fmla="+- f35 0 f1"/>
              <a:gd name="f47" fmla="*/ f38 1 40"/>
              <a:gd name="f48" fmla="*/ f39 1 17"/>
              <a:gd name="f49" fmla="*/ f40 1 40"/>
              <a:gd name="f50" fmla="*/ f41 1 40"/>
              <a:gd name="f51" fmla="*/ f42 1 17"/>
              <a:gd name="f52" fmla="*/ f43 1 17"/>
              <a:gd name="f53" fmla="*/ f44 1 40"/>
              <a:gd name="f54" fmla="*/ f45 1 17"/>
              <a:gd name="f55" fmla="*/ 0 1 f36"/>
              <a:gd name="f56" fmla="*/ f30 1 f36"/>
              <a:gd name="f57" fmla="*/ 0 1 f37"/>
              <a:gd name="f58" fmla="*/ f31 1 f37"/>
              <a:gd name="f59" fmla="*/ f47 1 f36"/>
              <a:gd name="f60" fmla="*/ f48 1 f37"/>
              <a:gd name="f61" fmla="*/ f49 1 f36"/>
              <a:gd name="f62" fmla="*/ f50 1 f36"/>
              <a:gd name="f63" fmla="*/ f51 1 f37"/>
              <a:gd name="f64" fmla="*/ f52 1 f37"/>
              <a:gd name="f65" fmla="*/ f53 1 f36"/>
              <a:gd name="f66" fmla="*/ f54 1 f37"/>
              <a:gd name="f67" fmla="*/ f55 f27 1"/>
              <a:gd name="f68" fmla="*/ f56 f27 1"/>
              <a:gd name="f69" fmla="*/ f58 f28 1"/>
              <a:gd name="f70" fmla="*/ f57 f28 1"/>
              <a:gd name="f71" fmla="*/ f59 f27 1"/>
              <a:gd name="f72" fmla="*/ f60 f28 1"/>
              <a:gd name="f73" fmla="*/ f61 f27 1"/>
              <a:gd name="f74" fmla="*/ f62 f27 1"/>
              <a:gd name="f75" fmla="*/ f63 f28 1"/>
              <a:gd name="f76" fmla="*/ f64 f28 1"/>
              <a:gd name="f77" fmla="*/ f65 f27 1"/>
              <a:gd name="f78" fmla="*/ f66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71" y="f72"/>
              </a:cxn>
              <a:cxn ang="f46">
                <a:pos x="f73" y="f72"/>
              </a:cxn>
              <a:cxn ang="f46">
                <a:pos x="f74" y="f75"/>
              </a:cxn>
              <a:cxn ang="f46">
                <a:pos x="f73" y="f76"/>
              </a:cxn>
              <a:cxn ang="f46">
                <a:pos x="f77" y="f76"/>
              </a:cxn>
              <a:cxn ang="f46">
                <a:pos x="f71" y="f78"/>
              </a:cxn>
              <a:cxn ang="f46">
                <a:pos x="f71" y="f72"/>
              </a:cxn>
            </a:cxnLst>
            <a:rect l="f67" t="f70" r="f68" b="f69"/>
            <a:pathLst>
              <a:path w="40" h="17">
                <a:moveTo>
                  <a:pt x="f8" y="f5"/>
                </a:moveTo>
                <a:cubicBezTo>
                  <a:pt x="f9" y="f5"/>
                  <a:pt x="f10" y="f5"/>
                  <a:pt x="f11" y="f5"/>
                </a:cubicBezTo>
                <a:cubicBezTo>
                  <a:pt x="f6" y="f5"/>
                  <a:pt x="f12" y="f13"/>
                  <a:pt x="f12" y="f14"/>
                </a:cubicBezTo>
                <a:cubicBezTo>
                  <a:pt x="f12" y="f9"/>
                  <a:pt x="f15" y="f16"/>
                  <a:pt x="f11" y="f16"/>
                </a:cubicBezTo>
                <a:cubicBezTo>
                  <a:pt x="f17" y="f7"/>
                  <a:pt x="f18" y="f7"/>
                  <a:pt x="f19" y="f16"/>
                </a:cubicBezTo>
                <a:cubicBezTo>
                  <a:pt x="f20" y="f16"/>
                  <a:pt x="f21" y="f22"/>
                  <a:pt x="f8" y="f23"/>
                </a:cubicBezTo>
                <a:cubicBezTo>
                  <a:pt x="f5" y="f24"/>
                  <a:pt x="f8" y="f25"/>
                  <a:pt x="f8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0" name="Freeform 201">
            <a:extLst>
              <a:ext uri="{FF2B5EF4-FFF2-40B4-BE49-F238E27FC236}">
                <a16:creationId xmlns:a16="http://schemas.microsoft.com/office/drawing/2014/main" id="{2B426C03-2D20-992D-7950-1DBEA4AB3623}"/>
              </a:ext>
            </a:extLst>
          </p:cNvPr>
          <p:cNvSpPr/>
          <p:nvPr/>
        </p:nvSpPr>
        <p:spPr>
          <a:xfrm>
            <a:off x="5915025" y="4687891"/>
            <a:ext cx="73023" cy="761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3"/>
              <a:gd name="f7" fmla="val 34"/>
              <a:gd name="f8" fmla="val 4"/>
              <a:gd name="f9" fmla="val 2"/>
              <a:gd name="f10" fmla="val 7"/>
              <a:gd name="f11" fmla="val 3"/>
              <a:gd name="f12" fmla="val 10"/>
              <a:gd name="f13" fmla="val 29"/>
              <a:gd name="f14" fmla="val 5"/>
              <a:gd name="f15" fmla="val 31"/>
              <a:gd name="f16" fmla="val 18"/>
              <a:gd name="f17" fmla="val 25"/>
              <a:gd name="f18" fmla="val 1"/>
              <a:gd name="f19" fmla="val 22"/>
              <a:gd name="f20" fmla="+- 0 0 -90"/>
              <a:gd name="f21" fmla="*/ f3 1 33"/>
              <a:gd name="f22" fmla="*/ f4 1 34"/>
              <a:gd name="f23" fmla="val f5"/>
              <a:gd name="f24" fmla="val f6"/>
              <a:gd name="f25" fmla="val f7"/>
              <a:gd name="f26" fmla="*/ f20 f0 1"/>
              <a:gd name="f27" fmla="+- f25 0 f23"/>
              <a:gd name="f28" fmla="+- f24 0 f23"/>
              <a:gd name="f29" fmla="*/ f26 1 f2"/>
              <a:gd name="f30" fmla="*/ f28 1 33"/>
              <a:gd name="f31" fmla="*/ f27 1 34"/>
              <a:gd name="f32" fmla="*/ 0 f28 1"/>
              <a:gd name="f33" fmla="*/ 0 f27 1"/>
              <a:gd name="f34" fmla="*/ 10 f28 1"/>
              <a:gd name="f35" fmla="*/ 4 f27 1"/>
              <a:gd name="f36" fmla="*/ 33 f28 1"/>
              <a:gd name="f37" fmla="*/ 34 f27 1"/>
              <a:gd name="f38" fmla="+- f29 0 f1"/>
              <a:gd name="f39" fmla="*/ f32 1 33"/>
              <a:gd name="f40" fmla="*/ f33 1 34"/>
              <a:gd name="f41" fmla="*/ f34 1 33"/>
              <a:gd name="f42" fmla="*/ f35 1 34"/>
              <a:gd name="f43" fmla="*/ f36 1 33"/>
              <a:gd name="f44" fmla="*/ f37 1 34"/>
              <a:gd name="f45" fmla="*/ 0 1 f30"/>
              <a:gd name="f46" fmla="*/ f24 1 f30"/>
              <a:gd name="f47" fmla="*/ 0 1 f31"/>
              <a:gd name="f48" fmla="*/ f25 1 f31"/>
              <a:gd name="f49" fmla="*/ f39 1 f30"/>
              <a:gd name="f50" fmla="*/ f40 1 f31"/>
              <a:gd name="f51" fmla="*/ f41 1 f30"/>
              <a:gd name="f52" fmla="*/ f42 1 f31"/>
              <a:gd name="f53" fmla="*/ f43 1 f30"/>
              <a:gd name="f54" fmla="*/ f44 1 f31"/>
              <a:gd name="f55" fmla="*/ f45 f21 1"/>
              <a:gd name="f56" fmla="*/ f46 f21 1"/>
              <a:gd name="f57" fmla="*/ f48 f22 1"/>
              <a:gd name="f58" fmla="*/ f47 f22 1"/>
              <a:gd name="f59" fmla="*/ f49 f21 1"/>
              <a:gd name="f60" fmla="*/ f50 f22 1"/>
              <a:gd name="f61" fmla="*/ f51 f21 1"/>
              <a:gd name="f62" fmla="*/ f52 f22 1"/>
              <a:gd name="f63" fmla="*/ f53 f21 1"/>
              <a:gd name="f64" fmla="*/ f54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59" y="f60"/>
              </a:cxn>
              <a:cxn ang="f38">
                <a:pos x="f61" y="f62"/>
              </a:cxn>
              <a:cxn ang="f38">
                <a:pos x="f63" y="f64"/>
              </a:cxn>
              <a:cxn ang="f38">
                <a:pos x="f59" y="f60"/>
              </a:cxn>
            </a:cxnLst>
            <a:rect l="f55" t="f58" r="f56" b="f57"/>
            <a:pathLst>
              <a:path w="33" h="34">
                <a:moveTo>
                  <a:pt x="f5" y="f5"/>
                </a:moveTo>
                <a:cubicBezTo>
                  <a:pt x="f8" y="f9"/>
                  <a:pt x="f10" y="f11"/>
                  <a:pt x="f12" y="f8"/>
                </a:cubicBezTo>
                <a:cubicBezTo>
                  <a:pt x="f13" y="f14"/>
                  <a:pt x="f15" y="f16"/>
                  <a:pt x="f6" y="f7"/>
                </a:cubicBezTo>
                <a:cubicBezTo>
                  <a:pt x="f16" y="f17"/>
                  <a:pt x="f18" y="f19"/>
                  <a:pt x="f5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1" name="Freeform 202">
            <a:extLst>
              <a:ext uri="{FF2B5EF4-FFF2-40B4-BE49-F238E27FC236}">
                <a16:creationId xmlns:a16="http://schemas.microsoft.com/office/drawing/2014/main" id="{1D54F4DD-0D9F-7093-27FC-B27BA1EA9372}"/>
              </a:ext>
            </a:extLst>
          </p:cNvPr>
          <p:cNvSpPr/>
          <p:nvPr/>
        </p:nvSpPr>
        <p:spPr>
          <a:xfrm>
            <a:off x="6276971" y="4695828"/>
            <a:ext cx="49213" cy="571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"/>
              <a:gd name="f7" fmla="val 26"/>
              <a:gd name="f8" fmla="val 2"/>
              <a:gd name="f9" fmla="val 5"/>
              <a:gd name="f10" fmla="val 21"/>
              <a:gd name="f11" fmla="val 13"/>
              <a:gd name="f12" fmla="val 16"/>
              <a:gd name="f13" fmla="val 20"/>
              <a:gd name="f14" fmla="+- 0 0 -90"/>
              <a:gd name="f15" fmla="*/ f3 1 22"/>
              <a:gd name="f16" fmla="*/ f4 1 26"/>
              <a:gd name="f17" fmla="val f5"/>
              <a:gd name="f18" fmla="val f6"/>
              <a:gd name="f19" fmla="val f7"/>
              <a:gd name="f20" fmla="*/ f14 f0 1"/>
              <a:gd name="f21" fmla="+- f19 0 f17"/>
              <a:gd name="f22" fmla="+- f18 0 f17"/>
              <a:gd name="f23" fmla="*/ f20 1 f2"/>
              <a:gd name="f24" fmla="*/ f22 1 22"/>
              <a:gd name="f25" fmla="*/ f21 1 26"/>
              <a:gd name="f26" fmla="*/ 0 f22 1"/>
              <a:gd name="f27" fmla="*/ 26 f21 1"/>
              <a:gd name="f28" fmla="*/ 21 f22 1"/>
              <a:gd name="f29" fmla="*/ 0 f21 1"/>
              <a:gd name="f30" fmla="+- f23 0 f1"/>
              <a:gd name="f31" fmla="*/ f26 1 22"/>
              <a:gd name="f32" fmla="*/ f27 1 26"/>
              <a:gd name="f33" fmla="*/ f28 1 22"/>
              <a:gd name="f34" fmla="*/ f29 1 26"/>
              <a:gd name="f35" fmla="*/ 0 1 f24"/>
              <a:gd name="f36" fmla="*/ f18 1 f24"/>
              <a:gd name="f37" fmla="*/ 0 1 f25"/>
              <a:gd name="f38" fmla="*/ f19 1 f25"/>
              <a:gd name="f39" fmla="*/ f31 1 f24"/>
              <a:gd name="f40" fmla="*/ f32 1 f25"/>
              <a:gd name="f41" fmla="*/ f33 1 f24"/>
              <a:gd name="f42" fmla="*/ f34 1 f25"/>
              <a:gd name="f43" fmla="*/ f35 f15 1"/>
              <a:gd name="f44" fmla="*/ f36 f15 1"/>
              <a:gd name="f45" fmla="*/ f38 f16 1"/>
              <a:gd name="f46" fmla="*/ f37 f16 1"/>
              <a:gd name="f47" fmla="*/ f39 f15 1"/>
              <a:gd name="f48" fmla="*/ f40 f16 1"/>
              <a:gd name="f49" fmla="*/ f41 f15 1"/>
              <a:gd name="f50" fmla="*/ f42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47" y="f48"/>
              </a:cxn>
              <a:cxn ang="f30">
                <a:pos x="f49" y="f50"/>
              </a:cxn>
              <a:cxn ang="f30">
                <a:pos x="f47" y="f48"/>
              </a:cxn>
            </a:cxnLst>
            <a:rect l="f43" t="f46" r="f44" b="f45"/>
            <a:pathLst>
              <a:path w="22" h="26">
                <a:moveTo>
                  <a:pt x="f5" y="f7"/>
                </a:moveTo>
                <a:cubicBezTo>
                  <a:pt x="f8" y="f9"/>
                  <a:pt x="f8" y="f9"/>
                  <a:pt x="f10" y="f5"/>
                </a:cubicBezTo>
                <a:cubicBezTo>
                  <a:pt x="f6" y="f11"/>
                  <a:pt x="f12" y="f13"/>
                  <a:pt x="f5" y="f7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2" name="Freeform 203">
            <a:extLst>
              <a:ext uri="{FF2B5EF4-FFF2-40B4-BE49-F238E27FC236}">
                <a16:creationId xmlns:a16="http://schemas.microsoft.com/office/drawing/2014/main" id="{1A449217-F32F-E62D-B2E9-DF33DD09118E}"/>
              </a:ext>
            </a:extLst>
          </p:cNvPr>
          <p:cNvSpPr/>
          <p:nvPr/>
        </p:nvSpPr>
        <p:spPr>
          <a:xfrm>
            <a:off x="8050213" y="4681535"/>
            <a:ext cx="77788" cy="5080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"/>
              <a:gd name="f7" fmla="val 23"/>
              <a:gd name="f8" fmla="val 5"/>
              <a:gd name="f9" fmla="val 27"/>
              <a:gd name="f10" fmla="val 16"/>
              <a:gd name="f11" fmla="val 15"/>
              <a:gd name="f12" fmla="val 21"/>
              <a:gd name="f13" fmla="val 12"/>
              <a:gd name="f14" fmla="val 14"/>
              <a:gd name="f15" fmla="val 18"/>
              <a:gd name="f16" fmla="+- 0 0 -90"/>
              <a:gd name="f17" fmla="*/ f3 1 35"/>
              <a:gd name="f18" fmla="*/ f4 1 23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35"/>
              <a:gd name="f27" fmla="*/ f23 1 23"/>
              <a:gd name="f28" fmla="*/ 35 f24 1"/>
              <a:gd name="f29" fmla="*/ 5 f23 1"/>
              <a:gd name="f30" fmla="*/ 0 f24 1"/>
              <a:gd name="f31" fmla="*/ 23 f23 1"/>
              <a:gd name="f32" fmla="+- f25 0 f1"/>
              <a:gd name="f33" fmla="*/ f28 1 35"/>
              <a:gd name="f34" fmla="*/ f29 1 23"/>
              <a:gd name="f35" fmla="*/ f30 1 35"/>
              <a:gd name="f36" fmla="*/ f31 1 23"/>
              <a:gd name="f37" fmla="*/ 0 1 f26"/>
              <a:gd name="f38" fmla="*/ f20 1 f26"/>
              <a:gd name="f39" fmla="*/ 0 1 f27"/>
              <a:gd name="f40" fmla="*/ f21 1 f27"/>
              <a:gd name="f41" fmla="*/ f33 1 f26"/>
              <a:gd name="f42" fmla="*/ f34 1 f27"/>
              <a:gd name="f43" fmla="*/ f35 1 f26"/>
              <a:gd name="f44" fmla="*/ f36 1 f27"/>
              <a:gd name="f45" fmla="*/ f37 f17 1"/>
              <a:gd name="f46" fmla="*/ f38 f17 1"/>
              <a:gd name="f47" fmla="*/ f40 f18 1"/>
              <a:gd name="f48" fmla="*/ f39 f18 1"/>
              <a:gd name="f49" fmla="*/ f41 f17 1"/>
              <a:gd name="f50" fmla="*/ f42 f18 1"/>
              <a:gd name="f51" fmla="*/ f43 f17 1"/>
              <a:gd name="f52" fmla="*/ f44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9" y="f50"/>
              </a:cxn>
              <a:cxn ang="f32">
                <a:pos x="f51" y="f52"/>
              </a:cxn>
              <a:cxn ang="f32">
                <a:pos x="f49" y="f50"/>
              </a:cxn>
            </a:cxnLst>
            <a:rect l="f45" t="f48" r="f46" b="f47"/>
            <a:pathLst>
              <a:path w="35" h="23">
                <a:moveTo>
                  <a:pt x="f6" y="f8"/>
                </a:moveTo>
                <a:cubicBezTo>
                  <a:pt x="f9" y="f10"/>
                  <a:pt x="f11" y="f12"/>
                  <a:pt x="f5" y="f7"/>
                </a:cubicBezTo>
                <a:cubicBezTo>
                  <a:pt x="f13" y="f14"/>
                  <a:pt x="f15" y="f5"/>
                  <a:pt x="f6" y="f8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3" name="Freeform 204">
            <a:extLst>
              <a:ext uri="{FF2B5EF4-FFF2-40B4-BE49-F238E27FC236}">
                <a16:creationId xmlns:a16="http://schemas.microsoft.com/office/drawing/2014/main" id="{22BEE549-D33E-DDF7-41DB-B6D7DD48A01B}"/>
              </a:ext>
            </a:extLst>
          </p:cNvPr>
          <p:cNvSpPr/>
          <p:nvPr/>
        </p:nvSpPr>
        <p:spPr>
          <a:xfrm>
            <a:off x="8048621" y="4271967"/>
            <a:ext cx="79379" cy="444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6"/>
              <a:gd name="f7" fmla="val 20"/>
              <a:gd name="f8" fmla="val 15"/>
              <a:gd name="f9" fmla="val 26"/>
              <a:gd name="f10" fmla="val 7"/>
              <a:gd name="f11" fmla="val 17"/>
              <a:gd name="f12" fmla="val 25"/>
              <a:gd name="f13" fmla="val 18"/>
              <a:gd name="f14" fmla="val 13"/>
              <a:gd name="f15" fmla="val 11"/>
              <a:gd name="f16" fmla="val 9"/>
              <a:gd name="f17" fmla="val 4"/>
              <a:gd name="f18" fmla="+- 0 0 -90"/>
              <a:gd name="f19" fmla="*/ f3 1 36"/>
              <a:gd name="f20" fmla="*/ f4 1 20"/>
              <a:gd name="f21" fmla="val f5"/>
              <a:gd name="f22" fmla="val f6"/>
              <a:gd name="f23" fmla="val f7"/>
              <a:gd name="f24" fmla="*/ f18 f0 1"/>
              <a:gd name="f25" fmla="+- f23 0 f21"/>
              <a:gd name="f26" fmla="+- f22 0 f21"/>
              <a:gd name="f27" fmla="*/ f24 1 f2"/>
              <a:gd name="f28" fmla="*/ f26 1 36"/>
              <a:gd name="f29" fmla="*/ f25 1 20"/>
              <a:gd name="f30" fmla="*/ 0 f26 1"/>
              <a:gd name="f31" fmla="*/ 0 f25 1"/>
              <a:gd name="f32" fmla="*/ 36 f26 1"/>
              <a:gd name="f33" fmla="*/ 17 f25 1"/>
              <a:gd name="f34" fmla="*/ 13 f26 1"/>
              <a:gd name="f35" fmla="*/ 11 f25 1"/>
              <a:gd name="f36" fmla="+- f27 0 f1"/>
              <a:gd name="f37" fmla="*/ f30 1 36"/>
              <a:gd name="f38" fmla="*/ f31 1 20"/>
              <a:gd name="f39" fmla="*/ f32 1 36"/>
              <a:gd name="f40" fmla="*/ f33 1 20"/>
              <a:gd name="f41" fmla="*/ f34 1 36"/>
              <a:gd name="f42" fmla="*/ f35 1 20"/>
              <a:gd name="f43" fmla="*/ 0 1 f28"/>
              <a:gd name="f44" fmla="*/ f22 1 f28"/>
              <a:gd name="f45" fmla="*/ 0 1 f29"/>
              <a:gd name="f46" fmla="*/ f23 1 f29"/>
              <a:gd name="f47" fmla="*/ f37 1 f28"/>
              <a:gd name="f48" fmla="*/ f38 1 f29"/>
              <a:gd name="f49" fmla="*/ f39 1 f28"/>
              <a:gd name="f50" fmla="*/ f40 1 f29"/>
              <a:gd name="f51" fmla="*/ f41 1 f28"/>
              <a:gd name="f52" fmla="*/ f42 1 f29"/>
              <a:gd name="f53" fmla="*/ f43 f19 1"/>
              <a:gd name="f54" fmla="*/ f44 f19 1"/>
              <a:gd name="f55" fmla="*/ f46 f20 1"/>
              <a:gd name="f56" fmla="*/ f45 f20 1"/>
              <a:gd name="f57" fmla="*/ f47 f19 1"/>
              <a:gd name="f58" fmla="*/ f48 f20 1"/>
              <a:gd name="f59" fmla="*/ f49 f19 1"/>
              <a:gd name="f60" fmla="*/ f50 f20 1"/>
              <a:gd name="f61" fmla="*/ f51 f19 1"/>
              <a:gd name="f62" fmla="*/ f52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57" y="f58"/>
              </a:cxn>
              <a:cxn ang="f36">
                <a:pos x="f59" y="f60"/>
              </a:cxn>
              <a:cxn ang="f36">
                <a:pos x="f61" y="f62"/>
              </a:cxn>
              <a:cxn ang="f36">
                <a:pos x="f57" y="f58"/>
              </a:cxn>
              <a:cxn ang="f36">
                <a:pos x="f57" y="f58"/>
              </a:cxn>
            </a:cxnLst>
            <a:rect l="f53" t="f56" r="f54" b="f55"/>
            <a:pathLst>
              <a:path w="36" h="20">
                <a:moveTo>
                  <a:pt x="f5" y="f5"/>
                </a:moveTo>
                <a:cubicBezTo>
                  <a:pt x="f8" y="f5"/>
                  <a:pt x="f9" y="f10"/>
                  <a:pt x="f6" y="f11"/>
                </a:cubicBezTo>
                <a:cubicBezTo>
                  <a:pt x="f12" y="f7"/>
                  <a:pt x="f7" y="f13"/>
                  <a:pt x="f14" y="f15"/>
                </a:cubicBezTo>
                <a:cubicBezTo>
                  <a:pt x="f16" y="f10"/>
                  <a:pt x="f17" y="f17"/>
                  <a:pt x="f5" y="f5"/>
                </a:cubicBezTo>
                <a:cubicBezTo>
                  <a:pt x="f5" y="f5"/>
                  <a:pt x="f5" y="f5"/>
                  <a:pt x="f5" y="f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C6E20C-C332-8BDB-C7FA-6C0B986EFA2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800">
                <a:solidFill>
                  <a:srgbClr val="000000"/>
                </a:solidFill>
                <a:latin typeface="Arial"/>
                <a:cs typeface="Arial" pitchFamily="34"/>
              </a:rPr>
              <a:t>Fully Editable Icon Sets: A</a:t>
            </a:r>
          </a:p>
        </p:txBody>
      </p:sp>
      <p:sp>
        <p:nvSpPr>
          <p:cNvPr id="3" name="Diamond 5">
            <a:extLst>
              <a:ext uri="{FF2B5EF4-FFF2-40B4-BE49-F238E27FC236}">
                <a16:creationId xmlns:a16="http://schemas.microsoft.com/office/drawing/2014/main" id="{CB3EBEA3-CA0A-4A34-2D9F-A4A451F5B81C}"/>
              </a:ext>
            </a:extLst>
          </p:cNvPr>
          <p:cNvSpPr/>
          <p:nvPr/>
        </p:nvSpPr>
        <p:spPr>
          <a:xfrm>
            <a:off x="4584051" y="1119115"/>
            <a:ext cx="392359" cy="393521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3249575"/>
              <a:gd name="f5" fmla="val 1275349"/>
              <a:gd name="f6" fmla="val 2002569"/>
              <a:gd name="f7" fmla="val 1625117"/>
              <a:gd name="f8" fmla="val 2233002"/>
              <a:gd name="f9" fmla="val 1968772"/>
              <a:gd name="f10" fmla="val 2006596"/>
              <a:gd name="f11" fmla="val 1067116"/>
              <a:gd name="f12" fmla="val 1473605"/>
              <a:gd name="f13" fmla="val 1581605"/>
              <a:gd name="f14" fmla="val 2183116"/>
              <a:gd name="f15" fmla="val 1267205"/>
              <a:gd name="f16" fmla="val 1375205"/>
              <a:gd name="f17" fmla="val 1172196"/>
              <a:gd name="f18" fmla="val 3142550"/>
              <a:gd name="f19" fmla="val 2026252"/>
              <a:gd name="f20" fmla="val 1968728"/>
              <a:gd name="f21" fmla="val 3049854"/>
              <a:gd name="f22" fmla="val 1294362"/>
              <a:gd name="f23" fmla="val 602850"/>
              <a:gd name="f24" fmla="val 1559516"/>
              <a:gd name="f25" fmla="val 1217896"/>
              <a:gd name="f26" fmla="val 1964719"/>
              <a:gd name="f27" fmla="val 1060805"/>
              <a:gd name="f28" fmla="val 1168805"/>
              <a:gd name="f29" fmla="val 869032"/>
              <a:gd name="f30" fmla="val 816137"/>
              <a:gd name="f31" fmla="val 2381200"/>
              <a:gd name="f32" fmla="val 1623491"/>
              <a:gd name="f33" fmla="val 1668045"/>
              <a:gd name="f34" fmla="val 2093329"/>
              <a:gd name="f35" fmla="val 1625116"/>
              <a:gd name="f36" fmla="val 2121611"/>
              <a:gd name="f37" fmla="val 3235286"/>
              <a:gd name="f38" fmla="val 1060806"/>
              <a:gd name="f39" fmla="val 2489212"/>
              <a:gd name="f40" fmla="val 1552331"/>
              <a:gd name="f41" fmla="val 708008"/>
              <a:gd name="f42" fmla="val 761020"/>
              <a:gd name="f43" fmla="val 14946"/>
              <a:gd name="f44" fmla="*/ f0 1 3240001"/>
              <a:gd name="f45" fmla="*/ f1 1 3249575"/>
              <a:gd name="f46" fmla="val f2"/>
              <a:gd name="f47" fmla="val f3"/>
              <a:gd name="f48" fmla="val f4"/>
              <a:gd name="f49" fmla="+- f48 0 f46"/>
              <a:gd name="f50" fmla="+- f47 0 f46"/>
              <a:gd name="f51" fmla="*/ f50 1 3240001"/>
              <a:gd name="f52" fmla="*/ f49 1 3249575"/>
              <a:gd name="f53" fmla="*/ f46 1 f51"/>
              <a:gd name="f54" fmla="*/ f47 1 f51"/>
              <a:gd name="f55" fmla="*/ f46 1 f52"/>
              <a:gd name="f56" fmla="*/ f48 1 f52"/>
              <a:gd name="f57" fmla="*/ f53 f44 1"/>
              <a:gd name="f58" fmla="*/ f54 f44 1"/>
              <a:gd name="f59" fmla="*/ f56 f45 1"/>
              <a:gd name="f60" fmla="*/ f55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40001" h="3249575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11" y="f12"/>
                </a:moveTo>
                <a:lnTo>
                  <a:pt x="f11" y="f13"/>
                </a:lnTo>
                <a:lnTo>
                  <a:pt x="f14" y="f13"/>
                </a:lnTo>
                <a:lnTo>
                  <a:pt x="f14" y="f12"/>
                </a:lnTo>
                <a:close/>
                <a:moveTo>
                  <a:pt x="f11" y="f15"/>
                </a:moveTo>
                <a:lnTo>
                  <a:pt x="f11" y="f16"/>
                </a:lnTo>
                <a:lnTo>
                  <a:pt x="f14" y="f16"/>
                </a:lnTo>
                <a:lnTo>
                  <a:pt x="f14" y="f15"/>
                </a:lnTo>
                <a:close/>
                <a:moveTo>
                  <a:pt x="f3" y="f17"/>
                </a:moveTo>
                <a:lnTo>
                  <a:pt x="f3" y="f18"/>
                </a:lnTo>
                <a:lnTo>
                  <a:pt x="f19" y="f20"/>
                </a:lnTo>
                <a:lnTo>
                  <a:pt x="f21" y="f22"/>
                </a:lnTo>
                <a:close/>
                <a:moveTo>
                  <a:pt x="f2" y="f17"/>
                </a:moveTo>
                <a:lnTo>
                  <a:pt x="f23" y="f24"/>
                </a:lnTo>
                <a:lnTo>
                  <a:pt x="f25" y="f26"/>
                </a:lnTo>
                <a:lnTo>
                  <a:pt x="f2" y="f18"/>
                </a:lnTo>
                <a:close/>
                <a:moveTo>
                  <a:pt x="f11" y="f27"/>
                </a:moveTo>
                <a:lnTo>
                  <a:pt x="f11" y="f28"/>
                </a:lnTo>
                <a:lnTo>
                  <a:pt x="f14" y="f28"/>
                </a:lnTo>
                <a:lnTo>
                  <a:pt x="f14" y="f27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29" y="f32"/>
                </a:lnTo>
                <a:close/>
                <a:moveTo>
                  <a:pt x="f35" y="f2"/>
                </a:moveTo>
                <a:lnTo>
                  <a:pt x="f37" y="f38"/>
                </a:lnTo>
                <a:lnTo>
                  <a:pt x="f39" y="f40"/>
                </a:lnTo>
                <a:lnTo>
                  <a:pt x="f39" y="f41"/>
                </a:lnTo>
                <a:lnTo>
                  <a:pt x="f42" y="f41"/>
                </a:lnTo>
                <a:lnTo>
                  <a:pt x="f42" y="f40"/>
                </a:lnTo>
                <a:lnTo>
                  <a:pt x="f43" y="f38"/>
                </a:ln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id="{D73F4FB7-CACC-47BA-7B52-5673060C6699}"/>
              </a:ext>
            </a:extLst>
          </p:cNvPr>
          <p:cNvSpPr/>
          <p:nvPr/>
        </p:nvSpPr>
        <p:spPr>
          <a:xfrm>
            <a:off x="3954990" y="1172013"/>
            <a:ext cx="392359" cy="287715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2375905"/>
              <a:gd name="f5" fmla="val 1974640"/>
              <a:gd name="f6" fmla="val 1379575"/>
              <a:gd name="f7" fmla="val 1"/>
              <a:gd name="f8" fmla="val 1269863"/>
              <a:gd name="f9" fmla="val 1399042"/>
              <a:gd name="f10" fmla="val 1610574"/>
              <a:gd name="f11" fmla="val 1745545"/>
              <a:gd name="f12" fmla="val 126952"/>
              <a:gd name="f13" fmla="val 2258912"/>
              <a:gd name="f14" fmla="val 2032457"/>
              <a:gd name="f15" fmla="val 1334195"/>
              <a:gd name="f16" fmla="val 117525"/>
              <a:gd name="f17" fmla="val 1207545"/>
              <a:gd name="f18" fmla="val 1324768"/>
              <a:gd name="f19" fmla="val 2249485"/>
              <a:gd name="f20" fmla="val 3240000"/>
              <a:gd name="f21" fmla="val 1610572"/>
              <a:gd name="f22" fmla="val 1620513"/>
              <a:gd name="f23" fmla="*/ f0 1 3240001"/>
              <a:gd name="f24" fmla="*/ f1 1 2375905"/>
              <a:gd name="f25" fmla="val f2"/>
              <a:gd name="f26" fmla="val f3"/>
              <a:gd name="f27" fmla="val f4"/>
              <a:gd name="f28" fmla="+- f27 0 f25"/>
              <a:gd name="f29" fmla="+- f26 0 f25"/>
              <a:gd name="f30" fmla="*/ f29 1 3240001"/>
              <a:gd name="f31" fmla="*/ f28 1 2375905"/>
              <a:gd name="f32" fmla="*/ f25 1 f30"/>
              <a:gd name="f33" fmla="*/ f26 1 f30"/>
              <a:gd name="f34" fmla="*/ f25 1 f31"/>
              <a:gd name="f35" fmla="*/ f27 1 f31"/>
              <a:gd name="f36" fmla="*/ f32 f23 1"/>
              <a:gd name="f37" fmla="*/ f33 f23 1"/>
              <a:gd name="f38" fmla="*/ f35 f24 1"/>
              <a:gd name="f39" fmla="*/ f34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9" r="f37" b="f38"/>
            <a:pathLst>
              <a:path w="3240001" h="2375905">
                <a:moveTo>
                  <a:pt x="f5" y="f6"/>
                </a:moveTo>
                <a:lnTo>
                  <a:pt x="f3" y="f4"/>
                </a:lnTo>
                <a:lnTo>
                  <a:pt x="f7" y="f4"/>
                </a:lnTo>
                <a:lnTo>
                  <a:pt x="f8" y="f9"/>
                </a:lnTo>
                <a:lnTo>
                  <a:pt x="f10" y="f11"/>
                </a:lnTo>
                <a:close/>
                <a:moveTo>
                  <a:pt x="f3" y="f12"/>
                </a:moveTo>
                <a:lnTo>
                  <a:pt x="f3" y="f13"/>
                </a:lnTo>
                <a:lnTo>
                  <a:pt x="f14" y="f15"/>
                </a:lnTo>
                <a:close/>
                <a:moveTo>
                  <a:pt x="f2" y="f16"/>
                </a:moveTo>
                <a:lnTo>
                  <a:pt x="f17" y="f18"/>
                </a:lnTo>
                <a:lnTo>
                  <a:pt x="f2" y="f19"/>
                </a:lnTo>
                <a:close/>
                <a:moveTo>
                  <a:pt x="f2" y="f2"/>
                </a:moveTo>
                <a:lnTo>
                  <a:pt x="f20" y="f2"/>
                </a:lnTo>
                <a:lnTo>
                  <a:pt x="f21" y="f22"/>
                </a:ln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5" name="Isosceles Triangle 57">
            <a:extLst>
              <a:ext uri="{FF2B5EF4-FFF2-40B4-BE49-F238E27FC236}">
                <a16:creationId xmlns:a16="http://schemas.microsoft.com/office/drawing/2014/main" id="{97CB5228-DB63-442A-D2AF-276A5917EB34}"/>
              </a:ext>
            </a:extLst>
          </p:cNvPr>
          <p:cNvSpPr/>
          <p:nvPr/>
        </p:nvSpPr>
        <p:spPr>
          <a:xfrm>
            <a:off x="4585615" y="3390156"/>
            <a:ext cx="234854" cy="5309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46449"/>
              <a:gd name="f7" fmla="val 3166775"/>
              <a:gd name="f8" fmla="val 1148449"/>
              <a:gd name="f9" fmla="val 2374775"/>
              <a:gd name="f10" fmla="val 198001"/>
              <a:gd name="f11" fmla="val 1"/>
              <a:gd name="f12" fmla="val 755186"/>
              <a:gd name="f13" fmla="val 438198"/>
              <a:gd name="f14" fmla="val 734449"/>
              <a:gd name="f15" fmla="val 793446"/>
              <a:gd name="f16" fmla="val 1231644"/>
              <a:gd name="f17" fmla="val 803843"/>
              <a:gd name="f18" fmla="val 1256124"/>
              <a:gd name="f19" fmla="val 853246"/>
              <a:gd name="f20" fmla="val 1322425"/>
              <a:gd name="f21" fmla="val 1400264"/>
              <a:gd name="f22" fmla="val 1499686"/>
              <a:gd name="f23" fmla="val 772648"/>
              <a:gd name="f24" fmla="val 1580284"/>
              <a:gd name="f25" fmla="val 673226"/>
              <a:gd name="f26" fmla="val 573804"/>
              <a:gd name="f27" fmla="val 493206"/>
              <a:gd name="f28" fmla="val 1322426"/>
              <a:gd name="f29" fmla="val 542608"/>
              <a:gd name="f30" fmla="val 1256126"/>
              <a:gd name="f31" fmla="val 612000"/>
              <a:gd name="f32" fmla="val 1231645"/>
              <a:gd name="f33" fmla="val 591263"/>
              <a:gd name="f34" fmla="val 10368"/>
              <a:gd name="f35" fmla="val 2939"/>
              <a:gd name="f36" fmla="val 1491744"/>
              <a:gd name="f37" fmla="val 2009"/>
              <a:gd name="f38" fmla="val 1494147"/>
              <a:gd name="f39" fmla="val 1499342"/>
              <a:gd name="f40" fmla="val 6353"/>
              <a:gd name="f41" fmla="val 274151"/>
              <a:gd name="f42" fmla="val 1797289"/>
              <a:gd name="f43" fmla="val 320153"/>
              <a:gd name="f44" fmla="val 2031319"/>
              <a:gd name="f45" fmla="val 273414"/>
              <a:gd name="f46" fmla="val 2293171"/>
              <a:gd name="f47" fmla="val 1091887"/>
              <a:gd name="f48" fmla="val 2283744"/>
              <a:gd name="f49" fmla="val 1035756"/>
              <a:gd name="f50" fmla="val 1984266"/>
              <a:gd name="f51" fmla="val 1081794"/>
              <a:gd name="f52" fmla="val 1833397"/>
              <a:gd name="f53" fmla="val 1340768"/>
              <a:gd name="f54" fmla="val 1344512"/>
              <a:gd name="f55" fmla="val 1494334"/>
              <a:gd name="f56" fmla="val 1345124"/>
              <a:gd name="f57" fmla="val 1493447"/>
              <a:gd name="f58" fmla="val 1345785"/>
              <a:gd name="f59" fmla="val 1492596"/>
              <a:gd name="f60" fmla="val 1346448"/>
              <a:gd name="f61" fmla="val 1343510"/>
              <a:gd name="f62" fmla="val 1140490"/>
              <a:gd name="f63" fmla="val 966846"/>
              <a:gd name="f64" fmla="val 958206"/>
              <a:gd name="f65" fmla="val 524898"/>
              <a:gd name="f66" fmla="+- 0 0 -90"/>
              <a:gd name="f67" fmla="*/ f3 1 1346449"/>
              <a:gd name="f68" fmla="*/ f4 1 3166775"/>
              <a:gd name="f69" fmla="val f5"/>
              <a:gd name="f70" fmla="val f6"/>
              <a:gd name="f71" fmla="val f7"/>
              <a:gd name="f72" fmla="*/ f66 f0 1"/>
              <a:gd name="f73" fmla="+- f71 0 f69"/>
              <a:gd name="f74" fmla="+- f70 0 f69"/>
              <a:gd name="f75" fmla="*/ f72 1 f2"/>
              <a:gd name="f76" fmla="*/ f74 1 1346449"/>
              <a:gd name="f77" fmla="*/ f73 1 3166775"/>
              <a:gd name="f78" fmla="*/ 1148449 f74 1"/>
              <a:gd name="f79" fmla="*/ 198001 f74 1"/>
              <a:gd name="f80" fmla="*/ 1 f74 1"/>
              <a:gd name="f81" fmla="*/ 1346449 f74 1"/>
              <a:gd name="f82" fmla="*/ 755186 f74 1"/>
              <a:gd name="f83" fmla="*/ 734449 f74 1"/>
              <a:gd name="f84" fmla="*/ 853246 f74 1"/>
              <a:gd name="f85" fmla="*/ 673226 f74 1"/>
              <a:gd name="f86" fmla="*/ 493206 f74 1"/>
              <a:gd name="f87" fmla="*/ 612000 f74 1"/>
              <a:gd name="f88" fmla="*/ 2939 f74 1"/>
              <a:gd name="f89" fmla="*/ 0 f74 1"/>
              <a:gd name="f90" fmla="*/ 2009 f74 1"/>
              <a:gd name="f91" fmla="*/ 6353 f74 1"/>
              <a:gd name="f92" fmla="*/ 273414 f74 1"/>
              <a:gd name="f93" fmla="*/ 1091887 f74 1"/>
              <a:gd name="f94" fmla="*/ 1340768 f74 1"/>
              <a:gd name="f95" fmla="*/ 1344512 f74 1"/>
              <a:gd name="f96" fmla="*/ 1346448 f74 1"/>
              <a:gd name="f97" fmla="*/ 1343510 f74 1"/>
              <a:gd name="f98" fmla="*/ 2374775 f73 1"/>
              <a:gd name="f99" fmla="*/ 3166775 f73 1"/>
              <a:gd name="f100" fmla="*/ 0 f73 1"/>
              <a:gd name="f101" fmla="*/ 1231644 f73 1"/>
              <a:gd name="f102" fmla="*/ 1400264 f73 1"/>
              <a:gd name="f103" fmla="*/ 1580284 f73 1"/>
              <a:gd name="f104" fmla="*/ 1231645 f73 1"/>
              <a:gd name="f105" fmla="*/ 591263 f74 1"/>
              <a:gd name="f106" fmla="*/ 10368 f73 1"/>
              <a:gd name="f107" fmla="*/ 1491744 f73 1"/>
              <a:gd name="f108" fmla="*/ 1494147 f73 1"/>
              <a:gd name="f109" fmla="*/ 1499342 f73 1"/>
              <a:gd name="f110" fmla="*/ 2293171 f73 1"/>
              <a:gd name="f111" fmla="*/ 2283744 f73 1"/>
              <a:gd name="f112" fmla="*/ 1494334 f73 1"/>
              <a:gd name="f113" fmla="+- f75 0 f1"/>
              <a:gd name="f114" fmla="*/ f78 1 1346449"/>
              <a:gd name="f115" fmla="*/ f79 1 1346449"/>
              <a:gd name="f116" fmla="*/ f80 1 1346449"/>
              <a:gd name="f117" fmla="*/ f81 1 1346449"/>
              <a:gd name="f118" fmla="*/ f82 1 1346449"/>
              <a:gd name="f119" fmla="*/ f83 1 1346449"/>
              <a:gd name="f120" fmla="*/ f84 1 1346449"/>
              <a:gd name="f121" fmla="*/ f85 1 1346449"/>
              <a:gd name="f122" fmla="*/ f86 1 1346449"/>
              <a:gd name="f123" fmla="*/ f87 1 1346449"/>
              <a:gd name="f124" fmla="*/ f88 1 1346449"/>
              <a:gd name="f125" fmla="*/ f89 1 1346449"/>
              <a:gd name="f126" fmla="*/ f90 1 1346449"/>
              <a:gd name="f127" fmla="*/ f91 1 1346449"/>
              <a:gd name="f128" fmla="*/ f92 1 1346449"/>
              <a:gd name="f129" fmla="*/ f93 1 1346449"/>
              <a:gd name="f130" fmla="*/ f94 1 1346449"/>
              <a:gd name="f131" fmla="*/ f95 1 1346449"/>
              <a:gd name="f132" fmla="*/ f96 1 1346449"/>
              <a:gd name="f133" fmla="*/ f97 1 1346449"/>
              <a:gd name="f134" fmla="*/ f98 1 3166775"/>
              <a:gd name="f135" fmla="*/ f99 1 3166775"/>
              <a:gd name="f136" fmla="*/ f100 1 3166775"/>
              <a:gd name="f137" fmla="*/ f101 1 3166775"/>
              <a:gd name="f138" fmla="*/ f102 1 3166775"/>
              <a:gd name="f139" fmla="*/ f103 1 3166775"/>
              <a:gd name="f140" fmla="*/ f104 1 3166775"/>
              <a:gd name="f141" fmla="*/ f105 1 1346449"/>
              <a:gd name="f142" fmla="*/ f106 1 3166775"/>
              <a:gd name="f143" fmla="*/ f107 1 3166775"/>
              <a:gd name="f144" fmla="*/ f108 1 3166775"/>
              <a:gd name="f145" fmla="*/ f109 1 3166775"/>
              <a:gd name="f146" fmla="*/ f110 1 3166775"/>
              <a:gd name="f147" fmla="*/ f111 1 3166775"/>
              <a:gd name="f148" fmla="*/ f112 1 3166775"/>
              <a:gd name="f149" fmla="*/ f69 1 f76"/>
              <a:gd name="f150" fmla="*/ f70 1 f76"/>
              <a:gd name="f151" fmla="*/ f69 1 f77"/>
              <a:gd name="f152" fmla="*/ f71 1 f77"/>
              <a:gd name="f153" fmla="*/ f114 1 f76"/>
              <a:gd name="f154" fmla="*/ f134 1 f77"/>
              <a:gd name="f155" fmla="*/ f115 1 f76"/>
              <a:gd name="f156" fmla="*/ f116 1 f76"/>
              <a:gd name="f157" fmla="*/ f135 1 f77"/>
              <a:gd name="f158" fmla="*/ f117 1 f76"/>
              <a:gd name="f159" fmla="*/ f118 1 f76"/>
              <a:gd name="f160" fmla="*/ f136 1 f77"/>
              <a:gd name="f161" fmla="*/ f119 1 f76"/>
              <a:gd name="f162" fmla="*/ f137 1 f77"/>
              <a:gd name="f163" fmla="*/ f120 1 f76"/>
              <a:gd name="f164" fmla="*/ f138 1 f77"/>
              <a:gd name="f165" fmla="*/ f121 1 f76"/>
              <a:gd name="f166" fmla="*/ f139 1 f77"/>
              <a:gd name="f167" fmla="*/ f122 1 f76"/>
              <a:gd name="f168" fmla="*/ f123 1 f76"/>
              <a:gd name="f169" fmla="*/ f140 1 f77"/>
              <a:gd name="f170" fmla="*/ f141 1 f76"/>
              <a:gd name="f171" fmla="*/ f142 1 f77"/>
              <a:gd name="f172" fmla="*/ f124 1 f76"/>
              <a:gd name="f173" fmla="*/ f143 1 f77"/>
              <a:gd name="f174" fmla="*/ f125 1 f76"/>
              <a:gd name="f175" fmla="*/ f126 1 f76"/>
              <a:gd name="f176" fmla="*/ f144 1 f77"/>
              <a:gd name="f177" fmla="*/ f145 1 f77"/>
              <a:gd name="f178" fmla="*/ f127 1 f76"/>
              <a:gd name="f179" fmla="*/ f128 1 f76"/>
              <a:gd name="f180" fmla="*/ f146 1 f77"/>
              <a:gd name="f181" fmla="*/ f129 1 f76"/>
              <a:gd name="f182" fmla="*/ f147 1 f77"/>
              <a:gd name="f183" fmla="*/ f130 1 f76"/>
              <a:gd name="f184" fmla="*/ f131 1 f76"/>
              <a:gd name="f185" fmla="*/ f148 1 f77"/>
              <a:gd name="f186" fmla="*/ f132 1 f76"/>
              <a:gd name="f187" fmla="*/ f133 1 f76"/>
              <a:gd name="f188" fmla="*/ f149 f67 1"/>
              <a:gd name="f189" fmla="*/ f150 f67 1"/>
              <a:gd name="f190" fmla="*/ f152 f68 1"/>
              <a:gd name="f191" fmla="*/ f151 f68 1"/>
              <a:gd name="f192" fmla="*/ f153 f67 1"/>
              <a:gd name="f193" fmla="*/ f154 f68 1"/>
              <a:gd name="f194" fmla="*/ f155 f67 1"/>
              <a:gd name="f195" fmla="*/ f156 f67 1"/>
              <a:gd name="f196" fmla="*/ f157 f68 1"/>
              <a:gd name="f197" fmla="*/ f158 f67 1"/>
              <a:gd name="f198" fmla="*/ f159 f67 1"/>
              <a:gd name="f199" fmla="*/ f160 f68 1"/>
              <a:gd name="f200" fmla="*/ f161 f67 1"/>
              <a:gd name="f201" fmla="*/ f162 f68 1"/>
              <a:gd name="f202" fmla="*/ f163 f67 1"/>
              <a:gd name="f203" fmla="*/ f164 f68 1"/>
              <a:gd name="f204" fmla="*/ f165 f67 1"/>
              <a:gd name="f205" fmla="*/ f166 f68 1"/>
              <a:gd name="f206" fmla="*/ f167 f67 1"/>
              <a:gd name="f207" fmla="*/ f168 f67 1"/>
              <a:gd name="f208" fmla="*/ f169 f68 1"/>
              <a:gd name="f209" fmla="*/ f170 f67 1"/>
              <a:gd name="f210" fmla="*/ f171 f68 1"/>
              <a:gd name="f211" fmla="*/ f172 f67 1"/>
              <a:gd name="f212" fmla="*/ f173 f68 1"/>
              <a:gd name="f213" fmla="*/ f174 f67 1"/>
              <a:gd name="f214" fmla="*/ f175 f67 1"/>
              <a:gd name="f215" fmla="*/ f176 f68 1"/>
              <a:gd name="f216" fmla="*/ f177 f68 1"/>
              <a:gd name="f217" fmla="*/ f178 f67 1"/>
              <a:gd name="f218" fmla="*/ f179 f67 1"/>
              <a:gd name="f219" fmla="*/ f180 f68 1"/>
              <a:gd name="f220" fmla="*/ f181 f67 1"/>
              <a:gd name="f221" fmla="*/ f182 f68 1"/>
              <a:gd name="f222" fmla="*/ f183 f67 1"/>
              <a:gd name="f223" fmla="*/ f184 f67 1"/>
              <a:gd name="f224" fmla="*/ f185 f68 1"/>
              <a:gd name="f225" fmla="*/ f186 f67 1"/>
              <a:gd name="f226" fmla="*/ f18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3">
                <a:pos x="f192" y="f193"/>
              </a:cxn>
              <a:cxn ang="f113">
                <a:pos x="f194" y="f193"/>
              </a:cxn>
              <a:cxn ang="f113">
                <a:pos x="f195" y="f196"/>
              </a:cxn>
              <a:cxn ang="f113">
                <a:pos x="f197" y="f196"/>
              </a:cxn>
              <a:cxn ang="f113">
                <a:pos x="f192" y="f193"/>
              </a:cxn>
              <a:cxn ang="f113">
                <a:pos x="f198" y="f199"/>
              </a:cxn>
              <a:cxn ang="f113">
                <a:pos x="f200" y="f201"/>
              </a:cxn>
              <a:cxn ang="f113">
                <a:pos x="f202" y="f203"/>
              </a:cxn>
              <a:cxn ang="f113">
                <a:pos x="f204" y="f205"/>
              </a:cxn>
              <a:cxn ang="f113">
                <a:pos x="f206" y="f203"/>
              </a:cxn>
              <a:cxn ang="f113">
                <a:pos x="f207" y="f208"/>
              </a:cxn>
              <a:cxn ang="f113">
                <a:pos x="f209" y="f210"/>
              </a:cxn>
              <a:cxn ang="f113">
                <a:pos x="f211" y="f212"/>
              </a:cxn>
              <a:cxn ang="f113">
                <a:pos x="f213" y="f212"/>
              </a:cxn>
              <a:cxn ang="f113">
                <a:pos x="f214" y="f215"/>
              </a:cxn>
              <a:cxn ang="f113">
                <a:pos x="f213" y="f216"/>
              </a:cxn>
              <a:cxn ang="f113">
                <a:pos x="f217" y="f216"/>
              </a:cxn>
              <a:cxn ang="f113">
                <a:pos x="f218" y="f219"/>
              </a:cxn>
              <a:cxn ang="f113">
                <a:pos x="f220" y="f221"/>
              </a:cxn>
              <a:cxn ang="f113">
                <a:pos x="f222" y="f216"/>
              </a:cxn>
              <a:cxn ang="f113">
                <a:pos x="f197" y="f216"/>
              </a:cxn>
              <a:cxn ang="f113">
                <a:pos x="f223" y="f224"/>
              </a:cxn>
              <a:cxn ang="f113">
                <a:pos x="f225" y="f212"/>
              </a:cxn>
              <a:cxn ang="f113">
                <a:pos x="f226" y="f212"/>
              </a:cxn>
              <a:cxn ang="f113">
                <a:pos x="f198" y="f199"/>
              </a:cxn>
            </a:cxnLst>
            <a:rect l="f188" t="f191" r="f189" b="f190"/>
            <a:pathLst>
              <a:path w="1346449" h="3166775">
                <a:moveTo>
                  <a:pt x="f8" y="f9"/>
                </a:moveTo>
                <a:lnTo>
                  <a:pt x="f10" y="f9"/>
                </a:lnTo>
                <a:lnTo>
                  <a:pt x="f11" y="f7"/>
                </a:lnTo>
                <a:lnTo>
                  <a:pt x="f6" y="f7"/>
                </a:lnTo>
                <a:lnTo>
                  <a:pt x="f8" y="f9"/>
                </a:lnTo>
                <a:close/>
                <a:moveTo>
                  <a:pt x="f12" y="f5"/>
                </a:moveTo>
                <a:cubicBezTo>
                  <a:pt x="f12" y="f13"/>
                  <a:pt x="f14" y="f15"/>
                  <a:pt x="f14" y="f16"/>
                </a:cubicBezTo>
                <a:cubicBezTo>
                  <a:pt x="f17" y="f18"/>
                  <a:pt x="f19" y="f20"/>
                  <a:pt x="f19" y="f21"/>
                </a:cubicBezTo>
                <a:cubicBezTo>
                  <a:pt x="f19" y="f22"/>
                  <a:pt x="f23" y="f24"/>
                  <a:pt x="f25" y="f24"/>
                </a:cubicBezTo>
                <a:cubicBezTo>
                  <a:pt x="f26" y="f24"/>
                  <a:pt x="f27" y="f22"/>
                  <a:pt x="f27" y="f21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lnTo>
                  <a:pt x="f35" y="f36"/>
                </a:lnTo>
                <a:lnTo>
                  <a:pt x="f5" y="f36"/>
                </a:lnTo>
                <a:lnTo>
                  <a:pt x="f37" y="f38"/>
                </a:lnTo>
                <a:lnTo>
                  <a:pt x="f5" y="f39"/>
                </a:lnTo>
                <a:lnTo>
                  <a:pt x="f40" y="f39"/>
                </a:lnTo>
                <a:cubicBezTo>
                  <a:pt x="f41" y="f42"/>
                  <a:pt x="f43" y="f44"/>
                  <a:pt x="f45" y="f46"/>
                </a:cubicBezTo>
                <a:lnTo>
                  <a:pt x="f47" y="f48"/>
                </a:lnTo>
                <a:cubicBezTo>
                  <a:pt x="f49" y="f50"/>
                  <a:pt x="f51" y="f52"/>
                  <a:pt x="f53" y="f39"/>
                </a:cubicBezTo>
                <a:lnTo>
                  <a:pt x="f6" y="f39"/>
                </a:lnTo>
                <a:lnTo>
                  <a:pt x="f54" y="f55"/>
                </a:lnTo>
                <a:cubicBezTo>
                  <a:pt x="f56" y="f57"/>
                  <a:pt x="f58" y="f59"/>
                  <a:pt x="f60" y="f36"/>
                </a:cubicBezTo>
                <a:lnTo>
                  <a:pt x="f61" y="f36"/>
                </a:lnTo>
                <a:cubicBezTo>
                  <a:pt x="f62" y="f63"/>
                  <a:pt x="f64" y="f65"/>
                  <a:pt x="f12" y="f5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2CA70F8-A5E9-75F5-59DC-E370A02BA2F5}"/>
              </a:ext>
            </a:extLst>
          </p:cNvPr>
          <p:cNvSpPr/>
          <p:nvPr/>
        </p:nvSpPr>
        <p:spPr>
          <a:xfrm rot="18900010">
            <a:off x="7189300" y="2740924"/>
            <a:ext cx="169246" cy="377052"/>
          </a:xfrm>
          <a:custGeom>
            <a:avLst/>
            <a:gdLst>
              <a:gd name="f0" fmla="val w"/>
              <a:gd name="f1" fmla="val h"/>
              <a:gd name="f2" fmla="val 0"/>
              <a:gd name="f3" fmla="val 154109"/>
              <a:gd name="f4" fmla="val 343323"/>
              <a:gd name="f5" fmla="val 102909"/>
              <a:gd name="f6" fmla="val 313772"/>
              <a:gd name="f7" fmla="val 328547"/>
              <a:gd name="f8" fmla="val 336708"/>
              <a:gd name="f9" fmla="val 96294"/>
              <a:gd name="f10" fmla="val 343322"/>
              <a:gd name="f11" fmla="val 88133"/>
              <a:gd name="f12" fmla="val 65975"/>
              <a:gd name="f13" fmla="val 57814"/>
              <a:gd name="f14" fmla="val 51199"/>
              <a:gd name="f15" fmla="val 323622"/>
              <a:gd name="f16" fmla="val 51200"/>
              <a:gd name="f17" fmla="val 318696"/>
              <a:gd name="f18" fmla="val 313771"/>
              <a:gd name="f19" fmla="val 123327"/>
              <a:gd name="f20" fmla="val 15459"/>
              <a:gd name="f21" fmla="val 141678"/>
              <a:gd name="f22" fmla="val 29245"/>
              <a:gd name="f23" fmla="val 152926"/>
              <a:gd name="f24" fmla="val 50497"/>
              <a:gd name="f25" fmla="val 154008"/>
              <a:gd name="f26" fmla="val 73425"/>
              <a:gd name="f27" fmla="val 155089"/>
              <a:gd name="f28" fmla="val 96353"/>
              <a:gd name="f29" fmla="val 145890"/>
              <a:gd name="f30" fmla="val 118568"/>
              <a:gd name="f31" fmla="val 128916"/>
              <a:gd name="f32" fmla="val 134021"/>
              <a:gd name="f33" fmla="val 119294"/>
              <a:gd name="f34" fmla="val 123450"/>
              <a:gd name="f35" fmla="val 133118"/>
              <a:gd name="f36" fmla="val 110865"/>
              <a:gd name="f37" fmla="val 140611"/>
              <a:gd name="f38" fmla="val 92772"/>
              <a:gd name="f39" fmla="val 139730"/>
              <a:gd name="f40" fmla="val 74098"/>
              <a:gd name="f41" fmla="val 138850"/>
              <a:gd name="f42" fmla="val 55424"/>
              <a:gd name="f43" fmla="val 129689"/>
              <a:gd name="f44" fmla="val 38115"/>
              <a:gd name="f45" fmla="val 114743"/>
              <a:gd name="f46" fmla="val 26887"/>
              <a:gd name="f47" fmla="val 136698"/>
              <a:gd name="f48" fmla="val 17411"/>
              <a:gd name="f49" fmla="val 103758"/>
              <a:gd name="f50" fmla="val -15529"/>
              <a:gd name="f51" fmla="val 50351"/>
              <a:gd name="f52" fmla="val 17412"/>
              <a:gd name="f53" fmla="val -15528"/>
              <a:gd name="f54" fmla="val 103757"/>
              <a:gd name="f55" fmla="val 136697"/>
              <a:gd name="f56" fmla="val 169637"/>
              <a:gd name="f57" fmla="val 196665"/>
              <a:gd name="f58" fmla="val 42556"/>
              <a:gd name="f59" fmla="val 111552"/>
              <a:gd name="f60" fmla="val 154108"/>
              <a:gd name="f61" fmla="val 139576"/>
              <a:gd name="f62" fmla="val 168641"/>
              <a:gd name="f63" fmla="val 121959"/>
              <a:gd name="f64" fmla="val 178211"/>
              <a:gd name="f65" fmla="val 102912"/>
              <a:gd name="f66" fmla="val 180994"/>
              <a:gd name="f67" fmla="val 308310"/>
              <a:gd name="f68" fmla="val 51197"/>
              <a:gd name="f69" fmla="val 32150"/>
              <a:gd name="f70" fmla="val 14534"/>
              <a:gd name="f71" fmla="val -42555"/>
              <a:gd name="f72" fmla="val -42556"/>
              <a:gd name="f73" fmla="val 111553"/>
              <a:gd name="f74" fmla="*/ f0 1 154109"/>
              <a:gd name="f75" fmla="*/ f1 1 343323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54109"/>
              <a:gd name="f82" fmla="*/ f79 1 343323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54109" h="34332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4"/>
                </a:cubicBezTo>
                <a:lnTo>
                  <a:pt x="f12" y="f10"/>
                </a:lnTo>
                <a:cubicBezTo>
                  <a:pt x="f13" y="f10"/>
                  <a:pt x="f14" y="f8"/>
                  <a:pt x="f14" y="f7"/>
                </a:cubicBezTo>
                <a:cubicBezTo>
                  <a:pt x="f14" y="f15"/>
                  <a:pt x="f16" y="f17"/>
                  <a:pt x="f16" y="f18"/>
                </a:cubicBezTo>
                <a:close/>
                <a:moveTo>
                  <a:pt x="f19" y="f20"/>
                </a:move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lose/>
                <a:moveTo>
                  <a:pt x="f47" y="f48"/>
                </a:moveTo>
                <a:cubicBezTo>
                  <a:pt x="f49" y="f50"/>
                  <a:pt x="f51" y="f50"/>
                  <a:pt x="f52" y="f48"/>
                </a:cubicBezTo>
                <a:cubicBezTo>
                  <a:pt x="f53" y="f51"/>
                  <a:pt x="f53" y="f54"/>
                  <a:pt x="f52" y="f55"/>
                </a:cubicBezTo>
                <a:cubicBezTo>
                  <a:pt x="f51" y="f56"/>
                  <a:pt x="f49" y="f56"/>
                  <a:pt x="f47" y="f55"/>
                </a:cubicBezTo>
                <a:cubicBezTo>
                  <a:pt x="f56" y="f54"/>
                  <a:pt x="f56" y="f51"/>
                  <a:pt x="f47" y="f48"/>
                </a:cubicBezTo>
                <a:close/>
                <a:moveTo>
                  <a:pt x="f3" y="f2"/>
                </a:moveTo>
                <a:cubicBezTo>
                  <a:pt x="f57" y="f58"/>
                  <a:pt x="f57" y="f59"/>
                  <a:pt x="f3" y="f60"/>
                </a:cubicBezTo>
                <a:cubicBezTo>
                  <a:pt x="f61" y="f62"/>
                  <a:pt x="f63" y="f64"/>
                  <a:pt x="f65" y="f66"/>
                </a:cubicBezTo>
                <a:lnTo>
                  <a:pt x="f65" y="f67"/>
                </a:lnTo>
                <a:lnTo>
                  <a:pt x="f68" y="f67"/>
                </a:lnTo>
                <a:lnTo>
                  <a:pt x="f68" y="f66"/>
                </a:lnTo>
                <a:cubicBezTo>
                  <a:pt x="f69" y="f64"/>
                  <a:pt x="f70" y="f62"/>
                  <a:pt x="f2" y="f60"/>
                </a:cubicBezTo>
                <a:cubicBezTo>
                  <a:pt x="f71" y="f59"/>
                  <a:pt x="f71" y="f58"/>
                  <a:pt x="f2" y="f2"/>
                </a:cubicBezTo>
                <a:cubicBezTo>
                  <a:pt x="f58" y="f72"/>
                  <a:pt x="f73" y="f72"/>
                  <a:pt x="f3" y="f2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id="{7C9698F8-C0ED-B845-4AB9-25BACE726CB2}"/>
              </a:ext>
            </a:extLst>
          </p:cNvPr>
          <p:cNvSpPr/>
          <p:nvPr/>
        </p:nvSpPr>
        <p:spPr>
          <a:xfrm flipH="1">
            <a:off x="3950272" y="3481431"/>
            <a:ext cx="348368" cy="348368"/>
          </a:xfrm>
          <a:custGeom>
            <a:avLst/>
            <a:gdLst>
              <a:gd name="f0" fmla="val w"/>
              <a:gd name="f1" fmla="val h"/>
              <a:gd name="f2" fmla="val 0"/>
              <a:gd name="f3" fmla="val 3242753"/>
              <a:gd name="f4" fmla="val 3227814"/>
              <a:gd name="f5" fmla="val 1621376"/>
              <a:gd name="f6" fmla="val 1043635"/>
              <a:gd name="f7" fmla="val 1557188"/>
              <a:gd name="f8" fmla="val 1505154"/>
              <a:gd name="f9" fmla="val 1095669"/>
              <a:gd name="f10" fmla="val 1159857"/>
              <a:gd name="f11" fmla="val 1625483"/>
              <a:gd name="f12" fmla="val 1033577"/>
              <a:gd name="f13" fmla="val 969389"/>
              <a:gd name="f14" fmla="val 917355"/>
              <a:gd name="f15" fmla="val 1677517"/>
              <a:gd name="f16" fmla="val 1741705"/>
              <a:gd name="f17" fmla="val 1805893"/>
              <a:gd name="f18" fmla="val 1857927"/>
              <a:gd name="f19" fmla="val 1614688"/>
              <a:gd name="f20" fmla="val 1619859"/>
              <a:gd name="f21" fmla="val 1856884"/>
              <a:gd name="f22" fmla="val 1620361"/>
              <a:gd name="f23" fmla="val 1857187"/>
              <a:gd name="f24" fmla="val 1620868"/>
              <a:gd name="f25" fmla="val 1857190"/>
              <a:gd name="f26" fmla="val 1685564"/>
              <a:gd name="f27" fmla="val 1737598"/>
              <a:gd name="f28" fmla="val 1805156"/>
              <a:gd name="f29" fmla="val 1740968"/>
              <a:gd name="f30" fmla="val 628818"/>
              <a:gd name="f31" fmla="val 2206882"/>
              <a:gd name="f32" fmla="val 2681529"/>
              <a:gd name="f33" fmla="val 1103464"/>
              <a:gd name="f34" fmla="val 1688970"/>
              <a:gd name="f35" fmla="val 2274476"/>
              <a:gd name="f36" fmla="val 2749122"/>
              <a:gd name="f37" fmla="val 1035870"/>
              <a:gd name="f38" fmla="val 561223"/>
              <a:gd name="f39" fmla="val 424596"/>
              <a:gd name="f40" fmla="val 923081"/>
              <a:gd name="f41" fmla="val 357001"/>
              <a:gd name="f42" fmla="val 990676"/>
              <a:gd name="f43" fmla="val 2128645"/>
              <a:gd name="f44" fmla="val 581423"/>
              <a:gd name="f45" fmla="val 2515905"/>
              <a:gd name="f46" fmla="val 922189"/>
              <a:gd name="f47" fmla="val 2742109"/>
              <a:gd name="f48" fmla="val 652992"/>
              <a:gd name="f49" fmla="val 911997"/>
              <a:gd name="f50" fmla="val 1121304"/>
              <a:gd name="f51" fmla="val 2850168"/>
              <a:gd name="f52" fmla="val 1274563"/>
              <a:gd name="f53" fmla="val 2916691"/>
              <a:gd name="f54" fmla="val 1443689"/>
              <a:gd name="f55" fmla="val 2953344"/>
              <a:gd name="f56" fmla="val 1799063"/>
              <a:gd name="f57" fmla="val 1968189"/>
              <a:gd name="f58" fmla="val 2121449"/>
              <a:gd name="f59" fmla="val 2330755"/>
              <a:gd name="f60" fmla="val 2589760"/>
              <a:gd name="f61" fmla="val 2320563"/>
              <a:gd name="f62" fmla="val 2661329"/>
              <a:gd name="f63" fmla="val 2885751"/>
              <a:gd name="f64" fmla="val 2319671"/>
              <a:gd name="f65" fmla="val 2599800"/>
              <a:gd name="f66" fmla="val 123238"/>
              <a:gd name="f67" fmla="val 2434609"/>
              <a:gd name="f68" fmla="val 120698"/>
              <a:gd name="f69" fmla="val 2268460"/>
              <a:gd name="f70" fmla="val 180476"/>
              <a:gd name="f71" fmla="val 2139563"/>
              <a:gd name="f72" fmla="val 303161"/>
              <a:gd name="f73" fmla="val 3057258"/>
              <a:gd name="f74" fmla="val 1232053"/>
              <a:gd name="f75" fmla="val 3305736"/>
              <a:gd name="f76" fmla="val 977255"/>
              <a:gd name="f77" fmla="val 3304415"/>
              <a:gd name="f78" fmla="val 570405"/>
              <a:gd name="f79" fmla="val 3054287"/>
              <a:gd name="f80" fmla="val 317226"/>
              <a:gd name="f81" fmla="val 2929224"/>
              <a:gd name="f82" fmla="val 190636"/>
              <a:gd name="f83" fmla="val 2764991"/>
              <a:gd name="f84" fmla="val 125778"/>
              <a:gd name="f85" fmla="val 642953"/>
              <a:gd name="f86" fmla="val 477762"/>
              <a:gd name="f87" fmla="val 313529"/>
              <a:gd name="f88" fmla="val 188466"/>
              <a:gd name="f89" fmla="val -61662"/>
              <a:gd name="f90" fmla="val -62983"/>
              <a:gd name="f91" fmla="val 185495"/>
              <a:gd name="f92" fmla="val 1103190"/>
              <a:gd name="f93" fmla="val 974294"/>
              <a:gd name="f94" fmla="val 808144"/>
              <a:gd name="f95" fmla="val 1722692"/>
              <a:gd name="f96" fmla="val 1520061"/>
              <a:gd name="f97" fmla="val 1440152"/>
              <a:gd name="f98" fmla="val 1375373"/>
              <a:gd name="f99" fmla="val 64779"/>
              <a:gd name="f100" fmla="val 144688"/>
              <a:gd name="f101" fmla="val 289376"/>
              <a:gd name="f102" fmla="val 1867380"/>
              <a:gd name="f103" fmla="val 1802601"/>
              <a:gd name="f104" fmla="*/ f0 1 3242753"/>
              <a:gd name="f105" fmla="*/ f1 1 3227814"/>
              <a:gd name="f106" fmla="val f2"/>
              <a:gd name="f107" fmla="val f3"/>
              <a:gd name="f108" fmla="val f4"/>
              <a:gd name="f109" fmla="+- f108 0 f106"/>
              <a:gd name="f110" fmla="+- f107 0 f106"/>
              <a:gd name="f111" fmla="*/ f110 1 3242753"/>
              <a:gd name="f112" fmla="*/ f109 1 3227814"/>
              <a:gd name="f113" fmla="*/ f106 1 f111"/>
              <a:gd name="f114" fmla="*/ f107 1 f111"/>
              <a:gd name="f115" fmla="*/ f106 1 f112"/>
              <a:gd name="f116" fmla="*/ f108 1 f112"/>
              <a:gd name="f117" fmla="*/ f113 f104 1"/>
              <a:gd name="f118" fmla="*/ f114 f104 1"/>
              <a:gd name="f119" fmla="*/ f116 f105 1"/>
              <a:gd name="f120" fmla="*/ f115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7" t="f120" r="f118" b="f119"/>
            <a:pathLst>
              <a:path w="3242753" h="3227814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lnTo>
                  <a:pt x="f12" y="f11"/>
                </a:lnTo>
                <a:cubicBezTo>
                  <a:pt x="f13" y="f11"/>
                  <a:pt x="f14" y="f15"/>
                  <a:pt x="f14" y="f16"/>
                </a:cubicBezTo>
                <a:cubicBezTo>
                  <a:pt x="f14" y="f17"/>
                  <a:pt x="f13" y="f18"/>
                  <a:pt x="f12" y="f18"/>
                </a:cubicBezTo>
                <a:lnTo>
                  <a:pt x="f19" y="f18"/>
                </a:lnTo>
                <a:lnTo>
                  <a:pt x="f20" y="f21"/>
                </a:lnTo>
                <a:cubicBezTo>
                  <a:pt x="f22" y="f23"/>
                  <a:pt x="f24" y="f25"/>
                  <a:pt x="f5" y="f25"/>
                </a:cubicBezTo>
                <a:cubicBezTo>
                  <a:pt x="f26" y="f25"/>
                  <a:pt x="f27" y="f28"/>
                  <a:pt x="f27" y="f29"/>
                </a:cubicBezTo>
                <a:lnTo>
                  <a:pt x="f27" y="f10"/>
                </a:lnTo>
                <a:cubicBezTo>
                  <a:pt x="f27" y="f9"/>
                  <a:pt x="f26" y="f6"/>
                  <a:pt x="f5" y="f6"/>
                </a:cubicBezTo>
                <a:close/>
                <a:moveTo>
                  <a:pt x="f5" y="f30"/>
                </a:moveTo>
                <a:cubicBezTo>
                  <a:pt x="f31" y="f30"/>
                  <a:pt x="f32" y="f33"/>
                  <a:pt x="f32" y="f34"/>
                </a:cubicBezTo>
                <a:cubicBezTo>
                  <a:pt x="f32" y="f35"/>
                  <a:pt x="f31" y="f36"/>
                  <a:pt x="f5" y="f36"/>
                </a:cubicBezTo>
                <a:cubicBezTo>
                  <a:pt x="f37" y="f36"/>
                  <a:pt x="f38" y="f35"/>
                  <a:pt x="f38" y="f34"/>
                </a:cubicBezTo>
                <a:cubicBezTo>
                  <a:pt x="f38" y="f33"/>
                  <a:pt x="f37" y="f30"/>
                  <a:pt x="f5" y="f30"/>
                </a:cubicBezTo>
                <a:close/>
                <a:moveTo>
                  <a:pt x="f5" y="f39"/>
                </a:moveTo>
                <a:cubicBezTo>
                  <a:pt x="f40" y="f39"/>
                  <a:pt x="f41" y="f42"/>
                  <a:pt x="f41" y="f34"/>
                </a:cubicBezTo>
                <a:cubicBezTo>
                  <a:pt x="f41" y="f43"/>
                  <a:pt x="f44" y="f45"/>
                  <a:pt x="f46" y="f47"/>
                </a:cubicBezTo>
                <a:lnTo>
                  <a:pt x="f48" y="f4"/>
                </a:lnTo>
                <a:lnTo>
                  <a:pt x="f49" y="f4"/>
                </a:lnTo>
                <a:lnTo>
                  <a:pt x="f50" y="f51"/>
                </a:lnTo>
                <a:cubicBezTo>
                  <a:pt x="f52" y="f53"/>
                  <a:pt x="f54" y="f55"/>
                  <a:pt x="f5" y="f55"/>
                </a:cubicBezTo>
                <a:cubicBezTo>
                  <a:pt x="f56" y="f55"/>
                  <a:pt x="f57" y="f53"/>
                  <a:pt x="f58" y="f51"/>
                </a:cubicBezTo>
                <a:lnTo>
                  <a:pt x="f59" y="f4"/>
                </a:lnTo>
                <a:lnTo>
                  <a:pt x="f60" y="f4"/>
                </a:lnTo>
                <a:lnTo>
                  <a:pt x="f61" y="f47"/>
                </a:lnTo>
                <a:cubicBezTo>
                  <a:pt x="f62" y="f45"/>
                  <a:pt x="f63" y="f43"/>
                  <a:pt x="f63" y="f34"/>
                </a:cubicBezTo>
                <a:cubicBezTo>
                  <a:pt x="f63" y="f42"/>
                  <a:pt x="f64" y="f39"/>
                  <a:pt x="f5" y="f39"/>
                </a:cubicBezTo>
                <a:close/>
                <a:moveTo>
                  <a:pt x="f65" y="f66"/>
                </a:move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5" y="f66"/>
                </a:cubicBezTo>
                <a:close/>
                <a:moveTo>
                  <a:pt x="f85" y="f66"/>
                </a:moveTo>
                <a:cubicBezTo>
                  <a:pt x="f86" y="f84"/>
                  <a:pt x="f87" y="f82"/>
                  <a:pt x="f88" y="f80"/>
                </a:cubicBezTo>
                <a:cubicBezTo>
                  <a:pt x="f89" y="f78"/>
                  <a:pt x="f90" y="f76"/>
                  <a:pt x="f91" y="f74"/>
                </a:cubicBezTo>
                <a:lnTo>
                  <a:pt x="f92" y="f72"/>
                </a:lnTo>
                <a:cubicBezTo>
                  <a:pt x="f93" y="f70"/>
                  <a:pt x="f94" y="f68"/>
                  <a:pt x="f85" y="f66"/>
                </a:cubicBezTo>
                <a:close/>
                <a:moveTo>
                  <a:pt x="f95" y="f2"/>
                </a:moveTo>
                <a:lnTo>
                  <a:pt x="f96" y="f2"/>
                </a:lnTo>
                <a:cubicBezTo>
                  <a:pt x="f97" y="f2"/>
                  <a:pt x="f98" y="f99"/>
                  <a:pt x="f98" y="f100"/>
                </a:cubicBezTo>
                <a:lnTo>
                  <a:pt x="f98" y="f101"/>
                </a:lnTo>
                <a:lnTo>
                  <a:pt x="f102" y="f101"/>
                </a:lnTo>
                <a:lnTo>
                  <a:pt x="f102" y="f100"/>
                </a:lnTo>
                <a:cubicBezTo>
                  <a:pt x="f102" y="f99"/>
                  <a:pt x="f103" y="f2"/>
                  <a:pt x="f95" y="f2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3D4426A4-5357-F919-4DB6-20A09921AF59}"/>
              </a:ext>
            </a:extLst>
          </p:cNvPr>
          <p:cNvSpPr/>
          <p:nvPr/>
        </p:nvSpPr>
        <p:spPr>
          <a:xfrm>
            <a:off x="5809055" y="2731879"/>
            <a:ext cx="345588" cy="340037"/>
          </a:xfrm>
          <a:custGeom>
            <a:avLst/>
            <a:gdLst>
              <a:gd name="f0" fmla="val w"/>
              <a:gd name="f1" fmla="val h"/>
              <a:gd name="f2" fmla="val 0"/>
              <a:gd name="f3" fmla="val 3214097"/>
              <a:gd name="f4" fmla="val 3162551"/>
              <a:gd name="f5" fmla="val 1014592"/>
              <a:gd name="f6" fmla="val 2306036"/>
              <a:gd name="f7" fmla="val 854868"/>
              <a:gd name="f8" fmla="val 725386"/>
              <a:gd name="f9" fmla="val 2435518"/>
              <a:gd name="f10" fmla="val 2595242"/>
              <a:gd name="f11" fmla="val 2754966"/>
              <a:gd name="f12" fmla="val 2884448"/>
              <a:gd name="f13" fmla="val 1174316"/>
              <a:gd name="f14" fmla="val 1303798"/>
              <a:gd name="f15" fmla="val 481275"/>
              <a:gd name="f16" fmla="val 1691816"/>
              <a:gd name="f17" fmla="val 321551"/>
              <a:gd name="f18" fmla="val 192069"/>
              <a:gd name="f19" fmla="val 1821298"/>
              <a:gd name="f20" fmla="val 1981022"/>
              <a:gd name="f21" fmla="val 2140746"/>
              <a:gd name="f22" fmla="val 2270228"/>
              <a:gd name="f23" fmla="val 640999"/>
              <a:gd name="f24" fmla="val 770481"/>
              <a:gd name="f25" fmla="val 2764751"/>
              <a:gd name="f26" fmla="val 1113404"/>
              <a:gd name="f27" fmla="val 2605027"/>
              <a:gd name="f28" fmla="val 2475545"/>
              <a:gd name="f29" fmla="val 1242886"/>
              <a:gd name="f30" fmla="val 1402610"/>
              <a:gd name="f31" fmla="val 1562334"/>
              <a:gd name="f32" fmla="val 2924475"/>
              <a:gd name="f33" fmla="val 3053957"/>
              <a:gd name="f34" fmla="val 532503"/>
              <a:gd name="f35" fmla="val 881964"/>
              <a:gd name="f36" fmla="val 372779"/>
              <a:gd name="f37" fmla="val 243297"/>
              <a:gd name="f38" fmla="val 1011446"/>
              <a:gd name="f39" fmla="val 1171170"/>
              <a:gd name="f40" fmla="val 1330894"/>
              <a:gd name="f41" fmla="val 1460376"/>
              <a:gd name="f42" fmla="val 692227"/>
              <a:gd name="f43" fmla="val 821709"/>
              <a:gd name="f44" fmla="val 1162143"/>
              <a:gd name="f45" fmla="val 321316"/>
              <a:gd name="f46" fmla="val 1002419"/>
              <a:gd name="f47" fmla="val 872937"/>
              <a:gd name="f48" fmla="val 450798"/>
              <a:gd name="f49" fmla="val 610522"/>
              <a:gd name="f50" fmla="val 770246"/>
              <a:gd name="f51" fmla="val 899728"/>
              <a:gd name="f52" fmla="val 1321867"/>
              <a:gd name="f53" fmla="val 1451349"/>
              <a:gd name="f54" fmla="val 1963447"/>
              <a:gd name="f55" fmla="val 177300"/>
              <a:gd name="f56" fmla="val 1803723"/>
              <a:gd name="f57" fmla="val 1674241"/>
              <a:gd name="f58" fmla="val 306782"/>
              <a:gd name="f59" fmla="val 466506"/>
              <a:gd name="f60" fmla="val 626230"/>
              <a:gd name="f61" fmla="val 755712"/>
              <a:gd name="f62" fmla="val 2123171"/>
              <a:gd name="f63" fmla="val 2252653"/>
              <a:gd name="f64" fmla="val 1752672"/>
              <a:gd name="f65" fmla="val 312"/>
              <a:gd name="f66" fmla="val 1817888"/>
              <a:gd name="f67" fmla="val -690"/>
              <a:gd name="f68" fmla="val 1885249"/>
              <a:gd name="f69" fmla="val 703"/>
              <a:gd name="f70" fmla="val 1954799"/>
              <a:gd name="f71" fmla="val 4657"/>
              <a:gd name="f72" fmla="val 2504015"/>
              <a:gd name="f73" fmla="val 53541"/>
              <a:gd name="f74" fmla="val 2975590"/>
              <a:gd name="f75" fmla="val 412975"/>
              <a:gd name="f76" fmla="val 3145244"/>
              <a:gd name="f77" fmla="val 944937"/>
              <a:gd name="f78" fmla="val 3412664"/>
              <a:gd name="f79" fmla="val 2126757"/>
              <a:gd name="f80" fmla="val 2837568"/>
              <a:gd name="f81" fmla="val 2017487"/>
              <a:gd name="f82" fmla="val 2506889"/>
              <a:gd name="f83" fmla="val 1867964"/>
              <a:gd name="f84" fmla="val 1580987"/>
              <a:gd name="f85" fmla="val 1673869"/>
              <a:gd name="f86" fmla="val 2725425"/>
              <a:gd name="f87" fmla="val 3197869"/>
              <a:gd name="f88" fmla="val 1014520"/>
              <a:gd name="f89" fmla="val 3161925"/>
              <a:gd name="f90" fmla="val -14898"/>
              <a:gd name="f91" fmla="val 3061283"/>
              <a:gd name="f92" fmla="val -138545"/>
              <a:gd name="f93" fmla="val 1873713"/>
              <a:gd name="f94" fmla="val 108747"/>
              <a:gd name="f95" fmla="val 1100212"/>
              <a:gd name="f96" fmla="val 278579"/>
              <a:gd name="f97" fmla="val 569148"/>
              <a:gd name="f98" fmla="val 774429"/>
              <a:gd name="f99" fmla="val 15339"/>
              <a:gd name="f100" fmla="*/ f0 1 3214097"/>
              <a:gd name="f101" fmla="*/ f1 1 3162551"/>
              <a:gd name="f102" fmla="val f2"/>
              <a:gd name="f103" fmla="val f3"/>
              <a:gd name="f104" fmla="val f4"/>
              <a:gd name="f105" fmla="+- f104 0 f102"/>
              <a:gd name="f106" fmla="+- f103 0 f102"/>
              <a:gd name="f107" fmla="*/ f106 1 3214097"/>
              <a:gd name="f108" fmla="*/ f105 1 3162551"/>
              <a:gd name="f109" fmla="*/ f102 1 f107"/>
              <a:gd name="f110" fmla="*/ f103 1 f107"/>
              <a:gd name="f111" fmla="*/ f102 1 f108"/>
              <a:gd name="f112" fmla="*/ f104 1 f108"/>
              <a:gd name="f113" fmla="*/ f109 f100 1"/>
              <a:gd name="f114" fmla="*/ f110 f100 1"/>
              <a:gd name="f115" fmla="*/ f112 f101 1"/>
              <a:gd name="f116" fmla="*/ f111 f10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3" t="f116" r="f114" b="f115"/>
            <a:pathLst>
              <a:path w="3214097" h="316255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6"/>
                  <a:pt x="f28" y="f29"/>
                  <a:pt x="f28" y="f30"/>
                </a:cubicBezTo>
                <a:cubicBezTo>
                  <a:pt x="f28" y="f31"/>
                  <a:pt x="f27" y="f16"/>
                  <a:pt x="f25" y="f16"/>
                </a:cubicBezTo>
                <a:cubicBezTo>
                  <a:pt x="f32" y="f16"/>
                  <a:pt x="f33" y="f31"/>
                  <a:pt x="f33" y="f30"/>
                </a:cubicBezTo>
                <a:cubicBezTo>
                  <a:pt x="f33" y="f29"/>
                  <a:pt x="f32" y="f26"/>
                  <a:pt x="f25" y="f26"/>
                </a:cubicBezTo>
                <a:close/>
                <a:moveTo>
                  <a:pt x="f34" y="f35"/>
                </a:moveTo>
                <a:cubicBezTo>
                  <a:pt x="f36" y="f35"/>
                  <a:pt x="f37" y="f38"/>
                  <a:pt x="f37" y="f39"/>
                </a:cubicBezTo>
                <a:cubicBezTo>
                  <a:pt x="f37" y="f40"/>
                  <a:pt x="f36" y="f41"/>
                  <a:pt x="f34" y="f41"/>
                </a:cubicBezTo>
                <a:cubicBezTo>
                  <a:pt x="f42" y="f41"/>
                  <a:pt x="f43" y="f40"/>
                  <a:pt x="f43" y="f39"/>
                </a:cubicBezTo>
                <a:cubicBezTo>
                  <a:pt x="f43" y="f38"/>
                  <a:pt x="f42" y="f35"/>
                  <a:pt x="f34" y="f35"/>
                </a:cubicBezTo>
                <a:close/>
                <a:moveTo>
                  <a:pt x="f44" y="f45"/>
                </a:moveTo>
                <a:cubicBezTo>
                  <a:pt x="f46" y="f45"/>
                  <a:pt x="f47" y="f48"/>
                  <a:pt x="f47" y="f49"/>
                </a:cubicBezTo>
                <a:cubicBezTo>
                  <a:pt x="f47" y="f50"/>
                  <a:pt x="f46" y="f51"/>
                  <a:pt x="f44" y="f51"/>
                </a:cubicBezTo>
                <a:cubicBezTo>
                  <a:pt x="f52" y="f51"/>
                  <a:pt x="f53" y="f50"/>
                  <a:pt x="f53" y="f49"/>
                </a:cubicBezTo>
                <a:cubicBezTo>
                  <a:pt x="f53" y="f48"/>
                  <a:pt x="f52" y="f45"/>
                  <a:pt x="f44" y="f45"/>
                </a:cubicBezTo>
                <a:close/>
                <a:moveTo>
                  <a:pt x="f54" y="f55"/>
                </a:moveTo>
                <a:cubicBezTo>
                  <a:pt x="f56" y="f55"/>
                  <a:pt x="f57" y="f58"/>
                  <a:pt x="f57" y="f59"/>
                </a:cubicBezTo>
                <a:cubicBezTo>
                  <a:pt x="f57" y="f60"/>
                  <a:pt x="f56" y="f61"/>
                  <a:pt x="f54" y="f61"/>
                </a:cubicBezTo>
                <a:cubicBezTo>
                  <a:pt x="f62" y="f61"/>
                  <a:pt x="f63" y="f60"/>
                  <a:pt x="f63" y="f59"/>
                </a:cubicBezTo>
                <a:cubicBezTo>
                  <a:pt x="f63" y="f58"/>
                  <a:pt x="f62" y="f55"/>
                  <a:pt x="f54" y="f55"/>
                </a:cubicBezTo>
                <a:close/>
                <a:moveTo>
                  <a:pt x="f64" y="f65"/>
                </a:move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64" y="f65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id="{59096289-6F4A-826E-F11A-92BBABB622C6}"/>
              </a:ext>
            </a:extLst>
          </p:cNvPr>
          <p:cNvSpPr/>
          <p:nvPr/>
        </p:nvSpPr>
        <p:spPr>
          <a:xfrm>
            <a:off x="8297777" y="2700424"/>
            <a:ext cx="348368" cy="347353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3230531"/>
              <a:gd name="f5" fmla="val 720000"/>
              <a:gd name="f6" fmla="val 2697973"/>
              <a:gd name="f7" fmla="val 680235"/>
              <a:gd name="f8" fmla="val 648000"/>
              <a:gd name="f9" fmla="val 2730208"/>
              <a:gd name="f10" fmla="val 2769973"/>
              <a:gd name="f11" fmla="val 2809738"/>
              <a:gd name="f12" fmla="val 2841973"/>
              <a:gd name="f13" fmla="val 2520000"/>
              <a:gd name="f14" fmla="val 2559765"/>
              <a:gd name="f15" fmla="val 2592000"/>
              <a:gd name="f16" fmla="val 2366733"/>
              <a:gd name="f17" fmla="val 2398968"/>
              <a:gd name="f18" fmla="val 2438733"/>
              <a:gd name="f19" fmla="val 2478498"/>
              <a:gd name="f20" fmla="val 2510733"/>
              <a:gd name="f21" fmla="val 2035493"/>
              <a:gd name="f22" fmla="val 2067728"/>
              <a:gd name="f23" fmla="val 2107493"/>
              <a:gd name="f24" fmla="val 2147258"/>
              <a:gd name="f25" fmla="val 2179493"/>
              <a:gd name="f26" fmla="val 1704253"/>
              <a:gd name="f27" fmla="val 1736488"/>
              <a:gd name="f28" fmla="val 1776253"/>
              <a:gd name="f29" fmla="val 1816018"/>
              <a:gd name="f30" fmla="val 1848253"/>
              <a:gd name="f31" fmla="val 1373013"/>
              <a:gd name="f32" fmla="val 1405248"/>
              <a:gd name="f33" fmla="val 1445013"/>
              <a:gd name="f34" fmla="val 1484778"/>
              <a:gd name="f35" fmla="val 1517013"/>
              <a:gd name="f36" fmla="val 1041773"/>
              <a:gd name="f37" fmla="val 1074008"/>
              <a:gd name="f38" fmla="val 1113773"/>
              <a:gd name="f39" fmla="val 1153538"/>
              <a:gd name="f40" fmla="val 1185773"/>
              <a:gd name="f41" fmla="val 305988"/>
              <a:gd name="f42" fmla="val 181957"/>
              <a:gd name="f43" fmla="val 470032"/>
              <a:gd name="f44" fmla="val 599267"/>
              <a:gd name="f45" fmla="val 286722"/>
              <a:gd name="f46" fmla="val 704032"/>
              <a:gd name="f47" fmla="val 415957"/>
              <a:gd name="f48" fmla="val 545192"/>
              <a:gd name="f49" fmla="val 649957"/>
              <a:gd name="f50" fmla="val 802357"/>
              <a:gd name="f51" fmla="val 470031"/>
              <a:gd name="f52" fmla="val 599266"/>
              <a:gd name="f53" fmla="val 907122"/>
              <a:gd name="f54" fmla="val 704031"/>
              <a:gd name="f55" fmla="val 1036357"/>
              <a:gd name="f56" fmla="val 1165592"/>
              <a:gd name="f57" fmla="val 1270357"/>
              <a:gd name="f58" fmla="val 1422757"/>
              <a:gd name="f59" fmla="val 470030"/>
              <a:gd name="f60" fmla="val 599265"/>
              <a:gd name="f61" fmla="val 1527522"/>
              <a:gd name="f62" fmla="val 704030"/>
              <a:gd name="f63" fmla="val 1656757"/>
              <a:gd name="f64" fmla="val 1785992"/>
              <a:gd name="f65" fmla="val 1890757"/>
              <a:gd name="f66" fmla="val 2043157"/>
              <a:gd name="f67" fmla="val 470029"/>
              <a:gd name="f68" fmla="val 599264"/>
              <a:gd name="f69" fmla="val 2147922"/>
              <a:gd name="f70" fmla="val 704029"/>
              <a:gd name="f71" fmla="val 2277157"/>
              <a:gd name="f72" fmla="val 2406392"/>
              <a:gd name="f73" fmla="val 2511157"/>
              <a:gd name="f74" fmla="val 2663557"/>
              <a:gd name="f75" fmla="val 470028"/>
              <a:gd name="f76" fmla="val 599263"/>
              <a:gd name="f77" fmla="val 2768322"/>
              <a:gd name="f78" fmla="val 704028"/>
              <a:gd name="f79" fmla="val 2897557"/>
              <a:gd name="f80" fmla="val 3026792"/>
              <a:gd name="f81" fmla="val 3131557"/>
              <a:gd name="f82" fmla="val 4"/>
              <a:gd name="f83" fmla="val 485545"/>
              <a:gd name="f84" fmla="val 541957"/>
              <a:gd name="f85" fmla="val 56416"/>
              <a:gd name="f86" fmla="val 126004"/>
              <a:gd name="f87" fmla="val 485972"/>
              <a:gd name="f88" fmla="val 555560"/>
              <a:gd name="f89" fmla="val 611972"/>
              <a:gd name="f90" fmla="val 346369"/>
              <a:gd name="f91" fmla="val 289957"/>
              <a:gd name="f92" fmla="val 3"/>
              <a:gd name="f93" fmla="val 1105945"/>
              <a:gd name="f94" fmla="val 1162357"/>
              <a:gd name="f95" fmla="val 56415"/>
              <a:gd name="f96" fmla="val 126003"/>
              <a:gd name="f97" fmla="val 485971"/>
              <a:gd name="f98" fmla="val 555559"/>
              <a:gd name="f99" fmla="val 611971"/>
              <a:gd name="f100" fmla="val 966769"/>
              <a:gd name="f101" fmla="val 910357"/>
              <a:gd name="f102" fmla="val 2"/>
              <a:gd name="f103" fmla="val 1726345"/>
              <a:gd name="f104" fmla="val 1782757"/>
              <a:gd name="f105" fmla="val 56414"/>
              <a:gd name="f106" fmla="val 126002"/>
              <a:gd name="f107" fmla="val 485970"/>
              <a:gd name="f108" fmla="val 555558"/>
              <a:gd name="f109" fmla="val 611970"/>
              <a:gd name="f110" fmla="val 1587169"/>
              <a:gd name="f111" fmla="val 1530757"/>
              <a:gd name="f112" fmla="val 1"/>
              <a:gd name="f113" fmla="val 2346745"/>
              <a:gd name="f114" fmla="val 2403157"/>
              <a:gd name="f115" fmla="val 56413"/>
              <a:gd name="f116" fmla="val 126001"/>
              <a:gd name="f117" fmla="val 485969"/>
              <a:gd name="f118" fmla="val 555557"/>
              <a:gd name="f119" fmla="val 611969"/>
              <a:gd name="f120" fmla="val 2207569"/>
              <a:gd name="f121" fmla="val 2151157"/>
              <a:gd name="f122" fmla="val 2967145"/>
              <a:gd name="f123" fmla="val 3023557"/>
              <a:gd name="f124" fmla="val 56412"/>
              <a:gd name="f125" fmla="val 126000"/>
              <a:gd name="f126" fmla="val 485968"/>
              <a:gd name="f127" fmla="val 555556"/>
              <a:gd name="f128" fmla="val 611968"/>
              <a:gd name="f129" fmla="val 2827969"/>
              <a:gd name="f130" fmla="val 2771557"/>
              <a:gd name="f131" fmla="*/ f0 1 3240000"/>
              <a:gd name="f132" fmla="*/ f1 1 3230531"/>
              <a:gd name="f133" fmla="val f2"/>
              <a:gd name="f134" fmla="val f3"/>
              <a:gd name="f135" fmla="val f4"/>
              <a:gd name="f136" fmla="+- f135 0 f133"/>
              <a:gd name="f137" fmla="+- f134 0 f133"/>
              <a:gd name="f138" fmla="*/ f137 1 3240000"/>
              <a:gd name="f139" fmla="*/ f136 1 3230531"/>
              <a:gd name="f140" fmla="*/ f133 1 f138"/>
              <a:gd name="f141" fmla="*/ f134 1 f138"/>
              <a:gd name="f142" fmla="*/ f133 1 f139"/>
              <a:gd name="f143" fmla="*/ f135 1 f139"/>
              <a:gd name="f144" fmla="*/ f140 f131 1"/>
              <a:gd name="f145" fmla="*/ f141 f131 1"/>
              <a:gd name="f146" fmla="*/ f143 f132 1"/>
              <a:gd name="f147" fmla="*/ f142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4" t="f147" r="f145" b="f146"/>
            <a:pathLst>
              <a:path w="3240000" h="323053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lnTo>
                  <a:pt x="f13" y="f12"/>
                </a:lnTo>
                <a:cubicBezTo>
                  <a:pt x="f14" y="f12"/>
                  <a:pt x="f15" y="f11"/>
                  <a:pt x="f15" y="f10"/>
                </a:cubicBezTo>
                <a:cubicBezTo>
                  <a:pt x="f15" y="f9"/>
                  <a:pt x="f14" y="f6"/>
                  <a:pt x="f13" y="f6"/>
                </a:cubicBezTo>
                <a:close/>
                <a:moveTo>
                  <a:pt x="f5" y="f16"/>
                </a:moveTo>
                <a:cubicBezTo>
                  <a:pt x="f7" y="f16"/>
                  <a:pt x="f8" y="f17"/>
                  <a:pt x="f8" y="f18"/>
                </a:cubicBezTo>
                <a:cubicBezTo>
                  <a:pt x="f8" y="f19"/>
                  <a:pt x="f7" y="f20"/>
                  <a:pt x="f5" y="f20"/>
                </a:cubicBezTo>
                <a:lnTo>
                  <a:pt x="f13" y="f20"/>
                </a:lnTo>
                <a:cubicBezTo>
                  <a:pt x="f14" y="f20"/>
                  <a:pt x="f15" y="f19"/>
                  <a:pt x="f15" y="f18"/>
                </a:cubicBezTo>
                <a:cubicBezTo>
                  <a:pt x="f15" y="f17"/>
                  <a:pt x="f14" y="f16"/>
                  <a:pt x="f13" y="f16"/>
                </a:cubicBezTo>
                <a:close/>
                <a:moveTo>
                  <a:pt x="f5" y="f21"/>
                </a:moveTo>
                <a:cubicBezTo>
                  <a:pt x="f7" y="f21"/>
                  <a:pt x="f8" y="f22"/>
                  <a:pt x="f8" y="f23"/>
                </a:cubicBezTo>
                <a:cubicBezTo>
                  <a:pt x="f8" y="f24"/>
                  <a:pt x="f7" y="f25"/>
                  <a:pt x="f5" y="f25"/>
                </a:cubicBezTo>
                <a:lnTo>
                  <a:pt x="f13" y="f25"/>
                </a:lnTo>
                <a:cubicBezTo>
                  <a:pt x="f14" y="f25"/>
                  <a:pt x="f15" y="f24"/>
                  <a:pt x="f15" y="f23"/>
                </a:cubicBezTo>
                <a:cubicBezTo>
                  <a:pt x="f15" y="f22"/>
                  <a:pt x="f14" y="f21"/>
                  <a:pt x="f13" y="f21"/>
                </a:cubicBezTo>
                <a:close/>
                <a:moveTo>
                  <a:pt x="f5" y="f26"/>
                </a:moveTo>
                <a:cubicBezTo>
                  <a:pt x="f7" y="f26"/>
                  <a:pt x="f8" y="f27"/>
                  <a:pt x="f8" y="f28"/>
                </a:cubicBezTo>
                <a:cubicBezTo>
                  <a:pt x="f8" y="f29"/>
                  <a:pt x="f7" y="f30"/>
                  <a:pt x="f5" y="f30"/>
                </a:cubicBezTo>
                <a:lnTo>
                  <a:pt x="f13" y="f30"/>
                </a:lnTo>
                <a:cubicBezTo>
                  <a:pt x="f14" y="f30"/>
                  <a:pt x="f15" y="f29"/>
                  <a:pt x="f15" y="f28"/>
                </a:cubicBezTo>
                <a:cubicBezTo>
                  <a:pt x="f15" y="f27"/>
                  <a:pt x="f14" y="f26"/>
                  <a:pt x="f13" y="f26"/>
                </a:cubicBezTo>
                <a:close/>
                <a:moveTo>
                  <a:pt x="f5" y="f31"/>
                </a:moveTo>
                <a:cubicBezTo>
                  <a:pt x="f7" y="f31"/>
                  <a:pt x="f8" y="f32"/>
                  <a:pt x="f8" y="f33"/>
                </a:cubicBezTo>
                <a:cubicBezTo>
                  <a:pt x="f8" y="f34"/>
                  <a:pt x="f7" y="f35"/>
                  <a:pt x="f5" y="f35"/>
                </a:cubicBezTo>
                <a:lnTo>
                  <a:pt x="f13" y="f35"/>
                </a:lnTo>
                <a:cubicBezTo>
                  <a:pt x="f14" y="f35"/>
                  <a:pt x="f15" y="f34"/>
                  <a:pt x="f15" y="f33"/>
                </a:cubicBezTo>
                <a:cubicBezTo>
                  <a:pt x="f15" y="f32"/>
                  <a:pt x="f14" y="f31"/>
                  <a:pt x="f13" y="f31"/>
                </a:cubicBezTo>
                <a:close/>
                <a:moveTo>
                  <a:pt x="f5" y="f36"/>
                </a:moveTo>
                <a:cubicBezTo>
                  <a:pt x="f7" y="f36"/>
                  <a:pt x="f8" y="f37"/>
                  <a:pt x="f8" y="f38"/>
                </a:cubicBezTo>
                <a:cubicBezTo>
                  <a:pt x="f8" y="f39"/>
                  <a:pt x="f7" y="f40"/>
                  <a:pt x="f5" y="f40"/>
                </a:cubicBezTo>
                <a:lnTo>
                  <a:pt x="f13" y="f40"/>
                </a:lnTo>
                <a:cubicBezTo>
                  <a:pt x="f14" y="f40"/>
                  <a:pt x="f15" y="f39"/>
                  <a:pt x="f15" y="f38"/>
                </a:cubicBezTo>
                <a:cubicBezTo>
                  <a:pt x="f15" y="f37"/>
                  <a:pt x="f14" y="f36"/>
                  <a:pt x="f13" y="f36"/>
                </a:cubicBezTo>
                <a:close/>
                <a:moveTo>
                  <a:pt x="f2" y="f41"/>
                </a:moveTo>
                <a:lnTo>
                  <a:pt x="f42" y="f41"/>
                </a:lnTo>
                <a:lnTo>
                  <a:pt x="f42" y="f43"/>
                </a:lnTo>
                <a:cubicBezTo>
                  <a:pt x="f42" y="f44"/>
                  <a:pt x="f45" y="f46"/>
                  <a:pt x="f47" y="f46"/>
                </a:cubicBezTo>
                <a:cubicBezTo>
                  <a:pt x="f48" y="f46"/>
                  <a:pt x="f49" y="f44"/>
                  <a:pt x="f49" y="f43"/>
                </a:cubicBezTo>
                <a:lnTo>
                  <a:pt x="f49" y="f41"/>
                </a:lnTo>
                <a:lnTo>
                  <a:pt x="f50" y="f41"/>
                </a:lnTo>
                <a:lnTo>
                  <a:pt x="f50" y="f51"/>
                </a:lnTo>
                <a:cubicBezTo>
                  <a:pt x="f50" y="f52"/>
                  <a:pt x="f53" y="f54"/>
                  <a:pt x="f55" y="f54"/>
                </a:cubicBezTo>
                <a:cubicBezTo>
                  <a:pt x="f56" y="f54"/>
                  <a:pt x="f57" y="f52"/>
                  <a:pt x="f57" y="f51"/>
                </a:cubicBezTo>
                <a:lnTo>
                  <a:pt x="f57" y="f41"/>
                </a:lnTo>
                <a:lnTo>
                  <a:pt x="f58" y="f41"/>
                </a:lnTo>
                <a:lnTo>
                  <a:pt x="f58" y="f59"/>
                </a:lnTo>
                <a:cubicBezTo>
                  <a:pt x="f58" y="f60"/>
                  <a:pt x="f61" y="f62"/>
                  <a:pt x="f63" y="f62"/>
                </a:cubicBezTo>
                <a:cubicBezTo>
                  <a:pt x="f64" y="f62"/>
                  <a:pt x="f65" y="f60"/>
                  <a:pt x="f65" y="f59"/>
                </a:cubicBezTo>
                <a:lnTo>
                  <a:pt x="f65" y="f41"/>
                </a:lnTo>
                <a:lnTo>
                  <a:pt x="f66" y="f41"/>
                </a:lnTo>
                <a:lnTo>
                  <a:pt x="f66" y="f67"/>
                </a:lnTo>
                <a:cubicBezTo>
                  <a:pt x="f66" y="f68"/>
                  <a:pt x="f69" y="f70"/>
                  <a:pt x="f71" y="f70"/>
                </a:cubicBezTo>
                <a:cubicBezTo>
                  <a:pt x="f72" y="f70"/>
                  <a:pt x="f73" y="f68"/>
                  <a:pt x="f73" y="f67"/>
                </a:cubicBezTo>
                <a:lnTo>
                  <a:pt x="f73" y="f41"/>
                </a:lnTo>
                <a:lnTo>
                  <a:pt x="f74" y="f41"/>
                </a:lnTo>
                <a:lnTo>
                  <a:pt x="f74" y="f75"/>
                </a:lnTo>
                <a:cubicBezTo>
                  <a:pt x="f74" y="f76"/>
                  <a:pt x="f77" y="f78"/>
                  <a:pt x="f79" y="f78"/>
                </a:cubicBezTo>
                <a:cubicBezTo>
                  <a:pt x="f80" y="f78"/>
                  <a:pt x="f81" y="f76"/>
                  <a:pt x="f81" y="f75"/>
                </a:cubicBezTo>
                <a:lnTo>
                  <a:pt x="f81" y="f41"/>
                </a:lnTo>
                <a:lnTo>
                  <a:pt x="f3" y="f41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47" y="f82"/>
                </a:moveTo>
                <a:cubicBezTo>
                  <a:pt x="f83" y="f82"/>
                  <a:pt x="f84" y="f85"/>
                  <a:pt x="f84" y="f86"/>
                </a:cubicBezTo>
                <a:lnTo>
                  <a:pt x="f84" y="f87"/>
                </a:lnTo>
                <a:cubicBezTo>
                  <a:pt x="f84" y="f88"/>
                  <a:pt x="f83" y="f89"/>
                  <a:pt x="f47" y="f89"/>
                </a:cubicBezTo>
                <a:cubicBezTo>
                  <a:pt x="f90" y="f89"/>
                  <a:pt x="f91" y="f88"/>
                  <a:pt x="f91" y="f87"/>
                </a:cubicBezTo>
                <a:lnTo>
                  <a:pt x="f91" y="f86"/>
                </a:lnTo>
                <a:cubicBezTo>
                  <a:pt x="f91" y="f85"/>
                  <a:pt x="f90" y="f82"/>
                  <a:pt x="f47" y="f82"/>
                </a:cubicBezTo>
                <a:close/>
                <a:moveTo>
                  <a:pt x="f55" y="f92"/>
                </a:moveTo>
                <a:cubicBezTo>
                  <a:pt x="f93" y="f92"/>
                  <a:pt x="f94" y="f95"/>
                  <a:pt x="f94" y="f96"/>
                </a:cubicBezTo>
                <a:lnTo>
                  <a:pt x="f94" y="f97"/>
                </a:lnTo>
                <a:cubicBezTo>
                  <a:pt x="f94" y="f98"/>
                  <a:pt x="f93" y="f99"/>
                  <a:pt x="f55" y="f99"/>
                </a:cubicBezTo>
                <a:cubicBezTo>
                  <a:pt x="f100" y="f99"/>
                  <a:pt x="f101" y="f98"/>
                  <a:pt x="f101" y="f97"/>
                </a:cubicBezTo>
                <a:lnTo>
                  <a:pt x="f101" y="f96"/>
                </a:lnTo>
                <a:cubicBezTo>
                  <a:pt x="f101" y="f95"/>
                  <a:pt x="f100" y="f92"/>
                  <a:pt x="f55" y="f92"/>
                </a:cubicBezTo>
                <a:close/>
                <a:moveTo>
                  <a:pt x="f63" y="f102"/>
                </a:moveTo>
                <a:cubicBezTo>
                  <a:pt x="f103" y="f102"/>
                  <a:pt x="f104" y="f105"/>
                  <a:pt x="f104" y="f106"/>
                </a:cubicBezTo>
                <a:lnTo>
                  <a:pt x="f104" y="f107"/>
                </a:lnTo>
                <a:cubicBezTo>
                  <a:pt x="f104" y="f108"/>
                  <a:pt x="f103" y="f109"/>
                  <a:pt x="f63" y="f109"/>
                </a:cubicBezTo>
                <a:cubicBezTo>
                  <a:pt x="f110" y="f109"/>
                  <a:pt x="f111" y="f108"/>
                  <a:pt x="f111" y="f107"/>
                </a:cubicBezTo>
                <a:lnTo>
                  <a:pt x="f111" y="f106"/>
                </a:lnTo>
                <a:cubicBezTo>
                  <a:pt x="f111" y="f105"/>
                  <a:pt x="f110" y="f102"/>
                  <a:pt x="f63" y="f102"/>
                </a:cubicBezTo>
                <a:close/>
                <a:moveTo>
                  <a:pt x="f71" y="f112"/>
                </a:moveTo>
                <a:cubicBezTo>
                  <a:pt x="f113" y="f112"/>
                  <a:pt x="f114" y="f115"/>
                  <a:pt x="f114" y="f116"/>
                </a:cubicBezTo>
                <a:lnTo>
                  <a:pt x="f114" y="f117"/>
                </a:lnTo>
                <a:cubicBezTo>
                  <a:pt x="f114" y="f118"/>
                  <a:pt x="f113" y="f119"/>
                  <a:pt x="f71" y="f119"/>
                </a:cubicBezTo>
                <a:cubicBezTo>
                  <a:pt x="f120" y="f119"/>
                  <a:pt x="f121" y="f118"/>
                  <a:pt x="f121" y="f117"/>
                </a:cubicBezTo>
                <a:lnTo>
                  <a:pt x="f121" y="f116"/>
                </a:lnTo>
                <a:cubicBezTo>
                  <a:pt x="f121" y="f115"/>
                  <a:pt x="f120" y="f112"/>
                  <a:pt x="f71" y="f112"/>
                </a:cubicBezTo>
                <a:close/>
                <a:moveTo>
                  <a:pt x="f79" y="f2"/>
                </a:moveTo>
                <a:cubicBezTo>
                  <a:pt x="f122" y="f2"/>
                  <a:pt x="f123" y="f124"/>
                  <a:pt x="f123" y="f125"/>
                </a:cubicBezTo>
                <a:lnTo>
                  <a:pt x="f123" y="f126"/>
                </a:lnTo>
                <a:cubicBezTo>
                  <a:pt x="f123" y="f127"/>
                  <a:pt x="f122" y="f128"/>
                  <a:pt x="f79" y="f128"/>
                </a:cubicBezTo>
                <a:cubicBezTo>
                  <a:pt x="f129" y="f128"/>
                  <a:pt x="f130" y="f127"/>
                  <a:pt x="f130" y="f126"/>
                </a:cubicBezTo>
                <a:lnTo>
                  <a:pt x="f130" y="f125"/>
                </a:lnTo>
                <a:cubicBezTo>
                  <a:pt x="f130" y="f124"/>
                  <a:pt x="f129" y="f2"/>
                  <a:pt x="f79" y="f2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93042FF-E514-7949-008E-CD93DAC6543F}"/>
              </a:ext>
            </a:extLst>
          </p:cNvPr>
          <p:cNvSpPr/>
          <p:nvPr/>
        </p:nvSpPr>
        <p:spPr>
          <a:xfrm>
            <a:off x="5213122" y="1139040"/>
            <a:ext cx="353671" cy="353671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01869"/>
              <a:gd name="f5" fmla="val 2055482"/>
              <a:gd name="f6" fmla="val 869869"/>
              <a:gd name="f7" fmla="val 2919482"/>
              <a:gd name="f8" fmla="val 1121949"/>
              <a:gd name="f9" fmla="val 1695482"/>
              <a:gd name="f10" fmla="val 1589949"/>
              <a:gd name="f11" fmla="val 1842029"/>
              <a:gd name="f12" fmla="val 1335482"/>
              <a:gd name="f13" fmla="val 2310029"/>
              <a:gd name="f14" fmla="val 2562109"/>
              <a:gd name="f15" fmla="val 975482"/>
              <a:gd name="f16" fmla="val 3030109"/>
              <a:gd name="f17" fmla="val 2321888"/>
              <a:gd name="f18" fmla="val 224805"/>
              <a:gd name="f19" fmla="val 2880631"/>
              <a:gd name="f20" fmla="val 247420"/>
              <a:gd name="f21" fmla="val 2620844"/>
              <a:gd name="f22" fmla="val 742612"/>
              <a:gd name="f23" fmla="val 2546105"/>
              <a:gd name="f24" fmla="val 613161"/>
              <a:gd name="f25" fmla="val 541555"/>
              <a:gd name="f26" fmla="val 1770488"/>
              <a:gd name="f27" fmla="val 392077"/>
              <a:gd name="f28" fmla="val 1511585"/>
              <a:gd name="f29" fmla="val 2396627"/>
              <a:gd name="f30" fmla="val 354257"/>
              <a:gd name="f31" fmla="val 180000"/>
              <a:gd name="f32" fmla="val 3059999"/>
              <a:gd name="f33" fmla="val 3239999"/>
              <a:gd name="f34" fmla="*/ f0 1 3240000"/>
              <a:gd name="f35" fmla="*/ f1 1 3240000"/>
              <a:gd name="f36" fmla="val f2"/>
              <a:gd name="f37" fmla="val f3"/>
              <a:gd name="f38" fmla="+- f37 0 f36"/>
              <a:gd name="f39" fmla="*/ f38 1 3240000"/>
              <a:gd name="f40" fmla="*/ f36 1 f39"/>
              <a:gd name="f41" fmla="*/ f37 1 f39"/>
              <a:gd name="f42" fmla="*/ f40 f34 1"/>
              <a:gd name="f43" fmla="*/ f41 f34 1"/>
              <a:gd name="f44" fmla="*/ f41 f35 1"/>
              <a:gd name="f45" fmla="*/ f40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2" t="f45" r="f43" b="f44"/>
            <a:pathLst>
              <a:path w="3240000" h="3240000">
                <a:moveTo>
                  <a:pt x="f4" y="f5"/>
                </a:moveTo>
                <a:lnTo>
                  <a:pt x="f6" y="f5"/>
                </a:lnTo>
                <a:lnTo>
                  <a:pt x="f6" y="f7"/>
                </a:lnTo>
                <a:lnTo>
                  <a:pt x="f4" y="f7"/>
                </a:lnTo>
                <a:close/>
                <a:moveTo>
                  <a:pt x="f8" y="f9"/>
                </a:moveTo>
                <a:lnTo>
                  <a:pt x="f10" y="f9"/>
                </a:lnTo>
                <a:lnTo>
                  <a:pt x="f10" y="f7"/>
                </a:lnTo>
                <a:lnTo>
                  <a:pt x="f8" y="f7"/>
                </a:lnTo>
                <a:close/>
                <a:moveTo>
                  <a:pt x="f11" y="f12"/>
                </a:moveTo>
                <a:lnTo>
                  <a:pt x="f13" y="f12"/>
                </a:lnTo>
                <a:lnTo>
                  <a:pt x="f13" y="f7"/>
                </a:lnTo>
                <a:lnTo>
                  <a:pt x="f11" y="f7"/>
                </a:lnTo>
                <a:close/>
                <a:moveTo>
                  <a:pt x="f14" y="f15"/>
                </a:moveTo>
                <a:lnTo>
                  <a:pt x="f16" y="f15"/>
                </a:lnTo>
                <a:lnTo>
                  <a:pt x="f16" y="f7"/>
                </a:lnTo>
                <a:lnTo>
                  <a:pt x="f14" y="f7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close/>
                <a:moveTo>
                  <a:pt x="f2" y="f2"/>
                </a:moveTo>
                <a:lnTo>
                  <a:pt x="f31" y="f2"/>
                </a:ln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1" y="f33"/>
                </a:lnTo>
                <a:lnTo>
                  <a:pt x="f31" y="f3"/>
                </a:lnTo>
                <a:lnTo>
                  <a:pt x="f2" y="f3"/>
                </a:lnTo>
                <a:lnTo>
                  <a:pt x="f2" y="f33"/>
                </a:lnTo>
                <a:lnTo>
                  <a:pt x="f2" y="f32"/>
                </a:ln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99678AB0-A955-1746-D7DC-54BB0B27F95B}"/>
              </a:ext>
            </a:extLst>
          </p:cNvPr>
          <p:cNvSpPr/>
          <p:nvPr/>
        </p:nvSpPr>
        <p:spPr>
          <a:xfrm rot="5400013">
            <a:off x="5803266" y="1139041"/>
            <a:ext cx="354147" cy="353671"/>
          </a:xfrm>
          <a:custGeom>
            <a:avLst/>
            <a:gdLst>
              <a:gd name="f0" fmla="val w"/>
              <a:gd name="f1" fmla="val h"/>
              <a:gd name="f2" fmla="val 0"/>
              <a:gd name="f3" fmla="val 3244313"/>
              <a:gd name="f4" fmla="val 3240000"/>
              <a:gd name="f5" fmla="val 2055482"/>
              <a:gd name="f6" fmla="val 677891"/>
              <a:gd name="f7" fmla="val 209891"/>
              <a:gd name="f8" fmla="val 2919482"/>
              <a:gd name="f9" fmla="val 1695482"/>
              <a:gd name="f10" fmla="val 1397971"/>
              <a:gd name="f11" fmla="val 929971"/>
              <a:gd name="f12" fmla="val 1335482"/>
              <a:gd name="f13" fmla="val 2118051"/>
              <a:gd name="f14" fmla="val 1650051"/>
              <a:gd name="f15" fmla="val 975482"/>
              <a:gd name="f16" fmla="val 2838131"/>
              <a:gd name="f17" fmla="val 2370131"/>
              <a:gd name="f18" fmla="val 10788"/>
              <a:gd name="f19" fmla="val 2651034"/>
              <a:gd name="f20" fmla="val 1168116"/>
              <a:gd name="f21" fmla="val 646484"/>
              <a:gd name="f22" fmla="val 1038664"/>
              <a:gd name="f23" fmla="val 571745"/>
              <a:gd name="f24" fmla="val 1533856"/>
              <a:gd name="f25" fmla="val 311959"/>
              <a:gd name="f26" fmla="val 1556471"/>
              <a:gd name="f27" fmla="val 870701"/>
              <a:gd name="f28" fmla="val 1427019"/>
              <a:gd name="f29" fmla="val 795962"/>
              <a:gd name="f30" fmla="val 269691"/>
              <a:gd name="f31" fmla="val 2800512"/>
              <a:gd name="f32" fmla="val 3060000"/>
              <a:gd name="f33" fmla="val 3064313"/>
              <a:gd name="f34" fmla="*/ f0 1 3244313"/>
              <a:gd name="f35" fmla="*/ f1 1 3240000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3244313"/>
              <a:gd name="f42" fmla="*/ f39 1 3240000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3244313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lnTo>
                  <a:pt x="f9" y="f11"/>
                </a:lnTo>
                <a:lnTo>
                  <a:pt x="f8" y="f11"/>
                </a:lnTo>
                <a:lnTo>
                  <a:pt x="f8" y="f10"/>
                </a:lnTo>
                <a:close/>
                <a:moveTo>
                  <a:pt x="f12" y="f13"/>
                </a:moveTo>
                <a:lnTo>
                  <a:pt x="f12" y="f14"/>
                </a:lnTo>
                <a:lnTo>
                  <a:pt x="f8" y="f14"/>
                </a:lnTo>
                <a:lnTo>
                  <a:pt x="f8" y="f13"/>
                </a:lnTo>
                <a:close/>
                <a:moveTo>
                  <a:pt x="f15" y="f16"/>
                </a:moveTo>
                <a:lnTo>
                  <a:pt x="f15" y="f17"/>
                </a:lnTo>
                <a:lnTo>
                  <a:pt x="f8" y="f17"/>
                </a:lnTo>
                <a:lnTo>
                  <a:pt x="f8" y="f16"/>
                </a:lnTo>
                <a:close/>
                <a:moveTo>
                  <a:pt x="f18" y="f19"/>
                </a:move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close/>
                <a:moveTo>
                  <a:pt x="f2" y="f4"/>
                </a:moveTo>
                <a:lnTo>
                  <a:pt x="f2" y="f32"/>
                </a:lnTo>
                <a:lnTo>
                  <a:pt x="f33" y="f32"/>
                </a:lnTo>
                <a:lnTo>
                  <a:pt x="f33" y="f2"/>
                </a:lnTo>
                <a:lnTo>
                  <a:pt x="f3" y="f2"/>
                </a:lnTo>
                <a:lnTo>
                  <a:pt x="f3" y="f4"/>
                </a:lnTo>
                <a:lnTo>
                  <a:pt x="f4" y="f4"/>
                </a:lnTo>
                <a:lnTo>
                  <a:pt x="f33" y="f4"/>
                </a:ln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2" name="Pie 24">
            <a:extLst>
              <a:ext uri="{FF2B5EF4-FFF2-40B4-BE49-F238E27FC236}">
                <a16:creationId xmlns:a16="http://schemas.microsoft.com/office/drawing/2014/main" id="{F06E7A74-62A0-643A-B8C1-6C7EF40328B6}"/>
              </a:ext>
            </a:extLst>
          </p:cNvPr>
          <p:cNvSpPr/>
          <p:nvPr/>
        </p:nvSpPr>
        <p:spPr>
          <a:xfrm>
            <a:off x="5107445" y="3464240"/>
            <a:ext cx="384889" cy="382758"/>
          </a:xfrm>
          <a:custGeom>
            <a:avLst/>
            <a:gdLst>
              <a:gd name="f0" fmla="val w"/>
              <a:gd name="f1" fmla="val h"/>
              <a:gd name="f2" fmla="val 0"/>
              <a:gd name="f3" fmla="val 3228711"/>
              <a:gd name="f4" fmla="val 3210836"/>
              <a:gd name="f5" fmla="val 351626"/>
              <a:gd name="f6" fmla="val 695968"/>
              <a:gd name="f7" fmla="val 1548007"/>
              <a:gd name="f8" fmla="val 1678300"/>
              <a:gd name="f9" fmla="val 236194"/>
              <a:gd name="f10" fmla="val 2500159"/>
              <a:gd name="f11" fmla="val -116985"/>
              <a:gd name="f12" fmla="val 1936431"/>
              <a:gd name="f13" fmla="val -70514"/>
              <a:gd name="f14" fmla="val 1210092"/>
              <a:gd name="f15" fmla="val 1957429"/>
              <a:gd name="f16" fmla="val 262366"/>
              <a:gd name="f17" fmla="val 2634256"/>
              <a:gd name="f18" fmla="val 359480"/>
              <a:gd name="f19" fmla="val 3156733"/>
              <a:gd name="f20" fmla="val 907132"/>
              <a:gd name="f21" fmla="val 3221913"/>
              <a:gd name="f22" fmla="val 1587776"/>
              <a:gd name="f23" fmla="val 3287093"/>
              <a:gd name="f24" fmla="val 2268421"/>
              <a:gd name="f25" fmla="val 2878048"/>
              <a:gd name="f26" fmla="val 2905277"/>
              <a:gd name="f27" fmla="val 2231953"/>
              <a:gd name="f28" fmla="val 3129078"/>
              <a:gd name="f29" fmla="val 1585858"/>
              <a:gd name="f30" fmla="val 3352879"/>
              <a:gd name="f31" fmla="val 870522"/>
              <a:gd name="f32" fmla="val 3105497"/>
              <a:gd name="f33" fmla="val 500715"/>
              <a:gd name="f34" fmla="val 2530372"/>
              <a:gd name="f35" fmla="val 1746987"/>
              <a:gd name="f36" fmla="val 1729019"/>
              <a:gd name="f37" fmla="val 1604447"/>
              <a:gd name="f38" fmla="val 200"/>
              <a:gd name="f39" fmla="val 1665125"/>
              <a:gd name="f40" fmla="val -778"/>
              <a:gd name="f41" fmla="val 1726175"/>
              <a:gd name="f42" fmla="val 1809"/>
              <a:gd name="f43" fmla="val 1787307"/>
              <a:gd name="f44" fmla="val 8072"/>
              <a:gd name="f45" fmla="val 1629532"/>
              <a:gd name="f46" fmla="val 1548011"/>
              <a:gd name="f47" fmla="val 483856"/>
              <a:gd name="f48" fmla="val 506987"/>
              <a:gd name="f49" fmla="val 773141"/>
              <a:gd name="f50" fmla="val 188622"/>
              <a:gd name="f51" fmla="val 1179697"/>
              <a:gd name="f52" fmla="val 7051"/>
              <a:gd name="f53" fmla="*/ f0 1 3228711"/>
              <a:gd name="f54" fmla="*/ f1 1 3210836"/>
              <a:gd name="f55" fmla="val f2"/>
              <a:gd name="f56" fmla="val f3"/>
              <a:gd name="f57" fmla="val f4"/>
              <a:gd name="f58" fmla="+- f57 0 f55"/>
              <a:gd name="f59" fmla="+- f56 0 f55"/>
              <a:gd name="f60" fmla="*/ f59 1 3228711"/>
              <a:gd name="f61" fmla="*/ f58 1 3210836"/>
              <a:gd name="f62" fmla="*/ f55 1 f60"/>
              <a:gd name="f63" fmla="*/ f56 1 f60"/>
              <a:gd name="f64" fmla="*/ f55 1 f61"/>
              <a:gd name="f65" fmla="*/ f57 1 f61"/>
              <a:gd name="f66" fmla="*/ f62 f53 1"/>
              <a:gd name="f67" fmla="*/ f63 f53 1"/>
              <a:gd name="f68" fmla="*/ f65 f54 1"/>
              <a:gd name="f69" fmla="*/ f64 f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6" t="f69" r="f67" b="f68"/>
            <a:pathLst>
              <a:path w="3228711" h="3210836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cubicBezTo>
                  <a:pt x="f11" y="f12"/>
                  <a:pt x="f13" y="f14"/>
                  <a:pt x="f5" y="f6"/>
                </a:cubicBezTo>
                <a:close/>
                <a:moveTo>
                  <a:pt x="f15" y="f16"/>
                </a:move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close/>
                <a:moveTo>
                  <a:pt x="f37" y="f38"/>
                </a:moveTo>
                <a:cubicBezTo>
                  <a:pt x="f39" y="f40"/>
                  <a:pt x="f41" y="f42"/>
                  <a:pt x="f43" y="f44"/>
                </a:cubicBezTo>
                <a:lnTo>
                  <a:pt x="f45" y="f46"/>
                </a:lnTo>
                <a:lnTo>
                  <a:pt x="f47" y="f48"/>
                </a:lnTo>
                <a:cubicBezTo>
                  <a:pt x="f49" y="f50"/>
                  <a:pt x="f51" y="f52"/>
                  <a:pt x="f37" y="f38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3" name="Block Arc 14">
            <a:extLst>
              <a:ext uri="{FF2B5EF4-FFF2-40B4-BE49-F238E27FC236}">
                <a16:creationId xmlns:a16="http://schemas.microsoft.com/office/drawing/2014/main" id="{D0B1273F-CB07-801D-363F-F24BC7142692}"/>
              </a:ext>
            </a:extLst>
          </p:cNvPr>
          <p:cNvSpPr/>
          <p:nvPr/>
        </p:nvSpPr>
        <p:spPr>
          <a:xfrm rot="16200004">
            <a:off x="6394015" y="1102958"/>
            <a:ext cx="425552" cy="425826"/>
          </a:xfrm>
          <a:custGeom>
            <a:avLst/>
            <a:gdLst>
              <a:gd name="f0" fmla="val w"/>
              <a:gd name="f1" fmla="val h"/>
              <a:gd name="f2" fmla="val 0"/>
              <a:gd name="f3" fmla="val 3185463"/>
              <a:gd name="f4" fmla="val 3187558"/>
              <a:gd name="f5" fmla="val 764000"/>
              <a:gd name="f6" fmla="val 2343999"/>
              <a:gd name="f7" fmla="val 566798"/>
              <a:gd name="f8" fmla="val 2256389"/>
              <a:gd name="f9" fmla="val 385374"/>
              <a:gd name="f10" fmla="val 2134753"/>
              <a:gd name="f11" fmla="val 230072"/>
              <a:gd name="f12" fmla="val 1981662"/>
              <a:gd name="f13" fmla="val 297001"/>
              <a:gd name="f14" fmla="val 2223876"/>
              <a:gd name="f15" fmla="val 428049"/>
              <a:gd name="f16" fmla="val 2439341"/>
              <a:gd name="f17" fmla="val 603989"/>
              <a:gd name="f18" fmla="val 2608945"/>
              <a:gd name="f19" fmla="val 667739"/>
              <a:gd name="f20" fmla="val 2525681"/>
              <a:gd name="f21" fmla="val 720588"/>
              <a:gd name="f22" fmla="val 2436567"/>
              <a:gd name="f23" fmla="val 783530"/>
              <a:gd name="f24" fmla="val 862903"/>
              <a:gd name="f25" fmla="val 737619"/>
              <a:gd name="f26" fmla="val 760936"/>
              <a:gd name="f27" fmla="val 681240"/>
              <a:gd name="f28" fmla="val 662513"/>
              <a:gd name="f29" fmla="val 611676"/>
              <a:gd name="f30" fmla="val 571152"/>
              <a:gd name="f31" fmla="val 419218"/>
              <a:gd name="f32" fmla="val 754019"/>
              <a:gd name="f33" fmla="val 279227"/>
              <a:gd name="f34" fmla="val 991173"/>
              <a:gd name="f35" fmla="val 215545"/>
              <a:gd name="f36" fmla="val 1258034"/>
              <a:gd name="f37" fmla="val 378729"/>
              <a:gd name="f38" fmla="val 1090139"/>
              <a:gd name="f39" fmla="val 571934"/>
              <a:gd name="f40" fmla="val 956907"/>
              <a:gd name="f41" fmla="val 935657"/>
              <a:gd name="f42" fmla="val 1673146"/>
              <a:gd name="f43" fmla="val 227023"/>
              <a:gd name="f44" fmla="val 393068"/>
              <a:gd name="f45" fmla="val 1882941"/>
              <a:gd name="f46" fmla="val 605618"/>
              <a:gd name="f47" fmla="val 2045968"/>
              <a:gd name="f48" fmla="val 844267"/>
              <a:gd name="f49" fmla="val 2153109"/>
              <a:gd name="f50" fmla="val 897907"/>
              <a:gd name="f51" fmla="val 1997390"/>
              <a:gd name="f52" fmla="val 928862"/>
              <a:gd name="f53" fmla="val 1835739"/>
              <a:gd name="f54" fmla="val 935928"/>
              <a:gd name="f55" fmla="val 1493146"/>
              <a:gd name="f56" fmla="val 928922"/>
              <a:gd name="f57" fmla="val 1345638"/>
              <a:gd name="f58" fmla="val 902278"/>
              <a:gd name="f59" fmla="val 1198995"/>
              <a:gd name="f60" fmla="val 856775"/>
              <a:gd name="f61" fmla="val 1056956"/>
              <a:gd name="f62" fmla="val 636768"/>
              <a:gd name="f63" fmla="val 1156959"/>
              <a:gd name="f64" fmla="val 439487"/>
              <a:gd name="f65" fmla="val 1304654"/>
              <a:gd name="f66" fmla="val 281464"/>
              <a:gd name="f67" fmla="val 1469785"/>
              <a:gd name="f68" fmla="val 2515107"/>
              <a:gd name="f69" fmla="val 1283000"/>
              <a:gd name="f70" fmla="val 2508124"/>
              <a:gd name="f71" fmla="val 1100523"/>
              <a:gd name="f72" fmla="val 2472287"/>
              <a:gd name="f73" fmla="val 927628"/>
              <a:gd name="f74" fmla="val 2411229"/>
              <a:gd name="f75" fmla="val 876831"/>
              <a:gd name="f76" fmla="val 2520843"/>
              <a:gd name="f77" fmla="val 814172"/>
              <a:gd name="f78" fmla="val 2626182"/>
              <a:gd name="f79" fmla="val 738220"/>
              <a:gd name="f80" fmla="val 2724387"/>
              <a:gd name="f81" fmla="val 944637"/>
              <a:gd name="f82" fmla="val 2881665"/>
              <a:gd name="f83" fmla="val 1196120"/>
              <a:gd name="f84" fmla="val 2982471"/>
              <a:gd name="f85" fmla="val 3005418"/>
              <a:gd name="f86" fmla="val 1112275"/>
              <a:gd name="f87" fmla="val 1105327"/>
              <a:gd name="f88" fmla="val 1858153"/>
              <a:gd name="f89" fmla="val 1070032"/>
              <a:gd name="f90" fmla="val 2042144"/>
              <a:gd name="f91" fmla="val 1008001"/>
              <a:gd name="f92" fmla="val 2219039"/>
              <a:gd name="f93" fmla="val 1155519"/>
              <a:gd name="f94" fmla="val 2270408"/>
              <a:gd name="f95" fmla="val 1310845"/>
              <a:gd name="f96" fmla="val 2300826"/>
              <a:gd name="f97" fmla="val 2307834"/>
              <a:gd name="f98" fmla="val 898989"/>
              <a:gd name="f99" fmla="val 1315103"/>
              <a:gd name="f100" fmla="val 907762"/>
              <a:gd name="f101" fmla="val 1164166"/>
              <a:gd name="f102" fmla="val 938783"/>
              <a:gd name="f103" fmla="val 1020939"/>
              <a:gd name="f104" fmla="val 990066"/>
              <a:gd name="f105" fmla="val 1074574"/>
              <a:gd name="f106" fmla="val 1153655"/>
              <a:gd name="f107" fmla="val 1105461"/>
              <a:gd name="f108" fmla="val 1322925"/>
              <a:gd name="f109" fmla="val 1112368"/>
              <a:gd name="f110" fmla="val 182141"/>
              <a:gd name="f111" fmla="val 1199839"/>
              <a:gd name="f112" fmla="val 204777"/>
              <a:gd name="f113" fmla="val 951477"/>
              <a:gd name="f114" fmla="val 303168"/>
              <a:gd name="f115" fmla="val 746615"/>
              <a:gd name="f116" fmla="val 456764"/>
              <a:gd name="f117" fmla="val 828296"/>
              <a:gd name="f118" fmla="val 562801"/>
              <a:gd name="f119" fmla="val 894225"/>
              <a:gd name="f120" fmla="val 677310"/>
              <a:gd name="f121" fmla="val 947434"/>
              <a:gd name="f122" fmla="val 796072"/>
              <a:gd name="f123" fmla="val 1113886"/>
              <a:gd name="f124" fmla="val 736067"/>
              <a:gd name="f125" fmla="val 1289644"/>
              <a:gd name="f126" fmla="val 700323"/>
              <a:gd name="f127" fmla="val 691530"/>
              <a:gd name="f128" fmla="val 2150063"/>
              <a:gd name="f129" fmla="val 992171"/>
              <a:gd name="f130" fmla="val 1990712"/>
              <a:gd name="f131" fmla="val 935501"/>
              <a:gd name="f132" fmla="val 1822242"/>
              <a:gd name="f133" fmla="val 902595"/>
              <a:gd name="f134" fmla="val 1649785"/>
              <a:gd name="f135" fmla="val 897224"/>
              <a:gd name="f136" fmla="val 2063712"/>
              <a:gd name="f137" fmla="val 2069089"/>
              <a:gd name="f138" fmla="val 1323887"/>
              <a:gd name="f139" fmla="val 2098366"/>
              <a:gd name="f140" fmla="val 1155330"/>
              <a:gd name="f141" fmla="val 2168848"/>
              <a:gd name="f142" fmla="val 2199110"/>
              <a:gd name="f143" fmla="val 2108555"/>
              <a:gd name="f144" fmla="val 2028681"/>
              <a:gd name="f145" fmla="val 2073581"/>
              <a:gd name="f146" fmla="val 1851532"/>
              <a:gd name="f147" fmla="val 2065295"/>
              <a:gd name="f148" fmla="val 2307299"/>
              <a:gd name="f149" fmla="val 1829404"/>
              <a:gd name="f150" fmla="val 2299517"/>
              <a:gd name="f151" fmla="val 2004315"/>
              <a:gd name="f152" fmla="val 2261965"/>
              <a:gd name="f153" fmla="val 2422394"/>
              <a:gd name="f154" fmla="val 446879"/>
              <a:gd name="f155" fmla="val 2204309"/>
              <a:gd name="f156" fmla="val 287209"/>
              <a:gd name="f157" fmla="val 1938140"/>
              <a:gd name="f158" fmla="val 189883"/>
              <a:gd name="f159" fmla="val 178919"/>
              <a:gd name="f160" fmla="val 689876"/>
              <a:gd name="f161" fmla="val 1846998"/>
              <a:gd name="f162" fmla="val 695154"/>
              <a:gd name="f163" fmla="val 2039668"/>
              <a:gd name="f164" fmla="val 732502"/>
              <a:gd name="f165" fmla="val 2221721"/>
              <a:gd name="f166" fmla="val 797410"/>
              <a:gd name="f167" fmla="val 2275056"/>
              <a:gd name="f168" fmla="val 675360"/>
              <a:gd name="f169" fmla="val 2341760"/>
              <a:gd name="f170" fmla="val 557662"/>
              <a:gd name="f171" fmla="val 2447278"/>
              <a:gd name="f172" fmla="val 2722123"/>
              <a:gd name="f173" fmla="val 2366121"/>
              <a:gd name="f174" fmla="val 2618714"/>
              <a:gd name="f175" fmla="val 2299534"/>
              <a:gd name="f176" fmla="val 2507403"/>
              <a:gd name="f177" fmla="val 2246145"/>
              <a:gd name="f178" fmla="val 2391362"/>
              <a:gd name="f179" fmla="val 2057375"/>
              <a:gd name="f180" fmla="val 2464119"/>
              <a:gd name="f181" fmla="val 1856285"/>
              <a:gd name="f182" fmla="val 2506958"/>
              <a:gd name="f183" fmla="val 2514779"/>
              <a:gd name="f184" fmla="val 3008639"/>
              <a:gd name="f185" fmla="val 1949198"/>
              <a:gd name="f186" fmla="val 2997255"/>
              <a:gd name="f187" fmla="val 2224691"/>
              <a:gd name="f188" fmla="val 2892757"/>
              <a:gd name="f189" fmla="val 2878934"/>
              <a:gd name="f190" fmla="val 2723190"/>
              <a:gd name="f191" fmla="val 1307255"/>
              <a:gd name="f192" fmla="val 2529440"/>
              <a:gd name="f193" fmla="val 1161128"/>
              <a:gd name="f194" fmla="val 2313862"/>
              <a:gd name="f195" fmla="val 1060620"/>
              <a:gd name="f196" fmla="val 2270535"/>
              <a:gd name="f197" fmla="val 1201714"/>
              <a:gd name="f198" fmla="val 2245604"/>
              <a:gd name="f199" fmla="val 1347104"/>
              <a:gd name="f200" fmla="val 2240109"/>
              <a:gd name="f201" fmla="val 2890636"/>
              <a:gd name="f202" fmla="val 2241814"/>
              <a:gd name="f203" fmla="val 2249736"/>
              <a:gd name="f204" fmla="val 1827102"/>
              <a:gd name="f205" fmla="val 2279520"/>
              <a:gd name="f206" fmla="val 1979973"/>
              <a:gd name="f207" fmla="val 2329964"/>
              <a:gd name="f208" fmla="val 2127513"/>
              <a:gd name="f209" fmla="val 2545677"/>
              <a:gd name="f210" fmla="val 2019923"/>
              <a:gd name="f211" fmla="val 2738160"/>
              <a:gd name="f212" fmla="val 1866413"/>
              <a:gd name="f213" fmla="val 2973035"/>
              <a:gd name="f214" fmla="val 1284386"/>
              <a:gd name="f215" fmla="val 2912066"/>
              <a:gd name="f216" fmla="val 1001840"/>
              <a:gd name="f217" fmla="val 2765308"/>
              <a:gd name="f218" fmla="val 751379"/>
              <a:gd name="f219" fmla="val 2561381"/>
              <a:gd name="f220" fmla="val 561108"/>
              <a:gd name="f221" fmla="val 2489321"/>
              <a:gd name="f222" fmla="val 656437"/>
              <a:gd name="f223" fmla="val 2431363"/>
              <a:gd name="f224" fmla="val 759225"/>
              <a:gd name="f225" fmla="val 2384553"/>
              <a:gd name="f226" fmla="val 865647"/>
              <a:gd name="f227" fmla="val 2604520"/>
              <a:gd name="f228" fmla="val 964977"/>
              <a:gd name="f229" fmla="val 2804622"/>
              <a:gd name="f230" fmla="val 1106677"/>
              <a:gd name="f231" fmla="val 2974277"/>
              <a:gd name="f232" fmla="val 1897328"/>
              <a:gd name="f233" fmla="val 2812488"/>
              <a:gd name="f234" fmla="val 2073933"/>
              <a:gd name="f235" fmla="val 2619878"/>
              <a:gd name="f236" fmla="val 2216690"/>
              <a:gd name="f237" fmla="val 2407486"/>
              <a:gd name="f238" fmla="val 2319665"/>
              <a:gd name="f239" fmla="val 2454169"/>
              <a:gd name="f240" fmla="val 2420503"/>
              <a:gd name="f241" fmla="val 2511856"/>
              <a:gd name="f242" fmla="val 2517376"/>
              <a:gd name="f243" fmla="val 2582047"/>
              <a:gd name="f244" fmla="val 2607468"/>
              <a:gd name="f245" fmla="val 2776399"/>
              <a:gd name="f246" fmla="val 2417974"/>
              <a:gd name="f247" fmla="val 2916061"/>
              <a:gd name="f248" fmla="val 2172750"/>
              <a:gd name="f249" fmla="val 1593779"/>
              <a:gd name="f250" fmla="val 2473999"/>
              <a:gd name="f251" fmla="val 2471904"/>
              <a:gd name="f252" fmla="val 1591684"/>
              <a:gd name="f253" fmla="val 738111"/>
              <a:gd name="f254" fmla="val 41261"/>
              <a:gd name="f255" fmla="val 2516549"/>
              <a:gd name="f256" fmla="val 1913"/>
              <a:gd name="f257" fmla="val 2750"/>
              <a:gd name="f258" fmla="val 50490"/>
              <a:gd name="f259" fmla="val 700174"/>
              <a:gd name="f260" fmla="val 679654"/>
              <a:gd name="f261" fmla="val 64473"/>
              <a:gd name="f262" fmla="val 6156"/>
              <a:gd name="f263" fmla="val 2934"/>
              <a:gd name="f264" fmla="val 2503127"/>
              <a:gd name="f265" fmla="val 31654"/>
              <a:gd name="f266" fmla="val 733032"/>
              <a:gd name="f267" fmla="*/ f0 1 3185463"/>
              <a:gd name="f268" fmla="*/ f1 1 3187558"/>
              <a:gd name="f269" fmla="val f2"/>
              <a:gd name="f270" fmla="val f3"/>
              <a:gd name="f271" fmla="val f4"/>
              <a:gd name="f272" fmla="+- f271 0 f269"/>
              <a:gd name="f273" fmla="+- f270 0 f269"/>
              <a:gd name="f274" fmla="*/ f273 1 3185463"/>
              <a:gd name="f275" fmla="*/ f272 1 3187558"/>
              <a:gd name="f276" fmla="*/ f269 1 f274"/>
              <a:gd name="f277" fmla="*/ f270 1 f274"/>
              <a:gd name="f278" fmla="*/ f269 1 f275"/>
              <a:gd name="f279" fmla="*/ f271 1 f275"/>
              <a:gd name="f280" fmla="*/ f276 f267 1"/>
              <a:gd name="f281" fmla="*/ f277 f267 1"/>
              <a:gd name="f282" fmla="*/ f279 f268 1"/>
              <a:gd name="f283" fmla="*/ f278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0" t="f283" r="f281" b="f282"/>
            <a:pathLst>
              <a:path w="3185463" h="3187558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23" y="f24"/>
                </a:cubicBezTo>
                <a:close/>
                <a:moveTo>
                  <a:pt x="f41" y="f42"/>
                </a:moveTo>
                <a:lnTo>
                  <a:pt x="f43" y="f42"/>
                </a:ln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41" y="f42"/>
                </a:cubicBezTo>
                <a:close/>
                <a:moveTo>
                  <a:pt x="f54" y="f55"/>
                </a:move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55"/>
                </a:cubicBezTo>
                <a:close/>
                <a:moveTo>
                  <a:pt x="f67" y="f68"/>
                </a:move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7" y="f85"/>
                </a:cubicBezTo>
                <a:close/>
                <a:moveTo>
                  <a:pt x="f67" y="f42"/>
                </a:moveTo>
                <a:lnTo>
                  <a:pt x="f86" y="f42"/>
                </a:ln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67" y="f97"/>
                </a:cubicBezTo>
                <a:close/>
                <a:moveTo>
                  <a:pt x="f67" y="f98"/>
                </a:move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55"/>
                </a:cubicBezTo>
                <a:lnTo>
                  <a:pt x="f67" y="f55"/>
                </a:lnTo>
                <a:close/>
                <a:moveTo>
                  <a:pt x="f67" y="f110"/>
                </a:move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67" y="f127"/>
                </a:cubicBezTo>
                <a:close/>
                <a:moveTo>
                  <a:pt x="f128" y="f129"/>
                </a:moveTo>
                <a:cubicBezTo>
                  <a:pt x="f130" y="f131"/>
                  <a:pt x="f132" y="f133"/>
                  <a:pt x="f134" y="f135"/>
                </a:cubicBezTo>
                <a:lnTo>
                  <a:pt x="f134" y="f55"/>
                </a:lnTo>
                <a:lnTo>
                  <a:pt x="f136" y="f55"/>
                </a:lnTo>
                <a:cubicBezTo>
                  <a:pt x="f137" y="f138"/>
                  <a:pt x="f139" y="f140"/>
                  <a:pt x="f128" y="f129"/>
                </a:cubicBezTo>
                <a:close/>
                <a:moveTo>
                  <a:pt x="f141" y="f142"/>
                </a:moveTo>
                <a:cubicBezTo>
                  <a:pt x="f143" y="f144"/>
                  <a:pt x="f145" y="f146"/>
                  <a:pt x="f147" y="f42"/>
                </a:cubicBezTo>
                <a:lnTo>
                  <a:pt x="f134" y="f42"/>
                </a:lnTo>
                <a:lnTo>
                  <a:pt x="f134" y="f148"/>
                </a:lnTo>
                <a:cubicBezTo>
                  <a:pt x="f149" y="f150"/>
                  <a:pt x="f151" y="f152"/>
                  <a:pt x="f141" y="f142"/>
                </a:cubicBezTo>
                <a:close/>
                <a:moveTo>
                  <a:pt x="f153" y="f154"/>
                </a:moveTo>
                <a:cubicBezTo>
                  <a:pt x="f155" y="f156"/>
                  <a:pt x="f157" y="f158"/>
                  <a:pt x="f134" y="f159"/>
                </a:cubicBezTo>
                <a:lnTo>
                  <a:pt x="f134" y="f160"/>
                </a:ln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169" y="f170"/>
                  <a:pt x="f153" y="f154"/>
                </a:cubicBezTo>
                <a:close/>
                <a:moveTo>
                  <a:pt x="f171" y="f172"/>
                </a:move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34" y="f183"/>
                </a:cubicBezTo>
                <a:lnTo>
                  <a:pt x="f134" y="f184"/>
                </a:lnTo>
                <a:cubicBezTo>
                  <a:pt x="f185" y="f186"/>
                  <a:pt x="f187" y="f188"/>
                  <a:pt x="f171" y="f172"/>
                </a:cubicBezTo>
                <a:close/>
                <a:moveTo>
                  <a:pt x="f189" y="f55"/>
                </a:moveTo>
                <a:cubicBezTo>
                  <a:pt x="f190" y="f191"/>
                  <a:pt x="f192" y="f193"/>
                  <a:pt x="f194" y="f195"/>
                </a:cubicBezTo>
                <a:cubicBezTo>
                  <a:pt x="f196" y="f197"/>
                  <a:pt x="f198" y="f199"/>
                  <a:pt x="f200" y="f55"/>
                </a:cubicBezTo>
                <a:close/>
                <a:moveTo>
                  <a:pt x="f201" y="f42"/>
                </a:moveTo>
                <a:lnTo>
                  <a:pt x="f202" y="f42"/>
                </a:ln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01" y="f42"/>
                </a:cubicBezTo>
                <a:close/>
                <a:moveTo>
                  <a:pt x="f213" y="f214"/>
                </a:moveTo>
                <a:cubicBezTo>
                  <a:pt x="f215" y="f216"/>
                  <a:pt x="f217" y="f218"/>
                  <a:pt x="f219" y="f220"/>
                </a:cubicBezTo>
                <a:cubicBezTo>
                  <a:pt x="f221" y="f222"/>
                  <a:pt x="f223" y="f224"/>
                  <a:pt x="f225" y="f226"/>
                </a:cubicBezTo>
                <a:cubicBezTo>
                  <a:pt x="f227" y="f228"/>
                  <a:pt x="f229" y="f230"/>
                  <a:pt x="f213" y="f214"/>
                </a:cubicBezTo>
                <a:close/>
                <a:moveTo>
                  <a:pt x="f231" y="f232"/>
                </a:moveTo>
                <a:cubicBezTo>
                  <a:pt x="f233" y="f234"/>
                  <a:pt x="f235" y="f236"/>
                  <a:pt x="f237" y="f238"/>
                </a:cubicBezTo>
                <a:cubicBezTo>
                  <a:pt x="f239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231" y="f232"/>
                </a:cubicBezTo>
                <a:close/>
                <a:moveTo>
                  <a:pt x="f3" y="f249"/>
                </a:moveTo>
                <a:cubicBezTo>
                  <a:pt x="f3" y="f250"/>
                  <a:pt x="f251" y="f4"/>
                  <a:pt x="f252" y="f4"/>
                </a:cubicBezTo>
                <a:cubicBezTo>
                  <a:pt x="f253" y="f4"/>
                  <a:pt x="f254" y="f255"/>
                  <a:pt x="f256" y="f42"/>
                </a:cubicBezTo>
                <a:lnTo>
                  <a:pt x="f2" y="f42"/>
                </a:lnTo>
                <a:lnTo>
                  <a:pt x="f2" y="f55"/>
                </a:lnTo>
                <a:lnTo>
                  <a:pt x="f257" y="f55"/>
                </a:lnTo>
                <a:cubicBezTo>
                  <a:pt x="f258" y="f259"/>
                  <a:pt x="f260" y="f261"/>
                  <a:pt x="f67" y="f262"/>
                </a:cubicBezTo>
                <a:lnTo>
                  <a:pt x="f67" y="f2"/>
                </a:lnTo>
                <a:lnTo>
                  <a:pt x="f252" y="f2"/>
                </a:lnTo>
                <a:lnTo>
                  <a:pt x="f134" y="f2"/>
                </a:lnTo>
                <a:lnTo>
                  <a:pt x="f134" y="f263"/>
                </a:lnTo>
                <a:cubicBezTo>
                  <a:pt x="f264" y="f265"/>
                  <a:pt x="f3" y="f266"/>
                  <a:pt x="f3" y="f249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4" name="Block Arc 41">
            <a:extLst>
              <a:ext uri="{FF2B5EF4-FFF2-40B4-BE49-F238E27FC236}">
                <a16:creationId xmlns:a16="http://schemas.microsoft.com/office/drawing/2014/main" id="{FDEE6F1E-37B8-953E-AB24-C0FB45D61FCA}"/>
              </a:ext>
            </a:extLst>
          </p:cNvPr>
          <p:cNvSpPr/>
          <p:nvPr/>
        </p:nvSpPr>
        <p:spPr>
          <a:xfrm>
            <a:off x="7056415" y="1068229"/>
            <a:ext cx="354979" cy="495293"/>
          </a:xfrm>
          <a:custGeom>
            <a:avLst/>
            <a:gdLst>
              <a:gd name="f0" fmla="val w"/>
              <a:gd name="f1" fmla="val h"/>
              <a:gd name="f2" fmla="val 0"/>
              <a:gd name="f3" fmla="val 2512265"/>
              <a:gd name="f4" fmla="val 3505352"/>
              <a:gd name="f5" fmla="val 1276582"/>
              <a:gd name="f6" fmla="val 2106401"/>
              <a:gd name="f7" fmla="val 1154832"/>
              <a:gd name="f8" fmla="val 2195007"/>
              <a:gd name="f9" fmla="val 1018024"/>
              <a:gd name="f10" fmla="val 2262207"/>
              <a:gd name="f11" fmla="val 871321"/>
              <a:gd name="f12" fmla="val 2302645"/>
              <a:gd name="f13" fmla="val 1041049"/>
              <a:gd name="f14" fmla="val 2346709"/>
              <a:gd name="f15" fmla="val 1216984"/>
              <a:gd name="f16" fmla="val 2342691"/>
              <a:gd name="f17" fmla="val 1380867"/>
              <a:gd name="f18" fmla="val 2295542"/>
              <a:gd name="f19" fmla="val 1352791"/>
              <a:gd name="f20" fmla="val 2227964"/>
              <a:gd name="f21" fmla="val 1317377"/>
              <a:gd name="f22" fmla="val 2164934"/>
              <a:gd name="f23" fmla="val 931061"/>
              <a:gd name="f24" fmla="val 1768598"/>
              <a:gd name="f25" fmla="val 785084"/>
              <a:gd name="f26" fmla="val 2021438"/>
              <a:gd name="f27" fmla="val 684448"/>
              <a:gd name="f28" fmla="val 2196711"/>
              <a:gd name="f29" fmla="val 868931"/>
              <a:gd name="f30" fmla="val 2169533"/>
              <a:gd name="f31" fmla="val 1041385"/>
              <a:gd name="f32" fmla="val 2098006"/>
              <a:gd name="f33" fmla="val 1189228"/>
              <a:gd name="f34" fmla="val 1991290"/>
              <a:gd name="f35" fmla="val 1113839"/>
              <a:gd name="f36" fmla="val 1904543"/>
              <a:gd name="f37" fmla="val 1026949"/>
              <a:gd name="f38" fmla="val 1829435"/>
              <a:gd name="f39" fmla="val 1626242"/>
              <a:gd name="f40" fmla="val 1739577"/>
              <a:gd name="f41" fmla="val 1556851"/>
              <a:gd name="f42" fmla="val 1850020"/>
              <a:gd name="f43" fmla="val 1471526"/>
              <a:gd name="f44" fmla="val 1947792"/>
              <a:gd name="f45" fmla="val 1374302"/>
              <a:gd name="f46" fmla="val 2030973"/>
              <a:gd name="f47" fmla="val 1422822"/>
              <a:gd name="f48" fmla="val 2099916"/>
              <a:gd name="f49" fmla="val 1464618"/>
              <a:gd name="f50" fmla="val 2174537"/>
              <a:gd name="f51" fmla="val 1497466"/>
              <a:gd name="f52" fmla="val 2254701"/>
              <a:gd name="f53" fmla="val 1664534"/>
              <a:gd name="f54" fmla="val 2184833"/>
              <a:gd name="f55" fmla="val 1813198"/>
              <a:gd name="f56" fmla="val 2068027"/>
              <a:gd name="f57" fmla="val 1922549"/>
              <a:gd name="f58" fmla="val 1910651"/>
              <a:gd name="f59" fmla="val 531158"/>
              <a:gd name="f60" fmla="val 1601275"/>
              <a:gd name="f61" fmla="val 514831"/>
              <a:gd name="f62" fmla="val 1769123"/>
              <a:gd name="f63" fmla="val 535254"/>
              <a:gd name="f64" fmla="val 1939877"/>
              <a:gd name="f65" fmla="val 594029"/>
              <a:gd name="f66" fmla="val 2101141"/>
              <a:gd name="f67" fmla="val 822377"/>
              <a:gd name="f68" fmla="val 1705631"/>
              <a:gd name="f69" fmla="val 730789"/>
              <a:gd name="f70" fmla="val 1658398"/>
              <a:gd name="f71" fmla="val 632873"/>
              <a:gd name="f72" fmla="val 1623335"/>
              <a:gd name="f73" fmla="val 270885"/>
              <a:gd name="f74" fmla="val 1572115"/>
              <a:gd name="f75" fmla="val 231457"/>
              <a:gd name="f76" fmla="val 1572339"/>
              <a:gd name="f77" fmla="val 191799"/>
              <a:gd name="f78" fmla="val 1574812"/>
              <a:gd name="f79" fmla="val 152057"/>
              <a:gd name="f80" fmla="val 1579894"/>
              <a:gd name="f81" fmla="val 195418"/>
              <a:gd name="f82" fmla="val 1760005"/>
              <a:gd name="f83" fmla="val 289893"/>
              <a:gd name="f84" fmla="val 1927350"/>
              <a:gd name="f85" fmla="val 428945"/>
              <a:gd name="f86" fmla="val 2058945"/>
              <a:gd name="f87" fmla="val 384418"/>
              <a:gd name="f88" fmla="val 1901749"/>
              <a:gd name="f89" fmla="val 371313"/>
              <a:gd name="f90" fmla="val 1738504"/>
              <a:gd name="f91" fmla="val 388331"/>
              <a:gd name="f92" fmla="val 1577832"/>
              <a:gd name="f93" fmla="val 349511"/>
              <a:gd name="f94" fmla="val 1573916"/>
              <a:gd name="f95" fmla="val 310313"/>
              <a:gd name="f96" fmla="val 1571891"/>
              <a:gd name="f97" fmla="val 1117422"/>
              <a:gd name="f98" fmla="val 1445810"/>
              <a:gd name="f99" fmla="val 992684"/>
              <a:gd name="f100" fmla="val 1661863"/>
              <a:gd name="f101" fmla="val 1102065"/>
              <a:gd name="f102" fmla="val 1730612"/>
              <a:gd name="f103" fmla="val 1200940"/>
              <a:gd name="f104" fmla="val 1816138"/>
              <a:gd name="f105" fmla="val 1286200"/>
              <a:gd name="f106" fmla="val 1915345"/>
              <a:gd name="f107" fmla="val 1368713"/>
              <a:gd name="f108" fmla="val 1844119"/>
              <a:gd name="f109" fmla="val 1441290"/>
              <a:gd name="f110" fmla="val 1760865"/>
              <a:gd name="f111" fmla="val 1500981"/>
              <a:gd name="f112" fmla="val 1667258"/>
              <a:gd name="f113" fmla="val 2092402"/>
              <a:gd name="f114" fmla="val 1221082"/>
              <a:gd name="f115" fmla="val 2001593"/>
              <a:gd name="f116" fmla="val 1234047"/>
              <a:gd name="f117" fmla="val 1911092"/>
              <a:gd name="f118" fmla="val 1235450"/>
              <a:gd name="f119" fmla="val 1822337"/>
              <a:gd name="f120" fmla="val 1227227"/>
              <a:gd name="f121" fmla="val 1800443"/>
              <a:gd name="f122" fmla="val 1366691"/>
              <a:gd name="f123" fmla="val 1756170"/>
              <a:gd name="f124" fmla="val 1503162"/>
              <a:gd name="f125" fmla="val 1688847"/>
              <a:gd name="f126" fmla="val 1630684"/>
              <a:gd name="f127" fmla="val 1987299"/>
              <a:gd name="f128" fmla="val 1802996"/>
              <a:gd name="f129" fmla="val 2084887"/>
              <a:gd name="f130" fmla="val 1618081"/>
              <a:gd name="f131" fmla="val 2117858"/>
              <a:gd name="f132" fmla="val 1415133"/>
              <a:gd name="f133" fmla="val 649579"/>
              <a:gd name="f134" fmla="val 1175701"/>
              <a:gd name="f135" fmla="val 600911"/>
              <a:gd name="f136" fmla="val 1272240"/>
              <a:gd name="f137" fmla="val 566994"/>
              <a:gd name="f138" fmla="val 1374279"/>
              <a:gd name="f139" fmla="val 548013"/>
              <a:gd name="f140" fmla="val 1478728"/>
              <a:gd name="f141" fmla="val 665588"/>
              <a:gd name="f142" fmla="val 1503392"/>
              <a:gd name="f143" fmla="val 778659"/>
              <a:gd name="f144" fmla="val 1543786"/>
              <a:gd name="f145" fmla="val 883938"/>
              <a:gd name="f146" fmla="val 1599004"/>
              <a:gd name="f147" fmla="val 1008644"/>
              <a:gd name="f148" fmla="val 1383007"/>
              <a:gd name="f149" fmla="val 1325201"/>
              <a:gd name="f150" fmla="val 1085928"/>
              <a:gd name="f151" fmla="val 1180226"/>
              <a:gd name="f152" fmla="val 1337032"/>
              <a:gd name="f153" fmla="val 1563461"/>
              <a:gd name="f154" fmla="val 1558293"/>
              <a:gd name="f155" fmla="val 1621429"/>
              <a:gd name="f156" fmla="val 1447029"/>
              <a:gd name="f157" fmla="val 1659763"/>
              <a:gd name="f158" fmla="val 1328223"/>
              <a:gd name="f159" fmla="val 1679185"/>
              <a:gd name="f160" fmla="val 1206861"/>
              <a:gd name="f161" fmla="val 1555153"/>
              <a:gd name="f162" fmla="val 1183834"/>
              <a:gd name="f163" fmla="val 1435895"/>
              <a:gd name="f164" fmla="val 1143161"/>
              <a:gd name="f165" fmla="val 216369"/>
              <a:gd name="f166" fmla="val 925587"/>
              <a:gd name="f167" fmla="val 135862"/>
              <a:gd name="f168" fmla="val 1096620"/>
              <a:gd name="f169" fmla="val 108667"/>
              <a:gd name="f170" fmla="val 1281041"/>
              <a:gd name="f171" fmla="val 130011"/>
              <a:gd name="f172" fmla="val 1458436"/>
              <a:gd name="f173" fmla="val 222591"/>
              <a:gd name="f174" fmla="val 1446071"/>
              <a:gd name="f175" fmla="val 314795"/>
              <a:gd name="f176" fmla="val 1446181"/>
              <a:gd name="f177" fmla="val 405131"/>
              <a:gd name="f178" fmla="val 1455463"/>
              <a:gd name="f179" fmla="val 426945"/>
              <a:gd name="f180" fmla="val 1333935"/>
              <a:gd name="f181" fmla="val 466667"/>
              <a:gd name="f182" fmla="val 1215249"/>
              <a:gd name="f183" fmla="val 524206"/>
              <a:gd name="f184" fmla="val 1103317"/>
              <a:gd name="f185" fmla="val 943246"/>
              <a:gd name="f186" fmla="val 797103"/>
              <a:gd name="f187" fmla="val 853400"/>
              <a:gd name="f188" fmla="val 873630"/>
              <a:gd name="f189" fmla="val 774733"/>
              <a:gd name="f190" fmla="val 963960"/>
              <a:gd name="f191" fmla="val 711316"/>
              <a:gd name="f192" fmla="val 1066306"/>
              <a:gd name="f193" fmla="val 1071447"/>
              <a:gd name="f194" fmla="val 1274228"/>
              <a:gd name="f195" fmla="val 1215869"/>
              <a:gd name="f196" fmla="val 1024081"/>
              <a:gd name="f197" fmla="val 1115458"/>
              <a:gd name="f198" fmla="val 961776"/>
              <a:gd name="f199" fmla="val 1023809"/>
              <a:gd name="f200" fmla="val 885272"/>
              <a:gd name="f201" fmla="val 1777831"/>
              <a:gd name="f202" fmla="val 614825"/>
              <a:gd name="f203" fmla="val 1828108"/>
              <a:gd name="f204" fmla="val 774217"/>
              <a:gd name="f205" fmla="val 1847177"/>
              <a:gd name="f206" fmla="val 940426"/>
              <a:gd name="f207" fmla="val 1835302"/>
              <a:gd name="f208" fmla="val 1104709"/>
              <a:gd name="f209" fmla="val 1912529"/>
              <a:gd name="f210" fmla="val 1111680"/>
              <a:gd name="f211" fmla="val 1991200"/>
              <a:gd name="f212" fmla="val 1110618"/>
              <a:gd name="f213" fmla="val 2070135"/>
              <a:gd name="f214" fmla="val 1099634"/>
              <a:gd name="f215" fmla="val 2023430"/>
              <a:gd name="f216" fmla="val 916066"/>
              <a:gd name="f217" fmla="val 1923963"/>
              <a:gd name="f218" fmla="val 746103"/>
              <a:gd name="f219" fmla="val 1613169"/>
              <a:gd name="f220" fmla="val 587153"/>
              <a:gd name="f221" fmla="val 1386789"/>
              <a:gd name="f222" fmla="val 979253"/>
              <a:gd name="f223" fmla="val 1482593"/>
              <a:gd name="f224" fmla="val 1028182"/>
              <a:gd name="f225" fmla="val 1585369"/>
              <a:gd name="f226" fmla="val 1063521"/>
              <a:gd name="f227" fmla="val 1692132"/>
              <a:gd name="f228" fmla="val 1084514"/>
              <a:gd name="f229" fmla="val 1702376"/>
              <a:gd name="f230" fmla="val 916614"/>
              <a:gd name="f231" fmla="val 1676765"/>
              <a:gd name="f232" fmla="val 746730"/>
              <a:gd name="f233" fmla="val 1500307"/>
              <a:gd name="f234" fmla="val 531421"/>
              <a:gd name="f235" fmla="val 1333628"/>
              <a:gd name="f236" fmla="val 560682"/>
              <a:gd name="f237" fmla="val 1177718"/>
              <a:gd name="f238" fmla="val 626786"/>
              <a:gd name="f239" fmla="val 1041762"/>
              <a:gd name="f240" fmla="val 721997"/>
              <a:gd name="f241" fmla="val 1111912"/>
              <a:gd name="f242" fmla="val 797410"/>
              <a:gd name="f243" fmla="val 1191076"/>
              <a:gd name="f244" fmla="val 863204"/>
              <a:gd name="f245" fmla="val 1277416"/>
              <a:gd name="f246" fmla="val 917480"/>
              <a:gd name="f247" fmla="val 708730"/>
              <a:gd name="f248" fmla="val 442269"/>
              <a:gd name="f249" fmla="val 536145"/>
              <a:gd name="f250" fmla="val 518354"/>
              <a:gd name="f251" fmla="val 384460"/>
              <a:gd name="f252" fmla="val 645249"/>
              <a:gd name="f253" fmla="val 277225"/>
              <a:gd name="f254" fmla="val 815684"/>
              <a:gd name="f255" fmla="val 586010"/>
              <a:gd name="f256" fmla="val 993961"/>
              <a:gd name="f257" fmla="val 658009"/>
              <a:gd name="f258" fmla="val 876621"/>
              <a:gd name="f259" fmla="val 747803"/>
              <a:gd name="f260" fmla="val 773217"/>
              <a:gd name="f261" fmla="val 850548"/>
              <a:gd name="f262" fmla="val 685844"/>
              <a:gd name="f263" fmla="val 795399"/>
              <a:gd name="f264" fmla="val 611028"/>
              <a:gd name="f265" fmla="val 747545"/>
              <a:gd name="f266" fmla="val 529652"/>
              <a:gd name="f267" fmla="val 1114411"/>
              <a:gd name="f268" fmla="val 355452"/>
              <a:gd name="f269" fmla="val 1016499"/>
              <a:gd name="f270" fmla="val 355167"/>
              <a:gd name="f271" fmla="val 919324"/>
              <a:gd name="f272" fmla="val 369705"/>
              <a:gd name="f273" fmla="val 826255"/>
              <a:gd name="f274" fmla="val 398131"/>
              <a:gd name="f275" fmla="val 858722"/>
              <a:gd name="f276" fmla="val 474940"/>
              <a:gd name="f277" fmla="val 900618"/>
              <a:gd name="f278" fmla="val 545829"/>
              <a:gd name="f279" fmla="val 948599"/>
              <a:gd name="f280" fmla="val 611249"/>
              <a:gd name="f281" fmla="val 1085375"/>
              <a:gd name="f282" fmla="val 512974"/>
              <a:gd name="f283" fmla="val 1240825"/>
              <a:gd name="f284" fmla="val 441488"/>
              <a:gd name="f285" fmla="val 1406980"/>
              <a:gd name="f286" fmla="val 401715"/>
              <a:gd name="f287" fmla="val 1310969"/>
              <a:gd name="f288" fmla="val 370847"/>
              <a:gd name="f289" fmla="val 1212322"/>
              <a:gd name="f290" fmla="val 355738"/>
              <a:gd name="f291" fmla="val 1776283"/>
              <a:gd name="f292" fmla="val 295101"/>
              <a:gd name="f293" fmla="val 1710896"/>
              <a:gd name="f294" fmla="val 408983"/>
              <a:gd name="f295" fmla="val 2209777"/>
              <a:gd name="f296" fmla="val 726145"/>
              <a:gd name="f297" fmla="val 2373723"/>
              <a:gd name="f298" fmla="val 1383396"/>
              <a:gd name="f299" fmla="val 2075153"/>
              <a:gd name="f300" fmla="val 1900534"/>
              <a:gd name="f301" fmla="val 1777480"/>
              <a:gd name="f302" fmla="val 2416119"/>
              <a:gd name="f303" fmla="val 1129323"/>
              <a:gd name="f304" fmla="val 2603192"/>
              <a:gd name="f305" fmla="val 606057"/>
              <a:gd name="f306" fmla="val 2333243"/>
              <a:gd name="f307" fmla="val 534769"/>
              <a:gd name="f308" fmla="val 2457402"/>
              <a:gd name="f309" fmla="val 1115347"/>
              <a:gd name="f310" fmla="val 2755664"/>
              <a:gd name="f311" fmla="val 1834151"/>
              <a:gd name="f312" fmla="val 2554240"/>
              <a:gd name="f313" fmla="val 2173557"/>
              <a:gd name="f314" fmla="val 1987198"/>
              <a:gd name="f315" fmla="val 2520801"/>
              <a:gd name="f316" fmla="val 1407062"/>
              <a:gd name="f317" fmla="val 2343129"/>
              <a:gd name="f318" fmla="val 657734"/>
              <a:gd name="f319" fmla="val 1831804"/>
              <a:gd name="f320" fmla="val 1881515"/>
              <a:gd name="f321" fmla="val 1921814"/>
              <a:gd name="f322" fmla="val 40299"/>
              <a:gd name="f323" fmla="val 90010"/>
              <a:gd name="f324" fmla="val 123853"/>
              <a:gd name="f325" fmla="val 1903137"/>
              <a:gd name="f326" fmla="val 153333"/>
              <a:gd name="f327" fmla="val 1874873"/>
              <a:gd name="f328" fmla="val 167531"/>
              <a:gd name="f329" fmla="val 2505724"/>
              <a:gd name="f330" fmla="val 579432"/>
              <a:gd name="f331" fmla="val 2701456"/>
              <a:gd name="f332" fmla="val 1419035"/>
              <a:gd name="f333" fmla="val 2311836"/>
              <a:gd name="f334" fmla="val 2069966"/>
              <a:gd name="f335" fmla="val 2067801"/>
              <a:gd name="f336" fmla="val 2477672"/>
              <a:gd name="f337" fmla="val 1650037"/>
              <a:gd name="f338" fmla="val 2717958"/>
              <a:gd name="f339" fmla="val 1209422"/>
              <a:gd name="f340" fmla="val 2750781"/>
              <a:gd name="f341" fmla="val 3191198"/>
              <a:gd name="f342" fmla="val 1228953"/>
              <a:gd name="f343" fmla="val 3190691"/>
              <a:gd name="f344" fmla="val 1248332"/>
              <a:gd name="f345" fmla="val 3191937"/>
              <a:gd name="f346" fmla="val 1267595"/>
              <a:gd name="f347" fmla="val 3193449"/>
              <a:gd name="f348" fmla="val 1660899"/>
              <a:gd name="f349" fmla="val 3224325"/>
              <a:gd name="f350" fmla="val 1926978"/>
              <a:gd name="f351" fmla="val 3358049"/>
              <a:gd name="f352" fmla="val 1884661"/>
              <a:gd name="f353" fmla="val 3503570"/>
              <a:gd name="f354" fmla="val 318693"/>
              <a:gd name="f355" fmla="val 273700"/>
              <a:gd name="f356" fmla="val 3359367"/>
              <a:gd name="f357" fmla="val 539657"/>
              <a:gd name="f358" fmla="val 3224666"/>
              <a:gd name="f359" fmla="val 934393"/>
              <a:gd name="f360" fmla="val 3193515"/>
              <a:gd name="f361" fmla="val 993398"/>
              <a:gd name="f362" fmla="val 3191208"/>
              <a:gd name="f363" fmla="val 2750894"/>
              <a:gd name="f364" fmla="val 812915"/>
              <a:gd name="f365" fmla="val 2737642"/>
              <a:gd name="f366" fmla="val 632784"/>
              <a:gd name="f367" fmla="val 2688481"/>
              <a:gd name="f368" fmla="val 463078"/>
              <a:gd name="f369" fmla="val 2601537"/>
              <a:gd name="f370" fmla="val 463677"/>
              <a:gd name="f371" fmla="val 2602537"/>
              <a:gd name="f372" fmla="val 463694"/>
              <a:gd name="f373" fmla="val 2603560"/>
              <a:gd name="f374" fmla="val 2604587"/>
              <a:gd name="f375" fmla="val 2654298"/>
              <a:gd name="f376" fmla="val 423395"/>
              <a:gd name="f377" fmla="val 2694597"/>
              <a:gd name="f378" fmla="val 373684"/>
              <a:gd name="f379" fmla="val 323973"/>
              <a:gd name="f380" fmla="val 283674"/>
              <a:gd name="f381" fmla="val 2554876"/>
              <a:gd name="f382" fmla="val 2514577"/>
              <a:gd name="f383" fmla="val 377019"/>
              <a:gd name="f384" fmla="val 2515250"/>
              <a:gd name="f385" fmla="val 511820"/>
              <a:gd name="f386" fmla="val 2280472"/>
              <a:gd name="f387" fmla="val 495824"/>
              <a:gd name="f388" fmla="val 2271237"/>
              <a:gd name="f389" fmla="val 496783"/>
              <a:gd name="f390" fmla="val 2269575"/>
              <a:gd name="f391" fmla="val 34226"/>
              <a:gd name="f392" fmla="val 1964050"/>
              <a:gd name="f393" fmla="val -130424"/>
              <a:gd name="f394" fmla="val 1362029"/>
              <a:gd name="f395" fmla="val 110016"/>
              <a:gd name="f396" fmla="val 864184"/>
              <a:gd name="f397" fmla="val 106296"/>
              <a:gd name="f398" fmla="val 862036"/>
              <a:gd name="f399" fmla="val 148828"/>
              <a:gd name="f400" fmla="val 788370"/>
              <a:gd name="f401" fmla="val 169099"/>
              <a:gd name="f402" fmla="val 753258"/>
              <a:gd name="f403" fmla="val 170873"/>
              <a:gd name="f404" fmla="val 754281"/>
              <a:gd name="f405" fmla="val 475914"/>
              <a:gd name="f406" fmla="val 264737"/>
              <a:gd name="f407" fmla="val 1106018"/>
              <a:gd name="f408" fmla="val 92008"/>
              <a:gd name="f409" fmla="val 1617242"/>
              <a:gd name="f410" fmla="val 355196"/>
              <a:gd name="f411" fmla="val 1748044"/>
              <a:gd name="f412" fmla="val 127384"/>
              <a:gd name="f413" fmla="val 1751959"/>
              <a:gd name="f414" fmla="val 129632"/>
              <a:gd name="f415" fmla="val 1745165"/>
              <a:gd name="f416" fmla="val 117975"/>
              <a:gd name="f417" fmla="val 1741794"/>
              <a:gd name="f418" fmla="val 104386"/>
              <a:gd name="f419" fmla="val 1782093"/>
              <a:gd name="f420" fmla="*/ f0 1 2512265"/>
              <a:gd name="f421" fmla="*/ f1 1 3505352"/>
              <a:gd name="f422" fmla="val f2"/>
              <a:gd name="f423" fmla="val f3"/>
              <a:gd name="f424" fmla="val f4"/>
              <a:gd name="f425" fmla="+- f424 0 f422"/>
              <a:gd name="f426" fmla="+- f423 0 f422"/>
              <a:gd name="f427" fmla="*/ f426 1 2512265"/>
              <a:gd name="f428" fmla="*/ f425 1 3505352"/>
              <a:gd name="f429" fmla="*/ f422 1 f427"/>
              <a:gd name="f430" fmla="*/ f423 1 f427"/>
              <a:gd name="f431" fmla="*/ f422 1 f428"/>
              <a:gd name="f432" fmla="*/ f424 1 f428"/>
              <a:gd name="f433" fmla="*/ f429 f420 1"/>
              <a:gd name="f434" fmla="*/ f430 f420 1"/>
              <a:gd name="f435" fmla="*/ f432 f421 1"/>
              <a:gd name="f436" fmla="*/ f431 f4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33" t="f436" r="f434" b="f435"/>
            <a:pathLst>
              <a:path w="2512265" h="3505352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lnTo>
                  <a:pt x="f25" y="f26"/>
                </a:lnTo>
                <a:lnTo>
                  <a:pt x="f27" y="f28"/>
                </a:ln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23" y="f24"/>
                </a:cubicBezTo>
                <a:close/>
                <a:moveTo>
                  <a:pt x="f39" y="f40"/>
                </a:move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lose/>
                <a:moveTo>
                  <a:pt x="f59" y="f60"/>
                </a:moveTo>
                <a:cubicBezTo>
                  <a:pt x="f61" y="f62"/>
                  <a:pt x="f63" y="f64"/>
                  <a:pt x="f65" y="f66"/>
                </a:cubicBezTo>
                <a:lnTo>
                  <a:pt x="f67" y="f68"/>
                </a:lnTo>
                <a:cubicBezTo>
                  <a:pt x="f69" y="f70"/>
                  <a:pt x="f71" y="f72"/>
                  <a:pt x="f59" y="f60"/>
                </a:cubicBezTo>
                <a:close/>
                <a:moveTo>
                  <a:pt x="f73" y="f74"/>
                </a:move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73" y="f74"/>
                </a:cubicBezTo>
                <a:close/>
                <a:moveTo>
                  <a:pt x="f97" y="f98"/>
                </a:moveTo>
                <a:lnTo>
                  <a:pt x="f99" y="f100"/>
                </a:ln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close/>
                <a:moveTo>
                  <a:pt x="f113" y="f114"/>
                </a:move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lnTo>
                  <a:pt x="f127" y="f128"/>
                </a:lnTo>
                <a:cubicBezTo>
                  <a:pt x="f129" y="f130"/>
                  <a:pt x="f131" y="f132"/>
                  <a:pt x="f113" y="f114"/>
                </a:cubicBezTo>
                <a:close/>
                <a:moveTo>
                  <a:pt x="f133" y="f134"/>
                </a:move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lnTo>
                  <a:pt x="f147" y="f148"/>
                </a:lnTo>
                <a:close/>
                <a:moveTo>
                  <a:pt x="f149" y="f150"/>
                </a:moveTo>
                <a:lnTo>
                  <a:pt x="f151" y="f152"/>
                </a:lnTo>
                <a:lnTo>
                  <a:pt x="f153" y="f154"/>
                </a:ln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49" y="f150"/>
                </a:cubicBezTo>
                <a:close/>
                <a:moveTo>
                  <a:pt x="f165" y="f166"/>
                </a:moveTo>
                <a:cubicBezTo>
                  <a:pt x="f167" y="f168"/>
                  <a:pt x="f169" y="f170"/>
                  <a:pt x="f171" y="f172"/>
                </a:cubicBez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83" y="f184"/>
                </a:cubicBezTo>
                <a:close/>
                <a:moveTo>
                  <a:pt x="f185" y="f186"/>
                </a:moveTo>
                <a:cubicBezTo>
                  <a:pt x="f187" y="f188"/>
                  <a:pt x="f189" y="f190"/>
                  <a:pt x="f191" y="f192"/>
                </a:cubicBezTo>
                <a:lnTo>
                  <a:pt x="f193" y="f194"/>
                </a:lnTo>
                <a:lnTo>
                  <a:pt x="f195" y="f196"/>
                </a:lnTo>
                <a:cubicBezTo>
                  <a:pt x="f197" y="f198"/>
                  <a:pt x="f199" y="f200"/>
                  <a:pt x="f185" y="f186"/>
                </a:cubicBezTo>
                <a:close/>
                <a:moveTo>
                  <a:pt x="f201" y="f202"/>
                </a:move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01" y="f202"/>
                </a:cubicBezTo>
                <a:close/>
                <a:moveTo>
                  <a:pt x="f219" y="f220"/>
                </a:moveTo>
                <a:lnTo>
                  <a:pt x="f221" y="f222"/>
                </a:lnTo>
                <a:cubicBezTo>
                  <a:pt x="f223" y="f224"/>
                  <a:pt x="f225" y="f226"/>
                  <a:pt x="f227" y="f228"/>
                </a:cubicBezTo>
                <a:cubicBezTo>
                  <a:pt x="f229" y="f230"/>
                  <a:pt x="f231" y="f232"/>
                  <a:pt x="f219" y="f220"/>
                </a:cubicBezTo>
                <a:close/>
                <a:moveTo>
                  <a:pt x="f233" y="f234"/>
                </a:moveTo>
                <a:cubicBezTo>
                  <a:pt x="f235" y="f236"/>
                  <a:pt x="f237" y="f238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lose/>
                <a:moveTo>
                  <a:pt x="f247" y="f248"/>
                </a:moveTo>
                <a:cubicBezTo>
                  <a:pt x="f249" y="f250"/>
                  <a:pt x="f251" y="f252"/>
                  <a:pt x="f253" y="f254"/>
                </a:cubicBezTo>
                <a:lnTo>
                  <a:pt x="f255" y="f256"/>
                </a:lnTo>
                <a:cubicBezTo>
                  <a:pt x="f257" y="f258"/>
                  <a:pt x="f259" y="f260"/>
                  <a:pt x="f261" y="f262"/>
                </a:cubicBezTo>
                <a:cubicBezTo>
                  <a:pt x="f263" y="f264"/>
                  <a:pt x="f265" y="f266"/>
                  <a:pt x="f247" y="f248"/>
                </a:cubicBezTo>
                <a:close/>
                <a:moveTo>
                  <a:pt x="f267" y="f268"/>
                </a:moveTo>
                <a:cubicBezTo>
                  <a:pt x="f269" y="f270"/>
                  <a:pt x="f271" y="f272"/>
                  <a:pt x="f273" y="f274"/>
                </a:cubicBezTo>
                <a:cubicBezTo>
                  <a:pt x="f275" y="f276"/>
                  <a:pt x="f277" y="f278"/>
                  <a:pt x="f279" y="f280"/>
                </a:cubicBezTo>
                <a:cubicBezTo>
                  <a:pt x="f281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67" y="f268"/>
                </a:cubicBezTo>
                <a:close/>
                <a:moveTo>
                  <a:pt x="f291" y="f292"/>
                </a:moveTo>
                <a:lnTo>
                  <a:pt x="f293" y="f294"/>
                </a:lnTo>
                <a:cubicBezTo>
                  <a:pt x="f295" y="f296"/>
                  <a:pt x="f297" y="f298"/>
                  <a:pt x="f299" y="f300"/>
                </a:cubicBezTo>
                <a:cubicBezTo>
                  <a:pt x="f301" y="f302"/>
                  <a:pt x="f303" y="f304"/>
                  <a:pt x="f305" y="f306"/>
                </a:cubicBezTo>
                <a:lnTo>
                  <a:pt x="f307" y="f308"/>
                </a:lnTo>
                <a:cubicBezTo>
                  <a:pt x="f309" y="f310"/>
                  <a:pt x="f311" y="f312"/>
                  <a:pt x="f313" y="f314"/>
                </a:cubicBezTo>
                <a:cubicBezTo>
                  <a:pt x="f315" y="f316"/>
                  <a:pt x="f317" y="f318"/>
                  <a:pt x="f291" y="f292"/>
                </a:cubicBezTo>
                <a:close/>
                <a:moveTo>
                  <a:pt x="f319" y="f2"/>
                </a:moveTo>
                <a:cubicBezTo>
                  <a:pt x="f320" y="f2"/>
                  <a:pt x="f321" y="f322"/>
                  <a:pt x="f321" y="f323"/>
                </a:cubicBezTo>
                <a:cubicBezTo>
                  <a:pt x="f321" y="f324"/>
                  <a:pt x="f325" y="f326"/>
                  <a:pt x="f327" y="f328"/>
                </a:cubicBezTo>
                <a:cubicBezTo>
                  <a:pt x="f329" y="f330"/>
                  <a:pt x="f331" y="f332"/>
                  <a:pt x="f333" y="f334"/>
                </a:cubicBezTo>
                <a:cubicBezTo>
                  <a:pt x="f335" y="f336"/>
                  <a:pt x="f337" y="f338"/>
                  <a:pt x="f339" y="f340"/>
                </a:cubicBezTo>
                <a:lnTo>
                  <a:pt x="f339" y="f341"/>
                </a:lnTo>
                <a:cubicBezTo>
                  <a:pt x="f342" y="f343"/>
                  <a:pt x="f344" y="f345"/>
                  <a:pt x="f346" y="f347"/>
                </a:cubicBezTo>
                <a:cubicBezTo>
                  <a:pt x="f348" y="f349"/>
                  <a:pt x="f350" y="f351"/>
                  <a:pt x="f352" y="f353"/>
                </a:cubicBezTo>
                <a:lnTo>
                  <a:pt x="f354" y="f4"/>
                </a:lnTo>
                <a:cubicBezTo>
                  <a:pt x="f355" y="f356"/>
                  <a:pt x="f357" y="f358"/>
                  <a:pt x="f359" y="f360"/>
                </a:cubicBezTo>
                <a:lnTo>
                  <a:pt x="f361" y="f362"/>
                </a:lnTo>
                <a:lnTo>
                  <a:pt x="f361" y="f363"/>
                </a:lnTo>
                <a:cubicBezTo>
                  <a:pt x="f364" y="f365"/>
                  <a:pt x="f366" y="f367"/>
                  <a:pt x="f368" y="f369"/>
                </a:cubicBezTo>
                <a:cubicBezTo>
                  <a:pt x="f370" y="f371"/>
                  <a:pt x="f372" y="f373"/>
                  <a:pt x="f372" y="f374"/>
                </a:cubicBezTo>
                <a:cubicBezTo>
                  <a:pt x="f372" y="f375"/>
                  <a:pt x="f376" y="f377"/>
                  <a:pt x="f378" y="f377"/>
                </a:cubicBezTo>
                <a:cubicBezTo>
                  <a:pt x="f379" y="f377"/>
                  <a:pt x="f380" y="f375"/>
                  <a:pt x="f380" y="f374"/>
                </a:cubicBezTo>
                <a:cubicBezTo>
                  <a:pt x="f380" y="f381"/>
                  <a:pt x="f379" y="f382"/>
                  <a:pt x="f378" y="f382"/>
                </a:cubicBezTo>
                <a:lnTo>
                  <a:pt x="f383" y="f384"/>
                </a:lnTo>
                <a:lnTo>
                  <a:pt x="f385" y="f386"/>
                </a:lnTo>
                <a:lnTo>
                  <a:pt x="f387" y="f388"/>
                </a:lnTo>
                <a:lnTo>
                  <a:pt x="f389" y="f390"/>
                </a:lnTo>
                <a:cubicBezTo>
                  <a:pt x="f391" y="f392"/>
                  <a:pt x="f393" y="f394"/>
                  <a:pt x="f395" y="f396"/>
                </a:cubicBezTo>
                <a:lnTo>
                  <a:pt x="f397" y="f398"/>
                </a:lnTo>
                <a:lnTo>
                  <a:pt x="f399" y="f400"/>
                </a:lnTo>
                <a:lnTo>
                  <a:pt x="f401" y="f402"/>
                </a:lnTo>
                <a:lnTo>
                  <a:pt x="f403" y="f404"/>
                </a:lnTo>
                <a:cubicBezTo>
                  <a:pt x="f405" y="f406"/>
                  <a:pt x="f407" y="f408"/>
                  <a:pt x="f409" y="f410"/>
                </a:cubicBezTo>
                <a:lnTo>
                  <a:pt x="f411" y="f412"/>
                </a:lnTo>
                <a:lnTo>
                  <a:pt x="f413" y="f414"/>
                </a:lnTo>
                <a:cubicBezTo>
                  <a:pt x="f415" y="f416"/>
                  <a:pt x="f417" y="f418"/>
                  <a:pt x="f417" y="f323"/>
                </a:cubicBezTo>
                <a:cubicBezTo>
                  <a:pt x="f417" y="f322"/>
                  <a:pt x="f419" y="f2"/>
                  <a:pt x="f319" y="f2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5" name="Right Triangle 17">
            <a:extLst>
              <a:ext uri="{FF2B5EF4-FFF2-40B4-BE49-F238E27FC236}">
                <a16:creationId xmlns:a16="http://schemas.microsoft.com/office/drawing/2014/main" id="{E32078F1-41B6-B76D-2C35-D903C4622385}"/>
              </a:ext>
            </a:extLst>
          </p:cNvPr>
          <p:cNvSpPr/>
          <p:nvPr/>
        </p:nvSpPr>
        <p:spPr>
          <a:xfrm>
            <a:off x="5779309" y="3450717"/>
            <a:ext cx="289343" cy="409797"/>
          </a:xfrm>
          <a:custGeom>
            <a:avLst/>
            <a:gdLst>
              <a:gd name="f0" fmla="val w"/>
              <a:gd name="f1" fmla="val h"/>
              <a:gd name="f2" fmla="val 0"/>
              <a:gd name="f3" fmla="val 2387678"/>
              <a:gd name="f4" fmla="val 3240000"/>
              <a:gd name="f5" fmla="val 1645041"/>
              <a:gd name="f6" fmla="val 17032"/>
              <a:gd name="f7" fmla="val 2376264"/>
              <a:gd name="f8" fmla="val 17033"/>
              <a:gd name="f9" fmla="val 1645042"/>
              <a:gd name="f10" fmla="val 1379678"/>
              <a:gd name="f11" fmla="val 996125"/>
              <a:gd name="f12" fmla="val 1498869"/>
              <a:gd name="f13" fmla="val 888809"/>
              <a:gd name="f14" fmla="*/ f0 1 2387678"/>
              <a:gd name="f15" fmla="*/ f1 1 3240000"/>
              <a:gd name="f16" fmla="val f2"/>
              <a:gd name="f17" fmla="val f3"/>
              <a:gd name="f18" fmla="val f4"/>
              <a:gd name="f19" fmla="+- f18 0 f16"/>
              <a:gd name="f20" fmla="+- f17 0 f16"/>
              <a:gd name="f21" fmla="*/ f20 1 2387678"/>
              <a:gd name="f22" fmla="*/ f19 1 3240000"/>
              <a:gd name="f23" fmla="*/ f16 1 f21"/>
              <a:gd name="f24" fmla="*/ f17 1 f21"/>
              <a:gd name="f25" fmla="*/ f16 1 f22"/>
              <a:gd name="f26" fmla="*/ f18 1 f22"/>
              <a:gd name="f27" fmla="*/ f23 f14 1"/>
              <a:gd name="f28" fmla="*/ f24 f14 1"/>
              <a:gd name="f29" fmla="*/ f26 f15 1"/>
              <a:gd name="f30" fmla="*/ f2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0" r="f28" b="f29"/>
            <a:pathLst>
              <a:path w="2387678" h="3240000">
                <a:moveTo>
                  <a:pt x="f5" y="f6"/>
                </a:moveTo>
                <a:lnTo>
                  <a:pt x="f7" y="f6"/>
                </a:lnTo>
                <a:lnTo>
                  <a:pt x="f7" y="f8"/>
                </a:lnTo>
                <a:lnTo>
                  <a:pt x="f9" y="f8"/>
                </a:lnTo>
                <a:close/>
                <a:moveTo>
                  <a:pt x="f2" y="f6"/>
                </a:moveTo>
                <a:lnTo>
                  <a:pt x="f10" y="f6"/>
                </a:lnTo>
                <a:lnTo>
                  <a:pt x="f10" y="f11"/>
                </a:lnTo>
                <a:lnTo>
                  <a:pt x="f7" y="f11"/>
                </a:lnTo>
                <a:lnTo>
                  <a:pt x="f7" y="f4"/>
                </a:lnTo>
                <a:lnTo>
                  <a:pt x="f2" y="f4"/>
                </a:lnTo>
                <a:close/>
                <a:moveTo>
                  <a:pt x="f12" y="f2"/>
                </a:moveTo>
                <a:lnTo>
                  <a:pt x="f3" y="f13"/>
                </a:lnTo>
                <a:lnTo>
                  <a:pt x="f12" y="f13"/>
                </a:ln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6" name="Oval 66">
            <a:extLst>
              <a:ext uri="{FF2B5EF4-FFF2-40B4-BE49-F238E27FC236}">
                <a16:creationId xmlns:a16="http://schemas.microsoft.com/office/drawing/2014/main" id="{DD18EAE8-F6D2-DDB6-2D4F-58E41ECC0537}"/>
              </a:ext>
            </a:extLst>
          </p:cNvPr>
          <p:cNvSpPr/>
          <p:nvPr/>
        </p:nvSpPr>
        <p:spPr>
          <a:xfrm rot="20700014">
            <a:off x="4603145" y="2725663"/>
            <a:ext cx="411507" cy="352492"/>
          </a:xfrm>
          <a:custGeom>
            <a:avLst/>
            <a:gdLst>
              <a:gd name="f0" fmla="val w"/>
              <a:gd name="f1" fmla="val h"/>
              <a:gd name="f2" fmla="val 0"/>
              <a:gd name="f3" fmla="val 2901316"/>
              <a:gd name="f4" fmla="val 2485205"/>
              <a:gd name="f5" fmla="val 8833"/>
              <a:gd name="f6" fmla="val 2885407"/>
              <a:gd name="f7" fmla="val 69738"/>
              <a:gd name="f8" fmla="val 2890344"/>
              <a:gd name="f9" fmla="val 71061"/>
              <a:gd name="f10" fmla="val 2331295"/>
              <a:gd name="f11" fmla="val 2157461"/>
              <a:gd name="f12" fmla="val 2322295"/>
              <a:gd name="f13" fmla="val 2155049"/>
              <a:gd name="f14" fmla="val 2311779"/>
              <a:gd name="f15" fmla="val 2339141"/>
              <a:gd name="f16" fmla="val 2127696"/>
              <a:gd name="f17" fmla="val 1902404"/>
              <a:gd name="f18" fmla="val 1669201"/>
              <a:gd name="f19" fmla="val 1480151"/>
              <a:gd name="f20" fmla="val 2328701"/>
              <a:gd name="f21" fmla="val 1480150"/>
              <a:gd name="f22" fmla="val 2135644"/>
              <a:gd name="f23" fmla="val 1942587"/>
              <a:gd name="f24" fmla="val 1669200"/>
              <a:gd name="f25" fmla="val 1786083"/>
              <a:gd name="f26" fmla="val 2026046"/>
              <a:gd name="f27" fmla="val 2137276"/>
              <a:gd name="f28" fmla="val 1830075"/>
              <a:gd name="f29" fmla="val 2213623"/>
              <a:gd name="f30" fmla="val 1901150"/>
              <a:gd name="f31" fmla="val 2586815"/>
              <a:gd name="f32" fmla="val 508378"/>
              <a:gd name="f33" fmla="val 1283297"/>
              <a:gd name="f34" fmla="val 847984"/>
              <a:gd name="f35" fmla="val 2132988"/>
              <a:gd name="f36" fmla="val 841776"/>
              <a:gd name="f37" fmla="val 2131324"/>
              <a:gd name="f38" fmla="val 829584"/>
              <a:gd name="f39" fmla="val 2314002"/>
              <a:gd name="f40" fmla="val 646295"/>
              <a:gd name="f41" fmla="val 2458448"/>
              <a:gd name="f42" fmla="val 422254"/>
              <a:gd name="f43" fmla="val 189051"/>
              <a:gd name="f44" fmla="val 1"/>
              <a:gd name="f45" fmla="val 2301944"/>
              <a:gd name="f46" fmla="val 2108887"/>
              <a:gd name="f47" fmla="val 1915830"/>
              <a:gd name="f48" fmla="val 1759326"/>
              <a:gd name="f49" fmla="val 422255"/>
              <a:gd name="f50" fmla="val 544771"/>
              <a:gd name="f51" fmla="val 655100"/>
              <a:gd name="f52" fmla="val 1802522"/>
              <a:gd name="f53" fmla="val 731465"/>
              <a:gd name="f54" fmla="val 1872378"/>
              <a:gd name="f55" fmla="val 1233167"/>
              <a:gd name="f56" fmla="val 1266129"/>
              <a:gd name="f57" fmla="*/ f0 1 2901316"/>
              <a:gd name="f58" fmla="*/ f1 1 2485205"/>
              <a:gd name="f59" fmla="val f2"/>
              <a:gd name="f60" fmla="val f3"/>
              <a:gd name="f61" fmla="val f4"/>
              <a:gd name="f62" fmla="+- f61 0 f59"/>
              <a:gd name="f63" fmla="+- f60 0 f59"/>
              <a:gd name="f64" fmla="*/ f63 1 2901316"/>
              <a:gd name="f65" fmla="*/ f62 1 2485205"/>
              <a:gd name="f66" fmla="*/ f59 1 f64"/>
              <a:gd name="f67" fmla="*/ f60 1 f64"/>
              <a:gd name="f68" fmla="*/ f59 1 f65"/>
              <a:gd name="f69" fmla="*/ f61 1 f65"/>
              <a:gd name="f70" fmla="*/ f66 f57 1"/>
              <a:gd name="f71" fmla="*/ f67 f57 1"/>
              <a:gd name="f72" fmla="*/ f69 f58 1"/>
              <a:gd name="f73" fmla="*/ f68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0" t="f73" r="f71" b="f72"/>
            <a:pathLst>
              <a:path w="2901316" h="2485205">
                <a:moveTo>
                  <a:pt x="f3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cubicBezTo>
                  <a:pt x="f14" y="f15"/>
                  <a:pt x="f16" y="f4"/>
                  <a:pt x="f17" y="f4"/>
                </a:cubicBezTo>
                <a:cubicBezTo>
                  <a:pt x="f18" y="f4"/>
                  <a:pt x="f19" y="f20"/>
                  <a:pt x="f21" y="f22"/>
                </a:cubicBezTo>
                <a:cubicBezTo>
                  <a:pt x="f21" y="f23"/>
                  <a:pt x="f24" y="f25"/>
                  <a:pt x="f17" y="f25"/>
                </a:cubicBezTo>
                <a:cubicBezTo>
                  <a:pt x="f26" y="f25"/>
                  <a:pt x="f27" y="f28"/>
                  <a:pt x="f29" y="f30"/>
                </a:cubicBezTo>
                <a:lnTo>
                  <a:pt x="f31" y="f32"/>
                </a:ln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1"/>
                </a:cubicBezTo>
                <a:cubicBezTo>
                  <a:pt x="f43" y="f41"/>
                  <a:pt x="f44" y="f45"/>
                  <a:pt x="f2" y="f46"/>
                </a:cubicBezTo>
                <a:cubicBezTo>
                  <a:pt x="f2" y="f47"/>
                  <a:pt x="f43" y="f48"/>
                  <a:pt x="f49" y="f48"/>
                </a:cubicBezTo>
                <a:cubicBezTo>
                  <a:pt x="f50" y="f48"/>
                  <a:pt x="f51" y="f52"/>
                  <a:pt x="f53" y="f54"/>
                </a:cubicBezTo>
                <a:lnTo>
                  <a:pt x="f55" y="f2"/>
                </a:lnTo>
                <a:lnTo>
                  <a:pt x="f56" y="f5"/>
                </a:ln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D0BC7F4E-3100-90D4-8BA5-EF8874849A11}"/>
              </a:ext>
            </a:extLst>
          </p:cNvPr>
          <p:cNvSpPr/>
          <p:nvPr/>
        </p:nvSpPr>
        <p:spPr>
          <a:xfrm>
            <a:off x="3300883" y="2658938"/>
            <a:ext cx="395505" cy="37022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39999"/>
              <a:gd name="f7" fmla="val 3032924"/>
              <a:gd name="f8" fmla="val 1576606"/>
              <a:gd name="f9" fmla="val 2778202"/>
              <a:gd name="f10" fmla="val 2778795"/>
              <a:gd name="f11" fmla="val 1663394"/>
              <a:gd name="f12" fmla="val 2792670"/>
              <a:gd name="f13" fmla="val 2776423"/>
              <a:gd name="f14" fmla="val 2185083"/>
              <a:gd name="f15" fmla="val 2605634"/>
              <a:gd name="f16" fmla="val 2444552"/>
              <a:gd name="f17" fmla="val 2500589"/>
              <a:gd name="f18" fmla="val 2991331"/>
              <a:gd name="f19" fmla="val 2709748"/>
              <a:gd name="f20" fmla="val 3000856"/>
              <a:gd name="f21" fmla="val 526981"/>
              <a:gd name="f22" fmla="val 2855082"/>
              <a:gd name="f23" fmla="val 2857178"/>
              <a:gd name="f24" fmla="val 1175360"/>
              <a:gd name="f25" fmla="val 2859273"/>
              <a:gd name="f26" fmla="val 1823738"/>
              <a:gd name="f27" fmla="val 2861369"/>
              <a:gd name="f28" fmla="val 2472117"/>
              <a:gd name="f29" fmla="val 2483869"/>
              <a:gd name="f30" fmla="val 2318121"/>
              <a:gd name="f31" fmla="val 2052449"/>
              <a:gd name="f32" fmla="val 2439541"/>
              <a:gd name="f33" fmla="val 2765302"/>
              <a:gd name="f34" fmla="val 430441"/>
              <a:gd name="f35" fmla="val 402054"/>
              <a:gd name="f36" fmla="val 1896442"/>
              <a:gd name="f37" fmla="val 149589"/>
              <a:gd name="f38" fmla="val 2115835"/>
              <a:gd name="f39" fmla="val 2106"/>
              <a:gd name="f40" fmla="val 2406065"/>
              <a:gd name="f41" fmla="val 22"/>
              <a:gd name="f42" fmla="val 2537987"/>
              <a:gd name="f43" fmla="val -925"/>
              <a:gd name="f44" fmla="val 2684544"/>
              <a:gd name="f45" fmla="val 28169"/>
              <a:gd name="f46" fmla="val 2853673"/>
              <a:gd name="f47" fmla="val 91100"/>
              <a:gd name="f48" fmla="val 2854039"/>
              <a:gd name="f49" fmla="val 204214"/>
              <a:gd name="f50" fmla="val 2854404"/>
              <a:gd name="f51" fmla="val 317327"/>
              <a:gd name="f52" fmla="val 2854770"/>
              <a:gd name="f53" fmla="val 3120669"/>
              <a:gd name="f54" fmla="val 428517"/>
              <a:gd name="f55" fmla="val 738345"/>
              <a:gd name="f56" fmla="val 102477"/>
              <a:gd name="f57" fmla="val 385229"/>
              <a:gd name="f58" fmla="val 385595"/>
              <a:gd name="f59" fmla="val 385960"/>
              <a:gd name="f60" fmla="val 386326"/>
              <a:gd name="f61" fmla="val 555455"/>
              <a:gd name="f62" fmla="val 702013"/>
              <a:gd name="f63" fmla="val 833935"/>
              <a:gd name="f64" fmla="val 1124164"/>
              <a:gd name="f65" fmla="val 1343558"/>
              <a:gd name="f66" fmla="val 1187550"/>
              <a:gd name="f67" fmla="val 756130"/>
              <a:gd name="f68" fmla="val 378630"/>
              <a:gd name="f69" fmla="val 384918"/>
              <a:gd name="f70" fmla="val 239143"/>
              <a:gd name="f71" fmla="val 229618"/>
              <a:gd name="f72" fmla="val 2690698"/>
              <a:gd name="f73" fmla="val 773243"/>
              <a:gd name="f74" fmla="val 2466244"/>
              <a:gd name="f75" fmla="val 1081748"/>
              <a:gd name="f76" fmla="val 2626096"/>
              <a:gd name="f77" fmla="+- 0 0 -90"/>
              <a:gd name="f78" fmla="*/ f3 1 3239999"/>
              <a:gd name="f79" fmla="*/ f4 1 3032924"/>
              <a:gd name="f80" fmla="val f5"/>
              <a:gd name="f81" fmla="val f6"/>
              <a:gd name="f82" fmla="val f7"/>
              <a:gd name="f83" fmla="*/ f77 f0 1"/>
              <a:gd name="f84" fmla="+- f82 0 f80"/>
              <a:gd name="f85" fmla="+- f81 0 f80"/>
              <a:gd name="f86" fmla="*/ f83 1 f2"/>
              <a:gd name="f87" fmla="*/ f85 1 3239999"/>
              <a:gd name="f88" fmla="*/ f84 1 3032924"/>
              <a:gd name="f89" fmla="*/ 833935 f85 1"/>
              <a:gd name="f90" fmla="*/ 22 f84 1"/>
              <a:gd name="f91" fmla="*/ 1576606 f85 1"/>
              <a:gd name="f92" fmla="*/ 402054 f84 1"/>
              <a:gd name="f93" fmla="*/ 430441 f84 1"/>
              <a:gd name="f94" fmla="*/ 526981 f84 1"/>
              <a:gd name="f95" fmla="*/ 2765302 f84 1"/>
              <a:gd name="f96" fmla="*/ 378630 f85 1"/>
              <a:gd name="f97" fmla="*/ 2472117 f84 1"/>
              <a:gd name="f98" fmla="*/ 384918 f85 1"/>
              <a:gd name="f99" fmla="*/ 239143 f85 1"/>
              <a:gd name="f100" fmla="*/ 2776423 f84 1"/>
              <a:gd name="f101" fmla="*/ 2778202 f84 1"/>
              <a:gd name="f102" fmla="*/ 1663394 f85 1"/>
              <a:gd name="f103" fmla="*/ 3000856 f85 1"/>
              <a:gd name="f104" fmla="*/ 2855082 f85 1"/>
              <a:gd name="f105" fmla="*/ 2861369 f85 1"/>
              <a:gd name="f106" fmla="*/ 2406065 f85 1"/>
              <a:gd name="f107" fmla="*/ 2853673 f85 1"/>
              <a:gd name="f108" fmla="*/ 91100 f84 1"/>
              <a:gd name="f109" fmla="*/ 2854770 f85 1"/>
              <a:gd name="f110" fmla="*/ 3120669 f85 1"/>
              <a:gd name="f111" fmla="*/ 428517 f84 1"/>
              <a:gd name="f112" fmla="*/ 738345 f84 1"/>
              <a:gd name="f113" fmla="*/ 3239999 f85 1"/>
              <a:gd name="f114" fmla="*/ 3032924 f84 1"/>
              <a:gd name="f115" fmla="*/ 0 f85 1"/>
              <a:gd name="f116" fmla="*/ 102477 f85 1"/>
              <a:gd name="f117" fmla="*/ 385229 f85 1"/>
              <a:gd name="f118" fmla="*/ 386326 f85 1"/>
              <a:gd name="f119" fmla="*/ 229618 f85 1"/>
              <a:gd name="f120" fmla="*/ 2690698 f84 1"/>
              <a:gd name="f121" fmla="*/ 2991331 f85 1"/>
              <a:gd name="f122" fmla="*/ 2709748 f84 1"/>
              <a:gd name="f123" fmla="+- f86 0 f1"/>
              <a:gd name="f124" fmla="*/ f89 1 3239999"/>
              <a:gd name="f125" fmla="*/ f90 1 3032924"/>
              <a:gd name="f126" fmla="*/ f91 1 3239999"/>
              <a:gd name="f127" fmla="*/ f92 1 3032924"/>
              <a:gd name="f128" fmla="*/ f93 1 3032924"/>
              <a:gd name="f129" fmla="*/ f94 1 3032924"/>
              <a:gd name="f130" fmla="*/ f95 1 3032924"/>
              <a:gd name="f131" fmla="*/ f96 1 3239999"/>
              <a:gd name="f132" fmla="*/ f97 1 3032924"/>
              <a:gd name="f133" fmla="*/ f98 1 3239999"/>
              <a:gd name="f134" fmla="*/ f99 1 3239999"/>
              <a:gd name="f135" fmla="*/ f100 1 3032924"/>
              <a:gd name="f136" fmla="*/ f101 1 3032924"/>
              <a:gd name="f137" fmla="*/ f102 1 3239999"/>
              <a:gd name="f138" fmla="*/ f103 1 3239999"/>
              <a:gd name="f139" fmla="*/ f104 1 3239999"/>
              <a:gd name="f140" fmla="*/ f105 1 3239999"/>
              <a:gd name="f141" fmla="*/ f106 1 3239999"/>
              <a:gd name="f142" fmla="*/ f107 1 3239999"/>
              <a:gd name="f143" fmla="*/ f108 1 3032924"/>
              <a:gd name="f144" fmla="*/ f109 1 3239999"/>
              <a:gd name="f145" fmla="*/ f110 1 3239999"/>
              <a:gd name="f146" fmla="*/ f111 1 3032924"/>
              <a:gd name="f147" fmla="*/ f112 1 3032924"/>
              <a:gd name="f148" fmla="*/ f113 1 3239999"/>
              <a:gd name="f149" fmla="*/ f114 1 3032924"/>
              <a:gd name="f150" fmla="*/ f115 1 3239999"/>
              <a:gd name="f151" fmla="*/ f116 1 3239999"/>
              <a:gd name="f152" fmla="*/ f117 1 3239999"/>
              <a:gd name="f153" fmla="*/ f118 1 3239999"/>
              <a:gd name="f154" fmla="*/ f119 1 3239999"/>
              <a:gd name="f155" fmla="*/ f120 1 3032924"/>
              <a:gd name="f156" fmla="*/ f121 1 3239999"/>
              <a:gd name="f157" fmla="*/ f122 1 3032924"/>
              <a:gd name="f158" fmla="*/ f80 1 f87"/>
              <a:gd name="f159" fmla="*/ f81 1 f87"/>
              <a:gd name="f160" fmla="*/ f80 1 f88"/>
              <a:gd name="f161" fmla="*/ f82 1 f88"/>
              <a:gd name="f162" fmla="*/ f126 1 f87"/>
              <a:gd name="f163" fmla="*/ f136 1 f88"/>
              <a:gd name="f164" fmla="*/ f137 1 f87"/>
              <a:gd name="f165" fmla="*/ f135 1 f88"/>
              <a:gd name="f166" fmla="*/ f156 1 f87"/>
              <a:gd name="f167" fmla="*/ f157 1 f88"/>
              <a:gd name="f168" fmla="*/ f138 1 f87"/>
              <a:gd name="f169" fmla="*/ f129 1 f88"/>
              <a:gd name="f170" fmla="*/ f139 1 f87"/>
              <a:gd name="f171" fmla="*/ f140 1 f87"/>
              <a:gd name="f172" fmla="*/ f132 1 f88"/>
              <a:gd name="f173" fmla="*/ f130 1 f88"/>
              <a:gd name="f174" fmla="*/ f128 1 f88"/>
              <a:gd name="f175" fmla="*/ f127 1 f88"/>
              <a:gd name="f176" fmla="*/ f141 1 f87"/>
              <a:gd name="f177" fmla="*/ f125 1 f88"/>
              <a:gd name="f178" fmla="*/ f142 1 f87"/>
              <a:gd name="f179" fmla="*/ f143 1 f88"/>
              <a:gd name="f180" fmla="*/ f144 1 f87"/>
              <a:gd name="f181" fmla="*/ f145 1 f87"/>
              <a:gd name="f182" fmla="*/ f146 1 f88"/>
              <a:gd name="f183" fmla="*/ f147 1 f88"/>
              <a:gd name="f184" fmla="*/ f148 1 f87"/>
              <a:gd name="f185" fmla="*/ f149 1 f88"/>
              <a:gd name="f186" fmla="*/ f150 1 f87"/>
              <a:gd name="f187" fmla="*/ f151 1 f87"/>
              <a:gd name="f188" fmla="*/ f152 1 f87"/>
              <a:gd name="f189" fmla="*/ f153 1 f87"/>
              <a:gd name="f190" fmla="*/ f124 1 f87"/>
              <a:gd name="f191" fmla="*/ f131 1 f87"/>
              <a:gd name="f192" fmla="*/ f133 1 f87"/>
              <a:gd name="f193" fmla="*/ f134 1 f87"/>
              <a:gd name="f194" fmla="*/ f154 1 f87"/>
              <a:gd name="f195" fmla="*/ f155 1 f88"/>
              <a:gd name="f196" fmla="*/ f158 f78 1"/>
              <a:gd name="f197" fmla="*/ f159 f78 1"/>
              <a:gd name="f198" fmla="*/ f161 f79 1"/>
              <a:gd name="f199" fmla="*/ f160 f79 1"/>
              <a:gd name="f200" fmla="*/ f162 f78 1"/>
              <a:gd name="f201" fmla="*/ f163 f79 1"/>
              <a:gd name="f202" fmla="*/ f164 f78 1"/>
              <a:gd name="f203" fmla="*/ f165 f79 1"/>
              <a:gd name="f204" fmla="*/ f166 f78 1"/>
              <a:gd name="f205" fmla="*/ f167 f79 1"/>
              <a:gd name="f206" fmla="*/ f168 f78 1"/>
              <a:gd name="f207" fmla="*/ f169 f79 1"/>
              <a:gd name="f208" fmla="*/ f170 f78 1"/>
              <a:gd name="f209" fmla="*/ f171 f78 1"/>
              <a:gd name="f210" fmla="*/ f172 f79 1"/>
              <a:gd name="f211" fmla="*/ f173 f79 1"/>
              <a:gd name="f212" fmla="*/ f174 f79 1"/>
              <a:gd name="f213" fmla="*/ f175 f79 1"/>
              <a:gd name="f214" fmla="*/ f176 f78 1"/>
              <a:gd name="f215" fmla="*/ f177 f79 1"/>
              <a:gd name="f216" fmla="*/ f178 f78 1"/>
              <a:gd name="f217" fmla="*/ f179 f79 1"/>
              <a:gd name="f218" fmla="*/ f180 f78 1"/>
              <a:gd name="f219" fmla="*/ f181 f78 1"/>
              <a:gd name="f220" fmla="*/ f182 f79 1"/>
              <a:gd name="f221" fmla="*/ f183 f79 1"/>
              <a:gd name="f222" fmla="*/ f184 f78 1"/>
              <a:gd name="f223" fmla="*/ f185 f79 1"/>
              <a:gd name="f224" fmla="*/ f186 f78 1"/>
              <a:gd name="f225" fmla="*/ f187 f78 1"/>
              <a:gd name="f226" fmla="*/ f188 f78 1"/>
              <a:gd name="f227" fmla="*/ f189 f78 1"/>
              <a:gd name="f228" fmla="*/ f190 f78 1"/>
              <a:gd name="f229" fmla="*/ f191 f78 1"/>
              <a:gd name="f230" fmla="*/ f192 f78 1"/>
              <a:gd name="f231" fmla="*/ f193 f78 1"/>
              <a:gd name="f232" fmla="*/ f194 f78 1"/>
              <a:gd name="f233" fmla="*/ f195 f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3">
                <a:pos x="f200" y="f201"/>
              </a:cxn>
              <a:cxn ang="f123">
                <a:pos x="f202" y="f201"/>
              </a:cxn>
              <a:cxn ang="f123">
                <a:pos x="f202" y="f203"/>
              </a:cxn>
              <a:cxn ang="f123">
                <a:pos x="f204" y="f205"/>
              </a:cxn>
              <a:cxn ang="f123">
                <a:pos x="f206" y="f207"/>
              </a:cxn>
              <a:cxn ang="f123">
                <a:pos x="f208" y="f207"/>
              </a:cxn>
              <a:cxn ang="f123">
                <a:pos x="f209" y="f210"/>
              </a:cxn>
              <a:cxn ang="f123">
                <a:pos x="f202" y="f211"/>
              </a:cxn>
              <a:cxn ang="f123">
                <a:pos x="f202" y="f207"/>
              </a:cxn>
              <a:cxn ang="f123">
                <a:pos x="f202" y="f212"/>
              </a:cxn>
              <a:cxn ang="f123">
                <a:pos x="f202" y="f213"/>
              </a:cxn>
              <a:cxn ang="f123">
                <a:pos x="f214" y="f215"/>
              </a:cxn>
              <a:cxn ang="f123">
                <a:pos x="f216" y="f217"/>
              </a:cxn>
              <a:cxn ang="f123">
                <a:pos x="f218" y="f212"/>
              </a:cxn>
              <a:cxn ang="f123">
                <a:pos x="f219" y="f220"/>
              </a:cxn>
              <a:cxn ang="f123">
                <a:pos x="f219" y="f221"/>
              </a:cxn>
              <a:cxn ang="f123">
                <a:pos x="f222" y="f221"/>
              </a:cxn>
              <a:cxn ang="f123">
                <a:pos x="f222" y="f223"/>
              </a:cxn>
              <a:cxn ang="f123">
                <a:pos x="f224" y="f223"/>
              </a:cxn>
              <a:cxn ang="f123">
                <a:pos x="f224" y="f221"/>
              </a:cxn>
              <a:cxn ang="f123">
                <a:pos x="f225" y="f221"/>
              </a:cxn>
              <a:cxn ang="f123">
                <a:pos x="f225" y="f220"/>
              </a:cxn>
              <a:cxn ang="f123">
                <a:pos x="f226" y="f212"/>
              </a:cxn>
              <a:cxn ang="f123">
                <a:pos x="f227" y="f217"/>
              </a:cxn>
              <a:cxn ang="f123">
                <a:pos x="f228" y="f215"/>
              </a:cxn>
              <a:cxn ang="f123">
                <a:pos x="f200" y="f213"/>
              </a:cxn>
              <a:cxn ang="f123">
                <a:pos x="f200" y="f212"/>
              </a:cxn>
              <a:cxn ang="f123">
                <a:pos x="f200" y="f207"/>
              </a:cxn>
              <a:cxn ang="f123">
                <a:pos x="f200" y="f211"/>
              </a:cxn>
              <a:cxn ang="f123">
                <a:pos x="f229" y="f210"/>
              </a:cxn>
              <a:cxn ang="f123">
                <a:pos x="f230" y="f207"/>
              </a:cxn>
              <a:cxn ang="f123">
                <a:pos x="f231" y="f207"/>
              </a:cxn>
              <a:cxn ang="f123">
                <a:pos x="f232" y="f233"/>
              </a:cxn>
              <a:cxn ang="f123">
                <a:pos x="f200" y="f203"/>
              </a:cxn>
            </a:cxnLst>
            <a:rect l="f196" t="f199" r="f197" b="f198"/>
            <a:pathLst>
              <a:path w="3239999" h="3032924">
                <a:moveTo>
                  <a:pt x="f8" y="f9"/>
                </a:moveTo>
                <a:cubicBezTo>
                  <a:pt x="f8" y="f10"/>
                  <a:pt x="f11" y="f12"/>
                  <a:pt x="f11" y="f9"/>
                </a:cubicBezTo>
                <a:lnTo>
                  <a:pt x="f11" y="f13"/>
                </a:lnTo>
                <a:cubicBezTo>
                  <a:pt x="f14" y="f15"/>
                  <a:pt x="f16" y="f17"/>
                  <a:pt x="f18" y="f19"/>
                </a:cubicBezTo>
                <a:lnTo>
                  <a:pt x="f20" y="f21"/>
                </a:lnTo>
                <a:lnTo>
                  <a:pt x="f22" y="f21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11" y="f33"/>
                </a:cubicBezTo>
                <a:lnTo>
                  <a:pt x="f11" y="f21"/>
                </a:lnTo>
                <a:lnTo>
                  <a:pt x="f11" y="f34"/>
                </a:lnTo>
                <a:lnTo>
                  <a:pt x="f11" y="f35"/>
                </a:ln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34"/>
                </a:cubicBezTo>
                <a:lnTo>
                  <a:pt x="f53" y="f54"/>
                </a:lnTo>
                <a:lnTo>
                  <a:pt x="f53" y="f55"/>
                </a:lnTo>
                <a:lnTo>
                  <a:pt x="f6" y="f55"/>
                </a:lnTo>
                <a:lnTo>
                  <a:pt x="f6" y="f7"/>
                </a:lnTo>
                <a:lnTo>
                  <a:pt x="f5" y="f7"/>
                </a:lnTo>
                <a:lnTo>
                  <a:pt x="f5" y="f55"/>
                </a:lnTo>
                <a:lnTo>
                  <a:pt x="f56" y="f55"/>
                </a:lnTo>
                <a:lnTo>
                  <a:pt x="f56" y="f54"/>
                </a:lnTo>
                <a:lnTo>
                  <a:pt x="f57" y="f34"/>
                </a:lnTo>
                <a:cubicBezTo>
                  <a:pt x="f58" y="f51"/>
                  <a:pt x="f59" y="f49"/>
                  <a:pt x="f60" y="f47"/>
                </a:cubicBezTo>
                <a:cubicBezTo>
                  <a:pt x="f61" y="f45"/>
                  <a:pt x="f62" y="f43"/>
                  <a:pt x="f63" y="f41"/>
                </a:cubicBezTo>
                <a:cubicBezTo>
                  <a:pt x="f64" y="f39"/>
                  <a:pt x="f65" y="f37"/>
                  <a:pt x="f8" y="f35"/>
                </a:cubicBezTo>
                <a:lnTo>
                  <a:pt x="f8" y="f34"/>
                </a:lnTo>
                <a:lnTo>
                  <a:pt x="f8" y="f21"/>
                </a:lnTo>
                <a:lnTo>
                  <a:pt x="f8" y="f33"/>
                </a:lnTo>
                <a:cubicBezTo>
                  <a:pt x="f66" y="f32"/>
                  <a:pt x="f67" y="f30"/>
                  <a:pt x="f68" y="f28"/>
                </a:cubicBezTo>
                <a:lnTo>
                  <a:pt x="f69" y="f21"/>
                </a:lnTo>
                <a:lnTo>
                  <a:pt x="f70" y="f21"/>
                </a:lnTo>
                <a:lnTo>
                  <a:pt x="f71" y="f72"/>
                </a:lnTo>
                <a:cubicBezTo>
                  <a:pt x="f73" y="f74"/>
                  <a:pt x="f75" y="f76"/>
                  <a:pt x="f8" y="f13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1C7B7E62-76E7-0841-DBA3-5973816EC6C9}"/>
              </a:ext>
            </a:extLst>
          </p:cNvPr>
          <p:cNvSpPr/>
          <p:nvPr/>
        </p:nvSpPr>
        <p:spPr>
          <a:xfrm>
            <a:off x="3282174" y="3460062"/>
            <a:ext cx="381112" cy="381112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15456"/>
              <a:gd name="f5" fmla="val 380544"/>
              <a:gd name="f6" fmla="val 385333"/>
              <a:gd name="f7" fmla="val 2854667"/>
              <a:gd name="f8" fmla="val 1529120"/>
              <a:gd name="f9" fmla="val 1267123"/>
              <a:gd name="f10" fmla="val 2430711"/>
              <a:gd name="f11" fmla="val 997530"/>
              <a:gd name="f12" fmla="val 1721825"/>
              <a:gd name="f13" fmla="val 436017"/>
              <a:gd name="f14" fmla="val 1672600"/>
              <a:gd name="f15" fmla="val 600235"/>
              <a:gd name="f16" fmla="val 1185112"/>
              <a:gd name="f17" fmla="val 1132790"/>
              <a:gd name="f18" fmla="val 1359573"/>
              <a:gd name="f19" fmla="val 1278822"/>
              <a:gd name="f20" fmla="val 1550851"/>
              <a:gd name="f21" fmla="val 1544730"/>
              <a:gd name="f22" fmla="val 1923929"/>
              <a:gd name="f23" fmla="val 1789452"/>
              <a:gd name="f24" fmla="val 1379400"/>
              <a:gd name="f25" fmla="val 1927092"/>
              <a:gd name="f26" fmla="val 1088696"/>
              <a:gd name="f27" fmla="val 2233403"/>
              <a:gd name="f28" fmla="val 596568"/>
              <a:gd name="f29" fmla="val 2770666"/>
              <a:gd name="f30" fmla="val 2331495"/>
              <a:gd name="f31" fmla="val 1220469"/>
              <a:gd name="f32" fmla="val 1907612"/>
              <a:gd name="f33" fmla="val 2113878"/>
              <a:gd name="f34" fmla="val 1578489"/>
              <a:gd name="f35" fmla="val 2858395"/>
              <a:gd name="f36" fmla="*/ f0 1 3240000"/>
              <a:gd name="f37" fmla="*/ f1 1 3240000"/>
              <a:gd name="f38" fmla="val f2"/>
              <a:gd name="f39" fmla="val f3"/>
              <a:gd name="f40" fmla="+- f39 0 f38"/>
              <a:gd name="f41" fmla="*/ f40 1 3240000"/>
              <a:gd name="f42" fmla="*/ f38 1 f41"/>
              <a:gd name="f43" fmla="*/ f39 1 f41"/>
              <a:gd name="f44" fmla="*/ f42 f36 1"/>
              <a:gd name="f45" fmla="*/ f43 f36 1"/>
              <a:gd name="f46" fmla="*/ f43 f37 1"/>
              <a:gd name="f47" fmla="*/ f42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4" t="f47" r="f45" b="f46"/>
            <a:pathLst>
              <a:path w="3240000" h="3240000">
                <a:moveTo>
                  <a:pt x="f4" y="f5"/>
                </a:moveTo>
                <a:lnTo>
                  <a:pt x="f4" y="f6"/>
                </a:lnTo>
                <a:lnTo>
                  <a:pt x="f6" y="f6"/>
                </a:lnTo>
                <a:lnTo>
                  <a:pt x="f6" y="f7"/>
                </a:lnTo>
                <a:lnTo>
                  <a:pt x="f8" y="f7"/>
                </a:ln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lnTo>
                  <a:pt x="f29" y="f28"/>
                </a:lnTo>
                <a:cubicBezTo>
                  <a:pt x="f30" y="f31"/>
                  <a:pt x="f32" y="f33"/>
                  <a:pt x="f34" y="f7"/>
                </a:cubicBezTo>
                <a:lnTo>
                  <a:pt x="f7" y="f7"/>
                </a:lnTo>
                <a:lnTo>
                  <a:pt x="f7" y="f28"/>
                </a:lnTo>
                <a:lnTo>
                  <a:pt x="f35" y="f28"/>
                </a:lnTo>
                <a:lnTo>
                  <a:pt x="f35" y="f5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6E7E65EA-87F0-DF02-42FA-8ABA5BFF0ABA}"/>
              </a:ext>
            </a:extLst>
          </p:cNvPr>
          <p:cNvSpPr/>
          <p:nvPr/>
        </p:nvSpPr>
        <p:spPr>
          <a:xfrm rot="18805987">
            <a:off x="7595027" y="1154508"/>
            <a:ext cx="413884" cy="409568"/>
          </a:xfrm>
          <a:custGeom>
            <a:avLst/>
            <a:gdLst>
              <a:gd name="f0" fmla="val w"/>
              <a:gd name="f1" fmla="val h"/>
              <a:gd name="f2" fmla="val 0"/>
              <a:gd name="f3" fmla="val 1807241"/>
              <a:gd name="f4" fmla="val 1788383"/>
              <a:gd name="f5" fmla="val 712876"/>
              <a:gd name="f6" fmla="val 1117592"/>
              <a:gd name="f7" fmla="val 771173"/>
              <a:gd name="f8" fmla="val 1181828"/>
              <a:gd name="f9" fmla="val 811089"/>
              <a:gd name="f10" fmla="val 1255910"/>
              <a:gd name="f11" fmla="val 847925"/>
              <a:gd name="f12" fmla="val 1348018"/>
              <a:gd name="f13" fmla="val 814544"/>
              <a:gd name="f14" fmla="val 1418896"/>
              <a:gd name="f15" fmla="val 753893"/>
              <a:gd name="f16" fmla="val 1474052"/>
              <a:gd name="f17" fmla="val 679064"/>
              <a:gd name="f18" fmla="val 1498332"/>
              <a:gd name="f19" fmla="val 308226"/>
              <a:gd name="f20" fmla="val 1106637"/>
              <a:gd name="f21" fmla="val 336560"/>
              <a:gd name="f22" fmla="val 1033247"/>
              <a:gd name="f23" fmla="val 394949"/>
              <a:gd name="f24" fmla="val 975701"/>
              <a:gd name="f25" fmla="val 467546"/>
              <a:gd name="f26" fmla="val 946245"/>
              <a:gd name="f27" fmla="val 577903"/>
              <a:gd name="f28" fmla="val 998968"/>
              <a:gd name="f29" fmla="val 654580"/>
              <a:gd name="f30" fmla="val 1053357"/>
              <a:gd name="f31" fmla="val 1038527"/>
              <a:gd name="f32" fmla="val 398886"/>
              <a:gd name="f33" fmla="val 1405560"/>
              <a:gd name="f34" fmla="val 786562"/>
              <a:gd name="f35" fmla="val 1374476"/>
              <a:gd name="f36" fmla="val 799049"/>
              <a:gd name="f37" fmla="val 1340402"/>
              <a:gd name="f38" fmla="val 804299"/>
              <a:gd name="f39" fmla="val 1305054"/>
              <a:gd name="f40" fmla="val 803332"/>
              <a:gd name="f41" fmla="val 1008167"/>
              <a:gd name="f42" fmla="val 795212"/>
              <a:gd name="f43" fmla="val 1016288"/>
              <a:gd name="f44" fmla="val 498325"/>
              <a:gd name="f45" fmla="val 1017255"/>
              <a:gd name="f46" fmla="val 462976"/>
              <a:gd name="f47" fmla="val 1024360"/>
              <a:gd name="f48" fmla="val 429240"/>
              <a:gd name="f49" fmla="val 1097925"/>
              <a:gd name="f50" fmla="val 218888"/>
              <a:gd name="f51" fmla="val 992582"/>
              <a:gd name="f52" fmla="val 279303"/>
              <a:gd name="f53" fmla="val 921871"/>
              <a:gd name="f54" fmla="val 392886"/>
              <a:gd name="f55" fmla="val 921053"/>
              <a:gd name="f56" fmla="val 523256"/>
              <a:gd name="f57" fmla="val 919136"/>
              <a:gd name="f58" fmla="val 828763"/>
              <a:gd name="f59" fmla="val 830924"/>
              <a:gd name="f60" fmla="val 915875"/>
              <a:gd name="f61" fmla="val 525417"/>
              <a:gd name="f62" fmla="val 913958"/>
              <a:gd name="f63" fmla="val 403891"/>
              <a:gd name="f64" fmla="val 913196"/>
              <a:gd name="f65" fmla="val 296188"/>
              <a:gd name="f66" fmla="val 973343"/>
              <a:gd name="f67" fmla="val 234366"/>
              <a:gd name="f68" fmla="val 1067831"/>
              <a:gd name="f69" fmla="val 710285"/>
              <a:gd name="f70" fmla="val 1570519"/>
              <a:gd name="f71" fmla="val 811872"/>
              <a:gd name="f72" fmla="val 1510375"/>
              <a:gd name="f73" fmla="val 878808"/>
              <a:gd name="f74" fmla="val 1399439"/>
              <a:gd name="f75" fmla="val 879603"/>
              <a:gd name="f76" fmla="val 1272618"/>
              <a:gd name="f77" fmla="val 881520"/>
              <a:gd name="f78" fmla="val 967111"/>
              <a:gd name="f79" fmla="val 969732"/>
              <a:gd name="f80" fmla="val 879999"/>
              <a:gd name="f81" fmla="val 1275239"/>
              <a:gd name="f82" fmla="val 881916"/>
              <a:gd name="f83" fmla="val 1400271"/>
              <a:gd name="f84" fmla="val 882701"/>
              <a:gd name="f85" fmla="val 1510670"/>
              <a:gd name="f86" fmla="val 819011"/>
              <a:gd name="f87" fmla="val 1573529"/>
              <a:gd name="f88" fmla="val 721242"/>
              <a:gd name="f89" fmla="val 1162945"/>
              <a:gd name="f90" fmla="val 27894"/>
              <a:gd name="f91" fmla="val 1782798"/>
              <a:gd name="f92" fmla="val 682611"/>
              <a:gd name="f93" fmla="val 1816692"/>
              <a:gd name="f94" fmla="val 718411"/>
              <a:gd name="f95" fmla="val 1815147"/>
              <a:gd name="f96" fmla="val 774907"/>
              <a:gd name="f97" fmla="val 1779347"/>
              <a:gd name="f98" fmla="val 808801"/>
              <a:gd name="f99" fmla="val 1743547"/>
              <a:gd name="f100" fmla="val 842694"/>
              <a:gd name="f101" fmla="val 1687050"/>
              <a:gd name="f102" fmla="val 841149"/>
              <a:gd name="f103" fmla="val 1653157"/>
              <a:gd name="f104" fmla="val 805349"/>
              <a:gd name="f105" fmla="val 1644015"/>
              <a:gd name="f106" fmla="val 795693"/>
              <a:gd name="f107" fmla="val 1561789"/>
              <a:gd name="f108" fmla="val 910282"/>
              <a:gd name="f109" fmla="val 1426630"/>
              <a:gd name="f110" fmla="val 983636"/>
              <a:gd name="f111" fmla="val 1274606"/>
              <a:gd name="f112" fmla="val 982683"/>
              <a:gd name="f113" fmla="val 980378"/>
              <a:gd name="f114" fmla="val 980836"/>
              <a:gd name="f115" fmla="val 1270380"/>
              <a:gd name="f116" fmla="val 1427425"/>
              <a:gd name="f117" fmla="val 901198"/>
              <a:gd name="f118" fmla="val 1565976"/>
              <a:gd name="f119" fmla="val 779756"/>
              <a:gd name="f120" fmla="val 1647056"/>
              <a:gd name="f121" fmla="val 807405"/>
              <a:gd name="f122" fmla="val 1681913"/>
              <a:gd name="f123" fmla="val 803595"/>
              <a:gd name="f124" fmla="val 1732594"/>
              <a:gd name="f125" fmla="val 770486"/>
              <a:gd name="f126" fmla="val 1763941"/>
              <a:gd name="f127" fmla="val 734686"/>
              <a:gd name="f128" fmla="val 1797834"/>
              <a:gd name="f129" fmla="val 678189"/>
              <a:gd name="f130" fmla="val 1796289"/>
              <a:gd name="f131" fmla="val 644296"/>
              <a:gd name="f132" fmla="val 1760489"/>
              <a:gd name="f133" fmla="val 24442"/>
              <a:gd name="f134" fmla="val 1105772"/>
              <a:gd name="f135" fmla="val -9451"/>
              <a:gd name="f136" fmla="val 1069973"/>
              <a:gd name="f137" fmla="val -7906"/>
              <a:gd name="f138" fmla="val 1013476"/>
              <a:gd name="f139" fmla="val 979583"/>
              <a:gd name="f140" fmla="val 63694"/>
              <a:gd name="f141" fmla="val 945689"/>
              <a:gd name="f142" fmla="val 120190"/>
              <a:gd name="f143" fmla="val 947235"/>
              <a:gd name="f144" fmla="val 154084"/>
              <a:gd name="f145" fmla="val 983034"/>
              <a:gd name="f146" fmla="val 163237"/>
              <a:gd name="f147" fmla="val 992702"/>
              <a:gd name="f148" fmla="val 244774"/>
              <a:gd name="f149" fmla="val 882877"/>
              <a:gd name="f150" fmla="val 375836"/>
              <a:gd name="f151" fmla="val 813180"/>
              <a:gd name="f152" fmla="val 523178"/>
              <a:gd name="f153" fmla="val 818460"/>
              <a:gd name="f154" fmla="val 820284"/>
              <a:gd name="f155" fmla="val 522622"/>
              <a:gd name="f156" fmla="val 821285"/>
              <a:gd name="f157" fmla="val 363119"/>
              <a:gd name="f158" fmla="val 903845"/>
              <a:gd name="f159" fmla="val 223207"/>
              <a:gd name="f160" fmla="val 1028952"/>
              <a:gd name="f161" fmla="val 143673"/>
              <a:gd name="f162" fmla="val 999689"/>
              <a:gd name="f163" fmla="val 108599"/>
              <a:gd name="f164" fmla="val 1002953"/>
              <a:gd name="f165" fmla="val 56445"/>
              <a:gd name="f166" fmla="val 1036755"/>
              <a:gd name="f167" fmla="val 24443"/>
              <a:gd name="f168" fmla="val 1072555"/>
              <a:gd name="f169" fmla="val 1129052"/>
              <a:gd name="f170" fmla="*/ f0 1 1807241"/>
              <a:gd name="f171" fmla="*/ f1 1 1788383"/>
              <a:gd name="f172" fmla="val f2"/>
              <a:gd name="f173" fmla="val f3"/>
              <a:gd name="f174" fmla="val f4"/>
              <a:gd name="f175" fmla="+- f174 0 f172"/>
              <a:gd name="f176" fmla="+- f173 0 f172"/>
              <a:gd name="f177" fmla="*/ f176 1 1807241"/>
              <a:gd name="f178" fmla="*/ f175 1 1788383"/>
              <a:gd name="f179" fmla="*/ f172 1 f177"/>
              <a:gd name="f180" fmla="*/ f173 1 f177"/>
              <a:gd name="f181" fmla="*/ f172 1 f178"/>
              <a:gd name="f182" fmla="*/ f174 1 f178"/>
              <a:gd name="f183" fmla="*/ f179 f170 1"/>
              <a:gd name="f184" fmla="*/ f180 f170 1"/>
              <a:gd name="f185" fmla="*/ f182 f171 1"/>
              <a:gd name="f186" fmla="*/ f181 f1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3" t="f186" r="f184" b="f185"/>
            <a:pathLst>
              <a:path w="1807241" h="178838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5" y="f6"/>
                </a:cubicBezTo>
                <a:close/>
                <a:moveTo>
                  <a:pt x="f31" y="f32"/>
                </a:move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lnTo>
                  <a:pt x="f43" y="f44"/>
                </a:lnTo>
                <a:cubicBezTo>
                  <a:pt x="f45" y="f46"/>
                  <a:pt x="f47" y="f48"/>
                  <a:pt x="f31" y="f32"/>
                </a:cubicBezTo>
                <a:close/>
                <a:moveTo>
                  <a:pt x="f49" y="f50"/>
                </a:moveTo>
                <a:cubicBezTo>
                  <a:pt x="f51" y="f52"/>
                  <a:pt x="f53" y="f54"/>
                  <a:pt x="f55" y="f56"/>
                </a:cubicBez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cubicBezTo>
                  <a:pt x="f63" y="f64"/>
                  <a:pt x="f65" y="f66"/>
                  <a:pt x="f67" y="f68"/>
                </a:cubicBezTo>
                <a:lnTo>
                  <a:pt x="f69" y="f70"/>
                </a:lnTo>
                <a:cubicBezTo>
                  <a:pt x="f71" y="f72"/>
                  <a:pt x="f73" y="f74"/>
                  <a:pt x="f75" y="f76"/>
                </a:cubicBez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close/>
                <a:moveTo>
                  <a:pt x="f89" y="f90"/>
                </a:moveTo>
                <a:lnTo>
                  <a:pt x="f91" y="f92"/>
                </a:ln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lnTo>
                  <a:pt x="f105" y="f106"/>
                </a:ln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lnTo>
                  <a:pt x="f113" y="f115"/>
                </a:lnTo>
                <a:cubicBezTo>
                  <a:pt x="f113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lnTo>
                  <a:pt x="f133" y="f134"/>
                </a:lnTo>
                <a:cubicBezTo>
                  <a:pt x="f135" y="f136"/>
                  <a:pt x="f137" y="f138"/>
                  <a:pt x="f90" y="f139"/>
                </a:cubicBezTo>
                <a:cubicBezTo>
                  <a:pt x="f140" y="f141"/>
                  <a:pt x="f142" y="f143"/>
                  <a:pt x="f144" y="f145"/>
                </a:cubicBezTo>
                <a:lnTo>
                  <a:pt x="f146" y="f147"/>
                </a:lnTo>
                <a:cubicBezTo>
                  <a:pt x="f148" y="f149"/>
                  <a:pt x="f150" y="f151"/>
                  <a:pt x="f152" y="f151"/>
                </a:cubicBezTo>
                <a:lnTo>
                  <a:pt x="f153" y="f151"/>
                </a:lnTo>
                <a:lnTo>
                  <a:pt x="f154" y="f155"/>
                </a:lnTo>
                <a:cubicBezTo>
                  <a:pt x="f156" y="f157"/>
                  <a:pt x="f158" y="f159"/>
                  <a:pt x="f160" y="f161"/>
                </a:cubicBezTo>
                <a:cubicBezTo>
                  <a:pt x="f162" y="f163"/>
                  <a:pt x="f164" y="f165"/>
                  <a:pt x="f166" y="f167"/>
                </a:cubicBezTo>
                <a:cubicBezTo>
                  <a:pt x="f168" y="f135"/>
                  <a:pt x="f169" y="f137"/>
                  <a:pt x="f89" y="f90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0" name="Rectangle 130">
            <a:extLst>
              <a:ext uri="{FF2B5EF4-FFF2-40B4-BE49-F238E27FC236}">
                <a16:creationId xmlns:a16="http://schemas.microsoft.com/office/drawing/2014/main" id="{2CCD5B9E-648C-F3AA-4EF1-04082C291A66}"/>
              </a:ext>
            </a:extLst>
          </p:cNvPr>
          <p:cNvSpPr/>
          <p:nvPr/>
        </p:nvSpPr>
        <p:spPr>
          <a:xfrm>
            <a:off x="8199616" y="1154567"/>
            <a:ext cx="408435" cy="410291"/>
          </a:xfrm>
          <a:custGeom>
            <a:avLst/>
            <a:gdLst>
              <a:gd name="f0" fmla="val w"/>
              <a:gd name="f1" fmla="val h"/>
              <a:gd name="f2" fmla="val 0"/>
              <a:gd name="f3" fmla="val 371900"/>
              <a:gd name="f4" fmla="val 373588"/>
              <a:gd name="f5" fmla="val 297080"/>
              <a:gd name="f6" fmla="val 129105"/>
              <a:gd name="f7" fmla="val 284273"/>
              <a:gd name="f8" fmla="val 219737"/>
              <a:gd name="f9" fmla="val 305496"/>
              <a:gd name="f10" fmla="val 333001"/>
              <a:gd name="f11" fmla="val 228265"/>
              <a:gd name="f12" fmla="val 250807"/>
              <a:gd name="f13" fmla="val 263614"/>
              <a:gd name="f14" fmla="val 157021"/>
              <a:gd name="f15" fmla="val 175826"/>
              <a:gd name="f16" fmla="val 195129"/>
              <a:gd name="f17" fmla="val 93087"/>
              <a:gd name="f18" fmla="val 117372"/>
              <a:gd name="f19" fmla="val 141984"/>
              <a:gd name="f20" fmla="val 123179"/>
              <a:gd name="f21" fmla="val 58494"/>
              <a:gd name="f22" fmla="val 84208"/>
              <a:gd name="f23" fmla="val 95969"/>
              <a:gd name="f24" fmla="val 354346"/>
              <a:gd name="f25" fmla="val 97437"/>
              <a:gd name="f26" fmla="val 356087"/>
              <a:gd name="f27" fmla="val 96136"/>
              <a:gd name="f28" fmla="val 357928"/>
              <a:gd name="f29" fmla="val 96353"/>
              <a:gd name="f30" fmla="val 359747"/>
              <a:gd name="f31" fmla="val 96905"/>
              <a:gd name="f32" fmla="val 360371"/>
              <a:gd name="f33" fmla="val 97095"/>
              <a:gd name="f34" fmla="val 368954"/>
              <a:gd name="f35" fmla="val 99700"/>
              <a:gd name="f36" fmla="val 373801"/>
              <a:gd name="f37" fmla="val 108770"/>
              <a:gd name="f38" fmla="val 371196"/>
              <a:gd name="f39" fmla="val 117354"/>
              <a:gd name="f40" fmla="val 333339"/>
              <a:gd name="f41" fmla="val 242097"/>
              <a:gd name="f42" fmla="val 331591"/>
              <a:gd name="f43" fmla="val 247858"/>
              <a:gd name="f44" fmla="val 326929"/>
              <a:gd name="f45" fmla="val 251935"/>
              <a:gd name="f46" fmla="val 321206"/>
              <a:gd name="f47" fmla="val 252122"/>
              <a:gd name="f48" fmla="val 252873"/>
              <a:gd name="f49" fmla="val 313576"/>
              <a:gd name="f50" fmla="val 313378"/>
              <a:gd name="f51" fmla="val 253010"/>
              <a:gd name="f52" fmla="val 313229"/>
              <a:gd name="f53" fmla="val 252967"/>
              <a:gd name="f54" fmla="val 313080"/>
              <a:gd name="f55" fmla="val 252922"/>
              <a:gd name="f56" fmla="val 312919"/>
              <a:gd name="f57" fmla="val 126251"/>
              <a:gd name="f58" fmla="val 133971"/>
              <a:gd name="f59" fmla="val 281687"/>
              <a:gd name="f60" fmla="val 321075"/>
              <a:gd name="f61" fmla="val 314823"/>
              <a:gd name="f62" fmla="val 318480"/>
              <a:gd name="f63" fmla="val 329614"/>
              <a:gd name="f64" fmla="val 318311"/>
              <a:gd name="f65" fmla="val 336414"/>
              <a:gd name="f66" fmla="val 328969"/>
              <a:gd name="f67" fmla="val 341215"/>
              <a:gd name="f68" fmla="val 359094"/>
              <a:gd name="f69" fmla="val 321920"/>
              <a:gd name="f70" fmla="val 304041"/>
              <a:gd name="f71" fmla="val 286162"/>
              <a:gd name="f72" fmla="val 271668"/>
              <a:gd name="f73" fmla="val 278468"/>
              <a:gd name="f74" fmla="val 289602"/>
              <a:gd name="f75" fmla="val 142850"/>
              <a:gd name="f76" fmla="val 143397"/>
              <a:gd name="f77" fmla="val 316865"/>
              <a:gd name="f78" fmla="val 151629"/>
              <a:gd name="f79" fmla="val 321811"/>
              <a:gd name="f80" fmla="val 156401"/>
              <a:gd name="f81" fmla="val 330956"/>
              <a:gd name="f82" fmla="val 141907"/>
              <a:gd name="f83" fmla="val 124028"/>
              <a:gd name="f84" fmla="val 106149"/>
              <a:gd name="f85" fmla="val 91655"/>
              <a:gd name="f86" fmla="val 329356"/>
              <a:gd name="f87" fmla="val 98032"/>
              <a:gd name="f88" fmla="val 318986"/>
              <a:gd name="f89" fmla="val 108649"/>
              <a:gd name="f90" fmla="val 315212"/>
              <a:gd name="f91" fmla="val 33542"/>
              <a:gd name="f92" fmla="val 34909"/>
              <a:gd name="f93" fmla="val 1773"/>
              <a:gd name="f94" fmla="val 51879"/>
              <a:gd name="f95" fmla="*/ f0 1 371900"/>
              <a:gd name="f96" fmla="*/ f1 1 373588"/>
              <a:gd name="f97" fmla="val f2"/>
              <a:gd name="f98" fmla="val f3"/>
              <a:gd name="f99" fmla="val f4"/>
              <a:gd name="f100" fmla="+- f99 0 f97"/>
              <a:gd name="f101" fmla="+- f98 0 f97"/>
              <a:gd name="f102" fmla="*/ f101 1 371900"/>
              <a:gd name="f103" fmla="*/ f100 1 373588"/>
              <a:gd name="f104" fmla="*/ f97 1 f102"/>
              <a:gd name="f105" fmla="*/ f98 1 f102"/>
              <a:gd name="f106" fmla="*/ f97 1 f103"/>
              <a:gd name="f107" fmla="*/ f99 1 f103"/>
              <a:gd name="f108" fmla="*/ f104 f95 1"/>
              <a:gd name="f109" fmla="*/ f105 f95 1"/>
              <a:gd name="f110" fmla="*/ f107 f96 1"/>
              <a:gd name="f111" fmla="*/ f106 f9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8" t="f111" r="f109" b="f110"/>
            <a:pathLst>
              <a:path w="371900" h="37358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10" y="f6"/>
                </a:lnTo>
                <a:close/>
                <a:moveTo>
                  <a:pt x="f11" y="f6"/>
                </a:moveTo>
                <a:lnTo>
                  <a:pt x="f11" y="f8"/>
                </a:lnTo>
                <a:lnTo>
                  <a:pt x="f12" y="f8"/>
                </a:lnTo>
                <a:lnTo>
                  <a:pt x="f13" y="f6"/>
                </a:lnTo>
                <a:close/>
                <a:moveTo>
                  <a:pt x="f14" y="f6"/>
                </a:moveTo>
                <a:lnTo>
                  <a:pt x="f15" y="f8"/>
                </a:lnTo>
                <a:lnTo>
                  <a:pt x="f16" y="f8"/>
                </a:lnTo>
                <a:lnTo>
                  <a:pt x="f16" y="f6"/>
                </a:lnTo>
                <a:close/>
                <a:moveTo>
                  <a:pt x="f17" y="f6"/>
                </a:moveTo>
                <a:lnTo>
                  <a:pt x="f18" y="f8"/>
                </a:lnTo>
                <a:lnTo>
                  <a:pt x="f19" y="f8"/>
                </a:lnTo>
                <a:lnTo>
                  <a:pt x="f20" y="f6"/>
                </a:lnTo>
                <a:close/>
                <a:moveTo>
                  <a:pt x="f21" y="f2"/>
                </a:moveTo>
                <a:lnTo>
                  <a:pt x="f22" y="f23"/>
                </a:lnTo>
                <a:lnTo>
                  <a:pt x="f24" y="f23"/>
                </a:lnTo>
                <a:lnTo>
                  <a:pt x="f24" y="f25"/>
                </a:lnTo>
                <a:cubicBezTo>
                  <a:pt x="f26" y="f27"/>
                  <a:pt x="f28" y="f29"/>
                  <a:pt x="f30" y="f31"/>
                </a:cubicBezTo>
                <a:lnTo>
                  <a:pt x="f32" y="f33"/>
                </a:lnTo>
                <a:cubicBezTo>
                  <a:pt x="f34" y="f35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lnTo>
                  <a:pt x="f46" y="f48"/>
                </a:lnTo>
                <a:lnTo>
                  <a:pt x="f49" y="f48"/>
                </a:lnTo>
                <a:cubicBezTo>
                  <a:pt x="f50" y="f51"/>
                  <a:pt x="f52" y="f53"/>
                  <a:pt x="f54" y="f55"/>
                </a:cubicBezTo>
                <a:lnTo>
                  <a:pt x="f56" y="f48"/>
                </a:lnTo>
                <a:lnTo>
                  <a:pt x="f57" y="f48"/>
                </a:lnTo>
                <a:lnTo>
                  <a:pt x="f58" y="f59"/>
                </a:lnTo>
                <a:lnTo>
                  <a:pt x="f60" y="f59"/>
                </a:lnTo>
                <a:lnTo>
                  <a:pt x="f60" y="f61"/>
                </a:lnTo>
                <a:lnTo>
                  <a:pt x="f62" y="f61"/>
                </a:ln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4"/>
                  <a:pt x="f70" y="f4"/>
                </a:cubicBezTo>
                <a:cubicBezTo>
                  <a:pt x="f71" y="f4"/>
                  <a:pt x="f72" y="f68"/>
                  <a:pt x="f72" y="f67"/>
                </a:cubicBezTo>
                <a:cubicBezTo>
                  <a:pt x="f72" y="f66"/>
                  <a:pt x="f73" y="f64"/>
                  <a:pt x="f74" y="f61"/>
                </a:cubicBezTo>
                <a:lnTo>
                  <a:pt x="f75" y="f61"/>
                </a:lnTo>
                <a:lnTo>
                  <a:pt x="f76" y="f77"/>
                </a:lnTo>
                <a:cubicBezTo>
                  <a:pt x="f78" y="f79"/>
                  <a:pt x="f80" y="f81"/>
                  <a:pt x="f80" y="f67"/>
                </a:cubicBezTo>
                <a:cubicBezTo>
                  <a:pt x="f80" y="f68"/>
                  <a:pt x="f82" y="f4"/>
                  <a:pt x="f83" y="f4"/>
                </a:cubicBezTo>
                <a:cubicBezTo>
                  <a:pt x="f84" y="f4"/>
                  <a:pt x="f85" y="f68"/>
                  <a:pt x="f85" y="f67"/>
                </a:cubicBez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lnTo>
                  <a:pt x="f2" y="f92"/>
                </a:lnTo>
                <a:lnTo>
                  <a:pt x="f2" y="f93"/>
                </a:lnTo>
                <a:lnTo>
                  <a:pt x="f94" y="f93"/>
                </a:ln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1" name="Right Triangle 17">
            <a:extLst>
              <a:ext uri="{FF2B5EF4-FFF2-40B4-BE49-F238E27FC236}">
                <a16:creationId xmlns:a16="http://schemas.microsoft.com/office/drawing/2014/main" id="{ADB188A2-3D7F-89B2-9480-308E101C6ADC}"/>
              </a:ext>
            </a:extLst>
          </p:cNvPr>
          <p:cNvSpPr/>
          <p:nvPr/>
        </p:nvSpPr>
        <p:spPr>
          <a:xfrm>
            <a:off x="7022610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1999321"/>
              <a:gd name="f6" fmla="val 2603448"/>
              <a:gd name="f7" fmla="val 2772810"/>
              <a:gd name="f8" fmla="val 2528507"/>
              <a:gd name="f9" fmla="val 2263914"/>
              <a:gd name="f10" fmla="val 2230929"/>
              <a:gd name="f11" fmla="val 2516419"/>
              <a:gd name="f12" fmla="val 2435624"/>
              <a:gd name="f13" fmla="val 2688129"/>
              <a:gd name="f14" fmla="val 2940634"/>
              <a:gd name="f15" fmla="val 3145329"/>
              <a:gd name="f16" fmla="val 2011409"/>
              <a:gd name="f17" fmla="val 1806714"/>
              <a:gd name="f18" fmla="val 1576134"/>
              <a:gd name="f19" fmla="val 17032"/>
              <a:gd name="f20" fmla="val 2276728"/>
              <a:gd name="f21" fmla="val 17033"/>
              <a:gd name="f22" fmla="val 1576135"/>
              <a:gd name="f23" fmla="val 1321887"/>
              <a:gd name="f24" fmla="val 996125"/>
              <a:gd name="f25" fmla="val 2160187"/>
              <a:gd name="f26" fmla="val 1979345"/>
              <a:gd name="f27" fmla="val 2161001"/>
              <a:gd name="f28" fmla="val 1738579"/>
              <a:gd name="f29" fmla="val 2402384"/>
              <a:gd name="f30" fmla="val 2700000"/>
              <a:gd name="f31" fmla="val 2997617"/>
              <a:gd name="f32" fmla="val 3238999"/>
              <a:gd name="f33" fmla="val 3239814"/>
              <a:gd name="f34" fmla="val 1436085"/>
              <a:gd name="f35" fmla="val 2287664"/>
              <a:gd name="f36" fmla="val 888809"/>
              <a:gd name="f37" fmla="*/ f0 1 2721114"/>
              <a:gd name="f38" fmla="*/ f1 1 3240000"/>
              <a:gd name="f39" fmla="val f2"/>
              <a:gd name="f40" fmla="val f3"/>
              <a:gd name="f41" fmla="val f4"/>
              <a:gd name="f42" fmla="+- f41 0 f39"/>
              <a:gd name="f43" fmla="+- f40 0 f39"/>
              <a:gd name="f44" fmla="*/ f43 1 2721114"/>
              <a:gd name="f45" fmla="*/ f42 1 3240000"/>
              <a:gd name="f46" fmla="*/ f39 1 f44"/>
              <a:gd name="f47" fmla="*/ f40 1 f44"/>
              <a:gd name="f48" fmla="*/ f39 1 f45"/>
              <a:gd name="f49" fmla="*/ f41 1 f45"/>
              <a:gd name="f50" fmla="*/ f46 f37 1"/>
              <a:gd name="f51" fmla="*/ f47 f37 1"/>
              <a:gd name="f52" fmla="*/ f49 f38 1"/>
              <a:gd name="f53" fmla="*/ f48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0" t="f53" r="f51" b="f52"/>
            <a:pathLst>
              <a:path w="272111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cubicBezTo>
                  <a:pt x="f11" y="f10"/>
                  <a:pt x="f3" y="f12"/>
                  <a:pt x="f3" y="f13"/>
                </a:cubicBezTo>
                <a:cubicBezTo>
                  <a:pt x="f3" y="f14"/>
                  <a:pt x="f11" y="f15"/>
                  <a:pt x="f9" y="f15"/>
                </a:cubicBezTo>
                <a:cubicBezTo>
                  <a:pt x="f16" y="f15"/>
                  <a:pt x="f17" y="f14"/>
                  <a:pt x="f17" y="f13"/>
                </a:cubicBezTo>
                <a:cubicBezTo>
                  <a:pt x="f17" y="f12"/>
                  <a:pt x="f16" y="f10"/>
                  <a:pt x="f9" y="f10"/>
                </a:cubicBezTo>
                <a:close/>
                <a:moveTo>
                  <a:pt x="f18" y="f19"/>
                </a:moveTo>
                <a:lnTo>
                  <a:pt x="f20" y="f19"/>
                </a:lnTo>
                <a:lnTo>
                  <a:pt x="f20" y="f21"/>
                </a:lnTo>
                <a:lnTo>
                  <a:pt x="f22" y="f21"/>
                </a:lnTo>
                <a:close/>
                <a:moveTo>
                  <a:pt x="f2" y="f19"/>
                </a:moveTo>
                <a:lnTo>
                  <a:pt x="f23" y="f19"/>
                </a:lnTo>
                <a:lnTo>
                  <a:pt x="f23" y="f24"/>
                </a:lnTo>
                <a:lnTo>
                  <a:pt x="f20" y="f24"/>
                </a:lnTo>
                <a:lnTo>
                  <a:pt x="f20" y="f25"/>
                </a:lnTo>
                <a:cubicBezTo>
                  <a:pt x="f26" y="f27"/>
                  <a:pt x="f28" y="f29"/>
                  <a:pt x="f28" y="f30"/>
                </a:cubicBezTo>
                <a:cubicBezTo>
                  <a:pt x="f28" y="f31"/>
                  <a:pt x="f26" y="f32"/>
                  <a:pt x="f20" y="f33"/>
                </a:cubicBezTo>
                <a:lnTo>
                  <a:pt x="f20" y="f4"/>
                </a:lnTo>
                <a:lnTo>
                  <a:pt x="f2" y="f4"/>
                </a:lnTo>
                <a:close/>
                <a:moveTo>
                  <a:pt x="f34" y="f2"/>
                </a:moveTo>
                <a:lnTo>
                  <a:pt x="f35" y="f36"/>
                </a:lnTo>
                <a:lnTo>
                  <a:pt x="f34" y="f36"/>
                </a:ln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2" name="Right Triangle 17">
            <a:extLst>
              <a:ext uri="{FF2B5EF4-FFF2-40B4-BE49-F238E27FC236}">
                <a16:creationId xmlns:a16="http://schemas.microsoft.com/office/drawing/2014/main" id="{80DDA300-07A6-387B-B104-FD0C1CDE030B}"/>
              </a:ext>
            </a:extLst>
          </p:cNvPr>
          <p:cNvSpPr/>
          <p:nvPr/>
        </p:nvSpPr>
        <p:spPr>
          <a:xfrm>
            <a:off x="6366327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179233"/>
              <a:gd name="f6" fmla="val 2431577"/>
              <a:gd name="f7" fmla="val 2611489"/>
              <a:gd name="f8" fmla="val 1999321"/>
              <a:gd name="f9" fmla="val 2780851"/>
              <a:gd name="f10" fmla="val 2960763"/>
              <a:gd name="f11" fmla="val 2348595"/>
              <a:gd name="f12" fmla="val 2528507"/>
              <a:gd name="f13" fmla="val 2263914"/>
              <a:gd name="f14" fmla="val 2238970"/>
              <a:gd name="f15" fmla="val 2516419"/>
              <a:gd name="f16" fmla="val 2443665"/>
              <a:gd name="f17" fmla="val 2696170"/>
              <a:gd name="f18" fmla="val 2948675"/>
              <a:gd name="f19" fmla="val 3153370"/>
              <a:gd name="f20" fmla="val 2011409"/>
              <a:gd name="f21" fmla="val 1806714"/>
              <a:gd name="f22" fmla="val 1576134"/>
              <a:gd name="f23" fmla="val 17032"/>
              <a:gd name="f24" fmla="val 2276728"/>
              <a:gd name="f25" fmla="val 17033"/>
              <a:gd name="f26" fmla="val 1576135"/>
              <a:gd name="f27" fmla="val 1321887"/>
              <a:gd name="f28" fmla="val 996125"/>
              <a:gd name="f29" fmla="val 2160187"/>
              <a:gd name="f30" fmla="val 1979345"/>
              <a:gd name="f31" fmla="val 2161001"/>
              <a:gd name="f32" fmla="val 1738579"/>
              <a:gd name="f33" fmla="val 2402384"/>
              <a:gd name="f34" fmla="val 2700000"/>
              <a:gd name="f35" fmla="val 2997617"/>
              <a:gd name="f36" fmla="val 3238999"/>
              <a:gd name="f37" fmla="val 3239814"/>
              <a:gd name="f38" fmla="val 1436085"/>
              <a:gd name="f39" fmla="val 2287664"/>
              <a:gd name="f40" fmla="val 888809"/>
              <a:gd name="f41" fmla="*/ f0 1 2721114"/>
              <a:gd name="f42" fmla="*/ f1 1 3240000"/>
              <a:gd name="f43" fmla="val f2"/>
              <a:gd name="f44" fmla="val f3"/>
              <a:gd name="f45" fmla="val f4"/>
              <a:gd name="f46" fmla="+- f45 0 f43"/>
              <a:gd name="f47" fmla="+- f44 0 f43"/>
              <a:gd name="f48" fmla="*/ f47 1 2721114"/>
              <a:gd name="f49" fmla="*/ f46 1 3240000"/>
              <a:gd name="f50" fmla="*/ f43 1 f48"/>
              <a:gd name="f51" fmla="*/ f44 1 f48"/>
              <a:gd name="f52" fmla="*/ f43 1 f49"/>
              <a:gd name="f53" fmla="*/ f45 1 f49"/>
              <a:gd name="f54" fmla="*/ f50 f41 1"/>
              <a:gd name="f55" fmla="*/ f51 f41 1"/>
              <a:gd name="f56" fmla="*/ f53 f42 1"/>
              <a:gd name="f57" fmla="*/ f52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7" r="f55" b="f56"/>
            <a:pathLst>
              <a:path w="272111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9"/>
                </a:lnTo>
                <a:lnTo>
                  <a:pt x="f5" y="f9"/>
                </a:lnTo>
                <a:lnTo>
                  <a:pt x="f5" y="f10"/>
                </a:lnTo>
                <a:lnTo>
                  <a:pt x="f11" y="f10"/>
                </a:lnTo>
                <a:lnTo>
                  <a:pt x="f11" y="f9"/>
                </a:lnTo>
                <a:lnTo>
                  <a:pt x="f12" y="f9"/>
                </a:lnTo>
                <a:lnTo>
                  <a:pt x="f12" y="f7"/>
                </a:lnTo>
                <a:lnTo>
                  <a:pt x="f11" y="f7"/>
                </a:lnTo>
                <a:lnTo>
                  <a:pt x="f11" y="f6"/>
                </a:lnTo>
                <a:close/>
                <a:moveTo>
                  <a:pt x="f13" y="f14"/>
                </a:moveTo>
                <a:cubicBezTo>
                  <a:pt x="f15" y="f14"/>
                  <a:pt x="f3" y="f16"/>
                  <a:pt x="f3" y="f17"/>
                </a:cubicBezTo>
                <a:cubicBezTo>
                  <a:pt x="f3" y="f18"/>
                  <a:pt x="f15" y="f19"/>
                  <a:pt x="f13" y="f19"/>
                </a:cubicBezTo>
                <a:cubicBezTo>
                  <a:pt x="f20" y="f19"/>
                  <a:pt x="f21" y="f18"/>
                  <a:pt x="f21" y="f17"/>
                </a:cubicBezTo>
                <a:cubicBezTo>
                  <a:pt x="f21" y="f16"/>
                  <a:pt x="f20" y="f14"/>
                  <a:pt x="f13" y="f14"/>
                </a:cubicBezTo>
                <a:close/>
                <a:moveTo>
                  <a:pt x="f22" y="f23"/>
                </a:moveTo>
                <a:lnTo>
                  <a:pt x="f24" y="f23"/>
                </a:lnTo>
                <a:lnTo>
                  <a:pt x="f24" y="f25"/>
                </a:lnTo>
                <a:lnTo>
                  <a:pt x="f26" y="f25"/>
                </a:lnTo>
                <a:close/>
                <a:moveTo>
                  <a:pt x="f2" y="f23"/>
                </a:moveTo>
                <a:lnTo>
                  <a:pt x="f27" y="f23"/>
                </a:lnTo>
                <a:lnTo>
                  <a:pt x="f27" y="f28"/>
                </a:lnTo>
                <a:lnTo>
                  <a:pt x="f24" y="f28"/>
                </a:lnTo>
                <a:lnTo>
                  <a:pt x="f24" y="f29"/>
                </a:lnTo>
                <a:cubicBezTo>
                  <a:pt x="f30" y="f31"/>
                  <a:pt x="f32" y="f33"/>
                  <a:pt x="f32" y="f34"/>
                </a:cubicBezTo>
                <a:cubicBezTo>
                  <a:pt x="f32" y="f35"/>
                  <a:pt x="f30" y="f36"/>
                  <a:pt x="f24" y="f37"/>
                </a:cubicBezTo>
                <a:lnTo>
                  <a:pt x="f24" y="f4"/>
                </a:lnTo>
                <a:lnTo>
                  <a:pt x="f2" y="f4"/>
                </a:lnTo>
                <a:close/>
                <a:moveTo>
                  <a:pt x="f38" y="f2"/>
                </a:moveTo>
                <a:lnTo>
                  <a:pt x="f39" y="f40"/>
                </a:lnTo>
                <a:lnTo>
                  <a:pt x="f38" y="f40"/>
                </a:ln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3" name="Right Triangle 17">
            <a:extLst>
              <a:ext uri="{FF2B5EF4-FFF2-40B4-BE49-F238E27FC236}">
                <a16:creationId xmlns:a16="http://schemas.microsoft.com/office/drawing/2014/main" id="{C5C3755C-2732-3F79-4A8C-08BD903B9CE9}"/>
              </a:ext>
            </a:extLst>
          </p:cNvPr>
          <p:cNvSpPr/>
          <p:nvPr/>
        </p:nvSpPr>
        <p:spPr>
          <a:xfrm>
            <a:off x="7678884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136698"/>
              <a:gd name="f6" fmla="val 2449196"/>
              <a:gd name="f7" fmla="val 2016940"/>
              <a:gd name="f8" fmla="val 2568954"/>
              <a:gd name="f9" fmla="val 2144156"/>
              <a:gd name="f10" fmla="val 2696170"/>
              <a:gd name="f11" fmla="val 2823386"/>
              <a:gd name="f12" fmla="val 2943144"/>
              <a:gd name="f13" fmla="val 2263914"/>
              <a:gd name="f14" fmla="val 2815928"/>
              <a:gd name="f15" fmla="val 2391130"/>
              <a:gd name="f16" fmla="val 2510888"/>
              <a:gd name="f17" fmla="val 2383672"/>
              <a:gd name="f18" fmla="val 2576412"/>
              <a:gd name="f19" fmla="val 2238970"/>
              <a:gd name="f20" fmla="val 2516419"/>
              <a:gd name="f21" fmla="val 2443665"/>
              <a:gd name="f22" fmla="val 2948675"/>
              <a:gd name="f23" fmla="val 3153370"/>
              <a:gd name="f24" fmla="val 2011409"/>
              <a:gd name="f25" fmla="val 1806714"/>
              <a:gd name="f26" fmla="val 1576134"/>
              <a:gd name="f27" fmla="val 17032"/>
              <a:gd name="f28" fmla="val 2276728"/>
              <a:gd name="f29" fmla="val 17033"/>
              <a:gd name="f30" fmla="val 1576135"/>
              <a:gd name="f31" fmla="val 1321887"/>
              <a:gd name="f32" fmla="val 996125"/>
              <a:gd name="f33" fmla="val 2160187"/>
              <a:gd name="f34" fmla="val 1979345"/>
              <a:gd name="f35" fmla="val 2161001"/>
              <a:gd name="f36" fmla="val 1738579"/>
              <a:gd name="f37" fmla="val 2402384"/>
              <a:gd name="f38" fmla="val 2700000"/>
              <a:gd name="f39" fmla="val 2997617"/>
              <a:gd name="f40" fmla="val 3238999"/>
              <a:gd name="f41" fmla="val 3239814"/>
              <a:gd name="f42" fmla="val 1436085"/>
              <a:gd name="f43" fmla="val 2287664"/>
              <a:gd name="f44" fmla="val 888809"/>
              <a:gd name="f45" fmla="*/ f0 1 2721114"/>
              <a:gd name="f46" fmla="*/ f1 1 3240000"/>
              <a:gd name="f47" fmla="val f2"/>
              <a:gd name="f48" fmla="val f3"/>
              <a:gd name="f49" fmla="val f4"/>
              <a:gd name="f50" fmla="+- f49 0 f47"/>
              <a:gd name="f51" fmla="+- f48 0 f47"/>
              <a:gd name="f52" fmla="*/ f51 1 2721114"/>
              <a:gd name="f53" fmla="*/ f50 1 3240000"/>
              <a:gd name="f54" fmla="*/ f47 1 f52"/>
              <a:gd name="f55" fmla="*/ f48 1 f52"/>
              <a:gd name="f56" fmla="*/ f47 1 f53"/>
              <a:gd name="f57" fmla="*/ f49 1 f53"/>
              <a:gd name="f58" fmla="*/ f54 f45 1"/>
              <a:gd name="f59" fmla="*/ f55 f45 1"/>
              <a:gd name="f60" fmla="*/ f57 f46 1"/>
              <a:gd name="f61" fmla="*/ f56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2721114" h="324000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7" y="f11"/>
                </a:lnTo>
                <a:lnTo>
                  <a:pt x="f5" y="f12"/>
                </a:lnTo>
                <a:lnTo>
                  <a:pt x="f13" y="f14"/>
                </a:lnTo>
                <a:lnTo>
                  <a:pt x="f15" y="f12"/>
                </a:lnTo>
                <a:lnTo>
                  <a:pt x="f16" y="f11"/>
                </a:lnTo>
                <a:lnTo>
                  <a:pt x="f17" y="f10"/>
                </a:lnTo>
                <a:lnTo>
                  <a:pt x="f16" y="f8"/>
                </a:lnTo>
                <a:lnTo>
                  <a:pt x="f15" y="f6"/>
                </a:lnTo>
                <a:lnTo>
                  <a:pt x="f13" y="f18"/>
                </a:lnTo>
                <a:close/>
                <a:moveTo>
                  <a:pt x="f13" y="f19"/>
                </a:moveTo>
                <a:cubicBezTo>
                  <a:pt x="f20" y="f19"/>
                  <a:pt x="f3" y="f21"/>
                  <a:pt x="f3" y="f10"/>
                </a:cubicBezTo>
                <a:cubicBezTo>
                  <a:pt x="f3" y="f22"/>
                  <a:pt x="f20" y="f23"/>
                  <a:pt x="f13" y="f23"/>
                </a:cubicBezTo>
                <a:cubicBezTo>
                  <a:pt x="f24" y="f23"/>
                  <a:pt x="f25" y="f22"/>
                  <a:pt x="f25" y="f10"/>
                </a:cubicBezTo>
                <a:cubicBezTo>
                  <a:pt x="f25" y="f21"/>
                  <a:pt x="f24" y="f19"/>
                  <a:pt x="f13" y="f19"/>
                </a:cubicBezTo>
                <a:close/>
                <a:moveTo>
                  <a:pt x="f26" y="f27"/>
                </a:moveTo>
                <a:lnTo>
                  <a:pt x="f28" y="f27"/>
                </a:lnTo>
                <a:lnTo>
                  <a:pt x="f28" y="f29"/>
                </a:lnTo>
                <a:lnTo>
                  <a:pt x="f30" y="f29"/>
                </a:lnTo>
                <a:close/>
                <a:moveTo>
                  <a:pt x="f2" y="f27"/>
                </a:moveTo>
                <a:lnTo>
                  <a:pt x="f31" y="f27"/>
                </a:lnTo>
                <a:lnTo>
                  <a:pt x="f31" y="f32"/>
                </a:lnTo>
                <a:lnTo>
                  <a:pt x="f28" y="f32"/>
                </a:lnTo>
                <a:lnTo>
                  <a:pt x="f28" y="f33"/>
                </a:lnTo>
                <a:cubicBezTo>
                  <a:pt x="f34" y="f35"/>
                  <a:pt x="f36" y="f37"/>
                  <a:pt x="f36" y="f38"/>
                </a:cubicBezTo>
                <a:cubicBezTo>
                  <a:pt x="f36" y="f39"/>
                  <a:pt x="f34" y="f40"/>
                  <a:pt x="f28" y="f41"/>
                </a:cubicBezTo>
                <a:lnTo>
                  <a:pt x="f28" y="f4"/>
                </a:lnTo>
                <a:lnTo>
                  <a:pt x="f2" y="f4"/>
                </a:lnTo>
                <a:close/>
                <a:moveTo>
                  <a:pt x="f42" y="f2"/>
                </a:moveTo>
                <a:lnTo>
                  <a:pt x="f43" y="f44"/>
                </a:lnTo>
                <a:lnTo>
                  <a:pt x="f42" y="f44"/>
                </a:ln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4" name="Oval 44">
            <a:extLst>
              <a:ext uri="{FF2B5EF4-FFF2-40B4-BE49-F238E27FC236}">
                <a16:creationId xmlns:a16="http://schemas.microsoft.com/office/drawing/2014/main" id="{8F15534B-72C6-57E2-7339-5BE6E4212AC2}"/>
              </a:ext>
            </a:extLst>
          </p:cNvPr>
          <p:cNvSpPr/>
          <p:nvPr/>
        </p:nvSpPr>
        <p:spPr>
          <a:xfrm>
            <a:off x="8335167" y="3433517"/>
            <a:ext cx="358609" cy="426997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519839"/>
              <a:gd name="f6" fmla="val 2469622"/>
              <a:gd name="f7" fmla="val 2201779"/>
              <a:gd name="f8" fmla="val 2787682"/>
              <a:gd name="f9" fmla="val 2003023"/>
              <a:gd name="f10" fmla="val 2588926"/>
              <a:gd name="f11" fmla="val 1901669"/>
              <a:gd name="f12" fmla="val 2690281"/>
              <a:gd name="f13" fmla="val 2203868"/>
              <a:gd name="f14" fmla="val 2992480"/>
              <a:gd name="f15" fmla="val 2305222"/>
              <a:gd name="f16" fmla="val 2891125"/>
              <a:gd name="f17" fmla="val 2303133"/>
              <a:gd name="f18" fmla="val 2889037"/>
              <a:gd name="f19" fmla="val 2621194"/>
              <a:gd name="f20" fmla="val 2570977"/>
              <a:gd name="f21" fmla="val 2263914"/>
              <a:gd name="f22" fmla="val 2238970"/>
              <a:gd name="f23" fmla="val 2516419"/>
              <a:gd name="f24" fmla="val 2443665"/>
              <a:gd name="f25" fmla="val 2696170"/>
              <a:gd name="f26" fmla="val 2948675"/>
              <a:gd name="f27" fmla="val 3153370"/>
              <a:gd name="f28" fmla="val 2011409"/>
              <a:gd name="f29" fmla="val 1806714"/>
              <a:gd name="f30" fmla="val 1576134"/>
              <a:gd name="f31" fmla="val 17032"/>
              <a:gd name="f32" fmla="val 2276728"/>
              <a:gd name="f33" fmla="val 17033"/>
              <a:gd name="f34" fmla="val 1576135"/>
              <a:gd name="f35" fmla="val 1321887"/>
              <a:gd name="f36" fmla="val 996125"/>
              <a:gd name="f37" fmla="val 2160187"/>
              <a:gd name="f38" fmla="val 1979345"/>
              <a:gd name="f39" fmla="val 2161001"/>
              <a:gd name="f40" fmla="val 1738579"/>
              <a:gd name="f41" fmla="val 2402384"/>
              <a:gd name="f42" fmla="val 2700000"/>
              <a:gd name="f43" fmla="val 2997617"/>
              <a:gd name="f44" fmla="val 3238999"/>
              <a:gd name="f45" fmla="val 3239814"/>
              <a:gd name="f46" fmla="val 1436085"/>
              <a:gd name="f47" fmla="val 2287664"/>
              <a:gd name="f48" fmla="val 888809"/>
              <a:gd name="f49" fmla="*/ f0 1 2721114"/>
              <a:gd name="f50" fmla="*/ f1 1 3240000"/>
              <a:gd name="f51" fmla="val f2"/>
              <a:gd name="f52" fmla="val f3"/>
              <a:gd name="f53" fmla="val f4"/>
              <a:gd name="f54" fmla="+- f53 0 f51"/>
              <a:gd name="f55" fmla="+- f52 0 f51"/>
              <a:gd name="f56" fmla="*/ f55 1 2721114"/>
              <a:gd name="f57" fmla="*/ f54 1 3240000"/>
              <a:gd name="f58" fmla="*/ f51 1 f56"/>
              <a:gd name="f59" fmla="*/ f52 1 f56"/>
              <a:gd name="f60" fmla="*/ f51 1 f57"/>
              <a:gd name="f61" fmla="*/ f53 1 f57"/>
              <a:gd name="f62" fmla="*/ f58 f49 1"/>
              <a:gd name="f63" fmla="*/ f59 f49 1"/>
              <a:gd name="f64" fmla="*/ f61 f50 1"/>
              <a:gd name="f65" fmla="*/ f60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2" t="f65" r="f63" b="f64"/>
            <a:pathLst>
              <a:path w="2721114" h="324000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close/>
                <a:moveTo>
                  <a:pt x="f21" y="f22"/>
                </a:moveTo>
                <a:cubicBezTo>
                  <a:pt x="f23" y="f22"/>
                  <a:pt x="f3" y="f24"/>
                  <a:pt x="f3" y="f25"/>
                </a:cubicBezTo>
                <a:cubicBezTo>
                  <a:pt x="f3" y="f26"/>
                  <a:pt x="f23" y="f27"/>
                  <a:pt x="f21" y="f27"/>
                </a:cubicBezTo>
                <a:cubicBezTo>
                  <a:pt x="f28" y="f27"/>
                  <a:pt x="f29" y="f26"/>
                  <a:pt x="f29" y="f25"/>
                </a:cubicBezTo>
                <a:cubicBezTo>
                  <a:pt x="f29" y="f24"/>
                  <a:pt x="f28" y="f22"/>
                  <a:pt x="f21" y="f22"/>
                </a:cubicBezTo>
                <a:close/>
                <a:moveTo>
                  <a:pt x="f30" y="f31"/>
                </a:moveTo>
                <a:lnTo>
                  <a:pt x="f32" y="f31"/>
                </a:lnTo>
                <a:lnTo>
                  <a:pt x="f32" y="f33"/>
                </a:lnTo>
                <a:lnTo>
                  <a:pt x="f34" y="f33"/>
                </a:lnTo>
                <a:close/>
                <a:moveTo>
                  <a:pt x="f2" y="f31"/>
                </a:moveTo>
                <a:lnTo>
                  <a:pt x="f35" y="f31"/>
                </a:lnTo>
                <a:lnTo>
                  <a:pt x="f35" y="f36"/>
                </a:lnTo>
                <a:lnTo>
                  <a:pt x="f32" y="f36"/>
                </a:lnTo>
                <a:lnTo>
                  <a:pt x="f32" y="f37"/>
                </a:lnTo>
                <a:cubicBezTo>
                  <a:pt x="f38" y="f39"/>
                  <a:pt x="f40" y="f41"/>
                  <a:pt x="f40" y="f42"/>
                </a:cubicBezTo>
                <a:cubicBezTo>
                  <a:pt x="f40" y="f43"/>
                  <a:pt x="f38" y="f44"/>
                  <a:pt x="f32" y="f45"/>
                </a:cubicBezTo>
                <a:lnTo>
                  <a:pt x="f32" y="f4"/>
                </a:lnTo>
                <a:lnTo>
                  <a:pt x="f2" y="f4"/>
                </a:lnTo>
                <a:close/>
                <a:moveTo>
                  <a:pt x="f46" y="f2"/>
                </a:moveTo>
                <a:lnTo>
                  <a:pt x="f47" y="f48"/>
                </a:lnTo>
                <a:lnTo>
                  <a:pt x="f46" y="f48"/>
                </a:ln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5" name="Google Shape;6000;p67">
            <a:extLst>
              <a:ext uri="{FF2B5EF4-FFF2-40B4-BE49-F238E27FC236}">
                <a16:creationId xmlns:a16="http://schemas.microsoft.com/office/drawing/2014/main" id="{D0B2DD1A-761A-7608-3D27-4FFCF9ABA691}"/>
              </a:ext>
            </a:extLst>
          </p:cNvPr>
          <p:cNvSpPr/>
          <p:nvPr/>
        </p:nvSpPr>
        <p:spPr>
          <a:xfrm>
            <a:off x="3263393" y="1109075"/>
            <a:ext cx="453185" cy="462357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2698"/>
              <a:gd name="f5" fmla="val 6239"/>
              <a:gd name="f6" fmla="val 1"/>
              <a:gd name="f7" fmla="val 5105"/>
              <a:gd name="f8" fmla="val 4191"/>
              <a:gd name="f9" fmla="val 915"/>
              <a:gd name="f10" fmla="val 4159"/>
              <a:gd name="f11" fmla="val 2112"/>
              <a:gd name="f12" fmla="val 3088"/>
              <a:gd name="f13" fmla="val 4852"/>
              <a:gd name="f14" fmla="val 3939"/>
              <a:gd name="f15" fmla="val 5798"/>
              <a:gd name="f16" fmla="val 4097"/>
              <a:gd name="f17" fmla="val 5294"/>
              <a:gd name="f18" fmla="val 5483"/>
              <a:gd name="f19" fmla="val 6333"/>
              <a:gd name="f20" fmla="val 7310"/>
              <a:gd name="f21" fmla="val 7657"/>
              <a:gd name="f22" fmla="val 4222"/>
              <a:gd name="f23" fmla="val 7972"/>
              <a:gd name="f24" fmla="val 4380"/>
              <a:gd name="f25" fmla="val 8255"/>
              <a:gd name="f26" fmla="val 3403"/>
              <a:gd name="f27" fmla="val 9043"/>
              <a:gd name="f28" fmla="val 3057"/>
              <a:gd name="f29" fmla="val 8728"/>
              <a:gd name="f30" fmla="val 2584"/>
              <a:gd name="f31" fmla="val 8570"/>
              <a:gd name="f32" fmla="val 946"/>
              <a:gd name="f33" fmla="val 8602"/>
              <a:gd name="f34" fmla="val 9515"/>
              <a:gd name="f35" fmla="val 10650"/>
              <a:gd name="f36" fmla="val 11784"/>
              <a:gd name="f37" fmla="val 12697"/>
              <a:gd name="f38" fmla="val 3246"/>
              <a:gd name="f39" fmla="val 4128"/>
              <a:gd name="f40" fmla="val 11752"/>
              <a:gd name="f41" fmla="val 10303"/>
              <a:gd name="f42" fmla="val 4096"/>
              <a:gd name="f43" fmla="val 9988"/>
              <a:gd name="f44" fmla="val 9704"/>
              <a:gd name="f45" fmla="val 4947"/>
              <a:gd name="f46" fmla="val 8917"/>
              <a:gd name="f47" fmla="val 9232"/>
              <a:gd name="f48" fmla="val 5766"/>
              <a:gd name="f49" fmla="val 9389"/>
              <a:gd name="f50" fmla="val 6743"/>
              <a:gd name="f51" fmla="val 7184"/>
              <a:gd name="f52" fmla="val 9200"/>
              <a:gd name="f53" fmla="val 7530"/>
              <a:gd name="f54" fmla="val 8507"/>
              <a:gd name="f55" fmla="val 8350"/>
              <a:gd name="f56" fmla="val 8287"/>
              <a:gd name="f57" fmla="val 10366"/>
              <a:gd name="f58" fmla="val 11500"/>
              <a:gd name="f59" fmla="val 12414"/>
              <a:gd name="f60" fmla="val 12445"/>
              <a:gd name="f61" fmla="val 11563"/>
              <a:gd name="f62" fmla="val 9862"/>
              <a:gd name="f63" fmla="val 9421"/>
              <a:gd name="f64" fmla="val 8759"/>
              <a:gd name="f65" fmla="val 9074"/>
              <a:gd name="f66" fmla="val 8097"/>
              <a:gd name="f67" fmla="val 8318"/>
              <a:gd name="f68" fmla="val 7625"/>
              <a:gd name="f69" fmla="val 5451"/>
              <a:gd name="f70" fmla="val 6680"/>
              <a:gd name="f71" fmla="val 3908"/>
              <a:gd name="f72" fmla="val 7404"/>
              <a:gd name="f73" fmla="val 64"/>
              <a:gd name="f74" fmla="*/ f0 1 12446"/>
              <a:gd name="f75" fmla="*/ f1 1 12698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2446"/>
              <a:gd name="f82" fmla="*/ f79 1 12698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2446" h="1269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2"/>
                  <a:pt x="f13" y="f14"/>
                  <a:pt x="f15" y="f16"/>
                </a:cubicBezTo>
                <a:lnTo>
                  <a:pt x="f15" y="f17"/>
                </a:lnTo>
                <a:cubicBezTo>
                  <a:pt x="f13" y="f18"/>
                  <a:pt x="f10" y="f19"/>
                  <a:pt x="f10" y="f20"/>
                </a:cubicBezTo>
                <a:cubicBezTo>
                  <a:pt x="f1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11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2" y="f37"/>
                  <a:pt x="f11" y="f37"/>
                </a:cubicBezTo>
                <a:cubicBezTo>
                  <a:pt x="f38" y="f37"/>
                  <a:pt x="f39" y="f40"/>
                  <a:pt x="f8" y="f35"/>
                </a:cubicBezTo>
                <a:cubicBezTo>
                  <a:pt x="f8" y="f41"/>
                  <a:pt x="f42" y="f43"/>
                  <a:pt x="f14" y="f44"/>
                </a:cubicBezTo>
                <a:lnTo>
                  <a:pt x="f45" y="f46"/>
                </a:lnTo>
                <a:cubicBezTo>
                  <a:pt x="f17" y="f47"/>
                  <a:pt x="f48" y="f49"/>
                  <a:pt x="f5" y="f49"/>
                </a:cubicBezTo>
                <a:cubicBezTo>
                  <a:pt x="f50" y="f49"/>
                  <a:pt x="f51" y="f52"/>
                  <a:pt x="f53" y="f46"/>
                </a:cubicBezTo>
                <a:lnTo>
                  <a:pt x="f54" y="f44"/>
                </a:lnTo>
                <a:cubicBezTo>
                  <a:pt x="f55" y="f43"/>
                  <a:pt x="f56" y="f41"/>
                  <a:pt x="f56" y="f35"/>
                </a:cubicBezTo>
                <a:cubicBezTo>
                  <a:pt x="f56" y="f36"/>
                  <a:pt x="f47" y="f37"/>
                  <a:pt x="f57" y="f37"/>
                </a:cubicBezTo>
                <a:cubicBezTo>
                  <a:pt x="f58" y="f37"/>
                  <a:pt x="f59" y="f40"/>
                  <a:pt x="f60" y="f35"/>
                </a:cubicBezTo>
                <a:cubicBezTo>
                  <a:pt x="f60" y="f34"/>
                  <a:pt x="f61" y="f33"/>
                  <a:pt x="f57" y="f31"/>
                </a:cubicBezTo>
                <a:cubicBezTo>
                  <a:pt x="f62" y="f31"/>
                  <a:pt x="f63" y="f64"/>
                  <a:pt x="f65" y="f27"/>
                </a:cubicBezTo>
                <a:lnTo>
                  <a:pt x="f66" y="f25"/>
                </a:lnTo>
                <a:cubicBezTo>
                  <a:pt x="f25" y="f23"/>
                  <a:pt x="f67" y="f21"/>
                  <a:pt x="f67" y="f20"/>
                </a:cubicBezTo>
                <a:cubicBezTo>
                  <a:pt x="f67" y="f19"/>
                  <a:pt x="f68" y="f69"/>
                  <a:pt x="f70" y="f17"/>
                </a:cubicBezTo>
                <a:lnTo>
                  <a:pt x="f70" y="f16"/>
                </a:lnTo>
                <a:cubicBezTo>
                  <a:pt x="f68" y="f71"/>
                  <a:pt x="f67" y="f12"/>
                  <a:pt x="f67" y="f11"/>
                </a:cubicBezTo>
                <a:cubicBezTo>
                  <a:pt x="f67" y="f32"/>
                  <a:pt x="f72" y="f73"/>
                  <a:pt x="f5" y="f6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6" name="Google Shape;6029;p67">
            <a:extLst>
              <a:ext uri="{FF2B5EF4-FFF2-40B4-BE49-F238E27FC236}">
                <a16:creationId xmlns:a16="http://schemas.microsoft.com/office/drawing/2014/main" id="{0A74EC32-1DEC-3ECE-121B-FE3C92116D88}"/>
              </a:ext>
            </a:extLst>
          </p:cNvPr>
          <p:cNvGrpSpPr/>
          <p:nvPr/>
        </p:nvGrpSpPr>
        <p:grpSpPr>
          <a:xfrm>
            <a:off x="7025856" y="4064928"/>
            <a:ext cx="303114" cy="420175"/>
            <a:chOff x="7025856" y="4064928"/>
            <a:chExt cx="303114" cy="420175"/>
          </a:xfrm>
        </p:grpSpPr>
        <p:sp>
          <p:nvSpPr>
            <p:cNvPr id="27" name="Google Shape;6030;p67">
              <a:extLst>
                <a:ext uri="{FF2B5EF4-FFF2-40B4-BE49-F238E27FC236}">
                  <a16:creationId xmlns:a16="http://schemas.microsoft.com/office/drawing/2014/main" id="{2F909F5E-1DCA-5227-CA78-087628B3B224}"/>
                </a:ext>
              </a:extLst>
            </p:cNvPr>
            <p:cNvSpPr/>
            <p:nvPr/>
          </p:nvSpPr>
          <p:spPr>
            <a:xfrm>
              <a:off x="7190997" y="4065989"/>
              <a:ext cx="137973" cy="1641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59"/>
                <a:gd name="f4" fmla="val 4947"/>
                <a:gd name="f5" fmla="val 2552"/>
                <a:gd name="f6" fmla="val 473"/>
                <a:gd name="f7" fmla="val 2710"/>
                <a:gd name="f8" fmla="val 851"/>
                <a:gd name="f9" fmla="val 3182"/>
                <a:gd name="f10" fmla="val 3750"/>
                <a:gd name="f11" fmla="val 3687"/>
                <a:gd name="f12" fmla="val 1639"/>
                <a:gd name="f13" fmla="val 2489"/>
                <a:gd name="f14" fmla="val 441"/>
                <a:gd name="f15" fmla="*/ f0 1 4159"/>
                <a:gd name="f16" fmla="*/ f1 1 494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159"/>
                <a:gd name="f23" fmla="*/ f20 1 494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159" h="4947">
                  <a:moveTo>
                    <a:pt x="f2" y="f2"/>
                  </a:moveTo>
                  <a:lnTo>
                    <a:pt x="f2" y="f5"/>
                  </a:lnTo>
                  <a:cubicBezTo>
                    <a:pt x="f6" y="f7"/>
                    <a:pt x="f8" y="f9"/>
                    <a:pt x="f8" y="f10"/>
                  </a:cubicBezTo>
                  <a:lnTo>
                    <a:pt x="f8" y="f4"/>
                  </a:lnTo>
                  <a:lnTo>
                    <a:pt x="f3" y="f4"/>
                  </a:lnTo>
                  <a:lnTo>
                    <a:pt x="f3" y="f11"/>
                  </a:lnTo>
                  <a:cubicBezTo>
                    <a:pt x="f3" y="f12"/>
                    <a:pt x="f13" y="f2"/>
                    <a:pt x="f14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031;p67">
              <a:extLst>
                <a:ext uri="{FF2B5EF4-FFF2-40B4-BE49-F238E27FC236}">
                  <a16:creationId xmlns:a16="http://schemas.microsoft.com/office/drawing/2014/main" id="{611D8D6F-80EC-A1B2-36C9-9E2A43BCEF2E}"/>
                </a:ext>
              </a:extLst>
            </p:cNvPr>
            <p:cNvSpPr/>
            <p:nvPr/>
          </p:nvSpPr>
          <p:spPr>
            <a:xfrm>
              <a:off x="7163793" y="4172571"/>
              <a:ext cx="29297" cy="836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3"/>
                <a:gd name="f4" fmla="val 2522"/>
                <a:gd name="f5" fmla="val 474"/>
                <a:gd name="f6" fmla="val 1"/>
                <a:gd name="f7" fmla="val 253"/>
                <a:gd name="f8" fmla="val 95"/>
                <a:gd name="f9" fmla="val 222"/>
                <a:gd name="f10" fmla="val 442"/>
                <a:gd name="f11" fmla="val 2112"/>
                <a:gd name="f12" fmla="val 2332"/>
                <a:gd name="f13" fmla="val 190"/>
                <a:gd name="f14" fmla="val 2521"/>
                <a:gd name="f15" fmla="val 663"/>
                <a:gd name="f16" fmla="val 820"/>
                <a:gd name="f17" fmla="val 64"/>
                <a:gd name="f18" fmla="*/ f0 1 883"/>
                <a:gd name="f19" fmla="*/ f1 1 2522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883"/>
                <a:gd name="f26" fmla="*/ f23 1 2522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883" h="252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6" y="f12"/>
                    <a:pt x="f13" y="f14"/>
                    <a:pt x="f10" y="f14"/>
                  </a:cubicBezTo>
                  <a:cubicBezTo>
                    <a:pt x="f15" y="f14"/>
                    <a:pt x="f16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5" y="f17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032;p67">
              <a:extLst>
                <a:ext uri="{FF2B5EF4-FFF2-40B4-BE49-F238E27FC236}">
                  <a16:creationId xmlns:a16="http://schemas.microsoft.com/office/drawing/2014/main" id="{15DAC4CA-EA0E-6587-27FF-D65F7EEA6695}"/>
                </a:ext>
              </a:extLst>
            </p:cNvPr>
            <p:cNvSpPr/>
            <p:nvPr/>
          </p:nvSpPr>
          <p:spPr>
            <a:xfrm>
              <a:off x="7026889" y="4064928"/>
              <a:ext cx="136940" cy="1630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4916"/>
                <a:gd name="f5" fmla="val 3687"/>
                <a:gd name="f6" fmla="val 1"/>
                <a:gd name="f7" fmla="val 1671"/>
                <a:gd name="f8" fmla="val 1639"/>
                <a:gd name="f9" fmla="val 3309"/>
                <a:gd name="f10" fmla="val 3151"/>
                <a:gd name="f11" fmla="val 3655"/>
                <a:gd name="f12" fmla="val 2710"/>
                <a:gd name="f13" fmla="val 2521"/>
                <a:gd name="f14" fmla="*/ f0 1 4128"/>
                <a:gd name="f15" fmla="*/ f1 1 4916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128"/>
                <a:gd name="f22" fmla="*/ f19 1 4916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128" h="4916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lnTo>
                    <a:pt x="f6" y="f4"/>
                  </a:lnTo>
                  <a:lnTo>
                    <a:pt x="f9" y="f4"/>
                  </a:lnTo>
                  <a:lnTo>
                    <a:pt x="f9" y="f5"/>
                  </a:lnTo>
                  <a:cubicBezTo>
                    <a:pt x="f9" y="f10"/>
                    <a:pt x="f11" y="f12"/>
                    <a:pt x="f3" y="f13"/>
                  </a:cubicBezTo>
                  <a:lnTo>
                    <a:pt x="f3" y="f6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6033;p67">
              <a:extLst>
                <a:ext uri="{FF2B5EF4-FFF2-40B4-BE49-F238E27FC236}">
                  <a16:creationId xmlns:a16="http://schemas.microsoft.com/office/drawing/2014/main" id="{B209E8E5-7B04-8136-3596-7D680A3D7432}"/>
                </a:ext>
              </a:extLst>
            </p:cNvPr>
            <p:cNvSpPr/>
            <p:nvPr/>
          </p:nvSpPr>
          <p:spPr>
            <a:xfrm>
              <a:off x="7025856" y="4258296"/>
              <a:ext cx="303114" cy="2268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37"/>
                <a:gd name="f4" fmla="val 6837"/>
                <a:gd name="f5" fmla="val 3151"/>
                <a:gd name="f6" fmla="val 5199"/>
                <a:gd name="f7" fmla="val 1639"/>
                <a:gd name="f8" fmla="val 3686"/>
                <a:gd name="f9" fmla="val 5356"/>
                <a:gd name="f10" fmla="val 7467"/>
                <a:gd name="f11" fmla="val 5734"/>
                <a:gd name="f12" fmla="val 5577"/>
                <a:gd name="f13" fmla="val 473"/>
                <a:gd name="f14" fmla="val 5104"/>
                <a:gd name="f15" fmla="val 819"/>
                <a:gd name="f16" fmla="val 4568"/>
                <a:gd name="f17" fmla="val 4001"/>
                <a:gd name="f18" fmla="val 3560"/>
                <a:gd name="f19" fmla="val 3371"/>
                <a:gd name="f20" fmla="*/ f0 1 9137"/>
                <a:gd name="f21" fmla="*/ f1 1 6837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9137"/>
                <a:gd name="f28" fmla="*/ f25 1 6837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9137" h="6837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3" y="f6"/>
                    <a:pt x="f3" y="f5"/>
                  </a:cubicBezTo>
                  <a:lnTo>
                    <a:pt x="f3" y="f2"/>
                  </a:lnTo>
                  <a:lnTo>
                    <a:pt x="f11" y="f2"/>
                  </a:ln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3"/>
                    <a:pt x="f19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oogle Shape;6066;p67">
            <a:extLst>
              <a:ext uri="{FF2B5EF4-FFF2-40B4-BE49-F238E27FC236}">
                <a16:creationId xmlns:a16="http://schemas.microsoft.com/office/drawing/2014/main" id="{C1C372E6-66A2-A03B-515E-ECD14C5E5337}"/>
              </a:ext>
            </a:extLst>
          </p:cNvPr>
          <p:cNvGrpSpPr/>
          <p:nvPr/>
        </p:nvGrpSpPr>
        <p:grpSpPr>
          <a:xfrm>
            <a:off x="3235348" y="1800673"/>
            <a:ext cx="483150" cy="480763"/>
            <a:chOff x="3235348" y="1800673"/>
            <a:chExt cx="483150" cy="480763"/>
          </a:xfrm>
        </p:grpSpPr>
        <p:sp>
          <p:nvSpPr>
            <p:cNvPr id="32" name="Google Shape;6067;p67">
              <a:extLst>
                <a:ext uri="{FF2B5EF4-FFF2-40B4-BE49-F238E27FC236}">
                  <a16:creationId xmlns:a16="http://schemas.microsoft.com/office/drawing/2014/main" id="{F340367B-067F-E268-108E-E14239405A80}"/>
                </a:ext>
              </a:extLst>
            </p:cNvPr>
            <p:cNvSpPr/>
            <p:nvPr/>
          </p:nvSpPr>
          <p:spPr>
            <a:xfrm>
              <a:off x="3235348" y="1800673"/>
              <a:ext cx="386288" cy="385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77"/>
                <a:gd name="f4" fmla="val 10145"/>
                <a:gd name="f5" fmla="val 5104"/>
                <a:gd name="f6" fmla="val 3813"/>
                <a:gd name="f7" fmla="val 5797"/>
                <a:gd name="f8" fmla="val 6364"/>
                <a:gd name="f9" fmla="val 4348"/>
                <a:gd name="f10" fmla="val 5073"/>
                <a:gd name="f11" fmla="val 5766"/>
                <a:gd name="f12" fmla="val 6333"/>
                <a:gd name="f13" fmla="val 4379"/>
                <a:gd name="f14" fmla="val 3844"/>
                <a:gd name="f15" fmla="val 4411"/>
                <a:gd name="f16" fmla="val 2300"/>
                <a:gd name="f17" fmla="val 2269"/>
                <a:gd name="f18" fmla="val 63"/>
                <a:gd name="f19" fmla="val 7908"/>
                <a:gd name="f20" fmla="val 7877"/>
                <a:gd name="f21" fmla="val 10176"/>
                <a:gd name="f22" fmla="*/ f0 1 10177"/>
                <a:gd name="f23" fmla="*/ f1 1 1014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0177"/>
                <a:gd name="f30" fmla="*/ f27 1 1014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0177" h="101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6" y="f2"/>
                    <a:pt x="f2" y="f17"/>
                    <a:pt x="f2" y="f10"/>
                  </a:cubicBezTo>
                  <a:cubicBezTo>
                    <a:pt x="f18" y="f19"/>
                    <a:pt x="f16" y="f4"/>
                    <a:pt x="f5" y="f4"/>
                  </a:cubicBezTo>
                  <a:cubicBezTo>
                    <a:pt x="f20" y="f4"/>
                    <a:pt x="f21" y="f20"/>
                    <a:pt x="f21" y="f10"/>
                  </a:cubicBezTo>
                  <a:cubicBezTo>
                    <a:pt x="f21" y="f17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6068;p67">
              <a:extLst>
                <a:ext uri="{FF2B5EF4-FFF2-40B4-BE49-F238E27FC236}">
                  <a16:creationId xmlns:a16="http://schemas.microsoft.com/office/drawing/2014/main" id="{C5633F7A-06DF-5366-47CF-EAF8FA26B521}"/>
                </a:ext>
              </a:extLst>
            </p:cNvPr>
            <p:cNvSpPr/>
            <p:nvPr/>
          </p:nvSpPr>
          <p:spPr>
            <a:xfrm>
              <a:off x="3299914" y="1994214"/>
              <a:ext cx="418584" cy="2872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567"/>
                <a:gd name="f5" fmla="val 9774"/>
                <a:gd name="f6" fmla="val 9040"/>
                <a:gd name="f7" fmla="val 8444"/>
                <a:gd name="f8" fmla="val 548"/>
                <a:gd name="f9" fmla="val 1265"/>
                <a:gd name="f10" fmla="val 1801"/>
                <a:gd name="f11" fmla="val 8790"/>
                <a:gd name="f12" fmla="val 2305"/>
                <a:gd name="f13" fmla="val 9295"/>
                <a:gd name="f14" fmla="val 2463"/>
                <a:gd name="f15" fmla="val 2967"/>
                <a:gd name="f16" fmla="val 4416"/>
                <a:gd name="f17" fmla="val 8192"/>
                <a:gd name="f18" fmla="val 5645"/>
                <a:gd name="f19" fmla="val 6774"/>
                <a:gd name="f20" fmla="val 5834"/>
                <a:gd name="f21" fmla="val 4825"/>
                <a:gd name="f22" fmla="val 5829"/>
                <a:gd name="f23" fmla="val 5487"/>
                <a:gd name="f24" fmla="val 4663"/>
                <a:gd name="f25" fmla="val 5865"/>
                <a:gd name="f26" fmla="val 3403"/>
                <a:gd name="f27" fmla="val 2143"/>
                <a:gd name="f28" fmla="val 977"/>
                <a:gd name="f29" fmla="val 1"/>
                <a:gd name="f30" fmla="val 6306"/>
                <a:gd name="f31" fmla="val 7031"/>
                <a:gd name="f32" fmla="val 568"/>
                <a:gd name="f33" fmla="val 7566"/>
                <a:gd name="f34" fmla="val 1261"/>
                <a:gd name="f35" fmla="val 5388"/>
                <a:gd name="f36" fmla="val 5955"/>
                <a:gd name="f37" fmla="val 6459"/>
                <a:gd name="f38" fmla="val 7220"/>
                <a:gd name="f39" fmla="val 6617"/>
                <a:gd name="f40" fmla="val 6716"/>
                <a:gd name="f41" fmla="val 8601"/>
                <a:gd name="f42" fmla="val 6495"/>
                <a:gd name="f43" fmla="val 10082"/>
                <a:gd name="f44" fmla="val 4920"/>
                <a:gd name="f45" fmla="val 10114"/>
                <a:gd name="f46" fmla="val 2904"/>
                <a:gd name="f47" fmla="val 2400"/>
                <a:gd name="f48" fmla="val 10649"/>
                <a:gd name="f49" fmla="val 2211"/>
                <a:gd name="f50" fmla="val 11027"/>
                <a:gd name="f51" fmla="val 1706"/>
                <a:gd name="f52" fmla="val 10996"/>
                <a:gd name="f53" fmla="val 1108"/>
                <a:gd name="f54" fmla="val 10964"/>
                <a:gd name="f55" fmla="val 572"/>
                <a:gd name="f56" fmla="val 10492"/>
                <a:gd name="f57" fmla="val 100"/>
                <a:gd name="f58" fmla="val 9893"/>
                <a:gd name="f59" fmla="val 5"/>
                <a:gd name="f60" fmla="val 9853"/>
                <a:gd name="f61" fmla="val 2"/>
                <a:gd name="f62" fmla="val 9813"/>
                <a:gd name="f63" fmla="*/ f0 1 11028"/>
                <a:gd name="f64" fmla="*/ f1 1 7567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11028"/>
                <a:gd name="f71" fmla="*/ f68 1 7567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11028" h="756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3" y="f15"/>
                  </a:lnTo>
                  <a:cubicBezTo>
                    <a:pt x="f13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29" y="f30"/>
                  </a:lnTo>
                  <a:cubicBezTo>
                    <a:pt x="f29" y="f31"/>
                    <a:pt x="f32" y="f33"/>
                    <a:pt x="f34" y="f33"/>
                  </a:cubicBezTo>
                  <a:lnTo>
                    <a:pt x="f35" y="f33"/>
                  </a:lnTo>
                  <a:cubicBezTo>
                    <a:pt x="f36" y="f33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lnTo>
                    <a:pt x="f45" y="f47"/>
                  </a:ln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4" name="Google Shape;5976;p67">
            <a:extLst>
              <a:ext uri="{FF2B5EF4-FFF2-40B4-BE49-F238E27FC236}">
                <a16:creationId xmlns:a16="http://schemas.microsoft.com/office/drawing/2014/main" id="{06F4E7F0-96E9-5F44-FD64-BEABB7E319F0}"/>
              </a:ext>
            </a:extLst>
          </p:cNvPr>
          <p:cNvGrpSpPr/>
          <p:nvPr/>
        </p:nvGrpSpPr>
        <p:grpSpPr>
          <a:xfrm>
            <a:off x="3299914" y="4214195"/>
            <a:ext cx="371547" cy="331551"/>
            <a:chOff x="3299914" y="4214195"/>
            <a:chExt cx="371547" cy="331551"/>
          </a:xfrm>
        </p:grpSpPr>
        <p:sp>
          <p:nvSpPr>
            <p:cNvPr id="35" name="Google Shape;5977;p67">
              <a:extLst>
                <a:ext uri="{FF2B5EF4-FFF2-40B4-BE49-F238E27FC236}">
                  <a16:creationId xmlns:a16="http://schemas.microsoft.com/office/drawing/2014/main" id="{C8E3AB77-BD0F-7090-7CFB-F1047F9ADA9D}"/>
                </a:ext>
              </a:extLst>
            </p:cNvPr>
            <p:cNvSpPr/>
            <p:nvPr/>
          </p:nvSpPr>
          <p:spPr>
            <a:xfrm>
              <a:off x="3393932" y="4214195"/>
              <a:ext cx="277529" cy="2746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73"/>
                <a:gd name="f4" fmla="val 9571"/>
                <a:gd name="f5" fmla="val 5963"/>
                <a:gd name="f6" fmla="val 1"/>
                <a:gd name="f7" fmla="val 5661"/>
                <a:gd name="f8" fmla="val 5365"/>
                <a:gd name="f9" fmla="val 127"/>
                <a:gd name="f10" fmla="val 5136"/>
                <a:gd name="f11" fmla="val 371"/>
                <a:gd name="f12" fmla="val 5507"/>
                <a:gd name="f13" fmla="val 4064"/>
                <a:gd name="f14" fmla="val 9200"/>
                <a:gd name="f15" fmla="val 4436"/>
                <a:gd name="f16" fmla="val 9672"/>
                <a:gd name="f17" fmla="val 3963"/>
                <a:gd name="f18" fmla="val 3207"/>
                <a:gd name="f19" fmla="val 2734"/>
                <a:gd name="f20" fmla="val 6868"/>
                <a:gd name="f21" fmla="val 434"/>
                <a:gd name="f22" fmla="val 6609"/>
                <a:gd name="f23" fmla="val 143"/>
                <a:gd name="f24" fmla="val 6283"/>
                <a:gd name="f25" fmla="*/ f0 1 9673"/>
                <a:gd name="f26" fmla="*/ f1 1 9571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9673"/>
                <a:gd name="f33" fmla="*/ f30 1 9571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9673" h="957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21"/>
                  </a:lnTo>
                  <a:cubicBezTo>
                    <a:pt x="f22" y="f23"/>
                    <a:pt x="f24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5978;p67">
              <a:extLst>
                <a:ext uri="{FF2B5EF4-FFF2-40B4-BE49-F238E27FC236}">
                  <a16:creationId xmlns:a16="http://schemas.microsoft.com/office/drawing/2014/main" id="{19F3BE5B-4D6A-52AA-A0B4-04DDD22427CE}"/>
                </a:ext>
              </a:extLst>
            </p:cNvPr>
            <p:cNvSpPr/>
            <p:nvPr/>
          </p:nvSpPr>
          <p:spPr>
            <a:xfrm>
              <a:off x="3356862" y="4386623"/>
              <a:ext cx="136510" cy="1365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58"/>
                <a:gd name="f4" fmla="val 725"/>
                <a:gd name="f5" fmla="val 1"/>
                <a:gd name="f6" fmla="val 473"/>
                <a:gd name="f7" fmla="val 284"/>
                <a:gd name="f8" fmla="val 253"/>
                <a:gd name="f9" fmla="val 505"/>
                <a:gd name="f10" fmla="val 95"/>
                <a:gd name="f11" fmla="val 820"/>
                <a:gd name="f12" fmla="val 1198"/>
                <a:gd name="f13" fmla="val 1450"/>
                <a:gd name="f14" fmla="val 190"/>
                <a:gd name="f15" fmla="val 1765"/>
                <a:gd name="f16" fmla="val 442"/>
                <a:gd name="f17" fmla="val 1986"/>
                <a:gd name="f18" fmla="val 631"/>
                <a:gd name="f19" fmla="val 2112"/>
                <a:gd name="f20" fmla="val 599"/>
                <a:gd name="f21" fmla="val 2458"/>
                <a:gd name="f22" fmla="val 2616"/>
                <a:gd name="f23" fmla="val 3025"/>
                <a:gd name="f24" fmla="val 1733"/>
                <a:gd name="f25" fmla="val 2174"/>
                <a:gd name="f26" fmla="val 4348"/>
                <a:gd name="f27" fmla="val 2253"/>
                <a:gd name="f28" fmla="val 4270"/>
                <a:gd name="f29" fmla="val 2363"/>
                <a:gd name="f30" fmla="val 4230"/>
                <a:gd name="f31" fmla="val 2478"/>
                <a:gd name="f32" fmla="val 2592"/>
                <a:gd name="f33" fmla="val 2710"/>
                <a:gd name="f34" fmla="val 2804"/>
                <a:gd name="f35" fmla="val 4569"/>
                <a:gd name="f36" fmla="val 3340"/>
                <a:gd name="f37" fmla="val 4695"/>
                <a:gd name="f38" fmla="val 3655"/>
                <a:gd name="f39" fmla="val 3970"/>
                <a:gd name="f40" fmla="val 4254"/>
                <a:gd name="f41" fmla="val 4506"/>
                <a:gd name="f42" fmla="val 4065"/>
                <a:gd name="f43" fmla="*/ f0 1 4758"/>
                <a:gd name="f44" fmla="*/ f1 1 4758"/>
                <a:gd name="f45" fmla="val f2"/>
                <a:gd name="f46" fmla="val f3"/>
                <a:gd name="f47" fmla="+- f46 0 f45"/>
                <a:gd name="f48" fmla="*/ f47 1 4758"/>
                <a:gd name="f49" fmla="*/ f45 1 f48"/>
                <a:gd name="f50" fmla="*/ f46 1 f48"/>
                <a:gd name="f51" fmla="*/ f49 f43 1"/>
                <a:gd name="f52" fmla="*/ f50 f43 1"/>
                <a:gd name="f53" fmla="*/ f50 f44 1"/>
                <a:gd name="f54" fmla="*/ f49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4758" h="4758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0" y="f12"/>
                  </a:cubicBezTo>
                  <a:cubicBezTo>
                    <a:pt x="f10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16" y="f22"/>
                  </a:cubicBezTo>
                  <a:lnTo>
                    <a:pt x="f5" y="f23"/>
                  </a:lnTo>
                  <a:lnTo>
                    <a:pt x="f24" y="f3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4" y="f26"/>
                  </a:cubicBezTo>
                  <a:cubicBezTo>
                    <a:pt x="f23" y="f35"/>
                    <a:pt x="f36" y="f37"/>
                    <a:pt x="f38" y="f37"/>
                  </a:cubicBezTo>
                  <a:cubicBezTo>
                    <a:pt x="f39" y="f37"/>
                    <a:pt x="f40" y="f35"/>
                    <a:pt x="f41" y="f26"/>
                  </a:cubicBezTo>
                  <a:lnTo>
                    <a:pt x="f3" y="f42"/>
                  </a:lnTo>
                  <a:lnTo>
                    <a:pt x="f4" y="f5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5979;p67">
              <a:extLst>
                <a:ext uri="{FF2B5EF4-FFF2-40B4-BE49-F238E27FC236}">
                  <a16:creationId xmlns:a16="http://schemas.microsoft.com/office/drawing/2014/main" id="{83014BA9-F88E-0319-10C2-1DC6DE9E5340}"/>
                </a:ext>
              </a:extLst>
            </p:cNvPr>
            <p:cNvSpPr/>
            <p:nvPr/>
          </p:nvSpPr>
          <p:spPr>
            <a:xfrm>
              <a:off x="3299914" y="4493297"/>
              <a:ext cx="89510" cy="524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0"/>
                <a:gd name="f4" fmla="val 1828"/>
                <a:gd name="f5" fmla="val 1450"/>
                <a:gd name="f6" fmla="val 253"/>
                <a:gd name="f7" fmla="val 1166"/>
                <a:gd name="f8" fmla="val 1"/>
                <a:gd name="f9" fmla="val 1355"/>
                <a:gd name="f10" fmla="val 190"/>
                <a:gd name="f11" fmla="val 536"/>
                <a:gd name="f12" fmla="val 2773"/>
                <a:gd name="f13" fmla="val 2931"/>
                <a:gd name="f14" fmla="val 3025"/>
                <a:gd name="f15" fmla="val 1765"/>
                <a:gd name="f16" fmla="val 1670"/>
                <a:gd name="f17" fmla="*/ f0 1 3120"/>
                <a:gd name="f18" fmla="*/ f1 1 1828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3120"/>
                <a:gd name="f25" fmla="*/ f22 1 1828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3120" h="1828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15"/>
                    <a:pt x="f3" y="f16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8" name="Google Shape;5989;p67">
            <a:extLst>
              <a:ext uri="{FF2B5EF4-FFF2-40B4-BE49-F238E27FC236}">
                <a16:creationId xmlns:a16="http://schemas.microsoft.com/office/drawing/2014/main" id="{2366734A-1201-7734-4395-4295A3E8218F}"/>
              </a:ext>
            </a:extLst>
          </p:cNvPr>
          <p:cNvGrpSpPr/>
          <p:nvPr/>
        </p:nvGrpSpPr>
        <p:grpSpPr>
          <a:xfrm>
            <a:off x="6324529" y="4126467"/>
            <a:ext cx="372408" cy="364370"/>
            <a:chOff x="6324529" y="4126467"/>
            <a:chExt cx="372408" cy="364370"/>
          </a:xfrm>
        </p:grpSpPr>
        <p:sp>
          <p:nvSpPr>
            <p:cNvPr id="39" name="Google Shape;5990;p67">
              <a:extLst>
                <a:ext uri="{FF2B5EF4-FFF2-40B4-BE49-F238E27FC236}">
                  <a16:creationId xmlns:a16="http://schemas.microsoft.com/office/drawing/2014/main" id="{8E4BE7C9-C9A2-E273-79AD-4C6200E1B3B6}"/>
                </a:ext>
              </a:extLst>
            </p:cNvPr>
            <p:cNvSpPr/>
            <p:nvPr/>
          </p:nvSpPr>
          <p:spPr>
            <a:xfrm>
              <a:off x="6440210" y="4126467"/>
              <a:ext cx="122054" cy="1209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15"/>
                <a:gd name="f5" fmla="val 2064"/>
                <a:gd name="f6" fmla="val 1"/>
                <a:gd name="f7" fmla="val 1954"/>
                <a:gd name="f8" fmla="val 1844"/>
                <a:gd name="f9" fmla="val 40"/>
                <a:gd name="f10" fmla="val 1765"/>
                <a:gd name="f11" fmla="val 119"/>
                <a:gd name="f12" fmla="val 1883"/>
                <a:gd name="f13" fmla="val 2332"/>
                <a:gd name="f14" fmla="val 4214"/>
                <a:gd name="f15" fmla="val 4096"/>
                <a:gd name="f16" fmla="val 2450"/>
                <a:gd name="f17" fmla="val 2293"/>
                <a:gd name="f18" fmla="val 2009"/>
                <a:gd name="f19" fmla="val 1852"/>
                <a:gd name="f20" fmla="val 2364"/>
                <a:gd name="f21" fmla="val 2285"/>
                <a:gd name="f22" fmla="val 2175"/>
                <a:gd name="f23" fmla="*/ f0 1 4254"/>
                <a:gd name="f24" fmla="*/ f1 1 4215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4254"/>
                <a:gd name="f31" fmla="*/ f28 1 4215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254" h="42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3" y="f17"/>
                    <a:pt x="f3" y="f18"/>
                    <a:pt x="f15" y="f19"/>
                  </a:cubicBezTo>
                  <a:lnTo>
                    <a:pt x="f20" y="f11"/>
                  </a:lnTo>
                  <a:cubicBezTo>
                    <a:pt x="f21" y="f9"/>
                    <a:pt x="f22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5991;p67">
              <a:extLst>
                <a:ext uri="{FF2B5EF4-FFF2-40B4-BE49-F238E27FC236}">
                  <a16:creationId xmlns:a16="http://schemas.microsoft.com/office/drawing/2014/main" id="{D388B628-C75F-1927-9EA5-8F56366BB393}"/>
                </a:ext>
              </a:extLst>
            </p:cNvPr>
            <p:cNvSpPr/>
            <p:nvPr/>
          </p:nvSpPr>
          <p:spPr>
            <a:xfrm>
              <a:off x="6573996" y="4259339"/>
              <a:ext cx="122941" cy="1209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85"/>
                <a:gd name="f4" fmla="val 4215"/>
                <a:gd name="f5" fmla="val 2064"/>
                <a:gd name="f6" fmla="val 1"/>
                <a:gd name="f7" fmla="val 1954"/>
                <a:gd name="f8" fmla="val 1843"/>
                <a:gd name="f9" fmla="val 40"/>
                <a:gd name="f10" fmla="val 1765"/>
                <a:gd name="f11" fmla="val 119"/>
                <a:gd name="f12" fmla="val 1915"/>
                <a:gd name="f13" fmla="val 2300"/>
                <a:gd name="f14" fmla="val 4128"/>
                <a:gd name="f15" fmla="val 2482"/>
                <a:gd name="f16" fmla="val 2324"/>
                <a:gd name="f17" fmla="val 2072"/>
                <a:gd name="f18" fmla="val 2363"/>
                <a:gd name="f19" fmla="val 2285"/>
                <a:gd name="f20" fmla="val 2174"/>
                <a:gd name="f21" fmla="*/ f0 1 4285"/>
                <a:gd name="f22" fmla="*/ f1 1 4215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285"/>
                <a:gd name="f29" fmla="*/ f26 1 4215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285" h="42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3" y="f16"/>
                    <a:pt x="f3" y="f17"/>
                    <a:pt x="f14" y="f12"/>
                  </a:cubicBezTo>
                  <a:lnTo>
                    <a:pt x="f18" y="f11"/>
                  </a:lnTo>
                  <a:cubicBezTo>
                    <a:pt x="f19" y="f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5992;p67">
              <a:extLst>
                <a:ext uri="{FF2B5EF4-FFF2-40B4-BE49-F238E27FC236}">
                  <a16:creationId xmlns:a16="http://schemas.microsoft.com/office/drawing/2014/main" id="{7FF5F900-CA38-69A5-52C3-CF18E9F1CA23}"/>
                </a:ext>
              </a:extLst>
            </p:cNvPr>
            <p:cNvSpPr/>
            <p:nvPr/>
          </p:nvSpPr>
          <p:spPr>
            <a:xfrm>
              <a:off x="6324529" y="4198568"/>
              <a:ext cx="301020" cy="2922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92"/>
                <a:gd name="f4" fmla="val 10187"/>
                <a:gd name="f5" fmla="val 3497"/>
                <a:gd name="f6" fmla="val 1764"/>
                <a:gd name="f7" fmla="val 1733"/>
                <a:gd name="f8" fmla="val 1166"/>
                <a:gd name="f9" fmla="val 2332"/>
                <a:gd name="f10" fmla="val 725"/>
                <a:gd name="f11" fmla="val 3088"/>
                <a:gd name="f12" fmla="val 504"/>
                <a:gd name="f13" fmla="val 3812"/>
                <a:gd name="f14" fmla="val 5514"/>
                <a:gd name="f15" fmla="val 410"/>
                <a:gd name="f16" fmla="val 7404"/>
                <a:gd name="f17" fmla="val 8759"/>
                <a:gd name="f18" fmla="val 2667"/>
                <a:gd name="f19" fmla="val 9661"/>
                <a:gd name="f20" fmla="val 3919"/>
                <a:gd name="f21" fmla="val 5273"/>
                <a:gd name="f22" fmla="val 5384"/>
                <a:gd name="f23" fmla="val 5496"/>
                <a:gd name="f24" fmla="val 10183"/>
                <a:gd name="f25" fmla="val 5608"/>
                <a:gd name="f26" fmla="val 10176"/>
                <a:gd name="f27" fmla="val 6679"/>
                <a:gd name="f28" fmla="val 10082"/>
                <a:gd name="f29" fmla="val 7876"/>
                <a:gd name="f30" fmla="val 9609"/>
                <a:gd name="f31" fmla="val 8758"/>
                <a:gd name="f32" fmla="val 10491"/>
                <a:gd name="f33" fmla="val 7026"/>
                <a:gd name="f34" fmla="val 8191"/>
                <a:gd name="f35" fmla="val 4694"/>
                <a:gd name="f36" fmla="val 6396"/>
                <a:gd name="f37" fmla="val 6077"/>
                <a:gd name="f38" fmla="val 6715"/>
                <a:gd name="f39" fmla="val 5645"/>
                <a:gd name="f40" fmla="val 6880"/>
                <a:gd name="f41" fmla="val 5214"/>
                <a:gd name="f42" fmla="val 4794"/>
                <a:gd name="f43" fmla="val 4375"/>
                <a:gd name="f44" fmla="val 6722"/>
                <a:gd name="f45" fmla="val 4064"/>
                <a:gd name="f46" fmla="val 3434"/>
                <a:gd name="f47" fmla="val 5766"/>
                <a:gd name="f48" fmla="val 5797"/>
                <a:gd name="f49" fmla="*/ f0 1 10492"/>
                <a:gd name="f50" fmla="*/ f1 1 10187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10492"/>
                <a:gd name="f57" fmla="*/ f54 1 10187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10492" h="10187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cubicBezTo>
                    <a:pt x="f2" y="f14"/>
                    <a:pt x="f15" y="f16"/>
                    <a:pt x="f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17"/>
                  </a:cubicBezTo>
                  <a:lnTo>
                    <a:pt x="f32" y="f33"/>
                  </a:lnTo>
                  <a:lnTo>
                    <a:pt x="f34" y="f35"/>
                  </a:lnTo>
                  <a:lnTo>
                    <a:pt x="f36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36"/>
                  </a:cubicBezTo>
                  <a:cubicBezTo>
                    <a:pt x="f46" y="f47"/>
                    <a:pt x="f46" y="f35"/>
                    <a:pt x="f45" y="f45"/>
                  </a:cubicBezTo>
                  <a:lnTo>
                    <a:pt x="f48" y="f9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2" name="Google Shape;6007;p67">
            <a:extLst>
              <a:ext uri="{FF2B5EF4-FFF2-40B4-BE49-F238E27FC236}">
                <a16:creationId xmlns:a16="http://schemas.microsoft.com/office/drawing/2014/main" id="{7BD27F2A-BC78-7EBC-D2FC-17BEE034C51B}"/>
              </a:ext>
            </a:extLst>
          </p:cNvPr>
          <p:cNvGrpSpPr/>
          <p:nvPr/>
        </p:nvGrpSpPr>
        <p:grpSpPr>
          <a:xfrm>
            <a:off x="3964161" y="4157045"/>
            <a:ext cx="352263" cy="356771"/>
            <a:chOff x="3964161" y="4157045"/>
            <a:chExt cx="352263" cy="356771"/>
          </a:xfrm>
        </p:grpSpPr>
        <p:sp>
          <p:nvSpPr>
            <p:cNvPr id="43" name="Google Shape;6008;p67">
              <a:extLst>
                <a:ext uri="{FF2B5EF4-FFF2-40B4-BE49-F238E27FC236}">
                  <a16:creationId xmlns:a16="http://schemas.microsoft.com/office/drawing/2014/main" id="{B80CC413-A8D9-4424-FC55-BE805062CFD0}"/>
                </a:ext>
              </a:extLst>
            </p:cNvPr>
            <p:cNvSpPr/>
            <p:nvPr/>
          </p:nvSpPr>
          <p:spPr>
            <a:xfrm>
              <a:off x="3964161" y="4157045"/>
              <a:ext cx="352263" cy="3567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78"/>
                <a:gd name="f4" fmla="val 12435"/>
                <a:gd name="f5" fmla="val 5905"/>
                <a:gd name="f6" fmla="val 860"/>
                <a:gd name="f7" fmla="val 6421"/>
                <a:gd name="f8" fmla="val 6926"/>
                <a:gd name="f9" fmla="val 1412"/>
                <a:gd name="f10" fmla="val 7341"/>
                <a:gd name="f11" fmla="val 2467"/>
                <a:gd name="f12" fmla="val 6837"/>
                <a:gd name="f13" fmla="val 2593"/>
                <a:gd name="f14" fmla="val 6365"/>
                <a:gd name="f15" fmla="val 2782"/>
                <a:gd name="f16" fmla="val 5892"/>
                <a:gd name="f17" fmla="val 3003"/>
                <a:gd name="f18" fmla="val 5419"/>
                <a:gd name="f19" fmla="val 4947"/>
                <a:gd name="f20" fmla="val 4443"/>
                <a:gd name="f21" fmla="val 4893"/>
                <a:gd name="f22" fmla="val 1381"/>
                <a:gd name="f23" fmla="val 5404"/>
                <a:gd name="f24" fmla="val 4191"/>
                <a:gd name="f25" fmla="val 3255"/>
                <a:gd name="f26" fmla="val 3349"/>
                <a:gd name="f27" fmla="val 4632"/>
                <a:gd name="f28" fmla="val 3381"/>
                <a:gd name="f29" fmla="val 4884"/>
                <a:gd name="f30" fmla="val 3475"/>
                <a:gd name="f31" fmla="val 4726"/>
                <a:gd name="f32" fmla="val 3538"/>
                <a:gd name="f33" fmla="val 4600"/>
                <a:gd name="f34" fmla="val 3601"/>
                <a:gd name="f35" fmla="val 3696"/>
                <a:gd name="f36" fmla="val 4285"/>
                <a:gd name="f37" fmla="val 3790"/>
                <a:gd name="f38" fmla="val 4159"/>
                <a:gd name="f39" fmla="val 3853"/>
                <a:gd name="f40" fmla="val 4002"/>
                <a:gd name="f41" fmla="val 3948"/>
                <a:gd name="f42" fmla="val 4096"/>
                <a:gd name="f43" fmla="val 3727"/>
                <a:gd name="f44" fmla="val 3507"/>
                <a:gd name="f45" fmla="val 7625"/>
                <a:gd name="f46" fmla="val 3318"/>
                <a:gd name="f47" fmla="val 7688"/>
                <a:gd name="f48" fmla="val 7751"/>
                <a:gd name="f49" fmla="val 7782"/>
                <a:gd name="f50" fmla="val 3979"/>
                <a:gd name="f51" fmla="val 7499"/>
                <a:gd name="f52" fmla="val 7247"/>
                <a:gd name="f53" fmla="val 3633"/>
                <a:gd name="f54" fmla="val 6963"/>
                <a:gd name="f55" fmla="val 7184"/>
                <a:gd name="f56" fmla="val 3412"/>
                <a:gd name="f57" fmla="val 7404"/>
                <a:gd name="f58" fmla="val 2611"/>
                <a:gd name="f59" fmla="val 3034"/>
                <a:gd name="f60" fmla="val 2846"/>
                <a:gd name="f61" fmla="val 3110"/>
                <a:gd name="f62" fmla="val 3054"/>
                <a:gd name="f63" fmla="val 3403"/>
                <a:gd name="f64" fmla="val 3097"/>
                <a:gd name="f65" fmla="val 3309"/>
                <a:gd name="f66" fmla="val 3570"/>
                <a:gd name="f67" fmla="val 3183"/>
                <a:gd name="f68" fmla="val 4042"/>
                <a:gd name="f69" fmla="val 3151"/>
                <a:gd name="f70" fmla="val 4609"/>
                <a:gd name="f71" fmla="val 2742"/>
                <a:gd name="f72" fmla="val 4924"/>
                <a:gd name="f73" fmla="val 2363"/>
                <a:gd name="f74" fmla="val 5240"/>
                <a:gd name="f75" fmla="val 1954"/>
                <a:gd name="f76" fmla="val 5586"/>
                <a:gd name="f77" fmla="val 712"/>
                <a:gd name="f78" fmla="val 4068"/>
                <a:gd name="f79" fmla="val 945"/>
                <a:gd name="f80" fmla="val 9301"/>
                <a:gd name="f81" fmla="val 3075"/>
                <a:gd name="f82" fmla="val 10879"/>
                <a:gd name="f83" fmla="val 11079"/>
                <a:gd name="f84" fmla="val 4102"/>
                <a:gd name="f85" fmla="val 9862"/>
                <a:gd name="f86" fmla="val 5618"/>
                <a:gd name="f87" fmla="val 9515"/>
                <a:gd name="f88" fmla="val 5271"/>
                <a:gd name="f89" fmla="val 9137"/>
                <a:gd name="f90" fmla="val 8696"/>
                <a:gd name="f91" fmla="val 4641"/>
                <a:gd name="f92" fmla="val 8601"/>
                <a:gd name="f93" fmla="val 4137"/>
                <a:gd name="f94" fmla="val 8538"/>
                <a:gd name="f95" fmla="val 8412"/>
                <a:gd name="f96" fmla="val 3160"/>
                <a:gd name="f97" fmla="val 8746"/>
                <a:gd name="f98" fmla="val 3102"/>
                <a:gd name="f99" fmla="val 9042"/>
                <a:gd name="f100" fmla="val 8822"/>
                <a:gd name="f101" fmla="val 5744"/>
                <a:gd name="f102" fmla="val 9011"/>
                <a:gd name="f103" fmla="val 5901"/>
                <a:gd name="f104" fmla="val 9169"/>
                <a:gd name="f105" fmla="val 6059"/>
                <a:gd name="f106" fmla="val 9326"/>
                <a:gd name="f107" fmla="val 6216"/>
                <a:gd name="f108" fmla="val 6374"/>
                <a:gd name="f109" fmla="val 8980"/>
                <a:gd name="f110" fmla="val 6531"/>
                <a:gd name="f111" fmla="val 6689"/>
                <a:gd name="f112" fmla="val 3025"/>
                <a:gd name="f113" fmla="val 5775"/>
                <a:gd name="f114" fmla="val 6720"/>
                <a:gd name="f115" fmla="val 2836"/>
                <a:gd name="f116" fmla="val 6563"/>
                <a:gd name="f117" fmla="val 2679"/>
                <a:gd name="f118" fmla="val 6405"/>
                <a:gd name="f119" fmla="val 2521"/>
                <a:gd name="f120" fmla="val 6248"/>
                <a:gd name="f121" fmla="val 6090"/>
                <a:gd name="f122" fmla="val 2868"/>
                <a:gd name="f123" fmla="val 5933"/>
                <a:gd name="f124" fmla="val 3885"/>
                <a:gd name="f125" fmla="val 6617"/>
                <a:gd name="f126" fmla="val 4200"/>
                <a:gd name="f127" fmla="val 7278"/>
                <a:gd name="f128" fmla="val 7908"/>
                <a:gd name="f129" fmla="val 5082"/>
                <a:gd name="f130" fmla="val 8003"/>
                <a:gd name="f131" fmla="val 5838"/>
                <a:gd name="f132" fmla="val 6626"/>
                <a:gd name="f133" fmla="val 7413"/>
                <a:gd name="f134" fmla="val 7823"/>
                <a:gd name="f135" fmla="val 6585"/>
                <a:gd name="f136" fmla="val 8232"/>
                <a:gd name="f137" fmla="val 8579"/>
                <a:gd name="f138" fmla="val 5545"/>
                <a:gd name="f139" fmla="val 8421"/>
                <a:gd name="f140" fmla="val 5230"/>
                <a:gd name="f141" fmla="val 8043"/>
                <a:gd name="f142" fmla="val 4537"/>
                <a:gd name="f143" fmla="val 7634"/>
                <a:gd name="f144" fmla="val 3876"/>
                <a:gd name="f145" fmla="val 3844"/>
                <a:gd name="f146" fmla="val 6657"/>
                <a:gd name="f147" fmla="val 5870"/>
                <a:gd name="f148" fmla="val 4830"/>
                <a:gd name="f149" fmla="val 4452"/>
                <a:gd name="f150" fmla="val 4263"/>
                <a:gd name="f151" fmla="val 5577"/>
                <a:gd name="f152" fmla="val 4033"/>
                <a:gd name="f153" fmla="val 8516"/>
                <a:gd name="f154" fmla="val 4317"/>
                <a:gd name="f155" fmla="val 8674"/>
                <a:gd name="f156" fmla="val 4474"/>
                <a:gd name="f157" fmla="val 8737"/>
                <a:gd name="f158" fmla="val 8831"/>
                <a:gd name="f159" fmla="val 4758"/>
                <a:gd name="f160" fmla="val 8894"/>
                <a:gd name="f161" fmla="val 4915"/>
                <a:gd name="f162" fmla="val 8989"/>
                <a:gd name="f163" fmla="val 4663"/>
                <a:gd name="f164" fmla="val 9052"/>
                <a:gd name="f165" fmla="val 9146"/>
                <a:gd name="f166" fmla="val 4254"/>
                <a:gd name="f167" fmla="val 9178"/>
                <a:gd name="f168" fmla="val 8926"/>
                <a:gd name="f169" fmla="val 9083"/>
                <a:gd name="f170" fmla="val 6846"/>
                <a:gd name="f171" fmla="val 2300"/>
                <a:gd name="f172" fmla="val 7193"/>
                <a:gd name="f173" fmla="val 2710"/>
                <a:gd name="f174" fmla="val 7571"/>
                <a:gd name="f175" fmla="val 3214"/>
                <a:gd name="f176" fmla="val 8358"/>
                <a:gd name="f177" fmla="val 8863"/>
                <a:gd name="f178" fmla="val 9335"/>
                <a:gd name="f179" fmla="val 3090"/>
                <a:gd name="f180" fmla="val 9388"/>
                <a:gd name="f181" fmla="val 2806"/>
                <a:gd name="f182" fmla="val 9414"/>
                <a:gd name="f183" fmla="val 2555"/>
                <a:gd name="f184" fmla="val 1015"/>
                <a:gd name="f185" fmla="val 681"/>
                <a:gd name="f186" fmla="val 8445"/>
                <a:gd name="f187" fmla="val 9925"/>
                <a:gd name="f188" fmla="val 11167"/>
                <a:gd name="f189" fmla="val 8392"/>
                <a:gd name="f190" fmla="val 10934"/>
                <a:gd name="f191" fmla="val 9430"/>
                <a:gd name="f192" fmla="val 9267"/>
                <a:gd name="f193" fmla="val 9032"/>
                <a:gd name="f194" fmla="val 8768"/>
                <a:gd name="f195" fmla="val 9410"/>
                <a:gd name="f196" fmla="val 8475"/>
                <a:gd name="f197" fmla="val 9367"/>
                <a:gd name="f198" fmla="val 8664"/>
                <a:gd name="f199" fmla="val 8390"/>
                <a:gd name="f200" fmla="val 8727"/>
                <a:gd name="f201" fmla="val 7508"/>
                <a:gd name="f202" fmla="val 5924"/>
                <a:gd name="f203" fmla="val 9461"/>
                <a:gd name="f204" fmla="val 6396"/>
                <a:gd name="f205" fmla="val 9650"/>
                <a:gd name="f206" fmla="val 6869"/>
                <a:gd name="f207" fmla="val 9839"/>
                <a:gd name="f208" fmla="val 9965"/>
                <a:gd name="f209" fmla="val 6962"/>
                <a:gd name="f210" fmla="val 11056"/>
                <a:gd name="f211" fmla="val 6440"/>
                <a:gd name="f212" fmla="val 11607"/>
                <a:gd name="f213" fmla="val 5922"/>
                <a:gd name="f214" fmla="val 5408"/>
                <a:gd name="f215" fmla="val 4898"/>
                <a:gd name="f216" fmla="val 11064"/>
                <a:gd name="f217" fmla="val 4978"/>
                <a:gd name="f218" fmla="val 5451"/>
                <a:gd name="f219" fmla="val 5931"/>
                <a:gd name="f220" fmla="val 1"/>
                <a:gd name="f221" fmla="val 5817"/>
                <a:gd name="f222" fmla="val 5699"/>
                <a:gd name="f223" fmla="val 14"/>
                <a:gd name="f224" fmla="val 41"/>
                <a:gd name="f225" fmla="val 262"/>
                <a:gd name="f226" fmla="val 1333"/>
                <a:gd name="f227" fmla="val 3655"/>
                <a:gd name="f228" fmla="val 2278"/>
                <a:gd name="f229" fmla="val 3326"/>
                <a:gd name="f230" fmla="val 2223"/>
                <a:gd name="f231" fmla="val 2973"/>
                <a:gd name="f232" fmla="val 2187"/>
                <a:gd name="f233" fmla="val 2624"/>
                <a:gd name="f234" fmla="val 1770"/>
                <a:gd name="f235" fmla="val 939"/>
                <a:gd name="f236" fmla="val 2404"/>
                <a:gd name="f237" fmla="val 536"/>
                <a:gd name="f238" fmla="val 4074"/>
                <a:gd name="f239" fmla="val 662"/>
                <a:gd name="f240" fmla="val 5334"/>
                <a:gd name="f241" fmla="val 1387"/>
                <a:gd name="f242" fmla="val 788"/>
                <a:gd name="f243" fmla="val 6972"/>
                <a:gd name="f244" fmla="val 158"/>
                <a:gd name="f245" fmla="val 379"/>
                <a:gd name="f246" fmla="val 599"/>
                <a:gd name="f247" fmla="val 1166"/>
                <a:gd name="f248" fmla="val 10028"/>
                <a:gd name="f249" fmla="val 1922"/>
                <a:gd name="f250" fmla="val 10186"/>
                <a:gd name="f251" fmla="val 2157"/>
                <a:gd name="f252" fmla="val 10241"/>
                <a:gd name="f253" fmla="val 2410"/>
                <a:gd name="f254" fmla="val 10266"/>
                <a:gd name="f255" fmla="val 2668"/>
                <a:gd name="f256" fmla="val 2998"/>
                <a:gd name="f257" fmla="val 3337"/>
                <a:gd name="f258" fmla="val 10225"/>
                <a:gd name="f259" fmla="val 10154"/>
                <a:gd name="f260" fmla="val 4221"/>
                <a:gd name="f261" fmla="val 11678"/>
                <a:gd name="f262" fmla="val 5076"/>
                <a:gd name="f263" fmla="val 12434"/>
                <a:gd name="f264" fmla="val 5929"/>
                <a:gd name="f265" fmla="val 6786"/>
                <a:gd name="f266" fmla="val 7639"/>
                <a:gd name="f267" fmla="val 11670"/>
                <a:gd name="f268" fmla="val 8192"/>
                <a:gd name="f269" fmla="val 8550"/>
                <a:gd name="f270" fmla="val 10215"/>
                <a:gd name="f271" fmla="val 8882"/>
                <a:gd name="f272" fmla="val 10243"/>
                <a:gd name="f273" fmla="val 9186"/>
                <a:gd name="f274" fmla="val 11589"/>
                <a:gd name="f275" fmla="val 8453"/>
                <a:gd name="f276" fmla="val 10460"/>
                <a:gd name="f277" fmla="val 12272"/>
                <a:gd name="f278" fmla="val 4014"/>
                <a:gd name="f279" fmla="val 11618"/>
                <a:gd name="f280" fmla="val 2182"/>
                <a:gd name="f281" fmla="val 9217"/>
                <a:gd name="f282" fmla="val 8904"/>
                <a:gd name="f283" fmla="val 8562"/>
                <a:gd name="f284" fmla="val 2213"/>
                <a:gd name="f285" fmla="val 7765"/>
                <a:gd name="f286" fmla="val 1139"/>
                <a:gd name="f287" fmla="val 7004"/>
                <a:gd name="f288" fmla="*/ f0 1 12278"/>
                <a:gd name="f289" fmla="*/ f1 1 12435"/>
                <a:gd name="f290" fmla="val f2"/>
                <a:gd name="f291" fmla="val f3"/>
                <a:gd name="f292" fmla="val f4"/>
                <a:gd name="f293" fmla="+- f292 0 f290"/>
                <a:gd name="f294" fmla="+- f291 0 f290"/>
                <a:gd name="f295" fmla="*/ f294 1 12278"/>
                <a:gd name="f296" fmla="*/ f293 1 12435"/>
                <a:gd name="f297" fmla="*/ f290 1 f295"/>
                <a:gd name="f298" fmla="*/ f291 1 f295"/>
                <a:gd name="f299" fmla="*/ f290 1 f296"/>
                <a:gd name="f300" fmla="*/ f292 1 f296"/>
                <a:gd name="f301" fmla="*/ f297 f288 1"/>
                <a:gd name="f302" fmla="*/ f298 f288 1"/>
                <a:gd name="f303" fmla="*/ f300 f289 1"/>
                <a:gd name="f304" fmla="*/ f299 f2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1" t="f304" r="f302" b="f303"/>
              <a:pathLst>
                <a:path w="12278" h="1243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5"/>
                    <a:pt x="f19" y="f13"/>
                    <a:pt x="f20" y="f11"/>
                  </a:cubicBezTo>
                  <a:cubicBezTo>
                    <a:pt x="f21" y="f22"/>
                    <a:pt x="f23" y="f6"/>
                    <a:pt x="f5" y="f6"/>
                  </a:cubicBezTo>
                  <a:close/>
                  <a:moveTo>
                    <a:pt x="f24" y="f25"/>
                  </a:moveTo>
                  <a:cubicBezTo>
                    <a:pt x="f20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20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38" y="f44"/>
                    <a:pt x="f24" y="f25"/>
                  </a:cubicBezTo>
                  <a:close/>
                  <a:moveTo>
                    <a:pt x="f45" y="f46"/>
                  </a:moveTo>
                  <a:cubicBezTo>
                    <a:pt x="f47" y="f44"/>
                    <a:pt x="f48" y="f43"/>
                    <a:pt x="f49" y="f50"/>
                  </a:cubicBezTo>
                  <a:cubicBezTo>
                    <a:pt x="f51" y="f37"/>
                    <a:pt x="f52" y="f53"/>
                    <a:pt x="f54" y="f44"/>
                  </a:cubicBezTo>
                  <a:cubicBezTo>
                    <a:pt x="f55" y="f56"/>
                    <a:pt x="f57" y="f26"/>
                    <a:pt x="f45" y="f46"/>
                  </a:cubicBezTo>
                  <a:close/>
                  <a:moveTo>
                    <a:pt x="f58" y="f59"/>
                  </a:moveTo>
                  <a:cubicBezTo>
                    <a:pt x="f60" y="f59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59"/>
                    <a:pt x="f58" y="f59"/>
                  </a:cubicBezTo>
                  <a:close/>
                  <a:moveTo>
                    <a:pt x="f80" y="f81"/>
                  </a:moveTo>
                  <a:cubicBezTo>
                    <a:pt x="f82" y="f81"/>
                    <a:pt x="f83" y="f84"/>
                    <a:pt x="f85" y="f86"/>
                  </a:cubicBezTo>
                  <a:cubicBezTo>
                    <a:pt x="f87" y="f88"/>
                    <a:pt x="f89" y="f72"/>
                    <a:pt x="f90" y="f91"/>
                  </a:cubicBezTo>
                  <a:cubicBezTo>
                    <a:pt x="f92" y="f93"/>
                    <a:pt x="f94" y="f34"/>
                    <a:pt x="f95" y="f96"/>
                  </a:cubicBezTo>
                  <a:cubicBezTo>
                    <a:pt x="f97" y="f98"/>
                    <a:pt x="f99" y="f81"/>
                    <a:pt x="f80" y="f81"/>
                  </a:cubicBezTo>
                  <a:close/>
                  <a:moveTo>
                    <a:pt x="f100" y="f101"/>
                  </a:moveTo>
                  <a:cubicBezTo>
                    <a:pt x="f102" y="f103"/>
                    <a:pt x="f104" y="f105"/>
                    <a:pt x="f106" y="f107"/>
                  </a:cubicBezTo>
                  <a:cubicBezTo>
                    <a:pt x="f104" y="f108"/>
                    <a:pt x="f109" y="f110"/>
                    <a:pt x="f100" y="f111"/>
                  </a:cubicBezTo>
                  <a:lnTo>
                    <a:pt x="f100" y="f101"/>
                  </a:lnTo>
                  <a:close/>
                  <a:moveTo>
                    <a:pt x="f112" y="f113"/>
                  </a:moveTo>
                  <a:lnTo>
                    <a:pt x="f112" y="f114"/>
                  </a:lnTo>
                  <a:cubicBezTo>
                    <a:pt x="f115" y="f116"/>
                    <a:pt x="f117" y="f118"/>
                    <a:pt x="f119" y="f120"/>
                  </a:cubicBezTo>
                  <a:cubicBezTo>
                    <a:pt x="f117" y="f121"/>
                    <a:pt x="f122" y="f123"/>
                    <a:pt x="f112" y="f113"/>
                  </a:cubicBezTo>
                  <a:close/>
                  <a:moveTo>
                    <a:pt x="f16" y="f124"/>
                  </a:moveTo>
                  <a:cubicBezTo>
                    <a:pt x="f125" y="f126"/>
                    <a:pt x="f127" y="f70"/>
                    <a:pt x="f128" y="f129"/>
                  </a:cubicBezTo>
                  <a:cubicBezTo>
                    <a:pt x="f130" y="f131"/>
                    <a:pt x="f130" y="f132"/>
                    <a:pt x="f128" y="f133"/>
                  </a:cubicBezTo>
                  <a:cubicBezTo>
                    <a:pt x="f127" y="f134"/>
                    <a:pt x="f135" y="f136"/>
                    <a:pt x="f16" y="f137"/>
                  </a:cubicBezTo>
                  <a:cubicBezTo>
                    <a:pt x="f138" y="f139"/>
                    <a:pt x="f140" y="f136"/>
                    <a:pt x="f29" y="f141"/>
                  </a:cubicBezTo>
                  <a:cubicBezTo>
                    <a:pt x="f142" y="f134"/>
                    <a:pt x="f24" y="f143"/>
                    <a:pt x="f144" y="f133"/>
                  </a:cubicBezTo>
                  <a:cubicBezTo>
                    <a:pt x="f145" y="f146"/>
                    <a:pt x="f145" y="f147"/>
                    <a:pt x="f144" y="f129"/>
                  </a:cubicBezTo>
                  <a:cubicBezTo>
                    <a:pt x="f24" y="f148"/>
                    <a:pt x="f142" y="f91"/>
                    <a:pt x="f29" y="f149"/>
                  </a:cubicBezTo>
                  <a:cubicBezTo>
                    <a:pt x="f140" y="f150"/>
                    <a:pt x="f151" y="f68"/>
                    <a:pt x="f16" y="f124"/>
                  </a:cubicBezTo>
                  <a:close/>
                  <a:moveTo>
                    <a:pt x="f152" y="f153"/>
                  </a:moveTo>
                  <a:cubicBezTo>
                    <a:pt x="f38" y="f137"/>
                    <a:pt x="f154" y="f155"/>
                    <a:pt x="f156" y="f157"/>
                  </a:cubicBezTo>
                  <a:cubicBezTo>
                    <a:pt x="f27" y="f158"/>
                    <a:pt x="f159" y="f160"/>
                    <a:pt x="f161" y="f162"/>
                  </a:cubicBezTo>
                  <a:cubicBezTo>
                    <a:pt x="f163" y="f164"/>
                    <a:pt x="f156" y="f165"/>
                    <a:pt x="f166" y="f167"/>
                  </a:cubicBezTo>
                  <a:cubicBezTo>
                    <a:pt x="f38" y="f168"/>
                    <a:pt x="f42" y="f157"/>
                    <a:pt x="f152" y="f153"/>
                  </a:cubicBezTo>
                  <a:close/>
                  <a:moveTo>
                    <a:pt x="f49" y="f153"/>
                  </a:moveTo>
                  <a:cubicBezTo>
                    <a:pt x="f48" y="f157"/>
                    <a:pt x="f47" y="f162"/>
                    <a:pt x="f45" y="f167"/>
                  </a:cubicBezTo>
                  <a:cubicBezTo>
                    <a:pt x="f57" y="f169"/>
                    <a:pt x="f55" y="f164"/>
                    <a:pt x="f54" y="f162"/>
                  </a:cubicBezTo>
                  <a:cubicBezTo>
                    <a:pt x="f127" y="f158"/>
                    <a:pt x="f51" y="f155"/>
                    <a:pt x="f49" y="f153"/>
                  </a:cubicBezTo>
                  <a:close/>
                  <a:moveTo>
                    <a:pt x="f75" y="f170"/>
                  </a:moveTo>
                  <a:cubicBezTo>
                    <a:pt x="f171" y="f172"/>
                    <a:pt x="f173" y="f174"/>
                    <a:pt x="f69" y="f134"/>
                  </a:cubicBezTo>
                  <a:cubicBezTo>
                    <a:pt x="f175" y="f176"/>
                    <a:pt x="f65" y="f177"/>
                    <a:pt x="f63" y="f178"/>
                  </a:cubicBezTo>
                  <a:cubicBezTo>
                    <a:pt x="f179" y="f180"/>
                    <a:pt x="f181" y="f182"/>
                    <a:pt x="f183" y="f182"/>
                  </a:cubicBezTo>
                  <a:cubicBezTo>
                    <a:pt x="f184" y="f182"/>
                    <a:pt x="f185" y="f186"/>
                    <a:pt x="f75" y="f170"/>
                  </a:cubicBezTo>
                  <a:close/>
                  <a:moveTo>
                    <a:pt x="f187" y="f170"/>
                  </a:moveTo>
                  <a:lnTo>
                    <a:pt x="f187" y="f170"/>
                  </a:lnTo>
                  <a:cubicBezTo>
                    <a:pt x="f188" y="f189"/>
                    <a:pt x="f190" y="f191"/>
                    <a:pt x="f192" y="f191"/>
                  </a:cubicBezTo>
                  <a:cubicBezTo>
                    <a:pt x="f193" y="f191"/>
                    <a:pt x="f194" y="f195"/>
                    <a:pt x="f196" y="f197"/>
                  </a:cubicBezTo>
                  <a:cubicBezTo>
                    <a:pt x="f94" y="f160"/>
                    <a:pt x="f198" y="f199"/>
                    <a:pt x="f200" y="f134"/>
                  </a:cubicBezTo>
                  <a:cubicBezTo>
                    <a:pt x="f89" y="f201"/>
                    <a:pt x="f87" y="f172"/>
                    <a:pt x="f187" y="f170"/>
                  </a:cubicBezTo>
                  <a:close/>
                  <a:moveTo>
                    <a:pt x="f202" y="f203"/>
                  </a:moveTo>
                  <a:cubicBezTo>
                    <a:pt x="f204" y="f205"/>
                    <a:pt x="f206" y="f207"/>
                    <a:pt x="f57" y="f208"/>
                  </a:cubicBezTo>
                  <a:cubicBezTo>
                    <a:pt x="f209" y="f210"/>
                    <a:pt x="f211" y="f212"/>
                    <a:pt x="f213" y="f212"/>
                  </a:cubicBezTo>
                  <a:cubicBezTo>
                    <a:pt x="f214" y="f212"/>
                    <a:pt x="f215" y="f216"/>
                    <a:pt x="f156" y="f208"/>
                  </a:cubicBezTo>
                  <a:cubicBezTo>
                    <a:pt x="f217" y="f207"/>
                    <a:pt x="f218" y="f205"/>
                    <a:pt x="f202" y="f203"/>
                  </a:cubicBezTo>
                  <a:close/>
                  <a:moveTo>
                    <a:pt x="f219" y="f220"/>
                  </a:moveTo>
                  <a:cubicBezTo>
                    <a:pt x="f221" y="f220"/>
                    <a:pt x="f222" y="f223"/>
                    <a:pt x="f151" y="f224"/>
                  </a:cubicBezTo>
                  <a:cubicBezTo>
                    <a:pt x="f27" y="f225"/>
                    <a:pt x="f40" y="f226"/>
                    <a:pt x="f227" y="f228"/>
                  </a:cubicBezTo>
                  <a:cubicBezTo>
                    <a:pt x="f229" y="f230"/>
                    <a:pt x="f231" y="f232"/>
                    <a:pt x="f233" y="f232"/>
                  </a:cubicBezTo>
                  <a:cubicBezTo>
                    <a:pt x="f234" y="f232"/>
                    <a:pt x="f235" y="f236"/>
                    <a:pt x="f237" y="f64"/>
                  </a:cubicBezTo>
                  <a:cubicBezTo>
                    <a:pt x="f220" y="f238"/>
                    <a:pt x="f239" y="f240"/>
                    <a:pt x="f241" y="f107"/>
                  </a:cubicBezTo>
                  <a:cubicBezTo>
                    <a:pt x="f242" y="f243"/>
                    <a:pt x="f244" y="f141"/>
                    <a:pt x="f245" y="f168"/>
                  </a:cubicBezTo>
                  <a:cubicBezTo>
                    <a:pt x="f246" y="f205"/>
                    <a:pt x="f247" y="f248"/>
                    <a:pt x="f249" y="f250"/>
                  </a:cubicBezTo>
                  <a:cubicBezTo>
                    <a:pt x="f251" y="f252"/>
                    <a:pt x="f253" y="f254"/>
                    <a:pt x="f255" y="f254"/>
                  </a:cubicBezTo>
                  <a:cubicBezTo>
                    <a:pt x="f256" y="f254"/>
                    <a:pt x="f257" y="f258"/>
                    <a:pt x="f227" y="f259"/>
                  </a:cubicBezTo>
                  <a:cubicBezTo>
                    <a:pt x="f260" y="f261"/>
                    <a:pt x="f262" y="f263"/>
                    <a:pt x="f264" y="f263"/>
                  </a:cubicBezTo>
                  <a:cubicBezTo>
                    <a:pt x="f265" y="f263"/>
                    <a:pt x="f266" y="f267"/>
                    <a:pt x="f268" y="f259"/>
                  </a:cubicBezTo>
                  <a:cubicBezTo>
                    <a:pt x="f269" y="f270"/>
                    <a:pt x="f271" y="f272"/>
                    <a:pt x="f273" y="f272"/>
                  </a:cubicBezTo>
                  <a:cubicBezTo>
                    <a:pt x="f274" y="f272"/>
                    <a:pt x="f3" y="f275"/>
                    <a:pt x="f276" y="f107"/>
                  </a:cubicBezTo>
                  <a:cubicBezTo>
                    <a:pt x="f277" y="f278"/>
                    <a:pt x="f279" y="f280"/>
                    <a:pt x="f281" y="f280"/>
                  </a:cubicBezTo>
                  <a:cubicBezTo>
                    <a:pt x="f282" y="f280"/>
                    <a:pt x="f283" y="f284"/>
                    <a:pt x="f268" y="f228"/>
                  </a:cubicBezTo>
                  <a:cubicBezTo>
                    <a:pt x="f285" y="f286"/>
                    <a:pt x="f287" y="f220"/>
                    <a:pt x="f219" y="f220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6009;p67">
              <a:extLst>
                <a:ext uri="{FF2B5EF4-FFF2-40B4-BE49-F238E27FC236}">
                  <a16:creationId xmlns:a16="http://schemas.microsoft.com/office/drawing/2014/main" id="{37C1C080-2049-FA54-6DC4-87BA730F9F2D}"/>
                </a:ext>
              </a:extLst>
            </p:cNvPr>
            <p:cNvSpPr/>
            <p:nvPr/>
          </p:nvSpPr>
          <p:spPr>
            <a:xfrm>
              <a:off x="4097947" y="4300094"/>
              <a:ext cx="72329" cy="714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2491"/>
                <a:gd name="f5" fmla="val 1313"/>
                <a:gd name="f6" fmla="val 1295"/>
                <a:gd name="f7" fmla="val 1278"/>
                <a:gd name="f8" fmla="val 1"/>
                <a:gd name="f9" fmla="val 1261"/>
                <a:gd name="f10" fmla="val 599"/>
                <a:gd name="f11" fmla="val 569"/>
                <a:gd name="f12" fmla="val 63"/>
                <a:gd name="f13" fmla="val 1230"/>
                <a:gd name="f14" fmla="val 1955"/>
                <a:gd name="f15" fmla="val 567"/>
                <a:gd name="f16" fmla="val 2490"/>
                <a:gd name="f17" fmla="val 1954"/>
                <a:gd name="f18" fmla="val 2489"/>
                <a:gd name="f19" fmla="val 585"/>
                <a:gd name="f20" fmla="val 1980"/>
                <a:gd name="f21" fmla="*/ f0 1 2521"/>
                <a:gd name="f22" fmla="*/ f1 1 2491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521"/>
                <a:gd name="f29" fmla="*/ f26 1 2491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521" h="2491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8"/>
                    <a:pt x="f2" y="f11"/>
                    <a:pt x="f12" y="f13"/>
                  </a:cubicBezTo>
                  <a:cubicBezTo>
                    <a:pt x="f2" y="f14"/>
                    <a:pt x="f15" y="f16"/>
                    <a:pt x="f9" y="f16"/>
                  </a:cubicBezTo>
                  <a:cubicBezTo>
                    <a:pt x="f17" y="f16"/>
                    <a:pt x="f3" y="f14"/>
                    <a:pt x="f18" y="f13"/>
                  </a:cubicBezTo>
                  <a:cubicBezTo>
                    <a:pt x="f18" y="f19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5" name="Google Shape;6018;p67">
            <a:extLst>
              <a:ext uri="{FF2B5EF4-FFF2-40B4-BE49-F238E27FC236}">
                <a16:creationId xmlns:a16="http://schemas.microsoft.com/office/drawing/2014/main" id="{88814892-D75D-BA00-621F-E85505D72D56}"/>
              </a:ext>
            </a:extLst>
          </p:cNvPr>
          <p:cNvGrpSpPr/>
          <p:nvPr/>
        </p:nvGrpSpPr>
        <p:grpSpPr>
          <a:xfrm>
            <a:off x="7665927" y="4173513"/>
            <a:ext cx="365202" cy="332668"/>
            <a:chOff x="7665927" y="4173513"/>
            <a:chExt cx="365202" cy="332668"/>
          </a:xfrm>
        </p:grpSpPr>
        <p:sp>
          <p:nvSpPr>
            <p:cNvPr id="46" name="Google Shape;6019;p67">
              <a:extLst>
                <a:ext uri="{FF2B5EF4-FFF2-40B4-BE49-F238E27FC236}">
                  <a16:creationId xmlns:a16="http://schemas.microsoft.com/office/drawing/2014/main" id="{91725551-F586-B313-61A4-3537136A75D4}"/>
                </a:ext>
              </a:extLst>
            </p:cNvPr>
            <p:cNvSpPr/>
            <p:nvPr/>
          </p:nvSpPr>
          <p:spPr>
            <a:xfrm>
              <a:off x="7665927" y="4173513"/>
              <a:ext cx="344436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05"/>
                <a:gd name="f4" fmla="val 3309"/>
                <a:gd name="f5" fmla="val 1671"/>
                <a:gd name="f6" fmla="val 757"/>
                <a:gd name="f7" fmla="val 1"/>
                <a:gd name="f8" fmla="val 1670"/>
                <a:gd name="f9" fmla="val 2552"/>
                <a:gd name="f10" fmla="val 3308"/>
                <a:gd name="f11" fmla="val 11469"/>
                <a:gd name="f12" fmla="val 11815"/>
                <a:gd name="f13" fmla="val 12004"/>
                <a:gd name="f14" fmla="val 2930"/>
                <a:gd name="f15" fmla="val 11784"/>
                <a:gd name="f16" fmla="val 2647"/>
                <a:gd name="f17" fmla="val 11595"/>
                <a:gd name="f18" fmla="val 2363"/>
                <a:gd name="f19" fmla="val 2017"/>
                <a:gd name="f20" fmla="val 1292"/>
                <a:gd name="f21" fmla="val 946"/>
                <a:gd name="f22" fmla="val 662"/>
                <a:gd name="f23" fmla="val 11973"/>
                <a:gd name="f24" fmla="val 410"/>
                <a:gd name="f25" fmla="*/ f0 1 12005"/>
                <a:gd name="f26" fmla="*/ f1 1 330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2005"/>
                <a:gd name="f33" fmla="*/ f30 1 330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2005" h="3309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1" y="f19"/>
                    <a:pt x="f11" y="f8"/>
                  </a:cubicBezTo>
                  <a:cubicBezTo>
                    <a:pt x="f11" y="f20"/>
                    <a:pt x="f17" y="f21"/>
                    <a:pt x="f15" y="f22"/>
                  </a:cubicBezTo>
                  <a:cubicBezTo>
                    <a:pt x="f23" y="f24"/>
                    <a:pt x="f15" y="f2"/>
                    <a:pt x="f11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6020;p67">
              <a:extLst>
                <a:ext uri="{FF2B5EF4-FFF2-40B4-BE49-F238E27FC236}">
                  <a16:creationId xmlns:a16="http://schemas.microsoft.com/office/drawing/2014/main" id="{37467BBB-75EB-07FC-CFFE-11A41A6DC9E6}"/>
                </a:ext>
              </a:extLst>
            </p:cNvPr>
            <p:cNvSpPr/>
            <p:nvPr/>
          </p:nvSpPr>
          <p:spPr>
            <a:xfrm>
              <a:off x="7937997" y="4291919"/>
              <a:ext cx="24441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*/ f0 1 852"/>
                <a:gd name="f7" fmla="*/ f1 1 33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52"/>
                <a:gd name="f14" fmla="*/ f11 1 33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6021;p67">
              <a:extLst>
                <a:ext uri="{FF2B5EF4-FFF2-40B4-BE49-F238E27FC236}">
                  <a16:creationId xmlns:a16="http://schemas.microsoft.com/office/drawing/2014/main" id="{F5B492B6-91A4-A1F4-B887-C339D8AD10F0}"/>
                </a:ext>
              </a:extLst>
            </p:cNvPr>
            <p:cNvSpPr/>
            <p:nvPr/>
          </p:nvSpPr>
          <p:spPr>
            <a:xfrm>
              <a:off x="7985912" y="4292833"/>
              <a:ext cx="45217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76"/>
                <a:gd name="f4" fmla="val 3309"/>
                <a:gd name="f5" fmla="val 1"/>
                <a:gd name="f6" fmla="val 3308"/>
                <a:gd name="f7" fmla="val 1198"/>
                <a:gd name="f8" fmla="val 1387"/>
                <a:gd name="f9" fmla="val 3277"/>
                <a:gd name="f10" fmla="val 3088"/>
                <a:gd name="f11" fmla="val 2899"/>
                <a:gd name="f12" fmla="val 410"/>
                <a:gd name="f13" fmla="val 158"/>
                <a:gd name="f14" fmla="*/ f0 1 1576"/>
                <a:gd name="f15" fmla="*/ f1 1 330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576"/>
                <a:gd name="f22" fmla="*/ f19 1 330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576" h="3309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9"/>
                    <a:pt x="f3" y="f10"/>
                    <a:pt x="f3" y="f11"/>
                  </a:cubicBezTo>
                  <a:lnTo>
                    <a:pt x="f3" y="f12"/>
                  </a:lnTo>
                  <a:cubicBezTo>
                    <a:pt x="f3" y="f13"/>
                    <a:pt x="f8" y="f2"/>
                    <a:pt x="f7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6022;p67">
              <a:extLst>
                <a:ext uri="{FF2B5EF4-FFF2-40B4-BE49-F238E27FC236}">
                  <a16:creationId xmlns:a16="http://schemas.microsoft.com/office/drawing/2014/main" id="{0CE1D1EF-E048-7530-6C9D-834AA60147F4}"/>
                </a:ext>
              </a:extLst>
            </p:cNvPr>
            <p:cNvSpPr/>
            <p:nvPr/>
          </p:nvSpPr>
          <p:spPr>
            <a:xfrm>
              <a:off x="7691265" y="4291919"/>
              <a:ext cx="223269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2"/>
                <a:gd name="f4" fmla="val 3309"/>
                <a:gd name="f5" fmla="val 441"/>
                <a:gd name="f6" fmla="val 1"/>
                <a:gd name="f7" fmla="val 189"/>
                <a:gd name="f8" fmla="val 221"/>
                <a:gd name="f9" fmla="val 442"/>
                <a:gd name="f10" fmla="val 2931"/>
                <a:gd name="f11" fmla="val 3151"/>
                <a:gd name="f12" fmla="*/ f0 1 7782"/>
                <a:gd name="f13" fmla="*/ f1 1 330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7782"/>
                <a:gd name="f20" fmla="*/ f17 1 330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7782" h="330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4"/>
                    <a:pt x="f5" y="f4"/>
                  </a:cubicBezTo>
                  <a:lnTo>
                    <a:pt x="f3" y="f4"/>
                  </a:lnTo>
                  <a:lnTo>
                    <a:pt x="f3" y="f6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6023;p67">
              <a:extLst>
                <a:ext uri="{FF2B5EF4-FFF2-40B4-BE49-F238E27FC236}">
                  <a16:creationId xmlns:a16="http://schemas.microsoft.com/office/drawing/2014/main" id="{E7358482-5DD5-1685-BD2D-75BAB0B5C4E7}"/>
                </a:ext>
              </a:extLst>
            </p:cNvPr>
            <p:cNvSpPr/>
            <p:nvPr/>
          </p:nvSpPr>
          <p:spPr>
            <a:xfrm>
              <a:off x="7739143" y="4410324"/>
              <a:ext cx="24441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val 851"/>
                <a:gd name="f7" fmla="*/ f0 1 852"/>
                <a:gd name="f8" fmla="*/ f1 1 33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52"/>
                <a:gd name="f15" fmla="*/ f12 1 33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6024;p67">
              <a:extLst>
                <a:ext uri="{FF2B5EF4-FFF2-40B4-BE49-F238E27FC236}">
                  <a16:creationId xmlns:a16="http://schemas.microsoft.com/office/drawing/2014/main" id="{B7DB46E5-1963-AAB0-931D-C168ABEBC66B}"/>
                </a:ext>
              </a:extLst>
            </p:cNvPr>
            <p:cNvSpPr/>
            <p:nvPr/>
          </p:nvSpPr>
          <p:spPr>
            <a:xfrm>
              <a:off x="7787057" y="4412135"/>
              <a:ext cx="218770" cy="940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25"/>
                <a:gd name="f4" fmla="val 3278"/>
                <a:gd name="f5" fmla="val 1"/>
                <a:gd name="f6" fmla="val 3277"/>
                <a:gd name="f7" fmla="val 7247"/>
                <a:gd name="f8" fmla="val 7467"/>
                <a:gd name="f9" fmla="val 3057"/>
                <a:gd name="f10" fmla="val 2868"/>
                <a:gd name="f11" fmla="val 379"/>
                <a:gd name="f12" fmla="val 158"/>
                <a:gd name="f13" fmla="val 7436"/>
                <a:gd name="f14" fmla="*/ f0 1 7625"/>
                <a:gd name="f15" fmla="*/ f1 1 327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625"/>
                <a:gd name="f22" fmla="*/ f19 1 327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625" h="3278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3" y="f9"/>
                    <a:pt x="f3" y="f10"/>
                  </a:cubicBezTo>
                  <a:lnTo>
                    <a:pt x="f3" y="f11"/>
                  </a:lnTo>
                  <a:cubicBezTo>
                    <a:pt x="f3" y="f12"/>
                    <a:pt x="f13" y="f5"/>
                    <a:pt x="f7" y="f5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6025;p67">
              <a:extLst>
                <a:ext uri="{FF2B5EF4-FFF2-40B4-BE49-F238E27FC236}">
                  <a16:creationId xmlns:a16="http://schemas.microsoft.com/office/drawing/2014/main" id="{D7A2CBAE-C3CD-F3D0-3BFC-D54ED8D37186}"/>
                </a:ext>
              </a:extLst>
            </p:cNvPr>
            <p:cNvSpPr/>
            <p:nvPr/>
          </p:nvSpPr>
          <p:spPr>
            <a:xfrm>
              <a:off x="7665927" y="4411239"/>
              <a:ext cx="49752" cy="94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4"/>
                <a:gd name="f4" fmla="val 3309"/>
                <a:gd name="f5" fmla="val 442"/>
                <a:gd name="f6" fmla="val 190"/>
                <a:gd name="f7" fmla="val 1"/>
                <a:gd name="f8" fmla="val 189"/>
                <a:gd name="f9" fmla="val 378"/>
                <a:gd name="f10" fmla="val 2867"/>
                <a:gd name="f11" fmla="val 3088"/>
                <a:gd name="f12" fmla="val 3308"/>
                <a:gd name="f13" fmla="*/ f0 1 1734"/>
                <a:gd name="f14" fmla="*/ f1 1 330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734"/>
                <a:gd name="f21" fmla="*/ f18 1 330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734" h="330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6" y="f12"/>
                    <a:pt x="f5" y="f12"/>
                  </a:cubicBezTo>
                  <a:lnTo>
                    <a:pt x="f3" y="f12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53" name="Google Shape;6043;p67">
            <a:extLst>
              <a:ext uri="{FF2B5EF4-FFF2-40B4-BE49-F238E27FC236}">
                <a16:creationId xmlns:a16="http://schemas.microsoft.com/office/drawing/2014/main" id="{870F49DE-C698-70E0-FAD1-D41C8DEFF03C}"/>
              </a:ext>
            </a:extLst>
          </p:cNvPr>
          <p:cNvSpPr/>
          <p:nvPr/>
        </p:nvSpPr>
        <p:spPr>
          <a:xfrm>
            <a:off x="4558101" y="4157703"/>
            <a:ext cx="309167" cy="365202"/>
          </a:xfrm>
          <a:custGeom>
            <a:avLst/>
            <a:gdLst>
              <a:gd name="f0" fmla="val w"/>
              <a:gd name="f1" fmla="val h"/>
              <a:gd name="f2" fmla="val 0"/>
              <a:gd name="f3" fmla="val 10776"/>
              <a:gd name="f4" fmla="val 12729"/>
              <a:gd name="f5" fmla="val 1670"/>
              <a:gd name="f6" fmla="val 851"/>
              <a:gd name="f7" fmla="val 9326"/>
              <a:gd name="f8" fmla="val 1355"/>
              <a:gd name="f9" fmla="val 1072"/>
              <a:gd name="f10" fmla="val 9421"/>
              <a:gd name="f11" fmla="val 9578"/>
              <a:gd name="f12" fmla="val 2049"/>
              <a:gd name="f13" fmla="val 1481"/>
              <a:gd name="f14" fmla="val 1198"/>
              <a:gd name="f15" fmla="val 9925"/>
              <a:gd name="f16" fmla="val 10177"/>
              <a:gd name="f17" fmla="val 10208"/>
              <a:gd name="f18" fmla="val 11846"/>
              <a:gd name="f19" fmla="val 1229"/>
              <a:gd name="f20" fmla="val 11468"/>
              <a:gd name="f21" fmla="val 11027"/>
              <a:gd name="f22" fmla="val 10586"/>
              <a:gd name="f23" fmla="val 2111"/>
              <a:gd name="f24" fmla="val 1"/>
              <a:gd name="f25" fmla="val 914"/>
              <a:gd name="f26" fmla="val 946"/>
              <a:gd name="f27" fmla="val 2080"/>
              <a:gd name="f28" fmla="val 11059"/>
              <a:gd name="f29" fmla="val 11973"/>
              <a:gd name="f30" fmla="val 757"/>
              <a:gd name="f31" fmla="val 10334"/>
              <a:gd name="f32" fmla="val 10775"/>
              <a:gd name="f33" fmla="val 12508"/>
              <a:gd name="f34" fmla="val 12319"/>
              <a:gd name="f35" fmla="val 473"/>
              <a:gd name="f36" fmla="val 221"/>
              <a:gd name="f37" fmla="val 64"/>
              <a:gd name="f38" fmla="val 9105"/>
              <a:gd name="f39" fmla="val 3781"/>
              <a:gd name="f40" fmla="val 4011"/>
              <a:gd name="f41" fmla="val 8912"/>
              <a:gd name="f42" fmla="val 4171"/>
              <a:gd name="f43" fmla="val 8708"/>
              <a:gd name="f44" fmla="val 8604"/>
              <a:gd name="f45" fmla="val 8498"/>
              <a:gd name="f46" fmla="val 4129"/>
              <a:gd name="f47" fmla="val 8412"/>
              <a:gd name="f48" fmla="val 4033"/>
              <a:gd name="f49" fmla="val 7845"/>
              <a:gd name="f50" fmla="val 3498"/>
              <a:gd name="f51" fmla="val 7310"/>
              <a:gd name="f52" fmla="val 7214"/>
              <a:gd name="f53" fmla="val 7100"/>
              <a:gd name="f54" fmla="val 6991"/>
              <a:gd name="f55" fmla="val 6778"/>
              <a:gd name="f56" fmla="val 6585"/>
              <a:gd name="f57" fmla="*/ f0 1 10776"/>
              <a:gd name="f58" fmla="*/ f1 1 12729"/>
              <a:gd name="f59" fmla="val f2"/>
              <a:gd name="f60" fmla="val f3"/>
              <a:gd name="f61" fmla="val f4"/>
              <a:gd name="f62" fmla="+- f61 0 f59"/>
              <a:gd name="f63" fmla="+- f60 0 f59"/>
              <a:gd name="f64" fmla="*/ f63 1 10776"/>
              <a:gd name="f65" fmla="*/ f62 1 12729"/>
              <a:gd name="f66" fmla="*/ f59 1 f64"/>
              <a:gd name="f67" fmla="*/ f60 1 f64"/>
              <a:gd name="f68" fmla="*/ f59 1 f65"/>
              <a:gd name="f69" fmla="*/ f61 1 f65"/>
              <a:gd name="f70" fmla="*/ f66 f57 1"/>
              <a:gd name="f71" fmla="*/ f67 f57 1"/>
              <a:gd name="f72" fmla="*/ f69 f58 1"/>
              <a:gd name="f73" fmla="*/ f68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0" t="f73" r="f71" b="f72"/>
            <a:pathLst>
              <a:path w="10776" h="12729">
                <a:moveTo>
                  <a:pt x="f5" y="f6"/>
                </a:moveTo>
                <a:lnTo>
                  <a:pt x="f5" y="f7"/>
                </a:lnTo>
                <a:cubicBezTo>
                  <a:pt x="f8" y="f7"/>
                  <a:pt x="f9" y="f10"/>
                  <a:pt x="f6" y="f11"/>
                </a:cubicBezTo>
                <a:lnTo>
                  <a:pt x="f6" y="f12"/>
                </a:lnTo>
                <a:cubicBezTo>
                  <a:pt x="f6" y="f13"/>
                  <a:pt x="f14" y="f9"/>
                  <a:pt x="f5" y="f6"/>
                </a:cubicBezTo>
                <a:close/>
                <a:moveTo>
                  <a:pt x="f15" y="f16"/>
                </a:moveTo>
                <a:lnTo>
                  <a:pt x="f15" y="f17"/>
                </a:lnTo>
                <a:lnTo>
                  <a:pt x="f15" y="f18"/>
                </a:lnTo>
                <a:lnTo>
                  <a:pt x="f5" y="f18"/>
                </a:lnTo>
                <a:cubicBezTo>
                  <a:pt x="f19" y="f18"/>
                  <a:pt x="f6" y="f20"/>
                  <a:pt x="f6" y="f21"/>
                </a:cubicBezTo>
                <a:cubicBezTo>
                  <a:pt x="f6" y="f22"/>
                  <a:pt x="f19" y="f16"/>
                  <a:pt x="f5" y="f16"/>
                </a:cubicBezTo>
                <a:close/>
                <a:moveTo>
                  <a:pt x="f23" y="f24"/>
                </a:moveTo>
                <a:cubicBezTo>
                  <a:pt x="f25" y="f24"/>
                  <a:pt x="f24" y="f26"/>
                  <a:pt x="f24" y="f27"/>
                </a:cubicBezTo>
                <a:lnTo>
                  <a:pt x="f24" y="f28"/>
                </a:lnTo>
                <a:cubicBezTo>
                  <a:pt x="f24" y="f29"/>
                  <a:pt x="f30" y="f4"/>
                  <a:pt x="f5" y="f4"/>
                </a:cubicBezTo>
                <a:lnTo>
                  <a:pt x="f31" y="f4"/>
                </a:lnTo>
                <a:cubicBezTo>
                  <a:pt x="f22" y="f4"/>
                  <a:pt x="f32" y="f33"/>
                  <a:pt x="f32" y="f34"/>
                </a:cubicBezTo>
                <a:lnTo>
                  <a:pt x="f32" y="f35"/>
                </a:lnTo>
                <a:cubicBezTo>
                  <a:pt x="f32" y="f36"/>
                  <a:pt x="f22" y="f37"/>
                  <a:pt x="f31" y="f37"/>
                </a:cubicBezTo>
                <a:lnTo>
                  <a:pt x="f38" y="f37"/>
                </a:lnTo>
                <a:lnTo>
                  <a:pt x="f38" y="f39"/>
                </a:lnTo>
                <a:cubicBezTo>
                  <a:pt x="f38" y="f40"/>
                  <a:pt x="f41" y="f42"/>
                  <a:pt x="f43" y="f42"/>
                </a:cubicBezTo>
                <a:cubicBezTo>
                  <a:pt x="f44" y="f42"/>
                  <a:pt x="f45" y="f46"/>
                  <a:pt x="f47" y="f48"/>
                </a:cubicBezTo>
                <a:lnTo>
                  <a:pt x="f49" y="f50"/>
                </a:lnTo>
                <a:lnTo>
                  <a:pt x="f51" y="f48"/>
                </a:lnTo>
                <a:cubicBezTo>
                  <a:pt x="f52" y="f46"/>
                  <a:pt x="f53" y="f42"/>
                  <a:pt x="f54" y="f42"/>
                </a:cubicBezTo>
                <a:cubicBezTo>
                  <a:pt x="f55" y="f42"/>
                  <a:pt x="f56" y="f40"/>
                  <a:pt x="f56" y="f39"/>
                </a:cubicBezTo>
                <a:lnTo>
                  <a:pt x="f56" y="f37"/>
                </a:lnTo>
                <a:lnTo>
                  <a:pt x="f23" y="f37"/>
                </a:lnTo>
                <a:lnTo>
                  <a:pt x="f23" y="f24"/>
                </a:ln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4" name="Google Shape;6052;p67">
            <a:extLst>
              <a:ext uri="{FF2B5EF4-FFF2-40B4-BE49-F238E27FC236}">
                <a16:creationId xmlns:a16="http://schemas.microsoft.com/office/drawing/2014/main" id="{81E2D00F-1E52-2A1B-BAF6-D3C7068C6A82}"/>
              </a:ext>
            </a:extLst>
          </p:cNvPr>
          <p:cNvGrpSpPr/>
          <p:nvPr/>
        </p:nvGrpSpPr>
        <p:grpSpPr>
          <a:xfrm>
            <a:off x="8328949" y="4140814"/>
            <a:ext cx="357082" cy="363401"/>
            <a:chOff x="8328949" y="4140814"/>
            <a:chExt cx="357082" cy="363401"/>
          </a:xfrm>
        </p:grpSpPr>
        <p:sp>
          <p:nvSpPr>
            <p:cNvPr id="55" name="Google Shape;6053;p67">
              <a:extLst>
                <a:ext uri="{FF2B5EF4-FFF2-40B4-BE49-F238E27FC236}">
                  <a16:creationId xmlns:a16="http://schemas.microsoft.com/office/drawing/2014/main" id="{8D75DDA3-BB7E-420C-978F-6A9047EBFC91}"/>
                </a:ext>
              </a:extLst>
            </p:cNvPr>
            <p:cNvSpPr/>
            <p:nvPr/>
          </p:nvSpPr>
          <p:spPr>
            <a:xfrm>
              <a:off x="8328949" y="4140814"/>
              <a:ext cx="357082" cy="1543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46"/>
                <a:gd name="f4" fmla="val 5379"/>
                <a:gd name="f5" fmla="val 3088"/>
                <a:gd name="f6" fmla="val 1639"/>
                <a:gd name="f7" fmla="val 316"/>
                <a:gd name="f8" fmla="val 1008"/>
                <a:gd name="f9" fmla="val 95"/>
                <a:gd name="f10" fmla="val 2489"/>
                <a:gd name="f11" fmla="val 1"/>
                <a:gd name="f12" fmla="val 3214"/>
                <a:gd name="f13" fmla="val 190"/>
                <a:gd name="f14" fmla="val 3938"/>
                <a:gd name="f15" fmla="val 568"/>
                <a:gd name="f16" fmla="val 4506"/>
                <a:gd name="f17" fmla="val 962"/>
                <a:gd name="f18" fmla="val 5071"/>
                <a:gd name="f19" fmla="val 1607"/>
                <a:gd name="f20" fmla="val 5366"/>
                <a:gd name="f21" fmla="val 2240"/>
                <a:gd name="f22" fmla="val 2772"/>
                <a:gd name="f23" fmla="val 3296"/>
                <a:gd name="f24" fmla="val 5157"/>
                <a:gd name="f25" fmla="val 3655"/>
                <a:gd name="f26" fmla="val 4726"/>
                <a:gd name="f27" fmla="val 4569"/>
                <a:gd name="f28" fmla="val 3844"/>
                <a:gd name="f29" fmla="val 2836"/>
                <a:gd name="f30" fmla="val 2584"/>
                <a:gd name="f31" fmla="val 2427"/>
                <a:gd name="f32" fmla="val 2678"/>
                <a:gd name="f33" fmla="val 2899"/>
                <a:gd name="f34" fmla="val 3151"/>
                <a:gd name="f35" fmla="val 2616"/>
                <a:gd name="f36" fmla="val 3308"/>
                <a:gd name="f37" fmla="val 3340"/>
                <a:gd name="f38" fmla="val 3057"/>
                <a:gd name="f39" fmla="val 3529"/>
                <a:gd name="f40" fmla="val 3749"/>
                <a:gd name="f41" fmla="val 3970"/>
                <a:gd name="f42" fmla="val 3025"/>
                <a:gd name="f43" fmla="val 4127"/>
                <a:gd name="f44" fmla="val 2049"/>
                <a:gd name="f45" fmla="val 1450"/>
                <a:gd name="f46" fmla="val 3434"/>
                <a:gd name="f47" fmla="val 1608"/>
                <a:gd name="f48" fmla="val 1754"/>
                <a:gd name="f49" fmla="val 1999"/>
                <a:gd name="f50" fmla="val 2279"/>
                <a:gd name="f51" fmla="val 1632"/>
                <a:gd name="f52" fmla="val 2882"/>
                <a:gd name="f53" fmla="val 2930"/>
                <a:gd name="f54" fmla="val 2977"/>
                <a:gd name="f55" fmla="val 1634"/>
                <a:gd name="f56" fmla="val 3624"/>
                <a:gd name="f57" fmla="val 1733"/>
                <a:gd name="f58" fmla="val 4128"/>
                <a:gd name="f59" fmla="val 2048"/>
                <a:gd name="f60" fmla="val 4474"/>
                <a:gd name="f61" fmla="val 7908"/>
                <a:gd name="f62" fmla="val 8255"/>
                <a:gd name="f63" fmla="val 2017"/>
                <a:gd name="f64" fmla="val 8759"/>
                <a:gd name="f65" fmla="val 1702"/>
                <a:gd name="f66" fmla="val 9358"/>
                <a:gd name="f67" fmla="val 9406"/>
                <a:gd name="f68" fmla="val 9453"/>
                <a:gd name="f69" fmla="val 9501"/>
                <a:gd name="f70" fmla="val 10104"/>
                <a:gd name="f71" fmla="val 10629"/>
                <a:gd name="f72" fmla="val 10775"/>
                <a:gd name="f73" fmla="val 10964"/>
                <a:gd name="f74" fmla="val 10334"/>
                <a:gd name="f75" fmla="val 9547"/>
                <a:gd name="f76" fmla="val 9326"/>
                <a:gd name="f77" fmla="val 9137"/>
                <a:gd name="f78" fmla="val 3497"/>
                <a:gd name="f79" fmla="val 9799"/>
                <a:gd name="f80" fmla="val 9956"/>
                <a:gd name="f81" fmla="val 9767"/>
                <a:gd name="f82" fmla="val 2521"/>
                <a:gd name="f83" fmla="val 8539"/>
                <a:gd name="f84" fmla="val 7814"/>
                <a:gd name="f85" fmla="val 3686"/>
                <a:gd name="f86" fmla="val 8728"/>
                <a:gd name="f87" fmla="val 9099"/>
                <a:gd name="f88" fmla="val 5169"/>
                <a:gd name="f89" fmla="val 9626"/>
                <a:gd name="f90" fmla="val 10158"/>
                <a:gd name="f91" fmla="val 10800"/>
                <a:gd name="f92" fmla="val 11451"/>
                <a:gd name="f93" fmla="val 5074"/>
                <a:gd name="f94" fmla="val 11847"/>
                <a:gd name="f95" fmla="val 12225"/>
                <a:gd name="f96" fmla="val 12445"/>
                <a:gd name="f97" fmla="val 3277"/>
                <a:gd name="f98" fmla="val 12319"/>
                <a:gd name="f99" fmla="val 12130"/>
                <a:gd name="f100" fmla="*/ f0 1 12446"/>
                <a:gd name="f101" fmla="*/ f1 1 5379"/>
                <a:gd name="f102" fmla="val f2"/>
                <a:gd name="f103" fmla="val f3"/>
                <a:gd name="f104" fmla="val f4"/>
                <a:gd name="f105" fmla="+- f104 0 f102"/>
                <a:gd name="f106" fmla="+- f103 0 f102"/>
                <a:gd name="f107" fmla="*/ f106 1 12446"/>
                <a:gd name="f108" fmla="*/ f105 1 5379"/>
                <a:gd name="f109" fmla="*/ f102 1 f107"/>
                <a:gd name="f110" fmla="*/ f103 1 f107"/>
                <a:gd name="f111" fmla="*/ f102 1 f108"/>
                <a:gd name="f112" fmla="*/ f104 1 f108"/>
                <a:gd name="f113" fmla="*/ f109 f100 1"/>
                <a:gd name="f114" fmla="*/ f110 f100 1"/>
                <a:gd name="f115" fmla="*/ f112 f101 1"/>
                <a:gd name="f116" fmla="*/ f111 f10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3" t="f116" r="f114" b="f115"/>
              <a:pathLst>
                <a:path w="12446" h="53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5"/>
                    <a:pt x="f28" y="f10"/>
                    <a:pt x="f29" y="f10"/>
                  </a:cubicBezTo>
                  <a:cubicBezTo>
                    <a:pt x="f30" y="f10"/>
                    <a:pt x="f31" y="f32"/>
                    <a:pt x="f31" y="f33"/>
                  </a:cubicBezTo>
                  <a:cubicBezTo>
                    <a:pt x="f31" y="f34"/>
                    <a:pt x="f35" y="f36"/>
                    <a:pt x="f29" y="f37"/>
                  </a:cubicBezTo>
                  <a:cubicBezTo>
                    <a:pt x="f38" y="f37"/>
                    <a:pt x="f12" y="f39"/>
                    <a:pt x="f12" y="f40"/>
                  </a:cubicBezTo>
                  <a:cubicBezTo>
                    <a:pt x="f12" y="f41"/>
                    <a:pt x="f42" y="f43"/>
                    <a:pt x="f29" y="f43"/>
                  </a:cubicBezTo>
                  <a:cubicBezTo>
                    <a:pt x="f44" y="f43"/>
                    <a:pt x="f45" y="f46"/>
                    <a:pt x="f47" y="f30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42" y="f6"/>
                  </a:cubicBezTo>
                  <a:cubicBezTo>
                    <a:pt x="f56" y="f57"/>
                    <a:pt x="f58" y="f59"/>
                    <a:pt x="f60" y="f10"/>
                  </a:cubicBezTo>
                  <a:lnTo>
                    <a:pt x="f61" y="f10"/>
                  </a:lnTo>
                  <a:cubicBezTo>
                    <a:pt x="f62" y="f63"/>
                    <a:pt x="f64" y="f65"/>
                    <a:pt x="f66" y="f6"/>
                  </a:cubicBezTo>
                  <a:cubicBezTo>
                    <a:pt x="f67" y="f55"/>
                    <a:pt x="f68" y="f51"/>
                    <a:pt x="f69" y="f51"/>
                  </a:cubicBezTo>
                  <a:cubicBezTo>
                    <a:pt x="f70" y="f51"/>
                    <a:pt x="f71" y="f49"/>
                    <a:pt x="f72" y="f30"/>
                  </a:cubicBezTo>
                  <a:cubicBezTo>
                    <a:pt x="f73" y="f46"/>
                    <a:pt x="f74" y="f43"/>
                    <a:pt x="f75" y="f43"/>
                  </a:cubicBezTo>
                  <a:cubicBezTo>
                    <a:pt x="f76" y="f43"/>
                    <a:pt x="f77" y="f14"/>
                    <a:pt x="f77" y="f40"/>
                  </a:cubicBezTo>
                  <a:cubicBezTo>
                    <a:pt x="f77" y="f78"/>
                    <a:pt x="f76" y="f37"/>
                    <a:pt x="f75" y="f37"/>
                  </a:cubicBezTo>
                  <a:cubicBezTo>
                    <a:pt x="f79" y="f37"/>
                    <a:pt x="f80" y="f34"/>
                    <a:pt x="f80" y="f33"/>
                  </a:cubicBezTo>
                  <a:cubicBezTo>
                    <a:pt x="f80" y="f32"/>
                    <a:pt x="f81" y="f82"/>
                    <a:pt x="f75" y="f10"/>
                  </a:cubicBezTo>
                  <a:cubicBezTo>
                    <a:pt x="f83" y="f10"/>
                    <a:pt x="f84" y="f85"/>
                    <a:pt x="f86" y="f26"/>
                  </a:cubicBezTo>
                  <a:cubicBezTo>
                    <a:pt x="f87" y="f88"/>
                    <a:pt x="f89" y="f4"/>
                    <a:pt x="f90" y="f4"/>
                  </a:cubicBezTo>
                  <a:cubicBezTo>
                    <a:pt x="f91" y="f4"/>
                    <a:pt x="f92" y="f93"/>
                    <a:pt x="f94" y="f16"/>
                  </a:cubicBezTo>
                  <a:cubicBezTo>
                    <a:pt x="f95" y="f41"/>
                    <a:pt x="f96" y="f97"/>
                    <a:pt x="f98" y="f10"/>
                  </a:cubicBezTo>
                  <a:cubicBezTo>
                    <a:pt x="f99" y="f8"/>
                    <a:pt x="f72" y="f2"/>
                    <a:pt x="f76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6054;p67">
              <a:extLst>
                <a:ext uri="{FF2B5EF4-FFF2-40B4-BE49-F238E27FC236}">
                  <a16:creationId xmlns:a16="http://schemas.microsoft.com/office/drawing/2014/main" id="{EBA96292-21CC-E0EA-CC90-708DB74216EE}"/>
                </a:ext>
              </a:extLst>
            </p:cNvPr>
            <p:cNvSpPr/>
            <p:nvPr/>
          </p:nvSpPr>
          <p:spPr>
            <a:xfrm>
              <a:off x="8397657" y="4285445"/>
              <a:ext cx="212424" cy="2187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04"/>
                <a:gd name="f4" fmla="val 7625"/>
                <a:gd name="f5" fmla="val 2426"/>
                <a:gd name="f6" fmla="val 5639"/>
                <a:gd name="f7" fmla="val 5860"/>
                <a:gd name="f8" fmla="val 2237"/>
                <a:gd name="f9" fmla="val 6017"/>
                <a:gd name="f10" fmla="val 2048"/>
                <a:gd name="f11" fmla="val 1796"/>
                <a:gd name="f12" fmla="val 1638"/>
                <a:gd name="f13" fmla="val 5828"/>
                <a:gd name="f14" fmla="val 473"/>
                <a:gd name="f15" fmla="val 1229"/>
                <a:gd name="f16" fmla="val 851"/>
                <a:gd name="f17" fmla="val 630"/>
                <a:gd name="f18" fmla="val 1103"/>
                <a:gd name="f19" fmla="val 1134"/>
                <a:gd name="f20" fmla="val 7246"/>
                <a:gd name="f21" fmla="val 7467"/>
                <a:gd name="f22" fmla="val 189"/>
                <a:gd name="f23" fmla="val 7624"/>
                <a:gd name="f24" fmla="val 378"/>
                <a:gd name="f25" fmla="val 6994"/>
                <a:gd name="f26" fmla="val 7435"/>
                <a:gd name="f27" fmla="val 6774"/>
                <a:gd name="f28" fmla="val 1071"/>
                <a:gd name="f29" fmla="val 6175"/>
                <a:gd name="f30" fmla="val 788"/>
                <a:gd name="f31" fmla="val 5734"/>
                <a:gd name="f32" fmla="val 315"/>
                <a:gd name="f33" fmla="val 5545"/>
                <a:gd name="f34" fmla="val 5324"/>
                <a:gd name="f35" fmla="val 5072"/>
                <a:gd name="f36" fmla="val 4915"/>
                <a:gd name="f37" fmla="val 4096"/>
                <a:gd name="f38" fmla="val 3907"/>
                <a:gd name="f39" fmla="val 3686"/>
                <a:gd name="f40" fmla="val 3466"/>
                <a:gd name="f41" fmla="val 3277"/>
                <a:gd name="f42" fmla="*/ f0 1 7404"/>
                <a:gd name="f43" fmla="*/ f1 1 7625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7404"/>
                <a:gd name="f50" fmla="*/ f47 1 7625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7404" h="7625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cubicBezTo>
                    <a:pt x="f11" y="f9"/>
                    <a:pt x="f12" y="f13"/>
                    <a:pt x="f12" y="f6"/>
                  </a:cubicBezTo>
                  <a:lnTo>
                    <a:pt x="f12" y="f14"/>
                  </a:lnTo>
                  <a:cubicBezTo>
                    <a:pt x="f15" y="f16"/>
                    <a:pt x="f17" y="f18"/>
                    <a:pt x="f2" y="f19"/>
                  </a:cubicBezTo>
                  <a:lnTo>
                    <a:pt x="f2" y="f20"/>
                  </a:lnTo>
                  <a:cubicBezTo>
                    <a:pt x="f2" y="f21"/>
                    <a:pt x="f22" y="f23"/>
                    <a:pt x="f24" y="f23"/>
                  </a:cubicBezTo>
                  <a:lnTo>
                    <a:pt x="f25" y="f23"/>
                  </a:lnTo>
                  <a:cubicBezTo>
                    <a:pt x="f20" y="f23"/>
                    <a:pt x="f3" y="f26"/>
                    <a:pt x="f3" y="f20"/>
                  </a:cubicBezTo>
                  <a:lnTo>
                    <a:pt x="f3" y="f19"/>
                  </a:lnTo>
                  <a:cubicBezTo>
                    <a:pt x="f27" y="f28"/>
                    <a:pt x="f29" y="f30"/>
                    <a:pt x="f31" y="f32"/>
                  </a:cubicBezTo>
                  <a:lnTo>
                    <a:pt x="f31" y="f6"/>
                  </a:lnTo>
                  <a:cubicBezTo>
                    <a:pt x="f31" y="f7"/>
                    <a:pt x="f33" y="f9"/>
                    <a:pt x="f34" y="f9"/>
                  </a:cubicBezTo>
                  <a:cubicBezTo>
                    <a:pt x="f35" y="f9"/>
                    <a:pt x="f36" y="f13"/>
                    <a:pt x="f36" y="f6"/>
                  </a:cubicBezTo>
                  <a:lnTo>
                    <a:pt x="f36" y="f2"/>
                  </a:lnTo>
                  <a:lnTo>
                    <a:pt x="f37" y="f2"/>
                  </a:lnTo>
                  <a:lnTo>
                    <a:pt x="f37" y="f6"/>
                  </a:lnTo>
                  <a:cubicBezTo>
                    <a:pt x="f37" y="f7"/>
                    <a:pt x="f38" y="f9"/>
                    <a:pt x="f39" y="f9"/>
                  </a:cubicBezTo>
                  <a:cubicBezTo>
                    <a:pt x="f40" y="f9"/>
                    <a:pt x="f41" y="f13"/>
                    <a:pt x="f41" y="f6"/>
                  </a:cubicBezTo>
                  <a:lnTo>
                    <a:pt x="f41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6055;p67">
              <a:extLst>
                <a:ext uri="{FF2B5EF4-FFF2-40B4-BE49-F238E27FC236}">
                  <a16:creationId xmlns:a16="http://schemas.microsoft.com/office/drawing/2014/main" id="{F6614D52-DCAC-0057-B867-3821EC117810}"/>
                </a:ext>
              </a:extLst>
            </p:cNvPr>
            <p:cNvSpPr/>
            <p:nvPr/>
          </p:nvSpPr>
          <p:spPr>
            <a:xfrm>
              <a:off x="8469072" y="4236616"/>
              <a:ext cx="76837" cy="235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8"/>
                <a:gd name="f4" fmla="val 820"/>
                <a:gd name="f5" fmla="val 1"/>
                <a:gd name="f6" fmla="val 32"/>
                <a:gd name="f7" fmla="val 127"/>
                <a:gd name="f8" fmla="val 284"/>
                <a:gd name="f9" fmla="val 379"/>
                <a:gd name="f10" fmla="val 536"/>
                <a:gd name="f11" fmla="val 662"/>
                <a:gd name="f12" fmla="val 788"/>
                <a:gd name="f13" fmla="val 2666"/>
                <a:gd name="f14" fmla="val 2615"/>
                <a:gd name="f15" fmla="val 649"/>
                <a:gd name="f16" fmla="val 555"/>
                <a:gd name="f17" fmla="val 2670"/>
                <a:gd name="f18" fmla="val 799"/>
                <a:gd name="f19" fmla="val 2674"/>
                <a:gd name="f20" fmla="val 809"/>
                <a:gd name="f21" fmla="*/ f0 1 2678"/>
                <a:gd name="f22" fmla="*/ f1 1 820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678"/>
                <a:gd name="f29" fmla="*/ f26 1 820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678" h="820">
                  <a:moveTo>
                    <a:pt x="f2" y="f5"/>
                  </a:moveTo>
                  <a:cubicBezTo>
                    <a:pt x="f6" y="f7"/>
                    <a:pt x="f6" y="f8"/>
                    <a:pt x="f6" y="f9"/>
                  </a:cubicBezTo>
                  <a:cubicBezTo>
                    <a:pt x="f6" y="f10"/>
                    <a:pt x="f6" y="f11"/>
                    <a:pt x="f2" y="f12"/>
                  </a:cubicBezTo>
                  <a:lnTo>
                    <a:pt x="f13" y="f12"/>
                  </a:lnTo>
                  <a:cubicBezTo>
                    <a:pt x="f14" y="f15"/>
                    <a:pt x="f14" y="f16"/>
                    <a:pt x="f14" y="f9"/>
                  </a:cubicBezTo>
                  <a:cubicBezTo>
                    <a:pt x="f14" y="f8"/>
                    <a:pt x="f14" y="f7"/>
                    <a:pt x="f3" y="f5"/>
                  </a:cubicBezTo>
                  <a:close/>
                  <a:moveTo>
                    <a:pt x="f13" y="f12"/>
                  </a:moveTo>
                  <a:cubicBezTo>
                    <a:pt x="f17" y="f18"/>
                    <a:pt x="f19" y="f20"/>
                    <a:pt x="f3" y="f4"/>
                  </a:cubicBezTo>
                  <a:lnTo>
                    <a:pt x="f3" y="f1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8" name="Google Shape;6078;p67">
            <a:extLst>
              <a:ext uri="{FF2B5EF4-FFF2-40B4-BE49-F238E27FC236}">
                <a16:creationId xmlns:a16="http://schemas.microsoft.com/office/drawing/2014/main" id="{CEBDDA8A-748D-9B05-8B71-DEB6EC029334}"/>
              </a:ext>
            </a:extLst>
          </p:cNvPr>
          <p:cNvGrpSpPr/>
          <p:nvPr/>
        </p:nvGrpSpPr>
        <p:grpSpPr>
          <a:xfrm>
            <a:off x="5126254" y="4158599"/>
            <a:ext cx="365202" cy="363400"/>
            <a:chOff x="5126254" y="4158599"/>
            <a:chExt cx="365202" cy="363400"/>
          </a:xfrm>
        </p:grpSpPr>
        <p:sp>
          <p:nvSpPr>
            <p:cNvPr id="59" name="Google Shape;6079;p67">
              <a:extLst>
                <a:ext uri="{FF2B5EF4-FFF2-40B4-BE49-F238E27FC236}">
                  <a16:creationId xmlns:a16="http://schemas.microsoft.com/office/drawing/2014/main" id="{B50D5893-34AF-0177-F571-EBDF1117C61A}"/>
                </a:ext>
              </a:extLst>
            </p:cNvPr>
            <p:cNvSpPr/>
            <p:nvPr/>
          </p:nvSpPr>
          <p:spPr>
            <a:xfrm>
              <a:off x="5202195" y="4308652"/>
              <a:ext cx="214234" cy="213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67"/>
                <a:gd name="f4" fmla="val 7436"/>
                <a:gd name="f5" fmla="val 3686"/>
                <a:gd name="f6" fmla="val 1465"/>
                <a:gd name="f7" fmla="val 3836"/>
                <a:gd name="f8" fmla="val 3985"/>
                <a:gd name="f9" fmla="val 1544"/>
                <a:gd name="f10" fmla="val 4064"/>
                <a:gd name="f11" fmla="val 1702"/>
                <a:gd name="f12" fmla="val 4537"/>
                <a:gd name="f13" fmla="val 2678"/>
                <a:gd name="f14" fmla="val 5608"/>
                <a:gd name="f15" fmla="val 2836"/>
                <a:gd name="f16" fmla="val 5955"/>
                <a:gd name="f17" fmla="val 2867"/>
                <a:gd name="f18" fmla="val 6081"/>
                <a:gd name="f19" fmla="val 3308"/>
                <a:gd name="f20" fmla="val 5829"/>
                <a:gd name="f21" fmla="val 3561"/>
                <a:gd name="f22" fmla="val 5041"/>
                <a:gd name="f23" fmla="val 4285"/>
                <a:gd name="f24" fmla="val 5261"/>
                <a:gd name="f25" fmla="val 5356"/>
                <a:gd name="f26" fmla="val 5286"/>
                <a:gd name="f27" fmla="val 5630"/>
                <a:gd name="f28" fmla="val 5075"/>
                <a:gd name="f29" fmla="val 5845"/>
                <a:gd name="f30" fmla="val 4845"/>
                <a:gd name="f31" fmla="val 4784"/>
                <a:gd name="f32" fmla="val 4722"/>
                <a:gd name="f33" fmla="val 5830"/>
                <a:gd name="f34" fmla="val 4663"/>
                <a:gd name="f35" fmla="val 5797"/>
                <a:gd name="f36" fmla="val 5262"/>
                <a:gd name="f37" fmla="val 2616"/>
                <a:gd name="f38" fmla="val 5828"/>
                <a:gd name="f39" fmla="val 2553"/>
                <a:gd name="f40" fmla="val 5842"/>
                <a:gd name="f41" fmla="val 2492"/>
                <a:gd name="f42" fmla="val 2244"/>
                <a:gd name="f43" fmla="val 2035"/>
                <a:gd name="f44" fmla="val 5609"/>
                <a:gd name="f45" fmla="val 2111"/>
                <a:gd name="f46" fmla="val 2300"/>
                <a:gd name="f47" fmla="val 1512"/>
                <a:gd name="f48" fmla="val 1323"/>
                <a:gd name="f49" fmla="val 1418"/>
                <a:gd name="f50" fmla="val 1796"/>
                <a:gd name="f51" fmla="val 3387"/>
                <a:gd name="f52" fmla="val 3537"/>
                <a:gd name="f53" fmla="val 3718"/>
                <a:gd name="f54" fmla="val 1670"/>
                <a:gd name="f55" fmla="val 32"/>
                <a:gd name="f56" fmla="val 3750"/>
                <a:gd name="f57" fmla="val 5766"/>
                <a:gd name="f58" fmla="val 5765"/>
                <a:gd name="f59" fmla="val 7404"/>
                <a:gd name="f60" fmla="*/ f0 1 7467"/>
                <a:gd name="f61" fmla="*/ f1 1 7436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7467"/>
                <a:gd name="f68" fmla="*/ f65 1 7436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7467" h="743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5"/>
                  </a:lnTo>
                  <a:cubicBezTo>
                    <a:pt x="f16" y="f17"/>
                    <a:pt x="f18" y="f19"/>
                    <a:pt x="f20" y="f21"/>
                  </a:cubicBezTo>
                  <a:lnTo>
                    <a:pt x="f22" y="f23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5" y="f36"/>
                  </a:lnTo>
                  <a:lnTo>
                    <a:pt x="f13" y="f35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25"/>
                  </a:cubicBezTo>
                  <a:lnTo>
                    <a:pt x="f46" y="f23"/>
                  </a:lnTo>
                  <a:lnTo>
                    <a:pt x="f47" y="f21"/>
                  </a:lnTo>
                  <a:cubicBezTo>
                    <a:pt x="f48" y="f19"/>
                    <a:pt x="f49" y="f17"/>
                    <a:pt x="f50" y="f15"/>
                  </a:cubicBezTo>
                  <a:lnTo>
                    <a:pt x="f15" y="f13"/>
                  </a:lnTo>
                  <a:lnTo>
                    <a:pt x="f19" y="f11"/>
                  </a:lnTo>
                  <a:cubicBezTo>
                    <a:pt x="f51" y="f9"/>
                    <a:pt x="f52" y="f6"/>
                    <a:pt x="f5" y="f6"/>
                  </a:cubicBezTo>
                  <a:close/>
                  <a:moveTo>
                    <a:pt x="f53" y="f2"/>
                  </a:moveTo>
                  <a:cubicBezTo>
                    <a:pt x="f54" y="f2"/>
                    <a:pt x="f55" y="f54"/>
                    <a:pt x="f55" y="f56"/>
                  </a:cubicBezTo>
                  <a:cubicBezTo>
                    <a:pt x="f2" y="f57"/>
                    <a:pt x="f54" y="f4"/>
                    <a:pt x="f53" y="f4"/>
                  </a:cubicBezTo>
                  <a:cubicBezTo>
                    <a:pt x="f58" y="f4"/>
                    <a:pt x="f59" y="f35"/>
                    <a:pt x="f3" y="f56"/>
                  </a:cubicBezTo>
                  <a:cubicBezTo>
                    <a:pt x="f3" y="f11"/>
                    <a:pt x="f35" y="f55"/>
                    <a:pt x="f53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6080;p67">
              <a:extLst>
                <a:ext uri="{FF2B5EF4-FFF2-40B4-BE49-F238E27FC236}">
                  <a16:creationId xmlns:a16="http://schemas.microsoft.com/office/drawing/2014/main" id="{2792D94C-5532-3177-37B8-DBBAA1D02757}"/>
                </a:ext>
              </a:extLst>
            </p:cNvPr>
            <p:cNvSpPr/>
            <p:nvPr/>
          </p:nvSpPr>
          <p:spPr>
            <a:xfrm>
              <a:off x="5317876" y="4160757"/>
              <a:ext cx="173580" cy="1696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5912"/>
                <a:gd name="f5" fmla="val 3829"/>
                <a:gd name="f6" fmla="val 3706"/>
                <a:gd name="f7" fmla="val 3580"/>
                <a:gd name="f8" fmla="val 47"/>
                <a:gd name="f9" fmla="val 3498"/>
                <a:gd name="f10" fmla="val 146"/>
                <a:gd name="f11" fmla="val 1"/>
                <a:gd name="f12" fmla="val 4336"/>
                <a:gd name="f13" fmla="val 1229"/>
                <a:gd name="f14" fmla="val 4399"/>
                <a:gd name="f15" fmla="val 2332"/>
                <a:gd name="f16" fmla="val 4998"/>
                <a:gd name="f17" fmla="val 3088"/>
                <a:gd name="f18" fmla="val 5861"/>
                <a:gd name="f19" fmla="val 2446"/>
                <a:gd name="f20" fmla="val 2289"/>
                <a:gd name="f21" fmla="val 2037"/>
                <a:gd name="f22" fmla="val 5924"/>
                <a:gd name="f23" fmla="val 1879"/>
                <a:gd name="f24" fmla="val 4128"/>
                <a:gd name="f25" fmla="val 115"/>
                <a:gd name="f26" fmla="val 4053"/>
                <a:gd name="f27" fmla="val 40"/>
                <a:gd name="f28" fmla="val 3942"/>
                <a:gd name="f29" fmla="*/ f0 1 6050"/>
                <a:gd name="f30" fmla="*/ f1 1 5912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6050"/>
                <a:gd name="f37" fmla="*/ f34 1 5912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6050" h="591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4"/>
                  </a:cubicBezTo>
                  <a:lnTo>
                    <a:pt x="f18" y="f19"/>
                  </a:lnTo>
                  <a:cubicBezTo>
                    <a:pt x="f3" y="f20"/>
                    <a:pt x="f3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6081;p67">
              <a:extLst>
                <a:ext uri="{FF2B5EF4-FFF2-40B4-BE49-F238E27FC236}">
                  <a16:creationId xmlns:a16="http://schemas.microsoft.com/office/drawing/2014/main" id="{6BFA509E-22E2-443B-5C9E-049286101685}"/>
                </a:ext>
              </a:extLst>
            </p:cNvPr>
            <p:cNvSpPr/>
            <p:nvPr/>
          </p:nvSpPr>
          <p:spPr>
            <a:xfrm>
              <a:off x="5223884" y="4158599"/>
              <a:ext cx="169959" cy="1030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24"/>
                <a:gd name="f4" fmla="val 3593"/>
                <a:gd name="f5" fmla="val 1"/>
                <a:gd name="f6" fmla="val 2962"/>
                <a:gd name="f7" fmla="val 3592"/>
                <a:gd name="f8" fmla="val 5923"/>
                <a:gd name="f9" fmla="*/ f0 1 5924"/>
                <a:gd name="f10" fmla="*/ f1 1 3593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5924"/>
                <a:gd name="f17" fmla="*/ f14 1 3593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5924" h="3593">
                  <a:moveTo>
                    <a:pt x="f2" y="f5"/>
                  </a:moveTo>
                  <a:lnTo>
                    <a:pt x="f6" y="f7"/>
                  </a:lnTo>
                  <a:lnTo>
                    <a:pt x="f8" y="f5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6082;p67">
              <a:extLst>
                <a:ext uri="{FF2B5EF4-FFF2-40B4-BE49-F238E27FC236}">
                  <a16:creationId xmlns:a16="http://schemas.microsoft.com/office/drawing/2014/main" id="{44863E70-C033-DDE3-9510-6738EC2FEB5B}"/>
                </a:ext>
              </a:extLst>
            </p:cNvPr>
            <p:cNvSpPr/>
            <p:nvPr/>
          </p:nvSpPr>
          <p:spPr>
            <a:xfrm>
              <a:off x="5126254" y="4160757"/>
              <a:ext cx="170855" cy="1687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55"/>
                <a:gd name="f4" fmla="val 5881"/>
                <a:gd name="f5" fmla="val 2194"/>
                <a:gd name="f6" fmla="val 2084"/>
                <a:gd name="f7" fmla="val 1965"/>
                <a:gd name="f8" fmla="val 40"/>
                <a:gd name="f9" fmla="val 1859"/>
                <a:gd name="f10" fmla="val 115"/>
                <a:gd name="f11" fmla="val 95"/>
                <a:gd name="f12" fmla="val 1879"/>
                <a:gd name="f13" fmla="val 1"/>
                <a:gd name="f14" fmla="val 2037"/>
                <a:gd name="f15" fmla="val 2289"/>
                <a:gd name="f16" fmla="val 2446"/>
                <a:gd name="f17" fmla="val 2899"/>
                <a:gd name="f18" fmla="val 5880"/>
                <a:gd name="f19" fmla="val 3655"/>
                <a:gd name="f20" fmla="val 4998"/>
                <a:gd name="f21" fmla="val 4758"/>
                <a:gd name="f22" fmla="val 4399"/>
                <a:gd name="f23" fmla="val 4305"/>
                <a:gd name="f24" fmla="val 2490"/>
                <a:gd name="f25" fmla="val 146"/>
                <a:gd name="f26" fmla="val 2424"/>
                <a:gd name="f27" fmla="val 47"/>
                <a:gd name="f28" fmla="val 2315"/>
                <a:gd name="f29" fmla="*/ f0 1 5955"/>
                <a:gd name="f30" fmla="*/ f1 1 5881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5955"/>
                <a:gd name="f37" fmla="*/ f34 1 5881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955" h="588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3" y="f23"/>
                  </a:cubicBezTo>
                  <a:lnTo>
                    <a:pt x="f24" y="f2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3" name="Google Shape;6110;p67">
            <a:extLst>
              <a:ext uri="{FF2B5EF4-FFF2-40B4-BE49-F238E27FC236}">
                <a16:creationId xmlns:a16="http://schemas.microsoft.com/office/drawing/2014/main" id="{EF502DDD-1F14-34EB-797F-5B18ED53B84F}"/>
              </a:ext>
            </a:extLst>
          </p:cNvPr>
          <p:cNvGrpSpPr/>
          <p:nvPr/>
        </p:nvGrpSpPr>
        <p:grpSpPr>
          <a:xfrm>
            <a:off x="5733041" y="4193493"/>
            <a:ext cx="362504" cy="283866"/>
            <a:chOff x="5733041" y="4193493"/>
            <a:chExt cx="362504" cy="283866"/>
          </a:xfrm>
        </p:grpSpPr>
        <p:sp>
          <p:nvSpPr>
            <p:cNvPr id="64" name="Google Shape;6111;p67">
              <a:extLst>
                <a:ext uri="{FF2B5EF4-FFF2-40B4-BE49-F238E27FC236}">
                  <a16:creationId xmlns:a16="http://schemas.microsoft.com/office/drawing/2014/main" id="{CE87F16E-49C3-4A16-B010-46CD9C283296}"/>
                </a:ext>
              </a:extLst>
            </p:cNvPr>
            <p:cNvSpPr/>
            <p:nvPr/>
          </p:nvSpPr>
          <p:spPr>
            <a:xfrm>
              <a:off x="5733041" y="4431228"/>
              <a:ext cx="362504" cy="461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5"/>
                <a:gd name="f4" fmla="val 1608"/>
                <a:gd name="f5" fmla="val 379"/>
                <a:gd name="f6" fmla="val 159"/>
                <a:gd name="f7" fmla="val 1"/>
                <a:gd name="f8" fmla="val 189"/>
                <a:gd name="f9" fmla="val 378"/>
                <a:gd name="f10" fmla="val 1040"/>
                <a:gd name="f11" fmla="val 537"/>
                <a:gd name="f12" fmla="val 1607"/>
                <a:gd name="f13" fmla="val 1198"/>
                <a:gd name="f14" fmla="val 11406"/>
                <a:gd name="f15" fmla="val 12067"/>
                <a:gd name="f16" fmla="val 12634"/>
                <a:gd name="f17" fmla="val 1072"/>
                <a:gd name="f18" fmla="val 12603"/>
                <a:gd name="f19" fmla="val 158"/>
                <a:gd name="f20" fmla="val 12445"/>
                <a:gd name="f21" fmla="val 12193"/>
                <a:gd name="f22" fmla="val 10965"/>
                <a:gd name="f23" fmla="val 630"/>
                <a:gd name="f24" fmla="val 10776"/>
                <a:gd name="f25" fmla="val 819"/>
                <a:gd name="f26" fmla="val 10555"/>
                <a:gd name="f27" fmla="val 10303"/>
                <a:gd name="f28" fmla="val 10146"/>
                <a:gd name="f29" fmla="val 9326"/>
                <a:gd name="f30" fmla="val 9137"/>
                <a:gd name="f31" fmla="val 8917"/>
                <a:gd name="f32" fmla="val 8696"/>
                <a:gd name="f33" fmla="val 8507"/>
                <a:gd name="f34" fmla="*/ f0 1 12635"/>
                <a:gd name="f35" fmla="*/ f1 1 1608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12635"/>
                <a:gd name="f42" fmla="*/ f39 1 1608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12635" h="160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2"/>
                    <a:pt x="f16" y="f17"/>
                    <a:pt x="f16" y="f9"/>
                  </a:cubicBezTo>
                  <a:cubicBezTo>
                    <a:pt x="f18" y="f19"/>
                    <a:pt x="f20" y="f2"/>
                    <a:pt x="f21" y="f2"/>
                  </a:cubicBezTo>
                  <a:lnTo>
                    <a:pt x="f22" y="f2"/>
                  </a:lnTo>
                  <a:lnTo>
                    <a:pt x="f22" y="f9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9"/>
                  </a:cubicBezTo>
                  <a:lnTo>
                    <a:pt x="f28" y="f2"/>
                  </a:lnTo>
                  <a:lnTo>
                    <a:pt x="f29" y="f2"/>
                  </a:lnTo>
                  <a:lnTo>
                    <a:pt x="f29" y="f9"/>
                  </a:lnTo>
                  <a:cubicBezTo>
                    <a:pt x="f29" y="f23"/>
                    <a:pt x="f30" y="f25"/>
                    <a:pt x="f31" y="f25"/>
                  </a:cubicBezTo>
                  <a:cubicBezTo>
                    <a:pt x="f32" y="f25"/>
                    <a:pt x="f33" y="f23"/>
                    <a:pt x="f33" y="f9"/>
                  </a:cubicBezTo>
                  <a:lnTo>
                    <a:pt x="f33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6112;p67">
              <a:extLst>
                <a:ext uri="{FF2B5EF4-FFF2-40B4-BE49-F238E27FC236}">
                  <a16:creationId xmlns:a16="http://schemas.microsoft.com/office/drawing/2014/main" id="{F29DC3E4-FCEF-9D19-3837-342F1E1C0373}"/>
                </a:ext>
              </a:extLst>
            </p:cNvPr>
            <p:cNvSpPr/>
            <p:nvPr/>
          </p:nvSpPr>
          <p:spPr>
            <a:xfrm>
              <a:off x="5755645" y="4193493"/>
              <a:ext cx="316400" cy="2142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468"/>
                <a:gd name="f5" fmla="val 3794"/>
                <a:gd name="f6" fmla="val 1673"/>
                <a:gd name="f7" fmla="val 3841"/>
                <a:gd name="f8" fmla="val 3890"/>
                <a:gd name="f9" fmla="val 1682"/>
                <a:gd name="f10" fmla="val 3939"/>
                <a:gd name="f11" fmla="val 1702"/>
                <a:gd name="f12" fmla="val 6428"/>
                <a:gd name="f13" fmla="val 2521"/>
                <a:gd name="f14" fmla="val 6680"/>
                <a:gd name="f15" fmla="val 2616"/>
                <a:gd name="f16" fmla="val 6806"/>
                <a:gd name="f17" fmla="val 2994"/>
                <a:gd name="f18" fmla="val 6585"/>
                <a:gd name="f19" fmla="val 3214"/>
                <a:gd name="f20" fmla="val 6018"/>
                <a:gd name="f21" fmla="val 3750"/>
                <a:gd name="f22" fmla="val 7404"/>
                <a:gd name="f23" fmla="val 5136"/>
                <a:gd name="f24" fmla="val 7593"/>
                <a:gd name="f25" fmla="val 5262"/>
                <a:gd name="f26" fmla="val 5514"/>
                <a:gd name="f27" fmla="val 7436"/>
                <a:gd name="f28" fmla="val 5671"/>
                <a:gd name="f29" fmla="val 7357"/>
                <a:gd name="f30" fmla="val 5750"/>
                <a:gd name="f31" fmla="val 7247"/>
                <a:gd name="f32" fmla="val 5790"/>
                <a:gd name="f33" fmla="val 7136"/>
                <a:gd name="f34" fmla="val 7026"/>
                <a:gd name="f35" fmla="val 6916"/>
                <a:gd name="f36" fmla="val 6837"/>
                <a:gd name="f37" fmla="val 5451"/>
                <a:gd name="f38" fmla="val 4317"/>
                <a:gd name="f39" fmla="val 4915"/>
                <a:gd name="f40" fmla="val 4852"/>
                <a:gd name="f41" fmla="val 4821"/>
                <a:gd name="f42" fmla="val 4947"/>
                <a:gd name="f43" fmla="val 4714"/>
                <a:gd name="f44" fmla="val 4988"/>
                <a:gd name="f45" fmla="val 4613"/>
                <a:gd name="f46" fmla="val 4444"/>
                <a:gd name="f47" fmla="val 4293"/>
                <a:gd name="f48" fmla="val 4872"/>
                <a:gd name="f49" fmla="val 4254"/>
                <a:gd name="f50" fmla="val 4695"/>
                <a:gd name="f51" fmla="val 3435"/>
                <a:gd name="f52" fmla="val 2206"/>
                <a:gd name="f53" fmla="val 3328"/>
                <a:gd name="f54" fmla="val 1940"/>
                <a:gd name="f55" fmla="val 3537"/>
                <a:gd name="f56" fmla="val 1198"/>
                <a:gd name="f57" fmla="val 1"/>
                <a:gd name="f58" fmla="val 536"/>
                <a:gd name="f59" fmla="val 568"/>
                <a:gd name="f60" fmla="val 1229"/>
                <a:gd name="f61" fmla="val 7467"/>
                <a:gd name="f62" fmla="val 11027"/>
                <a:gd name="f63" fmla="val 10460"/>
                <a:gd name="f64" fmla="val 9767"/>
                <a:gd name="f65" fmla="*/ f0 1 11028"/>
                <a:gd name="f66" fmla="*/ f1 1 7468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11028"/>
                <a:gd name="f73" fmla="*/ f70 1 7468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11028" h="746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2" y="f23"/>
                  </a:lnTo>
                  <a:cubicBezTo>
                    <a:pt x="f24" y="f25"/>
                    <a:pt x="f24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0"/>
                    <a:pt x="f36" y="f28"/>
                  </a:cubicBezTo>
                  <a:lnTo>
                    <a:pt x="f37" y="f38"/>
                  </a:lnTo>
                  <a:lnTo>
                    <a:pt x="f39" y="f40"/>
                  </a:ln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51" y="f52"/>
                  </a:lnTo>
                  <a:cubicBezTo>
                    <a:pt x="f53" y="f54"/>
                    <a:pt x="f55" y="f6"/>
                    <a:pt x="f5" y="f6"/>
                  </a:cubicBezTo>
                  <a:close/>
                  <a:moveTo>
                    <a:pt x="f56" y="f57"/>
                  </a:moveTo>
                  <a:cubicBezTo>
                    <a:pt x="f58" y="f57"/>
                    <a:pt x="f57" y="f59"/>
                    <a:pt x="f57" y="f60"/>
                  </a:cubicBezTo>
                  <a:lnTo>
                    <a:pt x="f57" y="f61"/>
                  </a:lnTo>
                  <a:lnTo>
                    <a:pt x="f62" y="f61"/>
                  </a:lnTo>
                  <a:lnTo>
                    <a:pt x="f62" y="f60"/>
                  </a:lnTo>
                  <a:cubicBezTo>
                    <a:pt x="f62" y="f59"/>
                    <a:pt x="f63" y="f57"/>
                    <a:pt x="f64" y="f57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6" name="Google Shape;5972;p67">
            <a:extLst>
              <a:ext uri="{FF2B5EF4-FFF2-40B4-BE49-F238E27FC236}">
                <a16:creationId xmlns:a16="http://schemas.microsoft.com/office/drawing/2014/main" id="{4E81AD15-3F1E-3F0E-5E99-F775225A37EE}"/>
              </a:ext>
            </a:extLst>
          </p:cNvPr>
          <p:cNvGrpSpPr/>
          <p:nvPr/>
        </p:nvGrpSpPr>
        <p:grpSpPr>
          <a:xfrm>
            <a:off x="3923617" y="1891747"/>
            <a:ext cx="360502" cy="414707"/>
            <a:chOff x="3923617" y="1891747"/>
            <a:chExt cx="360502" cy="414707"/>
          </a:xfrm>
        </p:grpSpPr>
        <p:sp>
          <p:nvSpPr>
            <p:cNvPr id="67" name="Google Shape;5973;p67">
              <a:extLst>
                <a:ext uri="{FF2B5EF4-FFF2-40B4-BE49-F238E27FC236}">
                  <a16:creationId xmlns:a16="http://schemas.microsoft.com/office/drawing/2014/main" id="{AECD49F0-6DA7-5BD6-09D7-2F30ADC7906D}"/>
                </a:ext>
              </a:extLst>
            </p:cNvPr>
            <p:cNvSpPr/>
            <p:nvPr/>
          </p:nvSpPr>
          <p:spPr>
            <a:xfrm>
              <a:off x="3950390" y="1972077"/>
              <a:ext cx="305939" cy="1988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358"/>
                <a:gd name="f4" fmla="val 6082"/>
                <a:gd name="f5" fmla="val 379"/>
                <a:gd name="f6" fmla="val 1"/>
                <a:gd name="f7" fmla="val 158"/>
                <a:gd name="f8" fmla="val 221"/>
                <a:gd name="f9" fmla="val 410"/>
                <a:gd name="f10" fmla="val 6081"/>
                <a:gd name="f11" fmla="val 9357"/>
                <a:gd name="f12" fmla="val 9168"/>
                <a:gd name="f13" fmla="val 8979"/>
                <a:gd name="f14" fmla="*/ f0 1 9358"/>
                <a:gd name="f15" fmla="*/ f1 1 6082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9358"/>
                <a:gd name="f22" fmla="*/ f19 1 6082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9358" h="6082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lnTo>
                    <a:pt x="f11" y="f9"/>
                  </a:lnTo>
                  <a:cubicBezTo>
                    <a:pt x="f11" y="f7"/>
                    <a:pt x="f12" y="f6"/>
                    <a:pt x="f13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5974;p67">
              <a:extLst>
                <a:ext uri="{FF2B5EF4-FFF2-40B4-BE49-F238E27FC236}">
                  <a16:creationId xmlns:a16="http://schemas.microsoft.com/office/drawing/2014/main" id="{CDD85387-2B6A-73FA-001A-6F01FA311A74}"/>
                </a:ext>
              </a:extLst>
            </p:cNvPr>
            <p:cNvSpPr/>
            <p:nvPr/>
          </p:nvSpPr>
          <p:spPr>
            <a:xfrm>
              <a:off x="3923617" y="2197650"/>
              <a:ext cx="360502" cy="1088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7"/>
                <a:gd name="f4" fmla="val 3328"/>
                <a:gd name="f5" fmla="val 63"/>
                <a:gd name="f6" fmla="val 32"/>
                <a:gd name="f7" fmla="val 126"/>
                <a:gd name="f8" fmla="val 284"/>
                <a:gd name="f9" fmla="val 410"/>
                <a:gd name="f10" fmla="val 1103"/>
                <a:gd name="f11" fmla="val 536"/>
                <a:gd name="f12" fmla="val 1670"/>
                <a:gd name="f13" fmla="val 1198"/>
                <a:gd name="f14" fmla="val 3151"/>
                <a:gd name="f15" fmla="val 2615"/>
                <a:gd name="f16" fmla="val 2710"/>
                <a:gd name="f17" fmla="val 2521"/>
                <a:gd name="f18" fmla="val 2930"/>
                <a:gd name="f19" fmla="val 3182"/>
                <a:gd name="f20" fmla="val 2836"/>
                <a:gd name="f21" fmla="val 3277"/>
                <a:gd name="f22" fmla="val 2889"/>
                <a:gd name="f23" fmla="val 3312"/>
                <a:gd name="f24" fmla="val 2949"/>
                <a:gd name="f25" fmla="val 3009"/>
                <a:gd name="f26" fmla="val 3166"/>
                <a:gd name="f27" fmla="val 3326"/>
                <a:gd name="f28" fmla="val 3224"/>
                <a:gd name="f29" fmla="val 3371"/>
                <a:gd name="f30" fmla="val 3088"/>
                <a:gd name="f31" fmla="val 4096"/>
                <a:gd name="f32" fmla="val 1639"/>
                <a:gd name="f33" fmla="val 5073"/>
                <a:gd name="f34" fmla="val 2867"/>
                <a:gd name="f35" fmla="val 3119"/>
                <a:gd name="f36" fmla="val 5262"/>
                <a:gd name="f37" fmla="val 3308"/>
                <a:gd name="f38" fmla="val 5514"/>
                <a:gd name="f39" fmla="val 5734"/>
                <a:gd name="f40" fmla="val 5892"/>
                <a:gd name="f41" fmla="val 6868"/>
                <a:gd name="f42" fmla="val 7593"/>
                <a:gd name="f43" fmla="val 7688"/>
                <a:gd name="f44" fmla="val 3230"/>
                <a:gd name="f45" fmla="val 7835"/>
                <a:gd name="f46" fmla="val 3301"/>
                <a:gd name="f47" fmla="val 7983"/>
                <a:gd name="f48" fmla="val 8032"/>
                <a:gd name="f49" fmla="val 8081"/>
                <a:gd name="f50" fmla="val 3293"/>
                <a:gd name="f51" fmla="val 8129"/>
                <a:gd name="f52" fmla="val 8349"/>
                <a:gd name="f53" fmla="val 8412"/>
                <a:gd name="f54" fmla="val 7814"/>
                <a:gd name="f55" fmla="val 9767"/>
                <a:gd name="f56" fmla="val 10429"/>
                <a:gd name="f57" fmla="val 252"/>
                <a:gd name="f58" fmla="val 10964"/>
                <a:gd name="f59" fmla="val 10933"/>
                <a:gd name="f60" fmla="*/ f0 1 11027"/>
                <a:gd name="f61" fmla="*/ f1 1 3328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11027"/>
                <a:gd name="f68" fmla="*/ f65 1 3328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11027" h="3328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lnTo>
                    <a:pt x="f15" y="f16"/>
                  </a:lnTo>
                  <a:cubicBezTo>
                    <a:pt x="f17" y="f18"/>
                    <a:pt x="f15" y="f19"/>
                    <a:pt x="f20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lnTo>
                    <a:pt x="f31" y="f32"/>
                  </a:lnTo>
                  <a:lnTo>
                    <a:pt x="f33" y="f32"/>
                  </a:lnTo>
                  <a:lnTo>
                    <a:pt x="f33" y="f34"/>
                  </a:lnTo>
                  <a:cubicBezTo>
                    <a:pt x="f33" y="f35"/>
                    <a:pt x="f36" y="f37"/>
                    <a:pt x="f38" y="f37"/>
                  </a:cubicBezTo>
                  <a:cubicBezTo>
                    <a:pt x="f39" y="f37"/>
                    <a:pt x="f40" y="f35"/>
                    <a:pt x="f40" y="f34"/>
                  </a:cubicBezTo>
                  <a:lnTo>
                    <a:pt x="f40" y="f32"/>
                  </a:lnTo>
                  <a:lnTo>
                    <a:pt x="f41" y="f32"/>
                  </a:lnTo>
                  <a:lnTo>
                    <a:pt x="f42" y="f30"/>
                  </a:ln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21"/>
                  </a:cubicBezTo>
                  <a:cubicBezTo>
                    <a:pt x="f52" y="f14"/>
                    <a:pt x="f53" y="f18"/>
                    <a:pt x="f52" y="f16"/>
                  </a:cubicBezTo>
                  <a:lnTo>
                    <a:pt x="f54" y="f12"/>
                  </a:lnTo>
                  <a:lnTo>
                    <a:pt x="f55" y="f12"/>
                  </a:lnTo>
                  <a:cubicBezTo>
                    <a:pt x="f56" y="f12"/>
                    <a:pt x="f3" y="f10"/>
                    <a:pt x="f3" y="f9"/>
                  </a:cubicBezTo>
                  <a:cubicBezTo>
                    <a:pt x="f3" y="f57"/>
                    <a:pt x="f58" y="f7"/>
                    <a:pt x="f59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5975;p67">
              <a:extLst>
                <a:ext uri="{FF2B5EF4-FFF2-40B4-BE49-F238E27FC236}">
                  <a16:creationId xmlns:a16="http://schemas.microsoft.com/office/drawing/2014/main" id="{C5575E8A-3C73-2BDC-4939-D1E2D8848DF6}"/>
                </a:ext>
              </a:extLst>
            </p:cNvPr>
            <p:cNvSpPr/>
            <p:nvPr/>
          </p:nvSpPr>
          <p:spPr>
            <a:xfrm>
              <a:off x="4060603" y="1891747"/>
              <a:ext cx="82414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1639"/>
                <a:gd name="f5" fmla="val 442"/>
                <a:gd name="f6" fmla="val 221"/>
                <a:gd name="f7" fmla="val 1"/>
                <a:gd name="f8" fmla="val 189"/>
                <a:gd name="f9" fmla="val 410"/>
                <a:gd name="f10" fmla="val 2489"/>
                <a:gd name="f11" fmla="val 2332"/>
                <a:gd name="f12" fmla="val 2111"/>
                <a:gd name="f13" fmla="*/ f0 1 2521"/>
                <a:gd name="f14" fmla="*/ f1 1 163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521"/>
                <a:gd name="f21" fmla="*/ f18 1 163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521" h="163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10" y="f4"/>
                  </a:lnTo>
                  <a:lnTo>
                    <a:pt x="f10" y="f9"/>
                  </a:lnTo>
                  <a:lnTo>
                    <a:pt x="f3" y="f9"/>
                  </a:lnTo>
                  <a:cubicBezTo>
                    <a:pt x="f3" y="f8"/>
                    <a:pt x="f11" y="f2"/>
                    <a:pt x="f12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0" name="Google Shape;5984;p67">
            <a:extLst>
              <a:ext uri="{FF2B5EF4-FFF2-40B4-BE49-F238E27FC236}">
                <a16:creationId xmlns:a16="http://schemas.microsoft.com/office/drawing/2014/main" id="{9753BC8F-B057-E2AA-EF7E-41AD1F137C7F}"/>
              </a:ext>
            </a:extLst>
          </p:cNvPr>
          <p:cNvGrpSpPr/>
          <p:nvPr/>
        </p:nvGrpSpPr>
        <p:grpSpPr>
          <a:xfrm>
            <a:off x="6993477" y="1888684"/>
            <a:ext cx="416125" cy="415100"/>
            <a:chOff x="6993477" y="1888684"/>
            <a:chExt cx="416125" cy="415100"/>
          </a:xfrm>
        </p:grpSpPr>
        <p:sp>
          <p:nvSpPr>
            <p:cNvPr id="71" name="Google Shape;5985;p67">
              <a:extLst>
                <a:ext uri="{FF2B5EF4-FFF2-40B4-BE49-F238E27FC236}">
                  <a16:creationId xmlns:a16="http://schemas.microsoft.com/office/drawing/2014/main" id="{C3A55849-AADC-C486-1F75-C1A2D815C225}"/>
                </a:ext>
              </a:extLst>
            </p:cNvPr>
            <p:cNvSpPr/>
            <p:nvPr/>
          </p:nvSpPr>
          <p:spPr>
            <a:xfrm>
              <a:off x="6993477" y="1888684"/>
              <a:ext cx="190570" cy="189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7"/>
                <a:gd name="f5" fmla="val 2930"/>
                <a:gd name="f6" fmla="val 1670"/>
                <a:gd name="f7" fmla="val 3119"/>
                <a:gd name="f8" fmla="val 3308"/>
                <a:gd name="f9" fmla="val 1859"/>
                <a:gd name="f10" fmla="val 2048"/>
                <a:gd name="f11" fmla="val 2489"/>
                <a:gd name="f12" fmla="val 3749"/>
                <a:gd name="f13" fmla="val 4001"/>
                <a:gd name="f14" fmla="val 4159"/>
                <a:gd name="f15" fmla="val 2678"/>
                <a:gd name="f16" fmla="val 3151"/>
                <a:gd name="f17" fmla="val 3938"/>
                <a:gd name="f18" fmla="val 3340"/>
                <a:gd name="f19" fmla="val 3781"/>
                <a:gd name="f20" fmla="val 2710"/>
                <a:gd name="f21" fmla="val 2520"/>
                <a:gd name="f22" fmla="val 3970"/>
                <a:gd name="f23" fmla="val 2079"/>
                <a:gd name="f24" fmla="val 1701"/>
                <a:gd name="f25" fmla="val 1827"/>
                <a:gd name="f26" fmla="val 441"/>
                <a:gd name="f27" fmla="val 189"/>
                <a:gd name="f28" fmla="val 5387"/>
                <a:gd name="f29" fmla="val 32"/>
                <a:gd name="f30" fmla="val 5639"/>
                <a:gd name="f31" fmla="val 221"/>
                <a:gd name="f32" fmla="val 5608"/>
                <a:gd name="f33" fmla="*/ f0 1 5829"/>
                <a:gd name="f34" fmla="*/ f1 1 5797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5829"/>
                <a:gd name="f41" fmla="*/ f38 1 5797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5829" h="57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5"/>
                  </a:cubicBezTo>
                  <a:cubicBezTo>
                    <a:pt x="f14" y="f16"/>
                    <a:pt x="f17" y="f18"/>
                    <a:pt x="f12" y="f18"/>
                  </a:cubicBezTo>
                  <a:lnTo>
                    <a:pt x="f8" y="f18"/>
                  </a:lnTo>
                  <a:lnTo>
                    <a:pt x="f8" y="f19"/>
                  </a:lnTo>
                  <a:cubicBezTo>
                    <a:pt x="f8" y="f13"/>
                    <a:pt x="f7" y="f14"/>
                    <a:pt x="f5" y="f14"/>
                  </a:cubicBezTo>
                  <a:cubicBezTo>
                    <a:pt x="f20" y="f14"/>
                    <a:pt x="f21" y="f22"/>
                    <a:pt x="f21" y="f19"/>
                  </a:cubicBezTo>
                  <a:lnTo>
                    <a:pt x="f21" y="f18"/>
                  </a:lnTo>
                  <a:lnTo>
                    <a:pt x="f23" y="f18"/>
                  </a:lnTo>
                  <a:cubicBezTo>
                    <a:pt x="f9" y="f18"/>
                    <a:pt x="f24" y="f16"/>
                    <a:pt x="f24" y="f5"/>
                  </a:cubicBezTo>
                  <a:cubicBezTo>
                    <a:pt x="f24" y="f15"/>
                    <a:pt x="f9" y="f11"/>
                    <a:pt x="f23" y="f11"/>
                  </a:cubicBezTo>
                  <a:lnTo>
                    <a:pt x="f21" y="f11"/>
                  </a:lnTo>
                  <a:lnTo>
                    <a:pt x="f21" y="f10"/>
                  </a:lnTo>
                  <a:cubicBezTo>
                    <a:pt x="f21" y="f25"/>
                    <a:pt x="f20" y="f6"/>
                    <a:pt x="f5" y="f6"/>
                  </a:cubicBezTo>
                  <a:close/>
                  <a:moveTo>
                    <a:pt x="f26" y="f2"/>
                  </a:moveTo>
                  <a:cubicBezTo>
                    <a:pt x="f27" y="f2"/>
                    <a:pt x="f2" y="f27"/>
                    <a:pt x="f2" y="f26"/>
                  </a:cubicBezTo>
                  <a:lnTo>
                    <a:pt x="f2" y="f28"/>
                  </a:lnTo>
                  <a:cubicBezTo>
                    <a:pt x="f29" y="f30"/>
                    <a:pt x="f31" y="f4"/>
                    <a:pt x="f26" y="f4"/>
                  </a:cubicBezTo>
                  <a:lnTo>
                    <a:pt x="f28" y="f4"/>
                  </a:lnTo>
                  <a:cubicBezTo>
                    <a:pt x="f30" y="f4"/>
                    <a:pt x="f3" y="f32"/>
                    <a:pt x="f3" y="f28"/>
                  </a:cubicBezTo>
                  <a:lnTo>
                    <a:pt x="f3" y="f26"/>
                  </a:lnTo>
                  <a:cubicBezTo>
                    <a:pt x="f3" y="f27"/>
                    <a:pt x="f30" y="f2"/>
                    <a:pt x="f28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5986;p67">
              <a:extLst>
                <a:ext uri="{FF2B5EF4-FFF2-40B4-BE49-F238E27FC236}">
                  <a16:creationId xmlns:a16="http://schemas.microsoft.com/office/drawing/2014/main" id="{EF5678C3-0B10-D377-4E4E-897CFEBAC7AA}"/>
                </a:ext>
              </a:extLst>
            </p:cNvPr>
            <p:cNvSpPr/>
            <p:nvPr/>
          </p:nvSpPr>
          <p:spPr>
            <a:xfrm>
              <a:off x="6994492" y="2115272"/>
              <a:ext cx="191612" cy="1885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61"/>
                <a:gd name="f4" fmla="val 5766"/>
                <a:gd name="f5" fmla="val 3450"/>
                <a:gd name="f6" fmla="val 1859"/>
                <a:gd name="f7" fmla="val 3561"/>
                <a:gd name="f8" fmla="val 3671"/>
                <a:gd name="f9" fmla="val 1890"/>
                <a:gd name="f10" fmla="val 3750"/>
                <a:gd name="f11" fmla="val 1953"/>
                <a:gd name="f12" fmla="val 3907"/>
                <a:gd name="f13" fmla="val 2111"/>
                <a:gd name="f14" fmla="val 2395"/>
                <a:gd name="f15" fmla="val 2552"/>
                <a:gd name="f16" fmla="val 3466"/>
                <a:gd name="f17" fmla="val 2836"/>
                <a:gd name="f18" fmla="val 3119"/>
                <a:gd name="f19" fmla="val 3277"/>
                <a:gd name="f20" fmla="val 3529"/>
                <a:gd name="f21" fmla="val 3686"/>
                <a:gd name="f22" fmla="val 3765"/>
                <a:gd name="f23" fmla="val 3804"/>
                <a:gd name="f24" fmla="val 3340"/>
                <a:gd name="f25" fmla="val 3230"/>
                <a:gd name="f26" fmla="val 3151"/>
                <a:gd name="f27" fmla="val 2899"/>
                <a:gd name="f28" fmla="val 3434"/>
                <a:gd name="f29" fmla="val 2616"/>
                <a:gd name="f30" fmla="val 2537"/>
                <a:gd name="f31" fmla="val 2426"/>
                <a:gd name="f32" fmla="val 2316"/>
                <a:gd name="f33" fmla="val 2206"/>
                <a:gd name="f34" fmla="val 2096"/>
                <a:gd name="f35" fmla="val 2017"/>
                <a:gd name="f36" fmla="val 2300"/>
                <a:gd name="f37" fmla="val 2237"/>
                <a:gd name="f38" fmla="val 442"/>
                <a:gd name="f39" fmla="val 221"/>
                <a:gd name="f40" fmla="val 1"/>
                <a:gd name="f41" fmla="val 189"/>
                <a:gd name="f42" fmla="val 378"/>
                <a:gd name="f43" fmla="val 5356"/>
                <a:gd name="f44" fmla="val 5608"/>
                <a:gd name="f45" fmla="val 5419"/>
                <a:gd name="f46" fmla="val 5640"/>
                <a:gd name="f47" fmla="val 5545"/>
                <a:gd name="f48" fmla="val 158"/>
                <a:gd name="f49" fmla="*/ f0 1 5861"/>
                <a:gd name="f50" fmla="*/ f1 1 5766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861"/>
                <a:gd name="f57" fmla="*/ f54 1 5766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861" h="576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lnTo>
                    <a:pt x="f10" y="f18"/>
                  </a:lnTo>
                  <a:cubicBezTo>
                    <a:pt x="f12" y="f19"/>
                    <a:pt x="f12" y="f20"/>
                    <a:pt x="f10" y="f21"/>
                  </a:cubicBezTo>
                  <a:cubicBezTo>
                    <a:pt x="f8" y="f22"/>
                    <a:pt x="f7" y="f23"/>
                    <a:pt x="f5" y="f23"/>
                  </a:cubicBezTo>
                  <a:cubicBezTo>
                    <a:pt x="f24" y="f23"/>
                    <a:pt x="f25" y="f22"/>
                    <a:pt x="f26" y="f21"/>
                  </a:cubicBezTo>
                  <a:lnTo>
                    <a:pt x="f27" y="f28"/>
                  </a:lnTo>
                  <a:lnTo>
                    <a:pt x="f29" y="f21"/>
                  </a:lnTo>
                  <a:cubicBezTo>
                    <a:pt x="f30" y="f22"/>
                    <a:pt x="f31" y="f23"/>
                    <a:pt x="f32" y="f23"/>
                  </a:cubicBezTo>
                  <a:cubicBezTo>
                    <a:pt x="f33" y="f23"/>
                    <a:pt x="f34" y="f22"/>
                    <a:pt x="f35" y="f21"/>
                  </a:cubicBezTo>
                  <a:cubicBezTo>
                    <a:pt x="f6" y="f20"/>
                    <a:pt x="f6" y="f19"/>
                    <a:pt x="f35" y="f18"/>
                  </a:cubicBezTo>
                  <a:lnTo>
                    <a:pt x="f36" y="f17"/>
                  </a:lnTo>
                  <a:lnTo>
                    <a:pt x="f35" y="f15"/>
                  </a:lnTo>
                  <a:cubicBezTo>
                    <a:pt x="f6" y="f14"/>
                    <a:pt x="f6" y="f13"/>
                    <a:pt x="f35" y="f11"/>
                  </a:cubicBezTo>
                  <a:cubicBezTo>
                    <a:pt x="f34" y="f9"/>
                    <a:pt x="f33" y="f6"/>
                    <a:pt x="f32" y="f6"/>
                  </a:cubicBezTo>
                  <a:cubicBezTo>
                    <a:pt x="f31" y="f6"/>
                    <a:pt x="f30" y="f9"/>
                    <a:pt x="f29" y="f11"/>
                  </a:cubicBezTo>
                  <a:lnTo>
                    <a:pt x="f27" y="f37"/>
                  </a:lnTo>
                  <a:lnTo>
                    <a:pt x="f26" y="f11"/>
                  </a:lnTo>
                  <a:cubicBezTo>
                    <a:pt x="f25" y="f9"/>
                    <a:pt x="f24" y="f6"/>
                    <a:pt x="f5" y="f6"/>
                  </a:cubicBezTo>
                  <a:close/>
                  <a:moveTo>
                    <a:pt x="f38" y="f2"/>
                  </a:moveTo>
                  <a:cubicBezTo>
                    <a:pt x="f39" y="f2"/>
                    <a:pt x="f40" y="f41"/>
                    <a:pt x="f40" y="f42"/>
                  </a:cubicBezTo>
                  <a:lnTo>
                    <a:pt x="f40" y="f43"/>
                  </a:lnTo>
                  <a:cubicBezTo>
                    <a:pt x="f40" y="f44"/>
                    <a:pt x="f39" y="f4"/>
                    <a:pt x="f38" y="f4"/>
                  </a:cubicBezTo>
                  <a:lnTo>
                    <a:pt x="f45" y="f4"/>
                  </a:lnTo>
                  <a:cubicBezTo>
                    <a:pt x="f46" y="f4"/>
                    <a:pt x="f3" y="f47"/>
                    <a:pt x="f3" y="f43"/>
                  </a:cubicBezTo>
                  <a:lnTo>
                    <a:pt x="f3" y="f42"/>
                  </a:lnTo>
                  <a:cubicBezTo>
                    <a:pt x="f3" y="f48"/>
                    <a:pt x="f46" y="f2"/>
                    <a:pt x="f4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5987;p67">
              <a:extLst>
                <a:ext uri="{FF2B5EF4-FFF2-40B4-BE49-F238E27FC236}">
                  <a16:creationId xmlns:a16="http://schemas.microsoft.com/office/drawing/2014/main" id="{950639BF-7522-449B-D841-0F5CC9BC9D7C}"/>
                </a:ext>
              </a:extLst>
            </p:cNvPr>
            <p:cNvSpPr/>
            <p:nvPr/>
          </p:nvSpPr>
          <p:spPr>
            <a:xfrm>
              <a:off x="7219032" y="1888684"/>
              <a:ext cx="190570" cy="189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7"/>
                <a:gd name="f5" fmla="val 3750"/>
                <a:gd name="f6" fmla="val 2457"/>
                <a:gd name="f7" fmla="val 3970"/>
                <a:gd name="f8" fmla="val 4128"/>
                <a:gd name="f9" fmla="val 2646"/>
                <a:gd name="f10" fmla="val 2867"/>
                <a:gd name="f11" fmla="val 4159"/>
                <a:gd name="f12" fmla="val 3151"/>
                <a:gd name="f13" fmla="val 3308"/>
                <a:gd name="f14" fmla="val 2080"/>
                <a:gd name="f15" fmla="val 1859"/>
                <a:gd name="f16" fmla="val 1702"/>
                <a:gd name="f17" fmla="val 3119"/>
                <a:gd name="f18" fmla="val 1891"/>
                <a:gd name="f19" fmla="val 442"/>
                <a:gd name="f20" fmla="val 190"/>
                <a:gd name="f21" fmla="val 1"/>
                <a:gd name="f22" fmla="val 189"/>
                <a:gd name="f23" fmla="val 441"/>
                <a:gd name="f24" fmla="val 5387"/>
                <a:gd name="f25" fmla="val 5639"/>
                <a:gd name="f26" fmla="val 5388"/>
                <a:gd name="f27" fmla="val 5640"/>
                <a:gd name="f28" fmla="val 5608"/>
                <a:gd name="f29" fmla="*/ f0 1 5829"/>
                <a:gd name="f30" fmla="*/ f1 1 5797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5829"/>
                <a:gd name="f37" fmla="*/ f34 1 5797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829" h="57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lnTo>
                    <a:pt x="f14" y="f13"/>
                  </a:lnTo>
                  <a:cubicBezTo>
                    <a:pt x="f15" y="f13"/>
                    <a:pt x="f16" y="f17"/>
                    <a:pt x="f16" y="f10"/>
                  </a:cubicBezTo>
                  <a:cubicBezTo>
                    <a:pt x="f16" y="f9"/>
                    <a:pt x="f18" y="f6"/>
                    <a:pt x="f14" y="f6"/>
                  </a:cubicBezTo>
                  <a:close/>
                  <a:moveTo>
                    <a:pt x="f19" y="f2"/>
                  </a:moveTo>
                  <a:cubicBezTo>
                    <a:pt x="f20" y="f2"/>
                    <a:pt x="f21" y="f22"/>
                    <a:pt x="f21" y="f23"/>
                  </a:cubicBezTo>
                  <a:lnTo>
                    <a:pt x="f21" y="f24"/>
                  </a:lnTo>
                  <a:cubicBezTo>
                    <a:pt x="f21" y="f25"/>
                    <a:pt x="f20" y="f4"/>
                    <a:pt x="f19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4"/>
                  </a:cubicBezTo>
                  <a:lnTo>
                    <a:pt x="f3" y="f23"/>
                  </a:lnTo>
                  <a:cubicBezTo>
                    <a:pt x="f3" y="f22"/>
                    <a:pt x="f27" y="f2"/>
                    <a:pt x="f26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5988;p67">
              <a:extLst>
                <a:ext uri="{FF2B5EF4-FFF2-40B4-BE49-F238E27FC236}">
                  <a16:creationId xmlns:a16="http://schemas.microsoft.com/office/drawing/2014/main" id="{C426F992-D879-3DB1-0FB4-F8FC62758E12}"/>
                </a:ext>
              </a:extLst>
            </p:cNvPr>
            <p:cNvSpPr/>
            <p:nvPr/>
          </p:nvSpPr>
          <p:spPr>
            <a:xfrm>
              <a:off x="7219032" y="2114229"/>
              <a:ext cx="190570" cy="1895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8"/>
                <a:gd name="f5" fmla="val 3750"/>
                <a:gd name="f6" fmla="val 1639"/>
                <a:gd name="f7" fmla="val 3970"/>
                <a:gd name="f8" fmla="val 4128"/>
                <a:gd name="f9" fmla="val 1859"/>
                <a:gd name="f10" fmla="val 2080"/>
                <a:gd name="f11" fmla="val 4159"/>
                <a:gd name="f12" fmla="val 2332"/>
                <a:gd name="f13" fmla="val 2490"/>
                <a:gd name="f14" fmla="val 1702"/>
                <a:gd name="f15" fmla="val 2269"/>
                <a:gd name="f16" fmla="val 1891"/>
                <a:gd name="f17" fmla="val 3309"/>
                <a:gd name="f18" fmla="val 3498"/>
                <a:gd name="f19" fmla="val 3687"/>
                <a:gd name="f20" fmla="val 3939"/>
                <a:gd name="f21" fmla="val 3466"/>
                <a:gd name="f22" fmla="val 442"/>
                <a:gd name="f23" fmla="val 1"/>
                <a:gd name="f24" fmla="val 190"/>
                <a:gd name="f25" fmla="val 379"/>
                <a:gd name="f26" fmla="val 5388"/>
                <a:gd name="f27" fmla="val 5640"/>
                <a:gd name="f28" fmla="val 5577"/>
                <a:gd name="f29" fmla="val 410"/>
                <a:gd name="f30" fmla="*/ f0 1 5829"/>
                <a:gd name="f31" fmla="*/ f1 1 5798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5829"/>
                <a:gd name="f38" fmla="*/ f35 1 5798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5829" h="579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lnTo>
                    <a:pt x="f10" y="f13"/>
                  </a:lnTo>
                  <a:cubicBezTo>
                    <a:pt x="f9" y="f13"/>
                    <a:pt x="f14" y="f15"/>
                    <a:pt x="f14" y="f10"/>
                  </a:cubicBezTo>
                  <a:cubicBezTo>
                    <a:pt x="f14" y="f9"/>
                    <a:pt x="f16" y="f6"/>
                    <a:pt x="f10" y="f6"/>
                  </a:cubicBezTo>
                  <a:close/>
                  <a:moveTo>
                    <a:pt x="f5" y="f17"/>
                  </a:moveTo>
                  <a:cubicBezTo>
                    <a:pt x="f7" y="f17"/>
                    <a:pt x="f8" y="f18"/>
                    <a:pt x="f8" y="f19"/>
                  </a:cubicBezTo>
                  <a:cubicBezTo>
                    <a:pt x="f11" y="f7"/>
                    <a:pt x="f7" y="f8"/>
                    <a:pt x="f5" y="f8"/>
                  </a:cubicBezTo>
                  <a:lnTo>
                    <a:pt x="f10" y="f8"/>
                  </a:lnTo>
                  <a:cubicBezTo>
                    <a:pt x="f9" y="f8"/>
                    <a:pt x="f14" y="f20"/>
                    <a:pt x="f14" y="f19"/>
                  </a:cubicBezTo>
                  <a:cubicBezTo>
                    <a:pt x="f14" y="f21"/>
                    <a:pt x="f16" y="f17"/>
                    <a:pt x="f10" y="f17"/>
                  </a:cubicBezTo>
                  <a:close/>
                  <a:moveTo>
                    <a:pt x="f22" y="f23"/>
                  </a:moveTo>
                  <a:cubicBezTo>
                    <a:pt x="f24" y="f23"/>
                    <a:pt x="f23" y="f24"/>
                    <a:pt x="f23" y="f25"/>
                  </a:cubicBezTo>
                  <a:lnTo>
                    <a:pt x="f23" y="f26"/>
                  </a:lnTo>
                  <a:cubicBezTo>
                    <a:pt x="f23" y="f27"/>
                    <a:pt x="f24" y="f4"/>
                    <a:pt x="f22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6"/>
                  </a:cubicBezTo>
                  <a:lnTo>
                    <a:pt x="f3" y="f29"/>
                  </a:lnTo>
                  <a:cubicBezTo>
                    <a:pt x="f3" y="f24"/>
                    <a:pt x="f27" y="f23"/>
                    <a:pt x="f26" y="f23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5" name="Google Shape;6002;p67">
            <a:extLst>
              <a:ext uri="{FF2B5EF4-FFF2-40B4-BE49-F238E27FC236}">
                <a16:creationId xmlns:a16="http://schemas.microsoft.com/office/drawing/2014/main" id="{8BEEB1BE-1606-EEE6-A8E3-4FD1F6599F81}"/>
              </a:ext>
            </a:extLst>
          </p:cNvPr>
          <p:cNvGrpSpPr/>
          <p:nvPr/>
        </p:nvGrpSpPr>
        <p:grpSpPr>
          <a:xfrm>
            <a:off x="4569814" y="1891747"/>
            <a:ext cx="480718" cy="415100"/>
            <a:chOff x="4569814" y="1891747"/>
            <a:chExt cx="480718" cy="415100"/>
          </a:xfrm>
        </p:grpSpPr>
        <p:sp>
          <p:nvSpPr>
            <p:cNvPr id="76" name="Google Shape;6003;p67">
              <a:extLst>
                <a:ext uri="{FF2B5EF4-FFF2-40B4-BE49-F238E27FC236}">
                  <a16:creationId xmlns:a16="http://schemas.microsoft.com/office/drawing/2014/main" id="{48740A69-7482-7F2D-FB32-B936A7F6B5B7}"/>
                </a:ext>
              </a:extLst>
            </p:cNvPr>
            <p:cNvSpPr/>
            <p:nvPr/>
          </p:nvSpPr>
          <p:spPr>
            <a:xfrm>
              <a:off x="4569814" y="1919535"/>
              <a:ext cx="480718" cy="387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04"/>
                <a:gd name="f4" fmla="val 11847"/>
                <a:gd name="f5" fmla="val 7370"/>
                <a:gd name="f6" fmla="val 797"/>
                <a:gd name="f7" fmla="val 8536"/>
                <a:gd name="f8" fmla="val 9694"/>
                <a:gd name="f9" fmla="val 1246"/>
                <a:gd name="f10" fmla="val 10576"/>
                <a:gd name="f11" fmla="val 2143"/>
                <a:gd name="f12" fmla="val 12340"/>
                <a:gd name="f13" fmla="val 3908"/>
                <a:gd name="f14" fmla="val 6775"/>
                <a:gd name="f15" fmla="val 8539"/>
                <a:gd name="f16" fmla="val 9757"/>
                <a:gd name="f17" fmla="val 9390"/>
                <a:gd name="f18" fmla="val 8623"/>
                <a:gd name="f19" fmla="val 9894"/>
                <a:gd name="f20" fmla="val 7363"/>
                <a:gd name="f21" fmla="val 6102"/>
                <a:gd name="f22" fmla="val 4937"/>
                <a:gd name="f23" fmla="val 9358"/>
                <a:gd name="f24" fmla="val 4118"/>
                <a:gd name="f25" fmla="val 2353"/>
                <a:gd name="f26" fmla="val 5031"/>
                <a:gd name="f27" fmla="val 6205"/>
                <a:gd name="f28" fmla="val 7326"/>
                <a:gd name="f29" fmla="val 1"/>
                <a:gd name="f30" fmla="val 2091"/>
                <a:gd name="f31" fmla="val 6750"/>
                <a:gd name="f32" fmla="val 4275"/>
                <a:gd name="f33" fmla="val 9768"/>
                <a:gd name="f34" fmla="val 3424"/>
                <a:gd name="f35" fmla="val 11280"/>
                <a:gd name="f36" fmla="val 3298"/>
                <a:gd name="f37" fmla="val 11532"/>
                <a:gd name="f38" fmla="val 3487"/>
                <a:gd name="f39" fmla="val 3771"/>
                <a:gd name="f40" fmla="val 3929"/>
                <a:gd name="f41" fmla="val 4086"/>
                <a:gd name="f42" fmla="val 11784"/>
                <a:gd name="f43" fmla="val 11626"/>
                <a:gd name="f44" fmla="val 5000"/>
                <a:gd name="f45" fmla="val 10209"/>
                <a:gd name="f46" fmla="val 5740"/>
                <a:gd name="f47" fmla="val 10571"/>
                <a:gd name="f48" fmla="val 6543"/>
                <a:gd name="f49" fmla="val 10752"/>
                <a:gd name="f50" fmla="val 7351"/>
                <a:gd name="f51" fmla="val 8158"/>
                <a:gd name="f52" fmla="val 8969"/>
                <a:gd name="f53" fmla="val 9725"/>
                <a:gd name="f54" fmla="val 10671"/>
                <a:gd name="f55" fmla="val 10828"/>
                <a:gd name="f56" fmla="val 10923"/>
                <a:gd name="f57" fmla="val 11238"/>
                <a:gd name="f58" fmla="val 11458"/>
                <a:gd name="f59" fmla="val 11301"/>
                <a:gd name="f60" fmla="val 10419"/>
                <a:gd name="f61" fmla="val 14703"/>
                <a:gd name="f62" fmla="val 12592"/>
                <a:gd name="f63" fmla="val 7350"/>
                <a:gd name="f64" fmla="val 7338"/>
                <a:gd name="f65" fmla="*/ f0 1 14704"/>
                <a:gd name="f66" fmla="*/ f1 1 11847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14704"/>
                <a:gd name="f73" fmla="*/ f70 1 11847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14704" h="1184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15"/>
                  </a:cubicBezTo>
                  <a:cubicBezTo>
                    <a:pt x="f25" y="f14"/>
                    <a:pt x="f25" y="f13"/>
                    <a:pt x="f24" y="f11"/>
                  </a:cubicBezTo>
                  <a:cubicBezTo>
                    <a:pt x="f26" y="f9"/>
                    <a:pt x="f27" y="f6"/>
                    <a:pt x="f5" y="f6"/>
                  </a:cubicBezTo>
                  <a:close/>
                  <a:moveTo>
                    <a:pt x="f28" y="f29"/>
                  </a:moveTo>
                  <a:cubicBezTo>
                    <a:pt x="f30" y="f29"/>
                    <a:pt x="f2" y="f31"/>
                    <a:pt x="f32" y="f33"/>
                  </a:cubicBezTo>
                  <a:lnTo>
                    <a:pt x="f34" y="f35"/>
                  </a:lnTo>
                  <a:cubicBezTo>
                    <a:pt x="f36" y="f37"/>
                    <a:pt x="f38" y="f4"/>
                    <a:pt x="f39" y="f4"/>
                  </a:cubicBezTo>
                  <a:cubicBezTo>
                    <a:pt x="f40" y="f4"/>
                    <a:pt x="f41" y="f42"/>
                    <a:pt x="f24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3" y="f45"/>
                  </a:cubicBezTo>
                  <a:lnTo>
                    <a:pt x="f10" y="f43"/>
                  </a:lnTo>
                  <a:cubicBezTo>
                    <a:pt x="f54" y="f42"/>
                    <a:pt x="f55" y="f4"/>
                    <a:pt x="f56" y="f4"/>
                  </a:cubicBezTo>
                  <a:cubicBezTo>
                    <a:pt x="f57" y="f4"/>
                    <a:pt x="f58" y="f37"/>
                    <a:pt x="f59" y="f35"/>
                  </a:cubicBezTo>
                  <a:lnTo>
                    <a:pt x="f60" y="f33"/>
                  </a:lnTo>
                  <a:cubicBezTo>
                    <a:pt x="f61" y="f14"/>
                    <a:pt x="f62" y="f29"/>
                    <a:pt x="f20" y="f29"/>
                  </a:cubicBezTo>
                  <a:cubicBezTo>
                    <a:pt x="f63" y="f29"/>
                    <a:pt x="f64" y="f29"/>
                    <a:pt x="f28" y="f29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6004;p67">
              <a:extLst>
                <a:ext uri="{FF2B5EF4-FFF2-40B4-BE49-F238E27FC236}">
                  <a16:creationId xmlns:a16="http://schemas.microsoft.com/office/drawing/2014/main" id="{833E244D-D12B-53AC-7A4C-0B428551A4D5}"/>
                </a:ext>
              </a:extLst>
            </p:cNvPr>
            <p:cNvSpPr/>
            <p:nvPr/>
          </p:nvSpPr>
          <p:spPr>
            <a:xfrm>
              <a:off x="4873331" y="1891747"/>
              <a:ext cx="139071" cy="1390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1355"/>
                <a:gd name="f5" fmla="val 882"/>
                <a:gd name="f6" fmla="val 410"/>
                <a:gd name="f7" fmla="val 95"/>
                <a:gd name="f8" fmla="val 315"/>
                <a:gd name="f9" fmla="val 1891"/>
                <a:gd name="f10" fmla="val 946"/>
                <a:gd name="f11" fmla="val 3340"/>
                <a:gd name="f12" fmla="val 2395"/>
                <a:gd name="f13" fmla="val 3938"/>
                <a:gd name="f14" fmla="val 4128"/>
                <a:gd name="f15" fmla="val 3844"/>
                <a:gd name="f16" fmla="val 3371"/>
                <a:gd name="f17" fmla="val 2899"/>
                <a:gd name="f18" fmla="val 1292"/>
                <a:gd name="f19" fmla="val 2962"/>
                <a:gd name="f20" fmla="*/ f0 1 4254"/>
                <a:gd name="f21" fmla="*/ f1 1 4254"/>
                <a:gd name="f22" fmla="val f2"/>
                <a:gd name="f23" fmla="val f3"/>
                <a:gd name="f24" fmla="+- f23 0 f22"/>
                <a:gd name="f25" fmla="*/ f24 1 4254"/>
                <a:gd name="f26" fmla="*/ f22 1 f25"/>
                <a:gd name="f27" fmla="*/ f23 1 f25"/>
                <a:gd name="f28" fmla="*/ f26 f20 1"/>
                <a:gd name="f29" fmla="*/ f27 f20 1"/>
                <a:gd name="f30" fmla="*/ f27 f21 1"/>
                <a:gd name="f31" fmla="*/ f26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254" h="4254">
                  <a:moveTo>
                    <a:pt x="f4" y="f2"/>
                  </a:moveTo>
                  <a:cubicBezTo>
                    <a:pt x="f5" y="f2"/>
                    <a:pt x="f6" y="f7"/>
                    <a:pt x="f2" y="f8"/>
                  </a:cubicBezTo>
                  <a:cubicBezTo>
                    <a:pt x="f9" y="f10"/>
                    <a:pt x="f11" y="f12"/>
                    <a:pt x="f13" y="f3"/>
                  </a:cubicBezTo>
                  <a:cubicBezTo>
                    <a:pt x="f14" y="f15"/>
                    <a:pt x="f3" y="f16"/>
                    <a:pt x="f3" y="f17"/>
                  </a:cubicBezTo>
                  <a:cubicBezTo>
                    <a:pt x="f3" y="f18"/>
                    <a:pt x="f19" y="f2"/>
                    <a:pt x="f4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6005;p67">
              <a:extLst>
                <a:ext uri="{FF2B5EF4-FFF2-40B4-BE49-F238E27FC236}">
                  <a16:creationId xmlns:a16="http://schemas.microsoft.com/office/drawing/2014/main" id="{512CD294-2C98-7A00-C4D5-5C2EDCCF9E58}"/>
                </a:ext>
              </a:extLst>
            </p:cNvPr>
            <p:cNvSpPr/>
            <p:nvPr/>
          </p:nvSpPr>
          <p:spPr>
            <a:xfrm>
              <a:off x="4606564" y="1892753"/>
              <a:ext cx="139071" cy="1391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55"/>
                <a:gd name="f5" fmla="val 2931"/>
                <a:gd name="f6" fmla="val 1"/>
                <a:gd name="f7" fmla="val 1292"/>
                <a:gd name="f8" fmla="val 1293"/>
                <a:gd name="f9" fmla="val 2899"/>
                <a:gd name="f10" fmla="val 3372"/>
                <a:gd name="f11" fmla="val 127"/>
                <a:gd name="f12" fmla="val 3845"/>
                <a:gd name="f13" fmla="val 316"/>
                <a:gd name="f14" fmla="val 977"/>
                <a:gd name="f15" fmla="val 2364"/>
                <a:gd name="f16" fmla="val 2426"/>
                <a:gd name="f17" fmla="val 915"/>
                <a:gd name="f18" fmla="val 3876"/>
                <a:gd name="f19" fmla="val 3403"/>
                <a:gd name="f20" fmla="*/ f0 1 4254"/>
                <a:gd name="f21" fmla="*/ f1 1 4255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4254"/>
                <a:gd name="f28" fmla="*/ f25 1 4255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4254" h="4255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3"/>
                  </a:cubicBezTo>
                  <a:cubicBezTo>
                    <a:pt x="f14" y="f15"/>
                    <a:pt x="f16" y="f17"/>
                    <a:pt x="f3" y="f13"/>
                  </a:cubicBezTo>
                  <a:cubicBezTo>
                    <a:pt x="f18" y="f11"/>
                    <a:pt x="f19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6006;p67">
              <a:extLst>
                <a:ext uri="{FF2B5EF4-FFF2-40B4-BE49-F238E27FC236}">
                  <a16:creationId xmlns:a16="http://schemas.microsoft.com/office/drawing/2014/main" id="{46D9057E-B16E-AD42-6B84-1409C487CF9F}"/>
                </a:ext>
              </a:extLst>
            </p:cNvPr>
            <p:cNvSpPr/>
            <p:nvPr/>
          </p:nvSpPr>
          <p:spPr>
            <a:xfrm>
              <a:off x="4687936" y="1972068"/>
              <a:ext cx="243102" cy="2441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7468"/>
                <a:gd name="f5" fmla="val 3781"/>
                <a:gd name="f6" fmla="val 1671"/>
                <a:gd name="f7" fmla="val 4033"/>
                <a:gd name="f8" fmla="val 4191"/>
                <a:gd name="f9" fmla="val 1860"/>
                <a:gd name="f10" fmla="val 2112"/>
                <a:gd name="f11" fmla="val 3340"/>
                <a:gd name="f12" fmla="val 5388"/>
                <a:gd name="f13" fmla="val 5640"/>
                <a:gd name="f14" fmla="val 5829"/>
                <a:gd name="f15" fmla="val 3529"/>
                <a:gd name="f16" fmla="val 3750"/>
                <a:gd name="f17" fmla="val 4002"/>
                <a:gd name="f18" fmla="val 4128"/>
                <a:gd name="f19" fmla="val 3498"/>
                <a:gd name="f20" fmla="val 3308"/>
                <a:gd name="f21" fmla="val 3939"/>
                <a:gd name="f22" fmla="val 1"/>
                <a:gd name="f23" fmla="val 1702"/>
                <a:gd name="f24" fmla="val 32"/>
                <a:gd name="f25" fmla="val 5798"/>
                <a:gd name="f26" fmla="val 7467"/>
                <a:gd name="f27" fmla="val 5797"/>
                <a:gd name="f28" fmla="val 64"/>
                <a:gd name="f29" fmla="*/ f0 1 7436"/>
                <a:gd name="f30" fmla="*/ f1 1 746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7436"/>
                <a:gd name="f37" fmla="*/ f34 1 746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7436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6" y="f18"/>
                  </a:lnTo>
                  <a:cubicBezTo>
                    <a:pt x="f19" y="f18"/>
                    <a:pt x="f20" y="f21"/>
                    <a:pt x="f20" y="f16"/>
                  </a:cubicBezTo>
                  <a:lnTo>
                    <a:pt x="f20" y="f10"/>
                  </a:lnTo>
                  <a:lnTo>
                    <a:pt x="f11" y="f10"/>
                  </a:lnTo>
                  <a:cubicBezTo>
                    <a:pt x="f11" y="f9"/>
                    <a:pt x="f15" y="f6"/>
                    <a:pt x="f5" y="f6"/>
                  </a:cubicBezTo>
                  <a:close/>
                  <a:moveTo>
                    <a:pt x="f16" y="f22"/>
                  </a:moveTo>
                  <a:cubicBezTo>
                    <a:pt x="f23" y="f22"/>
                    <a:pt x="f24" y="f6"/>
                    <a:pt x="f2" y="f16"/>
                  </a:cubicBezTo>
                  <a:cubicBezTo>
                    <a:pt x="f24" y="f25"/>
                    <a:pt x="f23" y="f26"/>
                    <a:pt x="f16" y="f26"/>
                  </a:cubicBezTo>
                  <a:cubicBezTo>
                    <a:pt x="f27" y="f26"/>
                    <a:pt x="f3" y="f25"/>
                    <a:pt x="f3" y="f16"/>
                  </a:cubicBezTo>
                  <a:cubicBezTo>
                    <a:pt x="f3" y="f23"/>
                    <a:pt x="f27" y="f28"/>
                    <a:pt x="f16" y="f2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0" name="Google Shape;6011;p67">
            <a:extLst>
              <a:ext uri="{FF2B5EF4-FFF2-40B4-BE49-F238E27FC236}">
                <a16:creationId xmlns:a16="http://schemas.microsoft.com/office/drawing/2014/main" id="{2F82843D-E55D-F0B7-7EDD-B0B75573E05B}"/>
              </a:ext>
            </a:extLst>
          </p:cNvPr>
          <p:cNvGrpSpPr/>
          <p:nvPr/>
        </p:nvGrpSpPr>
        <p:grpSpPr>
          <a:xfrm>
            <a:off x="7585149" y="1867515"/>
            <a:ext cx="421867" cy="414479"/>
            <a:chOff x="7585149" y="1867515"/>
            <a:chExt cx="421867" cy="414479"/>
          </a:xfrm>
        </p:grpSpPr>
        <p:sp>
          <p:nvSpPr>
            <p:cNvPr id="81" name="Google Shape;6012;p67">
              <a:extLst>
                <a:ext uri="{FF2B5EF4-FFF2-40B4-BE49-F238E27FC236}">
                  <a16:creationId xmlns:a16="http://schemas.microsoft.com/office/drawing/2014/main" id="{CBDBE896-3E4E-542F-2C4D-0818BFC0ED73}"/>
                </a:ext>
              </a:extLst>
            </p:cNvPr>
            <p:cNvSpPr/>
            <p:nvPr/>
          </p:nvSpPr>
          <p:spPr>
            <a:xfrm>
              <a:off x="7635633" y="1913354"/>
              <a:ext cx="110240" cy="1102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2710"/>
                <a:gd name="f5" fmla="val 1"/>
                <a:gd name="f6" fmla="val 694"/>
                <a:gd name="f7" fmla="val 3371"/>
                <a:gd name="f8" fmla="val 662"/>
                <a:gd name="f9" fmla="*/ f0 1 3372"/>
                <a:gd name="f10" fmla="*/ f1 1 3372"/>
                <a:gd name="f11" fmla="val f2"/>
                <a:gd name="f12" fmla="val f3"/>
                <a:gd name="f13" fmla="+- f12 0 f11"/>
                <a:gd name="f14" fmla="*/ f13 1 3372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3372" h="3372">
                  <a:moveTo>
                    <a:pt x="f4" y="f2"/>
                  </a:moveTo>
                  <a:lnTo>
                    <a:pt x="f5" y="f4"/>
                  </a:lnTo>
                  <a:lnTo>
                    <a:pt x="f6" y="f7"/>
                  </a:lnTo>
                  <a:lnTo>
                    <a:pt x="f3" y="f8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6013;p67">
              <a:extLst>
                <a:ext uri="{FF2B5EF4-FFF2-40B4-BE49-F238E27FC236}">
                  <a16:creationId xmlns:a16="http://schemas.microsoft.com/office/drawing/2014/main" id="{C0C3E0D4-9EF0-28AC-6616-B3C675039291}"/>
                </a:ext>
              </a:extLst>
            </p:cNvPr>
            <p:cNvSpPr/>
            <p:nvPr/>
          </p:nvSpPr>
          <p:spPr>
            <a:xfrm>
              <a:off x="7806616" y="1878598"/>
              <a:ext cx="197793" cy="1954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5979"/>
                <a:gd name="f5" fmla="val 2663"/>
                <a:gd name="f6" fmla="val 2552"/>
                <a:gd name="f7" fmla="val 2442"/>
                <a:gd name="f8" fmla="val 39"/>
                <a:gd name="f9" fmla="val 2363"/>
                <a:gd name="f10" fmla="val 118"/>
                <a:gd name="f11" fmla="val 1261"/>
                <a:gd name="f12" fmla="val 1221"/>
                <a:gd name="f13" fmla="val 2678"/>
                <a:gd name="f14" fmla="val 2639"/>
                <a:gd name="f15" fmla="val 2836"/>
                <a:gd name="f16" fmla="val 2796"/>
                <a:gd name="f17" fmla="val 3080"/>
                <a:gd name="f18" fmla="val 3237"/>
                <a:gd name="f19" fmla="val 2637"/>
                <a:gd name="f20" fmla="val 3278"/>
                <a:gd name="f21" fmla="val 2560"/>
                <a:gd name="f22" fmla="val 3302"/>
                <a:gd name="f23" fmla="val 2473"/>
                <a:gd name="f24" fmla="val 2360"/>
                <a:gd name="f25" fmla="val 2232"/>
                <a:gd name="f26" fmla="val 3263"/>
                <a:gd name="f27" fmla="val 2143"/>
                <a:gd name="f28" fmla="val 3174"/>
                <a:gd name="f29" fmla="val 725"/>
                <a:gd name="f30" fmla="val 1756"/>
                <a:gd name="f31" fmla="val 2481"/>
                <a:gd name="f32" fmla="val 3529"/>
                <a:gd name="f33" fmla="val 5978"/>
                <a:gd name="f34" fmla="val 5892"/>
                <a:gd name="f35" fmla="val 3615"/>
                <a:gd name="f36" fmla="val 6049"/>
                <a:gd name="f37" fmla="val 3458"/>
                <a:gd name="f38" fmla="val 3017"/>
                <a:gd name="f39" fmla="val 2962"/>
                <a:gd name="f40" fmla="val 2883"/>
                <a:gd name="f41" fmla="val 2773"/>
                <a:gd name="f42" fmla="*/ f0 1 6050"/>
                <a:gd name="f43" fmla="*/ f1 1 5979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6050"/>
                <a:gd name="f50" fmla="*/ f47 1 5979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6050" h="59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3" y="f18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" y="f31"/>
                  </a:lnTo>
                  <a:lnTo>
                    <a:pt x="f32" y="f33"/>
                  </a:lnTo>
                  <a:lnTo>
                    <a:pt x="f34" y="f35"/>
                  </a:lnTo>
                  <a:cubicBezTo>
                    <a:pt x="f36" y="f37"/>
                    <a:pt x="f36" y="f28"/>
                    <a:pt x="f34" y="f38"/>
                  </a:cubicBezTo>
                  <a:lnTo>
                    <a:pt x="f39" y="f10"/>
                  </a:lnTo>
                  <a:cubicBezTo>
                    <a:pt x="f40" y="f8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6014;p67">
              <a:extLst>
                <a:ext uri="{FF2B5EF4-FFF2-40B4-BE49-F238E27FC236}">
                  <a16:creationId xmlns:a16="http://schemas.microsoft.com/office/drawing/2014/main" id="{D216ABEA-5D86-E7E9-DC4F-91021F86AE9E}"/>
                </a:ext>
              </a:extLst>
            </p:cNvPr>
            <p:cNvSpPr/>
            <p:nvPr/>
          </p:nvSpPr>
          <p:spPr>
            <a:xfrm>
              <a:off x="7676826" y="1954548"/>
              <a:ext cx="279166" cy="2791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2679"/>
                <a:gd name="f5" fmla="val 1"/>
                <a:gd name="f6" fmla="val 2678"/>
                <a:gd name="f7" fmla="val 5861"/>
                <a:gd name="f8" fmla="val 8538"/>
                <a:gd name="f9" fmla="val 5860"/>
                <a:gd name="f10" fmla="*/ f0 1 8539"/>
                <a:gd name="f11" fmla="*/ f1 1 8539"/>
                <a:gd name="f12" fmla="val f2"/>
                <a:gd name="f13" fmla="val f3"/>
                <a:gd name="f14" fmla="+- f13 0 f12"/>
                <a:gd name="f15" fmla="*/ f14 1 853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8539" h="8539">
                  <a:moveTo>
                    <a:pt x="f4" y="f2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3" y="f9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6015;p67">
              <a:extLst>
                <a:ext uri="{FF2B5EF4-FFF2-40B4-BE49-F238E27FC236}">
                  <a16:creationId xmlns:a16="http://schemas.microsoft.com/office/drawing/2014/main" id="{00686415-D572-3695-75D4-72C3A6CE348D}"/>
                </a:ext>
              </a:extLst>
            </p:cNvPr>
            <p:cNvSpPr/>
            <p:nvPr/>
          </p:nvSpPr>
          <p:spPr>
            <a:xfrm>
              <a:off x="7892104" y="2169788"/>
              <a:ext cx="114912" cy="1122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15"/>
                <a:gd name="f4" fmla="val 3432"/>
                <a:gd name="f5" fmla="val 2426"/>
                <a:gd name="f6" fmla="val 1"/>
                <a:gd name="f7" fmla="val 2427"/>
                <a:gd name="f8" fmla="val 2899"/>
                <a:gd name="f9" fmla="val 3404"/>
                <a:gd name="f10" fmla="val 2948"/>
                <a:gd name="f11" fmla="val 3423"/>
                <a:gd name="f12" fmla="val 2996"/>
                <a:gd name="f13" fmla="val 3044"/>
                <a:gd name="f14" fmla="val 3302"/>
                <a:gd name="f15" fmla="val 3514"/>
                <a:gd name="f16" fmla="val 3166"/>
                <a:gd name="f17" fmla="val 3434"/>
                <a:gd name="f18" fmla="*/ f0 1 3515"/>
                <a:gd name="f19" fmla="*/ f1 1 3432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3515"/>
                <a:gd name="f26" fmla="*/ f23 1 3432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3515" h="3432">
                  <a:moveTo>
                    <a:pt x="f5" y="f6"/>
                  </a:moveTo>
                  <a:lnTo>
                    <a:pt x="f2" y="f7"/>
                  </a:lnTo>
                  <a:lnTo>
                    <a:pt x="f8" y="f9"/>
                  </a:lnTo>
                  <a:cubicBezTo>
                    <a:pt x="f10" y="f11"/>
                    <a:pt x="f12" y="f4"/>
                    <a:pt x="f13" y="f4"/>
                  </a:cubicBezTo>
                  <a:cubicBezTo>
                    <a:pt x="f14" y="f4"/>
                    <a:pt x="f15" y="f16"/>
                    <a:pt x="f17" y="f8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6016;p67">
              <a:extLst>
                <a:ext uri="{FF2B5EF4-FFF2-40B4-BE49-F238E27FC236}">
                  <a16:creationId xmlns:a16="http://schemas.microsoft.com/office/drawing/2014/main" id="{4833172D-6B88-C8C2-DDAD-3A816B9054FD}"/>
                </a:ext>
              </a:extLst>
            </p:cNvPr>
            <p:cNvSpPr/>
            <p:nvPr/>
          </p:nvSpPr>
          <p:spPr>
            <a:xfrm>
              <a:off x="7598554" y="2084338"/>
              <a:ext cx="196742" cy="1954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18"/>
                <a:gd name="f4" fmla="val 5979"/>
                <a:gd name="f5" fmla="val 2521"/>
                <a:gd name="f6" fmla="val 1796"/>
                <a:gd name="f7" fmla="val 725"/>
                <a:gd name="f8" fmla="val 3308"/>
                <a:gd name="f9" fmla="val 2205"/>
                <a:gd name="f10" fmla="val 3466"/>
                <a:gd name="f11" fmla="val 2363"/>
                <a:gd name="f12" fmla="val 2646"/>
                <a:gd name="f13" fmla="val 2804"/>
                <a:gd name="f14" fmla="val 3230"/>
                <a:gd name="f15" fmla="val 2883"/>
                <a:gd name="f16" fmla="val 3119"/>
                <a:gd name="f17" fmla="val 2922"/>
                <a:gd name="f18" fmla="val 3009"/>
                <a:gd name="f19" fmla="val 2899"/>
                <a:gd name="f20" fmla="val 2789"/>
                <a:gd name="f21" fmla="val 2710"/>
                <a:gd name="f22" fmla="val 1229"/>
                <a:gd name="f23" fmla="val 1292"/>
                <a:gd name="f24" fmla="val 158"/>
                <a:gd name="f25" fmla="val 2520"/>
                <a:gd name="f26" fmla="val 2962"/>
                <a:gd name="f27" fmla="val 3056"/>
                <a:gd name="f28" fmla="val 5860"/>
                <a:gd name="f29" fmla="val 3135"/>
                <a:gd name="f30" fmla="val 5939"/>
                <a:gd name="f31" fmla="val 3245"/>
                <a:gd name="f32" fmla="val 5978"/>
                <a:gd name="f33" fmla="val 3356"/>
                <a:gd name="f34" fmla="val 3576"/>
                <a:gd name="f35" fmla="val 3655"/>
                <a:gd name="f36" fmla="val 3497"/>
                <a:gd name="f37" fmla="*/ f0 1 6018"/>
                <a:gd name="f38" fmla="*/ f1 1 5979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6018"/>
                <a:gd name="f45" fmla="*/ f42 1 5979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6018" h="5979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cubicBezTo>
                    <a:pt x="f10" y="f11"/>
                    <a:pt x="f10" y="f12"/>
                    <a:pt x="f8" y="f13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3"/>
                  </a:cubicBezTo>
                  <a:lnTo>
                    <a:pt x="f22" y="f23"/>
                  </a:lnTo>
                  <a:lnTo>
                    <a:pt x="f24" y="f11"/>
                  </a:lnTo>
                  <a:cubicBezTo>
                    <a:pt x="f2" y="f25"/>
                    <a:pt x="f2" y="f13"/>
                    <a:pt x="f24" y="f26"/>
                  </a:cubicBezTo>
                  <a:lnTo>
                    <a:pt x="f27" y="f28"/>
                  </a:lnTo>
                  <a:cubicBezTo>
                    <a:pt x="f29" y="f30"/>
                    <a:pt x="f31" y="f32"/>
                    <a:pt x="f33" y="f32"/>
                  </a:cubicBezTo>
                  <a:cubicBezTo>
                    <a:pt x="f10" y="f32"/>
                    <a:pt x="f34" y="f30"/>
                    <a:pt x="f35" y="f28"/>
                  </a:cubicBezTo>
                  <a:lnTo>
                    <a:pt x="f3" y="f36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6017;p67">
              <a:extLst>
                <a:ext uri="{FF2B5EF4-FFF2-40B4-BE49-F238E27FC236}">
                  <a16:creationId xmlns:a16="http://schemas.microsoft.com/office/drawing/2014/main" id="{A36D7947-C964-7960-8E19-E3693538DDDA}"/>
                </a:ext>
              </a:extLst>
            </p:cNvPr>
            <p:cNvSpPr/>
            <p:nvPr/>
          </p:nvSpPr>
          <p:spPr>
            <a:xfrm>
              <a:off x="7585149" y="1867515"/>
              <a:ext cx="120536" cy="1148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87"/>
                <a:gd name="f4" fmla="val 3514"/>
                <a:gd name="f5" fmla="val 2281"/>
                <a:gd name="f6" fmla="val 1915"/>
                <a:gd name="f7" fmla="val 1545"/>
                <a:gd name="f8" fmla="val 142"/>
                <a:gd name="f9" fmla="val 1261"/>
                <a:gd name="f10" fmla="val 426"/>
                <a:gd name="f11" fmla="val 568"/>
                <a:gd name="f12" fmla="val 1119"/>
                <a:gd name="f13" fmla="val 1"/>
                <a:gd name="f14" fmla="val 1686"/>
                <a:gd name="f15" fmla="val 2568"/>
                <a:gd name="f16" fmla="val 3135"/>
                <a:gd name="f17" fmla="val 946"/>
                <a:gd name="f18" fmla="val 3513"/>
                <a:gd name="f19" fmla="val 804"/>
                <a:gd name="f20" fmla="val 3277"/>
                <a:gd name="f21" fmla="val 3010"/>
                <a:gd name="f22" fmla="val 2647"/>
                <a:gd name="f23" fmla="*/ f0 1 3687"/>
                <a:gd name="f24" fmla="*/ f1 1 3514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3687"/>
                <a:gd name="f31" fmla="*/ f28 1 3514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3687" h="3514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18"/>
                  </a:lnTo>
                  <a:lnTo>
                    <a:pt x="f3" y="f19"/>
                  </a:lnTo>
                  <a:lnTo>
                    <a:pt x="f20" y="f10"/>
                  </a:lnTo>
                  <a:cubicBezTo>
                    <a:pt x="f21" y="f8"/>
                    <a:pt x="f22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7" name="Google Shape;6042;p67">
            <a:extLst>
              <a:ext uri="{FF2B5EF4-FFF2-40B4-BE49-F238E27FC236}">
                <a16:creationId xmlns:a16="http://schemas.microsoft.com/office/drawing/2014/main" id="{9586EE7F-15C4-E310-D896-41559AC5627F}"/>
              </a:ext>
            </a:extLst>
          </p:cNvPr>
          <p:cNvSpPr/>
          <p:nvPr/>
        </p:nvSpPr>
        <p:spPr>
          <a:xfrm>
            <a:off x="5201838" y="1892561"/>
            <a:ext cx="407904" cy="413464"/>
          </a:xfrm>
          <a:custGeom>
            <a:avLst/>
            <a:gdLst>
              <a:gd name="f0" fmla="val w"/>
              <a:gd name="f1" fmla="val h"/>
              <a:gd name="f2" fmla="val 0"/>
              <a:gd name="f3" fmla="val 12477"/>
              <a:gd name="f4" fmla="val 12647"/>
              <a:gd name="f5" fmla="val 3750"/>
              <a:gd name="f6" fmla="val 4538"/>
              <a:gd name="f7" fmla="val 4223"/>
              <a:gd name="f8" fmla="val 4601"/>
              <a:gd name="f9" fmla="val 4884"/>
              <a:gd name="f10" fmla="val 5357"/>
              <a:gd name="f11" fmla="val 5829"/>
              <a:gd name="f12" fmla="val 6176"/>
              <a:gd name="f13" fmla="val 3277"/>
              <a:gd name="f14" fmla="val 2931"/>
              <a:gd name="f15" fmla="val 6239"/>
              <a:gd name="f16" fmla="val 6711"/>
              <a:gd name="f17" fmla="val 7058"/>
              <a:gd name="f18" fmla="val 5766"/>
              <a:gd name="f19" fmla="val 5420"/>
              <a:gd name="f20" fmla="val 8728"/>
              <a:gd name="f21" fmla="val 9200"/>
              <a:gd name="f22" fmla="val 9547"/>
              <a:gd name="f23" fmla="val 8255"/>
              <a:gd name="f24" fmla="val 7877"/>
              <a:gd name="f25" fmla="val 1"/>
              <a:gd name="f26" fmla="val 2805"/>
              <a:gd name="f27" fmla="val 2395"/>
              <a:gd name="f28" fmla="val 7436"/>
              <a:gd name="f29" fmla="val 1387"/>
              <a:gd name="f30" fmla="val 3309"/>
              <a:gd name="f31" fmla="val 10082"/>
              <a:gd name="f32" fmla="val 12256"/>
              <a:gd name="f33" fmla="val 12486"/>
              <a:gd name="f34" fmla="val 3502"/>
              <a:gd name="f35" fmla="val 12646"/>
              <a:gd name="f36" fmla="val 3715"/>
              <a:gd name="f37" fmla="val 3824"/>
              <a:gd name="f38" fmla="val 3938"/>
              <a:gd name="f39" fmla="val 12604"/>
              <a:gd name="f40" fmla="val 4034"/>
              <a:gd name="f41" fmla="val 12508"/>
              <a:gd name="f42" fmla="val 5609"/>
              <a:gd name="f43" fmla="val 10681"/>
              <a:gd name="f44" fmla="val 5798"/>
              <a:gd name="f45" fmla="val 5987"/>
              <a:gd name="f46" fmla="val 10713"/>
              <a:gd name="f47" fmla="val 9641"/>
              <a:gd name="f48" fmla="val 8350"/>
              <a:gd name="f49" fmla="val 9704"/>
              <a:gd name="f50" fmla="*/ f0 1 12477"/>
              <a:gd name="f51" fmla="*/ f1 1 12647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12477"/>
              <a:gd name="f58" fmla="*/ f55 1 12647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12477" h="12647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6"/>
                </a:moveTo>
                <a:cubicBezTo>
                  <a:pt x="f16" y="f6"/>
                  <a:pt x="f17" y="f9"/>
                  <a:pt x="f17" y="f10"/>
                </a:cubicBezTo>
                <a:cubicBezTo>
                  <a:pt x="f17" y="f11"/>
                  <a:pt x="f16" y="f12"/>
                  <a:pt x="f15" y="f12"/>
                </a:cubicBezTo>
                <a:cubicBezTo>
                  <a:pt x="f18" y="f12"/>
                  <a:pt x="f19" y="f11"/>
                  <a:pt x="f19" y="f10"/>
                </a:cubicBezTo>
                <a:cubicBezTo>
                  <a:pt x="f19" y="f9"/>
                  <a:pt x="f18" y="f6"/>
                  <a:pt x="f15" y="f6"/>
                </a:cubicBezTo>
                <a:close/>
                <a:moveTo>
                  <a:pt x="f20" y="f6"/>
                </a:moveTo>
                <a:cubicBezTo>
                  <a:pt x="f21" y="f6"/>
                  <a:pt x="f22" y="f9"/>
                  <a:pt x="f22" y="f10"/>
                </a:cubicBezTo>
                <a:cubicBezTo>
                  <a:pt x="f22" y="f11"/>
                  <a:pt x="f21" y="f12"/>
                  <a:pt x="f20" y="f12"/>
                </a:cubicBezTo>
                <a:cubicBezTo>
                  <a:pt x="f23" y="f12"/>
                  <a:pt x="f24" y="f11"/>
                  <a:pt x="f24" y="f10"/>
                </a:cubicBezTo>
                <a:cubicBezTo>
                  <a:pt x="f24" y="f9"/>
                  <a:pt x="f23" y="f6"/>
                  <a:pt x="f20" y="f6"/>
                </a:cubicBezTo>
                <a:close/>
                <a:moveTo>
                  <a:pt x="f15" y="f25"/>
                </a:moveTo>
                <a:cubicBezTo>
                  <a:pt x="f26" y="f25"/>
                  <a:pt x="f25" y="f27"/>
                  <a:pt x="f25" y="f10"/>
                </a:cubicBezTo>
                <a:cubicBezTo>
                  <a:pt x="f25" y="f28"/>
                  <a:pt x="f29" y="f21"/>
                  <a:pt x="f30" y="f31"/>
                </a:cubicBezTo>
                <a:lnTo>
                  <a:pt x="f30" y="f32"/>
                </a:lnTo>
                <a:cubicBezTo>
                  <a:pt x="f30" y="f33"/>
                  <a:pt x="f34" y="f35"/>
                  <a:pt x="f36" y="f35"/>
                </a:cubicBezTo>
                <a:cubicBezTo>
                  <a:pt x="f37" y="f35"/>
                  <a:pt x="f38" y="f39"/>
                  <a:pt x="f40" y="f41"/>
                </a:cubicBezTo>
                <a:lnTo>
                  <a:pt x="f42" y="f43"/>
                </a:lnTo>
                <a:cubicBezTo>
                  <a:pt x="f44" y="f43"/>
                  <a:pt x="f45" y="f46"/>
                  <a:pt x="f15" y="f46"/>
                </a:cubicBezTo>
                <a:cubicBezTo>
                  <a:pt x="f47" y="f46"/>
                  <a:pt x="f3" y="f48"/>
                  <a:pt x="f3" y="f10"/>
                </a:cubicBezTo>
                <a:cubicBezTo>
                  <a:pt x="f3" y="f27"/>
                  <a:pt x="f49" y="f25"/>
                  <a:pt x="f15" y="f25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88" name="Google Shape;6047;p67">
            <a:extLst>
              <a:ext uri="{FF2B5EF4-FFF2-40B4-BE49-F238E27FC236}">
                <a16:creationId xmlns:a16="http://schemas.microsoft.com/office/drawing/2014/main" id="{0D82C3A7-F612-0017-EAD8-0D839C451118}"/>
              </a:ext>
            </a:extLst>
          </p:cNvPr>
          <p:cNvGrpSpPr/>
          <p:nvPr/>
        </p:nvGrpSpPr>
        <p:grpSpPr>
          <a:xfrm>
            <a:off x="8230413" y="1867735"/>
            <a:ext cx="415101" cy="378030"/>
            <a:chOff x="8230413" y="1867735"/>
            <a:chExt cx="415101" cy="378030"/>
          </a:xfrm>
        </p:grpSpPr>
        <p:sp>
          <p:nvSpPr>
            <p:cNvPr id="89" name="Google Shape;6048;p67">
              <a:extLst>
                <a:ext uri="{FF2B5EF4-FFF2-40B4-BE49-F238E27FC236}">
                  <a16:creationId xmlns:a16="http://schemas.microsoft.com/office/drawing/2014/main" id="{64858ADE-EBBA-9425-B201-94626DA6ED17}"/>
                </a:ext>
              </a:extLst>
            </p:cNvPr>
            <p:cNvSpPr/>
            <p:nvPr/>
          </p:nvSpPr>
          <p:spPr>
            <a:xfrm>
              <a:off x="8438476" y="1921291"/>
              <a:ext cx="207038" cy="3244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33"/>
                <a:gd name="f4" fmla="val 9925"/>
                <a:gd name="f5" fmla="val 4694"/>
                <a:gd name="f6" fmla="val 1"/>
                <a:gd name="f7" fmla="val 7877"/>
                <a:gd name="f8" fmla="val 8097"/>
                <a:gd name="f9" fmla="val 4474"/>
                <a:gd name="f10" fmla="val 8255"/>
                <a:gd name="f11" fmla="val 4253"/>
                <a:gd name="f12" fmla="val 2993"/>
                <a:gd name="f13" fmla="val 1638"/>
                <a:gd name="f14" fmla="val 8696"/>
                <a:gd name="f15" fmla="val 693"/>
                <a:gd name="f16" fmla="val 9452"/>
                <a:gd name="f17" fmla="val 536"/>
                <a:gd name="f18" fmla="val 9546"/>
                <a:gd name="f19" fmla="val 189"/>
                <a:gd name="f20" fmla="val 5073"/>
                <a:gd name="f21" fmla="val 5734"/>
                <a:gd name="f22" fmla="val 9357"/>
                <a:gd name="f23" fmla="val 1229"/>
                <a:gd name="f24" fmla="val 5766"/>
                <a:gd name="f25" fmla="*/ f0 1 6333"/>
                <a:gd name="f26" fmla="*/ f1 1 9925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6333"/>
                <a:gd name="f33" fmla="*/ f30 1 9925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6333" h="9925">
                  <a:moveTo>
                    <a:pt x="f5" y="f6"/>
                  </a:moveTo>
                  <a:lnTo>
                    <a:pt x="f5" y="f7"/>
                  </a:lnTo>
                  <a:cubicBezTo>
                    <a:pt x="f5" y="f8"/>
                    <a:pt x="f9" y="f10"/>
                    <a:pt x="f11" y="f10"/>
                  </a:cubicBez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9" y="f4"/>
                    <a:pt x="f2" y="f4"/>
                  </a:cubicBezTo>
                  <a:lnTo>
                    <a:pt x="f20" y="f4"/>
                  </a:lnTo>
                  <a:cubicBezTo>
                    <a:pt x="f21" y="f4"/>
                    <a:pt x="f3" y="f22"/>
                    <a:pt x="f3" y="f14"/>
                  </a:cubicBezTo>
                  <a:lnTo>
                    <a:pt x="f3" y="f23"/>
                  </a:lnTo>
                  <a:cubicBezTo>
                    <a:pt x="f3" y="f17"/>
                    <a:pt x="f24" y="f6"/>
                    <a:pt x="f20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6049;p67">
              <a:extLst>
                <a:ext uri="{FF2B5EF4-FFF2-40B4-BE49-F238E27FC236}">
                  <a16:creationId xmlns:a16="http://schemas.microsoft.com/office/drawing/2014/main" id="{DC3CC783-F17E-9D76-04E4-0F3833225921}"/>
                </a:ext>
              </a:extLst>
            </p:cNvPr>
            <p:cNvSpPr/>
            <p:nvPr/>
          </p:nvSpPr>
          <p:spPr>
            <a:xfrm>
              <a:off x="8310743" y="1867735"/>
              <a:ext cx="113349" cy="3368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0303"/>
                <a:gd name="f5" fmla="val 1"/>
                <a:gd name="f6" fmla="val 9105"/>
                <a:gd name="f7" fmla="val 1166"/>
                <a:gd name="f8" fmla="val 9200"/>
                <a:gd name="f9" fmla="val 2489"/>
                <a:gd name="f10" fmla="val 9578"/>
                <a:gd name="f11" fmla="val 3466"/>
                <a:gd name="f12" fmla="val 10302"/>
                <a:gd name="f13" fmla="val 1197"/>
                <a:gd name="f14" fmla="val 473"/>
                <a:gd name="f15" fmla="val 1229"/>
                <a:gd name="f16" fmla="val 95"/>
                <a:gd name="f17" fmla="*/ f0 1 3467"/>
                <a:gd name="f18" fmla="*/ f1 1 10303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3467"/>
                <a:gd name="f25" fmla="*/ f22 1 10303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3467" h="1030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lnTo>
                    <a:pt x="f11" y="f13"/>
                  </a:lnTo>
                  <a:cubicBezTo>
                    <a:pt x="f9" y="f14"/>
                    <a:pt x="f15" y="f16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6050;p67">
              <a:extLst>
                <a:ext uri="{FF2B5EF4-FFF2-40B4-BE49-F238E27FC236}">
                  <a16:creationId xmlns:a16="http://schemas.microsoft.com/office/drawing/2014/main" id="{87F7881D-14EB-27E8-5619-782571551E48}"/>
                </a:ext>
              </a:extLst>
            </p:cNvPr>
            <p:cNvSpPr/>
            <p:nvPr/>
          </p:nvSpPr>
          <p:spPr>
            <a:xfrm>
              <a:off x="8450829" y="1867735"/>
              <a:ext cx="113312" cy="3368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0303"/>
                <a:gd name="f5" fmla="val 2300"/>
                <a:gd name="f6" fmla="val 95"/>
                <a:gd name="f7" fmla="val 977"/>
                <a:gd name="f8" fmla="val 473"/>
                <a:gd name="f9" fmla="val 1197"/>
                <a:gd name="f10" fmla="val 10302"/>
                <a:gd name="f11" fmla="val 9578"/>
                <a:gd name="f12" fmla="val 2237"/>
                <a:gd name="f13" fmla="val 9200"/>
                <a:gd name="f14" fmla="val 9105"/>
                <a:gd name="f15" fmla="*/ f0 1 3466"/>
                <a:gd name="f16" fmla="*/ f1 1 10303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3466"/>
                <a:gd name="f23" fmla="*/ f20 1 10303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3466" h="10303">
                  <a:moveTo>
                    <a:pt x="f3" y="f2"/>
                  </a:moveTo>
                  <a:cubicBezTo>
                    <a:pt x="f5" y="f6"/>
                    <a:pt x="f7" y="f8"/>
                    <a:pt x="f2" y="f9"/>
                  </a:cubicBezTo>
                  <a:lnTo>
                    <a:pt x="f2" y="f10"/>
                  </a:lnTo>
                  <a:cubicBezTo>
                    <a:pt x="f7" y="f11"/>
                    <a:pt x="f12" y="f13"/>
                    <a:pt x="f3" y="f14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6051;p67">
              <a:extLst>
                <a:ext uri="{FF2B5EF4-FFF2-40B4-BE49-F238E27FC236}">
                  <a16:creationId xmlns:a16="http://schemas.microsoft.com/office/drawing/2014/main" id="{F775A51C-7029-8E73-9776-70F5808EE9F1}"/>
                </a:ext>
              </a:extLst>
            </p:cNvPr>
            <p:cNvSpPr/>
            <p:nvPr/>
          </p:nvSpPr>
          <p:spPr>
            <a:xfrm>
              <a:off x="8230413" y="1921291"/>
              <a:ext cx="206032" cy="3244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9925"/>
                <a:gd name="f5" fmla="val 1229"/>
                <a:gd name="f6" fmla="val 1"/>
                <a:gd name="f7" fmla="val 567"/>
                <a:gd name="f8" fmla="val 536"/>
                <a:gd name="f9" fmla="val 1198"/>
                <a:gd name="f10" fmla="val 8664"/>
                <a:gd name="f11" fmla="val 32"/>
                <a:gd name="f12" fmla="val 9357"/>
                <a:gd name="f13" fmla="val 6301"/>
                <a:gd name="f14" fmla="val 6112"/>
                <a:gd name="f15" fmla="val 5766"/>
                <a:gd name="f16" fmla="val 9609"/>
                <a:gd name="f17" fmla="val 5608"/>
                <a:gd name="f18" fmla="val 9452"/>
                <a:gd name="f19" fmla="val 4631"/>
                <a:gd name="f20" fmla="val 3277"/>
                <a:gd name="f21" fmla="val 8255"/>
                <a:gd name="f22" fmla="val 2048"/>
                <a:gd name="f23" fmla="val 1828"/>
                <a:gd name="f24" fmla="val 1638"/>
                <a:gd name="f25" fmla="val 8066"/>
                <a:gd name="f26" fmla="val 7877"/>
                <a:gd name="f27" fmla="*/ f0 1 6302"/>
                <a:gd name="f28" fmla="*/ f1 1 9925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6302"/>
                <a:gd name="f35" fmla="*/ f32 1 9925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6302" h="992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11" y="f12"/>
                    <a:pt x="f7" y="f4"/>
                    <a:pt x="f5" y="f4"/>
                  </a:cubicBezTo>
                  <a:lnTo>
                    <a:pt x="f13" y="f4"/>
                  </a:lnTo>
                  <a:cubicBezTo>
                    <a:pt x="f14" y="f4"/>
                    <a:pt x="f15" y="f16"/>
                    <a:pt x="f17" y="f18"/>
                  </a:cubicBezTo>
                  <a:cubicBezTo>
                    <a:pt x="f19" y="f10"/>
                    <a:pt x="f20" y="f21"/>
                    <a:pt x="f22" y="f21"/>
                  </a:cubicBezTo>
                  <a:cubicBezTo>
                    <a:pt x="f23" y="f21"/>
                    <a:pt x="f24" y="f25"/>
                    <a:pt x="f24" y="f26"/>
                  </a:cubicBezTo>
                  <a:lnTo>
                    <a:pt x="f24" y="f6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3" name="Google Shape;6072;p67">
            <a:extLst>
              <a:ext uri="{FF2B5EF4-FFF2-40B4-BE49-F238E27FC236}">
                <a16:creationId xmlns:a16="http://schemas.microsoft.com/office/drawing/2014/main" id="{F6C815E3-3325-F3A9-30B3-EA90585234E3}"/>
              </a:ext>
            </a:extLst>
          </p:cNvPr>
          <p:cNvGrpSpPr/>
          <p:nvPr/>
        </p:nvGrpSpPr>
        <p:grpSpPr>
          <a:xfrm>
            <a:off x="5776493" y="1872352"/>
            <a:ext cx="415128" cy="414872"/>
            <a:chOff x="5776493" y="1872352"/>
            <a:chExt cx="415128" cy="414872"/>
          </a:xfrm>
        </p:grpSpPr>
        <p:sp>
          <p:nvSpPr>
            <p:cNvPr id="94" name="Google Shape;6073;p67">
              <a:extLst>
                <a:ext uri="{FF2B5EF4-FFF2-40B4-BE49-F238E27FC236}">
                  <a16:creationId xmlns:a16="http://schemas.microsoft.com/office/drawing/2014/main" id="{18F9D306-DF82-4C43-296B-988E1A9F8BA8}"/>
                </a:ext>
              </a:extLst>
            </p:cNvPr>
            <p:cNvSpPr/>
            <p:nvPr/>
          </p:nvSpPr>
          <p:spPr>
            <a:xfrm>
              <a:off x="5776493" y="1946263"/>
              <a:ext cx="54626" cy="3213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1"/>
                <a:gd name="f4" fmla="val 9830"/>
                <a:gd name="f5" fmla="val 1"/>
                <a:gd name="f6" fmla="val 1670"/>
                <a:gd name="f7" fmla="val 8192"/>
                <a:gd name="f8" fmla="val 1639"/>
                <a:gd name="f9" fmla="*/ f0 1 1671"/>
                <a:gd name="f10" fmla="*/ f1 1 9830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671"/>
                <a:gd name="f17" fmla="*/ f14 1 9830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671" h="9830">
                  <a:moveTo>
                    <a:pt x="f5" y="f2"/>
                  </a:moveTo>
                  <a:lnTo>
                    <a:pt x="f5" y="f4"/>
                  </a:lnTo>
                  <a:lnTo>
                    <a:pt x="f6" y="f7"/>
                  </a:lnTo>
                  <a:lnTo>
                    <a:pt x="f6" y="f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Google Shape;6074;p67">
              <a:extLst>
                <a:ext uri="{FF2B5EF4-FFF2-40B4-BE49-F238E27FC236}">
                  <a16:creationId xmlns:a16="http://schemas.microsoft.com/office/drawing/2014/main" id="{3D037227-9AE1-DBB4-070B-203D5DE0584A}"/>
                </a:ext>
              </a:extLst>
            </p:cNvPr>
            <p:cNvSpPr/>
            <p:nvPr/>
          </p:nvSpPr>
          <p:spPr>
            <a:xfrm>
              <a:off x="6136995" y="1946263"/>
              <a:ext cx="54626" cy="3213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1"/>
                <a:gd name="f4" fmla="val 9830"/>
                <a:gd name="f5" fmla="val 1670"/>
                <a:gd name="f6" fmla="val 1639"/>
                <a:gd name="f7" fmla="val 8192"/>
                <a:gd name="f8" fmla="*/ f0 1 1671"/>
                <a:gd name="f9" fmla="*/ f1 1 9830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671"/>
                <a:gd name="f16" fmla="*/ f13 1 9830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671" h="9830">
                  <a:moveTo>
                    <a:pt x="f5" y="f2"/>
                  </a:moveTo>
                  <a:lnTo>
                    <a:pt x="f2" y="f6"/>
                  </a:lnTo>
                  <a:lnTo>
                    <a:pt x="f2" y="f7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6075;p67">
              <a:extLst>
                <a:ext uri="{FF2B5EF4-FFF2-40B4-BE49-F238E27FC236}">
                  <a16:creationId xmlns:a16="http://schemas.microsoft.com/office/drawing/2014/main" id="{DEA860A8-7DC1-FE29-F2BF-0CE0136FDC6F}"/>
                </a:ext>
              </a:extLst>
            </p:cNvPr>
            <p:cNvSpPr/>
            <p:nvPr/>
          </p:nvSpPr>
          <p:spPr>
            <a:xfrm>
              <a:off x="5857865" y="2008058"/>
              <a:ext cx="252392" cy="1977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20"/>
                <a:gd name="f4" fmla="val 6050"/>
                <a:gd name="f5" fmla="val 1"/>
                <a:gd name="f6" fmla="val 3592"/>
                <a:gd name="f7" fmla="val 4821"/>
                <a:gd name="f8" fmla="val 4600"/>
                <a:gd name="f9" fmla="val 3781"/>
                <a:gd name="f10" fmla="val 4411"/>
                <a:gd name="f11" fmla="val 4002"/>
                <a:gd name="f12" fmla="val 6491"/>
                <a:gd name="f13" fmla="val 6743"/>
                <a:gd name="f14" fmla="val 6932"/>
                <a:gd name="f15" fmla="val 7719"/>
                <a:gd name="f16" fmla="*/ f0 1 7720"/>
                <a:gd name="f17" fmla="*/ f1 1 605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7720"/>
                <a:gd name="f24" fmla="*/ f21 1 605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7720" h="6050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7"/>
                  </a:lnTo>
                  <a:cubicBezTo>
                    <a:pt x="f6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4"/>
                  </a:lnTo>
                  <a:lnTo>
                    <a:pt x="f15" y="f4"/>
                  </a:lnTo>
                  <a:lnTo>
                    <a:pt x="f15" y="f5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6076;p67">
              <a:extLst>
                <a:ext uri="{FF2B5EF4-FFF2-40B4-BE49-F238E27FC236}">
                  <a16:creationId xmlns:a16="http://schemas.microsoft.com/office/drawing/2014/main" id="{2195EED8-8642-58EA-FDAB-603A43566F73}"/>
                </a:ext>
              </a:extLst>
            </p:cNvPr>
            <p:cNvSpPr/>
            <p:nvPr/>
          </p:nvSpPr>
          <p:spPr>
            <a:xfrm>
              <a:off x="5796079" y="2233641"/>
              <a:ext cx="375964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00"/>
                <a:gd name="f4" fmla="val 1639"/>
                <a:gd name="f5" fmla="val 1638"/>
                <a:gd name="f6" fmla="val 9830"/>
                <a:gd name="f7" fmla="*/ f0 1 11500"/>
                <a:gd name="f8" fmla="*/ f1 1 16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500"/>
                <a:gd name="f15" fmla="*/ f12 1 16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500" h="1639">
                  <a:moveTo>
                    <a:pt x="f4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6077;p67">
              <a:extLst>
                <a:ext uri="{FF2B5EF4-FFF2-40B4-BE49-F238E27FC236}">
                  <a16:creationId xmlns:a16="http://schemas.microsoft.com/office/drawing/2014/main" id="{9B40D6D7-2255-C1D1-B943-6D2B90AC93B9}"/>
                </a:ext>
              </a:extLst>
            </p:cNvPr>
            <p:cNvSpPr/>
            <p:nvPr/>
          </p:nvSpPr>
          <p:spPr>
            <a:xfrm>
              <a:off x="5795028" y="1872352"/>
              <a:ext cx="377016" cy="1089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32"/>
                <a:gd name="f4" fmla="val 3333"/>
                <a:gd name="f5" fmla="val 5798"/>
                <a:gd name="f6" fmla="val 1033"/>
                <a:gd name="f7" fmla="val 6459"/>
                <a:gd name="f8" fmla="val 1694"/>
                <a:gd name="f9" fmla="val 5136"/>
                <a:gd name="f10" fmla="val 5750"/>
                <a:gd name="f11" fmla="val 1"/>
                <a:gd name="f12" fmla="val 5640"/>
                <a:gd name="f13" fmla="val 5530"/>
                <a:gd name="f14" fmla="val 40"/>
                <a:gd name="f15" fmla="val 5451"/>
                <a:gd name="f16" fmla="val 119"/>
                <a:gd name="f17" fmla="val 3939"/>
                <a:gd name="f18" fmla="val 1663"/>
                <a:gd name="f19" fmla="val 1639"/>
                <a:gd name="f20" fmla="val 3332"/>
                <a:gd name="f21" fmla="val 9862"/>
                <a:gd name="f22" fmla="val 7593"/>
                <a:gd name="f23" fmla="val 6050"/>
                <a:gd name="f24" fmla="val 5971"/>
                <a:gd name="f25" fmla="val 5861"/>
                <a:gd name="f26" fmla="*/ f0 1 11532"/>
                <a:gd name="f27" fmla="*/ f1 1 3333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1532"/>
                <a:gd name="f34" fmla="*/ f31 1 3333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1532" h="3333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5" y="f6"/>
                  </a:lnTo>
                  <a:close/>
                  <a:moveTo>
                    <a:pt x="f10" y="f11"/>
                  </a:moveTo>
                  <a:cubicBezTo>
                    <a:pt x="f12" y="f11"/>
                    <a:pt x="f13" y="f14"/>
                    <a:pt x="f15" y="f16"/>
                  </a:cubicBezTo>
                  <a:lnTo>
                    <a:pt x="f17" y="f18"/>
                  </a:lnTo>
                  <a:lnTo>
                    <a:pt x="f11" y="f18"/>
                  </a:lnTo>
                  <a:lnTo>
                    <a:pt x="f19" y="f20"/>
                  </a:lnTo>
                  <a:lnTo>
                    <a:pt x="f21" y="f20"/>
                  </a:lnTo>
                  <a:lnTo>
                    <a:pt x="f3" y="f18"/>
                  </a:lnTo>
                  <a:lnTo>
                    <a:pt x="f22" y="f18"/>
                  </a:lnTo>
                  <a:lnTo>
                    <a:pt x="f23" y="f16"/>
                  </a:lnTo>
                  <a:cubicBezTo>
                    <a:pt x="f24" y="f14"/>
                    <a:pt x="f25" y="f11"/>
                    <a:pt x="f10" y="f11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6107;p67">
            <a:extLst>
              <a:ext uri="{FF2B5EF4-FFF2-40B4-BE49-F238E27FC236}">
                <a16:creationId xmlns:a16="http://schemas.microsoft.com/office/drawing/2014/main" id="{1E0EA514-7522-8D96-0EEB-381B2E0CBE72}"/>
              </a:ext>
            </a:extLst>
          </p:cNvPr>
          <p:cNvGrpSpPr/>
          <p:nvPr/>
        </p:nvGrpSpPr>
        <p:grpSpPr>
          <a:xfrm>
            <a:off x="6397014" y="1856360"/>
            <a:ext cx="418200" cy="413070"/>
            <a:chOff x="6397014" y="1856360"/>
            <a:chExt cx="418200" cy="413070"/>
          </a:xfrm>
        </p:grpSpPr>
        <p:sp>
          <p:nvSpPr>
            <p:cNvPr id="100" name="Google Shape;6108;p67">
              <a:extLst>
                <a:ext uri="{FF2B5EF4-FFF2-40B4-BE49-F238E27FC236}">
                  <a16:creationId xmlns:a16="http://schemas.microsoft.com/office/drawing/2014/main" id="{3DC3EFCE-AC6A-99D4-D15A-FE015C9E92F3}"/>
                </a:ext>
              </a:extLst>
            </p:cNvPr>
            <p:cNvSpPr/>
            <p:nvPr/>
          </p:nvSpPr>
          <p:spPr>
            <a:xfrm>
              <a:off x="6397014" y="2011652"/>
              <a:ext cx="260631" cy="2577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72"/>
                <a:gd name="f4" fmla="val 7885"/>
                <a:gd name="f5" fmla="val 3245"/>
                <a:gd name="f6" fmla="val 473"/>
                <a:gd name="f7" fmla="val 2804"/>
                <a:gd name="f8" fmla="val 3277"/>
                <a:gd name="f9" fmla="val 4064"/>
                <a:gd name="f10" fmla="val 4568"/>
                <a:gd name="f11" fmla="val 3403"/>
                <a:gd name="f12" fmla="val 7530"/>
                <a:gd name="f13" fmla="val 3639"/>
                <a:gd name="f14" fmla="val 7766"/>
                <a:gd name="f15" fmla="val 3954"/>
                <a:gd name="f16" fmla="val 7884"/>
                <a:gd name="f17" fmla="val 4277"/>
                <a:gd name="f18" fmla="val 4600"/>
                <a:gd name="f19" fmla="val 4931"/>
                <a:gd name="f20" fmla="val 5199"/>
                <a:gd name="f21" fmla="val 7971"/>
                <a:gd name="f22" fmla="val 4726"/>
                <a:gd name="f23" fmla="*/ f0 1 7972"/>
                <a:gd name="f24" fmla="*/ f1 1 7885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7972"/>
                <a:gd name="f31" fmla="*/ f28 1 7885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7972" h="7885">
                  <a:moveTo>
                    <a:pt x="f5" y="f2"/>
                  </a:moveTo>
                  <a:lnTo>
                    <a:pt x="f6" y="f7"/>
                  </a:lnTo>
                  <a:cubicBezTo>
                    <a:pt x="f2" y="f8"/>
                    <a:pt x="f2" y="f9"/>
                    <a:pt x="f6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14"/>
                    <a:pt x="f20" y="f12"/>
                  </a:cubicBezTo>
                  <a:lnTo>
                    <a:pt x="f21" y="f22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6109;p67">
              <a:extLst>
                <a:ext uri="{FF2B5EF4-FFF2-40B4-BE49-F238E27FC236}">
                  <a16:creationId xmlns:a16="http://schemas.microsoft.com/office/drawing/2014/main" id="{F78E779A-0660-7FE4-4BF0-01F5583DD4A7}"/>
                </a:ext>
              </a:extLst>
            </p:cNvPr>
            <p:cNvSpPr/>
            <p:nvPr/>
          </p:nvSpPr>
          <p:spPr>
            <a:xfrm>
              <a:off x="6521637" y="1856360"/>
              <a:ext cx="293577" cy="2902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80"/>
                <a:gd name="f4" fmla="val 8878"/>
                <a:gd name="f5" fmla="val 4395"/>
                <a:gd name="f6" fmla="val 1"/>
                <a:gd name="f7" fmla="val 4285"/>
                <a:gd name="f8" fmla="val 4175"/>
                <a:gd name="f9" fmla="val 40"/>
                <a:gd name="f10" fmla="val 4096"/>
                <a:gd name="f11" fmla="val 119"/>
                <a:gd name="f12" fmla="val 4152"/>
                <a:gd name="f13" fmla="val 4726"/>
                <a:gd name="f14" fmla="val 8877"/>
                <a:gd name="f15" fmla="val 8822"/>
                <a:gd name="f16" fmla="val 4845"/>
                <a:gd name="f17" fmla="val 8979"/>
                <a:gd name="f18" fmla="val 4687"/>
                <a:gd name="f19" fmla="val 4404"/>
                <a:gd name="f20" fmla="val 4246"/>
                <a:gd name="f21" fmla="val 4695"/>
                <a:gd name="f22" fmla="val 4616"/>
                <a:gd name="f23" fmla="val 4506"/>
                <a:gd name="f24" fmla="*/ f0 1 8980"/>
                <a:gd name="f25" fmla="*/ f1 1 8878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8980"/>
                <a:gd name="f32" fmla="*/ f29 1 8878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8980" h="88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7" y="f19"/>
                    <a:pt x="f15" y="f20"/>
                  </a:cubicBezTo>
                  <a:lnTo>
                    <a:pt x="f21" y="f11"/>
                  </a:ln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2" name="Google Shape;5593;p66">
            <a:extLst>
              <a:ext uri="{FF2B5EF4-FFF2-40B4-BE49-F238E27FC236}">
                <a16:creationId xmlns:a16="http://schemas.microsoft.com/office/drawing/2014/main" id="{27E7D0FB-DF80-7601-A6A5-A12DB61B0E0F}"/>
              </a:ext>
            </a:extLst>
          </p:cNvPr>
          <p:cNvGrpSpPr/>
          <p:nvPr/>
        </p:nvGrpSpPr>
        <p:grpSpPr>
          <a:xfrm>
            <a:off x="3885541" y="2599748"/>
            <a:ext cx="501822" cy="501823"/>
            <a:chOff x="3885541" y="2599748"/>
            <a:chExt cx="501822" cy="501823"/>
          </a:xfrm>
        </p:grpSpPr>
        <p:sp>
          <p:nvSpPr>
            <p:cNvPr id="103" name="Google Shape;5594;p66">
              <a:extLst>
                <a:ext uri="{FF2B5EF4-FFF2-40B4-BE49-F238E27FC236}">
                  <a16:creationId xmlns:a16="http://schemas.microsoft.com/office/drawing/2014/main" id="{6A14519E-3C30-8030-EA12-C366F6C04A37}"/>
                </a:ext>
              </a:extLst>
            </p:cNvPr>
            <p:cNvSpPr/>
            <p:nvPr/>
          </p:nvSpPr>
          <p:spPr>
            <a:xfrm>
              <a:off x="4033491" y="2924205"/>
              <a:ext cx="205822" cy="1773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05"/>
                <a:gd name="f4" fmla="val 6812"/>
                <a:gd name="f5" fmla="val 6213"/>
                <a:gd name="f6" fmla="val 1129"/>
                <a:gd name="f7" fmla="val 6523"/>
                <a:gd name="f8" fmla="val 6776"/>
                <a:gd name="f9" fmla="val 1379"/>
                <a:gd name="f10" fmla="val 1693"/>
                <a:gd name="f11" fmla="val 2006"/>
                <a:gd name="f12" fmla="val 2259"/>
                <a:gd name="f13" fmla="val 1696"/>
                <a:gd name="f14" fmla="val 1383"/>
                <a:gd name="f15" fmla="val 1130"/>
                <a:gd name="f16" fmla="val 3388"/>
                <a:gd name="f17" fmla="val 3638"/>
                <a:gd name="f18" fmla="val 3951"/>
                <a:gd name="f19" fmla="val 4264"/>
                <a:gd name="f20" fmla="val 4517"/>
                <a:gd name="f21" fmla="val 6249"/>
                <a:gd name="f22" fmla="val 6559"/>
                <a:gd name="f23" fmla="val 253"/>
                <a:gd name="f24" fmla="val 567"/>
                <a:gd name="f25" fmla="val 7342"/>
                <a:gd name="f26" fmla="val 7652"/>
                <a:gd name="f27" fmla="*/ f0 1 7905"/>
                <a:gd name="f28" fmla="*/ f1 1 6812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7905"/>
                <a:gd name="f35" fmla="*/ f32 1 6812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7905" h="681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2" y="f2"/>
                  </a:moveTo>
                  <a:lnTo>
                    <a:pt x="f2" y="f21"/>
                  </a:lnTo>
                  <a:cubicBezTo>
                    <a:pt x="f2" y="f22"/>
                    <a:pt x="f23" y="f4"/>
                    <a:pt x="f24" y="f4"/>
                  </a:cubicBezTo>
                  <a:lnTo>
                    <a:pt x="f25" y="f4"/>
                  </a:lnTo>
                  <a:cubicBezTo>
                    <a:pt x="f26" y="f4"/>
                    <a:pt x="f3" y="f22"/>
                    <a:pt x="f3" y="f21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5595;p66">
              <a:extLst>
                <a:ext uri="{FF2B5EF4-FFF2-40B4-BE49-F238E27FC236}">
                  <a16:creationId xmlns:a16="http://schemas.microsoft.com/office/drawing/2014/main" id="{DF83696E-C19C-CBCF-1BB7-610C6FA3A5A9}"/>
                </a:ext>
              </a:extLst>
            </p:cNvPr>
            <p:cNvSpPr/>
            <p:nvPr/>
          </p:nvSpPr>
          <p:spPr>
            <a:xfrm>
              <a:off x="3885541" y="2599748"/>
              <a:ext cx="501822" cy="4126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5849"/>
                <a:gd name="f5" fmla="val 4553"/>
                <a:gd name="f6" fmla="val 4518"/>
                <a:gd name="f7" fmla="val 5686"/>
                <a:gd name="f8" fmla="val 3424"/>
                <a:gd name="f9" fmla="val 4948"/>
                <a:gd name="f10" fmla="val 4710"/>
                <a:gd name="f11" fmla="val 3617"/>
                <a:gd name="f12" fmla="val 3852"/>
                <a:gd name="f13" fmla="val 15418"/>
                <a:gd name="f14" fmla="val 15653"/>
                <a:gd name="f15" fmla="val 15845"/>
                <a:gd name="f16" fmla="val 14716"/>
                <a:gd name="f17" fmla="val 10199"/>
                <a:gd name="f18" fmla="val 1130"/>
                <a:gd name="f19" fmla="val 3954"/>
                <a:gd name="f20" fmla="val 4265"/>
                <a:gd name="f21" fmla="val 10452"/>
                <a:gd name="f22" fmla="val 10765"/>
                <a:gd name="f23" fmla="val 13587"/>
                <a:gd name="f24" fmla="val 6815"/>
                <a:gd name="f25" fmla="val 5682"/>
                <a:gd name="f26" fmla="val 16412"/>
                <a:gd name="f27" fmla="val 9074"/>
                <a:gd name="f28" fmla="val 16722"/>
                <a:gd name="f29" fmla="val 16975"/>
                <a:gd name="f30" fmla="val 9324"/>
                <a:gd name="f31" fmla="val 9637"/>
                <a:gd name="f32" fmla="val 9950"/>
                <a:gd name="f33" fmla="val 10203"/>
                <a:gd name="f34" fmla="val 15282"/>
                <a:gd name="f35" fmla="val 14969"/>
                <a:gd name="f36" fmla="val 10782"/>
                <a:gd name="f37" fmla="val 1"/>
                <a:gd name="f38" fmla="val 10776"/>
                <a:gd name="f39" fmla="val 10771"/>
                <a:gd name="f40" fmla="val 5119"/>
                <a:gd name="f41" fmla="val 4806"/>
                <a:gd name="f42" fmla="val 254"/>
                <a:gd name="f43" fmla="val 567"/>
                <a:gd name="f44" fmla="val 3388"/>
                <a:gd name="f45" fmla="val 2993"/>
                <a:gd name="f46" fmla="val 2295"/>
                <a:gd name="f47" fmla="val 4087"/>
                <a:gd name="f48" fmla="val 1693"/>
                <a:gd name="f49" fmla="val 756"/>
                <a:gd name="f50" fmla="val 6442"/>
                <a:gd name="f51" fmla="val 7378"/>
                <a:gd name="f52" fmla="val 14154"/>
                <a:gd name="f53" fmla="val 15090"/>
                <a:gd name="f54" fmla="val 15846"/>
                <a:gd name="f55" fmla="val 12461"/>
                <a:gd name="f56" fmla="val 3990"/>
                <a:gd name="f57" fmla="val 3677"/>
                <a:gd name="f58" fmla="val 12208"/>
                <a:gd name="f59" fmla="val 11895"/>
                <a:gd name="f60" fmla="val 11582"/>
                <a:gd name="f61" fmla="val 11332"/>
                <a:gd name="f62" fmla="val 15593"/>
                <a:gd name="f63" fmla="val 17541"/>
                <a:gd name="f64" fmla="val 18474"/>
                <a:gd name="f65" fmla="val 19272"/>
                <a:gd name="f66" fmla="val 15087"/>
                <a:gd name="f67" fmla="val 6445"/>
                <a:gd name="f68" fmla="val 16276"/>
                <a:gd name="f69" fmla="val 14385"/>
                <a:gd name="f70" fmla="val 11026"/>
                <a:gd name="f71" fmla="val 30"/>
                <a:gd name="f72" fmla="val 11079"/>
                <a:gd name="f73" fmla="*/ f0 1 19273"/>
                <a:gd name="f74" fmla="*/ f1 1 15849"/>
                <a:gd name="f75" fmla="val f2"/>
                <a:gd name="f76" fmla="val f3"/>
                <a:gd name="f77" fmla="val f4"/>
                <a:gd name="f78" fmla="+- f77 0 f75"/>
                <a:gd name="f79" fmla="+- f76 0 f75"/>
                <a:gd name="f80" fmla="*/ f79 1 19273"/>
                <a:gd name="f81" fmla="*/ f78 1 15849"/>
                <a:gd name="f82" fmla="*/ f75 1 f80"/>
                <a:gd name="f83" fmla="*/ f76 1 f80"/>
                <a:gd name="f84" fmla="*/ f75 1 f81"/>
                <a:gd name="f85" fmla="*/ f77 1 f81"/>
                <a:gd name="f86" fmla="*/ f82 f73 1"/>
                <a:gd name="f87" fmla="*/ f83 f73 1"/>
                <a:gd name="f88" fmla="*/ f85 f74 1"/>
                <a:gd name="f89" fmla="*/ f84 f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6" t="f89" r="f87" b="f88"/>
              <a:pathLst>
                <a:path w="19273" h="15849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9"/>
                  </a:lnTo>
                  <a:cubicBezTo>
                    <a:pt x="f8" y="f10"/>
                    <a:pt x="f11" y="f6"/>
                    <a:pt x="f12" y="f6"/>
                  </a:cubicBezTo>
                  <a:close/>
                  <a:moveTo>
                    <a:pt x="f13" y="f6"/>
                  </a:moveTo>
                  <a:cubicBezTo>
                    <a:pt x="f14" y="f6"/>
                    <a:pt x="f15" y="f10"/>
                    <a:pt x="f15" y="f9"/>
                  </a:cubicBezTo>
                  <a:lnTo>
                    <a:pt x="f15" y="f7"/>
                  </a:lnTo>
                  <a:lnTo>
                    <a:pt x="f16" y="f7"/>
                  </a:lnTo>
                  <a:lnTo>
                    <a:pt x="f16" y="f6"/>
                  </a:lnTo>
                  <a:close/>
                  <a:moveTo>
                    <a:pt x="f17" y="f18"/>
                  </a:moveTo>
                  <a:lnTo>
                    <a:pt x="f17" y="f19"/>
                  </a:lnTo>
                  <a:cubicBezTo>
                    <a:pt x="f17" y="f20"/>
                    <a:pt x="f21" y="f6"/>
                    <a:pt x="f22" y="f6"/>
                  </a:cubicBezTo>
                  <a:lnTo>
                    <a:pt x="f23" y="f6"/>
                  </a:lnTo>
                  <a:lnTo>
                    <a:pt x="f23" y="f24"/>
                  </a:lnTo>
                  <a:lnTo>
                    <a:pt x="f25" y="f24"/>
                  </a:lnTo>
                  <a:lnTo>
                    <a:pt x="f25" y="f18"/>
                  </a:lnTo>
                  <a:close/>
                  <a:moveTo>
                    <a:pt x="f26" y="f27"/>
                  </a:moveTo>
                  <a:cubicBezTo>
                    <a:pt x="f28" y="f27"/>
                    <a:pt x="f29" y="f30"/>
                    <a:pt x="f29" y="f31"/>
                  </a:cubicBezTo>
                  <a:cubicBezTo>
                    <a:pt x="f29" y="f32"/>
                    <a:pt x="f28" y="f33"/>
                    <a:pt x="f26" y="f33"/>
                  </a:cubicBezTo>
                  <a:lnTo>
                    <a:pt x="f34" y="f33"/>
                  </a:lnTo>
                  <a:cubicBezTo>
                    <a:pt x="f35" y="f33"/>
                    <a:pt x="f16" y="f32"/>
                    <a:pt x="f16" y="f31"/>
                  </a:cubicBezTo>
                  <a:cubicBezTo>
                    <a:pt x="f16" y="f30"/>
                    <a:pt x="f35" y="f27"/>
                    <a:pt x="f34" y="f27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37"/>
                    <a:pt x="f22" y="f37"/>
                  </a:cubicBezTo>
                  <a:lnTo>
                    <a:pt x="f40" y="f37"/>
                  </a:lnTo>
                  <a:cubicBezTo>
                    <a:pt x="f41" y="f37"/>
                    <a:pt x="f5" y="f42"/>
                    <a:pt x="f5" y="f43"/>
                  </a:cubicBezTo>
                  <a:lnTo>
                    <a:pt x="f5" y="f44"/>
                  </a:lnTo>
                  <a:lnTo>
                    <a:pt x="f12" y="f44"/>
                  </a:lnTo>
                  <a:cubicBezTo>
                    <a:pt x="f45" y="f44"/>
                    <a:pt x="f46" y="f47"/>
                    <a:pt x="f46" y="f9"/>
                  </a:cubicBezTo>
                  <a:lnTo>
                    <a:pt x="f46" y="f7"/>
                  </a:lnTo>
                  <a:lnTo>
                    <a:pt x="f48" y="f7"/>
                  </a:lnTo>
                  <a:cubicBezTo>
                    <a:pt x="f49" y="f7"/>
                    <a:pt x="f2" y="f50"/>
                    <a:pt x="f2" y="f51"/>
                  </a:cubicBezTo>
                  <a:lnTo>
                    <a:pt x="f2" y="f52"/>
                  </a:lnTo>
                  <a:cubicBezTo>
                    <a:pt x="f2" y="f53"/>
                    <a:pt x="f49" y="f54"/>
                    <a:pt x="f48" y="f4"/>
                  </a:cubicBezTo>
                  <a:lnTo>
                    <a:pt x="f5" y="f4"/>
                  </a:lnTo>
                  <a:lnTo>
                    <a:pt x="f5" y="f55"/>
                  </a:lnTo>
                  <a:lnTo>
                    <a:pt x="f56" y="f55"/>
                  </a:lnTo>
                  <a:cubicBezTo>
                    <a:pt x="f57" y="f55"/>
                    <a:pt x="f8" y="f58"/>
                    <a:pt x="f8" y="f59"/>
                  </a:cubicBezTo>
                  <a:cubicBezTo>
                    <a:pt x="f8" y="f60"/>
                    <a:pt x="f57" y="f61"/>
                    <a:pt x="f56" y="f61"/>
                  </a:cubicBezTo>
                  <a:lnTo>
                    <a:pt x="f34" y="f61"/>
                  </a:lnTo>
                  <a:cubicBezTo>
                    <a:pt x="f62" y="f61"/>
                    <a:pt x="f15" y="f60"/>
                    <a:pt x="f15" y="f59"/>
                  </a:cubicBezTo>
                  <a:cubicBezTo>
                    <a:pt x="f15" y="f58"/>
                    <a:pt x="f62" y="f55"/>
                    <a:pt x="f34" y="f55"/>
                  </a:cubicBezTo>
                  <a:lnTo>
                    <a:pt x="f16" y="f55"/>
                  </a:lnTo>
                  <a:lnTo>
                    <a:pt x="f16" y="f4"/>
                  </a:lnTo>
                  <a:lnTo>
                    <a:pt x="f63" y="f4"/>
                  </a:lnTo>
                  <a:cubicBezTo>
                    <a:pt x="f64" y="f4"/>
                    <a:pt x="f65" y="f66"/>
                    <a:pt x="f65" y="f52"/>
                  </a:cubicBezTo>
                  <a:lnTo>
                    <a:pt x="f65" y="f51"/>
                  </a:lnTo>
                  <a:cubicBezTo>
                    <a:pt x="f65" y="f67"/>
                    <a:pt x="f64" y="f7"/>
                    <a:pt x="f63" y="f7"/>
                  </a:cubicBezTo>
                  <a:lnTo>
                    <a:pt x="f29" y="f7"/>
                  </a:lnTo>
                  <a:lnTo>
                    <a:pt x="f29" y="f9"/>
                  </a:lnTo>
                  <a:cubicBezTo>
                    <a:pt x="f29" y="f47"/>
                    <a:pt x="f68" y="f44"/>
                    <a:pt x="f13" y="f44"/>
                  </a:cubicBezTo>
                  <a:lnTo>
                    <a:pt x="f69" y="f44"/>
                  </a:lnTo>
                  <a:cubicBezTo>
                    <a:pt x="f70" y="f71"/>
                    <a:pt x="f72" y="f37"/>
                    <a:pt x="f36" y="f37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5" name="Google Shape;5596;p66">
            <a:extLst>
              <a:ext uri="{FF2B5EF4-FFF2-40B4-BE49-F238E27FC236}">
                <a16:creationId xmlns:a16="http://schemas.microsoft.com/office/drawing/2014/main" id="{266BFD16-3F3D-C95D-117A-71A92E8AA434}"/>
              </a:ext>
            </a:extLst>
          </p:cNvPr>
          <p:cNvGrpSpPr/>
          <p:nvPr/>
        </p:nvGrpSpPr>
        <p:grpSpPr>
          <a:xfrm>
            <a:off x="5180761" y="2670651"/>
            <a:ext cx="395020" cy="395021"/>
            <a:chOff x="5180761" y="2670651"/>
            <a:chExt cx="395020" cy="395021"/>
          </a:xfrm>
        </p:grpSpPr>
        <p:sp>
          <p:nvSpPr>
            <p:cNvPr id="106" name="Google Shape;5597;p66">
              <a:extLst>
                <a:ext uri="{FF2B5EF4-FFF2-40B4-BE49-F238E27FC236}">
                  <a16:creationId xmlns:a16="http://schemas.microsoft.com/office/drawing/2014/main" id="{DE92C02D-CB1E-8975-93B6-D7EDD14A21F6}"/>
                </a:ext>
              </a:extLst>
            </p:cNvPr>
            <p:cNvSpPr/>
            <p:nvPr/>
          </p:nvSpPr>
          <p:spPr>
            <a:xfrm>
              <a:off x="5180761" y="2833451"/>
              <a:ext cx="395020" cy="2322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330"/>
                <a:gd name="f5" fmla="val 5120"/>
                <a:gd name="f6" fmla="val 1130"/>
                <a:gd name="f7" fmla="val 5433"/>
                <a:gd name="f8" fmla="val 5683"/>
                <a:gd name="f9" fmla="val 1380"/>
                <a:gd name="f10" fmla="val 1693"/>
                <a:gd name="f11" fmla="val 2006"/>
                <a:gd name="f12" fmla="val 2259"/>
                <a:gd name="f13" fmla="val 2861"/>
                <a:gd name="f14" fmla="val 2548"/>
                <a:gd name="f15" fmla="val 2298"/>
                <a:gd name="f16" fmla="val 10766"/>
                <a:gd name="f17" fmla="val 11079"/>
                <a:gd name="f18" fmla="val 11329"/>
                <a:gd name="f19" fmla="val 8507"/>
                <a:gd name="f20" fmla="val 8194"/>
                <a:gd name="f21" fmla="val 7944"/>
                <a:gd name="f22" fmla="val 16412"/>
                <a:gd name="f23" fmla="val 16725"/>
                <a:gd name="f24" fmla="val 16975"/>
                <a:gd name="f25" fmla="val 14153"/>
                <a:gd name="f26" fmla="val 13840"/>
                <a:gd name="f27" fmla="val 13590"/>
                <a:gd name="f28" fmla="val 4518"/>
                <a:gd name="f29" fmla="val 4767"/>
                <a:gd name="f30" fmla="val 5081"/>
                <a:gd name="f31" fmla="val 5394"/>
                <a:gd name="f32" fmla="val 5647"/>
                <a:gd name="f33" fmla="val 7941"/>
                <a:gd name="f34" fmla="val 8818"/>
                <a:gd name="f35" fmla="val 9071"/>
                <a:gd name="f36" fmla="val 1"/>
                <a:gd name="f37" fmla="val 9637"/>
                <a:gd name="f38" fmla="val 10570"/>
                <a:gd name="f39" fmla="val 759"/>
                <a:gd name="f40" fmla="val 1696"/>
                <a:gd name="f41" fmla="val 17580"/>
                <a:gd name="f42" fmla="val 18514"/>
                <a:gd name="f43" fmla="*/ f0 1 19273"/>
                <a:gd name="f44" fmla="*/ f1 1 11330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19273"/>
                <a:gd name="f51" fmla="*/ f48 1 11330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19273" h="1133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cubicBezTo>
                    <a:pt x="f18" y="f11"/>
                    <a:pt x="f17" y="f12"/>
                    <a:pt x="f16" y="f12"/>
                  </a:cubicBezTo>
                  <a:lnTo>
                    <a:pt x="f19" y="f12"/>
                  </a:lnTo>
                  <a:cubicBezTo>
                    <a:pt x="f20" y="f12"/>
                    <a:pt x="f21" y="f11"/>
                    <a:pt x="f21" y="f10"/>
                  </a:cubicBezTo>
                  <a:cubicBezTo>
                    <a:pt x="f21" y="f9"/>
                    <a:pt x="f20" y="f6"/>
                    <a:pt x="f19" y="f6"/>
                  </a:cubicBezTo>
                  <a:close/>
                  <a:moveTo>
                    <a:pt x="f22" y="f6"/>
                  </a:moveTo>
                  <a:cubicBezTo>
                    <a:pt x="f23" y="f6"/>
                    <a:pt x="f24" y="f9"/>
                    <a:pt x="f24" y="f10"/>
                  </a:cubicBezTo>
                  <a:cubicBezTo>
                    <a:pt x="f24" y="f11"/>
                    <a:pt x="f23" y="f12"/>
                    <a:pt x="f22" y="f12"/>
                  </a:cubicBezTo>
                  <a:lnTo>
                    <a:pt x="f25" y="f12"/>
                  </a:lnTo>
                  <a:cubicBezTo>
                    <a:pt x="f26" y="f12"/>
                    <a:pt x="f27" y="f11"/>
                    <a:pt x="f27" y="f10"/>
                  </a:cubicBezTo>
                  <a:cubicBezTo>
                    <a:pt x="f27" y="f9"/>
                    <a:pt x="f26" y="f6"/>
                    <a:pt x="f25" y="f6"/>
                  </a:cubicBezTo>
                  <a:close/>
                  <a:moveTo>
                    <a:pt x="f5" y="f28"/>
                  </a:moveTo>
                  <a:cubicBezTo>
                    <a:pt x="f7" y="f28"/>
                    <a:pt x="f8" y="f29"/>
                    <a:pt x="f8" y="f30"/>
                  </a:cubicBezTo>
                  <a:cubicBezTo>
                    <a:pt x="f8" y="f31"/>
                    <a:pt x="f7" y="f32"/>
                    <a:pt x="f5" y="f32"/>
                  </a:cubicBezTo>
                  <a:lnTo>
                    <a:pt x="f13" y="f32"/>
                  </a:lnTo>
                  <a:cubicBezTo>
                    <a:pt x="f14" y="f32"/>
                    <a:pt x="f15" y="f31"/>
                    <a:pt x="f15" y="f30"/>
                  </a:cubicBezTo>
                  <a:cubicBezTo>
                    <a:pt x="f15" y="f29"/>
                    <a:pt x="f14" y="f28"/>
                    <a:pt x="f13" y="f28"/>
                  </a:cubicBezTo>
                  <a:close/>
                  <a:moveTo>
                    <a:pt x="f16" y="f28"/>
                  </a:moveTo>
                  <a:cubicBezTo>
                    <a:pt x="f17" y="f28"/>
                    <a:pt x="f18" y="f29"/>
                    <a:pt x="f18" y="f30"/>
                  </a:cubicBezTo>
                  <a:cubicBezTo>
                    <a:pt x="f18" y="f31"/>
                    <a:pt x="f17" y="f32"/>
                    <a:pt x="f16" y="f32"/>
                  </a:cubicBezTo>
                  <a:lnTo>
                    <a:pt x="f19" y="f32"/>
                  </a:lnTo>
                  <a:cubicBezTo>
                    <a:pt x="f20" y="f32"/>
                    <a:pt x="f21" y="f31"/>
                    <a:pt x="f21" y="f30"/>
                  </a:cubicBezTo>
                  <a:cubicBezTo>
                    <a:pt x="f21" y="f29"/>
                    <a:pt x="f20" y="f28"/>
                    <a:pt x="f19" y="f28"/>
                  </a:cubicBezTo>
                  <a:close/>
                  <a:moveTo>
                    <a:pt x="f22" y="f28"/>
                  </a:moveTo>
                  <a:cubicBezTo>
                    <a:pt x="f23" y="f28"/>
                    <a:pt x="f24" y="f29"/>
                    <a:pt x="f24" y="f30"/>
                  </a:cubicBezTo>
                  <a:cubicBezTo>
                    <a:pt x="f24" y="f31"/>
                    <a:pt x="f23" y="f32"/>
                    <a:pt x="f22" y="f32"/>
                  </a:cubicBezTo>
                  <a:lnTo>
                    <a:pt x="f25" y="f32"/>
                  </a:lnTo>
                  <a:cubicBezTo>
                    <a:pt x="f26" y="f32"/>
                    <a:pt x="f27" y="f31"/>
                    <a:pt x="f27" y="f30"/>
                  </a:cubicBezTo>
                  <a:cubicBezTo>
                    <a:pt x="f27" y="f29"/>
                    <a:pt x="f26" y="f28"/>
                    <a:pt x="f25" y="f28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20"/>
                    <a:pt x="f8" y="f19"/>
                  </a:cubicBezTo>
                  <a:cubicBezTo>
                    <a:pt x="f8" y="f34"/>
                    <a:pt x="f7" y="f35"/>
                    <a:pt x="f5" y="f35"/>
                  </a:cubicBezTo>
                  <a:lnTo>
                    <a:pt x="f13" y="f35"/>
                  </a:lnTo>
                  <a:cubicBezTo>
                    <a:pt x="f14" y="f35"/>
                    <a:pt x="f15" y="f34"/>
                    <a:pt x="f15" y="f19"/>
                  </a:cubicBezTo>
                  <a:cubicBezTo>
                    <a:pt x="f15" y="f20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7" y="f33"/>
                    <a:pt x="f18" y="f20"/>
                    <a:pt x="f18" y="f19"/>
                  </a:cubicBezTo>
                  <a:cubicBezTo>
                    <a:pt x="f18" y="f34"/>
                    <a:pt x="f17" y="f35"/>
                    <a:pt x="f16" y="f35"/>
                  </a:cubicBezTo>
                  <a:lnTo>
                    <a:pt x="f19" y="f35"/>
                  </a:lnTo>
                  <a:cubicBezTo>
                    <a:pt x="f20" y="f35"/>
                    <a:pt x="f21" y="f34"/>
                    <a:pt x="f21" y="f19"/>
                  </a:cubicBezTo>
                  <a:cubicBezTo>
                    <a:pt x="f21" y="f20"/>
                    <a:pt x="f20" y="f33"/>
                    <a:pt x="f19" y="f33"/>
                  </a:cubicBezTo>
                  <a:close/>
                  <a:moveTo>
                    <a:pt x="f22" y="f33"/>
                  </a:moveTo>
                  <a:cubicBezTo>
                    <a:pt x="f23" y="f33"/>
                    <a:pt x="f24" y="f20"/>
                    <a:pt x="f24" y="f19"/>
                  </a:cubicBezTo>
                  <a:cubicBezTo>
                    <a:pt x="f24" y="f34"/>
                    <a:pt x="f23" y="f35"/>
                    <a:pt x="f22" y="f35"/>
                  </a:cubicBezTo>
                  <a:lnTo>
                    <a:pt x="f25" y="f35"/>
                  </a:lnTo>
                  <a:cubicBezTo>
                    <a:pt x="f26" y="f35"/>
                    <a:pt x="f27" y="f34"/>
                    <a:pt x="f27" y="f19"/>
                  </a:cubicBezTo>
                  <a:cubicBezTo>
                    <a:pt x="f27" y="f20"/>
                    <a:pt x="f26" y="f33"/>
                    <a:pt x="f25" y="f33"/>
                  </a:cubicBezTo>
                  <a:close/>
                  <a:moveTo>
                    <a:pt x="f36" y="f36"/>
                  </a:moveTo>
                  <a:lnTo>
                    <a:pt x="f36" y="f37"/>
                  </a:lnTo>
                  <a:cubicBezTo>
                    <a:pt x="f36" y="f38"/>
                    <a:pt x="f39" y="f18"/>
                    <a:pt x="f40" y="f18"/>
                  </a:cubicBezTo>
                  <a:lnTo>
                    <a:pt x="f41" y="f18"/>
                  </a:lnTo>
                  <a:cubicBezTo>
                    <a:pt x="f42" y="f18"/>
                    <a:pt x="f3" y="f38"/>
                    <a:pt x="f3" y="f37"/>
                  </a:cubicBezTo>
                  <a:lnTo>
                    <a:pt x="f3" y="f36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5598;p66">
              <a:extLst>
                <a:ext uri="{FF2B5EF4-FFF2-40B4-BE49-F238E27FC236}">
                  <a16:creationId xmlns:a16="http://schemas.microsoft.com/office/drawing/2014/main" id="{274C3562-0360-D589-E711-9920ACC3BDC5}"/>
                </a:ext>
              </a:extLst>
            </p:cNvPr>
            <p:cNvSpPr/>
            <p:nvPr/>
          </p:nvSpPr>
          <p:spPr>
            <a:xfrm>
              <a:off x="5180761" y="2670651"/>
              <a:ext cx="395020" cy="1396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6815"/>
                <a:gd name="f5" fmla="val 3990"/>
                <a:gd name="f6" fmla="val 1129"/>
                <a:gd name="f7" fmla="val 4304"/>
                <a:gd name="f8" fmla="val 4557"/>
                <a:gd name="f9" fmla="val 1382"/>
                <a:gd name="f10" fmla="val 1695"/>
                <a:gd name="f11" fmla="val 3954"/>
                <a:gd name="f12" fmla="val 4264"/>
                <a:gd name="f13" fmla="val 4517"/>
                <a:gd name="f14" fmla="val 3677"/>
                <a:gd name="f15" fmla="val 3427"/>
                <a:gd name="f16" fmla="val 9637"/>
                <a:gd name="f17" fmla="val 9950"/>
                <a:gd name="f18" fmla="val 10203"/>
                <a:gd name="f19" fmla="val 9323"/>
                <a:gd name="f20" fmla="val 9073"/>
                <a:gd name="f21" fmla="val 15283"/>
                <a:gd name="f22" fmla="val 15596"/>
                <a:gd name="f23" fmla="val 15849"/>
                <a:gd name="f24" fmla="val 14969"/>
                <a:gd name="f25" fmla="val 14719"/>
                <a:gd name="f26" fmla="val 3054"/>
                <a:gd name="f27" fmla="val 2298"/>
                <a:gd name="f28" fmla="val 759"/>
                <a:gd name="f29" fmla="val 2258"/>
                <a:gd name="f30" fmla="val 1696"/>
                <a:gd name="f31" fmla="val 1"/>
                <a:gd name="f32" fmla="val 3017"/>
                <a:gd name="f33" fmla="val 6814"/>
                <a:gd name="f34" fmla="val 18514"/>
                <a:gd name="f35" fmla="val 17580"/>
                <a:gd name="f36" fmla="val 16978"/>
                <a:gd name="f37" fmla="val 16219"/>
                <a:gd name="f38" fmla="val 14346"/>
                <a:gd name="f39" fmla="val 13590"/>
                <a:gd name="f40" fmla="val 11332"/>
                <a:gd name="f41" fmla="val 10573"/>
                <a:gd name="f42" fmla="val 8700"/>
                <a:gd name="f43" fmla="val 7944"/>
                <a:gd name="f44" fmla="val 5686"/>
                <a:gd name="f45" fmla="val 4927"/>
                <a:gd name="f46" fmla="*/ f0 1 19273"/>
                <a:gd name="f47" fmla="*/ f1 1 6815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9273"/>
                <a:gd name="f54" fmla="*/ f51 1 6815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9273" h="681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cubicBezTo>
                    <a:pt x="f14" y="f13"/>
                    <a:pt x="f15" y="f12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4" y="f6"/>
                    <a:pt x="f5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lnTo>
                    <a:pt x="f18" y="f11"/>
                  </a:lnTo>
                  <a:cubicBezTo>
                    <a:pt x="f18" y="f12"/>
                    <a:pt x="f17" y="f13"/>
                    <a:pt x="f16" y="f13"/>
                  </a:cubicBezTo>
                  <a:cubicBezTo>
                    <a:pt x="f19" y="f13"/>
                    <a:pt x="f20" y="f12"/>
                    <a:pt x="f20" y="f11"/>
                  </a:cubicBezTo>
                  <a:lnTo>
                    <a:pt x="f20" y="f10"/>
                  </a:lnTo>
                  <a:cubicBezTo>
                    <a:pt x="f20" y="f9"/>
                    <a:pt x="f19" y="f6"/>
                    <a:pt x="f16" y="f6"/>
                  </a:cubicBezTo>
                  <a:close/>
                  <a:moveTo>
                    <a:pt x="f21" y="f6"/>
                  </a:moveTo>
                  <a:cubicBezTo>
                    <a:pt x="f22" y="f6"/>
                    <a:pt x="f23" y="f9"/>
                    <a:pt x="f23" y="f10"/>
                  </a:cubicBezTo>
                  <a:lnTo>
                    <a:pt x="f23" y="f11"/>
                  </a:lnTo>
                  <a:cubicBezTo>
                    <a:pt x="f23" y="f12"/>
                    <a:pt x="f22" y="f13"/>
                    <a:pt x="f21" y="f13"/>
                  </a:cubicBezTo>
                  <a:cubicBezTo>
                    <a:pt x="f24" y="f13"/>
                    <a:pt x="f25" y="f12"/>
                    <a:pt x="f25" y="f11"/>
                  </a:cubicBezTo>
                  <a:lnTo>
                    <a:pt x="f25" y="f10"/>
                  </a:lnTo>
                  <a:cubicBezTo>
                    <a:pt x="f25" y="f9"/>
                    <a:pt x="f24" y="f6"/>
                    <a:pt x="f21" y="f6"/>
                  </a:cubicBezTo>
                  <a:close/>
                  <a:moveTo>
                    <a:pt x="f5" y="f2"/>
                  </a:moveTo>
                  <a:cubicBezTo>
                    <a:pt x="f26" y="f2"/>
                    <a:pt x="f27" y="f28"/>
                    <a:pt x="f27" y="f10"/>
                  </a:cubicBezTo>
                  <a:lnTo>
                    <a:pt x="f27" y="f29"/>
                  </a:lnTo>
                  <a:lnTo>
                    <a:pt x="f30" y="f29"/>
                  </a:lnTo>
                  <a:cubicBezTo>
                    <a:pt x="f28" y="f29"/>
                    <a:pt x="f31" y="f32"/>
                    <a:pt x="f31" y="f11"/>
                  </a:cubicBezTo>
                  <a:lnTo>
                    <a:pt x="f31" y="f33"/>
                  </a:lnTo>
                  <a:lnTo>
                    <a:pt x="f3" y="f33"/>
                  </a:lnTo>
                  <a:lnTo>
                    <a:pt x="f3" y="f11"/>
                  </a:lnTo>
                  <a:cubicBezTo>
                    <a:pt x="f3" y="f32"/>
                    <a:pt x="f34" y="f29"/>
                    <a:pt x="f35" y="f29"/>
                  </a:cubicBezTo>
                  <a:lnTo>
                    <a:pt x="f36" y="f29"/>
                  </a:lnTo>
                  <a:lnTo>
                    <a:pt x="f36" y="f10"/>
                  </a:lnTo>
                  <a:cubicBezTo>
                    <a:pt x="f36" y="f28"/>
                    <a:pt x="f37" y="f2"/>
                    <a:pt x="f21" y="f2"/>
                  </a:cubicBezTo>
                  <a:cubicBezTo>
                    <a:pt x="f38" y="f2"/>
                    <a:pt x="f39" y="f28"/>
                    <a:pt x="f39" y="f10"/>
                  </a:cubicBezTo>
                  <a:lnTo>
                    <a:pt x="f39" y="f29"/>
                  </a:lnTo>
                  <a:lnTo>
                    <a:pt x="f40" y="f29"/>
                  </a:lnTo>
                  <a:lnTo>
                    <a:pt x="f40" y="f10"/>
                  </a:lnTo>
                  <a:cubicBezTo>
                    <a:pt x="f40" y="f28"/>
                    <a:pt x="f41" y="f2"/>
                    <a:pt x="f16" y="f2"/>
                  </a:cubicBezTo>
                  <a:cubicBezTo>
                    <a:pt x="f42" y="f2"/>
                    <a:pt x="f43" y="f28"/>
                    <a:pt x="f43" y="f10"/>
                  </a:cubicBezTo>
                  <a:lnTo>
                    <a:pt x="f43" y="f29"/>
                  </a:lnTo>
                  <a:lnTo>
                    <a:pt x="f44" y="f29"/>
                  </a:lnTo>
                  <a:lnTo>
                    <a:pt x="f44" y="f10"/>
                  </a:lnTo>
                  <a:cubicBezTo>
                    <a:pt x="f44" y="f28"/>
                    <a:pt x="f45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8" name="Google Shape;5651;p66">
            <a:extLst>
              <a:ext uri="{FF2B5EF4-FFF2-40B4-BE49-F238E27FC236}">
                <a16:creationId xmlns:a16="http://schemas.microsoft.com/office/drawing/2014/main" id="{FC89C7DA-48A2-D152-D407-367B643FFAAA}"/>
              </a:ext>
            </a:extLst>
          </p:cNvPr>
          <p:cNvGrpSpPr/>
          <p:nvPr/>
        </p:nvGrpSpPr>
        <p:grpSpPr>
          <a:xfrm>
            <a:off x="7593278" y="2726923"/>
            <a:ext cx="441298" cy="284452"/>
            <a:chOff x="7593278" y="2726923"/>
            <a:chExt cx="441298" cy="284452"/>
          </a:xfrm>
        </p:grpSpPr>
        <p:sp>
          <p:nvSpPr>
            <p:cNvPr id="109" name="Google Shape;5652;p66">
              <a:extLst>
                <a:ext uri="{FF2B5EF4-FFF2-40B4-BE49-F238E27FC236}">
                  <a16:creationId xmlns:a16="http://schemas.microsoft.com/office/drawing/2014/main" id="{1E509BE4-B69F-C22D-A626-9A818121C9CE}"/>
                </a:ext>
              </a:extLst>
            </p:cNvPr>
            <p:cNvSpPr/>
            <p:nvPr/>
          </p:nvSpPr>
          <p:spPr>
            <a:xfrm>
              <a:off x="7593278" y="2744919"/>
              <a:ext cx="441298" cy="2664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637"/>
                <a:gd name="f5" fmla="val 266"/>
                <a:gd name="f6" fmla="val 1"/>
                <a:gd name="f7" fmla="val 91"/>
                <a:gd name="f8" fmla="val 272"/>
                <a:gd name="f9" fmla="val 585"/>
                <a:gd name="f10" fmla="val 907"/>
                <a:gd name="f11" fmla="val 9941"/>
                <a:gd name="f12" fmla="val 10877"/>
                <a:gd name="f13" fmla="val 757"/>
                <a:gd name="f14" fmla="val 11633"/>
                <a:gd name="f15" fmla="val 1693"/>
                <a:gd name="f16" fmla="val 11636"/>
                <a:gd name="f17" fmla="val 17577"/>
                <a:gd name="f18" fmla="val 18514"/>
                <a:gd name="f19" fmla="val 19270"/>
                <a:gd name="f20" fmla="val 19176"/>
                <a:gd name="f21" fmla="val 19005"/>
                <a:gd name="f22" fmla="val 9974"/>
                <a:gd name="f23" fmla="val 7005"/>
                <a:gd name="f24" fmla="val 9873"/>
                <a:gd name="f25" fmla="val 7080"/>
                <a:gd name="f26" fmla="val 9754"/>
                <a:gd name="f27" fmla="val 7118"/>
                <a:gd name="f28" fmla="val 9635"/>
                <a:gd name="f29" fmla="val 9516"/>
                <a:gd name="f30" fmla="val 9397"/>
                <a:gd name="f31" fmla="val 9296"/>
                <a:gd name="f32" fmla="*/ f0 1 19273"/>
                <a:gd name="f33" fmla="*/ f1 1 11637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9273"/>
                <a:gd name="f40" fmla="*/ f37 1 11637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9273" h="11637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15" y="f16"/>
                  </a:cubicBezTo>
                  <a:lnTo>
                    <a:pt x="f17" y="f16"/>
                  </a:lnTo>
                  <a:cubicBezTo>
                    <a:pt x="f18" y="f14"/>
                    <a:pt x="f19" y="f12"/>
                    <a:pt x="f3" y="f11"/>
                  </a:cubicBezTo>
                  <a:lnTo>
                    <a:pt x="f3" y="f10"/>
                  </a:lnTo>
                  <a:cubicBezTo>
                    <a:pt x="f19" y="f9"/>
                    <a:pt x="f20" y="f8"/>
                    <a:pt x="f21" y="f6"/>
                  </a:cubicBezTo>
                  <a:lnTo>
                    <a:pt x="f22" y="f23"/>
                  </a:ln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1" y="f23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5653;p66">
              <a:extLst>
                <a:ext uri="{FF2B5EF4-FFF2-40B4-BE49-F238E27FC236}">
                  <a16:creationId xmlns:a16="http://schemas.microsoft.com/office/drawing/2014/main" id="{7BA5C596-D74A-7E08-01FA-46C442FB8999}"/>
                </a:ext>
              </a:extLst>
            </p:cNvPr>
            <p:cNvSpPr/>
            <p:nvPr/>
          </p:nvSpPr>
          <p:spPr>
            <a:xfrm>
              <a:off x="7620664" y="2726923"/>
              <a:ext cx="386480" cy="1518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879"/>
                <a:gd name="f4" fmla="val 6632"/>
                <a:gd name="f5" fmla="val 497"/>
                <a:gd name="f6" fmla="val 1"/>
                <a:gd name="f7" fmla="val 328"/>
                <a:gd name="f8" fmla="val 160"/>
                <a:gd name="f9" fmla="val 31"/>
                <a:gd name="f10" fmla="val 82"/>
                <a:gd name="f11" fmla="val 8441"/>
                <a:gd name="f12" fmla="val 6631"/>
                <a:gd name="f13" fmla="val 16878"/>
                <a:gd name="f14" fmla="val 16719"/>
                <a:gd name="f15" fmla="val 16550"/>
                <a:gd name="f16" fmla="val 16381"/>
                <a:gd name="f17" fmla="*/ f0 1 16879"/>
                <a:gd name="f18" fmla="*/ f1 1 6632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6879"/>
                <a:gd name="f25" fmla="*/ f22 1 6632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6879" h="663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2"/>
                  </a:lnTo>
                  <a:lnTo>
                    <a:pt x="f13" y="f10"/>
                  </a:lnTo>
                  <a:cubicBezTo>
                    <a:pt x="f14" y="f9"/>
                    <a:pt x="f15" y="f6"/>
                    <a:pt x="f16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1" name="Google Shape;5775;p66">
            <a:extLst>
              <a:ext uri="{FF2B5EF4-FFF2-40B4-BE49-F238E27FC236}">
                <a16:creationId xmlns:a16="http://schemas.microsoft.com/office/drawing/2014/main" id="{198D386C-9EF8-94C4-9797-C949226A09CB}"/>
              </a:ext>
            </a:extLst>
          </p:cNvPr>
          <p:cNvGrpSpPr/>
          <p:nvPr/>
        </p:nvGrpSpPr>
        <p:grpSpPr>
          <a:xfrm>
            <a:off x="6432410" y="2748311"/>
            <a:ext cx="338931" cy="317744"/>
            <a:chOff x="6432410" y="2748311"/>
            <a:chExt cx="338931" cy="317744"/>
          </a:xfrm>
        </p:grpSpPr>
        <p:sp>
          <p:nvSpPr>
            <p:cNvPr id="112" name="Google Shape;5776;p66">
              <a:extLst>
                <a:ext uri="{FF2B5EF4-FFF2-40B4-BE49-F238E27FC236}">
                  <a16:creationId xmlns:a16="http://schemas.microsoft.com/office/drawing/2014/main" id="{530E93B7-C86A-9C6F-D08B-FD67A460047B}"/>
                </a:ext>
              </a:extLst>
            </p:cNvPr>
            <p:cNvSpPr/>
            <p:nvPr/>
          </p:nvSpPr>
          <p:spPr>
            <a:xfrm>
              <a:off x="6492624" y="3026325"/>
              <a:ext cx="133456" cy="397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89"/>
                <a:gd name="f4" fmla="val 2259"/>
                <a:gd name="f5" fmla="val 2792"/>
                <a:gd name="f6" fmla="val 2415"/>
                <a:gd name="f7" fmla="val 1130"/>
                <a:gd name="f8" fmla="val 567"/>
                <a:gd name="f9" fmla="val 253"/>
                <a:gd name="f10" fmla="val 1383"/>
                <a:gd name="f11" fmla="val 1696"/>
                <a:gd name="f12" fmla="val 2006"/>
                <a:gd name="f13" fmla="val 7101"/>
                <a:gd name="f14" fmla="val 1831"/>
                <a:gd name="f15" fmla="val 6821"/>
                <a:gd name="f16" fmla="val 1214"/>
                <a:gd name="f17" fmla="*/ f0 1 7589"/>
                <a:gd name="f18" fmla="*/ f1 1 2259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589"/>
                <a:gd name="f25" fmla="*/ f22 1 2259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589" h="2259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cubicBezTo>
                    <a:pt x="f9" y="f7"/>
                    <a:pt x="f2" y="f10"/>
                    <a:pt x="f2" y="f11"/>
                  </a:cubicBezTo>
                  <a:cubicBezTo>
                    <a:pt x="f2" y="f12"/>
                    <a:pt x="f9" y="f4"/>
                    <a:pt x="f8" y="f4"/>
                  </a:cubicBezTo>
                  <a:lnTo>
                    <a:pt x="f3" y="f4"/>
                  </a:lnTo>
                  <a:cubicBezTo>
                    <a:pt x="f13" y="f14"/>
                    <a:pt x="f15" y="f16"/>
                    <a:pt x="f15" y="f8"/>
                  </a:cubicBezTo>
                  <a:lnTo>
                    <a:pt x="f15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5777;p66">
              <a:extLst>
                <a:ext uri="{FF2B5EF4-FFF2-40B4-BE49-F238E27FC236}">
                  <a16:creationId xmlns:a16="http://schemas.microsoft.com/office/drawing/2014/main" id="{A2165F2C-EDF5-A9C6-F1D7-0AF29BC90F94}"/>
                </a:ext>
              </a:extLst>
            </p:cNvPr>
            <p:cNvSpPr/>
            <p:nvPr/>
          </p:nvSpPr>
          <p:spPr>
            <a:xfrm>
              <a:off x="6432410" y="2966743"/>
              <a:ext cx="180164" cy="39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245"/>
                <a:gd name="f4" fmla="val 2260"/>
                <a:gd name="f5" fmla="val 1"/>
                <a:gd name="f6" fmla="val 567"/>
                <a:gd name="f7" fmla="val 1500"/>
                <a:gd name="f8" fmla="val 756"/>
                <a:gd name="f9" fmla="val 2259"/>
                <a:gd name="f10" fmla="val 1693"/>
                <a:gd name="f11" fmla="*/ f0 1 10245"/>
                <a:gd name="f12" fmla="*/ f1 1 2260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0245"/>
                <a:gd name="f19" fmla="*/ f16 1 2260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0245" h="2260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3" y="f9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5778;p66">
              <a:extLst>
                <a:ext uri="{FF2B5EF4-FFF2-40B4-BE49-F238E27FC236}">
                  <a16:creationId xmlns:a16="http://schemas.microsoft.com/office/drawing/2014/main" id="{7D158926-18E0-23A7-565B-56F408BA9AB6}"/>
                </a:ext>
              </a:extLst>
            </p:cNvPr>
            <p:cNvSpPr/>
            <p:nvPr/>
          </p:nvSpPr>
          <p:spPr>
            <a:xfrm>
              <a:off x="6632435" y="2907179"/>
              <a:ext cx="119164" cy="993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6"/>
                <a:gd name="f4" fmla="val 5647"/>
                <a:gd name="f5" fmla="val 5646"/>
                <a:gd name="f6" fmla="val 6775"/>
                <a:gd name="f7" fmla="*/ f0 1 6776"/>
                <a:gd name="f8" fmla="*/ f1 1 5647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776"/>
                <a:gd name="f15" fmla="*/ f12 1 5647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776" h="5647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5779;p66">
              <a:extLst>
                <a:ext uri="{FF2B5EF4-FFF2-40B4-BE49-F238E27FC236}">
                  <a16:creationId xmlns:a16="http://schemas.microsoft.com/office/drawing/2014/main" id="{196E0315-29CD-B860-DF0B-75F038D595C5}"/>
                </a:ext>
              </a:extLst>
            </p:cNvPr>
            <p:cNvSpPr/>
            <p:nvPr/>
          </p:nvSpPr>
          <p:spPr>
            <a:xfrm>
              <a:off x="6632435" y="3026325"/>
              <a:ext cx="119164" cy="298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6"/>
                <a:gd name="f4" fmla="val 1696"/>
                <a:gd name="f5" fmla="val 567"/>
                <a:gd name="f6" fmla="val 1190"/>
                <a:gd name="f7" fmla="val 506"/>
                <a:gd name="f8" fmla="val 1129"/>
                <a:gd name="f9" fmla="val 5646"/>
                <a:gd name="f10" fmla="val 6270"/>
                <a:gd name="f11" fmla="val 6775"/>
                <a:gd name="f12" fmla="*/ f0 1 6776"/>
                <a:gd name="f13" fmla="*/ f1 1 169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776"/>
                <a:gd name="f20" fmla="*/ f17 1 169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776" h="1696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11" y="f6"/>
                    <a:pt x="f11" y="f5"/>
                  </a:cubicBezTo>
                  <a:lnTo>
                    <a:pt x="f11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5780;p66">
              <a:extLst>
                <a:ext uri="{FF2B5EF4-FFF2-40B4-BE49-F238E27FC236}">
                  <a16:creationId xmlns:a16="http://schemas.microsoft.com/office/drawing/2014/main" id="{2C124126-E25B-51C6-30E2-6E679A85FCFE}"/>
                </a:ext>
              </a:extLst>
            </p:cNvPr>
            <p:cNvSpPr/>
            <p:nvPr/>
          </p:nvSpPr>
          <p:spPr>
            <a:xfrm>
              <a:off x="6432410" y="2748311"/>
              <a:ext cx="338931" cy="1985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293"/>
                <a:gd name="f5" fmla="val 1693"/>
                <a:gd name="f6" fmla="val 756"/>
                <a:gd name="f7" fmla="val 1"/>
                <a:gd name="f8" fmla="val 759"/>
                <a:gd name="f9" fmla="val 1696"/>
                <a:gd name="f10" fmla="val 10245"/>
                <a:gd name="f11" fmla="val 7342"/>
                <a:gd name="f12" fmla="val 6092"/>
                <a:gd name="f13" fmla="val 11257"/>
                <a:gd name="f14" fmla="val 5083"/>
                <a:gd name="f15" fmla="val 12503"/>
                <a:gd name="f16" fmla="val 17020"/>
                <a:gd name="f17" fmla="val 18201"/>
                <a:gd name="f18" fmla="val 19179"/>
                <a:gd name="f19" fmla="val 5993"/>
                <a:gd name="f20" fmla="val 7167"/>
                <a:gd name="f21" fmla="val 19270"/>
                <a:gd name="f22" fmla="val 18514"/>
                <a:gd name="f23" fmla="val 17577"/>
                <a:gd name="f24" fmla="*/ f0 1 19273"/>
                <a:gd name="f25" fmla="*/ f1 1 11293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19273"/>
                <a:gd name="f32" fmla="*/ f29 1 11293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9273" h="11293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10" y="f4"/>
                  </a:lnTo>
                  <a:lnTo>
                    <a:pt x="f10" y="f11"/>
                  </a:lnTo>
                  <a:cubicBezTo>
                    <a:pt x="f10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9"/>
                    <a:pt x="f3" y="f20"/>
                  </a:cubicBezTo>
                  <a:lnTo>
                    <a:pt x="f3" y="f9"/>
                  </a:lnTo>
                  <a:cubicBezTo>
                    <a:pt x="f21" y="f8"/>
                    <a:pt x="f22" y="f2"/>
                    <a:pt x="f23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5781;p66">
              <a:extLst>
                <a:ext uri="{FF2B5EF4-FFF2-40B4-BE49-F238E27FC236}">
                  <a16:creationId xmlns:a16="http://schemas.microsoft.com/office/drawing/2014/main" id="{4236D5FF-702C-3000-9999-66AEE4229587}"/>
                </a:ext>
              </a:extLst>
            </p:cNvPr>
            <p:cNvSpPr/>
            <p:nvPr/>
          </p:nvSpPr>
          <p:spPr>
            <a:xfrm>
              <a:off x="6632435" y="2857554"/>
              <a:ext cx="119164" cy="297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6"/>
                <a:gd name="f4" fmla="val 1693"/>
                <a:gd name="f5" fmla="val 1129"/>
                <a:gd name="f6" fmla="val 1"/>
                <a:gd name="f7" fmla="val 506"/>
                <a:gd name="f8" fmla="val 503"/>
                <a:gd name="f9" fmla="val 1130"/>
                <a:gd name="f10" fmla="val 6775"/>
                <a:gd name="f11" fmla="val 6270"/>
                <a:gd name="f12" fmla="val 5646"/>
                <a:gd name="f13" fmla="*/ f0 1 6776"/>
                <a:gd name="f14" fmla="*/ f1 1 1693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6776"/>
                <a:gd name="f21" fmla="*/ f18 1 1693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6776" h="169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4"/>
                  </a:lnTo>
                  <a:lnTo>
                    <a:pt x="f10" y="f4"/>
                  </a:lnTo>
                  <a:lnTo>
                    <a:pt x="f10" y="f9"/>
                  </a:lnTo>
                  <a:cubicBezTo>
                    <a:pt x="f10" y="f8"/>
                    <a:pt x="f11" y="f6"/>
                    <a:pt x="f12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D6A793-75AC-2C7D-930E-D63B118522A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800">
                <a:solidFill>
                  <a:srgbClr val="000000"/>
                </a:solidFill>
                <a:latin typeface="Arial"/>
                <a:cs typeface="Arial" pitchFamily="34"/>
              </a:rPr>
              <a:t>Fully Editable Icon Sets: B</a:t>
            </a:r>
          </a:p>
        </p:txBody>
      </p:sp>
      <p:grpSp>
        <p:nvGrpSpPr>
          <p:cNvPr id="3" name="Grupo 3">
            <a:extLst>
              <a:ext uri="{FF2B5EF4-FFF2-40B4-BE49-F238E27FC236}">
                <a16:creationId xmlns:a16="http://schemas.microsoft.com/office/drawing/2014/main" id="{8D97D94B-D16F-EF8C-DD51-5271E9BE6C10}"/>
              </a:ext>
            </a:extLst>
          </p:cNvPr>
          <p:cNvGrpSpPr/>
          <p:nvPr/>
        </p:nvGrpSpPr>
        <p:grpSpPr>
          <a:xfrm>
            <a:off x="3128875" y="1179621"/>
            <a:ext cx="5793675" cy="3359816"/>
            <a:chOff x="3128875" y="1179621"/>
            <a:chExt cx="5793675" cy="3359816"/>
          </a:xfrm>
        </p:grpSpPr>
        <p:sp>
          <p:nvSpPr>
            <p:cNvPr id="4" name="Freeform 108">
              <a:extLst>
                <a:ext uri="{FF2B5EF4-FFF2-40B4-BE49-F238E27FC236}">
                  <a16:creationId xmlns:a16="http://schemas.microsoft.com/office/drawing/2014/main" id="{C94DAE92-7069-7550-83CD-752E3761AAF7}"/>
                </a:ext>
              </a:extLst>
            </p:cNvPr>
            <p:cNvSpPr/>
            <p:nvPr/>
          </p:nvSpPr>
          <p:spPr>
            <a:xfrm>
              <a:off x="4530806" y="1242450"/>
              <a:ext cx="415402" cy="4892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1005"/>
                <a:gd name="f4" fmla="val 376812"/>
                <a:gd name="f5" fmla="val 179590"/>
                <a:gd name="f6" fmla="val 105941"/>
                <a:gd name="f7" fmla="val 189466"/>
                <a:gd name="f8" fmla="val 103284"/>
                <a:gd name="f9" fmla="val 200229"/>
                <a:gd name="f10" fmla="val 106383"/>
                <a:gd name="f11" fmla="val 207502"/>
                <a:gd name="f12" fmla="val 113978"/>
                <a:gd name="f13" fmla="val 205155"/>
                <a:gd name="f14" fmla="val 116193"/>
                <a:gd name="f15" fmla="val 198727"/>
                <a:gd name="f16" fmla="val 109493"/>
                <a:gd name="f17" fmla="val 189244"/>
                <a:gd name="f18" fmla="val 106732"/>
                <a:gd name="f19" fmla="val 180543"/>
                <a:gd name="f20" fmla="val 109027"/>
                <a:gd name="f21" fmla="val 171284"/>
                <a:gd name="f22" fmla="val 111470"/>
                <a:gd name="f23" fmla="val 164597"/>
                <a:gd name="f24" fmla="val 119184"/>
                <a:gd name="f25" fmla="val 163491"/>
                <a:gd name="f26" fmla="val 128699"/>
                <a:gd name="f27" fmla="val 160301"/>
                <a:gd name="f28" fmla="val 128192"/>
                <a:gd name="f29" fmla="val 160626"/>
                <a:gd name="f30" fmla="val 125509"/>
                <a:gd name="f31" fmla="val 161343"/>
                <a:gd name="f32" fmla="val 122953"/>
                <a:gd name="f33" fmla="val 162397"/>
                <a:gd name="f34" fmla="val 120583"/>
                <a:gd name="f35" fmla="val 163188"/>
                <a:gd name="f36" fmla="val 118806"/>
                <a:gd name="f37" fmla="val 164168"/>
                <a:gd name="f38" fmla="val 117134"/>
                <a:gd name="f39" fmla="val 165317"/>
                <a:gd name="f40" fmla="val 115593"/>
                <a:gd name="f41" fmla="val 184774"/>
                <a:gd name="f42" fmla="val 76800"/>
                <a:gd name="f43" fmla="val 189722"/>
                <a:gd name="f44" fmla="val 75892"/>
                <a:gd name="f45" fmla="val 194950"/>
                <a:gd name="f46" fmla="val 76276"/>
                <a:gd name="f47" fmla="val 199898"/>
                <a:gd name="f48" fmla="val 78055"/>
                <a:gd name="f49" fmla="val 198784"/>
                <a:gd name="f50" fmla="val 81085"/>
                <a:gd name="f51" fmla="val 190044"/>
                <a:gd name="f52" fmla="val 77951"/>
                <a:gd name="f53" fmla="val 180324"/>
                <a:gd name="f54" fmla="val 79705"/>
                <a:gd name="f55" fmla="val 173557"/>
                <a:gd name="f56" fmla="val 85636"/>
                <a:gd name="f57" fmla="val 166357"/>
                <a:gd name="f58" fmla="val 91948"/>
                <a:gd name="f59" fmla="val 163808"/>
                <a:gd name="f60" fmla="val 101834"/>
                <a:gd name="f61" fmla="val 167057"/>
                <a:gd name="f62" fmla="val 110845"/>
                <a:gd name="f63" fmla="val 163976"/>
                <a:gd name="f64" fmla="val 111813"/>
                <a:gd name="f65" fmla="val 161264"/>
                <a:gd name="f66" fmla="val 104174"/>
                <a:gd name="f67" fmla="val 162206"/>
                <a:gd name="f68" fmla="val 95982"/>
                <a:gd name="f69" fmla="val 166259"/>
                <a:gd name="f70" fmla="val 89343"/>
                <a:gd name="f71" fmla="val 171329"/>
                <a:gd name="f72" fmla="val 83298"/>
                <a:gd name="f73" fmla="val 175158"/>
                <a:gd name="f74" fmla="val 79908"/>
                <a:gd name="f75" fmla="val 179826"/>
                <a:gd name="f76" fmla="val 77708"/>
                <a:gd name="f77" fmla="val 179076"/>
                <a:gd name="f78" fmla="val 24908"/>
                <a:gd name="f79" fmla="val 173882"/>
                <a:gd name="f80" fmla="val 25821"/>
                <a:gd name="f81" fmla="val 169065"/>
                <a:gd name="f82" fmla="val 28595"/>
                <a:gd name="f83" fmla="val 165693"/>
                <a:gd name="f84" fmla="val 33023"/>
                <a:gd name="f85" fmla="val 165081"/>
                <a:gd name="f86" fmla="val 32645"/>
                <a:gd name="f87" fmla="val 164343"/>
                <a:gd name="f88" fmla="val 33841"/>
                <a:gd name="f89" fmla="val 159156"/>
                <a:gd name="f90" fmla="val 28989"/>
                <a:gd name="f91" fmla="val 147650"/>
                <a:gd name="f92" fmla="val 21890"/>
                <a:gd name="f93" fmla="val 132568"/>
                <a:gd name="f94" fmla="val 25462"/>
                <a:gd name="f95" fmla="val 125468"/>
                <a:gd name="f96" fmla="val 36968"/>
                <a:gd name="f97" fmla="val 125028"/>
                <a:gd name="f98" fmla="val 37682"/>
                <a:gd name="f99" fmla="val 124628"/>
                <a:gd name="f100" fmla="val 38410"/>
                <a:gd name="f101" fmla="val 124607"/>
                <a:gd name="f102" fmla="val 39302"/>
                <a:gd name="f103" fmla="val 121192"/>
                <a:gd name="f104" fmla="val 53871"/>
                <a:gd name="f105" fmla="val 126621"/>
                <a:gd name="f106" fmla="val 67918"/>
                <a:gd name="f107" fmla="val 137512"/>
                <a:gd name="f108" fmla="val 72288"/>
                <a:gd name="f109" fmla="val 136408"/>
                <a:gd name="f110" fmla="val 75373"/>
                <a:gd name="f111" fmla="val 125065"/>
                <a:gd name="f112" fmla="val 70889"/>
                <a:gd name="f113" fmla="val 118824"/>
                <a:gd name="f114" fmla="val 57470"/>
                <a:gd name="f115" fmla="val 120792"/>
                <a:gd name="f116" fmla="val 42874"/>
                <a:gd name="f117" fmla="val 110219"/>
                <a:gd name="f118" fmla="val 38045"/>
                <a:gd name="f119" fmla="val 97555"/>
                <a:gd name="f120" fmla="val 41998"/>
                <a:gd name="f121" fmla="val 91229"/>
                <a:gd name="f122" fmla="val 52250"/>
                <a:gd name="f123" fmla="val 86215"/>
                <a:gd name="f124" fmla="val 60377"/>
                <a:gd name="f125" fmla="val 87164"/>
                <a:gd name="f126" fmla="val 68019"/>
                <a:gd name="f127" fmla="val 90995"/>
                <a:gd name="f128" fmla="val 75559"/>
                <a:gd name="f129" fmla="val 88405"/>
                <a:gd name="f130" fmla="val 77546"/>
                <a:gd name="f131" fmla="val 86197"/>
                <a:gd name="f132" fmla="val 80074"/>
                <a:gd name="f133" fmla="val 84391"/>
                <a:gd name="f134" fmla="val 83001"/>
                <a:gd name="f135" fmla="val 75261"/>
                <a:gd name="f136" fmla="val 97799"/>
                <a:gd name="f137" fmla="val 79855"/>
                <a:gd name="f138" fmla="val 117197"/>
                <a:gd name="f139" fmla="val 94653"/>
                <a:gd name="f140" fmla="val 126328"/>
                <a:gd name="f141" fmla="val 99603"/>
                <a:gd name="f142" fmla="val 129383"/>
                <a:gd name="f143" fmla="val 105068"/>
                <a:gd name="f144" fmla="val 130901"/>
                <a:gd name="f145" fmla="val 110449"/>
                <a:gd name="f146" fmla="val 130283"/>
                <a:gd name="f147" fmla="val 111461"/>
                <a:gd name="f148" fmla="val 121556"/>
                <a:gd name="f149" fmla="val 114239"/>
                <a:gd name="f150" fmla="val 112980"/>
                <a:gd name="f151" fmla="val 118788"/>
                <a:gd name="f152" fmla="val 105103"/>
                <a:gd name="f153" fmla="val 122060"/>
                <a:gd name="f154" fmla="val 106993"/>
                <a:gd name="f155" fmla="val 117549"/>
                <a:gd name="f156" fmla="val 114804"/>
                <a:gd name="f157" fmla="val 114885"/>
                <a:gd name="f158" fmla="val 123345"/>
                <a:gd name="f159" fmla="val 114602"/>
                <a:gd name="f160" fmla="val 132066"/>
                <a:gd name="f161" fmla="val 118189"/>
                <a:gd name="f162" fmla="val 142541"/>
                <a:gd name="f163" fmla="val 127538"/>
                <a:gd name="f164" fmla="val 149533"/>
                <a:gd name="f165" fmla="val 138054"/>
                <a:gd name="f166" fmla="val 150704"/>
                <a:gd name="f167" fmla="val 138622"/>
                <a:gd name="f168" fmla="val 157584"/>
                <a:gd name="f169" fmla="val 141809"/>
                <a:gd name="f170" fmla="val 168599"/>
                <a:gd name="f171" fmla="val 152592"/>
                <a:gd name="f172" fmla="val 175355"/>
                <a:gd name="f173" fmla="val 163536"/>
                <a:gd name="f174" fmla="val 173320"/>
                <a:gd name="f175" fmla="val 163736"/>
                <a:gd name="f176" fmla="val 174011"/>
                <a:gd name="f177" fmla="val 165086"/>
                <a:gd name="f178" fmla="val 173621"/>
                <a:gd name="f179" fmla="val 165671"/>
                <a:gd name="f180" fmla="val 180699"/>
                <a:gd name="f181" fmla="val 169429"/>
                <a:gd name="f182" fmla="val 193686"/>
                <a:gd name="f183" fmla="val 183003"/>
                <a:gd name="f184" fmla="val 201168"/>
                <a:gd name="f185" fmla="val 195990"/>
                <a:gd name="f186" fmla="val 197411"/>
                <a:gd name="f187" fmla="val 196796"/>
                <a:gd name="f188" fmla="val 197178"/>
                <a:gd name="f189" fmla="val 197581"/>
                <a:gd name="f190" fmla="val 196907"/>
                <a:gd name="f191" fmla="val 198196"/>
                <a:gd name="f192" fmla="val 196260"/>
                <a:gd name="f193" fmla="val 209934"/>
                <a:gd name="f194" fmla="val 188156"/>
                <a:gd name="f195" fmla="val 215400"/>
                <a:gd name="f196" fmla="val 175007"/>
                <a:gd name="f197" fmla="val 211155"/>
                <a:gd name="f198" fmla="val 164763"/>
                <a:gd name="f199" fmla="val 205121"/>
                <a:gd name="f200" fmla="val 170199"/>
                <a:gd name="f201" fmla="val 196738"/>
                <a:gd name="f202" fmla="val 172687"/>
                <a:gd name="f203" fmla="val 188343"/>
                <a:gd name="f204" fmla="val 171472"/>
                <a:gd name="f205" fmla="val 188829"/>
                <a:gd name="f206" fmla="val 168281"/>
                <a:gd name="f207" fmla="val 198020"/>
                <a:gd name="f208" fmla="val 169602"/>
                <a:gd name="f209" fmla="val 207192"/>
                <a:gd name="f210" fmla="val 165939"/>
                <a:gd name="f211" fmla="val 212635"/>
                <a:gd name="f212" fmla="val 158774"/>
                <a:gd name="f213" fmla="val 218427"/>
                <a:gd name="f214" fmla="val 151149"/>
                <a:gd name="f215" fmla="val 218946"/>
                <a:gd name="f216" fmla="val 140953"/>
                <a:gd name="f217" fmla="val 213960"/>
                <a:gd name="f218" fmla="val 132774"/>
                <a:gd name="f219" fmla="val 216785"/>
                <a:gd name="f220" fmla="val 131210"/>
                <a:gd name="f221" fmla="val 222366"/>
                <a:gd name="f222" fmla="val 140465"/>
                <a:gd name="f223" fmla="val 221779"/>
                <a:gd name="f224" fmla="val 151983"/>
                <a:gd name="f225" fmla="val 215286"/>
                <a:gd name="f226" fmla="val 160619"/>
                <a:gd name="f227" fmla="val 213805"/>
                <a:gd name="f228" fmla="val 162105"/>
                <a:gd name="f229" fmla="val 172938"/>
                <a:gd name="f230" fmla="val 214526"/>
                <a:gd name="f231" fmla="val 186813"/>
                <a:gd name="f232" fmla="val 203421"/>
                <a:gd name="f233" fmla="val 196175"/>
                <a:gd name="f234" fmla="val 208012"/>
                <a:gd name="f235" fmla="val 206854"/>
                <a:gd name="f236" fmla="val 220050"/>
                <a:gd name="f237" fmla="val 212429"/>
                <a:gd name="f238" fmla="val 231622"/>
                <a:gd name="f239" fmla="val 209082"/>
                <a:gd name="f240" fmla="val 239377"/>
                <a:gd name="f241" fmla="val 206838"/>
                <a:gd name="f242" fmla="val 243741"/>
                <a:gd name="f243" fmla="val 201989"/>
                <a:gd name="f244" fmla="val 246092"/>
                <a:gd name="f245" fmla="val 195539"/>
                <a:gd name="f246" fmla="val 255042"/>
                <a:gd name="f247" fmla="val 199507"/>
                <a:gd name="f248" fmla="val 265290"/>
                <a:gd name="f249" fmla="val 198199"/>
                <a:gd name="f250" fmla="val 272958"/>
                <a:gd name="f251" fmla="val 192601"/>
                <a:gd name="f252" fmla="val 276795"/>
                <a:gd name="f253" fmla="val 193971"/>
                <a:gd name="f254" fmla="val 289009"/>
                <a:gd name="f255" fmla="val 194016"/>
                <a:gd name="f256" fmla="val 298363"/>
                <a:gd name="f257" fmla="val 193248"/>
                <a:gd name="f258" fmla="val 304258"/>
                <a:gd name="f259" fmla="val 183694"/>
                <a:gd name="f260" fmla="val 309343"/>
                <a:gd name="f261" fmla="val 175453"/>
                <a:gd name="f262" fmla="val 308953"/>
                <a:gd name="f263" fmla="val 165378"/>
                <a:gd name="f264" fmla="val 303795"/>
                <a:gd name="f265" fmla="val 157923"/>
                <a:gd name="f266" fmla="val 298315"/>
                <a:gd name="f267" fmla="val 164420"/>
                <a:gd name="f268" fmla="val 291041"/>
                <a:gd name="f269" fmla="val 168177"/>
                <a:gd name="f270" fmla="val 283702"/>
                <a:gd name="f271" fmla="val 168174"/>
                <a:gd name="f272" fmla="val 283555"/>
                <a:gd name="f273" fmla="val 164527"/>
                <a:gd name="f274" fmla="val 293404"/>
                <a:gd name="f275" fmla="val 164978"/>
                <a:gd name="f276" fmla="val 303289"/>
                <a:gd name="f277" fmla="val 157339"/>
                <a:gd name="f278" fmla="val 308110"/>
                <a:gd name="f279" fmla="val 145450"/>
                <a:gd name="f280" fmla="val 311022"/>
                <a:gd name="f281" fmla="val 136198"/>
                <a:gd name="f282" fmla="val 308752"/>
                <a:gd name="f283" fmla="val 126109"/>
                <a:gd name="f284" fmla="val 302169"/>
                <a:gd name="f285" fmla="val 119023"/>
                <a:gd name="f286" fmla="val 296249"/>
                <a:gd name="f287" fmla="val 127191"/>
                <a:gd name="f288" fmla="val 286098"/>
                <a:gd name="f289" fmla="val 131525"/>
                <a:gd name="f290" fmla="val 275782"/>
                <a:gd name="f291" fmla="val 130309"/>
                <a:gd name="f292" fmla="val 276183"/>
                <a:gd name="f293" fmla="val 127106"/>
                <a:gd name="f294" fmla="val 285405"/>
                <a:gd name="f295" fmla="val 128184"/>
                <a:gd name="f296" fmla="val 294478"/>
                <a:gd name="f297" fmla="val 124281"/>
                <a:gd name="f298" fmla="val 299730"/>
                <a:gd name="f299" fmla="val 116974"/>
                <a:gd name="f300" fmla="val 300207"/>
                <a:gd name="f301" fmla="val 116045"/>
                <a:gd name="f302" fmla="val 300079"/>
                <a:gd name="f303" fmla="val 107222"/>
                <a:gd name="f304" fmla="val 295342"/>
                <a:gd name="f305" fmla="val 98867"/>
                <a:gd name="f306" fmla="val 287259"/>
                <a:gd name="f307" fmla="val 93880"/>
                <a:gd name="f308" fmla="val 284295"/>
                <a:gd name="f309" fmla="val 92051"/>
                <a:gd name="f310" fmla="val 281129"/>
                <a:gd name="f311" fmla="val 90828"/>
                <a:gd name="f312" fmla="val 277855"/>
                <a:gd name="f313" fmla="val 90561"/>
                <a:gd name="f314" fmla="val 271916"/>
                <a:gd name="f315" fmla="val 104194"/>
                <a:gd name="f316" fmla="val 259881"/>
                <a:gd name="f317" fmla="val 112708"/>
                <a:gd name="f318" fmla="val 248172"/>
                <a:gd name="f319" fmla="val 111695"/>
                <a:gd name="f320" fmla="val 248002"/>
                <a:gd name="f321" fmla="val 114741"/>
                <a:gd name="f322" fmla="val 246936"/>
                <a:gd name="f323" fmla="val 117719"/>
                <a:gd name="f324" fmla="val 245089"/>
                <a:gd name="f325" fmla="val 120348"/>
                <a:gd name="f326" fmla="val 241307"/>
                <a:gd name="f327" fmla="val 125729"/>
                <a:gd name="f328" fmla="val 234825"/>
                <a:gd name="f329" fmla="val 128827"/>
                <a:gd name="f330" fmla="val 228007"/>
                <a:gd name="f331" fmla="val 128511"/>
                <a:gd name="f332" fmla="val 228158"/>
                <a:gd name="f333" fmla="val 125380"/>
                <a:gd name="f334" fmla="val 233848"/>
                <a:gd name="f335" fmla="val 125642"/>
                <a:gd name="f336" fmla="val 239262"/>
                <a:gd name="f337" fmla="val 123097"/>
                <a:gd name="f338" fmla="val 242439"/>
                <a:gd name="f339" fmla="val 118667"/>
                <a:gd name="f340" fmla="val 244071"/>
                <a:gd name="f341" fmla="val 116391"/>
                <a:gd name="f342" fmla="val 244987"/>
                <a:gd name="f343" fmla="val 113796"/>
                <a:gd name="f344" fmla="val 245116"/>
                <a:gd name="f345" fmla="val 111152"/>
                <a:gd name="f346" fmla="val 243716"/>
                <a:gd name="f347" fmla="val 110904"/>
                <a:gd name="f348" fmla="val 244539"/>
                <a:gd name="f349" fmla="val 108155"/>
                <a:gd name="f350" fmla="val 244792"/>
                <a:gd name="f351" fmla="val 106166"/>
                <a:gd name="f352" fmla="val 244131"/>
                <a:gd name="f353" fmla="val 104285"/>
                <a:gd name="f354" fmla="val 243078"/>
                <a:gd name="f355" fmla="val 102544"/>
                <a:gd name="f356" fmla="val 240257"/>
                <a:gd name="f357" fmla="val 97875"/>
                <a:gd name="f358" fmla="val 235048"/>
                <a:gd name="f359" fmla="val 94922"/>
                <a:gd name="f360" fmla="val 229344"/>
                <a:gd name="f361" fmla="val 94755"/>
                <a:gd name="f362" fmla="val 229436"/>
                <a:gd name="f363" fmla="val 91621"/>
                <a:gd name="f364" fmla="val 236268"/>
                <a:gd name="f365" fmla="val 91821"/>
                <a:gd name="f366" fmla="val 242499"/>
                <a:gd name="f367" fmla="val 95409"/>
                <a:gd name="f368" fmla="val 245850"/>
                <a:gd name="f369" fmla="val 101072"/>
                <a:gd name="f370" fmla="val 247129"/>
                <a:gd name="f371" fmla="val 103235"/>
                <a:gd name="f372" fmla="val 247915"/>
                <a:gd name="f373" fmla="val 105575"/>
                <a:gd name="f374" fmla="val 248037"/>
                <a:gd name="f375" fmla="val 107973"/>
                <a:gd name="f376" fmla="val 258268"/>
                <a:gd name="f377" fmla="val 109553"/>
                <a:gd name="f378" fmla="val 268981"/>
                <a:gd name="f379" fmla="val 102051"/>
                <a:gd name="f380" fmla="val 274232"/>
                <a:gd name="f381" fmla="val 89778"/>
                <a:gd name="f382" fmla="val 278708"/>
                <a:gd name="f383" fmla="val 77339"/>
                <a:gd name="f384" fmla="val 274020"/>
                <a:gd name="f385" fmla="val 63056"/>
                <a:gd name="f386" fmla="val 262316"/>
                <a:gd name="f387" fmla="val 55834"/>
                <a:gd name="f388" fmla="val 257734"/>
                <a:gd name="f389" fmla="val 53007"/>
                <a:gd name="f390" fmla="val 252666"/>
                <a:gd name="f391" fmla="val 51626"/>
                <a:gd name="f392" fmla="val 247691"/>
                <a:gd name="f393" fmla="val 52231"/>
                <a:gd name="f394" fmla="val 248705"/>
                <a:gd name="f395" fmla="val 60913"/>
                <a:gd name="f396" fmla="val 245967"/>
                <a:gd name="f397" fmla="val 69020"/>
                <a:gd name="f398" fmla="val 239739"/>
                <a:gd name="f399" fmla="val 74185"/>
                <a:gd name="f400" fmla="val 237649"/>
                <a:gd name="f401" fmla="val 71664"/>
                <a:gd name="f402" fmla="val 244579"/>
                <a:gd name="f403" fmla="val 65918"/>
                <a:gd name="f404" fmla="val 246481"/>
                <a:gd name="f405" fmla="val 55888"/>
                <a:gd name="f406" fmla="val 243151"/>
                <a:gd name="f407" fmla="val 45920"/>
                <a:gd name="f408" fmla="val 241194"/>
                <a:gd name="f409" fmla="val 40124"/>
                <a:gd name="f410" fmla="val 237183"/>
                <a:gd name="f411" fmla="val 35004"/>
                <a:gd name="f412" fmla="val 231542"/>
                <a:gd name="f413" fmla="val 31523"/>
                <a:gd name="f414" fmla="val 221392"/>
                <a:gd name="f415" fmla="val 25261"/>
                <a:gd name="f416" fmla="val 208864"/>
                <a:gd name="f417" fmla="val 26095"/>
                <a:gd name="f418" fmla="val 199763"/>
                <a:gd name="f419" fmla="val 32668"/>
                <a:gd name="f420" fmla="val 194721"/>
                <a:gd name="f421" fmla="val 27952"/>
                <a:gd name="f422" fmla="val 189842"/>
                <a:gd name="f423" fmla="val 24941"/>
                <a:gd name="f424" fmla="val 184271"/>
                <a:gd name="f425" fmla="val 23995"/>
                <a:gd name="f426" fmla="val 190632"/>
                <a:gd name="f427" fmla="val 62"/>
                <a:gd name="f428" fmla="val 300121"/>
                <a:gd name="f429" fmla="val 2329"/>
                <a:gd name="f430" fmla="val 391248"/>
                <a:gd name="f431" fmla="val 125645"/>
                <a:gd name="f432" fmla="val 309641"/>
                <a:gd name="f433" fmla="val 225160"/>
                <a:gd name="f434" fmla="val 282892"/>
                <a:gd name="f435" fmla="val 251229"/>
                <a:gd name="f436" fmla="val 279266"/>
                <a:gd name="f437" fmla="val 288859"/>
                <a:gd name="f438" fmla="val 302841"/>
                <a:gd name="f439" fmla="val 374772"/>
                <a:gd name="f440" fmla="val 121266"/>
                <a:gd name="f441" fmla="val 109025"/>
                <a:gd name="f442" fmla="val 322355"/>
                <a:gd name="f443" fmla="val 76580"/>
                <a:gd name="f444" fmla="val 333165"/>
                <a:gd name="f445" fmla="val 40716"/>
                <a:gd name="f446" fmla="val 329924"/>
                <a:gd name="f447" fmla="val 28778"/>
                <a:gd name="f448" fmla="val 318327"/>
                <a:gd name="f449" fmla="val 22923"/>
                <a:gd name="f450" fmla="val 311868"/>
                <a:gd name="f451" fmla="val 25422"/>
                <a:gd name="f452" fmla="val 291738"/>
                <a:gd name="f453" fmla="val 32859"/>
                <a:gd name="f454" fmla="val 276164"/>
                <a:gd name="f455" fmla="val 35235"/>
                <a:gd name="f456" fmla="val 270344"/>
                <a:gd name="f457" fmla="val 23179"/>
                <a:gd name="f458" fmla="val 268321"/>
                <a:gd name="f459" fmla="val 20618"/>
                <a:gd name="f460" fmla="val 259843"/>
                <a:gd name="f461" fmla="val 19440"/>
                <a:gd name="f462" fmla="val 251965"/>
                <a:gd name="f463" fmla="val 27377"/>
                <a:gd name="f464" fmla="val 251682"/>
                <a:gd name="f465" fmla="val 30757"/>
                <a:gd name="f466" fmla="val 247602"/>
                <a:gd name="f467" fmla="val 18516"/>
                <a:gd name="f468" fmla="val 238938"/>
                <a:gd name="f469" fmla="val 12669"/>
                <a:gd name="f470" fmla="val 232923"/>
                <a:gd name="f471" fmla="val 25811"/>
                <a:gd name="f472" fmla="val 221592"/>
                <a:gd name="f473" fmla="val 29458"/>
                <a:gd name="f474" fmla="val 212919"/>
                <a:gd name="f475" fmla="val 16679"/>
                <a:gd name="f476" fmla="val 208924"/>
                <a:gd name="f477" fmla="val 7006"/>
                <a:gd name="f478" fmla="val 203466"/>
                <a:gd name="f479" fmla="val 307"/>
                <a:gd name="f480" fmla="val 196983"/>
                <a:gd name="f481" fmla="val -2572"/>
                <a:gd name="f482" fmla="val 186228"/>
                <a:gd name="f483" fmla="val 15339"/>
                <a:gd name="f484" fmla="val 171234"/>
                <a:gd name="f485" fmla="val 31089"/>
                <a:gd name="f486" fmla="val 151672"/>
                <a:gd name="f487" fmla="val 47602"/>
                <a:gd name="f488" fmla="val 132201"/>
                <a:gd name="f489" fmla="val 33821"/>
                <a:gd name="f490" fmla="val 117353"/>
                <a:gd name="f491" fmla="val 46470"/>
                <a:gd name="f492" fmla="val 75544"/>
                <a:gd name="f493" fmla="val 66559"/>
                <a:gd name="f494" fmla="val 23813"/>
                <a:gd name="f495" fmla="val 114124"/>
                <a:gd name="f496" fmla="val -1423"/>
                <a:gd name="f497" fmla="*/ f0 1 341005"/>
                <a:gd name="f498" fmla="*/ f1 1 376812"/>
                <a:gd name="f499" fmla="val f2"/>
                <a:gd name="f500" fmla="val f3"/>
                <a:gd name="f501" fmla="val f4"/>
                <a:gd name="f502" fmla="+- f501 0 f499"/>
                <a:gd name="f503" fmla="+- f500 0 f499"/>
                <a:gd name="f504" fmla="*/ f503 1 341005"/>
                <a:gd name="f505" fmla="*/ f502 1 376812"/>
                <a:gd name="f506" fmla="*/ f499 1 f504"/>
                <a:gd name="f507" fmla="*/ f500 1 f504"/>
                <a:gd name="f508" fmla="*/ f499 1 f505"/>
                <a:gd name="f509" fmla="*/ f501 1 f505"/>
                <a:gd name="f510" fmla="*/ f506 f497 1"/>
                <a:gd name="f511" fmla="*/ f507 f497 1"/>
                <a:gd name="f512" fmla="*/ f509 f498 1"/>
                <a:gd name="f513" fmla="*/ f508 f4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0" t="f513" r="f511" b="f512"/>
              <a:pathLst>
                <a:path w="341005" h="376812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lnTo>
                    <a:pt x="f13" y="f14"/>
                  </a:ln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lnTo>
                    <a:pt x="f27" y="f28"/>
                  </a:ln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lose/>
                  <a:moveTo>
                    <a:pt x="f41" y="f42"/>
                  </a:moveTo>
                  <a:cubicBezTo>
                    <a:pt x="f43" y="f44"/>
                    <a:pt x="f45" y="f46"/>
                    <a:pt x="f47" y="f48"/>
                  </a:cubicBezTo>
                  <a:lnTo>
                    <a:pt x="f49" y="f50"/>
                  </a:ln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lnTo>
                    <a:pt x="f63" y="f64"/>
                  </a:lnTo>
                  <a:cubicBezTo>
                    <a:pt x="f65" y="f66"/>
                    <a:pt x="f67" y="f68"/>
                    <a:pt x="f69" y="f70"/>
                  </a:cubicBezTo>
                  <a:lnTo>
                    <a:pt x="f71" y="f72"/>
                  </a:lnTo>
                  <a:cubicBezTo>
                    <a:pt x="f73" y="f74"/>
                    <a:pt x="f75" y="f76"/>
                    <a:pt x="f41" y="f42"/>
                  </a:cubicBezTo>
                  <a:close/>
                  <a:moveTo>
                    <a:pt x="f77" y="f78"/>
                  </a:moveTo>
                  <a:cubicBezTo>
                    <a:pt x="f79" y="f80"/>
                    <a:pt x="f81" y="f82"/>
                    <a:pt x="f83" y="f84"/>
                  </a:cubicBez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cubicBezTo>
                    <a:pt x="f91" y="f92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lnTo>
                    <a:pt x="f109" y="f110"/>
                  </a:lnTo>
                  <a:cubicBezTo>
                    <a:pt x="f111" y="f112"/>
                    <a:pt x="f113" y="f114"/>
                    <a:pt x="f115" y="f116"/>
                  </a:cubicBezTo>
                  <a:cubicBezTo>
                    <a:pt x="f117" y="f118"/>
                    <a:pt x="f119" y="f120"/>
                    <a:pt x="f121" y="f122"/>
                  </a:cubicBezTo>
                  <a:cubicBezTo>
                    <a:pt x="f123" y="f124"/>
                    <a:pt x="f125" y="f126"/>
                    <a:pt x="f127" y="f128"/>
                  </a:cubicBezTo>
                  <a:cubicBezTo>
                    <a:pt x="f129" y="f130"/>
                    <a:pt x="f131" y="f132"/>
                    <a:pt x="f133" y="f134"/>
                  </a:cubicBezTo>
                  <a:cubicBezTo>
                    <a:pt x="f135" y="f136"/>
                    <a:pt x="f137" y="f138"/>
                    <a:pt x="f139" y="f140"/>
                  </a:cubicBezTo>
                  <a:cubicBezTo>
                    <a:pt x="f141" y="f142"/>
                    <a:pt x="f143" y="f144"/>
                    <a:pt x="f145" y="f146"/>
                  </a:cubicBezTo>
                  <a:cubicBezTo>
                    <a:pt x="f147" y="f148"/>
                    <a:pt x="f149" y="f150"/>
                    <a:pt x="f151" y="f152"/>
                  </a:cubicBezTo>
                  <a:lnTo>
                    <a:pt x="f153" y="f154"/>
                  </a:lnTo>
                  <a:cubicBezTo>
                    <a:pt x="f155" y="f156"/>
                    <a:pt x="f157" y="f158"/>
                    <a:pt x="f159" y="f160"/>
                  </a:cubicBezTo>
                  <a:cubicBezTo>
                    <a:pt x="f161" y="f162"/>
                    <a:pt x="f163" y="f164"/>
                    <a:pt x="f165" y="f166"/>
                  </a:cubicBezTo>
                  <a:lnTo>
                    <a:pt x="f167" y="f168"/>
                  </a:lnTo>
                  <a:cubicBezTo>
                    <a:pt x="f169" y="f170"/>
                    <a:pt x="f171" y="f172"/>
                    <a:pt x="f173" y="f174"/>
                  </a:cubicBezTo>
                  <a:lnTo>
                    <a:pt x="f175" y="f176"/>
                  </a:lnTo>
                  <a:lnTo>
                    <a:pt x="f177" y="f178"/>
                  </a:lnTo>
                  <a:lnTo>
                    <a:pt x="f179" y="f180"/>
                  </a:lnTo>
                  <a:cubicBezTo>
                    <a:pt x="f181" y="f182"/>
                    <a:pt x="f183" y="f184"/>
                    <a:pt x="f185" y="f186"/>
                  </a:cubicBezTo>
                  <a:cubicBezTo>
                    <a:pt x="f187" y="f188"/>
                    <a:pt x="f189" y="f190"/>
                    <a:pt x="f191" y="f192"/>
                  </a:cubicBezTo>
                  <a:cubicBezTo>
                    <a:pt x="f193" y="f194"/>
                    <a:pt x="f195" y="f196"/>
                    <a:pt x="f197" y="f198"/>
                  </a:cubicBezTo>
                  <a:cubicBezTo>
                    <a:pt x="f199" y="f200"/>
                    <a:pt x="f201" y="f202"/>
                    <a:pt x="f203" y="f204"/>
                  </a:cubicBezTo>
                  <a:lnTo>
                    <a:pt x="f205" y="f206"/>
                  </a:lnTo>
                  <a:cubicBezTo>
                    <a:pt x="f207" y="f208"/>
                    <a:pt x="f209" y="f210"/>
                    <a:pt x="f211" y="f212"/>
                  </a:cubicBezTo>
                  <a:cubicBezTo>
                    <a:pt x="f213" y="f214"/>
                    <a:pt x="f215" y="f216"/>
                    <a:pt x="f217" y="f218"/>
                  </a:cubicBezTo>
                  <a:lnTo>
                    <a:pt x="f219" y="f220"/>
                  </a:lnTo>
                  <a:cubicBezTo>
                    <a:pt x="f221" y="f222"/>
                    <a:pt x="f223" y="f224"/>
                    <a:pt x="f225" y="f226"/>
                  </a:cubicBezTo>
                  <a:lnTo>
                    <a:pt x="f227" y="f228"/>
                  </a:lnTo>
                  <a:cubicBezTo>
                    <a:pt x="f215" y="f229"/>
                    <a:pt x="f230" y="f231"/>
                    <a:pt x="f232" y="f233"/>
                  </a:cubicBezTo>
                  <a:cubicBezTo>
                    <a:pt x="f234" y="f235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51"/>
                  </a:cubicBezTo>
                  <a:lnTo>
                    <a:pt x="f252" y="f253"/>
                  </a:lnTo>
                  <a:cubicBezTo>
                    <a:pt x="f254" y="f255"/>
                    <a:pt x="f256" y="f257"/>
                    <a:pt x="f258" y="f259"/>
                  </a:cubicBezTo>
                  <a:cubicBezTo>
                    <a:pt x="f260" y="f261"/>
                    <a:pt x="f262" y="f263"/>
                    <a:pt x="f264" y="f265"/>
                  </a:cubicBezTo>
                  <a:cubicBezTo>
                    <a:pt x="f266" y="f267"/>
                    <a:pt x="f268" y="f269"/>
                    <a:pt x="f270" y="f271"/>
                  </a:cubicBezTo>
                  <a:lnTo>
                    <a:pt x="f272" y="f273"/>
                  </a:lnTo>
                  <a:cubicBezTo>
                    <a:pt x="f274" y="f275"/>
                    <a:pt x="f276" y="f277"/>
                    <a:pt x="f278" y="f279"/>
                  </a:cubicBezTo>
                  <a:cubicBezTo>
                    <a:pt x="f280" y="f281"/>
                    <a:pt x="f282" y="f283"/>
                    <a:pt x="f284" y="f285"/>
                  </a:cubicBezTo>
                  <a:cubicBezTo>
                    <a:pt x="f286" y="f287"/>
                    <a:pt x="f288" y="f289"/>
                    <a:pt x="f290" y="f291"/>
                  </a:cubicBezTo>
                  <a:lnTo>
                    <a:pt x="f292" y="f293"/>
                  </a:lnTo>
                  <a:cubicBezTo>
                    <a:pt x="f294" y="f295"/>
                    <a:pt x="f296" y="f297"/>
                    <a:pt x="f298" y="f299"/>
                  </a:cubicBezTo>
                  <a:lnTo>
                    <a:pt x="f300" y="f301"/>
                  </a:lnTo>
                  <a:cubicBezTo>
                    <a:pt x="f302" y="f303"/>
                    <a:pt x="f304" y="f305"/>
                    <a:pt x="f306" y="f307"/>
                  </a:cubicBezTo>
                  <a:cubicBezTo>
                    <a:pt x="f308" y="f309"/>
                    <a:pt x="f310" y="f311"/>
                    <a:pt x="f312" y="f313"/>
                  </a:cubicBezTo>
                  <a:cubicBezTo>
                    <a:pt x="f314" y="f315"/>
                    <a:pt x="f316" y="f317"/>
                    <a:pt x="f318" y="f319"/>
                  </a:cubicBezTo>
                  <a:cubicBezTo>
                    <a:pt x="f320" y="f321"/>
                    <a:pt x="f322" y="f323"/>
                    <a:pt x="f324" y="f325"/>
                  </a:cubicBezTo>
                  <a:cubicBezTo>
                    <a:pt x="f326" y="f327"/>
                    <a:pt x="f328" y="f329"/>
                    <a:pt x="f330" y="f331"/>
                  </a:cubicBezTo>
                  <a:lnTo>
                    <a:pt x="f332" y="f333"/>
                  </a:lnTo>
                  <a:cubicBezTo>
                    <a:pt x="f334" y="f335"/>
                    <a:pt x="f336" y="f337"/>
                    <a:pt x="f338" y="f339"/>
                  </a:cubicBezTo>
                  <a:cubicBezTo>
                    <a:pt x="f340" y="f341"/>
                    <a:pt x="f342" y="f343"/>
                    <a:pt x="f344" y="f345"/>
                  </a:cubicBezTo>
                  <a:lnTo>
                    <a:pt x="f346" y="f347"/>
                  </a:lnTo>
                  <a:lnTo>
                    <a:pt x="f348" y="f349"/>
                  </a:lnTo>
                  <a:cubicBezTo>
                    <a:pt x="f350" y="f351"/>
                    <a:pt x="f352" y="f353"/>
                    <a:pt x="f354" y="f355"/>
                  </a:cubicBezTo>
                  <a:cubicBezTo>
                    <a:pt x="f356" y="f357"/>
                    <a:pt x="f358" y="f359"/>
                    <a:pt x="f360" y="f361"/>
                  </a:cubicBezTo>
                  <a:lnTo>
                    <a:pt x="f362" y="f363"/>
                  </a:lnTo>
                  <a:cubicBezTo>
                    <a:pt x="f364" y="f365"/>
                    <a:pt x="f366" y="f367"/>
                    <a:pt x="f368" y="f369"/>
                  </a:cubicBezTo>
                  <a:cubicBezTo>
                    <a:pt x="f370" y="f371"/>
                    <a:pt x="f372" y="f373"/>
                    <a:pt x="f374" y="f375"/>
                  </a:cubicBezTo>
                  <a:cubicBezTo>
                    <a:pt x="f376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91"/>
                    <a:pt x="f392" y="f393"/>
                  </a:cubicBezTo>
                  <a:cubicBezTo>
                    <a:pt x="f394" y="f395"/>
                    <a:pt x="f396" y="f397"/>
                    <a:pt x="f398" y="f399"/>
                  </a:cubicBezTo>
                  <a:lnTo>
                    <a:pt x="f400" y="f401"/>
                  </a:lnTo>
                  <a:cubicBezTo>
                    <a:pt x="f402" y="f403"/>
                    <a:pt x="f404" y="f405"/>
                    <a:pt x="f406" y="f407"/>
                  </a:cubicBezTo>
                  <a:cubicBezTo>
                    <a:pt x="f408" y="f409"/>
                    <a:pt x="f410" y="f411"/>
                    <a:pt x="f412" y="f413"/>
                  </a:cubicBezTo>
                  <a:cubicBezTo>
                    <a:pt x="f414" y="f415"/>
                    <a:pt x="f416" y="f417"/>
                    <a:pt x="f418" y="f419"/>
                  </a:cubicBezTo>
                  <a:lnTo>
                    <a:pt x="f420" y="f421"/>
                  </a:lnTo>
                  <a:cubicBezTo>
                    <a:pt x="f422" y="f423"/>
                    <a:pt x="f424" y="f425"/>
                    <a:pt x="f77" y="f78"/>
                  </a:cubicBezTo>
                  <a:close/>
                  <a:moveTo>
                    <a:pt x="f426" y="f427"/>
                  </a:moveTo>
                  <a:cubicBezTo>
                    <a:pt x="f428" y="f429"/>
                    <a:pt x="f430" y="f431"/>
                    <a:pt x="f432" y="f433"/>
                  </a:cubicBezTo>
                  <a:cubicBezTo>
                    <a:pt x="f434" y="f435"/>
                    <a:pt x="f436" y="f437"/>
                    <a:pt x="f438" y="f439"/>
                  </a:cubicBezTo>
                  <a:lnTo>
                    <a:pt x="f440" y="f4"/>
                  </a:lnTo>
                  <a:lnTo>
                    <a:pt x="f441" y="f442"/>
                  </a:lnTo>
                  <a:cubicBezTo>
                    <a:pt x="f443" y="f444"/>
                    <a:pt x="f445" y="f446"/>
                    <a:pt x="f447" y="f448"/>
                  </a:cubicBezTo>
                  <a:cubicBezTo>
                    <a:pt x="f449" y="f450"/>
                    <a:pt x="f451" y="f452"/>
                    <a:pt x="f453" y="f454"/>
                  </a:cubicBezTo>
                  <a:cubicBezTo>
                    <a:pt x="f455" y="f456"/>
                    <a:pt x="f457" y="f458"/>
                    <a:pt x="f459" y="f460"/>
                  </a:cubicBezTo>
                  <a:cubicBezTo>
                    <a:pt x="f461" y="f462"/>
                    <a:pt x="f463" y="f464"/>
                    <a:pt x="f465" y="f466"/>
                  </a:cubicBezTo>
                  <a:lnTo>
                    <a:pt x="f467" y="f468"/>
                  </a:lnTo>
                  <a:cubicBezTo>
                    <a:pt x="f469" y="f470"/>
                    <a:pt x="f471" y="f472"/>
                    <a:pt x="f473" y="f474"/>
                  </a:cubicBezTo>
                  <a:cubicBezTo>
                    <a:pt x="f475" y="f476"/>
                    <a:pt x="f477" y="f478"/>
                    <a:pt x="f479" y="f480"/>
                  </a:cubicBezTo>
                  <a:cubicBezTo>
                    <a:pt x="f481" y="f482"/>
                    <a:pt x="f483" y="f484"/>
                    <a:pt x="f485" y="f486"/>
                  </a:cubicBezTo>
                  <a:cubicBezTo>
                    <a:pt x="f487" y="f488"/>
                    <a:pt x="f489" y="f490"/>
                    <a:pt x="f491" y="f492"/>
                  </a:cubicBezTo>
                  <a:cubicBezTo>
                    <a:pt x="f493" y="f494"/>
                    <a:pt x="f495" y="f496"/>
                    <a:pt x="f426" y="f427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5" name="Oval 8">
              <a:extLst>
                <a:ext uri="{FF2B5EF4-FFF2-40B4-BE49-F238E27FC236}">
                  <a16:creationId xmlns:a16="http://schemas.microsoft.com/office/drawing/2014/main" id="{06D051DC-131C-3E3F-626D-1DEF0B903798}"/>
                </a:ext>
              </a:extLst>
            </p:cNvPr>
            <p:cNvSpPr/>
            <p:nvPr/>
          </p:nvSpPr>
          <p:spPr>
            <a:xfrm>
              <a:off x="5223903" y="1253331"/>
              <a:ext cx="436342" cy="4674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68057"/>
                <a:gd name="f4" fmla="val 3083879"/>
                <a:gd name="f5" fmla="val 1943022"/>
                <a:gd name="f6" fmla="val 2091435"/>
                <a:gd name="f7" fmla="val 2214809"/>
                <a:gd name="f8" fmla="val 107202"/>
                <a:gd name="f9" fmla="val 2232575"/>
                <a:gd name="f10" fmla="val 249298"/>
                <a:gd name="f11" fmla="val 2066806"/>
                <a:gd name="f12" fmla="val 323095"/>
                <a:gd name="f13" fmla="val 1966497"/>
                <a:gd name="f14" fmla="val 475331"/>
                <a:gd name="f15" fmla="val 1992863"/>
                <a:gd name="f16" fmla="val 623272"/>
                <a:gd name="f17" fmla="val 2032344"/>
                <a:gd name="f18" fmla="val 614884"/>
                <a:gd name="f19" fmla="val 2007703"/>
                <a:gd name="f20" fmla="val 472429"/>
                <a:gd name="f21" fmla="val 2119863"/>
                <a:gd name="f22" fmla="val 324636"/>
                <a:gd name="f23" fmla="val 2294697"/>
                <a:gd name="f24" fmla="val 266187"/>
                <a:gd name="f25" fmla="val 2304190"/>
                <a:gd name="f26" fmla="val 260641"/>
                <a:gd name="f27" fmla="val 2314409"/>
                <a:gd name="f28" fmla="val 260119"/>
                <a:gd name="f29" fmla="val 2324748"/>
                <a:gd name="f30" fmla="val 2491310"/>
                <a:gd name="f31" fmla="val 2626336"/>
                <a:gd name="f32" fmla="val 395145"/>
                <a:gd name="f33" fmla="val 561708"/>
                <a:gd name="f34" fmla="val 2609021"/>
                <a:gd name="f35" fmla="val 647481"/>
                <a:gd name="f36" fmla="val 656343"/>
                <a:gd name="f37" fmla="val 2762823"/>
                <a:gd name="f38" fmla="val 669742"/>
                <a:gd name="f39" fmla="val 2867295"/>
                <a:gd name="f40" fmla="val 786613"/>
                <a:gd name="f41" fmla="val 927882"/>
                <a:gd name="f42" fmla="val 2850464"/>
                <a:gd name="f43" fmla="val 1011252"/>
                <a:gd name="f44" fmla="val 2978255"/>
                <a:gd name="f45" fmla="val 1064152"/>
                <a:gd name="f46" fmla="val 1190111"/>
                <a:gd name="f47" fmla="val 1337042"/>
                <a:gd name="f48" fmla="val 1418703"/>
                <a:gd name="f49" fmla="val 3040320"/>
                <a:gd name="f50" fmla="val 1493884"/>
                <a:gd name="f51" fmla="val 2992210"/>
                <a:gd name="f52" fmla="val 1551889"/>
                <a:gd name="f53" fmla="val 2909241"/>
                <a:gd name="f54" fmla="val 1651289"/>
                <a:gd name="f55" fmla="val 2791782"/>
                <a:gd name="f56" fmla="val 1696238"/>
                <a:gd name="f57" fmla="val 2686704"/>
                <a:gd name="f58" fmla="val 1660749"/>
                <a:gd name="f59" fmla="val 2673794"/>
                <a:gd name="f60" fmla="val 1698968"/>
                <a:gd name="f61" fmla="val 2768232"/>
                <a:gd name="f62" fmla="val 1730865"/>
                <a:gd name="f63" fmla="val 2870956"/>
                <a:gd name="f64" fmla="val 1707121"/>
                <a:gd name="f65" fmla="val 2955415"/>
                <a:gd name="f66" fmla="val 1640323"/>
                <a:gd name="f67" fmla="val 2993943"/>
                <a:gd name="f68" fmla="val 1688574"/>
                <a:gd name="f69" fmla="val 3012247"/>
                <a:gd name="f70" fmla="val 1750635"/>
                <a:gd name="f71" fmla="val 1816968"/>
                <a:gd name="f72" fmla="val 1986406"/>
                <a:gd name="f73" fmla="val 2892829"/>
                <a:gd name="f74" fmla="val 2127952"/>
                <a:gd name="f75" fmla="val 2733451"/>
                <a:gd name="f76" fmla="val 2161496"/>
                <a:gd name="f77" fmla="val 2570803"/>
                <a:gd name="f78" fmla="val 2185843"/>
                <a:gd name="f79" fmla="val 2422847"/>
                <a:gd name="f80" fmla="val 2122052"/>
                <a:gd name="f81" fmla="val 2373218"/>
                <a:gd name="f82" fmla="val 2004561"/>
                <a:gd name="f83" fmla="val 2397575"/>
                <a:gd name="f84" fmla="val 1987765"/>
                <a:gd name="f85" fmla="val 2417022"/>
                <a:gd name="f86" fmla="val 1964396"/>
                <a:gd name="f87" fmla="val 2431421"/>
                <a:gd name="f88" fmla="val 1936987"/>
                <a:gd name="f89" fmla="val 2469123"/>
                <a:gd name="f90" fmla="val 1865220"/>
                <a:gd name="f91" fmla="val 2466430"/>
                <a:gd name="f92" fmla="val 1776674"/>
                <a:gd name="f93" fmla="val 2424327"/>
                <a:gd name="f94" fmla="val 1703750"/>
                <a:gd name="f95" fmla="val 2390880"/>
                <a:gd name="f96" fmla="val 1723060"/>
                <a:gd name="f97" fmla="val 2426033"/>
                <a:gd name="f98" fmla="val 1783948"/>
                <a:gd name="f99" fmla="val 2428758"/>
                <a:gd name="f100" fmla="val 1857660"/>
                <a:gd name="f101" fmla="val 2398065"/>
                <a:gd name="f102" fmla="val 1917447"/>
                <a:gd name="f103" fmla="val 2386618"/>
                <a:gd name="f104" fmla="val 1939743"/>
                <a:gd name="f105" fmla="val 2371177"/>
                <a:gd name="f106" fmla="val 1958844"/>
                <a:gd name="f107" fmla="val 2348681"/>
                <a:gd name="f108" fmla="val 1969064"/>
                <a:gd name="f109" fmla="val 2314536"/>
                <a:gd name="f110" fmla="val 1978212"/>
                <a:gd name="f111" fmla="val 2320989"/>
                <a:gd name="f112" fmla="val 1994504"/>
                <a:gd name="f113" fmla="val 2292439"/>
                <a:gd name="f114" fmla="val 2010252"/>
                <a:gd name="f115" fmla="val 2259301"/>
                <a:gd name="f116" fmla="val 2017439"/>
                <a:gd name="f117" fmla="val 2224883"/>
                <a:gd name="f118" fmla="val 2015050"/>
                <a:gd name="f119" fmla="val 2157880"/>
                <a:gd name="f120" fmla="val 2010397"/>
                <a:gd name="f121" fmla="val 2096183"/>
                <a:gd name="f122" fmla="val 1970105"/>
                <a:gd name="f123" fmla="val 2062112"/>
                <a:gd name="f124" fmla="val 1908746"/>
                <a:gd name="f125" fmla="val 2028307"/>
                <a:gd name="f126" fmla="val 1927422"/>
                <a:gd name="f127" fmla="val 2069101"/>
                <a:gd name="f128" fmla="val 2000945"/>
                <a:gd name="f129" fmla="val 2143517"/>
                <a:gd name="f130" fmla="val 2048870"/>
                <a:gd name="f131" fmla="val 2224395"/>
                <a:gd name="f132" fmla="val 2053708"/>
                <a:gd name="f133" fmla="val 2263912"/>
                <a:gd name="f134" fmla="val 2056070"/>
                <a:gd name="f135" fmla="val 2302036"/>
                <a:gd name="f136" fmla="val 2047984"/>
                <a:gd name="f137" fmla="val 2335071"/>
                <a:gd name="f138" fmla="val 2030056"/>
                <a:gd name="f139" fmla="val 2400196"/>
                <a:gd name="f140" fmla="val 2159379"/>
                <a:gd name="f141" fmla="val 2567325"/>
                <a:gd name="f142" fmla="val 2230480"/>
                <a:gd name="f143" fmla="val 2748680"/>
                <a:gd name="f144" fmla="val 2204554"/>
                <a:gd name="f145" fmla="val 2767068"/>
                <a:gd name="f146" fmla="val 2240602"/>
                <a:gd name="f147" fmla="val 2774723"/>
                <a:gd name="f148" fmla="val 2281713"/>
                <a:gd name="f149" fmla="val 2324613"/>
                <a:gd name="f150" fmla="val 2444667"/>
                <a:gd name="f151" fmla="val 2714770"/>
                <a:gd name="f152" fmla="val 2550720"/>
                <a:gd name="f153" fmla="val 2619461"/>
                <a:gd name="f154" fmla="val 2609132"/>
                <a:gd name="f155" fmla="val 2594093"/>
                <a:gd name="f156" fmla="val 2739763"/>
                <a:gd name="f157" fmla="val 2496512"/>
                <a:gd name="f158" fmla="val 2844553"/>
                <a:gd name="f159" fmla="val 2368919"/>
                <a:gd name="f160" fmla="val 2876858"/>
                <a:gd name="f161" fmla="val 2184369"/>
                <a:gd name="f162" fmla="val 2908073"/>
                <a:gd name="f163" fmla="val 2016372"/>
                <a:gd name="f164" fmla="val 2826285"/>
                <a:gd name="f165" fmla="val 1978290"/>
                <a:gd name="f166" fmla="val 2684161"/>
                <a:gd name="f167" fmla="val 1939323"/>
                <a:gd name="f168" fmla="val 2694602"/>
                <a:gd name="f169" fmla="val 1970494"/>
                <a:gd name="f170" fmla="val 2810931"/>
                <a:gd name="f171" fmla="val 2075973"/>
                <a:gd name="f172" fmla="val 2892306"/>
                <a:gd name="f173" fmla="val 2210223"/>
                <a:gd name="f174" fmla="val 2912307"/>
                <a:gd name="f175" fmla="val 2165434"/>
                <a:gd name="f176" fmla="val 3014618"/>
                <a:gd name="f177" fmla="val 2062317"/>
                <a:gd name="f178" fmla="val 1804718"/>
                <a:gd name="f179" fmla="val 1736151"/>
                <a:gd name="f180" fmla="val 2990782"/>
                <a:gd name="f181" fmla="val 1657612"/>
                <a:gd name="f182" fmla="val 2862428"/>
                <a:gd name="f183" fmla="val 1632100"/>
                <a:gd name="f184" fmla="val 2775963"/>
                <a:gd name="f185" fmla="val 1598588"/>
                <a:gd name="f186" fmla="val 2449530"/>
                <a:gd name="f187" fmla="val 1653064"/>
                <a:gd name="f188" fmla="val 2147091"/>
                <a:gd name="f189" fmla="val 1775302"/>
                <a:gd name="f190" fmla="val 2294672"/>
                <a:gd name="f191" fmla="val 1947360"/>
                <a:gd name="f192" fmla="val 2360889"/>
                <a:gd name="f193" fmla="val 2101389"/>
                <a:gd name="f194" fmla="val 2319520"/>
                <a:gd name="f195" fmla="val 2085913"/>
                <a:gd name="f196" fmla="val 2268654"/>
                <a:gd name="f197" fmla="val 1935632"/>
                <a:gd name="f198" fmla="val 2308197"/>
                <a:gd name="f199" fmla="val 1765039"/>
                <a:gd name="f200" fmla="val 2228547"/>
                <a:gd name="f201" fmla="val 1652548"/>
                <a:gd name="f202" fmla="val 2065927"/>
                <a:gd name="f203" fmla="val 1594744"/>
                <a:gd name="f204" fmla="val 1988631"/>
                <a:gd name="f205" fmla="val 1552933"/>
                <a:gd name="f206" fmla="val 1543383"/>
                <a:gd name="f207" fmla="val 1647107"/>
                <a:gd name="f208" fmla="val 1210118"/>
                <a:gd name="f209" fmla="val 1757451"/>
                <a:gd name="f210" fmla="val 1073526"/>
                <a:gd name="f211" fmla="val 1924310"/>
                <a:gd name="f212" fmla="val 1023711"/>
                <a:gd name="f213" fmla="val 2044795"/>
                <a:gd name="f214" fmla="val 1095494"/>
                <a:gd name="f215" fmla="val 2046624"/>
                <a:gd name="f216" fmla="val 1092427"/>
                <a:gd name="f217" fmla="val 2044963"/>
                <a:gd name="f218" fmla="val 1115904"/>
                <a:gd name="f219" fmla="val 2049817"/>
                <a:gd name="f220" fmla="val 1139574"/>
                <a:gd name="f221" fmla="val 2059741"/>
                <a:gd name="f222" fmla="val 1162003"/>
                <a:gd name="f223" fmla="val 2085174"/>
                <a:gd name="f224" fmla="val 1219476"/>
                <a:gd name="f225" fmla="val 2140055"/>
                <a:gd name="f226" fmla="val 1259997"/>
                <a:gd name="f227" fmla="val 2204060"/>
                <a:gd name="f228" fmla="val 1268556"/>
                <a:gd name="f229" fmla="val 2208020"/>
                <a:gd name="f230" fmla="val 1238949"/>
                <a:gd name="f231" fmla="val 2154665"/>
                <a:gd name="f232" fmla="val 1231814"/>
                <a:gd name="f233" fmla="val 2108853"/>
                <a:gd name="f234" fmla="val 1198319"/>
                <a:gd name="f235" fmla="val 2087448"/>
                <a:gd name="f236" fmla="val 1150798"/>
                <a:gd name="f237" fmla="val 2064784"/>
                <a:gd name="f238" fmla="val 1100476"/>
                <a:gd name="f239" fmla="val 2073123"/>
                <a:gd name="f240" fmla="val 1042569"/>
                <a:gd name="f241" fmla="val 2109077"/>
                <a:gd name="f242" fmla="val 1000639"/>
                <a:gd name="f243" fmla="val 2142987"/>
                <a:gd name="f244" fmla="val 961090"/>
                <a:gd name="f245" fmla="val 2196315"/>
                <a:gd name="f246" fmla="val 941798"/>
                <a:gd name="f247" fmla="val 2249471"/>
                <a:gd name="f248" fmla="val 949847"/>
                <a:gd name="f249" fmla="val 2253988"/>
                <a:gd name="f250" fmla="val 920317"/>
                <a:gd name="f251" fmla="val 2190211"/>
                <a:gd name="f252" fmla="val 910645"/>
                <a:gd name="f253" fmla="val 2126205"/>
                <a:gd name="f254" fmla="val 934132"/>
                <a:gd name="f255" fmla="val 2085632"/>
                <a:gd name="f256" fmla="val 982099"/>
                <a:gd name="f257" fmla="val 2052614"/>
                <a:gd name="f258" fmla="val 1055246"/>
                <a:gd name="f259" fmla="val 1928226"/>
                <a:gd name="f260" fmla="val 988072"/>
                <a:gd name="f261" fmla="val 1765306"/>
                <a:gd name="f262" fmla="val 1028878"/>
                <a:gd name="f263" fmla="val 1646726"/>
                <a:gd name="f264" fmla="val 1149851"/>
                <a:gd name="f265" fmla="val 1576863"/>
                <a:gd name="f266" fmla="val 1018908"/>
                <a:gd name="f267" fmla="val 1584053"/>
                <a:gd name="f268" fmla="val 461235"/>
                <a:gd name="f269" fmla="val 1633436"/>
                <a:gd name="f270" fmla="val 269593"/>
                <a:gd name="f271" fmla="val 1697428"/>
                <a:gd name="f272" fmla="val 119029"/>
                <a:gd name="f273" fmla="val 1776459"/>
                <a:gd name="f274" fmla="val 1125035"/>
                <a:gd name="f275" fmla="val 1263339"/>
                <a:gd name="f276" fmla="val 1331906"/>
                <a:gd name="f277" fmla="val 93097"/>
                <a:gd name="f278" fmla="val 1410445"/>
                <a:gd name="f279" fmla="val 221451"/>
                <a:gd name="f280" fmla="val 1435957"/>
                <a:gd name="f281" fmla="val 307916"/>
                <a:gd name="f282" fmla="val 1469469"/>
                <a:gd name="f283" fmla="val 634350"/>
                <a:gd name="f284" fmla="val 1414993"/>
                <a:gd name="f285" fmla="val 936788"/>
                <a:gd name="f286" fmla="val 1292755"/>
                <a:gd name="f287" fmla="val 789207"/>
                <a:gd name="f288" fmla="val 1120697"/>
                <a:gd name="f289" fmla="val 722990"/>
                <a:gd name="f290" fmla="val 966668"/>
                <a:gd name="f291" fmla="val 764359"/>
                <a:gd name="f292" fmla="val 982144"/>
                <a:gd name="f293" fmla="val 815225"/>
                <a:gd name="f294" fmla="val 1132425"/>
                <a:gd name="f295" fmla="val 775682"/>
                <a:gd name="f296" fmla="val 1303018"/>
                <a:gd name="f297" fmla="val 855332"/>
                <a:gd name="f298" fmla="val 1415509"/>
                <a:gd name="f299" fmla="val 1017952"/>
                <a:gd name="f300" fmla="val 1473313"/>
                <a:gd name="f301" fmla="val 1095249"/>
                <a:gd name="f302" fmla="val 1515123"/>
                <a:gd name="f303" fmla="val 1540497"/>
                <a:gd name="f304" fmla="val 1420950"/>
                <a:gd name="f305" fmla="val 1873762"/>
                <a:gd name="f306" fmla="val 1310606"/>
                <a:gd name="f307" fmla="val 2010353"/>
                <a:gd name="f308" fmla="val 1143747"/>
                <a:gd name="f309" fmla="val 2060168"/>
                <a:gd name="f310" fmla="val 1023262"/>
                <a:gd name="f311" fmla="val 1988385"/>
                <a:gd name="f312" fmla="val 1021433"/>
                <a:gd name="f313" fmla="val 1991453"/>
                <a:gd name="f314" fmla="val 1023094"/>
                <a:gd name="f315" fmla="val 1967976"/>
                <a:gd name="f316" fmla="val 1018240"/>
                <a:gd name="f317" fmla="val 1944306"/>
                <a:gd name="f318" fmla="val 1008316"/>
                <a:gd name="f319" fmla="val 1921877"/>
                <a:gd name="f320" fmla="val 982883"/>
                <a:gd name="f321" fmla="val 1864403"/>
                <a:gd name="f322" fmla="val 928002"/>
                <a:gd name="f323" fmla="val 1823883"/>
                <a:gd name="f324" fmla="val 863997"/>
                <a:gd name="f325" fmla="val 1815323"/>
                <a:gd name="f326" fmla="val 860037"/>
                <a:gd name="f327" fmla="val 1844930"/>
                <a:gd name="f328" fmla="val 913392"/>
                <a:gd name="f329" fmla="val 1852066"/>
                <a:gd name="f330" fmla="val 959204"/>
                <a:gd name="f331" fmla="val 1885560"/>
                <a:gd name="f332" fmla="val 980609"/>
                <a:gd name="f333" fmla="val 1933082"/>
                <a:gd name="f334" fmla="val 1003273"/>
                <a:gd name="f335" fmla="val 1983404"/>
                <a:gd name="f336" fmla="val 994934"/>
                <a:gd name="f337" fmla="val 2041310"/>
                <a:gd name="f338" fmla="val 958980"/>
                <a:gd name="f339" fmla="val 2083241"/>
                <a:gd name="f340" fmla="val 925070"/>
                <a:gd name="f341" fmla="val 2122789"/>
                <a:gd name="f342" fmla="val 871742"/>
                <a:gd name="f343" fmla="val 2142082"/>
                <a:gd name="f344" fmla="val 818586"/>
                <a:gd name="f345" fmla="val 2134033"/>
                <a:gd name="f346" fmla="val 814069"/>
                <a:gd name="f347" fmla="val 2163562"/>
                <a:gd name="f348" fmla="val 877846"/>
                <a:gd name="f349" fmla="val 2173235"/>
                <a:gd name="f350" fmla="val 941852"/>
                <a:gd name="f351" fmla="val 2149747"/>
                <a:gd name="f352" fmla="val 982425"/>
                <a:gd name="f353" fmla="val 2101780"/>
                <a:gd name="f354" fmla="val 1015443"/>
                <a:gd name="f355" fmla="val 2028633"/>
                <a:gd name="f356" fmla="val 1139831"/>
                <a:gd name="f357" fmla="val 2095808"/>
                <a:gd name="f358" fmla="val 1302751"/>
                <a:gd name="f359" fmla="val 2055001"/>
                <a:gd name="f360" fmla="val 1421331"/>
                <a:gd name="f361" fmla="val 1934029"/>
                <a:gd name="f362" fmla="val 1491194"/>
                <a:gd name="f363" fmla="val 2064971"/>
                <a:gd name="f364" fmla="val 1484003"/>
                <a:gd name="f365" fmla="val 2622644"/>
                <a:gd name="f366" fmla="val 1434621"/>
                <a:gd name="f367" fmla="val 2814287"/>
                <a:gd name="f368" fmla="val 1370629"/>
                <a:gd name="f369" fmla="val 2964850"/>
                <a:gd name="f370" fmla="val 1291598"/>
                <a:gd name="f371" fmla="val 976622"/>
                <a:gd name="f372" fmla="val 853248"/>
                <a:gd name="f373" fmla="val 2976677"/>
                <a:gd name="f374" fmla="val 835482"/>
                <a:gd name="f375" fmla="val 2834581"/>
                <a:gd name="f376" fmla="val 1001251"/>
                <a:gd name="f377" fmla="val 2760784"/>
                <a:gd name="f378" fmla="val 1101560"/>
                <a:gd name="f379" fmla="val 2608549"/>
                <a:gd name="f380" fmla="val 1075194"/>
                <a:gd name="f381" fmla="val 2460607"/>
                <a:gd name="f382" fmla="val 1035713"/>
                <a:gd name="f383" fmla="val 2468996"/>
                <a:gd name="f384" fmla="val 1060354"/>
                <a:gd name="f385" fmla="val 2611450"/>
                <a:gd name="f386" fmla="val 948194"/>
                <a:gd name="f387" fmla="val 2759243"/>
                <a:gd name="f388" fmla="val 773360"/>
                <a:gd name="f389" fmla="val 2817692"/>
                <a:gd name="f390" fmla="val 763867"/>
                <a:gd name="f391" fmla="val 2823239"/>
                <a:gd name="f392" fmla="val 753648"/>
                <a:gd name="f393" fmla="val 2823760"/>
                <a:gd name="f394" fmla="val 743309"/>
                <a:gd name="f395" fmla="val 576747"/>
                <a:gd name="f396" fmla="val 441721"/>
                <a:gd name="f397" fmla="val 2688734"/>
                <a:gd name="f398" fmla="val 2522172"/>
                <a:gd name="f399" fmla="val 459036"/>
                <a:gd name="f400" fmla="val 2436399"/>
                <a:gd name="f401" fmla="val 2427537"/>
                <a:gd name="f402" fmla="val 305234"/>
                <a:gd name="f403" fmla="val 2414137"/>
                <a:gd name="f404" fmla="val 200762"/>
                <a:gd name="f405" fmla="val 2297266"/>
                <a:gd name="f406" fmla="val 2155997"/>
                <a:gd name="f407" fmla="val 217593"/>
                <a:gd name="f408" fmla="val 2072628"/>
                <a:gd name="f409" fmla="val 89802"/>
                <a:gd name="f410" fmla="val 2019727"/>
                <a:gd name="f411" fmla="val 1893768"/>
                <a:gd name="f412" fmla="val 1746838"/>
                <a:gd name="f413" fmla="val 1665177"/>
                <a:gd name="f414" fmla="val 27737"/>
                <a:gd name="f415" fmla="val 1589996"/>
                <a:gd name="f416" fmla="val 75847"/>
                <a:gd name="f417" fmla="val 1531990"/>
                <a:gd name="f418" fmla="val 158816"/>
                <a:gd name="f419" fmla="val 1432590"/>
                <a:gd name="f420" fmla="val 276275"/>
                <a:gd name="f421" fmla="val 1387641"/>
                <a:gd name="f422" fmla="val 381353"/>
                <a:gd name="f423" fmla="val 1423131"/>
                <a:gd name="f424" fmla="val 394263"/>
                <a:gd name="f425" fmla="val 1384911"/>
                <a:gd name="f426" fmla="val 299825"/>
                <a:gd name="f427" fmla="val 1353014"/>
                <a:gd name="f428" fmla="val 197101"/>
                <a:gd name="f429" fmla="val 1376758"/>
                <a:gd name="f430" fmla="val 112642"/>
                <a:gd name="f431" fmla="val 1443556"/>
                <a:gd name="f432" fmla="val 74114"/>
                <a:gd name="f433" fmla="val 1395305"/>
                <a:gd name="f434" fmla="val 55810"/>
                <a:gd name="f435" fmla="val 1333244"/>
                <a:gd name="f436" fmla="val 1266911"/>
                <a:gd name="f437" fmla="val 1097473"/>
                <a:gd name="f438" fmla="val 175228"/>
                <a:gd name="f439" fmla="val 955927"/>
                <a:gd name="f440" fmla="val 334606"/>
                <a:gd name="f441" fmla="val 922383"/>
                <a:gd name="f442" fmla="val 497254"/>
                <a:gd name="f443" fmla="val 898036"/>
                <a:gd name="f444" fmla="val 645210"/>
                <a:gd name="f445" fmla="val 961827"/>
                <a:gd name="f446" fmla="val 694839"/>
                <a:gd name="f447" fmla="val 1079319"/>
                <a:gd name="f448" fmla="val 670482"/>
                <a:gd name="f449" fmla="val 1096114"/>
                <a:gd name="f450" fmla="val 651035"/>
                <a:gd name="f451" fmla="val 1119484"/>
                <a:gd name="f452" fmla="val 636636"/>
                <a:gd name="f453" fmla="val 1146893"/>
                <a:gd name="f454" fmla="val 598934"/>
                <a:gd name="f455" fmla="val 1218660"/>
                <a:gd name="f456" fmla="val 601627"/>
                <a:gd name="f457" fmla="val 1307205"/>
                <a:gd name="f458" fmla="val 643730"/>
                <a:gd name="f459" fmla="val 1380130"/>
                <a:gd name="f460" fmla="val 677177"/>
                <a:gd name="f461" fmla="val 1360819"/>
                <a:gd name="f462" fmla="val 642024"/>
                <a:gd name="f463" fmla="val 1299932"/>
                <a:gd name="f464" fmla="val 639299"/>
                <a:gd name="f465" fmla="val 1226219"/>
                <a:gd name="f466" fmla="val 669992"/>
                <a:gd name="f467" fmla="val 1166433"/>
                <a:gd name="f468" fmla="val 681439"/>
                <a:gd name="f469" fmla="val 1144136"/>
                <a:gd name="f470" fmla="val 696880"/>
                <a:gd name="f471" fmla="val 1125036"/>
                <a:gd name="f472" fmla="val 719376"/>
                <a:gd name="f473" fmla="val 1114815"/>
                <a:gd name="f474" fmla="val 753521"/>
                <a:gd name="f475" fmla="val 1105667"/>
                <a:gd name="f476" fmla="val 747068"/>
                <a:gd name="f477" fmla="val 1089375"/>
                <a:gd name="f478" fmla="val 775618"/>
                <a:gd name="f479" fmla="val 1073627"/>
                <a:gd name="f480" fmla="val 808756"/>
                <a:gd name="f481" fmla="val 1066440"/>
                <a:gd name="f482" fmla="val 843174"/>
                <a:gd name="f483" fmla="val 1068829"/>
                <a:gd name="f484" fmla="val 910177"/>
                <a:gd name="f485" fmla="val 1073482"/>
                <a:gd name="f486" fmla="val 971874"/>
                <a:gd name="f487" fmla="val 1113774"/>
                <a:gd name="f488" fmla="val 1005945"/>
                <a:gd name="f489" fmla="val 1175134"/>
                <a:gd name="f490" fmla="val 1039750"/>
                <a:gd name="f491" fmla="val 1156458"/>
                <a:gd name="f492" fmla="val 998956"/>
                <a:gd name="f493" fmla="val 1082934"/>
                <a:gd name="f494" fmla="val 924540"/>
                <a:gd name="f495" fmla="val 1035010"/>
                <a:gd name="f496" fmla="val 843662"/>
                <a:gd name="f497" fmla="val 1030172"/>
                <a:gd name="f498" fmla="val 804145"/>
                <a:gd name="f499" fmla="val 1027809"/>
                <a:gd name="f500" fmla="val 766021"/>
                <a:gd name="f501" fmla="val 1035895"/>
                <a:gd name="f502" fmla="val 732986"/>
                <a:gd name="f503" fmla="val 1053824"/>
                <a:gd name="f504" fmla="val 667861"/>
                <a:gd name="f505" fmla="val 924500"/>
                <a:gd name="f506" fmla="val 500732"/>
                <a:gd name="f507" fmla="val 853399"/>
                <a:gd name="f508" fmla="val 319377"/>
                <a:gd name="f509" fmla="val 879325"/>
                <a:gd name="f510" fmla="val 300989"/>
                <a:gd name="f511" fmla="val 843277"/>
                <a:gd name="f512" fmla="val 293334"/>
                <a:gd name="f513" fmla="val 802167"/>
                <a:gd name="f514" fmla="val 759266"/>
                <a:gd name="f515" fmla="val 639212"/>
                <a:gd name="f516" fmla="val 353287"/>
                <a:gd name="f517" fmla="val 533159"/>
                <a:gd name="f518" fmla="val 448596"/>
                <a:gd name="f519" fmla="val 474747"/>
                <a:gd name="f520" fmla="val 473964"/>
                <a:gd name="f521" fmla="val 344116"/>
                <a:gd name="f522" fmla="val 571545"/>
                <a:gd name="f523" fmla="val 239326"/>
                <a:gd name="f524" fmla="val 699138"/>
                <a:gd name="f525" fmla="val 207021"/>
                <a:gd name="f526" fmla="val 883688"/>
                <a:gd name="f527" fmla="val 175806"/>
                <a:gd name="f528" fmla="val 1051685"/>
                <a:gd name="f529" fmla="val 257594"/>
                <a:gd name="f530" fmla="val 1089767"/>
                <a:gd name="f531" fmla="val 399718"/>
                <a:gd name="f532" fmla="val 1128734"/>
                <a:gd name="f533" fmla="val 389277"/>
                <a:gd name="f534" fmla="val 1097563"/>
                <a:gd name="f535" fmla="val 272948"/>
                <a:gd name="f536" fmla="val 992084"/>
                <a:gd name="f537" fmla="val 191573"/>
                <a:gd name="f538" fmla="val 857834"/>
                <a:gd name="f539" fmla="val 171572"/>
                <a:gd name="f540" fmla="val 902623"/>
                <a:gd name="f541" fmla="val 69261"/>
                <a:gd name="f542" fmla="val 1005740"/>
                <a:gd name="f543" fmla="*/ f0 1 3068057"/>
                <a:gd name="f544" fmla="*/ f1 1 3083879"/>
                <a:gd name="f545" fmla="val f2"/>
                <a:gd name="f546" fmla="val f3"/>
                <a:gd name="f547" fmla="val f4"/>
                <a:gd name="f548" fmla="+- f547 0 f545"/>
                <a:gd name="f549" fmla="+- f546 0 f545"/>
                <a:gd name="f550" fmla="*/ f549 1 3068057"/>
                <a:gd name="f551" fmla="*/ f548 1 3083879"/>
                <a:gd name="f552" fmla="*/ f545 1 f550"/>
                <a:gd name="f553" fmla="*/ f546 1 f550"/>
                <a:gd name="f554" fmla="*/ f545 1 f551"/>
                <a:gd name="f555" fmla="*/ f547 1 f551"/>
                <a:gd name="f556" fmla="*/ f552 f543 1"/>
                <a:gd name="f557" fmla="*/ f553 f543 1"/>
                <a:gd name="f558" fmla="*/ f555 f544 1"/>
                <a:gd name="f559" fmla="*/ f554 f5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6" t="f559" r="f557" b="f558"/>
              <a:pathLst>
                <a:path w="3068057" h="30838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1" y="f33"/>
                  </a:cubicBezTo>
                  <a:lnTo>
                    <a:pt x="f34" y="f35"/>
                  </a:lnTo>
                  <a:lnTo>
                    <a:pt x="f31" y="f35"/>
                  </a:lnTo>
                  <a:lnTo>
                    <a:pt x="f31" y="f36"/>
                  </a:lnTo>
                  <a:cubicBezTo>
                    <a:pt x="f37" y="f38"/>
                    <a:pt x="f39" y="f40"/>
                    <a:pt x="f39" y="f41"/>
                  </a:cubicBezTo>
                  <a:lnTo>
                    <a:pt x="f42" y="f43"/>
                  </a:lnTo>
                  <a:cubicBezTo>
                    <a:pt x="f44" y="f45"/>
                    <a:pt x="f3" y="f46"/>
                    <a:pt x="f3" y="f47"/>
                  </a:cubicBezTo>
                  <a:cubicBezTo>
                    <a:pt x="f3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lnTo>
                    <a:pt x="f59" y="f60"/>
                  </a:ln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69" y="f71"/>
                  </a:cubicBezTo>
                  <a:cubicBezTo>
                    <a:pt x="f69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4"/>
                  </a:cubicBezTo>
                  <a:lnTo>
                    <a:pt x="f95" y="f96"/>
                  </a:ln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lnTo>
                    <a:pt x="f109" y="f110"/>
                  </a:lnTo>
                  <a:lnTo>
                    <a:pt x="f111" y="f112"/>
                  </a:lnTo>
                  <a:cubicBezTo>
                    <a:pt x="f113" y="f114"/>
                    <a:pt x="f115" y="f116"/>
                    <a:pt x="f117" y="f118"/>
                  </a:cubicBezTo>
                  <a:cubicBezTo>
                    <a:pt x="f119" y="f120"/>
                    <a:pt x="f121" y="f122"/>
                    <a:pt x="f123" y="f124"/>
                  </a:cubicBezTo>
                  <a:lnTo>
                    <a:pt x="f125" y="f126"/>
                  </a:lnTo>
                  <a:cubicBezTo>
                    <a:pt x="f127" y="f128"/>
                    <a:pt x="f129" y="f130"/>
                    <a:pt x="f131" y="f132"/>
                  </a:cubicBezTo>
                  <a:cubicBezTo>
                    <a:pt x="f133" y="f134"/>
                    <a:pt x="f135" y="f136"/>
                    <a:pt x="f137" y="f138"/>
                  </a:cubicBezTo>
                  <a:cubicBezTo>
                    <a:pt x="f139" y="f140"/>
                    <a:pt x="f141" y="f142"/>
                    <a:pt x="f143" y="f144"/>
                  </a:cubicBezTo>
                  <a:cubicBezTo>
                    <a:pt x="f145" y="f146"/>
                    <a:pt x="f147" y="f148"/>
                    <a:pt x="f147" y="f149"/>
                  </a:cubicBezTo>
                  <a:cubicBezTo>
                    <a:pt x="f147" y="f150"/>
                    <a:pt x="f151" y="f152"/>
                    <a:pt x="f153" y="f154"/>
                  </a:cubicBezTo>
                  <a:cubicBezTo>
                    <a:pt x="f155" y="f156"/>
                    <a:pt x="f157" y="f158"/>
                    <a:pt x="f159" y="f160"/>
                  </a:cubicBezTo>
                  <a:cubicBezTo>
                    <a:pt x="f161" y="f162"/>
                    <a:pt x="f163" y="f164"/>
                    <a:pt x="f165" y="f166"/>
                  </a:cubicBezTo>
                  <a:lnTo>
                    <a:pt x="f167" y="f168"/>
                  </a:ln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4"/>
                    <a:pt x="f5" y="f4"/>
                  </a:cubicBezTo>
                  <a:cubicBezTo>
                    <a:pt x="f178" y="f4"/>
                    <a:pt x="f179" y="f180"/>
                    <a:pt x="f181" y="f182"/>
                  </a:cubicBezTo>
                  <a:cubicBezTo>
                    <a:pt x="f183" y="f184"/>
                    <a:pt x="f185" y="f186"/>
                    <a:pt x="f187" y="f188"/>
                  </a:cubicBezTo>
                  <a:cubicBezTo>
                    <a:pt x="f189" y="f190"/>
                    <a:pt x="f191" y="f192"/>
                    <a:pt x="f193" y="f194"/>
                  </a:cubicBezTo>
                  <a:lnTo>
                    <a:pt x="f195" y="f196"/>
                  </a:lnTo>
                  <a:cubicBezTo>
                    <a:pt x="f197" y="f198"/>
                    <a:pt x="f199" y="f200"/>
                    <a:pt x="f201" y="f202"/>
                  </a:cubicBezTo>
                  <a:cubicBezTo>
                    <a:pt x="f203" y="f204"/>
                    <a:pt x="f205" y="f206"/>
                    <a:pt x="f207" y="f208"/>
                  </a:cubicBezTo>
                  <a:cubicBezTo>
                    <a:pt x="f209" y="f210"/>
                    <a:pt x="f211" y="f212"/>
                    <a:pt x="f213" y="f214"/>
                  </a:cubicBezTo>
                  <a:lnTo>
                    <a:pt x="f215" y="f216"/>
                  </a:lnTo>
                  <a:cubicBezTo>
                    <a:pt x="f217" y="f218"/>
                    <a:pt x="f219" y="f220"/>
                    <a:pt x="f221" y="f222"/>
                  </a:cubicBezTo>
                  <a:cubicBezTo>
                    <a:pt x="f223" y="f224"/>
                    <a:pt x="f225" y="f226"/>
                    <a:pt x="f227" y="f228"/>
                  </a:cubicBezTo>
                  <a:lnTo>
                    <a:pt x="f229" y="f230"/>
                  </a:lnTo>
                  <a:cubicBezTo>
                    <a:pt x="f231" y="f232"/>
                    <a:pt x="f233" y="f234"/>
                    <a:pt x="f235" y="f236"/>
                  </a:cubicBezTo>
                  <a:cubicBezTo>
                    <a:pt x="f237" y="f238"/>
                    <a:pt x="f239" y="f240"/>
                    <a:pt x="f241" y="f242"/>
                  </a:cubicBezTo>
                  <a:cubicBezTo>
                    <a:pt x="f243" y="f244"/>
                    <a:pt x="f245" y="f246"/>
                    <a:pt x="f247" y="f248"/>
                  </a:cubicBezTo>
                  <a:lnTo>
                    <a:pt x="f249" y="f250"/>
                  </a:lnTo>
                  <a:cubicBezTo>
                    <a:pt x="f251" y="f252"/>
                    <a:pt x="f253" y="f254"/>
                    <a:pt x="f255" y="f256"/>
                  </a:cubicBezTo>
                  <a:lnTo>
                    <a:pt x="f257" y="f258"/>
                  </a:lnTo>
                  <a:cubicBezTo>
                    <a:pt x="f259" y="f260"/>
                    <a:pt x="f261" y="f262"/>
                    <a:pt x="f263" y="f264"/>
                  </a:cubicBezTo>
                  <a:cubicBezTo>
                    <a:pt x="f265" y="f266"/>
                    <a:pt x="f267" y="f268"/>
                    <a:pt x="f269" y="f270"/>
                  </a:cubicBezTo>
                  <a:cubicBezTo>
                    <a:pt x="f271" y="f272"/>
                    <a:pt x="f273" y="f2"/>
                    <a:pt x="f5" y="f2"/>
                  </a:cubicBezTo>
                  <a:close/>
                  <a:moveTo>
                    <a:pt x="f274" y="f2"/>
                  </a:moveTo>
                  <a:cubicBezTo>
                    <a:pt x="f275" y="f2"/>
                    <a:pt x="f276" y="f277"/>
                    <a:pt x="f278" y="f279"/>
                  </a:cubicBezTo>
                  <a:cubicBezTo>
                    <a:pt x="f280" y="f281"/>
                    <a:pt x="f282" y="f283"/>
                    <a:pt x="f284" y="f285"/>
                  </a:cubicBezTo>
                  <a:cubicBezTo>
                    <a:pt x="f286" y="f287"/>
                    <a:pt x="f288" y="f289"/>
                    <a:pt x="f290" y="f291"/>
                  </a:cubicBezTo>
                  <a:lnTo>
                    <a:pt x="f292" y="f293"/>
                  </a:lnTo>
                  <a:cubicBezTo>
                    <a:pt x="f294" y="f295"/>
                    <a:pt x="f296" y="f297"/>
                    <a:pt x="f298" y="f299"/>
                  </a:cubicBezTo>
                  <a:cubicBezTo>
                    <a:pt x="f300" y="f301"/>
                    <a:pt x="f302" y="f303"/>
                    <a:pt x="f304" y="f305"/>
                  </a:cubicBezTo>
                  <a:cubicBezTo>
                    <a:pt x="f306" y="f307"/>
                    <a:pt x="f308" y="f309"/>
                    <a:pt x="f310" y="f311"/>
                  </a:cubicBezTo>
                  <a:lnTo>
                    <a:pt x="f312" y="f313"/>
                  </a:lnTo>
                  <a:cubicBezTo>
                    <a:pt x="f314" y="f315"/>
                    <a:pt x="f316" y="f317"/>
                    <a:pt x="f318" y="f319"/>
                  </a:cubicBezTo>
                  <a:cubicBezTo>
                    <a:pt x="f320" y="f321"/>
                    <a:pt x="f322" y="f323"/>
                    <a:pt x="f324" y="f325"/>
                  </a:cubicBezTo>
                  <a:lnTo>
                    <a:pt x="f326" y="f327"/>
                  </a:lnTo>
                  <a:cubicBezTo>
                    <a:pt x="f328" y="f329"/>
                    <a:pt x="f330" y="f331"/>
                    <a:pt x="f332" y="f333"/>
                  </a:cubicBezTo>
                  <a:cubicBezTo>
                    <a:pt x="f334" y="f335"/>
                    <a:pt x="f336" y="f337"/>
                    <a:pt x="f338" y="f339"/>
                  </a:cubicBezTo>
                  <a:cubicBezTo>
                    <a:pt x="f340" y="f341"/>
                    <a:pt x="f342" y="f343"/>
                    <a:pt x="f344" y="f345"/>
                  </a:cubicBezTo>
                  <a:lnTo>
                    <a:pt x="f346" y="f347"/>
                  </a:lnTo>
                  <a:cubicBezTo>
                    <a:pt x="f348" y="f349"/>
                    <a:pt x="f350" y="f351"/>
                    <a:pt x="f352" y="f353"/>
                  </a:cubicBezTo>
                  <a:lnTo>
                    <a:pt x="f354" y="f355"/>
                  </a:lnTo>
                  <a:cubicBezTo>
                    <a:pt x="f356" y="f357"/>
                    <a:pt x="f358" y="f359"/>
                    <a:pt x="f360" y="f361"/>
                  </a:cubicBezTo>
                  <a:cubicBezTo>
                    <a:pt x="f362" y="f363"/>
                    <a:pt x="f364" y="f365"/>
                    <a:pt x="f366" y="f367"/>
                  </a:cubicBezTo>
                  <a:cubicBezTo>
                    <a:pt x="f368" y="f369"/>
                    <a:pt x="f370" y="f4"/>
                    <a:pt x="f274" y="f4"/>
                  </a:cubicBezTo>
                  <a:cubicBezTo>
                    <a:pt x="f371" y="f4"/>
                    <a:pt x="f372" y="f373"/>
                    <a:pt x="f374" y="f375"/>
                  </a:cubicBezTo>
                  <a:cubicBezTo>
                    <a:pt x="f376" y="f377"/>
                    <a:pt x="f378" y="f379"/>
                    <a:pt x="f380" y="f381"/>
                  </a:cubicBezTo>
                  <a:lnTo>
                    <a:pt x="f382" y="f383"/>
                  </a:lnTo>
                  <a:cubicBezTo>
                    <a:pt x="f384" y="f385"/>
                    <a:pt x="f386" y="f387"/>
                    <a:pt x="f388" y="f389"/>
                  </a:cubicBezTo>
                  <a:cubicBezTo>
                    <a:pt x="f390" y="f391"/>
                    <a:pt x="f392" y="f393"/>
                    <a:pt x="f394" y="f393"/>
                  </a:cubicBezTo>
                  <a:cubicBezTo>
                    <a:pt x="f395" y="f393"/>
                    <a:pt x="f396" y="f397"/>
                    <a:pt x="f396" y="f398"/>
                  </a:cubicBezTo>
                  <a:lnTo>
                    <a:pt x="f399" y="f400"/>
                  </a:lnTo>
                  <a:lnTo>
                    <a:pt x="f396" y="f400"/>
                  </a:lnTo>
                  <a:lnTo>
                    <a:pt x="f396" y="f401"/>
                  </a:lnTo>
                  <a:cubicBezTo>
                    <a:pt x="f402" y="f403"/>
                    <a:pt x="f404" y="f405"/>
                    <a:pt x="f404" y="f406"/>
                  </a:cubicBezTo>
                  <a:lnTo>
                    <a:pt x="f407" y="f408"/>
                  </a:lnTo>
                  <a:cubicBezTo>
                    <a:pt x="f409" y="f410"/>
                    <a:pt x="f2" y="f411"/>
                    <a:pt x="f2" y="f412"/>
                  </a:cubicBezTo>
                  <a:cubicBezTo>
                    <a:pt x="f2" y="f413"/>
                    <a:pt x="f414" y="f415"/>
                    <a:pt x="f416" y="f417"/>
                  </a:cubicBezTo>
                  <a:cubicBezTo>
                    <a:pt x="f418" y="f419"/>
                    <a:pt x="f420" y="f421"/>
                    <a:pt x="f422" y="f423"/>
                  </a:cubicBezTo>
                  <a:lnTo>
                    <a:pt x="f424" y="f425"/>
                  </a:lnTo>
                  <a:cubicBezTo>
                    <a:pt x="f426" y="f427"/>
                    <a:pt x="f428" y="f429"/>
                    <a:pt x="f430" y="f431"/>
                  </a:cubicBezTo>
                  <a:cubicBezTo>
                    <a:pt x="f432" y="f433"/>
                    <a:pt x="f434" y="f435"/>
                    <a:pt x="f434" y="f436"/>
                  </a:cubicBezTo>
                  <a:cubicBezTo>
                    <a:pt x="f434" y="f437"/>
                    <a:pt x="f438" y="f439"/>
                    <a:pt x="f440" y="f441"/>
                  </a:cubicBezTo>
                  <a:cubicBezTo>
                    <a:pt x="f442" y="f443"/>
                    <a:pt x="f444" y="f445"/>
                    <a:pt x="f446" y="f447"/>
                  </a:cubicBezTo>
                  <a:cubicBezTo>
                    <a:pt x="f448" y="f449"/>
                    <a:pt x="f450" y="f451"/>
                    <a:pt x="f452" y="f453"/>
                  </a:cubicBezTo>
                  <a:cubicBezTo>
                    <a:pt x="f454" y="f455"/>
                    <a:pt x="f456" y="f457"/>
                    <a:pt x="f458" y="f459"/>
                  </a:cubicBezTo>
                  <a:lnTo>
                    <a:pt x="f460" y="f461"/>
                  </a:ln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70" y="f471"/>
                    <a:pt x="f472" y="f473"/>
                  </a:cubicBezTo>
                  <a:lnTo>
                    <a:pt x="f474" y="f475"/>
                  </a:lnTo>
                  <a:lnTo>
                    <a:pt x="f476" y="f477"/>
                  </a:lnTo>
                  <a:cubicBezTo>
                    <a:pt x="f478" y="f479"/>
                    <a:pt x="f480" y="f481"/>
                    <a:pt x="f482" y="f483"/>
                  </a:cubicBezTo>
                  <a:cubicBezTo>
                    <a:pt x="f484" y="f485"/>
                    <a:pt x="f486" y="f487"/>
                    <a:pt x="f488" y="f489"/>
                  </a:cubicBezTo>
                  <a:lnTo>
                    <a:pt x="f490" y="f491"/>
                  </a:lnTo>
                  <a:cubicBezTo>
                    <a:pt x="f492" y="f493"/>
                    <a:pt x="f494" y="f495"/>
                    <a:pt x="f496" y="f497"/>
                  </a:cubicBezTo>
                  <a:cubicBezTo>
                    <a:pt x="f498" y="f499"/>
                    <a:pt x="f500" y="f501"/>
                    <a:pt x="f502" y="f503"/>
                  </a:cubicBezTo>
                  <a:cubicBezTo>
                    <a:pt x="f504" y="f505"/>
                    <a:pt x="f506" y="f507"/>
                    <a:pt x="f508" y="f509"/>
                  </a:cubicBezTo>
                  <a:cubicBezTo>
                    <a:pt x="f510" y="f511"/>
                    <a:pt x="f512" y="f513"/>
                    <a:pt x="f512" y="f514"/>
                  </a:cubicBezTo>
                  <a:cubicBezTo>
                    <a:pt x="f512" y="f515"/>
                    <a:pt x="f516" y="f517"/>
                    <a:pt x="f518" y="f519"/>
                  </a:cubicBezTo>
                  <a:cubicBezTo>
                    <a:pt x="f520" y="f521"/>
                    <a:pt x="f522" y="f523"/>
                    <a:pt x="f524" y="f525"/>
                  </a:cubicBezTo>
                  <a:cubicBezTo>
                    <a:pt x="f526" y="f527"/>
                    <a:pt x="f528" y="f529"/>
                    <a:pt x="f530" y="f531"/>
                  </a:cubicBezTo>
                  <a:lnTo>
                    <a:pt x="f532" y="f533"/>
                  </a:lnTo>
                  <a:cubicBezTo>
                    <a:pt x="f534" y="f535"/>
                    <a:pt x="f536" y="f537"/>
                    <a:pt x="f538" y="f539"/>
                  </a:cubicBezTo>
                  <a:cubicBezTo>
                    <a:pt x="f540" y="f541"/>
                    <a:pt x="f542" y="f2"/>
                    <a:pt x="f274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  <p:grpSp>
          <p:nvGrpSpPr>
            <p:cNvPr id="6" name="Group 110">
              <a:extLst>
                <a:ext uri="{FF2B5EF4-FFF2-40B4-BE49-F238E27FC236}">
                  <a16:creationId xmlns:a16="http://schemas.microsoft.com/office/drawing/2014/main" id="{C41B8220-5B8B-D93E-0C3A-98DAF9A8D829}"/>
                </a:ext>
              </a:extLst>
            </p:cNvPr>
            <p:cNvGrpSpPr/>
            <p:nvPr/>
          </p:nvGrpSpPr>
          <p:grpSpPr>
            <a:xfrm>
              <a:off x="3837179" y="1242450"/>
              <a:ext cx="415402" cy="489222"/>
              <a:chOff x="3837179" y="1242450"/>
              <a:chExt cx="415402" cy="489222"/>
            </a:xfrm>
          </p:grpSpPr>
          <p:sp>
            <p:nvSpPr>
              <p:cNvPr id="7" name="Freeform 111">
                <a:extLst>
                  <a:ext uri="{FF2B5EF4-FFF2-40B4-BE49-F238E27FC236}">
                    <a16:creationId xmlns:a16="http://schemas.microsoft.com/office/drawing/2014/main" id="{C44FA8F0-1F3E-B6E0-E72C-BB6601E1C8DF}"/>
                  </a:ext>
                </a:extLst>
              </p:cNvPr>
              <p:cNvSpPr/>
              <p:nvPr/>
            </p:nvSpPr>
            <p:spPr>
              <a:xfrm>
                <a:off x="3837179" y="1242450"/>
                <a:ext cx="415402" cy="489222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331558"/>
                  <a:gd name="f7" fmla="val 5891405"/>
                  <a:gd name="f8" fmla="val 2980491"/>
                  <a:gd name="f9" fmla="val 968"/>
                  <a:gd name="f10" fmla="val 1784302"/>
                  <a:gd name="f11" fmla="val -22254"/>
                  <a:gd name="f12" fmla="val 1040642"/>
                  <a:gd name="f13" fmla="val 372305"/>
                  <a:gd name="f14" fmla="val 726547"/>
                  <a:gd name="f15" fmla="val 1181117"/>
                  <a:gd name="f16" fmla="val 528785"/>
                  <a:gd name="f17" fmla="val 1834793"/>
                  <a:gd name="f18" fmla="val 744238"/>
                  <a:gd name="f19" fmla="val 2066938"/>
                  <a:gd name="f20" fmla="val 486068"/>
                  <a:gd name="f21" fmla="val 2371366"/>
                  <a:gd name="f22" fmla="val 239818"/>
                  <a:gd name="f23" fmla="val 2677225"/>
                  <a:gd name="f24" fmla="val -40213"/>
                  <a:gd name="f25" fmla="val 2911644"/>
                  <a:gd name="f26" fmla="val 4803"/>
                  <a:gd name="f27" fmla="val 3079808"/>
                  <a:gd name="f28" fmla="val 109541"/>
                  <a:gd name="f29" fmla="val 3181162"/>
                  <a:gd name="f30" fmla="val 260766"/>
                  <a:gd name="f31" fmla="val 3266498"/>
                  <a:gd name="f32" fmla="val 460575"/>
                  <a:gd name="f33" fmla="val 3328959"/>
                  <a:gd name="f34" fmla="val 403546"/>
                  <a:gd name="f35" fmla="val 3464559"/>
                  <a:gd name="f36" fmla="val 198074"/>
                  <a:gd name="f37" fmla="val 3641722"/>
                  <a:gd name="f38" fmla="val 289487"/>
                  <a:gd name="f39" fmla="val 3735758"/>
                  <a:gd name="f40" fmla="val 480873"/>
                  <a:gd name="f41" fmla="val 3871219"/>
                  <a:gd name="f42" fmla="val 428032"/>
                  <a:gd name="f43" fmla="val 3935014"/>
                  <a:gd name="f44" fmla="val 303940"/>
                  <a:gd name="f45" fmla="val 3939433"/>
                  <a:gd name="f46" fmla="val 322351"/>
                  <a:gd name="f47" fmla="val 4062605"/>
                  <a:gd name="f48" fmla="val 362395"/>
                  <a:gd name="f49" fmla="val 4195168"/>
                  <a:gd name="f50" fmla="val 550882"/>
                  <a:gd name="f51" fmla="val 4226788"/>
                  <a:gd name="f52" fmla="val 513737"/>
                  <a:gd name="f53" fmla="val 4317787"/>
                  <a:gd name="f54" fmla="val 397470"/>
                  <a:gd name="f55" fmla="val 4561276"/>
                  <a:gd name="f56" fmla="val 358392"/>
                  <a:gd name="f57" fmla="val 4876020"/>
                  <a:gd name="f58" fmla="val 449942"/>
                  <a:gd name="f59" fmla="val 4977005"/>
                  <a:gd name="f60" fmla="val 636587"/>
                  <a:gd name="f61" fmla="val 5158310"/>
                  <a:gd name="f62" fmla="val 1197305"/>
                  <a:gd name="f63" fmla="val 5208988"/>
                  <a:gd name="f64" fmla="val 1704584"/>
                  <a:gd name="f65" fmla="val 5039972"/>
                  <a:gd name="f66" fmla="val 1895970"/>
                  <a:gd name="f67" fmla="val 4734863"/>
                  <a:gd name="f68" fmla="val 5859508"/>
                  <a:gd name="f69" fmla="val 4366268"/>
                  <a:gd name="f70" fmla="val 4516262"/>
                  <a:gd name="f71" fmla="val 4422975"/>
                  <a:gd name="f72" fmla="val 3927926"/>
                  <a:gd name="f73" fmla="val 4841189"/>
                  <a:gd name="f74" fmla="val 3520345"/>
                  <a:gd name="f75" fmla="val 6117095"/>
                  <a:gd name="f76" fmla="val 1964448"/>
                  <a:gd name="f77" fmla="val 4692333"/>
                  <a:gd name="f78" fmla="val 36409"/>
                  <a:gd name="f79" fmla="+- 0 0 -90"/>
                  <a:gd name="f80" fmla="*/ f3 1 5331558"/>
                  <a:gd name="f81" fmla="*/ f4 1 5891405"/>
                  <a:gd name="f82" fmla="val f5"/>
                  <a:gd name="f83" fmla="val f6"/>
                  <a:gd name="f84" fmla="val f7"/>
                  <a:gd name="f85" fmla="*/ f79 f0 1"/>
                  <a:gd name="f86" fmla="+- f84 0 f82"/>
                  <a:gd name="f87" fmla="+- f83 0 f82"/>
                  <a:gd name="f88" fmla="*/ f85 1 f2"/>
                  <a:gd name="f89" fmla="*/ f87 1 5331558"/>
                  <a:gd name="f90" fmla="*/ f86 1 5891405"/>
                  <a:gd name="f91" fmla="*/ 968 f86 1"/>
                  <a:gd name="f92" fmla="*/ 1181117 f86 1"/>
                  <a:gd name="f93" fmla="*/ 3328959 f86 1"/>
                  <a:gd name="f94" fmla="*/ 3735758 f86 1"/>
                  <a:gd name="f95" fmla="*/ 3871219 f86 1"/>
                  <a:gd name="f96" fmla="*/ 4062605 f86 1"/>
                  <a:gd name="f97" fmla="*/ 4317787 f86 1"/>
                  <a:gd name="f98" fmla="*/ 4977005 f86 1"/>
                  <a:gd name="f99" fmla="*/ 5039972 f86 1"/>
                  <a:gd name="f100" fmla="*/ 5891405 f86 1"/>
                  <a:gd name="f101" fmla="*/ 5859508 f86 1"/>
                  <a:gd name="f102" fmla="*/ 3520345 f86 1"/>
                  <a:gd name="f103" fmla="*/ 3079808 f86 1"/>
                  <a:gd name="f104" fmla="*/ 2980491 f87 1"/>
                  <a:gd name="f105" fmla="*/ 726547 f87 1"/>
                  <a:gd name="f106" fmla="*/ 486068 f87 1"/>
                  <a:gd name="f107" fmla="*/ 2371366 f86 1"/>
                  <a:gd name="f108" fmla="*/ 4803 f87 1"/>
                  <a:gd name="f109" fmla="*/ 460575 f87 1"/>
                  <a:gd name="f110" fmla="*/ 289487 f87 1"/>
                  <a:gd name="f111" fmla="*/ 480873 f87 1"/>
                  <a:gd name="f112" fmla="*/ 322351 f87 1"/>
                  <a:gd name="f113" fmla="*/ 513737 f87 1"/>
                  <a:gd name="f114" fmla="*/ 449942 f87 1"/>
                  <a:gd name="f115" fmla="*/ 1704584 f87 1"/>
                  <a:gd name="f116" fmla="*/ 1895970 f87 1"/>
                  <a:gd name="f117" fmla="*/ 4734863 f87 1"/>
                  <a:gd name="f118" fmla="*/ 4841189 f87 1"/>
                  <a:gd name="f119" fmla="+- f88 0 f1"/>
                  <a:gd name="f120" fmla="*/ f91 1 5891405"/>
                  <a:gd name="f121" fmla="*/ f92 1 5891405"/>
                  <a:gd name="f122" fmla="*/ f93 1 5891405"/>
                  <a:gd name="f123" fmla="*/ f94 1 5891405"/>
                  <a:gd name="f124" fmla="*/ f95 1 5891405"/>
                  <a:gd name="f125" fmla="*/ f96 1 5891405"/>
                  <a:gd name="f126" fmla="*/ f97 1 5891405"/>
                  <a:gd name="f127" fmla="*/ f98 1 5891405"/>
                  <a:gd name="f128" fmla="*/ f99 1 5891405"/>
                  <a:gd name="f129" fmla="*/ f100 1 5891405"/>
                  <a:gd name="f130" fmla="*/ f101 1 5891405"/>
                  <a:gd name="f131" fmla="*/ f102 1 5891405"/>
                  <a:gd name="f132" fmla="*/ f103 1 5891405"/>
                  <a:gd name="f133" fmla="*/ f104 1 5331558"/>
                  <a:gd name="f134" fmla="*/ f105 1 5331558"/>
                  <a:gd name="f135" fmla="*/ f106 1 5331558"/>
                  <a:gd name="f136" fmla="*/ f107 1 5891405"/>
                  <a:gd name="f137" fmla="*/ f108 1 5331558"/>
                  <a:gd name="f138" fmla="*/ f109 1 5331558"/>
                  <a:gd name="f139" fmla="*/ f110 1 5331558"/>
                  <a:gd name="f140" fmla="*/ f111 1 5331558"/>
                  <a:gd name="f141" fmla="*/ f112 1 5331558"/>
                  <a:gd name="f142" fmla="*/ f113 1 5331558"/>
                  <a:gd name="f143" fmla="*/ f114 1 5331558"/>
                  <a:gd name="f144" fmla="*/ f115 1 5331558"/>
                  <a:gd name="f145" fmla="*/ f116 1 5331558"/>
                  <a:gd name="f146" fmla="*/ f117 1 5331558"/>
                  <a:gd name="f147" fmla="*/ f118 1 5331558"/>
                  <a:gd name="f148" fmla="*/ f82 1 f89"/>
                  <a:gd name="f149" fmla="*/ f83 1 f89"/>
                  <a:gd name="f150" fmla="*/ f82 1 f90"/>
                  <a:gd name="f151" fmla="*/ f84 1 f90"/>
                  <a:gd name="f152" fmla="*/ f133 1 f89"/>
                  <a:gd name="f153" fmla="*/ f120 1 f90"/>
                  <a:gd name="f154" fmla="*/ f134 1 f89"/>
                  <a:gd name="f155" fmla="*/ f121 1 f90"/>
                  <a:gd name="f156" fmla="*/ f135 1 f89"/>
                  <a:gd name="f157" fmla="*/ f136 1 f90"/>
                  <a:gd name="f158" fmla="*/ f137 1 f89"/>
                  <a:gd name="f159" fmla="*/ f132 1 f90"/>
                  <a:gd name="f160" fmla="*/ f138 1 f89"/>
                  <a:gd name="f161" fmla="*/ f122 1 f90"/>
                  <a:gd name="f162" fmla="*/ f139 1 f89"/>
                  <a:gd name="f163" fmla="*/ f123 1 f90"/>
                  <a:gd name="f164" fmla="*/ f140 1 f89"/>
                  <a:gd name="f165" fmla="*/ f124 1 f90"/>
                  <a:gd name="f166" fmla="*/ f141 1 f89"/>
                  <a:gd name="f167" fmla="*/ f125 1 f90"/>
                  <a:gd name="f168" fmla="*/ f142 1 f89"/>
                  <a:gd name="f169" fmla="*/ f126 1 f90"/>
                  <a:gd name="f170" fmla="*/ f143 1 f89"/>
                  <a:gd name="f171" fmla="*/ f127 1 f90"/>
                  <a:gd name="f172" fmla="*/ f144 1 f89"/>
                  <a:gd name="f173" fmla="*/ f128 1 f90"/>
                  <a:gd name="f174" fmla="*/ f145 1 f89"/>
                  <a:gd name="f175" fmla="*/ f129 1 f90"/>
                  <a:gd name="f176" fmla="*/ f146 1 f89"/>
                  <a:gd name="f177" fmla="*/ f130 1 f90"/>
                  <a:gd name="f178" fmla="*/ f147 1 f89"/>
                  <a:gd name="f179" fmla="*/ f131 1 f90"/>
                  <a:gd name="f180" fmla="*/ f148 f80 1"/>
                  <a:gd name="f181" fmla="*/ f149 f80 1"/>
                  <a:gd name="f182" fmla="*/ f151 f81 1"/>
                  <a:gd name="f183" fmla="*/ f150 f81 1"/>
                  <a:gd name="f184" fmla="*/ f152 f80 1"/>
                  <a:gd name="f185" fmla="*/ f153 f81 1"/>
                  <a:gd name="f186" fmla="*/ f154 f80 1"/>
                  <a:gd name="f187" fmla="*/ f155 f81 1"/>
                  <a:gd name="f188" fmla="*/ f156 f80 1"/>
                  <a:gd name="f189" fmla="*/ f157 f81 1"/>
                  <a:gd name="f190" fmla="*/ f158 f80 1"/>
                  <a:gd name="f191" fmla="*/ f159 f81 1"/>
                  <a:gd name="f192" fmla="*/ f160 f80 1"/>
                  <a:gd name="f193" fmla="*/ f161 f81 1"/>
                  <a:gd name="f194" fmla="*/ f162 f80 1"/>
                  <a:gd name="f195" fmla="*/ f163 f81 1"/>
                  <a:gd name="f196" fmla="*/ f164 f80 1"/>
                  <a:gd name="f197" fmla="*/ f165 f81 1"/>
                  <a:gd name="f198" fmla="*/ f166 f80 1"/>
                  <a:gd name="f199" fmla="*/ f167 f81 1"/>
                  <a:gd name="f200" fmla="*/ f168 f80 1"/>
                  <a:gd name="f201" fmla="*/ f169 f81 1"/>
                  <a:gd name="f202" fmla="*/ f170 f80 1"/>
                  <a:gd name="f203" fmla="*/ f171 f81 1"/>
                  <a:gd name="f204" fmla="*/ f172 f80 1"/>
                  <a:gd name="f205" fmla="*/ f173 f81 1"/>
                  <a:gd name="f206" fmla="*/ f174 f80 1"/>
                  <a:gd name="f207" fmla="*/ f175 f81 1"/>
                  <a:gd name="f208" fmla="*/ f176 f80 1"/>
                  <a:gd name="f209" fmla="*/ f177 f81 1"/>
                  <a:gd name="f210" fmla="*/ f178 f80 1"/>
                  <a:gd name="f211" fmla="*/ f179 f8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19">
                    <a:pos x="f184" y="f185"/>
                  </a:cxn>
                  <a:cxn ang="f119">
                    <a:pos x="f186" y="f187"/>
                  </a:cxn>
                  <a:cxn ang="f119">
                    <a:pos x="f188" y="f189"/>
                  </a:cxn>
                  <a:cxn ang="f119">
                    <a:pos x="f190" y="f191"/>
                  </a:cxn>
                  <a:cxn ang="f119">
                    <a:pos x="f192" y="f193"/>
                  </a:cxn>
                  <a:cxn ang="f119">
                    <a:pos x="f194" y="f195"/>
                  </a:cxn>
                  <a:cxn ang="f119">
                    <a:pos x="f196" y="f197"/>
                  </a:cxn>
                  <a:cxn ang="f119">
                    <a:pos x="f198" y="f199"/>
                  </a:cxn>
                  <a:cxn ang="f119">
                    <a:pos x="f200" y="f201"/>
                  </a:cxn>
                  <a:cxn ang="f119">
                    <a:pos x="f202" y="f203"/>
                  </a:cxn>
                  <a:cxn ang="f119">
                    <a:pos x="f204" y="f205"/>
                  </a:cxn>
                  <a:cxn ang="f119">
                    <a:pos x="f206" y="f207"/>
                  </a:cxn>
                  <a:cxn ang="f119">
                    <a:pos x="f208" y="f209"/>
                  </a:cxn>
                  <a:cxn ang="f119">
                    <a:pos x="f210" y="f211"/>
                  </a:cxn>
                  <a:cxn ang="f119">
                    <a:pos x="f184" y="f185"/>
                  </a:cxn>
                </a:cxnLst>
                <a:rect l="f180" t="f183" r="f181" b="f182"/>
                <a:pathLst>
                  <a:path w="5331558" h="5891405">
                    <a:moveTo>
                      <a:pt x="f8" y="f9"/>
                    </a:moveTo>
                    <a:cubicBezTo>
                      <a:pt x="f10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20" y="f21"/>
                    </a:cubicBezTo>
                    <a:cubicBezTo>
                      <a:pt x="f22" y="f23"/>
                      <a:pt x="f24" y="f25"/>
                      <a:pt x="f26" y="f27"/>
                    </a:cubicBezTo>
                    <a:cubicBezTo>
                      <a:pt x="f28" y="f29"/>
                      <a:pt x="f30" y="f31"/>
                      <a:pt x="f32" y="f33"/>
                    </a:cubicBezTo>
                    <a:cubicBezTo>
                      <a:pt x="f34" y="f35"/>
                      <a:pt x="f36" y="f37"/>
                      <a:pt x="f38" y="f39"/>
                    </a:cubicBezTo>
                    <a:lnTo>
                      <a:pt x="f40" y="f41"/>
                    </a:lnTo>
                    <a:cubicBezTo>
                      <a:pt x="f42" y="f43"/>
                      <a:pt x="f44" y="f45"/>
                      <a:pt x="f46" y="f47"/>
                    </a:cubicBezTo>
                    <a:cubicBezTo>
                      <a:pt x="f48" y="f49"/>
                      <a:pt x="f50" y="f51"/>
                      <a:pt x="f52" y="f53"/>
                    </a:cubicBezTo>
                    <a:cubicBezTo>
                      <a:pt x="f54" y="f55"/>
                      <a:pt x="f56" y="f57"/>
                      <a:pt x="f58" y="f59"/>
                    </a:cubicBezTo>
                    <a:cubicBezTo>
                      <a:pt x="f60" y="f61"/>
                      <a:pt x="f62" y="f63"/>
                      <a:pt x="f64" y="f65"/>
                    </a:cubicBezTo>
                    <a:lnTo>
                      <a:pt x="f66" y="f7"/>
                    </a:lnTo>
                    <a:lnTo>
                      <a:pt x="f67" y="f68"/>
                    </a:lnTo>
                    <a:cubicBezTo>
                      <a:pt x="f69" y="f70"/>
                      <a:pt x="f71" y="f72"/>
                      <a:pt x="f73" y="f74"/>
                    </a:cubicBezTo>
                    <a:cubicBezTo>
                      <a:pt x="f75" y="f76"/>
                      <a:pt x="f77" y="f78"/>
                      <a:pt x="f8" y="f9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05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</a:endParaRPr>
              </a:p>
            </p:txBody>
          </p:sp>
          <p:sp>
            <p:nvSpPr>
              <p:cNvPr id="8" name="Oval 37">
                <a:extLst>
                  <a:ext uri="{FF2B5EF4-FFF2-40B4-BE49-F238E27FC236}">
                    <a16:creationId xmlns:a16="http://schemas.microsoft.com/office/drawing/2014/main" id="{88AE113E-6819-C340-21C2-961918382617}"/>
                  </a:ext>
                </a:extLst>
              </p:cNvPr>
              <p:cNvSpPr/>
              <p:nvPr/>
            </p:nvSpPr>
            <p:spPr>
              <a:xfrm rot="18100527">
                <a:off x="3982997" y="1232478"/>
                <a:ext cx="217672" cy="30451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70491"/>
                  <a:gd name="f4" fmla="val 1745209"/>
                  <a:gd name="f5" fmla="val 429221"/>
                  <a:gd name="f6" fmla="val 671495"/>
                  <a:gd name="f7" fmla="val 415869"/>
                  <a:gd name="f8" fmla="val 670322"/>
                  <a:gd name="f9" fmla="val 402356"/>
                  <a:gd name="f10" fmla="val 670624"/>
                  <a:gd name="f11" fmla="val 388917"/>
                  <a:gd name="f12" fmla="val 672439"/>
                  <a:gd name="f13" fmla="val 370997"/>
                  <a:gd name="f14" fmla="val 674859"/>
                  <a:gd name="f15" fmla="val 353207"/>
                  <a:gd name="f16" fmla="val 679968"/>
                  <a:gd name="f17" fmla="val 336101"/>
                  <a:gd name="f18" fmla="val 687858"/>
                  <a:gd name="f19" fmla="val 344770"/>
                  <a:gd name="f20" fmla="val 708640"/>
                  <a:gd name="f21" fmla="val 405276"/>
                  <a:gd name="f22" fmla="val 680369"/>
                  <a:gd name="f23" fmla="val 475531"/>
                  <a:gd name="f24" fmla="val 691805"/>
                  <a:gd name="f25" fmla="val 523918"/>
                  <a:gd name="f26" fmla="val 737799"/>
                  <a:gd name="f27" fmla="val 569388"/>
                  <a:gd name="f28" fmla="val 781022"/>
                  <a:gd name="f29" fmla="val 587723"/>
                  <a:gd name="f30" fmla="val 847396"/>
                  <a:gd name="f31" fmla="val 571504"/>
                  <a:gd name="f32" fmla="val 910067"/>
                  <a:gd name="f33" fmla="val 593243"/>
                  <a:gd name="f34" fmla="val 915886"/>
                  <a:gd name="f35" fmla="val 611678"/>
                  <a:gd name="f36" fmla="val 844923"/>
                  <a:gd name="f37" fmla="val 590662"/>
                  <a:gd name="f38" fmla="val 769719"/>
                  <a:gd name="f39" fmla="val 538740"/>
                  <a:gd name="f40" fmla="val 720849"/>
                  <a:gd name="f41" fmla="val 507886"/>
                  <a:gd name="f42" fmla="val 691808"/>
                  <a:gd name="f43" fmla="val 469277"/>
                  <a:gd name="f44" fmla="val 675014"/>
                  <a:gd name="f45" fmla="val 588421"/>
                  <a:gd name="f46" fmla="val 580980"/>
                  <a:gd name="f47" fmla="val 534186"/>
                  <a:gd name="f48" fmla="val 581239"/>
                  <a:gd name="f49" fmla="val 482134"/>
                  <a:gd name="f50" fmla="val 605639"/>
                  <a:gd name="f51" fmla="val 446738"/>
                  <a:gd name="f52" fmla="val 649695"/>
                  <a:gd name="f53" fmla="val 463760"/>
                  <a:gd name="f54" fmla="val 664437"/>
                  <a:gd name="f55" fmla="val 505329"/>
                  <a:gd name="f56" fmla="val 612166"/>
                  <a:gd name="f57" fmla="val 573320"/>
                  <a:gd name="f58" fmla="val 591099"/>
                  <a:gd name="f59" fmla="val 637132"/>
                  <a:gd name="f60" fmla="val 610714"/>
                  <a:gd name="f61" fmla="val 697098"/>
                  <a:gd name="f62" fmla="val 629147"/>
                  <a:gd name="f63" fmla="val 743088"/>
                  <a:gd name="f64" fmla="val 680397"/>
                  <a:gd name="f65" fmla="val 756495"/>
                  <a:gd name="f66" fmla="val 743730"/>
                  <a:gd name="f67" fmla="val 778549"/>
                  <a:gd name="f68" fmla="val 739251"/>
                  <a:gd name="f69" fmla="val 763432"/>
                  <a:gd name="f70" fmla="val 667508"/>
                  <a:gd name="f71" fmla="val 711108"/>
                  <a:gd name="f72" fmla="val 609548"/>
                  <a:gd name="f73" fmla="val 642848"/>
                  <a:gd name="f74" fmla="val 588934"/>
                  <a:gd name="f75" fmla="val 624821"/>
                  <a:gd name="f76" fmla="val 583490"/>
                  <a:gd name="f77" fmla="val 606500"/>
                  <a:gd name="f78" fmla="val 580894"/>
                  <a:gd name="f79" fmla="val 533817"/>
                  <a:gd name="f80" fmla="val 617807"/>
                  <a:gd name="f81" fmla="val 1"/>
                  <a:gd name="f82" fmla="val 687626"/>
                  <a:gd name="f83" fmla="val 60667"/>
                  <a:gd name="f84" fmla="val 697680"/>
                  <a:gd name="f85" fmla="val 141081"/>
                  <a:gd name="f86" fmla="val 603869"/>
                  <a:gd name="f87" fmla="val 182843"/>
                  <a:gd name="f88" fmla="val 547102"/>
                  <a:gd name="f89" fmla="val 268997"/>
                  <a:gd name="f90" fmla="val 562024"/>
                  <a:gd name="f91" fmla="val 352718"/>
                  <a:gd name="f92" fmla="val 584367"/>
                  <a:gd name="f93" fmla="val 347971"/>
                  <a:gd name="f94" fmla="val 570422"/>
                  <a:gd name="f95" fmla="val 267354"/>
                  <a:gd name="f96" fmla="val 633895"/>
                  <a:gd name="f97" fmla="val 183716"/>
                  <a:gd name="f98" fmla="val 732836"/>
                  <a:gd name="f99" fmla="val 150639"/>
                  <a:gd name="f100" fmla="val 738208"/>
                  <a:gd name="f101" fmla="val 147500"/>
                  <a:gd name="f102" fmla="val 743991"/>
                  <a:gd name="f103" fmla="val 147205"/>
                  <a:gd name="f104" fmla="val 749842"/>
                  <a:gd name="f105" fmla="val 844103"/>
                  <a:gd name="f106" fmla="val 920515"/>
                  <a:gd name="f107" fmla="val 223618"/>
                  <a:gd name="f108" fmla="val 317877"/>
                  <a:gd name="f109" fmla="val 910716"/>
                  <a:gd name="f110" fmla="val 366417"/>
                  <a:gd name="f111" fmla="val 366418"/>
                  <a:gd name="f112" fmla="val 371433"/>
                  <a:gd name="f113" fmla="val 997755"/>
                  <a:gd name="f114" fmla="val 379016"/>
                  <a:gd name="f115" fmla="val 1056877"/>
                  <a:gd name="f116" fmla="val 445155"/>
                  <a:gd name="f117" fmla="val 525101"/>
                  <a:gd name="f118" fmla="val 1047351"/>
                  <a:gd name="f119" fmla="val 572282"/>
                  <a:gd name="f120" fmla="val 1119671"/>
                  <a:gd name="f121" fmla="val 602218"/>
                  <a:gd name="f122" fmla="val 673500"/>
                  <a:gd name="f123" fmla="val 756650"/>
                  <a:gd name="f124" fmla="val 1170490"/>
                  <a:gd name="f125" fmla="val 802863"/>
                  <a:gd name="f126" fmla="val 1154794"/>
                  <a:gd name="f127" fmla="val 845409"/>
                  <a:gd name="f128" fmla="val 1127569"/>
                  <a:gd name="f129" fmla="val 878235"/>
                  <a:gd name="f130" fmla="val 1080615"/>
                  <a:gd name="f131" fmla="val 934488"/>
                  <a:gd name="f132" fmla="val 1014142"/>
                  <a:gd name="f133" fmla="val 959925"/>
                  <a:gd name="f134" fmla="val 954678"/>
                  <a:gd name="f135" fmla="val 939840"/>
                  <a:gd name="f136" fmla="val 947373"/>
                  <a:gd name="f137" fmla="val 961469"/>
                  <a:gd name="f138" fmla="val 1000817"/>
                  <a:gd name="f139" fmla="val 979520"/>
                  <a:gd name="f140" fmla="val 1058949"/>
                  <a:gd name="f141" fmla="val 966083"/>
                  <a:gd name="f142" fmla="val 1106746"/>
                  <a:gd name="f143" fmla="val 928282"/>
                  <a:gd name="f144" fmla="val 1128548"/>
                  <a:gd name="f145" fmla="val 955588"/>
                  <a:gd name="f146" fmla="val 1138907"/>
                  <a:gd name="f147" fmla="val 990708"/>
                  <a:gd name="f148" fmla="val 1028247"/>
                  <a:gd name="f149" fmla="val 1124134"/>
                  <a:gd name="f150" fmla="val 1071328"/>
                  <a:gd name="f151" fmla="val 1204237"/>
                  <a:gd name="f152" fmla="val 981133"/>
                  <a:gd name="f153" fmla="val 1223220"/>
                  <a:gd name="f154" fmla="val 889088"/>
                  <a:gd name="f155" fmla="val 1236998"/>
                  <a:gd name="f156" fmla="val 805358"/>
                  <a:gd name="f157" fmla="val 1200898"/>
                  <a:gd name="f158" fmla="val 777272"/>
                  <a:gd name="f159" fmla="val 1134408"/>
                  <a:gd name="f160" fmla="val 791057"/>
                  <a:gd name="f161" fmla="val 1124903"/>
                  <a:gd name="f162" fmla="val 802061"/>
                  <a:gd name="f163" fmla="val 1111678"/>
                  <a:gd name="f164" fmla="val 810210"/>
                  <a:gd name="f165" fmla="val 1096167"/>
                  <a:gd name="f166" fmla="val 831546"/>
                  <a:gd name="f167" fmla="val 1055553"/>
                  <a:gd name="f168" fmla="val 830022"/>
                  <a:gd name="f169" fmla="val 1005443"/>
                  <a:gd name="f170" fmla="val 806195"/>
                  <a:gd name="f171" fmla="val 964175"/>
                  <a:gd name="f172" fmla="val 787267"/>
                  <a:gd name="f173" fmla="val 975103"/>
                  <a:gd name="f174" fmla="val 807161"/>
                  <a:gd name="f175" fmla="val 1009560"/>
                  <a:gd name="f176" fmla="val 808703"/>
                  <a:gd name="f177" fmla="val 1051275"/>
                  <a:gd name="f178" fmla="val 791333"/>
                  <a:gd name="f179" fmla="val 1085110"/>
                  <a:gd name="f180" fmla="val 784855"/>
                  <a:gd name="f181" fmla="val 1097727"/>
                  <a:gd name="f182" fmla="val 776117"/>
                  <a:gd name="f183" fmla="val 1108536"/>
                  <a:gd name="f184" fmla="val 763385"/>
                  <a:gd name="f185" fmla="val 1114320"/>
                  <a:gd name="f186" fmla="val 744063"/>
                  <a:gd name="f187" fmla="val 1119497"/>
                  <a:gd name="f188" fmla="val 747716"/>
                  <a:gd name="f189" fmla="val 1128718"/>
                  <a:gd name="f190" fmla="val 731558"/>
                  <a:gd name="f191" fmla="val 1137628"/>
                  <a:gd name="f192" fmla="val 712804"/>
                  <a:gd name="f193" fmla="val 1141697"/>
                  <a:gd name="f194" fmla="val 693327"/>
                  <a:gd name="f195" fmla="val 1140344"/>
                  <a:gd name="f196" fmla="val 655409"/>
                  <a:gd name="f197" fmla="val 1137711"/>
                  <a:gd name="f198" fmla="val 620494"/>
                  <a:gd name="f199" fmla="val 1114908"/>
                  <a:gd name="f200" fmla="val 601213"/>
                  <a:gd name="f201" fmla="val 1080185"/>
                  <a:gd name="f202" fmla="val 582082"/>
                  <a:gd name="f203" fmla="val 1090754"/>
                  <a:gd name="f204" fmla="val 605167"/>
                  <a:gd name="f205" fmla="val 1132362"/>
                  <a:gd name="f206" fmla="val 647281"/>
                  <a:gd name="f207" fmla="val 1159482"/>
                  <a:gd name="f208" fmla="val 693051"/>
                  <a:gd name="f209" fmla="val 1162221"/>
                  <a:gd name="f210" fmla="val 715413"/>
                  <a:gd name="f211" fmla="val 1163558"/>
                  <a:gd name="f212" fmla="val 736989"/>
                  <a:gd name="f213" fmla="val 1158982"/>
                  <a:gd name="f214" fmla="val 755684"/>
                  <a:gd name="f215" fmla="val 1148835"/>
                  <a:gd name="f216" fmla="val 792539"/>
                  <a:gd name="f217" fmla="val 1222022"/>
                  <a:gd name="f218" fmla="val 887119"/>
                  <a:gd name="f219" fmla="val 1262260"/>
                  <a:gd name="f220" fmla="val 989751"/>
                  <a:gd name="f221" fmla="val 1247587"/>
                  <a:gd name="f222" fmla="val 1000157"/>
                  <a:gd name="f223" fmla="val 1267987"/>
                  <a:gd name="f224" fmla="val 1004489"/>
                  <a:gd name="f225" fmla="val 1291252"/>
                  <a:gd name="f226" fmla="val 1004488"/>
                  <a:gd name="f227" fmla="val 1315531"/>
                  <a:gd name="f228" fmla="val 1381750"/>
                  <a:gd name="f229" fmla="val 972258"/>
                  <a:gd name="f230" fmla="val 1440443"/>
                  <a:gd name="f231" fmla="val 920375"/>
                  <a:gd name="f232" fmla="val 1473506"/>
                  <a:gd name="f233" fmla="val 913116"/>
                  <a:gd name="f234" fmla="val 1474079"/>
                  <a:gd name="f235" fmla="val 850536"/>
                  <a:gd name="f236" fmla="val 1469665"/>
                  <a:gd name="f237" fmla="val 794159"/>
                  <a:gd name="f238" fmla="val 1430126"/>
                  <a:gd name="f239" fmla="val 766796"/>
                  <a:gd name="f240" fmla="val 1371458"/>
                  <a:gd name="f241" fmla="val 746323"/>
                  <a:gd name="f242" fmla="val 1380801"/>
                  <a:gd name="f243" fmla="val 776874"/>
                  <a:gd name="f244" fmla="val 1446464"/>
                  <a:gd name="f245" fmla="val 839753"/>
                  <a:gd name="f246" fmla="val 1490827"/>
                  <a:gd name="f247" fmla="val 909888"/>
                  <a:gd name="f248" fmla="val 1496052"/>
                  <a:gd name="f249" fmla="val 891948"/>
                  <a:gd name="f250" fmla="val 1561049"/>
                  <a:gd name="f251" fmla="val 840393"/>
                  <a:gd name="f252" fmla="val 1611456"/>
                  <a:gd name="f253" fmla="val 774838"/>
                  <a:gd name="f254" fmla="val 1628054"/>
                  <a:gd name="f255" fmla="val 686646"/>
                  <a:gd name="f256" fmla="val 1642970"/>
                  <a:gd name="f257" fmla="val 605133"/>
                  <a:gd name="f258" fmla="val 1612285"/>
                  <a:gd name="f259" fmla="val 571751"/>
                  <a:gd name="f260" fmla="val 1552195"/>
                  <a:gd name="f261" fmla="val 550649"/>
                  <a:gd name="f262" fmla="val 1566422"/>
                  <a:gd name="f263" fmla="val 577499"/>
                  <a:gd name="f264" fmla="val 1609979"/>
                  <a:gd name="f265" fmla="val 626419"/>
                  <a:gd name="f266" fmla="val 1639383"/>
                  <a:gd name="f267" fmla="val 685031"/>
                  <a:gd name="f268" fmla="val 1648114"/>
                  <a:gd name="f269" fmla="val 659684"/>
                  <a:gd name="f270" fmla="val 1706013"/>
                  <a:gd name="f271" fmla="val 601329"/>
                  <a:gd name="f272" fmla="val 1745210"/>
                  <a:gd name="f273" fmla="val 533818"/>
                  <a:gd name="f274" fmla="val 455549"/>
                  <a:gd name="f275" fmla="val 416747"/>
                  <a:gd name="f276" fmla="val 1692524"/>
                  <a:gd name="f277" fmla="val 372301"/>
                  <a:gd name="f278" fmla="val 1619888"/>
                  <a:gd name="f279" fmla="val 366380"/>
                  <a:gd name="f280" fmla="val 1592106"/>
                  <a:gd name="f281" fmla="val 305091"/>
                  <a:gd name="f282" fmla="val 1567105"/>
                  <a:gd name="f283" fmla="val 259811"/>
                  <a:gd name="f284" fmla="val 1511085"/>
                  <a:gd name="f285" fmla="val 250590"/>
                  <a:gd name="f286" fmla="val 1443452"/>
                  <a:gd name="f287" fmla="val 203712"/>
                  <a:gd name="f288" fmla="val 1453117"/>
                  <a:gd name="f289" fmla="val 158965"/>
                  <a:gd name="f290" fmla="val 1444975"/>
                  <a:gd name="f291" fmla="val 117260"/>
                  <a:gd name="f292" fmla="val 1407178"/>
                  <a:gd name="f293" fmla="val 55030"/>
                  <a:gd name="f294" fmla="val 1350772"/>
                  <a:gd name="f295" fmla="val 44039"/>
                  <a:gd name="f296" fmla="val 1258933"/>
                  <a:gd name="f297" fmla="val 90593"/>
                  <a:gd name="f298" fmla="val 1192598"/>
                  <a:gd name="f299" fmla="val 186799"/>
                  <a:gd name="f300" fmla="val 1224213"/>
                  <a:gd name="f301" fmla="val 285304"/>
                  <a:gd name="f302" fmla="val 1199642"/>
                  <a:gd name="f303" fmla="val 330760"/>
                  <a:gd name="f304" fmla="val 1129474"/>
                  <a:gd name="f305" fmla="val 344999"/>
                  <a:gd name="f306" fmla="val 1132822"/>
                  <a:gd name="f307" fmla="val 420009"/>
                  <a:gd name="f308" fmla="val 1139731"/>
                  <a:gd name="f309" fmla="val 490500"/>
                  <a:gd name="f310" fmla="val 1101048"/>
                  <a:gd name="f311" fmla="val 524987"/>
                  <a:gd name="f312" fmla="val 1034051"/>
                  <a:gd name="f313" fmla="val 505360"/>
                  <a:gd name="f314" fmla="val 1023014"/>
                  <a:gd name="f315" fmla="val 475089"/>
                  <a:gd name="f316" fmla="val 1082544"/>
                  <a:gd name="f317" fmla="val 412689"/>
                  <a:gd name="f318" fmla="val 1116790"/>
                  <a:gd name="f319" fmla="val 346243"/>
                  <a:gd name="f320" fmla="val 1110339"/>
                  <a:gd name="f321" fmla="val 283801"/>
                  <a:gd name="f322" fmla="val 1104277"/>
                  <a:gd name="f323" fmla="val 228486"/>
                  <a:gd name="f324" fmla="val 1063265"/>
                  <a:gd name="f325" fmla="val 202679"/>
                  <a:gd name="f326" fmla="val 1003895"/>
                  <a:gd name="f327" fmla="val 181967"/>
                  <a:gd name="f328" fmla="val 1012696"/>
                  <a:gd name="f329" fmla="val 205492"/>
                  <a:gd name="f330" fmla="val 1066954"/>
                  <a:gd name="f331" fmla="val 250941"/>
                  <a:gd name="f332" fmla="val 1107583"/>
                  <a:gd name="f333" fmla="val 305288"/>
                  <a:gd name="f334" fmla="val 1123484"/>
                  <a:gd name="f335" fmla="val 260051"/>
                  <a:gd name="f336" fmla="val 1186174"/>
                  <a:gd name="f337" fmla="val 162021"/>
                  <a:gd name="f338" fmla="val 1201884"/>
                  <a:gd name="f339" fmla="val 70961"/>
                  <a:gd name="f340" fmla="val 1161909"/>
                  <a:gd name="f341" fmla="val 64874"/>
                  <a:gd name="f342" fmla="val 1160625"/>
                  <a:gd name="f343" fmla="val 60391"/>
                  <a:gd name="f344" fmla="val 1156961"/>
                  <a:gd name="f345" fmla="val 56055"/>
                  <a:gd name="f346" fmla="val 1153032"/>
                  <a:gd name="f347" fmla="val -13786"/>
                  <a:gd name="f348" fmla="val 1089729"/>
                  <a:gd name="f349" fmla="val -19088"/>
                  <a:gd name="f350" fmla="val 981796"/>
                  <a:gd name="f351" fmla="val 44214"/>
                  <a:gd name="f352" fmla="val 911953"/>
                  <a:gd name="f353" fmla="val 84073"/>
                  <a:gd name="f354" fmla="val 882569"/>
                  <a:gd name="f355" fmla="val 76811"/>
                  <a:gd name="f356" fmla="val 875989"/>
                  <a:gd name="f357" fmla="val 80179"/>
                  <a:gd name="f358" fmla="val 872273"/>
                  <a:gd name="f359" fmla="val 28040"/>
                  <a:gd name="f360" fmla="val 814783"/>
                  <a:gd name="f361" fmla="val 28651"/>
                  <a:gd name="f362" fmla="val 726072"/>
                  <a:gd name="f363" fmla="val 82340"/>
                  <a:gd name="f364" fmla="val 666836"/>
                  <a:gd name="f365" fmla="val 121082"/>
                  <a:gd name="f366" fmla="val 638275"/>
                  <a:gd name="f367" fmla="val 89526"/>
                  <a:gd name="f368" fmla="val 571593"/>
                  <a:gd name="f369" fmla="val 96788"/>
                  <a:gd name="f370" fmla="val 490523"/>
                  <a:gd name="f371" fmla="val 145805"/>
                  <a:gd name="f372" fmla="val 430894"/>
                  <a:gd name="f373" fmla="val 198586"/>
                  <a:gd name="f374" fmla="val 400645"/>
                  <a:gd name="f375" fmla="val 259015"/>
                  <a:gd name="f376" fmla="val 385179"/>
                  <a:gd name="f377" fmla="val 321878"/>
                  <a:gd name="f378" fmla="val 383347"/>
                  <a:gd name="f379" fmla="val 321111"/>
                  <a:gd name="f380" fmla="val 357014"/>
                  <a:gd name="f381" fmla="val 257723"/>
                  <a:gd name="f382" fmla="val 358862"/>
                  <a:gd name="f383" fmla="val 196668"/>
                  <a:gd name="f384" fmla="val 373772"/>
                  <a:gd name="f385" fmla="val 141180"/>
                  <a:gd name="f386" fmla="val 399723"/>
                  <a:gd name="f387" fmla="val 117813"/>
                  <a:gd name="f388" fmla="val 370058"/>
                  <a:gd name="f389" fmla="val 106816"/>
                  <a:gd name="f390" fmla="val 332072"/>
                  <a:gd name="f391" fmla="val 291518"/>
                  <a:gd name="f392" fmla="val 170286"/>
                  <a:gd name="f393" fmla="val 205094"/>
                  <a:gd name="f394" fmla="val 72008"/>
                  <a:gd name="f395" fmla="val 326327"/>
                  <a:gd name="f396" fmla="val 350305"/>
                  <a:gd name="f397" fmla="val 373385"/>
                  <a:gd name="f398" fmla="val 75853"/>
                  <a:gd name="f399" fmla="val 394659"/>
                  <a:gd name="f400" fmla="val 83948"/>
                  <a:gd name="f401" fmla="val 425371"/>
                  <a:gd name="f402" fmla="val 33609"/>
                  <a:gd name="f403" fmla="val 467237"/>
                  <a:gd name="f404" fmla="*/ f0 1 1170491"/>
                  <a:gd name="f405" fmla="*/ f1 1 1745209"/>
                  <a:gd name="f406" fmla="val f2"/>
                  <a:gd name="f407" fmla="val f3"/>
                  <a:gd name="f408" fmla="val f4"/>
                  <a:gd name="f409" fmla="+- f408 0 f406"/>
                  <a:gd name="f410" fmla="+- f407 0 f406"/>
                  <a:gd name="f411" fmla="*/ f410 1 1170491"/>
                  <a:gd name="f412" fmla="*/ f409 1 1745209"/>
                  <a:gd name="f413" fmla="*/ f406 1 f411"/>
                  <a:gd name="f414" fmla="*/ f407 1 f411"/>
                  <a:gd name="f415" fmla="*/ f406 1 f412"/>
                  <a:gd name="f416" fmla="*/ f408 1 f412"/>
                  <a:gd name="f417" fmla="*/ f413 f404 1"/>
                  <a:gd name="f418" fmla="*/ f414 f404 1"/>
                  <a:gd name="f419" fmla="*/ f416 f405 1"/>
                  <a:gd name="f420" fmla="*/ f415 f40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7" t="f420" r="f418" b="f419"/>
                <a:pathLst>
                  <a:path w="1170491" h="1745209">
                    <a:moveTo>
                      <a:pt x="f5" y="f6"/>
                    </a:moveTo>
                    <a:cubicBezTo>
                      <a:pt x="f7" y="f8"/>
                      <a:pt x="f9" y="f10"/>
                      <a:pt x="f11" y="f12"/>
                    </a:cubicBezTo>
                    <a:cubicBezTo>
                      <a:pt x="f13" y="f14"/>
                      <a:pt x="f15" y="f16"/>
                      <a:pt x="f17" y="f18"/>
                    </a:cubicBezTo>
                    <a:lnTo>
                      <a:pt x="f19" y="f20"/>
                    </a:lnTo>
                    <a:cubicBezTo>
                      <a:pt x="f21" y="f22"/>
                      <a:pt x="f23" y="f24"/>
                      <a:pt x="f25" y="f26"/>
                    </a:cubicBezTo>
                    <a:cubicBezTo>
                      <a:pt x="f27" y="f28"/>
                      <a:pt x="f29" y="f30"/>
                      <a:pt x="f31" y="f32"/>
                    </a:cubicBezTo>
                    <a:lnTo>
                      <a:pt x="f33" y="f34"/>
                    </a:lnTo>
                    <a:cubicBezTo>
                      <a:pt x="f35" y="f36"/>
                      <a:pt x="f37" y="f38"/>
                      <a:pt x="f39" y="f40"/>
                    </a:cubicBezTo>
                    <a:cubicBezTo>
                      <a:pt x="f41" y="f42"/>
                      <a:pt x="f43" y="f44"/>
                      <a:pt x="f5" y="f6"/>
                    </a:cubicBezTo>
                    <a:close/>
                    <a:moveTo>
                      <a:pt x="f45" y="f46"/>
                    </a:moveTo>
                    <a:cubicBezTo>
                      <a:pt x="f47" y="f48"/>
                      <a:pt x="f49" y="f50"/>
                      <a:pt x="f51" y="f52"/>
                    </a:cubicBezTo>
                    <a:lnTo>
                      <a:pt x="f53" y="f54"/>
                    </a:lnTo>
                    <a:cubicBezTo>
                      <a:pt x="f55" y="f56"/>
                      <a:pt x="f57" y="f58"/>
                      <a:pt x="f59" y="f60"/>
                    </a:cubicBezTo>
                    <a:cubicBezTo>
                      <a:pt x="f61" y="f62"/>
                      <a:pt x="f63" y="f64"/>
                      <a:pt x="f65" y="f66"/>
                    </a:cubicBezTo>
                    <a:lnTo>
                      <a:pt x="f67" y="f68"/>
                    </a:lnTo>
                    <a:cubicBezTo>
                      <a:pt x="f69" y="f70"/>
                      <a:pt x="f71" y="f72"/>
                      <a:pt x="f73" y="f74"/>
                    </a:cubicBezTo>
                    <a:cubicBezTo>
                      <a:pt x="f75" y="f76"/>
                      <a:pt x="f77" y="f78"/>
                      <a:pt x="f45" y="f46"/>
                    </a:cubicBezTo>
                    <a:close/>
                    <a:moveTo>
                      <a:pt x="f79" y="f2"/>
                    </a:moveTo>
                    <a:cubicBezTo>
                      <a:pt x="f80" y="f81"/>
                      <a:pt x="f82" y="f83"/>
                      <a:pt x="f84" y="f85"/>
                    </a:cubicBezTo>
                    <a:cubicBezTo>
                      <a:pt x="f86" y="f87"/>
                      <a:pt x="f88" y="f89"/>
                      <a:pt x="f90" y="f91"/>
                    </a:cubicBezTo>
                    <a:lnTo>
                      <a:pt x="f92" y="f93"/>
                    </a:lnTo>
                    <a:cubicBezTo>
                      <a:pt x="f94" y="f95"/>
                      <a:pt x="f96" y="f97"/>
                      <a:pt x="f98" y="f99"/>
                    </a:cubicBezTo>
                    <a:cubicBezTo>
                      <a:pt x="f100" y="f101"/>
                      <a:pt x="f102" y="f103"/>
                      <a:pt x="f104" y="f103"/>
                    </a:cubicBezTo>
                    <a:cubicBezTo>
                      <a:pt x="f105" y="f103"/>
                      <a:pt x="f106" y="f107"/>
                      <a:pt x="f106" y="f108"/>
                    </a:cubicBezTo>
                    <a:lnTo>
                      <a:pt x="f109" y="f110"/>
                    </a:lnTo>
                    <a:lnTo>
                      <a:pt x="f106" y="f111"/>
                    </a:lnTo>
                    <a:lnTo>
                      <a:pt x="f106" y="f112"/>
                    </a:lnTo>
                    <a:cubicBezTo>
                      <a:pt x="f113" y="f114"/>
                      <a:pt x="f115" y="f116"/>
                      <a:pt x="f115" y="f117"/>
                    </a:cubicBezTo>
                    <a:lnTo>
                      <a:pt x="f118" y="f119"/>
                    </a:lnTo>
                    <a:cubicBezTo>
                      <a:pt x="f120" y="f121"/>
                      <a:pt x="f3" y="f122"/>
                      <a:pt x="f3" y="f123"/>
                    </a:cubicBezTo>
                    <a:cubicBezTo>
                      <a:pt x="f124" y="f125"/>
                      <a:pt x="f126" y="f127"/>
                      <a:pt x="f128" y="f129"/>
                    </a:cubicBezTo>
                    <a:cubicBezTo>
                      <a:pt x="f130" y="f131"/>
                      <a:pt x="f132" y="f133"/>
                      <a:pt x="f134" y="f135"/>
                    </a:cubicBezTo>
                    <a:lnTo>
                      <a:pt x="f136" y="f137"/>
                    </a:lnTo>
                    <a:cubicBezTo>
                      <a:pt x="f138" y="f139"/>
                      <a:pt x="f140" y="f141"/>
                      <a:pt x="f142" y="f143"/>
                    </a:cubicBezTo>
                    <a:cubicBezTo>
                      <a:pt x="f144" y="f145"/>
                      <a:pt x="f146" y="f147"/>
                      <a:pt x="f146" y="f148"/>
                    </a:cubicBezTo>
                    <a:cubicBezTo>
                      <a:pt x="f146" y="f149"/>
                      <a:pt x="f150" y="f151"/>
                      <a:pt x="f152" y="f153"/>
                    </a:cubicBezTo>
                    <a:cubicBezTo>
                      <a:pt x="f154" y="f155"/>
                      <a:pt x="f156" y="f157"/>
                      <a:pt x="f158" y="f159"/>
                    </a:cubicBezTo>
                    <a:cubicBezTo>
                      <a:pt x="f160" y="f161"/>
                      <a:pt x="f162" y="f163"/>
                      <a:pt x="f164" y="f165"/>
                    </a:cubicBezTo>
                    <a:cubicBezTo>
                      <a:pt x="f166" y="f167"/>
                      <a:pt x="f168" y="f169"/>
                      <a:pt x="f170" y="f171"/>
                    </a:cubicBezTo>
                    <a:lnTo>
                      <a:pt x="f172" y="f173"/>
                    </a:lnTo>
                    <a:cubicBezTo>
                      <a:pt x="f174" y="f175"/>
                      <a:pt x="f176" y="f177"/>
                      <a:pt x="f178" y="f179"/>
                    </a:cubicBezTo>
                    <a:cubicBezTo>
                      <a:pt x="f180" y="f181"/>
                      <a:pt x="f182" y="f183"/>
                      <a:pt x="f184" y="f185"/>
                    </a:cubicBezTo>
                    <a:lnTo>
                      <a:pt x="f186" y="f187"/>
                    </a:lnTo>
                    <a:lnTo>
                      <a:pt x="f188" y="f189"/>
                    </a:lnTo>
                    <a:cubicBezTo>
                      <a:pt x="f190" y="f191"/>
                      <a:pt x="f192" y="f193"/>
                      <a:pt x="f194" y="f195"/>
                    </a:cubicBezTo>
                    <a:cubicBezTo>
                      <a:pt x="f196" y="f197"/>
                      <a:pt x="f198" y="f199"/>
                      <a:pt x="f200" y="f201"/>
                    </a:cubicBezTo>
                    <a:lnTo>
                      <a:pt x="f202" y="f203"/>
                    </a:lnTo>
                    <a:cubicBezTo>
                      <a:pt x="f204" y="f205"/>
                      <a:pt x="f206" y="f207"/>
                      <a:pt x="f208" y="f209"/>
                    </a:cubicBezTo>
                    <a:cubicBezTo>
                      <a:pt x="f210" y="f211"/>
                      <a:pt x="f212" y="f213"/>
                      <a:pt x="f214" y="f215"/>
                    </a:cubicBezTo>
                    <a:cubicBezTo>
                      <a:pt x="f216" y="f217"/>
                      <a:pt x="f218" y="f219"/>
                      <a:pt x="f220" y="f221"/>
                    </a:cubicBezTo>
                    <a:cubicBezTo>
                      <a:pt x="f222" y="f223"/>
                      <a:pt x="f224" y="f225"/>
                      <a:pt x="f226" y="f227"/>
                    </a:cubicBezTo>
                    <a:cubicBezTo>
                      <a:pt x="f226" y="f228"/>
                      <a:pt x="f229" y="f230"/>
                      <a:pt x="f231" y="f232"/>
                    </a:cubicBezTo>
                    <a:lnTo>
                      <a:pt x="f233" y="f234"/>
                    </a:lnTo>
                    <a:cubicBezTo>
                      <a:pt x="f235" y="f236"/>
                      <a:pt x="f237" y="f238"/>
                      <a:pt x="f239" y="f240"/>
                    </a:cubicBezTo>
                    <a:lnTo>
                      <a:pt x="f241" y="f242"/>
                    </a:lnTo>
                    <a:cubicBezTo>
                      <a:pt x="f243" y="f244"/>
                      <a:pt x="f245" y="f246"/>
                      <a:pt x="f247" y="f248"/>
                    </a:cubicBezTo>
                    <a:cubicBezTo>
                      <a:pt x="f249" y="f250"/>
                      <a:pt x="f251" y="f252"/>
                      <a:pt x="f253" y="f254"/>
                    </a:cubicBezTo>
                    <a:cubicBezTo>
                      <a:pt x="f255" y="f256"/>
                      <a:pt x="f257" y="f258"/>
                      <a:pt x="f259" y="f260"/>
                    </a:cubicBezTo>
                    <a:lnTo>
                      <a:pt x="f261" y="f262"/>
                    </a:lnTo>
                    <a:cubicBezTo>
                      <a:pt x="f263" y="f264"/>
                      <a:pt x="f265" y="f266"/>
                      <a:pt x="f267" y="f268"/>
                    </a:cubicBezTo>
                    <a:cubicBezTo>
                      <a:pt x="f269" y="f270"/>
                      <a:pt x="f271" y="f272"/>
                      <a:pt x="f273" y="f4"/>
                    </a:cubicBezTo>
                    <a:cubicBezTo>
                      <a:pt x="f274" y="f272"/>
                      <a:pt x="f275" y="f276"/>
                      <a:pt x="f277" y="f278"/>
                    </a:cubicBezTo>
                    <a:lnTo>
                      <a:pt x="f279" y="f280"/>
                    </a:lnTo>
                    <a:cubicBezTo>
                      <a:pt x="f281" y="f282"/>
                      <a:pt x="f283" y="f284"/>
                      <a:pt x="f285" y="f286"/>
                    </a:cubicBezTo>
                    <a:cubicBezTo>
                      <a:pt x="f287" y="f288"/>
                      <a:pt x="f289" y="f290"/>
                      <a:pt x="f291" y="f292"/>
                    </a:cubicBezTo>
                    <a:cubicBezTo>
                      <a:pt x="f293" y="f294"/>
                      <a:pt x="f295" y="f296"/>
                      <a:pt x="f297" y="f298"/>
                    </a:cubicBezTo>
                    <a:cubicBezTo>
                      <a:pt x="f299" y="f300"/>
                      <a:pt x="f301" y="f302"/>
                      <a:pt x="f303" y="f304"/>
                    </a:cubicBezTo>
                    <a:lnTo>
                      <a:pt x="f305" y="f306"/>
                    </a:lnTo>
                    <a:cubicBezTo>
                      <a:pt x="f307" y="f308"/>
                      <a:pt x="f309" y="f310"/>
                      <a:pt x="f311" y="f312"/>
                    </a:cubicBezTo>
                    <a:lnTo>
                      <a:pt x="f313" y="f314"/>
                    </a:lnTo>
                    <a:cubicBezTo>
                      <a:pt x="f315" y="f316"/>
                      <a:pt x="f317" y="f318"/>
                      <a:pt x="f319" y="f320"/>
                    </a:cubicBezTo>
                    <a:cubicBezTo>
                      <a:pt x="f321" y="f322"/>
                      <a:pt x="f323" y="f324"/>
                      <a:pt x="f325" y="f326"/>
                    </a:cubicBezTo>
                    <a:lnTo>
                      <a:pt x="f327" y="f328"/>
                    </a:lnTo>
                    <a:cubicBezTo>
                      <a:pt x="f329" y="f330"/>
                      <a:pt x="f331" y="f332"/>
                      <a:pt x="f333" y="f334"/>
                    </a:cubicBezTo>
                    <a:cubicBezTo>
                      <a:pt x="f335" y="f336"/>
                      <a:pt x="f337" y="f338"/>
                      <a:pt x="f339" y="f340"/>
                    </a:cubicBezTo>
                    <a:cubicBezTo>
                      <a:pt x="f341" y="f342"/>
                      <a:pt x="f343" y="f344"/>
                      <a:pt x="f345" y="f346"/>
                    </a:cubicBezTo>
                    <a:cubicBezTo>
                      <a:pt x="f347" y="f348"/>
                      <a:pt x="f349" y="f350"/>
                      <a:pt x="f351" y="f352"/>
                    </a:cubicBezTo>
                    <a:lnTo>
                      <a:pt x="f353" y="f354"/>
                    </a:lnTo>
                    <a:lnTo>
                      <a:pt x="f355" y="f356"/>
                    </a:lnTo>
                    <a:lnTo>
                      <a:pt x="f357" y="f358"/>
                    </a:lnTo>
                    <a:cubicBezTo>
                      <a:pt x="f359" y="f360"/>
                      <a:pt x="f361" y="f362"/>
                      <a:pt x="f363" y="f364"/>
                    </a:cubicBezTo>
                    <a:lnTo>
                      <a:pt x="f365" y="f366"/>
                    </a:lnTo>
                    <a:cubicBezTo>
                      <a:pt x="f367" y="f368"/>
                      <a:pt x="f369" y="f370"/>
                      <a:pt x="f371" y="f372"/>
                    </a:cubicBezTo>
                    <a:cubicBezTo>
                      <a:pt x="f373" y="f374"/>
                      <a:pt x="f375" y="f376"/>
                      <a:pt x="f377" y="f378"/>
                    </a:cubicBezTo>
                    <a:lnTo>
                      <a:pt x="f379" y="f380"/>
                    </a:lnTo>
                    <a:cubicBezTo>
                      <a:pt x="f381" y="f382"/>
                      <a:pt x="f383" y="f384"/>
                      <a:pt x="f385" y="f386"/>
                    </a:cubicBezTo>
                    <a:cubicBezTo>
                      <a:pt x="f387" y="f388"/>
                      <a:pt x="f389" y="f390"/>
                      <a:pt x="f389" y="f391"/>
                    </a:cubicBezTo>
                    <a:cubicBezTo>
                      <a:pt x="f389" y="f392"/>
                      <a:pt x="f393" y="f394"/>
                      <a:pt x="f395" y="f394"/>
                    </a:cubicBezTo>
                    <a:cubicBezTo>
                      <a:pt x="f396" y="f394"/>
                      <a:pt x="f397" y="f398"/>
                      <a:pt x="f399" y="f400"/>
                    </a:cubicBezTo>
                    <a:cubicBezTo>
                      <a:pt x="f401" y="f402"/>
                      <a:pt x="f403" y="f2"/>
                      <a:pt x="f79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05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맑은 고딕" pitchFamily="34"/>
                </a:endParaRPr>
              </a:p>
            </p:txBody>
          </p:sp>
        </p:grp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95092411-DF38-9A32-B375-E2B256DA132E}"/>
                </a:ext>
              </a:extLst>
            </p:cNvPr>
            <p:cNvSpPr/>
            <p:nvPr/>
          </p:nvSpPr>
          <p:spPr>
            <a:xfrm>
              <a:off x="3157660" y="1268995"/>
              <a:ext cx="372270" cy="4361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26108"/>
                <a:gd name="f4" fmla="val 3216409"/>
                <a:gd name="f5" fmla="val 1150286"/>
                <a:gd name="f6" fmla="val 2039882"/>
                <a:gd name="f7" fmla="val 1216487"/>
                <a:gd name="f8" fmla="val 2110220"/>
                <a:gd name="f9" fmla="val 1249586"/>
                <a:gd name="f10" fmla="val 2238485"/>
                <a:gd name="f11" fmla="val 1348889"/>
                <a:gd name="f12" fmla="val 2250897"/>
                <a:gd name="f13" fmla="val 1452327"/>
                <a:gd name="f14" fmla="val 2213659"/>
                <a:gd name="f15" fmla="val 1530941"/>
                <a:gd name="f16" fmla="val 2147458"/>
                <a:gd name="f17" fmla="val 1597142"/>
                <a:gd name="f18" fmla="val 2052295"/>
                <a:gd name="f19" fmla="val 1634380"/>
                <a:gd name="f20" fmla="val 2030228"/>
                <a:gd name="f21" fmla="val 1712994"/>
                <a:gd name="f22" fmla="val 2049536"/>
                <a:gd name="f23" fmla="val 1721269"/>
                <a:gd name="f24" fmla="val 2072982"/>
                <a:gd name="f25" fmla="val 1533700"/>
                <a:gd name="f26" fmla="val 2362611"/>
                <a:gd name="f27" fmla="val 1615072"/>
                <a:gd name="f28" fmla="val 2763954"/>
                <a:gd name="f29" fmla="val 1568179"/>
                <a:gd name="f30" fmla="val 2830155"/>
                <a:gd name="f31" fmla="val 1391644"/>
                <a:gd name="f32" fmla="val 2965315"/>
                <a:gd name="f33" fmla="val 1231658"/>
                <a:gd name="f34" fmla="val 2893598"/>
                <a:gd name="f35" fmla="val 1063398"/>
                <a:gd name="f36" fmla="val 2925319"/>
                <a:gd name="f37" fmla="val 925479"/>
                <a:gd name="f38" fmla="val 2954282"/>
                <a:gd name="f39" fmla="val 820660"/>
                <a:gd name="f40" fmla="val 3107371"/>
                <a:gd name="f41" fmla="val 686879"/>
                <a:gd name="f42" fmla="val 3148747"/>
                <a:gd name="f43" fmla="val 536548"/>
                <a:gd name="f44" fmla="val 3184606"/>
                <a:gd name="f45" fmla="val 373804"/>
                <a:gd name="f46" fmla="val 3224602"/>
                <a:gd name="f47" fmla="val 215198"/>
                <a:gd name="f48" fmla="val 3214948"/>
                <a:gd name="f49" fmla="val 93829"/>
                <a:gd name="f50" fmla="val 3209431"/>
                <a:gd name="f51" fmla="val 71763"/>
                <a:gd name="f52" fmla="val 3046687"/>
                <a:gd name="f53" fmla="val 136584"/>
                <a:gd name="f54" fmla="val 2925318"/>
                <a:gd name="f55" fmla="val 168305"/>
                <a:gd name="f56" fmla="val 2828775"/>
                <a:gd name="f57" fmla="val 121415"/>
                <a:gd name="f58" fmla="val 2802571"/>
                <a:gd name="f59" fmla="val 107623"/>
                <a:gd name="f60" fmla="val 2710165"/>
                <a:gd name="f61" fmla="val 111150"/>
                <a:gd name="f62" fmla="val 2693172"/>
                <a:gd name="f63" fmla="val 127647"/>
                <a:gd name="f64" fmla="val 2691385"/>
                <a:gd name="f65" fmla="val 158288"/>
                <a:gd name="f66" fmla="val 2695563"/>
                <a:gd name="f67" fmla="val 2626239"/>
                <a:gd name="f68" fmla="val 266288"/>
                <a:gd name="f69" fmla="val 2708276"/>
                <a:gd name="f70" fmla="val 307224"/>
                <a:gd name="f71" fmla="val 2711894"/>
                <a:gd name="f72" fmla="val 415224"/>
                <a:gd name="f73" fmla="val 2711420"/>
                <a:gd name="f74" fmla="val 428487"/>
                <a:gd name="f75" fmla="val 2711947"/>
                <a:gd name="f76" fmla="val 442136"/>
                <a:gd name="f77" fmla="val 2710942"/>
                <a:gd name="f78" fmla="val 456160"/>
                <a:gd name="f79" fmla="val 2708700"/>
                <a:gd name="f80" fmla="val 2617963"/>
                <a:gd name="f81" fmla="val 564160"/>
                <a:gd name="f82" fmla="val 2692500"/>
                <a:gd name="f83" fmla="val 577696"/>
                <a:gd name="f84" fmla="val 2691220"/>
                <a:gd name="f85" fmla="val 591289"/>
                <a:gd name="f86" fmla="val 2688332"/>
                <a:gd name="f87" fmla="val 605096"/>
                <a:gd name="f88" fmla="val 2684680"/>
                <a:gd name="f89" fmla="val 2601411"/>
                <a:gd name="f90" fmla="val 713096"/>
                <a:gd name="f91" fmla="val 2654658"/>
                <a:gd name="f92" fmla="val 754032"/>
                <a:gd name="f93" fmla="val 2641463"/>
                <a:gd name="f94" fmla="val 2580721"/>
                <a:gd name="f95" fmla="val 862032"/>
                <a:gd name="f96" fmla="val 2599792"/>
                <a:gd name="f97" fmla="val 897454"/>
                <a:gd name="f98" fmla="val 2584791"/>
                <a:gd name="f99" fmla="val 934214"/>
                <a:gd name="f100" fmla="val 2567836"/>
                <a:gd name="f101" fmla="val 972371"/>
                <a:gd name="f102" fmla="val 2548802"/>
                <a:gd name="f103" fmla="val 1030297"/>
                <a:gd name="f104" fmla="val 2506047"/>
                <a:gd name="f105" fmla="val 939271"/>
                <a:gd name="f106" fmla="val 2219176"/>
                <a:gd name="f107" fmla="val 947546"/>
                <a:gd name="f108" fmla="val 2122633"/>
                <a:gd name="f109" fmla="val 957201"/>
                <a:gd name="f110" fmla="val 2082636"/>
                <a:gd name="f111" fmla="val 1082706"/>
                <a:gd name="f112" fmla="val 2067466"/>
                <a:gd name="f113" fmla="val 394278"/>
                <a:gd name="f114" fmla="val 1320337"/>
                <a:gd name="f115" fmla="val 356565"/>
                <a:gd name="f116" fmla="val 1315036"/>
                <a:gd name="f117" fmla="val 316914"/>
                <a:gd name="f118" fmla="val 1320983"/>
                <a:gd name="f119" fmla="val 277262"/>
                <a:gd name="f120" fmla="val 1344774"/>
                <a:gd name="f121" fmla="val 169686"/>
                <a:gd name="f122" fmla="val 1368221"/>
                <a:gd name="f123" fmla="val 281399"/>
                <a:gd name="f124" fmla="val 1532343"/>
                <a:gd name="f125" fmla="val 314500"/>
                <a:gd name="f126" fmla="val 1626128"/>
                <a:gd name="f127" fmla="val 335188"/>
                <a:gd name="f128" fmla="val 1715776"/>
                <a:gd name="f129" fmla="val 306225"/>
                <a:gd name="f130" fmla="val 1838523"/>
                <a:gd name="f131" fmla="val 376563"/>
                <a:gd name="f132" fmla="val 1820593"/>
                <a:gd name="f133" fmla="val 535169"/>
                <a:gd name="f134" fmla="val 1786113"/>
                <a:gd name="f135" fmla="val 681363"/>
                <a:gd name="f136" fmla="val 1673020"/>
                <a:gd name="f137" fmla="val 628954"/>
                <a:gd name="f138" fmla="val 1493726"/>
                <a:gd name="f139" fmla="val 603094"/>
                <a:gd name="f140" fmla="val 1453384"/>
                <a:gd name="f141" fmla="val 507414"/>
                <a:gd name="f142" fmla="val 1336241"/>
                <a:gd name="f143" fmla="val 1526804"/>
                <a:gd name="f144" fmla="val 66"/>
                <a:gd name="f145" fmla="val 2066065"/>
                <a:gd name="f146" fmla="val 2824"/>
                <a:gd name="f147" fmla="val 2621877"/>
                <a:gd name="f148" fmla="val 129710"/>
                <a:gd name="f149" fmla="val 2896335"/>
                <a:gd name="f150" fmla="val 1038593"/>
                <a:gd name="f151" fmla="val 3057700"/>
                <a:gd name="f152" fmla="val 1564063"/>
                <a:gd name="f153" fmla="val 2532230"/>
                <a:gd name="f154" fmla="val 2366749"/>
                <a:gd name="f155" fmla="val 2064686"/>
                <a:gd name="f156" fmla="val 2292273"/>
                <a:gd name="f157" fmla="val 1885392"/>
                <a:gd name="f158" fmla="val 2267447"/>
                <a:gd name="f159" fmla="val 1950214"/>
                <a:gd name="f160" fmla="val 2015056"/>
                <a:gd name="f161" fmla="val 1555767"/>
                <a:gd name="f162" fmla="val 1940580"/>
                <a:gd name="f163" fmla="val 1179249"/>
                <a:gd name="f164" fmla="val 1868862"/>
                <a:gd name="f165" fmla="val 732393"/>
                <a:gd name="f166" fmla="val 2186075"/>
                <a:gd name="f167" fmla="val 554478"/>
                <a:gd name="f168" fmla="val 2159871"/>
                <a:gd name="f169" fmla="val 466211"/>
                <a:gd name="f170" fmla="val 2141942"/>
                <a:gd name="f171" fmla="val 394493"/>
                <a:gd name="f172" fmla="val 1904722"/>
                <a:gd name="f173" fmla="val 364151"/>
                <a:gd name="f174" fmla="val 1932305"/>
                <a:gd name="f175" fmla="val 322774"/>
                <a:gd name="f176" fmla="val 1970922"/>
                <a:gd name="f177" fmla="val 405526"/>
                <a:gd name="f178" fmla="val 2146079"/>
                <a:gd name="f179" fmla="val 467589"/>
                <a:gd name="f180" fmla="val 2205384"/>
                <a:gd name="f181" fmla="val 525515"/>
                <a:gd name="f182" fmla="val 2241243"/>
                <a:gd name="f183" fmla="val 2202626"/>
                <a:gd name="f184" fmla="val 873070"/>
                <a:gd name="f185" fmla="val 2139183"/>
                <a:gd name="f186" fmla="val 913066"/>
                <a:gd name="f187" fmla="val 2128149"/>
                <a:gd name="f188" fmla="val 870312"/>
                <a:gd name="f189" fmla="val 2253655"/>
                <a:gd name="f190" fmla="val 877208"/>
                <a:gd name="f191" fmla="val 2333648"/>
                <a:gd name="f192" fmla="val 862033"/>
                <a:gd name="f193" fmla="val 2337135"/>
                <a:gd name="f194" fmla="val 2415799"/>
                <a:gd name="f195" fmla="val 754033"/>
                <a:gd name="f196" fmla="val 2360695"/>
                <a:gd name="f197" fmla="val 713097"/>
                <a:gd name="f198" fmla="val 2366601"/>
                <a:gd name="f199" fmla="val 2428213"/>
                <a:gd name="f200" fmla="val 605097"/>
                <a:gd name="f201" fmla="val 2379641"/>
                <a:gd name="f202" fmla="val 564161"/>
                <a:gd name="f203" fmla="val 2382960"/>
                <a:gd name="f204" fmla="val 2436489"/>
                <a:gd name="f205" fmla="val 456161"/>
                <a:gd name="f206" fmla="val 2388351"/>
                <a:gd name="f207" fmla="val 415225"/>
                <a:gd name="f208" fmla="val 2389346"/>
                <a:gd name="f209" fmla="val 307225"/>
                <a:gd name="f210" fmla="val 2386989"/>
                <a:gd name="f211" fmla="val 293173"/>
                <a:gd name="f212" fmla="val 2387203"/>
                <a:gd name="f213" fmla="val 279516"/>
                <a:gd name="f214" fmla="val 2386340"/>
                <a:gd name="f215" fmla="val 266289"/>
                <a:gd name="f216" fmla="val 2385150"/>
                <a:gd name="f217" fmla="val 158289"/>
                <a:gd name="f218" fmla="val 2370613"/>
                <a:gd name="f219" fmla="val 107017"/>
                <a:gd name="f220" fmla="val 2360332"/>
                <a:gd name="f221" fmla="val 72014"/>
                <a:gd name="f222" fmla="val 2345184"/>
                <a:gd name="f223" fmla="val 62108"/>
                <a:gd name="f224" fmla="val 2325373"/>
                <a:gd name="f225" fmla="val 37284"/>
                <a:gd name="f226" fmla="val 2261930"/>
                <a:gd name="f227" fmla="val 103484"/>
                <a:gd name="f228" fmla="val 2223314"/>
                <a:gd name="f229" fmla="val 124172"/>
                <a:gd name="f230" fmla="val 2172284"/>
                <a:gd name="f231" fmla="val 111759"/>
                <a:gd name="f232" fmla="val 2144700"/>
                <a:gd name="f233" fmla="val 74522"/>
                <a:gd name="f234" fmla="val 86934"/>
                <a:gd name="f235" fmla="val 2089533"/>
                <a:gd name="f236" fmla="val 96588"/>
                <a:gd name="f237" fmla="val 2053674"/>
                <a:gd name="f238" fmla="val 242782"/>
                <a:gd name="f239" fmla="val 264849"/>
                <a:gd name="f240" fmla="val 1994369"/>
                <a:gd name="f241" fmla="val 273125"/>
                <a:gd name="f242" fmla="val 1919892"/>
                <a:gd name="f243" fmla="val -4093"/>
                <a:gd name="f244" fmla="val 1721291"/>
                <a:gd name="f245" fmla="val 45"/>
                <a:gd name="f246" fmla="val 1671639"/>
                <a:gd name="f247" fmla="val 12458"/>
                <a:gd name="f248" fmla="val 1619230"/>
                <a:gd name="f249" fmla="val 1558546"/>
                <a:gd name="f250" fmla="val 190373"/>
                <a:gd name="f251" fmla="val 1477174"/>
                <a:gd name="f252" fmla="val 222094"/>
                <a:gd name="f253" fmla="val 1438557"/>
                <a:gd name="f254" fmla="val 80038"/>
                <a:gd name="f255" fmla="val 1267538"/>
                <a:gd name="f256" fmla="val 91072"/>
                <a:gd name="f257" fmla="val 1224783"/>
                <a:gd name="f258" fmla="val 111760"/>
                <a:gd name="f259" fmla="val 1092381"/>
                <a:gd name="f260" fmla="val 240023"/>
                <a:gd name="f261" fmla="val 943429"/>
                <a:gd name="f262" fmla="val 703451"/>
                <a:gd name="f263" fmla="val 342084"/>
                <a:gd name="f264" fmla="val 332450"/>
                <a:gd name="f265" fmla="val 961338"/>
                <a:gd name="f266" fmla="val -5451"/>
                <a:gd name="f267" fmla="*/ f0 1 2926108"/>
                <a:gd name="f268" fmla="*/ f1 1 3216409"/>
                <a:gd name="f269" fmla="val f2"/>
                <a:gd name="f270" fmla="val f3"/>
                <a:gd name="f271" fmla="val f4"/>
                <a:gd name="f272" fmla="+- f271 0 f269"/>
                <a:gd name="f273" fmla="+- f270 0 f269"/>
                <a:gd name="f274" fmla="*/ f273 1 2926108"/>
                <a:gd name="f275" fmla="*/ f272 1 3216409"/>
                <a:gd name="f276" fmla="*/ f269 1 f274"/>
                <a:gd name="f277" fmla="*/ f270 1 f274"/>
                <a:gd name="f278" fmla="*/ f269 1 f275"/>
                <a:gd name="f279" fmla="*/ f271 1 f275"/>
                <a:gd name="f280" fmla="*/ f276 f267 1"/>
                <a:gd name="f281" fmla="*/ f277 f267 1"/>
                <a:gd name="f282" fmla="*/ f279 f268 1"/>
                <a:gd name="f283" fmla="*/ f278 f2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0" t="f283" r="f281" b="f282"/>
              <a:pathLst>
                <a:path w="2926108" h="321640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5" y="f67"/>
                  </a:lnTo>
                  <a:lnTo>
                    <a:pt x="f68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0" y="f67"/>
                  </a:lnTo>
                  <a:lnTo>
                    <a:pt x="f72" y="f67"/>
                  </a:lnTo>
                  <a:lnTo>
                    <a:pt x="f72" y="f73"/>
                  </a:lnTo>
                  <a:cubicBezTo>
                    <a:pt x="f74" y="f75"/>
                    <a:pt x="f76" y="f77"/>
                    <a:pt x="f78" y="f79"/>
                  </a:cubicBezTo>
                  <a:lnTo>
                    <a:pt x="f78" y="f80"/>
                  </a:lnTo>
                  <a:lnTo>
                    <a:pt x="f81" y="f80"/>
                  </a:lnTo>
                  <a:lnTo>
                    <a:pt x="f81" y="f82"/>
                  </a:lnTo>
                  <a:cubicBezTo>
                    <a:pt x="f83" y="f84"/>
                    <a:pt x="f85" y="f86"/>
                    <a:pt x="f87" y="f88"/>
                  </a:cubicBezTo>
                  <a:lnTo>
                    <a:pt x="f87" y="f89"/>
                  </a:lnTo>
                  <a:lnTo>
                    <a:pt x="f90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2" y="f94"/>
                  </a:lnTo>
                  <a:lnTo>
                    <a:pt x="f95" y="f94"/>
                  </a:lnTo>
                  <a:lnTo>
                    <a:pt x="f95" y="f96"/>
                  </a:lnTo>
                  <a:cubicBezTo>
                    <a:pt x="f97" y="f98"/>
                    <a:pt x="f99" y="f100"/>
                    <a:pt x="f101" y="f102"/>
                  </a:cubicBezTo>
                  <a:cubicBezTo>
                    <a:pt x="f103" y="f104"/>
                    <a:pt x="f105" y="f106"/>
                    <a:pt x="f107" y="f108"/>
                  </a:cubicBezTo>
                  <a:cubicBezTo>
                    <a:pt x="f109" y="f110"/>
                    <a:pt x="f111" y="f112"/>
                    <a:pt x="f5" y="f6"/>
                  </a:cubicBezTo>
                  <a:close/>
                  <a:moveTo>
                    <a:pt x="f113" y="f114"/>
                  </a:moveTo>
                  <a:cubicBezTo>
                    <a:pt x="f115" y="f116"/>
                    <a:pt x="f117" y="f118"/>
                    <a:pt x="f119" y="f120"/>
                  </a:cubicBezTo>
                  <a:cubicBezTo>
                    <a:pt x="f121" y="f122"/>
                    <a:pt x="f123" y="f124"/>
                    <a:pt x="f125" y="f126"/>
                  </a:cubicBezTo>
                  <a:cubicBezTo>
                    <a:pt x="f127" y="f128"/>
                    <a:pt x="f129" y="f130"/>
                    <a:pt x="f131" y="f132"/>
                  </a:cubicBezTo>
                  <a:cubicBezTo>
                    <a:pt x="f133" y="f134"/>
                    <a:pt x="f135" y="f136"/>
                    <a:pt x="f137" y="f138"/>
                  </a:cubicBezTo>
                  <a:cubicBezTo>
                    <a:pt x="f139" y="f140"/>
                    <a:pt x="f141" y="f142"/>
                    <a:pt x="f113" y="f114"/>
                  </a:cubicBezTo>
                  <a:close/>
                  <a:moveTo>
                    <a:pt x="f143" y="f144"/>
                  </a:moveTo>
                  <a:cubicBezTo>
                    <a:pt x="f145" y="f146"/>
                    <a:pt x="f147" y="f148"/>
                    <a:pt x="f149" y="f150"/>
                  </a:cubicBezTo>
                  <a:cubicBezTo>
                    <a:pt x="f151" y="f152"/>
                    <a:pt x="f153" y="f154"/>
                    <a:pt x="f155" y="f156"/>
                  </a:cubicBezTo>
                  <a:cubicBezTo>
                    <a:pt x="f157" y="f158"/>
                    <a:pt x="f159" y="f160"/>
                    <a:pt x="f161" y="f162"/>
                  </a:cubicBezTo>
                  <a:cubicBezTo>
                    <a:pt x="f163" y="f164"/>
                    <a:pt x="f165" y="f166"/>
                    <a:pt x="f167" y="f168"/>
                  </a:cubicBezTo>
                  <a:cubicBezTo>
                    <a:pt x="f169" y="f170"/>
                    <a:pt x="f171" y="f172"/>
                    <a:pt x="f173" y="f174"/>
                  </a:cubicBezTo>
                  <a:cubicBezTo>
                    <a:pt x="f175" y="f176"/>
                    <a:pt x="f177" y="f178"/>
                    <a:pt x="f179" y="f180"/>
                  </a:cubicBezTo>
                  <a:cubicBezTo>
                    <a:pt x="f181" y="f182"/>
                    <a:pt x="f165" y="f183"/>
                    <a:pt x="f184" y="f185"/>
                  </a:cubicBezTo>
                  <a:cubicBezTo>
                    <a:pt x="f186" y="f187"/>
                    <a:pt x="f188" y="f189"/>
                    <a:pt x="f190" y="f191"/>
                  </a:cubicBezTo>
                  <a:lnTo>
                    <a:pt x="f192" y="f193"/>
                  </a:lnTo>
                  <a:lnTo>
                    <a:pt x="f192" y="f194"/>
                  </a:lnTo>
                  <a:lnTo>
                    <a:pt x="f195" y="f194"/>
                  </a:lnTo>
                  <a:lnTo>
                    <a:pt x="f195" y="f196"/>
                  </a:lnTo>
                  <a:lnTo>
                    <a:pt x="f197" y="f198"/>
                  </a:lnTo>
                  <a:lnTo>
                    <a:pt x="f197" y="f199"/>
                  </a:lnTo>
                  <a:lnTo>
                    <a:pt x="f200" y="f199"/>
                  </a:lnTo>
                  <a:lnTo>
                    <a:pt x="f200" y="f201"/>
                  </a:lnTo>
                  <a:lnTo>
                    <a:pt x="f202" y="f203"/>
                  </a:lnTo>
                  <a:lnTo>
                    <a:pt x="f202" y="f204"/>
                  </a:lnTo>
                  <a:lnTo>
                    <a:pt x="f205" y="f204"/>
                  </a:lnTo>
                  <a:lnTo>
                    <a:pt x="f205" y="f206"/>
                  </a:lnTo>
                  <a:lnTo>
                    <a:pt x="f207" y="f208"/>
                  </a:lnTo>
                  <a:lnTo>
                    <a:pt x="f207" y="f204"/>
                  </a:lnTo>
                  <a:lnTo>
                    <a:pt x="f209" y="f204"/>
                  </a:lnTo>
                  <a:lnTo>
                    <a:pt x="f209" y="f210"/>
                  </a:lnTo>
                  <a:cubicBezTo>
                    <a:pt x="f211" y="f212"/>
                    <a:pt x="f213" y="f214"/>
                    <a:pt x="f215" y="f216"/>
                  </a:cubicBezTo>
                  <a:lnTo>
                    <a:pt x="f215" y="f199"/>
                  </a:lnTo>
                  <a:lnTo>
                    <a:pt x="f217" y="f199"/>
                  </a:lnTo>
                  <a:lnTo>
                    <a:pt x="f217" y="f218"/>
                  </a:lnTo>
                  <a:cubicBezTo>
                    <a:pt x="f219" y="f220"/>
                    <a:pt x="f221" y="f222"/>
                    <a:pt x="f223" y="f224"/>
                  </a:cubicBezTo>
                  <a:cubicBezTo>
                    <a:pt x="f225" y="f226"/>
                    <a:pt x="f227" y="f228"/>
                    <a:pt x="f229" y="f230"/>
                  </a:cubicBezTo>
                  <a:cubicBezTo>
                    <a:pt x="f231" y="f232"/>
                    <a:pt x="f233" y="f170"/>
                    <a:pt x="f234" y="f235"/>
                  </a:cubicBezTo>
                  <a:cubicBezTo>
                    <a:pt x="f236" y="f237"/>
                    <a:pt x="f238" y="f20"/>
                    <a:pt x="f239" y="f240"/>
                  </a:cubicBezTo>
                  <a:cubicBezTo>
                    <a:pt x="f241" y="f242"/>
                    <a:pt x="f243" y="f244"/>
                    <a:pt x="f245" y="f246"/>
                  </a:cubicBezTo>
                  <a:cubicBezTo>
                    <a:pt x="f247" y="f248"/>
                    <a:pt x="f229" y="f249"/>
                    <a:pt x="f250" y="f251"/>
                  </a:cubicBezTo>
                  <a:cubicBezTo>
                    <a:pt x="f252" y="f253"/>
                    <a:pt x="f254" y="f255"/>
                    <a:pt x="f256" y="f257"/>
                  </a:cubicBezTo>
                  <a:cubicBezTo>
                    <a:pt x="f258" y="f259"/>
                    <a:pt x="f260" y="f261"/>
                    <a:pt x="f239" y="f262"/>
                  </a:cubicBezTo>
                  <a:cubicBezTo>
                    <a:pt x="f263" y="f264"/>
                    <a:pt x="f265" y="f266"/>
                    <a:pt x="f143" y="f144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0" name="Oval 47">
              <a:extLst>
                <a:ext uri="{FF2B5EF4-FFF2-40B4-BE49-F238E27FC236}">
                  <a16:creationId xmlns:a16="http://schemas.microsoft.com/office/drawing/2014/main" id="{5F9AEA32-54F3-D533-DAA2-D3DABBDC8A04}"/>
                </a:ext>
              </a:extLst>
            </p:cNvPr>
            <p:cNvSpPr/>
            <p:nvPr/>
          </p:nvSpPr>
          <p:spPr>
            <a:xfrm>
              <a:off x="8484004" y="1253358"/>
              <a:ext cx="438546" cy="467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40000"/>
                <a:gd name="f4" fmla="val 1303187"/>
                <a:gd name="f5" fmla="val 480874"/>
                <a:gd name="f6" fmla="val 1936813"/>
                <a:gd name="f7" fmla="val 2759126"/>
                <a:gd name="f8" fmla="val 1620000"/>
                <a:gd name="f9" fmla="val 2514701"/>
                <a:gd name="f10" fmla="val 725299"/>
                <a:gd name="f11" fmla="*/ f0 1 3240000"/>
                <a:gd name="f12" fmla="*/ f1 1 3240000"/>
                <a:gd name="f13" fmla="val f2"/>
                <a:gd name="f14" fmla="val f3"/>
                <a:gd name="f15" fmla="+- f14 0 f13"/>
                <a:gd name="f16" fmla="*/ f15 1 3240000"/>
                <a:gd name="f17" fmla="*/ f13 1 f16"/>
                <a:gd name="f18" fmla="*/ f14 1 f16"/>
                <a:gd name="f19" fmla="*/ f17 f11 1"/>
                <a:gd name="f20" fmla="*/ f18 f11 1"/>
                <a:gd name="f21" fmla="*/ f18 f12 1"/>
                <a:gd name="f22" fmla="*/ f17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3240000" h="3240000">
                  <a:moveTo>
                    <a:pt x="f4" y="f5"/>
                  </a:moveTo>
                  <a:lnTo>
                    <a:pt x="f4" y="f4"/>
                  </a:lnTo>
                  <a:lnTo>
                    <a:pt x="f5" y="f4"/>
                  </a:lnTo>
                  <a:lnTo>
                    <a:pt x="f5" y="f6"/>
                  </a:lnTo>
                  <a:lnTo>
                    <a:pt x="f4" y="f6"/>
                  </a:lnTo>
                  <a:lnTo>
                    <a:pt x="f4" y="f7"/>
                  </a:lnTo>
                  <a:lnTo>
                    <a:pt x="f6" y="f7"/>
                  </a:lnTo>
                  <a:lnTo>
                    <a:pt x="f6" y="f6"/>
                  </a:lnTo>
                  <a:lnTo>
                    <a:pt x="f7" y="f6"/>
                  </a:lnTo>
                  <a:lnTo>
                    <a:pt x="f7" y="f4"/>
                  </a:lnTo>
                  <a:lnTo>
                    <a:pt x="f6" y="f4"/>
                  </a:lnTo>
                  <a:lnTo>
                    <a:pt x="f6" y="f5"/>
                  </a:lnTo>
                  <a:close/>
                  <a:moveTo>
                    <a:pt x="f8" y="f2"/>
                  </a:moveTo>
                  <a:cubicBezTo>
                    <a:pt x="f9" y="f2"/>
                    <a:pt x="f3" y="f10"/>
                    <a:pt x="f3" y="f8"/>
                  </a:cubicBezTo>
                  <a:cubicBezTo>
                    <a:pt x="f3" y="f9"/>
                    <a:pt x="f9" y="f3"/>
                    <a:pt x="f8" y="f3"/>
                  </a:cubicBezTo>
                  <a:cubicBezTo>
                    <a:pt x="f10" y="f3"/>
                    <a:pt x="f2" y="f9"/>
                    <a:pt x="f2" y="f8"/>
                  </a:cubicBezTo>
                  <a:cubicBezTo>
                    <a:pt x="f2" y="f10"/>
                    <a:pt x="f10" y="f2"/>
                    <a:pt x="f8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EEA0FB6C-392A-A6E7-9E99-103775D3476A}"/>
                </a:ext>
              </a:extLst>
            </p:cNvPr>
            <p:cNvSpPr/>
            <p:nvPr/>
          </p:nvSpPr>
          <p:spPr>
            <a:xfrm>
              <a:off x="3829973" y="4081351"/>
              <a:ext cx="429813" cy="458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60440"/>
                <a:gd name="f7" fmla="val 3960000"/>
                <a:gd name="f8" fmla="val 1979373"/>
                <a:gd name="f9" fmla="val 472350"/>
                <a:gd name="f10" fmla="val 1228307"/>
                <a:gd name="f11" fmla="val 485871"/>
                <a:gd name="f12" fmla="val 850011"/>
                <a:gd name="f13" fmla="val 1078219"/>
                <a:gd name="f14" fmla="val 813783"/>
                <a:gd name="f15" fmla="val 1434034"/>
                <a:gd name="f16" fmla="val 787561"/>
                <a:gd name="f17" fmla="val 1781828"/>
                <a:gd name="f18" fmla="val 889690"/>
                <a:gd name="f19" fmla="val 2005359"/>
                <a:gd name="f20" fmla="val 1119009"/>
                <a:gd name="f21" fmla="val 2222584"/>
                <a:gd name="f22" fmla="val 1178964"/>
                <a:gd name="f23" fmla="val 2123026"/>
                <a:gd name="f24" fmla="val 1260199"/>
                <a:gd name="f25" fmla="val 1908547"/>
                <a:gd name="f26" fmla="val 1328015"/>
                <a:gd name="f27" fmla="val 1812920"/>
                <a:gd name="f28" fmla="val 1222115"/>
                <a:gd name="f29" fmla="val 1647651"/>
                <a:gd name="f30" fmla="val 1255483"/>
                <a:gd name="f31" fmla="val 1756375"/>
                <a:gd name="f32" fmla="val 1234998"/>
                <a:gd name="f33" fmla="val 1431771"/>
                <a:gd name="f34" fmla="val 1331609"/>
                <a:gd name="f35" fmla="val 922504"/>
                <a:gd name="f36" fmla="val 1719145"/>
                <a:gd name="f37" fmla="val 812633"/>
                <a:gd name="f38" fmla="val 2217373"/>
                <a:gd name="f39" fmla="val 891303"/>
                <a:gd name="f40" fmla="val 2693518"/>
                <a:gd name="f41" fmla="val 1016895"/>
                <a:gd name="f42" fmla="val 2787642"/>
                <a:gd name="f43" fmla="val 1344599"/>
                <a:gd name="f44" fmla="val 2783502"/>
                <a:gd name="f45" fmla="val 1606823"/>
                <a:gd name="f46" fmla="val 2771081"/>
                <a:gd name="f47" fmla="val 1743454"/>
                <a:gd name="f48" fmla="val 2679609"/>
                <a:gd name="f49" fmla="val 2064482"/>
                <a:gd name="f50" fmla="val 2456028"/>
                <a:gd name="f51" fmla="val 2225955"/>
                <a:gd name="f52" fmla="val 2192422"/>
                <a:gd name="f53" fmla="val 2399851"/>
                <a:gd name="f54" fmla="val 2004893"/>
                <a:gd name="f55" fmla="val 2209395"/>
                <a:gd name="f56" fmla="val 2026974"/>
                <a:gd name="f57" fmla="val 2018938"/>
                <a:gd name="f58" fmla="val 2072519"/>
                <a:gd name="f59" fmla="val 1810540"/>
                <a:gd name="f60" fmla="val 2086043"/>
                <a:gd name="f61" fmla="val 1754994"/>
                <a:gd name="f62" fmla="val 2135727"/>
                <a:gd name="f63" fmla="val 1554876"/>
                <a:gd name="f64" fmla="val 2195073"/>
                <a:gd name="f65" fmla="val 1382360"/>
                <a:gd name="f66" fmla="val 2084273"/>
                <a:gd name="f67" fmla="val 1259912"/>
                <a:gd name="f68" fmla="val 1915898"/>
                <a:gd name="f69" fmla="val 1219889"/>
                <a:gd name="f70" fmla="val 1750283"/>
                <a:gd name="f71" fmla="val 1186766"/>
                <a:gd name="f72" fmla="val 1626460"/>
                <a:gd name="f73" fmla="val 1331294"/>
                <a:gd name="f74" fmla="val 1589196"/>
                <a:gd name="f75" fmla="val 1434803"/>
                <a:gd name="f76" fmla="val 1499489"/>
                <a:gd name="f77" fmla="val 1732912"/>
                <a:gd name="f78" fmla="val 1614533"/>
                <a:gd name="f79" fmla="val 1824000"/>
                <a:gd name="f80" fmla="val 1574511"/>
                <a:gd name="f81" fmla="val 1939931"/>
                <a:gd name="f82" fmla="val 1332991"/>
                <a:gd name="f83" fmla="val 2671400"/>
                <a:gd name="f84" fmla="val 1220920"/>
                <a:gd name="f85" fmla="val 3468343"/>
                <a:gd name="f86" fmla="val 1339611"/>
                <a:gd name="f87" fmla="val 3487664"/>
                <a:gd name="f88" fmla="val 1434840"/>
                <a:gd name="f89" fmla="val 3497327"/>
                <a:gd name="f90" fmla="val 1730357"/>
                <a:gd name="f91" fmla="val 3129057"/>
                <a:gd name="f92" fmla="val 1887692"/>
                <a:gd name="f93" fmla="val 2422431"/>
                <a:gd name="f94" fmla="val 1985681"/>
                <a:gd name="f95" fmla="val 2531460"/>
                <a:gd name="f96" fmla="val 2093439"/>
                <a:gd name="f97" fmla="val 2747804"/>
                <a:gd name="f98" fmla="val 2336342"/>
                <a:gd name="f99" fmla="val 2720202"/>
                <a:gd name="f100" fmla="val 2693796"/>
                <a:gd name="f101" fmla="val 2666377"/>
                <a:gd name="f102" fmla="val 3092265"/>
                <a:gd name="f103" fmla="val 2401394"/>
                <a:gd name="f104" fmla="val 3176454"/>
                <a:gd name="f105" fmla="val 1627140"/>
                <a:gd name="f106" fmla="val 3254038"/>
                <a:gd name="f107" fmla="val 999456"/>
                <a:gd name="f108" fmla="val 2816023"/>
                <a:gd name="f109" fmla="val 430731"/>
                <a:gd name="f110" fmla="val 436907"/>
                <a:gd name="f111" fmla="val 3523533"/>
                <a:gd name="f112" fmla="val 3764830"/>
                <a:gd name="f113" fmla="val 195610"/>
                <a:gd name="f114" fmla="val 3523093"/>
                <a:gd name="f115" fmla="val 3764390"/>
                <a:gd name="f116" fmla="+- 0 0 -90"/>
                <a:gd name="f117" fmla="*/ f3 1 3960440"/>
                <a:gd name="f118" fmla="*/ f4 1 3960000"/>
                <a:gd name="f119" fmla="val f5"/>
                <a:gd name="f120" fmla="val f6"/>
                <a:gd name="f121" fmla="val f7"/>
                <a:gd name="f122" fmla="*/ f116 f0 1"/>
                <a:gd name="f123" fmla="+- f121 0 f119"/>
                <a:gd name="f124" fmla="+- f120 0 f119"/>
                <a:gd name="f125" fmla="*/ f122 1 f2"/>
                <a:gd name="f126" fmla="*/ f124 1 3960440"/>
                <a:gd name="f127" fmla="*/ f123 1 3960000"/>
                <a:gd name="f128" fmla="*/ 1979373 f124 1"/>
                <a:gd name="f129" fmla="*/ 472350 f123 1"/>
                <a:gd name="f130" fmla="*/ 813783 f124 1"/>
                <a:gd name="f131" fmla="*/ 1434034 f123 1"/>
                <a:gd name="f132" fmla="*/ 2217373 f124 1"/>
                <a:gd name="f133" fmla="*/ 1339611 f124 1"/>
                <a:gd name="f134" fmla="*/ 3487664 f123 1"/>
                <a:gd name="f135" fmla="*/ 436907 f124 1"/>
                <a:gd name="f136" fmla="*/ 0 f123 1"/>
                <a:gd name="f137" fmla="*/ 3523533 f124 1"/>
                <a:gd name="f138" fmla="*/ 3960440 f124 1"/>
                <a:gd name="f139" fmla="*/ 436907 f123 1"/>
                <a:gd name="f140" fmla="*/ 3523093 f123 1"/>
                <a:gd name="f141" fmla="*/ 3960000 f123 1"/>
                <a:gd name="f142" fmla="*/ 0 f124 1"/>
                <a:gd name="f143" fmla="*/ 1119009 f124 1"/>
                <a:gd name="f144" fmla="*/ 2222584 f123 1"/>
                <a:gd name="f145" fmla="*/ 1234998 f124 1"/>
                <a:gd name="f146" fmla="*/ 1431771 f123 1"/>
                <a:gd name="f147" fmla="*/ 1915898 f124 1"/>
                <a:gd name="f148" fmla="*/ 1219889 f123 1"/>
                <a:gd name="f149" fmla="*/ 1589196 f124 1"/>
                <a:gd name="f150" fmla="*/ 1434803 f123 1"/>
                <a:gd name="f151" fmla="*/ 1574511 f124 1"/>
                <a:gd name="f152" fmla="*/ 1939931 f123 1"/>
                <a:gd name="f153" fmla="*/ 2135727 f124 1"/>
                <a:gd name="f154" fmla="*/ 1554876 f123 1"/>
                <a:gd name="f155" fmla="*/ 891303 f123 1"/>
                <a:gd name="f156" fmla="*/ 2783502 f124 1"/>
                <a:gd name="f157" fmla="*/ 1606823 f123 1"/>
                <a:gd name="f158" fmla="*/ 2456028 f124 1"/>
                <a:gd name="f159" fmla="*/ 2225955 f123 1"/>
                <a:gd name="f160" fmla="*/ 2026974 f124 1"/>
                <a:gd name="f161" fmla="*/ 2018938 f123 1"/>
                <a:gd name="f162" fmla="*/ 1887692 f124 1"/>
                <a:gd name="f163" fmla="*/ 2422431 f123 1"/>
                <a:gd name="f164" fmla="*/ 2336342 f124 1"/>
                <a:gd name="f165" fmla="*/ 2720202 f123 1"/>
                <a:gd name="f166" fmla="*/ 3176454 f124 1"/>
                <a:gd name="f167" fmla="*/ 1627140 f123 1"/>
                <a:gd name="f168" fmla="*/ 1328015 f124 1"/>
                <a:gd name="f169" fmla="*/ 1812920 f123 1"/>
                <a:gd name="f170" fmla="+- f125 0 f1"/>
                <a:gd name="f171" fmla="*/ f128 1 3960440"/>
                <a:gd name="f172" fmla="*/ f129 1 3960000"/>
                <a:gd name="f173" fmla="*/ f130 1 3960440"/>
                <a:gd name="f174" fmla="*/ f131 1 3960000"/>
                <a:gd name="f175" fmla="*/ f132 1 3960440"/>
                <a:gd name="f176" fmla="*/ f133 1 3960440"/>
                <a:gd name="f177" fmla="*/ f134 1 3960000"/>
                <a:gd name="f178" fmla="*/ f135 1 3960440"/>
                <a:gd name="f179" fmla="*/ f136 1 3960000"/>
                <a:gd name="f180" fmla="*/ f137 1 3960440"/>
                <a:gd name="f181" fmla="*/ f138 1 3960440"/>
                <a:gd name="f182" fmla="*/ f139 1 3960000"/>
                <a:gd name="f183" fmla="*/ f140 1 3960000"/>
                <a:gd name="f184" fmla="*/ f141 1 3960000"/>
                <a:gd name="f185" fmla="*/ f142 1 3960440"/>
                <a:gd name="f186" fmla="*/ f143 1 3960440"/>
                <a:gd name="f187" fmla="*/ f144 1 3960000"/>
                <a:gd name="f188" fmla="*/ f145 1 3960440"/>
                <a:gd name="f189" fmla="*/ f146 1 3960000"/>
                <a:gd name="f190" fmla="*/ f147 1 3960440"/>
                <a:gd name="f191" fmla="*/ f148 1 3960000"/>
                <a:gd name="f192" fmla="*/ f149 1 3960440"/>
                <a:gd name="f193" fmla="*/ f150 1 3960000"/>
                <a:gd name="f194" fmla="*/ f151 1 3960440"/>
                <a:gd name="f195" fmla="*/ f152 1 3960000"/>
                <a:gd name="f196" fmla="*/ f153 1 3960440"/>
                <a:gd name="f197" fmla="*/ f154 1 3960000"/>
                <a:gd name="f198" fmla="*/ f155 1 3960000"/>
                <a:gd name="f199" fmla="*/ f156 1 3960440"/>
                <a:gd name="f200" fmla="*/ f157 1 3960000"/>
                <a:gd name="f201" fmla="*/ f158 1 3960440"/>
                <a:gd name="f202" fmla="*/ f159 1 3960000"/>
                <a:gd name="f203" fmla="*/ f160 1 3960440"/>
                <a:gd name="f204" fmla="*/ f161 1 3960000"/>
                <a:gd name="f205" fmla="*/ f162 1 3960440"/>
                <a:gd name="f206" fmla="*/ f163 1 3960000"/>
                <a:gd name="f207" fmla="*/ f164 1 3960440"/>
                <a:gd name="f208" fmla="*/ f165 1 3960000"/>
                <a:gd name="f209" fmla="*/ f166 1 3960440"/>
                <a:gd name="f210" fmla="*/ f167 1 3960000"/>
                <a:gd name="f211" fmla="*/ f168 1 3960440"/>
                <a:gd name="f212" fmla="*/ f169 1 3960000"/>
                <a:gd name="f213" fmla="*/ f119 1 f126"/>
                <a:gd name="f214" fmla="*/ f120 1 f126"/>
                <a:gd name="f215" fmla="*/ f119 1 f127"/>
                <a:gd name="f216" fmla="*/ f121 1 f127"/>
                <a:gd name="f217" fmla="*/ f171 1 f126"/>
                <a:gd name="f218" fmla="*/ f172 1 f127"/>
                <a:gd name="f219" fmla="*/ f173 1 f126"/>
                <a:gd name="f220" fmla="*/ f174 1 f127"/>
                <a:gd name="f221" fmla="*/ f186 1 f126"/>
                <a:gd name="f222" fmla="*/ f187 1 f127"/>
                <a:gd name="f223" fmla="*/ f211 1 f126"/>
                <a:gd name="f224" fmla="*/ f212 1 f127"/>
                <a:gd name="f225" fmla="*/ f188 1 f126"/>
                <a:gd name="f226" fmla="*/ f189 1 f127"/>
                <a:gd name="f227" fmla="*/ f175 1 f126"/>
                <a:gd name="f228" fmla="*/ f198 1 f127"/>
                <a:gd name="f229" fmla="*/ f199 1 f126"/>
                <a:gd name="f230" fmla="*/ f200 1 f127"/>
                <a:gd name="f231" fmla="*/ f201 1 f126"/>
                <a:gd name="f232" fmla="*/ f202 1 f127"/>
                <a:gd name="f233" fmla="*/ f203 1 f126"/>
                <a:gd name="f234" fmla="*/ f204 1 f127"/>
                <a:gd name="f235" fmla="*/ f196 1 f126"/>
                <a:gd name="f236" fmla="*/ f197 1 f127"/>
                <a:gd name="f237" fmla="*/ f190 1 f126"/>
                <a:gd name="f238" fmla="*/ f191 1 f127"/>
                <a:gd name="f239" fmla="*/ f192 1 f126"/>
                <a:gd name="f240" fmla="*/ f193 1 f127"/>
                <a:gd name="f241" fmla="*/ f194 1 f126"/>
                <a:gd name="f242" fmla="*/ f195 1 f127"/>
                <a:gd name="f243" fmla="*/ f176 1 f126"/>
                <a:gd name="f244" fmla="*/ f177 1 f127"/>
                <a:gd name="f245" fmla="*/ f205 1 f126"/>
                <a:gd name="f246" fmla="*/ f206 1 f127"/>
                <a:gd name="f247" fmla="*/ f207 1 f126"/>
                <a:gd name="f248" fmla="*/ f208 1 f127"/>
                <a:gd name="f249" fmla="*/ f209 1 f126"/>
                <a:gd name="f250" fmla="*/ f210 1 f127"/>
                <a:gd name="f251" fmla="*/ f178 1 f126"/>
                <a:gd name="f252" fmla="*/ f179 1 f127"/>
                <a:gd name="f253" fmla="*/ f180 1 f126"/>
                <a:gd name="f254" fmla="*/ f181 1 f126"/>
                <a:gd name="f255" fmla="*/ f182 1 f127"/>
                <a:gd name="f256" fmla="*/ f183 1 f127"/>
                <a:gd name="f257" fmla="*/ f184 1 f127"/>
                <a:gd name="f258" fmla="*/ f185 1 f126"/>
                <a:gd name="f259" fmla="*/ f213 f117 1"/>
                <a:gd name="f260" fmla="*/ f214 f117 1"/>
                <a:gd name="f261" fmla="*/ f216 f118 1"/>
                <a:gd name="f262" fmla="*/ f215 f118 1"/>
                <a:gd name="f263" fmla="*/ f217 f117 1"/>
                <a:gd name="f264" fmla="*/ f218 f118 1"/>
                <a:gd name="f265" fmla="*/ f219 f117 1"/>
                <a:gd name="f266" fmla="*/ f220 f118 1"/>
                <a:gd name="f267" fmla="*/ f221 f117 1"/>
                <a:gd name="f268" fmla="*/ f222 f118 1"/>
                <a:gd name="f269" fmla="*/ f223 f117 1"/>
                <a:gd name="f270" fmla="*/ f224 f118 1"/>
                <a:gd name="f271" fmla="*/ f225 f117 1"/>
                <a:gd name="f272" fmla="*/ f226 f118 1"/>
                <a:gd name="f273" fmla="*/ f227 f117 1"/>
                <a:gd name="f274" fmla="*/ f228 f118 1"/>
                <a:gd name="f275" fmla="*/ f229 f117 1"/>
                <a:gd name="f276" fmla="*/ f230 f118 1"/>
                <a:gd name="f277" fmla="*/ f231 f117 1"/>
                <a:gd name="f278" fmla="*/ f232 f118 1"/>
                <a:gd name="f279" fmla="*/ f233 f117 1"/>
                <a:gd name="f280" fmla="*/ f234 f118 1"/>
                <a:gd name="f281" fmla="*/ f235 f117 1"/>
                <a:gd name="f282" fmla="*/ f236 f118 1"/>
                <a:gd name="f283" fmla="*/ f237 f117 1"/>
                <a:gd name="f284" fmla="*/ f238 f118 1"/>
                <a:gd name="f285" fmla="*/ f239 f117 1"/>
                <a:gd name="f286" fmla="*/ f240 f118 1"/>
                <a:gd name="f287" fmla="*/ f241 f117 1"/>
                <a:gd name="f288" fmla="*/ f242 f118 1"/>
                <a:gd name="f289" fmla="*/ f243 f117 1"/>
                <a:gd name="f290" fmla="*/ f244 f118 1"/>
                <a:gd name="f291" fmla="*/ f245 f117 1"/>
                <a:gd name="f292" fmla="*/ f246 f118 1"/>
                <a:gd name="f293" fmla="*/ f247 f117 1"/>
                <a:gd name="f294" fmla="*/ f248 f118 1"/>
                <a:gd name="f295" fmla="*/ f249 f117 1"/>
                <a:gd name="f296" fmla="*/ f250 f118 1"/>
                <a:gd name="f297" fmla="*/ f251 f117 1"/>
                <a:gd name="f298" fmla="*/ f252 f118 1"/>
                <a:gd name="f299" fmla="*/ f253 f117 1"/>
                <a:gd name="f300" fmla="*/ f254 f117 1"/>
                <a:gd name="f301" fmla="*/ f255 f118 1"/>
                <a:gd name="f302" fmla="*/ f256 f118 1"/>
                <a:gd name="f303" fmla="*/ f257 f118 1"/>
                <a:gd name="f304" fmla="*/ f258 f1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0">
                  <a:pos x="f263" y="f264"/>
                </a:cxn>
                <a:cxn ang="f170">
                  <a:pos x="f265" y="f266"/>
                </a:cxn>
                <a:cxn ang="f170">
                  <a:pos x="f267" y="f268"/>
                </a:cxn>
                <a:cxn ang="f170">
                  <a:pos x="f269" y="f270"/>
                </a:cxn>
                <a:cxn ang="f170">
                  <a:pos x="f271" y="f272"/>
                </a:cxn>
                <a:cxn ang="f170">
                  <a:pos x="f273" y="f274"/>
                </a:cxn>
                <a:cxn ang="f170">
                  <a:pos x="f275" y="f276"/>
                </a:cxn>
                <a:cxn ang="f170">
                  <a:pos x="f277" y="f278"/>
                </a:cxn>
                <a:cxn ang="f170">
                  <a:pos x="f279" y="f280"/>
                </a:cxn>
                <a:cxn ang="f170">
                  <a:pos x="f281" y="f282"/>
                </a:cxn>
                <a:cxn ang="f170">
                  <a:pos x="f283" y="f284"/>
                </a:cxn>
                <a:cxn ang="f170">
                  <a:pos x="f285" y="f286"/>
                </a:cxn>
                <a:cxn ang="f170">
                  <a:pos x="f287" y="f288"/>
                </a:cxn>
                <a:cxn ang="f170">
                  <a:pos x="f289" y="f290"/>
                </a:cxn>
                <a:cxn ang="f170">
                  <a:pos x="f291" y="f292"/>
                </a:cxn>
                <a:cxn ang="f170">
                  <a:pos x="f293" y="f294"/>
                </a:cxn>
                <a:cxn ang="f170">
                  <a:pos x="f295" y="f296"/>
                </a:cxn>
                <a:cxn ang="f170">
                  <a:pos x="f263" y="f264"/>
                </a:cxn>
                <a:cxn ang="f170">
                  <a:pos x="f297" y="f298"/>
                </a:cxn>
                <a:cxn ang="f170">
                  <a:pos x="f299" y="f298"/>
                </a:cxn>
                <a:cxn ang="f170">
                  <a:pos x="f300" y="f301"/>
                </a:cxn>
                <a:cxn ang="f170">
                  <a:pos x="f300" y="f302"/>
                </a:cxn>
                <a:cxn ang="f170">
                  <a:pos x="f299" y="f303"/>
                </a:cxn>
                <a:cxn ang="f170">
                  <a:pos x="f297" y="f303"/>
                </a:cxn>
                <a:cxn ang="f170">
                  <a:pos x="f304" y="f302"/>
                </a:cxn>
                <a:cxn ang="f170">
                  <a:pos x="f304" y="f301"/>
                </a:cxn>
                <a:cxn ang="f170">
                  <a:pos x="f297" y="f298"/>
                </a:cxn>
              </a:cxnLst>
              <a:rect l="f259" t="f262" r="f260" b="f261"/>
              <a:pathLst>
                <a:path w="3960440" h="3960000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107"/>
                    <a:pt x="f108" y="f109"/>
                    <a:pt x="f8" y="f9"/>
                  </a:cubicBezTo>
                  <a:close/>
                  <a:moveTo>
                    <a:pt x="f110" y="f5"/>
                  </a:moveTo>
                  <a:lnTo>
                    <a:pt x="f111" y="f5"/>
                  </a:lnTo>
                  <a:cubicBezTo>
                    <a:pt x="f112" y="f5"/>
                    <a:pt x="f6" y="f113"/>
                    <a:pt x="f6" y="f110"/>
                  </a:cubicBezTo>
                  <a:lnTo>
                    <a:pt x="f6" y="f114"/>
                  </a:lnTo>
                  <a:cubicBezTo>
                    <a:pt x="f6" y="f115"/>
                    <a:pt x="f112" y="f7"/>
                    <a:pt x="f111" y="f7"/>
                  </a:cubicBezTo>
                  <a:lnTo>
                    <a:pt x="f110" y="f7"/>
                  </a:lnTo>
                  <a:cubicBezTo>
                    <a:pt x="f113" y="f7"/>
                    <a:pt x="f5" y="f115"/>
                    <a:pt x="f5" y="f114"/>
                  </a:cubicBezTo>
                  <a:lnTo>
                    <a:pt x="f5" y="f110"/>
                  </a:lnTo>
                  <a:cubicBezTo>
                    <a:pt x="f5" y="f113"/>
                    <a:pt x="f113" y="f5"/>
                    <a:pt x="f110" y="f5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191919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2" name="Rounded Rectangle 8">
              <a:extLst>
                <a:ext uri="{FF2B5EF4-FFF2-40B4-BE49-F238E27FC236}">
                  <a16:creationId xmlns:a16="http://schemas.microsoft.com/office/drawing/2014/main" id="{1B796318-FC68-967B-90CE-FE3C05F0DC60}"/>
                </a:ext>
              </a:extLst>
            </p:cNvPr>
            <p:cNvSpPr/>
            <p:nvPr/>
          </p:nvSpPr>
          <p:spPr>
            <a:xfrm>
              <a:off x="3128875" y="4081351"/>
              <a:ext cx="429859" cy="458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888432"/>
                <a:gd name="f7" fmla="val 3960440"/>
                <a:gd name="f8" fmla="val 554477"/>
                <a:gd name="f9" fmla="val 1512168"/>
                <a:gd name="f10" fmla="val 3312368"/>
                <a:gd name="f11" fmla="val 1201638"/>
                <a:gd name="f12" fmla="val 2840340"/>
                <a:gd name="f13" fmla="val 1479943"/>
                <a:gd name="f14" fmla="val 2293254"/>
                <a:gd name="f15" fmla="val 1484797"/>
                <a:gd name="f16" fmla="val 2254084"/>
                <a:gd name="f17" fmla="val 1780470"/>
                <a:gd name="f18" fmla="val 2136833"/>
                <a:gd name="f19" fmla="val 1785510"/>
                <a:gd name="f20" fmla="val 1510185"/>
                <a:gd name="f21" fmla="val 1489672"/>
                <a:gd name="f22" fmla="val 3310385"/>
                <a:gd name="f23" fmla="val 2140283"/>
                <a:gd name="f24" fmla="val 2925445"/>
                <a:gd name="f25" fmla="val 2133383"/>
                <a:gd name="f26" fmla="val 2560917"/>
                <a:gd name="f27" fmla="val 2147184"/>
                <a:gd name="f28" fmla="val 2155564"/>
                <a:gd name="f29" fmla="val 2187272"/>
                <a:gd name="f30" fmla="val 1842063"/>
                <a:gd name="f31" fmla="val 2668986"/>
                <a:gd name="f32" fmla="val 1938990"/>
                <a:gd name="f33" fmla="val 2673919"/>
                <a:gd name="f34" fmla="val 2138897"/>
                <a:gd name="f35" fmla="val 2679688"/>
                <a:gd name="f36" fmla="val 3312366"/>
                <a:gd name="f37" fmla="val 3326849"/>
                <a:gd name="f38" fmla="val 3329155"/>
                <a:gd name="f39" fmla="val 2917782"/>
                <a:gd name="f40" fmla="val 3331462"/>
                <a:gd name="f41" fmla="val 2523197"/>
                <a:gd name="f42" fmla="val 3333768"/>
                <a:gd name="f43" fmla="val 2128613"/>
                <a:gd name="f44" fmla="val 3339026"/>
                <a:gd name="f45" fmla="val 1942962"/>
                <a:gd name="f46" fmla="val 3184753"/>
                <a:gd name="f47" fmla="val 1475890"/>
                <a:gd name="f48" fmla="val 878058"/>
                <a:gd name="f49" fmla="val 648072"/>
                <a:gd name="f50" fmla="val 699349"/>
                <a:gd name="f51" fmla="val 792944"/>
                <a:gd name="f52" fmla="val 971653"/>
                <a:gd name="f53" fmla="val 1150362"/>
                <a:gd name="f54" fmla="val 1295234"/>
                <a:gd name="f55" fmla="val 1056767"/>
                <a:gd name="f56" fmla="val 1201639"/>
                <a:gd name="f57" fmla="val 333511"/>
                <a:gd name="f58" fmla="val 3554921"/>
                <a:gd name="f59" fmla="val 3739114"/>
                <a:gd name="f60" fmla="val 149318"/>
                <a:gd name="f61" fmla="val 3626929"/>
                <a:gd name="f62" fmla="val 3811122"/>
                <a:gd name="f63" fmla="+- 0 0 -90"/>
                <a:gd name="f64" fmla="*/ f3 1 3888432"/>
                <a:gd name="f65" fmla="*/ f4 1 3960440"/>
                <a:gd name="f66" fmla="val f5"/>
                <a:gd name="f67" fmla="val f6"/>
                <a:gd name="f68" fmla="val f7"/>
                <a:gd name="f69" fmla="*/ f63 f0 1"/>
                <a:gd name="f70" fmla="+- f68 0 f66"/>
                <a:gd name="f71" fmla="+- f67 0 f66"/>
                <a:gd name="f72" fmla="*/ f69 1 f2"/>
                <a:gd name="f73" fmla="*/ f71 1 3888432"/>
                <a:gd name="f74" fmla="*/ f70 1 3960440"/>
                <a:gd name="f75" fmla="*/ 554477 f71 1"/>
                <a:gd name="f76" fmla="*/ 1512168 f70 1"/>
                <a:gd name="f77" fmla="*/ 3312368 f70 1"/>
                <a:gd name="f78" fmla="*/ 1201638 f71 1"/>
                <a:gd name="f79" fmla="*/ 2136833 f71 1"/>
                <a:gd name="f80" fmla="*/ 1785510 f70 1"/>
                <a:gd name="f81" fmla="*/ 1510185 f70 1"/>
                <a:gd name="f82" fmla="*/ 1489672 f71 1"/>
                <a:gd name="f83" fmla="*/ 3310385 f70 1"/>
                <a:gd name="f84" fmla="*/ 2673919 f71 1"/>
                <a:gd name="f85" fmla="*/ 2138897 f70 1"/>
                <a:gd name="f86" fmla="*/ 2679688 f71 1"/>
                <a:gd name="f87" fmla="*/ 3312366 f70 1"/>
                <a:gd name="f88" fmla="*/ 3326849 f71 1"/>
                <a:gd name="f89" fmla="*/ 3333768 f71 1"/>
                <a:gd name="f90" fmla="*/ 2128613 f70 1"/>
                <a:gd name="f91" fmla="*/ 2840340 f71 1"/>
                <a:gd name="f92" fmla="*/ 1479943 f70 1"/>
                <a:gd name="f93" fmla="*/ 878058 f71 1"/>
                <a:gd name="f94" fmla="*/ 648072 f70 1"/>
                <a:gd name="f95" fmla="*/ 971653 f70 1"/>
                <a:gd name="f96" fmla="*/ 1295234 f70 1"/>
                <a:gd name="f97" fmla="*/ 1201639 f71 1"/>
                <a:gd name="f98" fmla="*/ 333511 f71 1"/>
                <a:gd name="f99" fmla="*/ 0 f70 1"/>
                <a:gd name="f100" fmla="*/ 3554921 f71 1"/>
                <a:gd name="f101" fmla="*/ 3888432 f71 1"/>
                <a:gd name="f102" fmla="*/ 333511 f70 1"/>
                <a:gd name="f103" fmla="*/ 3626929 f70 1"/>
                <a:gd name="f104" fmla="*/ 3960440 f70 1"/>
                <a:gd name="f105" fmla="*/ 0 f71 1"/>
                <a:gd name="f106" fmla="*/ 2147184 f71 1"/>
                <a:gd name="f107" fmla="*/ 2155564 f70 1"/>
                <a:gd name="f108" fmla="+- f72 0 f1"/>
                <a:gd name="f109" fmla="*/ f75 1 3888432"/>
                <a:gd name="f110" fmla="*/ f76 1 3960440"/>
                <a:gd name="f111" fmla="*/ f77 1 3960440"/>
                <a:gd name="f112" fmla="*/ f78 1 3888432"/>
                <a:gd name="f113" fmla="*/ f79 1 3888432"/>
                <a:gd name="f114" fmla="*/ f80 1 3960440"/>
                <a:gd name="f115" fmla="*/ f81 1 3960440"/>
                <a:gd name="f116" fmla="*/ f82 1 3888432"/>
                <a:gd name="f117" fmla="*/ f83 1 3960440"/>
                <a:gd name="f118" fmla="*/ f84 1 3888432"/>
                <a:gd name="f119" fmla="*/ f85 1 3960440"/>
                <a:gd name="f120" fmla="*/ f86 1 3888432"/>
                <a:gd name="f121" fmla="*/ f87 1 3960440"/>
                <a:gd name="f122" fmla="*/ f88 1 3888432"/>
                <a:gd name="f123" fmla="*/ f89 1 3888432"/>
                <a:gd name="f124" fmla="*/ f90 1 3960440"/>
                <a:gd name="f125" fmla="*/ f91 1 3888432"/>
                <a:gd name="f126" fmla="*/ f92 1 3960440"/>
                <a:gd name="f127" fmla="*/ f93 1 3888432"/>
                <a:gd name="f128" fmla="*/ f94 1 3960440"/>
                <a:gd name="f129" fmla="*/ f95 1 3960440"/>
                <a:gd name="f130" fmla="*/ f96 1 3960440"/>
                <a:gd name="f131" fmla="*/ f97 1 3888432"/>
                <a:gd name="f132" fmla="*/ f98 1 3888432"/>
                <a:gd name="f133" fmla="*/ f99 1 3960440"/>
                <a:gd name="f134" fmla="*/ f100 1 3888432"/>
                <a:gd name="f135" fmla="*/ f101 1 3888432"/>
                <a:gd name="f136" fmla="*/ f102 1 3960440"/>
                <a:gd name="f137" fmla="*/ f103 1 3960440"/>
                <a:gd name="f138" fmla="*/ f104 1 3960440"/>
                <a:gd name="f139" fmla="*/ f105 1 3888432"/>
                <a:gd name="f140" fmla="*/ f106 1 3888432"/>
                <a:gd name="f141" fmla="*/ f107 1 3960440"/>
                <a:gd name="f142" fmla="*/ f66 1 f73"/>
                <a:gd name="f143" fmla="*/ f67 1 f73"/>
                <a:gd name="f144" fmla="*/ f66 1 f74"/>
                <a:gd name="f145" fmla="*/ f68 1 f74"/>
                <a:gd name="f146" fmla="*/ f109 1 f73"/>
                <a:gd name="f147" fmla="*/ f110 1 f74"/>
                <a:gd name="f148" fmla="*/ f111 1 f74"/>
                <a:gd name="f149" fmla="*/ f112 1 f73"/>
                <a:gd name="f150" fmla="*/ f125 1 f73"/>
                <a:gd name="f151" fmla="*/ f126 1 f74"/>
                <a:gd name="f152" fmla="*/ f113 1 f73"/>
                <a:gd name="f153" fmla="*/ f114 1 f74"/>
                <a:gd name="f154" fmla="*/ f115 1 f74"/>
                <a:gd name="f155" fmla="*/ f116 1 f73"/>
                <a:gd name="f156" fmla="*/ f117 1 f74"/>
                <a:gd name="f157" fmla="*/ f140 1 f73"/>
                <a:gd name="f158" fmla="*/ f141 1 f74"/>
                <a:gd name="f159" fmla="*/ f118 1 f73"/>
                <a:gd name="f160" fmla="*/ f119 1 f74"/>
                <a:gd name="f161" fmla="*/ f120 1 f73"/>
                <a:gd name="f162" fmla="*/ f121 1 f74"/>
                <a:gd name="f163" fmla="*/ f122 1 f73"/>
                <a:gd name="f164" fmla="*/ f123 1 f73"/>
                <a:gd name="f165" fmla="*/ f124 1 f74"/>
                <a:gd name="f166" fmla="*/ f127 1 f73"/>
                <a:gd name="f167" fmla="*/ f128 1 f74"/>
                <a:gd name="f168" fmla="*/ f129 1 f74"/>
                <a:gd name="f169" fmla="*/ f130 1 f74"/>
                <a:gd name="f170" fmla="*/ f131 1 f73"/>
                <a:gd name="f171" fmla="*/ f132 1 f73"/>
                <a:gd name="f172" fmla="*/ f133 1 f74"/>
                <a:gd name="f173" fmla="*/ f134 1 f73"/>
                <a:gd name="f174" fmla="*/ f135 1 f73"/>
                <a:gd name="f175" fmla="*/ f136 1 f74"/>
                <a:gd name="f176" fmla="*/ f137 1 f74"/>
                <a:gd name="f177" fmla="*/ f138 1 f74"/>
                <a:gd name="f178" fmla="*/ f139 1 f73"/>
                <a:gd name="f179" fmla="*/ f142 f64 1"/>
                <a:gd name="f180" fmla="*/ f143 f64 1"/>
                <a:gd name="f181" fmla="*/ f145 f65 1"/>
                <a:gd name="f182" fmla="*/ f144 f65 1"/>
                <a:gd name="f183" fmla="*/ f146 f64 1"/>
                <a:gd name="f184" fmla="*/ f147 f65 1"/>
                <a:gd name="f185" fmla="*/ f148 f65 1"/>
                <a:gd name="f186" fmla="*/ f149 f64 1"/>
                <a:gd name="f187" fmla="*/ f150 f64 1"/>
                <a:gd name="f188" fmla="*/ f151 f65 1"/>
                <a:gd name="f189" fmla="*/ f152 f64 1"/>
                <a:gd name="f190" fmla="*/ f153 f65 1"/>
                <a:gd name="f191" fmla="*/ f154 f65 1"/>
                <a:gd name="f192" fmla="*/ f155 f64 1"/>
                <a:gd name="f193" fmla="*/ f156 f65 1"/>
                <a:gd name="f194" fmla="*/ f157 f64 1"/>
                <a:gd name="f195" fmla="*/ f158 f65 1"/>
                <a:gd name="f196" fmla="*/ f159 f64 1"/>
                <a:gd name="f197" fmla="*/ f160 f65 1"/>
                <a:gd name="f198" fmla="*/ f161 f64 1"/>
                <a:gd name="f199" fmla="*/ f162 f65 1"/>
                <a:gd name="f200" fmla="*/ f163 f64 1"/>
                <a:gd name="f201" fmla="*/ f164 f64 1"/>
                <a:gd name="f202" fmla="*/ f165 f65 1"/>
                <a:gd name="f203" fmla="*/ f166 f64 1"/>
                <a:gd name="f204" fmla="*/ f167 f65 1"/>
                <a:gd name="f205" fmla="*/ f168 f65 1"/>
                <a:gd name="f206" fmla="*/ f169 f65 1"/>
                <a:gd name="f207" fmla="*/ f170 f64 1"/>
                <a:gd name="f208" fmla="*/ f171 f64 1"/>
                <a:gd name="f209" fmla="*/ f172 f65 1"/>
                <a:gd name="f210" fmla="*/ f173 f64 1"/>
                <a:gd name="f211" fmla="*/ f174 f64 1"/>
                <a:gd name="f212" fmla="*/ f175 f65 1"/>
                <a:gd name="f213" fmla="*/ f176 f65 1"/>
                <a:gd name="f214" fmla="*/ f177 f65 1"/>
                <a:gd name="f215" fmla="*/ f178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8">
                  <a:pos x="f183" y="f184"/>
                </a:cxn>
                <a:cxn ang="f108">
                  <a:pos x="f183" y="f185"/>
                </a:cxn>
                <a:cxn ang="f108">
                  <a:pos x="f186" y="f185"/>
                </a:cxn>
                <a:cxn ang="f108">
                  <a:pos x="f186" y="f184"/>
                </a:cxn>
                <a:cxn ang="f108">
                  <a:pos x="f183" y="f184"/>
                </a:cxn>
                <a:cxn ang="f108">
                  <a:pos x="f187" y="f188"/>
                </a:cxn>
                <a:cxn ang="f108">
                  <a:pos x="f189" y="f190"/>
                </a:cxn>
                <a:cxn ang="f108">
                  <a:pos x="f189" y="f191"/>
                </a:cxn>
                <a:cxn ang="f108">
                  <a:pos x="f192" y="f191"/>
                </a:cxn>
                <a:cxn ang="f108">
                  <a:pos x="f192" y="f193"/>
                </a:cxn>
                <a:cxn ang="f108">
                  <a:pos x="f189" y="f193"/>
                </a:cxn>
                <a:cxn ang="f108">
                  <a:pos x="f194" y="f195"/>
                </a:cxn>
                <a:cxn ang="f108">
                  <a:pos x="f196" y="f197"/>
                </a:cxn>
                <a:cxn ang="f108">
                  <a:pos x="f198" y="f199"/>
                </a:cxn>
                <a:cxn ang="f108">
                  <a:pos x="f200" y="f199"/>
                </a:cxn>
                <a:cxn ang="f108">
                  <a:pos x="f201" y="f202"/>
                </a:cxn>
                <a:cxn ang="f108">
                  <a:pos x="f187" y="f188"/>
                </a:cxn>
                <a:cxn ang="f108">
                  <a:pos x="f203" y="f204"/>
                </a:cxn>
                <a:cxn ang="f108">
                  <a:pos x="f183" y="f205"/>
                </a:cxn>
                <a:cxn ang="f108">
                  <a:pos x="f203" y="f206"/>
                </a:cxn>
                <a:cxn ang="f108">
                  <a:pos x="f207" y="f205"/>
                </a:cxn>
                <a:cxn ang="f108">
                  <a:pos x="f203" y="f204"/>
                </a:cxn>
                <a:cxn ang="f108">
                  <a:pos x="f208" y="f209"/>
                </a:cxn>
                <a:cxn ang="f108">
                  <a:pos x="f210" y="f209"/>
                </a:cxn>
                <a:cxn ang="f108">
                  <a:pos x="f211" y="f212"/>
                </a:cxn>
                <a:cxn ang="f108">
                  <a:pos x="f211" y="f213"/>
                </a:cxn>
                <a:cxn ang="f108">
                  <a:pos x="f210" y="f214"/>
                </a:cxn>
                <a:cxn ang="f108">
                  <a:pos x="f208" y="f214"/>
                </a:cxn>
                <a:cxn ang="f108">
                  <a:pos x="f215" y="f213"/>
                </a:cxn>
                <a:cxn ang="f108">
                  <a:pos x="f215" y="f212"/>
                </a:cxn>
                <a:cxn ang="f108">
                  <a:pos x="f208" y="f209"/>
                </a:cxn>
              </a:cxnLst>
              <a:rect l="f179" t="f182" r="f180" b="f181"/>
              <a:pathLst>
                <a:path w="3888432" h="3960440">
                  <a:moveTo>
                    <a:pt x="f8" y="f9"/>
                  </a:moveTo>
                  <a:lnTo>
                    <a:pt x="f8" y="f10"/>
                  </a:lnTo>
                  <a:lnTo>
                    <a:pt x="f11" y="f10"/>
                  </a:lnTo>
                  <a:lnTo>
                    <a:pt x="f11" y="f9"/>
                  </a:lnTo>
                  <a:lnTo>
                    <a:pt x="f8" y="f9"/>
                  </a:lnTo>
                  <a:close/>
                  <a:moveTo>
                    <a:pt x="f12" y="f13"/>
                  </a:moveTo>
                  <a:cubicBezTo>
                    <a:pt x="f14" y="f15"/>
                    <a:pt x="f16" y="f17"/>
                    <a:pt x="f18" y="f19"/>
                  </a:cubicBezTo>
                  <a:lnTo>
                    <a:pt x="f18" y="f20"/>
                  </a:lnTo>
                  <a:lnTo>
                    <a:pt x="f21" y="f20"/>
                  </a:lnTo>
                  <a:lnTo>
                    <a:pt x="f21" y="f22"/>
                  </a:lnTo>
                  <a:lnTo>
                    <a:pt x="f18" y="f22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lnTo>
                    <a:pt x="f37" y="f36"/>
                  </a:ln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12" y="f13"/>
                  </a:cubicBezTo>
                  <a:close/>
                  <a:moveTo>
                    <a:pt x="f48" y="f49"/>
                  </a:moveTo>
                  <a:cubicBezTo>
                    <a:pt x="f50" y="f49"/>
                    <a:pt x="f8" y="f51"/>
                    <a:pt x="f8" y="f52"/>
                  </a:cubicBezTo>
                  <a:cubicBezTo>
                    <a:pt x="f8" y="f53"/>
                    <a:pt x="f50" y="f54"/>
                    <a:pt x="f48" y="f54"/>
                  </a:cubicBezTo>
                  <a:cubicBezTo>
                    <a:pt x="f55" y="f54"/>
                    <a:pt x="f56" y="f53"/>
                    <a:pt x="f56" y="f52"/>
                  </a:cubicBezTo>
                  <a:cubicBezTo>
                    <a:pt x="f56" y="f51"/>
                    <a:pt x="f55" y="f49"/>
                    <a:pt x="f48" y="f49"/>
                  </a:cubicBezTo>
                  <a:close/>
                  <a:moveTo>
                    <a:pt x="f57" y="f5"/>
                  </a:moveTo>
                  <a:lnTo>
                    <a:pt x="f58" y="f5"/>
                  </a:lnTo>
                  <a:cubicBezTo>
                    <a:pt x="f59" y="f5"/>
                    <a:pt x="f6" y="f60"/>
                    <a:pt x="f6" y="f57"/>
                  </a:cubicBezTo>
                  <a:lnTo>
                    <a:pt x="f6" y="f61"/>
                  </a:lnTo>
                  <a:cubicBezTo>
                    <a:pt x="f6" y="f62"/>
                    <a:pt x="f59" y="f7"/>
                    <a:pt x="f58" y="f7"/>
                  </a:cubicBezTo>
                  <a:lnTo>
                    <a:pt x="f57" y="f7"/>
                  </a:lnTo>
                  <a:cubicBezTo>
                    <a:pt x="f60" y="f7"/>
                    <a:pt x="f5" y="f62"/>
                    <a:pt x="f5" y="f61"/>
                  </a:cubicBezTo>
                  <a:lnTo>
                    <a:pt x="f5" y="f57"/>
                  </a:lnTo>
                  <a:cubicBezTo>
                    <a:pt x="f5" y="f60"/>
                    <a:pt x="f60" y="f5"/>
                    <a:pt x="f57" y="f5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191919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3" name="Rounded Rectangle 2">
              <a:extLst>
                <a:ext uri="{FF2B5EF4-FFF2-40B4-BE49-F238E27FC236}">
                  <a16:creationId xmlns:a16="http://schemas.microsoft.com/office/drawing/2014/main" id="{C7FDBF17-BEB6-1C31-798D-53DF237AD387}"/>
                </a:ext>
              </a:extLst>
            </p:cNvPr>
            <p:cNvSpPr/>
            <p:nvPr/>
          </p:nvSpPr>
          <p:spPr>
            <a:xfrm>
              <a:off x="5227167" y="4081351"/>
              <a:ext cx="429813" cy="458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60000"/>
                <a:gd name="f7" fmla="val 3160999"/>
                <a:gd name="f8" fmla="val 1374274"/>
                <a:gd name="f9" fmla="val 3155132"/>
                <a:gd name="f10" fmla="val 1419362"/>
                <a:gd name="f11" fmla="val 2496208"/>
                <a:gd name="f12" fmla="val 770986"/>
                <a:gd name="f13" fmla="val 2113414"/>
                <a:gd name="f14" fmla="val 1929581"/>
                <a:gd name="f15" fmla="val 1106902"/>
                <a:gd name="f16" fmla="val 1921633"/>
                <a:gd name="f17" fmla="val 1292845"/>
                <a:gd name="f18" fmla="val 1914712"/>
                <a:gd name="f19" fmla="val 1454769"/>
                <a:gd name="f20" fmla="val 1928136"/>
                <a:gd name="f21" fmla="val 1522392"/>
                <a:gd name="f22" fmla="val 1942445"/>
                <a:gd name="f23" fmla="val 1570340"/>
                <a:gd name="f24" fmla="val 1547199"/>
                <a:gd name="f25" fmla="val 1510736"/>
                <a:gd name="f26" fmla="val 1237189"/>
                <a:gd name="f27" fmla="val 1330681"/>
                <a:gd name="f28" fmla="val 815277"/>
                <a:gd name="f29" fmla="val 836121"/>
                <a:gd name="f30" fmla="val 618819"/>
                <a:gd name="f31" fmla="val 1229038"/>
                <a:gd name="f32" fmla="val 733086"/>
                <a:gd name="f33" fmla="val 1558961"/>
                <a:gd name="f34" fmla="val 965659"/>
                <a:gd name="f35" fmla="val 1735195"/>
                <a:gd name="f36" fmla="val 864541"/>
                <a:gd name="f37" fmla="val 1716416"/>
                <a:gd name="f38" fmla="val 662904"/>
                <a:gd name="f39" fmla="val 1695759"/>
                <a:gd name="f40" fmla="val 570453"/>
                <a:gd name="f41" fmla="val 1629310"/>
                <a:gd name="f42" fmla="val 597898"/>
                <a:gd name="f43" fmla="val 2016450"/>
                <a:gd name="f44" fmla="val 990931"/>
                <a:gd name="f45" fmla="val 2177657"/>
                <a:gd name="f46" fmla="val 1196057"/>
                <a:gd name="f47" fmla="val 2257108"/>
                <a:gd name="f48" fmla="val 1113718"/>
                <a:gd name="f49" fmla="val 2275887"/>
                <a:gd name="f50" fmla="val 943857"/>
                <a:gd name="f51" fmla="val 2321380"/>
                <a:gd name="f52" fmla="val 813848"/>
                <a:gd name="f53" fmla="val 2296824"/>
                <a:gd name="f54" fmla="val 926523"/>
                <a:gd name="f55" fmla="val 2634848"/>
                <a:gd name="f56" fmla="val 1326064"/>
                <a:gd name="f57" fmla="val 2611755"/>
                <a:gd name="f58" fmla="val 1486410"/>
                <a:gd name="f59" fmla="val 2607420"/>
                <a:gd name="f60" fmla="val 1297174"/>
                <a:gd name="f61" fmla="val 2749708"/>
                <a:gd name="f62" fmla="val 1000058"/>
                <a:gd name="f63" fmla="val 2795794"/>
                <a:gd name="f64" fmla="val 489408"/>
                <a:gd name="f65" fmla="val 2829018"/>
                <a:gd name="f66" fmla="val 914827"/>
                <a:gd name="f67" fmla="val 3139596"/>
                <a:gd name="f68" fmla="val 1734874"/>
                <a:gd name="f69" fmla="val 3242281"/>
                <a:gd name="f70" fmla="val 2062787"/>
                <a:gd name="f71" fmla="val 3146219"/>
                <a:gd name="f72" fmla="val 2763394"/>
                <a:gd name="f73" fmla="val 2903535"/>
                <a:gd name="f74" fmla="val 2915370"/>
                <a:gd name="f75" fmla="val 2621267"/>
                <a:gd name="f76" fmla="val 3074271"/>
                <a:gd name="f77" fmla="val 2105563"/>
                <a:gd name="f78" fmla="val 3173740"/>
                <a:gd name="f79" fmla="val 1733406"/>
                <a:gd name="f80" fmla="val 3145310"/>
                <a:gd name="f81" fmla="val 1648999"/>
                <a:gd name="f82" fmla="val 3207849"/>
                <a:gd name="f83" fmla="val 1493166"/>
                <a:gd name="f84" fmla="val 3270388"/>
                <a:gd name="f85" fmla="val 1337333"/>
                <a:gd name="f86" fmla="val 3414210"/>
                <a:gd name="f87" fmla="val 1276468"/>
                <a:gd name="f88" fmla="val 3449507"/>
                <a:gd name="f89" fmla="val 1170564"/>
                <a:gd name="f90" fmla="val 3349883"/>
                <a:gd name="f91" fmla="val 1192977"/>
                <a:gd name="f92" fmla="val 3252716"/>
                <a:gd name="f93" fmla="val 1239516"/>
                <a:gd name="f94" fmla="val 3140091"/>
                <a:gd name="f95" fmla="val 1227260"/>
                <a:gd name="f96" fmla="val 3219995"/>
                <a:gd name="f97" fmla="val 1183499"/>
                <a:gd name="f98" fmla="val 3274317"/>
                <a:gd name="f99" fmla="val 996523"/>
                <a:gd name="f100" fmla="val 3324107"/>
                <a:gd name="f101" fmla="val 851504"/>
                <a:gd name="f102" fmla="val 3215037"/>
                <a:gd name="f103" fmla="val 921165"/>
                <a:gd name="f104" fmla="val 3152155"/>
                <a:gd name="f105" fmla="val 998691"/>
                <a:gd name="f106" fmla="val 2995677"/>
                <a:gd name="f107" fmla="val 1008938"/>
                <a:gd name="f108" fmla="val 2884471"/>
                <a:gd name="f109" fmla="val 881691"/>
                <a:gd name="f110" fmla="val 2678487"/>
                <a:gd name="f111" fmla="val 308009"/>
                <a:gd name="f112" fmla="val 3651991"/>
                <a:gd name="f113" fmla="val 3822100"/>
                <a:gd name="f114" fmla="val 137900"/>
                <a:gd name="f115" fmla="+- 0 0 -90"/>
                <a:gd name="f116" fmla="*/ f3 1 3960000"/>
                <a:gd name="f117" fmla="*/ f4 1 3960000"/>
                <a:gd name="f118" fmla="val f5"/>
                <a:gd name="f119" fmla="val f6"/>
                <a:gd name="f120" fmla="*/ f115 f0 1"/>
                <a:gd name="f121" fmla="+- f119 0 f118"/>
                <a:gd name="f122" fmla="*/ f120 1 f2"/>
                <a:gd name="f123" fmla="*/ f121 1 3960000"/>
                <a:gd name="f124" fmla="*/ 3160999 f121 1"/>
                <a:gd name="f125" fmla="*/ 1374274 f121 1"/>
                <a:gd name="f126" fmla="*/ 3155132 f121 1"/>
                <a:gd name="f127" fmla="*/ 1419362 f121 1"/>
                <a:gd name="f128" fmla="*/ 1921633 f121 1"/>
                <a:gd name="f129" fmla="*/ 1942445 f121 1"/>
                <a:gd name="f130" fmla="*/ 1570340 f121 1"/>
                <a:gd name="f131" fmla="*/ 2257108 f121 1"/>
                <a:gd name="f132" fmla="*/ 3207849 f121 1"/>
                <a:gd name="f133" fmla="*/ 1493166 f121 1"/>
                <a:gd name="f134" fmla="*/ 2995677 f121 1"/>
                <a:gd name="f135" fmla="*/ 1008938 f121 1"/>
                <a:gd name="f136" fmla="*/ 308009 f121 1"/>
                <a:gd name="f137" fmla="*/ 0 f121 1"/>
                <a:gd name="f138" fmla="*/ 3651991 f121 1"/>
                <a:gd name="f139" fmla="*/ 3960000 f121 1"/>
                <a:gd name="f140" fmla="*/ 3140091 f121 1"/>
                <a:gd name="f141" fmla="*/ 1227260 f121 1"/>
                <a:gd name="f142" fmla="*/ 3449507 f121 1"/>
                <a:gd name="f143" fmla="*/ 1170564 f121 1"/>
                <a:gd name="f144" fmla="*/ 3324107 f121 1"/>
                <a:gd name="f145" fmla="*/ 851504 f121 1"/>
                <a:gd name="f146" fmla="*/ 1292845 f121 1"/>
                <a:gd name="f147" fmla="*/ 2496208 f121 1"/>
                <a:gd name="f148" fmla="*/ 770986 f121 1"/>
                <a:gd name="f149" fmla="*/ 815277 f121 1"/>
                <a:gd name="f150" fmla="*/ 836121 f121 1"/>
                <a:gd name="f151" fmla="*/ 965659 f121 1"/>
                <a:gd name="f152" fmla="*/ 1735195 f121 1"/>
                <a:gd name="f153" fmla="*/ 1196057 f121 1"/>
                <a:gd name="f154" fmla="*/ 1486410 f121 1"/>
                <a:gd name="f155" fmla="*/ 2607420 f121 1"/>
                <a:gd name="f156" fmla="*/ 813848 f121 1"/>
                <a:gd name="f157" fmla="*/ 2296824 f121 1"/>
                <a:gd name="f158" fmla="*/ 570453 f121 1"/>
                <a:gd name="f159" fmla="*/ 1629310 f121 1"/>
                <a:gd name="f160" fmla="*/ 489408 f121 1"/>
                <a:gd name="f161" fmla="*/ 2829018 f121 1"/>
                <a:gd name="f162" fmla="*/ 2062787 f121 1"/>
                <a:gd name="f163" fmla="*/ 3146219 f121 1"/>
                <a:gd name="f164" fmla="*/ 3074271 f121 1"/>
                <a:gd name="f165" fmla="*/ 2105563 f121 1"/>
                <a:gd name="f166" fmla="+- f122 0 f1"/>
                <a:gd name="f167" fmla="*/ f124 1 3960000"/>
                <a:gd name="f168" fmla="*/ f125 1 3960000"/>
                <a:gd name="f169" fmla="*/ f126 1 3960000"/>
                <a:gd name="f170" fmla="*/ f127 1 3960000"/>
                <a:gd name="f171" fmla="*/ f128 1 3960000"/>
                <a:gd name="f172" fmla="*/ f129 1 3960000"/>
                <a:gd name="f173" fmla="*/ f130 1 3960000"/>
                <a:gd name="f174" fmla="*/ f131 1 3960000"/>
                <a:gd name="f175" fmla="*/ f132 1 3960000"/>
                <a:gd name="f176" fmla="*/ f133 1 3960000"/>
                <a:gd name="f177" fmla="*/ f134 1 3960000"/>
                <a:gd name="f178" fmla="*/ f135 1 3960000"/>
                <a:gd name="f179" fmla="*/ f136 1 3960000"/>
                <a:gd name="f180" fmla="*/ f137 1 3960000"/>
                <a:gd name="f181" fmla="*/ f138 1 3960000"/>
                <a:gd name="f182" fmla="*/ f139 1 3960000"/>
                <a:gd name="f183" fmla="*/ f140 1 3960000"/>
                <a:gd name="f184" fmla="*/ f141 1 3960000"/>
                <a:gd name="f185" fmla="*/ f142 1 3960000"/>
                <a:gd name="f186" fmla="*/ f143 1 3960000"/>
                <a:gd name="f187" fmla="*/ f144 1 3960000"/>
                <a:gd name="f188" fmla="*/ f145 1 3960000"/>
                <a:gd name="f189" fmla="*/ f146 1 3960000"/>
                <a:gd name="f190" fmla="*/ f147 1 3960000"/>
                <a:gd name="f191" fmla="*/ f148 1 3960000"/>
                <a:gd name="f192" fmla="*/ f149 1 3960000"/>
                <a:gd name="f193" fmla="*/ f150 1 3960000"/>
                <a:gd name="f194" fmla="*/ f151 1 3960000"/>
                <a:gd name="f195" fmla="*/ f152 1 3960000"/>
                <a:gd name="f196" fmla="*/ f153 1 3960000"/>
                <a:gd name="f197" fmla="*/ f154 1 3960000"/>
                <a:gd name="f198" fmla="*/ f155 1 3960000"/>
                <a:gd name="f199" fmla="*/ f156 1 3960000"/>
                <a:gd name="f200" fmla="*/ f157 1 3960000"/>
                <a:gd name="f201" fmla="*/ f158 1 3960000"/>
                <a:gd name="f202" fmla="*/ f159 1 3960000"/>
                <a:gd name="f203" fmla="*/ f160 1 3960000"/>
                <a:gd name="f204" fmla="*/ f161 1 3960000"/>
                <a:gd name="f205" fmla="*/ f162 1 3960000"/>
                <a:gd name="f206" fmla="*/ f163 1 3960000"/>
                <a:gd name="f207" fmla="*/ f164 1 3960000"/>
                <a:gd name="f208" fmla="*/ f165 1 3960000"/>
                <a:gd name="f209" fmla="*/ f118 1 f123"/>
                <a:gd name="f210" fmla="*/ f119 1 f123"/>
                <a:gd name="f211" fmla="*/ f167 1 f123"/>
                <a:gd name="f212" fmla="*/ f168 1 f123"/>
                <a:gd name="f213" fmla="*/ f169 1 f123"/>
                <a:gd name="f214" fmla="*/ f170 1 f123"/>
                <a:gd name="f215" fmla="*/ f190 1 f123"/>
                <a:gd name="f216" fmla="*/ f191 1 f123"/>
                <a:gd name="f217" fmla="*/ f171 1 f123"/>
                <a:gd name="f218" fmla="*/ f189 1 f123"/>
                <a:gd name="f219" fmla="*/ f172 1 f123"/>
                <a:gd name="f220" fmla="*/ f173 1 f123"/>
                <a:gd name="f221" fmla="*/ f192 1 f123"/>
                <a:gd name="f222" fmla="*/ f193 1 f123"/>
                <a:gd name="f223" fmla="*/ f194 1 f123"/>
                <a:gd name="f224" fmla="*/ f195 1 f123"/>
                <a:gd name="f225" fmla="*/ f201 1 f123"/>
                <a:gd name="f226" fmla="*/ f202 1 f123"/>
                <a:gd name="f227" fmla="*/ f196 1 f123"/>
                <a:gd name="f228" fmla="*/ f174 1 f123"/>
                <a:gd name="f229" fmla="*/ f199 1 f123"/>
                <a:gd name="f230" fmla="*/ f200 1 f123"/>
                <a:gd name="f231" fmla="*/ f197 1 f123"/>
                <a:gd name="f232" fmla="*/ f198 1 f123"/>
                <a:gd name="f233" fmla="*/ f203 1 f123"/>
                <a:gd name="f234" fmla="*/ f204 1 f123"/>
                <a:gd name="f235" fmla="*/ f205 1 f123"/>
                <a:gd name="f236" fmla="*/ f206 1 f123"/>
                <a:gd name="f237" fmla="*/ f207 1 f123"/>
                <a:gd name="f238" fmla="*/ f208 1 f123"/>
                <a:gd name="f239" fmla="*/ f175 1 f123"/>
                <a:gd name="f240" fmla="*/ f176 1 f123"/>
                <a:gd name="f241" fmla="*/ f185 1 f123"/>
                <a:gd name="f242" fmla="*/ f186 1 f123"/>
                <a:gd name="f243" fmla="*/ f183 1 f123"/>
                <a:gd name="f244" fmla="*/ f184 1 f123"/>
                <a:gd name="f245" fmla="*/ f187 1 f123"/>
                <a:gd name="f246" fmla="*/ f188 1 f123"/>
                <a:gd name="f247" fmla="*/ f177 1 f123"/>
                <a:gd name="f248" fmla="*/ f178 1 f123"/>
                <a:gd name="f249" fmla="*/ f179 1 f123"/>
                <a:gd name="f250" fmla="*/ f180 1 f123"/>
                <a:gd name="f251" fmla="*/ f181 1 f123"/>
                <a:gd name="f252" fmla="*/ f182 1 f123"/>
                <a:gd name="f253" fmla="*/ f209 f116 1"/>
                <a:gd name="f254" fmla="*/ f210 f116 1"/>
                <a:gd name="f255" fmla="*/ f210 f117 1"/>
                <a:gd name="f256" fmla="*/ f209 f117 1"/>
                <a:gd name="f257" fmla="*/ f211 f116 1"/>
                <a:gd name="f258" fmla="*/ f212 f117 1"/>
                <a:gd name="f259" fmla="*/ f213 f116 1"/>
                <a:gd name="f260" fmla="*/ f214 f117 1"/>
                <a:gd name="f261" fmla="*/ f215 f116 1"/>
                <a:gd name="f262" fmla="*/ f216 f117 1"/>
                <a:gd name="f263" fmla="*/ f217 f116 1"/>
                <a:gd name="f264" fmla="*/ f218 f117 1"/>
                <a:gd name="f265" fmla="*/ f219 f116 1"/>
                <a:gd name="f266" fmla="*/ f220 f117 1"/>
                <a:gd name="f267" fmla="*/ f221 f116 1"/>
                <a:gd name="f268" fmla="*/ f222 f117 1"/>
                <a:gd name="f269" fmla="*/ f223 f116 1"/>
                <a:gd name="f270" fmla="*/ f224 f117 1"/>
                <a:gd name="f271" fmla="*/ f225 f116 1"/>
                <a:gd name="f272" fmla="*/ f226 f117 1"/>
                <a:gd name="f273" fmla="*/ f227 f116 1"/>
                <a:gd name="f274" fmla="*/ f228 f117 1"/>
                <a:gd name="f275" fmla="*/ f229 f116 1"/>
                <a:gd name="f276" fmla="*/ f230 f117 1"/>
                <a:gd name="f277" fmla="*/ f231 f116 1"/>
                <a:gd name="f278" fmla="*/ f232 f117 1"/>
                <a:gd name="f279" fmla="*/ f233 f116 1"/>
                <a:gd name="f280" fmla="*/ f234 f117 1"/>
                <a:gd name="f281" fmla="*/ f235 f116 1"/>
                <a:gd name="f282" fmla="*/ f236 f117 1"/>
                <a:gd name="f283" fmla="*/ f237 f116 1"/>
                <a:gd name="f284" fmla="*/ f238 f117 1"/>
                <a:gd name="f285" fmla="*/ f239 f116 1"/>
                <a:gd name="f286" fmla="*/ f240 f117 1"/>
                <a:gd name="f287" fmla="*/ f241 f116 1"/>
                <a:gd name="f288" fmla="*/ f242 f117 1"/>
                <a:gd name="f289" fmla="*/ f243 f116 1"/>
                <a:gd name="f290" fmla="*/ f244 f117 1"/>
                <a:gd name="f291" fmla="*/ f245 f116 1"/>
                <a:gd name="f292" fmla="*/ f246 f117 1"/>
                <a:gd name="f293" fmla="*/ f247 f116 1"/>
                <a:gd name="f294" fmla="*/ f248 f117 1"/>
                <a:gd name="f295" fmla="*/ f249 f116 1"/>
                <a:gd name="f296" fmla="*/ f250 f117 1"/>
                <a:gd name="f297" fmla="*/ f251 f116 1"/>
                <a:gd name="f298" fmla="*/ f252 f116 1"/>
                <a:gd name="f299" fmla="*/ f249 f117 1"/>
                <a:gd name="f300" fmla="*/ f251 f117 1"/>
                <a:gd name="f301" fmla="*/ f252 f117 1"/>
                <a:gd name="f302" fmla="*/ f250 f1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6">
                  <a:pos x="f257" y="f258"/>
                </a:cxn>
                <a:cxn ang="f166">
                  <a:pos x="f259" y="f260"/>
                </a:cxn>
                <a:cxn ang="f166">
                  <a:pos x="f257" y="f258"/>
                </a:cxn>
                <a:cxn ang="f166">
                  <a:pos x="f261" y="f262"/>
                </a:cxn>
                <a:cxn ang="f166">
                  <a:pos x="f263" y="f264"/>
                </a:cxn>
                <a:cxn ang="f166">
                  <a:pos x="f265" y="f266"/>
                </a:cxn>
                <a:cxn ang="f166">
                  <a:pos x="f267" y="f268"/>
                </a:cxn>
                <a:cxn ang="f166">
                  <a:pos x="f269" y="f270"/>
                </a:cxn>
                <a:cxn ang="f166">
                  <a:pos x="f271" y="f272"/>
                </a:cxn>
                <a:cxn ang="f166">
                  <a:pos x="f273" y="f274"/>
                </a:cxn>
                <a:cxn ang="f166">
                  <a:pos x="f275" y="f276"/>
                </a:cxn>
                <a:cxn ang="f166">
                  <a:pos x="f277" y="f278"/>
                </a:cxn>
                <a:cxn ang="f166">
                  <a:pos x="f279" y="f280"/>
                </a:cxn>
                <a:cxn ang="f166">
                  <a:pos x="f281" y="f282"/>
                </a:cxn>
                <a:cxn ang="f166">
                  <a:pos x="f283" y="f284"/>
                </a:cxn>
                <a:cxn ang="f166">
                  <a:pos x="f285" y="f286"/>
                </a:cxn>
                <a:cxn ang="f166">
                  <a:pos x="f287" y="f288"/>
                </a:cxn>
                <a:cxn ang="f166">
                  <a:pos x="f289" y="f290"/>
                </a:cxn>
                <a:cxn ang="f166">
                  <a:pos x="f291" y="f292"/>
                </a:cxn>
                <a:cxn ang="f166">
                  <a:pos x="f293" y="f294"/>
                </a:cxn>
                <a:cxn ang="f166">
                  <a:pos x="f261" y="f262"/>
                </a:cxn>
                <a:cxn ang="f166">
                  <a:pos x="f295" y="f296"/>
                </a:cxn>
                <a:cxn ang="f166">
                  <a:pos x="f297" y="f296"/>
                </a:cxn>
                <a:cxn ang="f166">
                  <a:pos x="f298" y="f299"/>
                </a:cxn>
                <a:cxn ang="f166">
                  <a:pos x="f298" y="f300"/>
                </a:cxn>
                <a:cxn ang="f166">
                  <a:pos x="f297" y="f301"/>
                </a:cxn>
                <a:cxn ang="f166">
                  <a:pos x="f295" y="f301"/>
                </a:cxn>
                <a:cxn ang="f166">
                  <a:pos x="f302" y="f300"/>
                </a:cxn>
                <a:cxn ang="f166">
                  <a:pos x="f302" y="f299"/>
                </a:cxn>
                <a:cxn ang="f166">
                  <a:pos x="f295" y="f296"/>
                </a:cxn>
              </a:cxnLst>
              <a:rect l="f253" t="f256" r="f254" b="f255"/>
              <a:pathLst>
                <a:path w="3960000" h="3960000">
                  <a:moveTo>
                    <a:pt x="f7" y="f8"/>
                  </a:moveTo>
                  <a:lnTo>
                    <a:pt x="f9" y="f10"/>
                  </a:lnTo>
                  <a:lnTo>
                    <a:pt x="f7" y="f8"/>
                  </a:lnTo>
                  <a:close/>
                  <a:moveTo>
                    <a:pt x="f11" y="f12"/>
                  </a:moveTo>
                  <a:cubicBezTo>
                    <a:pt x="f13" y="f12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92" y="f93"/>
                    <a:pt x="f94" y="f95"/>
                  </a:cubicBezTo>
                  <a:cubicBezTo>
                    <a:pt x="f96" y="f97"/>
                    <a:pt x="f98" y="f99"/>
                    <a:pt x="f100" y="f101"/>
                  </a:cubicBezTo>
                  <a:cubicBezTo>
                    <a:pt x="f102" y="f103"/>
                    <a:pt x="f104" y="f105"/>
                    <a:pt x="f106" y="f107"/>
                  </a:cubicBezTo>
                  <a:cubicBezTo>
                    <a:pt x="f108" y="f109"/>
                    <a:pt x="f110" y="f12"/>
                    <a:pt x="f11" y="f12"/>
                  </a:cubicBezTo>
                  <a:close/>
                  <a:moveTo>
                    <a:pt x="f111" y="f5"/>
                  </a:moveTo>
                  <a:lnTo>
                    <a:pt x="f112" y="f5"/>
                  </a:lnTo>
                  <a:cubicBezTo>
                    <a:pt x="f113" y="f5"/>
                    <a:pt x="f6" y="f114"/>
                    <a:pt x="f6" y="f111"/>
                  </a:cubicBezTo>
                  <a:lnTo>
                    <a:pt x="f6" y="f112"/>
                  </a:lnTo>
                  <a:cubicBezTo>
                    <a:pt x="f6" y="f113"/>
                    <a:pt x="f113" y="f6"/>
                    <a:pt x="f112" y="f6"/>
                  </a:cubicBezTo>
                  <a:lnTo>
                    <a:pt x="f111" y="f6"/>
                  </a:lnTo>
                  <a:cubicBezTo>
                    <a:pt x="f114" y="f6"/>
                    <a:pt x="f5" y="f113"/>
                    <a:pt x="f5" y="f112"/>
                  </a:cubicBezTo>
                  <a:lnTo>
                    <a:pt x="f5" y="f111"/>
                  </a:lnTo>
                  <a:cubicBezTo>
                    <a:pt x="f5" y="f114"/>
                    <a:pt x="f114" y="f5"/>
                    <a:pt x="f111" y="f5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191919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4" name="Rounded Rectangle 3">
              <a:extLst>
                <a:ext uri="{FF2B5EF4-FFF2-40B4-BE49-F238E27FC236}">
                  <a16:creationId xmlns:a16="http://schemas.microsoft.com/office/drawing/2014/main" id="{4411BB57-ECD6-A722-E37B-12868D976E7E}"/>
                </a:ext>
              </a:extLst>
            </p:cNvPr>
            <p:cNvSpPr/>
            <p:nvPr/>
          </p:nvSpPr>
          <p:spPr>
            <a:xfrm>
              <a:off x="4523600" y="4081351"/>
              <a:ext cx="429813" cy="458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60000"/>
                <a:gd name="f7" fmla="val 2841893"/>
                <a:gd name="f8" fmla="val 181064"/>
                <a:gd name="f9" fmla="val 2485731"/>
                <a:gd name="f10" fmla="val 190239"/>
                <a:gd name="f11" fmla="val 2106781"/>
                <a:gd name="f12" fmla="val 339266"/>
                <a:gd name="f13" fmla="val 2105790"/>
                <a:gd name="f14" fmla="val 859562"/>
                <a:gd name="f15" fmla="val 2106860"/>
                <a:gd name="f16" fmla="val 863292"/>
                <a:gd name="f17" fmla="val 1248172"/>
                <a:gd name="f18" fmla="val 1691968"/>
                <a:gd name="f19" fmla="val 1824236"/>
                <a:gd name="f20" fmla="val 3779396"/>
                <a:gd name="f21" fmla="val 2754932"/>
                <a:gd name="f22" fmla="val 3305869"/>
                <a:gd name="f23" fmla="val 1813665"/>
                <a:gd name="f24" fmla="val 3348152"/>
                <a:gd name="f25" fmla="val 907124"/>
                <a:gd name="f26" fmla="val 2746287"/>
                <a:gd name="f27" fmla="val 682909"/>
                <a:gd name="f28" fmla="val 3126764"/>
                <a:gd name="f29" fmla="val 685506"/>
                <a:gd name="f30" fmla="val 3369037"/>
                <a:gd name="f31" fmla="val 704441"/>
                <a:gd name="f32" fmla="val 3391941"/>
                <a:gd name="f33" fmla="val 556446"/>
                <a:gd name="f34" fmla="val 3409927"/>
                <a:gd name="f35" fmla="val 381656"/>
                <a:gd name="f36" fmla="val 3410216"/>
                <a:gd name="f37" fmla="val 195189"/>
                <a:gd name="f38" fmla="val 3239930"/>
                <a:gd name="f39" fmla="val 163882"/>
                <a:gd name="f40" fmla="val 3118909"/>
                <a:gd name="f41" fmla="val 173928"/>
                <a:gd name="f42" fmla="val 308009"/>
                <a:gd name="f43" fmla="val 3651991"/>
                <a:gd name="f44" fmla="val 3822100"/>
                <a:gd name="f45" fmla="val 137900"/>
                <a:gd name="f46" fmla="+- 0 0 -90"/>
                <a:gd name="f47" fmla="*/ f3 1 3960000"/>
                <a:gd name="f48" fmla="*/ f4 1 3960000"/>
                <a:gd name="f49" fmla="val f5"/>
                <a:gd name="f50" fmla="val f6"/>
                <a:gd name="f51" fmla="*/ f46 f0 1"/>
                <a:gd name="f52" fmla="+- f50 0 f49"/>
                <a:gd name="f53" fmla="*/ f51 1 f2"/>
                <a:gd name="f54" fmla="*/ f52 1 3960000"/>
                <a:gd name="f55" fmla="*/ 2841893 f52 1"/>
                <a:gd name="f56" fmla="*/ 181064 f52 1"/>
                <a:gd name="f57" fmla="*/ 2105790 f52 1"/>
                <a:gd name="f58" fmla="*/ 859562 f52 1"/>
                <a:gd name="f59" fmla="*/ 2106860 f52 1"/>
                <a:gd name="f60" fmla="*/ 863292 f52 1"/>
                <a:gd name="f61" fmla="*/ 1248172 f52 1"/>
                <a:gd name="f62" fmla="*/ 1691968 f52 1"/>
                <a:gd name="f63" fmla="*/ 1824236 f52 1"/>
                <a:gd name="f64" fmla="*/ 3779396 f52 1"/>
                <a:gd name="f65" fmla="*/ 2754932 f52 1"/>
                <a:gd name="f66" fmla="*/ 3305869 f52 1"/>
                <a:gd name="f67" fmla="*/ 1813665 f52 1"/>
                <a:gd name="f68" fmla="*/ 3348152 f52 1"/>
                <a:gd name="f69" fmla="*/ 907124 f52 1"/>
                <a:gd name="f70" fmla="*/ 3369037 f52 1"/>
                <a:gd name="f71" fmla="*/ 308009 f52 1"/>
                <a:gd name="f72" fmla="*/ 0 f52 1"/>
                <a:gd name="f73" fmla="*/ 3651991 f52 1"/>
                <a:gd name="f74" fmla="*/ 3960000 f52 1"/>
                <a:gd name="f75" fmla="*/ 704441 f52 1"/>
                <a:gd name="f76" fmla="*/ 3410216 f52 1"/>
                <a:gd name="f77" fmla="*/ 195189 f52 1"/>
                <a:gd name="f78" fmla="+- f53 0 f1"/>
                <a:gd name="f79" fmla="*/ f55 1 3960000"/>
                <a:gd name="f80" fmla="*/ f56 1 3960000"/>
                <a:gd name="f81" fmla="*/ f57 1 3960000"/>
                <a:gd name="f82" fmla="*/ f58 1 3960000"/>
                <a:gd name="f83" fmla="*/ f59 1 3960000"/>
                <a:gd name="f84" fmla="*/ f60 1 3960000"/>
                <a:gd name="f85" fmla="*/ f61 1 3960000"/>
                <a:gd name="f86" fmla="*/ f62 1 3960000"/>
                <a:gd name="f87" fmla="*/ f63 1 3960000"/>
                <a:gd name="f88" fmla="*/ f64 1 3960000"/>
                <a:gd name="f89" fmla="*/ f65 1 3960000"/>
                <a:gd name="f90" fmla="*/ f66 1 3960000"/>
                <a:gd name="f91" fmla="*/ f67 1 3960000"/>
                <a:gd name="f92" fmla="*/ f68 1 3960000"/>
                <a:gd name="f93" fmla="*/ f69 1 3960000"/>
                <a:gd name="f94" fmla="*/ f70 1 3960000"/>
                <a:gd name="f95" fmla="*/ f71 1 3960000"/>
                <a:gd name="f96" fmla="*/ f72 1 3960000"/>
                <a:gd name="f97" fmla="*/ f73 1 3960000"/>
                <a:gd name="f98" fmla="*/ f74 1 3960000"/>
                <a:gd name="f99" fmla="*/ f75 1 3960000"/>
                <a:gd name="f100" fmla="*/ f76 1 3960000"/>
                <a:gd name="f101" fmla="*/ f77 1 3960000"/>
                <a:gd name="f102" fmla="*/ f49 1 f54"/>
                <a:gd name="f103" fmla="*/ f50 1 f54"/>
                <a:gd name="f104" fmla="*/ f79 1 f54"/>
                <a:gd name="f105" fmla="*/ f80 1 f54"/>
                <a:gd name="f106" fmla="*/ f81 1 f54"/>
                <a:gd name="f107" fmla="*/ f82 1 f54"/>
                <a:gd name="f108" fmla="*/ f83 1 f54"/>
                <a:gd name="f109" fmla="*/ f84 1 f54"/>
                <a:gd name="f110" fmla="*/ f85 1 f54"/>
                <a:gd name="f111" fmla="*/ f86 1 f54"/>
                <a:gd name="f112" fmla="*/ f87 1 f54"/>
                <a:gd name="f113" fmla="*/ f88 1 f54"/>
                <a:gd name="f114" fmla="*/ f89 1 f54"/>
                <a:gd name="f115" fmla="*/ f90 1 f54"/>
                <a:gd name="f116" fmla="*/ f91 1 f54"/>
                <a:gd name="f117" fmla="*/ f92 1 f54"/>
                <a:gd name="f118" fmla="*/ f93 1 f54"/>
                <a:gd name="f119" fmla="*/ f94 1 f54"/>
                <a:gd name="f120" fmla="*/ f99 1 f54"/>
                <a:gd name="f121" fmla="*/ f100 1 f54"/>
                <a:gd name="f122" fmla="*/ f101 1 f54"/>
                <a:gd name="f123" fmla="*/ f95 1 f54"/>
                <a:gd name="f124" fmla="*/ f96 1 f54"/>
                <a:gd name="f125" fmla="*/ f97 1 f54"/>
                <a:gd name="f126" fmla="*/ f98 1 f54"/>
                <a:gd name="f127" fmla="*/ f102 f47 1"/>
                <a:gd name="f128" fmla="*/ f103 f47 1"/>
                <a:gd name="f129" fmla="*/ f103 f48 1"/>
                <a:gd name="f130" fmla="*/ f102 f48 1"/>
                <a:gd name="f131" fmla="*/ f104 f47 1"/>
                <a:gd name="f132" fmla="*/ f105 f48 1"/>
                <a:gd name="f133" fmla="*/ f106 f47 1"/>
                <a:gd name="f134" fmla="*/ f107 f48 1"/>
                <a:gd name="f135" fmla="*/ f108 f47 1"/>
                <a:gd name="f136" fmla="*/ f109 f48 1"/>
                <a:gd name="f137" fmla="*/ f110 f48 1"/>
                <a:gd name="f138" fmla="*/ f111 f47 1"/>
                <a:gd name="f139" fmla="*/ f112 f48 1"/>
                <a:gd name="f140" fmla="*/ f113 f48 1"/>
                <a:gd name="f141" fmla="*/ f114 f47 1"/>
                <a:gd name="f142" fmla="*/ f115 f47 1"/>
                <a:gd name="f143" fmla="*/ f116 f48 1"/>
                <a:gd name="f144" fmla="*/ f117 f47 1"/>
                <a:gd name="f145" fmla="*/ f118 f48 1"/>
                <a:gd name="f146" fmla="*/ f119 f47 1"/>
                <a:gd name="f147" fmla="*/ f120 f48 1"/>
                <a:gd name="f148" fmla="*/ f121 f47 1"/>
                <a:gd name="f149" fmla="*/ f122 f48 1"/>
                <a:gd name="f150" fmla="*/ f123 f47 1"/>
                <a:gd name="f151" fmla="*/ f124 f48 1"/>
                <a:gd name="f152" fmla="*/ f125 f47 1"/>
                <a:gd name="f153" fmla="*/ f126 f47 1"/>
                <a:gd name="f154" fmla="*/ f123 f48 1"/>
                <a:gd name="f155" fmla="*/ f125 f48 1"/>
                <a:gd name="f156" fmla="*/ f126 f48 1"/>
                <a:gd name="f157" fmla="*/ f124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8">
                  <a:pos x="f131" y="f132"/>
                </a:cxn>
                <a:cxn ang="f78">
                  <a:pos x="f133" y="f134"/>
                </a:cxn>
                <a:cxn ang="f78">
                  <a:pos x="f135" y="f136"/>
                </a:cxn>
                <a:cxn ang="f78">
                  <a:pos x="f135" y="f137"/>
                </a:cxn>
                <a:cxn ang="f78">
                  <a:pos x="f138" y="f137"/>
                </a:cxn>
                <a:cxn ang="f78">
                  <a:pos x="f138" y="f139"/>
                </a:cxn>
                <a:cxn ang="f78">
                  <a:pos x="f135" y="f139"/>
                </a:cxn>
                <a:cxn ang="f78">
                  <a:pos x="f135" y="f140"/>
                </a:cxn>
                <a:cxn ang="f78">
                  <a:pos x="f141" y="f140"/>
                </a:cxn>
                <a:cxn ang="f78">
                  <a:pos x="f141" y="f139"/>
                </a:cxn>
                <a:cxn ang="f78">
                  <a:pos x="f142" y="f143"/>
                </a:cxn>
                <a:cxn ang="f78">
                  <a:pos x="f144" y="f137"/>
                </a:cxn>
                <a:cxn ang="f78">
                  <a:pos x="f141" y="f137"/>
                </a:cxn>
                <a:cxn ang="f78">
                  <a:pos x="f141" y="f145"/>
                </a:cxn>
                <a:cxn ang="f78">
                  <a:pos x="f146" y="f147"/>
                </a:cxn>
                <a:cxn ang="f78">
                  <a:pos x="f148" y="f149"/>
                </a:cxn>
                <a:cxn ang="f78">
                  <a:pos x="f131" y="f132"/>
                </a:cxn>
                <a:cxn ang="f78">
                  <a:pos x="f150" y="f151"/>
                </a:cxn>
                <a:cxn ang="f78">
                  <a:pos x="f152" y="f151"/>
                </a:cxn>
                <a:cxn ang="f78">
                  <a:pos x="f153" y="f154"/>
                </a:cxn>
                <a:cxn ang="f78">
                  <a:pos x="f153" y="f155"/>
                </a:cxn>
                <a:cxn ang="f78">
                  <a:pos x="f152" y="f156"/>
                </a:cxn>
                <a:cxn ang="f78">
                  <a:pos x="f150" y="f156"/>
                </a:cxn>
                <a:cxn ang="f78">
                  <a:pos x="f157" y="f155"/>
                </a:cxn>
                <a:cxn ang="f78">
                  <a:pos x="f157" y="f154"/>
                </a:cxn>
                <a:cxn ang="f78">
                  <a:pos x="f150" y="f151"/>
                </a:cxn>
              </a:cxnLst>
              <a:rect l="f127" t="f130" r="f128" b="f129"/>
              <a:pathLst>
                <a:path w="3960000" h="3960000">
                  <a:moveTo>
                    <a:pt x="f7" y="f8"/>
                  </a:moveTo>
                  <a:cubicBezTo>
                    <a:pt x="f9" y="f10"/>
                    <a:pt x="f11" y="f12"/>
                    <a:pt x="f13" y="f14"/>
                  </a:cubicBezTo>
                  <a:lnTo>
                    <a:pt x="f15" y="f16"/>
                  </a:lnTo>
                  <a:lnTo>
                    <a:pt x="f15" y="f17"/>
                  </a:lnTo>
                  <a:lnTo>
                    <a:pt x="f18" y="f17"/>
                  </a:lnTo>
                  <a:lnTo>
                    <a:pt x="f18" y="f19"/>
                  </a:lnTo>
                  <a:lnTo>
                    <a:pt x="f15" y="f19"/>
                  </a:lnTo>
                  <a:lnTo>
                    <a:pt x="f15" y="f20"/>
                  </a:lnTo>
                  <a:lnTo>
                    <a:pt x="f21" y="f20"/>
                  </a:lnTo>
                  <a:lnTo>
                    <a:pt x="f21" y="f19"/>
                  </a:lnTo>
                  <a:lnTo>
                    <a:pt x="f22" y="f23"/>
                  </a:lnTo>
                  <a:lnTo>
                    <a:pt x="f24" y="f17"/>
                  </a:lnTo>
                  <a:lnTo>
                    <a:pt x="f21" y="f17"/>
                  </a:lnTo>
                  <a:lnTo>
                    <a:pt x="f21" y="f25"/>
                  </a:ln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7" y="f8"/>
                  </a:cubicBezTo>
                  <a:close/>
                  <a:moveTo>
                    <a:pt x="f42" y="f5"/>
                  </a:moveTo>
                  <a:lnTo>
                    <a:pt x="f43" y="f5"/>
                  </a:lnTo>
                  <a:cubicBezTo>
                    <a:pt x="f44" y="f5"/>
                    <a:pt x="f6" y="f45"/>
                    <a:pt x="f6" y="f42"/>
                  </a:cubicBezTo>
                  <a:lnTo>
                    <a:pt x="f6" y="f43"/>
                  </a:lnTo>
                  <a:cubicBezTo>
                    <a:pt x="f6" y="f44"/>
                    <a:pt x="f44" y="f6"/>
                    <a:pt x="f43" y="f6"/>
                  </a:cubicBezTo>
                  <a:lnTo>
                    <a:pt x="f42" y="f6"/>
                  </a:lnTo>
                  <a:cubicBezTo>
                    <a:pt x="f45" y="f6"/>
                    <a:pt x="f5" y="f44"/>
                    <a:pt x="f5" y="f43"/>
                  </a:cubicBezTo>
                  <a:lnTo>
                    <a:pt x="f5" y="f42"/>
                  </a:lnTo>
                  <a:cubicBezTo>
                    <a:pt x="f5" y="f45"/>
                    <a:pt x="f45" y="f5"/>
                    <a:pt x="f42" y="f5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191919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5" name="Rounded Rectangle 10">
              <a:extLst>
                <a:ext uri="{FF2B5EF4-FFF2-40B4-BE49-F238E27FC236}">
                  <a16:creationId xmlns:a16="http://schemas.microsoft.com/office/drawing/2014/main" id="{7857400F-62BE-2B33-E5B9-F8FEAFB08CE9}"/>
                </a:ext>
              </a:extLst>
            </p:cNvPr>
            <p:cNvSpPr/>
            <p:nvPr/>
          </p:nvSpPr>
          <p:spPr>
            <a:xfrm>
              <a:off x="5943481" y="4072042"/>
              <a:ext cx="431349" cy="467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86824"/>
                <a:gd name="f4" fmla="val 3240000"/>
                <a:gd name="f5" fmla="val 2141174"/>
                <a:gd name="f6" fmla="val 1384899"/>
                <a:gd name="f7" fmla="val 1528887"/>
                <a:gd name="f8" fmla="val 1997174"/>
                <a:gd name="f9" fmla="val 1744911"/>
                <a:gd name="f10" fmla="val 1888899"/>
                <a:gd name="f11" fmla="val 2357174"/>
                <a:gd name="f12" fmla="val 2501174"/>
                <a:gd name="f13" fmla="val 1286582"/>
                <a:gd name="f14" fmla="val 1008157"/>
                <a:gd name="f15" fmla="val 1148208"/>
                <a:gd name="f16" fmla="val 1006486"/>
                <a:gd name="f17" fmla="val 1009270"/>
                <a:gd name="f18" fmla="val 1051569"/>
                <a:gd name="f19" fmla="val 894997"/>
                <a:gd name="f20" fmla="val 1143711"/>
                <a:gd name="f21" fmla="val 666451"/>
                <a:gd name="f22" fmla="val 1327995"/>
                <a:gd name="f23" fmla="val 600947"/>
                <a:gd name="f24" fmla="val 1648602"/>
                <a:gd name="f25" fmla="val 738892"/>
                <a:gd name="f26" fmla="val 1907765"/>
                <a:gd name="f27" fmla="val 876837"/>
                <a:gd name="f28" fmla="val 2166928"/>
                <a:gd name="f29" fmla="val 1179371"/>
                <a:gd name="f30" fmla="val 2291639"/>
                <a:gd name="f31" fmla="val 1459875"/>
                <a:gd name="f32" fmla="val 2204971"/>
                <a:gd name="f33" fmla="val 1676459"/>
                <a:gd name="f34" fmla="val 2138053"/>
                <a:gd name="f35" fmla="val 1832801"/>
                <a:gd name="f36" fmla="val 1959669"/>
                <a:gd name="f37" fmla="val 1876637"/>
                <a:gd name="f38" fmla="val 1747242"/>
                <a:gd name="f39" fmla="val 1879565"/>
                <a:gd name="f40" fmla="val 1728291"/>
                <a:gd name="f41" fmla="val 1891883"/>
                <a:gd name="f42" fmla="val 1671800"/>
                <a:gd name="f43" fmla="val 1894168"/>
                <a:gd name="f44" fmla="val 1612713"/>
                <a:gd name="f45" fmla="val 1887545"/>
                <a:gd name="f46" fmla="val 1552862"/>
                <a:gd name="f47" fmla="val 1553745"/>
                <a:gd name="f48" fmla="val 1531218"/>
                <a:gd name="f49" fmla="val 1231565"/>
                <a:gd name="f50" fmla="val 1565835"/>
                <a:gd name="f51" fmla="val 1530201"/>
                <a:gd name="f52" fmla="val 1827940"/>
                <a:gd name="f53" fmla="val 1460959"/>
                <a:gd name="f54" fmla="val 1892348"/>
                <a:gd name="f55" fmla="val 1371795"/>
                <a:gd name="f56" fmla="val 1919897"/>
                <a:gd name="f57" fmla="val 1228031"/>
                <a:gd name="f58" fmla="val 1964316"/>
                <a:gd name="f59" fmla="val 1072976"/>
                <a:gd name="f60" fmla="val 1900399"/>
                <a:gd name="f61" fmla="val 1002277"/>
                <a:gd name="f62" fmla="val 1767573"/>
                <a:gd name="f63" fmla="val 931578"/>
                <a:gd name="f64" fmla="val 1634747"/>
                <a:gd name="f65" fmla="val 965150"/>
                <a:gd name="f66" fmla="val 1470429"/>
                <a:gd name="f67" fmla="val 1082284"/>
                <a:gd name="f68" fmla="val 1375980"/>
                <a:gd name="f69" fmla="val 1199418"/>
                <a:gd name="f70" fmla="val 1281531"/>
                <a:gd name="f71" fmla="val 1367118"/>
                <a:gd name="f72" fmla="val 1283556"/>
                <a:gd name="f73" fmla="val 1481937"/>
                <a:gd name="f74" fmla="val 1380807"/>
                <a:gd name="f75" fmla="val 1674778"/>
                <a:gd name="f76" fmla="val 1153129"/>
                <a:gd name="f77" fmla="val 1562764"/>
                <a:gd name="f78" fmla="val 1058254"/>
                <a:gd name="f79" fmla="val 1424955"/>
                <a:gd name="f80" fmla="val 1009828"/>
                <a:gd name="f81" fmla="val 293028"/>
                <a:gd name="f82" fmla="val 2893796"/>
                <a:gd name="f83" fmla="val 3055631"/>
                <a:gd name="f84" fmla="val 131193"/>
                <a:gd name="f85" fmla="val 2946972"/>
                <a:gd name="f86" fmla="val 3108807"/>
                <a:gd name="f87" fmla="*/ f0 1 3186824"/>
                <a:gd name="f88" fmla="*/ f1 1 3240000"/>
                <a:gd name="f89" fmla="val f2"/>
                <a:gd name="f90" fmla="val f3"/>
                <a:gd name="f91" fmla="val f4"/>
                <a:gd name="f92" fmla="+- f91 0 f89"/>
                <a:gd name="f93" fmla="+- f90 0 f89"/>
                <a:gd name="f94" fmla="*/ f93 1 3186824"/>
                <a:gd name="f95" fmla="*/ f92 1 3240000"/>
                <a:gd name="f96" fmla="*/ f89 1 f94"/>
                <a:gd name="f97" fmla="*/ f90 1 f94"/>
                <a:gd name="f98" fmla="*/ f89 1 f95"/>
                <a:gd name="f99" fmla="*/ f91 1 f95"/>
                <a:gd name="f100" fmla="*/ f96 f87 1"/>
                <a:gd name="f101" fmla="*/ f97 f87 1"/>
                <a:gd name="f102" fmla="*/ f99 f88 1"/>
                <a:gd name="f103" fmla="*/ f98 f8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0" t="f103" r="f101" b="f102"/>
              <a:pathLst>
                <a:path w="3186824" h="3240000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9"/>
                  </a:lnTo>
                  <a:lnTo>
                    <a:pt x="f5" y="f9"/>
                  </a:lnTo>
                  <a:lnTo>
                    <a:pt x="f5" y="f10"/>
                  </a:lnTo>
                  <a:lnTo>
                    <a:pt x="f11" y="f10"/>
                  </a:lnTo>
                  <a:lnTo>
                    <a:pt x="f11" y="f9"/>
                  </a:lnTo>
                  <a:lnTo>
                    <a:pt x="f12" y="f9"/>
                  </a:lnTo>
                  <a:lnTo>
                    <a:pt x="f12" y="f7"/>
                  </a:lnTo>
                  <a:lnTo>
                    <a:pt x="f11" y="f7"/>
                  </a:lnTo>
                  <a:lnTo>
                    <a:pt x="f11" y="f6"/>
                  </a:lnTo>
                  <a:close/>
                  <a:moveTo>
                    <a:pt x="f13" y="f14"/>
                  </a:move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lnTo>
                    <a:pt x="f39" y="f38"/>
                  </a:lnTo>
                  <a:lnTo>
                    <a:pt x="f39" y="f40"/>
                  </a:lnTo>
                  <a:cubicBezTo>
                    <a:pt x="f41" y="f42"/>
                    <a:pt x="f43" y="f44"/>
                    <a:pt x="f45" y="f46"/>
                  </a:cubicBezTo>
                  <a:lnTo>
                    <a:pt x="f39" y="f47"/>
                  </a:lnTo>
                  <a:lnTo>
                    <a:pt x="f39" y="f48"/>
                  </a:lnTo>
                  <a:lnTo>
                    <a:pt x="f49" y="f48"/>
                  </a:lnTo>
                  <a:lnTo>
                    <a:pt x="f49" y="f38"/>
                  </a:lnTo>
                  <a:lnTo>
                    <a:pt x="f50" y="f38"/>
                  </a:ln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9" y="f70"/>
                    <a:pt x="f71" y="f72"/>
                    <a:pt x="f73" y="f74"/>
                  </a:cubicBezTo>
                  <a:lnTo>
                    <a:pt x="f75" y="f76"/>
                  </a:lnTo>
                  <a:cubicBezTo>
                    <a:pt x="f77" y="f78"/>
                    <a:pt x="f79" y="f80"/>
                    <a:pt x="f13" y="f14"/>
                  </a:cubicBezTo>
                  <a:close/>
                  <a:moveTo>
                    <a:pt x="f81" y="f2"/>
                  </a:moveTo>
                  <a:lnTo>
                    <a:pt x="f82" y="f2"/>
                  </a:lnTo>
                  <a:cubicBezTo>
                    <a:pt x="f83" y="f2"/>
                    <a:pt x="f3" y="f84"/>
                    <a:pt x="f3" y="f81"/>
                  </a:cubicBezTo>
                  <a:lnTo>
                    <a:pt x="f3" y="f85"/>
                  </a:lnTo>
                  <a:cubicBezTo>
                    <a:pt x="f3" y="f86"/>
                    <a:pt x="f83" y="f4"/>
                    <a:pt x="f82" y="f4"/>
                  </a:cubicBezTo>
                  <a:lnTo>
                    <a:pt x="f81" y="f4"/>
                  </a:lnTo>
                  <a:cubicBezTo>
                    <a:pt x="f84" y="f4"/>
                    <a:pt x="f2" y="f86"/>
                    <a:pt x="f2" y="f85"/>
                  </a:cubicBezTo>
                  <a:lnTo>
                    <a:pt x="f2" y="f81"/>
                  </a:lnTo>
                  <a:cubicBezTo>
                    <a:pt x="f2" y="f84"/>
                    <a:pt x="f84" y="f2"/>
                    <a:pt x="f81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6" name="Block Arc 6">
              <a:extLst>
                <a:ext uri="{FF2B5EF4-FFF2-40B4-BE49-F238E27FC236}">
                  <a16:creationId xmlns:a16="http://schemas.microsoft.com/office/drawing/2014/main" id="{E1FEFF03-9200-B9DA-1109-271455426141}"/>
                </a:ext>
              </a:extLst>
            </p:cNvPr>
            <p:cNvSpPr/>
            <p:nvPr/>
          </p:nvSpPr>
          <p:spPr>
            <a:xfrm>
              <a:off x="6610938" y="4104238"/>
              <a:ext cx="404365" cy="4351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89723"/>
                <a:gd name="f7" fmla="val 3221116"/>
                <a:gd name="f8" fmla="val 2664630"/>
                <a:gd name="f9" fmla="val 2175617"/>
                <a:gd name="f10" fmla="val 2658205"/>
                <a:gd name="f11" fmla="val 2178566"/>
                <a:gd name="f12" fmla="val 2662222"/>
                <a:gd name="f13" fmla="val 2175972"/>
                <a:gd name="f14" fmla="val 2664284"/>
                <a:gd name="f15" fmla="val 2175096"/>
                <a:gd name="f16" fmla="val 1477043"/>
                <a:gd name="f17" fmla="val 1144372"/>
                <a:gd name="f18" fmla="val 1409070"/>
                <a:gd name="f19" fmla="val 1159393"/>
                <a:gd name="f20" fmla="val 1167974"/>
                <a:gd name="f21" fmla="val 1216277"/>
                <a:gd name="f22" fmla="val 1134894"/>
                <a:gd name="f23" fmla="val 1538245"/>
                <a:gd name="f24" fmla="val 1152384"/>
                <a:gd name="f25" fmla="val 1703728"/>
                <a:gd name="f26" fmla="val 1169874"/>
                <a:gd name="f27" fmla="val 1869211"/>
                <a:gd name="f28" fmla="val 1272747"/>
                <a:gd name="f29" fmla="val 2156947"/>
                <a:gd name="f30" fmla="val 1514013"/>
                <a:gd name="f31" fmla="val 2152290"/>
                <a:gd name="f32" fmla="val 1680659"/>
                <a:gd name="f33" fmla="val 2149073"/>
                <a:gd name="f34" fmla="val 1865876"/>
                <a:gd name="f35" fmla="val 1940767"/>
                <a:gd name="f36" fmla="val 1850815"/>
                <a:gd name="f37" fmla="val 1654259"/>
                <a:gd name="f38" fmla="val 1844015"/>
                <a:gd name="f39" fmla="val 1608142"/>
                <a:gd name="f40" fmla="val 1837162"/>
                <a:gd name="f41" fmla="val 1561942"/>
                <a:gd name="f42" fmla="val 1830467"/>
                <a:gd name="f43" fmla="val 1515986"/>
                <a:gd name="f44" fmla="val 1779361"/>
                <a:gd name="f45" fmla="val 1292438"/>
                <a:gd name="f46" fmla="val 1635542"/>
                <a:gd name="f47" fmla="val 1134285"/>
                <a:gd name="f48" fmla="val 1651152"/>
                <a:gd name="f49" fmla="val 501"/>
                <a:gd name="f50" fmla="val 1977584"/>
                <a:gd name="f51" fmla="val 8635"/>
                <a:gd name="f52" fmla="val 2235425"/>
                <a:gd name="f53" fmla="val 52153"/>
                <a:gd name="f54" fmla="val 2580395"/>
                <a:gd name="f55" fmla="val 324821"/>
                <a:gd name="f56" fmla="val 3000061"/>
                <a:gd name="f57" fmla="val 656529"/>
                <a:gd name="f58" fmla="val 3430704"/>
                <a:gd name="f59" fmla="val 1549940"/>
                <a:gd name="f60" fmla="val 3030464"/>
                <a:gd name="f61" fmla="val 2249544"/>
                <a:gd name="f62" fmla="val 2882259"/>
                <a:gd name="f63" fmla="val 2451798"/>
                <a:gd name="f64" fmla="val 2785813"/>
                <a:gd name="f65" fmla="val 2507403"/>
                <a:gd name="f66" fmla="val 2585849"/>
                <a:gd name="f67" fmla="val 2588887"/>
                <a:gd name="f68" fmla="val 2194785"/>
                <a:gd name="f69" fmla="val 2615774"/>
                <a:gd name="f70" fmla="val 1984876"/>
                <a:gd name="f71" fmla="val 2478759"/>
                <a:gd name="f72" fmla="val 1973374"/>
                <a:gd name="f73" fmla="val 2195096"/>
                <a:gd name="f74" fmla="val 1841986"/>
                <a:gd name="f75" fmla="val 2496540"/>
                <a:gd name="f76" fmla="val 1610941"/>
                <a:gd name="f77" fmla="val 2555551"/>
                <a:gd name="f78" fmla="val 1390827"/>
                <a:gd name="f79" fmla="val 2527630"/>
                <a:gd name="f80" fmla="val 1131071"/>
                <a:gd name="f81" fmla="val 2494680"/>
                <a:gd name="f82" fmla="val 853863"/>
                <a:gd name="f83" fmla="val 2136270"/>
                <a:gd name="f84" fmla="val 783896"/>
                <a:gd name="f85" fmla="val 1665044"/>
                <a:gd name="f86" fmla="val 715204"/>
                <a:gd name="f87" fmla="val 1202409"/>
                <a:gd name="f88" fmla="val 991941"/>
                <a:gd name="f89" fmla="val 900416"/>
                <a:gd name="f90" fmla="val 1268509"/>
                <a:gd name="f91" fmla="val 819983"/>
                <a:gd name="f92" fmla="val 1288264"/>
                <a:gd name="f93" fmla="val 814237"/>
                <a:gd name="f94" fmla="val 1308391"/>
                <a:gd name="f95" fmla="val 810536"/>
                <a:gd name="f96" fmla="val 1328805"/>
                <a:gd name="f97" fmla="val 807930"/>
                <a:gd name="f98" fmla="val 1349219"/>
                <a:gd name="f99" fmla="val 805325"/>
                <a:gd name="f100" fmla="val 1369921"/>
                <a:gd name="f101" fmla="val 803817"/>
                <a:gd name="f102" fmla="val 802457"/>
                <a:gd name="f103" fmla="val 1416795"/>
                <a:gd name="f104" fmla="val 800769"/>
                <a:gd name="f105" fmla="val 1355770"/>
                <a:gd name="f106" fmla="val 788713"/>
                <a:gd name="f107" fmla="val 1462242"/>
                <a:gd name="f108" fmla="val 801708"/>
                <a:gd name="f109" fmla="val 1599590"/>
                <a:gd name="f110" fmla="val 818472"/>
                <a:gd name="f111" fmla="val 1776043"/>
                <a:gd name="f112" fmla="val 890774"/>
                <a:gd name="f113" fmla="val 1956122"/>
                <a:gd name="f114" fmla="val 1110076"/>
                <a:gd name="f115" fmla="val 875315"/>
                <a:gd name="f116" fmla="val 2333414"/>
                <a:gd name="f117" fmla="val 2330539"/>
                <a:gd name="f118" fmla="val 1325736"/>
                <a:gd name="f119" fmla="val 2327663"/>
                <a:gd name="f120" fmla="val 1603628"/>
                <a:gd name="f121" fmla="val 2324788"/>
                <a:gd name="f122" fmla="val 2054049"/>
                <a:gd name="f123" fmla="val 2290850"/>
                <a:gd name="f124" fmla="val 2479718"/>
                <a:gd name="f125" fmla="val 2627788"/>
                <a:gd name="f126" fmla="val 2217580"/>
                <a:gd name="f127" fmla="val 2661746"/>
                <a:gd name="f128" fmla="val 2179658"/>
                <a:gd name="f129" fmla="val 2691046"/>
                <a:gd name="f130" fmla="val 2188689"/>
                <a:gd name="f131" fmla="val 2667011"/>
                <a:gd name="f132" fmla="val 2175828"/>
                <a:gd name="f133" fmla="val 2945550"/>
                <a:gd name="f134" fmla="val 1655295"/>
                <a:gd name="f135" fmla="val 2803444"/>
                <a:gd name="f136" fmla="val 1009445"/>
                <a:gd name="f137" fmla="val 2332141"/>
                <a:gd name="f138" fmla="val 653899"/>
                <a:gd name="f139" fmla="val 1860838"/>
                <a:gd name="f140" fmla="val 298353"/>
                <a:gd name="f141" fmla="val 1200794"/>
                <a:gd name="f142" fmla="val 339069"/>
                <a:gd name="f143" fmla="val 776764"/>
                <a:gd name="f144" fmla="val 749845"/>
                <a:gd name="f145" fmla="val 352733"/>
                <a:gd name="f146" fmla="val 1160621"/>
                <a:gd name="f147" fmla="val 291083"/>
                <a:gd name="f148" fmla="val 1819040"/>
                <a:gd name="f149" fmla="val 631487"/>
                <a:gd name="f150" fmla="val 2301392"/>
                <a:gd name="f151" fmla="val 971891"/>
                <a:gd name="f152" fmla="val 2783745"/>
                <a:gd name="f153" fmla="val 1612904"/>
                <a:gd name="f154" fmla="val 2946283"/>
                <a:gd name="f155" fmla="val 2142017"/>
                <a:gd name="f156" fmla="val 2684410"/>
                <a:gd name="f157" fmla="val 2324866"/>
                <a:gd name="f158" fmla="val 3053856"/>
                <a:gd name="f159" fmla="val 1613730"/>
                <a:gd name="f160" fmla="val 3405817"/>
                <a:gd name="f161" fmla="val 752200"/>
                <a:gd name="f162" fmla="val 3187363"/>
                <a:gd name="f163" fmla="val 294693"/>
                <a:gd name="f164" fmla="val 2539075"/>
                <a:gd name="f165" fmla="val -162814"/>
                <a:gd name="f166" fmla="val 1890787"/>
                <a:gd name="f167" fmla="val -79956"/>
                <a:gd name="f168" fmla="val 1005863"/>
                <a:gd name="f169" fmla="val 489947"/>
                <a:gd name="f170" fmla="val 453774"/>
                <a:gd name="f171" fmla="val 810518"/>
                <a:gd name="f172" fmla="val 143225"/>
                <a:gd name="f173" fmla="val 1231454"/>
                <a:gd name="f174" fmla="val -9956"/>
                <a:gd name="f175" fmla="+- 0 0 -90"/>
                <a:gd name="f176" fmla="*/ f3 1 3189723"/>
                <a:gd name="f177" fmla="*/ f4 1 3221116"/>
                <a:gd name="f178" fmla="val f5"/>
                <a:gd name="f179" fmla="val f6"/>
                <a:gd name="f180" fmla="val f7"/>
                <a:gd name="f181" fmla="*/ f175 f0 1"/>
                <a:gd name="f182" fmla="+- f180 0 f178"/>
                <a:gd name="f183" fmla="+- f179 0 f178"/>
                <a:gd name="f184" fmla="*/ f181 1 f2"/>
                <a:gd name="f185" fmla="*/ f183 1 3189723"/>
                <a:gd name="f186" fmla="*/ f182 1 3221116"/>
                <a:gd name="f187" fmla="*/ 2175617 f182 1"/>
                <a:gd name="f188" fmla="*/ 2178566 f182 1"/>
                <a:gd name="f189" fmla="*/ 1144372 f182 1"/>
                <a:gd name="f190" fmla="*/ 1159393 f182 1"/>
                <a:gd name="f191" fmla="*/ 1703728 f182 1"/>
                <a:gd name="f192" fmla="*/ 2152290 f182 1"/>
                <a:gd name="f193" fmla="*/ 1654259 f182 1"/>
                <a:gd name="f194" fmla="*/ 1515986 f182 1"/>
                <a:gd name="f195" fmla="*/ 501 f182 1"/>
                <a:gd name="f196" fmla="*/ 324821 f182 1"/>
                <a:gd name="f197" fmla="*/ 2588887 f182 1"/>
                <a:gd name="f198" fmla="*/ 2195096 f182 1"/>
                <a:gd name="f199" fmla="*/ 2527630 f182 1"/>
                <a:gd name="f200" fmla="*/ 1665044 f182 1"/>
                <a:gd name="f201" fmla="*/ 819983 f182 1"/>
                <a:gd name="f202" fmla="*/ 807930 f182 1"/>
                <a:gd name="f203" fmla="*/ 802457 f182 1"/>
                <a:gd name="f204" fmla="*/ 801708 f182 1"/>
                <a:gd name="f205" fmla="*/ 1110076 f182 1"/>
                <a:gd name="f206" fmla="*/ 875315 f182 1"/>
                <a:gd name="f207" fmla="*/ 2054049 f182 1"/>
                <a:gd name="f208" fmla="*/ 2179658 f182 1"/>
                <a:gd name="f209" fmla="*/ 2188689 f182 1"/>
                <a:gd name="f210" fmla="*/ 2175828 f182 1"/>
                <a:gd name="f211" fmla="*/ 653899 f182 1"/>
                <a:gd name="f212" fmla="*/ 749845 f182 1"/>
                <a:gd name="f213" fmla="*/ 2301392 f182 1"/>
                <a:gd name="f214" fmla="*/ 2684410 f182 1"/>
                <a:gd name="f215" fmla="*/ 3053856 f182 1"/>
                <a:gd name="f216" fmla="*/ 2539075 f182 1"/>
                <a:gd name="f217" fmla="*/ 453774 f182 1"/>
                <a:gd name="f218" fmla="*/ 2249544 f182 1"/>
                <a:gd name="f219" fmla="*/ 2664630 f183 1"/>
                <a:gd name="f220" fmla="*/ 2658205 f183 1"/>
                <a:gd name="f221" fmla="*/ 1477043 f183 1"/>
                <a:gd name="f222" fmla="*/ 1409070 f183 1"/>
                <a:gd name="f223" fmla="*/ 1152384 f183 1"/>
                <a:gd name="f224" fmla="*/ 1514013 f183 1"/>
                <a:gd name="f225" fmla="*/ 1850815 f183 1"/>
                <a:gd name="f226" fmla="*/ 1830467 f183 1"/>
                <a:gd name="f227" fmla="*/ 1651152 f183 1"/>
                <a:gd name="f228" fmla="*/ 2580395 f183 1"/>
                <a:gd name="f229" fmla="*/ 3030464 f183 1"/>
                <a:gd name="f230" fmla="*/ 2585849 f183 1"/>
                <a:gd name="f231" fmla="*/ 1973374 f183 1"/>
                <a:gd name="f232" fmla="*/ 1390827 f183 1"/>
                <a:gd name="f233" fmla="*/ 783896 f183 1"/>
                <a:gd name="f234" fmla="*/ 1268509 f183 1"/>
                <a:gd name="f235" fmla="*/ 1328805 f183 1"/>
                <a:gd name="f236" fmla="*/ 1462242 f183 1"/>
                <a:gd name="f237" fmla="*/ 1956122 f183 1"/>
                <a:gd name="f238" fmla="*/ 2333414 f183 1"/>
                <a:gd name="f239" fmla="*/ 2324788 f183 1"/>
                <a:gd name="f240" fmla="*/ 2661746 f183 1"/>
                <a:gd name="f241" fmla="*/ 2691046 f183 1"/>
                <a:gd name="f242" fmla="*/ 2667011 f183 1"/>
                <a:gd name="f243" fmla="*/ 2332141 f183 1"/>
                <a:gd name="f244" fmla="*/ 776764 f183 1"/>
                <a:gd name="f245" fmla="*/ 631487 f183 1"/>
                <a:gd name="f246" fmla="*/ 2142017 f183 1"/>
                <a:gd name="f247" fmla="*/ 2324866 f183 1"/>
                <a:gd name="f248" fmla="*/ 294693 f183 1"/>
                <a:gd name="f249" fmla="*/ 489947 f183 1"/>
                <a:gd name="f250" fmla="+- f184 0 f1"/>
                <a:gd name="f251" fmla="*/ f187 1 3221116"/>
                <a:gd name="f252" fmla="*/ f188 1 3221116"/>
                <a:gd name="f253" fmla="*/ f189 1 3221116"/>
                <a:gd name="f254" fmla="*/ f190 1 3221116"/>
                <a:gd name="f255" fmla="*/ f191 1 3221116"/>
                <a:gd name="f256" fmla="*/ f192 1 3221116"/>
                <a:gd name="f257" fmla="*/ f193 1 3221116"/>
                <a:gd name="f258" fmla="*/ f194 1 3221116"/>
                <a:gd name="f259" fmla="*/ f195 1 3221116"/>
                <a:gd name="f260" fmla="*/ f196 1 3221116"/>
                <a:gd name="f261" fmla="*/ f197 1 3221116"/>
                <a:gd name="f262" fmla="*/ f198 1 3221116"/>
                <a:gd name="f263" fmla="*/ f199 1 3221116"/>
                <a:gd name="f264" fmla="*/ f200 1 3221116"/>
                <a:gd name="f265" fmla="*/ f201 1 3221116"/>
                <a:gd name="f266" fmla="*/ f202 1 3221116"/>
                <a:gd name="f267" fmla="*/ f203 1 3221116"/>
                <a:gd name="f268" fmla="*/ f204 1 3221116"/>
                <a:gd name="f269" fmla="*/ f205 1 3221116"/>
                <a:gd name="f270" fmla="*/ f206 1 3221116"/>
                <a:gd name="f271" fmla="*/ f207 1 3221116"/>
                <a:gd name="f272" fmla="*/ f208 1 3221116"/>
                <a:gd name="f273" fmla="*/ f209 1 3221116"/>
                <a:gd name="f274" fmla="*/ f210 1 3221116"/>
                <a:gd name="f275" fmla="*/ f211 1 3221116"/>
                <a:gd name="f276" fmla="*/ f212 1 3221116"/>
                <a:gd name="f277" fmla="*/ f213 1 3221116"/>
                <a:gd name="f278" fmla="*/ f214 1 3221116"/>
                <a:gd name="f279" fmla="*/ f215 1 3221116"/>
                <a:gd name="f280" fmla="*/ f216 1 3221116"/>
                <a:gd name="f281" fmla="*/ f217 1 3221116"/>
                <a:gd name="f282" fmla="*/ f218 1 3221116"/>
                <a:gd name="f283" fmla="*/ f219 1 3189723"/>
                <a:gd name="f284" fmla="*/ f220 1 3189723"/>
                <a:gd name="f285" fmla="*/ f221 1 3189723"/>
                <a:gd name="f286" fmla="*/ f222 1 3189723"/>
                <a:gd name="f287" fmla="*/ f223 1 3189723"/>
                <a:gd name="f288" fmla="*/ f224 1 3189723"/>
                <a:gd name="f289" fmla="*/ f225 1 3189723"/>
                <a:gd name="f290" fmla="*/ f226 1 3189723"/>
                <a:gd name="f291" fmla="*/ f227 1 3189723"/>
                <a:gd name="f292" fmla="*/ f228 1 3189723"/>
                <a:gd name="f293" fmla="*/ f229 1 3189723"/>
                <a:gd name="f294" fmla="*/ f230 1 3189723"/>
                <a:gd name="f295" fmla="*/ f231 1 3189723"/>
                <a:gd name="f296" fmla="*/ f232 1 3189723"/>
                <a:gd name="f297" fmla="*/ f233 1 3189723"/>
                <a:gd name="f298" fmla="*/ f234 1 3189723"/>
                <a:gd name="f299" fmla="*/ f235 1 3189723"/>
                <a:gd name="f300" fmla="*/ f236 1 3189723"/>
                <a:gd name="f301" fmla="*/ f237 1 3189723"/>
                <a:gd name="f302" fmla="*/ f238 1 3189723"/>
                <a:gd name="f303" fmla="*/ f239 1 3189723"/>
                <a:gd name="f304" fmla="*/ f240 1 3189723"/>
                <a:gd name="f305" fmla="*/ f241 1 3189723"/>
                <a:gd name="f306" fmla="*/ f242 1 3189723"/>
                <a:gd name="f307" fmla="*/ f243 1 3189723"/>
                <a:gd name="f308" fmla="*/ f244 1 3189723"/>
                <a:gd name="f309" fmla="*/ f245 1 3189723"/>
                <a:gd name="f310" fmla="*/ f246 1 3189723"/>
                <a:gd name="f311" fmla="*/ f247 1 3189723"/>
                <a:gd name="f312" fmla="*/ f248 1 3189723"/>
                <a:gd name="f313" fmla="*/ f249 1 3189723"/>
                <a:gd name="f314" fmla="*/ f178 1 f185"/>
                <a:gd name="f315" fmla="*/ f179 1 f185"/>
                <a:gd name="f316" fmla="*/ f178 1 f186"/>
                <a:gd name="f317" fmla="*/ f180 1 f186"/>
                <a:gd name="f318" fmla="*/ f283 1 f185"/>
                <a:gd name="f319" fmla="*/ f251 1 f186"/>
                <a:gd name="f320" fmla="*/ f284 1 f185"/>
                <a:gd name="f321" fmla="*/ f252 1 f186"/>
                <a:gd name="f322" fmla="*/ f285 1 f185"/>
                <a:gd name="f323" fmla="*/ f253 1 f186"/>
                <a:gd name="f324" fmla="*/ f286 1 f185"/>
                <a:gd name="f325" fmla="*/ f254 1 f186"/>
                <a:gd name="f326" fmla="*/ f287 1 f185"/>
                <a:gd name="f327" fmla="*/ f255 1 f186"/>
                <a:gd name="f328" fmla="*/ f288 1 f185"/>
                <a:gd name="f329" fmla="*/ f256 1 f186"/>
                <a:gd name="f330" fmla="*/ f289 1 f185"/>
                <a:gd name="f331" fmla="*/ f257 1 f186"/>
                <a:gd name="f332" fmla="*/ f290 1 f185"/>
                <a:gd name="f333" fmla="*/ f258 1 f186"/>
                <a:gd name="f334" fmla="*/ f291 1 f185"/>
                <a:gd name="f335" fmla="*/ f259 1 f186"/>
                <a:gd name="f336" fmla="*/ f292 1 f185"/>
                <a:gd name="f337" fmla="*/ f260 1 f186"/>
                <a:gd name="f338" fmla="*/ f293 1 f185"/>
                <a:gd name="f339" fmla="*/ f282 1 f186"/>
                <a:gd name="f340" fmla="*/ f294 1 f185"/>
                <a:gd name="f341" fmla="*/ f261 1 f186"/>
                <a:gd name="f342" fmla="*/ f295 1 f185"/>
                <a:gd name="f343" fmla="*/ f262 1 f186"/>
                <a:gd name="f344" fmla="*/ f296 1 f185"/>
                <a:gd name="f345" fmla="*/ f263 1 f186"/>
                <a:gd name="f346" fmla="*/ f297 1 f185"/>
                <a:gd name="f347" fmla="*/ f264 1 f186"/>
                <a:gd name="f348" fmla="*/ f298 1 f185"/>
                <a:gd name="f349" fmla="*/ f265 1 f186"/>
                <a:gd name="f350" fmla="*/ f299 1 f185"/>
                <a:gd name="f351" fmla="*/ f266 1 f186"/>
                <a:gd name="f352" fmla="*/ f267 1 f186"/>
                <a:gd name="f353" fmla="*/ f300 1 f185"/>
                <a:gd name="f354" fmla="*/ f268 1 f186"/>
                <a:gd name="f355" fmla="*/ f301 1 f185"/>
                <a:gd name="f356" fmla="*/ f269 1 f186"/>
                <a:gd name="f357" fmla="*/ f270 1 f186"/>
                <a:gd name="f358" fmla="*/ f302 1 f185"/>
                <a:gd name="f359" fmla="*/ f303 1 f185"/>
                <a:gd name="f360" fmla="*/ f271 1 f186"/>
                <a:gd name="f361" fmla="*/ f304 1 f185"/>
                <a:gd name="f362" fmla="*/ f272 1 f186"/>
                <a:gd name="f363" fmla="*/ f305 1 f185"/>
                <a:gd name="f364" fmla="*/ f273 1 f186"/>
                <a:gd name="f365" fmla="*/ f306 1 f185"/>
                <a:gd name="f366" fmla="*/ f274 1 f186"/>
                <a:gd name="f367" fmla="*/ f307 1 f185"/>
                <a:gd name="f368" fmla="*/ f275 1 f186"/>
                <a:gd name="f369" fmla="*/ f308 1 f185"/>
                <a:gd name="f370" fmla="*/ f276 1 f186"/>
                <a:gd name="f371" fmla="*/ f309 1 f185"/>
                <a:gd name="f372" fmla="*/ f277 1 f186"/>
                <a:gd name="f373" fmla="*/ f310 1 f185"/>
                <a:gd name="f374" fmla="*/ f278 1 f186"/>
                <a:gd name="f375" fmla="*/ f311 1 f185"/>
                <a:gd name="f376" fmla="*/ f279 1 f186"/>
                <a:gd name="f377" fmla="*/ f312 1 f185"/>
                <a:gd name="f378" fmla="*/ f280 1 f186"/>
                <a:gd name="f379" fmla="*/ f313 1 f185"/>
                <a:gd name="f380" fmla="*/ f281 1 f186"/>
                <a:gd name="f381" fmla="*/ f314 f176 1"/>
                <a:gd name="f382" fmla="*/ f315 f176 1"/>
                <a:gd name="f383" fmla="*/ f317 f177 1"/>
                <a:gd name="f384" fmla="*/ f316 f177 1"/>
                <a:gd name="f385" fmla="*/ f318 f176 1"/>
                <a:gd name="f386" fmla="*/ f319 f177 1"/>
                <a:gd name="f387" fmla="*/ f320 f176 1"/>
                <a:gd name="f388" fmla="*/ f321 f177 1"/>
                <a:gd name="f389" fmla="*/ f322 f176 1"/>
                <a:gd name="f390" fmla="*/ f323 f177 1"/>
                <a:gd name="f391" fmla="*/ f324 f176 1"/>
                <a:gd name="f392" fmla="*/ f325 f177 1"/>
                <a:gd name="f393" fmla="*/ f326 f176 1"/>
                <a:gd name="f394" fmla="*/ f327 f177 1"/>
                <a:gd name="f395" fmla="*/ f328 f176 1"/>
                <a:gd name="f396" fmla="*/ f329 f177 1"/>
                <a:gd name="f397" fmla="*/ f330 f176 1"/>
                <a:gd name="f398" fmla="*/ f331 f177 1"/>
                <a:gd name="f399" fmla="*/ f332 f176 1"/>
                <a:gd name="f400" fmla="*/ f333 f177 1"/>
                <a:gd name="f401" fmla="*/ f334 f176 1"/>
                <a:gd name="f402" fmla="*/ f335 f177 1"/>
                <a:gd name="f403" fmla="*/ f336 f176 1"/>
                <a:gd name="f404" fmla="*/ f337 f177 1"/>
                <a:gd name="f405" fmla="*/ f338 f176 1"/>
                <a:gd name="f406" fmla="*/ f339 f177 1"/>
                <a:gd name="f407" fmla="*/ f340 f176 1"/>
                <a:gd name="f408" fmla="*/ f341 f177 1"/>
                <a:gd name="f409" fmla="*/ f342 f176 1"/>
                <a:gd name="f410" fmla="*/ f343 f177 1"/>
                <a:gd name="f411" fmla="*/ f344 f176 1"/>
                <a:gd name="f412" fmla="*/ f345 f177 1"/>
                <a:gd name="f413" fmla="*/ f346 f176 1"/>
                <a:gd name="f414" fmla="*/ f347 f177 1"/>
                <a:gd name="f415" fmla="*/ f348 f176 1"/>
                <a:gd name="f416" fmla="*/ f349 f177 1"/>
                <a:gd name="f417" fmla="*/ f350 f176 1"/>
                <a:gd name="f418" fmla="*/ f351 f177 1"/>
                <a:gd name="f419" fmla="*/ f352 f177 1"/>
                <a:gd name="f420" fmla="*/ f353 f176 1"/>
                <a:gd name="f421" fmla="*/ f354 f177 1"/>
                <a:gd name="f422" fmla="*/ f355 f176 1"/>
                <a:gd name="f423" fmla="*/ f356 f177 1"/>
                <a:gd name="f424" fmla="*/ f357 f177 1"/>
                <a:gd name="f425" fmla="*/ f358 f176 1"/>
                <a:gd name="f426" fmla="*/ f359 f176 1"/>
                <a:gd name="f427" fmla="*/ f360 f177 1"/>
                <a:gd name="f428" fmla="*/ f361 f176 1"/>
                <a:gd name="f429" fmla="*/ f362 f177 1"/>
                <a:gd name="f430" fmla="*/ f363 f176 1"/>
                <a:gd name="f431" fmla="*/ f364 f177 1"/>
                <a:gd name="f432" fmla="*/ f365 f176 1"/>
                <a:gd name="f433" fmla="*/ f366 f177 1"/>
                <a:gd name="f434" fmla="*/ f367 f176 1"/>
                <a:gd name="f435" fmla="*/ f368 f177 1"/>
                <a:gd name="f436" fmla="*/ f369 f176 1"/>
                <a:gd name="f437" fmla="*/ f370 f177 1"/>
                <a:gd name="f438" fmla="*/ f371 f176 1"/>
                <a:gd name="f439" fmla="*/ f372 f177 1"/>
                <a:gd name="f440" fmla="*/ f373 f176 1"/>
                <a:gd name="f441" fmla="*/ f374 f177 1"/>
                <a:gd name="f442" fmla="*/ f375 f176 1"/>
                <a:gd name="f443" fmla="*/ f376 f177 1"/>
                <a:gd name="f444" fmla="*/ f377 f176 1"/>
                <a:gd name="f445" fmla="*/ f378 f177 1"/>
                <a:gd name="f446" fmla="*/ f379 f176 1"/>
                <a:gd name="f447" fmla="*/ f380 f1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0">
                  <a:pos x="f385" y="f386"/>
                </a:cxn>
                <a:cxn ang="f250">
                  <a:pos x="f387" y="f388"/>
                </a:cxn>
                <a:cxn ang="f250">
                  <a:pos x="f385" y="f386"/>
                </a:cxn>
                <a:cxn ang="f250">
                  <a:pos x="f389" y="f390"/>
                </a:cxn>
                <a:cxn ang="f250">
                  <a:pos x="f391" y="f392"/>
                </a:cxn>
                <a:cxn ang="f250">
                  <a:pos x="f393" y="f394"/>
                </a:cxn>
                <a:cxn ang="f250">
                  <a:pos x="f395" y="f396"/>
                </a:cxn>
                <a:cxn ang="f250">
                  <a:pos x="f397" y="f398"/>
                </a:cxn>
                <a:cxn ang="f250">
                  <a:pos x="f399" y="f400"/>
                </a:cxn>
                <a:cxn ang="f250">
                  <a:pos x="f389" y="f390"/>
                </a:cxn>
                <a:cxn ang="f250">
                  <a:pos x="f401" y="f402"/>
                </a:cxn>
                <a:cxn ang="f250">
                  <a:pos x="f403" y="f404"/>
                </a:cxn>
                <a:cxn ang="f250">
                  <a:pos x="f405" y="f406"/>
                </a:cxn>
                <a:cxn ang="f250">
                  <a:pos x="f407" y="f408"/>
                </a:cxn>
                <a:cxn ang="f250">
                  <a:pos x="f409" y="f410"/>
                </a:cxn>
                <a:cxn ang="f250">
                  <a:pos x="f411" y="f412"/>
                </a:cxn>
                <a:cxn ang="f250">
                  <a:pos x="f413" y="f414"/>
                </a:cxn>
                <a:cxn ang="f250">
                  <a:pos x="f415" y="f416"/>
                </a:cxn>
                <a:cxn ang="f250">
                  <a:pos x="f417" y="f418"/>
                </a:cxn>
                <a:cxn ang="f250">
                  <a:pos x="f411" y="f419"/>
                </a:cxn>
                <a:cxn ang="f250">
                  <a:pos x="f420" y="f421"/>
                </a:cxn>
                <a:cxn ang="f250">
                  <a:pos x="f422" y="f423"/>
                </a:cxn>
                <a:cxn ang="f250">
                  <a:pos x="f409" y="f424"/>
                </a:cxn>
                <a:cxn ang="f250">
                  <a:pos x="f425" y="f424"/>
                </a:cxn>
                <a:cxn ang="f250">
                  <a:pos x="f426" y="f427"/>
                </a:cxn>
                <a:cxn ang="f250">
                  <a:pos x="f428" y="f429"/>
                </a:cxn>
                <a:cxn ang="f250">
                  <a:pos x="f430" y="f431"/>
                </a:cxn>
                <a:cxn ang="f250">
                  <a:pos x="f432" y="f433"/>
                </a:cxn>
                <a:cxn ang="f250">
                  <a:pos x="f434" y="f435"/>
                </a:cxn>
                <a:cxn ang="f250">
                  <a:pos x="f436" y="f437"/>
                </a:cxn>
                <a:cxn ang="f250">
                  <a:pos x="f438" y="f439"/>
                </a:cxn>
                <a:cxn ang="f250">
                  <a:pos x="f440" y="f441"/>
                </a:cxn>
                <a:cxn ang="f250">
                  <a:pos x="f442" y="f443"/>
                </a:cxn>
                <a:cxn ang="f250">
                  <a:pos x="f444" y="f445"/>
                </a:cxn>
                <a:cxn ang="f250">
                  <a:pos x="f446" y="f447"/>
                </a:cxn>
                <a:cxn ang="f250">
                  <a:pos x="f401" y="f402"/>
                </a:cxn>
              </a:cxnLst>
              <a:rect l="f381" t="f384" r="f382" b="f383"/>
              <a:pathLst>
                <a:path w="3189723" h="3221116">
                  <a:moveTo>
                    <a:pt x="f8" y="f9"/>
                  </a:moveTo>
                  <a:lnTo>
                    <a:pt x="f10" y="f11"/>
                  </a:lnTo>
                  <a:cubicBezTo>
                    <a:pt x="f12" y="f13"/>
                    <a:pt x="f14" y="f15"/>
                    <a:pt x="f8" y="f9"/>
                  </a:cubicBezTo>
                  <a:close/>
                  <a:moveTo>
                    <a:pt x="f16" y="f17"/>
                  </a:moveTo>
                  <a:lnTo>
                    <a:pt x="f18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16" y="f17"/>
                  </a:cubicBezTo>
                  <a:close/>
                  <a:moveTo>
                    <a:pt x="f48" y="f49"/>
                  </a:move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78" y="f102"/>
                  </a:cubicBezTo>
                  <a:cubicBezTo>
                    <a:pt x="f103" y="f104"/>
                    <a:pt x="f105" y="f106"/>
                    <a:pt x="f107" y="f108"/>
                  </a:cubicBezTo>
                  <a:cubicBezTo>
                    <a:pt x="f109" y="f110"/>
                    <a:pt x="f111" y="f112"/>
                    <a:pt x="f113" y="f114"/>
                  </a:cubicBezTo>
                  <a:lnTo>
                    <a:pt x="f72" y="f115"/>
                  </a:lnTo>
                  <a:lnTo>
                    <a:pt x="f116" y="f115"/>
                  </a:lnTo>
                  <a:cubicBezTo>
                    <a:pt x="f117" y="f118"/>
                    <a:pt x="f119" y="f120"/>
                    <a:pt x="f121" y="f122"/>
                  </a:cubicBezTo>
                  <a:cubicBezTo>
                    <a:pt x="f123" y="f124"/>
                    <a:pt x="f125" y="f126"/>
                    <a:pt x="f127" y="f128"/>
                  </a:cubicBezTo>
                  <a:lnTo>
                    <a:pt x="f129" y="f130"/>
                  </a:lnTo>
                  <a:lnTo>
                    <a:pt x="f131" y="f132"/>
                  </a:lnTo>
                  <a:cubicBezTo>
                    <a:pt x="f133" y="f134"/>
                    <a:pt x="f135" y="f136"/>
                    <a:pt x="f137" y="f138"/>
                  </a:cubicBezTo>
                  <a:cubicBezTo>
                    <a:pt x="f139" y="f140"/>
                    <a:pt x="f141" y="f142"/>
                    <a:pt x="f143" y="f144"/>
                  </a:cubicBezTo>
                  <a:cubicBezTo>
                    <a:pt x="f145" y="f146"/>
                    <a:pt x="f147" y="f148"/>
                    <a:pt x="f149" y="f150"/>
                  </a:cubicBezTo>
                  <a:cubicBezTo>
                    <a:pt x="f151" y="f152"/>
                    <a:pt x="f153" y="f154"/>
                    <a:pt x="f155" y="f156"/>
                  </a:cubicBezTo>
                  <a:lnTo>
                    <a:pt x="f157" y="f158"/>
                  </a:lnTo>
                  <a:cubicBezTo>
                    <a:pt x="f159" y="f160"/>
                    <a:pt x="f161" y="f162"/>
                    <a:pt x="f163" y="f164"/>
                  </a:cubicBezTo>
                  <a:cubicBezTo>
                    <a:pt x="f165" y="f166"/>
                    <a:pt x="f167" y="f168"/>
                    <a:pt x="f169" y="f170"/>
                  </a:cubicBezTo>
                  <a:cubicBezTo>
                    <a:pt x="f171" y="f172"/>
                    <a:pt x="f173" y="f174"/>
                    <a:pt x="f48" y="f49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191919"/>
                </a:solidFill>
                <a:uFillTx/>
                <a:latin typeface="Arial"/>
                <a:ea typeface="맑은 고딕" pitchFamily="34"/>
              </a:endParaRPr>
            </a:p>
          </p:txBody>
        </p:sp>
        <p:grpSp>
          <p:nvGrpSpPr>
            <p:cNvPr id="17" name="Google Shape;10001;p74">
              <a:extLst>
                <a:ext uri="{FF2B5EF4-FFF2-40B4-BE49-F238E27FC236}">
                  <a16:creationId xmlns:a16="http://schemas.microsoft.com/office/drawing/2014/main" id="{DE5394C2-C902-D8FE-1209-714484ADE0E8}"/>
                </a:ext>
              </a:extLst>
            </p:cNvPr>
            <p:cNvGrpSpPr/>
            <p:nvPr/>
          </p:nvGrpSpPr>
          <p:grpSpPr>
            <a:xfrm>
              <a:off x="7851523" y="4063209"/>
              <a:ext cx="410848" cy="437869"/>
              <a:chOff x="7851523" y="4063209"/>
              <a:chExt cx="410848" cy="437869"/>
            </a:xfrm>
          </p:grpSpPr>
          <p:sp>
            <p:nvSpPr>
              <p:cNvPr id="18" name="Google Shape;10002;p74">
                <a:extLst>
                  <a:ext uri="{FF2B5EF4-FFF2-40B4-BE49-F238E27FC236}">
                    <a16:creationId xmlns:a16="http://schemas.microsoft.com/office/drawing/2014/main" id="{D9D4482E-AAA3-B860-7CF4-742E8BB19091}"/>
                  </a:ext>
                </a:extLst>
              </p:cNvPr>
              <p:cNvSpPr/>
              <p:nvPr/>
            </p:nvSpPr>
            <p:spPr>
              <a:xfrm>
                <a:off x="7851523" y="4120761"/>
                <a:ext cx="356808" cy="38031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027"/>
                  <a:gd name="f4" fmla="val 11028"/>
                  <a:gd name="f5" fmla="val 5514"/>
                  <a:gd name="f6" fmla="val 1"/>
                  <a:gd name="f7" fmla="val 2489"/>
                  <a:gd name="f8" fmla="val 2458"/>
                  <a:gd name="f9" fmla="val 8539"/>
                  <a:gd name="f10" fmla="val 8538"/>
                  <a:gd name="f11" fmla="val 5294"/>
                  <a:gd name="f12" fmla="val 10869"/>
                  <a:gd name="f13" fmla="val 5105"/>
                  <a:gd name="f14" fmla="val 10649"/>
                  <a:gd name="f15" fmla="val 5955"/>
                  <a:gd name="f16" fmla="val 410"/>
                  <a:gd name="f17" fmla="val 190"/>
                  <a:gd name="f18" fmla="val 5766"/>
                  <a:gd name="f19" fmla="*/ f0 1 11027"/>
                  <a:gd name="f20" fmla="*/ f1 1 11028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11027"/>
                  <a:gd name="f27" fmla="*/ f24 1 11028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11027" h="11028">
                    <a:moveTo>
                      <a:pt x="f5" y="f6"/>
                    </a:moveTo>
                    <a:cubicBezTo>
                      <a:pt x="f7" y="f6"/>
                      <a:pt x="f2" y="f8"/>
                      <a:pt x="f2" y="f5"/>
                    </a:cubicBezTo>
                    <a:cubicBezTo>
                      <a:pt x="f2" y="f9"/>
                      <a:pt x="f7" y="f3"/>
                      <a:pt x="f5" y="f3"/>
                    </a:cubicBezTo>
                    <a:cubicBezTo>
                      <a:pt x="f10" y="f3"/>
                      <a:pt x="f3" y="f9"/>
                      <a:pt x="f3" y="f5"/>
                    </a:cubicBezTo>
                    <a:cubicBezTo>
                      <a:pt x="f3" y="f11"/>
                      <a:pt x="f12" y="f13"/>
                      <a:pt x="f14" y="f13"/>
                    </a:cubicBezTo>
                    <a:lnTo>
                      <a:pt x="f15" y="f13"/>
                    </a:lnTo>
                    <a:lnTo>
                      <a:pt x="f15" y="f16"/>
                    </a:lnTo>
                    <a:cubicBezTo>
                      <a:pt x="f15" y="f17"/>
                      <a:pt x="f18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" name="Google Shape;10003;p74">
                <a:extLst>
                  <a:ext uri="{FF2B5EF4-FFF2-40B4-BE49-F238E27FC236}">
                    <a16:creationId xmlns:a16="http://schemas.microsoft.com/office/drawing/2014/main" id="{73BA4E95-A539-BB9F-937D-80FD2B7A779F}"/>
                  </a:ext>
                </a:extLst>
              </p:cNvPr>
              <p:cNvSpPr/>
              <p:nvPr/>
            </p:nvSpPr>
            <p:spPr>
              <a:xfrm>
                <a:off x="8069680" y="4063209"/>
                <a:ext cx="192691" cy="20318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955"/>
                  <a:gd name="f4" fmla="val 5892"/>
                  <a:gd name="f5" fmla="val 441"/>
                  <a:gd name="f6" fmla="val 189"/>
                  <a:gd name="f7" fmla="val 158"/>
                  <a:gd name="f8" fmla="val 378"/>
                  <a:gd name="f9" fmla="val 5513"/>
                  <a:gd name="f10" fmla="val 5702"/>
                  <a:gd name="f11" fmla="val 5891"/>
                  <a:gd name="f12" fmla="val 5514"/>
                  <a:gd name="f13" fmla="val 5734"/>
                  <a:gd name="f14" fmla="val 2489"/>
                  <a:gd name="f15" fmla="val 3466"/>
                  <a:gd name="f16" fmla="*/ f0 1 5955"/>
                  <a:gd name="f17" fmla="*/ f1 1 5892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5955"/>
                  <a:gd name="f24" fmla="*/ f21 1 5892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5955" h="5892">
                    <a:moveTo>
                      <a:pt x="f5" y="f2"/>
                    </a:moveTo>
                    <a:cubicBezTo>
                      <a:pt x="f6" y="f2"/>
                      <a:pt x="f2" y="f7"/>
                      <a:pt x="f2" y="f8"/>
                    </a:cubicBezTo>
                    <a:lnTo>
                      <a:pt x="f2" y="f9"/>
                    </a:lnTo>
                    <a:cubicBezTo>
                      <a:pt x="f2" y="f10"/>
                      <a:pt x="f6" y="f11"/>
                      <a:pt x="f5" y="f11"/>
                    </a:cubicBezTo>
                    <a:lnTo>
                      <a:pt x="f12" y="f11"/>
                    </a:lnTo>
                    <a:cubicBezTo>
                      <a:pt x="f13" y="f11"/>
                      <a:pt x="f3" y="f10"/>
                      <a:pt x="f3" y="f9"/>
                    </a:cubicBezTo>
                    <a:cubicBezTo>
                      <a:pt x="f3" y="f14"/>
                      <a:pt x="f15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20" name="Google Shape;10027;p74">
              <a:extLst>
                <a:ext uri="{FF2B5EF4-FFF2-40B4-BE49-F238E27FC236}">
                  <a16:creationId xmlns:a16="http://schemas.microsoft.com/office/drawing/2014/main" id="{835D3D52-3C4A-EE4D-CDC4-DCB1EEA12C82}"/>
                </a:ext>
              </a:extLst>
            </p:cNvPr>
            <p:cNvGrpSpPr/>
            <p:nvPr/>
          </p:nvGrpSpPr>
          <p:grpSpPr>
            <a:xfrm>
              <a:off x="3983592" y="2777115"/>
              <a:ext cx="392753" cy="381085"/>
              <a:chOff x="3983592" y="2777115"/>
              <a:chExt cx="392753" cy="381085"/>
            </a:xfrm>
          </p:grpSpPr>
          <p:sp>
            <p:nvSpPr>
              <p:cNvPr id="21" name="Google Shape;10028;p74">
                <a:extLst>
                  <a:ext uri="{FF2B5EF4-FFF2-40B4-BE49-F238E27FC236}">
                    <a16:creationId xmlns:a16="http://schemas.microsoft.com/office/drawing/2014/main" id="{633C8B7D-6A6C-7C74-7349-A5138AFD1269}"/>
                  </a:ext>
                </a:extLst>
              </p:cNvPr>
              <p:cNvSpPr/>
              <p:nvPr/>
            </p:nvSpPr>
            <p:spPr>
              <a:xfrm>
                <a:off x="4175068" y="2941597"/>
                <a:ext cx="51819" cy="541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671"/>
                  <a:gd name="f4" fmla="val 1640"/>
                  <a:gd name="f5" fmla="val 820"/>
                  <a:gd name="f6" fmla="val 1"/>
                  <a:gd name="f7" fmla="val 379"/>
                  <a:gd name="f8" fmla="val 348"/>
                  <a:gd name="f9" fmla="val 1261"/>
                  <a:gd name="f10" fmla="val 1639"/>
                  <a:gd name="f11" fmla="val 1292"/>
                  <a:gd name="f12" fmla="val 1670"/>
                  <a:gd name="f13" fmla="*/ f0 1 1671"/>
                  <a:gd name="f14" fmla="*/ f1 1 1640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1671"/>
                  <a:gd name="f21" fmla="*/ f18 1 1640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1671" h="1640">
                    <a:moveTo>
                      <a:pt x="f5" y="f6"/>
                    </a:moveTo>
                    <a:cubicBezTo>
                      <a:pt x="f7" y="f6"/>
                      <a:pt x="f6" y="f8"/>
                      <a:pt x="f6" y="f5"/>
                    </a:cubicBezTo>
                    <a:cubicBezTo>
                      <a:pt x="f6" y="f9"/>
                      <a:pt x="f7" y="f10"/>
                      <a:pt x="f5" y="f10"/>
                    </a:cubicBezTo>
                    <a:cubicBezTo>
                      <a:pt x="f11" y="f10"/>
                      <a:pt x="f12" y="f9"/>
                      <a:pt x="f12" y="f5"/>
                    </a:cubicBezTo>
                    <a:cubicBezTo>
                      <a:pt x="f12" y="f8"/>
                      <a:pt x="f11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2" name="Google Shape;10029;p74">
                <a:extLst>
                  <a:ext uri="{FF2B5EF4-FFF2-40B4-BE49-F238E27FC236}">
                    <a16:creationId xmlns:a16="http://schemas.microsoft.com/office/drawing/2014/main" id="{108F9AA3-62C8-38B0-D591-B78C7F612FF7}"/>
                  </a:ext>
                </a:extLst>
              </p:cNvPr>
              <p:cNvSpPr/>
              <p:nvPr/>
            </p:nvSpPr>
            <p:spPr>
              <a:xfrm>
                <a:off x="4059807" y="2859374"/>
                <a:ext cx="239353" cy="21867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719"/>
                  <a:gd name="f4" fmla="val 6617"/>
                  <a:gd name="f5" fmla="val 6191"/>
                  <a:gd name="f6" fmla="val 1260"/>
                  <a:gd name="f7" fmla="val 6301"/>
                  <a:gd name="f8" fmla="val 6411"/>
                  <a:gd name="f9" fmla="val 1292"/>
                  <a:gd name="f10" fmla="val 6490"/>
                  <a:gd name="f11" fmla="val 1355"/>
                  <a:gd name="f12" fmla="val 6648"/>
                  <a:gd name="f13" fmla="val 1512"/>
                  <a:gd name="f14" fmla="val 1796"/>
                  <a:gd name="f15" fmla="val 1953"/>
                  <a:gd name="f16" fmla="val 5954"/>
                  <a:gd name="f17" fmla="val 2457"/>
                  <a:gd name="f18" fmla="val 6112"/>
                  <a:gd name="f19" fmla="val 2709"/>
                  <a:gd name="f20" fmla="val 6207"/>
                  <a:gd name="f21" fmla="val 3025"/>
                  <a:gd name="f22" fmla="val 3308"/>
                  <a:gd name="f23" fmla="val 3592"/>
                  <a:gd name="f24" fmla="val 3907"/>
                  <a:gd name="f25" fmla="val 4127"/>
                  <a:gd name="f26" fmla="val 4631"/>
                  <a:gd name="f27" fmla="val 4789"/>
                  <a:gd name="f28" fmla="val 5072"/>
                  <a:gd name="f29" fmla="val 5230"/>
                  <a:gd name="f30" fmla="val 6396"/>
                  <a:gd name="f31" fmla="val 5324"/>
                  <a:gd name="f32" fmla="val 6270"/>
                  <a:gd name="f33" fmla="val 5356"/>
                  <a:gd name="f34" fmla="val 6080"/>
                  <a:gd name="f35" fmla="val 6017"/>
                  <a:gd name="f36" fmla="val 5923"/>
                  <a:gd name="f37" fmla="val 5419"/>
                  <a:gd name="f38" fmla="val 4726"/>
                  <a:gd name="f39" fmla="val 5167"/>
                  <a:gd name="f40" fmla="val 4883"/>
                  <a:gd name="f41" fmla="val 4852"/>
                  <a:gd name="f42" fmla="val 4946"/>
                  <a:gd name="f43" fmla="val 4600"/>
                  <a:gd name="f44" fmla="val 4316"/>
                  <a:gd name="f45" fmla="val 4001"/>
                  <a:gd name="f46" fmla="val 3749"/>
                  <a:gd name="f47" fmla="val 3245"/>
                  <a:gd name="f48" fmla="val 3182"/>
                  <a:gd name="f49" fmla="val 3056"/>
                  <a:gd name="f50" fmla="val 2961"/>
                  <a:gd name="f51" fmla="val 2835"/>
                  <a:gd name="f52" fmla="val 2772"/>
                  <a:gd name="f53" fmla="val 2552"/>
                  <a:gd name="f54" fmla="val 3214"/>
                  <a:gd name="f55" fmla="val 2898"/>
                  <a:gd name="f56" fmla="val 3623"/>
                  <a:gd name="f57" fmla="val 2993"/>
                  <a:gd name="f58" fmla="val 3119"/>
                  <a:gd name="f59" fmla="val 2615"/>
                  <a:gd name="f60" fmla="val 2694"/>
                  <a:gd name="f61" fmla="val 2804"/>
                  <a:gd name="f62" fmla="val 2914"/>
                  <a:gd name="f63" fmla="val 3135"/>
                  <a:gd name="f64" fmla="val 3718"/>
                  <a:gd name="f65" fmla="val 1890"/>
                  <a:gd name="f66" fmla="val 3970"/>
                  <a:gd name="f67" fmla="val 1733"/>
                  <a:gd name="f68" fmla="val 4253"/>
                  <a:gd name="f69" fmla="val 1638"/>
                  <a:gd name="f70" fmla="val 4537"/>
                  <a:gd name="f71" fmla="val 4820"/>
                  <a:gd name="f72" fmla="val 5135"/>
                  <a:gd name="f73" fmla="val 5387"/>
                  <a:gd name="f74" fmla="val 5891"/>
                  <a:gd name="f75" fmla="val 5970"/>
                  <a:gd name="f76" fmla="val 851"/>
                  <a:gd name="f77" fmla="val 1071"/>
                  <a:gd name="f78" fmla="val 1449"/>
                  <a:gd name="f79" fmla="val 1859"/>
                  <a:gd name="f80" fmla="val 2079"/>
                  <a:gd name="f81" fmla="val 4568"/>
                  <a:gd name="f82" fmla="val 4757"/>
                  <a:gd name="f83" fmla="val 5198"/>
                  <a:gd name="f84" fmla="val 6616"/>
                  <a:gd name="f85" fmla="*/ f0 1 7719"/>
                  <a:gd name="f86" fmla="*/ f1 1 6617"/>
                  <a:gd name="f87" fmla="val f2"/>
                  <a:gd name="f88" fmla="val f3"/>
                  <a:gd name="f89" fmla="val f4"/>
                  <a:gd name="f90" fmla="+- f89 0 f87"/>
                  <a:gd name="f91" fmla="+- f88 0 f87"/>
                  <a:gd name="f92" fmla="*/ f91 1 7719"/>
                  <a:gd name="f93" fmla="*/ f90 1 6617"/>
                  <a:gd name="f94" fmla="*/ f87 1 f92"/>
                  <a:gd name="f95" fmla="*/ f88 1 f92"/>
                  <a:gd name="f96" fmla="*/ f87 1 f93"/>
                  <a:gd name="f97" fmla="*/ f89 1 f93"/>
                  <a:gd name="f98" fmla="*/ f94 f85 1"/>
                  <a:gd name="f99" fmla="*/ f95 f85 1"/>
                  <a:gd name="f100" fmla="*/ f97 f86 1"/>
                  <a:gd name="f101" fmla="*/ f96 f8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8" t="f101" r="f99" b="f100"/>
                <a:pathLst>
                  <a:path w="7719" h="6617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2" y="f14"/>
                      <a:pt x="f10" y="f15"/>
                    </a:cubicBezTo>
                    <a:lnTo>
                      <a:pt x="f16" y="f17"/>
                    </a:lnTo>
                    <a:cubicBezTo>
                      <a:pt x="f18" y="f19"/>
                      <a:pt x="f20" y="f21"/>
                      <a:pt x="f20" y="f22"/>
                    </a:cubicBezTo>
                    <a:cubicBezTo>
                      <a:pt x="f20" y="f23"/>
                      <a:pt x="f18" y="f24"/>
                      <a:pt x="f16" y="f25"/>
                    </a:cubicBezTo>
                    <a:lnTo>
                      <a:pt x="f10" y="f26"/>
                    </a:lnTo>
                    <a:cubicBezTo>
                      <a:pt x="f12" y="f27"/>
                      <a:pt x="f12" y="f28"/>
                      <a:pt x="f10" y="f29"/>
                    </a:cubicBezTo>
                    <a:cubicBezTo>
                      <a:pt x="f30" y="f31"/>
                      <a:pt x="f32" y="f33"/>
                      <a:pt x="f20" y="f33"/>
                    </a:cubicBezTo>
                    <a:cubicBezTo>
                      <a:pt x="f34" y="f33"/>
                      <a:pt x="f35" y="f31"/>
                      <a:pt x="f36" y="f29"/>
                    </a:cubicBezTo>
                    <a:lnTo>
                      <a:pt x="f37" y="f38"/>
                    </a:lnTo>
                    <a:cubicBezTo>
                      <a:pt x="f39" y="f40"/>
                      <a:pt x="f41" y="f42"/>
                      <a:pt x="f43" y="f42"/>
                    </a:cubicBezTo>
                    <a:cubicBezTo>
                      <a:pt x="f44" y="f42"/>
                      <a:pt x="f45" y="f40"/>
                      <a:pt x="f46" y="f38"/>
                    </a:cubicBezTo>
                    <a:lnTo>
                      <a:pt x="f47" y="f29"/>
                    </a:lnTo>
                    <a:cubicBezTo>
                      <a:pt x="f48" y="f31"/>
                      <a:pt x="f49" y="f33"/>
                      <a:pt x="f50" y="f33"/>
                    </a:cubicBezTo>
                    <a:cubicBezTo>
                      <a:pt x="f51" y="f33"/>
                      <a:pt x="f52" y="f31"/>
                      <a:pt x="f19" y="f29"/>
                    </a:cubicBezTo>
                    <a:cubicBezTo>
                      <a:pt x="f53" y="f28"/>
                      <a:pt x="f53" y="f27"/>
                      <a:pt x="f19" y="f26"/>
                    </a:cubicBezTo>
                    <a:lnTo>
                      <a:pt x="f54" y="f25"/>
                    </a:lnTo>
                    <a:cubicBezTo>
                      <a:pt x="f50" y="f24"/>
                      <a:pt x="f55" y="f56"/>
                      <a:pt x="f55" y="f22"/>
                    </a:cubicBezTo>
                    <a:cubicBezTo>
                      <a:pt x="f55" y="f57"/>
                      <a:pt x="f50" y="f19"/>
                      <a:pt x="f58" y="f17"/>
                    </a:cubicBezTo>
                    <a:lnTo>
                      <a:pt x="f59" y="f15"/>
                    </a:lnTo>
                    <a:cubicBezTo>
                      <a:pt x="f17" y="f14"/>
                      <a:pt x="f17" y="f13"/>
                      <a:pt x="f59" y="f11"/>
                    </a:cubicBezTo>
                    <a:cubicBezTo>
                      <a:pt x="f60" y="f9"/>
                      <a:pt x="f61" y="f6"/>
                      <a:pt x="f62" y="f6"/>
                    </a:cubicBezTo>
                    <a:cubicBezTo>
                      <a:pt x="f21" y="f6"/>
                      <a:pt x="f63" y="f9"/>
                      <a:pt x="f54" y="f11"/>
                    </a:cubicBezTo>
                    <a:lnTo>
                      <a:pt x="f64" y="f65"/>
                    </a:lnTo>
                    <a:cubicBezTo>
                      <a:pt x="f66" y="f67"/>
                      <a:pt x="f68" y="f69"/>
                      <a:pt x="f70" y="f69"/>
                    </a:cubicBezTo>
                    <a:cubicBezTo>
                      <a:pt x="f71" y="f69"/>
                      <a:pt x="f72" y="f67"/>
                      <a:pt x="f73" y="f65"/>
                    </a:cubicBezTo>
                    <a:lnTo>
                      <a:pt x="f74" y="f11"/>
                    </a:lnTo>
                    <a:cubicBezTo>
                      <a:pt x="f75" y="f9"/>
                      <a:pt x="f34" y="f6"/>
                      <a:pt x="f5" y="f6"/>
                    </a:cubicBezTo>
                    <a:close/>
                    <a:moveTo>
                      <a:pt x="f2" y="f2"/>
                    </a:moveTo>
                    <a:lnTo>
                      <a:pt x="f2" y="f6"/>
                    </a:lnTo>
                    <a:lnTo>
                      <a:pt x="f76" y="f6"/>
                    </a:lnTo>
                    <a:cubicBezTo>
                      <a:pt x="f77" y="f6"/>
                      <a:pt x="f6" y="f78"/>
                      <a:pt x="f6" y="f69"/>
                    </a:cubicBezTo>
                    <a:cubicBezTo>
                      <a:pt x="f6" y="f79"/>
                      <a:pt x="f77" y="f80"/>
                      <a:pt x="f76" y="f80"/>
                    </a:cubicBezTo>
                    <a:lnTo>
                      <a:pt x="f2" y="f80"/>
                    </a:lnTo>
                    <a:lnTo>
                      <a:pt x="f2" y="f81"/>
                    </a:lnTo>
                    <a:lnTo>
                      <a:pt x="f76" y="f81"/>
                    </a:lnTo>
                    <a:cubicBezTo>
                      <a:pt x="f77" y="f81"/>
                      <a:pt x="f6" y="f82"/>
                      <a:pt x="f6" y="f42"/>
                    </a:cubicBezTo>
                    <a:cubicBezTo>
                      <a:pt x="f6" y="f83"/>
                      <a:pt x="f77" y="f73"/>
                      <a:pt x="f76" y="f73"/>
                    </a:cubicBezTo>
                    <a:lnTo>
                      <a:pt x="f2" y="f73"/>
                    </a:lnTo>
                    <a:lnTo>
                      <a:pt x="f2" y="f84"/>
                    </a:lnTo>
                    <a:lnTo>
                      <a:pt x="f3" y="f84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3" name="Google Shape;10030;p74">
                <a:extLst>
                  <a:ext uri="{FF2B5EF4-FFF2-40B4-BE49-F238E27FC236}">
                    <a16:creationId xmlns:a16="http://schemas.microsoft.com/office/drawing/2014/main" id="{825A1E9C-18F2-94FD-D7C6-81B7904D56FB}"/>
                  </a:ext>
                </a:extLst>
              </p:cNvPr>
              <p:cNvSpPr/>
              <p:nvPr/>
            </p:nvSpPr>
            <p:spPr>
              <a:xfrm>
                <a:off x="3983592" y="2777115"/>
                <a:ext cx="392753" cy="38108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666"/>
                  <a:gd name="f4" fmla="val 11531"/>
                  <a:gd name="f5" fmla="val 10618"/>
                  <a:gd name="f6" fmla="val 1701"/>
                  <a:gd name="f7" fmla="val 10870"/>
                  <a:gd name="f8" fmla="val 11027"/>
                  <a:gd name="f9" fmla="val 1890"/>
                  <a:gd name="f10" fmla="val 2080"/>
                  <a:gd name="f11" fmla="val 9546"/>
                  <a:gd name="f12" fmla="val 9767"/>
                  <a:gd name="f13" fmla="val 10807"/>
                  <a:gd name="f14" fmla="val 9956"/>
                  <a:gd name="f15" fmla="val 1828"/>
                  <a:gd name="f16" fmla="val 1670"/>
                  <a:gd name="f17" fmla="val 1859"/>
                  <a:gd name="f18" fmla="val 1891"/>
                  <a:gd name="f19" fmla="val 1198"/>
                  <a:gd name="f20" fmla="val 536"/>
                  <a:gd name="f21" fmla="val 1"/>
                  <a:gd name="f22" fmla="val 567"/>
                  <a:gd name="f23" fmla="val 1229"/>
                  <a:gd name="f24" fmla="val 10334"/>
                  <a:gd name="f25" fmla="val 10995"/>
                  <a:gd name="f26" fmla="val 11405"/>
                  <a:gd name="f27" fmla="val 12067"/>
                  <a:gd name="f28" fmla="val 1260"/>
                  <a:gd name="f29" fmla="val 12130"/>
                  <a:gd name="f30" fmla="*/ f0 1 12666"/>
                  <a:gd name="f31" fmla="*/ f1 1 11531"/>
                  <a:gd name="f32" fmla="val f2"/>
                  <a:gd name="f33" fmla="val f3"/>
                  <a:gd name="f34" fmla="val f4"/>
                  <a:gd name="f35" fmla="+- f34 0 f32"/>
                  <a:gd name="f36" fmla="+- f33 0 f32"/>
                  <a:gd name="f37" fmla="*/ f36 1 12666"/>
                  <a:gd name="f38" fmla="*/ f35 1 11531"/>
                  <a:gd name="f39" fmla="*/ f32 1 f37"/>
                  <a:gd name="f40" fmla="*/ f33 1 f37"/>
                  <a:gd name="f41" fmla="*/ f32 1 f38"/>
                  <a:gd name="f42" fmla="*/ f34 1 f38"/>
                  <a:gd name="f43" fmla="*/ f39 f30 1"/>
                  <a:gd name="f44" fmla="*/ f40 f30 1"/>
                  <a:gd name="f45" fmla="*/ f42 f31 1"/>
                  <a:gd name="f46" fmla="*/ f41 f3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3" t="f46" r="f44" b="f45"/>
                <a:pathLst>
                  <a:path w="12666" h="11531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8" y="f12"/>
                      <a:pt x="f13" y="f14"/>
                      <a:pt x="f5" y="f14"/>
                    </a:cubicBezTo>
                    <a:lnTo>
                      <a:pt x="f10" y="f14"/>
                    </a:lnTo>
                    <a:cubicBezTo>
                      <a:pt x="f15" y="f14"/>
                      <a:pt x="f16" y="f12"/>
                      <a:pt x="f16" y="f11"/>
                    </a:cubicBezTo>
                    <a:lnTo>
                      <a:pt x="f16" y="f10"/>
                    </a:lnTo>
                    <a:cubicBezTo>
                      <a:pt x="f16" y="f17"/>
                      <a:pt x="f18" y="f6"/>
                      <a:pt x="f10" y="f6"/>
                    </a:cubicBezTo>
                    <a:close/>
                    <a:moveTo>
                      <a:pt x="f19" y="f2"/>
                    </a:moveTo>
                    <a:cubicBezTo>
                      <a:pt x="f20" y="f2"/>
                      <a:pt x="f21" y="f22"/>
                      <a:pt x="f21" y="f23"/>
                    </a:cubicBezTo>
                    <a:lnTo>
                      <a:pt x="f21" y="f24"/>
                    </a:lnTo>
                    <a:cubicBezTo>
                      <a:pt x="f21" y="f25"/>
                      <a:pt x="f20" y="f4"/>
                      <a:pt x="f19" y="f4"/>
                    </a:cubicBezTo>
                    <a:lnTo>
                      <a:pt x="f26" y="f4"/>
                    </a:lnTo>
                    <a:cubicBezTo>
                      <a:pt x="f27" y="f4"/>
                      <a:pt x="f3" y="f25"/>
                      <a:pt x="f3" y="f24"/>
                    </a:cubicBezTo>
                    <a:lnTo>
                      <a:pt x="f3" y="f28"/>
                    </a:lnTo>
                    <a:cubicBezTo>
                      <a:pt x="f3" y="f22"/>
                      <a:pt x="f29" y="f2"/>
                      <a:pt x="f26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24" name="Google Shape;10074;p74">
              <a:extLst>
                <a:ext uri="{FF2B5EF4-FFF2-40B4-BE49-F238E27FC236}">
                  <a16:creationId xmlns:a16="http://schemas.microsoft.com/office/drawing/2014/main" id="{EA64A680-C38C-BD14-3701-B5B316E3122E}"/>
                </a:ext>
              </a:extLst>
            </p:cNvPr>
            <p:cNvGrpSpPr/>
            <p:nvPr/>
          </p:nvGrpSpPr>
          <p:grpSpPr>
            <a:xfrm>
              <a:off x="4578208" y="2751804"/>
              <a:ext cx="392753" cy="410263"/>
              <a:chOff x="4578208" y="2751804"/>
              <a:chExt cx="392753" cy="410263"/>
            </a:xfrm>
          </p:grpSpPr>
          <p:sp>
            <p:nvSpPr>
              <p:cNvPr id="25" name="Google Shape;10075;p74">
                <a:extLst>
                  <a:ext uri="{FF2B5EF4-FFF2-40B4-BE49-F238E27FC236}">
                    <a16:creationId xmlns:a16="http://schemas.microsoft.com/office/drawing/2014/main" id="{8233D670-60B2-5907-779E-0301069E95D7}"/>
                  </a:ext>
                </a:extLst>
              </p:cNvPr>
              <p:cNvSpPr/>
              <p:nvPr/>
            </p:nvSpPr>
            <p:spPr>
              <a:xfrm>
                <a:off x="4578208" y="2751804"/>
                <a:ext cx="385904" cy="41026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445"/>
                  <a:gd name="f4" fmla="val 12414"/>
                  <a:gd name="f5" fmla="val 7026"/>
                  <a:gd name="f6" fmla="val 1670"/>
                  <a:gd name="f7" fmla="val 7278"/>
                  <a:gd name="f8" fmla="val 7467"/>
                  <a:gd name="f9" fmla="val 1859"/>
                  <a:gd name="f10" fmla="val 2111"/>
                  <a:gd name="f11" fmla="val 2332"/>
                  <a:gd name="f12" fmla="val 2490"/>
                  <a:gd name="f13" fmla="val 2080"/>
                  <a:gd name="f14" fmla="val 1828"/>
                  <a:gd name="f15" fmla="val 1639"/>
                  <a:gd name="f16" fmla="val 2300"/>
                  <a:gd name="f17" fmla="val 4159"/>
                  <a:gd name="f18" fmla="val 4348"/>
                  <a:gd name="f19" fmla="val 4537"/>
                  <a:gd name="f20" fmla="val 4789"/>
                  <a:gd name="f21" fmla="val 4978"/>
                  <a:gd name="f22" fmla="val 4317"/>
                  <a:gd name="f23" fmla="val 6648"/>
                  <a:gd name="f24" fmla="val 6837"/>
                  <a:gd name="f25" fmla="val 7058"/>
                  <a:gd name="f26" fmla="val 7310"/>
                  <a:gd name="f27" fmla="val 6806"/>
                  <a:gd name="f28" fmla="val 9106"/>
                  <a:gd name="f29" fmla="val 9295"/>
                  <a:gd name="f30" fmla="val 9515"/>
                  <a:gd name="f31" fmla="val 9736"/>
                  <a:gd name="f32" fmla="val 9893"/>
                  <a:gd name="f33" fmla="val 9704"/>
                  <a:gd name="f34" fmla="val 9263"/>
                  <a:gd name="f35" fmla="val 11500"/>
                  <a:gd name="f36" fmla="val 10775"/>
                  <a:gd name="f37" fmla="val 11342"/>
                  <a:gd name="f38" fmla="val 11248"/>
                  <a:gd name="f39" fmla="val 10870"/>
                  <a:gd name="f40" fmla="val 11594"/>
                  <a:gd name="f41" fmla="val 10303"/>
                  <a:gd name="f42" fmla="val 9767"/>
                  <a:gd name="f43" fmla="val 9326"/>
                  <a:gd name="f44" fmla="val 9137"/>
                  <a:gd name="f45" fmla="val 1261"/>
                  <a:gd name="f46" fmla="val 1"/>
                  <a:gd name="f47" fmla="val 568"/>
                  <a:gd name="f48" fmla="val 32"/>
                  <a:gd name="f49" fmla="val 1229"/>
                  <a:gd name="f50" fmla="val 10334"/>
                  <a:gd name="f51" fmla="val 11468"/>
                  <a:gd name="f52" fmla="val 946"/>
                  <a:gd name="f53" fmla="val 10082"/>
                  <a:gd name="f54" fmla="val 12224"/>
                  <a:gd name="f55" fmla="val 12004"/>
                  <a:gd name="f56" fmla="val 9074"/>
                  <a:gd name="f57" fmla="val 8538"/>
                  <a:gd name="f58" fmla="val 7877"/>
                  <a:gd name="f59" fmla="*/ f0 1 12445"/>
                  <a:gd name="f60" fmla="*/ f1 1 12414"/>
                  <a:gd name="f61" fmla="val f2"/>
                  <a:gd name="f62" fmla="val f3"/>
                  <a:gd name="f63" fmla="val f4"/>
                  <a:gd name="f64" fmla="+- f63 0 f61"/>
                  <a:gd name="f65" fmla="+- f62 0 f61"/>
                  <a:gd name="f66" fmla="*/ f65 1 12445"/>
                  <a:gd name="f67" fmla="*/ f64 1 12414"/>
                  <a:gd name="f68" fmla="*/ f61 1 f66"/>
                  <a:gd name="f69" fmla="*/ f62 1 f66"/>
                  <a:gd name="f70" fmla="*/ f61 1 f67"/>
                  <a:gd name="f71" fmla="*/ f63 1 f67"/>
                  <a:gd name="f72" fmla="*/ f68 f59 1"/>
                  <a:gd name="f73" fmla="*/ f69 f59 1"/>
                  <a:gd name="f74" fmla="*/ f71 f60 1"/>
                  <a:gd name="f75" fmla="*/ f70 f6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2" t="f75" r="f73" b="f74"/>
                <a:pathLst>
                  <a:path w="12445" h="12414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6"/>
                      <a:pt x="f15" y="f10"/>
                    </a:cubicBezTo>
                    <a:cubicBezTo>
                      <a:pt x="f15" y="f14"/>
                      <a:pt x="f14" y="f6"/>
                      <a:pt x="f13" y="f6"/>
                    </a:cubicBezTo>
                    <a:close/>
                    <a:moveTo>
                      <a:pt x="f5" y="f17"/>
                    </a:moveTo>
                    <a:cubicBezTo>
                      <a:pt x="f7" y="f17"/>
                      <a:pt x="f8" y="f18"/>
                      <a:pt x="f8" y="f19"/>
                    </a:cubicBezTo>
                    <a:cubicBezTo>
                      <a:pt x="f8" y="f20"/>
                      <a:pt x="f7" y="f21"/>
                      <a:pt x="f5" y="f21"/>
                    </a:cubicBezTo>
                    <a:lnTo>
                      <a:pt x="f13" y="f21"/>
                    </a:lnTo>
                    <a:cubicBezTo>
                      <a:pt x="f14" y="f21"/>
                      <a:pt x="f15" y="f20"/>
                      <a:pt x="f15" y="f19"/>
                    </a:cubicBezTo>
                    <a:cubicBezTo>
                      <a:pt x="f15" y="f22"/>
                      <a:pt x="f14" y="f17"/>
                      <a:pt x="f13" y="f17"/>
                    </a:cubicBezTo>
                    <a:close/>
                    <a:moveTo>
                      <a:pt x="f5" y="f23"/>
                    </a:moveTo>
                    <a:cubicBezTo>
                      <a:pt x="f7" y="f23"/>
                      <a:pt x="f8" y="f24"/>
                      <a:pt x="f8" y="f25"/>
                    </a:cubicBezTo>
                    <a:cubicBezTo>
                      <a:pt x="f8" y="f26"/>
                      <a:pt x="f7" y="f8"/>
                      <a:pt x="f5" y="f8"/>
                    </a:cubicBezTo>
                    <a:lnTo>
                      <a:pt x="f13" y="f8"/>
                    </a:lnTo>
                    <a:cubicBezTo>
                      <a:pt x="f14" y="f8"/>
                      <a:pt x="f15" y="f7"/>
                      <a:pt x="f15" y="f25"/>
                    </a:cubicBezTo>
                    <a:cubicBezTo>
                      <a:pt x="f15" y="f27"/>
                      <a:pt x="f14" y="f23"/>
                      <a:pt x="f13" y="f23"/>
                    </a:cubicBezTo>
                    <a:close/>
                    <a:moveTo>
                      <a:pt x="f5" y="f28"/>
                    </a:moveTo>
                    <a:cubicBezTo>
                      <a:pt x="f7" y="f28"/>
                      <a:pt x="f8" y="f29"/>
                      <a:pt x="f8" y="f30"/>
                    </a:cubicBezTo>
                    <a:cubicBezTo>
                      <a:pt x="f8" y="f31"/>
                      <a:pt x="f7" y="f32"/>
                      <a:pt x="f5" y="f32"/>
                    </a:cubicBezTo>
                    <a:lnTo>
                      <a:pt x="f13" y="f32"/>
                    </a:lnTo>
                    <a:cubicBezTo>
                      <a:pt x="f14" y="f32"/>
                      <a:pt x="f15" y="f33"/>
                      <a:pt x="f15" y="f30"/>
                    </a:cubicBezTo>
                    <a:cubicBezTo>
                      <a:pt x="f15" y="f34"/>
                      <a:pt x="f14" y="f28"/>
                      <a:pt x="f13" y="f28"/>
                    </a:cubicBezTo>
                    <a:close/>
                    <a:moveTo>
                      <a:pt x="f35" y="f36"/>
                    </a:moveTo>
                    <a:cubicBezTo>
                      <a:pt x="f37" y="f38"/>
                      <a:pt x="f39" y="f40"/>
                      <a:pt x="f41" y="f40"/>
                    </a:cubicBezTo>
                    <a:cubicBezTo>
                      <a:pt x="f42" y="f40"/>
                      <a:pt x="f43" y="f38"/>
                      <a:pt x="f44" y="f36"/>
                    </a:cubicBezTo>
                    <a:close/>
                    <a:moveTo>
                      <a:pt x="f45" y="f46"/>
                    </a:moveTo>
                    <a:cubicBezTo>
                      <a:pt x="f47" y="f46"/>
                      <a:pt x="f48" y="f47"/>
                      <a:pt x="f48" y="f49"/>
                    </a:cubicBezTo>
                    <a:lnTo>
                      <a:pt x="f48" y="f50"/>
                    </a:lnTo>
                    <a:cubicBezTo>
                      <a:pt x="f2" y="f51"/>
                      <a:pt x="f52" y="f4"/>
                      <a:pt x="f13" y="f4"/>
                    </a:cubicBezTo>
                    <a:lnTo>
                      <a:pt x="f50" y="f4"/>
                    </a:lnTo>
                    <a:cubicBezTo>
                      <a:pt x="f35" y="f4"/>
                      <a:pt x="f3" y="f51"/>
                      <a:pt x="f3" y="f50"/>
                    </a:cubicBezTo>
                    <a:cubicBezTo>
                      <a:pt x="f3" y="f53"/>
                      <a:pt x="f54" y="f32"/>
                      <a:pt x="f55" y="f32"/>
                    </a:cubicBezTo>
                    <a:lnTo>
                      <a:pt x="f56" y="f32"/>
                    </a:lnTo>
                    <a:lnTo>
                      <a:pt x="f56" y="f49"/>
                    </a:lnTo>
                    <a:cubicBezTo>
                      <a:pt x="f56" y="f47"/>
                      <a:pt x="f57" y="f46"/>
                      <a:pt x="f58" y="f4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6" name="Google Shape;10076;p74">
                <a:extLst>
                  <a:ext uri="{FF2B5EF4-FFF2-40B4-BE49-F238E27FC236}">
                    <a16:creationId xmlns:a16="http://schemas.microsoft.com/office/drawing/2014/main" id="{45583C72-7651-C039-DA4C-1321E9466C8B}"/>
                  </a:ext>
                </a:extLst>
              </p:cNvPr>
              <p:cNvSpPr/>
              <p:nvPr/>
            </p:nvSpPr>
            <p:spPr>
              <a:xfrm>
                <a:off x="4883984" y="2989191"/>
                <a:ext cx="85030" cy="7294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42"/>
                  <a:gd name="f4" fmla="val 2207"/>
                  <a:gd name="f5" fmla="val 1"/>
                  <a:gd name="f6" fmla="val 32"/>
                  <a:gd name="f7" fmla="val 1009"/>
                  <a:gd name="f8" fmla="val 1986"/>
                  <a:gd name="f9" fmla="val 1103"/>
                  <a:gd name="f10" fmla="val 2080"/>
                  <a:gd name="f11" fmla="val 1261"/>
                  <a:gd name="f12" fmla="val 2206"/>
                  <a:gd name="f13" fmla="val 1418"/>
                  <a:gd name="f14" fmla="val 1576"/>
                  <a:gd name="f15" fmla="val 1733"/>
                  <a:gd name="f16" fmla="val 2143"/>
                  <a:gd name="f17" fmla="val 1796"/>
                  <a:gd name="f18" fmla="val 2741"/>
                  <a:gd name="f19" fmla="*/ f0 1 2742"/>
                  <a:gd name="f20" fmla="*/ f1 1 2207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2742"/>
                  <a:gd name="f27" fmla="*/ f24 1 2207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742" h="2207">
                    <a:moveTo>
                      <a:pt x="f2" y="f5"/>
                    </a:moveTo>
                    <a:lnTo>
                      <a:pt x="f2" y="f6"/>
                    </a:lnTo>
                    <a:lnTo>
                      <a:pt x="f7" y="f8"/>
                    </a:lnTo>
                    <a:cubicBezTo>
                      <a:pt x="f9" y="f10"/>
                      <a:pt x="f11" y="f12"/>
                      <a:pt x="f13" y="f12"/>
                    </a:cubicBezTo>
                    <a:cubicBezTo>
                      <a:pt x="f14" y="f12"/>
                      <a:pt x="f15" y="f16"/>
                      <a:pt x="f17" y="f8"/>
                    </a:cubicBezTo>
                    <a:lnTo>
                      <a:pt x="f18" y="f6"/>
                    </a:lnTo>
                    <a:lnTo>
                      <a:pt x="f18" y="f5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7" name="Google Shape;10077;p74">
                <a:extLst>
                  <a:ext uri="{FF2B5EF4-FFF2-40B4-BE49-F238E27FC236}">
                    <a16:creationId xmlns:a16="http://schemas.microsoft.com/office/drawing/2014/main" id="{DA302590-BA7D-D26D-9080-94FBB342DFEE}"/>
                  </a:ext>
                </a:extLst>
              </p:cNvPr>
              <p:cNvSpPr/>
              <p:nvPr/>
            </p:nvSpPr>
            <p:spPr>
              <a:xfrm>
                <a:off x="4885931" y="2752856"/>
                <a:ext cx="85030" cy="20929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42"/>
                  <a:gd name="f4" fmla="val 6333"/>
                  <a:gd name="f5" fmla="val 1796"/>
                  <a:gd name="f6" fmla="val 819"/>
                  <a:gd name="f7" fmla="val 1891"/>
                  <a:gd name="f8" fmla="val 1922"/>
                  <a:gd name="f9" fmla="val 882"/>
                  <a:gd name="f10" fmla="val 945"/>
                  <a:gd name="f11" fmla="val 1638"/>
                  <a:gd name="f12" fmla="val 820"/>
                  <a:gd name="f13" fmla="val 851"/>
                  <a:gd name="f14" fmla="val 883"/>
                  <a:gd name="f15" fmla="val 977"/>
                  <a:gd name="f16" fmla="val 410"/>
                  <a:gd name="f17" fmla="val 1"/>
                  <a:gd name="f18" fmla="val 2741"/>
                  <a:gd name="f19" fmla="val 2300"/>
                  <a:gd name="f20" fmla="*/ f0 1 2742"/>
                  <a:gd name="f21" fmla="*/ f1 1 6333"/>
                  <a:gd name="f22" fmla="val f2"/>
                  <a:gd name="f23" fmla="val f3"/>
                  <a:gd name="f24" fmla="val f4"/>
                  <a:gd name="f25" fmla="+- f24 0 f22"/>
                  <a:gd name="f26" fmla="+- f23 0 f22"/>
                  <a:gd name="f27" fmla="*/ f26 1 2742"/>
                  <a:gd name="f28" fmla="*/ f25 1 6333"/>
                  <a:gd name="f29" fmla="*/ f22 1 f27"/>
                  <a:gd name="f30" fmla="*/ f23 1 f27"/>
                  <a:gd name="f31" fmla="*/ f22 1 f28"/>
                  <a:gd name="f32" fmla="*/ f24 1 f28"/>
                  <a:gd name="f33" fmla="*/ f29 f20 1"/>
                  <a:gd name="f34" fmla="*/ f30 f20 1"/>
                  <a:gd name="f35" fmla="*/ f32 f21 1"/>
                  <a:gd name="f36" fmla="*/ f3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3" t="f36" r="f34" b="f35"/>
                <a:pathLst>
                  <a:path w="2742" h="6333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lnTo>
                      <a:pt x="f12" y="f11"/>
                    </a:lnTo>
                    <a:lnTo>
                      <a:pt x="f12" y="f10"/>
                    </a:lnTo>
                    <a:cubicBezTo>
                      <a:pt x="f12" y="f13"/>
                      <a:pt x="f14" y="f6"/>
                      <a:pt x="f15" y="f6"/>
                    </a:cubicBezTo>
                    <a:close/>
                    <a:moveTo>
                      <a:pt x="f15" y="f2"/>
                    </a:moveTo>
                    <a:cubicBezTo>
                      <a:pt x="f16" y="f2"/>
                      <a:pt x="f17" y="f16"/>
                      <a:pt x="f17" y="f10"/>
                    </a:cubicBezTo>
                    <a:lnTo>
                      <a:pt x="f17" y="f4"/>
                    </a:lnTo>
                    <a:lnTo>
                      <a:pt x="f18" y="f4"/>
                    </a:lnTo>
                    <a:lnTo>
                      <a:pt x="f18" y="f10"/>
                    </a:lnTo>
                    <a:cubicBezTo>
                      <a:pt x="f18" y="f16"/>
                      <a:pt x="f19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28" name="Google Shape;10084;p74">
              <a:extLst>
                <a:ext uri="{FF2B5EF4-FFF2-40B4-BE49-F238E27FC236}">
                  <a16:creationId xmlns:a16="http://schemas.microsoft.com/office/drawing/2014/main" id="{BEA2EA94-CA42-49D0-D743-439F1B27B3C2}"/>
                </a:ext>
              </a:extLst>
            </p:cNvPr>
            <p:cNvGrpSpPr/>
            <p:nvPr/>
          </p:nvGrpSpPr>
          <p:grpSpPr>
            <a:xfrm>
              <a:off x="7130125" y="2760820"/>
              <a:ext cx="359660" cy="371036"/>
              <a:chOff x="7130125" y="2760820"/>
              <a:chExt cx="359660" cy="371036"/>
            </a:xfrm>
          </p:grpSpPr>
          <p:sp>
            <p:nvSpPr>
              <p:cNvPr id="29" name="Google Shape;10085;p74">
                <a:extLst>
                  <a:ext uri="{FF2B5EF4-FFF2-40B4-BE49-F238E27FC236}">
                    <a16:creationId xmlns:a16="http://schemas.microsoft.com/office/drawing/2014/main" id="{BFA2FECD-B2F5-04C4-1CBF-88BDC38A4419}"/>
                  </a:ext>
                </a:extLst>
              </p:cNvPr>
              <p:cNvSpPr/>
              <p:nvPr/>
            </p:nvSpPr>
            <p:spPr>
              <a:xfrm>
                <a:off x="7203835" y="3021095"/>
                <a:ext cx="89720" cy="3599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183"/>
                  <a:gd name="f4" fmla="val 1198"/>
                  <a:gd name="f5" fmla="val 1607"/>
                  <a:gd name="f6" fmla="val 820"/>
                  <a:gd name="f7" fmla="val 190"/>
                  <a:gd name="f8" fmla="val 504"/>
                  <a:gd name="f9" fmla="val 1"/>
                  <a:gd name="f10" fmla="val 1197"/>
                  <a:gd name="f11" fmla="val 3025"/>
                  <a:gd name="f12" fmla="val 536"/>
                  <a:gd name="f13" fmla="val 2363"/>
                  <a:gd name="f14" fmla="*/ f0 1 3183"/>
                  <a:gd name="f15" fmla="*/ f1 1 1198"/>
                  <a:gd name="f16" fmla="val f2"/>
                  <a:gd name="f17" fmla="val f3"/>
                  <a:gd name="f18" fmla="val f4"/>
                  <a:gd name="f19" fmla="+- f18 0 f16"/>
                  <a:gd name="f20" fmla="+- f17 0 f16"/>
                  <a:gd name="f21" fmla="*/ f20 1 3183"/>
                  <a:gd name="f22" fmla="*/ f19 1 1198"/>
                  <a:gd name="f23" fmla="*/ f16 1 f21"/>
                  <a:gd name="f24" fmla="*/ f17 1 f21"/>
                  <a:gd name="f25" fmla="*/ f16 1 f22"/>
                  <a:gd name="f26" fmla="*/ f18 1 f22"/>
                  <a:gd name="f27" fmla="*/ f23 f14 1"/>
                  <a:gd name="f28" fmla="*/ f24 f14 1"/>
                  <a:gd name="f29" fmla="*/ f26 f15 1"/>
                  <a:gd name="f30" fmla="*/ f25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7" t="f30" r="f28" b="f29"/>
                <a:pathLst>
                  <a:path w="3183" h="1198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3" y="f10"/>
                    </a:lnTo>
                    <a:cubicBezTo>
                      <a:pt x="f11" y="f12"/>
                      <a:pt x="f13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0" name="Google Shape;10086;p74">
                <a:extLst>
                  <a:ext uri="{FF2B5EF4-FFF2-40B4-BE49-F238E27FC236}">
                    <a16:creationId xmlns:a16="http://schemas.microsoft.com/office/drawing/2014/main" id="{D8BB9F0C-33FE-070A-ECFE-E74D4DAAA343}"/>
                  </a:ext>
                </a:extLst>
              </p:cNvPr>
              <p:cNvSpPr/>
              <p:nvPr/>
            </p:nvSpPr>
            <p:spPr>
              <a:xfrm>
                <a:off x="7223366" y="2947522"/>
                <a:ext cx="48874" cy="4914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734"/>
                  <a:gd name="f4" fmla="val 1636"/>
                  <a:gd name="f5" fmla="val 858"/>
                  <a:gd name="f6" fmla="val 784"/>
                  <a:gd name="f7" fmla="val 707"/>
                  <a:gd name="f8" fmla="val 8"/>
                  <a:gd name="f9" fmla="val 631"/>
                  <a:gd name="f10" fmla="val 23"/>
                  <a:gd name="f11" fmla="val 347"/>
                  <a:gd name="f12" fmla="val 118"/>
                  <a:gd name="f13" fmla="val 127"/>
                  <a:gd name="f14" fmla="val 307"/>
                  <a:gd name="f15" fmla="val 95"/>
                  <a:gd name="f16" fmla="val 590"/>
                  <a:gd name="f17" fmla="val 1"/>
                  <a:gd name="f18" fmla="val 906"/>
                  <a:gd name="f19" fmla="val 1189"/>
                  <a:gd name="f20" fmla="val 284"/>
                  <a:gd name="f21" fmla="val 1410"/>
                  <a:gd name="f22" fmla="val 446"/>
                  <a:gd name="f23" fmla="val 1548"/>
                  <a:gd name="f24" fmla="val 658"/>
                  <a:gd name="f25" fmla="val 871"/>
                  <a:gd name="f26" fmla="val 949"/>
                  <a:gd name="f27" fmla="val 1027"/>
                  <a:gd name="f28" fmla="val 1624"/>
                  <a:gd name="f29" fmla="val 1103"/>
                  <a:gd name="f30" fmla="val 1599"/>
                  <a:gd name="f31" fmla="val 1387"/>
                  <a:gd name="f32" fmla="val 1536"/>
                  <a:gd name="f33" fmla="val 1607"/>
                  <a:gd name="f34" fmla="val 1347"/>
                  <a:gd name="f35" fmla="val 1670"/>
                  <a:gd name="f36" fmla="val 1063"/>
                  <a:gd name="f37" fmla="val 1733"/>
                  <a:gd name="f38" fmla="val 748"/>
                  <a:gd name="f39" fmla="val 464"/>
                  <a:gd name="f40" fmla="val 1450"/>
                  <a:gd name="f41" fmla="val 244"/>
                  <a:gd name="f42" fmla="val 1307"/>
                  <a:gd name="f43" fmla="val 77"/>
                  <a:gd name="f44" fmla="val 1091"/>
                  <a:gd name="f45" fmla="*/ f0 1 1734"/>
                  <a:gd name="f46" fmla="*/ f1 1 1636"/>
                  <a:gd name="f47" fmla="val f2"/>
                  <a:gd name="f48" fmla="val f3"/>
                  <a:gd name="f49" fmla="val f4"/>
                  <a:gd name="f50" fmla="+- f49 0 f47"/>
                  <a:gd name="f51" fmla="+- f48 0 f47"/>
                  <a:gd name="f52" fmla="*/ f51 1 1734"/>
                  <a:gd name="f53" fmla="*/ f50 1 1636"/>
                  <a:gd name="f54" fmla="*/ f47 1 f52"/>
                  <a:gd name="f55" fmla="*/ f48 1 f52"/>
                  <a:gd name="f56" fmla="*/ f47 1 f53"/>
                  <a:gd name="f57" fmla="*/ f49 1 f53"/>
                  <a:gd name="f58" fmla="*/ f54 f45 1"/>
                  <a:gd name="f59" fmla="*/ f55 f45 1"/>
                  <a:gd name="f60" fmla="*/ f57 f46 1"/>
                  <a:gd name="f61" fmla="*/ f56 f4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8" t="f61" r="f59" b="f60"/>
                <a:pathLst>
                  <a:path w="1734" h="1636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15" y="f16"/>
                    </a:cubicBezTo>
                    <a:cubicBezTo>
                      <a:pt x="f17" y="f18"/>
                      <a:pt x="f15" y="f19"/>
                      <a:pt x="f20" y="f21"/>
                    </a:cubicBezTo>
                    <a:cubicBezTo>
                      <a:pt x="f22" y="f23"/>
                      <a:pt x="f24" y="f4"/>
                      <a:pt x="f25" y="f4"/>
                    </a:cubicBezTo>
                    <a:cubicBezTo>
                      <a:pt x="f26" y="f4"/>
                      <a:pt x="f27" y="f28"/>
                      <a:pt x="f29" y="f30"/>
                    </a:cubicBezTo>
                    <a:cubicBezTo>
                      <a:pt x="f31" y="f32"/>
                      <a:pt x="f33" y="f34"/>
                      <a:pt x="f35" y="f36"/>
                    </a:cubicBezTo>
                    <a:cubicBezTo>
                      <a:pt x="f37" y="f38"/>
                      <a:pt x="f35" y="f39"/>
                      <a:pt x="f40" y="f41"/>
                    </a:cubicBezTo>
                    <a:cubicBezTo>
                      <a:pt x="f42" y="f43"/>
                      <a:pt x="f44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1" name="Google Shape;10087;p74">
                <a:extLst>
                  <a:ext uri="{FF2B5EF4-FFF2-40B4-BE49-F238E27FC236}">
                    <a16:creationId xmlns:a16="http://schemas.microsoft.com/office/drawing/2014/main" id="{BEC9BB65-01ED-5182-A8D7-9023404792B5}"/>
                  </a:ext>
                </a:extLst>
              </p:cNvPr>
              <p:cNvSpPr/>
              <p:nvPr/>
            </p:nvSpPr>
            <p:spPr>
              <a:xfrm>
                <a:off x="7130125" y="2760820"/>
                <a:ext cx="359660" cy="37103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760"/>
                  <a:gd name="f4" fmla="val 12351"/>
                  <a:gd name="f5" fmla="val 6428"/>
                  <a:gd name="f6" fmla="val 820"/>
                  <a:gd name="f7" fmla="val 6900"/>
                  <a:gd name="f8" fmla="val 7247"/>
                  <a:gd name="f9" fmla="val 1166"/>
                  <a:gd name="f10" fmla="val 1639"/>
                  <a:gd name="f11" fmla="val 4128"/>
                  <a:gd name="f12" fmla="val 5609"/>
                  <a:gd name="f13" fmla="val 5955"/>
                  <a:gd name="f14" fmla="val 10681"/>
                  <a:gd name="f15" fmla="val 6616"/>
                  <a:gd name="f16" fmla="val 10901"/>
                  <a:gd name="f17" fmla="val 11059"/>
                  <a:gd name="f18" fmla="val 6805"/>
                  <a:gd name="f19" fmla="val 6994"/>
                  <a:gd name="f20" fmla="val 11122"/>
                  <a:gd name="f21" fmla="val 7436"/>
                  <a:gd name="f22" fmla="val 8192"/>
                  <a:gd name="f23" fmla="val 7971"/>
                  <a:gd name="f24" fmla="val 7751"/>
                  <a:gd name="f25" fmla="val 6742"/>
                  <a:gd name="f26" fmla="val 8255"/>
                  <a:gd name="f27" fmla="val 8444"/>
                  <a:gd name="f28" fmla="val 8696"/>
                  <a:gd name="f29" fmla="val 8885"/>
                  <a:gd name="f30" fmla="val 9074"/>
                  <a:gd name="f31" fmla="val 4233"/>
                  <a:gd name="f32" fmla="val 5360"/>
                  <a:gd name="f33" fmla="val 4671"/>
                  <a:gd name="f34" fmla="val 5082"/>
                  <a:gd name="f35" fmla="val 5531"/>
                  <a:gd name="f36" fmla="val 5388"/>
                  <a:gd name="f37" fmla="val 5860"/>
                  <a:gd name="f38" fmla="val 5829"/>
                  <a:gd name="f39" fmla="val 6301"/>
                  <a:gd name="f40" fmla="val 5987"/>
                  <a:gd name="f41" fmla="val 6868"/>
                  <a:gd name="f42" fmla="val 7467"/>
                  <a:gd name="f43" fmla="val 5766"/>
                  <a:gd name="f44" fmla="val 5640"/>
                  <a:gd name="f45" fmla="val 5451"/>
                  <a:gd name="f46" fmla="val 6176"/>
                  <a:gd name="f47" fmla="val 8601"/>
                  <a:gd name="f48" fmla="val 6711"/>
                  <a:gd name="f49" fmla="val 9389"/>
                  <a:gd name="f50" fmla="val 10334"/>
                  <a:gd name="f51" fmla="val 10555"/>
                  <a:gd name="f52" fmla="val 6491"/>
                  <a:gd name="f53" fmla="val 10744"/>
                  <a:gd name="f54" fmla="val 6270"/>
                  <a:gd name="f55" fmla="val 2143"/>
                  <a:gd name="f56" fmla="val 1891"/>
                  <a:gd name="f57" fmla="val 1733"/>
                  <a:gd name="f58" fmla="val 10303"/>
                  <a:gd name="f59" fmla="val 9357"/>
                  <a:gd name="f60" fmla="val 2238"/>
                  <a:gd name="f61" fmla="val 8570"/>
                  <a:gd name="f62" fmla="val 3025"/>
                  <a:gd name="f63" fmla="val 8129"/>
                  <a:gd name="f64" fmla="val 2647"/>
                  <a:gd name="f65" fmla="val 7688"/>
                  <a:gd name="f66" fmla="val 2490"/>
                  <a:gd name="f67" fmla="val 7121"/>
                  <a:gd name="f68" fmla="val 6553"/>
                  <a:gd name="f69" fmla="val 2805"/>
                  <a:gd name="f70" fmla="val 6018"/>
                  <a:gd name="f71" fmla="val 3246"/>
                  <a:gd name="f72" fmla="val 5577"/>
                  <a:gd name="f73" fmla="val 3781"/>
                  <a:gd name="f74" fmla="val 5419"/>
                  <a:gd name="f75" fmla="val 3933"/>
                  <a:gd name="f76" fmla="val 5379"/>
                  <a:gd name="f77" fmla="val 4084"/>
                  <a:gd name="f78" fmla="val 9893"/>
                  <a:gd name="f79" fmla="val 10113"/>
                  <a:gd name="f80" fmla="val 10050"/>
                  <a:gd name="f81" fmla="val 6396"/>
                  <a:gd name="f82" fmla="val 5483"/>
                  <a:gd name="f83" fmla="val 4726"/>
                  <a:gd name="f84" fmla="val 725"/>
                  <a:gd name="f85" fmla="val 2458"/>
                  <a:gd name="f86" fmla="val 1261"/>
                  <a:gd name="f87" fmla="val 599"/>
                  <a:gd name="f88" fmla="val 1"/>
                  <a:gd name="f89" fmla="val 3686"/>
                  <a:gd name="f90" fmla="val 11815"/>
                  <a:gd name="f91" fmla="val 568"/>
                  <a:gd name="f92" fmla="val 12350"/>
                  <a:gd name="f93" fmla="val 11468"/>
                  <a:gd name="f94" fmla="val 12130"/>
                  <a:gd name="f95" fmla="val 12697"/>
                  <a:gd name="f96" fmla="val 12162"/>
                  <a:gd name="f97" fmla="val 11500"/>
                  <a:gd name="f98" fmla="val 8034"/>
                  <a:gd name="f99" fmla="val 7278"/>
                  <a:gd name="f100" fmla="*/ f0 1 12760"/>
                  <a:gd name="f101" fmla="*/ f1 1 12351"/>
                  <a:gd name="f102" fmla="val f2"/>
                  <a:gd name="f103" fmla="val f3"/>
                  <a:gd name="f104" fmla="val f4"/>
                  <a:gd name="f105" fmla="+- f104 0 f102"/>
                  <a:gd name="f106" fmla="+- f103 0 f102"/>
                  <a:gd name="f107" fmla="*/ f106 1 12760"/>
                  <a:gd name="f108" fmla="*/ f105 1 12351"/>
                  <a:gd name="f109" fmla="*/ f102 1 f107"/>
                  <a:gd name="f110" fmla="*/ f103 1 f107"/>
                  <a:gd name="f111" fmla="*/ f102 1 f108"/>
                  <a:gd name="f112" fmla="*/ f104 1 f108"/>
                  <a:gd name="f113" fmla="*/ f109 f100 1"/>
                  <a:gd name="f114" fmla="*/ f110 f100 1"/>
                  <a:gd name="f115" fmla="*/ f112 f101 1"/>
                  <a:gd name="f116" fmla="*/ f111 f10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13" t="f116" r="f114" b="f115"/>
                <a:pathLst>
                  <a:path w="12760" h="12351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lnTo>
                      <a:pt x="f12" y="f11"/>
                    </a:lnTo>
                    <a:lnTo>
                      <a:pt x="f12" y="f10"/>
                    </a:lnTo>
                    <a:cubicBezTo>
                      <a:pt x="f12" y="f9"/>
                      <a:pt x="f13" y="f6"/>
                      <a:pt x="f5" y="f6"/>
                    </a:cubicBezTo>
                    <a:close/>
                    <a:moveTo>
                      <a:pt x="f14" y="f15"/>
                    </a:moveTo>
                    <a:cubicBezTo>
                      <a:pt x="f16" y="f15"/>
                      <a:pt x="f17" y="f18"/>
                      <a:pt x="f17" y="f19"/>
                    </a:cubicBezTo>
                    <a:cubicBezTo>
                      <a:pt x="f20" y="f8"/>
                      <a:pt x="f16" y="f21"/>
                      <a:pt x="f14" y="f21"/>
                    </a:cubicBezTo>
                    <a:lnTo>
                      <a:pt x="f22" y="f21"/>
                    </a:lnTo>
                    <a:cubicBezTo>
                      <a:pt x="f23" y="f21"/>
                      <a:pt x="f24" y="f8"/>
                      <a:pt x="f24" y="f19"/>
                    </a:cubicBezTo>
                    <a:cubicBezTo>
                      <a:pt x="f24" y="f25"/>
                      <a:pt x="f23" y="f15"/>
                      <a:pt x="f22" y="f15"/>
                    </a:cubicBezTo>
                    <a:close/>
                    <a:moveTo>
                      <a:pt x="f14" y="f26"/>
                    </a:moveTo>
                    <a:cubicBezTo>
                      <a:pt x="f16" y="f26"/>
                      <a:pt x="f17" y="f27"/>
                      <a:pt x="f17" y="f28"/>
                    </a:cubicBezTo>
                    <a:cubicBezTo>
                      <a:pt x="f20" y="f29"/>
                      <a:pt x="f16" y="f30"/>
                      <a:pt x="f14" y="f30"/>
                    </a:cubicBezTo>
                    <a:lnTo>
                      <a:pt x="f22" y="f30"/>
                    </a:lnTo>
                    <a:cubicBezTo>
                      <a:pt x="f23" y="f30"/>
                      <a:pt x="f24" y="f29"/>
                      <a:pt x="f24" y="f28"/>
                    </a:cubicBezTo>
                    <a:cubicBezTo>
                      <a:pt x="f24" y="f27"/>
                      <a:pt x="f23" y="f26"/>
                      <a:pt x="f22" y="f26"/>
                    </a:cubicBezTo>
                    <a:close/>
                    <a:moveTo>
                      <a:pt x="f31" y="f32"/>
                    </a:moveTo>
                    <a:cubicBezTo>
                      <a:pt x="f33" y="f32"/>
                      <a:pt x="f34" y="f35"/>
                      <a:pt x="f36" y="f37"/>
                    </a:cubicBezTo>
                    <a:cubicBezTo>
                      <a:pt x="f38" y="f39"/>
                      <a:pt x="f40" y="f41"/>
                      <a:pt x="f38" y="f42"/>
                    </a:cubicBezTo>
                    <a:cubicBezTo>
                      <a:pt x="f43" y="f24"/>
                      <a:pt x="f44" y="f23"/>
                      <a:pt x="f45" y="f22"/>
                    </a:cubicBezTo>
                    <a:cubicBezTo>
                      <a:pt x="f46" y="f47"/>
                      <a:pt x="f48" y="f49"/>
                      <a:pt x="f48" y="f50"/>
                    </a:cubicBezTo>
                    <a:cubicBezTo>
                      <a:pt x="f48" y="f51"/>
                      <a:pt x="f52" y="f53"/>
                      <a:pt x="f54" y="f53"/>
                    </a:cubicBezTo>
                    <a:lnTo>
                      <a:pt x="f55" y="f53"/>
                    </a:lnTo>
                    <a:cubicBezTo>
                      <a:pt x="f56" y="f53"/>
                      <a:pt x="f57" y="f51"/>
                      <a:pt x="f57" y="f58"/>
                    </a:cubicBezTo>
                    <a:cubicBezTo>
                      <a:pt x="f57" y="f59"/>
                      <a:pt x="f60" y="f61"/>
                      <a:pt x="f62" y="f63"/>
                    </a:cubicBezTo>
                    <a:cubicBezTo>
                      <a:pt x="f64" y="f65"/>
                      <a:pt x="f66" y="f67"/>
                      <a:pt x="f64" y="f68"/>
                    </a:cubicBezTo>
                    <a:cubicBezTo>
                      <a:pt x="f69" y="f70"/>
                      <a:pt x="f71" y="f72"/>
                      <a:pt x="f73" y="f74"/>
                    </a:cubicBezTo>
                    <a:cubicBezTo>
                      <a:pt x="f75" y="f76"/>
                      <a:pt x="f77" y="f32"/>
                      <a:pt x="f31" y="f32"/>
                    </a:cubicBezTo>
                    <a:close/>
                    <a:moveTo>
                      <a:pt x="f14" y="f78"/>
                    </a:moveTo>
                    <a:cubicBezTo>
                      <a:pt x="f16" y="f78"/>
                      <a:pt x="f17" y="f79"/>
                      <a:pt x="f17" y="f58"/>
                    </a:cubicBezTo>
                    <a:cubicBezTo>
                      <a:pt x="f20" y="f51"/>
                      <a:pt x="f16" y="f53"/>
                      <a:pt x="f14" y="f53"/>
                    </a:cubicBezTo>
                    <a:lnTo>
                      <a:pt x="f22" y="f53"/>
                    </a:lnTo>
                    <a:cubicBezTo>
                      <a:pt x="f23" y="f53"/>
                      <a:pt x="f24" y="f51"/>
                      <a:pt x="f24" y="f58"/>
                    </a:cubicBezTo>
                    <a:cubicBezTo>
                      <a:pt x="f24" y="f80"/>
                      <a:pt x="f23" y="f78"/>
                      <a:pt x="f22" y="f78"/>
                    </a:cubicBezTo>
                    <a:close/>
                    <a:moveTo>
                      <a:pt x="f81" y="f2"/>
                    </a:moveTo>
                    <a:cubicBezTo>
                      <a:pt x="f82" y="f2"/>
                      <a:pt x="f83" y="f84"/>
                      <a:pt x="f83" y="f10"/>
                    </a:cubicBezTo>
                    <a:lnTo>
                      <a:pt x="f83" y="f85"/>
                    </a:lnTo>
                    <a:lnTo>
                      <a:pt x="f86" y="f85"/>
                    </a:lnTo>
                    <a:cubicBezTo>
                      <a:pt x="f87" y="f85"/>
                      <a:pt x="f88" y="f62"/>
                      <a:pt x="f88" y="f89"/>
                    </a:cubicBezTo>
                    <a:lnTo>
                      <a:pt x="f88" y="f20"/>
                    </a:lnTo>
                    <a:cubicBezTo>
                      <a:pt x="f88" y="f90"/>
                      <a:pt x="f91" y="f92"/>
                      <a:pt x="f86" y="f92"/>
                    </a:cubicBezTo>
                    <a:lnTo>
                      <a:pt x="f93" y="f92"/>
                    </a:lnTo>
                    <a:cubicBezTo>
                      <a:pt x="f94" y="f92"/>
                      <a:pt x="f95" y="f90"/>
                      <a:pt x="f95" y="f20"/>
                    </a:cubicBezTo>
                    <a:lnTo>
                      <a:pt x="f95" y="f89"/>
                    </a:lnTo>
                    <a:cubicBezTo>
                      <a:pt x="f3" y="f62"/>
                      <a:pt x="f96" y="f85"/>
                      <a:pt x="f97" y="f85"/>
                    </a:cubicBezTo>
                    <a:lnTo>
                      <a:pt x="f98" y="f85"/>
                    </a:lnTo>
                    <a:lnTo>
                      <a:pt x="f98" y="f10"/>
                    </a:lnTo>
                    <a:cubicBezTo>
                      <a:pt x="f98" y="f84"/>
                      <a:pt x="f99" y="f2"/>
                      <a:pt x="f81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2" name="Google Shape;10088;p74">
                <a:extLst>
                  <a:ext uri="{FF2B5EF4-FFF2-40B4-BE49-F238E27FC236}">
                    <a16:creationId xmlns:a16="http://schemas.microsoft.com/office/drawing/2014/main" id="{63484A7C-CE16-9B71-607B-A181AD88540C}"/>
                  </a:ext>
                </a:extLst>
              </p:cNvPr>
              <p:cNvSpPr/>
              <p:nvPr/>
            </p:nvSpPr>
            <p:spPr>
              <a:xfrm>
                <a:off x="7303303" y="2801520"/>
                <a:ext cx="15983" cy="1706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67"/>
                  <a:gd name="f4" fmla="val 568"/>
                  <a:gd name="f5" fmla="val 284"/>
                  <a:gd name="f6" fmla="val 126"/>
                  <a:gd name="f7" fmla="val 441"/>
                  <a:gd name="f8" fmla="*/ f0 1 567"/>
                  <a:gd name="f9" fmla="*/ f1 1 568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567"/>
                  <a:gd name="f16" fmla="*/ f13 1 568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567" h="568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cubicBezTo>
                      <a:pt x="f2" y="f7"/>
                      <a:pt x="f6" y="f3"/>
                      <a:pt x="f5" y="f3"/>
                    </a:cubicBezTo>
                    <a:cubicBezTo>
                      <a:pt x="f7" y="f3"/>
                      <a:pt x="f3" y="f7"/>
                      <a:pt x="f3" y="f5"/>
                    </a:cubicBezTo>
                    <a:cubicBezTo>
                      <a:pt x="f3" y="f6"/>
                      <a:pt x="f7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33" name="Google Shape;10089;p74">
              <a:extLst>
                <a:ext uri="{FF2B5EF4-FFF2-40B4-BE49-F238E27FC236}">
                  <a16:creationId xmlns:a16="http://schemas.microsoft.com/office/drawing/2014/main" id="{1199F107-E76F-E4B5-BCEE-8E9B306780CA}"/>
                </a:ext>
              </a:extLst>
            </p:cNvPr>
            <p:cNvGrpSpPr/>
            <p:nvPr/>
          </p:nvGrpSpPr>
          <p:grpSpPr>
            <a:xfrm>
              <a:off x="6403515" y="1179621"/>
              <a:ext cx="515511" cy="543501"/>
              <a:chOff x="6403515" y="1179621"/>
              <a:chExt cx="515511" cy="543501"/>
            </a:xfrm>
          </p:grpSpPr>
          <p:sp>
            <p:nvSpPr>
              <p:cNvPr id="34" name="Google Shape;10090;p74">
                <a:extLst>
                  <a:ext uri="{FF2B5EF4-FFF2-40B4-BE49-F238E27FC236}">
                    <a16:creationId xmlns:a16="http://schemas.microsoft.com/office/drawing/2014/main" id="{914DA19F-566E-6962-65B7-6C81DF5E7098}"/>
                  </a:ext>
                </a:extLst>
              </p:cNvPr>
              <p:cNvSpPr/>
              <p:nvPr/>
            </p:nvSpPr>
            <p:spPr>
              <a:xfrm>
                <a:off x="6523439" y="1179621"/>
                <a:ext cx="275636" cy="34362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806"/>
                  <a:gd name="f4" fmla="val 7961"/>
                  <a:gd name="f5" fmla="val 4506"/>
                  <a:gd name="f6" fmla="val 3266"/>
                  <a:gd name="f7" fmla="val 4569"/>
                  <a:gd name="f8" fmla="val 4601"/>
                  <a:gd name="f9" fmla="val 3298"/>
                  <a:gd name="f10" fmla="val 4632"/>
                  <a:gd name="f11" fmla="val 5577"/>
                  <a:gd name="f12" fmla="val 4621"/>
                  <a:gd name="f13" fmla="val 5420"/>
                  <a:gd name="f14" fmla="val 5881"/>
                  <a:gd name="f15" fmla="val 4664"/>
                  <a:gd name="f16" fmla="val 7110"/>
                  <a:gd name="f17" fmla="val 3403"/>
                  <a:gd name="f18" fmla="val 2206"/>
                  <a:gd name="f19" fmla="val 1419"/>
                  <a:gd name="f20" fmla="val 5944"/>
                  <a:gd name="f21" fmla="val 1261"/>
                  <a:gd name="f22" fmla="val 2238"/>
                  <a:gd name="f23" fmla="val 2269"/>
                  <a:gd name="f24" fmla="val 2301"/>
                  <a:gd name="f25" fmla="val 4055"/>
                  <a:gd name="f26" fmla="val 1"/>
                  <a:gd name="f27" fmla="val 3400"/>
                  <a:gd name="f28" fmla="val 2703"/>
                  <a:gd name="f29" fmla="val 167"/>
                  <a:gd name="f30" fmla="val 2049"/>
                  <a:gd name="f31" fmla="val 494"/>
                  <a:gd name="f32" fmla="val 1957"/>
                  <a:gd name="f33" fmla="val 483"/>
                  <a:gd name="f34" fmla="val 1867"/>
                  <a:gd name="f35" fmla="val 478"/>
                  <a:gd name="f36" fmla="val 1779"/>
                  <a:gd name="f37" fmla="val 1354"/>
                  <a:gd name="f38" fmla="val 976"/>
                  <a:gd name="f39" fmla="val 600"/>
                  <a:gd name="f40" fmla="val 662"/>
                  <a:gd name="f41" fmla="val 809"/>
                  <a:gd name="f42" fmla="val 347"/>
                  <a:gd name="f43" fmla="val 1061"/>
                  <a:gd name="f44" fmla="val 1534"/>
                  <a:gd name="f45" fmla="val 2384"/>
                  <a:gd name="f46" fmla="val 2857"/>
                  <a:gd name="f47" fmla="val 95"/>
                  <a:gd name="f48" fmla="val 3613"/>
                  <a:gd name="f49" fmla="val 473"/>
                  <a:gd name="f50" fmla="val 4810"/>
                  <a:gd name="f51" fmla="val 536"/>
                  <a:gd name="f52" fmla="val 6070"/>
                  <a:gd name="f53" fmla="val 1482"/>
                  <a:gd name="f54" fmla="val 7078"/>
                  <a:gd name="f55" fmla="val 7646"/>
                  <a:gd name="f56" fmla="val 2710"/>
                  <a:gd name="f57" fmla="val 5136"/>
                  <a:gd name="f58" fmla="val 6207"/>
                  <a:gd name="f59" fmla="val 6417"/>
                  <a:gd name="f60" fmla="val 6396"/>
                  <a:gd name="f61" fmla="val 6554"/>
                  <a:gd name="f62" fmla="val 4085"/>
                  <a:gd name="f63" fmla="val 6774"/>
                  <a:gd name="f64" fmla="val 3046"/>
                  <a:gd name="f65" fmla="val 2447"/>
                  <a:gd name="f66" fmla="val 1565"/>
                  <a:gd name="f67" fmla="val 6459"/>
                  <a:gd name="f68" fmla="val 872"/>
                  <a:gd name="f69" fmla="val 5703"/>
                  <a:gd name="f70" fmla="val 431"/>
                  <a:gd name="f71" fmla="val 5234"/>
                  <a:gd name="f72" fmla="val 143"/>
                  <a:gd name="f73" fmla="val 4662"/>
                  <a:gd name="f74" fmla="*/ f0 1 6806"/>
                  <a:gd name="f75" fmla="*/ f1 1 7961"/>
                  <a:gd name="f76" fmla="val f2"/>
                  <a:gd name="f77" fmla="val f3"/>
                  <a:gd name="f78" fmla="val f4"/>
                  <a:gd name="f79" fmla="+- f78 0 f76"/>
                  <a:gd name="f80" fmla="+- f77 0 f76"/>
                  <a:gd name="f81" fmla="*/ f80 1 6806"/>
                  <a:gd name="f82" fmla="*/ f79 1 7961"/>
                  <a:gd name="f83" fmla="*/ f76 1 f81"/>
                  <a:gd name="f84" fmla="*/ f77 1 f81"/>
                  <a:gd name="f85" fmla="*/ f76 1 f82"/>
                  <a:gd name="f86" fmla="*/ f78 1 f82"/>
                  <a:gd name="f87" fmla="*/ f83 f74 1"/>
                  <a:gd name="f88" fmla="*/ f84 f74 1"/>
                  <a:gd name="f89" fmla="*/ f86 f75 1"/>
                  <a:gd name="f90" fmla="*/ f85 f7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7" t="f90" r="f88" b="f89"/>
                <a:pathLst>
                  <a:path w="6806" h="7961">
                    <a:moveTo>
                      <a:pt x="f5" y="f6"/>
                    </a:moveTo>
                    <a:cubicBezTo>
                      <a:pt x="f7" y="f6"/>
                      <a:pt x="f8" y="f9"/>
                      <a:pt x="f10" y="f9"/>
                    </a:cubicBezTo>
                    <a:lnTo>
                      <a:pt x="f11" y="f12"/>
                    </a:lnTo>
                    <a:cubicBezTo>
                      <a:pt x="f13" y="f14"/>
                      <a:pt x="f15" y="f16"/>
                      <a:pt x="f17" y="f16"/>
                    </a:cubicBezTo>
                    <a:cubicBezTo>
                      <a:pt x="f18" y="f16"/>
                      <a:pt x="f19" y="f20"/>
                      <a:pt x="f21" y="f12"/>
                    </a:cubicBezTo>
                    <a:lnTo>
                      <a:pt x="f18" y="f9"/>
                    </a:lnTo>
                    <a:cubicBezTo>
                      <a:pt x="f22" y="f6"/>
                      <a:pt x="f23" y="f6"/>
                      <a:pt x="f24" y="f6"/>
                    </a:cubicBezTo>
                    <a:close/>
                    <a:moveTo>
                      <a:pt x="f25" y="f26"/>
                    </a:moveTo>
                    <a:cubicBezTo>
                      <a:pt x="f27" y="f26"/>
                      <a:pt x="f28" y="f29"/>
                      <a:pt x="f30" y="f31"/>
                    </a:cubicBezTo>
                    <a:cubicBezTo>
                      <a:pt x="f32" y="f33"/>
                      <a:pt x="f34" y="f35"/>
                      <a:pt x="f36" y="f35"/>
                    </a:cubicBezTo>
                    <a:cubicBezTo>
                      <a:pt x="f37" y="f35"/>
                      <a:pt x="f38" y="f39"/>
                      <a:pt x="f40" y="f41"/>
                    </a:cubicBezTo>
                    <a:cubicBezTo>
                      <a:pt x="f42" y="f43"/>
                      <a:pt x="f26" y="f44"/>
                      <a:pt x="f26" y="f45"/>
                    </a:cubicBezTo>
                    <a:cubicBezTo>
                      <a:pt x="f26" y="f46"/>
                      <a:pt x="f47" y="f48"/>
                      <a:pt x="f42" y="f12"/>
                    </a:cubicBezTo>
                    <a:cubicBezTo>
                      <a:pt x="f49" y="f50"/>
                      <a:pt x="f51" y="f52"/>
                      <a:pt x="f53" y="f54"/>
                    </a:cubicBezTo>
                    <a:cubicBezTo>
                      <a:pt x="f30" y="f55"/>
                      <a:pt x="f56" y="f4"/>
                      <a:pt x="f17" y="f4"/>
                    </a:cubicBezTo>
                    <a:cubicBezTo>
                      <a:pt x="f57" y="f4"/>
                      <a:pt x="f58" y="f59"/>
                      <a:pt x="f60" y="f12"/>
                    </a:cubicBezTo>
                    <a:cubicBezTo>
                      <a:pt x="f61" y="f62"/>
                      <a:pt x="f63" y="f64"/>
                      <a:pt x="f3" y="f65"/>
                    </a:cubicBezTo>
                    <a:cubicBezTo>
                      <a:pt x="f3" y="f66"/>
                      <a:pt x="f67" y="f68"/>
                      <a:pt x="f69" y="f70"/>
                    </a:cubicBezTo>
                    <a:cubicBezTo>
                      <a:pt x="f71" y="f72"/>
                      <a:pt x="f73" y="f26"/>
                      <a:pt x="f25" y="f2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5" name="Google Shape;10091;p74">
                <a:extLst>
                  <a:ext uri="{FF2B5EF4-FFF2-40B4-BE49-F238E27FC236}">
                    <a16:creationId xmlns:a16="http://schemas.microsoft.com/office/drawing/2014/main" id="{56CDD99F-00E4-72E1-13C3-025A57A6F06C}"/>
                  </a:ext>
                </a:extLst>
              </p:cNvPr>
              <p:cNvSpPr/>
              <p:nvPr/>
            </p:nvSpPr>
            <p:spPr>
              <a:xfrm>
                <a:off x="6403515" y="1519440"/>
                <a:ext cx="515511" cy="20368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729"/>
                  <a:gd name="f4" fmla="val 4719"/>
                  <a:gd name="f5" fmla="val 4474"/>
                  <a:gd name="f6" fmla="val 1001"/>
                  <a:gd name="f7" fmla="val 5797"/>
                  <a:gd name="f8" fmla="val 2293"/>
                  <a:gd name="f9" fmla="val 5199"/>
                  <a:gd name="f10" fmla="val 2891"/>
                  <a:gd name="f11" fmla="val 4002"/>
                  <a:gd name="f12" fmla="val 1159"/>
                  <a:gd name="f13" fmla="val 4159"/>
                  <a:gd name="f14" fmla="val 1096"/>
                  <a:gd name="f15" fmla="val 4380"/>
                  <a:gd name="f16" fmla="val 1064"/>
                  <a:gd name="f17" fmla="val 8318"/>
                  <a:gd name="f18" fmla="val 8475"/>
                  <a:gd name="f19" fmla="val 8633"/>
                  <a:gd name="f20" fmla="val 8790"/>
                  <a:gd name="f21" fmla="val 1190"/>
                  <a:gd name="f22" fmla="val 7593"/>
                  <a:gd name="f23" fmla="val 6995"/>
                  <a:gd name="f24" fmla="val 10681"/>
                  <a:gd name="f25" fmla="val 3112"/>
                  <a:gd name="f26" fmla="val 10901"/>
                  <a:gd name="f27" fmla="val 11059"/>
                  <a:gd name="f28" fmla="val 3301"/>
                  <a:gd name="f29" fmla="val 3553"/>
                  <a:gd name="f30" fmla="val 3742"/>
                  <a:gd name="f31" fmla="val 10870"/>
                  <a:gd name="f32" fmla="val 3931"/>
                  <a:gd name="f33" fmla="val 9578"/>
                  <a:gd name="f34" fmla="val 9326"/>
                  <a:gd name="f35" fmla="val 9137"/>
                  <a:gd name="f36" fmla="val 4458"/>
                  <a:gd name="f37" fmla="val 1"/>
                  <a:gd name="f38" fmla="val 4348"/>
                  <a:gd name="f39" fmla="val 4238"/>
                  <a:gd name="f40" fmla="val 40"/>
                  <a:gd name="f41" fmla="val 119"/>
                  <a:gd name="f42" fmla="val 4065"/>
                  <a:gd name="f43" fmla="val 245"/>
                  <a:gd name="f44" fmla="val 3939"/>
                  <a:gd name="f45" fmla="val 308"/>
                  <a:gd name="f46" fmla="val 3781"/>
                  <a:gd name="f47" fmla="val 2395"/>
                  <a:gd name="f48" fmla="val 914"/>
                  <a:gd name="f49" fmla="val 1442"/>
                  <a:gd name="f50" fmla="val 2639"/>
                  <a:gd name="f51" fmla="val 4341"/>
                  <a:gd name="f52" fmla="val 4561"/>
                  <a:gd name="f53" fmla="val 189"/>
                  <a:gd name="f54" fmla="val 441"/>
                  <a:gd name="f55" fmla="val 12287"/>
                  <a:gd name="f56" fmla="val 12508"/>
                  <a:gd name="f57" fmla="val 12665"/>
                  <a:gd name="f58" fmla="val 4530"/>
                  <a:gd name="f59" fmla="val 12728"/>
                  <a:gd name="f60" fmla="val 1474"/>
                  <a:gd name="f61" fmla="val 11783"/>
                  <a:gd name="f62" fmla="val 371"/>
                  <a:gd name="f63" fmla="val 10303"/>
                  <a:gd name="f64" fmla="val 8948"/>
                  <a:gd name="f65" fmla="val 8727"/>
                  <a:gd name="f66" fmla="val 8664"/>
                  <a:gd name="f67" fmla="val 277"/>
                  <a:gd name="f68" fmla="val 8538"/>
                  <a:gd name="f69" fmla="val 151"/>
                  <a:gd name="f70" fmla="val 8456"/>
                  <a:gd name="f71" fmla="val 52"/>
                  <a:gd name="f72" fmla="val 8339"/>
                  <a:gd name="f73" fmla="val 5"/>
                  <a:gd name="f74" fmla="val 8219"/>
                  <a:gd name="f75" fmla="val 8110"/>
                  <a:gd name="f76" fmla="val 7998"/>
                  <a:gd name="f77" fmla="val 44"/>
                  <a:gd name="f78" fmla="val 7908"/>
                  <a:gd name="f79" fmla="val 6333"/>
                  <a:gd name="f80" fmla="val 1694"/>
                  <a:gd name="f81" fmla="val 4758"/>
                  <a:gd name="f82" fmla="val 4679"/>
                  <a:gd name="f83" fmla="val 4569"/>
                  <a:gd name="f84" fmla="*/ f0 1 12729"/>
                  <a:gd name="f85" fmla="*/ f1 1 4719"/>
                  <a:gd name="f86" fmla="val f2"/>
                  <a:gd name="f87" fmla="val f3"/>
                  <a:gd name="f88" fmla="val f4"/>
                  <a:gd name="f89" fmla="+- f88 0 f86"/>
                  <a:gd name="f90" fmla="+- f87 0 f86"/>
                  <a:gd name="f91" fmla="*/ f90 1 12729"/>
                  <a:gd name="f92" fmla="*/ f89 1 4719"/>
                  <a:gd name="f93" fmla="*/ f86 1 f91"/>
                  <a:gd name="f94" fmla="*/ f87 1 f91"/>
                  <a:gd name="f95" fmla="*/ f86 1 f92"/>
                  <a:gd name="f96" fmla="*/ f88 1 f92"/>
                  <a:gd name="f97" fmla="*/ f93 f84 1"/>
                  <a:gd name="f98" fmla="*/ f94 f84 1"/>
                  <a:gd name="f99" fmla="*/ f96 f85 1"/>
                  <a:gd name="f100" fmla="*/ f95 f8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7" t="f100" r="f98" b="f99"/>
                <a:pathLst>
                  <a:path w="12729" h="4719">
                    <a:moveTo>
                      <a:pt x="f5" y="f6"/>
                    </a:moveTo>
                    <a:lnTo>
                      <a:pt x="f7" y="f8"/>
                    </a:lnTo>
                    <a:lnTo>
                      <a:pt x="f9" y="f10"/>
                    </a:lnTo>
                    <a:lnTo>
                      <a:pt x="f11" y="f12"/>
                    </a:lnTo>
                    <a:cubicBezTo>
                      <a:pt x="f13" y="f14"/>
                      <a:pt x="f15" y="f16"/>
                      <a:pt x="f5" y="f6"/>
                    </a:cubicBezTo>
                    <a:close/>
                    <a:moveTo>
                      <a:pt x="f17" y="f6"/>
                    </a:moveTo>
                    <a:cubicBezTo>
                      <a:pt x="f18" y="f16"/>
                      <a:pt x="f19" y="f12"/>
                      <a:pt x="f20" y="f21"/>
                    </a:cubicBezTo>
                    <a:lnTo>
                      <a:pt x="f22" y="f10"/>
                    </a:lnTo>
                    <a:lnTo>
                      <a:pt x="f23" y="f8"/>
                    </a:lnTo>
                    <a:lnTo>
                      <a:pt x="f17" y="f6"/>
                    </a:lnTo>
                    <a:close/>
                    <a:moveTo>
                      <a:pt x="f24" y="f25"/>
                    </a:moveTo>
                    <a:cubicBezTo>
                      <a:pt x="f26" y="f25"/>
                      <a:pt x="f27" y="f28"/>
                      <a:pt x="f27" y="f29"/>
                    </a:cubicBezTo>
                    <a:cubicBezTo>
                      <a:pt x="f27" y="f30"/>
                      <a:pt x="f31" y="f32"/>
                      <a:pt x="f24" y="f32"/>
                    </a:cubicBezTo>
                    <a:lnTo>
                      <a:pt x="f33" y="f32"/>
                    </a:lnTo>
                    <a:cubicBezTo>
                      <a:pt x="f34" y="f32"/>
                      <a:pt x="f35" y="f30"/>
                      <a:pt x="f35" y="f29"/>
                    </a:cubicBezTo>
                    <a:cubicBezTo>
                      <a:pt x="f35" y="f28"/>
                      <a:pt x="f34" y="f25"/>
                      <a:pt x="f33" y="f25"/>
                    </a:cubicBezTo>
                    <a:close/>
                    <a:moveTo>
                      <a:pt x="f36" y="f37"/>
                    </a:moveTo>
                    <a:cubicBezTo>
                      <a:pt x="f38" y="f37"/>
                      <a:pt x="f39" y="f40"/>
                      <a:pt x="f13" y="f41"/>
                    </a:cubicBezTo>
                    <a:cubicBezTo>
                      <a:pt x="f42" y="f43"/>
                      <a:pt x="f44" y="f45"/>
                      <a:pt x="f46" y="f45"/>
                    </a:cubicBezTo>
                    <a:lnTo>
                      <a:pt x="f47" y="f45"/>
                    </a:lnTo>
                    <a:cubicBezTo>
                      <a:pt x="f48" y="f45"/>
                      <a:pt x="f2" y="f49"/>
                      <a:pt x="f2" y="f50"/>
                    </a:cubicBezTo>
                    <a:lnTo>
                      <a:pt x="f2" y="f51"/>
                    </a:lnTo>
                    <a:cubicBezTo>
                      <a:pt x="f2" y="f52"/>
                      <a:pt x="f53" y="f4"/>
                      <a:pt x="f54" y="f4"/>
                    </a:cubicBezTo>
                    <a:lnTo>
                      <a:pt x="f55" y="f4"/>
                    </a:lnTo>
                    <a:cubicBezTo>
                      <a:pt x="f56" y="f4"/>
                      <a:pt x="f57" y="f58"/>
                      <a:pt x="f57" y="f51"/>
                    </a:cubicBezTo>
                    <a:lnTo>
                      <a:pt x="f57" y="f50"/>
                    </a:lnTo>
                    <a:cubicBezTo>
                      <a:pt x="f59" y="f60"/>
                      <a:pt x="f61" y="f62"/>
                      <a:pt x="f63" y="f62"/>
                    </a:cubicBezTo>
                    <a:lnTo>
                      <a:pt x="f64" y="f62"/>
                    </a:lnTo>
                    <a:cubicBezTo>
                      <a:pt x="f65" y="f62"/>
                      <a:pt x="f66" y="f67"/>
                      <a:pt x="f68" y="f69"/>
                    </a:cubicBezTo>
                    <a:cubicBezTo>
                      <a:pt x="f70" y="f71"/>
                      <a:pt x="f72" y="f73"/>
                      <a:pt x="f74" y="f73"/>
                    </a:cubicBezTo>
                    <a:cubicBezTo>
                      <a:pt x="f75" y="f73"/>
                      <a:pt x="f76" y="f77"/>
                      <a:pt x="f78" y="f41"/>
                    </a:cubicBezTo>
                    <a:lnTo>
                      <a:pt x="f79" y="f80"/>
                    </a:lnTo>
                    <a:lnTo>
                      <a:pt x="f81" y="f41"/>
                    </a:lnTo>
                    <a:cubicBezTo>
                      <a:pt x="f82" y="f40"/>
                      <a:pt x="f83" y="f37"/>
                      <a:pt x="f36" y="f37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sp>
          <p:nvSpPr>
            <p:cNvPr id="36" name="Google Shape;10113;p74">
              <a:extLst>
                <a:ext uri="{FF2B5EF4-FFF2-40B4-BE49-F238E27FC236}">
                  <a16:creationId xmlns:a16="http://schemas.microsoft.com/office/drawing/2014/main" id="{1B2D19EE-D6D5-57AA-F0EC-082190CEB0BB}"/>
                </a:ext>
              </a:extLst>
            </p:cNvPr>
            <p:cNvSpPr/>
            <p:nvPr/>
          </p:nvSpPr>
          <p:spPr>
            <a:xfrm>
              <a:off x="5229490" y="2730663"/>
              <a:ext cx="395670" cy="4170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60"/>
                <a:gd name="f4" fmla="val 12619"/>
                <a:gd name="f5" fmla="val 10082"/>
                <a:gd name="f6" fmla="val 2190"/>
                <a:gd name="f7" fmla="val 11027"/>
                <a:gd name="f8" fmla="val 2726"/>
                <a:gd name="f9" fmla="val 8948"/>
                <a:gd name="f10" fmla="val 6317"/>
                <a:gd name="f11" fmla="val 8003"/>
                <a:gd name="f12" fmla="val 5781"/>
                <a:gd name="f13" fmla="val 8349"/>
                <a:gd name="f14" fmla="val 5151"/>
                <a:gd name="f15" fmla="val 9704"/>
                <a:gd name="f16" fmla="val 2820"/>
                <a:gd name="f17" fmla="val 7813"/>
                <a:gd name="f18" fmla="val 6601"/>
                <a:gd name="f19" fmla="val 8318"/>
                <a:gd name="f20" fmla="val 6916"/>
                <a:gd name="f21" fmla="val 7782"/>
                <a:gd name="f22" fmla="val 7262"/>
                <a:gd name="f23" fmla="val 10554"/>
                <a:gd name="f24" fmla="val 8522"/>
                <a:gd name="f25" fmla="val 10806"/>
                <a:gd name="f26" fmla="val 10964"/>
                <a:gd name="f27" fmla="val 8711"/>
                <a:gd name="f28" fmla="val 8900"/>
                <a:gd name="f29" fmla="val 9153"/>
                <a:gd name="f30" fmla="val 9342"/>
                <a:gd name="f31" fmla="val 5608"/>
                <a:gd name="f32" fmla="val 5356"/>
                <a:gd name="f33" fmla="val 5167"/>
                <a:gd name="f34" fmla="val 8680"/>
                <a:gd name="f35" fmla="val 3088"/>
                <a:gd name="f36" fmla="val 5592"/>
                <a:gd name="f37" fmla="val 3308"/>
                <a:gd name="f38" fmla="val 3497"/>
                <a:gd name="f39" fmla="val 5813"/>
                <a:gd name="f40" fmla="val 6002"/>
                <a:gd name="f41" fmla="val 6286"/>
                <a:gd name="f42" fmla="val 3970"/>
                <a:gd name="f43" fmla="val 6443"/>
                <a:gd name="f44" fmla="val 4348"/>
                <a:gd name="f45" fmla="val 7451"/>
                <a:gd name="f46" fmla="val 7703"/>
                <a:gd name="f47" fmla="val 4159"/>
                <a:gd name="f48" fmla="val 7861"/>
                <a:gd name="f49" fmla="val 3907"/>
                <a:gd name="f50" fmla="val 3655"/>
                <a:gd name="f51" fmla="val 7640"/>
                <a:gd name="f52" fmla="val 7231"/>
                <a:gd name="f53" fmla="val 7010"/>
                <a:gd name="f54" fmla="val 2836"/>
                <a:gd name="f55" fmla="val 2678"/>
                <a:gd name="f56" fmla="val 3025"/>
                <a:gd name="f57" fmla="val 7924"/>
                <a:gd name="f58" fmla="val 3340"/>
                <a:gd name="f59" fmla="val 8176"/>
                <a:gd name="f60" fmla="val 3781"/>
                <a:gd name="f61" fmla="val 8491"/>
                <a:gd name="f62" fmla="val 8869"/>
                <a:gd name="f63" fmla="val 9531"/>
                <a:gd name="f64" fmla="val 10098"/>
                <a:gd name="f65" fmla="val 10539"/>
                <a:gd name="f66" fmla="val 10728"/>
                <a:gd name="f67" fmla="val 11011"/>
                <a:gd name="f68" fmla="val 11232"/>
                <a:gd name="f69" fmla="val 11452"/>
                <a:gd name="f70" fmla="val 2206"/>
                <a:gd name="f71" fmla="val 10570"/>
                <a:gd name="f72" fmla="val 1859"/>
                <a:gd name="f73" fmla="val 9310"/>
                <a:gd name="f74" fmla="val 2048"/>
                <a:gd name="f75" fmla="val 9121"/>
                <a:gd name="f76" fmla="val 2300"/>
                <a:gd name="f77" fmla="val 2521"/>
                <a:gd name="f78" fmla="val 9783"/>
                <a:gd name="f79" fmla="val 2867"/>
                <a:gd name="f80" fmla="val 9940"/>
                <a:gd name="f81" fmla="val 9751"/>
                <a:gd name="f82" fmla="val 3182"/>
                <a:gd name="f83" fmla="val 9089"/>
                <a:gd name="f84" fmla="val 8837"/>
                <a:gd name="f85" fmla="val 2395"/>
                <a:gd name="f86" fmla="val 8113"/>
                <a:gd name="f87" fmla="val 6475"/>
                <a:gd name="f88" fmla="val 5750"/>
                <a:gd name="f89" fmla="val 11200"/>
                <a:gd name="f90" fmla="val 11641"/>
                <a:gd name="f91" fmla="val 11830"/>
                <a:gd name="f92" fmla="val 10933"/>
                <a:gd name="f93" fmla="val 1"/>
                <a:gd name="f94" fmla="val 10599"/>
                <a:gd name="f95" fmla="val 10280"/>
                <a:gd name="f96" fmla="val 176"/>
                <a:gd name="f97" fmla="val 10113"/>
                <a:gd name="f98" fmla="val 489"/>
                <a:gd name="f99" fmla="val 7877"/>
                <a:gd name="f100" fmla="val 4395"/>
                <a:gd name="f101" fmla="val 1229"/>
                <a:gd name="f102" fmla="val 567"/>
                <a:gd name="f103" fmla="val 4931"/>
                <a:gd name="f104" fmla="val 11389"/>
                <a:gd name="f105" fmla="val 12051"/>
                <a:gd name="f106" fmla="val 12618"/>
                <a:gd name="f107" fmla="val 11437"/>
                <a:gd name="f108" fmla="val 12098"/>
                <a:gd name="f109" fmla="val 12697"/>
                <a:gd name="f110" fmla="val 12082"/>
                <a:gd name="f111" fmla="val 12602"/>
                <a:gd name="f112" fmla="val 12067"/>
                <a:gd name="f113" fmla="val 11374"/>
                <a:gd name="f114" fmla="val 12476"/>
                <a:gd name="f115" fmla="val 1875"/>
                <a:gd name="f116" fmla="val 1402"/>
                <a:gd name="f117" fmla="val 804"/>
                <a:gd name="f118" fmla="val 12130"/>
                <a:gd name="f119" fmla="val 583"/>
                <a:gd name="f120" fmla="val 142"/>
                <a:gd name="f121" fmla="val 11277"/>
                <a:gd name="f122" fmla="val 46"/>
                <a:gd name="f123" fmla="val 11103"/>
                <a:gd name="f124" fmla="*/ f0 1 12760"/>
                <a:gd name="f125" fmla="*/ f1 1 12619"/>
                <a:gd name="f126" fmla="val f2"/>
                <a:gd name="f127" fmla="val f3"/>
                <a:gd name="f128" fmla="val f4"/>
                <a:gd name="f129" fmla="+- f128 0 f126"/>
                <a:gd name="f130" fmla="+- f127 0 f126"/>
                <a:gd name="f131" fmla="*/ f130 1 12760"/>
                <a:gd name="f132" fmla="*/ f129 1 12619"/>
                <a:gd name="f133" fmla="*/ f126 1 f131"/>
                <a:gd name="f134" fmla="*/ f127 1 f131"/>
                <a:gd name="f135" fmla="*/ f126 1 f132"/>
                <a:gd name="f136" fmla="*/ f128 1 f132"/>
                <a:gd name="f137" fmla="*/ f133 f124 1"/>
                <a:gd name="f138" fmla="*/ f134 f124 1"/>
                <a:gd name="f139" fmla="*/ f136 f125 1"/>
                <a:gd name="f140" fmla="*/ f135 f1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7" t="f140" r="f138" b="f139"/>
              <a:pathLst>
                <a:path w="12760" h="12619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cubicBezTo>
                    <a:pt x="f13" y="f14"/>
                    <a:pt x="f15" y="f16"/>
                    <a:pt x="f5" y="f6"/>
                  </a:cubicBezTo>
                  <a:close/>
                  <a:moveTo>
                    <a:pt x="f17" y="f18"/>
                  </a:moveTo>
                  <a:lnTo>
                    <a:pt x="f19" y="f20"/>
                  </a:lnTo>
                  <a:lnTo>
                    <a:pt x="f21" y="f22"/>
                  </a:lnTo>
                  <a:lnTo>
                    <a:pt x="f17" y="f18"/>
                  </a:lnTo>
                  <a:close/>
                  <a:moveTo>
                    <a:pt x="f23" y="f24"/>
                  </a:moveTo>
                  <a:cubicBezTo>
                    <a:pt x="f25" y="f24"/>
                    <a:pt x="f26" y="f27"/>
                    <a:pt x="f26" y="f28"/>
                  </a:cubicBezTo>
                  <a:cubicBezTo>
                    <a:pt x="f26" y="f29"/>
                    <a:pt x="f25" y="f30"/>
                    <a:pt x="f23" y="f30"/>
                  </a:cubicBezTo>
                  <a:lnTo>
                    <a:pt x="f31" y="f30"/>
                  </a:lnTo>
                  <a:cubicBezTo>
                    <a:pt x="f32" y="f30"/>
                    <a:pt x="f33" y="f29"/>
                    <a:pt x="f33" y="f28"/>
                  </a:cubicBezTo>
                  <a:cubicBezTo>
                    <a:pt x="f33" y="f34"/>
                    <a:pt x="f32" y="f24"/>
                    <a:pt x="f31" y="f24"/>
                  </a:cubicBezTo>
                  <a:close/>
                  <a:moveTo>
                    <a:pt x="f35" y="f36"/>
                  </a:moveTo>
                  <a:cubicBezTo>
                    <a:pt x="f37" y="f36"/>
                    <a:pt x="f38" y="f39"/>
                    <a:pt x="f38" y="f40"/>
                  </a:cubicBezTo>
                  <a:lnTo>
                    <a:pt x="f38" y="f41"/>
                  </a:lnTo>
                  <a:cubicBezTo>
                    <a:pt x="f42" y="f43"/>
                    <a:pt x="f44" y="f20"/>
                    <a:pt x="f44" y="f45"/>
                  </a:cubicBezTo>
                  <a:cubicBezTo>
                    <a:pt x="f44" y="f46"/>
                    <a:pt x="f47" y="f48"/>
                    <a:pt x="f49" y="f48"/>
                  </a:cubicBezTo>
                  <a:cubicBezTo>
                    <a:pt x="f50" y="f48"/>
                    <a:pt x="f38" y="f51"/>
                    <a:pt x="f38" y="f45"/>
                  </a:cubicBezTo>
                  <a:cubicBezTo>
                    <a:pt x="f38" y="f52"/>
                    <a:pt x="f37" y="f53"/>
                    <a:pt x="f35" y="f53"/>
                  </a:cubicBezTo>
                  <a:cubicBezTo>
                    <a:pt x="f54" y="f53"/>
                    <a:pt x="f55" y="f52"/>
                    <a:pt x="f55" y="f45"/>
                  </a:cubicBezTo>
                  <a:cubicBezTo>
                    <a:pt x="f55" y="f46"/>
                    <a:pt x="f56" y="f57"/>
                    <a:pt x="f58" y="f59"/>
                  </a:cubicBezTo>
                  <a:cubicBezTo>
                    <a:pt x="f60" y="f61"/>
                    <a:pt x="f44" y="f62"/>
                    <a:pt x="f44" y="f63"/>
                  </a:cubicBezTo>
                  <a:cubicBezTo>
                    <a:pt x="f44" y="f64"/>
                    <a:pt x="f42" y="f65"/>
                    <a:pt x="f38" y="f66"/>
                  </a:cubicBezTo>
                  <a:lnTo>
                    <a:pt x="f38" y="f67"/>
                  </a:lnTo>
                  <a:cubicBezTo>
                    <a:pt x="f38" y="f68"/>
                    <a:pt x="f37" y="f69"/>
                    <a:pt x="f35" y="f69"/>
                  </a:cubicBezTo>
                  <a:cubicBezTo>
                    <a:pt x="f54" y="f69"/>
                    <a:pt x="f55" y="f68"/>
                    <a:pt x="f55" y="f67"/>
                  </a:cubicBezTo>
                  <a:lnTo>
                    <a:pt x="f55" y="f66"/>
                  </a:lnTo>
                  <a:cubicBezTo>
                    <a:pt x="f70" y="f71"/>
                    <a:pt x="f72" y="f64"/>
                    <a:pt x="f72" y="f63"/>
                  </a:cubicBez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55" y="f73"/>
                    <a:pt x="f55" y="f63"/>
                  </a:cubicBezTo>
                  <a:cubicBezTo>
                    <a:pt x="f55" y="f78"/>
                    <a:pt x="f79" y="f80"/>
                    <a:pt x="f35" y="f80"/>
                  </a:cubicBezTo>
                  <a:cubicBezTo>
                    <a:pt x="f37" y="f80"/>
                    <a:pt x="f38" y="f81"/>
                    <a:pt x="f38" y="f63"/>
                  </a:cubicBezTo>
                  <a:cubicBezTo>
                    <a:pt x="f38" y="f73"/>
                    <a:pt x="f82" y="f83"/>
                    <a:pt x="f54" y="f84"/>
                  </a:cubicBezTo>
                  <a:cubicBezTo>
                    <a:pt x="f85" y="f24"/>
                    <a:pt x="f72" y="f86"/>
                    <a:pt x="f72" y="f45"/>
                  </a:cubicBezTo>
                  <a:cubicBezTo>
                    <a:pt x="f72" y="f20"/>
                    <a:pt x="f70" y="f87"/>
                    <a:pt x="f55" y="f41"/>
                  </a:cubicBezTo>
                  <a:lnTo>
                    <a:pt x="f55" y="f40"/>
                  </a:lnTo>
                  <a:cubicBezTo>
                    <a:pt x="f55" y="f88"/>
                    <a:pt x="f79" y="f36"/>
                    <a:pt x="f35" y="f36"/>
                  </a:cubicBezTo>
                  <a:close/>
                  <a:moveTo>
                    <a:pt x="f23" y="f67"/>
                  </a:moveTo>
                  <a:cubicBezTo>
                    <a:pt x="f25" y="f67"/>
                    <a:pt x="f26" y="f89"/>
                    <a:pt x="f26" y="f69"/>
                  </a:cubicBezTo>
                  <a:cubicBezTo>
                    <a:pt x="f26" y="f90"/>
                    <a:pt x="f25" y="f91"/>
                    <a:pt x="f23" y="f91"/>
                  </a:cubicBezTo>
                  <a:lnTo>
                    <a:pt x="f31" y="f91"/>
                  </a:lnTo>
                  <a:cubicBezTo>
                    <a:pt x="f32" y="f91"/>
                    <a:pt x="f33" y="f90"/>
                    <a:pt x="f33" y="f69"/>
                  </a:cubicBezTo>
                  <a:cubicBezTo>
                    <a:pt x="f33" y="f89"/>
                    <a:pt x="f32" y="f67"/>
                    <a:pt x="f31" y="f67"/>
                  </a:cubicBezTo>
                  <a:close/>
                  <a:moveTo>
                    <a:pt x="f92" y="f93"/>
                  </a:moveTo>
                  <a:cubicBezTo>
                    <a:pt x="f94" y="f93"/>
                    <a:pt x="f95" y="f96"/>
                    <a:pt x="f97" y="f98"/>
                  </a:cubicBezTo>
                  <a:lnTo>
                    <a:pt x="f99" y="f100"/>
                  </a:lnTo>
                  <a:lnTo>
                    <a:pt x="f101" y="f100"/>
                  </a:lnTo>
                  <a:cubicBezTo>
                    <a:pt x="f102" y="f100"/>
                    <a:pt x="f2" y="f103"/>
                    <a:pt x="f2" y="f36"/>
                  </a:cubicBezTo>
                  <a:lnTo>
                    <a:pt x="f2" y="f104"/>
                  </a:lnTo>
                  <a:cubicBezTo>
                    <a:pt x="f2" y="f105"/>
                    <a:pt x="f102" y="f106"/>
                    <a:pt x="f101" y="f106"/>
                  </a:cubicBezTo>
                  <a:lnTo>
                    <a:pt x="f107" y="f106"/>
                  </a:lnTo>
                  <a:cubicBezTo>
                    <a:pt x="f108" y="f106"/>
                    <a:pt x="f109" y="f110"/>
                    <a:pt x="f109" y="f104"/>
                  </a:cubicBezTo>
                  <a:lnTo>
                    <a:pt x="f109" y="f36"/>
                  </a:lnTo>
                  <a:cubicBezTo>
                    <a:pt x="f111" y="f103"/>
                    <a:pt x="f112" y="f100"/>
                    <a:pt x="f113" y="f100"/>
                  </a:cubicBezTo>
                  <a:lnTo>
                    <a:pt x="f7" y="f100"/>
                  </a:lnTo>
                  <a:lnTo>
                    <a:pt x="f114" y="f115"/>
                  </a:lnTo>
                  <a:cubicBezTo>
                    <a:pt x="f3" y="f116"/>
                    <a:pt x="f111" y="f117"/>
                    <a:pt x="f118" y="f119"/>
                  </a:cubicBezTo>
                  <a:lnTo>
                    <a:pt x="f107" y="f120"/>
                  </a:lnTo>
                  <a:cubicBezTo>
                    <a:pt x="f121" y="f122"/>
                    <a:pt x="f123" y="f93"/>
                    <a:pt x="f92" y="f93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37" name="Google Shape;10118;p74">
              <a:extLst>
                <a:ext uri="{FF2B5EF4-FFF2-40B4-BE49-F238E27FC236}">
                  <a16:creationId xmlns:a16="http://schemas.microsoft.com/office/drawing/2014/main" id="{D9B0DE10-1D4C-DD84-7688-DE72EBC2166C}"/>
                </a:ext>
              </a:extLst>
            </p:cNvPr>
            <p:cNvGrpSpPr/>
            <p:nvPr/>
          </p:nvGrpSpPr>
          <p:grpSpPr>
            <a:xfrm>
              <a:off x="8474320" y="2073136"/>
              <a:ext cx="350645" cy="379421"/>
              <a:chOff x="8474320" y="2073136"/>
              <a:chExt cx="350645" cy="379421"/>
            </a:xfrm>
          </p:grpSpPr>
          <p:sp>
            <p:nvSpPr>
              <p:cNvPr id="38" name="Google Shape;10119;p74">
                <a:extLst>
                  <a:ext uri="{FF2B5EF4-FFF2-40B4-BE49-F238E27FC236}">
                    <a16:creationId xmlns:a16="http://schemas.microsoft.com/office/drawing/2014/main" id="{CFDBFFD0-89E0-0FBA-E3EF-D2EFB8EAF825}"/>
                  </a:ext>
                </a:extLst>
              </p:cNvPr>
              <p:cNvSpPr/>
              <p:nvPr/>
            </p:nvSpPr>
            <p:spPr>
              <a:xfrm>
                <a:off x="8474320" y="2353190"/>
                <a:ext cx="101205" cy="9936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3309"/>
                  <a:gd name="f5" fmla="val 1796"/>
                  <a:gd name="f6" fmla="val 851"/>
                  <a:gd name="f7" fmla="val 2048"/>
                  <a:gd name="f8" fmla="val 2237"/>
                  <a:gd name="f9" fmla="val 1071"/>
                  <a:gd name="f10" fmla="val 1260"/>
                  <a:gd name="f11" fmla="val 1449"/>
                  <a:gd name="f12" fmla="val 1701"/>
                  <a:gd name="f13" fmla="val 1576"/>
                  <a:gd name="f14" fmla="val 1418"/>
                  <a:gd name="f15" fmla="val 1481"/>
                  <a:gd name="f16" fmla="val 1008"/>
                  <a:gd name="f17" fmla="val 2079"/>
                  <a:gd name="f18" fmla="val 2741"/>
                  <a:gd name="f19" fmla="val 536"/>
                  <a:gd name="f20" fmla="val 3308"/>
                  <a:gd name="f21" fmla="val 1229"/>
                  <a:gd name="f22" fmla="val 2332"/>
                  <a:gd name="f23" fmla="val 2993"/>
                  <a:gd name="f24" fmla="*/ f0 1 3592"/>
                  <a:gd name="f25" fmla="*/ f1 1 3309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3592"/>
                  <a:gd name="f32" fmla="*/ f29 1 3309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3592" h="3309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cubicBezTo>
                      <a:pt x="f13" y="f12"/>
                      <a:pt x="f14" y="f15"/>
                      <a:pt x="f14" y="f10"/>
                    </a:cubicBezTo>
                    <a:cubicBezTo>
                      <a:pt x="f14" y="f16"/>
                      <a:pt x="f13" y="f6"/>
                      <a:pt x="f5" y="f6"/>
                    </a:cubicBezTo>
                    <a:close/>
                    <a:moveTo>
                      <a:pt x="f2" y="f2"/>
                    </a:moveTo>
                    <a:lnTo>
                      <a:pt x="f2" y="f17"/>
                    </a:lnTo>
                    <a:cubicBezTo>
                      <a:pt x="f2" y="f18"/>
                      <a:pt x="f19" y="f20"/>
                      <a:pt x="f21" y="f20"/>
                    </a:cubicBezTo>
                    <a:lnTo>
                      <a:pt x="f22" y="f20"/>
                    </a:lnTo>
                    <a:cubicBezTo>
                      <a:pt x="f23" y="f20"/>
                      <a:pt x="f3" y="f18"/>
                      <a:pt x="f3" y="f17"/>
                    </a:cubicBez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39" name="Google Shape;10120;p74">
                <a:extLst>
                  <a:ext uri="{FF2B5EF4-FFF2-40B4-BE49-F238E27FC236}">
                    <a16:creationId xmlns:a16="http://schemas.microsoft.com/office/drawing/2014/main" id="{36FFE3E5-FD5C-F63E-65F2-016D67AB3088}"/>
                  </a:ext>
                </a:extLst>
              </p:cNvPr>
              <p:cNvSpPr/>
              <p:nvPr/>
            </p:nvSpPr>
            <p:spPr>
              <a:xfrm>
                <a:off x="8475189" y="2073136"/>
                <a:ext cx="101233" cy="25549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3"/>
                  <a:gd name="f4" fmla="val 8508"/>
                  <a:gd name="f5" fmla="val 1734"/>
                  <a:gd name="f6" fmla="val 1607"/>
                  <a:gd name="f7" fmla="val 1923"/>
                  <a:gd name="f8" fmla="val 2175"/>
                  <a:gd name="f9" fmla="val 1797"/>
                  <a:gd name="f10" fmla="val 2049"/>
                  <a:gd name="f11" fmla="val 7278"/>
                  <a:gd name="f12" fmla="val 7499"/>
                  <a:gd name="f13" fmla="val 1986"/>
                  <a:gd name="f14" fmla="val 7656"/>
                  <a:gd name="f15" fmla="val 1513"/>
                  <a:gd name="f16" fmla="val 1356"/>
                  <a:gd name="f17" fmla="val 7467"/>
                  <a:gd name="f18" fmla="val 1545"/>
                  <a:gd name="f19" fmla="val 1230"/>
                  <a:gd name="f20" fmla="val 1"/>
                  <a:gd name="f21" fmla="val 568"/>
                  <a:gd name="f22" fmla="val 536"/>
                  <a:gd name="f23" fmla="val 1198"/>
                  <a:gd name="f24" fmla="val 8507"/>
                  <a:gd name="f25" fmla="val 3561"/>
                  <a:gd name="f26" fmla="val 2994"/>
                  <a:gd name="f27" fmla="val 2332"/>
                  <a:gd name="f28" fmla="*/ f0 1 3593"/>
                  <a:gd name="f29" fmla="*/ f1 1 8508"/>
                  <a:gd name="f30" fmla="val f2"/>
                  <a:gd name="f31" fmla="val f3"/>
                  <a:gd name="f32" fmla="val f4"/>
                  <a:gd name="f33" fmla="+- f32 0 f30"/>
                  <a:gd name="f34" fmla="+- f31 0 f30"/>
                  <a:gd name="f35" fmla="*/ f34 1 3593"/>
                  <a:gd name="f36" fmla="*/ f33 1 8508"/>
                  <a:gd name="f37" fmla="*/ f30 1 f35"/>
                  <a:gd name="f38" fmla="*/ f31 1 f35"/>
                  <a:gd name="f39" fmla="*/ f30 1 f36"/>
                  <a:gd name="f40" fmla="*/ f32 1 f36"/>
                  <a:gd name="f41" fmla="*/ f37 f28 1"/>
                  <a:gd name="f42" fmla="*/ f38 f28 1"/>
                  <a:gd name="f43" fmla="*/ f40 f29 1"/>
                  <a:gd name="f44" fmla="*/ f39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" t="f44" r="f42" b="f43"/>
                <a:pathLst>
                  <a:path w="3593" h="850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8" y="f12"/>
                      <a:pt x="f13" y="f14"/>
                      <a:pt x="f5" y="f14"/>
                    </a:cubicBezTo>
                    <a:cubicBezTo>
                      <a:pt x="f15" y="f14"/>
                      <a:pt x="f16" y="f17"/>
                      <a:pt x="f16" y="f11"/>
                    </a:cubicBezTo>
                    <a:lnTo>
                      <a:pt x="f16" y="f10"/>
                    </a:lnTo>
                    <a:cubicBezTo>
                      <a:pt x="f16" y="f9"/>
                      <a:pt x="f18" y="f6"/>
                      <a:pt x="f5" y="f6"/>
                    </a:cubicBezTo>
                    <a:close/>
                    <a:moveTo>
                      <a:pt x="f19" y="f20"/>
                    </a:moveTo>
                    <a:cubicBezTo>
                      <a:pt x="f21" y="f20"/>
                      <a:pt x="f20" y="f22"/>
                      <a:pt x="f20" y="f23"/>
                    </a:cubicBezTo>
                    <a:lnTo>
                      <a:pt x="f20" y="f24"/>
                    </a:lnTo>
                    <a:lnTo>
                      <a:pt x="f3" y="f24"/>
                    </a:lnTo>
                    <a:lnTo>
                      <a:pt x="f3" y="f23"/>
                    </a:lnTo>
                    <a:cubicBezTo>
                      <a:pt x="f25" y="f22"/>
                      <a:pt x="f26" y="f20"/>
                      <a:pt x="f27" y="f20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0" name="Google Shape;10121;p74">
                <a:extLst>
                  <a:ext uri="{FF2B5EF4-FFF2-40B4-BE49-F238E27FC236}">
                    <a16:creationId xmlns:a16="http://schemas.microsoft.com/office/drawing/2014/main" id="{A0B3E433-0811-E940-293F-B7BD21AE3555}"/>
                  </a:ext>
                </a:extLst>
              </p:cNvPr>
              <p:cNvSpPr/>
              <p:nvPr/>
            </p:nvSpPr>
            <p:spPr>
              <a:xfrm>
                <a:off x="8598606" y="2353190"/>
                <a:ext cx="101205" cy="9936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3309"/>
                  <a:gd name="f5" fmla="val 1796"/>
                  <a:gd name="f6" fmla="val 851"/>
                  <a:gd name="f7" fmla="val 2048"/>
                  <a:gd name="f8" fmla="val 2205"/>
                  <a:gd name="f9" fmla="val 1071"/>
                  <a:gd name="f10" fmla="val 1260"/>
                  <a:gd name="f11" fmla="val 1449"/>
                  <a:gd name="f12" fmla="val 2016"/>
                  <a:gd name="f13" fmla="val 1701"/>
                  <a:gd name="f14" fmla="val 1575"/>
                  <a:gd name="f15" fmla="val 1386"/>
                  <a:gd name="f16" fmla="val 1481"/>
                  <a:gd name="f17" fmla="val 1008"/>
                  <a:gd name="f18" fmla="val 2079"/>
                  <a:gd name="f19" fmla="val 2741"/>
                  <a:gd name="f20" fmla="val 536"/>
                  <a:gd name="f21" fmla="val 3308"/>
                  <a:gd name="f22" fmla="val 2363"/>
                  <a:gd name="f23" fmla="val 3025"/>
                  <a:gd name="f24" fmla="*/ f0 1 3592"/>
                  <a:gd name="f25" fmla="*/ f1 1 3309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3592"/>
                  <a:gd name="f32" fmla="*/ f29 1 3309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3592" h="3309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12" y="f13"/>
                      <a:pt x="f5" y="f13"/>
                    </a:cubicBezTo>
                    <a:cubicBezTo>
                      <a:pt x="f14" y="f13"/>
                      <a:pt x="f15" y="f16"/>
                      <a:pt x="f15" y="f10"/>
                    </a:cubicBezTo>
                    <a:cubicBezTo>
                      <a:pt x="f15" y="f17"/>
                      <a:pt x="f14" y="f6"/>
                      <a:pt x="f5" y="f6"/>
                    </a:cubicBezTo>
                    <a:close/>
                    <a:moveTo>
                      <a:pt x="f2" y="f2"/>
                    </a:moveTo>
                    <a:lnTo>
                      <a:pt x="f2" y="f18"/>
                    </a:lnTo>
                    <a:cubicBezTo>
                      <a:pt x="f2" y="f19"/>
                      <a:pt x="f20" y="f21"/>
                      <a:pt x="f10" y="f21"/>
                    </a:cubicBezTo>
                    <a:lnTo>
                      <a:pt x="f22" y="f21"/>
                    </a:lnTo>
                    <a:cubicBezTo>
                      <a:pt x="f23" y="f21"/>
                      <a:pt x="f3" y="f19"/>
                      <a:pt x="f3" y="f18"/>
                    </a:cubicBez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1" name="Google Shape;10122;p74">
                <a:extLst>
                  <a:ext uri="{FF2B5EF4-FFF2-40B4-BE49-F238E27FC236}">
                    <a16:creationId xmlns:a16="http://schemas.microsoft.com/office/drawing/2014/main" id="{C4CC069B-E72D-9410-ACC8-19F4BDC7E864}"/>
                  </a:ext>
                </a:extLst>
              </p:cNvPr>
              <p:cNvSpPr/>
              <p:nvPr/>
            </p:nvSpPr>
            <p:spPr>
              <a:xfrm>
                <a:off x="8598606" y="2073136"/>
                <a:ext cx="101205" cy="25549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8508"/>
                  <a:gd name="f5" fmla="val 1796"/>
                  <a:gd name="f6" fmla="val 1607"/>
                  <a:gd name="f7" fmla="val 2048"/>
                  <a:gd name="f8" fmla="val 2205"/>
                  <a:gd name="f9" fmla="val 1797"/>
                  <a:gd name="f10" fmla="val 2049"/>
                  <a:gd name="f11" fmla="val 7278"/>
                  <a:gd name="f12" fmla="val 7499"/>
                  <a:gd name="f13" fmla="val 2016"/>
                  <a:gd name="f14" fmla="val 7656"/>
                  <a:gd name="f15" fmla="val 1386"/>
                  <a:gd name="f16" fmla="val 7467"/>
                  <a:gd name="f17" fmla="val 1575"/>
                  <a:gd name="f18" fmla="val 1260"/>
                  <a:gd name="f19" fmla="val 1"/>
                  <a:gd name="f20" fmla="val 599"/>
                  <a:gd name="f21" fmla="val 536"/>
                  <a:gd name="f22" fmla="val 1198"/>
                  <a:gd name="f23" fmla="val 8507"/>
                  <a:gd name="f24" fmla="val 3025"/>
                  <a:gd name="f25" fmla="val 2363"/>
                  <a:gd name="f26" fmla="*/ f0 1 3592"/>
                  <a:gd name="f27" fmla="*/ f1 1 8508"/>
                  <a:gd name="f28" fmla="val f2"/>
                  <a:gd name="f29" fmla="val f3"/>
                  <a:gd name="f30" fmla="val f4"/>
                  <a:gd name="f31" fmla="+- f30 0 f28"/>
                  <a:gd name="f32" fmla="+- f29 0 f28"/>
                  <a:gd name="f33" fmla="*/ f32 1 3592"/>
                  <a:gd name="f34" fmla="*/ f31 1 8508"/>
                  <a:gd name="f35" fmla="*/ f28 1 f33"/>
                  <a:gd name="f36" fmla="*/ f29 1 f33"/>
                  <a:gd name="f37" fmla="*/ f28 1 f34"/>
                  <a:gd name="f38" fmla="*/ f30 1 f34"/>
                  <a:gd name="f39" fmla="*/ f35 f26 1"/>
                  <a:gd name="f40" fmla="*/ f36 f26 1"/>
                  <a:gd name="f41" fmla="*/ f38 f27 1"/>
                  <a:gd name="f42" fmla="*/ f37 f2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9" t="f42" r="f40" b="f41"/>
                <a:pathLst>
                  <a:path w="3592" h="850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8" y="f12"/>
                      <a:pt x="f13" y="f14"/>
                      <a:pt x="f5" y="f14"/>
                    </a:cubicBezTo>
                    <a:cubicBezTo>
                      <a:pt x="f6" y="f14"/>
                      <a:pt x="f15" y="f16"/>
                      <a:pt x="f15" y="f11"/>
                    </a:cubicBezTo>
                    <a:lnTo>
                      <a:pt x="f15" y="f10"/>
                    </a:lnTo>
                    <a:cubicBezTo>
                      <a:pt x="f15" y="f9"/>
                      <a:pt x="f17" y="f6"/>
                      <a:pt x="f5" y="f6"/>
                    </a:cubicBezTo>
                    <a:close/>
                    <a:moveTo>
                      <a:pt x="f18" y="f19"/>
                    </a:moveTo>
                    <a:cubicBezTo>
                      <a:pt x="f20" y="f19"/>
                      <a:pt x="f2" y="f21"/>
                      <a:pt x="f2" y="f22"/>
                    </a:cubicBezTo>
                    <a:lnTo>
                      <a:pt x="f2" y="f23"/>
                    </a:lnTo>
                    <a:lnTo>
                      <a:pt x="f3" y="f23"/>
                    </a:lnTo>
                    <a:lnTo>
                      <a:pt x="f3" y="f22"/>
                    </a:lnTo>
                    <a:cubicBezTo>
                      <a:pt x="f3" y="f21"/>
                      <a:pt x="f24" y="f19"/>
                      <a:pt x="f25" y="f19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2" name="Google Shape;10123;p74">
                <a:extLst>
                  <a:ext uri="{FF2B5EF4-FFF2-40B4-BE49-F238E27FC236}">
                    <a16:creationId xmlns:a16="http://schemas.microsoft.com/office/drawing/2014/main" id="{4DF3D744-7D2B-16E9-B3F8-8DF882D68A69}"/>
                  </a:ext>
                </a:extLst>
              </p:cNvPr>
              <p:cNvSpPr/>
              <p:nvPr/>
            </p:nvSpPr>
            <p:spPr>
              <a:xfrm>
                <a:off x="8721986" y="2353190"/>
                <a:ext cx="101205" cy="9936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3309"/>
                  <a:gd name="f5" fmla="val 1828"/>
                  <a:gd name="f6" fmla="val 851"/>
                  <a:gd name="f7" fmla="val 2080"/>
                  <a:gd name="f8" fmla="val 2269"/>
                  <a:gd name="f9" fmla="val 1071"/>
                  <a:gd name="f10" fmla="val 1260"/>
                  <a:gd name="f11" fmla="val 1449"/>
                  <a:gd name="f12" fmla="val 1701"/>
                  <a:gd name="f13" fmla="val 1607"/>
                  <a:gd name="f14" fmla="val 1450"/>
                  <a:gd name="f15" fmla="val 1481"/>
                  <a:gd name="f16" fmla="val 1008"/>
                  <a:gd name="f17" fmla="val 2079"/>
                  <a:gd name="f18" fmla="val 32"/>
                  <a:gd name="f19" fmla="val 2741"/>
                  <a:gd name="f20" fmla="val 567"/>
                  <a:gd name="f21" fmla="val 3308"/>
                  <a:gd name="f22" fmla="val 1261"/>
                  <a:gd name="f23" fmla="val 2363"/>
                  <a:gd name="f24" fmla="val 3025"/>
                  <a:gd name="f25" fmla="*/ f0 1 3592"/>
                  <a:gd name="f26" fmla="*/ f1 1 3309"/>
                  <a:gd name="f27" fmla="val f2"/>
                  <a:gd name="f28" fmla="val f3"/>
                  <a:gd name="f29" fmla="val f4"/>
                  <a:gd name="f30" fmla="+- f29 0 f27"/>
                  <a:gd name="f31" fmla="+- f28 0 f27"/>
                  <a:gd name="f32" fmla="*/ f31 1 3592"/>
                  <a:gd name="f33" fmla="*/ f30 1 3309"/>
                  <a:gd name="f34" fmla="*/ f27 1 f32"/>
                  <a:gd name="f35" fmla="*/ f28 1 f32"/>
                  <a:gd name="f36" fmla="*/ f27 1 f33"/>
                  <a:gd name="f37" fmla="*/ f29 1 f33"/>
                  <a:gd name="f38" fmla="*/ f34 f25 1"/>
                  <a:gd name="f39" fmla="*/ f35 f25 1"/>
                  <a:gd name="f40" fmla="*/ f37 f26 1"/>
                  <a:gd name="f41" fmla="*/ f36 f2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8" t="f41" r="f39" b="f40"/>
                <a:pathLst>
                  <a:path w="3592" h="3309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cubicBezTo>
                      <a:pt x="f13" y="f12"/>
                      <a:pt x="f14" y="f15"/>
                      <a:pt x="f14" y="f10"/>
                    </a:cubicBezTo>
                    <a:cubicBezTo>
                      <a:pt x="f14" y="f16"/>
                      <a:pt x="f13" y="f6"/>
                      <a:pt x="f5" y="f6"/>
                    </a:cubicBezTo>
                    <a:close/>
                    <a:moveTo>
                      <a:pt x="f2" y="f2"/>
                    </a:moveTo>
                    <a:lnTo>
                      <a:pt x="f2" y="f17"/>
                    </a:lnTo>
                    <a:lnTo>
                      <a:pt x="f18" y="f17"/>
                    </a:lnTo>
                    <a:cubicBezTo>
                      <a:pt x="f18" y="f19"/>
                      <a:pt x="f20" y="f21"/>
                      <a:pt x="f22" y="f21"/>
                    </a:cubicBezTo>
                    <a:lnTo>
                      <a:pt x="f23" y="f21"/>
                    </a:lnTo>
                    <a:cubicBezTo>
                      <a:pt x="f24" y="f21"/>
                      <a:pt x="f3" y="f19"/>
                      <a:pt x="f3" y="f17"/>
                    </a:cubicBez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3" name="Google Shape;10124;p74">
                <a:extLst>
                  <a:ext uri="{FF2B5EF4-FFF2-40B4-BE49-F238E27FC236}">
                    <a16:creationId xmlns:a16="http://schemas.microsoft.com/office/drawing/2014/main" id="{93C910A0-FE6E-D8B2-CFDE-4B5B70864498}"/>
                  </a:ext>
                </a:extLst>
              </p:cNvPr>
              <p:cNvSpPr/>
              <p:nvPr/>
            </p:nvSpPr>
            <p:spPr>
              <a:xfrm>
                <a:off x="8723760" y="2073136"/>
                <a:ext cx="101205" cy="25549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8508"/>
                  <a:gd name="f5" fmla="val 1733"/>
                  <a:gd name="f6" fmla="val 1607"/>
                  <a:gd name="f7" fmla="val 1922"/>
                  <a:gd name="f8" fmla="val 2174"/>
                  <a:gd name="f9" fmla="val 1797"/>
                  <a:gd name="f10" fmla="val 2049"/>
                  <a:gd name="f11" fmla="val 7278"/>
                  <a:gd name="f12" fmla="val 7499"/>
                  <a:gd name="f13" fmla="val 1985"/>
                  <a:gd name="f14" fmla="val 7656"/>
                  <a:gd name="f15" fmla="val 1513"/>
                  <a:gd name="f16" fmla="val 1355"/>
                  <a:gd name="f17" fmla="val 7467"/>
                  <a:gd name="f18" fmla="val 1544"/>
                  <a:gd name="f19" fmla="val 1229"/>
                  <a:gd name="f20" fmla="val 1"/>
                  <a:gd name="f21" fmla="val 567"/>
                  <a:gd name="f22" fmla="val 536"/>
                  <a:gd name="f23" fmla="val 1198"/>
                  <a:gd name="f24" fmla="val 8507"/>
                  <a:gd name="f25" fmla="val 3560"/>
                  <a:gd name="f26" fmla="val 2993"/>
                  <a:gd name="f27" fmla="val 2332"/>
                  <a:gd name="f28" fmla="*/ f0 1 3592"/>
                  <a:gd name="f29" fmla="*/ f1 1 8508"/>
                  <a:gd name="f30" fmla="val f2"/>
                  <a:gd name="f31" fmla="val f3"/>
                  <a:gd name="f32" fmla="val f4"/>
                  <a:gd name="f33" fmla="+- f32 0 f30"/>
                  <a:gd name="f34" fmla="+- f31 0 f30"/>
                  <a:gd name="f35" fmla="*/ f34 1 3592"/>
                  <a:gd name="f36" fmla="*/ f33 1 8508"/>
                  <a:gd name="f37" fmla="*/ f30 1 f35"/>
                  <a:gd name="f38" fmla="*/ f31 1 f35"/>
                  <a:gd name="f39" fmla="*/ f30 1 f36"/>
                  <a:gd name="f40" fmla="*/ f32 1 f36"/>
                  <a:gd name="f41" fmla="*/ f37 f28 1"/>
                  <a:gd name="f42" fmla="*/ f38 f28 1"/>
                  <a:gd name="f43" fmla="*/ f40 f29 1"/>
                  <a:gd name="f44" fmla="*/ f39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" t="f44" r="f42" b="f43"/>
                <a:pathLst>
                  <a:path w="3592" h="850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8" y="f12"/>
                      <a:pt x="f13" y="f14"/>
                      <a:pt x="f5" y="f14"/>
                    </a:cubicBezTo>
                    <a:cubicBezTo>
                      <a:pt x="f15" y="f14"/>
                      <a:pt x="f16" y="f17"/>
                      <a:pt x="f16" y="f11"/>
                    </a:cubicBezTo>
                    <a:lnTo>
                      <a:pt x="f16" y="f10"/>
                    </a:lnTo>
                    <a:cubicBezTo>
                      <a:pt x="f16" y="f9"/>
                      <a:pt x="f18" y="f6"/>
                      <a:pt x="f5" y="f6"/>
                    </a:cubicBezTo>
                    <a:close/>
                    <a:moveTo>
                      <a:pt x="f19" y="f20"/>
                    </a:moveTo>
                    <a:cubicBezTo>
                      <a:pt x="f21" y="f20"/>
                      <a:pt x="f2" y="f22"/>
                      <a:pt x="f2" y="f23"/>
                    </a:cubicBezTo>
                    <a:lnTo>
                      <a:pt x="f2" y="f24"/>
                    </a:lnTo>
                    <a:lnTo>
                      <a:pt x="f3" y="f24"/>
                    </a:lnTo>
                    <a:lnTo>
                      <a:pt x="f3" y="f23"/>
                    </a:lnTo>
                    <a:cubicBezTo>
                      <a:pt x="f25" y="f22"/>
                      <a:pt x="f26" y="f20"/>
                      <a:pt x="f27" y="f20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44" name="Google Shape;10129;p74">
              <a:extLst>
                <a:ext uri="{FF2B5EF4-FFF2-40B4-BE49-F238E27FC236}">
                  <a16:creationId xmlns:a16="http://schemas.microsoft.com/office/drawing/2014/main" id="{D41DD45F-D335-DB1B-E319-15DF8F597E3A}"/>
                </a:ext>
              </a:extLst>
            </p:cNvPr>
            <p:cNvGrpSpPr/>
            <p:nvPr/>
          </p:nvGrpSpPr>
          <p:grpSpPr>
            <a:xfrm>
              <a:off x="5866278" y="1210345"/>
              <a:ext cx="427692" cy="535545"/>
              <a:chOff x="5866278" y="1210345"/>
              <a:chExt cx="427692" cy="535545"/>
            </a:xfrm>
          </p:grpSpPr>
          <p:sp>
            <p:nvSpPr>
              <p:cNvPr id="45" name="Google Shape;10130;p74">
                <a:extLst>
                  <a:ext uri="{FF2B5EF4-FFF2-40B4-BE49-F238E27FC236}">
                    <a16:creationId xmlns:a16="http://schemas.microsoft.com/office/drawing/2014/main" id="{8C6B82D3-6F73-8C19-49FE-6840BF77CB64}"/>
                  </a:ext>
                </a:extLst>
              </p:cNvPr>
              <p:cNvSpPr/>
              <p:nvPr/>
            </p:nvSpPr>
            <p:spPr>
              <a:xfrm>
                <a:off x="5866278" y="1522604"/>
                <a:ext cx="427692" cy="15286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807"/>
                  <a:gd name="f4" fmla="val 3624"/>
                  <a:gd name="f5" fmla="val 2111"/>
                  <a:gd name="f6" fmla="val 1"/>
                  <a:gd name="f7" fmla="val 945"/>
                  <a:gd name="f8" fmla="val 946"/>
                  <a:gd name="f9" fmla="val 2080"/>
                  <a:gd name="f10" fmla="val 3183"/>
                  <a:gd name="f11" fmla="val 3435"/>
                  <a:gd name="f12" fmla="val 221"/>
                  <a:gd name="f13" fmla="val 441"/>
                  <a:gd name="f14" fmla="val 10365"/>
                  <a:gd name="f15" fmla="val 10618"/>
                  <a:gd name="f16" fmla="val 9861"/>
                  <a:gd name="f17" fmla="val 8727"/>
                  <a:gd name="f18" fmla="*/ f0 1 10807"/>
                  <a:gd name="f19" fmla="*/ f1 1 3624"/>
                  <a:gd name="f20" fmla="val f2"/>
                  <a:gd name="f21" fmla="val f3"/>
                  <a:gd name="f22" fmla="val f4"/>
                  <a:gd name="f23" fmla="+- f22 0 f20"/>
                  <a:gd name="f24" fmla="+- f21 0 f20"/>
                  <a:gd name="f25" fmla="*/ f24 1 10807"/>
                  <a:gd name="f26" fmla="*/ f23 1 3624"/>
                  <a:gd name="f27" fmla="*/ f20 1 f25"/>
                  <a:gd name="f28" fmla="*/ f21 1 f25"/>
                  <a:gd name="f29" fmla="*/ f20 1 f26"/>
                  <a:gd name="f30" fmla="*/ f22 1 f26"/>
                  <a:gd name="f31" fmla="*/ f27 f18 1"/>
                  <a:gd name="f32" fmla="*/ f28 f18 1"/>
                  <a:gd name="f33" fmla="*/ f30 f19 1"/>
                  <a:gd name="f34" fmla="*/ f2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1" t="f34" r="f32" b="f33"/>
                <a:pathLst>
                  <a:path w="10807" h="3624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lnTo>
                      <a:pt x="f2" y="f10"/>
                    </a:lnTo>
                    <a:cubicBezTo>
                      <a:pt x="f2" y="f11"/>
                      <a:pt x="f12" y="f4"/>
                      <a:pt x="f13" y="f4"/>
                    </a:cubicBezTo>
                    <a:lnTo>
                      <a:pt x="f14" y="f4"/>
                    </a:lnTo>
                    <a:cubicBezTo>
                      <a:pt x="f15" y="f4"/>
                      <a:pt x="f3" y="f11"/>
                      <a:pt x="f3" y="f10"/>
                    </a:cubicBezTo>
                    <a:lnTo>
                      <a:pt x="f3" y="f9"/>
                    </a:lnTo>
                    <a:cubicBezTo>
                      <a:pt x="f3" y="f8"/>
                      <a:pt x="f16" y="f6"/>
                      <a:pt x="f17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6" name="Google Shape;10131;p74">
                <a:extLst>
                  <a:ext uri="{FF2B5EF4-FFF2-40B4-BE49-F238E27FC236}">
                    <a16:creationId xmlns:a16="http://schemas.microsoft.com/office/drawing/2014/main" id="{89CA7051-3080-AA06-35EB-B3288C764CF3}"/>
                  </a:ext>
                </a:extLst>
              </p:cNvPr>
              <p:cNvSpPr/>
              <p:nvPr/>
            </p:nvSpPr>
            <p:spPr>
              <a:xfrm>
                <a:off x="5901190" y="1709955"/>
                <a:ext cx="360374" cy="3593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106"/>
                  <a:gd name="f4" fmla="val 852"/>
                  <a:gd name="f5" fmla="val 1"/>
                  <a:gd name="f6" fmla="val 442"/>
                  <a:gd name="f7" fmla="val 694"/>
                  <a:gd name="f8" fmla="val 190"/>
                  <a:gd name="f9" fmla="val 851"/>
                  <a:gd name="f10" fmla="val 8696"/>
                  <a:gd name="f11" fmla="val 8948"/>
                  <a:gd name="f12" fmla="val 9105"/>
                  <a:gd name="f13" fmla="val 631"/>
                  <a:gd name="f14" fmla="*/ f0 1 9106"/>
                  <a:gd name="f15" fmla="*/ f1 1 852"/>
                  <a:gd name="f16" fmla="val f2"/>
                  <a:gd name="f17" fmla="val f3"/>
                  <a:gd name="f18" fmla="val f4"/>
                  <a:gd name="f19" fmla="+- f18 0 f16"/>
                  <a:gd name="f20" fmla="+- f17 0 f16"/>
                  <a:gd name="f21" fmla="*/ f20 1 9106"/>
                  <a:gd name="f22" fmla="*/ f19 1 852"/>
                  <a:gd name="f23" fmla="*/ f16 1 f21"/>
                  <a:gd name="f24" fmla="*/ f17 1 f21"/>
                  <a:gd name="f25" fmla="*/ f16 1 f22"/>
                  <a:gd name="f26" fmla="*/ f18 1 f22"/>
                  <a:gd name="f27" fmla="*/ f23 f14 1"/>
                  <a:gd name="f28" fmla="*/ f24 f14 1"/>
                  <a:gd name="f29" fmla="*/ f26 f15 1"/>
                  <a:gd name="f30" fmla="*/ f25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7" t="f30" r="f28" b="f29"/>
                <a:pathLst>
                  <a:path w="9106" h="852">
                    <a:moveTo>
                      <a:pt x="f2" y="f5"/>
                    </a:moveTo>
                    <a:lnTo>
                      <a:pt x="f2" y="f6"/>
                    </a:lnTo>
                    <a:cubicBezTo>
                      <a:pt x="f2" y="f7"/>
                      <a:pt x="f8" y="f9"/>
                      <a:pt x="f6" y="f9"/>
                    </a:cubicBezTo>
                    <a:lnTo>
                      <a:pt x="f10" y="f9"/>
                    </a:lnTo>
                    <a:cubicBezTo>
                      <a:pt x="f11" y="f9"/>
                      <a:pt x="f12" y="f13"/>
                      <a:pt x="f12" y="f6"/>
                    </a:cubicBezTo>
                    <a:lnTo>
                      <a:pt x="f12" y="f5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47" name="Google Shape;10132;p74">
                <a:extLst>
                  <a:ext uri="{FF2B5EF4-FFF2-40B4-BE49-F238E27FC236}">
                    <a16:creationId xmlns:a16="http://schemas.microsoft.com/office/drawing/2014/main" id="{5212CAA9-C3B2-646F-8E06-1F8482070437}"/>
                  </a:ext>
                </a:extLst>
              </p:cNvPr>
              <p:cNvSpPr/>
              <p:nvPr/>
            </p:nvSpPr>
            <p:spPr>
              <a:xfrm>
                <a:off x="5964786" y="1210345"/>
                <a:ext cx="229422" cy="27910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797"/>
                  <a:gd name="f4" fmla="val 6617"/>
                  <a:gd name="f5" fmla="val 2930"/>
                  <a:gd name="f6" fmla="val 1292"/>
                  <a:gd name="f7" fmla="val 2867"/>
                  <a:gd name="f8" fmla="val 32"/>
                  <a:gd name="f9" fmla="val 3812"/>
                  <a:gd name="f10" fmla="val 504"/>
                  <a:gd name="f11" fmla="val 4694"/>
                  <a:gd name="f12" fmla="val 1260"/>
                  <a:gd name="f13" fmla="val 5230"/>
                  <a:gd name="f14" fmla="val 6616"/>
                  <a:gd name="f15" fmla="val 4568"/>
                  <a:gd name="f16" fmla="val 5356"/>
                  <a:gd name="f17" fmla="val 4505"/>
                  <a:gd name="f18" fmla="*/ f0 1 5797"/>
                  <a:gd name="f19" fmla="*/ f1 1 6617"/>
                  <a:gd name="f20" fmla="val f2"/>
                  <a:gd name="f21" fmla="val f3"/>
                  <a:gd name="f22" fmla="val f4"/>
                  <a:gd name="f23" fmla="+- f22 0 f20"/>
                  <a:gd name="f24" fmla="+- f21 0 f20"/>
                  <a:gd name="f25" fmla="*/ f24 1 5797"/>
                  <a:gd name="f26" fmla="*/ f23 1 6617"/>
                  <a:gd name="f27" fmla="*/ f20 1 f25"/>
                  <a:gd name="f28" fmla="*/ f21 1 f25"/>
                  <a:gd name="f29" fmla="*/ f20 1 f26"/>
                  <a:gd name="f30" fmla="*/ f22 1 f26"/>
                  <a:gd name="f31" fmla="*/ f27 f18 1"/>
                  <a:gd name="f32" fmla="*/ f28 f18 1"/>
                  <a:gd name="f33" fmla="*/ f30 f19 1"/>
                  <a:gd name="f34" fmla="*/ f2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1" t="f34" r="f32" b="f33"/>
                <a:pathLst>
                  <a:path w="5797" h="6617">
                    <a:moveTo>
                      <a:pt x="f5" y="f2"/>
                    </a:moveTo>
                    <a:cubicBezTo>
                      <a:pt x="f6" y="f2"/>
                      <a:pt x="f2" y="f6"/>
                      <a:pt x="f2" y="f7"/>
                    </a:cubicBezTo>
                    <a:cubicBezTo>
                      <a:pt x="f8" y="f9"/>
                      <a:pt x="f10" y="f11"/>
                      <a:pt x="f12" y="f13"/>
                    </a:cubicBezTo>
                    <a:lnTo>
                      <a:pt x="f12" y="f14"/>
                    </a:lnTo>
                    <a:lnTo>
                      <a:pt x="f15" y="f14"/>
                    </a:lnTo>
                    <a:lnTo>
                      <a:pt x="f15" y="f13"/>
                    </a:lnTo>
                    <a:cubicBezTo>
                      <a:pt x="f16" y="f11"/>
                      <a:pt x="f3" y="f9"/>
                      <a:pt x="f3" y="f7"/>
                    </a:cubicBezTo>
                    <a:cubicBezTo>
                      <a:pt x="f3" y="f12"/>
                      <a:pt x="f17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48" name="Google Shape;10154;p74">
              <a:extLst>
                <a:ext uri="{FF2B5EF4-FFF2-40B4-BE49-F238E27FC236}">
                  <a16:creationId xmlns:a16="http://schemas.microsoft.com/office/drawing/2014/main" id="{28461E9B-4254-967C-2A01-1FDD3448F50A}"/>
                </a:ext>
              </a:extLst>
            </p:cNvPr>
            <p:cNvGrpSpPr/>
            <p:nvPr/>
          </p:nvGrpSpPr>
          <p:grpSpPr>
            <a:xfrm>
              <a:off x="5943481" y="2730343"/>
              <a:ext cx="392752" cy="418456"/>
              <a:chOff x="5943481" y="2730343"/>
              <a:chExt cx="392752" cy="418456"/>
            </a:xfrm>
          </p:grpSpPr>
          <p:sp>
            <p:nvSpPr>
              <p:cNvPr id="49" name="Google Shape;10155;p74">
                <a:extLst>
                  <a:ext uri="{FF2B5EF4-FFF2-40B4-BE49-F238E27FC236}">
                    <a16:creationId xmlns:a16="http://schemas.microsoft.com/office/drawing/2014/main" id="{2C0BD876-95CC-537F-21A9-E7C2D8E82782}"/>
                  </a:ext>
                </a:extLst>
              </p:cNvPr>
              <p:cNvSpPr/>
              <p:nvPr/>
            </p:nvSpPr>
            <p:spPr>
              <a:xfrm>
                <a:off x="5989402" y="2730343"/>
                <a:ext cx="292132" cy="41845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421"/>
                  <a:gd name="f4" fmla="val 12662"/>
                  <a:gd name="f5" fmla="val 4821"/>
                  <a:gd name="f6" fmla="val 1666"/>
                  <a:gd name="f7" fmla="val 5073"/>
                  <a:gd name="f8" fmla="val 5262"/>
                  <a:gd name="f9" fmla="val 1886"/>
                  <a:gd name="f10" fmla="val 2075"/>
                  <a:gd name="f11" fmla="val 2359"/>
                  <a:gd name="f12" fmla="val 5734"/>
                  <a:gd name="f13" fmla="val 2485"/>
                  <a:gd name="f14" fmla="val 6081"/>
                  <a:gd name="f15" fmla="val 2989"/>
                  <a:gd name="f16" fmla="val 3525"/>
                  <a:gd name="f17" fmla="val 3777"/>
                  <a:gd name="f18" fmla="val 5892"/>
                  <a:gd name="f19" fmla="val 3934"/>
                  <a:gd name="f20" fmla="val 5640"/>
                  <a:gd name="f21" fmla="val 5419"/>
                  <a:gd name="f22" fmla="val 3714"/>
                  <a:gd name="f23" fmla="val 3273"/>
                  <a:gd name="f24" fmla="val 3084"/>
                  <a:gd name="f25" fmla="val 4569"/>
                  <a:gd name="f26" fmla="val 4411"/>
                  <a:gd name="f27" fmla="val 4789"/>
                  <a:gd name="f28" fmla="val 3997"/>
                  <a:gd name="f29" fmla="val 5104"/>
                  <a:gd name="f30" fmla="val 4249"/>
                  <a:gd name="f31" fmla="val 5514"/>
                  <a:gd name="f32" fmla="val 4564"/>
                  <a:gd name="f33" fmla="val 4942"/>
                  <a:gd name="f34" fmla="val 5604"/>
                  <a:gd name="f35" fmla="val 6171"/>
                  <a:gd name="f36" fmla="val 6612"/>
                  <a:gd name="f37" fmla="val 6801"/>
                  <a:gd name="f38" fmla="val 7085"/>
                  <a:gd name="f39" fmla="val 7305"/>
                  <a:gd name="f40" fmla="val 5041"/>
                  <a:gd name="f41" fmla="val 7463"/>
                  <a:gd name="f42" fmla="val 7274"/>
                  <a:gd name="f43" fmla="val 3938"/>
                  <a:gd name="f44" fmla="val 6644"/>
                  <a:gd name="f45" fmla="val 3592"/>
                  <a:gd name="f46" fmla="val 5383"/>
                  <a:gd name="f47" fmla="val 3781"/>
                  <a:gd name="f48" fmla="val 5194"/>
                  <a:gd name="f49" fmla="val 4033"/>
                  <a:gd name="f50" fmla="val 4253"/>
                  <a:gd name="f51" fmla="val 5856"/>
                  <a:gd name="f52" fmla="val 4632"/>
                  <a:gd name="f53" fmla="val 6014"/>
                  <a:gd name="f54" fmla="val 5824"/>
                  <a:gd name="f55" fmla="val 4947"/>
                  <a:gd name="f56" fmla="val 5131"/>
                  <a:gd name="f57" fmla="val 4911"/>
                  <a:gd name="f58" fmla="val 4159"/>
                  <a:gd name="f59" fmla="val 4596"/>
                  <a:gd name="f60" fmla="val 4186"/>
                  <a:gd name="f61" fmla="val 2548"/>
                  <a:gd name="f62" fmla="val 1823"/>
                  <a:gd name="f63" fmla="val 9385"/>
                  <a:gd name="f64" fmla="val 10235"/>
                  <a:gd name="f65" fmla="val 4801"/>
                  <a:gd name="f66" fmla="val 4498"/>
                  <a:gd name="f67" fmla="val 4188"/>
                  <a:gd name="f68" fmla="val 29"/>
                  <a:gd name="f69" fmla="val 3875"/>
                  <a:gd name="f70" fmla="val 91"/>
                  <a:gd name="f71" fmla="val 2111"/>
                  <a:gd name="f72" fmla="val 500"/>
                  <a:gd name="f73" fmla="val 693"/>
                  <a:gd name="f74" fmla="val 1949"/>
                  <a:gd name="f75" fmla="val 378"/>
                  <a:gd name="f76" fmla="val 5698"/>
                  <a:gd name="f77" fmla="val 1008"/>
                  <a:gd name="f78" fmla="val 7652"/>
                  <a:gd name="f79" fmla="val 2773"/>
                  <a:gd name="f80" fmla="val 8565"/>
                  <a:gd name="f81" fmla="val 10582"/>
                  <a:gd name="f82" fmla="val 11716"/>
                  <a:gd name="f83" fmla="val 3718"/>
                  <a:gd name="f84" fmla="val 12661"/>
                  <a:gd name="f85" fmla="val 4852"/>
                  <a:gd name="f86" fmla="val 5986"/>
                  <a:gd name="f87" fmla="val 6963"/>
                  <a:gd name="f88" fmla="val 8444"/>
                  <a:gd name="f89" fmla="val 7778"/>
                  <a:gd name="f90" fmla="val 9420"/>
                  <a:gd name="f91" fmla="val 6234"/>
                  <a:gd name="f92" fmla="val 4501"/>
                  <a:gd name="f93" fmla="val 9392"/>
                  <a:gd name="f94" fmla="val 2000"/>
                  <a:gd name="f95" fmla="val 7308"/>
                  <a:gd name="f96" fmla="*/ f0 1 9421"/>
                  <a:gd name="f97" fmla="*/ f1 1 12662"/>
                  <a:gd name="f98" fmla="val f2"/>
                  <a:gd name="f99" fmla="val f3"/>
                  <a:gd name="f100" fmla="val f4"/>
                  <a:gd name="f101" fmla="+- f100 0 f98"/>
                  <a:gd name="f102" fmla="+- f99 0 f98"/>
                  <a:gd name="f103" fmla="*/ f102 1 9421"/>
                  <a:gd name="f104" fmla="*/ f101 1 12662"/>
                  <a:gd name="f105" fmla="*/ f98 1 f103"/>
                  <a:gd name="f106" fmla="*/ f99 1 f103"/>
                  <a:gd name="f107" fmla="*/ f98 1 f104"/>
                  <a:gd name="f108" fmla="*/ f100 1 f104"/>
                  <a:gd name="f109" fmla="*/ f105 f96 1"/>
                  <a:gd name="f110" fmla="*/ f106 f96 1"/>
                  <a:gd name="f111" fmla="*/ f108 f97 1"/>
                  <a:gd name="f112" fmla="*/ f107 f9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09" t="f112" r="f110" b="f111"/>
                <a:pathLst>
                  <a:path w="9421" h="12662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12" y="f13"/>
                      <a:pt x="f14" y="f15"/>
                      <a:pt x="f14" y="f16"/>
                    </a:cubicBezTo>
                    <a:cubicBezTo>
                      <a:pt x="f14" y="f17"/>
                      <a:pt x="f18" y="f19"/>
                      <a:pt x="f20" y="f19"/>
                    </a:cubicBezTo>
                    <a:cubicBezTo>
                      <a:pt x="f21" y="f19"/>
                      <a:pt x="f8" y="f22"/>
                      <a:pt x="f8" y="f16"/>
                    </a:cubicBezTo>
                    <a:cubicBezTo>
                      <a:pt x="f8" y="f23"/>
                      <a:pt x="f7" y="f24"/>
                      <a:pt x="f5" y="f24"/>
                    </a:cubicBezTo>
                    <a:cubicBezTo>
                      <a:pt x="f25" y="f24"/>
                      <a:pt x="f26" y="f23"/>
                      <a:pt x="f26" y="f16"/>
                    </a:cubicBezTo>
                    <a:cubicBezTo>
                      <a:pt x="f26" y="f17"/>
                      <a:pt x="f27" y="f28"/>
                      <a:pt x="f29" y="f30"/>
                    </a:cubicBezTo>
                    <a:cubicBezTo>
                      <a:pt x="f31" y="f32"/>
                      <a:pt x="f14" y="f33"/>
                      <a:pt x="f14" y="f34"/>
                    </a:cubicBezTo>
                    <a:cubicBezTo>
                      <a:pt x="f14" y="f35"/>
                      <a:pt x="f12" y="f36"/>
                      <a:pt x="f8" y="f37"/>
                    </a:cubicBezTo>
                    <a:lnTo>
                      <a:pt x="f8" y="f38"/>
                    </a:lnTo>
                    <a:cubicBezTo>
                      <a:pt x="f8" y="f39"/>
                      <a:pt x="f40" y="f41"/>
                      <a:pt x="f5" y="f41"/>
                    </a:cubicBezTo>
                    <a:cubicBezTo>
                      <a:pt x="f25" y="f41"/>
                      <a:pt x="f26" y="f42"/>
                      <a:pt x="f26" y="f38"/>
                    </a:cubicBezTo>
                    <a:lnTo>
                      <a:pt x="f26" y="f37"/>
                    </a:lnTo>
                    <a:cubicBezTo>
                      <a:pt x="f43" y="f44"/>
                      <a:pt x="f45" y="f35"/>
                      <a:pt x="f45" y="f34"/>
                    </a:cubicBezTo>
                    <a:cubicBezTo>
                      <a:pt x="f45" y="f46"/>
                      <a:pt x="f47" y="f48"/>
                      <a:pt x="f49" y="f48"/>
                    </a:cubicBezTo>
                    <a:cubicBezTo>
                      <a:pt x="f50" y="f48"/>
                      <a:pt x="f26" y="f46"/>
                      <a:pt x="f26" y="f34"/>
                    </a:cubicBezTo>
                    <a:cubicBezTo>
                      <a:pt x="f26" y="f51"/>
                      <a:pt x="f52" y="f53"/>
                      <a:pt x="f5" y="f53"/>
                    </a:cubicBezTo>
                    <a:cubicBezTo>
                      <a:pt x="f40" y="f53"/>
                      <a:pt x="f8" y="f54"/>
                      <a:pt x="f8" y="f34"/>
                    </a:cubicBezTo>
                    <a:cubicBezTo>
                      <a:pt x="f8" y="f46"/>
                      <a:pt x="f55" y="f56"/>
                      <a:pt x="f25" y="f57"/>
                    </a:cubicBezTo>
                    <a:cubicBezTo>
                      <a:pt x="f58" y="f59"/>
                      <a:pt x="f45" y="f60"/>
                      <a:pt x="f45" y="f16"/>
                    </a:cubicBezTo>
                    <a:cubicBezTo>
                      <a:pt x="f45" y="f15"/>
                      <a:pt x="f43" y="f61"/>
                      <a:pt x="f26" y="f11"/>
                    </a:cubicBezTo>
                    <a:lnTo>
                      <a:pt x="f26" y="f10"/>
                    </a:lnTo>
                    <a:cubicBezTo>
                      <a:pt x="f26" y="f62"/>
                      <a:pt x="f52" y="f6"/>
                      <a:pt x="f5" y="f6"/>
                    </a:cubicBezTo>
                    <a:close/>
                    <a:moveTo>
                      <a:pt x="f14" y="f63"/>
                    </a:moveTo>
                    <a:lnTo>
                      <a:pt x="f14" y="f64"/>
                    </a:lnTo>
                    <a:lnTo>
                      <a:pt x="f45" y="f64"/>
                    </a:lnTo>
                    <a:lnTo>
                      <a:pt x="f45" y="f63"/>
                    </a:lnTo>
                    <a:close/>
                    <a:moveTo>
                      <a:pt x="f65" y="f2"/>
                    </a:moveTo>
                    <a:cubicBezTo>
                      <a:pt x="f66" y="f2"/>
                      <a:pt x="f67" y="f68"/>
                      <a:pt x="f69" y="f70"/>
                    </a:cubicBezTo>
                    <a:cubicBezTo>
                      <a:pt x="f71" y="f72"/>
                      <a:pt x="f73" y="f74"/>
                      <a:pt x="f75" y="f22"/>
                    </a:cubicBezTo>
                    <a:cubicBezTo>
                      <a:pt x="f2" y="f76"/>
                      <a:pt x="f77" y="f78"/>
                      <a:pt x="f79" y="f80"/>
                    </a:cubicBezTo>
                    <a:lnTo>
                      <a:pt x="f79" y="f81"/>
                    </a:lnTo>
                    <a:cubicBezTo>
                      <a:pt x="f79" y="f82"/>
                      <a:pt x="f83" y="f84"/>
                      <a:pt x="f85" y="f84"/>
                    </a:cubicBezTo>
                    <a:cubicBezTo>
                      <a:pt x="f86" y="f84"/>
                      <a:pt x="f87" y="f82"/>
                      <a:pt x="f87" y="f81"/>
                    </a:cubicBezTo>
                    <a:lnTo>
                      <a:pt x="f87" y="f80"/>
                    </a:lnTo>
                    <a:cubicBezTo>
                      <a:pt x="f88" y="f89"/>
                      <a:pt x="f90" y="f91"/>
                      <a:pt x="f90" y="f92"/>
                    </a:cubicBezTo>
                    <a:cubicBezTo>
                      <a:pt x="f93" y="f94"/>
                      <a:pt x="f95" y="f2"/>
                      <a:pt x="f6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0" name="Google Shape;10156;p74">
                <a:extLst>
                  <a:ext uri="{FF2B5EF4-FFF2-40B4-BE49-F238E27FC236}">
                    <a16:creationId xmlns:a16="http://schemas.microsoft.com/office/drawing/2014/main" id="{5C4F347A-AC4E-FFF2-0773-6FC728B964D7}"/>
                  </a:ext>
                </a:extLst>
              </p:cNvPr>
              <p:cNvSpPr/>
              <p:nvPr/>
            </p:nvSpPr>
            <p:spPr>
              <a:xfrm>
                <a:off x="5943481" y="2877013"/>
                <a:ext cx="43013" cy="2710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87"/>
                  <a:gd name="f4" fmla="val 820"/>
                  <a:gd name="f5" fmla="val 379"/>
                  <a:gd name="f6" fmla="val 158"/>
                  <a:gd name="f7" fmla="val 1"/>
                  <a:gd name="f8" fmla="val 189"/>
                  <a:gd name="f9" fmla="val 378"/>
                  <a:gd name="f10" fmla="val 630"/>
                  <a:gd name="f11" fmla="val 190"/>
                  <a:gd name="f12" fmla="val 819"/>
                  <a:gd name="f13" fmla="val 946"/>
                  <a:gd name="f14" fmla="val 1166"/>
                  <a:gd name="f15" fmla="*/ f0 1 1387"/>
                  <a:gd name="f16" fmla="*/ f1 1 820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1387"/>
                  <a:gd name="f23" fmla="*/ f20 1 820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1387" h="820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11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3" y="f10"/>
                      <a:pt x="f3" y="f9"/>
                    </a:cubicBezTo>
                    <a:cubicBezTo>
                      <a:pt x="f3" y="f6"/>
                      <a:pt x="f14" y="f2"/>
                      <a:pt x="f13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1" name="Google Shape;10157;p74">
                <a:extLst>
                  <a:ext uri="{FF2B5EF4-FFF2-40B4-BE49-F238E27FC236}">
                    <a16:creationId xmlns:a16="http://schemas.microsoft.com/office/drawing/2014/main" id="{173660E4-1048-074E-F211-FC5DC19A5A58}"/>
                  </a:ext>
                </a:extLst>
              </p:cNvPr>
              <p:cNvSpPr/>
              <p:nvPr/>
            </p:nvSpPr>
            <p:spPr>
              <a:xfrm>
                <a:off x="6292233" y="2877013"/>
                <a:ext cx="44000" cy="2710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820"/>
                  <a:gd name="f5" fmla="val 442"/>
                  <a:gd name="f6" fmla="val 221"/>
                  <a:gd name="f7" fmla="val 1"/>
                  <a:gd name="f8" fmla="val 189"/>
                  <a:gd name="f9" fmla="val 378"/>
                  <a:gd name="f10" fmla="val 630"/>
                  <a:gd name="f11" fmla="val 819"/>
                  <a:gd name="f12" fmla="val 1009"/>
                  <a:gd name="f13" fmla="val 1230"/>
                  <a:gd name="f14" fmla="val 1387"/>
                  <a:gd name="f15" fmla="val 158"/>
                  <a:gd name="f16" fmla="*/ f0 1 1419"/>
                  <a:gd name="f17" fmla="*/ f1 1 820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1419"/>
                  <a:gd name="f24" fmla="*/ f21 1 820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1419" h="820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6" y="f11"/>
                      <a:pt x="f5" y="f11"/>
                    </a:cubicBezTo>
                    <a:lnTo>
                      <a:pt x="f12" y="f11"/>
                    </a:lnTo>
                    <a:cubicBezTo>
                      <a:pt x="f13" y="f11"/>
                      <a:pt x="f14" y="f10"/>
                      <a:pt x="f14" y="f9"/>
                    </a:cubicBezTo>
                    <a:cubicBezTo>
                      <a:pt x="f3" y="f15"/>
                      <a:pt x="f13" y="f2"/>
                      <a:pt x="f12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2" name="Google Shape;10158;p74">
                <a:extLst>
                  <a:ext uri="{FF2B5EF4-FFF2-40B4-BE49-F238E27FC236}">
                    <a16:creationId xmlns:a16="http://schemas.microsoft.com/office/drawing/2014/main" id="{E460D025-A951-7FC7-19F7-540B75C02CE6}"/>
                  </a:ext>
                </a:extLst>
              </p:cNvPr>
              <p:cNvSpPr/>
              <p:nvPr/>
            </p:nvSpPr>
            <p:spPr>
              <a:xfrm>
                <a:off x="5996223" y="3002194"/>
                <a:ext cx="40096" cy="401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93"/>
                  <a:gd name="f4" fmla="val 1214"/>
                  <a:gd name="f5" fmla="val 836"/>
                  <a:gd name="f6" fmla="val 1"/>
                  <a:gd name="f7" fmla="val 725"/>
                  <a:gd name="f8" fmla="val 615"/>
                  <a:gd name="f9" fmla="val 40"/>
                  <a:gd name="f10" fmla="val 536"/>
                  <a:gd name="f11" fmla="val 119"/>
                  <a:gd name="f12" fmla="val 158"/>
                  <a:gd name="f13" fmla="val 497"/>
                  <a:gd name="f14" fmla="val 654"/>
                  <a:gd name="f15" fmla="val 938"/>
                  <a:gd name="f16" fmla="val 1096"/>
                  <a:gd name="f17" fmla="val 237"/>
                  <a:gd name="f18" fmla="val 1174"/>
                  <a:gd name="f19" fmla="val 340"/>
                  <a:gd name="f20" fmla="val 442"/>
                  <a:gd name="f21" fmla="val 544"/>
                  <a:gd name="f22" fmla="val 647"/>
                  <a:gd name="f23" fmla="val 1135"/>
                  <a:gd name="f24" fmla="val 686"/>
                  <a:gd name="f25" fmla="val 528"/>
                  <a:gd name="f26" fmla="val 245"/>
                  <a:gd name="f27" fmla="val 1056"/>
                  <a:gd name="f28" fmla="val 946"/>
                  <a:gd name="f29" fmla="*/ f0 1 1293"/>
                  <a:gd name="f30" fmla="*/ f1 1 1214"/>
                  <a:gd name="f31" fmla="val f2"/>
                  <a:gd name="f32" fmla="val f3"/>
                  <a:gd name="f33" fmla="val f4"/>
                  <a:gd name="f34" fmla="+- f33 0 f31"/>
                  <a:gd name="f35" fmla="+- f32 0 f31"/>
                  <a:gd name="f36" fmla="*/ f35 1 1293"/>
                  <a:gd name="f37" fmla="*/ f34 1 1214"/>
                  <a:gd name="f38" fmla="*/ f31 1 f36"/>
                  <a:gd name="f39" fmla="*/ f32 1 f36"/>
                  <a:gd name="f40" fmla="*/ f31 1 f37"/>
                  <a:gd name="f41" fmla="*/ f33 1 f37"/>
                  <a:gd name="f42" fmla="*/ f38 f29 1"/>
                  <a:gd name="f43" fmla="*/ f39 f29 1"/>
                  <a:gd name="f44" fmla="*/ f41 f30 1"/>
                  <a:gd name="f45" fmla="*/ f40 f3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2" t="f45" r="f43" b="f44"/>
                <a:pathLst>
                  <a:path w="1293" h="121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12" y="f13"/>
                    </a:lnTo>
                    <a:cubicBezTo>
                      <a:pt x="f6" y="f14"/>
                      <a:pt x="f6" y="f15"/>
                      <a:pt x="f12" y="f16"/>
                    </a:cubicBezTo>
                    <a:cubicBezTo>
                      <a:pt x="f17" y="f18"/>
                      <a:pt x="f19" y="f4"/>
                      <a:pt x="f20" y="f4"/>
                    </a:cubicBezTo>
                    <a:cubicBezTo>
                      <a:pt x="f21" y="f4"/>
                      <a:pt x="f22" y="f18"/>
                      <a:pt x="f7" y="f16"/>
                    </a:cubicBezTo>
                    <a:lnTo>
                      <a:pt x="f23" y="f24"/>
                    </a:lnTo>
                    <a:cubicBezTo>
                      <a:pt x="f3" y="f25"/>
                      <a:pt x="f3" y="f26"/>
                      <a:pt x="f23" y="f11"/>
                    </a:cubicBezTo>
                    <a:cubicBezTo>
                      <a:pt x="f27" y="f9"/>
                      <a:pt x="f28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3" name="Google Shape;10159;p74">
                <a:extLst>
                  <a:ext uri="{FF2B5EF4-FFF2-40B4-BE49-F238E27FC236}">
                    <a16:creationId xmlns:a16="http://schemas.microsoft.com/office/drawing/2014/main" id="{29864D59-A609-B659-2594-EA7458ED1B55}"/>
                  </a:ext>
                </a:extLst>
              </p:cNvPr>
              <p:cNvSpPr/>
              <p:nvPr/>
            </p:nvSpPr>
            <p:spPr>
              <a:xfrm>
                <a:off x="6244382" y="2737741"/>
                <a:ext cx="40059" cy="401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92"/>
                  <a:gd name="f4" fmla="val 1214"/>
                  <a:gd name="f5" fmla="val 835"/>
                  <a:gd name="f6" fmla="val 1"/>
                  <a:gd name="f7" fmla="val 725"/>
                  <a:gd name="f8" fmla="val 614"/>
                  <a:gd name="f9" fmla="val 40"/>
                  <a:gd name="f10" fmla="val 536"/>
                  <a:gd name="f11" fmla="val 119"/>
                  <a:gd name="f12" fmla="val 126"/>
                  <a:gd name="f13" fmla="val 497"/>
                  <a:gd name="f14" fmla="val 654"/>
                  <a:gd name="f15" fmla="val 938"/>
                  <a:gd name="f16" fmla="val 1095"/>
                  <a:gd name="f17" fmla="val 205"/>
                  <a:gd name="f18" fmla="val 1174"/>
                  <a:gd name="f19" fmla="val 315"/>
                  <a:gd name="f20" fmla="val 1213"/>
                  <a:gd name="f21" fmla="val 425"/>
                  <a:gd name="f22" fmla="val 646"/>
                  <a:gd name="f23" fmla="val 1134"/>
                  <a:gd name="f24" fmla="val 686"/>
                  <a:gd name="f25" fmla="val 560"/>
                  <a:gd name="f26" fmla="val 276"/>
                  <a:gd name="f27" fmla="val 1056"/>
                  <a:gd name="f28" fmla="val 945"/>
                  <a:gd name="f29" fmla="*/ f0 1 1292"/>
                  <a:gd name="f30" fmla="*/ f1 1 1214"/>
                  <a:gd name="f31" fmla="val f2"/>
                  <a:gd name="f32" fmla="val f3"/>
                  <a:gd name="f33" fmla="val f4"/>
                  <a:gd name="f34" fmla="+- f33 0 f31"/>
                  <a:gd name="f35" fmla="+- f32 0 f31"/>
                  <a:gd name="f36" fmla="*/ f35 1 1292"/>
                  <a:gd name="f37" fmla="*/ f34 1 1214"/>
                  <a:gd name="f38" fmla="*/ f31 1 f36"/>
                  <a:gd name="f39" fmla="*/ f32 1 f36"/>
                  <a:gd name="f40" fmla="*/ f31 1 f37"/>
                  <a:gd name="f41" fmla="*/ f33 1 f37"/>
                  <a:gd name="f42" fmla="*/ f38 f29 1"/>
                  <a:gd name="f43" fmla="*/ f39 f29 1"/>
                  <a:gd name="f44" fmla="*/ f41 f30 1"/>
                  <a:gd name="f45" fmla="*/ f40 f3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2" t="f45" r="f43" b="f44"/>
                <a:pathLst>
                  <a:path w="1292" h="121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12" y="f13"/>
                    </a:lnTo>
                    <a:cubicBezTo>
                      <a:pt x="f2" y="f14"/>
                      <a:pt x="f2" y="f15"/>
                      <a:pt x="f12" y="f16"/>
                    </a:cubicBez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10" y="f20"/>
                      <a:pt x="f22" y="f18"/>
                      <a:pt x="f7" y="f16"/>
                    </a:cubicBezTo>
                    <a:lnTo>
                      <a:pt x="f23" y="f24"/>
                    </a:lnTo>
                    <a:cubicBezTo>
                      <a:pt x="f3" y="f25"/>
                      <a:pt x="f3" y="f26"/>
                      <a:pt x="f23" y="f11"/>
                    </a:cubicBezTo>
                    <a:cubicBezTo>
                      <a:pt x="f27" y="f9"/>
                      <a:pt x="f28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4" name="Google Shape;10160;p74">
                <a:extLst>
                  <a:ext uri="{FF2B5EF4-FFF2-40B4-BE49-F238E27FC236}">
                    <a16:creationId xmlns:a16="http://schemas.microsoft.com/office/drawing/2014/main" id="{F6A0E0AF-6DB5-1D03-9DA7-C501A1190B37}"/>
                  </a:ext>
                </a:extLst>
              </p:cNvPr>
              <p:cNvSpPr/>
              <p:nvPr/>
            </p:nvSpPr>
            <p:spPr>
              <a:xfrm>
                <a:off x="6244382" y="3002194"/>
                <a:ext cx="40059" cy="401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92"/>
                  <a:gd name="f4" fmla="val 1214"/>
                  <a:gd name="f5" fmla="val 425"/>
                  <a:gd name="f6" fmla="val 1"/>
                  <a:gd name="f7" fmla="val 315"/>
                  <a:gd name="f8" fmla="val 205"/>
                  <a:gd name="f9" fmla="val 40"/>
                  <a:gd name="f10" fmla="val 126"/>
                  <a:gd name="f11" fmla="val 119"/>
                  <a:gd name="f12" fmla="val 245"/>
                  <a:gd name="f13" fmla="val 528"/>
                  <a:gd name="f14" fmla="val 686"/>
                  <a:gd name="f15" fmla="val 536"/>
                  <a:gd name="f16" fmla="val 1096"/>
                  <a:gd name="f17" fmla="val 614"/>
                  <a:gd name="f18" fmla="val 1174"/>
                  <a:gd name="f19" fmla="val 725"/>
                  <a:gd name="f20" fmla="val 835"/>
                  <a:gd name="f21" fmla="val 945"/>
                  <a:gd name="f22" fmla="val 1056"/>
                  <a:gd name="f23" fmla="val 1134"/>
                  <a:gd name="f24" fmla="val 938"/>
                  <a:gd name="f25" fmla="val 654"/>
                  <a:gd name="f26" fmla="val 497"/>
                  <a:gd name="f27" fmla="val 646"/>
                  <a:gd name="f28" fmla="*/ f0 1 1292"/>
                  <a:gd name="f29" fmla="*/ f1 1 1214"/>
                  <a:gd name="f30" fmla="val f2"/>
                  <a:gd name="f31" fmla="val f3"/>
                  <a:gd name="f32" fmla="val f4"/>
                  <a:gd name="f33" fmla="+- f32 0 f30"/>
                  <a:gd name="f34" fmla="+- f31 0 f30"/>
                  <a:gd name="f35" fmla="*/ f34 1 1292"/>
                  <a:gd name="f36" fmla="*/ f33 1 1214"/>
                  <a:gd name="f37" fmla="*/ f30 1 f35"/>
                  <a:gd name="f38" fmla="*/ f31 1 f35"/>
                  <a:gd name="f39" fmla="*/ f30 1 f36"/>
                  <a:gd name="f40" fmla="*/ f32 1 f36"/>
                  <a:gd name="f41" fmla="*/ f37 f28 1"/>
                  <a:gd name="f42" fmla="*/ f38 f28 1"/>
                  <a:gd name="f43" fmla="*/ f40 f29 1"/>
                  <a:gd name="f44" fmla="*/ f39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" t="f44" r="f42" b="f43"/>
                <a:pathLst>
                  <a:path w="1292" h="121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2" y="f12"/>
                      <a:pt x="f2" y="f13"/>
                      <a:pt x="f10" y="f14"/>
                    </a:cubicBezTo>
                    <a:lnTo>
                      <a:pt x="f15" y="f16"/>
                    </a:lnTo>
                    <a:cubicBezTo>
                      <a:pt x="f17" y="f18"/>
                      <a:pt x="f19" y="f4"/>
                      <a:pt x="f20" y="f4"/>
                    </a:cubicBezTo>
                    <a:cubicBezTo>
                      <a:pt x="f21" y="f4"/>
                      <a:pt x="f22" y="f18"/>
                      <a:pt x="f23" y="f16"/>
                    </a:cubicBezTo>
                    <a:cubicBezTo>
                      <a:pt x="f3" y="f24"/>
                      <a:pt x="f3" y="f25"/>
                      <a:pt x="f23" y="f26"/>
                    </a:cubicBezTo>
                    <a:lnTo>
                      <a:pt x="f19" y="f11"/>
                    </a:lnTo>
                    <a:cubicBezTo>
                      <a:pt x="f27" y="f9"/>
                      <a:pt x="f15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5" name="Google Shape;10161;p74">
                <a:extLst>
                  <a:ext uri="{FF2B5EF4-FFF2-40B4-BE49-F238E27FC236}">
                    <a16:creationId xmlns:a16="http://schemas.microsoft.com/office/drawing/2014/main" id="{E320FE79-A3BF-813F-103B-E5C5E1C2D4D1}"/>
                  </a:ext>
                </a:extLst>
              </p:cNvPr>
              <p:cNvSpPr/>
              <p:nvPr/>
            </p:nvSpPr>
            <p:spPr>
              <a:xfrm>
                <a:off x="5996223" y="2737741"/>
                <a:ext cx="40096" cy="401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93"/>
                  <a:gd name="f4" fmla="val 1214"/>
                  <a:gd name="f5" fmla="val 442"/>
                  <a:gd name="f6" fmla="val 1"/>
                  <a:gd name="f7" fmla="val 340"/>
                  <a:gd name="f8" fmla="val 237"/>
                  <a:gd name="f9" fmla="val 40"/>
                  <a:gd name="f10" fmla="val 158"/>
                  <a:gd name="f11" fmla="val 119"/>
                  <a:gd name="f12" fmla="val 276"/>
                  <a:gd name="f13" fmla="val 560"/>
                  <a:gd name="f14" fmla="val 686"/>
                  <a:gd name="f15" fmla="val 536"/>
                  <a:gd name="f16" fmla="val 1095"/>
                  <a:gd name="f17" fmla="val 615"/>
                  <a:gd name="f18" fmla="val 1174"/>
                  <a:gd name="f19" fmla="val 725"/>
                  <a:gd name="f20" fmla="val 1213"/>
                  <a:gd name="f21" fmla="val 836"/>
                  <a:gd name="f22" fmla="val 946"/>
                  <a:gd name="f23" fmla="val 1056"/>
                  <a:gd name="f24" fmla="val 1135"/>
                  <a:gd name="f25" fmla="val 938"/>
                  <a:gd name="f26" fmla="val 654"/>
                  <a:gd name="f27" fmla="val 497"/>
                  <a:gd name="f28" fmla="val 647"/>
                  <a:gd name="f29" fmla="val 544"/>
                  <a:gd name="f30" fmla="*/ f0 1 1293"/>
                  <a:gd name="f31" fmla="*/ f1 1 1214"/>
                  <a:gd name="f32" fmla="val f2"/>
                  <a:gd name="f33" fmla="val f3"/>
                  <a:gd name="f34" fmla="val f4"/>
                  <a:gd name="f35" fmla="+- f34 0 f32"/>
                  <a:gd name="f36" fmla="+- f33 0 f32"/>
                  <a:gd name="f37" fmla="*/ f36 1 1293"/>
                  <a:gd name="f38" fmla="*/ f35 1 1214"/>
                  <a:gd name="f39" fmla="*/ f32 1 f37"/>
                  <a:gd name="f40" fmla="*/ f33 1 f37"/>
                  <a:gd name="f41" fmla="*/ f32 1 f38"/>
                  <a:gd name="f42" fmla="*/ f34 1 f38"/>
                  <a:gd name="f43" fmla="*/ f39 f30 1"/>
                  <a:gd name="f44" fmla="*/ f40 f30 1"/>
                  <a:gd name="f45" fmla="*/ f42 f31 1"/>
                  <a:gd name="f46" fmla="*/ f41 f3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3" t="f46" r="f44" b="f45"/>
                <a:pathLst>
                  <a:path w="1293" h="121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6" y="f12"/>
                      <a:pt x="f6" y="f13"/>
                      <a:pt x="f10" y="f14"/>
                    </a:cubicBezTo>
                    <a:lnTo>
                      <a:pt x="f15" y="f16"/>
                    </a:ln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cubicBezTo>
                      <a:pt x="f3" y="f25"/>
                      <a:pt x="f3" y="f26"/>
                      <a:pt x="f24" y="f27"/>
                    </a:cubicBezTo>
                    <a:lnTo>
                      <a:pt x="f19" y="f11"/>
                    </a:lnTo>
                    <a:cubicBezTo>
                      <a:pt x="f28" y="f9"/>
                      <a:pt x="f29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56" name="Google Shape;10172;p74">
              <a:extLst>
                <a:ext uri="{FF2B5EF4-FFF2-40B4-BE49-F238E27FC236}">
                  <a16:creationId xmlns:a16="http://schemas.microsoft.com/office/drawing/2014/main" id="{97B6A9C6-73B6-CAF0-E590-391884096A31}"/>
                </a:ext>
              </a:extLst>
            </p:cNvPr>
            <p:cNvGrpSpPr/>
            <p:nvPr/>
          </p:nvGrpSpPr>
          <p:grpSpPr>
            <a:xfrm>
              <a:off x="7068723" y="1223851"/>
              <a:ext cx="512996" cy="541708"/>
              <a:chOff x="7068723" y="1223851"/>
              <a:chExt cx="512996" cy="541708"/>
            </a:xfrm>
          </p:grpSpPr>
          <p:sp>
            <p:nvSpPr>
              <p:cNvPr id="57" name="Google Shape;10173;p74">
                <a:extLst>
                  <a:ext uri="{FF2B5EF4-FFF2-40B4-BE49-F238E27FC236}">
                    <a16:creationId xmlns:a16="http://schemas.microsoft.com/office/drawing/2014/main" id="{80124E01-DABF-E218-64A9-51F63DA29A3A}"/>
                  </a:ext>
                </a:extLst>
              </p:cNvPr>
              <p:cNvSpPr/>
              <p:nvPr/>
            </p:nvSpPr>
            <p:spPr>
              <a:xfrm>
                <a:off x="7203615" y="1223851"/>
                <a:ext cx="378104" cy="3929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452"/>
                  <a:gd name="f4" fmla="val 9217"/>
                  <a:gd name="f5" fmla="val 3387"/>
                  <a:gd name="f6" fmla="val 836"/>
                  <a:gd name="f7" fmla="val 3497"/>
                  <a:gd name="f8" fmla="val 3607"/>
                  <a:gd name="f9" fmla="val 875"/>
                  <a:gd name="f10" fmla="val 3686"/>
                  <a:gd name="f11" fmla="val 954"/>
                  <a:gd name="f12" fmla="val 3844"/>
                  <a:gd name="f13" fmla="val 1111"/>
                  <a:gd name="f14" fmla="val 1395"/>
                  <a:gd name="f15" fmla="val 1553"/>
                  <a:gd name="f16" fmla="val 1638"/>
                  <a:gd name="f17" fmla="val 3600"/>
                  <a:gd name="f18" fmla="val 1560"/>
                  <a:gd name="f19" fmla="val 3679"/>
                  <a:gd name="f20" fmla="val 1449"/>
                  <a:gd name="f21" fmla="val 3718"/>
                  <a:gd name="f22" fmla="val 1339"/>
                  <a:gd name="f23" fmla="val 1229"/>
                  <a:gd name="f24" fmla="val 1118"/>
                  <a:gd name="f25" fmla="val 1040"/>
                  <a:gd name="f26" fmla="val 882"/>
                  <a:gd name="f27" fmla="val 3443"/>
                  <a:gd name="f28" fmla="val 3159"/>
                  <a:gd name="f29" fmla="val 3002"/>
                  <a:gd name="f30" fmla="val 3088"/>
                  <a:gd name="f31" fmla="val 3166"/>
                  <a:gd name="f32" fmla="val 3277"/>
                  <a:gd name="f33" fmla="val 8081"/>
                  <a:gd name="f34" fmla="val 5530"/>
                  <a:gd name="f35" fmla="val 8191"/>
                  <a:gd name="f36" fmla="val 8302"/>
                  <a:gd name="f37" fmla="val 5569"/>
                  <a:gd name="f38" fmla="val 8380"/>
                  <a:gd name="f39" fmla="val 5648"/>
                  <a:gd name="f40" fmla="val 8538"/>
                  <a:gd name="f41" fmla="val 5806"/>
                  <a:gd name="f42" fmla="val 6089"/>
                  <a:gd name="f43" fmla="val 6247"/>
                  <a:gd name="f44" fmla="val 6333"/>
                  <a:gd name="f45" fmla="val 8295"/>
                  <a:gd name="f46" fmla="val 6254"/>
                  <a:gd name="f47" fmla="val 8358"/>
                  <a:gd name="f48" fmla="val 6143"/>
                  <a:gd name="f49" fmla="val 8389"/>
                  <a:gd name="f50" fmla="val 6033"/>
                  <a:gd name="f51" fmla="val 5923"/>
                  <a:gd name="f52" fmla="val 5813"/>
                  <a:gd name="f53" fmla="val 5734"/>
                  <a:gd name="f54" fmla="val 5576"/>
                  <a:gd name="f55" fmla="val 8137"/>
                  <a:gd name="f56" fmla="val 7853"/>
                  <a:gd name="f57" fmla="val 7696"/>
                  <a:gd name="f58" fmla="val 7782"/>
                  <a:gd name="f59" fmla="val 7861"/>
                  <a:gd name="f60" fmla="val 7971"/>
                  <a:gd name="f61" fmla="val 3414"/>
                  <a:gd name="f62" fmla="val 1"/>
                  <a:gd name="f63" fmla="val 3095"/>
                  <a:gd name="f64" fmla="val 2772"/>
                  <a:gd name="f65" fmla="val 119"/>
                  <a:gd name="f66" fmla="val 2520"/>
                  <a:gd name="f67" fmla="val 355"/>
                  <a:gd name="f68" fmla="val 473"/>
                  <a:gd name="f69" fmla="val 2403"/>
                  <a:gd name="f70" fmla="val 2876"/>
                  <a:gd name="f71" fmla="val 3663"/>
                  <a:gd name="f72" fmla="val 4199"/>
                  <a:gd name="f73" fmla="val 700"/>
                  <a:gd name="f74" fmla="val 4406"/>
                  <a:gd name="f75" fmla="val 1008"/>
                  <a:gd name="f76" fmla="val 4544"/>
                  <a:gd name="f77" fmla="val 1345"/>
                  <a:gd name="f78" fmla="val 1522"/>
                  <a:gd name="f79" fmla="val 1706"/>
                  <a:gd name="f80" fmla="val 4506"/>
                  <a:gd name="f81" fmla="val 1890"/>
                  <a:gd name="f82" fmla="val 4419"/>
                  <a:gd name="f83" fmla="val 4915"/>
                  <a:gd name="f84" fmla="val 7444"/>
                  <a:gd name="f85" fmla="val 4663"/>
                  <a:gd name="f86" fmla="val 7980"/>
                  <a:gd name="f87" fmla="val 4789"/>
                  <a:gd name="f88" fmla="val 8515"/>
                  <a:gd name="f89" fmla="val 5135"/>
                  <a:gd name="f90" fmla="val 8862"/>
                  <a:gd name="f91" fmla="val 5372"/>
                  <a:gd name="f92" fmla="val 9098"/>
                  <a:gd name="f93" fmla="val 5687"/>
                  <a:gd name="f94" fmla="val 9216"/>
                  <a:gd name="f95" fmla="val 6010"/>
                  <a:gd name="f96" fmla="val 6663"/>
                  <a:gd name="f97" fmla="val 6931"/>
                  <a:gd name="f98" fmla="val 8979"/>
                  <a:gd name="f99" fmla="val 6814"/>
                  <a:gd name="f100" fmla="val 6341"/>
                  <a:gd name="f101" fmla="val 5554"/>
                  <a:gd name="f102" fmla="val 5050"/>
                  <a:gd name="f103" fmla="val 8757"/>
                  <a:gd name="f104" fmla="val 4828"/>
                  <a:gd name="f105" fmla="val 8445"/>
                  <a:gd name="f106" fmla="val 4696"/>
                  <a:gd name="f107" fmla="val 8117"/>
                  <a:gd name="f108" fmla="val 7933"/>
                  <a:gd name="f109" fmla="val 7743"/>
                  <a:gd name="f110" fmla="val 4738"/>
                  <a:gd name="f111" fmla="val 7561"/>
                  <a:gd name="f112" fmla="val 4829"/>
                  <a:gd name="f113" fmla="val 4505"/>
                  <a:gd name="f114" fmla="val 1773"/>
                  <a:gd name="f115" fmla="val 4757"/>
                  <a:gd name="f116" fmla="val 1269"/>
                  <a:gd name="f117" fmla="val 4631"/>
                  <a:gd name="f118" fmla="val 733"/>
                  <a:gd name="f119" fmla="val 4285"/>
                  <a:gd name="f120" fmla="val 4048"/>
                  <a:gd name="f121" fmla="val 3733"/>
                  <a:gd name="f122" fmla="*/ f0 1 9452"/>
                  <a:gd name="f123" fmla="*/ f1 1 9217"/>
                  <a:gd name="f124" fmla="val f2"/>
                  <a:gd name="f125" fmla="val f3"/>
                  <a:gd name="f126" fmla="val f4"/>
                  <a:gd name="f127" fmla="+- f126 0 f124"/>
                  <a:gd name="f128" fmla="+- f125 0 f124"/>
                  <a:gd name="f129" fmla="*/ f128 1 9452"/>
                  <a:gd name="f130" fmla="*/ f127 1 9217"/>
                  <a:gd name="f131" fmla="*/ f124 1 f129"/>
                  <a:gd name="f132" fmla="*/ f125 1 f129"/>
                  <a:gd name="f133" fmla="*/ f124 1 f130"/>
                  <a:gd name="f134" fmla="*/ f126 1 f130"/>
                  <a:gd name="f135" fmla="*/ f131 f122 1"/>
                  <a:gd name="f136" fmla="*/ f132 f122 1"/>
                  <a:gd name="f137" fmla="*/ f134 f123 1"/>
                  <a:gd name="f138" fmla="*/ f133 f12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35" t="f138" r="f136" b="f137"/>
                <a:pathLst>
                  <a:path w="9452" h="9217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2" y="f14"/>
                      <a:pt x="f10" y="f15"/>
                    </a:cubicBezTo>
                    <a:lnTo>
                      <a:pt x="f16" y="f17"/>
                    </a:lnTo>
                    <a:cubicBezTo>
                      <a:pt x="f18" y="f19"/>
                      <a:pt x="f20" y="f21"/>
                      <a:pt x="f22" y="f21"/>
                    </a:cubicBezTo>
                    <a:cubicBezTo>
                      <a:pt x="f23" y="f21"/>
                      <a:pt x="f24" y="f19"/>
                      <a:pt x="f25" y="f17"/>
                    </a:cubicBezTo>
                    <a:cubicBezTo>
                      <a:pt x="f26" y="f27"/>
                      <a:pt x="f26" y="f28"/>
                      <a:pt x="f25" y="f29"/>
                    </a:cubicBezTo>
                    <a:lnTo>
                      <a:pt x="f30" y="f11"/>
                    </a:lnTo>
                    <a:cubicBezTo>
                      <a:pt x="f31" y="f9"/>
                      <a:pt x="f32" y="f6"/>
                      <a:pt x="f5" y="f6"/>
                    </a:cubicBezTo>
                    <a:close/>
                    <a:moveTo>
                      <a:pt x="f33" y="f34"/>
                    </a:moveTo>
                    <a:cubicBezTo>
                      <a:pt x="f35" y="f34"/>
                      <a:pt x="f36" y="f37"/>
                      <a:pt x="f38" y="f39"/>
                    </a:cubicBezTo>
                    <a:cubicBezTo>
                      <a:pt x="f40" y="f41"/>
                      <a:pt x="f40" y="f42"/>
                      <a:pt x="f38" y="f43"/>
                    </a:cubicBezTo>
                    <a:lnTo>
                      <a:pt x="f44" y="f45"/>
                    </a:lnTo>
                    <a:cubicBezTo>
                      <a:pt x="f46" y="f47"/>
                      <a:pt x="f48" y="f49"/>
                      <a:pt x="f50" y="f49"/>
                    </a:cubicBezTo>
                    <a:cubicBezTo>
                      <a:pt x="f51" y="f49"/>
                      <a:pt x="f52" y="f47"/>
                      <a:pt x="f53" y="f45"/>
                    </a:cubicBezTo>
                    <a:cubicBezTo>
                      <a:pt x="f54" y="f55"/>
                      <a:pt x="f54" y="f56"/>
                      <a:pt x="f53" y="f57"/>
                    </a:cubicBezTo>
                    <a:lnTo>
                      <a:pt x="f58" y="f39"/>
                    </a:lnTo>
                    <a:cubicBezTo>
                      <a:pt x="f59" y="f37"/>
                      <a:pt x="f60" y="f34"/>
                      <a:pt x="f33" y="f34"/>
                    </a:cubicBezTo>
                    <a:close/>
                    <a:moveTo>
                      <a:pt x="f61" y="f62"/>
                    </a:moveTo>
                    <a:cubicBezTo>
                      <a:pt x="f63" y="f62"/>
                      <a:pt x="f64" y="f65"/>
                      <a:pt x="f66" y="f67"/>
                    </a:cubicBezTo>
                    <a:lnTo>
                      <a:pt x="f68" y="f69"/>
                    </a:lnTo>
                    <a:cubicBezTo>
                      <a:pt x="f2" y="f70"/>
                      <a:pt x="f2" y="f71"/>
                      <a:pt x="f68" y="f72"/>
                    </a:cubicBezTo>
                    <a:cubicBezTo>
                      <a:pt x="f73" y="f74"/>
                      <a:pt x="f75" y="f76"/>
                      <a:pt x="f77" y="f76"/>
                    </a:cubicBezTo>
                    <a:cubicBezTo>
                      <a:pt x="f78" y="f76"/>
                      <a:pt x="f79" y="f80"/>
                      <a:pt x="f81" y="f82"/>
                    </a:cubicBezTo>
                    <a:lnTo>
                      <a:pt x="f83" y="f84"/>
                    </a:lnTo>
                    <a:cubicBezTo>
                      <a:pt x="f85" y="f86"/>
                      <a:pt x="f87" y="f88"/>
                      <a:pt x="f89" y="f90"/>
                    </a:cubicBezTo>
                    <a:cubicBezTo>
                      <a:pt x="f91" y="f92"/>
                      <a:pt x="f93" y="f94"/>
                      <a:pt x="f95" y="f94"/>
                    </a:cubicBezTo>
                    <a:cubicBezTo>
                      <a:pt x="f44" y="f94"/>
                      <a:pt x="f96" y="f92"/>
                      <a:pt x="f97" y="f90"/>
                    </a:cubicBezTo>
                    <a:lnTo>
                      <a:pt x="f98" y="f99"/>
                    </a:lnTo>
                    <a:cubicBezTo>
                      <a:pt x="f3" y="f100"/>
                      <a:pt x="f3" y="f101"/>
                      <a:pt x="f98" y="f102"/>
                    </a:cubicBezTo>
                    <a:cubicBezTo>
                      <a:pt x="f103" y="f104"/>
                      <a:pt x="f105" y="f106"/>
                      <a:pt x="f107" y="f106"/>
                    </a:cubicBezTo>
                    <a:cubicBezTo>
                      <a:pt x="f108" y="f106"/>
                      <a:pt x="f109" y="f110"/>
                      <a:pt x="f111" y="f112"/>
                    </a:cubicBezTo>
                    <a:lnTo>
                      <a:pt x="f113" y="f114"/>
                    </a:lnTo>
                    <a:cubicBezTo>
                      <a:pt x="f115" y="f116"/>
                      <a:pt x="f117" y="f118"/>
                      <a:pt x="f119" y="f67"/>
                    </a:cubicBezTo>
                    <a:cubicBezTo>
                      <a:pt x="f120" y="f65"/>
                      <a:pt x="f121" y="f62"/>
                      <a:pt x="f61" y="f6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8" name="Google Shape;10174;p74">
                <a:extLst>
                  <a:ext uri="{FF2B5EF4-FFF2-40B4-BE49-F238E27FC236}">
                    <a16:creationId xmlns:a16="http://schemas.microsoft.com/office/drawing/2014/main" id="{A43041FC-8D5E-02B9-B600-653BCD35DE03}"/>
                  </a:ext>
                </a:extLst>
              </p:cNvPr>
              <p:cNvSpPr/>
              <p:nvPr/>
            </p:nvSpPr>
            <p:spPr>
              <a:xfrm>
                <a:off x="7068723" y="1463277"/>
                <a:ext cx="283619" cy="30227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090"/>
                  <a:gd name="f4" fmla="val 5325"/>
                  <a:gd name="f5" fmla="val 1"/>
                  <a:gd name="f6" fmla="val 4160"/>
                  <a:gd name="f7" fmla="val 1166"/>
                  <a:gd name="f8" fmla="val 4081"/>
                  <a:gd name="f9" fmla="val 1088"/>
                  <a:gd name="f10" fmla="val 3971"/>
                  <a:gd name="f11" fmla="val 1048"/>
                  <a:gd name="f12" fmla="val 3860"/>
                  <a:gd name="f13" fmla="val 3750"/>
                  <a:gd name="f14" fmla="val 3640"/>
                  <a:gd name="f15" fmla="val 3561"/>
                  <a:gd name="f16" fmla="val 474"/>
                  <a:gd name="f17" fmla="val 4254"/>
                  <a:gd name="f18" fmla="val 159"/>
                  <a:gd name="f19" fmla="val 4569"/>
                  <a:gd name="f20" fmla="val 4947"/>
                  <a:gd name="f21" fmla="val 5419"/>
                  <a:gd name="f22" fmla="val 5861"/>
                  <a:gd name="f23" fmla="val 6302"/>
                  <a:gd name="f24" fmla="val 6617"/>
                  <a:gd name="f25" fmla="val 789"/>
                  <a:gd name="f26" fmla="val 6932"/>
                  <a:gd name="f27" fmla="val 1214"/>
                  <a:gd name="f28" fmla="val 7089"/>
                  <a:gd name="f29" fmla="val 1639"/>
                  <a:gd name="f30" fmla="val 2065"/>
                  <a:gd name="f31" fmla="val 2490"/>
                  <a:gd name="f32" fmla="val 2805"/>
                  <a:gd name="f33" fmla="val 5892"/>
                  <a:gd name="f34" fmla="val 3529"/>
                  <a:gd name="f35" fmla="val 6081"/>
                  <a:gd name="f36" fmla="val 3372"/>
                  <a:gd name="f37" fmla="val 3088"/>
                  <a:gd name="f38" fmla="val 5924"/>
                  <a:gd name="f39" fmla="val 2931"/>
                  <a:gd name="f40" fmla="val 1765"/>
                  <a:gd name="f41" fmla="*/ f0 1 7090"/>
                  <a:gd name="f42" fmla="*/ f1 1 7090"/>
                  <a:gd name="f43" fmla="val f2"/>
                  <a:gd name="f44" fmla="val f3"/>
                  <a:gd name="f45" fmla="+- f44 0 f43"/>
                  <a:gd name="f46" fmla="*/ f45 1 7090"/>
                  <a:gd name="f47" fmla="*/ f43 1 f46"/>
                  <a:gd name="f48" fmla="*/ f44 1 f46"/>
                  <a:gd name="f49" fmla="*/ f47 f41 1"/>
                  <a:gd name="f50" fmla="*/ f48 f41 1"/>
                  <a:gd name="f51" fmla="*/ f48 f42 1"/>
                  <a:gd name="f52" fmla="*/ f47 f4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9" t="f52" r="f50" b="f51"/>
                <a:pathLst>
                  <a:path w="7090" h="7090">
                    <a:moveTo>
                      <a:pt x="f4" y="f5"/>
                    </a:moveTo>
                    <a:lnTo>
                      <a:pt x="f6" y="f7"/>
                    </a:lnTo>
                    <a:cubicBezTo>
                      <a:pt x="f8" y="f9"/>
                      <a:pt x="f10" y="f11"/>
                      <a:pt x="f12" y="f11"/>
                    </a:cubicBezTo>
                    <a:cubicBezTo>
                      <a:pt x="f13" y="f11"/>
                      <a:pt x="f14" y="f9"/>
                      <a:pt x="f15" y="f7"/>
                    </a:cubicBezTo>
                    <a:lnTo>
                      <a:pt x="f16" y="f17"/>
                    </a:lnTo>
                    <a:cubicBezTo>
                      <a:pt x="f18" y="f19"/>
                      <a:pt x="f5" y="f20"/>
                      <a:pt x="f5" y="f21"/>
                    </a:cubicBezTo>
                    <a:cubicBezTo>
                      <a:pt x="f5" y="f22"/>
                      <a:pt x="f18" y="f23"/>
                      <a:pt x="f16" y="f24"/>
                    </a:cubicBezTo>
                    <a:cubicBezTo>
                      <a:pt x="f25" y="f26"/>
                      <a:pt x="f27" y="f28"/>
                      <a:pt x="f29" y="f28"/>
                    </a:cubicBezTo>
                    <a:cubicBezTo>
                      <a:pt x="f30" y="f28"/>
                      <a:pt x="f31" y="f26"/>
                      <a:pt x="f32" y="f24"/>
                    </a:cubicBezTo>
                    <a:lnTo>
                      <a:pt x="f33" y="f34"/>
                    </a:lnTo>
                    <a:cubicBezTo>
                      <a:pt x="f35" y="f36"/>
                      <a:pt x="f35" y="f37"/>
                      <a:pt x="f38" y="f39"/>
                    </a:cubicBezTo>
                    <a:lnTo>
                      <a:pt x="f3" y="f40"/>
                    </a:lnTo>
                    <a:lnTo>
                      <a:pt x="f4" y="f5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59" name="Google Shape;10175;p74">
                <a:extLst>
                  <a:ext uri="{FF2B5EF4-FFF2-40B4-BE49-F238E27FC236}">
                    <a16:creationId xmlns:a16="http://schemas.microsoft.com/office/drawing/2014/main" id="{6F4F8B78-3514-096B-F13C-C849DF829D8E}"/>
                  </a:ext>
                </a:extLst>
              </p:cNvPr>
              <p:cNvSpPr/>
              <p:nvPr/>
            </p:nvSpPr>
            <p:spPr>
              <a:xfrm>
                <a:off x="7279218" y="1659398"/>
                <a:ext cx="297463" cy="10616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436"/>
                  <a:gd name="f4" fmla="val 2490"/>
                  <a:gd name="f5" fmla="val 2048"/>
                  <a:gd name="f6" fmla="val 1355"/>
                  <a:gd name="f7" fmla="val 819"/>
                  <a:gd name="f8" fmla="val 536"/>
                  <a:gd name="f9" fmla="val 1229"/>
                  <a:gd name="f10" fmla="val 1639"/>
                  <a:gd name="f11" fmla="val 410"/>
                  <a:gd name="f12" fmla="val 189"/>
                  <a:gd name="f13" fmla="val 1859"/>
                  <a:gd name="f14" fmla="val 2269"/>
                  <a:gd name="f15" fmla="val 2489"/>
                  <a:gd name="f16" fmla="val 7026"/>
                  <a:gd name="f17" fmla="val 7278"/>
                  <a:gd name="f18" fmla="val 7435"/>
                  <a:gd name="f19" fmla="val 7246"/>
                  <a:gd name="f20" fmla="val 6994"/>
                  <a:gd name="f21" fmla="val 6616"/>
                  <a:gd name="f22" fmla="val 6049"/>
                  <a:gd name="f23" fmla="val 5356"/>
                  <a:gd name="f24" fmla="*/ f0 1 7436"/>
                  <a:gd name="f25" fmla="*/ f1 1 2490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7436"/>
                  <a:gd name="f32" fmla="*/ f29 1 2490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7436" h="2490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lnTo>
                      <a:pt x="f7" y="f10"/>
                    </a:lnTo>
                    <a:lnTo>
                      <a:pt x="f11" y="f10"/>
                    </a:lnTo>
                    <a:cubicBezTo>
                      <a:pt x="f12" y="f10"/>
                      <a:pt x="f2" y="f13"/>
                      <a:pt x="f2" y="f5"/>
                    </a:cubicBezTo>
                    <a:cubicBezTo>
                      <a:pt x="f2" y="f14"/>
                      <a:pt x="f12" y="f15"/>
                      <a:pt x="f11" y="f15"/>
                    </a:cubicBezTo>
                    <a:lnTo>
                      <a:pt x="f16" y="f15"/>
                    </a:lnTo>
                    <a:cubicBezTo>
                      <a:pt x="f17" y="f15"/>
                      <a:pt x="f18" y="f14"/>
                      <a:pt x="f18" y="f5"/>
                    </a:cubicBezTo>
                    <a:cubicBezTo>
                      <a:pt x="f18" y="f13"/>
                      <a:pt x="f19" y="f10"/>
                      <a:pt x="f20" y="f10"/>
                    </a:cubicBezTo>
                    <a:lnTo>
                      <a:pt x="f21" y="f10"/>
                    </a:lnTo>
                    <a:lnTo>
                      <a:pt x="f21" y="f9"/>
                    </a:lnTo>
                    <a:cubicBezTo>
                      <a:pt x="f21" y="f8"/>
                      <a:pt x="f22" y="f2"/>
                      <a:pt x="f23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60" name="Google Shape;10184;p74">
              <a:extLst>
                <a:ext uri="{FF2B5EF4-FFF2-40B4-BE49-F238E27FC236}">
                  <a16:creationId xmlns:a16="http://schemas.microsoft.com/office/drawing/2014/main" id="{C7FB7A3C-6D44-3846-C3C9-02E47E86B8ED}"/>
                </a:ext>
              </a:extLst>
            </p:cNvPr>
            <p:cNvGrpSpPr/>
            <p:nvPr/>
          </p:nvGrpSpPr>
          <p:grpSpPr>
            <a:xfrm>
              <a:off x="3206883" y="2729063"/>
              <a:ext cx="392753" cy="419645"/>
              <a:chOff x="3206883" y="2729063"/>
              <a:chExt cx="392753" cy="419645"/>
            </a:xfrm>
          </p:grpSpPr>
          <p:sp>
            <p:nvSpPr>
              <p:cNvPr id="61" name="Google Shape;10185;p74">
                <a:extLst>
                  <a:ext uri="{FF2B5EF4-FFF2-40B4-BE49-F238E27FC236}">
                    <a16:creationId xmlns:a16="http://schemas.microsoft.com/office/drawing/2014/main" id="{DCE9E1CC-24D2-522C-BE06-5D6E464919E2}"/>
                  </a:ext>
                </a:extLst>
              </p:cNvPr>
              <p:cNvSpPr/>
              <p:nvPr/>
            </p:nvSpPr>
            <p:spPr>
              <a:xfrm>
                <a:off x="3206883" y="2729063"/>
                <a:ext cx="392753" cy="41964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666"/>
                  <a:gd name="f4" fmla="val 12698"/>
                  <a:gd name="f5" fmla="val 379"/>
                  <a:gd name="f6" fmla="val 1"/>
                  <a:gd name="f7" fmla="val 158"/>
                  <a:gd name="f8" fmla="val 190"/>
                  <a:gd name="f9" fmla="val 410"/>
                  <a:gd name="f10" fmla="val 12256"/>
                  <a:gd name="f11" fmla="val 12508"/>
                  <a:gd name="f12" fmla="val 12697"/>
                  <a:gd name="f13" fmla="val 12477"/>
                  <a:gd name="f14" fmla="val 12634"/>
                  <a:gd name="f15" fmla="val 12067"/>
                  <a:gd name="f16" fmla="val 11878"/>
                  <a:gd name="f17" fmla="val 820"/>
                  <a:gd name="f18" fmla="val 631"/>
                  <a:gd name="f19" fmla="*/ f0 1 12666"/>
                  <a:gd name="f20" fmla="*/ f1 1 12698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12666"/>
                  <a:gd name="f27" fmla="*/ f24 1 12698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12666" h="12698">
                    <a:moveTo>
                      <a:pt x="f5" y="f6"/>
                    </a:moveTo>
                    <a:cubicBezTo>
                      <a:pt x="f7" y="f6"/>
                      <a:pt x="f6" y="f8"/>
                      <a:pt x="f6" y="f9"/>
                    </a:cubicBezTo>
                    <a:lnTo>
                      <a:pt x="f6" y="f10"/>
                    </a:lnTo>
                    <a:cubicBezTo>
                      <a:pt x="f6" y="f11"/>
                      <a:pt x="f8" y="f12"/>
                      <a:pt x="f5" y="f12"/>
                    </a:cubicBezTo>
                    <a:lnTo>
                      <a:pt x="f10" y="f12"/>
                    </a:lnTo>
                    <a:cubicBezTo>
                      <a:pt x="f13" y="f12"/>
                      <a:pt x="f3" y="f11"/>
                      <a:pt x="f3" y="f10"/>
                    </a:cubicBezTo>
                    <a:cubicBezTo>
                      <a:pt x="f14" y="f15"/>
                      <a:pt x="f13" y="f16"/>
                      <a:pt x="f10" y="f16"/>
                    </a:cubicBezTo>
                    <a:lnTo>
                      <a:pt x="f17" y="f16"/>
                    </a:lnTo>
                    <a:lnTo>
                      <a:pt x="f17" y="f9"/>
                    </a:lnTo>
                    <a:cubicBezTo>
                      <a:pt x="f17" y="f7"/>
                      <a:pt x="f18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2" name="Google Shape;10186;p74">
                <a:extLst>
                  <a:ext uri="{FF2B5EF4-FFF2-40B4-BE49-F238E27FC236}">
                    <a16:creationId xmlns:a16="http://schemas.microsoft.com/office/drawing/2014/main" id="{858160EB-0567-DD2F-2516-6AFA25BFDD19}"/>
                  </a:ext>
                </a:extLst>
              </p:cNvPr>
              <p:cNvSpPr/>
              <p:nvPr/>
            </p:nvSpPr>
            <p:spPr>
              <a:xfrm>
                <a:off x="3261609" y="2847770"/>
                <a:ext cx="338026" cy="19785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901"/>
                  <a:gd name="f4" fmla="val 5987"/>
                  <a:gd name="f5" fmla="val 9641"/>
                  <a:gd name="f6" fmla="val 8979"/>
                  <a:gd name="f7" fmla="val 8444"/>
                  <a:gd name="f8" fmla="val 536"/>
                  <a:gd name="f9" fmla="val 1229"/>
                  <a:gd name="f10" fmla="val 1418"/>
                  <a:gd name="f11" fmla="val 8475"/>
                  <a:gd name="f12" fmla="val 1575"/>
                  <a:gd name="f13" fmla="val 8538"/>
                  <a:gd name="f14" fmla="val 1733"/>
                  <a:gd name="f15" fmla="val 6900"/>
                  <a:gd name="f16" fmla="val 3403"/>
                  <a:gd name="f17" fmla="val 6742"/>
                  <a:gd name="f18" fmla="val 3308"/>
                  <a:gd name="f19" fmla="val 6553"/>
                  <a:gd name="f20" fmla="val 3277"/>
                  <a:gd name="f21" fmla="val 6396"/>
                  <a:gd name="f22" fmla="val 6238"/>
                  <a:gd name="f23" fmla="val 6018"/>
                  <a:gd name="f24" fmla="val 5860"/>
                  <a:gd name="f25" fmla="val 5041"/>
                  <a:gd name="f26" fmla="val 2552"/>
                  <a:gd name="f27" fmla="val 5136"/>
                  <a:gd name="f28" fmla="val 2395"/>
                  <a:gd name="f29" fmla="val 5167"/>
                  <a:gd name="f30" fmla="val 2206"/>
                  <a:gd name="f31" fmla="val 2048"/>
                  <a:gd name="f32" fmla="val 1386"/>
                  <a:gd name="f33" fmla="val 4600"/>
                  <a:gd name="f34" fmla="val 819"/>
                  <a:gd name="f35" fmla="val 3938"/>
                  <a:gd name="f36" fmla="val 2710"/>
                  <a:gd name="f37" fmla="val 2237"/>
                  <a:gd name="f38" fmla="val 2773"/>
                  <a:gd name="f39" fmla="val 2836"/>
                  <a:gd name="f40" fmla="val 3655"/>
                  <a:gd name="f41" fmla="val 3592"/>
                  <a:gd name="f42" fmla="val 3560"/>
                  <a:gd name="f43" fmla="val 567"/>
                  <a:gd name="f44" fmla="val 4096"/>
                  <a:gd name="f45" fmla="val 4757"/>
                  <a:gd name="f46" fmla="val 5451"/>
                  <a:gd name="f47" fmla="val 5986"/>
                  <a:gd name="f48" fmla="val 1891"/>
                  <a:gd name="f49" fmla="val 2458"/>
                  <a:gd name="f50" fmla="val 4568"/>
                  <a:gd name="f51" fmla="val 4411"/>
                  <a:gd name="f52" fmla="val 2332"/>
                  <a:gd name="f53" fmla="val 4253"/>
                  <a:gd name="f54" fmla="val 3434"/>
                  <a:gd name="f55" fmla="val 3151"/>
                  <a:gd name="f56" fmla="val 3214"/>
                  <a:gd name="f57" fmla="val 3781"/>
                  <a:gd name="f58" fmla="val 4285"/>
                  <a:gd name="f59" fmla="val 4442"/>
                  <a:gd name="f60" fmla="val 5293"/>
                  <a:gd name="f61" fmla="val 3970"/>
                  <a:gd name="f62" fmla="val 5199"/>
                  <a:gd name="f63" fmla="val 4127"/>
                  <a:gd name="f64" fmla="val 4348"/>
                  <a:gd name="f65" fmla="val 4505"/>
                  <a:gd name="f66" fmla="val 5703"/>
                  <a:gd name="f67" fmla="val 7057"/>
                  <a:gd name="f68" fmla="val 7593"/>
                  <a:gd name="f69" fmla="val 7561"/>
                  <a:gd name="f70" fmla="val 7498"/>
                  <a:gd name="f71" fmla="val 9137"/>
                  <a:gd name="f72" fmla="val 9294"/>
                  <a:gd name="f73" fmla="val 9483"/>
                  <a:gd name="f74" fmla="val 10334"/>
                  <a:gd name="f75" fmla="val 1890"/>
                  <a:gd name="f76" fmla="*/ f0 1 10901"/>
                  <a:gd name="f77" fmla="*/ f1 1 5987"/>
                  <a:gd name="f78" fmla="val f2"/>
                  <a:gd name="f79" fmla="val f3"/>
                  <a:gd name="f80" fmla="val f4"/>
                  <a:gd name="f81" fmla="+- f80 0 f78"/>
                  <a:gd name="f82" fmla="+- f79 0 f78"/>
                  <a:gd name="f83" fmla="*/ f82 1 10901"/>
                  <a:gd name="f84" fmla="*/ f81 1 5987"/>
                  <a:gd name="f85" fmla="*/ f78 1 f83"/>
                  <a:gd name="f86" fmla="*/ f79 1 f83"/>
                  <a:gd name="f87" fmla="*/ f78 1 f84"/>
                  <a:gd name="f88" fmla="*/ f80 1 f84"/>
                  <a:gd name="f89" fmla="*/ f85 f76 1"/>
                  <a:gd name="f90" fmla="*/ f86 f76 1"/>
                  <a:gd name="f91" fmla="*/ f88 f77 1"/>
                  <a:gd name="f92" fmla="*/ f87 f7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9" t="f92" r="f90" b="f91"/>
                <a:pathLst>
                  <a:path w="10901" h="5987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11" y="f12"/>
                      <a:pt x="f13" y="f14"/>
                    </a:cubicBezTo>
                    <a:lnTo>
                      <a:pt x="f15" y="f16"/>
                    </a:ln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lnTo>
                      <a:pt x="f25" y="f26"/>
                    </a:lnTo>
                    <a:cubicBezTo>
                      <a:pt x="f27" y="f28"/>
                      <a:pt x="f29" y="f30"/>
                      <a:pt x="f29" y="f31"/>
                    </a:cubicBezTo>
                    <a:cubicBezTo>
                      <a:pt x="f29" y="f32"/>
                      <a:pt x="f33" y="f34"/>
                      <a:pt x="f35" y="f34"/>
                    </a:cubicBezTo>
                    <a:cubicBezTo>
                      <a:pt x="f20" y="f34"/>
                      <a:pt x="f36" y="f32"/>
                      <a:pt x="f36" y="f31"/>
                    </a:cubicBezTo>
                    <a:cubicBezTo>
                      <a:pt x="f36" y="f37"/>
                      <a:pt x="f38" y="f28"/>
                      <a:pt x="f39" y="f26"/>
                    </a:cubicBezTo>
                    <a:lnTo>
                      <a:pt x="f14" y="f40"/>
                    </a:lnTo>
                    <a:cubicBezTo>
                      <a:pt x="f12" y="f41"/>
                      <a:pt x="f32" y="f42"/>
                      <a:pt x="f9" y="f42"/>
                    </a:cubicBezTo>
                    <a:cubicBezTo>
                      <a:pt x="f43" y="f42"/>
                      <a:pt x="f2" y="f44"/>
                      <a:pt x="f2" y="f45"/>
                    </a:cubicBezTo>
                    <a:cubicBezTo>
                      <a:pt x="f2" y="f46"/>
                      <a:pt x="f43" y="f47"/>
                      <a:pt x="f9" y="f47"/>
                    </a:cubicBezTo>
                    <a:cubicBezTo>
                      <a:pt x="f48" y="f47"/>
                      <a:pt x="f49" y="f46"/>
                      <a:pt x="f49" y="f45"/>
                    </a:cubicBezTo>
                    <a:cubicBezTo>
                      <a:pt x="f49" y="f50"/>
                      <a:pt x="f28" y="f51"/>
                      <a:pt x="f52" y="f53"/>
                    </a:cubicBezTo>
                    <a:lnTo>
                      <a:pt x="f54" y="f55"/>
                    </a:lnTo>
                    <a:cubicBezTo>
                      <a:pt x="f41" y="f56"/>
                      <a:pt x="f57" y="f20"/>
                      <a:pt x="f35" y="f20"/>
                    </a:cubicBezTo>
                    <a:cubicBezTo>
                      <a:pt x="f44" y="f20"/>
                      <a:pt x="f58" y="f56"/>
                      <a:pt x="f59" y="f55"/>
                    </a:cubicBezTo>
                    <a:lnTo>
                      <a:pt x="f60" y="f61"/>
                    </a:lnTo>
                    <a:cubicBezTo>
                      <a:pt x="f62" y="f63"/>
                      <a:pt x="f29" y="f64"/>
                      <a:pt x="f29" y="f65"/>
                    </a:cubicBezTo>
                    <a:cubicBezTo>
                      <a:pt x="f29" y="f29"/>
                      <a:pt x="f66" y="f66"/>
                      <a:pt x="f21" y="f66"/>
                    </a:cubicBezTo>
                    <a:cubicBezTo>
                      <a:pt x="f67" y="f66"/>
                      <a:pt x="f68" y="f29"/>
                      <a:pt x="f68" y="f65"/>
                    </a:cubicBezTo>
                    <a:cubicBezTo>
                      <a:pt x="f68" y="f58"/>
                      <a:pt x="f69" y="f63"/>
                      <a:pt x="f70" y="f61"/>
                    </a:cubicBezTo>
                    <a:lnTo>
                      <a:pt x="f71" y="f52"/>
                    </a:lnTo>
                    <a:cubicBezTo>
                      <a:pt x="f72" y="f28"/>
                      <a:pt x="f73" y="f49"/>
                      <a:pt x="f5" y="f49"/>
                    </a:cubicBezTo>
                    <a:cubicBezTo>
                      <a:pt x="f74" y="f49"/>
                      <a:pt x="f3" y="f75"/>
                      <a:pt x="f3" y="f9"/>
                    </a:cubicBezTo>
                    <a:cubicBezTo>
                      <a:pt x="f3" y="f8"/>
                      <a:pt x="f74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sp>
          <p:nvSpPr>
            <p:cNvPr id="63" name="Google Shape;10189;p74">
              <a:extLst>
                <a:ext uri="{FF2B5EF4-FFF2-40B4-BE49-F238E27FC236}">
                  <a16:creationId xmlns:a16="http://schemas.microsoft.com/office/drawing/2014/main" id="{929E15FB-5F89-09C7-8E48-1C04855ADD27}"/>
                </a:ext>
              </a:extLst>
            </p:cNvPr>
            <p:cNvSpPr/>
            <p:nvPr/>
          </p:nvSpPr>
          <p:spPr>
            <a:xfrm>
              <a:off x="6560966" y="2788206"/>
              <a:ext cx="394709" cy="3280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29"/>
                <a:gd name="f4" fmla="val 9925"/>
                <a:gd name="f5" fmla="val 925"/>
                <a:gd name="f6" fmla="val 3644"/>
                <a:gd name="f7" fmla="val 944"/>
                <a:gd name="f8" fmla="val 963"/>
                <a:gd name="f9" fmla="val 3648"/>
                <a:gd name="f10" fmla="val 978"/>
                <a:gd name="f11" fmla="val 3655"/>
                <a:gd name="f12" fmla="val 1608"/>
                <a:gd name="f13" fmla="val 3970"/>
                <a:gd name="f14" fmla="val 5924"/>
                <a:gd name="f15" fmla="val 6239"/>
                <a:gd name="f16" fmla="val 960"/>
                <a:gd name="f17" fmla="val 6256"/>
                <a:gd name="f18" fmla="val 937"/>
                <a:gd name="f19" fmla="val 6264"/>
                <a:gd name="f20" fmla="val 914"/>
                <a:gd name="f21" fmla="val 854"/>
                <a:gd name="f22" fmla="val 788"/>
                <a:gd name="f23" fmla="val 6212"/>
                <a:gd name="f24" fmla="val 6144"/>
                <a:gd name="f25" fmla="val 3781"/>
                <a:gd name="f26" fmla="val 3685"/>
                <a:gd name="f27" fmla="val 862"/>
                <a:gd name="f28" fmla="val 4128"/>
                <a:gd name="f29" fmla="val 7184"/>
                <a:gd name="f30" fmla="val 6963"/>
                <a:gd name="f31" fmla="val 8035"/>
                <a:gd name="f32" fmla="val 6648"/>
                <a:gd name="f33" fmla="val 8507"/>
                <a:gd name="f34" fmla="val 6176"/>
                <a:gd name="f35" fmla="val 8759"/>
                <a:gd name="f36" fmla="val 5640"/>
                <a:gd name="f37" fmla="val 4821"/>
                <a:gd name="f38" fmla="val 4097"/>
                <a:gd name="f39" fmla="val 8066"/>
                <a:gd name="f40" fmla="val 11374"/>
                <a:gd name="f41" fmla="val 820"/>
                <a:gd name="f42" fmla="val 11626"/>
                <a:gd name="f43" fmla="val 11815"/>
                <a:gd name="f44" fmla="val 1009"/>
                <a:gd name="f45" fmla="val 1198"/>
                <a:gd name="f46" fmla="val 8665"/>
                <a:gd name="f47" fmla="val 8885"/>
                <a:gd name="f48" fmla="val 9043"/>
                <a:gd name="f49" fmla="val 11154"/>
                <a:gd name="f50" fmla="val 10996"/>
                <a:gd name="f51" fmla="val 8854"/>
                <a:gd name="f52" fmla="val 977"/>
                <a:gd name="f53" fmla="val 11185"/>
                <a:gd name="f54" fmla="val 11437"/>
                <a:gd name="f55" fmla="val 1"/>
                <a:gd name="f56" fmla="val 10870"/>
                <a:gd name="f57" fmla="val 10366"/>
                <a:gd name="f58" fmla="val 379"/>
                <a:gd name="f59" fmla="val 10240"/>
                <a:gd name="f60" fmla="val 883"/>
                <a:gd name="f61" fmla="val 2080"/>
                <a:gd name="f62" fmla="val 3246"/>
                <a:gd name="f63" fmla="val 1387"/>
                <a:gd name="f64" fmla="val 2899"/>
                <a:gd name="f65" fmla="val 1251"/>
                <a:gd name="f66" fmla="val 2831"/>
                <a:gd name="f67" fmla="val 1109"/>
                <a:gd name="f68" fmla="val 2800"/>
                <a:gd name="f69" fmla="val 970"/>
                <a:gd name="f70" fmla="val 466"/>
                <a:gd name="f71" fmla="val 3213"/>
                <a:gd name="f72" fmla="val 6687"/>
                <a:gd name="f73" fmla="val 465"/>
                <a:gd name="f74" fmla="val 7095"/>
                <a:gd name="f75" fmla="val 983"/>
                <a:gd name="f76" fmla="val 1127"/>
                <a:gd name="f77" fmla="val 1275"/>
                <a:gd name="f78" fmla="val 7063"/>
                <a:gd name="f79" fmla="val 1419"/>
                <a:gd name="f80" fmla="val 6995"/>
                <a:gd name="f81" fmla="val 2143"/>
                <a:gd name="f82" fmla="val 3340"/>
                <a:gd name="f83" fmla="val 3151"/>
                <a:gd name="f84" fmla="val 8444"/>
                <a:gd name="f85" fmla="val 4286"/>
                <a:gd name="f86" fmla="val 9641"/>
                <a:gd name="f87" fmla="val 5672"/>
                <a:gd name="f88" fmla="val 6585"/>
                <a:gd name="f89" fmla="val 7405"/>
                <a:gd name="f90" fmla="val 9074"/>
                <a:gd name="f91" fmla="val 7814"/>
                <a:gd name="f92" fmla="val 8287"/>
                <a:gd name="f93" fmla="val 10271"/>
                <a:gd name="f94" fmla="val 9011"/>
                <a:gd name="f95" fmla="val 10429"/>
                <a:gd name="f96" fmla="val 9515"/>
                <a:gd name="f97" fmla="val 10902"/>
                <a:gd name="f98" fmla="val 11469"/>
                <a:gd name="f99" fmla="val 12130"/>
                <a:gd name="f100" fmla="val 9358"/>
                <a:gd name="f101" fmla="val 8696"/>
                <a:gd name="f102" fmla="val 1261"/>
                <a:gd name="f103" fmla="val 12634"/>
                <a:gd name="f104" fmla="val 536"/>
                <a:gd name="f105" fmla="val 12099"/>
                <a:gd name="f106" fmla="*/ f0 1 12729"/>
                <a:gd name="f107" fmla="*/ f1 1 9925"/>
                <a:gd name="f108" fmla="val f2"/>
                <a:gd name="f109" fmla="val f3"/>
                <a:gd name="f110" fmla="val f4"/>
                <a:gd name="f111" fmla="+- f110 0 f108"/>
                <a:gd name="f112" fmla="+- f109 0 f108"/>
                <a:gd name="f113" fmla="*/ f112 1 12729"/>
                <a:gd name="f114" fmla="*/ f111 1 9925"/>
                <a:gd name="f115" fmla="*/ f108 1 f113"/>
                <a:gd name="f116" fmla="*/ f109 1 f113"/>
                <a:gd name="f117" fmla="*/ f108 1 f114"/>
                <a:gd name="f118" fmla="*/ f110 1 f114"/>
                <a:gd name="f119" fmla="*/ f115 f106 1"/>
                <a:gd name="f120" fmla="*/ f116 f106 1"/>
                <a:gd name="f121" fmla="*/ f118 f107 1"/>
                <a:gd name="f122" fmla="*/ f117 f10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9" t="f122" r="f120" b="f121"/>
              <a:pathLst>
                <a:path w="12729" h="992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2" y="f14"/>
                  </a:lnTo>
                  <a:lnTo>
                    <a:pt x="f10" y="f15"/>
                  </a:ln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2" y="f24"/>
                  </a:cubicBezTo>
                  <a:lnTo>
                    <a:pt x="f22" y="f25"/>
                  </a:lnTo>
                  <a:cubicBezTo>
                    <a:pt x="f22" y="f26"/>
                    <a:pt x="f27" y="f6"/>
                    <a:pt x="f5" y="f6"/>
                  </a:cubicBezTo>
                  <a:close/>
                  <a:moveTo>
                    <a:pt x="f28" y="f29"/>
                  </a:moveTo>
                  <a:lnTo>
                    <a:pt x="f30" y="f31"/>
                  </a:ln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28" y="f29"/>
                  </a:cubicBezTo>
                  <a:close/>
                  <a:moveTo>
                    <a:pt x="f40" y="f41"/>
                  </a:moveTo>
                  <a:cubicBezTo>
                    <a:pt x="f42" y="f41"/>
                    <a:pt x="f43" y="f44"/>
                    <a:pt x="f43" y="f45"/>
                  </a:cubicBezTo>
                  <a:lnTo>
                    <a:pt x="f43" y="f46"/>
                  </a:lnTo>
                  <a:cubicBezTo>
                    <a:pt x="f43" y="f47"/>
                    <a:pt x="f42" y="f48"/>
                    <a:pt x="f40" y="f48"/>
                  </a:cubicBezTo>
                  <a:cubicBezTo>
                    <a:pt x="f49" y="f48"/>
                    <a:pt x="f50" y="f51"/>
                    <a:pt x="f50" y="f46"/>
                  </a:cubicBezTo>
                  <a:lnTo>
                    <a:pt x="f50" y="f45"/>
                  </a:lnTo>
                  <a:cubicBezTo>
                    <a:pt x="f50" y="f52"/>
                    <a:pt x="f53" y="f41"/>
                    <a:pt x="f40" y="f41"/>
                  </a:cubicBezTo>
                  <a:close/>
                  <a:moveTo>
                    <a:pt x="f54" y="f55"/>
                  </a:moveTo>
                  <a:cubicBezTo>
                    <a:pt x="f56" y="f55"/>
                    <a:pt x="f57" y="f58"/>
                    <a:pt x="f59" y="f60"/>
                  </a:cubicBezTo>
                  <a:lnTo>
                    <a:pt x="f61" y="f62"/>
                  </a:lnTo>
                  <a:lnTo>
                    <a:pt x="f63" y="f64"/>
                  </a:lnTo>
                  <a:cubicBezTo>
                    <a:pt x="f65" y="f66"/>
                    <a:pt x="f67" y="f68"/>
                    <a:pt x="f69" y="f68"/>
                  </a:cubicBezTo>
                  <a:cubicBezTo>
                    <a:pt x="f70" y="f68"/>
                    <a:pt x="f55" y="f71"/>
                    <a:pt x="f55" y="f25"/>
                  </a:cubicBezTo>
                  <a:lnTo>
                    <a:pt x="f55" y="f24"/>
                  </a:lnTo>
                  <a:cubicBezTo>
                    <a:pt x="f55" y="f72"/>
                    <a:pt x="f73" y="f74"/>
                    <a:pt x="f75" y="f74"/>
                  </a:cubicBezTo>
                  <a:cubicBezTo>
                    <a:pt x="f76" y="f74"/>
                    <a:pt x="f77" y="f78"/>
                    <a:pt x="f79" y="f80"/>
                  </a:cubicBezTo>
                  <a:lnTo>
                    <a:pt x="f81" y="f32"/>
                  </a:lnTo>
                  <a:lnTo>
                    <a:pt x="f82" y="f80"/>
                  </a:lnTo>
                  <a:cubicBezTo>
                    <a:pt x="f83" y="f84"/>
                    <a:pt x="f85" y="f86"/>
                    <a:pt x="f87" y="f86"/>
                  </a:cubicBezTo>
                  <a:cubicBezTo>
                    <a:pt x="f88" y="f86"/>
                    <a:pt x="f89" y="f90"/>
                    <a:pt x="f91" y="f92"/>
                  </a:cubicBezTo>
                  <a:lnTo>
                    <a:pt x="f93" y="f94"/>
                  </a:lnTo>
                  <a:cubicBezTo>
                    <a:pt x="f95" y="f96"/>
                    <a:pt x="f97" y="f4"/>
                    <a:pt x="f98" y="f4"/>
                  </a:cubicBezTo>
                  <a:cubicBezTo>
                    <a:pt x="f99" y="f4"/>
                    <a:pt x="f3" y="f100"/>
                    <a:pt x="f3" y="f101"/>
                  </a:cubicBezTo>
                  <a:lnTo>
                    <a:pt x="f3" y="f102"/>
                  </a:lnTo>
                  <a:cubicBezTo>
                    <a:pt x="f103" y="f104"/>
                    <a:pt x="f105" y="f55"/>
                    <a:pt x="f54" y="f55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64" name="Google Shape;10190;p74">
              <a:extLst>
                <a:ext uri="{FF2B5EF4-FFF2-40B4-BE49-F238E27FC236}">
                  <a16:creationId xmlns:a16="http://schemas.microsoft.com/office/drawing/2014/main" id="{1473428E-5A82-E8B1-6A01-8A362215ECEB}"/>
                </a:ext>
              </a:extLst>
            </p:cNvPr>
            <p:cNvGrpSpPr/>
            <p:nvPr/>
          </p:nvGrpSpPr>
          <p:grpSpPr>
            <a:xfrm>
              <a:off x="7862157" y="2742733"/>
              <a:ext cx="359688" cy="378735"/>
              <a:chOff x="7862157" y="2742733"/>
              <a:chExt cx="359688" cy="378735"/>
            </a:xfrm>
          </p:grpSpPr>
          <p:sp>
            <p:nvSpPr>
              <p:cNvPr id="65" name="Google Shape;10191;p74">
                <a:extLst>
                  <a:ext uri="{FF2B5EF4-FFF2-40B4-BE49-F238E27FC236}">
                    <a16:creationId xmlns:a16="http://schemas.microsoft.com/office/drawing/2014/main" id="{2BFEEF46-F87E-B857-70B4-76C5A85B5B14}"/>
                  </a:ext>
                </a:extLst>
              </p:cNvPr>
              <p:cNvSpPr/>
              <p:nvPr/>
            </p:nvSpPr>
            <p:spPr>
              <a:xfrm>
                <a:off x="7862157" y="2742733"/>
                <a:ext cx="168752" cy="308610"/>
              </a:xfrm>
              <a:custGeom>
                <a:avLst/>
                <a:gdLst>
                  <a:gd name="f0" fmla="val 180"/>
                  <a:gd name="f1" fmla="val w"/>
                  <a:gd name="f2" fmla="val h"/>
                  <a:gd name="f3" fmla="val 0"/>
                  <a:gd name="f4" fmla="val 5987"/>
                  <a:gd name="f5" fmla="val 10273"/>
                  <a:gd name="f6" fmla="val 5532"/>
                  <a:gd name="f7" fmla="val 1"/>
                  <a:gd name="f8" fmla="val 5515"/>
                  <a:gd name="f9" fmla="val 5499"/>
                  <a:gd name="f10" fmla="val 2"/>
                  <a:gd name="f11" fmla="val 5483"/>
                  <a:gd name="f12" fmla="val 4"/>
                  <a:gd name="f13" fmla="val 2364"/>
                  <a:gd name="f14" fmla="val 445"/>
                  <a:gd name="f15" fmla="val 3123"/>
                  <a:gd name="f16" fmla="val 6274"/>
                  <a:gd name="f17" fmla="val 7692"/>
                  <a:gd name="f18" fmla="val 442"/>
                  <a:gd name="f19" fmla="val 8983"/>
                  <a:gd name="f20" fmla="val 1293"/>
                  <a:gd name="f21" fmla="val 10086"/>
                  <a:gd name="f22" fmla="val 1381"/>
                  <a:gd name="f23" fmla="val 10209"/>
                  <a:gd name="f24" fmla="val 1507"/>
                  <a:gd name="f25" fmla="val 1635"/>
                  <a:gd name="f26" fmla="val 1737"/>
                  <a:gd name="f27" fmla="val 1839"/>
                  <a:gd name="f28" fmla="val 10233"/>
                  <a:gd name="f29" fmla="val 1923"/>
                  <a:gd name="f30" fmla="val 10149"/>
                  <a:gd name="f31" fmla="val 3719"/>
                  <a:gd name="f32" fmla="val 8353"/>
                  <a:gd name="f33" fmla="val 3813"/>
                  <a:gd name="f34" fmla="val 8259"/>
                  <a:gd name="f35" fmla="val 3845"/>
                  <a:gd name="f36" fmla="val 8007"/>
                  <a:gd name="f37" fmla="val 3782"/>
                  <a:gd name="f38" fmla="val 7849"/>
                  <a:gd name="f39" fmla="val 3498"/>
                  <a:gd name="f40" fmla="val 7376"/>
                  <a:gd name="f41" fmla="val 3341"/>
                  <a:gd name="f42" fmla="val 6809"/>
                  <a:gd name="f43" fmla="val 4888"/>
                  <a:gd name="f44" fmla="val 4286"/>
                  <a:gd name="f45" fmla="val 3659"/>
                  <a:gd name="f46" fmla="val 5672"/>
                  <a:gd name="f47" fmla="val 3312"/>
                  <a:gd name="f48" fmla="val 5861"/>
                  <a:gd name="f49" fmla="val 3281"/>
                  <a:gd name="f50" fmla="val 2934"/>
                  <a:gd name="f51" fmla="val 414"/>
                  <a:gd name="f52" fmla="val 5958"/>
                  <a:gd name="f53" fmla="val 5739"/>
                  <a:gd name="f54" fmla="*/ f1 1 5987"/>
                  <a:gd name="f55" fmla="*/ f2 1 10273"/>
                  <a:gd name="f56" fmla="val f3"/>
                  <a:gd name="f57" fmla="val f4"/>
                  <a:gd name="f58" fmla="val f5"/>
                  <a:gd name="f59" fmla="+- f58 0 f56"/>
                  <a:gd name="f60" fmla="+- f57 0 f56"/>
                  <a:gd name="f61" fmla="*/ f60 1 5987"/>
                  <a:gd name="f62" fmla="*/ f59 1 10273"/>
                  <a:gd name="f63" fmla="*/ f56 1 f61"/>
                  <a:gd name="f64" fmla="*/ f57 1 f61"/>
                  <a:gd name="f65" fmla="*/ f56 1 f62"/>
                  <a:gd name="f66" fmla="*/ f58 1 f62"/>
                  <a:gd name="f67" fmla="*/ f63 f54 1"/>
                  <a:gd name="f68" fmla="*/ f64 f54 1"/>
                  <a:gd name="f69" fmla="*/ f66 f55 1"/>
                  <a:gd name="f70" fmla="*/ f65 f5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7" t="f70" r="f68" b="f69"/>
                <a:pathLst>
                  <a:path w="5987" h="10273">
                    <a:moveTo>
                      <a:pt x="f6" y="f7"/>
                    </a:moveTo>
                    <a:cubicBezTo>
                      <a:pt x="f8" y="f7"/>
                      <a:pt x="f9" y="f10"/>
                      <a:pt x="f11" y="f12"/>
                    </a:cubicBezTo>
                    <a:cubicBezTo>
                      <a:pt x="f13" y="f14"/>
                      <a:pt x="f7" y="f15"/>
                      <a:pt x="f7" y="f16"/>
                    </a:cubicBezTo>
                    <a:cubicBezTo>
                      <a:pt x="f7" y="f17"/>
                      <a:pt x="f18" y="f19"/>
                      <a:pt x="f20" y="f21"/>
                    </a:cubicBezTo>
                    <a:cubicBezTo>
                      <a:pt x="f22" y="f23"/>
                      <a:pt x="f24" y="f5"/>
                      <a:pt x="f25" y="f5"/>
                    </a:cubicBezTo>
                    <a:cubicBezTo>
                      <a:pt x="f26" y="f5"/>
                      <a:pt x="f27" y="f28"/>
                      <a:pt x="f29" y="f30"/>
                    </a:cubicBezTo>
                    <a:lnTo>
                      <a:pt x="f31" y="f32"/>
                    </a:lnTo>
                    <a:cubicBezTo>
                      <a:pt x="f33" y="f34"/>
                      <a:pt x="f35" y="f36"/>
                      <a:pt x="f37" y="f38"/>
                    </a:cubicBezTo>
                    <a:cubicBezTo>
                      <a:pt x="f39" y="f40"/>
                      <a:pt x="f41" y="f42"/>
                      <a:pt x="f41" y="f16"/>
                    </a:cubicBezTo>
                    <a:cubicBezTo>
                      <a:pt x="f41" y="f43"/>
                      <a:pt x="f44" y="f45"/>
                      <a:pt x="f46" y="f47"/>
                    </a:cubicBezTo>
                    <a:cubicBezTo>
                      <a:pt x="f48" y="f49"/>
                      <a:pt x="f4" y="f15"/>
                      <a:pt x="f4" y="f50"/>
                    </a:cubicBezTo>
                    <a:lnTo>
                      <a:pt x="f4" y="f51"/>
                    </a:lnTo>
                    <a:cubicBezTo>
                      <a:pt x="f52" y="f0"/>
                      <a:pt x="f53" y="f7"/>
                      <a:pt x="f6" y="f7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6" name="Google Shape;10192;p74">
                <a:extLst>
                  <a:ext uri="{FF2B5EF4-FFF2-40B4-BE49-F238E27FC236}">
                    <a16:creationId xmlns:a16="http://schemas.microsoft.com/office/drawing/2014/main" id="{A4CCF5F1-5839-D1FC-2B3E-CCC30EACE82C}"/>
                  </a:ext>
                </a:extLst>
              </p:cNvPr>
              <p:cNvSpPr/>
              <p:nvPr/>
            </p:nvSpPr>
            <p:spPr>
              <a:xfrm>
                <a:off x="7927884" y="3006922"/>
                <a:ext cx="227356" cy="11454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8066"/>
                  <a:gd name="f4" fmla="val 3813"/>
                  <a:gd name="f5" fmla="val 5758"/>
                  <a:gd name="f6" fmla="val 5692"/>
                  <a:gd name="f7" fmla="val 5629"/>
                  <a:gd name="f8" fmla="val 11"/>
                  <a:gd name="f9" fmla="val 5577"/>
                  <a:gd name="f10" fmla="val 32"/>
                  <a:gd name="f11" fmla="val 5091"/>
                  <a:gd name="f12" fmla="val 339"/>
                  <a:gd name="f13" fmla="val 4530"/>
                  <a:gd name="f14" fmla="val 489"/>
                  <a:gd name="f15" fmla="val 3972"/>
                  <a:gd name="f16" fmla="val 3444"/>
                  <a:gd name="f17" fmla="val 2917"/>
                  <a:gd name="f18" fmla="val 355"/>
                  <a:gd name="f19" fmla="val 2458"/>
                  <a:gd name="f20" fmla="val 95"/>
                  <a:gd name="f21" fmla="val 2389"/>
                  <a:gd name="f22" fmla="val 53"/>
                  <a:gd name="f23" fmla="val 2314"/>
                  <a:gd name="f24" fmla="val 30"/>
                  <a:gd name="f25" fmla="val 2239"/>
                  <a:gd name="f26" fmla="val 2141"/>
                  <a:gd name="f27" fmla="val 2042"/>
                  <a:gd name="f28" fmla="val 69"/>
                  <a:gd name="f29" fmla="val 1954"/>
                  <a:gd name="f30" fmla="val 158"/>
                  <a:gd name="f31" fmla="val 189"/>
                  <a:gd name="f32" fmla="val 1922"/>
                  <a:gd name="f33" fmla="val 2143"/>
                  <a:gd name="f34" fmla="val 2395"/>
                  <a:gd name="f35" fmla="val 221"/>
                  <a:gd name="f36" fmla="val 2552"/>
                  <a:gd name="f37" fmla="val 1324"/>
                  <a:gd name="f38" fmla="val 3403"/>
                  <a:gd name="f39" fmla="val 2615"/>
                  <a:gd name="f40" fmla="val 3812"/>
                  <a:gd name="f41" fmla="val 4001"/>
                  <a:gd name="f42" fmla="val 5388"/>
                  <a:gd name="f43" fmla="val 6711"/>
                  <a:gd name="f44" fmla="val 7814"/>
                  <a:gd name="f45" fmla="val 2521"/>
                  <a:gd name="f46" fmla="val 8034"/>
                  <a:gd name="f47" fmla="val 2363"/>
                  <a:gd name="f48" fmla="val 2080"/>
                  <a:gd name="f49" fmla="val 7877"/>
                  <a:gd name="f50" fmla="val 1890"/>
                  <a:gd name="f51" fmla="val 6112"/>
                  <a:gd name="f52" fmla="val 126"/>
                  <a:gd name="f53" fmla="val 6028"/>
                  <a:gd name="f54" fmla="val 42"/>
                  <a:gd name="f55" fmla="val 5888"/>
                  <a:gd name="f56" fmla="*/ f0 1 8066"/>
                  <a:gd name="f57" fmla="*/ f1 1 3813"/>
                  <a:gd name="f58" fmla="val f2"/>
                  <a:gd name="f59" fmla="val f3"/>
                  <a:gd name="f60" fmla="val f4"/>
                  <a:gd name="f61" fmla="+- f60 0 f58"/>
                  <a:gd name="f62" fmla="+- f59 0 f58"/>
                  <a:gd name="f63" fmla="*/ f62 1 8066"/>
                  <a:gd name="f64" fmla="*/ f61 1 3813"/>
                  <a:gd name="f65" fmla="*/ f58 1 f63"/>
                  <a:gd name="f66" fmla="*/ f59 1 f63"/>
                  <a:gd name="f67" fmla="*/ f58 1 f64"/>
                  <a:gd name="f68" fmla="*/ f60 1 f64"/>
                  <a:gd name="f69" fmla="*/ f65 f56 1"/>
                  <a:gd name="f70" fmla="*/ f66 f56 1"/>
                  <a:gd name="f71" fmla="*/ f68 f57 1"/>
                  <a:gd name="f72" fmla="*/ f67 f5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9" t="f72" r="f70" b="f71"/>
                <a:pathLst>
                  <a:path w="8066" h="3813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15" y="f14"/>
                    </a:cubicBezTo>
                    <a:cubicBezTo>
                      <a:pt x="f16" y="f14"/>
                      <a:pt x="f17" y="f18"/>
                      <a:pt x="f19" y="f20"/>
                    </a:cubicBezTo>
                    <a:cubicBezTo>
                      <a:pt x="f21" y="f22"/>
                      <a:pt x="f23" y="f24"/>
                      <a:pt x="f25" y="f24"/>
                    </a:cubicBezTo>
                    <a:cubicBezTo>
                      <a:pt x="f26" y="f24"/>
                      <a:pt x="f27" y="f28"/>
                      <a:pt x="f29" y="f30"/>
                    </a:cubicBezTo>
                    <a:lnTo>
                      <a:pt x="f31" y="f32"/>
                    </a:lnTo>
                    <a:cubicBezTo>
                      <a:pt x="f2" y="f33"/>
                      <a:pt x="f10" y="f34"/>
                      <a:pt x="f35" y="f36"/>
                    </a:cubicBezTo>
                    <a:cubicBezTo>
                      <a:pt x="f37" y="f38"/>
                      <a:pt x="f39" y="f40"/>
                      <a:pt x="f41" y="f40"/>
                    </a:cubicBezTo>
                    <a:cubicBezTo>
                      <a:pt x="f42" y="f40"/>
                      <a:pt x="f43" y="f38"/>
                      <a:pt x="f44" y="f45"/>
                    </a:cubicBezTo>
                    <a:cubicBezTo>
                      <a:pt x="f46" y="f47"/>
                      <a:pt x="f3" y="f48"/>
                      <a:pt x="f49" y="f50"/>
                    </a:cubicBezTo>
                    <a:lnTo>
                      <a:pt x="f51" y="f52"/>
                    </a:lnTo>
                    <a:cubicBezTo>
                      <a:pt x="f53" y="f54"/>
                      <a:pt x="f55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7" name="Google Shape;10193;p74">
                <a:extLst>
                  <a:ext uri="{FF2B5EF4-FFF2-40B4-BE49-F238E27FC236}">
                    <a16:creationId xmlns:a16="http://schemas.microsoft.com/office/drawing/2014/main" id="{D6D70DDA-C885-EE30-DB07-6861E2358BD0}"/>
                  </a:ext>
                </a:extLst>
              </p:cNvPr>
              <p:cNvSpPr/>
              <p:nvPr/>
            </p:nvSpPr>
            <p:spPr>
              <a:xfrm>
                <a:off x="8053093" y="2742733"/>
                <a:ext cx="168752" cy="308253"/>
              </a:xfrm>
              <a:custGeom>
                <a:avLst/>
                <a:gdLst>
                  <a:gd name="f0" fmla="val 180"/>
                  <a:gd name="f1" fmla="val w"/>
                  <a:gd name="f2" fmla="val h"/>
                  <a:gd name="f3" fmla="val 0"/>
                  <a:gd name="f4" fmla="val 5987"/>
                  <a:gd name="f5" fmla="val 10261"/>
                  <a:gd name="f6" fmla="val 418"/>
                  <a:gd name="f7" fmla="val 1"/>
                  <a:gd name="f8" fmla="val 190"/>
                  <a:gd name="f9" fmla="val 414"/>
                  <a:gd name="f10" fmla="val 2934"/>
                  <a:gd name="f11" fmla="val 3123"/>
                  <a:gd name="f12" fmla="val 127"/>
                  <a:gd name="f13" fmla="val 3281"/>
                  <a:gd name="f14" fmla="val 316"/>
                  <a:gd name="f15" fmla="val 3312"/>
                  <a:gd name="f16" fmla="val 1639"/>
                  <a:gd name="f17" fmla="val 3659"/>
                  <a:gd name="f18" fmla="val 2647"/>
                  <a:gd name="f19" fmla="val 4856"/>
                  <a:gd name="f20" fmla="val 6274"/>
                  <a:gd name="f21" fmla="val 6809"/>
                  <a:gd name="f22" fmla="val 2489"/>
                  <a:gd name="f23" fmla="val 7376"/>
                  <a:gd name="f24" fmla="val 2206"/>
                  <a:gd name="f25" fmla="val 7849"/>
                  <a:gd name="f26" fmla="val 2080"/>
                  <a:gd name="f27" fmla="val 8007"/>
                  <a:gd name="f28" fmla="val 2111"/>
                  <a:gd name="f29" fmla="val 8196"/>
                  <a:gd name="f30" fmla="val 2269"/>
                  <a:gd name="f31" fmla="val 8353"/>
                  <a:gd name="f32" fmla="val 4065"/>
                  <a:gd name="f33" fmla="val 10149"/>
                  <a:gd name="f34" fmla="val 4137"/>
                  <a:gd name="f35" fmla="val 10221"/>
                  <a:gd name="f36" fmla="val 4242"/>
                  <a:gd name="f37" fmla="val 10260"/>
                  <a:gd name="f38" fmla="val 4350"/>
                  <a:gd name="f39" fmla="val 4478"/>
                  <a:gd name="f40" fmla="val 4609"/>
                  <a:gd name="f41" fmla="val 10205"/>
                  <a:gd name="f42" fmla="val 4695"/>
                  <a:gd name="f43" fmla="val 10086"/>
                  <a:gd name="f44" fmla="val 5514"/>
                  <a:gd name="f45" fmla="val 8983"/>
                  <a:gd name="f46" fmla="val 7660"/>
                  <a:gd name="f47" fmla="val 5892"/>
                  <a:gd name="f48" fmla="val 3592"/>
                  <a:gd name="f49" fmla="val 445"/>
                  <a:gd name="f50" fmla="val 473"/>
                  <a:gd name="f51" fmla="val 4"/>
                  <a:gd name="f52" fmla="val 455"/>
                  <a:gd name="f53" fmla="val 2"/>
                  <a:gd name="f54" fmla="val 436"/>
                  <a:gd name="f55" fmla="*/ f1 1 5987"/>
                  <a:gd name="f56" fmla="*/ f2 1 10261"/>
                  <a:gd name="f57" fmla="val f3"/>
                  <a:gd name="f58" fmla="val f4"/>
                  <a:gd name="f59" fmla="val f5"/>
                  <a:gd name="f60" fmla="+- f59 0 f57"/>
                  <a:gd name="f61" fmla="+- f58 0 f57"/>
                  <a:gd name="f62" fmla="*/ f61 1 5987"/>
                  <a:gd name="f63" fmla="*/ f60 1 10261"/>
                  <a:gd name="f64" fmla="*/ f57 1 f62"/>
                  <a:gd name="f65" fmla="*/ f58 1 f62"/>
                  <a:gd name="f66" fmla="*/ f57 1 f63"/>
                  <a:gd name="f67" fmla="*/ f59 1 f63"/>
                  <a:gd name="f68" fmla="*/ f64 f55 1"/>
                  <a:gd name="f69" fmla="*/ f65 f55 1"/>
                  <a:gd name="f70" fmla="*/ f67 f56 1"/>
                  <a:gd name="f71" fmla="*/ f66 f5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8" t="f71" r="f69" b="f70"/>
                <a:pathLst>
                  <a:path w="5987" h="10261">
                    <a:moveTo>
                      <a:pt x="f6" y="f7"/>
                    </a:moveTo>
                    <a:cubicBezTo>
                      <a:pt x="f8" y="f7"/>
                      <a:pt x="f7" y="f0"/>
                      <a:pt x="f7" y="f9"/>
                    </a:cubicBezTo>
                    <a:lnTo>
                      <a:pt x="f7" y="f10"/>
                    </a:lnTo>
                    <a:cubicBezTo>
                      <a:pt x="f7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18" y="f20"/>
                    </a:cubicBezTo>
                    <a:cubicBezTo>
                      <a:pt x="f18" y="f21"/>
                      <a:pt x="f22" y="f23"/>
                      <a:pt x="f24" y="f25"/>
                    </a:cubicBezTo>
                    <a:cubicBezTo>
                      <a:pt x="f26" y="f27"/>
                      <a:pt x="f28" y="f29"/>
                      <a:pt x="f30" y="f31"/>
                    </a:cubicBezTo>
                    <a:lnTo>
                      <a:pt x="f32" y="f33"/>
                    </a:lnTo>
                    <a:cubicBezTo>
                      <a:pt x="f34" y="f35"/>
                      <a:pt x="f36" y="f37"/>
                      <a:pt x="f38" y="f37"/>
                    </a:cubicBezTo>
                    <a:cubicBezTo>
                      <a:pt x="f39" y="f37"/>
                      <a:pt x="f40" y="f41"/>
                      <a:pt x="f42" y="f43"/>
                    </a:cubicBezTo>
                    <a:cubicBezTo>
                      <a:pt x="f44" y="f45"/>
                      <a:pt x="f4" y="f46"/>
                      <a:pt x="f4" y="f20"/>
                    </a:cubicBezTo>
                    <a:cubicBezTo>
                      <a:pt x="f47" y="f11"/>
                      <a:pt x="f48" y="f49"/>
                      <a:pt x="f50" y="f51"/>
                    </a:cubicBezTo>
                    <a:cubicBezTo>
                      <a:pt x="f52" y="f53"/>
                      <a:pt x="f54" y="f7"/>
                      <a:pt x="f6" y="f7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8" name="Google Shape;10194;p74">
                <a:extLst>
                  <a:ext uri="{FF2B5EF4-FFF2-40B4-BE49-F238E27FC236}">
                    <a16:creationId xmlns:a16="http://schemas.microsoft.com/office/drawing/2014/main" id="{7AD86A9F-6380-D954-8070-F7C5F439B265}"/>
                  </a:ext>
                </a:extLst>
              </p:cNvPr>
              <p:cNvSpPr/>
              <p:nvPr/>
            </p:nvSpPr>
            <p:spPr>
              <a:xfrm>
                <a:off x="8005142" y="2845055"/>
                <a:ext cx="71058" cy="17417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521"/>
                  <a:gd name="f4" fmla="val 5798"/>
                  <a:gd name="f5" fmla="val 1260"/>
                  <a:gd name="f6" fmla="val 1"/>
                  <a:gd name="f7" fmla="val 1040"/>
                  <a:gd name="f8" fmla="val 819"/>
                  <a:gd name="f9" fmla="val 190"/>
                  <a:gd name="f10" fmla="val 379"/>
                  <a:gd name="f11" fmla="val 662"/>
                  <a:gd name="f12" fmla="val 347"/>
                  <a:gd name="f13" fmla="val 820"/>
                  <a:gd name="f14" fmla="val 1293"/>
                  <a:gd name="f15" fmla="val 1860"/>
                  <a:gd name="f16" fmla="val 567"/>
                  <a:gd name="f17" fmla="val 2899"/>
                  <a:gd name="f18" fmla="val 977"/>
                  <a:gd name="f19" fmla="val 3214"/>
                  <a:gd name="f20" fmla="val 1292"/>
                  <a:gd name="f21" fmla="val 3466"/>
                  <a:gd name="f22" fmla="val 1670"/>
                  <a:gd name="f23" fmla="val 3687"/>
                  <a:gd name="f24" fmla="val 3939"/>
                  <a:gd name="f25" fmla="val 4160"/>
                  <a:gd name="f26" fmla="val 1450"/>
                  <a:gd name="f27" fmla="val 4380"/>
                  <a:gd name="f28" fmla="val 1071"/>
                  <a:gd name="f29" fmla="val 630"/>
                  <a:gd name="f30" fmla="val 3529"/>
                  <a:gd name="f31" fmla="val 441"/>
                  <a:gd name="f32" fmla="val 252"/>
                  <a:gd name="f33" fmla="val 32"/>
                  <a:gd name="f34" fmla="val 3750"/>
                  <a:gd name="f35" fmla="val 4475"/>
                  <a:gd name="f36" fmla="val 410"/>
                  <a:gd name="f37" fmla="val 4916"/>
                  <a:gd name="f38" fmla="val 882"/>
                  <a:gd name="f39" fmla="val 5105"/>
                  <a:gd name="f40" fmla="val 5388"/>
                  <a:gd name="f41" fmla="val 5640"/>
                  <a:gd name="f42" fmla="val 1544"/>
                  <a:gd name="f43" fmla="val 1702"/>
                  <a:gd name="f44" fmla="val 5577"/>
                  <a:gd name="f45" fmla="val 5073"/>
                  <a:gd name="f46" fmla="val 2174"/>
                  <a:gd name="f47" fmla="val 4443"/>
                  <a:gd name="f48" fmla="val 3907"/>
                  <a:gd name="f49" fmla="val 1985"/>
                  <a:gd name="f50" fmla="val 2836"/>
                  <a:gd name="f51" fmla="val 1229"/>
                  <a:gd name="f52" fmla="val 2269"/>
                  <a:gd name="f53" fmla="val 2049"/>
                  <a:gd name="f54" fmla="val 1797"/>
                  <a:gd name="f55" fmla="val 1576"/>
                  <a:gd name="f56" fmla="val 1419"/>
                  <a:gd name="f57" fmla="val 1608"/>
                  <a:gd name="f58" fmla="val 1891"/>
                  <a:gd name="f59" fmla="val 2238"/>
                  <a:gd name="f60" fmla="val 2143"/>
                  <a:gd name="f61" fmla="val 2363"/>
                  <a:gd name="f62" fmla="val 1261"/>
                  <a:gd name="f63" fmla="val 631"/>
                  <a:gd name="f64" fmla="val 158"/>
                  <a:gd name="f65" fmla="val 1513"/>
                  <a:gd name="f66" fmla="*/ f0 1 2521"/>
                  <a:gd name="f67" fmla="*/ f1 1 5798"/>
                  <a:gd name="f68" fmla="val f2"/>
                  <a:gd name="f69" fmla="val f3"/>
                  <a:gd name="f70" fmla="val f4"/>
                  <a:gd name="f71" fmla="+- f70 0 f68"/>
                  <a:gd name="f72" fmla="+- f69 0 f68"/>
                  <a:gd name="f73" fmla="*/ f72 1 2521"/>
                  <a:gd name="f74" fmla="*/ f71 1 5798"/>
                  <a:gd name="f75" fmla="*/ f68 1 f73"/>
                  <a:gd name="f76" fmla="*/ f69 1 f73"/>
                  <a:gd name="f77" fmla="*/ f68 1 f74"/>
                  <a:gd name="f78" fmla="*/ f70 1 f74"/>
                  <a:gd name="f79" fmla="*/ f75 f66 1"/>
                  <a:gd name="f80" fmla="*/ f76 f66 1"/>
                  <a:gd name="f81" fmla="*/ f78 f67 1"/>
                  <a:gd name="f82" fmla="*/ f77 f6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9" t="f82" r="f80" b="f81"/>
                <a:pathLst>
                  <a:path w="2521" h="579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12" y="f13"/>
                      <a:pt x="f2" y="f14"/>
                      <a:pt x="f2" y="f15"/>
                    </a:cubicBezTo>
                    <a:cubicBezTo>
                      <a:pt x="f2" y="f3"/>
                      <a:pt x="f16" y="f17"/>
                      <a:pt x="f18" y="f19"/>
                    </a:cubicBezTo>
                    <a:cubicBezTo>
                      <a:pt x="f20" y="f21"/>
                      <a:pt x="f22" y="f23"/>
                      <a:pt x="f22" y="f24"/>
                    </a:cubicBezTo>
                    <a:cubicBezTo>
                      <a:pt x="f22" y="f25"/>
                      <a:pt x="f26" y="f27"/>
                      <a:pt x="f5" y="f27"/>
                    </a:cubicBezTo>
                    <a:cubicBezTo>
                      <a:pt x="f28" y="f27"/>
                      <a:pt x="f8" y="f25"/>
                      <a:pt x="f8" y="f24"/>
                    </a:cubicBezTo>
                    <a:cubicBezTo>
                      <a:pt x="f8" y="f23"/>
                      <a:pt x="f29" y="f30"/>
                      <a:pt x="f31" y="f30"/>
                    </a:cubicBezTo>
                    <a:cubicBezTo>
                      <a:pt x="f32" y="f30"/>
                      <a:pt x="f33" y="f34"/>
                      <a:pt x="f33" y="f24"/>
                    </a:cubicBezTo>
                    <a:cubicBezTo>
                      <a:pt x="f33" y="f35"/>
                      <a:pt x="f36" y="f37"/>
                      <a:pt x="f38" y="f39"/>
                    </a:cubicBezTo>
                    <a:lnTo>
                      <a:pt x="f38" y="f40"/>
                    </a:lnTo>
                    <a:cubicBezTo>
                      <a:pt x="f38" y="f41"/>
                      <a:pt x="f28" y="f4"/>
                      <a:pt x="f20" y="f4"/>
                    </a:cubicBezTo>
                    <a:cubicBezTo>
                      <a:pt x="f42" y="f4"/>
                      <a:pt x="f43" y="f44"/>
                      <a:pt x="f43" y="f40"/>
                    </a:cubicBezTo>
                    <a:lnTo>
                      <a:pt x="f43" y="f45"/>
                    </a:lnTo>
                    <a:cubicBezTo>
                      <a:pt x="f46" y="f37"/>
                      <a:pt x="f3" y="f47"/>
                      <a:pt x="f3" y="f48"/>
                    </a:cubicBezTo>
                    <a:cubicBezTo>
                      <a:pt x="f3" y="f19"/>
                      <a:pt x="f49" y="f50"/>
                      <a:pt x="f42" y="f3"/>
                    </a:cubicBezTo>
                    <a:cubicBezTo>
                      <a:pt x="f51" y="f52"/>
                      <a:pt x="f38" y="f53"/>
                      <a:pt x="f38" y="f54"/>
                    </a:cubicBezTo>
                    <a:cubicBezTo>
                      <a:pt x="f38" y="f55"/>
                      <a:pt x="f28" y="f56"/>
                      <a:pt x="f20" y="f56"/>
                    </a:cubicBezTo>
                    <a:cubicBezTo>
                      <a:pt x="f42" y="f56"/>
                      <a:pt x="f43" y="f57"/>
                      <a:pt x="f43" y="f54"/>
                    </a:cubicBezTo>
                    <a:cubicBezTo>
                      <a:pt x="f43" y="f53"/>
                      <a:pt x="f58" y="f59"/>
                      <a:pt x="f60" y="f59"/>
                    </a:cubicBezTo>
                    <a:cubicBezTo>
                      <a:pt x="f61" y="f59"/>
                      <a:pt x="f3" y="f53"/>
                      <a:pt x="f3" y="f54"/>
                    </a:cubicBezTo>
                    <a:cubicBezTo>
                      <a:pt x="f3" y="f62"/>
                      <a:pt x="f46" y="f13"/>
                      <a:pt x="f43" y="f63"/>
                    </a:cubicBezTo>
                    <a:lnTo>
                      <a:pt x="f43" y="f12"/>
                    </a:lnTo>
                    <a:cubicBezTo>
                      <a:pt x="f43" y="f64"/>
                      <a:pt x="f65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69" name="Google Shape;10221;p74">
              <a:extLst>
                <a:ext uri="{FF2B5EF4-FFF2-40B4-BE49-F238E27FC236}">
                  <a16:creationId xmlns:a16="http://schemas.microsoft.com/office/drawing/2014/main" id="{21ED5A6D-ECBC-A5E6-A769-A3FBE819625F}"/>
                </a:ext>
              </a:extLst>
            </p:cNvPr>
            <p:cNvGrpSpPr/>
            <p:nvPr/>
          </p:nvGrpSpPr>
          <p:grpSpPr>
            <a:xfrm>
              <a:off x="3835469" y="3466947"/>
              <a:ext cx="316967" cy="383407"/>
              <a:chOff x="3835469" y="3466947"/>
              <a:chExt cx="316967" cy="383407"/>
            </a:xfrm>
          </p:grpSpPr>
          <p:sp>
            <p:nvSpPr>
              <p:cNvPr id="70" name="Google Shape;10222;p74">
                <a:extLst>
                  <a:ext uri="{FF2B5EF4-FFF2-40B4-BE49-F238E27FC236}">
                    <a16:creationId xmlns:a16="http://schemas.microsoft.com/office/drawing/2014/main" id="{57DBDF1D-7612-1ABA-8997-2EF06F05D708}"/>
                  </a:ext>
                </a:extLst>
              </p:cNvPr>
              <p:cNvSpPr/>
              <p:nvPr/>
            </p:nvSpPr>
            <p:spPr>
              <a:xfrm>
                <a:off x="3940167" y="3647642"/>
                <a:ext cx="105668" cy="6758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6"/>
                  <a:gd name="f4" fmla="val 2080"/>
                  <a:gd name="f5" fmla="val 1733"/>
                  <a:gd name="f6" fmla="val 788"/>
                  <a:gd name="f7" fmla="val 2678"/>
                  <a:gd name="f8" fmla="*/ f0 1 3466"/>
                  <a:gd name="f9" fmla="*/ f1 1 2080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3466"/>
                  <a:gd name="f16" fmla="*/ f13 1 2080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3466" h="2080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lnTo>
                      <a:pt x="f2" y="f4"/>
                    </a:lnTo>
                    <a:lnTo>
                      <a:pt x="f3" y="f4"/>
                    </a:lnTo>
                    <a:lnTo>
                      <a:pt x="f3" y="f5"/>
                    </a:lnTo>
                    <a:cubicBezTo>
                      <a:pt x="f3" y="f6"/>
                      <a:pt x="f7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1" name="Google Shape;10223;p74">
                <a:extLst>
                  <a:ext uri="{FF2B5EF4-FFF2-40B4-BE49-F238E27FC236}">
                    <a16:creationId xmlns:a16="http://schemas.microsoft.com/office/drawing/2014/main" id="{BC521745-30F5-CD59-EA6E-EE6B4B7470CA}"/>
                  </a:ext>
                </a:extLst>
              </p:cNvPr>
              <p:cNvSpPr/>
              <p:nvPr/>
            </p:nvSpPr>
            <p:spPr>
              <a:xfrm>
                <a:off x="3970891" y="3580086"/>
                <a:ext cx="43260" cy="4607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1418"/>
                  <a:gd name="f5" fmla="val 725"/>
                  <a:gd name="f6" fmla="val 316"/>
                  <a:gd name="f7" fmla="val 315"/>
                  <a:gd name="f8" fmla="val 1103"/>
                  <a:gd name="f9" fmla="*/ f0 1 1419"/>
                  <a:gd name="f10" fmla="*/ f1 1 1418"/>
                  <a:gd name="f11" fmla="val f2"/>
                  <a:gd name="f12" fmla="val f3"/>
                  <a:gd name="f13" fmla="val f4"/>
                  <a:gd name="f14" fmla="+- f13 0 f11"/>
                  <a:gd name="f15" fmla="+- f12 0 f11"/>
                  <a:gd name="f16" fmla="*/ f15 1 1419"/>
                  <a:gd name="f17" fmla="*/ f14 1 1418"/>
                  <a:gd name="f18" fmla="*/ f11 1 f16"/>
                  <a:gd name="f19" fmla="*/ f12 1 f16"/>
                  <a:gd name="f20" fmla="*/ f11 1 f17"/>
                  <a:gd name="f21" fmla="*/ f13 1 f17"/>
                  <a:gd name="f22" fmla="*/ f18 f9 1"/>
                  <a:gd name="f23" fmla="*/ f19 f9 1"/>
                  <a:gd name="f24" fmla="*/ f21 f10 1"/>
                  <a:gd name="f25" fmla="*/ f20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2" t="f25" r="f23" b="f24"/>
                <a:pathLst>
                  <a:path w="1419" h="1418">
                    <a:moveTo>
                      <a:pt x="f5" y="f2"/>
                    </a:moveTo>
                    <a:cubicBezTo>
                      <a:pt x="f6" y="f2"/>
                      <a:pt x="f2" y="f7"/>
                      <a:pt x="f2" y="f5"/>
                    </a:cubicBezTo>
                    <a:cubicBezTo>
                      <a:pt x="f2" y="f8"/>
                      <a:pt x="f6" y="f4"/>
                      <a:pt x="f5" y="f4"/>
                    </a:cubicBezTo>
                    <a:cubicBezTo>
                      <a:pt x="f8" y="f4"/>
                      <a:pt x="f4" y="f8"/>
                      <a:pt x="f4" y="f5"/>
                    </a:cubicBezTo>
                    <a:cubicBezTo>
                      <a:pt x="f4" y="f7"/>
                      <a:pt x="f8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2" name="Google Shape;10224;p74">
                <a:extLst>
                  <a:ext uri="{FF2B5EF4-FFF2-40B4-BE49-F238E27FC236}">
                    <a16:creationId xmlns:a16="http://schemas.microsoft.com/office/drawing/2014/main" id="{249671D0-899C-FD03-D01E-791986EDFE82}"/>
                  </a:ext>
                </a:extLst>
              </p:cNvPr>
              <p:cNvSpPr/>
              <p:nvPr/>
            </p:nvSpPr>
            <p:spPr>
              <a:xfrm>
                <a:off x="3835469" y="3466947"/>
                <a:ext cx="316967" cy="38340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397"/>
                  <a:gd name="f4" fmla="val 11800"/>
                  <a:gd name="f5" fmla="val 5167"/>
                  <a:gd name="f6" fmla="val 2757"/>
                  <a:gd name="f7" fmla="val 5923"/>
                  <a:gd name="f8" fmla="val 6553"/>
                  <a:gd name="f9" fmla="val 3388"/>
                  <a:gd name="f10" fmla="val 4144"/>
                  <a:gd name="f11" fmla="val 4490"/>
                  <a:gd name="f12" fmla="val 6396"/>
                  <a:gd name="f13" fmla="val 4805"/>
                  <a:gd name="f14" fmla="val 6175"/>
                  <a:gd name="f15" fmla="val 5089"/>
                  <a:gd name="f16" fmla="val 7026"/>
                  <a:gd name="f17" fmla="val 5498"/>
                  <a:gd name="f18" fmla="val 7593"/>
                  <a:gd name="f19" fmla="val 6317"/>
                  <a:gd name="f20" fmla="val 7294"/>
                  <a:gd name="f21" fmla="val 8019"/>
                  <a:gd name="f22" fmla="val 8208"/>
                  <a:gd name="f23" fmla="val 7435"/>
                  <a:gd name="f24" fmla="val 8365"/>
                  <a:gd name="f25" fmla="val 7246"/>
                  <a:gd name="f26" fmla="val 3088"/>
                  <a:gd name="f27" fmla="val 2867"/>
                  <a:gd name="f28" fmla="val 2710"/>
                  <a:gd name="f29" fmla="val 3308"/>
                  <a:gd name="f30" fmla="val 4127"/>
                  <a:gd name="f31" fmla="val 3907"/>
                  <a:gd name="f32" fmla="val 4868"/>
                  <a:gd name="f33" fmla="val 3781"/>
                  <a:gd name="f34" fmla="val 4553"/>
                  <a:gd name="f35" fmla="val 4411"/>
                  <a:gd name="f36" fmla="val 5183"/>
                  <a:gd name="f37" fmla="val 1"/>
                  <a:gd name="f38" fmla="val 5128"/>
                  <a:gd name="f39" fmla="val 5073"/>
                  <a:gd name="f40" fmla="val 17"/>
                  <a:gd name="f41" fmla="val 5010"/>
                  <a:gd name="f42" fmla="val 48"/>
                  <a:gd name="f43" fmla="val 3964"/>
                  <a:gd name="f44" fmla="val 646"/>
                  <a:gd name="f45" fmla="val 2946"/>
                  <a:gd name="f46" fmla="val 940"/>
                  <a:gd name="f47" fmla="val 1919"/>
                  <a:gd name="f48" fmla="val 1430"/>
                  <a:gd name="f49" fmla="val 939"/>
                  <a:gd name="f50" fmla="val 873"/>
                  <a:gd name="f51" fmla="val 441"/>
                  <a:gd name="f52" fmla="val 741"/>
                  <a:gd name="f53" fmla="val 402"/>
                  <a:gd name="f54" fmla="val 722"/>
                  <a:gd name="f55" fmla="val 363"/>
                  <a:gd name="f56" fmla="val 714"/>
                  <a:gd name="f57" fmla="val 326"/>
                  <a:gd name="f58" fmla="val 243"/>
                  <a:gd name="f59" fmla="val 170"/>
                  <a:gd name="f60" fmla="val 751"/>
                  <a:gd name="f61" fmla="val 126"/>
                  <a:gd name="f62" fmla="val 773"/>
                  <a:gd name="f63" fmla="val 32"/>
                  <a:gd name="f64" fmla="val 836"/>
                  <a:gd name="f65" fmla="val 930"/>
                  <a:gd name="f66" fmla="val 1056"/>
                  <a:gd name="f67" fmla="val 5026"/>
                  <a:gd name="f68" fmla="val 8145"/>
                  <a:gd name="f69" fmla="val 2080"/>
                  <a:gd name="f70" fmla="val 10949"/>
                  <a:gd name="f71" fmla="val 5104"/>
                  <a:gd name="f72" fmla="val 11799"/>
                  <a:gd name="f73" fmla="val 5262"/>
                  <a:gd name="f74" fmla="val 8255"/>
                  <a:gd name="f75" fmla="val 10917"/>
                  <a:gd name="f76" fmla="val 10365"/>
                  <a:gd name="f77" fmla="val 10271"/>
                  <a:gd name="f78" fmla="val 10162"/>
                  <a:gd name="f79" fmla="val 10084"/>
                  <a:gd name="f80" fmla="val 10014"/>
                  <a:gd name="f81" fmla="val 9983"/>
                  <a:gd name="f82" fmla="val 9954"/>
                  <a:gd name="f83" fmla="val 9924"/>
                  <a:gd name="f84" fmla="val 9414"/>
                  <a:gd name="f85" fmla="val 877"/>
                  <a:gd name="f86" fmla="val 8910"/>
                  <a:gd name="f87" fmla="val 946"/>
                  <a:gd name="f88" fmla="val 8409"/>
                  <a:gd name="f89" fmla="val 7395"/>
                  <a:gd name="f90" fmla="val 6389"/>
                  <a:gd name="f91" fmla="val 660"/>
                  <a:gd name="f92" fmla="val 5356"/>
                  <a:gd name="f93" fmla="val 5293"/>
                  <a:gd name="f94" fmla="val 5238"/>
                  <a:gd name="f95" fmla="*/ f0 1 10397"/>
                  <a:gd name="f96" fmla="*/ f1 1 11800"/>
                  <a:gd name="f97" fmla="val f2"/>
                  <a:gd name="f98" fmla="val f3"/>
                  <a:gd name="f99" fmla="val f4"/>
                  <a:gd name="f100" fmla="+- f99 0 f97"/>
                  <a:gd name="f101" fmla="+- f98 0 f97"/>
                  <a:gd name="f102" fmla="*/ f101 1 10397"/>
                  <a:gd name="f103" fmla="*/ f100 1 11800"/>
                  <a:gd name="f104" fmla="*/ f97 1 f102"/>
                  <a:gd name="f105" fmla="*/ f98 1 f102"/>
                  <a:gd name="f106" fmla="*/ f97 1 f103"/>
                  <a:gd name="f107" fmla="*/ f99 1 f103"/>
                  <a:gd name="f108" fmla="*/ f104 f95 1"/>
                  <a:gd name="f109" fmla="*/ f105 f95 1"/>
                  <a:gd name="f110" fmla="*/ f107 f96 1"/>
                  <a:gd name="f111" fmla="*/ f106 f9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08" t="f111" r="f109" b="f110"/>
                <a:pathLst>
                  <a:path w="10397" h="11800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18" y="f20"/>
                    </a:cubicBezTo>
                    <a:lnTo>
                      <a:pt x="f18" y="f21"/>
                    </a:lnTo>
                    <a:cubicBezTo>
                      <a:pt x="f18" y="f22"/>
                      <a:pt x="f23" y="f24"/>
                      <a:pt x="f25" y="f24"/>
                    </a:cubicBezTo>
                    <a:lnTo>
                      <a:pt x="f26" y="f24"/>
                    </a:lnTo>
                    <a:cubicBezTo>
                      <a:pt x="f27" y="f24"/>
                      <a:pt x="f28" y="f22"/>
                      <a:pt x="f28" y="f21"/>
                    </a:cubicBezTo>
                    <a:lnTo>
                      <a:pt x="f28" y="f20"/>
                    </a:lnTo>
                    <a:cubicBezTo>
                      <a:pt x="f28" y="f19"/>
                      <a:pt x="f29" y="f17"/>
                      <a:pt x="f30" y="f15"/>
                    </a:cubicBezTo>
                    <a:cubicBezTo>
                      <a:pt x="f31" y="f32"/>
                      <a:pt x="f33" y="f34"/>
                      <a:pt x="f33" y="f10"/>
                    </a:cubicBezTo>
                    <a:cubicBezTo>
                      <a:pt x="f33" y="f9"/>
                      <a:pt x="f35" y="f6"/>
                      <a:pt x="f5" y="f6"/>
                    </a:cubicBezTo>
                    <a:close/>
                    <a:moveTo>
                      <a:pt x="f36" y="f37"/>
                    </a:moveTo>
                    <a:cubicBezTo>
                      <a:pt x="f38" y="f37"/>
                      <a:pt x="f39" y="f40"/>
                      <a:pt x="f41" y="f42"/>
                    </a:cubicBezTo>
                    <a:cubicBezTo>
                      <a:pt x="f43" y="f44"/>
                      <a:pt x="f45" y="f46"/>
                      <a:pt x="f47" y="f46"/>
                    </a:cubicBezTo>
                    <a:cubicBezTo>
                      <a:pt x="f48" y="f46"/>
                      <a:pt x="f49" y="f50"/>
                      <a:pt x="f51" y="f52"/>
                    </a:cubicBezTo>
                    <a:cubicBezTo>
                      <a:pt x="f53" y="f54"/>
                      <a:pt x="f55" y="f56"/>
                      <a:pt x="f57" y="f56"/>
                    </a:cubicBezTo>
                    <a:cubicBezTo>
                      <a:pt x="f58" y="f56"/>
                      <a:pt x="f59" y="f60"/>
                      <a:pt x="f61" y="f62"/>
                    </a:cubicBezTo>
                    <a:cubicBezTo>
                      <a:pt x="f63" y="f64"/>
                      <a:pt x="f2" y="f65"/>
                      <a:pt x="f2" y="f66"/>
                    </a:cubicBezTo>
                    <a:lnTo>
                      <a:pt x="f2" y="f67"/>
                    </a:lnTo>
                    <a:cubicBezTo>
                      <a:pt x="f2" y="f68"/>
                      <a:pt x="f69" y="f70"/>
                      <a:pt x="f71" y="f72"/>
                    </a:cubicBezTo>
                    <a:lnTo>
                      <a:pt x="f73" y="f72"/>
                    </a:lnTo>
                    <a:cubicBezTo>
                      <a:pt x="f74" y="f75"/>
                      <a:pt x="f3" y="f68"/>
                      <a:pt x="f3" y="f67"/>
                    </a:cubicBezTo>
                    <a:lnTo>
                      <a:pt x="f3" y="f66"/>
                    </a:lnTo>
                    <a:cubicBezTo>
                      <a:pt x="f3" y="f65"/>
                      <a:pt x="f76" y="f64"/>
                      <a:pt x="f77" y="f62"/>
                    </a:cubicBezTo>
                    <a:cubicBezTo>
                      <a:pt x="f78" y="f60"/>
                      <a:pt x="f79" y="f56"/>
                      <a:pt x="f80" y="f56"/>
                    </a:cubicBezTo>
                    <a:cubicBezTo>
                      <a:pt x="f81" y="f56"/>
                      <a:pt x="f82" y="f54"/>
                      <a:pt x="f83" y="f52"/>
                    </a:cubicBezTo>
                    <a:cubicBezTo>
                      <a:pt x="f84" y="f85"/>
                      <a:pt x="f86" y="f87"/>
                      <a:pt x="f88" y="f87"/>
                    </a:cubicBezTo>
                    <a:cubicBezTo>
                      <a:pt x="f89" y="f87"/>
                      <a:pt x="f90" y="f91"/>
                      <a:pt x="f92" y="f42"/>
                    </a:cubicBezTo>
                    <a:cubicBezTo>
                      <a:pt x="f93" y="f40"/>
                      <a:pt x="f94" y="f37"/>
                      <a:pt x="f36" y="f37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73" name="Google Shape;10240;p74">
              <a:extLst>
                <a:ext uri="{FF2B5EF4-FFF2-40B4-BE49-F238E27FC236}">
                  <a16:creationId xmlns:a16="http://schemas.microsoft.com/office/drawing/2014/main" id="{6581735C-9B63-36F0-1A34-A09883D8E74A}"/>
                </a:ext>
              </a:extLst>
            </p:cNvPr>
            <p:cNvGrpSpPr/>
            <p:nvPr/>
          </p:nvGrpSpPr>
          <p:grpSpPr>
            <a:xfrm>
              <a:off x="5224150" y="3470605"/>
              <a:ext cx="365019" cy="360374"/>
              <a:chOff x="5224150" y="3470605"/>
              <a:chExt cx="365019" cy="360374"/>
            </a:xfrm>
          </p:grpSpPr>
          <p:sp>
            <p:nvSpPr>
              <p:cNvPr id="74" name="Google Shape;10241;p74">
                <a:extLst>
                  <a:ext uri="{FF2B5EF4-FFF2-40B4-BE49-F238E27FC236}">
                    <a16:creationId xmlns:a16="http://schemas.microsoft.com/office/drawing/2014/main" id="{06D221DF-E981-56A3-7FA0-D426D1FAB759}"/>
                  </a:ext>
                </a:extLst>
              </p:cNvPr>
              <p:cNvSpPr/>
              <p:nvPr/>
            </p:nvSpPr>
            <p:spPr>
              <a:xfrm>
                <a:off x="5224150" y="3470605"/>
                <a:ext cx="365019" cy="29177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973"/>
                  <a:gd name="f4" fmla="val 8980"/>
                  <a:gd name="f5" fmla="val 2017"/>
                  <a:gd name="f6" fmla="val 3749"/>
                  <a:gd name="f7" fmla="val 3119"/>
                  <a:gd name="f8" fmla="val 5514"/>
                  <a:gd name="f9" fmla="val 914"/>
                  <a:gd name="f10" fmla="val 9641"/>
                  <a:gd name="f11" fmla="val 10744"/>
                  <a:gd name="f12" fmla="val 8538"/>
                  <a:gd name="f13" fmla="val 5892"/>
                  <a:gd name="f14" fmla="val 5325"/>
                  <a:gd name="f15" fmla="val 4852"/>
                  <a:gd name="f16" fmla="val 473"/>
                  <a:gd name="f17" fmla="val 1040"/>
                  <a:gd name="f18" fmla="val 1166"/>
                  <a:gd name="f19" fmla="val 4537"/>
                  <a:gd name="f20" fmla="val 1324"/>
                  <a:gd name="f21" fmla="val 3812"/>
                  <a:gd name="f22" fmla="val 1733"/>
                  <a:gd name="f23" fmla="val 3529"/>
                  <a:gd name="f24" fmla="val 1891"/>
                  <a:gd name="f25" fmla="val 3025"/>
                  <a:gd name="f26" fmla="val 1954"/>
                  <a:gd name="f27" fmla="val 2867"/>
                  <a:gd name="f28" fmla="val 1607"/>
                  <a:gd name="f29" fmla="val 2521"/>
                  <a:gd name="f30" fmla="val 2080"/>
                  <a:gd name="f31" fmla="val 1702"/>
                  <a:gd name="f32" fmla="val 1576"/>
                  <a:gd name="f33" fmla="val 1922"/>
                  <a:gd name="f34" fmla="val 946"/>
                  <a:gd name="f35" fmla="val 693"/>
                  <a:gd name="f36" fmla="val 1796"/>
                  <a:gd name="f37" fmla="val 504"/>
                  <a:gd name="f38" fmla="val 454"/>
                  <a:gd name="f39" fmla="val 1708"/>
                  <a:gd name="f40" fmla="val 403"/>
                  <a:gd name="f41" fmla="val 1696"/>
                  <a:gd name="f42" fmla="val 355"/>
                  <a:gd name="f43" fmla="val 223"/>
                  <a:gd name="f44" fmla="val 110"/>
                  <a:gd name="f45" fmla="val 1784"/>
                  <a:gd name="f46" fmla="val 63"/>
                  <a:gd name="f47" fmla="val 2111"/>
                  <a:gd name="f48" fmla="val 2332"/>
                  <a:gd name="f49" fmla="val 252"/>
                  <a:gd name="f50" fmla="val 2363"/>
                  <a:gd name="f51" fmla="val 536"/>
                  <a:gd name="f52" fmla="val 2489"/>
                  <a:gd name="f53" fmla="val 820"/>
                  <a:gd name="f54" fmla="val 2552"/>
                  <a:gd name="f55" fmla="val 1135"/>
                  <a:gd name="f56" fmla="val 2615"/>
                  <a:gd name="f57" fmla="val 1198"/>
                  <a:gd name="f58" fmla="val 1387"/>
                  <a:gd name="f59" fmla="val 3277"/>
                  <a:gd name="f60" fmla="val 95"/>
                  <a:gd name="f61" fmla="val 5671"/>
                  <a:gd name="f62" fmla="val 5703"/>
                  <a:gd name="f63" fmla="val 5829"/>
                  <a:gd name="f64" fmla="val 5860"/>
                  <a:gd name="f65" fmla="val 6238"/>
                  <a:gd name="f66" fmla="val 7372"/>
                  <a:gd name="f67" fmla="val 1009"/>
                  <a:gd name="f68" fmla="val 8318"/>
                  <a:gd name="f69" fmla="val 2143"/>
                  <a:gd name="f70" fmla="val 3308"/>
                  <a:gd name="f71" fmla="val 4254"/>
                  <a:gd name="f72" fmla="val 4191"/>
                  <a:gd name="f73" fmla="val 2710"/>
                  <a:gd name="f74" fmla="val 2930"/>
                  <a:gd name="f75" fmla="val 3151"/>
                  <a:gd name="f76" fmla="val 3088"/>
                  <a:gd name="f77" fmla="val 3182"/>
                  <a:gd name="f78" fmla="val 2647"/>
                  <a:gd name="f79" fmla="val 3844"/>
                  <a:gd name="f80" fmla="val 4947"/>
                  <a:gd name="f81" fmla="val 8979"/>
                  <a:gd name="f82" fmla="val 7089"/>
                  <a:gd name="f83" fmla="val 7814"/>
                  <a:gd name="f84" fmla="val 8192"/>
                  <a:gd name="f85" fmla="val 8853"/>
                  <a:gd name="f86" fmla="val 8916"/>
                  <a:gd name="f87" fmla="val 2899"/>
                  <a:gd name="f88" fmla="val 9074"/>
                  <a:gd name="f89" fmla="val 9326"/>
                  <a:gd name="f90" fmla="val 7782"/>
                  <a:gd name="f91" fmla="val 8727"/>
                  <a:gd name="f92" fmla="val 9861"/>
                  <a:gd name="f93" fmla="val 11027"/>
                  <a:gd name="f94" fmla="val 11972"/>
                  <a:gd name="f95" fmla="val 11909"/>
                  <a:gd name="f96" fmla="val 10429"/>
                  <a:gd name="f97" fmla="val 10618"/>
                  <a:gd name="f98" fmla="val 10681"/>
                  <a:gd name="f99" fmla="val 10933"/>
                  <a:gd name="f100" fmla="val 11248"/>
                  <a:gd name="f101" fmla="val 2458"/>
                  <a:gd name="f102" fmla="val 11531"/>
                  <a:gd name="f103" fmla="val 11720"/>
                  <a:gd name="f104" fmla="val 2300"/>
                  <a:gd name="f105" fmla="val 11815"/>
                  <a:gd name="f106" fmla="val 11674"/>
                  <a:gd name="f107" fmla="val 11560"/>
                  <a:gd name="f108" fmla="val 11429"/>
                  <a:gd name="f109" fmla="val 11380"/>
                  <a:gd name="f110" fmla="val 11330"/>
                  <a:gd name="f111" fmla="val 11279"/>
                  <a:gd name="f112" fmla="val 11059"/>
                  <a:gd name="f113" fmla="val 10870"/>
                  <a:gd name="f114" fmla="val 10460"/>
                  <a:gd name="f115" fmla="val 10113"/>
                  <a:gd name="f116" fmla="val 9704"/>
                  <a:gd name="f117" fmla="val 9294"/>
                  <a:gd name="f118" fmla="val 8790"/>
                  <a:gd name="f119" fmla="val 8255"/>
                  <a:gd name="f120" fmla="val 8003"/>
                  <a:gd name="f121" fmla="val 7278"/>
                  <a:gd name="f122" fmla="val 6963"/>
                  <a:gd name="f123" fmla="val 441"/>
                  <a:gd name="f124" fmla="val 6490"/>
                  <a:gd name="f125" fmla="*/ f0 1 11973"/>
                  <a:gd name="f126" fmla="*/ f1 1 8980"/>
                  <a:gd name="f127" fmla="val f2"/>
                  <a:gd name="f128" fmla="val f3"/>
                  <a:gd name="f129" fmla="val f4"/>
                  <a:gd name="f130" fmla="+- f129 0 f127"/>
                  <a:gd name="f131" fmla="+- f128 0 f127"/>
                  <a:gd name="f132" fmla="*/ f131 1 11973"/>
                  <a:gd name="f133" fmla="*/ f130 1 8980"/>
                  <a:gd name="f134" fmla="*/ f127 1 f132"/>
                  <a:gd name="f135" fmla="*/ f128 1 f132"/>
                  <a:gd name="f136" fmla="*/ f127 1 f133"/>
                  <a:gd name="f137" fmla="*/ f129 1 f133"/>
                  <a:gd name="f138" fmla="*/ f134 f125 1"/>
                  <a:gd name="f139" fmla="*/ f135 f125 1"/>
                  <a:gd name="f140" fmla="*/ f137 f126 1"/>
                  <a:gd name="f141" fmla="*/ f136 f12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38" t="f141" r="f139" b="f140"/>
                <a:pathLst>
                  <a:path w="11973" h="8980">
                    <a:moveTo>
                      <a:pt x="f5" y="f6"/>
                    </a:moveTo>
                    <a:lnTo>
                      <a:pt x="f7" y="f8"/>
                    </a:lnTo>
                    <a:lnTo>
                      <a:pt x="f9" y="f8"/>
                    </a:lnTo>
                    <a:lnTo>
                      <a:pt x="f5" y="f6"/>
                    </a:lnTo>
                    <a:close/>
                    <a:moveTo>
                      <a:pt x="f10" y="f6"/>
                    </a:moveTo>
                    <a:lnTo>
                      <a:pt x="f11" y="f8"/>
                    </a:lnTo>
                    <a:lnTo>
                      <a:pt x="f12" y="f8"/>
                    </a:lnTo>
                    <a:lnTo>
                      <a:pt x="f10" y="f6"/>
                    </a:lnTo>
                    <a:close/>
                    <a:moveTo>
                      <a:pt x="f13" y="f2"/>
                    </a:moveTo>
                    <a:cubicBezTo>
                      <a:pt x="f14" y="f2"/>
                      <a:pt x="f15" y="f16"/>
                      <a:pt x="f15" y="f17"/>
                    </a:cubicBezTo>
                    <a:lnTo>
                      <a:pt x="f15" y="f18"/>
                    </a:lnTo>
                    <a:lnTo>
                      <a:pt x="f19" y="f20"/>
                    </a:lnTo>
                    <a:cubicBezTo>
                      <a:pt x="f21" y="f22"/>
                      <a:pt x="f23" y="f24"/>
                      <a:pt x="f25" y="f26"/>
                    </a:cubicBezTo>
                    <a:cubicBezTo>
                      <a:pt x="f27" y="f28"/>
                      <a:pt x="f29" y="f20"/>
                      <a:pt x="f30" y="f20"/>
                    </a:cubicBezTo>
                    <a:cubicBezTo>
                      <a:pt x="f31" y="f20"/>
                      <a:pt x="f20" y="f32"/>
                      <a:pt x="f18" y="f33"/>
                    </a:cubicBezTo>
                    <a:cubicBezTo>
                      <a:pt x="f34" y="f24"/>
                      <a:pt x="f35" y="f36"/>
                      <a:pt x="f37" y="f22"/>
                    </a:cubicBezTo>
                    <a:cubicBezTo>
                      <a:pt x="f38" y="f39"/>
                      <a:pt x="f40" y="f41"/>
                      <a:pt x="f42" y="f41"/>
                    </a:cubicBezTo>
                    <a:cubicBezTo>
                      <a:pt x="f43" y="f41"/>
                      <a:pt x="f44" y="f45"/>
                      <a:pt x="f46" y="f33"/>
                    </a:cubicBezTo>
                    <a:cubicBezTo>
                      <a:pt x="f2" y="f47"/>
                      <a:pt x="f46" y="f48"/>
                      <a:pt x="f49" y="f50"/>
                    </a:cubicBezTo>
                    <a:cubicBezTo>
                      <a:pt x="f51" y="f52"/>
                      <a:pt x="f53" y="f54"/>
                      <a:pt x="f55" y="f56"/>
                    </a:cubicBezTo>
                    <a:cubicBezTo>
                      <a:pt x="f57" y="f27"/>
                      <a:pt x="f58" y="f7"/>
                      <a:pt x="f28" y="f59"/>
                    </a:cubicBezTo>
                    <a:lnTo>
                      <a:pt x="f60" y="f61"/>
                    </a:lnTo>
                    <a:cubicBezTo>
                      <a:pt x="f60" y="f62"/>
                      <a:pt x="f46" y="f63"/>
                      <a:pt x="f46" y="f64"/>
                    </a:cubicBezTo>
                    <a:lnTo>
                      <a:pt x="f46" y="f65"/>
                    </a:lnTo>
                    <a:cubicBezTo>
                      <a:pt x="f46" y="f66"/>
                      <a:pt x="f67" y="f68"/>
                      <a:pt x="f69" y="f68"/>
                    </a:cubicBezTo>
                    <a:cubicBezTo>
                      <a:pt x="f70" y="f68"/>
                      <a:pt x="f71" y="f66"/>
                      <a:pt x="f71" y="f65"/>
                    </a:cubicBezTo>
                    <a:lnTo>
                      <a:pt x="f71" y="f64"/>
                    </a:lnTo>
                    <a:cubicBezTo>
                      <a:pt x="f71" y="f63"/>
                      <a:pt x="f72" y="f62"/>
                      <a:pt x="f72" y="f61"/>
                    </a:cubicBezTo>
                    <a:lnTo>
                      <a:pt x="f73" y="f59"/>
                    </a:lnTo>
                    <a:cubicBezTo>
                      <a:pt x="f74" y="f75"/>
                      <a:pt x="f76" y="f74"/>
                      <a:pt x="f77" y="f78"/>
                    </a:cubicBezTo>
                    <a:cubicBezTo>
                      <a:pt x="f79" y="f29"/>
                      <a:pt x="f72" y="f50"/>
                      <a:pt x="f80" y="f33"/>
                    </a:cubicBezTo>
                    <a:lnTo>
                      <a:pt x="f80" y="f81"/>
                    </a:lnTo>
                    <a:lnTo>
                      <a:pt x="f82" y="f81"/>
                    </a:lnTo>
                    <a:lnTo>
                      <a:pt x="f82" y="f33"/>
                    </a:lnTo>
                    <a:cubicBezTo>
                      <a:pt x="f83" y="f48"/>
                      <a:pt x="f84" y="f29"/>
                      <a:pt x="f85" y="f78"/>
                    </a:cubicBezTo>
                    <a:cubicBezTo>
                      <a:pt x="f86" y="f87"/>
                      <a:pt x="f88" y="f7"/>
                      <a:pt x="f89" y="f59"/>
                    </a:cubicBezTo>
                    <a:lnTo>
                      <a:pt x="f83" y="f61"/>
                    </a:lnTo>
                    <a:cubicBezTo>
                      <a:pt x="f83" y="f62"/>
                      <a:pt x="f90" y="f63"/>
                      <a:pt x="f90" y="f64"/>
                    </a:cubicBezTo>
                    <a:lnTo>
                      <a:pt x="f90" y="f65"/>
                    </a:lnTo>
                    <a:cubicBezTo>
                      <a:pt x="f90" y="f66"/>
                      <a:pt x="f91" y="f68"/>
                      <a:pt x="f92" y="f68"/>
                    </a:cubicBezTo>
                    <a:cubicBezTo>
                      <a:pt x="f93" y="f68"/>
                      <a:pt x="f94" y="f66"/>
                      <a:pt x="f94" y="f65"/>
                    </a:cubicBezTo>
                    <a:lnTo>
                      <a:pt x="f94" y="f64"/>
                    </a:lnTo>
                    <a:cubicBezTo>
                      <a:pt x="f94" y="f63"/>
                      <a:pt x="f95" y="f62"/>
                      <a:pt x="f95" y="f61"/>
                    </a:cubicBezTo>
                    <a:lnTo>
                      <a:pt x="f96" y="f59"/>
                    </a:lnTo>
                    <a:cubicBezTo>
                      <a:pt x="f96" y="f75"/>
                      <a:pt x="f97" y="f74"/>
                      <a:pt x="f98" y="f56"/>
                    </a:cubicBezTo>
                    <a:cubicBezTo>
                      <a:pt x="f99" y="f29"/>
                      <a:pt x="f100" y="f101"/>
                      <a:pt x="f102" y="f50"/>
                    </a:cubicBezTo>
                    <a:cubicBezTo>
                      <a:pt x="f103" y="f104"/>
                      <a:pt x="f105" y="f30"/>
                      <a:pt x="f103" y="f33"/>
                    </a:cubicBezTo>
                    <a:cubicBezTo>
                      <a:pt x="f106" y="f45"/>
                      <a:pt x="f107" y="f41"/>
                      <a:pt x="f108" y="f41"/>
                    </a:cubicBezTo>
                    <a:cubicBezTo>
                      <a:pt x="f109" y="f41"/>
                      <a:pt x="f110" y="f39"/>
                      <a:pt x="f111" y="f22"/>
                    </a:cubicBezTo>
                    <a:cubicBezTo>
                      <a:pt x="f112" y="f36"/>
                      <a:pt x="f113" y="f24"/>
                      <a:pt x="f97" y="f33"/>
                    </a:cubicBezTo>
                    <a:cubicBezTo>
                      <a:pt x="f114" y="f32"/>
                      <a:pt x="f115" y="f20"/>
                      <a:pt x="f116" y="f20"/>
                    </a:cubicBezTo>
                    <a:cubicBezTo>
                      <a:pt x="f117" y="f20"/>
                      <a:pt x="f86" y="f32"/>
                      <a:pt x="f118" y="f26"/>
                    </a:cubicBezTo>
                    <a:cubicBezTo>
                      <a:pt x="f119" y="f24"/>
                      <a:pt x="f120" y="f22"/>
                      <a:pt x="f121" y="f20"/>
                    </a:cubicBezTo>
                    <a:lnTo>
                      <a:pt x="f122" y="f18"/>
                    </a:lnTo>
                    <a:lnTo>
                      <a:pt x="f122" y="f17"/>
                    </a:lnTo>
                    <a:cubicBezTo>
                      <a:pt x="f122" y="f123"/>
                      <a:pt x="f124" y="f2"/>
                      <a:pt x="f13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5" name="Google Shape;10242;p74">
                <a:extLst>
                  <a:ext uri="{FF2B5EF4-FFF2-40B4-BE49-F238E27FC236}">
                    <a16:creationId xmlns:a16="http://schemas.microsoft.com/office/drawing/2014/main" id="{D0901F5D-6AE5-E505-68C0-6CAD406589DE}"/>
                  </a:ext>
                </a:extLst>
              </p:cNvPr>
              <p:cNvSpPr/>
              <p:nvPr/>
            </p:nvSpPr>
            <p:spPr>
              <a:xfrm>
                <a:off x="5305787" y="3785881"/>
                <a:ext cx="192124" cy="4509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302"/>
                  <a:gd name="f4" fmla="val 1388"/>
                  <a:gd name="f5" fmla="val 693"/>
                  <a:gd name="f6" fmla="val 1"/>
                  <a:gd name="f7" fmla="val 315"/>
                  <a:gd name="f8" fmla="val 316"/>
                  <a:gd name="f9" fmla="val 694"/>
                  <a:gd name="f10" fmla="val 1040"/>
                  <a:gd name="f11" fmla="val 1261"/>
                  <a:gd name="f12" fmla="val 158"/>
                  <a:gd name="f13" fmla="val 1387"/>
                  <a:gd name="f14" fmla="val 347"/>
                  <a:gd name="f15" fmla="val 5955"/>
                  <a:gd name="f16" fmla="val 6144"/>
                  <a:gd name="f17" fmla="val 1356"/>
                  <a:gd name="f18" fmla="val 6301"/>
                  <a:gd name="f19" fmla="val 1198"/>
                  <a:gd name="f20" fmla="val 5986"/>
                  <a:gd name="f21" fmla="val 5577"/>
                  <a:gd name="f22" fmla="*/ f0 1 6302"/>
                  <a:gd name="f23" fmla="*/ f1 1 1388"/>
                  <a:gd name="f24" fmla="val f2"/>
                  <a:gd name="f25" fmla="val f3"/>
                  <a:gd name="f26" fmla="val f4"/>
                  <a:gd name="f27" fmla="+- f26 0 f24"/>
                  <a:gd name="f28" fmla="+- f25 0 f24"/>
                  <a:gd name="f29" fmla="*/ f28 1 6302"/>
                  <a:gd name="f30" fmla="*/ f27 1 1388"/>
                  <a:gd name="f31" fmla="*/ f24 1 f29"/>
                  <a:gd name="f32" fmla="*/ f25 1 f29"/>
                  <a:gd name="f33" fmla="*/ f24 1 f30"/>
                  <a:gd name="f34" fmla="*/ f26 1 f30"/>
                  <a:gd name="f35" fmla="*/ f31 f22 1"/>
                  <a:gd name="f36" fmla="*/ f32 f22 1"/>
                  <a:gd name="f37" fmla="*/ f34 f23 1"/>
                  <a:gd name="f38" fmla="*/ f33 f2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5" t="f38" r="f36" b="f37"/>
                <a:pathLst>
                  <a:path w="6302" h="1388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lnTo>
                      <a:pt x="f2" y="f10"/>
                    </a:lnTo>
                    <a:cubicBezTo>
                      <a:pt x="f2" y="f11"/>
                      <a:pt x="f12" y="f13"/>
                      <a:pt x="f14" y="f13"/>
                    </a:cubicBezTo>
                    <a:lnTo>
                      <a:pt x="f15" y="f13"/>
                    </a:lnTo>
                    <a:cubicBezTo>
                      <a:pt x="f16" y="f17"/>
                      <a:pt x="f18" y="f19"/>
                      <a:pt x="f18" y="f10"/>
                    </a:cubicBezTo>
                    <a:lnTo>
                      <a:pt x="f18" y="f9"/>
                    </a:lnTo>
                    <a:cubicBezTo>
                      <a:pt x="f18" y="f8"/>
                      <a:pt x="f20" y="f6"/>
                      <a:pt x="f21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76" name="Google Shape;10303;p74">
              <a:extLst>
                <a:ext uri="{FF2B5EF4-FFF2-40B4-BE49-F238E27FC236}">
                  <a16:creationId xmlns:a16="http://schemas.microsoft.com/office/drawing/2014/main" id="{788FF486-27A4-530A-C7B2-CFDB56FEF39E}"/>
                </a:ext>
              </a:extLst>
            </p:cNvPr>
            <p:cNvGrpSpPr/>
            <p:nvPr/>
          </p:nvGrpSpPr>
          <p:grpSpPr>
            <a:xfrm>
              <a:off x="5924589" y="3439222"/>
              <a:ext cx="360237" cy="383893"/>
              <a:chOff x="5924589" y="3439222"/>
              <a:chExt cx="360237" cy="383893"/>
            </a:xfrm>
          </p:grpSpPr>
          <p:sp>
            <p:nvSpPr>
              <p:cNvPr id="77" name="Google Shape;10304;p74">
                <a:extLst>
                  <a:ext uri="{FF2B5EF4-FFF2-40B4-BE49-F238E27FC236}">
                    <a16:creationId xmlns:a16="http://schemas.microsoft.com/office/drawing/2014/main" id="{00FADAD6-6E5F-2D3E-1AA2-DC3E38ABA7A0}"/>
                  </a:ext>
                </a:extLst>
              </p:cNvPr>
              <p:cNvSpPr/>
              <p:nvPr/>
            </p:nvSpPr>
            <p:spPr>
              <a:xfrm>
                <a:off x="5987024" y="3551803"/>
                <a:ext cx="21159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4"/>
                  <a:gd name="f4" fmla="val 3467"/>
                  <a:gd name="f5" fmla="val 1"/>
                  <a:gd name="f6" fmla="val 3466"/>
                  <a:gd name="f7" fmla="*/ f0 1 694"/>
                  <a:gd name="f8" fmla="*/ f1 1 3467"/>
                  <a:gd name="f9" fmla="val f2"/>
                  <a:gd name="f10" fmla="val f3"/>
                  <a:gd name="f11" fmla="val f4"/>
                  <a:gd name="f12" fmla="+- f11 0 f9"/>
                  <a:gd name="f13" fmla="+- f10 0 f9"/>
                  <a:gd name="f14" fmla="*/ f13 1 694"/>
                  <a:gd name="f15" fmla="*/ f12 1 3467"/>
                  <a:gd name="f16" fmla="*/ f9 1 f14"/>
                  <a:gd name="f17" fmla="*/ f10 1 f14"/>
                  <a:gd name="f18" fmla="*/ f9 1 f15"/>
                  <a:gd name="f19" fmla="*/ f11 1 f15"/>
                  <a:gd name="f20" fmla="*/ f16 f7 1"/>
                  <a:gd name="f21" fmla="*/ f17 f7 1"/>
                  <a:gd name="f22" fmla="*/ f19 f8 1"/>
                  <a:gd name="f23" fmla="*/ f18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694" h="3467">
                    <a:moveTo>
                      <a:pt x="f2" y="f5"/>
                    </a:moveTo>
                    <a:lnTo>
                      <a:pt x="f2" y="f6"/>
                    </a:lnTo>
                    <a:lnTo>
                      <a:pt x="f3" y="f6"/>
                    </a:lnTo>
                    <a:lnTo>
                      <a:pt x="f3" y="f5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8" name="Google Shape;10305;p74">
                <a:extLst>
                  <a:ext uri="{FF2B5EF4-FFF2-40B4-BE49-F238E27FC236}">
                    <a16:creationId xmlns:a16="http://schemas.microsoft.com/office/drawing/2014/main" id="{1A356420-DF82-6A13-BF2B-6E6D309A3585}"/>
                  </a:ext>
                </a:extLst>
              </p:cNvPr>
              <p:cNvSpPr/>
              <p:nvPr/>
            </p:nvSpPr>
            <p:spPr>
              <a:xfrm>
                <a:off x="6200253" y="3551803"/>
                <a:ext cx="22128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26"/>
                  <a:gd name="f4" fmla="val 3467"/>
                  <a:gd name="f5" fmla="val 1"/>
                  <a:gd name="f6" fmla="val 3466"/>
                  <a:gd name="f7" fmla="val 725"/>
                  <a:gd name="f8" fmla="*/ f0 1 726"/>
                  <a:gd name="f9" fmla="*/ f1 1 3467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726"/>
                  <a:gd name="f16" fmla="*/ f13 1 3467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726" h="3467">
                    <a:moveTo>
                      <a:pt x="f5" y="f5"/>
                    </a:moveTo>
                    <a:lnTo>
                      <a:pt x="f5" y="f6"/>
                    </a:lnTo>
                    <a:lnTo>
                      <a:pt x="f7" y="f6"/>
                    </a:lnTo>
                    <a:lnTo>
                      <a:pt x="f7" y="f5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9" name="Google Shape;10306;p74">
                <a:extLst>
                  <a:ext uri="{FF2B5EF4-FFF2-40B4-BE49-F238E27FC236}">
                    <a16:creationId xmlns:a16="http://schemas.microsoft.com/office/drawing/2014/main" id="{6DFF87C1-0FEC-B4CA-F07B-003CE509F287}"/>
                  </a:ext>
                </a:extLst>
              </p:cNvPr>
              <p:cNvSpPr/>
              <p:nvPr/>
            </p:nvSpPr>
            <p:spPr>
              <a:xfrm>
                <a:off x="5987024" y="3686943"/>
                <a:ext cx="21159" cy="13516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4"/>
                  <a:gd name="f4" fmla="val 4160"/>
                  <a:gd name="f5" fmla="val 4159"/>
                  <a:gd name="f6" fmla="*/ f0 1 694"/>
                  <a:gd name="f7" fmla="*/ f1 1 4160"/>
                  <a:gd name="f8" fmla="val f2"/>
                  <a:gd name="f9" fmla="val f3"/>
                  <a:gd name="f10" fmla="val f4"/>
                  <a:gd name="f11" fmla="+- f10 0 f8"/>
                  <a:gd name="f12" fmla="+- f9 0 f8"/>
                  <a:gd name="f13" fmla="*/ f12 1 694"/>
                  <a:gd name="f14" fmla="*/ f11 1 4160"/>
                  <a:gd name="f15" fmla="*/ f8 1 f13"/>
                  <a:gd name="f16" fmla="*/ f9 1 f13"/>
                  <a:gd name="f17" fmla="*/ f8 1 f14"/>
                  <a:gd name="f18" fmla="*/ f10 1 f14"/>
                  <a:gd name="f19" fmla="*/ f15 f6 1"/>
                  <a:gd name="f20" fmla="*/ f16 f6 1"/>
                  <a:gd name="f21" fmla="*/ f18 f7 1"/>
                  <a:gd name="f22" fmla="*/ f17 f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694" h="4160">
                    <a:moveTo>
                      <a:pt x="f2" y="f2"/>
                    </a:moveTo>
                    <a:lnTo>
                      <a:pt x="f2" y="f5"/>
                    </a:lnTo>
                    <a:lnTo>
                      <a:pt x="f3" y="f5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0" name="Google Shape;10307;p74">
                <a:extLst>
                  <a:ext uri="{FF2B5EF4-FFF2-40B4-BE49-F238E27FC236}">
                    <a16:creationId xmlns:a16="http://schemas.microsoft.com/office/drawing/2014/main" id="{0BC0AF8C-2FAD-4153-6B34-C02165C1D2C2}"/>
                  </a:ext>
                </a:extLst>
              </p:cNvPr>
              <p:cNvSpPr/>
              <p:nvPr/>
            </p:nvSpPr>
            <p:spPr>
              <a:xfrm>
                <a:off x="6200253" y="3686943"/>
                <a:ext cx="22128" cy="13516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26"/>
                  <a:gd name="f4" fmla="val 4160"/>
                  <a:gd name="f5" fmla="val 1"/>
                  <a:gd name="f6" fmla="val 4159"/>
                  <a:gd name="f7" fmla="val 725"/>
                  <a:gd name="f8" fmla="*/ f0 1 726"/>
                  <a:gd name="f9" fmla="*/ f1 1 4160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726"/>
                  <a:gd name="f16" fmla="*/ f13 1 4160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726" h="4160">
                    <a:moveTo>
                      <a:pt x="f5" y="f2"/>
                    </a:moveTo>
                    <a:lnTo>
                      <a:pt x="f5" y="f6"/>
                    </a:lnTo>
                    <a:lnTo>
                      <a:pt x="f7" y="f6"/>
                    </a:lnTo>
                    <a:lnTo>
                      <a:pt x="f7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1" name="Google Shape;10308;p74">
                <a:extLst>
                  <a:ext uri="{FF2B5EF4-FFF2-40B4-BE49-F238E27FC236}">
                    <a16:creationId xmlns:a16="http://schemas.microsoft.com/office/drawing/2014/main" id="{9CE23B09-C91D-AF44-E560-8AB03A5CBB8E}"/>
                  </a:ext>
                </a:extLst>
              </p:cNvPr>
              <p:cNvSpPr/>
              <p:nvPr/>
            </p:nvSpPr>
            <p:spPr>
              <a:xfrm>
                <a:off x="5924589" y="3551803"/>
                <a:ext cx="42281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87"/>
                  <a:gd name="f4" fmla="val 3467"/>
                  <a:gd name="f5" fmla="val 1009"/>
                  <a:gd name="f6" fmla="val 1"/>
                  <a:gd name="f7" fmla="val 442"/>
                  <a:gd name="f8" fmla="val 2049"/>
                  <a:gd name="f9" fmla="val 2427"/>
                  <a:gd name="f10" fmla="val 158"/>
                  <a:gd name="f11" fmla="val 2773"/>
                  <a:gd name="f12" fmla="val 3025"/>
                  <a:gd name="f13" fmla="val 662"/>
                  <a:gd name="f14" fmla="val 3340"/>
                  <a:gd name="f15" fmla="val 3466"/>
                  <a:gd name="f16" fmla="*/ f0 1 1387"/>
                  <a:gd name="f17" fmla="*/ f1 1 3467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1387"/>
                  <a:gd name="f24" fmla="*/ f21 1 3467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1387" h="3467">
                    <a:moveTo>
                      <a:pt x="f5" y="f6"/>
                    </a:moveTo>
                    <a:cubicBezTo>
                      <a:pt x="f7" y="f6"/>
                      <a:pt x="f6" y="f7"/>
                      <a:pt x="f6" y="f5"/>
                    </a:cubicBezTo>
                    <a:lnTo>
                      <a:pt x="f6" y="f8"/>
                    </a:lnTo>
                    <a:cubicBezTo>
                      <a:pt x="f6" y="f9"/>
                      <a:pt x="f10" y="f11"/>
                      <a:pt x="f7" y="f12"/>
                    </a:cubicBezTo>
                    <a:cubicBezTo>
                      <a:pt x="f13" y="f14"/>
                      <a:pt x="f5" y="f15"/>
                      <a:pt x="f3" y="f15"/>
                    </a:cubicBezTo>
                    <a:lnTo>
                      <a:pt x="f3" y="f6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2" name="Google Shape;10309;p74">
                <a:extLst>
                  <a:ext uri="{FF2B5EF4-FFF2-40B4-BE49-F238E27FC236}">
                    <a16:creationId xmlns:a16="http://schemas.microsoft.com/office/drawing/2014/main" id="{B1697FAD-B173-2263-EBEE-BFA0D75CB5DE}"/>
                  </a:ext>
                </a:extLst>
              </p:cNvPr>
              <p:cNvSpPr/>
              <p:nvPr/>
            </p:nvSpPr>
            <p:spPr>
              <a:xfrm>
                <a:off x="6030257" y="3551803"/>
                <a:ext cx="148900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3467"/>
                  <a:gd name="f5" fmla="val 1"/>
                  <a:gd name="f6" fmla="val 3466"/>
                  <a:gd name="f7" fmla="val 4883"/>
                  <a:gd name="f8" fmla="*/ f0 1 4884"/>
                  <a:gd name="f9" fmla="*/ f1 1 3467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4884"/>
                  <a:gd name="f16" fmla="*/ f13 1 3467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4884" h="3467">
                    <a:moveTo>
                      <a:pt x="f2" y="f5"/>
                    </a:moveTo>
                    <a:lnTo>
                      <a:pt x="f2" y="f6"/>
                    </a:lnTo>
                    <a:lnTo>
                      <a:pt x="f7" y="f6"/>
                    </a:lnTo>
                    <a:lnTo>
                      <a:pt x="f7" y="f5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3" name="Google Shape;10310;p74">
                <a:extLst>
                  <a:ext uri="{FF2B5EF4-FFF2-40B4-BE49-F238E27FC236}">
                    <a16:creationId xmlns:a16="http://schemas.microsoft.com/office/drawing/2014/main" id="{6889769F-825E-A5D3-8F3B-37333187DACB}"/>
                  </a:ext>
                </a:extLst>
              </p:cNvPr>
              <p:cNvSpPr/>
              <p:nvPr/>
            </p:nvSpPr>
            <p:spPr>
              <a:xfrm>
                <a:off x="6242508" y="3670566"/>
                <a:ext cx="42318" cy="15254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88"/>
                  <a:gd name="f4" fmla="val 4695"/>
                  <a:gd name="f5" fmla="val 1387"/>
                  <a:gd name="f6" fmla="val 977"/>
                  <a:gd name="f7" fmla="val 315"/>
                  <a:gd name="f8" fmla="val 505"/>
                  <a:gd name="f9" fmla="val 504"/>
                  <a:gd name="f10" fmla="val 1"/>
                  <a:gd name="f11" fmla="val 347"/>
                  <a:gd name="f12" fmla="val 946"/>
                  <a:gd name="f13" fmla="val 4222"/>
                  <a:gd name="f14" fmla="val 3655"/>
                  <a:gd name="f15" fmla="*/ f0 1 1388"/>
                  <a:gd name="f16" fmla="*/ f1 1 4695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1388"/>
                  <a:gd name="f23" fmla="*/ f20 1 4695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1388" h="4695">
                    <a:moveTo>
                      <a:pt x="f5" y="f2"/>
                    </a:moveTo>
                    <a:cubicBezTo>
                      <a:pt x="f6" y="f7"/>
                      <a:pt x="f8" y="f9"/>
                      <a:pt x="f10" y="f9"/>
                    </a:cubicBezTo>
                    <a:lnTo>
                      <a:pt x="f10" y="f4"/>
                    </a:lnTo>
                    <a:lnTo>
                      <a:pt x="f11" y="f4"/>
                    </a:lnTo>
                    <a:cubicBezTo>
                      <a:pt x="f12" y="f4"/>
                      <a:pt x="f5" y="f13"/>
                      <a:pt x="f5" y="f14"/>
                    </a:cubicBezTo>
                    <a:lnTo>
                      <a:pt x="f5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4" name="Google Shape;10311;p74">
                <a:extLst>
                  <a:ext uri="{FF2B5EF4-FFF2-40B4-BE49-F238E27FC236}">
                    <a16:creationId xmlns:a16="http://schemas.microsoft.com/office/drawing/2014/main" id="{0DA1A567-62C2-82C7-3DA3-C979F337C995}"/>
                  </a:ext>
                </a:extLst>
              </p:cNvPr>
              <p:cNvSpPr/>
              <p:nvPr/>
            </p:nvSpPr>
            <p:spPr>
              <a:xfrm>
                <a:off x="5924589" y="3670566"/>
                <a:ext cx="42281" cy="15154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87"/>
                  <a:gd name="f4" fmla="val 4664"/>
                  <a:gd name="f5" fmla="val 1"/>
                  <a:gd name="f6" fmla="val 3655"/>
                  <a:gd name="f7" fmla="val 4222"/>
                  <a:gd name="f8" fmla="val 442"/>
                  <a:gd name="f9" fmla="val 4663"/>
                  <a:gd name="f10" fmla="val 1009"/>
                  <a:gd name="f11" fmla="val 504"/>
                  <a:gd name="f12" fmla="val 851"/>
                  <a:gd name="f13" fmla="val 379"/>
                  <a:gd name="f14" fmla="val 315"/>
                  <a:gd name="f15" fmla="*/ f0 1 1387"/>
                  <a:gd name="f16" fmla="*/ f1 1 4664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1387"/>
                  <a:gd name="f23" fmla="*/ f20 1 4664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1387" h="4664">
                    <a:moveTo>
                      <a:pt x="f5" y="f2"/>
                    </a:moveTo>
                    <a:lnTo>
                      <a:pt x="f5" y="f6"/>
                    </a:lnTo>
                    <a:cubicBezTo>
                      <a:pt x="f5" y="f7"/>
                      <a:pt x="f8" y="f9"/>
                      <a:pt x="f10" y="f9"/>
                    </a:cubicBezTo>
                    <a:lnTo>
                      <a:pt x="f3" y="f9"/>
                    </a:lnTo>
                    <a:lnTo>
                      <a:pt x="f3" y="f11"/>
                    </a:lnTo>
                    <a:cubicBezTo>
                      <a:pt x="f12" y="f11"/>
                      <a:pt x="f13" y="f14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5" name="Google Shape;10312;p74">
                <a:extLst>
                  <a:ext uri="{FF2B5EF4-FFF2-40B4-BE49-F238E27FC236}">
                    <a16:creationId xmlns:a16="http://schemas.microsoft.com/office/drawing/2014/main" id="{6BBDD96C-2983-323F-9BED-42F0537332CE}"/>
                  </a:ext>
                </a:extLst>
              </p:cNvPr>
              <p:cNvSpPr/>
              <p:nvPr/>
            </p:nvSpPr>
            <p:spPr>
              <a:xfrm>
                <a:off x="6093634" y="3686943"/>
                <a:ext cx="21159" cy="2359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4"/>
                  <a:gd name="f4" fmla="val 726"/>
                  <a:gd name="f5" fmla="val 1"/>
                  <a:gd name="f6" fmla="val 347"/>
                  <a:gd name="f7" fmla="val 568"/>
                  <a:gd name="f8" fmla="val 158"/>
                  <a:gd name="f9" fmla="val 725"/>
                  <a:gd name="f10" fmla="*/ f0 1 694"/>
                  <a:gd name="f11" fmla="*/ f1 1 726"/>
                  <a:gd name="f12" fmla="val f2"/>
                  <a:gd name="f13" fmla="val f3"/>
                  <a:gd name="f14" fmla="val f4"/>
                  <a:gd name="f15" fmla="+- f14 0 f12"/>
                  <a:gd name="f16" fmla="+- f13 0 f12"/>
                  <a:gd name="f17" fmla="*/ f16 1 694"/>
                  <a:gd name="f18" fmla="*/ f15 1 726"/>
                  <a:gd name="f19" fmla="*/ f12 1 f17"/>
                  <a:gd name="f20" fmla="*/ f13 1 f17"/>
                  <a:gd name="f21" fmla="*/ f12 1 f18"/>
                  <a:gd name="f22" fmla="*/ f14 1 f18"/>
                  <a:gd name="f23" fmla="*/ f19 f10 1"/>
                  <a:gd name="f24" fmla="*/ f20 f10 1"/>
                  <a:gd name="f25" fmla="*/ f22 f11 1"/>
                  <a:gd name="f26" fmla="*/ f21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694" h="726">
                    <a:moveTo>
                      <a:pt x="f5" y="f2"/>
                    </a:moveTo>
                    <a:lnTo>
                      <a:pt x="f5" y="f6"/>
                    </a:lnTo>
                    <a:cubicBezTo>
                      <a:pt x="f5" y="f7"/>
                      <a:pt x="f8" y="f9"/>
                      <a:pt x="f6" y="f9"/>
                    </a:cubicBezTo>
                    <a:cubicBezTo>
                      <a:pt x="f7" y="f9"/>
                      <a:pt x="f3" y="f7"/>
                      <a:pt x="f3" y="f6"/>
                    </a:cubicBez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6" name="Google Shape;10313;p74">
                <a:extLst>
                  <a:ext uri="{FF2B5EF4-FFF2-40B4-BE49-F238E27FC236}">
                    <a16:creationId xmlns:a16="http://schemas.microsoft.com/office/drawing/2014/main" id="{68A53644-F1D8-DBF4-6D83-C9006D6022D4}"/>
                  </a:ext>
                </a:extLst>
              </p:cNvPr>
              <p:cNvSpPr/>
              <p:nvPr/>
            </p:nvSpPr>
            <p:spPr>
              <a:xfrm>
                <a:off x="6242508" y="3551803"/>
                <a:ext cx="42318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388"/>
                  <a:gd name="f4" fmla="val 3467"/>
                  <a:gd name="f5" fmla="val 1"/>
                  <a:gd name="f6" fmla="val 3466"/>
                  <a:gd name="f7" fmla="val 347"/>
                  <a:gd name="f8" fmla="val 662"/>
                  <a:gd name="f9" fmla="val 3340"/>
                  <a:gd name="f10" fmla="val 946"/>
                  <a:gd name="f11" fmla="val 3088"/>
                  <a:gd name="f12" fmla="val 1229"/>
                  <a:gd name="f13" fmla="val 2836"/>
                  <a:gd name="f14" fmla="val 1387"/>
                  <a:gd name="f15" fmla="val 2458"/>
                  <a:gd name="f16" fmla="val 2080"/>
                  <a:gd name="f17" fmla="val 1040"/>
                  <a:gd name="f18" fmla="val 442"/>
                  <a:gd name="f19" fmla="val 914"/>
                  <a:gd name="f20" fmla="*/ f0 1 1388"/>
                  <a:gd name="f21" fmla="*/ f1 1 3467"/>
                  <a:gd name="f22" fmla="val f2"/>
                  <a:gd name="f23" fmla="val f3"/>
                  <a:gd name="f24" fmla="val f4"/>
                  <a:gd name="f25" fmla="+- f24 0 f22"/>
                  <a:gd name="f26" fmla="+- f23 0 f22"/>
                  <a:gd name="f27" fmla="*/ f26 1 1388"/>
                  <a:gd name="f28" fmla="*/ f25 1 3467"/>
                  <a:gd name="f29" fmla="*/ f22 1 f27"/>
                  <a:gd name="f30" fmla="*/ f23 1 f27"/>
                  <a:gd name="f31" fmla="*/ f22 1 f28"/>
                  <a:gd name="f32" fmla="*/ f24 1 f28"/>
                  <a:gd name="f33" fmla="*/ f29 f20 1"/>
                  <a:gd name="f34" fmla="*/ f30 f20 1"/>
                  <a:gd name="f35" fmla="*/ f32 f21 1"/>
                  <a:gd name="f36" fmla="*/ f3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3" t="f36" r="f34" b="f35"/>
                <a:pathLst>
                  <a:path w="1388" h="3467">
                    <a:moveTo>
                      <a:pt x="f5" y="f5"/>
                    </a:moveTo>
                    <a:lnTo>
                      <a:pt x="f5" y="f6"/>
                    </a:ln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4" y="f15"/>
                      <a:pt x="f14" y="f16"/>
                    </a:cubicBezTo>
                    <a:lnTo>
                      <a:pt x="f14" y="f17"/>
                    </a:lnTo>
                    <a:cubicBezTo>
                      <a:pt x="f14" y="f18"/>
                      <a:pt x="f19" y="f5"/>
                      <a:pt x="f7" y="f5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7" name="Google Shape;10314;p74">
                <a:extLst>
                  <a:ext uri="{FF2B5EF4-FFF2-40B4-BE49-F238E27FC236}">
                    <a16:creationId xmlns:a16="http://schemas.microsoft.com/office/drawing/2014/main" id="{FDFF34D3-1729-202D-13A3-F6E3A0185977}"/>
                  </a:ext>
                </a:extLst>
              </p:cNvPr>
              <p:cNvSpPr/>
              <p:nvPr/>
            </p:nvSpPr>
            <p:spPr>
              <a:xfrm>
                <a:off x="6030257" y="3686943"/>
                <a:ext cx="148900" cy="13516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4160"/>
                  <a:gd name="f5" fmla="val 4159"/>
                  <a:gd name="f6" fmla="val 4883"/>
                  <a:gd name="f7" fmla="val 3466"/>
                  <a:gd name="f8" fmla="val 347"/>
                  <a:gd name="f9" fmla="val 946"/>
                  <a:gd name="f10" fmla="val 2993"/>
                  <a:gd name="f11" fmla="val 1387"/>
                  <a:gd name="f12" fmla="val 2426"/>
                  <a:gd name="f13" fmla="val 1827"/>
                  <a:gd name="f14" fmla="val 1418"/>
                  <a:gd name="f15" fmla="val 914"/>
                  <a:gd name="f16" fmla="*/ f0 1 4884"/>
                  <a:gd name="f17" fmla="*/ f1 1 4160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4884"/>
                  <a:gd name="f24" fmla="*/ f21 1 4160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4884" h="4160">
                    <a:moveTo>
                      <a:pt x="f2" y="f2"/>
                    </a:moveTo>
                    <a:lnTo>
                      <a:pt x="f2" y="f5"/>
                    </a:lnTo>
                    <a:lnTo>
                      <a:pt x="f6" y="f5"/>
                    </a:lnTo>
                    <a:lnTo>
                      <a:pt x="f6" y="f2"/>
                    </a:lnTo>
                    <a:lnTo>
                      <a:pt x="f7" y="f2"/>
                    </a:lnTo>
                    <a:lnTo>
                      <a:pt x="f7" y="f8"/>
                    </a:lnTo>
                    <a:cubicBezTo>
                      <a:pt x="f7" y="f9"/>
                      <a:pt x="f10" y="f11"/>
                      <a:pt x="f12" y="f11"/>
                    </a:cubicBezTo>
                    <a:cubicBezTo>
                      <a:pt x="f13" y="f11"/>
                      <a:pt x="f14" y="f15"/>
                      <a:pt x="f14" y="f8"/>
                    </a:cubicBezTo>
                    <a:lnTo>
                      <a:pt x="f14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8" name="Google Shape;10315;p74">
                <a:extLst>
                  <a:ext uri="{FF2B5EF4-FFF2-40B4-BE49-F238E27FC236}">
                    <a16:creationId xmlns:a16="http://schemas.microsoft.com/office/drawing/2014/main" id="{53740832-63E6-B945-233C-2B6F67A82AA9}"/>
                  </a:ext>
                </a:extLst>
              </p:cNvPr>
              <p:cNvSpPr/>
              <p:nvPr/>
            </p:nvSpPr>
            <p:spPr>
              <a:xfrm>
                <a:off x="6029279" y="3439222"/>
                <a:ext cx="148900" cy="9010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2773"/>
                  <a:gd name="f5" fmla="val 2427"/>
                  <a:gd name="f6" fmla="val 1103"/>
                  <a:gd name="f7" fmla="val 1"/>
                  <a:gd name="f8" fmla="val 2426"/>
                  <a:gd name="f9" fmla="val 1355"/>
                  <a:gd name="f10" fmla="val 1828"/>
                  <a:gd name="f11" fmla="val 1418"/>
                  <a:gd name="f12" fmla="val 2395"/>
                  <a:gd name="f13" fmla="val 2994"/>
                  <a:gd name="f14" fmla="val 3403"/>
                  <a:gd name="f15" fmla="val 1891"/>
                  <a:gd name="f16" fmla="val 3781"/>
                  <a:gd name="f17" fmla="*/ f0 1 4884"/>
                  <a:gd name="f18" fmla="*/ f1 1 2773"/>
                  <a:gd name="f19" fmla="val f2"/>
                  <a:gd name="f20" fmla="val f3"/>
                  <a:gd name="f21" fmla="val f4"/>
                  <a:gd name="f22" fmla="+- f21 0 f19"/>
                  <a:gd name="f23" fmla="+- f20 0 f19"/>
                  <a:gd name="f24" fmla="*/ f23 1 4884"/>
                  <a:gd name="f25" fmla="*/ f22 1 2773"/>
                  <a:gd name="f26" fmla="*/ f19 1 f24"/>
                  <a:gd name="f27" fmla="*/ f20 1 f24"/>
                  <a:gd name="f28" fmla="*/ f19 1 f25"/>
                  <a:gd name="f29" fmla="*/ f21 1 f25"/>
                  <a:gd name="f30" fmla="*/ f26 f17 1"/>
                  <a:gd name="f31" fmla="*/ f27 f17 1"/>
                  <a:gd name="f32" fmla="*/ f29 f18 1"/>
                  <a:gd name="f33" fmla="*/ f28 f1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0" t="f33" r="f31" b="f32"/>
                <a:pathLst>
                  <a:path w="4884" h="2773">
                    <a:moveTo>
                      <a:pt x="f5" y="f2"/>
                    </a:moveTo>
                    <a:cubicBezTo>
                      <a:pt x="f6" y="f2"/>
                      <a:pt x="f7" y="f6"/>
                      <a:pt x="f7" y="f8"/>
                    </a:cubicBezTo>
                    <a:lnTo>
                      <a:pt x="f7" y="f4"/>
                    </a:lnTo>
                    <a:lnTo>
                      <a:pt x="f9" y="f4"/>
                    </a:lnTo>
                    <a:lnTo>
                      <a:pt x="f9" y="f8"/>
                    </a:lnTo>
                    <a:cubicBezTo>
                      <a:pt x="f9" y="f10"/>
                      <a:pt x="f10" y="f11"/>
                      <a:pt x="f12" y="f11"/>
                    </a:cubicBezTo>
                    <a:cubicBezTo>
                      <a:pt x="f13" y="f11"/>
                      <a:pt x="f14" y="f15"/>
                      <a:pt x="f14" y="f8"/>
                    </a:cubicBezTo>
                    <a:lnTo>
                      <a:pt x="f14" y="f4"/>
                    </a:lnTo>
                    <a:lnTo>
                      <a:pt x="f3" y="f4"/>
                    </a:lnTo>
                    <a:lnTo>
                      <a:pt x="f3" y="f8"/>
                    </a:lnTo>
                    <a:cubicBezTo>
                      <a:pt x="f3" y="f6"/>
                      <a:pt x="f16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89" name="Google Shape;10341;p74">
              <a:extLst>
                <a:ext uri="{FF2B5EF4-FFF2-40B4-BE49-F238E27FC236}">
                  <a16:creationId xmlns:a16="http://schemas.microsoft.com/office/drawing/2014/main" id="{245B62DC-DDC6-2658-FC1E-D176F6B75556}"/>
                </a:ext>
              </a:extLst>
            </p:cNvPr>
            <p:cNvGrpSpPr/>
            <p:nvPr/>
          </p:nvGrpSpPr>
          <p:grpSpPr>
            <a:xfrm>
              <a:off x="8527703" y="2749015"/>
              <a:ext cx="259506" cy="362605"/>
              <a:chOff x="8527703" y="2749015"/>
              <a:chExt cx="259506" cy="362605"/>
            </a:xfrm>
          </p:grpSpPr>
          <p:sp>
            <p:nvSpPr>
              <p:cNvPr id="90" name="Google Shape;10342;p74">
                <a:extLst>
                  <a:ext uri="{FF2B5EF4-FFF2-40B4-BE49-F238E27FC236}">
                    <a16:creationId xmlns:a16="http://schemas.microsoft.com/office/drawing/2014/main" id="{0F246030-536D-2DEC-6B5B-67AA8754CDBC}"/>
                  </a:ext>
                </a:extLst>
              </p:cNvPr>
              <p:cNvSpPr/>
              <p:nvPr/>
            </p:nvSpPr>
            <p:spPr>
              <a:xfrm>
                <a:off x="8527703" y="2749015"/>
                <a:ext cx="259506" cy="25528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012"/>
                  <a:gd name="f4" fmla="val 8318"/>
                  <a:gd name="f5" fmla="val 4538"/>
                  <a:gd name="f6" fmla="val 1"/>
                  <a:gd name="f7" fmla="val 2112"/>
                  <a:gd name="f8" fmla="val 1985"/>
                  <a:gd name="f9" fmla="val 32"/>
                  <a:gd name="f10" fmla="val 4537"/>
                  <a:gd name="f11" fmla="val 5860"/>
                  <a:gd name="f12" fmla="val 631"/>
                  <a:gd name="f13" fmla="val 7184"/>
                  <a:gd name="f14" fmla="val 1797"/>
                  <a:gd name="f15" fmla="val 8066"/>
                  <a:gd name="f16" fmla="val 1923"/>
                  <a:gd name="f17" fmla="val 8192"/>
                  <a:gd name="f18" fmla="val 2017"/>
                  <a:gd name="f19" fmla="val 8223"/>
                  <a:gd name="f20" fmla="val 2049"/>
                  <a:gd name="f21" fmla="val 4160"/>
                  <a:gd name="f22" fmla="val 6900"/>
                  <a:gd name="f23" fmla="val 2427"/>
                  <a:gd name="f24" fmla="val 2238"/>
                  <a:gd name="f25" fmla="val 2080"/>
                  <a:gd name="f26" fmla="val 6743"/>
                  <a:gd name="f27" fmla="val 6554"/>
                  <a:gd name="f28" fmla="val 5829"/>
                  <a:gd name="f29" fmla="val 4852"/>
                  <a:gd name="f30" fmla="val 2679"/>
                  <a:gd name="f31" fmla="val 4033"/>
                  <a:gd name="f32" fmla="val 3498"/>
                  <a:gd name="f33" fmla="val 3624"/>
                  <a:gd name="f34" fmla="val 3277"/>
                  <a:gd name="f35" fmla="val 3403"/>
                  <a:gd name="f36" fmla="val 3151"/>
                  <a:gd name="f37" fmla="val 3088"/>
                  <a:gd name="f38" fmla="val 2678"/>
                  <a:gd name="f39" fmla="val 1922"/>
                  <a:gd name="f40" fmla="val 3782"/>
                  <a:gd name="f41" fmla="val 1292"/>
                  <a:gd name="f42" fmla="val 5262"/>
                  <a:gd name="f43" fmla="val 5892"/>
                  <a:gd name="f44" fmla="val 3025"/>
                  <a:gd name="f45" fmla="val 5735"/>
                  <a:gd name="f46" fmla="val 3340"/>
                  <a:gd name="f47" fmla="val 5546"/>
                  <a:gd name="f48" fmla="val 6365"/>
                  <a:gd name="f49" fmla="val 6964"/>
                  <a:gd name="f50" fmla="val 6806"/>
                  <a:gd name="f51" fmla="val 6617"/>
                  <a:gd name="f52" fmla="val 4884"/>
                  <a:gd name="f53" fmla="val 6995"/>
                  <a:gd name="f54" fmla="val 7027"/>
                  <a:gd name="f55" fmla="val 8286"/>
                  <a:gd name="f56" fmla="val 7121"/>
                  <a:gd name="f57" fmla="val 7247"/>
                  <a:gd name="f58" fmla="val 8129"/>
                  <a:gd name="f59" fmla="val 8413"/>
                  <a:gd name="f60" fmla="val 9011"/>
                  <a:gd name="f61" fmla="val 4506"/>
                  <a:gd name="f62" fmla="*/ f0 1 9012"/>
                  <a:gd name="f63" fmla="*/ f1 1 8318"/>
                  <a:gd name="f64" fmla="val f2"/>
                  <a:gd name="f65" fmla="val f3"/>
                  <a:gd name="f66" fmla="val f4"/>
                  <a:gd name="f67" fmla="+- f66 0 f64"/>
                  <a:gd name="f68" fmla="+- f65 0 f64"/>
                  <a:gd name="f69" fmla="*/ f68 1 9012"/>
                  <a:gd name="f70" fmla="*/ f67 1 8318"/>
                  <a:gd name="f71" fmla="*/ f64 1 f69"/>
                  <a:gd name="f72" fmla="*/ f65 1 f69"/>
                  <a:gd name="f73" fmla="*/ f64 1 f70"/>
                  <a:gd name="f74" fmla="*/ f66 1 f70"/>
                  <a:gd name="f75" fmla="*/ f71 f62 1"/>
                  <a:gd name="f76" fmla="*/ f72 f62 1"/>
                  <a:gd name="f77" fmla="*/ f74 f63 1"/>
                  <a:gd name="f78" fmla="*/ f73 f6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5" t="f78" r="f76" b="f77"/>
                <a:pathLst>
                  <a:path w="9012" h="8318">
                    <a:moveTo>
                      <a:pt x="f5" y="f6"/>
                    </a:moveTo>
                    <a:cubicBezTo>
                      <a:pt x="f7" y="f6"/>
                      <a:pt x="f6" y="f8"/>
                      <a:pt x="f9" y="f10"/>
                    </a:cubicBezTo>
                    <a:cubicBezTo>
                      <a:pt x="f9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20" y="f4"/>
                    </a:cubicBezTo>
                    <a:lnTo>
                      <a:pt x="f21" y="f4"/>
                    </a:lnTo>
                    <a:lnTo>
                      <a:pt x="f21" y="f22"/>
                    </a:lnTo>
                    <a:lnTo>
                      <a:pt x="f23" y="f22"/>
                    </a:lnTo>
                    <a:cubicBezTo>
                      <a:pt x="f24" y="f22"/>
                      <a:pt x="f25" y="f26"/>
                      <a:pt x="f25" y="f27"/>
                    </a:cubicBezTo>
                    <a:lnTo>
                      <a:pt x="f25" y="f28"/>
                    </a:lnTo>
                    <a:cubicBezTo>
                      <a:pt x="f25" y="f29"/>
                      <a:pt x="f30" y="f31"/>
                      <a:pt x="f32" y="f33"/>
                    </a:cubicBezTo>
                    <a:cubicBezTo>
                      <a:pt x="f34" y="f35"/>
                      <a:pt x="f36" y="f37"/>
                      <a:pt x="f36" y="f38"/>
                    </a:cubicBezTo>
                    <a:cubicBezTo>
                      <a:pt x="f36" y="f39"/>
                      <a:pt x="f40" y="f41"/>
                      <a:pt x="f5" y="f41"/>
                    </a:cubicBezTo>
                    <a:cubicBezTo>
                      <a:pt x="f42" y="f41"/>
                      <a:pt x="f43" y="f39"/>
                      <a:pt x="f43" y="f38"/>
                    </a:cubicBezTo>
                    <a:cubicBezTo>
                      <a:pt x="f43" y="f44"/>
                      <a:pt x="f45" y="f46"/>
                      <a:pt x="f47" y="f33"/>
                    </a:cubicBezTo>
                    <a:cubicBezTo>
                      <a:pt x="f48" y="f31"/>
                      <a:pt x="f49" y="f29"/>
                      <a:pt x="f49" y="f28"/>
                    </a:cubicBezTo>
                    <a:lnTo>
                      <a:pt x="f49" y="f27"/>
                    </a:lnTo>
                    <a:cubicBezTo>
                      <a:pt x="f49" y="f26"/>
                      <a:pt x="f50" y="f22"/>
                      <a:pt x="f51" y="f22"/>
                    </a:cubicBezTo>
                    <a:lnTo>
                      <a:pt x="f52" y="f22"/>
                    </a:lnTo>
                    <a:lnTo>
                      <a:pt x="f52" y="f4"/>
                    </a:lnTo>
                    <a:lnTo>
                      <a:pt x="f53" y="f4"/>
                    </a:lnTo>
                    <a:cubicBezTo>
                      <a:pt x="f54" y="f55"/>
                      <a:pt x="f56" y="f17"/>
                      <a:pt x="f57" y="f58"/>
                    </a:cubicBezTo>
                    <a:cubicBezTo>
                      <a:pt x="f59" y="f13"/>
                      <a:pt x="f60" y="f28"/>
                      <a:pt x="f60" y="f61"/>
                    </a:cubicBezTo>
                    <a:cubicBezTo>
                      <a:pt x="f60" y="f18"/>
                      <a:pt x="f53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1" name="Google Shape;10343;p74">
                <a:extLst>
                  <a:ext uri="{FF2B5EF4-FFF2-40B4-BE49-F238E27FC236}">
                    <a16:creationId xmlns:a16="http://schemas.microsoft.com/office/drawing/2014/main" id="{ACB1D3C6-40EB-1095-8E68-D68A1B53682C}"/>
                  </a:ext>
                </a:extLst>
              </p:cNvPr>
              <p:cNvSpPr/>
              <p:nvPr/>
            </p:nvSpPr>
            <p:spPr>
              <a:xfrm>
                <a:off x="8637495" y="2811871"/>
                <a:ext cx="40827" cy="4355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8"/>
                  <a:gd name="f4" fmla="val 1419"/>
                  <a:gd name="f5" fmla="val 725"/>
                  <a:gd name="f6" fmla="val 315"/>
                  <a:gd name="f7" fmla="val 1103"/>
                  <a:gd name="f8" fmla="*/ f0 1 1418"/>
                  <a:gd name="f9" fmla="*/ f1 1 1419"/>
                  <a:gd name="f10" fmla="val f2"/>
                  <a:gd name="f11" fmla="val f3"/>
                  <a:gd name="f12" fmla="val f4"/>
                  <a:gd name="f13" fmla="+- f12 0 f10"/>
                  <a:gd name="f14" fmla="+- f11 0 f10"/>
                  <a:gd name="f15" fmla="*/ f14 1 1418"/>
                  <a:gd name="f16" fmla="*/ f13 1 1419"/>
                  <a:gd name="f17" fmla="*/ f10 1 f15"/>
                  <a:gd name="f18" fmla="*/ f11 1 f15"/>
                  <a:gd name="f19" fmla="*/ f10 1 f16"/>
                  <a:gd name="f20" fmla="*/ f12 1 f16"/>
                  <a:gd name="f21" fmla="*/ f17 f8 1"/>
                  <a:gd name="f22" fmla="*/ f18 f8 1"/>
                  <a:gd name="f23" fmla="*/ f20 f9 1"/>
                  <a:gd name="f24" fmla="*/ f19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1418" h="1419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cubicBezTo>
                      <a:pt x="f2" y="f7"/>
                      <a:pt x="f6" y="f3"/>
                      <a:pt x="f5" y="f3"/>
                    </a:cubicBezTo>
                    <a:cubicBezTo>
                      <a:pt x="f7" y="f3"/>
                      <a:pt x="f3" y="f7"/>
                      <a:pt x="f3" y="f5"/>
                    </a:cubicBezTo>
                    <a:cubicBezTo>
                      <a:pt x="f3" y="f6"/>
                      <a:pt x="f7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2" name="Google Shape;10344;p74">
                <a:extLst>
                  <a:ext uri="{FF2B5EF4-FFF2-40B4-BE49-F238E27FC236}">
                    <a16:creationId xmlns:a16="http://schemas.microsoft.com/office/drawing/2014/main" id="{FD25CD06-9661-807B-37B2-1570F443B603}"/>
                  </a:ext>
                </a:extLst>
              </p:cNvPr>
              <p:cNvSpPr/>
              <p:nvPr/>
            </p:nvSpPr>
            <p:spPr>
              <a:xfrm>
                <a:off x="8588483" y="3025539"/>
                <a:ext cx="139747" cy="4355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53"/>
                  <a:gd name="f4" fmla="val 1419"/>
                  <a:gd name="f5" fmla="val 1"/>
                  <a:gd name="f6" fmla="val 347"/>
                  <a:gd name="f7" fmla="val 946"/>
                  <a:gd name="f8" fmla="val 473"/>
                  <a:gd name="f9" fmla="val 1040"/>
                  <a:gd name="f10" fmla="val 3781"/>
                  <a:gd name="f11" fmla="val 4380"/>
                  <a:gd name="f12" fmla="*/ f0 1 4853"/>
                  <a:gd name="f13" fmla="*/ f1 1 1419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4853"/>
                  <a:gd name="f20" fmla="*/ f17 1 1419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4853" h="1419">
                    <a:moveTo>
                      <a:pt x="f5" y="f5"/>
                    </a:moveTo>
                    <a:lnTo>
                      <a:pt x="f5" y="f6"/>
                    </a:lnTo>
                    <a:cubicBezTo>
                      <a:pt x="f5" y="f7"/>
                      <a:pt x="f8" y="f4"/>
                      <a:pt x="f9" y="f4"/>
                    </a:cubicBezTo>
                    <a:lnTo>
                      <a:pt x="f10" y="f4"/>
                    </a:lnTo>
                    <a:cubicBezTo>
                      <a:pt x="f11" y="f4"/>
                      <a:pt x="f3" y="f7"/>
                      <a:pt x="f3" y="f6"/>
                    </a:cubicBezTo>
                    <a:lnTo>
                      <a:pt x="f3" y="f5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3" name="Google Shape;10345;p74">
                <a:extLst>
                  <a:ext uri="{FF2B5EF4-FFF2-40B4-BE49-F238E27FC236}">
                    <a16:creationId xmlns:a16="http://schemas.microsoft.com/office/drawing/2014/main" id="{83C5A32B-2303-D162-6527-CAD289328BCE}"/>
                  </a:ext>
                </a:extLst>
              </p:cNvPr>
              <p:cNvSpPr/>
              <p:nvPr/>
            </p:nvSpPr>
            <p:spPr>
              <a:xfrm>
                <a:off x="8608445" y="2877607"/>
                <a:ext cx="99834" cy="6383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7"/>
                  <a:gd name="f4" fmla="val 2080"/>
                  <a:gd name="f5" fmla="val 1734"/>
                  <a:gd name="f6" fmla="val 1"/>
                  <a:gd name="f7" fmla="val 789"/>
                  <a:gd name="f8" fmla="val 725"/>
                  <a:gd name="f9" fmla="val 1733"/>
                  <a:gd name="f10" fmla="val 3466"/>
                  <a:gd name="f11" fmla="val 788"/>
                  <a:gd name="f12" fmla="val 2679"/>
                  <a:gd name="f13" fmla="*/ f0 1 3467"/>
                  <a:gd name="f14" fmla="*/ f1 1 2080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3467"/>
                  <a:gd name="f21" fmla="*/ f18 1 2080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3467" h="2080">
                    <a:moveTo>
                      <a:pt x="f5" y="f6"/>
                    </a:moveTo>
                    <a:cubicBezTo>
                      <a:pt x="f7" y="f6"/>
                      <a:pt x="f6" y="f8"/>
                      <a:pt x="f6" y="f9"/>
                    </a:cubicBezTo>
                    <a:lnTo>
                      <a:pt x="f6" y="f4"/>
                    </a:lnTo>
                    <a:lnTo>
                      <a:pt x="f10" y="f4"/>
                    </a:lnTo>
                    <a:lnTo>
                      <a:pt x="f10" y="f9"/>
                    </a:lnTo>
                    <a:cubicBezTo>
                      <a:pt x="f10" y="f11"/>
                      <a:pt x="f12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4" name="Google Shape;10346;p74">
                <a:extLst>
                  <a:ext uri="{FF2B5EF4-FFF2-40B4-BE49-F238E27FC236}">
                    <a16:creationId xmlns:a16="http://schemas.microsoft.com/office/drawing/2014/main" id="{F428607C-BDE4-81A8-EDFC-C09336FC67E0}"/>
                  </a:ext>
                </a:extLst>
              </p:cNvPr>
              <p:cNvSpPr/>
              <p:nvPr/>
            </p:nvSpPr>
            <p:spPr>
              <a:xfrm>
                <a:off x="8608445" y="3090324"/>
                <a:ext cx="100730" cy="212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98"/>
                  <a:gd name="f4" fmla="val 694"/>
                  <a:gd name="f5" fmla="val 32"/>
                  <a:gd name="f6" fmla="val 1"/>
                  <a:gd name="f7" fmla="val 379"/>
                  <a:gd name="f8" fmla="val 284"/>
                  <a:gd name="f9" fmla="val 2773"/>
                  <a:gd name="f10" fmla="val 3183"/>
                  <a:gd name="f11" fmla="*/ f0 1 3498"/>
                  <a:gd name="f12" fmla="*/ f1 1 694"/>
                  <a:gd name="f13" fmla="val f2"/>
                  <a:gd name="f14" fmla="val f3"/>
                  <a:gd name="f15" fmla="val f4"/>
                  <a:gd name="f16" fmla="+- f15 0 f13"/>
                  <a:gd name="f17" fmla="+- f14 0 f13"/>
                  <a:gd name="f18" fmla="*/ f17 1 3498"/>
                  <a:gd name="f19" fmla="*/ f16 1 694"/>
                  <a:gd name="f20" fmla="*/ f13 1 f18"/>
                  <a:gd name="f21" fmla="*/ f14 1 f18"/>
                  <a:gd name="f22" fmla="*/ f13 1 f19"/>
                  <a:gd name="f23" fmla="*/ f15 1 f19"/>
                  <a:gd name="f24" fmla="*/ f20 f11 1"/>
                  <a:gd name="f25" fmla="*/ f21 f11 1"/>
                  <a:gd name="f26" fmla="*/ f23 f12 1"/>
                  <a:gd name="f27" fmla="*/ f22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3498" h="694">
                    <a:moveTo>
                      <a:pt x="f5" y="f6"/>
                    </a:moveTo>
                    <a:cubicBezTo>
                      <a:pt x="f6" y="f7"/>
                      <a:pt x="f8" y="f4"/>
                      <a:pt x="f4" y="f4"/>
                    </a:cubicBezTo>
                    <a:lnTo>
                      <a:pt x="f9" y="f4"/>
                    </a:lnTo>
                    <a:cubicBezTo>
                      <a:pt x="f10" y="f4"/>
                      <a:pt x="f3" y="f7"/>
                      <a:pt x="f3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95" name="Google Shape;10359;p74">
              <a:extLst>
                <a:ext uri="{FF2B5EF4-FFF2-40B4-BE49-F238E27FC236}">
                  <a16:creationId xmlns:a16="http://schemas.microsoft.com/office/drawing/2014/main" id="{6CE14DFD-3CF8-B219-A2C1-B9E43038E24D}"/>
                </a:ext>
              </a:extLst>
            </p:cNvPr>
            <p:cNvGrpSpPr/>
            <p:nvPr/>
          </p:nvGrpSpPr>
          <p:grpSpPr>
            <a:xfrm>
              <a:off x="6584749" y="3481321"/>
              <a:ext cx="361179" cy="338858"/>
              <a:chOff x="6584749" y="3481321"/>
              <a:chExt cx="361179" cy="338858"/>
            </a:xfrm>
          </p:grpSpPr>
          <p:sp>
            <p:nvSpPr>
              <p:cNvPr id="96" name="Google Shape;10360;p74">
                <a:extLst>
                  <a:ext uri="{FF2B5EF4-FFF2-40B4-BE49-F238E27FC236}">
                    <a16:creationId xmlns:a16="http://schemas.microsoft.com/office/drawing/2014/main" id="{F32B3E37-7224-E1DB-95F6-591978A1D4B1}"/>
                  </a:ext>
                </a:extLst>
              </p:cNvPr>
              <p:cNvSpPr/>
              <p:nvPr/>
            </p:nvSpPr>
            <p:spPr>
              <a:xfrm>
                <a:off x="6679838" y="3638973"/>
                <a:ext cx="170023" cy="18120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577"/>
                  <a:gd name="f4" fmla="val 2804"/>
                  <a:gd name="f5" fmla="val 1607"/>
                  <a:gd name="f6" fmla="val 1450"/>
                  <a:gd name="f7" fmla="val 725"/>
                  <a:gd name="f8" fmla="val 1009"/>
                  <a:gd name="f9" fmla="val 3308"/>
                  <a:gd name="f10" fmla="val 946"/>
                  <a:gd name="f11" fmla="val 3749"/>
                  <a:gd name="f12" fmla="val 851"/>
                  <a:gd name="f13" fmla="val 4285"/>
                  <a:gd name="f14" fmla="val 757"/>
                  <a:gd name="f15" fmla="val 4883"/>
                  <a:gd name="f16" fmla="val 347"/>
                  <a:gd name="f17" fmla="val 158"/>
                  <a:gd name="f18" fmla="val 5041"/>
                  <a:gd name="f19" fmla="val 5230"/>
                  <a:gd name="f20" fmla="val 5419"/>
                  <a:gd name="f21" fmla="val 5576"/>
                  <a:gd name="f22" fmla="val 5545"/>
                  <a:gd name="f23" fmla="val 5387"/>
                  <a:gd name="f24" fmla="val 5198"/>
                  <a:gd name="f25" fmla="val 5009"/>
                  <a:gd name="f26" fmla="val 4852"/>
                  <a:gd name="f27" fmla="val 4726"/>
                  <a:gd name="f28" fmla="val 4253"/>
                  <a:gd name="f29" fmla="val 4632"/>
                  <a:gd name="f30" fmla="val 4569"/>
                  <a:gd name="f31" fmla="val 3277"/>
                  <a:gd name="f32" fmla="val 4128"/>
                  <a:gd name="f33" fmla="val 756"/>
                  <a:gd name="f34" fmla="val 3970"/>
                  <a:gd name="f35" fmla="*/ f0 1 5577"/>
                  <a:gd name="f36" fmla="*/ f1 1 5577"/>
                  <a:gd name="f37" fmla="val f2"/>
                  <a:gd name="f38" fmla="val f3"/>
                  <a:gd name="f39" fmla="+- f38 0 f37"/>
                  <a:gd name="f40" fmla="*/ f39 1 5577"/>
                  <a:gd name="f41" fmla="*/ f37 1 f40"/>
                  <a:gd name="f42" fmla="*/ f38 1 f40"/>
                  <a:gd name="f43" fmla="*/ f41 f35 1"/>
                  <a:gd name="f44" fmla="*/ f42 f35 1"/>
                  <a:gd name="f45" fmla="*/ f42 f36 1"/>
                  <a:gd name="f46" fmla="*/ f41 f3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3" t="f46" r="f44" b="f45"/>
                <a:pathLst>
                  <a:path w="5577" h="5577">
                    <a:moveTo>
                      <a:pt x="f4" y="f2"/>
                    </a:moveTo>
                    <a:cubicBezTo>
                      <a:pt x="f5" y="f2"/>
                      <a:pt x="f6" y="f7"/>
                      <a:pt x="f8" y="f9"/>
                    </a:cubicBezTo>
                    <a:cubicBezTo>
                      <a:pt x="f10" y="f11"/>
                      <a:pt x="f12" y="f13"/>
                      <a:pt x="f14" y="f15"/>
                    </a:cubicBezTo>
                    <a:lnTo>
                      <a:pt x="f16" y="f15"/>
                    </a:lnTo>
                    <a:cubicBezTo>
                      <a:pt x="f17" y="f15"/>
                      <a:pt x="f2" y="f18"/>
                      <a:pt x="f2" y="f19"/>
                    </a:cubicBezTo>
                    <a:cubicBezTo>
                      <a:pt x="f2" y="f20"/>
                      <a:pt x="f17" y="f21"/>
                      <a:pt x="f16" y="f21"/>
                    </a:cubicBezTo>
                    <a:lnTo>
                      <a:pt x="f19" y="f21"/>
                    </a:lnTo>
                    <a:cubicBezTo>
                      <a:pt x="f20" y="f22"/>
                      <a:pt x="f3" y="f23"/>
                      <a:pt x="f3" y="f24"/>
                    </a:cubicBezTo>
                    <a:cubicBezTo>
                      <a:pt x="f3" y="f25"/>
                      <a:pt x="f20" y="f26"/>
                      <a:pt x="f19" y="f26"/>
                    </a:cubicBezTo>
                    <a:lnTo>
                      <a:pt x="f26" y="f26"/>
                    </a:lnTo>
                    <a:cubicBezTo>
                      <a:pt x="f27" y="f28"/>
                      <a:pt x="f29" y="f11"/>
                      <a:pt x="f30" y="f31"/>
                    </a:cubicBezTo>
                    <a:cubicBezTo>
                      <a:pt x="f32" y="f33"/>
                      <a:pt x="f34" y="f2"/>
                      <a:pt x="f4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7" name="Google Shape;10361;p74">
                <a:extLst>
                  <a:ext uri="{FF2B5EF4-FFF2-40B4-BE49-F238E27FC236}">
                    <a16:creationId xmlns:a16="http://schemas.microsoft.com/office/drawing/2014/main" id="{38BD50F6-B1D5-8089-3C52-1F7F80698348}"/>
                  </a:ext>
                </a:extLst>
              </p:cNvPr>
              <p:cNvSpPr/>
              <p:nvPr/>
            </p:nvSpPr>
            <p:spPr>
              <a:xfrm>
                <a:off x="6839282" y="3481321"/>
                <a:ext cx="84536" cy="9010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73"/>
                  <a:gd name="f4" fmla="val 1386"/>
                  <a:gd name="f5" fmla="val 630"/>
                  <a:gd name="f6" fmla="val 1387"/>
                  <a:gd name="f7" fmla="val 2111"/>
                  <a:gd name="f8" fmla="val 2143"/>
                  <a:gd name="f9" fmla="*/ f0 1 2773"/>
                  <a:gd name="f10" fmla="*/ f1 1 2773"/>
                  <a:gd name="f11" fmla="val f2"/>
                  <a:gd name="f12" fmla="val f3"/>
                  <a:gd name="f13" fmla="+- f12 0 f11"/>
                  <a:gd name="f14" fmla="*/ f13 1 2773"/>
                  <a:gd name="f15" fmla="*/ f11 1 f14"/>
                  <a:gd name="f16" fmla="*/ f12 1 f14"/>
                  <a:gd name="f17" fmla="*/ f15 f9 1"/>
                  <a:gd name="f18" fmla="*/ f16 f9 1"/>
                  <a:gd name="f19" fmla="*/ f16 f10 1"/>
                  <a:gd name="f20" fmla="*/ f15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7" t="f20" r="f18" b="f19"/>
                <a:pathLst>
                  <a:path w="2773" h="2773">
                    <a:moveTo>
                      <a:pt x="f4" y="f2"/>
                    </a:moveTo>
                    <a:cubicBezTo>
                      <a:pt x="f5" y="f2"/>
                      <a:pt x="f2" y="f5"/>
                      <a:pt x="f2" y="f6"/>
                    </a:cubicBezTo>
                    <a:cubicBezTo>
                      <a:pt x="f2" y="f7"/>
                      <a:pt x="f5" y="f3"/>
                      <a:pt x="f4" y="f3"/>
                    </a:cubicBezTo>
                    <a:cubicBezTo>
                      <a:pt x="f8" y="f3"/>
                      <a:pt x="f3" y="f7"/>
                      <a:pt x="f3" y="f6"/>
                    </a:cubicBezTo>
                    <a:cubicBezTo>
                      <a:pt x="f3" y="f5"/>
                      <a:pt x="f8" y="f2"/>
                      <a:pt x="f4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8" name="Google Shape;10362;p74">
                <a:extLst>
                  <a:ext uri="{FF2B5EF4-FFF2-40B4-BE49-F238E27FC236}">
                    <a16:creationId xmlns:a16="http://schemas.microsoft.com/office/drawing/2014/main" id="{70AC7C32-C7DA-9FFE-6043-5E1289B2B1A3}"/>
                  </a:ext>
                </a:extLst>
              </p:cNvPr>
              <p:cNvSpPr/>
              <p:nvPr/>
            </p:nvSpPr>
            <p:spPr>
              <a:xfrm>
                <a:off x="6606850" y="3481321"/>
                <a:ext cx="83567" cy="9010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41"/>
                  <a:gd name="f4" fmla="val 2773"/>
                  <a:gd name="f5" fmla="val 1355"/>
                  <a:gd name="f6" fmla="val 599"/>
                  <a:gd name="f7" fmla="val 630"/>
                  <a:gd name="f8" fmla="val 1387"/>
                  <a:gd name="f9" fmla="val 2143"/>
                  <a:gd name="f10" fmla="val 2111"/>
                  <a:gd name="f11" fmla="*/ f0 1 2741"/>
                  <a:gd name="f12" fmla="*/ f1 1 2773"/>
                  <a:gd name="f13" fmla="val f2"/>
                  <a:gd name="f14" fmla="val f3"/>
                  <a:gd name="f15" fmla="val f4"/>
                  <a:gd name="f16" fmla="+- f15 0 f13"/>
                  <a:gd name="f17" fmla="+- f14 0 f13"/>
                  <a:gd name="f18" fmla="*/ f17 1 2741"/>
                  <a:gd name="f19" fmla="*/ f16 1 2773"/>
                  <a:gd name="f20" fmla="*/ f13 1 f18"/>
                  <a:gd name="f21" fmla="*/ f14 1 f18"/>
                  <a:gd name="f22" fmla="*/ f13 1 f19"/>
                  <a:gd name="f23" fmla="*/ f15 1 f19"/>
                  <a:gd name="f24" fmla="*/ f20 f11 1"/>
                  <a:gd name="f25" fmla="*/ f21 f11 1"/>
                  <a:gd name="f26" fmla="*/ f23 f12 1"/>
                  <a:gd name="f27" fmla="*/ f22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741" h="2773">
                    <a:moveTo>
                      <a:pt x="f5" y="f2"/>
                    </a:moveTo>
                    <a:cubicBezTo>
                      <a:pt x="f6" y="f2"/>
                      <a:pt x="f2" y="f7"/>
                      <a:pt x="f2" y="f8"/>
                    </a:cubicBezTo>
                    <a:cubicBezTo>
                      <a:pt x="f2" y="f9"/>
                      <a:pt x="f6" y="f4"/>
                      <a:pt x="f5" y="f4"/>
                    </a:cubicBezTo>
                    <a:cubicBezTo>
                      <a:pt x="f10" y="f4"/>
                      <a:pt x="f3" y="f9"/>
                      <a:pt x="f3" y="f8"/>
                    </a:cubicBezTo>
                    <a:cubicBezTo>
                      <a:pt x="f3" y="f7"/>
                      <a:pt x="f10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9" name="Google Shape;10363;p74">
                <a:extLst>
                  <a:ext uri="{FF2B5EF4-FFF2-40B4-BE49-F238E27FC236}">
                    <a16:creationId xmlns:a16="http://schemas.microsoft.com/office/drawing/2014/main" id="{B51A91EE-CA0A-2EA6-EB8D-8A2F87416D37}"/>
                  </a:ext>
                </a:extLst>
              </p:cNvPr>
              <p:cNvSpPr/>
              <p:nvPr/>
            </p:nvSpPr>
            <p:spPr>
              <a:xfrm>
                <a:off x="6584749" y="3571390"/>
                <a:ext cx="127769" cy="6761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91"/>
                  <a:gd name="f4" fmla="val 2081"/>
                  <a:gd name="f5" fmla="val 568"/>
                  <a:gd name="f6" fmla="val 1"/>
                  <a:gd name="f7" fmla="val 252"/>
                  <a:gd name="f8" fmla="val 347"/>
                  <a:gd name="f9" fmla="val 851"/>
                  <a:gd name="f10" fmla="val 1356"/>
                  <a:gd name="f11" fmla="val 1734"/>
                  <a:gd name="f12" fmla="val 1923"/>
                  <a:gd name="f13" fmla="val 158"/>
                  <a:gd name="f14" fmla="val 2080"/>
                  <a:gd name="f15" fmla="val 3813"/>
                  <a:gd name="f16" fmla="val 4033"/>
                  <a:gd name="f17" fmla="val 820"/>
                  <a:gd name="f18" fmla="val 3970"/>
                  <a:gd name="f19" fmla="val 3624"/>
                  <a:gd name="f20" fmla="val 3245"/>
                  <a:gd name="f21" fmla="val 410"/>
                  <a:gd name="f22" fmla="val 2678"/>
                  <a:gd name="f23" fmla="val 694"/>
                  <a:gd name="f24" fmla="val 1513"/>
                  <a:gd name="f25" fmla="val 946"/>
                  <a:gd name="f26" fmla="*/ f0 1 4191"/>
                  <a:gd name="f27" fmla="*/ f1 1 2081"/>
                  <a:gd name="f28" fmla="val f2"/>
                  <a:gd name="f29" fmla="val f3"/>
                  <a:gd name="f30" fmla="val f4"/>
                  <a:gd name="f31" fmla="+- f30 0 f28"/>
                  <a:gd name="f32" fmla="+- f29 0 f28"/>
                  <a:gd name="f33" fmla="*/ f32 1 4191"/>
                  <a:gd name="f34" fmla="*/ f31 1 2081"/>
                  <a:gd name="f35" fmla="*/ f28 1 f33"/>
                  <a:gd name="f36" fmla="*/ f29 1 f33"/>
                  <a:gd name="f37" fmla="*/ f28 1 f34"/>
                  <a:gd name="f38" fmla="*/ f30 1 f34"/>
                  <a:gd name="f39" fmla="*/ f35 f26 1"/>
                  <a:gd name="f40" fmla="*/ f36 f26 1"/>
                  <a:gd name="f41" fmla="*/ f38 f27 1"/>
                  <a:gd name="f42" fmla="*/ f37 f2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9" t="f42" r="f40" b="f41"/>
                <a:pathLst>
                  <a:path w="4191" h="2081">
                    <a:moveTo>
                      <a:pt x="f5" y="f6"/>
                    </a:moveTo>
                    <a:cubicBezTo>
                      <a:pt x="f7" y="f8"/>
                      <a:pt x="f2" y="f9"/>
                      <a:pt x="f2" y="f10"/>
                    </a:cubicBezTo>
                    <a:lnTo>
                      <a:pt x="f2" y="f11"/>
                    </a:lnTo>
                    <a:cubicBezTo>
                      <a:pt x="f2" y="f12"/>
                      <a:pt x="f13" y="f14"/>
                      <a:pt x="f8" y="f14"/>
                    </a:cubicBezTo>
                    <a:lnTo>
                      <a:pt x="f15" y="f14"/>
                    </a:lnTo>
                    <a:cubicBezTo>
                      <a:pt x="f16" y="f14"/>
                      <a:pt x="f3" y="f12"/>
                      <a:pt x="f3" y="f11"/>
                    </a:cubicBezTo>
                    <a:lnTo>
                      <a:pt x="f3" y="f10"/>
                    </a:lnTo>
                    <a:cubicBezTo>
                      <a:pt x="f3" y="f17"/>
                      <a:pt x="f18" y="f8"/>
                      <a:pt x="f19" y="f6"/>
                    </a:cubicBezTo>
                    <a:cubicBezTo>
                      <a:pt x="f20" y="f21"/>
                      <a:pt x="f22" y="f23"/>
                      <a:pt x="f14" y="f23"/>
                    </a:cubicBezTo>
                    <a:cubicBezTo>
                      <a:pt x="f24" y="f23"/>
                      <a:pt x="f25" y="f21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0" name="Google Shape;10364;p74">
                <a:extLst>
                  <a:ext uri="{FF2B5EF4-FFF2-40B4-BE49-F238E27FC236}">
                    <a16:creationId xmlns:a16="http://schemas.microsoft.com/office/drawing/2014/main" id="{0CA6D040-5638-7BC6-C10A-41778A16A0F7}"/>
                  </a:ext>
                </a:extLst>
              </p:cNvPr>
              <p:cNvSpPr/>
              <p:nvPr/>
            </p:nvSpPr>
            <p:spPr>
              <a:xfrm>
                <a:off x="6819101" y="3571390"/>
                <a:ext cx="126827" cy="6761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60"/>
                  <a:gd name="f4" fmla="val 2081"/>
                  <a:gd name="f5" fmla="val 536"/>
                  <a:gd name="f6" fmla="val 1"/>
                  <a:gd name="f7" fmla="val 221"/>
                  <a:gd name="f8" fmla="val 347"/>
                  <a:gd name="f9" fmla="val 851"/>
                  <a:gd name="f10" fmla="val 1356"/>
                  <a:gd name="f11" fmla="val 1702"/>
                  <a:gd name="f12" fmla="val 1923"/>
                  <a:gd name="f13" fmla="val 158"/>
                  <a:gd name="f14" fmla="val 2080"/>
                  <a:gd name="f15" fmla="val 3813"/>
                  <a:gd name="f16" fmla="val 4002"/>
                  <a:gd name="f17" fmla="val 4159"/>
                  <a:gd name="f18" fmla="val 820"/>
                  <a:gd name="f19" fmla="val 3970"/>
                  <a:gd name="f20" fmla="val 3624"/>
                  <a:gd name="f21" fmla="val 3214"/>
                  <a:gd name="f22" fmla="val 410"/>
                  <a:gd name="f23" fmla="val 2679"/>
                  <a:gd name="f24" fmla="val 694"/>
                  <a:gd name="f25" fmla="val 1450"/>
                  <a:gd name="f26" fmla="val 946"/>
                  <a:gd name="f27" fmla="*/ f0 1 4160"/>
                  <a:gd name="f28" fmla="*/ f1 1 2081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4160"/>
                  <a:gd name="f35" fmla="*/ f32 1 2081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4160" h="2081">
                    <a:moveTo>
                      <a:pt x="f5" y="f6"/>
                    </a:moveTo>
                    <a:cubicBezTo>
                      <a:pt x="f7" y="f8"/>
                      <a:pt x="f6" y="f9"/>
                      <a:pt x="f6" y="f10"/>
                    </a:cubicBezTo>
                    <a:lnTo>
                      <a:pt x="f6" y="f11"/>
                    </a:lnTo>
                    <a:cubicBezTo>
                      <a:pt x="f6" y="f12"/>
                      <a:pt x="f13" y="f14"/>
                      <a:pt x="f8" y="f14"/>
                    </a:cubicBezTo>
                    <a:lnTo>
                      <a:pt x="f15" y="f14"/>
                    </a:lnTo>
                    <a:cubicBezTo>
                      <a:pt x="f16" y="f14"/>
                      <a:pt x="f17" y="f12"/>
                      <a:pt x="f17" y="f11"/>
                    </a:cubicBezTo>
                    <a:lnTo>
                      <a:pt x="f17" y="f10"/>
                    </a:lnTo>
                    <a:cubicBezTo>
                      <a:pt x="f17" y="f18"/>
                      <a:pt x="f19" y="f8"/>
                      <a:pt x="f20" y="f6"/>
                    </a:cubicBezTo>
                    <a:cubicBezTo>
                      <a:pt x="f21" y="f22"/>
                      <a:pt x="f23" y="f24"/>
                      <a:pt x="f14" y="f24"/>
                    </a:cubicBezTo>
                    <a:cubicBezTo>
                      <a:pt x="f25" y="f24"/>
                      <a:pt x="f26" y="f22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1" name="Google Shape;10365;p74">
                <a:extLst>
                  <a:ext uri="{FF2B5EF4-FFF2-40B4-BE49-F238E27FC236}">
                    <a16:creationId xmlns:a16="http://schemas.microsoft.com/office/drawing/2014/main" id="{6FAF4EA9-F8DB-EDFA-3458-3CBC06C192B8}"/>
                  </a:ext>
                </a:extLst>
              </p:cNvPr>
              <p:cNvSpPr/>
              <p:nvPr/>
            </p:nvSpPr>
            <p:spPr>
              <a:xfrm>
                <a:off x="6823920" y="3661486"/>
                <a:ext cx="122008" cy="6862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02"/>
                  <a:gd name="f4" fmla="val 2112"/>
                  <a:gd name="f5" fmla="val 189"/>
                  <a:gd name="f6" fmla="val 567"/>
                  <a:gd name="f7" fmla="val 315"/>
                  <a:gd name="f8" fmla="val 1229"/>
                  <a:gd name="f9" fmla="val 473"/>
                  <a:gd name="f10" fmla="val 2111"/>
                  <a:gd name="f11" fmla="val 3655"/>
                  <a:gd name="f12" fmla="val 3844"/>
                  <a:gd name="f13" fmla="val 4001"/>
                  <a:gd name="f14" fmla="val 1954"/>
                  <a:gd name="f15" fmla="val 1733"/>
                  <a:gd name="f16" fmla="val 378"/>
                  <a:gd name="f17" fmla="val 3970"/>
                  <a:gd name="f18" fmla="val 158"/>
                  <a:gd name="f19" fmla="*/ f0 1 4002"/>
                  <a:gd name="f20" fmla="*/ f1 1 2112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4002"/>
                  <a:gd name="f27" fmla="*/ f24 1 2112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4002" h="2112">
                    <a:moveTo>
                      <a:pt x="f2" y="f2"/>
                    </a:moveTo>
                    <a:cubicBezTo>
                      <a:pt x="f5" y="f6"/>
                      <a:pt x="f7" y="f8"/>
                      <a:pt x="f9" y="f10"/>
                    </a:cubicBezTo>
                    <a:lnTo>
                      <a:pt x="f11" y="f10"/>
                    </a:lnTo>
                    <a:cubicBezTo>
                      <a:pt x="f12" y="f10"/>
                      <a:pt x="f13" y="f14"/>
                      <a:pt x="f13" y="f15"/>
                    </a:cubicBezTo>
                    <a:lnTo>
                      <a:pt x="f13" y="f16"/>
                    </a:lnTo>
                    <a:cubicBezTo>
                      <a:pt x="f17" y="f18"/>
                      <a:pt x="f12" y="f2"/>
                      <a:pt x="f11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2" name="Google Shape;10366;p74">
                <a:extLst>
                  <a:ext uri="{FF2B5EF4-FFF2-40B4-BE49-F238E27FC236}">
                    <a16:creationId xmlns:a16="http://schemas.microsoft.com/office/drawing/2014/main" id="{847EE7E5-62EA-B2CF-36D5-49DFE26925FF}"/>
                  </a:ext>
                </a:extLst>
              </p:cNvPr>
              <p:cNvSpPr/>
              <p:nvPr/>
            </p:nvSpPr>
            <p:spPr>
              <a:xfrm>
                <a:off x="6584749" y="3661486"/>
                <a:ext cx="122986" cy="6758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34"/>
                  <a:gd name="f4" fmla="val 2080"/>
                  <a:gd name="f5" fmla="val 347"/>
                  <a:gd name="f6" fmla="val 158"/>
                  <a:gd name="f7" fmla="val 1733"/>
                  <a:gd name="f8" fmla="val 1954"/>
                  <a:gd name="f9" fmla="val 3561"/>
                  <a:gd name="f10" fmla="val 3718"/>
                  <a:gd name="f11" fmla="val 1229"/>
                  <a:gd name="f12" fmla="val 3813"/>
                  <a:gd name="f13" fmla="val 567"/>
                  <a:gd name="f14" fmla="val 4033"/>
                  <a:gd name="f15" fmla="*/ f0 1 4034"/>
                  <a:gd name="f16" fmla="*/ f1 1 2080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4034"/>
                  <a:gd name="f23" fmla="*/ f20 1 2080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4034" h="2080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lnTo>
                      <a:pt x="f2" y="f7"/>
                    </a:lnTo>
                    <a:cubicBezTo>
                      <a:pt x="f2" y="f8"/>
                      <a:pt x="f6" y="f4"/>
                      <a:pt x="f5" y="f4"/>
                    </a:cubicBezTo>
                    <a:lnTo>
                      <a:pt x="f9" y="f4"/>
                    </a:lnTo>
                    <a:cubicBezTo>
                      <a:pt x="f10" y="f11"/>
                      <a:pt x="f12" y="f13"/>
                      <a:pt x="f14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03" name="Google Shape;10399;p74">
              <a:extLst>
                <a:ext uri="{FF2B5EF4-FFF2-40B4-BE49-F238E27FC236}">
                  <a16:creationId xmlns:a16="http://schemas.microsoft.com/office/drawing/2014/main" id="{F21D4413-BC5A-D251-928B-E755001E0CE6}"/>
                </a:ext>
              </a:extLst>
            </p:cNvPr>
            <p:cNvGrpSpPr/>
            <p:nvPr/>
          </p:nvGrpSpPr>
          <p:grpSpPr>
            <a:xfrm>
              <a:off x="3132295" y="3410510"/>
              <a:ext cx="360200" cy="381844"/>
              <a:chOff x="3132295" y="3410510"/>
              <a:chExt cx="360200" cy="381844"/>
            </a:xfrm>
          </p:grpSpPr>
          <p:sp>
            <p:nvSpPr>
              <p:cNvPr id="104" name="Google Shape;10400;p74">
                <a:extLst>
                  <a:ext uri="{FF2B5EF4-FFF2-40B4-BE49-F238E27FC236}">
                    <a16:creationId xmlns:a16="http://schemas.microsoft.com/office/drawing/2014/main" id="{164BF6F0-E8F1-91A4-BE81-58175AB41B7B}"/>
                  </a:ext>
                </a:extLst>
              </p:cNvPr>
              <p:cNvSpPr/>
              <p:nvPr/>
            </p:nvSpPr>
            <p:spPr>
              <a:xfrm>
                <a:off x="3292690" y="3582491"/>
                <a:ext cx="22128" cy="2150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26"/>
                  <a:gd name="f4" fmla="val 662"/>
                  <a:gd name="f5" fmla="val 375"/>
                  <a:gd name="f6" fmla="val 292"/>
                  <a:gd name="f7" fmla="val 206"/>
                  <a:gd name="f8" fmla="val 32"/>
                  <a:gd name="f9" fmla="val 127"/>
                  <a:gd name="f10" fmla="val 95"/>
                  <a:gd name="f11" fmla="val 1"/>
                  <a:gd name="f12" fmla="val 221"/>
                  <a:gd name="f13" fmla="val 441"/>
                  <a:gd name="f14" fmla="val 567"/>
                  <a:gd name="f15" fmla="val 190"/>
                  <a:gd name="f16" fmla="val 630"/>
                  <a:gd name="f17" fmla="val 277"/>
                  <a:gd name="f18" fmla="val 363"/>
                  <a:gd name="f19" fmla="val 450"/>
                  <a:gd name="f20" fmla="val 536"/>
                  <a:gd name="f21" fmla="val 599"/>
                  <a:gd name="f22" fmla="val 725"/>
                  <a:gd name="f23" fmla="val 458"/>
                  <a:gd name="f24" fmla="*/ f0 1 726"/>
                  <a:gd name="f25" fmla="*/ f1 1 662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726"/>
                  <a:gd name="f32" fmla="*/ f29 1 662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726" h="662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1" y="f13"/>
                      <a:pt x="f9" y="f14"/>
                    </a:cubicBezTo>
                    <a:cubicBezTo>
                      <a:pt x="f15" y="f16"/>
                      <a:pt x="f17" y="f4"/>
                      <a:pt x="f18" y="f4"/>
                    </a:cubicBezTo>
                    <a:cubicBezTo>
                      <a:pt x="f19" y="f4"/>
                      <a:pt x="f20" y="f16"/>
                      <a:pt x="f21" y="f14"/>
                    </a:cubicBezTo>
                    <a:cubicBezTo>
                      <a:pt x="f22" y="f13"/>
                      <a:pt x="f22" y="f12"/>
                      <a:pt x="f21" y="f10"/>
                    </a:cubicBezTo>
                    <a:cubicBezTo>
                      <a:pt x="f20" y="f8"/>
                      <a:pt x="f23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5" name="Google Shape;10401;p74">
                <a:extLst>
                  <a:ext uri="{FF2B5EF4-FFF2-40B4-BE49-F238E27FC236}">
                    <a16:creationId xmlns:a16="http://schemas.microsoft.com/office/drawing/2014/main" id="{06B57835-6E70-9F7E-BAB1-5722A165A28B}"/>
                  </a:ext>
                </a:extLst>
              </p:cNvPr>
              <p:cNvSpPr/>
              <p:nvPr/>
            </p:nvSpPr>
            <p:spPr>
              <a:xfrm>
                <a:off x="3245644" y="3537164"/>
                <a:ext cx="115269" cy="1126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781"/>
                  <a:gd name="f4" fmla="val 3467"/>
                  <a:gd name="f5" fmla="val 1922"/>
                  <a:gd name="f6" fmla="val 710"/>
                  <a:gd name="f7" fmla="val 2190"/>
                  <a:gd name="f8" fmla="val 2458"/>
                  <a:gd name="f9" fmla="val 812"/>
                  <a:gd name="f10" fmla="val 2647"/>
                  <a:gd name="f11" fmla="val 1017"/>
                  <a:gd name="f12" fmla="val 3088"/>
                  <a:gd name="f13" fmla="val 1395"/>
                  <a:gd name="f14" fmla="val 2088"/>
                  <a:gd name="f15" fmla="val 2466"/>
                  <a:gd name="f16" fmla="val 2671"/>
                  <a:gd name="f17" fmla="val 2773"/>
                  <a:gd name="f18" fmla="val 1654"/>
                  <a:gd name="f19" fmla="val 1386"/>
                  <a:gd name="f20" fmla="val 1197"/>
                  <a:gd name="f21" fmla="val 788"/>
                  <a:gd name="f22" fmla="val 1930"/>
                  <a:gd name="f23" fmla="val 1"/>
                  <a:gd name="f24" fmla="val 1489"/>
                  <a:gd name="f25" fmla="val 1040"/>
                  <a:gd name="f26" fmla="val 182"/>
                  <a:gd name="f27" fmla="val 693"/>
                  <a:gd name="f28" fmla="val 544"/>
                  <a:gd name="f29" fmla="val 1206"/>
                  <a:gd name="f30" fmla="val 2309"/>
                  <a:gd name="f31" fmla="val 2970"/>
                  <a:gd name="f32" fmla="val 1024"/>
                  <a:gd name="f33" fmla="val 3301"/>
                  <a:gd name="f34" fmla="val 1473"/>
                  <a:gd name="f35" fmla="val 3466"/>
                  <a:gd name="f36" fmla="val 1918"/>
                  <a:gd name="f37" fmla="val 2363"/>
                  <a:gd name="f38" fmla="val 2804"/>
                  <a:gd name="f39" fmla="val 3119"/>
                  <a:gd name="f40" fmla="val 2371"/>
                  <a:gd name="f41" fmla="*/ f0 1 3781"/>
                  <a:gd name="f42" fmla="*/ f1 1 3467"/>
                  <a:gd name="f43" fmla="val f2"/>
                  <a:gd name="f44" fmla="val f3"/>
                  <a:gd name="f45" fmla="val f4"/>
                  <a:gd name="f46" fmla="+- f45 0 f43"/>
                  <a:gd name="f47" fmla="+- f44 0 f43"/>
                  <a:gd name="f48" fmla="*/ f47 1 3781"/>
                  <a:gd name="f49" fmla="*/ f46 1 3467"/>
                  <a:gd name="f50" fmla="*/ f43 1 f48"/>
                  <a:gd name="f51" fmla="*/ f44 1 f48"/>
                  <a:gd name="f52" fmla="*/ f43 1 f49"/>
                  <a:gd name="f53" fmla="*/ f45 1 f49"/>
                  <a:gd name="f54" fmla="*/ f50 f41 1"/>
                  <a:gd name="f55" fmla="*/ f51 f41 1"/>
                  <a:gd name="f56" fmla="*/ f53 f42 1"/>
                  <a:gd name="f57" fmla="*/ f52 f4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4" t="f57" r="f55" b="f56"/>
                <a:pathLst>
                  <a:path w="3781" h="3467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12" y="f13"/>
                      <a:pt x="f12" y="f14"/>
                      <a:pt x="f10" y="f15"/>
                    </a:cubicBezTo>
                    <a:cubicBezTo>
                      <a:pt x="f8" y="f16"/>
                      <a:pt x="f7" y="f17"/>
                      <a:pt x="f5" y="f17"/>
                    </a:cubicBezTo>
                    <a:cubicBezTo>
                      <a:pt x="f18" y="f17"/>
                      <a:pt x="f19" y="f16"/>
                      <a:pt x="f20" y="f15"/>
                    </a:cubicBezTo>
                    <a:cubicBezTo>
                      <a:pt x="f21" y="f14"/>
                      <a:pt x="f21" y="f13"/>
                      <a:pt x="f20" y="f11"/>
                    </a:cubicBezTo>
                    <a:cubicBezTo>
                      <a:pt x="f19" y="f9"/>
                      <a:pt x="f18" y="f6"/>
                      <a:pt x="f5" y="f6"/>
                    </a:cubicBezTo>
                    <a:close/>
                    <a:moveTo>
                      <a:pt x="f22" y="f23"/>
                    </a:moveTo>
                    <a:cubicBezTo>
                      <a:pt x="f24" y="f23"/>
                      <a:pt x="f25" y="f26"/>
                      <a:pt x="f27" y="f28"/>
                    </a:cubicBezTo>
                    <a:cubicBezTo>
                      <a:pt x="f2" y="f29"/>
                      <a:pt x="f2" y="f30"/>
                      <a:pt x="f27" y="f31"/>
                    </a:cubicBezTo>
                    <a:cubicBezTo>
                      <a:pt x="f32" y="f33"/>
                      <a:pt x="f34" y="f35"/>
                      <a:pt x="f36" y="f35"/>
                    </a:cubicBezTo>
                    <a:cubicBezTo>
                      <a:pt x="f37" y="f35"/>
                      <a:pt x="f38" y="f33"/>
                      <a:pt x="f39" y="f31"/>
                    </a:cubicBezTo>
                    <a:cubicBezTo>
                      <a:pt x="f3" y="f30"/>
                      <a:pt x="f3" y="f29"/>
                      <a:pt x="f39" y="f28"/>
                    </a:cubicBezTo>
                    <a:cubicBezTo>
                      <a:pt x="f38" y="f26"/>
                      <a:pt x="f40" y="f23"/>
                      <a:pt x="f22" y="f23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6" name="Google Shape;10402;p74">
                <a:extLst>
                  <a:ext uri="{FF2B5EF4-FFF2-40B4-BE49-F238E27FC236}">
                    <a16:creationId xmlns:a16="http://schemas.microsoft.com/office/drawing/2014/main" id="{48CB454E-94EF-7E36-53EA-BF741A9C21D4}"/>
                  </a:ext>
                </a:extLst>
              </p:cNvPr>
              <p:cNvSpPr/>
              <p:nvPr/>
            </p:nvSpPr>
            <p:spPr>
              <a:xfrm>
                <a:off x="3348413" y="3422791"/>
                <a:ext cx="144082" cy="15459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726"/>
                  <a:gd name="f4" fmla="val 4758"/>
                  <a:gd name="f5" fmla="val 3533"/>
                  <a:gd name="f6" fmla="val 3442"/>
                  <a:gd name="f7" fmla="val 3355"/>
                  <a:gd name="f8" fmla="val 32"/>
                  <a:gd name="f9" fmla="val 3308"/>
                  <a:gd name="f10" fmla="val 95"/>
                  <a:gd name="f11" fmla="val 410"/>
                  <a:gd name="f12" fmla="val 3623"/>
                  <a:gd name="f13" fmla="val 788"/>
                  <a:gd name="f14" fmla="val 4127"/>
                  <a:gd name="f15" fmla="val 1953"/>
                  <a:gd name="f16" fmla="val 4600"/>
                  <a:gd name="f17" fmla="val 2678"/>
                  <a:gd name="f18" fmla="val 4663"/>
                  <a:gd name="f19" fmla="val 2615"/>
                  <a:gd name="f20" fmla="val 2521"/>
                  <a:gd name="f21" fmla="val 2395"/>
                  <a:gd name="f22" fmla="val 1544"/>
                  <a:gd name="f23" fmla="val 4348"/>
                  <a:gd name="f24" fmla="val 693"/>
                  <a:gd name="f25" fmla="val 3781"/>
                  <a:gd name="f26" fmla="val 3718"/>
                  <a:gd name="f27" fmla="*/ f0 1 4726"/>
                  <a:gd name="f28" fmla="*/ f1 1 4758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4726"/>
                  <a:gd name="f35" fmla="*/ f32 1 4758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4726" h="4758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2" y="f9"/>
                    </a:lnTo>
                    <a:cubicBezTo>
                      <a:pt x="f11" y="f12"/>
                      <a:pt x="f13" y="f14"/>
                      <a:pt x="f15" y="f4"/>
                    </a:cubicBezTo>
                    <a:lnTo>
                      <a:pt x="f16" y="f17"/>
                    </a:lnTo>
                    <a:cubicBezTo>
                      <a:pt x="f18" y="f19"/>
                      <a:pt x="f3" y="f20"/>
                      <a:pt x="f3" y="f21"/>
                    </a:cubicBezTo>
                    <a:cubicBezTo>
                      <a:pt x="f3" y="f22"/>
                      <a:pt x="f23" y="f24"/>
                      <a:pt x="f25" y="f10"/>
                    </a:cubicBezTo>
                    <a:cubicBezTo>
                      <a:pt x="f26" y="f8"/>
                      <a:pt x="f12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7" name="Google Shape;10403;p74">
                <a:extLst>
                  <a:ext uri="{FF2B5EF4-FFF2-40B4-BE49-F238E27FC236}">
                    <a16:creationId xmlns:a16="http://schemas.microsoft.com/office/drawing/2014/main" id="{BD87FE59-690C-D53B-C81E-1D88CD50537E}"/>
                  </a:ext>
                </a:extLst>
              </p:cNvPr>
              <p:cNvSpPr/>
              <p:nvPr/>
            </p:nvSpPr>
            <p:spPr>
              <a:xfrm>
                <a:off x="3295579" y="3647989"/>
                <a:ext cx="125848" cy="13309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28"/>
                  <a:gd name="f4" fmla="val 4096"/>
                  <a:gd name="f5" fmla="val 2048"/>
                  <a:gd name="f6" fmla="val 1985"/>
                  <a:gd name="f7" fmla="val 32"/>
                  <a:gd name="f8" fmla="val 63"/>
                  <a:gd name="f9" fmla="val 1954"/>
                  <a:gd name="f10" fmla="val 126"/>
                  <a:gd name="f11" fmla="val 1506"/>
                  <a:gd name="f12" fmla="val 546"/>
                  <a:gd name="f13" fmla="val 859"/>
                  <a:gd name="f14" fmla="val 767"/>
                  <a:gd name="f15" fmla="val 235"/>
                  <a:gd name="f16" fmla="val 156"/>
                  <a:gd name="f17" fmla="val 78"/>
                  <a:gd name="f18" fmla="val 764"/>
                  <a:gd name="f19" fmla="val 756"/>
                  <a:gd name="f20" fmla="val 567"/>
                  <a:gd name="f21" fmla="val 1670"/>
                  <a:gd name="f22" fmla="val 1355"/>
                  <a:gd name="f23" fmla="val 3749"/>
                  <a:gd name="f24" fmla="val 1418"/>
                  <a:gd name="f25" fmla="val 3875"/>
                  <a:gd name="f26" fmla="val 1450"/>
                  <a:gd name="f27" fmla="val 4001"/>
                  <a:gd name="f28" fmla="val 1607"/>
                  <a:gd name="f29" fmla="val 1733"/>
                  <a:gd name="f30" fmla="val 1891"/>
                  <a:gd name="f31" fmla="val 4033"/>
                  <a:gd name="f32" fmla="val 2426"/>
                  <a:gd name="f33" fmla="val 2647"/>
                  <a:gd name="f34" fmla="val 3182"/>
                  <a:gd name="f35" fmla="val 2710"/>
                  <a:gd name="f36" fmla="val 630"/>
                  <a:gd name="f37" fmla="*/ f0 1 4128"/>
                  <a:gd name="f38" fmla="*/ f1 1 4096"/>
                  <a:gd name="f39" fmla="val f2"/>
                  <a:gd name="f40" fmla="val f3"/>
                  <a:gd name="f41" fmla="val f4"/>
                  <a:gd name="f42" fmla="+- f41 0 f39"/>
                  <a:gd name="f43" fmla="+- f40 0 f39"/>
                  <a:gd name="f44" fmla="*/ f43 1 4128"/>
                  <a:gd name="f45" fmla="*/ f42 1 4096"/>
                  <a:gd name="f46" fmla="*/ f39 1 f44"/>
                  <a:gd name="f47" fmla="*/ f40 1 f44"/>
                  <a:gd name="f48" fmla="*/ f39 1 f45"/>
                  <a:gd name="f49" fmla="*/ f41 1 f45"/>
                  <a:gd name="f50" fmla="*/ f46 f37 1"/>
                  <a:gd name="f51" fmla="*/ f47 f37 1"/>
                  <a:gd name="f52" fmla="*/ f49 f38 1"/>
                  <a:gd name="f53" fmla="*/ f48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0" t="f53" r="f51" b="f52"/>
                <a:pathLst>
                  <a:path w="4128" h="4096">
                    <a:moveTo>
                      <a:pt x="f5" y="f2"/>
                    </a:moveTo>
                    <a:cubicBezTo>
                      <a:pt x="f6" y="f7"/>
                      <a:pt x="f6" y="f8"/>
                      <a:pt x="f9" y="f10"/>
                    </a:cubicBezTo>
                    <a:cubicBezTo>
                      <a:pt x="f11" y="f12"/>
                      <a:pt x="f13" y="f14"/>
                      <a:pt x="f15" y="f14"/>
                    </a:cubicBezTo>
                    <a:cubicBezTo>
                      <a:pt x="f16" y="f14"/>
                      <a:pt x="f17" y="f18"/>
                      <a:pt x="f2" y="f19"/>
                    </a:cubicBezTo>
                    <a:lnTo>
                      <a:pt x="f2" y="f19"/>
                    </a:lnTo>
                    <a:cubicBezTo>
                      <a:pt x="f20" y="f21"/>
                      <a:pt x="f22" y="f23"/>
                      <a:pt x="f24" y="f25"/>
                    </a:cubicBezTo>
                    <a:cubicBezTo>
                      <a:pt x="f26" y="f27"/>
                      <a:pt x="f28" y="f4"/>
                      <a:pt x="f29" y="f4"/>
                    </a:cubicBezTo>
                    <a:cubicBezTo>
                      <a:pt x="f30" y="f4"/>
                      <a:pt x="f6" y="f31"/>
                      <a:pt x="f5" y="f25"/>
                    </a:cubicBezTo>
                    <a:lnTo>
                      <a:pt x="f32" y="f33"/>
                    </a:lnTo>
                    <a:lnTo>
                      <a:pt x="f34" y="f33"/>
                    </a:lnTo>
                    <a:cubicBezTo>
                      <a:pt x="f3" y="f33"/>
                      <a:pt x="f35" y="f36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8" name="Google Shape;10404;p74">
                <a:extLst>
                  <a:ext uri="{FF2B5EF4-FFF2-40B4-BE49-F238E27FC236}">
                    <a16:creationId xmlns:a16="http://schemas.microsoft.com/office/drawing/2014/main" id="{B7F02C61-6936-49E9-8AD5-A9BCBC7F52B0}"/>
                  </a:ext>
                </a:extLst>
              </p:cNvPr>
              <p:cNvSpPr/>
              <p:nvPr/>
            </p:nvSpPr>
            <p:spPr>
              <a:xfrm>
                <a:off x="3369545" y="3585545"/>
                <a:ext cx="109508" cy="11573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92"/>
                  <a:gd name="f4" fmla="val 3562"/>
                  <a:gd name="f5" fmla="val 252"/>
                  <a:gd name="f6" fmla="val 1"/>
                  <a:gd name="f7" fmla="val 284"/>
                  <a:gd name="f8" fmla="val 410"/>
                  <a:gd name="f9" fmla="val 189"/>
                  <a:gd name="f10" fmla="val 883"/>
                  <a:gd name="f11" fmla="val 1292"/>
                  <a:gd name="f12" fmla="val 630"/>
                  <a:gd name="f13" fmla="val 1922"/>
                  <a:gd name="f14" fmla="val 1134"/>
                  <a:gd name="f15" fmla="val 2615"/>
                  <a:gd name="f16" fmla="val 1544"/>
                  <a:gd name="f17" fmla="val 3466"/>
                  <a:gd name="f18" fmla="val 1565"/>
                  <a:gd name="f19" fmla="val 3530"/>
                  <a:gd name="f20" fmla="val 1634"/>
                  <a:gd name="f21" fmla="val 1715"/>
                  <a:gd name="f22" fmla="val 1874"/>
                  <a:gd name="f23" fmla="val 2080"/>
                  <a:gd name="f24" fmla="val 3443"/>
                  <a:gd name="f25" fmla="val 3214"/>
                  <a:gd name="f26" fmla="val 2458"/>
                  <a:gd name="f27" fmla="val 3308"/>
                  <a:gd name="f28" fmla="val 3497"/>
                  <a:gd name="f29" fmla="val 1985"/>
                  <a:gd name="f30" fmla="val 1891"/>
                  <a:gd name="f31" fmla="val 1733"/>
                  <a:gd name="f32" fmla="val 1576"/>
                  <a:gd name="f33" fmla="val 1450"/>
                  <a:gd name="f34" fmla="val 3340"/>
                  <a:gd name="f35" fmla="val 1418"/>
                  <a:gd name="f36" fmla="val 3182"/>
                  <a:gd name="f37" fmla="val 1355"/>
                  <a:gd name="f38" fmla="val 568"/>
                  <a:gd name="f39" fmla="*/ f0 1 3592"/>
                  <a:gd name="f40" fmla="*/ f1 1 3562"/>
                  <a:gd name="f41" fmla="val f2"/>
                  <a:gd name="f42" fmla="val f3"/>
                  <a:gd name="f43" fmla="val f4"/>
                  <a:gd name="f44" fmla="+- f43 0 f41"/>
                  <a:gd name="f45" fmla="+- f42 0 f41"/>
                  <a:gd name="f46" fmla="*/ f45 1 3592"/>
                  <a:gd name="f47" fmla="*/ f44 1 3562"/>
                  <a:gd name="f48" fmla="*/ f41 1 f46"/>
                  <a:gd name="f49" fmla="*/ f42 1 f46"/>
                  <a:gd name="f50" fmla="*/ f41 1 f47"/>
                  <a:gd name="f51" fmla="*/ f43 1 f47"/>
                  <a:gd name="f52" fmla="*/ f48 f39 1"/>
                  <a:gd name="f53" fmla="*/ f49 f39 1"/>
                  <a:gd name="f54" fmla="*/ f51 f40 1"/>
                  <a:gd name="f55" fmla="*/ f50 f4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2" t="f55" r="f53" b="f54"/>
                <a:pathLst>
                  <a:path w="3592" h="3562">
                    <a:moveTo>
                      <a:pt x="f5" y="f6"/>
                    </a:moveTo>
                    <a:cubicBezTo>
                      <a:pt x="f7" y="f8"/>
                      <a:pt x="f9" y="f10"/>
                      <a:pt x="f2" y="f11"/>
                    </a:cubicBezTo>
                    <a:cubicBezTo>
                      <a:pt x="f12" y="f13"/>
                      <a:pt x="f14" y="f15"/>
                      <a:pt x="f16" y="f17"/>
                    </a:cubicBezTo>
                    <a:cubicBezTo>
                      <a:pt x="f18" y="f19"/>
                      <a:pt x="f20" y="f4"/>
                      <a:pt x="f21" y="f4"/>
                    </a:cubicBezTo>
                    <a:cubicBezTo>
                      <a:pt x="f22" y="f4"/>
                      <a:pt x="f23" y="f24"/>
                      <a:pt x="f23" y="f25"/>
                    </a:cubicBezTo>
                    <a:lnTo>
                      <a:pt x="f23" y="f26"/>
                    </a:lnTo>
                    <a:lnTo>
                      <a:pt x="f27" y="f23"/>
                    </a:lnTo>
                    <a:cubicBezTo>
                      <a:pt x="f28" y="f29"/>
                      <a:pt x="f3" y="f30"/>
                      <a:pt x="f3" y="f31"/>
                    </a:cubicBezTo>
                    <a:cubicBezTo>
                      <a:pt x="f3" y="f32"/>
                      <a:pt x="f28" y="f33"/>
                      <a:pt x="f34" y="f35"/>
                    </a:cubicBezTo>
                    <a:cubicBezTo>
                      <a:pt x="f36" y="f37"/>
                      <a:pt x="f14" y="f38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09" name="Google Shape;10405;p74">
                <a:extLst>
                  <a:ext uri="{FF2B5EF4-FFF2-40B4-BE49-F238E27FC236}">
                    <a16:creationId xmlns:a16="http://schemas.microsoft.com/office/drawing/2014/main" id="{603B0054-B62C-F3A3-59E4-2926BE07E2F9}"/>
                  </a:ext>
                </a:extLst>
              </p:cNvPr>
              <p:cNvSpPr/>
              <p:nvPr/>
            </p:nvSpPr>
            <p:spPr>
              <a:xfrm>
                <a:off x="3141896" y="3638763"/>
                <a:ext cx="146971" cy="15359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21"/>
                  <a:gd name="f4" fmla="val 4727"/>
                  <a:gd name="f5" fmla="val 3372"/>
                  <a:gd name="f6" fmla="val 1"/>
                  <a:gd name="f7" fmla="val 95"/>
                  <a:gd name="f8" fmla="val 3277"/>
                  <a:gd name="f9" fmla="val 3435"/>
                  <a:gd name="f10" fmla="val 3687"/>
                  <a:gd name="f11" fmla="val 158"/>
                  <a:gd name="f12" fmla="val 3781"/>
                  <a:gd name="f13" fmla="val 788"/>
                  <a:gd name="f14" fmla="val 4411"/>
                  <a:gd name="f15" fmla="val 1607"/>
                  <a:gd name="f16" fmla="val 2458"/>
                  <a:gd name="f17" fmla="val 2584"/>
                  <a:gd name="f18" fmla="val 2679"/>
                  <a:gd name="f19" fmla="val 4695"/>
                  <a:gd name="f20" fmla="val 2742"/>
                  <a:gd name="f21" fmla="val 4632"/>
                  <a:gd name="f22" fmla="val 1986"/>
                  <a:gd name="f23" fmla="val 4254"/>
                  <a:gd name="f24" fmla="val 851"/>
                  <a:gd name="f25" fmla="val 3718"/>
                  <a:gd name="f26" fmla="val 442"/>
                  <a:gd name="f27" fmla="*/ f0 1 4821"/>
                  <a:gd name="f28" fmla="*/ f1 1 4727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4821"/>
                  <a:gd name="f35" fmla="*/ f32 1 4727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4821" h="4727">
                    <a:moveTo>
                      <a:pt x="f5" y="f6"/>
                    </a:moveTo>
                    <a:lnTo>
                      <a:pt x="f7" y="f8"/>
                    </a:lnTo>
                    <a:cubicBezTo>
                      <a:pt x="f6" y="f9"/>
                      <a:pt x="f6" y="f10"/>
                      <a:pt x="f11" y="f12"/>
                    </a:cubicBezTo>
                    <a:cubicBezTo>
                      <a:pt x="f13" y="f14"/>
                      <a:pt x="f15" y="f4"/>
                      <a:pt x="f16" y="f4"/>
                    </a:cubicBezTo>
                    <a:cubicBezTo>
                      <a:pt x="f17" y="f4"/>
                      <a:pt x="f18" y="f19"/>
                      <a:pt x="f20" y="f21"/>
                    </a:cubicBezTo>
                    <a:lnTo>
                      <a:pt x="f3" y="f22"/>
                    </a:lnTo>
                    <a:cubicBezTo>
                      <a:pt x="f23" y="f24"/>
                      <a:pt x="f25" y="f2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0" name="Google Shape;10406;p74">
                <a:extLst>
                  <a:ext uri="{FF2B5EF4-FFF2-40B4-BE49-F238E27FC236}">
                    <a16:creationId xmlns:a16="http://schemas.microsoft.com/office/drawing/2014/main" id="{90449659-05E4-DC81-015F-080433D43D97}"/>
                  </a:ext>
                </a:extLst>
              </p:cNvPr>
              <p:cNvSpPr/>
              <p:nvPr/>
            </p:nvSpPr>
            <p:spPr>
              <a:xfrm>
                <a:off x="3295579" y="3410510"/>
                <a:ext cx="126827" cy="10956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60"/>
                  <a:gd name="f4" fmla="val 3372"/>
                  <a:gd name="f5" fmla="val 2836"/>
                  <a:gd name="f6" fmla="val 2678"/>
                  <a:gd name="f7" fmla="val 2584"/>
                  <a:gd name="f8" fmla="val 32"/>
                  <a:gd name="f9" fmla="val 2521"/>
                  <a:gd name="f10" fmla="val 95"/>
                  <a:gd name="f11" fmla="val 3245"/>
                  <a:gd name="f12" fmla="val 90"/>
                  <a:gd name="f13" fmla="val 3238"/>
                  <a:gd name="f14" fmla="val 181"/>
                  <a:gd name="f15" fmla="val 3234"/>
                  <a:gd name="f16" fmla="val 272"/>
                  <a:gd name="f17" fmla="val 568"/>
                  <a:gd name="f18" fmla="val 870"/>
                  <a:gd name="f19" fmla="val 3275"/>
                  <a:gd name="f20" fmla="val 1135"/>
                  <a:gd name="f21" fmla="val 3371"/>
                  <a:gd name="f22" fmla="val 1324"/>
                  <a:gd name="f23" fmla="val 3119"/>
                  <a:gd name="f24" fmla="val 3939"/>
                  <a:gd name="f25" fmla="val 567"/>
                  <a:gd name="f26" fmla="val 4159"/>
                  <a:gd name="f27" fmla="val 347"/>
                  <a:gd name="f28" fmla="val 3718"/>
                  <a:gd name="f29" fmla="val 158"/>
                  <a:gd name="f30" fmla="val 3308"/>
                  <a:gd name="f31" fmla="*/ f0 1 4160"/>
                  <a:gd name="f32" fmla="*/ f1 1 3372"/>
                  <a:gd name="f33" fmla="val f2"/>
                  <a:gd name="f34" fmla="val f3"/>
                  <a:gd name="f35" fmla="val f4"/>
                  <a:gd name="f36" fmla="+- f35 0 f33"/>
                  <a:gd name="f37" fmla="+- f34 0 f33"/>
                  <a:gd name="f38" fmla="*/ f37 1 4160"/>
                  <a:gd name="f39" fmla="*/ f36 1 3372"/>
                  <a:gd name="f40" fmla="*/ f33 1 f38"/>
                  <a:gd name="f41" fmla="*/ f34 1 f38"/>
                  <a:gd name="f42" fmla="*/ f33 1 f39"/>
                  <a:gd name="f43" fmla="*/ f35 1 f39"/>
                  <a:gd name="f44" fmla="*/ f40 f31 1"/>
                  <a:gd name="f45" fmla="*/ f41 f31 1"/>
                  <a:gd name="f46" fmla="*/ f43 f32 1"/>
                  <a:gd name="f47" fmla="*/ f42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4" t="f47" r="f45" b="f46"/>
                <a:pathLst>
                  <a:path w="4160" h="3372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2" y="f11"/>
                    </a:lnTo>
                    <a:cubicBezTo>
                      <a:pt x="f12" y="f13"/>
                      <a:pt x="f14" y="f15"/>
                      <a:pt x="f16" y="f15"/>
                    </a:cubicBezTo>
                    <a:cubicBezTo>
                      <a:pt x="f17" y="f15"/>
                      <a:pt x="f18" y="f19"/>
                      <a:pt x="f20" y="f21"/>
                    </a:cubicBezTo>
                    <a:cubicBezTo>
                      <a:pt x="f22" y="f23"/>
                      <a:pt x="f24" y="f25"/>
                      <a:pt x="f26" y="f27"/>
                    </a:cubicBezTo>
                    <a:cubicBezTo>
                      <a:pt x="f28" y="f29"/>
                      <a:pt x="f30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1" name="Google Shape;10407;p74">
                <a:extLst>
                  <a:ext uri="{FF2B5EF4-FFF2-40B4-BE49-F238E27FC236}">
                    <a16:creationId xmlns:a16="http://schemas.microsoft.com/office/drawing/2014/main" id="{978EFD32-9B8D-4C4E-3495-5ECB2E156DDD}"/>
                  </a:ext>
                </a:extLst>
              </p:cNvPr>
              <p:cNvSpPr/>
              <p:nvPr/>
            </p:nvSpPr>
            <p:spPr>
              <a:xfrm>
                <a:off x="3132295" y="3579400"/>
                <a:ext cx="102796" cy="13926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372"/>
                  <a:gd name="f4" fmla="val 4286"/>
                  <a:gd name="f5" fmla="val 3246"/>
                  <a:gd name="f6" fmla="val 1"/>
                  <a:gd name="f7" fmla="val 95"/>
                  <a:gd name="f8" fmla="val 2552"/>
                  <a:gd name="f9" fmla="val 32"/>
                  <a:gd name="f10" fmla="val 2615"/>
                  <a:gd name="f11" fmla="val 2710"/>
                  <a:gd name="f12" fmla="val 2836"/>
                  <a:gd name="f13" fmla="val 3340"/>
                  <a:gd name="f14" fmla="val 3844"/>
                  <a:gd name="f15" fmla="val 347"/>
                  <a:gd name="f16" fmla="val 4285"/>
                  <a:gd name="f17" fmla="val 1261"/>
                  <a:gd name="f18" fmla="val 3214"/>
                  <a:gd name="f19" fmla="val 851"/>
                  <a:gd name="f20" fmla="val 3183"/>
                  <a:gd name="f21" fmla="val 410"/>
                  <a:gd name="f22" fmla="*/ f0 1 3372"/>
                  <a:gd name="f23" fmla="*/ f1 1 4286"/>
                  <a:gd name="f24" fmla="val f2"/>
                  <a:gd name="f25" fmla="val f3"/>
                  <a:gd name="f26" fmla="val f4"/>
                  <a:gd name="f27" fmla="+- f26 0 f24"/>
                  <a:gd name="f28" fmla="+- f25 0 f24"/>
                  <a:gd name="f29" fmla="*/ f28 1 3372"/>
                  <a:gd name="f30" fmla="*/ f27 1 4286"/>
                  <a:gd name="f31" fmla="*/ f24 1 f29"/>
                  <a:gd name="f32" fmla="*/ f25 1 f29"/>
                  <a:gd name="f33" fmla="*/ f24 1 f30"/>
                  <a:gd name="f34" fmla="*/ f26 1 f30"/>
                  <a:gd name="f35" fmla="*/ f31 f22 1"/>
                  <a:gd name="f36" fmla="*/ f32 f22 1"/>
                  <a:gd name="f37" fmla="*/ f34 f23 1"/>
                  <a:gd name="f38" fmla="*/ f33 f2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5" t="f38" r="f36" b="f37"/>
                <a:pathLst>
                  <a:path w="3372" h="4286">
                    <a:moveTo>
                      <a:pt x="f5" y="f6"/>
                    </a:moveTo>
                    <a:lnTo>
                      <a:pt x="f7" y="f8"/>
                    </a:lnTo>
                    <a:cubicBezTo>
                      <a:pt x="f9" y="f10"/>
                      <a:pt x="f6" y="f11"/>
                      <a:pt x="f6" y="f12"/>
                    </a:cubicBezTo>
                    <a:cubicBezTo>
                      <a:pt x="f6" y="f13"/>
                      <a:pt x="f7" y="f14"/>
                      <a:pt x="f15" y="f16"/>
                    </a:cubicBezTo>
                    <a:lnTo>
                      <a:pt x="f3" y="f17"/>
                    </a:lnTo>
                    <a:cubicBezTo>
                      <a:pt x="f18" y="f19"/>
                      <a:pt x="f20" y="f21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12" name="Google Shape;10421;p74">
              <a:extLst>
                <a:ext uri="{FF2B5EF4-FFF2-40B4-BE49-F238E27FC236}">
                  <a16:creationId xmlns:a16="http://schemas.microsoft.com/office/drawing/2014/main" id="{C352BF85-F6D1-0BAF-3A3D-673AF7774689}"/>
                </a:ext>
              </a:extLst>
            </p:cNvPr>
            <p:cNvGrpSpPr/>
            <p:nvPr/>
          </p:nvGrpSpPr>
          <p:grpSpPr>
            <a:xfrm>
              <a:off x="7136517" y="3419289"/>
              <a:ext cx="362148" cy="386982"/>
              <a:chOff x="7136517" y="3419289"/>
              <a:chExt cx="362148" cy="386982"/>
            </a:xfrm>
          </p:grpSpPr>
          <p:sp>
            <p:nvSpPr>
              <p:cNvPr id="113" name="Google Shape;10422;p74">
                <a:extLst>
                  <a:ext uri="{FF2B5EF4-FFF2-40B4-BE49-F238E27FC236}">
                    <a16:creationId xmlns:a16="http://schemas.microsoft.com/office/drawing/2014/main" id="{71E711C5-63CB-1D58-78ED-0949E66DC350}"/>
                  </a:ext>
                </a:extLst>
              </p:cNvPr>
              <p:cNvSpPr/>
              <p:nvPr/>
            </p:nvSpPr>
            <p:spPr>
              <a:xfrm>
                <a:off x="7136517" y="3555434"/>
                <a:ext cx="43260" cy="24878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7657"/>
                  <a:gd name="f5" fmla="val 410"/>
                  <a:gd name="f6" fmla="val 221"/>
                  <a:gd name="f7" fmla="val 64"/>
                  <a:gd name="f8" fmla="val 158"/>
                  <a:gd name="f9" fmla="val 347"/>
                  <a:gd name="f10" fmla="val 1"/>
                  <a:gd name="f11" fmla="val 2867"/>
                  <a:gd name="f12" fmla="val 4789"/>
                  <a:gd name="f13" fmla="val 7310"/>
                  <a:gd name="f14" fmla="val 7530"/>
                  <a:gd name="f15" fmla="val 7656"/>
                  <a:gd name="f16" fmla="val 379"/>
                  <a:gd name="f17" fmla="val 568"/>
                  <a:gd name="f18" fmla="val 725"/>
                  <a:gd name="f19" fmla="val 1355"/>
                  <a:gd name="f20" fmla="val 1418"/>
                  <a:gd name="f21" fmla="*/ f0 1 1419"/>
                  <a:gd name="f22" fmla="*/ f1 1 7657"/>
                  <a:gd name="f23" fmla="val f2"/>
                  <a:gd name="f24" fmla="val f3"/>
                  <a:gd name="f25" fmla="val f4"/>
                  <a:gd name="f26" fmla="+- f25 0 f23"/>
                  <a:gd name="f27" fmla="+- f24 0 f23"/>
                  <a:gd name="f28" fmla="*/ f27 1 1419"/>
                  <a:gd name="f29" fmla="*/ f26 1 7657"/>
                  <a:gd name="f30" fmla="*/ f23 1 f28"/>
                  <a:gd name="f31" fmla="*/ f24 1 f28"/>
                  <a:gd name="f32" fmla="*/ f23 1 f29"/>
                  <a:gd name="f33" fmla="*/ f25 1 f29"/>
                  <a:gd name="f34" fmla="*/ f30 f21 1"/>
                  <a:gd name="f35" fmla="*/ f31 f21 1"/>
                  <a:gd name="f36" fmla="*/ f33 f22 1"/>
                  <a:gd name="f37" fmla="*/ f32 f2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4" t="f37" r="f35" b="f36"/>
                <a:pathLst>
                  <a:path w="1419" h="7657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10" y="f11"/>
                      <a:pt x="f10" y="f12"/>
                      <a:pt x="f10" y="f13"/>
                    </a:cubicBezTo>
                    <a:cubicBezTo>
                      <a:pt x="f10" y="f14"/>
                      <a:pt x="f8" y="f15"/>
                      <a:pt x="f16" y="f15"/>
                    </a:cubicBezTo>
                    <a:cubicBezTo>
                      <a:pt x="f17" y="f15"/>
                      <a:pt x="f18" y="f14"/>
                      <a:pt x="f18" y="f13"/>
                    </a:cubicBezTo>
                    <a:lnTo>
                      <a:pt x="f18" y="f19"/>
                    </a:lnTo>
                    <a:lnTo>
                      <a:pt x="f20" y="f19"/>
                    </a:lnTo>
                    <a:lnTo>
                      <a:pt x="f20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4" name="Google Shape;10423;p74">
                <a:extLst>
                  <a:ext uri="{FF2B5EF4-FFF2-40B4-BE49-F238E27FC236}">
                    <a16:creationId xmlns:a16="http://schemas.microsoft.com/office/drawing/2014/main" id="{44A3A149-9058-4BBA-029A-76D1AF437A5F}"/>
                  </a:ext>
                </a:extLst>
              </p:cNvPr>
              <p:cNvSpPr/>
              <p:nvPr/>
            </p:nvSpPr>
            <p:spPr>
              <a:xfrm>
                <a:off x="7177829" y="3646544"/>
                <a:ext cx="149870" cy="15972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916"/>
                  <a:gd name="f4" fmla="val 2080"/>
                  <a:gd name="f5" fmla="val 693"/>
                  <a:gd name="f6" fmla="val 1733"/>
                  <a:gd name="f7" fmla="val 788"/>
                  <a:gd name="f8" fmla="val 1481"/>
                  <a:gd name="f9" fmla="val 2458"/>
                  <a:gd name="f10" fmla="val 2678"/>
                  <a:gd name="f11" fmla="val 158"/>
                  <a:gd name="f12" fmla="val 2836"/>
                  <a:gd name="f13" fmla="val 347"/>
                  <a:gd name="f14" fmla="val 3529"/>
                  <a:gd name="f15" fmla="val 1072"/>
                  <a:gd name="f16" fmla="val 473"/>
                  <a:gd name="f17" fmla="val 32"/>
                  <a:gd name="f18" fmla="val 4001"/>
                  <a:gd name="f19" fmla="val 4569"/>
                  <a:gd name="f20" fmla="val 4758"/>
                  <a:gd name="f21" fmla="val 189"/>
                  <a:gd name="f22" fmla="val 4915"/>
                  <a:gd name="f23" fmla="val 410"/>
                  <a:gd name="f24" fmla="val 599"/>
                  <a:gd name="f25" fmla="val 757"/>
                  <a:gd name="f26" fmla="val 4348"/>
                  <a:gd name="f27" fmla="val 914"/>
                  <a:gd name="f28" fmla="val 4190"/>
                  <a:gd name="f29" fmla="val 1103"/>
                  <a:gd name="f30" fmla="val 2143"/>
                  <a:gd name="f31" fmla="val 2300"/>
                  <a:gd name="f32" fmla="val 2489"/>
                  <a:gd name="f33" fmla="val 3876"/>
                  <a:gd name="f34" fmla="val 4065"/>
                  <a:gd name="f35" fmla="val 4222"/>
                  <a:gd name="f36" fmla="val 4380"/>
                  <a:gd name="f37" fmla="val 3970"/>
                  <a:gd name="f38" fmla="val 4443"/>
                  <a:gd name="f39" fmla="val 3907"/>
                  <a:gd name="f40" fmla="val 2867"/>
                  <a:gd name="f41" fmla="val 4537"/>
                  <a:gd name="f42" fmla="val 2773"/>
                  <a:gd name="f43" fmla="val 4726"/>
                  <a:gd name="f44" fmla="val 4884"/>
                  <a:gd name="f45" fmla="val 2615"/>
                  <a:gd name="f46" fmla="val 2426"/>
                  <a:gd name="f47" fmla="val 4096"/>
                  <a:gd name="f48" fmla="val 662"/>
                  <a:gd name="f49" fmla="val 3151"/>
                  <a:gd name="f50" fmla="val 2804"/>
                  <a:gd name="f51" fmla="*/ f0 1 4916"/>
                  <a:gd name="f52" fmla="*/ f1 1 4916"/>
                  <a:gd name="f53" fmla="val f2"/>
                  <a:gd name="f54" fmla="val f3"/>
                  <a:gd name="f55" fmla="+- f54 0 f53"/>
                  <a:gd name="f56" fmla="*/ f55 1 4916"/>
                  <a:gd name="f57" fmla="*/ f53 1 f56"/>
                  <a:gd name="f58" fmla="*/ f54 1 f56"/>
                  <a:gd name="f59" fmla="*/ f57 f51 1"/>
                  <a:gd name="f60" fmla="*/ f58 f51 1"/>
                  <a:gd name="f61" fmla="*/ f58 f52 1"/>
                  <a:gd name="f62" fmla="*/ f57 f5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9" t="f62" r="f60" b="f61"/>
                <a:pathLst>
                  <a:path w="4916" h="4916">
                    <a:moveTo>
                      <a:pt x="f4" y="f2"/>
                    </a:moveTo>
                    <a:lnTo>
                      <a:pt x="f4" y="f5"/>
                    </a:lnTo>
                    <a:lnTo>
                      <a:pt x="f6" y="f5"/>
                    </a:lnTo>
                    <a:cubicBezTo>
                      <a:pt x="f7" y="f5"/>
                      <a:pt x="f2" y="f8"/>
                      <a:pt x="f2" y="f9"/>
                    </a:cubicBezTo>
                    <a:cubicBezTo>
                      <a:pt x="f2" y="f10"/>
                      <a:pt x="f11" y="f12"/>
                      <a:pt x="f13" y="f12"/>
                    </a:cubicBezTo>
                    <a:lnTo>
                      <a:pt x="f4" y="f12"/>
                    </a:lnTo>
                    <a:lnTo>
                      <a:pt x="f4" y="f14"/>
                    </a:lnTo>
                    <a:lnTo>
                      <a:pt x="f15" y="f14"/>
                    </a:lnTo>
                    <a:cubicBezTo>
                      <a:pt x="f16" y="f14"/>
                      <a:pt x="f17" y="f18"/>
                      <a:pt x="f17" y="f19"/>
                    </a:cubicBezTo>
                    <a:cubicBezTo>
                      <a:pt x="f17" y="f20"/>
                      <a:pt x="f21" y="f22"/>
                      <a:pt x="f23" y="f22"/>
                    </a:cubicBezTo>
                    <a:cubicBezTo>
                      <a:pt x="f24" y="f22"/>
                      <a:pt x="f25" y="f20"/>
                      <a:pt x="f25" y="f19"/>
                    </a:cubicBezTo>
                    <a:cubicBezTo>
                      <a:pt x="f25" y="f26"/>
                      <a:pt x="f27" y="f28"/>
                      <a:pt x="f29" y="f28"/>
                    </a:cubicBezTo>
                    <a:lnTo>
                      <a:pt x="f30" y="f28"/>
                    </a:lnTo>
                    <a:lnTo>
                      <a:pt x="f30" y="f19"/>
                    </a:lnTo>
                    <a:cubicBezTo>
                      <a:pt x="f30" y="f20"/>
                      <a:pt x="f31" y="f22"/>
                      <a:pt x="f32" y="f22"/>
                    </a:cubicBezTo>
                    <a:cubicBezTo>
                      <a:pt x="f10" y="f22"/>
                      <a:pt x="f12" y="f20"/>
                      <a:pt x="f12" y="f19"/>
                    </a:cubicBezTo>
                    <a:lnTo>
                      <a:pt x="f12" y="f28"/>
                    </a:lnTo>
                    <a:lnTo>
                      <a:pt x="f33" y="f28"/>
                    </a:lnTo>
                    <a:cubicBezTo>
                      <a:pt x="f34" y="f28"/>
                      <a:pt x="f35" y="f26"/>
                      <a:pt x="f35" y="f19"/>
                    </a:cubicBezTo>
                    <a:cubicBezTo>
                      <a:pt x="f35" y="f20"/>
                      <a:pt x="f36" y="f22"/>
                      <a:pt x="f19" y="f22"/>
                    </a:cubicBezTo>
                    <a:cubicBezTo>
                      <a:pt x="f20" y="f22"/>
                      <a:pt x="f22" y="f20"/>
                      <a:pt x="f22" y="f19"/>
                    </a:cubicBezTo>
                    <a:cubicBezTo>
                      <a:pt x="f22" y="f37"/>
                      <a:pt x="f38" y="f14"/>
                      <a:pt x="f39" y="f14"/>
                    </a:cubicBezTo>
                    <a:lnTo>
                      <a:pt x="f40" y="f14"/>
                    </a:lnTo>
                    <a:lnTo>
                      <a:pt x="f40" y="f12"/>
                    </a:lnTo>
                    <a:lnTo>
                      <a:pt x="f41" y="f12"/>
                    </a:lnTo>
                    <a:lnTo>
                      <a:pt x="f41" y="f42"/>
                    </a:lnTo>
                    <a:cubicBezTo>
                      <a:pt x="f43" y="f42"/>
                      <a:pt x="f44" y="f45"/>
                      <a:pt x="f44" y="f46"/>
                    </a:cubicBezTo>
                    <a:cubicBezTo>
                      <a:pt x="f44" y="f8"/>
                      <a:pt x="f47" y="f48"/>
                      <a:pt x="f49" y="f48"/>
                    </a:cubicBezTo>
                    <a:lnTo>
                      <a:pt x="f50" y="f48"/>
                    </a:lnTo>
                    <a:lnTo>
                      <a:pt x="f50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5" name="Google Shape;10424;p74">
                <a:extLst>
                  <a:ext uri="{FF2B5EF4-FFF2-40B4-BE49-F238E27FC236}">
                    <a16:creationId xmlns:a16="http://schemas.microsoft.com/office/drawing/2014/main" id="{9BA419F7-D31F-6E29-F3F9-38431DA145F1}"/>
                  </a:ext>
                </a:extLst>
              </p:cNvPr>
              <p:cNvSpPr/>
              <p:nvPr/>
            </p:nvSpPr>
            <p:spPr>
              <a:xfrm>
                <a:off x="7346874" y="3419289"/>
                <a:ext cx="128710" cy="4607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222"/>
                  <a:gd name="f4" fmla="val 1418"/>
                  <a:gd name="f5" fmla="val 725"/>
                  <a:gd name="f6" fmla="val 315"/>
                  <a:gd name="f7" fmla="val 63"/>
                  <a:gd name="f8" fmla="val 1103"/>
                  <a:gd name="f9" fmla="val 378"/>
                  <a:gd name="f10" fmla="val 3875"/>
                  <a:gd name="f11" fmla="val 4064"/>
                  <a:gd name="f12" fmla="val 1260"/>
                  <a:gd name="f13" fmla="val 1071"/>
                  <a:gd name="f14" fmla="val 158"/>
                  <a:gd name="f15" fmla="*/ f0 1 4222"/>
                  <a:gd name="f16" fmla="*/ f1 1 1418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4222"/>
                  <a:gd name="f23" fmla="*/ f20 1 1418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4222" h="1418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cubicBezTo>
                      <a:pt x="f7" y="f8"/>
                      <a:pt x="f9" y="f4"/>
                      <a:pt x="f5" y="f4"/>
                    </a:cubicBezTo>
                    <a:lnTo>
                      <a:pt x="f10" y="f4"/>
                    </a:lnTo>
                    <a:cubicBezTo>
                      <a:pt x="f11" y="f4"/>
                      <a:pt x="f3" y="f12"/>
                      <a:pt x="f3" y="f13"/>
                    </a:cubicBezTo>
                    <a:lnTo>
                      <a:pt x="f3" y="f9"/>
                    </a:lnTo>
                    <a:cubicBezTo>
                      <a:pt x="f3" y="f14"/>
                      <a:pt x="f11" y="f2"/>
                      <a:pt x="f10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6" name="Google Shape;10425;p74">
                <a:extLst>
                  <a:ext uri="{FF2B5EF4-FFF2-40B4-BE49-F238E27FC236}">
                    <a16:creationId xmlns:a16="http://schemas.microsoft.com/office/drawing/2014/main" id="{5C3AFBDD-EEB8-78B8-9D86-70C02AC0E52A}"/>
                  </a:ext>
                </a:extLst>
              </p:cNvPr>
              <p:cNvSpPr/>
              <p:nvPr/>
            </p:nvSpPr>
            <p:spPr>
              <a:xfrm>
                <a:off x="7368948" y="3488893"/>
                <a:ext cx="127796" cy="4610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92"/>
                  <a:gd name="f4" fmla="val 1419"/>
                  <a:gd name="f5" fmla="val 694"/>
                  <a:gd name="f6" fmla="val 1"/>
                  <a:gd name="f7" fmla="val 316"/>
                  <a:gd name="f8" fmla="val 1103"/>
                  <a:gd name="f9" fmla="val 1418"/>
                  <a:gd name="f10" fmla="val 3845"/>
                  <a:gd name="f11" fmla="val 4065"/>
                  <a:gd name="f12" fmla="val 4191"/>
                  <a:gd name="f13" fmla="val 1261"/>
                  <a:gd name="f14" fmla="val 1072"/>
                  <a:gd name="f15" fmla="val 347"/>
                  <a:gd name="f16" fmla="val 158"/>
                  <a:gd name="f17" fmla="*/ f0 1 4192"/>
                  <a:gd name="f18" fmla="*/ f1 1 1419"/>
                  <a:gd name="f19" fmla="val f2"/>
                  <a:gd name="f20" fmla="val f3"/>
                  <a:gd name="f21" fmla="val f4"/>
                  <a:gd name="f22" fmla="+- f21 0 f19"/>
                  <a:gd name="f23" fmla="+- f20 0 f19"/>
                  <a:gd name="f24" fmla="*/ f23 1 4192"/>
                  <a:gd name="f25" fmla="*/ f22 1 1419"/>
                  <a:gd name="f26" fmla="*/ f19 1 f24"/>
                  <a:gd name="f27" fmla="*/ f20 1 f24"/>
                  <a:gd name="f28" fmla="*/ f19 1 f25"/>
                  <a:gd name="f29" fmla="*/ f21 1 f25"/>
                  <a:gd name="f30" fmla="*/ f26 f17 1"/>
                  <a:gd name="f31" fmla="*/ f27 f17 1"/>
                  <a:gd name="f32" fmla="*/ f29 f18 1"/>
                  <a:gd name="f33" fmla="*/ f28 f1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0" t="f33" r="f31" b="f32"/>
                <a:pathLst>
                  <a:path w="4192" h="1419">
                    <a:moveTo>
                      <a:pt x="f5" y="f6"/>
                    </a:moveTo>
                    <a:cubicBezTo>
                      <a:pt x="f7" y="f6"/>
                      <a:pt x="f6" y="f7"/>
                      <a:pt x="f6" y="f5"/>
                    </a:cubicBezTo>
                    <a:cubicBezTo>
                      <a:pt x="f6" y="f8"/>
                      <a:pt x="f7" y="f9"/>
                      <a:pt x="f5" y="f9"/>
                    </a:cubicBezTo>
                    <a:lnTo>
                      <a:pt x="f10" y="f9"/>
                    </a:lnTo>
                    <a:cubicBezTo>
                      <a:pt x="f11" y="f9"/>
                      <a:pt x="f12" y="f13"/>
                      <a:pt x="f12" y="f14"/>
                    </a:cubicBezTo>
                    <a:lnTo>
                      <a:pt x="f12" y="f15"/>
                    </a:lnTo>
                    <a:cubicBezTo>
                      <a:pt x="f12" y="f16"/>
                      <a:pt x="f11" y="f6"/>
                      <a:pt x="f10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7" name="Google Shape;10426;p74">
                <a:extLst>
                  <a:ext uri="{FF2B5EF4-FFF2-40B4-BE49-F238E27FC236}">
                    <a16:creationId xmlns:a16="http://schemas.microsoft.com/office/drawing/2014/main" id="{8917FA61-ACDD-35D5-0FD1-765639D1B167}"/>
                  </a:ext>
                </a:extLst>
              </p:cNvPr>
              <p:cNvSpPr/>
              <p:nvPr/>
            </p:nvSpPr>
            <p:spPr>
              <a:xfrm>
                <a:off x="7348795" y="3622980"/>
                <a:ext cx="148891" cy="4610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1419"/>
                  <a:gd name="f5" fmla="val 1"/>
                  <a:gd name="f6" fmla="val 1418"/>
                  <a:gd name="f7" fmla="val 2773"/>
                  <a:gd name="f8" fmla="val 347"/>
                  <a:gd name="f9" fmla="val 568"/>
                  <a:gd name="f10" fmla="val 2615"/>
                  <a:gd name="f11" fmla="val 725"/>
                  <a:gd name="f12" fmla="val 2426"/>
                  <a:gd name="f13" fmla="val 2237"/>
                  <a:gd name="f14" fmla="val 2080"/>
                  <a:gd name="f15" fmla="*/ f0 1 4884"/>
                  <a:gd name="f16" fmla="*/ f1 1 1419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4884"/>
                  <a:gd name="f23" fmla="*/ f20 1 1419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4884" h="1419">
                    <a:moveTo>
                      <a:pt x="f2" y="f5"/>
                    </a:moveTo>
                    <a:lnTo>
                      <a:pt x="f2" y="f6"/>
                    </a:lnTo>
                    <a:lnTo>
                      <a:pt x="f3" y="f6"/>
                    </a:lnTo>
                    <a:lnTo>
                      <a:pt x="f3" y="f5"/>
                    </a:lnTo>
                    <a:lnTo>
                      <a:pt x="f7" y="f5"/>
                    </a:lnTo>
                    <a:lnTo>
                      <a:pt x="f7" y="f8"/>
                    </a:lnTo>
                    <a:cubicBezTo>
                      <a:pt x="f7" y="f9"/>
                      <a:pt x="f10" y="f11"/>
                      <a:pt x="f12" y="f11"/>
                    </a:cubicBezTo>
                    <a:cubicBezTo>
                      <a:pt x="f13" y="f11"/>
                      <a:pt x="f14" y="f9"/>
                      <a:pt x="f14" y="f8"/>
                    </a:cubicBezTo>
                    <a:lnTo>
                      <a:pt x="f14" y="f5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8" name="Google Shape;10427;p74">
                <a:extLst>
                  <a:ext uri="{FF2B5EF4-FFF2-40B4-BE49-F238E27FC236}">
                    <a16:creationId xmlns:a16="http://schemas.microsoft.com/office/drawing/2014/main" id="{0AB736AA-1836-EC3E-F914-FECAF4FED225}"/>
                  </a:ext>
                </a:extLst>
              </p:cNvPr>
              <p:cNvSpPr/>
              <p:nvPr/>
            </p:nvSpPr>
            <p:spPr>
              <a:xfrm>
                <a:off x="7326694" y="3555434"/>
                <a:ext cx="171001" cy="4405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609"/>
                  <a:gd name="f4" fmla="val 1356"/>
                  <a:gd name="f5" fmla="val 1"/>
                  <a:gd name="f6" fmla="val 1355"/>
                  <a:gd name="f7" fmla="val 347"/>
                  <a:gd name="f8" fmla="val 5577"/>
                  <a:gd name="f9" fmla="val 158"/>
                  <a:gd name="f10" fmla="val 5451"/>
                  <a:gd name="f11" fmla="val 5231"/>
                  <a:gd name="f12" fmla="*/ f0 1 5609"/>
                  <a:gd name="f13" fmla="*/ f1 1 1356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5609"/>
                  <a:gd name="f20" fmla="*/ f17 1 1356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5609" h="1356">
                    <a:moveTo>
                      <a:pt x="f5" y="f2"/>
                    </a:moveTo>
                    <a:lnTo>
                      <a:pt x="f5" y="f6"/>
                    </a:lnTo>
                    <a:lnTo>
                      <a:pt x="f3" y="f6"/>
                    </a:lnTo>
                    <a:lnTo>
                      <a:pt x="f3" y="f7"/>
                    </a:lnTo>
                    <a:cubicBezTo>
                      <a:pt x="f8" y="f9"/>
                      <a:pt x="f10" y="f2"/>
                      <a:pt x="f11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9" name="Google Shape;10428;p74">
                <a:extLst>
                  <a:ext uri="{FF2B5EF4-FFF2-40B4-BE49-F238E27FC236}">
                    <a16:creationId xmlns:a16="http://schemas.microsoft.com/office/drawing/2014/main" id="{D77274DB-51EE-CE6E-9DC1-73B58C6CFE76}"/>
                  </a:ext>
                </a:extLst>
              </p:cNvPr>
              <p:cNvSpPr/>
              <p:nvPr/>
            </p:nvSpPr>
            <p:spPr>
              <a:xfrm>
                <a:off x="7348795" y="3692612"/>
                <a:ext cx="149870" cy="11365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916"/>
                  <a:gd name="f4" fmla="val 3498"/>
                  <a:gd name="f5" fmla="val 3151"/>
                  <a:gd name="f6" fmla="val 3340"/>
                  <a:gd name="f7" fmla="val 158"/>
                  <a:gd name="f8" fmla="val 3497"/>
                  <a:gd name="f9" fmla="val 347"/>
                  <a:gd name="f10" fmla="val 536"/>
                  <a:gd name="f11" fmla="val 693"/>
                  <a:gd name="f12" fmla="val 1418"/>
                  <a:gd name="f13" fmla="val 4190"/>
                  <a:gd name="f14" fmla="val 4348"/>
                  <a:gd name="f15" fmla="val 4569"/>
                  <a:gd name="f16" fmla="val 4758"/>
                  <a:gd name="f17" fmla="val 4915"/>
                  <a:gd name="f18" fmla="val 2773"/>
                  <a:gd name="f19" fmla="val 2615"/>
                  <a:gd name="f20" fmla="val 2426"/>
                  <a:gd name="f21" fmla="val 2237"/>
                  <a:gd name="f22" fmla="val 2080"/>
                  <a:gd name="f23" fmla="*/ f0 1 4916"/>
                  <a:gd name="f24" fmla="*/ f1 1 3498"/>
                  <a:gd name="f25" fmla="val f2"/>
                  <a:gd name="f26" fmla="val f3"/>
                  <a:gd name="f27" fmla="val f4"/>
                  <a:gd name="f28" fmla="+- f27 0 f25"/>
                  <a:gd name="f29" fmla="+- f26 0 f25"/>
                  <a:gd name="f30" fmla="*/ f29 1 4916"/>
                  <a:gd name="f31" fmla="*/ f28 1 3498"/>
                  <a:gd name="f32" fmla="*/ f25 1 f30"/>
                  <a:gd name="f33" fmla="*/ f26 1 f30"/>
                  <a:gd name="f34" fmla="*/ f25 1 f31"/>
                  <a:gd name="f35" fmla="*/ f27 1 f31"/>
                  <a:gd name="f36" fmla="*/ f32 f23 1"/>
                  <a:gd name="f37" fmla="*/ f33 f23 1"/>
                  <a:gd name="f38" fmla="*/ f35 f24 1"/>
                  <a:gd name="f39" fmla="*/ f34 f2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6" t="f39" r="f37" b="f38"/>
                <a:pathLst>
                  <a:path w="4916" h="3498">
                    <a:moveTo>
                      <a:pt x="f2" y="f2"/>
                    </a:moveTo>
                    <a:lnTo>
                      <a:pt x="f2" y="f5"/>
                    </a:lnTo>
                    <a:cubicBezTo>
                      <a:pt x="f2" y="f6"/>
                      <a:pt x="f7" y="f8"/>
                      <a:pt x="f9" y="f8"/>
                    </a:cubicBezTo>
                    <a:cubicBezTo>
                      <a:pt x="f10" y="f8"/>
                      <a:pt x="f11" y="f6"/>
                      <a:pt x="f11" y="f5"/>
                    </a:cubicBezTo>
                    <a:lnTo>
                      <a:pt x="f11" y="f12"/>
                    </a:lnTo>
                    <a:lnTo>
                      <a:pt x="f13" y="f12"/>
                    </a:lnTo>
                    <a:lnTo>
                      <a:pt x="f13" y="f5"/>
                    </a:lnTo>
                    <a:cubicBezTo>
                      <a:pt x="f13" y="f6"/>
                      <a:pt x="f14" y="f8"/>
                      <a:pt x="f15" y="f8"/>
                    </a:cubicBezTo>
                    <a:cubicBezTo>
                      <a:pt x="f16" y="f8"/>
                      <a:pt x="f17" y="f6"/>
                      <a:pt x="f17" y="f5"/>
                    </a:cubicBezTo>
                    <a:lnTo>
                      <a:pt x="f17" y="f2"/>
                    </a:lnTo>
                    <a:lnTo>
                      <a:pt x="f18" y="f2"/>
                    </a:lnTo>
                    <a:lnTo>
                      <a:pt x="f18" y="f9"/>
                    </a:lnTo>
                    <a:cubicBezTo>
                      <a:pt x="f18" y="f10"/>
                      <a:pt x="f19" y="f11"/>
                      <a:pt x="f20" y="f11"/>
                    </a:cubicBezTo>
                    <a:cubicBezTo>
                      <a:pt x="f21" y="f11"/>
                      <a:pt x="f22" y="f10"/>
                      <a:pt x="f22" y="f9"/>
                    </a:cubicBezTo>
                    <a:lnTo>
                      <a:pt x="f22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0" name="Google Shape;10429;p74">
                <a:extLst>
                  <a:ext uri="{FF2B5EF4-FFF2-40B4-BE49-F238E27FC236}">
                    <a16:creationId xmlns:a16="http://schemas.microsoft.com/office/drawing/2014/main" id="{E499C147-0BA2-ADE9-9486-33A814FC9B74}"/>
                  </a:ext>
                </a:extLst>
              </p:cNvPr>
              <p:cNvSpPr/>
              <p:nvPr/>
            </p:nvSpPr>
            <p:spPr>
              <a:xfrm>
                <a:off x="7200872" y="3487887"/>
                <a:ext cx="105695" cy="13513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7"/>
                  <a:gd name="f4" fmla="val 4159"/>
                  <a:gd name="f5" fmla="val 1733"/>
                  <a:gd name="f6" fmla="val 788"/>
                  <a:gd name="f7" fmla="val 1"/>
                  <a:gd name="f8" fmla="val 3812"/>
                  <a:gd name="f9" fmla="val 4001"/>
                  <a:gd name="f10" fmla="val 158"/>
                  <a:gd name="f11" fmla="val 347"/>
                  <a:gd name="f12" fmla="val 3120"/>
                  <a:gd name="f13" fmla="val 3309"/>
                  <a:gd name="f14" fmla="val 3466"/>
                  <a:gd name="f15" fmla="val 2678"/>
                  <a:gd name="f16" fmla="*/ f0 1 3467"/>
                  <a:gd name="f17" fmla="*/ f1 1 4159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3467"/>
                  <a:gd name="f24" fmla="*/ f21 1 4159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3467" h="4159">
                    <a:moveTo>
                      <a:pt x="f5" y="f2"/>
                    </a:moveTo>
                    <a:cubicBezTo>
                      <a:pt x="f6" y="f2"/>
                      <a:pt x="f7" y="f6"/>
                      <a:pt x="f7" y="f5"/>
                    </a:cubicBezTo>
                    <a:lnTo>
                      <a:pt x="f7" y="f8"/>
                    </a:lnTo>
                    <a:cubicBezTo>
                      <a:pt x="f7" y="f9"/>
                      <a:pt x="f10" y="f4"/>
                      <a:pt x="f11" y="f4"/>
                    </a:cubicBezTo>
                    <a:lnTo>
                      <a:pt x="f12" y="f4"/>
                    </a:lnTo>
                    <a:cubicBezTo>
                      <a:pt x="f13" y="f4"/>
                      <a:pt x="f14" y="f9"/>
                      <a:pt x="f14" y="f8"/>
                    </a:cubicBezTo>
                    <a:lnTo>
                      <a:pt x="f14" y="f5"/>
                    </a:lnTo>
                    <a:cubicBezTo>
                      <a:pt x="f14" y="f6"/>
                      <a:pt x="f15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21" name="Google Shape;10435;p74">
              <a:extLst>
                <a:ext uri="{FF2B5EF4-FFF2-40B4-BE49-F238E27FC236}">
                  <a16:creationId xmlns:a16="http://schemas.microsoft.com/office/drawing/2014/main" id="{EB399DF2-359A-F3FF-476F-4A43FF0071B6}"/>
                </a:ext>
              </a:extLst>
            </p:cNvPr>
            <p:cNvGrpSpPr/>
            <p:nvPr/>
          </p:nvGrpSpPr>
          <p:grpSpPr>
            <a:xfrm>
              <a:off x="7115229" y="3964728"/>
              <a:ext cx="532236" cy="525935"/>
              <a:chOff x="7115229" y="3964728"/>
              <a:chExt cx="532236" cy="525935"/>
            </a:xfrm>
          </p:grpSpPr>
          <p:sp>
            <p:nvSpPr>
              <p:cNvPr id="122" name="Google Shape;10436;p74">
                <a:extLst>
                  <a:ext uri="{FF2B5EF4-FFF2-40B4-BE49-F238E27FC236}">
                    <a16:creationId xmlns:a16="http://schemas.microsoft.com/office/drawing/2014/main" id="{D95EA076-5613-D0E8-0E60-CCA885DA23E5}"/>
                  </a:ext>
                </a:extLst>
              </p:cNvPr>
              <p:cNvSpPr/>
              <p:nvPr/>
            </p:nvSpPr>
            <p:spPr>
              <a:xfrm>
                <a:off x="7365107" y="3964728"/>
                <a:ext cx="31089" cy="8279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4"/>
                  <a:gd name="f4" fmla="val 1734"/>
                  <a:gd name="f5" fmla="val 347"/>
                  <a:gd name="f6" fmla="val 158"/>
                  <a:gd name="f7" fmla="val 1355"/>
                  <a:gd name="f8" fmla="val 1576"/>
                  <a:gd name="f9" fmla="val 1733"/>
                  <a:gd name="f10" fmla="val 536"/>
                  <a:gd name="f11" fmla="val 693"/>
                  <a:gd name="f12" fmla="*/ f0 1 694"/>
                  <a:gd name="f13" fmla="*/ f1 1 1734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694"/>
                  <a:gd name="f20" fmla="*/ f17 1 1734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694" h="1734">
                    <a:moveTo>
                      <a:pt x="f5" y="f2"/>
                    </a:moveTo>
                    <a:cubicBezTo>
                      <a:pt x="f6" y="f2"/>
                      <a:pt x="f2" y="f6"/>
                      <a:pt x="f2" y="f5"/>
                    </a:cubicBezTo>
                    <a:lnTo>
                      <a:pt x="f2" y="f7"/>
                    </a:lnTo>
                    <a:cubicBezTo>
                      <a:pt x="f2" y="f8"/>
                      <a:pt x="f6" y="f9"/>
                      <a:pt x="f5" y="f9"/>
                    </a:cubicBezTo>
                    <a:cubicBezTo>
                      <a:pt x="f10" y="f9"/>
                      <a:pt x="f11" y="f8"/>
                      <a:pt x="f11" y="f7"/>
                    </a:cubicBezTo>
                    <a:lnTo>
                      <a:pt x="f11" y="f5"/>
                    </a:lnTo>
                    <a:cubicBezTo>
                      <a:pt x="f11" y="f6"/>
                      <a:pt x="f10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3" name="Google Shape;10437;p74">
                <a:extLst>
                  <a:ext uri="{FF2B5EF4-FFF2-40B4-BE49-F238E27FC236}">
                    <a16:creationId xmlns:a16="http://schemas.microsoft.com/office/drawing/2014/main" id="{CFE0EE97-3CC1-309E-4CE7-7E51B1D0ABE7}"/>
                  </a:ext>
                </a:extLst>
              </p:cNvPr>
              <p:cNvSpPr/>
              <p:nvPr/>
            </p:nvSpPr>
            <p:spPr>
              <a:xfrm>
                <a:off x="7240859" y="4029769"/>
                <a:ext cx="63578" cy="6627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1388"/>
                  <a:gd name="f5" fmla="val 363"/>
                  <a:gd name="f6" fmla="val 1"/>
                  <a:gd name="f7" fmla="val 276"/>
                  <a:gd name="f8" fmla="val 190"/>
                  <a:gd name="f9" fmla="val 40"/>
                  <a:gd name="f10" fmla="val 127"/>
                  <a:gd name="f11" fmla="val 119"/>
                  <a:gd name="f12" fmla="val 245"/>
                  <a:gd name="f13" fmla="val 466"/>
                  <a:gd name="f14" fmla="val 592"/>
                  <a:gd name="f15" fmla="val 820"/>
                  <a:gd name="f16" fmla="val 1316"/>
                  <a:gd name="f17" fmla="val 883"/>
                  <a:gd name="f18" fmla="val 1364"/>
                  <a:gd name="f19" fmla="val 969"/>
                  <a:gd name="f20" fmla="val 1387"/>
                  <a:gd name="f21" fmla="val 1056"/>
                  <a:gd name="f22" fmla="val 1143"/>
                  <a:gd name="f23" fmla="val 1229"/>
                  <a:gd name="f24" fmla="val 1292"/>
                  <a:gd name="f25" fmla="val 1418"/>
                  <a:gd name="f26" fmla="val 1190"/>
                  <a:gd name="f27" fmla="val 938"/>
                  <a:gd name="f28" fmla="val 844"/>
                  <a:gd name="f29" fmla="val 599"/>
                  <a:gd name="f30" fmla="val 536"/>
                  <a:gd name="f31" fmla="val 450"/>
                  <a:gd name="f32" fmla="*/ f0 1 1419"/>
                  <a:gd name="f33" fmla="*/ f1 1 1388"/>
                  <a:gd name="f34" fmla="val f2"/>
                  <a:gd name="f35" fmla="val f3"/>
                  <a:gd name="f36" fmla="val f4"/>
                  <a:gd name="f37" fmla="+- f36 0 f34"/>
                  <a:gd name="f38" fmla="+- f35 0 f34"/>
                  <a:gd name="f39" fmla="*/ f38 1 1419"/>
                  <a:gd name="f40" fmla="*/ f37 1 1388"/>
                  <a:gd name="f41" fmla="*/ f34 1 f39"/>
                  <a:gd name="f42" fmla="*/ f35 1 f39"/>
                  <a:gd name="f43" fmla="*/ f34 1 f40"/>
                  <a:gd name="f44" fmla="*/ f36 1 f40"/>
                  <a:gd name="f45" fmla="*/ f41 f32 1"/>
                  <a:gd name="f46" fmla="*/ f42 f32 1"/>
                  <a:gd name="f47" fmla="*/ f44 f33 1"/>
                  <a:gd name="f48" fmla="*/ f43 f3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5" t="f48" r="f46" b="f47"/>
                <a:pathLst>
                  <a:path w="1419" h="1388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6" y="f12"/>
                      <a:pt x="f6" y="f13"/>
                      <a:pt x="f10" y="f14"/>
                    </a:cubicBezTo>
                    <a:lnTo>
                      <a:pt x="f15" y="f16"/>
                    </a:ln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cubicBezTo>
                      <a:pt x="f25" y="f26"/>
                      <a:pt x="f25" y="f27"/>
                      <a:pt x="f24" y="f28"/>
                    </a:cubicBezTo>
                    <a:lnTo>
                      <a:pt x="f29" y="f11"/>
                    </a:lnTo>
                    <a:cubicBezTo>
                      <a:pt x="f30" y="f9"/>
                      <a:pt x="f31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4" name="Google Shape;10438;p74">
                <a:extLst>
                  <a:ext uri="{FF2B5EF4-FFF2-40B4-BE49-F238E27FC236}">
                    <a16:creationId xmlns:a16="http://schemas.microsoft.com/office/drawing/2014/main" id="{0CF6817A-101D-855E-03B7-7BF4EC8C0041}"/>
                  </a:ext>
                </a:extLst>
              </p:cNvPr>
              <p:cNvSpPr/>
              <p:nvPr/>
            </p:nvSpPr>
            <p:spPr>
              <a:xfrm>
                <a:off x="7456822" y="4030336"/>
                <a:ext cx="63578" cy="6570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1376"/>
                  <a:gd name="f5" fmla="val 1054"/>
                  <a:gd name="f6" fmla="val 976"/>
                  <a:gd name="f7" fmla="val 894"/>
                  <a:gd name="f8" fmla="val 33"/>
                  <a:gd name="f9" fmla="val 820"/>
                  <a:gd name="f10" fmla="val 107"/>
                  <a:gd name="f11" fmla="val 95"/>
                  <a:gd name="f12" fmla="val 832"/>
                  <a:gd name="f13" fmla="val 1"/>
                  <a:gd name="f14" fmla="val 926"/>
                  <a:gd name="f15" fmla="val 1178"/>
                  <a:gd name="f16" fmla="val 1304"/>
                  <a:gd name="f17" fmla="val 158"/>
                  <a:gd name="f18" fmla="val 1352"/>
                  <a:gd name="f19" fmla="val 253"/>
                  <a:gd name="f20" fmla="val 1375"/>
                  <a:gd name="f21" fmla="val 344"/>
                  <a:gd name="f22" fmla="val 434"/>
                  <a:gd name="f23" fmla="val 521"/>
                  <a:gd name="f24" fmla="val 568"/>
                  <a:gd name="f25" fmla="val 1293"/>
                  <a:gd name="f26" fmla="val 580"/>
                  <a:gd name="f27" fmla="val 454"/>
                  <a:gd name="f28" fmla="val 233"/>
                  <a:gd name="f29" fmla="val 1226"/>
                  <a:gd name="f30" fmla="val 41"/>
                  <a:gd name="f31" fmla="val 1142"/>
                  <a:gd name="f32" fmla="*/ f0 1 1419"/>
                  <a:gd name="f33" fmla="*/ f1 1 1376"/>
                  <a:gd name="f34" fmla="val f2"/>
                  <a:gd name="f35" fmla="val f3"/>
                  <a:gd name="f36" fmla="val f4"/>
                  <a:gd name="f37" fmla="+- f36 0 f34"/>
                  <a:gd name="f38" fmla="+- f35 0 f34"/>
                  <a:gd name="f39" fmla="*/ f38 1 1419"/>
                  <a:gd name="f40" fmla="*/ f37 1 1376"/>
                  <a:gd name="f41" fmla="*/ f34 1 f39"/>
                  <a:gd name="f42" fmla="*/ f35 1 f39"/>
                  <a:gd name="f43" fmla="*/ f34 1 f40"/>
                  <a:gd name="f44" fmla="*/ f36 1 f40"/>
                  <a:gd name="f45" fmla="*/ f41 f32 1"/>
                  <a:gd name="f46" fmla="*/ f42 f32 1"/>
                  <a:gd name="f47" fmla="*/ f44 f33 1"/>
                  <a:gd name="f48" fmla="*/ f43 f3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5" t="f48" r="f46" b="f47"/>
                <a:pathLst>
                  <a:path w="1419" h="1376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11" y="f12"/>
                    </a:lnTo>
                    <a:cubicBezTo>
                      <a:pt x="f13" y="f14"/>
                      <a:pt x="f13" y="f15"/>
                      <a:pt x="f11" y="f16"/>
                    </a:cubicBez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lnTo>
                      <a:pt x="f25" y="f26"/>
                    </a:lnTo>
                    <a:cubicBezTo>
                      <a:pt x="f3" y="f27"/>
                      <a:pt x="f3" y="f28"/>
                      <a:pt x="f25" y="f10"/>
                    </a:cubicBezTo>
                    <a:cubicBezTo>
                      <a:pt x="f29" y="f30"/>
                      <a:pt x="f31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5" name="Google Shape;10439;p74">
                <a:extLst>
                  <a:ext uri="{FF2B5EF4-FFF2-40B4-BE49-F238E27FC236}">
                    <a16:creationId xmlns:a16="http://schemas.microsoft.com/office/drawing/2014/main" id="{3DFEAD2F-CF43-6DBA-60A5-06884795A65C}"/>
                  </a:ext>
                </a:extLst>
              </p:cNvPr>
              <p:cNvSpPr/>
              <p:nvPr/>
            </p:nvSpPr>
            <p:spPr>
              <a:xfrm>
                <a:off x="7583887" y="4194892"/>
                <a:ext cx="63578" cy="23173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4853"/>
                  <a:gd name="f5" fmla="val 1"/>
                  <a:gd name="f6" fmla="val 4852"/>
                  <a:gd name="f7" fmla="val 1040"/>
                  <a:gd name="f8" fmla="val 1261"/>
                  <a:gd name="f9" fmla="val 1418"/>
                  <a:gd name="f10" fmla="val 4695"/>
                  <a:gd name="f11" fmla="val 4506"/>
                  <a:gd name="f12" fmla="val 316"/>
                  <a:gd name="f13" fmla="val 1355"/>
                  <a:gd name="f14" fmla="val 158"/>
                  <a:gd name="f15" fmla="val 1198"/>
                  <a:gd name="f16" fmla="*/ f0 1 1419"/>
                  <a:gd name="f17" fmla="*/ f1 1 4853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1419"/>
                  <a:gd name="f24" fmla="*/ f21 1 4853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1419" h="4853">
                    <a:moveTo>
                      <a:pt x="f2" y="f5"/>
                    </a:moveTo>
                    <a:lnTo>
                      <a:pt x="f2" y="f6"/>
                    </a:lnTo>
                    <a:lnTo>
                      <a:pt x="f7" y="f6"/>
                    </a:lnTo>
                    <a:cubicBezTo>
                      <a:pt x="f8" y="f6"/>
                      <a:pt x="f9" y="f10"/>
                      <a:pt x="f9" y="f11"/>
                    </a:cubicBezTo>
                    <a:lnTo>
                      <a:pt x="f9" y="f12"/>
                    </a:lnTo>
                    <a:cubicBezTo>
                      <a:pt x="f13" y="f14"/>
                      <a:pt x="f15" y="f5"/>
                      <a:pt x="f7" y="f5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6" name="Google Shape;10440;p74">
                <a:extLst>
                  <a:ext uri="{FF2B5EF4-FFF2-40B4-BE49-F238E27FC236}">
                    <a16:creationId xmlns:a16="http://schemas.microsoft.com/office/drawing/2014/main" id="{E201E0D7-CBBB-EDF4-3A6C-C5CADD22C3BF}"/>
                  </a:ext>
                </a:extLst>
              </p:cNvPr>
              <p:cNvSpPr/>
              <p:nvPr/>
            </p:nvSpPr>
            <p:spPr>
              <a:xfrm>
                <a:off x="7115229" y="4196227"/>
                <a:ext cx="63578" cy="231882"/>
              </a:xfrm>
              <a:custGeom>
                <a:avLst/>
                <a:gdLst>
                  <a:gd name="f0" fmla="val 360"/>
                  <a:gd name="f1" fmla="val w"/>
                  <a:gd name="f2" fmla="val h"/>
                  <a:gd name="f3" fmla="val 0"/>
                  <a:gd name="f4" fmla="val 1419"/>
                  <a:gd name="f5" fmla="val 4856"/>
                  <a:gd name="f6" fmla="val 323"/>
                  <a:gd name="f7" fmla="val 132"/>
                  <a:gd name="f8" fmla="val 1"/>
                  <a:gd name="f9" fmla="val 149"/>
                  <a:gd name="f10" fmla="val 351"/>
                  <a:gd name="f11" fmla="val 4509"/>
                  <a:gd name="f12" fmla="val 4698"/>
                  <a:gd name="f13" fmla="val 158"/>
                  <a:gd name="f14" fmla="val 379"/>
                  <a:gd name="f15" fmla="val 1418"/>
                  <a:gd name="f16" fmla="val 4"/>
                  <a:gd name="f17" fmla="val 341"/>
                  <a:gd name="f18" fmla="*/ f1 1 1419"/>
                  <a:gd name="f19" fmla="*/ f2 1 4856"/>
                  <a:gd name="f20" fmla="val f3"/>
                  <a:gd name="f21" fmla="val f4"/>
                  <a:gd name="f22" fmla="val f5"/>
                  <a:gd name="f23" fmla="+- f22 0 f20"/>
                  <a:gd name="f24" fmla="+- f21 0 f20"/>
                  <a:gd name="f25" fmla="*/ f24 1 1419"/>
                  <a:gd name="f26" fmla="*/ f23 1 4856"/>
                  <a:gd name="f27" fmla="*/ f20 1 f25"/>
                  <a:gd name="f28" fmla="*/ f21 1 f25"/>
                  <a:gd name="f29" fmla="*/ f20 1 f26"/>
                  <a:gd name="f30" fmla="*/ f22 1 f26"/>
                  <a:gd name="f31" fmla="*/ f27 f18 1"/>
                  <a:gd name="f32" fmla="*/ f28 f18 1"/>
                  <a:gd name="f33" fmla="*/ f30 f19 1"/>
                  <a:gd name="f34" fmla="*/ f2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1" t="f34" r="f32" b="f33"/>
                <a:pathLst>
                  <a:path w="1419" h="4856">
                    <a:moveTo>
                      <a:pt x="f6" y="f3"/>
                    </a:moveTo>
                    <a:cubicBezTo>
                      <a:pt x="f7" y="f3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8" y="f12"/>
                      <a:pt x="f13" y="f5"/>
                      <a:pt x="f14" y="f5"/>
                    </a:cubicBezTo>
                    <a:lnTo>
                      <a:pt x="f15" y="f5"/>
                    </a:lnTo>
                    <a:lnTo>
                      <a:pt x="f15" y="f16"/>
                    </a:lnTo>
                    <a:lnTo>
                      <a:pt x="f14" y="f16"/>
                    </a:lnTo>
                    <a:cubicBezTo>
                      <a:pt x="f0" y="f8"/>
                      <a:pt x="f17" y="f3"/>
                      <a:pt x="f6" y="f3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7" name="Google Shape;10441;p74">
                <a:extLst>
                  <a:ext uri="{FF2B5EF4-FFF2-40B4-BE49-F238E27FC236}">
                    <a16:creationId xmlns:a16="http://schemas.microsoft.com/office/drawing/2014/main" id="{6BEB263B-EF66-C052-51E9-C13A41D820F7}"/>
                  </a:ext>
                </a:extLst>
              </p:cNvPr>
              <p:cNvSpPr/>
              <p:nvPr/>
            </p:nvSpPr>
            <p:spPr>
              <a:xfrm>
                <a:off x="7293108" y="4212942"/>
                <a:ext cx="256955" cy="19864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735"/>
                  <a:gd name="f4" fmla="val 4160"/>
                  <a:gd name="f5" fmla="val 1639"/>
                  <a:gd name="f6" fmla="val 1"/>
                  <a:gd name="f7" fmla="val 1450"/>
                  <a:gd name="f8" fmla="val 1198"/>
                  <a:gd name="f9" fmla="val 158"/>
                  <a:gd name="f10" fmla="val 1072"/>
                  <a:gd name="f11" fmla="val 379"/>
                  <a:gd name="f12" fmla="val 2490"/>
                  <a:gd name="f13" fmla="val 2584"/>
                  <a:gd name="f14" fmla="val 378"/>
                  <a:gd name="f15" fmla="val 2616"/>
                  <a:gd name="f16" fmla="val 567"/>
                  <a:gd name="f17" fmla="val 1544"/>
                  <a:gd name="f18" fmla="val 2364"/>
                  <a:gd name="f19" fmla="val 1796"/>
                  <a:gd name="f20" fmla="val 1891"/>
                  <a:gd name="f21" fmla="val 2017"/>
                  <a:gd name="f22" fmla="val 1418"/>
                  <a:gd name="f23" fmla="val 2710"/>
                  <a:gd name="f24" fmla="val 2899"/>
                  <a:gd name="f25" fmla="val 3056"/>
                  <a:gd name="f26" fmla="val 1481"/>
                  <a:gd name="f27" fmla="val 3182"/>
                  <a:gd name="f28" fmla="val 1607"/>
                  <a:gd name="f29" fmla="val 5734"/>
                  <a:gd name="f30" fmla="val 4159"/>
                  <a:gd name="f31" fmla="*/ f0 1 5735"/>
                  <a:gd name="f32" fmla="*/ f1 1 4160"/>
                  <a:gd name="f33" fmla="val f2"/>
                  <a:gd name="f34" fmla="val f3"/>
                  <a:gd name="f35" fmla="val f4"/>
                  <a:gd name="f36" fmla="+- f35 0 f33"/>
                  <a:gd name="f37" fmla="+- f34 0 f33"/>
                  <a:gd name="f38" fmla="*/ f37 1 5735"/>
                  <a:gd name="f39" fmla="*/ f36 1 4160"/>
                  <a:gd name="f40" fmla="*/ f33 1 f38"/>
                  <a:gd name="f41" fmla="*/ f34 1 f38"/>
                  <a:gd name="f42" fmla="*/ f33 1 f39"/>
                  <a:gd name="f43" fmla="*/ f35 1 f39"/>
                  <a:gd name="f44" fmla="*/ f40 f31 1"/>
                  <a:gd name="f45" fmla="*/ f41 f31 1"/>
                  <a:gd name="f46" fmla="*/ f43 f32 1"/>
                  <a:gd name="f47" fmla="*/ f42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4" t="f47" r="f45" b="f46"/>
                <a:pathLst>
                  <a:path w="5735" h="4160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2" y="f12"/>
                    </a:lnTo>
                    <a:cubicBezTo>
                      <a:pt x="f9" y="f13"/>
                      <a:pt x="f14" y="f15"/>
                      <a:pt x="f16" y="f15"/>
                    </a:cubicBezTo>
                    <a:cubicBezTo>
                      <a:pt x="f10" y="f15"/>
                      <a:pt x="f17" y="f18"/>
                      <a:pt x="f19" y="f20"/>
                    </a:cubicBezTo>
                    <a:lnTo>
                      <a:pt x="f21" y="f22"/>
                    </a:lnTo>
                    <a:lnTo>
                      <a:pt x="f23" y="f22"/>
                    </a:lnTo>
                    <a:cubicBezTo>
                      <a:pt x="f24" y="f22"/>
                      <a:pt x="f25" y="f26"/>
                      <a:pt x="f27" y="f28"/>
                    </a:cubicBezTo>
                    <a:lnTo>
                      <a:pt x="f29" y="f30"/>
                    </a:lnTo>
                    <a:lnTo>
                      <a:pt x="f29" y="f6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28" name="Google Shape;10442;p74">
                <a:extLst>
                  <a:ext uri="{FF2B5EF4-FFF2-40B4-BE49-F238E27FC236}">
                    <a16:creationId xmlns:a16="http://schemas.microsoft.com/office/drawing/2014/main" id="{9C00D301-108B-C285-DC8A-9D9EC804DD64}"/>
                  </a:ext>
                </a:extLst>
              </p:cNvPr>
              <p:cNvSpPr/>
              <p:nvPr/>
            </p:nvSpPr>
            <p:spPr>
              <a:xfrm>
                <a:off x="7206989" y="4130189"/>
                <a:ext cx="314837" cy="36047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027"/>
                  <a:gd name="f4" fmla="val 7549"/>
                  <a:gd name="f5" fmla="val 2206"/>
                  <a:gd name="f6" fmla="val 1"/>
                  <a:gd name="f7" fmla="val 1828"/>
                  <a:gd name="f8" fmla="val 1481"/>
                  <a:gd name="f9" fmla="val 221"/>
                  <a:gd name="f10" fmla="val 1261"/>
                  <a:gd name="f11" fmla="val 568"/>
                  <a:gd name="f12" fmla="val 946"/>
                  <a:gd name="f13" fmla="val 1198"/>
                  <a:gd name="f14" fmla="val 914"/>
                  <a:gd name="f15" fmla="val 1324"/>
                  <a:gd name="f16" fmla="val 757"/>
                  <a:gd name="f17" fmla="val 1419"/>
                  <a:gd name="f18" fmla="val 631"/>
                  <a:gd name="f19" fmla="val 6239"/>
                  <a:gd name="f20" fmla="val 1576"/>
                  <a:gd name="f21" fmla="val 2584"/>
                  <a:gd name="f22" fmla="val 7247"/>
                  <a:gd name="f23" fmla="val 2768"/>
                  <a:gd name="f24" fmla="val 7431"/>
                  <a:gd name="f25" fmla="val 3054"/>
                  <a:gd name="f26" fmla="val 7548"/>
                  <a:gd name="f27" fmla="val 3330"/>
                  <a:gd name="f28" fmla="val 3431"/>
                  <a:gd name="f29" fmla="val 3531"/>
                  <a:gd name="f30" fmla="val 7533"/>
                  <a:gd name="f31" fmla="val 3624"/>
                  <a:gd name="f32" fmla="val 7499"/>
                  <a:gd name="f33" fmla="val 6585"/>
                  <a:gd name="f34" fmla="val 6554"/>
                  <a:gd name="f35" fmla="val 6743"/>
                  <a:gd name="f36" fmla="val 6522"/>
                  <a:gd name="f37" fmla="val 6900"/>
                  <a:gd name="f38" fmla="val 6396"/>
                  <a:gd name="f39" fmla="val 7026"/>
                  <a:gd name="f40" fmla="val 6302"/>
                  <a:gd name="f41" fmla="val 4537"/>
                  <a:gd name="f42" fmla="val 3813"/>
                  <a:gd name="f43" fmla="val 4380"/>
                  <a:gd name="f44" fmla="val 4348"/>
                  <a:gd name="f45" fmla="val 3844"/>
                  <a:gd name="f46" fmla="val 4033"/>
                  <a:gd name="f47" fmla="val 4506"/>
                  <a:gd name="f48" fmla="val 3340"/>
                  <a:gd name="f49" fmla="val 4947"/>
                  <a:gd name="f50" fmla="val 2647"/>
                  <a:gd name="f51" fmla="val 5042"/>
                  <a:gd name="f52" fmla="val 2601"/>
                  <a:gd name="f53" fmla="val 5044"/>
                  <a:gd name="f54" fmla="val 2556"/>
                  <a:gd name="f55" fmla="val 5046"/>
                  <a:gd name="f56" fmla="val 2511"/>
                  <a:gd name="f57" fmla="val 2046"/>
                  <a:gd name="f58" fmla="val 1698"/>
                  <a:gd name="f59" fmla="val 4899"/>
                  <a:gd name="f60" fmla="val 4727"/>
                  <a:gd name="f61" fmla="val 1103"/>
                  <a:gd name="f62" fmla="val 4632"/>
                  <a:gd name="f63" fmla="val 1040"/>
                  <a:gd name="f64" fmla="val 4412"/>
                  <a:gd name="f65" fmla="val 1166"/>
                  <a:gd name="f66" fmla="val 4254"/>
                  <a:gd name="f67" fmla="val 2363"/>
                  <a:gd name="f68" fmla="val 1797"/>
                  <a:gd name="f69" fmla="val 2615"/>
                  <a:gd name="f70" fmla="val 3088"/>
                  <a:gd name="f71" fmla="val 1041"/>
                  <a:gd name="f72" fmla="val 3592"/>
                  <a:gd name="f73" fmla="val 5104"/>
                  <a:gd name="f74" fmla="val 5167"/>
                  <a:gd name="f75" fmla="val 852"/>
                  <a:gd name="f76" fmla="val 5262"/>
                  <a:gd name="f77" fmla="val 347"/>
                  <a:gd name="f78" fmla="val 158"/>
                  <a:gd name="f79" fmla="val 4884"/>
                  <a:gd name="f80" fmla="*/ f0 1 7027"/>
                  <a:gd name="f81" fmla="*/ f1 1 7549"/>
                  <a:gd name="f82" fmla="val f2"/>
                  <a:gd name="f83" fmla="val f3"/>
                  <a:gd name="f84" fmla="val f4"/>
                  <a:gd name="f85" fmla="+- f84 0 f82"/>
                  <a:gd name="f86" fmla="+- f83 0 f82"/>
                  <a:gd name="f87" fmla="*/ f86 1 7027"/>
                  <a:gd name="f88" fmla="*/ f85 1 7549"/>
                  <a:gd name="f89" fmla="*/ f82 1 f87"/>
                  <a:gd name="f90" fmla="*/ f83 1 f87"/>
                  <a:gd name="f91" fmla="*/ f82 1 f88"/>
                  <a:gd name="f92" fmla="*/ f84 1 f88"/>
                  <a:gd name="f93" fmla="*/ f89 f80 1"/>
                  <a:gd name="f94" fmla="*/ f90 f80 1"/>
                  <a:gd name="f95" fmla="*/ f92 f81 1"/>
                  <a:gd name="f96" fmla="*/ f91 f8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3" t="f96" r="f94" b="f95"/>
                <a:pathLst>
                  <a:path w="7027" h="7549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12" y="f13"/>
                    </a:lnTo>
                    <a:cubicBezTo>
                      <a:pt x="f14" y="f15"/>
                      <a:pt x="f16" y="f17"/>
                      <a:pt x="f18" y="f17"/>
                    </a:cubicBezTo>
                    <a:lnTo>
                      <a:pt x="f6" y="f17"/>
                    </a:lnTo>
                    <a:lnTo>
                      <a:pt x="f6" y="f19"/>
                    </a:lnTo>
                    <a:lnTo>
                      <a:pt x="f20" y="f19"/>
                    </a:lnTo>
                    <a:lnTo>
                      <a:pt x="f21" y="f22"/>
                    </a:lnTo>
                    <a:cubicBezTo>
                      <a:pt x="f23" y="f24"/>
                      <a:pt x="f25" y="f26"/>
                      <a:pt x="f27" y="f26"/>
                    </a:cubicBezTo>
                    <a:cubicBezTo>
                      <a:pt x="f28" y="f26"/>
                      <a:pt x="f29" y="f30"/>
                      <a:pt x="f31" y="f32"/>
                    </a:cubicBezTo>
                    <a:lnTo>
                      <a:pt x="f33" y="f34"/>
                    </a:lnTo>
                    <a:cubicBezTo>
                      <a:pt x="f35" y="f36"/>
                      <a:pt x="f37" y="f38"/>
                      <a:pt x="f39" y="f40"/>
                    </a:cubicBezTo>
                    <a:lnTo>
                      <a:pt x="f41" y="f42"/>
                    </a:lnTo>
                    <a:lnTo>
                      <a:pt x="f43" y="f42"/>
                    </a:lnTo>
                    <a:lnTo>
                      <a:pt x="f44" y="f45"/>
                    </a:lnTo>
                    <a:cubicBezTo>
                      <a:pt x="f46" y="f47"/>
                      <a:pt x="f48" y="f49"/>
                      <a:pt x="f50" y="f51"/>
                    </a:cubicBezTo>
                    <a:cubicBezTo>
                      <a:pt x="f52" y="f53"/>
                      <a:pt x="f54" y="f55"/>
                      <a:pt x="f56" y="f55"/>
                    </a:cubicBezTo>
                    <a:cubicBezTo>
                      <a:pt x="f57" y="f55"/>
                      <a:pt x="f58" y="f59"/>
                      <a:pt x="f15" y="f60"/>
                    </a:cubicBezTo>
                    <a:cubicBezTo>
                      <a:pt x="f61" y="f62"/>
                      <a:pt x="f63" y="f64"/>
                      <a:pt x="f65" y="f66"/>
                    </a:cubicBezTo>
                    <a:lnTo>
                      <a:pt x="f67" y="f68"/>
                    </a:lnTo>
                    <a:cubicBezTo>
                      <a:pt x="f69" y="f15"/>
                      <a:pt x="f70" y="f71"/>
                      <a:pt x="f72" y="f71"/>
                    </a:cubicBezTo>
                    <a:lnTo>
                      <a:pt x="f73" y="f71"/>
                    </a:lnTo>
                    <a:cubicBezTo>
                      <a:pt x="f74" y="f75"/>
                      <a:pt x="f76" y="f18"/>
                      <a:pt x="f76" y="f77"/>
                    </a:cubicBezTo>
                    <a:cubicBezTo>
                      <a:pt x="f76" y="f78"/>
                      <a:pt x="f73" y="f6"/>
                      <a:pt x="f79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29" name="Google Shape;10443;p74">
              <a:extLst>
                <a:ext uri="{FF2B5EF4-FFF2-40B4-BE49-F238E27FC236}">
                  <a16:creationId xmlns:a16="http://schemas.microsoft.com/office/drawing/2014/main" id="{0B34F68C-3A78-7506-84DE-AF3035AAD5D5}"/>
                </a:ext>
              </a:extLst>
            </p:cNvPr>
            <p:cNvGrpSpPr/>
            <p:nvPr/>
          </p:nvGrpSpPr>
          <p:grpSpPr>
            <a:xfrm>
              <a:off x="8485796" y="3337175"/>
              <a:ext cx="413345" cy="440549"/>
              <a:chOff x="8485796" y="3337175"/>
              <a:chExt cx="413345" cy="440549"/>
            </a:xfrm>
          </p:grpSpPr>
          <p:sp>
            <p:nvSpPr>
              <p:cNvPr id="130" name="Google Shape;10444;p74">
                <a:extLst>
                  <a:ext uri="{FF2B5EF4-FFF2-40B4-BE49-F238E27FC236}">
                    <a16:creationId xmlns:a16="http://schemas.microsoft.com/office/drawing/2014/main" id="{51114A31-4278-3B1B-62D3-A078AD342B9A}"/>
                  </a:ext>
                </a:extLst>
              </p:cNvPr>
              <p:cNvSpPr/>
              <p:nvPr/>
            </p:nvSpPr>
            <p:spPr>
              <a:xfrm>
                <a:off x="8522079" y="3337175"/>
                <a:ext cx="120965" cy="12892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7"/>
                  <a:gd name="f4" fmla="val 1733"/>
                  <a:gd name="f5" fmla="val 1"/>
                  <a:gd name="f6" fmla="val 788"/>
                  <a:gd name="f7" fmla="val 2679"/>
                  <a:gd name="f8" fmla="val 3466"/>
                  <a:gd name="f9" fmla="val 2678"/>
                  <a:gd name="f10" fmla="*/ f0 1 3467"/>
                  <a:gd name="f11" fmla="*/ f1 1 3467"/>
                  <a:gd name="f12" fmla="val f2"/>
                  <a:gd name="f13" fmla="val f3"/>
                  <a:gd name="f14" fmla="+- f13 0 f12"/>
                  <a:gd name="f15" fmla="*/ f14 1 3467"/>
                  <a:gd name="f16" fmla="*/ f12 1 f15"/>
                  <a:gd name="f17" fmla="*/ f13 1 f15"/>
                  <a:gd name="f18" fmla="*/ f16 f10 1"/>
                  <a:gd name="f19" fmla="*/ f17 f10 1"/>
                  <a:gd name="f20" fmla="*/ f17 f11 1"/>
                  <a:gd name="f21" fmla="*/ f16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3467" h="3467">
                    <a:moveTo>
                      <a:pt x="f4" y="f5"/>
                    </a:moveTo>
                    <a:cubicBezTo>
                      <a:pt x="f6" y="f5"/>
                      <a:pt x="f5" y="f6"/>
                      <a:pt x="f5" y="f4"/>
                    </a:cubicBezTo>
                    <a:cubicBezTo>
                      <a:pt x="f5" y="f7"/>
                      <a:pt x="f6" y="f8"/>
                      <a:pt x="f4" y="f8"/>
                    </a:cubicBezTo>
                    <a:cubicBezTo>
                      <a:pt x="f9" y="f8"/>
                      <a:pt x="f8" y="f7"/>
                      <a:pt x="f8" y="f4"/>
                    </a:cubicBezTo>
                    <a:cubicBezTo>
                      <a:pt x="f8" y="f6"/>
                      <a:pt x="f9" y="f5"/>
                      <a:pt x="f4" y="f5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1" name="Google Shape;10445;p74">
                <a:extLst>
                  <a:ext uri="{FF2B5EF4-FFF2-40B4-BE49-F238E27FC236}">
                    <a16:creationId xmlns:a16="http://schemas.microsoft.com/office/drawing/2014/main" id="{6BF9353C-E4BB-1190-694F-B85BF9A78F06}"/>
                  </a:ext>
                </a:extLst>
              </p:cNvPr>
              <p:cNvSpPr/>
              <p:nvPr/>
            </p:nvSpPr>
            <p:spPr>
              <a:xfrm>
                <a:off x="8681459" y="3389909"/>
                <a:ext cx="145142" cy="10106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160"/>
                  <a:gd name="f4" fmla="val 2718"/>
                  <a:gd name="f5" fmla="val 347"/>
                  <a:gd name="f6" fmla="val 158"/>
                  <a:gd name="f7" fmla="val 1"/>
                  <a:gd name="f8" fmla="val 536"/>
                  <a:gd name="f9" fmla="val 95"/>
                  <a:gd name="f10" fmla="val 662"/>
                  <a:gd name="f11" fmla="val 316"/>
                  <a:gd name="f12" fmla="val 2395"/>
                  <a:gd name="f13" fmla="val 2584"/>
                  <a:gd name="f14" fmla="val 2742"/>
                  <a:gd name="f15" fmla="val 820"/>
                  <a:gd name="f16" fmla="val 1009"/>
                  <a:gd name="f17" fmla="val 1576"/>
                  <a:gd name="f18" fmla="val 2616"/>
                  <a:gd name="f19" fmla="val 1450"/>
                  <a:gd name="f20" fmla="val 2568"/>
                  <a:gd name="f21" fmla="val 1387"/>
                  <a:gd name="f22" fmla="val 2482"/>
                  <a:gd name="f23" fmla="val 1355"/>
                  <a:gd name="f24" fmla="val 2391"/>
                  <a:gd name="f25" fmla="val 2301"/>
                  <a:gd name="f26" fmla="val 2206"/>
                  <a:gd name="f27" fmla="val 2143"/>
                  <a:gd name="f28" fmla="val 2049"/>
                  <a:gd name="f29" fmla="val 1796"/>
                  <a:gd name="f30" fmla="val 1922"/>
                  <a:gd name="f31" fmla="val 2868"/>
                  <a:gd name="f32" fmla="val 2647"/>
                  <a:gd name="f33" fmla="val 2931"/>
                  <a:gd name="f34" fmla="val 2694"/>
                  <a:gd name="f35" fmla="val 3017"/>
                  <a:gd name="f36" fmla="val 3104"/>
                  <a:gd name="f37" fmla="val 3191"/>
                  <a:gd name="f38" fmla="val 3277"/>
                  <a:gd name="f39" fmla="val 3340"/>
                  <a:gd name="f40" fmla="val 4033"/>
                  <a:gd name="f41" fmla="val 4159"/>
                  <a:gd name="f42" fmla="val 3986"/>
                  <a:gd name="f43" fmla="val 3899"/>
                  <a:gd name="f44" fmla="val 3809"/>
                  <a:gd name="f45" fmla="val 3718"/>
                  <a:gd name="f46" fmla="val 3624"/>
                  <a:gd name="f47" fmla="val 3561"/>
                  <a:gd name="f48" fmla="val 3466"/>
                  <a:gd name="f49" fmla="val 441"/>
                  <a:gd name="f50" fmla="val 2994"/>
                  <a:gd name="f51" fmla="val 2427"/>
                  <a:gd name="f52" fmla="*/ f0 1 4160"/>
                  <a:gd name="f53" fmla="*/ f1 1 2718"/>
                  <a:gd name="f54" fmla="val f2"/>
                  <a:gd name="f55" fmla="val f3"/>
                  <a:gd name="f56" fmla="val f4"/>
                  <a:gd name="f57" fmla="+- f56 0 f54"/>
                  <a:gd name="f58" fmla="+- f55 0 f54"/>
                  <a:gd name="f59" fmla="*/ f58 1 4160"/>
                  <a:gd name="f60" fmla="*/ f57 1 2718"/>
                  <a:gd name="f61" fmla="*/ f54 1 f59"/>
                  <a:gd name="f62" fmla="*/ f55 1 f59"/>
                  <a:gd name="f63" fmla="*/ f54 1 f60"/>
                  <a:gd name="f64" fmla="*/ f56 1 f60"/>
                  <a:gd name="f65" fmla="*/ f61 f52 1"/>
                  <a:gd name="f66" fmla="*/ f62 f52 1"/>
                  <a:gd name="f67" fmla="*/ f64 f53 1"/>
                  <a:gd name="f68" fmla="*/ f63 f5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5" t="f68" r="f66" b="f67"/>
                <a:pathLst>
                  <a:path w="4160" h="2718">
                    <a:moveTo>
                      <a:pt x="f5" y="f2"/>
                    </a:moveTo>
                    <a:cubicBezTo>
                      <a:pt x="f6" y="f2"/>
                      <a:pt x="f7" y="f6"/>
                      <a:pt x="f7" y="f5"/>
                    </a:cubicBezTo>
                    <a:cubicBezTo>
                      <a:pt x="f7" y="f8"/>
                      <a:pt x="f9" y="f10"/>
                      <a:pt x="f11" y="f10"/>
                    </a:cubicBezTo>
                    <a:lnTo>
                      <a:pt x="f12" y="f10"/>
                    </a:lnTo>
                    <a:cubicBezTo>
                      <a:pt x="f13" y="f10"/>
                      <a:pt x="f14" y="f15"/>
                      <a:pt x="f14" y="f16"/>
                    </a:cubicBezTo>
                    <a:lnTo>
                      <a:pt x="f14" y="f17"/>
                    </a:lnTo>
                    <a:lnTo>
                      <a:pt x="f18" y="f19"/>
                    </a:lnTo>
                    <a:cubicBezTo>
                      <a:pt x="f20" y="f21"/>
                      <a:pt x="f22" y="f23"/>
                      <a:pt x="f24" y="f23"/>
                    </a:cubicBezTo>
                    <a:cubicBezTo>
                      <a:pt x="f25" y="f23"/>
                      <a:pt x="f26" y="f21"/>
                      <a:pt x="f27" y="f19"/>
                    </a:cubicBezTo>
                    <a:cubicBezTo>
                      <a:pt x="f28" y="f17"/>
                      <a:pt x="f28" y="f29"/>
                      <a:pt x="f27" y="f30"/>
                    </a:cubicBezTo>
                    <a:lnTo>
                      <a:pt x="f31" y="f32"/>
                    </a:lnTo>
                    <a:cubicBezTo>
                      <a:pt x="f33" y="f34"/>
                      <a:pt x="f35" y="f4"/>
                      <a:pt x="f36" y="f4"/>
                    </a:cubicBezTo>
                    <a:cubicBezTo>
                      <a:pt x="f37" y="f4"/>
                      <a:pt x="f38" y="f34"/>
                      <a:pt x="f39" y="f32"/>
                    </a:cubicBezTo>
                    <a:lnTo>
                      <a:pt x="f40" y="f30"/>
                    </a:lnTo>
                    <a:cubicBezTo>
                      <a:pt x="f41" y="f29"/>
                      <a:pt x="f41" y="f17"/>
                      <a:pt x="f40" y="f19"/>
                    </a:cubicBezTo>
                    <a:cubicBezTo>
                      <a:pt x="f42" y="f21"/>
                      <a:pt x="f43" y="f23"/>
                      <a:pt x="f44" y="f23"/>
                    </a:cubicBezTo>
                    <a:cubicBezTo>
                      <a:pt x="f45" y="f23"/>
                      <a:pt x="f46" y="f21"/>
                      <a:pt x="f47" y="f19"/>
                    </a:cubicBezTo>
                    <a:lnTo>
                      <a:pt x="f48" y="f17"/>
                    </a:lnTo>
                    <a:lnTo>
                      <a:pt x="f48" y="f16"/>
                    </a:lnTo>
                    <a:cubicBezTo>
                      <a:pt x="f48" y="f49"/>
                      <a:pt x="f50" y="f2"/>
                      <a:pt x="f51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2" name="Google Shape;10446;p74">
                <a:extLst>
                  <a:ext uri="{FF2B5EF4-FFF2-40B4-BE49-F238E27FC236}">
                    <a16:creationId xmlns:a16="http://schemas.microsoft.com/office/drawing/2014/main" id="{C3CB0C9B-A8BD-16C2-C3D5-F05E97F7E5BC}"/>
                  </a:ext>
                </a:extLst>
              </p:cNvPr>
              <p:cNvSpPr/>
              <p:nvPr/>
            </p:nvSpPr>
            <p:spPr>
              <a:xfrm>
                <a:off x="8530876" y="3620054"/>
                <a:ext cx="148425" cy="10274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254"/>
                  <a:gd name="f4" fmla="val 2763"/>
                  <a:gd name="f5" fmla="val 1095"/>
                  <a:gd name="f6" fmla="val 1002"/>
                  <a:gd name="f7" fmla="val 904"/>
                  <a:gd name="f8" fmla="val 28"/>
                  <a:gd name="f9" fmla="val 820"/>
                  <a:gd name="f10" fmla="val 112"/>
                  <a:gd name="f11" fmla="val 127"/>
                  <a:gd name="f12" fmla="val 805"/>
                  <a:gd name="f13" fmla="val 1"/>
                  <a:gd name="f14" fmla="val 931"/>
                  <a:gd name="f15" fmla="val 1184"/>
                  <a:gd name="f16" fmla="val 1278"/>
                  <a:gd name="f17" fmla="val 190"/>
                  <a:gd name="f18" fmla="val 1341"/>
                  <a:gd name="f19" fmla="val 276"/>
                  <a:gd name="f20" fmla="val 1373"/>
                  <a:gd name="f21" fmla="val 363"/>
                  <a:gd name="f22" fmla="val 449"/>
                  <a:gd name="f23" fmla="val 536"/>
                  <a:gd name="f24" fmla="val 599"/>
                  <a:gd name="f25" fmla="val 725"/>
                  <a:gd name="f26" fmla="val 1719"/>
                  <a:gd name="f27" fmla="val 2318"/>
                  <a:gd name="f28" fmla="val 1198"/>
                  <a:gd name="f29" fmla="val 2759"/>
                  <a:gd name="f30" fmla="val 1733"/>
                  <a:gd name="f31" fmla="val 3813"/>
                  <a:gd name="f32" fmla="val 3837"/>
                  <a:gd name="f33" fmla="val 2761"/>
                  <a:gd name="f34" fmla="val 3861"/>
                  <a:gd name="f35" fmla="val 3883"/>
                  <a:gd name="f36" fmla="val 4122"/>
                  <a:gd name="f37" fmla="val 2616"/>
                  <a:gd name="f38" fmla="val 2444"/>
                  <a:gd name="f39" fmla="val 2223"/>
                  <a:gd name="f40" fmla="val 4096"/>
                  <a:gd name="f41" fmla="val 2066"/>
                  <a:gd name="f42" fmla="val 3907"/>
                  <a:gd name="f43" fmla="val 1828"/>
                  <a:gd name="f44" fmla="val 1639"/>
                  <a:gd name="f45" fmla="val 1481"/>
                  <a:gd name="f46" fmla="val 1908"/>
                  <a:gd name="f47" fmla="val 1576"/>
                  <a:gd name="f48" fmla="val 1824"/>
                  <a:gd name="f49" fmla="val 1914"/>
                  <a:gd name="f50" fmla="val 2001"/>
                  <a:gd name="f51" fmla="val 2048"/>
                  <a:gd name="f52" fmla="val 2174"/>
                  <a:gd name="f53" fmla="val 1355"/>
                  <a:gd name="f54" fmla="val 1292"/>
                  <a:gd name="f55" fmla="val 81"/>
                  <a:gd name="f56" fmla="val 1261"/>
                  <a:gd name="f57" fmla="val 1229"/>
                  <a:gd name="f58" fmla="val 18"/>
                  <a:gd name="f59" fmla="val 1187"/>
                  <a:gd name="f60" fmla="val 7"/>
                  <a:gd name="f61" fmla="val 1142"/>
                  <a:gd name="f62" fmla="*/ f0 1 4254"/>
                  <a:gd name="f63" fmla="*/ f1 1 2763"/>
                  <a:gd name="f64" fmla="val f2"/>
                  <a:gd name="f65" fmla="val f3"/>
                  <a:gd name="f66" fmla="val f4"/>
                  <a:gd name="f67" fmla="+- f66 0 f64"/>
                  <a:gd name="f68" fmla="+- f65 0 f64"/>
                  <a:gd name="f69" fmla="*/ f68 1 4254"/>
                  <a:gd name="f70" fmla="*/ f67 1 2763"/>
                  <a:gd name="f71" fmla="*/ f64 1 f69"/>
                  <a:gd name="f72" fmla="*/ f65 1 f69"/>
                  <a:gd name="f73" fmla="*/ f64 1 f70"/>
                  <a:gd name="f74" fmla="*/ f66 1 f70"/>
                  <a:gd name="f75" fmla="*/ f71 f62 1"/>
                  <a:gd name="f76" fmla="*/ f72 f62 1"/>
                  <a:gd name="f77" fmla="*/ f74 f63 1"/>
                  <a:gd name="f78" fmla="*/ f73 f6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5" t="f78" r="f76" b="f77"/>
                <a:pathLst>
                  <a:path w="4254" h="2763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11" y="f12"/>
                    </a:lnTo>
                    <a:cubicBezTo>
                      <a:pt x="f13" y="f14"/>
                      <a:pt x="f13" y="f15"/>
                      <a:pt x="f11" y="f16"/>
                    </a:cubicBez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lnTo>
                      <a:pt x="f25" y="f15"/>
                    </a:lnTo>
                    <a:lnTo>
                      <a:pt x="f25" y="f26"/>
                    </a:lnTo>
                    <a:cubicBezTo>
                      <a:pt x="f25" y="f27"/>
                      <a:pt x="f28" y="f29"/>
                      <a:pt x="f30" y="f29"/>
                    </a:cubicBezTo>
                    <a:lnTo>
                      <a:pt x="f31" y="f29"/>
                    </a:lnTo>
                    <a:cubicBezTo>
                      <a:pt x="f32" y="f33"/>
                      <a:pt x="f34" y="f4"/>
                      <a:pt x="f35" y="f4"/>
                    </a:cubicBezTo>
                    <a:cubicBezTo>
                      <a:pt x="f36" y="f4"/>
                      <a:pt x="f3" y="f37"/>
                      <a:pt x="f3" y="f38"/>
                    </a:cubicBezTo>
                    <a:cubicBezTo>
                      <a:pt x="f3" y="f39"/>
                      <a:pt x="f40" y="f41"/>
                      <a:pt x="f42" y="f41"/>
                    </a:cubicBezTo>
                    <a:lnTo>
                      <a:pt x="f43" y="f41"/>
                    </a:lnTo>
                    <a:cubicBezTo>
                      <a:pt x="f44" y="f41"/>
                      <a:pt x="f45" y="f46"/>
                      <a:pt x="f45" y="f26"/>
                    </a:cubicBezTo>
                    <a:lnTo>
                      <a:pt x="f45" y="f15"/>
                    </a:lnTo>
                    <a:lnTo>
                      <a:pt x="f47" y="f16"/>
                    </a:lnTo>
                    <a:cubicBezTo>
                      <a:pt x="f44" y="f18"/>
                      <a:pt x="f30" y="f20"/>
                      <a:pt x="f48" y="f20"/>
                    </a:cubicBezTo>
                    <a:cubicBezTo>
                      <a:pt x="f49" y="f20"/>
                      <a:pt x="f50" y="f18"/>
                      <a:pt x="f51" y="f16"/>
                    </a:cubicBezTo>
                    <a:cubicBezTo>
                      <a:pt x="f52" y="f15"/>
                      <a:pt x="f52" y="f14"/>
                      <a:pt x="f51" y="f12"/>
                    </a:cubicBezTo>
                    <a:lnTo>
                      <a:pt x="f53" y="f10"/>
                    </a:lnTo>
                    <a:cubicBezTo>
                      <a:pt x="f54" y="f55"/>
                      <a:pt x="f56" y="f55"/>
                      <a:pt x="f57" y="f58"/>
                    </a:cubicBezTo>
                    <a:cubicBezTo>
                      <a:pt x="f59" y="f60"/>
                      <a:pt x="f61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3" name="Google Shape;10447;p74">
                <a:extLst>
                  <a:ext uri="{FF2B5EF4-FFF2-40B4-BE49-F238E27FC236}">
                    <a16:creationId xmlns:a16="http://schemas.microsoft.com/office/drawing/2014/main" id="{F5382A64-6923-0184-53D2-46D5E29FC8FD}"/>
                  </a:ext>
                </a:extLst>
              </p:cNvPr>
              <p:cNvSpPr/>
              <p:nvPr/>
            </p:nvSpPr>
            <p:spPr>
              <a:xfrm>
                <a:off x="8739725" y="3517605"/>
                <a:ext cx="124248" cy="12773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561"/>
                  <a:gd name="f4" fmla="val 3435"/>
                  <a:gd name="f5" fmla="val 1796"/>
                  <a:gd name="f6" fmla="val 788"/>
                  <a:gd name="f7" fmla="val 1733"/>
                  <a:gd name="f8" fmla="val 2647"/>
                  <a:gd name="f9" fmla="val 3434"/>
                  <a:gd name="f10" fmla="val 2741"/>
                  <a:gd name="f11" fmla="val 2773"/>
                  <a:gd name="f12" fmla="*/ f0 1 3561"/>
                  <a:gd name="f13" fmla="*/ f1 1 3435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3561"/>
                  <a:gd name="f20" fmla="*/ f17 1 3435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3561" h="3435">
                    <a:moveTo>
                      <a:pt x="f5" y="f2"/>
                    </a:moveTo>
                    <a:cubicBezTo>
                      <a:pt x="f6" y="f2"/>
                      <a:pt x="f2" y="f6"/>
                      <a:pt x="f2" y="f7"/>
                    </a:cubicBezTo>
                    <a:cubicBezTo>
                      <a:pt x="f2" y="f8"/>
                      <a:pt x="f6" y="f9"/>
                      <a:pt x="f5" y="f9"/>
                    </a:cubicBezTo>
                    <a:cubicBezTo>
                      <a:pt x="f10" y="f9"/>
                      <a:pt x="f3" y="f8"/>
                      <a:pt x="f3" y="f7"/>
                    </a:cubicBezTo>
                    <a:cubicBezTo>
                      <a:pt x="f3" y="f6"/>
                      <a:pt x="f11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4" name="Google Shape;10448;p74">
                <a:extLst>
                  <a:ext uri="{FF2B5EF4-FFF2-40B4-BE49-F238E27FC236}">
                    <a16:creationId xmlns:a16="http://schemas.microsoft.com/office/drawing/2014/main" id="{5D074C98-AC97-38E0-8135-4DAD1229702E}"/>
                  </a:ext>
                </a:extLst>
              </p:cNvPr>
              <p:cNvSpPr/>
              <p:nvPr/>
            </p:nvSpPr>
            <p:spPr>
              <a:xfrm>
                <a:off x="8485796" y="3463719"/>
                <a:ext cx="193505" cy="13122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546"/>
                  <a:gd name="f4" fmla="val 3529"/>
                  <a:gd name="f5" fmla="val 1072"/>
                  <a:gd name="f6" fmla="val 442"/>
                  <a:gd name="f7" fmla="val 536"/>
                  <a:gd name="f8" fmla="val 32"/>
                  <a:gd name="f9" fmla="val 1292"/>
                  <a:gd name="f10" fmla="val 2143"/>
                  <a:gd name="f11" fmla="val 3182"/>
                  <a:gd name="f12" fmla="val 1"/>
                  <a:gd name="f13" fmla="val 3371"/>
                  <a:gd name="f14" fmla="val 158"/>
                  <a:gd name="f15" fmla="val 347"/>
                  <a:gd name="f16" fmla="val 5199"/>
                  <a:gd name="f17" fmla="val 5388"/>
                  <a:gd name="f18" fmla="val 5168"/>
                  <a:gd name="f19" fmla="val 4538"/>
                  <a:gd name="f20" fmla="val 4096"/>
                  <a:gd name="f21" fmla="val 473"/>
                  <a:gd name="f22" fmla="val 3466"/>
                  <a:gd name="f23" fmla="val 756"/>
                  <a:gd name="f24" fmla="val 2805"/>
                  <a:gd name="f25" fmla="val 1513"/>
                  <a:gd name="f26" fmla="val 504"/>
                  <a:gd name="f27" fmla="*/ f0 1 5546"/>
                  <a:gd name="f28" fmla="*/ f1 1 3529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5546"/>
                  <a:gd name="f35" fmla="*/ f32 1 3529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5546" h="3529">
                    <a:moveTo>
                      <a:pt x="f5" y="f2"/>
                    </a:moveTo>
                    <a:cubicBezTo>
                      <a:pt x="f6" y="f7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12" y="f13"/>
                      <a:pt x="f14" y="f4"/>
                      <a:pt x="f15" y="f4"/>
                    </a:cubicBezTo>
                    <a:lnTo>
                      <a:pt x="f16" y="f4"/>
                    </a:lnTo>
                    <a:cubicBezTo>
                      <a:pt x="f17" y="f4"/>
                      <a:pt x="f3" y="f13"/>
                      <a:pt x="f3" y="f11"/>
                    </a:cubicBezTo>
                    <a:lnTo>
                      <a:pt x="f3" y="f10"/>
                    </a:lnTo>
                    <a:cubicBezTo>
                      <a:pt x="f3" y="f9"/>
                      <a:pt x="f18" y="f7"/>
                      <a:pt x="f19" y="f2"/>
                    </a:cubicBezTo>
                    <a:cubicBezTo>
                      <a:pt x="f20" y="f21"/>
                      <a:pt x="f22" y="f23"/>
                      <a:pt x="f24" y="f23"/>
                    </a:cubicBezTo>
                    <a:cubicBezTo>
                      <a:pt x="f10" y="f23"/>
                      <a:pt x="f25" y="f26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5" name="Google Shape;10449;p74">
                <a:extLst>
                  <a:ext uri="{FF2B5EF4-FFF2-40B4-BE49-F238E27FC236}">
                    <a16:creationId xmlns:a16="http://schemas.microsoft.com/office/drawing/2014/main" id="{A7695A7B-8324-DB6E-1156-492B4DE63E89}"/>
                  </a:ext>
                </a:extLst>
              </p:cNvPr>
              <p:cNvSpPr/>
              <p:nvPr/>
            </p:nvSpPr>
            <p:spPr>
              <a:xfrm>
                <a:off x="8703442" y="3644112"/>
                <a:ext cx="195699" cy="13361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609"/>
                  <a:gd name="f4" fmla="val 3593"/>
                  <a:gd name="f5" fmla="val 1009"/>
                  <a:gd name="f6" fmla="val 1"/>
                  <a:gd name="f7" fmla="val 379"/>
                  <a:gd name="f8" fmla="val 537"/>
                  <a:gd name="f9" fmla="val 1261"/>
                  <a:gd name="f10" fmla="val 2143"/>
                  <a:gd name="f11" fmla="val 3246"/>
                  <a:gd name="f12" fmla="val 3435"/>
                  <a:gd name="f13" fmla="val 158"/>
                  <a:gd name="f14" fmla="val 3592"/>
                  <a:gd name="f15" fmla="val 347"/>
                  <a:gd name="f16" fmla="val 5262"/>
                  <a:gd name="f17" fmla="val 5451"/>
                  <a:gd name="f18" fmla="val 5577"/>
                  <a:gd name="f19" fmla="val 5199"/>
                  <a:gd name="f20" fmla="val 4569"/>
                  <a:gd name="f21" fmla="val 4128"/>
                  <a:gd name="f22" fmla="val 474"/>
                  <a:gd name="f23" fmla="val 3498"/>
                  <a:gd name="f24" fmla="val 757"/>
                  <a:gd name="f25" fmla="val 2773"/>
                  <a:gd name="f26" fmla="val 2080"/>
                  <a:gd name="f27" fmla="val 1450"/>
                  <a:gd name="f28" fmla="*/ f0 1 5609"/>
                  <a:gd name="f29" fmla="*/ f1 1 3593"/>
                  <a:gd name="f30" fmla="val f2"/>
                  <a:gd name="f31" fmla="val f3"/>
                  <a:gd name="f32" fmla="val f4"/>
                  <a:gd name="f33" fmla="+- f32 0 f30"/>
                  <a:gd name="f34" fmla="+- f31 0 f30"/>
                  <a:gd name="f35" fmla="*/ f34 1 5609"/>
                  <a:gd name="f36" fmla="*/ f33 1 3593"/>
                  <a:gd name="f37" fmla="*/ f30 1 f35"/>
                  <a:gd name="f38" fmla="*/ f31 1 f35"/>
                  <a:gd name="f39" fmla="*/ f30 1 f36"/>
                  <a:gd name="f40" fmla="*/ f32 1 f36"/>
                  <a:gd name="f41" fmla="*/ f37 f28 1"/>
                  <a:gd name="f42" fmla="*/ f38 f28 1"/>
                  <a:gd name="f43" fmla="*/ f40 f29 1"/>
                  <a:gd name="f44" fmla="*/ f39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" t="f44" r="f42" b="f43"/>
                <a:pathLst>
                  <a:path w="5609" h="3593">
                    <a:moveTo>
                      <a:pt x="f5" y="f6"/>
                    </a:moveTo>
                    <a:cubicBezTo>
                      <a:pt x="f7" y="f8"/>
                      <a:pt x="f6" y="f9"/>
                      <a:pt x="f6" y="f10"/>
                    </a:cubicBezTo>
                    <a:lnTo>
                      <a:pt x="f6" y="f11"/>
                    </a:lnTo>
                    <a:cubicBezTo>
                      <a:pt x="f6" y="f12"/>
                      <a:pt x="f13" y="f14"/>
                      <a:pt x="f15" y="f14"/>
                    </a:cubicBezTo>
                    <a:lnTo>
                      <a:pt x="f16" y="f14"/>
                    </a:lnTo>
                    <a:cubicBezTo>
                      <a:pt x="f17" y="f14"/>
                      <a:pt x="f3" y="f12"/>
                      <a:pt x="f3" y="f11"/>
                    </a:cubicBezTo>
                    <a:lnTo>
                      <a:pt x="f3" y="f10"/>
                    </a:lnTo>
                    <a:cubicBezTo>
                      <a:pt x="f18" y="f9"/>
                      <a:pt x="f19" y="f8"/>
                      <a:pt x="f20" y="f6"/>
                    </a:cubicBezTo>
                    <a:cubicBezTo>
                      <a:pt x="f21" y="f22"/>
                      <a:pt x="f23" y="f24"/>
                      <a:pt x="f25" y="f24"/>
                    </a:cubicBezTo>
                    <a:cubicBezTo>
                      <a:pt x="f26" y="f24"/>
                      <a:pt x="f27" y="f22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36" name="Google Shape;10468;p74">
              <a:extLst>
                <a:ext uri="{FF2B5EF4-FFF2-40B4-BE49-F238E27FC236}">
                  <a16:creationId xmlns:a16="http://schemas.microsoft.com/office/drawing/2014/main" id="{AADB9F88-270E-5397-164A-BED4F4A0FC5F}"/>
                </a:ext>
              </a:extLst>
            </p:cNvPr>
            <p:cNvGrpSpPr/>
            <p:nvPr/>
          </p:nvGrpSpPr>
          <p:grpSpPr>
            <a:xfrm>
              <a:off x="4518516" y="3505370"/>
              <a:ext cx="362148" cy="384935"/>
              <a:chOff x="4518516" y="3505370"/>
              <a:chExt cx="362148" cy="384935"/>
            </a:xfrm>
          </p:grpSpPr>
          <p:sp>
            <p:nvSpPr>
              <p:cNvPr id="137" name="Google Shape;10469;p74">
                <a:extLst>
                  <a:ext uri="{FF2B5EF4-FFF2-40B4-BE49-F238E27FC236}">
                    <a16:creationId xmlns:a16="http://schemas.microsoft.com/office/drawing/2014/main" id="{BD34D4F1-7E2C-EE86-B93E-0BE16F35257C}"/>
                  </a:ext>
                </a:extLst>
              </p:cNvPr>
              <p:cNvSpPr/>
              <p:nvPr/>
            </p:nvSpPr>
            <p:spPr>
              <a:xfrm>
                <a:off x="4731736" y="3731584"/>
                <a:ext cx="148928" cy="15872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5"/>
                  <a:gd name="f4" fmla="val 2395"/>
                  <a:gd name="f5" fmla="val 1324"/>
                  <a:gd name="f6" fmla="val 2616"/>
                  <a:gd name="f7" fmla="val 2773"/>
                  <a:gd name="f8" fmla="val 1482"/>
                  <a:gd name="f9" fmla="val 1702"/>
                  <a:gd name="f10" fmla="val 2049"/>
                  <a:gd name="f11" fmla="val 3120"/>
                  <a:gd name="f12" fmla="val 3309"/>
                  <a:gd name="f13" fmla="val 3466"/>
                  <a:gd name="f14" fmla="val 2206"/>
                  <a:gd name="f15" fmla="val 2584"/>
                  <a:gd name="f16" fmla="val 2742"/>
                  <a:gd name="f17" fmla="val 2458"/>
                  <a:gd name="f18" fmla="val 1"/>
                  <a:gd name="f19" fmla="val 1104"/>
                  <a:gd name="f20" fmla="val 1103"/>
                  <a:gd name="f21" fmla="val 2427"/>
                  <a:gd name="f22" fmla="val 3781"/>
                  <a:gd name="f23" fmla="val 4884"/>
                  <a:gd name="f24" fmla="val 3782"/>
                  <a:gd name="f25" fmla="val 4853"/>
                  <a:gd name="f26" fmla="val 1072"/>
                  <a:gd name="f27" fmla="*/ f0 1 4885"/>
                  <a:gd name="f28" fmla="*/ f1 1 4885"/>
                  <a:gd name="f29" fmla="val f2"/>
                  <a:gd name="f30" fmla="val f3"/>
                  <a:gd name="f31" fmla="+- f30 0 f29"/>
                  <a:gd name="f32" fmla="*/ f31 1 4885"/>
                  <a:gd name="f33" fmla="*/ f29 1 f32"/>
                  <a:gd name="f34" fmla="*/ f30 1 f32"/>
                  <a:gd name="f35" fmla="*/ f33 f27 1"/>
                  <a:gd name="f36" fmla="*/ f34 f27 1"/>
                  <a:gd name="f37" fmla="*/ f34 f28 1"/>
                  <a:gd name="f38" fmla="*/ f33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5" t="f38" r="f36" b="f37"/>
                <a:pathLst>
                  <a:path w="4885" h="4885">
                    <a:moveTo>
                      <a:pt x="f4" y="f5"/>
                    </a:moveTo>
                    <a:cubicBezTo>
                      <a:pt x="f6" y="f5"/>
                      <a:pt x="f7" y="f8"/>
                      <a:pt x="f7" y="f9"/>
                    </a:cubicBezTo>
                    <a:lnTo>
                      <a:pt x="f7" y="f10"/>
                    </a:lnTo>
                    <a:lnTo>
                      <a:pt x="f11" y="f10"/>
                    </a:lnTo>
                    <a:cubicBezTo>
                      <a:pt x="f12" y="f10"/>
                      <a:pt x="f13" y="f14"/>
                      <a:pt x="f13" y="f4"/>
                    </a:cubicBezTo>
                    <a:cubicBezTo>
                      <a:pt x="f13" y="f15"/>
                      <a:pt x="f12" y="f16"/>
                      <a:pt x="f11" y="f16"/>
                    </a:cubicBezTo>
                    <a:lnTo>
                      <a:pt x="f4" y="f16"/>
                    </a:lnTo>
                    <a:cubicBezTo>
                      <a:pt x="f14" y="f16"/>
                      <a:pt x="f10" y="f15"/>
                      <a:pt x="f10" y="f4"/>
                    </a:cubicBezTo>
                    <a:lnTo>
                      <a:pt x="f10" y="f9"/>
                    </a:lnTo>
                    <a:cubicBezTo>
                      <a:pt x="f10" y="f8"/>
                      <a:pt x="f14" y="f5"/>
                      <a:pt x="f4" y="f5"/>
                    </a:cubicBezTo>
                    <a:close/>
                    <a:moveTo>
                      <a:pt x="f17" y="f18"/>
                    </a:moveTo>
                    <a:cubicBezTo>
                      <a:pt x="f19" y="f18"/>
                      <a:pt x="f18" y="f20"/>
                      <a:pt x="f18" y="f21"/>
                    </a:cubicBezTo>
                    <a:cubicBezTo>
                      <a:pt x="f18" y="f22"/>
                      <a:pt x="f19" y="f23"/>
                      <a:pt x="f17" y="f23"/>
                    </a:cubicBezTo>
                    <a:cubicBezTo>
                      <a:pt x="f24" y="f23"/>
                      <a:pt x="f23" y="f22"/>
                      <a:pt x="f23" y="f21"/>
                    </a:cubicBezTo>
                    <a:cubicBezTo>
                      <a:pt x="f25" y="f26"/>
                      <a:pt x="f24" y="f18"/>
                      <a:pt x="f17" y="f18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8" name="Google Shape;10470;p74">
                <a:extLst>
                  <a:ext uri="{FF2B5EF4-FFF2-40B4-BE49-F238E27FC236}">
                    <a16:creationId xmlns:a16="http://schemas.microsoft.com/office/drawing/2014/main" id="{70C0B413-A239-1A65-D220-20480F26E399}"/>
                  </a:ext>
                </a:extLst>
              </p:cNvPr>
              <p:cNvSpPr/>
              <p:nvPr/>
            </p:nvSpPr>
            <p:spPr>
              <a:xfrm>
                <a:off x="4519495" y="3618994"/>
                <a:ext cx="317946" cy="22523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429"/>
                  <a:gd name="f4" fmla="val 6932"/>
                  <a:gd name="f5" fmla="val 2426"/>
                  <a:gd name="f6" fmla="val 662"/>
                  <a:gd name="f7" fmla="val 2647"/>
                  <a:gd name="f8" fmla="val 2804"/>
                  <a:gd name="f9" fmla="val 819"/>
                  <a:gd name="f10" fmla="val 1008"/>
                  <a:gd name="f11" fmla="val 1197"/>
                  <a:gd name="f12" fmla="val 1355"/>
                  <a:gd name="f13" fmla="val 1733"/>
                  <a:gd name="f14" fmla="val 1544"/>
                  <a:gd name="f15" fmla="val 1387"/>
                  <a:gd name="f16" fmla="val 4537"/>
                  <a:gd name="f17" fmla="val 4726"/>
                  <a:gd name="f18" fmla="val 4884"/>
                  <a:gd name="f19" fmla="val 4695"/>
                  <a:gd name="f20" fmla="val 3812"/>
                  <a:gd name="f21" fmla="val 3623"/>
                  <a:gd name="f22" fmla="val 3466"/>
                  <a:gd name="f23" fmla="val 6648"/>
                  <a:gd name="f24" fmla="val 6837"/>
                  <a:gd name="f25" fmla="val 6994"/>
                  <a:gd name="f26" fmla="val 5955"/>
                  <a:gd name="f27" fmla="val 5734"/>
                  <a:gd name="f28" fmla="val 5577"/>
                  <a:gd name="f29" fmla="val 8727"/>
                  <a:gd name="f30" fmla="val 8948"/>
                  <a:gd name="f31" fmla="val 9105"/>
                  <a:gd name="f32" fmla="val 8034"/>
                  <a:gd name="f33" fmla="val 7845"/>
                  <a:gd name="f34" fmla="val 7688"/>
                  <a:gd name="f35" fmla="val 2080"/>
                  <a:gd name="f36" fmla="val 2237"/>
                  <a:gd name="f37" fmla="val 2773"/>
                  <a:gd name="f38" fmla="val 2206"/>
                  <a:gd name="f39" fmla="val 4001"/>
                  <a:gd name="f40" fmla="val 4159"/>
                  <a:gd name="f41" fmla="val 4852"/>
                  <a:gd name="f42" fmla="val 5010"/>
                  <a:gd name="f43" fmla="val 5199"/>
                  <a:gd name="f44" fmla="val 5388"/>
                  <a:gd name="f45" fmla="val 5545"/>
                  <a:gd name="f46" fmla="val 5892"/>
                  <a:gd name="f47" fmla="val 6459"/>
                  <a:gd name="f48" fmla="val 473"/>
                  <a:gd name="f49" fmla="val 6931"/>
                  <a:gd name="f50" fmla="val 1071"/>
                  <a:gd name="f51" fmla="val 6490"/>
                  <a:gd name="f52" fmla="val 6364"/>
                  <a:gd name="f53" fmla="val 6616"/>
                  <a:gd name="f54" fmla="val 6301"/>
                  <a:gd name="f55" fmla="val 6270"/>
                  <a:gd name="f56" fmla="val 5797"/>
                  <a:gd name="f57" fmla="val 6333"/>
                  <a:gd name="f58" fmla="val 5671"/>
                  <a:gd name="f59" fmla="val 8066"/>
                  <a:gd name="f60" fmla="val 2741"/>
                  <a:gd name="f61" fmla="val 9420"/>
                  <a:gd name="f62" fmla="val 9767"/>
                  <a:gd name="f63" fmla="val 10113"/>
                  <a:gd name="f64" fmla="val 2836"/>
                  <a:gd name="f65" fmla="val 10428"/>
                  <a:gd name="f66" fmla="val 2962"/>
                  <a:gd name="f67" fmla="*/ f0 1 10429"/>
                  <a:gd name="f68" fmla="*/ f1 1 6932"/>
                  <a:gd name="f69" fmla="val f2"/>
                  <a:gd name="f70" fmla="val f3"/>
                  <a:gd name="f71" fmla="val f4"/>
                  <a:gd name="f72" fmla="+- f71 0 f69"/>
                  <a:gd name="f73" fmla="+- f70 0 f69"/>
                  <a:gd name="f74" fmla="*/ f73 1 10429"/>
                  <a:gd name="f75" fmla="*/ f72 1 6932"/>
                  <a:gd name="f76" fmla="*/ f69 1 f74"/>
                  <a:gd name="f77" fmla="*/ f70 1 f74"/>
                  <a:gd name="f78" fmla="*/ f69 1 f75"/>
                  <a:gd name="f79" fmla="*/ f71 1 f75"/>
                  <a:gd name="f80" fmla="*/ f76 f67 1"/>
                  <a:gd name="f81" fmla="*/ f77 f67 1"/>
                  <a:gd name="f82" fmla="*/ f79 f68 1"/>
                  <a:gd name="f83" fmla="*/ f78 f6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0" t="f83" r="f81" b="f82"/>
                <a:pathLst>
                  <a:path w="10429" h="6932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1"/>
                      <a:pt x="f15" y="f10"/>
                    </a:cubicBezTo>
                    <a:cubicBezTo>
                      <a:pt x="f15" y="f9"/>
                      <a:pt x="f14" y="f6"/>
                      <a:pt x="f13" y="f6"/>
                    </a:cubicBezTo>
                    <a:close/>
                    <a:moveTo>
                      <a:pt x="f16" y="f6"/>
                    </a:moveTo>
                    <a:cubicBezTo>
                      <a:pt x="f17" y="f6"/>
                      <a:pt x="f18" y="f9"/>
                      <a:pt x="f18" y="f10"/>
                    </a:cubicBezTo>
                    <a:cubicBezTo>
                      <a:pt x="f18" y="f11"/>
                      <a:pt x="f19" y="f12"/>
                      <a:pt x="f16" y="f12"/>
                    </a:cubicBezTo>
                    <a:lnTo>
                      <a:pt x="f20" y="f12"/>
                    </a:lnTo>
                    <a:cubicBezTo>
                      <a:pt x="f21" y="f12"/>
                      <a:pt x="f22" y="f11"/>
                      <a:pt x="f22" y="f10"/>
                    </a:cubicBezTo>
                    <a:cubicBezTo>
                      <a:pt x="f22" y="f9"/>
                      <a:pt x="f21" y="f6"/>
                      <a:pt x="f20" y="f6"/>
                    </a:cubicBezTo>
                    <a:close/>
                    <a:moveTo>
                      <a:pt x="f23" y="f6"/>
                    </a:moveTo>
                    <a:cubicBezTo>
                      <a:pt x="f24" y="f6"/>
                      <a:pt x="f25" y="f9"/>
                      <a:pt x="f25" y="f10"/>
                    </a:cubicBezTo>
                    <a:cubicBezTo>
                      <a:pt x="f25" y="f11"/>
                      <a:pt x="f24" y="f12"/>
                      <a:pt x="f23" y="f12"/>
                    </a:cubicBezTo>
                    <a:lnTo>
                      <a:pt x="f26" y="f12"/>
                    </a:lnTo>
                    <a:cubicBezTo>
                      <a:pt x="f27" y="f12"/>
                      <a:pt x="f28" y="f11"/>
                      <a:pt x="f28" y="f10"/>
                    </a:cubicBezTo>
                    <a:cubicBezTo>
                      <a:pt x="f28" y="f9"/>
                      <a:pt x="f27" y="f6"/>
                      <a:pt x="f26" y="f6"/>
                    </a:cubicBezTo>
                    <a:close/>
                    <a:moveTo>
                      <a:pt x="f29" y="f6"/>
                    </a:moveTo>
                    <a:cubicBezTo>
                      <a:pt x="f30" y="f6"/>
                      <a:pt x="f31" y="f9"/>
                      <a:pt x="f31" y="f10"/>
                    </a:cubicBezTo>
                    <a:cubicBezTo>
                      <a:pt x="f31" y="f11"/>
                      <a:pt x="f30" y="f12"/>
                      <a:pt x="f29" y="f12"/>
                    </a:cubicBezTo>
                    <a:lnTo>
                      <a:pt x="f32" y="f12"/>
                    </a:lnTo>
                    <a:cubicBezTo>
                      <a:pt x="f33" y="f12"/>
                      <a:pt x="f34" y="f11"/>
                      <a:pt x="f34" y="f10"/>
                    </a:cubicBezTo>
                    <a:cubicBezTo>
                      <a:pt x="f34" y="f9"/>
                      <a:pt x="f33" y="f6"/>
                      <a:pt x="f32" y="f6"/>
                    </a:cubicBezTo>
                    <a:close/>
                    <a:moveTo>
                      <a:pt x="f5" y="f35"/>
                    </a:moveTo>
                    <a:cubicBezTo>
                      <a:pt x="f7" y="f35"/>
                      <a:pt x="f8" y="f36"/>
                      <a:pt x="f8" y="f5"/>
                    </a:cubicBezTo>
                    <a:cubicBezTo>
                      <a:pt x="f8" y="f7"/>
                      <a:pt x="f7" y="f37"/>
                      <a:pt x="f5" y="f37"/>
                    </a:cubicBezTo>
                    <a:lnTo>
                      <a:pt x="f13" y="f37"/>
                    </a:lnTo>
                    <a:cubicBezTo>
                      <a:pt x="f14" y="f37"/>
                      <a:pt x="f15" y="f7"/>
                      <a:pt x="f15" y="f5"/>
                    </a:cubicBezTo>
                    <a:cubicBezTo>
                      <a:pt x="f15" y="f38"/>
                      <a:pt x="f14" y="f35"/>
                      <a:pt x="f13" y="f35"/>
                    </a:cubicBezTo>
                    <a:close/>
                    <a:moveTo>
                      <a:pt x="f16" y="f35"/>
                    </a:moveTo>
                    <a:cubicBezTo>
                      <a:pt x="f17" y="f35"/>
                      <a:pt x="f18" y="f36"/>
                      <a:pt x="f18" y="f5"/>
                    </a:cubicBezTo>
                    <a:cubicBezTo>
                      <a:pt x="f18" y="f7"/>
                      <a:pt x="f19" y="f37"/>
                      <a:pt x="f16" y="f37"/>
                    </a:cubicBezTo>
                    <a:lnTo>
                      <a:pt x="f20" y="f37"/>
                    </a:lnTo>
                    <a:cubicBezTo>
                      <a:pt x="f21" y="f37"/>
                      <a:pt x="f22" y="f7"/>
                      <a:pt x="f22" y="f5"/>
                    </a:cubicBezTo>
                    <a:cubicBezTo>
                      <a:pt x="f22" y="f38"/>
                      <a:pt x="f21" y="f35"/>
                      <a:pt x="f20" y="f35"/>
                    </a:cubicBezTo>
                    <a:close/>
                    <a:moveTo>
                      <a:pt x="f23" y="f35"/>
                    </a:moveTo>
                    <a:cubicBezTo>
                      <a:pt x="f24" y="f35"/>
                      <a:pt x="f25" y="f36"/>
                      <a:pt x="f25" y="f5"/>
                    </a:cubicBezTo>
                    <a:cubicBezTo>
                      <a:pt x="f25" y="f7"/>
                      <a:pt x="f24" y="f37"/>
                      <a:pt x="f23" y="f37"/>
                    </a:cubicBezTo>
                    <a:lnTo>
                      <a:pt x="f26" y="f37"/>
                    </a:lnTo>
                    <a:cubicBezTo>
                      <a:pt x="f27" y="f37"/>
                      <a:pt x="f28" y="f7"/>
                      <a:pt x="f28" y="f5"/>
                    </a:cubicBezTo>
                    <a:cubicBezTo>
                      <a:pt x="f28" y="f38"/>
                      <a:pt x="f27" y="f35"/>
                      <a:pt x="f26" y="f35"/>
                    </a:cubicBezTo>
                    <a:close/>
                    <a:moveTo>
                      <a:pt x="f29" y="f35"/>
                    </a:moveTo>
                    <a:cubicBezTo>
                      <a:pt x="f30" y="f35"/>
                      <a:pt x="f31" y="f36"/>
                      <a:pt x="f31" y="f5"/>
                    </a:cubicBezTo>
                    <a:cubicBezTo>
                      <a:pt x="f31" y="f7"/>
                      <a:pt x="f30" y="f37"/>
                      <a:pt x="f29" y="f37"/>
                    </a:cubicBezTo>
                    <a:lnTo>
                      <a:pt x="f32" y="f37"/>
                    </a:lnTo>
                    <a:cubicBezTo>
                      <a:pt x="f33" y="f37"/>
                      <a:pt x="f34" y="f7"/>
                      <a:pt x="f34" y="f5"/>
                    </a:cubicBezTo>
                    <a:cubicBezTo>
                      <a:pt x="f34" y="f38"/>
                      <a:pt x="f33" y="f35"/>
                      <a:pt x="f32" y="f35"/>
                    </a:cubicBezTo>
                    <a:close/>
                    <a:moveTo>
                      <a:pt x="f5" y="f22"/>
                    </a:moveTo>
                    <a:cubicBezTo>
                      <a:pt x="f7" y="f22"/>
                      <a:pt x="f8" y="f21"/>
                      <a:pt x="f8" y="f20"/>
                    </a:cubicBezTo>
                    <a:cubicBezTo>
                      <a:pt x="f8" y="f39"/>
                      <a:pt x="f7" y="f40"/>
                      <a:pt x="f5" y="f40"/>
                    </a:cubicBezTo>
                    <a:lnTo>
                      <a:pt x="f13" y="f40"/>
                    </a:lnTo>
                    <a:cubicBezTo>
                      <a:pt x="f14" y="f40"/>
                      <a:pt x="f15" y="f39"/>
                      <a:pt x="f15" y="f20"/>
                    </a:cubicBezTo>
                    <a:cubicBezTo>
                      <a:pt x="f15" y="f21"/>
                      <a:pt x="f14" y="f22"/>
                      <a:pt x="f13" y="f22"/>
                    </a:cubicBezTo>
                    <a:close/>
                    <a:moveTo>
                      <a:pt x="f16" y="f22"/>
                    </a:moveTo>
                    <a:cubicBezTo>
                      <a:pt x="f17" y="f22"/>
                      <a:pt x="f18" y="f21"/>
                      <a:pt x="f18" y="f20"/>
                    </a:cubicBezTo>
                    <a:cubicBezTo>
                      <a:pt x="f18" y="f39"/>
                      <a:pt x="f19" y="f40"/>
                      <a:pt x="f16" y="f40"/>
                    </a:cubicBezTo>
                    <a:lnTo>
                      <a:pt x="f20" y="f40"/>
                    </a:lnTo>
                    <a:cubicBezTo>
                      <a:pt x="f21" y="f40"/>
                      <a:pt x="f22" y="f39"/>
                      <a:pt x="f22" y="f20"/>
                    </a:cubicBezTo>
                    <a:cubicBezTo>
                      <a:pt x="f22" y="f21"/>
                      <a:pt x="f21" y="f22"/>
                      <a:pt x="f20" y="f22"/>
                    </a:cubicBezTo>
                    <a:close/>
                    <a:moveTo>
                      <a:pt x="f23" y="f22"/>
                    </a:moveTo>
                    <a:cubicBezTo>
                      <a:pt x="f24" y="f22"/>
                      <a:pt x="f25" y="f21"/>
                      <a:pt x="f25" y="f20"/>
                    </a:cubicBezTo>
                    <a:cubicBezTo>
                      <a:pt x="f25" y="f39"/>
                      <a:pt x="f24" y="f40"/>
                      <a:pt x="f23" y="f40"/>
                    </a:cubicBezTo>
                    <a:lnTo>
                      <a:pt x="f26" y="f40"/>
                    </a:lnTo>
                    <a:cubicBezTo>
                      <a:pt x="f27" y="f40"/>
                      <a:pt x="f28" y="f39"/>
                      <a:pt x="f28" y="f20"/>
                    </a:cubicBezTo>
                    <a:cubicBezTo>
                      <a:pt x="f28" y="f21"/>
                      <a:pt x="f27" y="f22"/>
                      <a:pt x="f26" y="f22"/>
                    </a:cubicBezTo>
                    <a:close/>
                    <a:moveTo>
                      <a:pt x="f5" y="f41"/>
                    </a:moveTo>
                    <a:cubicBezTo>
                      <a:pt x="f7" y="f41"/>
                      <a:pt x="f8" y="f42"/>
                      <a:pt x="f8" y="f43"/>
                    </a:cubicBezTo>
                    <a:cubicBezTo>
                      <a:pt x="f8" y="f44"/>
                      <a:pt x="f7" y="f45"/>
                      <a:pt x="f5" y="f45"/>
                    </a:cubicBezTo>
                    <a:lnTo>
                      <a:pt x="f13" y="f45"/>
                    </a:lnTo>
                    <a:cubicBezTo>
                      <a:pt x="f14" y="f45"/>
                      <a:pt x="f15" y="f44"/>
                      <a:pt x="f15" y="f43"/>
                    </a:cubicBezTo>
                    <a:cubicBezTo>
                      <a:pt x="f15" y="f42"/>
                      <a:pt x="f14" y="f41"/>
                      <a:pt x="f13" y="f41"/>
                    </a:cubicBezTo>
                    <a:close/>
                    <a:moveTo>
                      <a:pt x="f16" y="f41"/>
                    </a:moveTo>
                    <a:cubicBezTo>
                      <a:pt x="f17" y="f41"/>
                      <a:pt x="f18" y="f42"/>
                      <a:pt x="f18" y="f43"/>
                    </a:cubicBezTo>
                    <a:cubicBezTo>
                      <a:pt x="f18" y="f44"/>
                      <a:pt x="f19" y="f45"/>
                      <a:pt x="f16" y="f45"/>
                    </a:cubicBezTo>
                    <a:lnTo>
                      <a:pt x="f20" y="f45"/>
                    </a:lnTo>
                    <a:cubicBezTo>
                      <a:pt x="f21" y="f45"/>
                      <a:pt x="f22" y="f44"/>
                      <a:pt x="f22" y="f43"/>
                    </a:cubicBezTo>
                    <a:cubicBezTo>
                      <a:pt x="f22" y="f42"/>
                      <a:pt x="f21" y="f41"/>
                      <a:pt x="f20" y="f41"/>
                    </a:cubicBezTo>
                    <a:close/>
                    <a:moveTo>
                      <a:pt x="f2" y="f2"/>
                    </a:moveTo>
                    <a:lnTo>
                      <a:pt x="f2" y="f46"/>
                    </a:lnTo>
                    <a:cubicBezTo>
                      <a:pt x="f2" y="f47"/>
                      <a:pt x="f48" y="f49"/>
                      <a:pt x="f50" y="f49"/>
                    </a:cubicBezTo>
                    <a:lnTo>
                      <a:pt x="f51" y="f49"/>
                    </a:lnTo>
                    <a:cubicBezTo>
                      <a:pt x="f52" y="f53"/>
                      <a:pt x="f54" y="f55"/>
                      <a:pt x="f54" y="f46"/>
                    </a:cubicBezTo>
                    <a:cubicBezTo>
                      <a:pt x="f54" y="f56"/>
                      <a:pt x="f57" y="f58"/>
                      <a:pt x="f57" y="f45"/>
                    </a:cubicBezTo>
                    <a:lnTo>
                      <a:pt x="f26" y="f45"/>
                    </a:lnTo>
                    <a:cubicBezTo>
                      <a:pt x="f27" y="f45"/>
                      <a:pt x="f28" y="f44"/>
                      <a:pt x="f28" y="f43"/>
                    </a:cubicBezTo>
                    <a:cubicBezTo>
                      <a:pt x="f28" y="f42"/>
                      <a:pt x="f27" y="f41"/>
                      <a:pt x="f26" y="f41"/>
                    </a:cubicBezTo>
                    <a:lnTo>
                      <a:pt x="f51" y="f41"/>
                    </a:lnTo>
                    <a:cubicBezTo>
                      <a:pt x="f49" y="f21"/>
                      <a:pt x="f59" y="f60"/>
                      <a:pt x="f61" y="f60"/>
                    </a:cubicBezTo>
                    <a:cubicBezTo>
                      <a:pt x="f62" y="f60"/>
                      <a:pt x="f63" y="f64"/>
                      <a:pt x="f65" y="f66"/>
                    </a:cubicBezTo>
                    <a:lnTo>
                      <a:pt x="f65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39" name="Google Shape;10471;p74">
                <a:extLst>
                  <a:ext uri="{FF2B5EF4-FFF2-40B4-BE49-F238E27FC236}">
                    <a16:creationId xmlns:a16="http://schemas.microsoft.com/office/drawing/2014/main" id="{5F2D6CE4-4B46-F6B6-ABF2-EA76E13DABA6}"/>
                  </a:ext>
                </a:extLst>
              </p:cNvPr>
              <p:cNvSpPr/>
              <p:nvPr/>
            </p:nvSpPr>
            <p:spPr>
              <a:xfrm>
                <a:off x="4518516" y="3505370"/>
                <a:ext cx="318924" cy="9214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461"/>
                  <a:gd name="f4" fmla="val 2836"/>
                  <a:gd name="f5" fmla="val 1734"/>
                  <a:gd name="f6" fmla="val 1513"/>
                  <a:gd name="f7" fmla="val 1356"/>
                  <a:gd name="f8" fmla="val 158"/>
                  <a:gd name="f9" fmla="val 347"/>
                  <a:gd name="f10" fmla="val 693"/>
                  <a:gd name="f11" fmla="val 1009"/>
                  <a:gd name="f12" fmla="val 410"/>
                  <a:gd name="f13" fmla="val 1"/>
                  <a:gd name="f14" fmla="val 1166"/>
                  <a:gd name="f15" fmla="val 1733"/>
                  <a:gd name="f16" fmla="val 10429"/>
                  <a:gd name="f17" fmla="val 10460"/>
                  <a:gd name="f18" fmla="val 1134"/>
                  <a:gd name="f19" fmla="val 9988"/>
                  <a:gd name="f20" fmla="val 9421"/>
                  <a:gd name="f21" fmla="val 9074"/>
                  <a:gd name="f22" fmla="val 8917"/>
                  <a:gd name="f23" fmla="val 8728"/>
                  <a:gd name="f24" fmla="val 8539"/>
                  <a:gd name="f25" fmla="val 8381"/>
                  <a:gd name="f26" fmla="val 6995"/>
                  <a:gd name="f27" fmla="val 6837"/>
                  <a:gd name="f28" fmla="val 6648"/>
                  <a:gd name="f29" fmla="val 6459"/>
                  <a:gd name="f30" fmla="val 6302"/>
                  <a:gd name="f31" fmla="val 4159"/>
                  <a:gd name="f32" fmla="val 4002"/>
                  <a:gd name="f33" fmla="val 3813"/>
                  <a:gd name="f34" fmla="val 3624"/>
                  <a:gd name="f35" fmla="val 3466"/>
                  <a:gd name="f36" fmla="val 2080"/>
                  <a:gd name="f37" fmla="val 1923"/>
                  <a:gd name="f38" fmla="*/ f0 1 10461"/>
                  <a:gd name="f39" fmla="*/ f1 1 2836"/>
                  <a:gd name="f40" fmla="val f2"/>
                  <a:gd name="f41" fmla="val f3"/>
                  <a:gd name="f42" fmla="val f4"/>
                  <a:gd name="f43" fmla="+- f42 0 f40"/>
                  <a:gd name="f44" fmla="+- f41 0 f40"/>
                  <a:gd name="f45" fmla="*/ f44 1 10461"/>
                  <a:gd name="f46" fmla="*/ f43 1 2836"/>
                  <a:gd name="f47" fmla="*/ f40 1 f45"/>
                  <a:gd name="f48" fmla="*/ f41 1 f45"/>
                  <a:gd name="f49" fmla="*/ f40 1 f46"/>
                  <a:gd name="f50" fmla="*/ f42 1 f46"/>
                  <a:gd name="f51" fmla="*/ f47 f38 1"/>
                  <a:gd name="f52" fmla="*/ f48 f38 1"/>
                  <a:gd name="f53" fmla="*/ f50 f39 1"/>
                  <a:gd name="f54" fmla="*/ f49 f3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1" t="f54" r="f52" b="f53"/>
                <a:pathLst>
                  <a:path w="10461" h="2836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lnTo>
                      <a:pt x="f7" y="f10"/>
                    </a:lnTo>
                    <a:lnTo>
                      <a:pt x="f11" y="f10"/>
                    </a:lnTo>
                    <a:cubicBezTo>
                      <a:pt x="f12" y="f10"/>
                      <a:pt x="f13" y="f14"/>
                      <a:pt x="f13" y="f15"/>
                    </a:cubicBezTo>
                    <a:lnTo>
                      <a:pt x="f13" y="f4"/>
                    </a:lnTo>
                    <a:lnTo>
                      <a:pt x="f16" y="f4"/>
                    </a:lnTo>
                    <a:lnTo>
                      <a:pt x="f16" y="f15"/>
                    </a:lnTo>
                    <a:lnTo>
                      <a:pt x="f17" y="f15"/>
                    </a:lnTo>
                    <a:cubicBezTo>
                      <a:pt x="f17" y="f18"/>
                      <a:pt x="f19" y="f10"/>
                      <a:pt x="f20" y="f10"/>
                    </a:cubicBezTo>
                    <a:lnTo>
                      <a:pt x="f21" y="f10"/>
                    </a:lnTo>
                    <a:lnTo>
                      <a:pt x="f21" y="f9"/>
                    </a:lnTo>
                    <a:cubicBezTo>
                      <a:pt x="f21" y="f8"/>
                      <a:pt x="f22" y="f2"/>
                      <a:pt x="f23" y="f2"/>
                    </a:cubicBezTo>
                    <a:cubicBezTo>
                      <a:pt x="f24" y="f2"/>
                      <a:pt x="f25" y="f8"/>
                      <a:pt x="f25" y="f9"/>
                    </a:cubicBezTo>
                    <a:lnTo>
                      <a:pt x="f25" y="f10"/>
                    </a:lnTo>
                    <a:lnTo>
                      <a:pt x="f26" y="f10"/>
                    </a:lnTo>
                    <a:lnTo>
                      <a:pt x="f26" y="f9"/>
                    </a:lnTo>
                    <a:cubicBezTo>
                      <a:pt x="f26" y="f8"/>
                      <a:pt x="f27" y="f2"/>
                      <a:pt x="f28" y="f2"/>
                    </a:cubicBezTo>
                    <a:cubicBezTo>
                      <a:pt x="f29" y="f2"/>
                      <a:pt x="f30" y="f8"/>
                      <a:pt x="f30" y="f9"/>
                    </a:cubicBezTo>
                    <a:lnTo>
                      <a:pt x="f30" y="f10"/>
                    </a:lnTo>
                    <a:lnTo>
                      <a:pt x="f31" y="f10"/>
                    </a:lnTo>
                    <a:lnTo>
                      <a:pt x="f31" y="f9"/>
                    </a:lnTo>
                    <a:cubicBezTo>
                      <a:pt x="f31" y="f8"/>
                      <a:pt x="f32" y="f2"/>
                      <a:pt x="f33" y="f2"/>
                    </a:cubicBezTo>
                    <a:cubicBezTo>
                      <a:pt x="f34" y="f2"/>
                      <a:pt x="f35" y="f8"/>
                      <a:pt x="f35" y="f9"/>
                    </a:cubicBezTo>
                    <a:lnTo>
                      <a:pt x="f35" y="f10"/>
                    </a:lnTo>
                    <a:lnTo>
                      <a:pt x="f36" y="f10"/>
                    </a:lnTo>
                    <a:lnTo>
                      <a:pt x="f36" y="f9"/>
                    </a:lnTo>
                    <a:cubicBezTo>
                      <a:pt x="f36" y="f8"/>
                      <a:pt x="f37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40" name="Google Shape;10483;p74">
              <a:extLst>
                <a:ext uri="{FF2B5EF4-FFF2-40B4-BE49-F238E27FC236}">
                  <a16:creationId xmlns:a16="http://schemas.microsoft.com/office/drawing/2014/main" id="{2858B072-E3F1-6D05-B2AA-57521E7A78E5}"/>
                </a:ext>
              </a:extLst>
            </p:cNvPr>
            <p:cNvGrpSpPr/>
            <p:nvPr/>
          </p:nvGrpSpPr>
          <p:grpSpPr>
            <a:xfrm>
              <a:off x="7861508" y="3405280"/>
              <a:ext cx="340046" cy="360374"/>
              <a:chOff x="7861508" y="3405280"/>
              <a:chExt cx="340046" cy="360374"/>
            </a:xfrm>
          </p:grpSpPr>
          <p:sp>
            <p:nvSpPr>
              <p:cNvPr id="141" name="Google Shape;10484;p74">
                <a:extLst>
                  <a:ext uri="{FF2B5EF4-FFF2-40B4-BE49-F238E27FC236}">
                    <a16:creationId xmlns:a16="http://schemas.microsoft.com/office/drawing/2014/main" id="{2899F55F-238C-E01F-4613-A81782280E85}"/>
                  </a:ext>
                </a:extLst>
              </p:cNvPr>
              <p:cNvSpPr/>
              <p:nvPr/>
            </p:nvSpPr>
            <p:spPr>
              <a:xfrm>
                <a:off x="8052654" y="3607966"/>
                <a:ext cx="148900" cy="15768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4853"/>
                  <a:gd name="f5" fmla="val 2426"/>
                  <a:gd name="f6" fmla="val 662"/>
                  <a:gd name="f7" fmla="val 2646"/>
                  <a:gd name="f8" fmla="val 2804"/>
                  <a:gd name="f9" fmla="val 819"/>
                  <a:gd name="f10" fmla="val 1008"/>
                  <a:gd name="f11" fmla="val 1197"/>
                  <a:gd name="f12" fmla="val 1355"/>
                  <a:gd name="f13" fmla="val 2237"/>
                  <a:gd name="f14" fmla="val 2079"/>
                  <a:gd name="f15" fmla="val 1670"/>
                  <a:gd name="f16" fmla="val 1828"/>
                  <a:gd name="f17" fmla="val 2048"/>
                  <a:gd name="f18" fmla="val 3781"/>
                  <a:gd name="f19" fmla="val 3970"/>
                  <a:gd name="f20" fmla="val 4127"/>
                  <a:gd name="f21" fmla="val 1103"/>
                  <a:gd name="f22" fmla="val 3749"/>
                  <a:gd name="f23" fmla="val 4852"/>
                  <a:gd name="f24" fmla="val 4883"/>
                  <a:gd name="f25" fmla="val 1040"/>
                  <a:gd name="f26" fmla="*/ f0 1 4884"/>
                  <a:gd name="f27" fmla="*/ f1 1 4853"/>
                  <a:gd name="f28" fmla="val f2"/>
                  <a:gd name="f29" fmla="val f3"/>
                  <a:gd name="f30" fmla="val f4"/>
                  <a:gd name="f31" fmla="+- f30 0 f28"/>
                  <a:gd name="f32" fmla="+- f29 0 f28"/>
                  <a:gd name="f33" fmla="*/ f32 1 4884"/>
                  <a:gd name="f34" fmla="*/ f31 1 4853"/>
                  <a:gd name="f35" fmla="*/ f28 1 f33"/>
                  <a:gd name="f36" fmla="*/ f29 1 f33"/>
                  <a:gd name="f37" fmla="*/ f28 1 f34"/>
                  <a:gd name="f38" fmla="*/ f30 1 f34"/>
                  <a:gd name="f39" fmla="*/ f35 f26 1"/>
                  <a:gd name="f40" fmla="*/ f36 f26 1"/>
                  <a:gd name="f41" fmla="*/ f38 f27 1"/>
                  <a:gd name="f42" fmla="*/ f37 f2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9" t="f42" r="f40" b="f41"/>
                <a:pathLst>
                  <a:path w="4884" h="4853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cubicBezTo>
                      <a:pt x="f13" y="f12"/>
                      <a:pt x="f14" y="f11"/>
                      <a:pt x="f14" y="f10"/>
                    </a:cubicBezTo>
                    <a:cubicBezTo>
                      <a:pt x="f14" y="f9"/>
                      <a:pt x="f13" y="f6"/>
                      <a:pt x="f5" y="f6"/>
                    </a:cubicBezTo>
                    <a:close/>
                    <a:moveTo>
                      <a:pt x="f5" y="f15"/>
                    </a:moveTo>
                    <a:cubicBezTo>
                      <a:pt x="f7" y="f15"/>
                      <a:pt x="f8" y="f16"/>
                      <a:pt x="f8" y="f17"/>
                    </a:cubicBezTo>
                    <a:lnTo>
                      <a:pt x="f8" y="f18"/>
                    </a:lnTo>
                    <a:cubicBezTo>
                      <a:pt x="f8" y="f19"/>
                      <a:pt x="f7" y="f20"/>
                      <a:pt x="f5" y="f20"/>
                    </a:cubicBezTo>
                    <a:cubicBezTo>
                      <a:pt x="f13" y="f20"/>
                      <a:pt x="f14" y="f19"/>
                      <a:pt x="f14" y="f18"/>
                    </a:cubicBezTo>
                    <a:lnTo>
                      <a:pt x="f14" y="f17"/>
                    </a:lnTo>
                    <a:cubicBezTo>
                      <a:pt x="f14" y="f16"/>
                      <a:pt x="f13" y="f15"/>
                      <a:pt x="f5" y="f15"/>
                    </a:cubicBezTo>
                    <a:close/>
                    <a:moveTo>
                      <a:pt x="f5" y="f2"/>
                    </a:moveTo>
                    <a:cubicBezTo>
                      <a:pt x="f21" y="f2"/>
                      <a:pt x="f2" y="f21"/>
                      <a:pt x="f2" y="f5"/>
                    </a:cubicBezTo>
                    <a:cubicBezTo>
                      <a:pt x="f2" y="f22"/>
                      <a:pt x="f21" y="f23"/>
                      <a:pt x="f5" y="f23"/>
                    </a:cubicBezTo>
                    <a:cubicBezTo>
                      <a:pt x="f18" y="f23"/>
                      <a:pt x="f24" y="f22"/>
                      <a:pt x="f24" y="f5"/>
                    </a:cubicBezTo>
                    <a:cubicBezTo>
                      <a:pt x="f24" y="f25"/>
                      <a:pt x="f18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2" name="Google Shape;10485;p74">
                <a:extLst>
                  <a:ext uri="{FF2B5EF4-FFF2-40B4-BE49-F238E27FC236}">
                    <a16:creationId xmlns:a16="http://schemas.microsoft.com/office/drawing/2014/main" id="{601B0515-1BC9-F044-B98D-CEC8BB62CA69}"/>
                  </a:ext>
                </a:extLst>
              </p:cNvPr>
              <p:cNvSpPr/>
              <p:nvPr/>
            </p:nvSpPr>
            <p:spPr>
              <a:xfrm>
                <a:off x="7861508" y="3483068"/>
                <a:ext cx="43260" cy="28154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8665"/>
                  <a:gd name="f5" fmla="val 32"/>
                  <a:gd name="f6" fmla="val 1"/>
                  <a:gd name="f7" fmla="val 7310"/>
                  <a:gd name="f8" fmla="val 8034"/>
                  <a:gd name="f9" fmla="val 631"/>
                  <a:gd name="f10" fmla="val 1418"/>
                  <a:gd name="f11" fmla="val 347"/>
                  <a:gd name="f12" fmla="val 1072"/>
                  <a:gd name="f13" fmla="val 662"/>
                  <a:gd name="f14" fmla="val 316"/>
                  <a:gd name="f15" fmla="val 253"/>
                  <a:gd name="f16" fmla="*/ f0 1 1419"/>
                  <a:gd name="f17" fmla="*/ f1 1 8665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1419"/>
                  <a:gd name="f24" fmla="*/ f21 1 8665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1419" h="8665">
                    <a:moveTo>
                      <a:pt x="f5" y="f6"/>
                    </a:moveTo>
                    <a:lnTo>
                      <a:pt x="f5" y="f7"/>
                    </a:lnTo>
                    <a:cubicBezTo>
                      <a:pt x="f6" y="f8"/>
                      <a:pt x="f9" y="f4"/>
                      <a:pt x="f10" y="f4"/>
                    </a:cubicBezTo>
                    <a:lnTo>
                      <a:pt x="f10" y="f11"/>
                    </a:lnTo>
                    <a:lnTo>
                      <a:pt x="f12" y="f11"/>
                    </a:lnTo>
                    <a:cubicBezTo>
                      <a:pt x="f13" y="f11"/>
                      <a:pt x="f14" y="f15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3" name="Google Shape;10486;p74">
                <a:extLst>
                  <a:ext uri="{FF2B5EF4-FFF2-40B4-BE49-F238E27FC236}">
                    <a16:creationId xmlns:a16="http://schemas.microsoft.com/office/drawing/2014/main" id="{887B220F-C8F6-7F5F-087D-B8A82CFE2DDD}"/>
                  </a:ext>
                </a:extLst>
              </p:cNvPr>
              <p:cNvSpPr/>
              <p:nvPr/>
            </p:nvSpPr>
            <p:spPr>
              <a:xfrm>
                <a:off x="7924885" y="3494343"/>
                <a:ext cx="213283" cy="27026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96"/>
                  <a:gd name="f4" fmla="val 8318"/>
                  <a:gd name="f5" fmla="val 5262"/>
                  <a:gd name="f6" fmla="val 693"/>
                  <a:gd name="f7" fmla="val 5451"/>
                  <a:gd name="f8" fmla="val 5609"/>
                  <a:gd name="f9" fmla="val 851"/>
                  <a:gd name="f10" fmla="val 1040"/>
                  <a:gd name="f11" fmla="val 1229"/>
                  <a:gd name="f12" fmla="val 1386"/>
                  <a:gd name="f13" fmla="val 1072"/>
                  <a:gd name="f14" fmla="val 883"/>
                  <a:gd name="f15" fmla="val 726"/>
                  <a:gd name="f16" fmla="val 2080"/>
                  <a:gd name="f17" fmla="val 2237"/>
                  <a:gd name="f18" fmla="val 2426"/>
                  <a:gd name="f19" fmla="val 2615"/>
                  <a:gd name="f20" fmla="val 2773"/>
                  <a:gd name="f21" fmla="val 1"/>
                  <a:gd name="f22" fmla="val 4695"/>
                  <a:gd name="f23" fmla="val 4002"/>
                  <a:gd name="f24" fmla="val 7750"/>
                  <a:gd name="f25" fmla="val 3498"/>
                  <a:gd name="f26" fmla="val 6868"/>
                  <a:gd name="f27" fmla="val 5892"/>
                  <a:gd name="f28" fmla="val 5766"/>
                  <a:gd name="f29" fmla="val 3561"/>
                  <a:gd name="f30" fmla="val 5640"/>
                  <a:gd name="f31" fmla="val 5545"/>
                  <a:gd name="f32" fmla="val 5388"/>
                  <a:gd name="f33" fmla="val 5167"/>
                  <a:gd name="f34" fmla="val 3812"/>
                  <a:gd name="f35" fmla="val 3592"/>
                  <a:gd name="f36" fmla="val 3434"/>
                  <a:gd name="f37" fmla="val 5199"/>
                  <a:gd name="f38" fmla="val 3056"/>
                  <a:gd name="f39" fmla="val 5861"/>
                  <a:gd name="f40" fmla="val 6617"/>
                  <a:gd name="f41" fmla="val 6743"/>
                  <a:gd name="f42" fmla="val 6869"/>
                  <a:gd name="f43" fmla="val 2804"/>
                  <a:gd name="f44" fmla="val 6995"/>
                  <a:gd name="f45" fmla="*/ f0 1 6996"/>
                  <a:gd name="f46" fmla="*/ f1 1 8318"/>
                  <a:gd name="f47" fmla="val f2"/>
                  <a:gd name="f48" fmla="val f3"/>
                  <a:gd name="f49" fmla="val f4"/>
                  <a:gd name="f50" fmla="+- f49 0 f47"/>
                  <a:gd name="f51" fmla="+- f48 0 f47"/>
                  <a:gd name="f52" fmla="*/ f51 1 6996"/>
                  <a:gd name="f53" fmla="*/ f50 1 8318"/>
                  <a:gd name="f54" fmla="*/ f47 1 f52"/>
                  <a:gd name="f55" fmla="*/ f48 1 f52"/>
                  <a:gd name="f56" fmla="*/ f47 1 f53"/>
                  <a:gd name="f57" fmla="*/ f49 1 f53"/>
                  <a:gd name="f58" fmla="*/ f54 f45 1"/>
                  <a:gd name="f59" fmla="*/ f55 f45 1"/>
                  <a:gd name="f60" fmla="*/ f57 f46 1"/>
                  <a:gd name="f61" fmla="*/ f56 f4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8" t="f61" r="f59" b="f60"/>
                <a:pathLst>
                  <a:path w="6996" h="831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1"/>
                      <a:pt x="f15" y="f10"/>
                    </a:cubicBezTo>
                    <a:cubicBezTo>
                      <a:pt x="f15" y="f9"/>
                      <a:pt x="f14" y="f6"/>
                      <a:pt x="f13" y="f6"/>
                    </a:cubicBezTo>
                    <a:close/>
                    <a:moveTo>
                      <a:pt x="f5" y="f16"/>
                    </a:moveTo>
                    <a:cubicBezTo>
                      <a:pt x="f7" y="f16"/>
                      <a:pt x="f8" y="f17"/>
                      <a:pt x="f8" y="f18"/>
                    </a:cubicBezTo>
                    <a:cubicBezTo>
                      <a:pt x="f8" y="f19"/>
                      <a:pt x="f7" y="f20"/>
                      <a:pt x="f5" y="f20"/>
                    </a:cubicBezTo>
                    <a:lnTo>
                      <a:pt x="f13" y="f20"/>
                    </a:lnTo>
                    <a:cubicBezTo>
                      <a:pt x="f14" y="f20"/>
                      <a:pt x="f15" y="f19"/>
                      <a:pt x="f15" y="f18"/>
                    </a:cubicBezTo>
                    <a:cubicBezTo>
                      <a:pt x="f15" y="f17"/>
                      <a:pt x="f14" y="f16"/>
                      <a:pt x="f13" y="f16"/>
                    </a:cubicBezTo>
                    <a:close/>
                    <a:moveTo>
                      <a:pt x="f21" y="f2"/>
                    </a:moveTo>
                    <a:lnTo>
                      <a:pt x="f21" y="f4"/>
                    </a:lnTo>
                    <a:lnTo>
                      <a:pt x="f22" y="f4"/>
                    </a:lnTo>
                    <a:cubicBezTo>
                      <a:pt x="f23" y="f24"/>
                      <a:pt x="f25" y="f26"/>
                      <a:pt x="f25" y="f27"/>
                    </a:cubicBezTo>
                    <a:cubicBezTo>
                      <a:pt x="f25" y="f28"/>
                      <a:pt x="f29" y="f30"/>
                      <a:pt x="f29" y="f31"/>
                    </a:cubicBezTo>
                    <a:lnTo>
                      <a:pt x="f13" y="f31"/>
                    </a:lnTo>
                    <a:cubicBezTo>
                      <a:pt x="f14" y="f31"/>
                      <a:pt x="f15" y="f32"/>
                      <a:pt x="f15" y="f33"/>
                    </a:cubicBezTo>
                    <a:lnTo>
                      <a:pt x="f15" y="f34"/>
                    </a:lnTo>
                    <a:cubicBezTo>
                      <a:pt x="f15" y="f35"/>
                      <a:pt x="f14" y="f36"/>
                      <a:pt x="f13" y="f36"/>
                    </a:cubicBezTo>
                    <a:lnTo>
                      <a:pt x="f22" y="f36"/>
                    </a:lnTo>
                    <a:cubicBezTo>
                      <a:pt x="f37" y="f38"/>
                      <a:pt x="f39" y="f20"/>
                      <a:pt x="f40" y="f20"/>
                    </a:cubicBezTo>
                    <a:cubicBezTo>
                      <a:pt x="f41" y="f20"/>
                      <a:pt x="f42" y="f43"/>
                      <a:pt x="f44" y="f43"/>
                    </a:cubicBezTo>
                    <a:lnTo>
                      <a:pt x="f44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4" name="Google Shape;10487;p74">
                <a:extLst>
                  <a:ext uri="{FF2B5EF4-FFF2-40B4-BE49-F238E27FC236}">
                    <a16:creationId xmlns:a16="http://schemas.microsoft.com/office/drawing/2014/main" id="{36270A63-7672-AB20-8E14-0A00FE611E89}"/>
                  </a:ext>
                </a:extLst>
              </p:cNvPr>
              <p:cNvSpPr/>
              <p:nvPr/>
            </p:nvSpPr>
            <p:spPr>
              <a:xfrm>
                <a:off x="7968118" y="3629445"/>
                <a:ext cx="80732" cy="2254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48"/>
                  <a:gd name="f4" fmla="val 694"/>
                  <a:gd name="f5" fmla="val 1"/>
                  <a:gd name="f6" fmla="val 2301"/>
                  <a:gd name="f7" fmla="val 2364"/>
                  <a:gd name="f8" fmla="val 473"/>
                  <a:gd name="f9" fmla="val 2490"/>
                  <a:gd name="f10" fmla="val 221"/>
                  <a:gd name="f11" fmla="val 2647"/>
                  <a:gd name="f12" fmla="*/ f0 1 2648"/>
                  <a:gd name="f13" fmla="*/ f1 1 694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2648"/>
                  <a:gd name="f20" fmla="*/ f17 1 694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2648" h="694">
                    <a:moveTo>
                      <a:pt x="f5" y="f5"/>
                    </a:moveTo>
                    <a:lnTo>
                      <a:pt x="f5" y="f4"/>
                    </a:lnTo>
                    <a:lnTo>
                      <a:pt x="f6" y="f4"/>
                    </a:lnTo>
                    <a:cubicBezTo>
                      <a:pt x="f7" y="f8"/>
                      <a:pt x="f9" y="f10"/>
                      <a:pt x="f11" y="f5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5" name="Google Shape;10488;p74">
                <a:extLst>
                  <a:ext uri="{FF2B5EF4-FFF2-40B4-BE49-F238E27FC236}">
                    <a16:creationId xmlns:a16="http://schemas.microsoft.com/office/drawing/2014/main" id="{4CA28B95-7D63-2D64-AAA0-E8DDBDECBE7C}"/>
                  </a:ext>
                </a:extLst>
              </p:cNvPr>
              <p:cNvSpPr/>
              <p:nvPr/>
            </p:nvSpPr>
            <p:spPr>
              <a:xfrm>
                <a:off x="7861508" y="3405280"/>
                <a:ext cx="275691" cy="6657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043"/>
                  <a:gd name="f4" fmla="val 2049"/>
                  <a:gd name="f5" fmla="val 1072"/>
                  <a:gd name="f6" fmla="val 473"/>
                  <a:gd name="f7" fmla="val 32"/>
                  <a:gd name="f8" fmla="val 1040"/>
                  <a:gd name="f9" fmla="val 1"/>
                  <a:gd name="f10" fmla="val 1576"/>
                  <a:gd name="f11" fmla="val 2048"/>
                  <a:gd name="f12" fmla="val 8475"/>
                  <a:gd name="f13" fmla="val 8034"/>
                  <a:gd name="f14" fmla="val 441"/>
                  <a:gd name="f15" fmla="val 8507"/>
                  <a:gd name="f16" fmla="*/ f0 1 9043"/>
                  <a:gd name="f17" fmla="*/ f1 1 2049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9043"/>
                  <a:gd name="f24" fmla="*/ f21 1 2049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9043" h="2049">
                    <a:moveTo>
                      <a:pt x="f5" y="f2"/>
                    </a:moveTo>
                    <a:cubicBezTo>
                      <a:pt x="f6" y="f2"/>
                      <a:pt x="f7" y="f6"/>
                      <a:pt x="f7" y="f8"/>
                    </a:cubicBezTo>
                    <a:cubicBezTo>
                      <a:pt x="f9" y="f10"/>
                      <a:pt x="f6" y="f11"/>
                      <a:pt x="f5" y="f11"/>
                    </a:cubicBezTo>
                    <a:lnTo>
                      <a:pt x="f3" y="f11"/>
                    </a:lnTo>
                    <a:cubicBezTo>
                      <a:pt x="f12" y="f11"/>
                      <a:pt x="f13" y="f10"/>
                      <a:pt x="f13" y="f8"/>
                    </a:cubicBezTo>
                    <a:cubicBezTo>
                      <a:pt x="f13" y="f14"/>
                      <a:pt x="f15" y="f2"/>
                      <a:pt x="f3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46" name="Google Shape;10497;p74">
              <a:extLst>
                <a:ext uri="{FF2B5EF4-FFF2-40B4-BE49-F238E27FC236}">
                  <a16:creationId xmlns:a16="http://schemas.microsoft.com/office/drawing/2014/main" id="{626B0666-00C8-3FEA-6435-EB9647FACB9A}"/>
                </a:ext>
              </a:extLst>
            </p:cNvPr>
            <p:cNvGrpSpPr/>
            <p:nvPr/>
          </p:nvGrpSpPr>
          <p:grpSpPr>
            <a:xfrm>
              <a:off x="7780593" y="1954575"/>
              <a:ext cx="472799" cy="502554"/>
              <a:chOff x="7780593" y="1954575"/>
              <a:chExt cx="472799" cy="502554"/>
            </a:xfrm>
          </p:grpSpPr>
          <p:sp>
            <p:nvSpPr>
              <p:cNvPr id="147" name="Google Shape;10498;p74">
                <a:extLst>
                  <a:ext uri="{FF2B5EF4-FFF2-40B4-BE49-F238E27FC236}">
                    <a16:creationId xmlns:a16="http://schemas.microsoft.com/office/drawing/2014/main" id="{35B28B43-5705-22A7-7B40-D28436847FAF}"/>
                  </a:ext>
                </a:extLst>
              </p:cNvPr>
              <p:cNvSpPr/>
              <p:nvPr/>
            </p:nvSpPr>
            <p:spPr>
              <a:xfrm>
                <a:off x="7946126" y="1954575"/>
                <a:ext cx="137955" cy="14702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6"/>
                  <a:gd name="f4" fmla="val 1733"/>
                  <a:gd name="f5" fmla="val 788"/>
                  <a:gd name="f6" fmla="val 2678"/>
                  <a:gd name="f7" fmla="*/ f0 1 3466"/>
                  <a:gd name="f8" fmla="*/ f1 1 3466"/>
                  <a:gd name="f9" fmla="val f2"/>
                  <a:gd name="f10" fmla="val f3"/>
                  <a:gd name="f11" fmla="+- f10 0 f9"/>
                  <a:gd name="f12" fmla="*/ f11 1 3466"/>
                  <a:gd name="f13" fmla="*/ f9 1 f12"/>
                  <a:gd name="f14" fmla="*/ f10 1 f12"/>
                  <a:gd name="f15" fmla="*/ f13 f7 1"/>
                  <a:gd name="f16" fmla="*/ f14 f7 1"/>
                  <a:gd name="f17" fmla="*/ f14 f8 1"/>
                  <a:gd name="f18" fmla="*/ f13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5" t="f18" r="f16" b="f17"/>
                <a:pathLst>
                  <a:path w="3466" h="3466">
                    <a:moveTo>
                      <a:pt x="f4" y="f2"/>
                    </a:moveTo>
                    <a:cubicBezTo>
                      <a:pt x="f5" y="f2"/>
                      <a:pt x="f2" y="f5"/>
                      <a:pt x="f2" y="f4"/>
                    </a:cubicBezTo>
                    <a:cubicBezTo>
                      <a:pt x="f2" y="f6"/>
                      <a:pt x="f5" y="f3"/>
                      <a:pt x="f4" y="f3"/>
                    </a:cubicBezTo>
                    <a:cubicBezTo>
                      <a:pt x="f6" y="f3"/>
                      <a:pt x="f3" y="f6"/>
                      <a:pt x="f3" y="f4"/>
                    </a:cubicBezTo>
                    <a:cubicBezTo>
                      <a:pt x="f3" y="f5"/>
                      <a:pt x="f6" y="f2"/>
                      <a:pt x="f4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8" name="Google Shape;10499;p74">
                <a:extLst>
                  <a:ext uri="{FF2B5EF4-FFF2-40B4-BE49-F238E27FC236}">
                    <a16:creationId xmlns:a16="http://schemas.microsoft.com/office/drawing/2014/main" id="{5A137149-E924-2365-0A26-25A2815C2917}"/>
                  </a:ext>
                </a:extLst>
              </p:cNvPr>
              <p:cNvSpPr/>
              <p:nvPr/>
            </p:nvSpPr>
            <p:spPr>
              <a:xfrm>
                <a:off x="7780593" y="2248591"/>
                <a:ext cx="472799" cy="20853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879"/>
                  <a:gd name="f4" fmla="val 4916"/>
                  <a:gd name="f5" fmla="val 694"/>
                  <a:gd name="f6" fmla="val 316"/>
                  <a:gd name="f7" fmla="val 1"/>
                  <a:gd name="f8" fmla="val 315"/>
                  <a:gd name="f9" fmla="val 693"/>
                  <a:gd name="f10" fmla="val 1103"/>
                  <a:gd name="f11" fmla="val 1418"/>
                  <a:gd name="f12" fmla="val 4569"/>
                  <a:gd name="f13" fmla="val 4758"/>
                  <a:gd name="f14" fmla="val 851"/>
                  <a:gd name="f15" fmla="val 4915"/>
                  <a:gd name="f16" fmla="val 1040"/>
                  <a:gd name="f17" fmla="val 10807"/>
                  <a:gd name="f18" fmla="val 11028"/>
                  <a:gd name="f19" fmla="val 11185"/>
                  <a:gd name="f20" fmla="val 11563"/>
                  <a:gd name="f21" fmla="val 11878"/>
                  <a:gd name="f22" fmla="val 11815"/>
                  <a:gd name="f23" fmla="val 11500"/>
                  <a:gd name="f24" fmla="val 11122"/>
                  <a:gd name="f25" fmla="*/ f0 1 11879"/>
                  <a:gd name="f26" fmla="*/ f1 1 4916"/>
                  <a:gd name="f27" fmla="val f2"/>
                  <a:gd name="f28" fmla="val f3"/>
                  <a:gd name="f29" fmla="val f4"/>
                  <a:gd name="f30" fmla="+- f29 0 f27"/>
                  <a:gd name="f31" fmla="+- f28 0 f27"/>
                  <a:gd name="f32" fmla="*/ f31 1 11879"/>
                  <a:gd name="f33" fmla="*/ f30 1 4916"/>
                  <a:gd name="f34" fmla="*/ f27 1 f32"/>
                  <a:gd name="f35" fmla="*/ f28 1 f32"/>
                  <a:gd name="f36" fmla="*/ f27 1 f33"/>
                  <a:gd name="f37" fmla="*/ f29 1 f33"/>
                  <a:gd name="f38" fmla="*/ f34 f25 1"/>
                  <a:gd name="f39" fmla="*/ f35 f25 1"/>
                  <a:gd name="f40" fmla="*/ f37 f26 1"/>
                  <a:gd name="f41" fmla="*/ f36 f2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8" t="f41" r="f39" b="f40"/>
                <a:pathLst>
                  <a:path w="11879" h="4916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cubicBezTo>
                      <a:pt x="f7" y="f10"/>
                      <a:pt x="f6" y="f11"/>
                      <a:pt x="f5" y="f11"/>
                    </a:cubicBezTo>
                    <a:lnTo>
                      <a:pt x="f5" y="f12"/>
                    </a:lnTo>
                    <a:cubicBezTo>
                      <a:pt x="f5" y="f13"/>
                      <a:pt x="f14" y="f15"/>
                      <a:pt x="f16" y="f15"/>
                    </a:cubicBezTo>
                    <a:lnTo>
                      <a:pt x="f17" y="f15"/>
                    </a:lnTo>
                    <a:cubicBezTo>
                      <a:pt x="f18" y="f15"/>
                      <a:pt x="f19" y="f13"/>
                      <a:pt x="f19" y="f12"/>
                    </a:cubicBezTo>
                    <a:lnTo>
                      <a:pt x="f19" y="f11"/>
                    </a:lnTo>
                    <a:cubicBezTo>
                      <a:pt x="f20" y="f11"/>
                      <a:pt x="f21" y="f10"/>
                      <a:pt x="f21" y="f9"/>
                    </a:cubicBezTo>
                    <a:cubicBezTo>
                      <a:pt x="f22" y="f8"/>
                      <a:pt x="f23" y="f2"/>
                      <a:pt x="f24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49" name="Google Shape;10500;p74">
                <a:extLst>
                  <a:ext uri="{FF2B5EF4-FFF2-40B4-BE49-F238E27FC236}">
                    <a16:creationId xmlns:a16="http://schemas.microsoft.com/office/drawing/2014/main" id="{9E336336-2EC3-C961-7E64-E1FB30486586}"/>
                  </a:ext>
                </a:extLst>
              </p:cNvPr>
              <p:cNvSpPr/>
              <p:nvPr/>
            </p:nvSpPr>
            <p:spPr>
              <a:xfrm>
                <a:off x="8102864" y="2014734"/>
                <a:ext cx="119164" cy="20582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994"/>
                  <a:gd name="f4" fmla="val 4852"/>
                  <a:gd name="f5" fmla="val 190"/>
                  <a:gd name="f6" fmla="val 126"/>
                  <a:gd name="f7" fmla="val 253"/>
                  <a:gd name="f8" fmla="val 221"/>
                  <a:gd name="f9" fmla="val 347"/>
                  <a:gd name="f10" fmla="val 693"/>
                  <a:gd name="f11" fmla="val 158"/>
                  <a:gd name="f12" fmla="val 1071"/>
                  <a:gd name="f13" fmla="val 1"/>
                  <a:gd name="f14" fmla="val 1386"/>
                  <a:gd name="f15" fmla="val 977"/>
                  <a:gd name="f16" fmla="val 2079"/>
                  <a:gd name="f17" fmla="val 1607"/>
                  <a:gd name="f18" fmla="val 3182"/>
                  <a:gd name="f19" fmla="val 4474"/>
                  <a:gd name="f20" fmla="val 2489"/>
                  <a:gd name="f21" fmla="val 756"/>
                  <a:gd name="f22" fmla="val 2363"/>
                  <a:gd name="f23" fmla="val 315"/>
                  <a:gd name="f24" fmla="val 1922"/>
                  <a:gd name="f25" fmla="val 1450"/>
                  <a:gd name="f26" fmla="*/ f0 1 2994"/>
                  <a:gd name="f27" fmla="*/ f1 1 4852"/>
                  <a:gd name="f28" fmla="val f2"/>
                  <a:gd name="f29" fmla="val f3"/>
                  <a:gd name="f30" fmla="val f4"/>
                  <a:gd name="f31" fmla="+- f30 0 f28"/>
                  <a:gd name="f32" fmla="+- f29 0 f28"/>
                  <a:gd name="f33" fmla="*/ f32 1 2994"/>
                  <a:gd name="f34" fmla="*/ f31 1 4852"/>
                  <a:gd name="f35" fmla="*/ f28 1 f33"/>
                  <a:gd name="f36" fmla="*/ f29 1 f33"/>
                  <a:gd name="f37" fmla="*/ f28 1 f34"/>
                  <a:gd name="f38" fmla="*/ f30 1 f34"/>
                  <a:gd name="f39" fmla="*/ f35 f26 1"/>
                  <a:gd name="f40" fmla="*/ f36 f26 1"/>
                  <a:gd name="f41" fmla="*/ f38 f27 1"/>
                  <a:gd name="f42" fmla="*/ f37 f2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9" t="f42" r="f40" b="f41"/>
                <a:pathLst>
                  <a:path w="2994" h="4852">
                    <a:moveTo>
                      <a:pt x="f5" y="f2"/>
                    </a:moveTo>
                    <a:cubicBezTo>
                      <a:pt x="f5" y="f6"/>
                      <a:pt x="f7" y="f8"/>
                      <a:pt x="f7" y="f9"/>
                    </a:cubicBezTo>
                    <a:cubicBezTo>
                      <a:pt x="f7" y="f10"/>
                      <a:pt x="f11" y="f12"/>
                      <a:pt x="f13" y="f14"/>
                    </a:cubicBezTo>
                    <a:cubicBezTo>
                      <a:pt x="f15" y="f16"/>
                      <a:pt x="f17" y="f18"/>
                      <a:pt x="f17" y="f19"/>
                    </a:cubicBezTo>
                    <a:lnTo>
                      <a:pt x="f17" y="f4"/>
                    </a:lnTo>
                    <a:lnTo>
                      <a:pt x="f3" y="f4"/>
                    </a:lnTo>
                    <a:lnTo>
                      <a:pt x="f20" y="f21"/>
                    </a:lnTo>
                    <a:cubicBezTo>
                      <a:pt x="f22" y="f23"/>
                      <a:pt x="f24" y="f2"/>
                      <a:pt x="f2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0" name="Google Shape;10501;p74">
                <a:extLst>
                  <a:ext uri="{FF2B5EF4-FFF2-40B4-BE49-F238E27FC236}">
                    <a16:creationId xmlns:a16="http://schemas.microsoft.com/office/drawing/2014/main" id="{9DB20B4E-4C77-4EB9-5CBB-EE69A7F6D57D}"/>
                  </a:ext>
                </a:extLst>
              </p:cNvPr>
              <p:cNvSpPr/>
              <p:nvPr/>
            </p:nvSpPr>
            <p:spPr>
              <a:xfrm>
                <a:off x="7808171" y="2014734"/>
                <a:ext cx="119164" cy="20582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994"/>
                  <a:gd name="f4" fmla="val 4852"/>
                  <a:gd name="f5" fmla="val 1545"/>
                  <a:gd name="f6" fmla="val 1072"/>
                  <a:gd name="f7" fmla="val 663"/>
                  <a:gd name="f8" fmla="val 315"/>
                  <a:gd name="f9" fmla="val 505"/>
                  <a:gd name="f10" fmla="val 788"/>
                  <a:gd name="f11" fmla="val 1"/>
                  <a:gd name="f12" fmla="val 1356"/>
                  <a:gd name="f13" fmla="val 4474"/>
                  <a:gd name="f14" fmla="val 1387"/>
                  <a:gd name="f15" fmla="val 3182"/>
                  <a:gd name="f16" fmla="val 2017"/>
                  <a:gd name="f17" fmla="val 2048"/>
                  <a:gd name="f18" fmla="val 1386"/>
                  <a:gd name="f19" fmla="val 2836"/>
                  <a:gd name="f20" fmla="val 1071"/>
                  <a:gd name="f21" fmla="val 2773"/>
                  <a:gd name="f22" fmla="val 693"/>
                  <a:gd name="f23" fmla="val 347"/>
                  <a:gd name="f24" fmla="val 221"/>
                  <a:gd name="f25" fmla="val 95"/>
                  <a:gd name="f26" fmla="val 2805"/>
                  <a:gd name="f27" fmla="*/ f0 1 2994"/>
                  <a:gd name="f28" fmla="*/ f1 1 4852"/>
                  <a:gd name="f29" fmla="val f2"/>
                  <a:gd name="f30" fmla="val f3"/>
                  <a:gd name="f31" fmla="val f4"/>
                  <a:gd name="f32" fmla="+- f31 0 f29"/>
                  <a:gd name="f33" fmla="+- f30 0 f29"/>
                  <a:gd name="f34" fmla="*/ f33 1 2994"/>
                  <a:gd name="f35" fmla="*/ f32 1 4852"/>
                  <a:gd name="f36" fmla="*/ f29 1 f34"/>
                  <a:gd name="f37" fmla="*/ f30 1 f34"/>
                  <a:gd name="f38" fmla="*/ f29 1 f35"/>
                  <a:gd name="f39" fmla="*/ f31 1 f35"/>
                  <a:gd name="f40" fmla="*/ f36 f27 1"/>
                  <a:gd name="f41" fmla="*/ f37 f27 1"/>
                  <a:gd name="f42" fmla="*/ f39 f28 1"/>
                  <a:gd name="f43" fmla="*/ f38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0" t="f43" r="f41" b="f42"/>
                <a:pathLst>
                  <a:path w="2994" h="4852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11" y="f4"/>
                    </a:lnTo>
                    <a:lnTo>
                      <a:pt x="f12" y="f4"/>
                    </a:lnTo>
                    <a:lnTo>
                      <a:pt x="f12" y="f13"/>
                    </a:lnTo>
                    <a:lnTo>
                      <a:pt x="f14" y="f13"/>
                    </a:lnTo>
                    <a:cubicBezTo>
                      <a:pt x="f14" y="f15"/>
                      <a:pt x="f16" y="f17"/>
                      <a:pt x="f3" y="f18"/>
                    </a:cubicBezTo>
                    <a:cubicBezTo>
                      <a:pt x="f19" y="f20"/>
                      <a:pt x="f21" y="f22"/>
                      <a:pt x="f21" y="f23"/>
                    </a:cubicBezTo>
                    <a:cubicBezTo>
                      <a:pt x="f21" y="f24"/>
                      <a:pt x="f21" y="f25"/>
                      <a:pt x="f26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1" name="Google Shape;10502;p74">
                <a:extLst>
                  <a:ext uri="{FF2B5EF4-FFF2-40B4-BE49-F238E27FC236}">
                    <a16:creationId xmlns:a16="http://schemas.microsoft.com/office/drawing/2014/main" id="{0E803188-D424-66A9-41DF-C07277092859}"/>
                  </a:ext>
                </a:extLst>
              </p:cNvPr>
              <p:cNvSpPr/>
              <p:nvPr/>
            </p:nvSpPr>
            <p:spPr>
              <a:xfrm>
                <a:off x="8026365" y="2096216"/>
                <a:ext cx="112919" cy="12034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837"/>
                  <a:gd name="f4" fmla="val 1482"/>
                  <a:gd name="f5" fmla="val 1"/>
                  <a:gd name="f6" fmla="val 1450"/>
                  <a:gd name="f7" fmla="val 32"/>
                  <a:gd name="f8" fmla="val 1418"/>
                  <a:gd name="f9" fmla="val 64"/>
                  <a:gd name="f10" fmla="val 1324"/>
                  <a:gd name="f11" fmla="val 127"/>
                  <a:gd name="f12" fmla="val 190"/>
                  <a:gd name="f13" fmla="val 1292"/>
                  <a:gd name="f14" fmla="val 253"/>
                  <a:gd name="f15" fmla="val 1261"/>
                  <a:gd name="f16" fmla="val 284"/>
                  <a:gd name="f17" fmla="val 1923"/>
                  <a:gd name="f18" fmla="val 2836"/>
                  <a:gd name="f19" fmla="val 2742"/>
                  <a:gd name="f20" fmla="val 2553"/>
                  <a:gd name="f21" fmla="val 1513"/>
                  <a:gd name="f22" fmla="val 2332"/>
                  <a:gd name="f23" fmla="val 599"/>
                  <a:gd name="f24" fmla="*/ f0 1 2837"/>
                  <a:gd name="f25" fmla="*/ f1 1 2837"/>
                  <a:gd name="f26" fmla="val f2"/>
                  <a:gd name="f27" fmla="val f3"/>
                  <a:gd name="f28" fmla="+- f27 0 f26"/>
                  <a:gd name="f29" fmla="*/ f28 1 2837"/>
                  <a:gd name="f30" fmla="*/ f26 1 f29"/>
                  <a:gd name="f31" fmla="*/ f27 1 f29"/>
                  <a:gd name="f32" fmla="*/ f30 f24 1"/>
                  <a:gd name="f33" fmla="*/ f31 f24 1"/>
                  <a:gd name="f34" fmla="*/ f31 f25 1"/>
                  <a:gd name="f35" fmla="*/ f30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837" h="2837">
                    <a:moveTo>
                      <a:pt x="f4" y="f5"/>
                    </a:moveTo>
                    <a:cubicBezTo>
                      <a:pt x="f6" y="f7"/>
                      <a:pt x="f8" y="f9"/>
                      <a:pt x="f10" y="f11"/>
                    </a:cubicBezTo>
                    <a:cubicBezTo>
                      <a:pt x="f10" y="f12"/>
                      <a:pt x="f13" y="f14"/>
                      <a:pt x="f15" y="f16"/>
                    </a:cubicBezTo>
                    <a:lnTo>
                      <a:pt x="f5" y="f17"/>
                    </a:lnTo>
                    <a:lnTo>
                      <a:pt x="f5" y="f18"/>
                    </a:lnTo>
                    <a:lnTo>
                      <a:pt x="f19" y="f18"/>
                    </a:lnTo>
                    <a:lnTo>
                      <a:pt x="f19" y="f20"/>
                    </a:lnTo>
                    <a:lnTo>
                      <a:pt x="f18" y="f20"/>
                    </a:lnTo>
                    <a:cubicBezTo>
                      <a:pt x="f18" y="f21"/>
                      <a:pt x="f22" y="f23"/>
                      <a:pt x="f4" y="f5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2" name="Google Shape;10503;p74">
                <a:extLst>
                  <a:ext uri="{FF2B5EF4-FFF2-40B4-BE49-F238E27FC236}">
                    <a16:creationId xmlns:a16="http://schemas.microsoft.com/office/drawing/2014/main" id="{98FCE6D2-312D-0AAB-68EC-64434FE3D85C}"/>
                  </a:ext>
                </a:extLst>
              </p:cNvPr>
              <p:cNvSpPr/>
              <p:nvPr/>
            </p:nvSpPr>
            <p:spPr>
              <a:xfrm>
                <a:off x="7888446" y="2097578"/>
                <a:ext cx="112873" cy="12433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836"/>
                  <a:gd name="f4" fmla="val 2931"/>
                  <a:gd name="f5" fmla="val 1323"/>
                  <a:gd name="f6" fmla="val 536"/>
                  <a:gd name="f7" fmla="val 567"/>
                  <a:gd name="f8" fmla="val 1513"/>
                  <a:gd name="f9" fmla="val 2584"/>
                  <a:gd name="f10" fmla="val 2930"/>
                  <a:gd name="f11" fmla="val 2741"/>
                  <a:gd name="f12" fmla="val 1922"/>
                  <a:gd name="f13" fmla="val 1575"/>
                  <a:gd name="f14" fmla="val 284"/>
                  <a:gd name="f15" fmla="val 1512"/>
                  <a:gd name="f16" fmla="val 252"/>
                  <a:gd name="f17" fmla="val 158"/>
                  <a:gd name="f18" fmla="val 1481"/>
                  <a:gd name="f19" fmla="val 126"/>
                  <a:gd name="f20" fmla="val 1449"/>
                  <a:gd name="f21" fmla="val 95"/>
                  <a:gd name="f22" fmla="val 1355"/>
                  <a:gd name="f23" fmla="val 63"/>
                  <a:gd name="f24" fmla="*/ f0 1 2836"/>
                  <a:gd name="f25" fmla="*/ f1 1 2931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2836"/>
                  <a:gd name="f32" fmla="*/ f29 1 2931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2836" h="2931">
                    <a:moveTo>
                      <a:pt x="f5" y="f2"/>
                    </a:moveTo>
                    <a:cubicBezTo>
                      <a:pt x="f6" y="f7"/>
                      <a:pt x="f2" y="f8"/>
                      <a:pt x="f2" y="f9"/>
                    </a:cubicBezTo>
                    <a:lnTo>
                      <a:pt x="f2" y="f10"/>
                    </a:lnTo>
                    <a:lnTo>
                      <a:pt x="f11" y="f10"/>
                    </a:lnTo>
                    <a:lnTo>
                      <a:pt x="f11" y="f12"/>
                    </a:lnTo>
                    <a:lnTo>
                      <a:pt x="f3" y="f12"/>
                    </a:lnTo>
                    <a:lnTo>
                      <a:pt x="f13" y="f14"/>
                    </a:lnTo>
                    <a:cubicBezTo>
                      <a:pt x="f15" y="f16"/>
                      <a:pt x="f15" y="f17"/>
                      <a:pt x="f18" y="f19"/>
                    </a:cubicBezTo>
                    <a:cubicBezTo>
                      <a:pt x="f20" y="f21"/>
                      <a:pt x="f22" y="f23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53" name="Google Shape;10234;p74">
              <a:extLst>
                <a:ext uri="{FF2B5EF4-FFF2-40B4-BE49-F238E27FC236}">
                  <a16:creationId xmlns:a16="http://schemas.microsoft.com/office/drawing/2014/main" id="{C50F1CE6-3B10-2B72-1CC3-22369414F6F5}"/>
                </a:ext>
              </a:extLst>
            </p:cNvPr>
            <p:cNvGrpSpPr/>
            <p:nvPr/>
          </p:nvGrpSpPr>
          <p:grpSpPr>
            <a:xfrm>
              <a:off x="3786941" y="1990740"/>
              <a:ext cx="470294" cy="502554"/>
              <a:chOff x="3786941" y="1990740"/>
              <a:chExt cx="470294" cy="502554"/>
            </a:xfrm>
          </p:grpSpPr>
          <p:sp>
            <p:nvSpPr>
              <p:cNvPr id="154" name="Google Shape;10235;p74">
                <a:extLst>
                  <a:ext uri="{FF2B5EF4-FFF2-40B4-BE49-F238E27FC236}">
                    <a16:creationId xmlns:a16="http://schemas.microsoft.com/office/drawing/2014/main" id="{21216216-F23E-AC76-D967-DA06266B5CBD}"/>
                  </a:ext>
                </a:extLst>
              </p:cNvPr>
              <p:cNvSpPr/>
              <p:nvPr/>
            </p:nvSpPr>
            <p:spPr>
              <a:xfrm>
                <a:off x="3993870" y="2255358"/>
                <a:ext cx="56436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8"/>
                  <a:gd name="f4" fmla="val 1419"/>
                  <a:gd name="f5" fmla="val 725"/>
                  <a:gd name="f6" fmla="val 1"/>
                  <a:gd name="f7" fmla="val 315"/>
                  <a:gd name="f8" fmla="val 316"/>
                  <a:gd name="f9" fmla="val 694"/>
                  <a:gd name="f10" fmla="val 63"/>
                  <a:gd name="f11" fmla="val 1103"/>
                  <a:gd name="f12" fmla="*/ f0 1 1418"/>
                  <a:gd name="f13" fmla="*/ f1 1 1419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1418"/>
                  <a:gd name="f20" fmla="*/ f17 1 1419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1418" h="1419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10" y="f11"/>
                      <a:pt x="f7" y="f3"/>
                      <a:pt x="f5" y="f3"/>
                    </a:cubicBezTo>
                    <a:cubicBezTo>
                      <a:pt x="f11" y="f3"/>
                      <a:pt x="f3" y="f11"/>
                      <a:pt x="f3" y="f9"/>
                    </a:cubicBezTo>
                    <a:cubicBezTo>
                      <a:pt x="f3" y="f8"/>
                      <a:pt x="f11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5" name="Google Shape;10236;p74">
                <a:extLst>
                  <a:ext uri="{FF2B5EF4-FFF2-40B4-BE49-F238E27FC236}">
                    <a16:creationId xmlns:a16="http://schemas.microsoft.com/office/drawing/2014/main" id="{755D1A62-4181-5563-CEB3-21013081BFA7}"/>
                  </a:ext>
                </a:extLst>
              </p:cNvPr>
              <p:cNvSpPr/>
              <p:nvPr/>
            </p:nvSpPr>
            <p:spPr>
              <a:xfrm>
                <a:off x="3967526" y="2344905"/>
                <a:ext cx="111639" cy="5883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805"/>
                  <a:gd name="f4" fmla="val 1387"/>
                  <a:gd name="f5" fmla="val 631"/>
                  <a:gd name="f6" fmla="val 1"/>
                  <a:gd name="f7" fmla="val 630"/>
                  <a:gd name="f8" fmla="val 2174"/>
                  <a:gd name="f9" fmla="*/ f0 1 2805"/>
                  <a:gd name="f10" fmla="*/ f1 1 1387"/>
                  <a:gd name="f11" fmla="val f2"/>
                  <a:gd name="f12" fmla="val f3"/>
                  <a:gd name="f13" fmla="val f4"/>
                  <a:gd name="f14" fmla="+- f13 0 f11"/>
                  <a:gd name="f15" fmla="+- f12 0 f11"/>
                  <a:gd name="f16" fmla="*/ f15 1 2805"/>
                  <a:gd name="f17" fmla="*/ f14 1 1387"/>
                  <a:gd name="f18" fmla="*/ f11 1 f16"/>
                  <a:gd name="f19" fmla="*/ f12 1 f16"/>
                  <a:gd name="f20" fmla="*/ f11 1 f17"/>
                  <a:gd name="f21" fmla="*/ f13 1 f17"/>
                  <a:gd name="f22" fmla="*/ f18 f9 1"/>
                  <a:gd name="f23" fmla="*/ f19 f9 1"/>
                  <a:gd name="f24" fmla="*/ f21 f10 1"/>
                  <a:gd name="f25" fmla="*/ f20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2" t="f25" r="f23" b="f24"/>
                <a:pathLst>
                  <a:path w="2805" h="1387">
                    <a:moveTo>
                      <a:pt x="f4" y="f2"/>
                    </a:moveTo>
                    <a:cubicBezTo>
                      <a:pt x="f5" y="f2"/>
                      <a:pt x="f6" y="f7"/>
                      <a:pt x="f6" y="f4"/>
                    </a:cubicBezTo>
                    <a:lnTo>
                      <a:pt x="f3" y="f4"/>
                    </a:lnTo>
                    <a:cubicBezTo>
                      <a:pt x="f3" y="f7"/>
                      <a:pt x="f8" y="f2"/>
                      <a:pt x="f4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6" name="Google Shape;10237;p74">
                <a:extLst>
                  <a:ext uri="{FF2B5EF4-FFF2-40B4-BE49-F238E27FC236}">
                    <a16:creationId xmlns:a16="http://schemas.microsoft.com/office/drawing/2014/main" id="{7F155226-3A9D-05D7-0147-0CFCFAC4A281}"/>
                  </a:ext>
                </a:extLst>
              </p:cNvPr>
              <p:cNvSpPr/>
              <p:nvPr/>
            </p:nvSpPr>
            <p:spPr>
              <a:xfrm>
                <a:off x="3898553" y="2197879"/>
                <a:ext cx="249594" cy="2954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271"/>
                  <a:gd name="f4" fmla="val 6964"/>
                  <a:gd name="f5" fmla="val 3088"/>
                  <a:gd name="f6" fmla="val 725"/>
                  <a:gd name="f7" fmla="val 3813"/>
                  <a:gd name="f8" fmla="val 4506"/>
                  <a:gd name="f9" fmla="val 1356"/>
                  <a:gd name="f10" fmla="val 2080"/>
                  <a:gd name="f11" fmla="val 2458"/>
                  <a:gd name="f12" fmla="val 4348"/>
                  <a:gd name="f13" fmla="val 2805"/>
                  <a:gd name="f14" fmla="val 4096"/>
                  <a:gd name="f15" fmla="val 3025"/>
                  <a:gd name="f16" fmla="val 4727"/>
                  <a:gd name="f17" fmla="val 3372"/>
                  <a:gd name="f18" fmla="val 5168"/>
                  <a:gd name="f19" fmla="val 4065"/>
                  <a:gd name="f20" fmla="val 4853"/>
                  <a:gd name="f21" fmla="val 5199"/>
                  <a:gd name="f22" fmla="val 5388"/>
                  <a:gd name="f23" fmla="val 5010"/>
                  <a:gd name="f24" fmla="val 5546"/>
                  <a:gd name="f25" fmla="val 4821"/>
                  <a:gd name="f26" fmla="val 1293"/>
                  <a:gd name="f27" fmla="val 1103"/>
                  <a:gd name="f28" fmla="val 946"/>
                  <a:gd name="f29" fmla="val 1040"/>
                  <a:gd name="f30" fmla="val 1450"/>
                  <a:gd name="f31" fmla="val 3403"/>
                  <a:gd name="f32" fmla="val 1860"/>
                  <a:gd name="f33" fmla="val 1702"/>
                  <a:gd name="f34" fmla="val 2332"/>
                  <a:gd name="f35" fmla="val 1"/>
                  <a:gd name="f36" fmla="val 6617"/>
                  <a:gd name="f37" fmla="val 6806"/>
                  <a:gd name="f38" fmla="val 158"/>
                  <a:gd name="f39" fmla="val 6963"/>
                  <a:gd name="f40" fmla="val 347"/>
                  <a:gd name="f41" fmla="val 5924"/>
                  <a:gd name="f42" fmla="val 6113"/>
                  <a:gd name="f43" fmla="val 6270"/>
                  <a:gd name="f44" fmla="*/ f0 1 6271"/>
                  <a:gd name="f45" fmla="*/ f1 1 6964"/>
                  <a:gd name="f46" fmla="val f2"/>
                  <a:gd name="f47" fmla="val f3"/>
                  <a:gd name="f48" fmla="val f4"/>
                  <a:gd name="f49" fmla="+- f48 0 f46"/>
                  <a:gd name="f50" fmla="+- f47 0 f46"/>
                  <a:gd name="f51" fmla="*/ f50 1 6271"/>
                  <a:gd name="f52" fmla="*/ f49 1 6964"/>
                  <a:gd name="f53" fmla="*/ f46 1 f51"/>
                  <a:gd name="f54" fmla="*/ f47 1 f51"/>
                  <a:gd name="f55" fmla="*/ f46 1 f52"/>
                  <a:gd name="f56" fmla="*/ f48 1 f52"/>
                  <a:gd name="f57" fmla="*/ f53 f44 1"/>
                  <a:gd name="f58" fmla="*/ f54 f44 1"/>
                  <a:gd name="f59" fmla="*/ f56 f45 1"/>
                  <a:gd name="f60" fmla="*/ f55 f4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7" t="f60" r="f58" b="f59"/>
                <a:pathLst>
                  <a:path w="6271" h="6964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18" y="f20"/>
                    </a:cubicBezTo>
                    <a:lnTo>
                      <a:pt x="f18" y="f21"/>
                    </a:lnTo>
                    <a:cubicBezTo>
                      <a:pt x="f18" y="f22"/>
                      <a:pt x="f23" y="f24"/>
                      <a:pt x="f25" y="f24"/>
                    </a:cubicBezTo>
                    <a:lnTo>
                      <a:pt x="f26" y="f24"/>
                    </a:lnTo>
                    <a:cubicBezTo>
                      <a:pt x="f27" y="f24"/>
                      <a:pt x="f28" y="f22"/>
                      <a:pt x="f28" y="f21"/>
                    </a:cubicBezTo>
                    <a:lnTo>
                      <a:pt x="f28" y="f20"/>
                    </a:lnTo>
                    <a:lnTo>
                      <a:pt x="f29" y="f20"/>
                    </a:lnTo>
                    <a:cubicBezTo>
                      <a:pt x="f29" y="f19"/>
                      <a:pt x="f30" y="f31"/>
                      <a:pt x="f10" y="f15"/>
                    </a:cubicBezTo>
                    <a:cubicBezTo>
                      <a:pt x="f32" y="f13"/>
                      <a:pt x="f33" y="f11"/>
                      <a:pt x="f33" y="f10"/>
                    </a:cubicBezTo>
                    <a:cubicBezTo>
                      <a:pt x="f33" y="f9"/>
                      <a:pt x="f34" y="f6"/>
                      <a:pt x="f5" y="f6"/>
                    </a:cubicBezTo>
                    <a:close/>
                    <a:moveTo>
                      <a:pt x="f35" y="f35"/>
                    </a:moveTo>
                    <a:lnTo>
                      <a:pt x="f35" y="f36"/>
                    </a:lnTo>
                    <a:cubicBezTo>
                      <a:pt x="f35" y="f37"/>
                      <a:pt x="f38" y="f39"/>
                      <a:pt x="f40" y="f39"/>
                    </a:cubicBezTo>
                    <a:lnTo>
                      <a:pt x="f41" y="f39"/>
                    </a:lnTo>
                    <a:cubicBezTo>
                      <a:pt x="f42" y="f39"/>
                      <a:pt x="f43" y="f37"/>
                      <a:pt x="f43" y="f36"/>
                    </a:cubicBezTo>
                    <a:lnTo>
                      <a:pt x="f43" y="f35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7" name="Google Shape;10238;p74">
                <a:extLst>
                  <a:ext uri="{FF2B5EF4-FFF2-40B4-BE49-F238E27FC236}">
                    <a16:creationId xmlns:a16="http://schemas.microsoft.com/office/drawing/2014/main" id="{B300025A-DD56-9F84-B43B-D98EA2E0738C}"/>
                  </a:ext>
                </a:extLst>
              </p:cNvPr>
              <p:cNvSpPr/>
              <p:nvPr/>
            </p:nvSpPr>
            <p:spPr>
              <a:xfrm>
                <a:off x="3870966" y="1990740"/>
                <a:ext cx="304760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657"/>
                  <a:gd name="f4" fmla="val 1419"/>
                  <a:gd name="f5" fmla="val 347"/>
                  <a:gd name="f6" fmla="val 1"/>
                  <a:gd name="f7" fmla="val 158"/>
                  <a:gd name="f8" fmla="val 1418"/>
                  <a:gd name="f9" fmla="val 7625"/>
                  <a:gd name="f10" fmla="val 7656"/>
                  <a:gd name="f11" fmla="val 7499"/>
                  <a:gd name="f12" fmla="val 7310"/>
                  <a:gd name="f13" fmla="*/ f0 1 7657"/>
                  <a:gd name="f14" fmla="*/ f1 1 1419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7657"/>
                  <a:gd name="f21" fmla="*/ f18 1 1419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7657" h="1419">
                    <a:moveTo>
                      <a:pt x="f5" y="f6"/>
                    </a:moveTo>
                    <a:cubicBezTo>
                      <a:pt x="f7" y="f6"/>
                      <a:pt x="f6" y="f7"/>
                      <a:pt x="f6" y="f5"/>
                    </a:cubicBezTo>
                    <a:lnTo>
                      <a:pt x="f6" y="f8"/>
                    </a:lnTo>
                    <a:lnTo>
                      <a:pt x="f9" y="f8"/>
                    </a:lnTo>
                    <a:lnTo>
                      <a:pt x="f9" y="f5"/>
                    </a:lnTo>
                    <a:lnTo>
                      <a:pt x="f10" y="f5"/>
                    </a:lnTo>
                    <a:cubicBezTo>
                      <a:pt x="f10" y="f7"/>
                      <a:pt x="f11" y="f6"/>
                      <a:pt x="f12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58" name="Google Shape;10239;p74">
                <a:extLst>
                  <a:ext uri="{FF2B5EF4-FFF2-40B4-BE49-F238E27FC236}">
                    <a16:creationId xmlns:a16="http://schemas.microsoft.com/office/drawing/2014/main" id="{0FB103A8-5404-7202-2B6D-2383ACC496FE}"/>
                  </a:ext>
                </a:extLst>
              </p:cNvPr>
              <p:cNvSpPr/>
              <p:nvPr/>
            </p:nvSpPr>
            <p:spPr>
              <a:xfrm>
                <a:off x="3786941" y="2081604"/>
                <a:ext cx="470294" cy="23394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816"/>
                  <a:gd name="f4" fmla="val 5515"/>
                  <a:gd name="f5" fmla="val 10082"/>
                  <a:gd name="f6" fmla="val 662"/>
                  <a:gd name="f7" fmla="val 10303"/>
                  <a:gd name="f8" fmla="val 10461"/>
                  <a:gd name="f9" fmla="val 820"/>
                  <a:gd name="f10" fmla="val 1009"/>
                  <a:gd name="f11" fmla="val 1198"/>
                  <a:gd name="f12" fmla="val 1356"/>
                  <a:gd name="f13" fmla="val 9893"/>
                  <a:gd name="f14" fmla="val 9736"/>
                  <a:gd name="f15" fmla="val 9767"/>
                  <a:gd name="f16" fmla="val 1041"/>
                  <a:gd name="f17" fmla="val 1"/>
                  <a:gd name="f18" fmla="val 442"/>
                  <a:gd name="f19" fmla="val 4475"/>
                  <a:gd name="f20" fmla="val 5073"/>
                  <a:gd name="f21" fmla="val 473"/>
                  <a:gd name="f22" fmla="val 5514"/>
                  <a:gd name="f23" fmla="val 2112"/>
                  <a:gd name="f24" fmla="val 2395"/>
                  <a:gd name="f25" fmla="val 2206"/>
                  <a:gd name="f26" fmla="val 2269"/>
                  <a:gd name="f27" fmla="val 2049"/>
                  <a:gd name="f28" fmla="val 2458"/>
                  <a:gd name="f29" fmla="val 9421"/>
                  <a:gd name="f30" fmla="val 9610"/>
                  <a:gd name="f31" fmla="val 10807"/>
                  <a:gd name="f32" fmla="val 11406"/>
                  <a:gd name="f33" fmla="val 11815"/>
                  <a:gd name="f34" fmla="val 5042"/>
                  <a:gd name="f35" fmla="val 410"/>
                  <a:gd name="f36" fmla="val 11343"/>
                  <a:gd name="f37" fmla="*/ f0 1 11816"/>
                  <a:gd name="f38" fmla="*/ f1 1 5515"/>
                  <a:gd name="f39" fmla="val f2"/>
                  <a:gd name="f40" fmla="val f3"/>
                  <a:gd name="f41" fmla="val f4"/>
                  <a:gd name="f42" fmla="+- f41 0 f39"/>
                  <a:gd name="f43" fmla="+- f40 0 f39"/>
                  <a:gd name="f44" fmla="*/ f43 1 11816"/>
                  <a:gd name="f45" fmla="*/ f42 1 5515"/>
                  <a:gd name="f46" fmla="*/ f39 1 f44"/>
                  <a:gd name="f47" fmla="*/ f40 1 f44"/>
                  <a:gd name="f48" fmla="*/ f39 1 f45"/>
                  <a:gd name="f49" fmla="*/ f41 1 f45"/>
                  <a:gd name="f50" fmla="*/ f46 f37 1"/>
                  <a:gd name="f51" fmla="*/ f47 f37 1"/>
                  <a:gd name="f52" fmla="*/ f49 f38 1"/>
                  <a:gd name="f53" fmla="*/ f48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0" t="f53" r="f51" b="f52"/>
                <a:pathLst>
                  <a:path w="11816" h="5515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cubicBezTo>
                      <a:pt x="f13" y="f12"/>
                      <a:pt x="f14" y="f11"/>
                      <a:pt x="f14" y="f10"/>
                    </a:cubicBezTo>
                    <a:cubicBezTo>
                      <a:pt x="f15" y="f9"/>
                      <a:pt x="f13" y="f6"/>
                      <a:pt x="f5" y="f6"/>
                    </a:cubicBezTo>
                    <a:close/>
                    <a:moveTo>
                      <a:pt x="f16" y="f17"/>
                    </a:moveTo>
                    <a:cubicBezTo>
                      <a:pt x="f18" y="f17"/>
                      <a:pt x="f17" y="f18"/>
                      <a:pt x="f17" y="f10"/>
                    </a:cubicBezTo>
                    <a:lnTo>
                      <a:pt x="f17" y="f19"/>
                    </a:lnTo>
                    <a:cubicBezTo>
                      <a:pt x="f17" y="f20"/>
                      <a:pt x="f21" y="f22"/>
                      <a:pt x="f16" y="f22"/>
                    </a:cubicBezTo>
                    <a:lnTo>
                      <a:pt x="f23" y="f22"/>
                    </a:lnTo>
                    <a:lnTo>
                      <a:pt x="f23" y="f24"/>
                    </a:lnTo>
                    <a:cubicBezTo>
                      <a:pt x="f23" y="f25"/>
                      <a:pt x="f26" y="f27"/>
                      <a:pt x="f28" y="f27"/>
                    </a:cubicBezTo>
                    <a:lnTo>
                      <a:pt x="f29" y="f27"/>
                    </a:lnTo>
                    <a:cubicBezTo>
                      <a:pt x="f30" y="f27"/>
                      <a:pt x="f15" y="f25"/>
                      <a:pt x="f15" y="f24"/>
                    </a:cubicBezTo>
                    <a:lnTo>
                      <a:pt x="f15" y="f22"/>
                    </a:lnTo>
                    <a:lnTo>
                      <a:pt x="f31" y="f22"/>
                    </a:lnTo>
                    <a:cubicBezTo>
                      <a:pt x="f32" y="f22"/>
                      <a:pt x="f33" y="f34"/>
                      <a:pt x="f33" y="f19"/>
                    </a:cubicBezTo>
                    <a:lnTo>
                      <a:pt x="f33" y="f10"/>
                    </a:lnTo>
                    <a:cubicBezTo>
                      <a:pt x="f33" y="f35"/>
                      <a:pt x="f36" y="f17"/>
                      <a:pt x="f31" y="f17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59" name="Google Shape;10251;p74">
              <a:extLst>
                <a:ext uri="{FF2B5EF4-FFF2-40B4-BE49-F238E27FC236}">
                  <a16:creationId xmlns:a16="http://schemas.microsoft.com/office/drawing/2014/main" id="{48E52956-043E-5E6D-358B-7DB58A035B71}"/>
                </a:ext>
              </a:extLst>
            </p:cNvPr>
            <p:cNvGrpSpPr/>
            <p:nvPr/>
          </p:nvGrpSpPr>
          <p:grpSpPr>
            <a:xfrm>
              <a:off x="7125379" y="1994909"/>
              <a:ext cx="304760" cy="502545"/>
              <a:chOff x="7125379" y="1994909"/>
              <a:chExt cx="304760" cy="502545"/>
            </a:xfrm>
          </p:grpSpPr>
          <p:sp>
            <p:nvSpPr>
              <p:cNvPr id="160" name="Google Shape;10252;p74">
                <a:extLst>
                  <a:ext uri="{FF2B5EF4-FFF2-40B4-BE49-F238E27FC236}">
                    <a16:creationId xmlns:a16="http://schemas.microsoft.com/office/drawing/2014/main" id="{DC7C3526-1CB3-B3D2-C931-9FBDEF4D5344}"/>
                  </a:ext>
                </a:extLst>
              </p:cNvPr>
              <p:cNvSpPr/>
              <p:nvPr/>
            </p:nvSpPr>
            <p:spPr>
              <a:xfrm>
                <a:off x="7292193" y="2266184"/>
                <a:ext cx="109097" cy="14303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41"/>
                  <a:gd name="f4" fmla="val 3372"/>
                  <a:gd name="f5" fmla="val 1670"/>
                  <a:gd name="f6" fmla="val 1"/>
                  <a:gd name="f7" fmla="val 1166"/>
                  <a:gd name="f8" fmla="val 316"/>
                  <a:gd name="f9" fmla="val 599"/>
                  <a:gd name="f10" fmla="val 505"/>
                  <a:gd name="f11" fmla="val 568"/>
                  <a:gd name="f12" fmla="val 1482"/>
                  <a:gd name="f13" fmla="val 1890"/>
                  <a:gd name="f14" fmla="val 3340"/>
                  <a:gd name="f15" fmla="val 2301"/>
                  <a:gd name="f16" fmla="val 1356"/>
                  <a:gd name="f17" fmla="val 2300"/>
                  <a:gd name="f18" fmla="val 536"/>
                  <a:gd name="f19" fmla="*/ f0 1 2741"/>
                  <a:gd name="f20" fmla="*/ f1 1 3372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2741"/>
                  <a:gd name="f27" fmla="*/ f24 1 3372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741" h="3372">
                    <a:moveTo>
                      <a:pt x="f5" y="f6"/>
                    </a:moveTo>
                    <a:cubicBezTo>
                      <a:pt x="f7" y="f8"/>
                      <a:pt x="f9" y="f10"/>
                      <a:pt x="f2" y="f11"/>
                    </a:cubicBezTo>
                    <a:lnTo>
                      <a:pt x="f2" y="f12"/>
                    </a:lnTo>
                    <a:lnTo>
                      <a:pt x="f13" y="f4"/>
                    </a:lnTo>
                    <a:lnTo>
                      <a:pt x="f3" y="f4"/>
                    </a:lnTo>
                    <a:lnTo>
                      <a:pt x="f3" y="f14"/>
                    </a:lnTo>
                    <a:lnTo>
                      <a:pt x="f3" y="f15"/>
                    </a:lnTo>
                    <a:cubicBezTo>
                      <a:pt x="f3" y="f16"/>
                      <a:pt x="f17" y="f18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1" name="Google Shape;10253;p74">
                <a:extLst>
                  <a:ext uri="{FF2B5EF4-FFF2-40B4-BE49-F238E27FC236}">
                    <a16:creationId xmlns:a16="http://schemas.microsoft.com/office/drawing/2014/main" id="{10383020-4EB7-0FDA-FBC7-5C8255DBFC01}"/>
                  </a:ext>
                </a:extLst>
              </p:cNvPr>
              <p:cNvSpPr/>
              <p:nvPr/>
            </p:nvSpPr>
            <p:spPr>
              <a:xfrm>
                <a:off x="7226960" y="2355732"/>
                <a:ext cx="99102" cy="5217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490"/>
                  <a:gd name="f4" fmla="val 1230"/>
                  <a:gd name="f5" fmla="val 1229"/>
                  <a:gd name="f6" fmla="val 1"/>
                  <a:gd name="f7" fmla="*/ f0 1 2490"/>
                  <a:gd name="f8" fmla="*/ f1 1 1230"/>
                  <a:gd name="f9" fmla="val f2"/>
                  <a:gd name="f10" fmla="val f3"/>
                  <a:gd name="f11" fmla="val f4"/>
                  <a:gd name="f12" fmla="+- f11 0 f9"/>
                  <a:gd name="f13" fmla="+- f10 0 f9"/>
                  <a:gd name="f14" fmla="*/ f13 1 2490"/>
                  <a:gd name="f15" fmla="*/ f12 1 1230"/>
                  <a:gd name="f16" fmla="*/ f9 1 f14"/>
                  <a:gd name="f17" fmla="*/ f10 1 f14"/>
                  <a:gd name="f18" fmla="*/ f9 1 f15"/>
                  <a:gd name="f19" fmla="*/ f11 1 f15"/>
                  <a:gd name="f20" fmla="*/ f16 f7 1"/>
                  <a:gd name="f21" fmla="*/ f17 f7 1"/>
                  <a:gd name="f22" fmla="*/ f19 f8 1"/>
                  <a:gd name="f23" fmla="*/ f18 f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2490" h="1230">
                    <a:moveTo>
                      <a:pt x="f5" y="f6"/>
                    </a:moveTo>
                    <a:lnTo>
                      <a:pt x="f6" y="f5"/>
                    </a:lnTo>
                    <a:lnTo>
                      <a:pt x="f3" y="f5"/>
                    </a:ln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2" name="Google Shape;10254;p74">
                <a:extLst>
                  <a:ext uri="{FF2B5EF4-FFF2-40B4-BE49-F238E27FC236}">
                    <a16:creationId xmlns:a16="http://schemas.microsoft.com/office/drawing/2014/main" id="{DD13E2BA-DBC6-026E-C649-5873BD915855}"/>
                  </a:ext>
                </a:extLst>
              </p:cNvPr>
              <p:cNvSpPr/>
              <p:nvPr/>
            </p:nvSpPr>
            <p:spPr>
              <a:xfrm>
                <a:off x="7152967" y="2263514"/>
                <a:ext cx="110404" cy="14439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74"/>
                  <a:gd name="f4" fmla="val 3404"/>
                  <a:gd name="f5" fmla="val 1072"/>
                  <a:gd name="f6" fmla="val 1"/>
                  <a:gd name="f7" fmla="val 411"/>
                  <a:gd name="f8" fmla="val 599"/>
                  <a:gd name="f9" fmla="val 1419"/>
                  <a:gd name="f10" fmla="val 2332"/>
                  <a:gd name="f11" fmla="val 3403"/>
                  <a:gd name="f12" fmla="val 883"/>
                  <a:gd name="f13" fmla="val 2773"/>
                  <a:gd name="f14" fmla="val 1513"/>
                  <a:gd name="f15" fmla="val 2143"/>
                  <a:gd name="f16" fmla="val 568"/>
                  <a:gd name="f17" fmla="val 1576"/>
                  <a:gd name="f18" fmla="val 316"/>
                  <a:gd name="f19" fmla="*/ f0 1 2774"/>
                  <a:gd name="f20" fmla="*/ f1 1 3404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2774"/>
                  <a:gd name="f27" fmla="*/ f24 1 3404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774" h="3404">
                    <a:moveTo>
                      <a:pt x="f5" y="f6"/>
                    </a:moveTo>
                    <a:cubicBezTo>
                      <a:pt x="f7" y="f8"/>
                      <a:pt x="f6" y="f9"/>
                      <a:pt x="f6" y="f10"/>
                    </a:cubicBezTo>
                    <a:lnTo>
                      <a:pt x="f6" y="f11"/>
                    </a:lnTo>
                    <a:lnTo>
                      <a:pt x="f12" y="f11"/>
                    </a:lnTo>
                    <a:lnTo>
                      <a:pt x="f13" y="f14"/>
                    </a:lnTo>
                    <a:lnTo>
                      <a:pt x="f13" y="f8"/>
                    </a:lnTo>
                    <a:cubicBezTo>
                      <a:pt x="f15" y="f16"/>
                      <a:pt x="f17" y="f18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3" name="Google Shape;10255;p74">
                <a:extLst>
                  <a:ext uri="{FF2B5EF4-FFF2-40B4-BE49-F238E27FC236}">
                    <a16:creationId xmlns:a16="http://schemas.microsoft.com/office/drawing/2014/main" id="{5105DC6C-C7AD-CE54-813D-B74AA3CBAB17}"/>
                  </a:ext>
                </a:extLst>
              </p:cNvPr>
              <p:cNvSpPr/>
              <p:nvPr/>
            </p:nvSpPr>
            <p:spPr>
              <a:xfrm>
                <a:off x="7125379" y="2437260"/>
                <a:ext cx="304760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657"/>
                  <a:gd name="f4" fmla="val 1419"/>
                  <a:gd name="f5" fmla="val 725"/>
                  <a:gd name="f6" fmla="val 1"/>
                  <a:gd name="f7" fmla="val 316"/>
                  <a:gd name="f8" fmla="val 1103"/>
                  <a:gd name="f9" fmla="val 1418"/>
                  <a:gd name="f10" fmla="val 6932"/>
                  <a:gd name="f11" fmla="val 7341"/>
                  <a:gd name="f12" fmla="val 7594"/>
                  <a:gd name="f13" fmla="val 7278"/>
                  <a:gd name="f14" fmla="*/ f0 1 7657"/>
                  <a:gd name="f15" fmla="*/ f1 1 1419"/>
                  <a:gd name="f16" fmla="val f2"/>
                  <a:gd name="f17" fmla="val f3"/>
                  <a:gd name="f18" fmla="val f4"/>
                  <a:gd name="f19" fmla="+- f18 0 f16"/>
                  <a:gd name="f20" fmla="+- f17 0 f16"/>
                  <a:gd name="f21" fmla="*/ f20 1 7657"/>
                  <a:gd name="f22" fmla="*/ f19 1 1419"/>
                  <a:gd name="f23" fmla="*/ f16 1 f21"/>
                  <a:gd name="f24" fmla="*/ f17 1 f21"/>
                  <a:gd name="f25" fmla="*/ f16 1 f22"/>
                  <a:gd name="f26" fmla="*/ f18 1 f22"/>
                  <a:gd name="f27" fmla="*/ f23 f14 1"/>
                  <a:gd name="f28" fmla="*/ f24 f14 1"/>
                  <a:gd name="f29" fmla="*/ f26 f15 1"/>
                  <a:gd name="f30" fmla="*/ f25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7" t="f30" r="f28" b="f29"/>
                <a:pathLst>
                  <a:path w="7657" h="1419">
                    <a:moveTo>
                      <a:pt x="f5" y="f6"/>
                    </a:moveTo>
                    <a:cubicBezTo>
                      <a:pt x="f7" y="f6"/>
                      <a:pt x="f6" y="f7"/>
                      <a:pt x="f6" y="f5"/>
                    </a:cubicBezTo>
                    <a:cubicBezTo>
                      <a:pt x="f6" y="f8"/>
                      <a:pt x="f7" y="f9"/>
                      <a:pt x="f5" y="f9"/>
                    </a:cubicBezTo>
                    <a:lnTo>
                      <a:pt x="f10" y="f9"/>
                    </a:lnTo>
                    <a:cubicBezTo>
                      <a:pt x="f11" y="f9"/>
                      <a:pt x="f3" y="f8"/>
                      <a:pt x="f3" y="f5"/>
                    </a:cubicBezTo>
                    <a:cubicBezTo>
                      <a:pt x="f12" y="f7"/>
                      <a:pt x="f13" y="f6"/>
                      <a:pt x="f10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4" name="Google Shape;10256;p74">
                <a:extLst>
                  <a:ext uri="{FF2B5EF4-FFF2-40B4-BE49-F238E27FC236}">
                    <a16:creationId xmlns:a16="http://schemas.microsoft.com/office/drawing/2014/main" id="{89731C47-4EC5-586B-8213-E22E8E2BF795}"/>
                  </a:ext>
                </a:extLst>
              </p:cNvPr>
              <p:cNvSpPr/>
              <p:nvPr/>
            </p:nvSpPr>
            <p:spPr>
              <a:xfrm>
                <a:off x="7125379" y="1994909"/>
                <a:ext cx="304760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657"/>
                  <a:gd name="f4" fmla="val 1419"/>
                  <a:gd name="f5" fmla="val 725"/>
                  <a:gd name="f6" fmla="val 316"/>
                  <a:gd name="f7" fmla="val 1"/>
                  <a:gd name="f8" fmla="val 315"/>
                  <a:gd name="f9" fmla="val 1103"/>
                  <a:gd name="f10" fmla="val 1418"/>
                  <a:gd name="f11" fmla="val 6932"/>
                  <a:gd name="f12" fmla="val 7341"/>
                  <a:gd name="f13" fmla="val 7594"/>
                  <a:gd name="f14" fmla="val 284"/>
                  <a:gd name="f15" fmla="val 7278"/>
                  <a:gd name="f16" fmla="*/ f0 1 7657"/>
                  <a:gd name="f17" fmla="*/ f1 1 1419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7657"/>
                  <a:gd name="f24" fmla="*/ f21 1 1419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7657" h="1419">
                    <a:moveTo>
                      <a:pt x="f5" y="f2"/>
                    </a:moveTo>
                    <a:cubicBezTo>
                      <a:pt x="f6" y="f2"/>
                      <a:pt x="f7" y="f8"/>
                      <a:pt x="f7" y="f5"/>
                    </a:cubicBezTo>
                    <a:cubicBezTo>
                      <a:pt x="f7" y="f9"/>
                      <a:pt x="f6" y="f10"/>
                      <a:pt x="f5" y="f10"/>
                    </a:cubicBezTo>
                    <a:lnTo>
                      <a:pt x="f11" y="f10"/>
                    </a:lnTo>
                    <a:cubicBezTo>
                      <a:pt x="f12" y="f10"/>
                      <a:pt x="f3" y="f9"/>
                      <a:pt x="f3" y="f5"/>
                    </a:cubicBezTo>
                    <a:cubicBezTo>
                      <a:pt x="f13" y="f14"/>
                      <a:pt x="f15" y="f2"/>
                      <a:pt x="f11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5" name="Google Shape;10257;p74">
                <a:extLst>
                  <a:ext uri="{FF2B5EF4-FFF2-40B4-BE49-F238E27FC236}">
                    <a16:creationId xmlns:a16="http://schemas.microsoft.com/office/drawing/2014/main" id="{17083462-C9BC-F560-1278-1652E4CA5345}"/>
                  </a:ext>
                </a:extLst>
              </p:cNvPr>
              <p:cNvSpPr/>
              <p:nvPr/>
            </p:nvSpPr>
            <p:spPr>
              <a:xfrm>
                <a:off x="7154238" y="2081787"/>
                <a:ext cx="247043" cy="6048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207"/>
                  <a:gd name="f4" fmla="val 1426"/>
                  <a:gd name="f5" fmla="val 441"/>
                  <a:gd name="f6" fmla="val 568"/>
                  <a:gd name="f7" fmla="val 788"/>
                  <a:gd name="f8" fmla="val 1355"/>
                  <a:gd name="f9" fmla="val 1213"/>
                  <a:gd name="f10" fmla="val 2237"/>
                  <a:gd name="f11" fmla="val 3112"/>
                  <a:gd name="f12" fmla="val 3986"/>
                  <a:gd name="f13" fmla="val 4852"/>
                  <a:gd name="f14" fmla="val 5608"/>
                  <a:gd name="f15" fmla="*/ f0 1 6207"/>
                  <a:gd name="f16" fmla="*/ f1 1 1426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6207"/>
                  <a:gd name="f23" fmla="*/ f20 1 1426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6207" h="1426">
                    <a:moveTo>
                      <a:pt x="f2" y="f2"/>
                    </a:moveTo>
                    <a:lnTo>
                      <a:pt x="f2" y="f5"/>
                    </a:lnTo>
                    <a:lnTo>
                      <a:pt x="f6" y="f7"/>
                    </a:lnTo>
                    <a:cubicBezTo>
                      <a:pt x="f8" y="f9"/>
                      <a:pt x="f10" y="f4"/>
                      <a:pt x="f11" y="f4"/>
                    </a:cubicBezTo>
                    <a:cubicBezTo>
                      <a:pt x="f12" y="f4"/>
                      <a:pt x="f13" y="f9"/>
                      <a:pt x="f14" y="f7"/>
                    </a:cubicBezTo>
                    <a:lnTo>
                      <a:pt x="f3" y="f5"/>
                    </a:lnTo>
                    <a:lnTo>
                      <a:pt x="f3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6" name="Google Shape;10258;p74">
                <a:extLst>
                  <a:ext uri="{FF2B5EF4-FFF2-40B4-BE49-F238E27FC236}">
                    <a16:creationId xmlns:a16="http://schemas.microsoft.com/office/drawing/2014/main" id="{7310D3C4-6216-B7C9-02A3-6E91956B54D8}"/>
                  </a:ext>
                </a:extLst>
              </p:cNvPr>
              <p:cNvSpPr/>
              <p:nvPr/>
            </p:nvSpPr>
            <p:spPr>
              <a:xfrm>
                <a:off x="7151732" y="2135233"/>
                <a:ext cx="248323" cy="12564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239"/>
                  <a:gd name="f4" fmla="val 2962"/>
                  <a:gd name="f5" fmla="val 126"/>
                  <a:gd name="f6" fmla="val 1607"/>
                  <a:gd name="f7" fmla="val 1481"/>
                  <a:gd name="f8" fmla="val 3119"/>
                  <a:gd name="f9" fmla="val 4758"/>
                  <a:gd name="f10" fmla="val 6112"/>
                  <a:gd name="f11" fmla="val 6238"/>
                  <a:gd name="f12" fmla="val 5986"/>
                  <a:gd name="f13" fmla="val 5136"/>
                  <a:gd name="f14" fmla="val 631"/>
                  <a:gd name="f15" fmla="val 4096"/>
                  <a:gd name="f16" fmla="val 883"/>
                  <a:gd name="f17" fmla="val 2143"/>
                  <a:gd name="f18" fmla="val 1166"/>
                  <a:gd name="f19" fmla="val 252"/>
                  <a:gd name="f20" fmla="*/ f0 1 6239"/>
                  <a:gd name="f21" fmla="*/ f1 1 2962"/>
                  <a:gd name="f22" fmla="val f2"/>
                  <a:gd name="f23" fmla="val f3"/>
                  <a:gd name="f24" fmla="val f4"/>
                  <a:gd name="f25" fmla="+- f24 0 f22"/>
                  <a:gd name="f26" fmla="+- f23 0 f22"/>
                  <a:gd name="f27" fmla="*/ f26 1 6239"/>
                  <a:gd name="f28" fmla="*/ f25 1 2962"/>
                  <a:gd name="f29" fmla="*/ f22 1 f27"/>
                  <a:gd name="f30" fmla="*/ f23 1 f27"/>
                  <a:gd name="f31" fmla="*/ f22 1 f28"/>
                  <a:gd name="f32" fmla="*/ f24 1 f28"/>
                  <a:gd name="f33" fmla="*/ f29 f20 1"/>
                  <a:gd name="f34" fmla="*/ f30 f20 1"/>
                  <a:gd name="f35" fmla="*/ f32 f21 1"/>
                  <a:gd name="f36" fmla="*/ f3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3" t="f36" r="f34" b="f35"/>
                <a:pathLst>
                  <a:path w="6239" h="2962">
                    <a:moveTo>
                      <a:pt x="f2" y="f2"/>
                    </a:moveTo>
                    <a:cubicBezTo>
                      <a:pt x="f5" y="f6"/>
                      <a:pt x="f7" y="f4"/>
                      <a:pt x="f8" y="f4"/>
                    </a:cubicBezTo>
                    <a:cubicBezTo>
                      <a:pt x="f9" y="f4"/>
                      <a:pt x="f10" y="f6"/>
                      <a:pt x="f11" y="f2"/>
                    </a:cubicBezTo>
                    <a:lnTo>
                      <a:pt x="f11" y="f2"/>
                    </a:lnTo>
                    <a:lnTo>
                      <a:pt x="f12" y="f5"/>
                    </a:lnTo>
                    <a:cubicBezTo>
                      <a:pt x="f13" y="f14"/>
                      <a:pt x="f15" y="f16"/>
                      <a:pt x="f8" y="f16"/>
                    </a:cubicBezTo>
                    <a:cubicBezTo>
                      <a:pt x="f17" y="f16"/>
                      <a:pt x="f18" y="f14"/>
                      <a:pt x="f19" y="f5"/>
                    </a:cubicBezTo>
                    <a:lnTo>
                      <a:pt x="f2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67" name="Google Shape;10297;p74">
              <a:extLst>
                <a:ext uri="{FF2B5EF4-FFF2-40B4-BE49-F238E27FC236}">
                  <a16:creationId xmlns:a16="http://schemas.microsoft.com/office/drawing/2014/main" id="{FA6163F4-2D2D-03CE-C907-D937F0A7B0F9}"/>
                </a:ext>
              </a:extLst>
            </p:cNvPr>
            <p:cNvGrpSpPr/>
            <p:nvPr/>
          </p:nvGrpSpPr>
          <p:grpSpPr>
            <a:xfrm>
              <a:off x="4513652" y="1981568"/>
              <a:ext cx="470257" cy="499874"/>
              <a:chOff x="4513652" y="1981568"/>
              <a:chExt cx="470257" cy="499874"/>
            </a:xfrm>
          </p:grpSpPr>
          <p:sp>
            <p:nvSpPr>
              <p:cNvPr id="168" name="Google Shape;10298;p74">
                <a:extLst>
                  <a:ext uri="{FF2B5EF4-FFF2-40B4-BE49-F238E27FC236}">
                    <a16:creationId xmlns:a16="http://schemas.microsoft.com/office/drawing/2014/main" id="{D631B959-C88D-AE48-298D-C189ACEED494}"/>
                  </a:ext>
                </a:extLst>
              </p:cNvPr>
              <p:cNvSpPr/>
              <p:nvPr/>
            </p:nvSpPr>
            <p:spPr>
              <a:xfrm>
                <a:off x="4621469" y="2246187"/>
                <a:ext cx="56482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725"/>
                  <a:gd name="f5" fmla="val 1"/>
                  <a:gd name="f6" fmla="val 316"/>
                  <a:gd name="f7" fmla="val 694"/>
                  <a:gd name="f8" fmla="val 64"/>
                  <a:gd name="f9" fmla="val 1103"/>
                  <a:gd name="f10" fmla="val 1418"/>
                  <a:gd name="f11" fmla="*/ f0 1 1419"/>
                  <a:gd name="f12" fmla="*/ f1 1 1419"/>
                  <a:gd name="f13" fmla="val f2"/>
                  <a:gd name="f14" fmla="val f3"/>
                  <a:gd name="f15" fmla="+- f14 0 f13"/>
                  <a:gd name="f16" fmla="*/ f15 1 1419"/>
                  <a:gd name="f17" fmla="*/ f13 1 f16"/>
                  <a:gd name="f18" fmla="*/ f14 1 f16"/>
                  <a:gd name="f19" fmla="*/ f17 f11 1"/>
                  <a:gd name="f20" fmla="*/ f18 f11 1"/>
                  <a:gd name="f21" fmla="*/ f18 f12 1"/>
                  <a:gd name="f22" fmla="*/ f17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1419" h="1419">
                    <a:moveTo>
                      <a:pt x="f4" y="f5"/>
                    </a:moveTo>
                    <a:cubicBezTo>
                      <a:pt x="f6" y="f5"/>
                      <a:pt x="f5" y="f6"/>
                      <a:pt x="f5" y="f7"/>
                    </a:cubicBezTo>
                    <a:cubicBezTo>
                      <a:pt x="f8" y="f9"/>
                      <a:pt x="f6" y="f10"/>
                      <a:pt x="f4" y="f10"/>
                    </a:cubicBezTo>
                    <a:cubicBezTo>
                      <a:pt x="f9" y="f10"/>
                      <a:pt x="f10" y="f9"/>
                      <a:pt x="f10" y="f7"/>
                    </a:cubicBezTo>
                    <a:cubicBezTo>
                      <a:pt x="f10" y="f6"/>
                      <a:pt x="f9" y="f5"/>
                      <a:pt x="f4" y="f5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69" name="Google Shape;10299;p74">
                <a:extLst>
                  <a:ext uri="{FF2B5EF4-FFF2-40B4-BE49-F238E27FC236}">
                    <a16:creationId xmlns:a16="http://schemas.microsoft.com/office/drawing/2014/main" id="{DFA04CF2-2AF0-6359-AEA5-AFE186ADBA5D}"/>
                  </a:ext>
                </a:extLst>
              </p:cNvPr>
              <p:cNvSpPr/>
              <p:nvPr/>
            </p:nvSpPr>
            <p:spPr>
              <a:xfrm>
                <a:off x="4595125" y="2335734"/>
                <a:ext cx="110404" cy="5883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74"/>
                  <a:gd name="f4" fmla="val 1387"/>
                  <a:gd name="f5" fmla="val 631"/>
                  <a:gd name="f6" fmla="val 1"/>
                  <a:gd name="f7" fmla="val 630"/>
                  <a:gd name="f8" fmla="val 2773"/>
                  <a:gd name="f9" fmla="val 2175"/>
                  <a:gd name="f10" fmla="*/ f0 1 2774"/>
                  <a:gd name="f11" fmla="*/ f1 1 1387"/>
                  <a:gd name="f12" fmla="val f2"/>
                  <a:gd name="f13" fmla="val f3"/>
                  <a:gd name="f14" fmla="val f4"/>
                  <a:gd name="f15" fmla="+- f14 0 f12"/>
                  <a:gd name="f16" fmla="+- f13 0 f12"/>
                  <a:gd name="f17" fmla="*/ f16 1 2774"/>
                  <a:gd name="f18" fmla="*/ f15 1 1387"/>
                  <a:gd name="f19" fmla="*/ f12 1 f17"/>
                  <a:gd name="f20" fmla="*/ f13 1 f17"/>
                  <a:gd name="f21" fmla="*/ f12 1 f18"/>
                  <a:gd name="f22" fmla="*/ f14 1 f18"/>
                  <a:gd name="f23" fmla="*/ f19 f10 1"/>
                  <a:gd name="f24" fmla="*/ f20 f10 1"/>
                  <a:gd name="f25" fmla="*/ f22 f11 1"/>
                  <a:gd name="f26" fmla="*/ f21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2774" h="1387">
                    <a:moveTo>
                      <a:pt x="f4" y="f2"/>
                    </a:moveTo>
                    <a:cubicBezTo>
                      <a:pt x="f5" y="f2"/>
                      <a:pt x="f6" y="f7"/>
                      <a:pt x="f6" y="f4"/>
                    </a:cubicBezTo>
                    <a:lnTo>
                      <a:pt x="f8" y="f4"/>
                    </a:lnTo>
                    <a:cubicBezTo>
                      <a:pt x="f8" y="f7"/>
                      <a:pt x="f9" y="f2"/>
                      <a:pt x="f4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0" name="Google Shape;10300;p74">
                <a:extLst>
                  <a:ext uri="{FF2B5EF4-FFF2-40B4-BE49-F238E27FC236}">
                    <a16:creationId xmlns:a16="http://schemas.microsoft.com/office/drawing/2014/main" id="{AD050068-8D8F-1DDC-1BC1-03674F3B0738}"/>
                  </a:ext>
                </a:extLst>
              </p:cNvPr>
              <p:cNvSpPr/>
              <p:nvPr/>
            </p:nvSpPr>
            <p:spPr>
              <a:xfrm>
                <a:off x="4513652" y="2159309"/>
                <a:ext cx="470257" cy="32213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1815"/>
                  <a:gd name="f4" fmla="val 7594"/>
                  <a:gd name="f5" fmla="val 10050"/>
                  <a:gd name="f6" fmla="val 2080"/>
                  <a:gd name="f7" fmla="val 10239"/>
                  <a:gd name="f8" fmla="val 10397"/>
                  <a:gd name="f9" fmla="val 2238"/>
                  <a:gd name="f10" fmla="val 2427"/>
                  <a:gd name="f11" fmla="val 2616"/>
                  <a:gd name="f12" fmla="val 2773"/>
                  <a:gd name="f13" fmla="val 6553"/>
                  <a:gd name="f14" fmla="val 6333"/>
                  <a:gd name="f15" fmla="val 6175"/>
                  <a:gd name="f16" fmla="val 3466"/>
                  <a:gd name="f17" fmla="val 3624"/>
                  <a:gd name="f18" fmla="val 3813"/>
                  <a:gd name="f19" fmla="val 4002"/>
                  <a:gd name="f20" fmla="val 4159"/>
                  <a:gd name="f21" fmla="val 4821"/>
                  <a:gd name="f22" fmla="val 4978"/>
                  <a:gd name="f23" fmla="val 5199"/>
                  <a:gd name="f24" fmla="val 5388"/>
                  <a:gd name="f25" fmla="val 5546"/>
                  <a:gd name="f26" fmla="val 3403"/>
                  <a:gd name="f27" fmla="val 1418"/>
                  <a:gd name="f28" fmla="val 4127"/>
                  <a:gd name="f29" fmla="val 4757"/>
                  <a:gd name="f30" fmla="val 2049"/>
                  <a:gd name="f31" fmla="val 3151"/>
                  <a:gd name="f32" fmla="val 4600"/>
                  <a:gd name="f33" fmla="val 3498"/>
                  <a:gd name="f34" fmla="val 4379"/>
                  <a:gd name="f35" fmla="val 3718"/>
                  <a:gd name="f36" fmla="val 5009"/>
                  <a:gd name="f37" fmla="val 4065"/>
                  <a:gd name="f38" fmla="val 5451"/>
                  <a:gd name="f39" fmla="val 4758"/>
                  <a:gd name="f40" fmla="val 5892"/>
                  <a:gd name="f41" fmla="val 5514"/>
                  <a:gd name="f42" fmla="val 6081"/>
                  <a:gd name="f43" fmla="val 5356"/>
                  <a:gd name="f44" fmla="val 6239"/>
                  <a:gd name="f45" fmla="val 5167"/>
                  <a:gd name="f46" fmla="val 1701"/>
                  <a:gd name="f47" fmla="val 1512"/>
                  <a:gd name="f48" fmla="val 1355"/>
                  <a:gd name="f49" fmla="val 1764"/>
                  <a:gd name="f50" fmla="val 4096"/>
                  <a:gd name="f51" fmla="val 2395"/>
                  <a:gd name="f52" fmla="val 2174"/>
                  <a:gd name="f53" fmla="val 2016"/>
                  <a:gd name="f54" fmla="val 2647"/>
                  <a:gd name="f55" fmla="val 1040"/>
                  <a:gd name="f56" fmla="val 1"/>
                  <a:gd name="f57" fmla="val 441"/>
                  <a:gd name="f58" fmla="val 473"/>
                  <a:gd name="f59" fmla="val 1009"/>
                  <a:gd name="f60" fmla="val 6554"/>
                  <a:gd name="f61" fmla="val 7152"/>
                  <a:gd name="f62" fmla="val 7593"/>
                  <a:gd name="f63" fmla="val 10806"/>
                  <a:gd name="f64" fmla="val 11373"/>
                  <a:gd name="f65" fmla="val 7121"/>
                  <a:gd name="f66" fmla="val 11783"/>
                  <a:gd name="f67" fmla="val 11310"/>
                  <a:gd name="f68" fmla="val 10743"/>
                  <a:gd name="f69" fmla="val 347"/>
                  <a:gd name="f70" fmla="val 946"/>
                  <a:gd name="f71" fmla="val 7120"/>
                  <a:gd name="f72" fmla="val 6585"/>
                  <a:gd name="f73" fmla="val 5198"/>
                  <a:gd name="f74" fmla="val 4190"/>
                  <a:gd name="f75" fmla="val 883"/>
                  <a:gd name="f76" fmla="*/ f0 1 11815"/>
                  <a:gd name="f77" fmla="*/ f1 1 7594"/>
                  <a:gd name="f78" fmla="val f2"/>
                  <a:gd name="f79" fmla="val f3"/>
                  <a:gd name="f80" fmla="val f4"/>
                  <a:gd name="f81" fmla="+- f80 0 f78"/>
                  <a:gd name="f82" fmla="+- f79 0 f78"/>
                  <a:gd name="f83" fmla="*/ f82 1 11815"/>
                  <a:gd name="f84" fmla="*/ f81 1 7594"/>
                  <a:gd name="f85" fmla="*/ f78 1 f83"/>
                  <a:gd name="f86" fmla="*/ f79 1 f83"/>
                  <a:gd name="f87" fmla="*/ f78 1 f84"/>
                  <a:gd name="f88" fmla="*/ f80 1 f84"/>
                  <a:gd name="f89" fmla="*/ f85 f76 1"/>
                  <a:gd name="f90" fmla="*/ f86 f76 1"/>
                  <a:gd name="f91" fmla="*/ f88 f77 1"/>
                  <a:gd name="f92" fmla="*/ f87 f7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89" t="f92" r="f90" b="f91"/>
                <a:pathLst>
                  <a:path w="11815" h="7594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1"/>
                      <a:pt x="f15" y="f10"/>
                    </a:cubicBezTo>
                    <a:cubicBezTo>
                      <a:pt x="f15" y="f9"/>
                      <a:pt x="f14" y="f6"/>
                      <a:pt x="f13" y="f6"/>
                    </a:cubicBezTo>
                    <a:close/>
                    <a:moveTo>
                      <a:pt x="f5" y="f16"/>
                    </a:moveTo>
                    <a:cubicBezTo>
                      <a:pt x="f7" y="f16"/>
                      <a:pt x="f8" y="f17"/>
                      <a:pt x="f8" y="f18"/>
                    </a:cubicBezTo>
                    <a:cubicBezTo>
                      <a:pt x="f8" y="f19"/>
                      <a:pt x="f7" y="f20"/>
                      <a:pt x="f5" y="f20"/>
                    </a:cubicBezTo>
                    <a:lnTo>
                      <a:pt x="f13" y="f20"/>
                    </a:lnTo>
                    <a:cubicBezTo>
                      <a:pt x="f14" y="f20"/>
                      <a:pt x="f15" y="f19"/>
                      <a:pt x="f15" y="f18"/>
                    </a:cubicBezTo>
                    <a:cubicBezTo>
                      <a:pt x="f15" y="f17"/>
                      <a:pt x="f14" y="f16"/>
                      <a:pt x="f13" y="f16"/>
                    </a:cubicBezTo>
                    <a:close/>
                    <a:moveTo>
                      <a:pt x="f5" y="f21"/>
                    </a:moveTo>
                    <a:cubicBezTo>
                      <a:pt x="f7" y="f21"/>
                      <a:pt x="f8" y="f22"/>
                      <a:pt x="f8" y="f23"/>
                    </a:cubicBezTo>
                    <a:cubicBezTo>
                      <a:pt x="f8" y="f24"/>
                      <a:pt x="f7" y="f25"/>
                      <a:pt x="f5" y="f25"/>
                    </a:cubicBezTo>
                    <a:lnTo>
                      <a:pt x="f13" y="f25"/>
                    </a:lnTo>
                    <a:cubicBezTo>
                      <a:pt x="f14" y="f25"/>
                      <a:pt x="f15" y="f24"/>
                      <a:pt x="f15" y="f23"/>
                    </a:cubicBezTo>
                    <a:cubicBezTo>
                      <a:pt x="f15" y="f22"/>
                      <a:pt x="f14" y="f21"/>
                      <a:pt x="f13" y="f21"/>
                    </a:cubicBezTo>
                    <a:close/>
                    <a:moveTo>
                      <a:pt x="f26" y="f27"/>
                    </a:moveTo>
                    <a:cubicBezTo>
                      <a:pt x="f28" y="f27"/>
                      <a:pt x="f29" y="f30"/>
                      <a:pt x="f29" y="f12"/>
                    </a:cubicBezTo>
                    <a:cubicBezTo>
                      <a:pt x="f29" y="f31"/>
                      <a:pt x="f32" y="f33"/>
                      <a:pt x="f34" y="f35"/>
                    </a:cubicBezTo>
                    <a:cubicBezTo>
                      <a:pt x="f36" y="f37"/>
                      <a:pt x="f38" y="f39"/>
                      <a:pt x="f38" y="f25"/>
                    </a:cubicBezTo>
                    <a:lnTo>
                      <a:pt x="f38" y="f40"/>
                    </a:lnTo>
                    <a:lnTo>
                      <a:pt x="f41" y="f40"/>
                    </a:lnTo>
                    <a:cubicBezTo>
                      <a:pt x="f41" y="f42"/>
                      <a:pt x="f43" y="f44"/>
                      <a:pt x="f45" y="f44"/>
                    </a:cubicBezTo>
                    <a:lnTo>
                      <a:pt x="f46" y="f44"/>
                    </a:lnTo>
                    <a:cubicBezTo>
                      <a:pt x="f47" y="f44"/>
                      <a:pt x="f48" y="f42"/>
                      <a:pt x="f48" y="f40"/>
                    </a:cubicBezTo>
                    <a:lnTo>
                      <a:pt x="f48" y="f25"/>
                    </a:lnTo>
                    <a:cubicBezTo>
                      <a:pt x="f48" y="f39"/>
                      <a:pt x="f49" y="f50"/>
                      <a:pt x="f51" y="f35"/>
                    </a:cubicBezTo>
                    <a:cubicBezTo>
                      <a:pt x="f52" y="f33"/>
                      <a:pt x="f53" y="f31"/>
                      <a:pt x="f53" y="f12"/>
                    </a:cubicBezTo>
                    <a:cubicBezTo>
                      <a:pt x="f53" y="f30"/>
                      <a:pt x="f54" y="f27"/>
                      <a:pt x="f26" y="f27"/>
                    </a:cubicBezTo>
                    <a:close/>
                    <a:moveTo>
                      <a:pt x="f55" y="f56"/>
                    </a:moveTo>
                    <a:cubicBezTo>
                      <a:pt x="f57" y="f56"/>
                      <a:pt x="f2" y="f58"/>
                      <a:pt x="f2" y="f59"/>
                    </a:cubicBezTo>
                    <a:lnTo>
                      <a:pt x="f2" y="f60"/>
                    </a:lnTo>
                    <a:cubicBezTo>
                      <a:pt x="f2" y="f61"/>
                      <a:pt x="f58" y="f62"/>
                      <a:pt x="f55" y="f62"/>
                    </a:cubicBezTo>
                    <a:lnTo>
                      <a:pt x="f63" y="f62"/>
                    </a:lnTo>
                    <a:cubicBezTo>
                      <a:pt x="f64" y="f62"/>
                      <a:pt x="f3" y="f65"/>
                      <a:pt x="f3" y="f60"/>
                    </a:cubicBezTo>
                    <a:lnTo>
                      <a:pt x="f3" y="f59"/>
                    </a:lnTo>
                    <a:cubicBezTo>
                      <a:pt x="f66" y="f58"/>
                      <a:pt x="f67" y="f56"/>
                      <a:pt x="f68" y="f56"/>
                    </a:cubicBezTo>
                    <a:lnTo>
                      <a:pt x="f62" y="f56"/>
                    </a:lnTo>
                    <a:lnTo>
                      <a:pt x="f62" y="f69"/>
                    </a:lnTo>
                    <a:cubicBezTo>
                      <a:pt x="f62" y="f70"/>
                      <a:pt x="f71" y="f48"/>
                      <a:pt x="f72" y="f48"/>
                    </a:cubicBezTo>
                    <a:lnTo>
                      <a:pt x="f73" y="f48"/>
                    </a:lnTo>
                    <a:cubicBezTo>
                      <a:pt x="f32" y="f48"/>
                      <a:pt x="f74" y="f75"/>
                      <a:pt x="f74" y="f69"/>
                    </a:cubicBezTo>
                    <a:lnTo>
                      <a:pt x="f74" y="f56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1" name="Google Shape;10301;p74">
                <a:extLst>
                  <a:ext uri="{FF2B5EF4-FFF2-40B4-BE49-F238E27FC236}">
                    <a16:creationId xmlns:a16="http://schemas.microsoft.com/office/drawing/2014/main" id="{4153E248-BDF8-F416-8330-8F0B83C13B21}"/>
                  </a:ext>
                </a:extLst>
              </p:cNvPr>
              <p:cNvSpPr/>
              <p:nvPr/>
            </p:nvSpPr>
            <p:spPr>
              <a:xfrm>
                <a:off x="4650327" y="2069762"/>
                <a:ext cx="194392" cy="11899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2805"/>
                  <a:gd name="f5" fmla="val 693"/>
                  <a:gd name="f6" fmla="val 1"/>
                  <a:gd name="f7" fmla="val 315"/>
                  <a:gd name="f8" fmla="val 316"/>
                  <a:gd name="f9" fmla="val 725"/>
                  <a:gd name="f10" fmla="val 1104"/>
                  <a:gd name="f11" fmla="val 1419"/>
                  <a:gd name="f12" fmla="val 1418"/>
                  <a:gd name="f13" fmla="val 2458"/>
                  <a:gd name="f14" fmla="val 1386"/>
                  <a:gd name="f15" fmla="val 2647"/>
                  <a:gd name="f16" fmla="val 1544"/>
                  <a:gd name="f17" fmla="val 1733"/>
                  <a:gd name="f18" fmla="val 3119"/>
                  <a:gd name="f19" fmla="val 3308"/>
                  <a:gd name="f20" fmla="val 3466"/>
                  <a:gd name="f21" fmla="val 4159"/>
                  <a:gd name="f22" fmla="val 4568"/>
                  <a:gd name="f23" fmla="val 4883"/>
                  <a:gd name="f24" fmla="*/ f0 1 4884"/>
                  <a:gd name="f25" fmla="*/ f1 1 2805"/>
                  <a:gd name="f26" fmla="val f2"/>
                  <a:gd name="f27" fmla="val f3"/>
                  <a:gd name="f28" fmla="val f4"/>
                  <a:gd name="f29" fmla="+- f28 0 f26"/>
                  <a:gd name="f30" fmla="+- f27 0 f26"/>
                  <a:gd name="f31" fmla="*/ f30 1 4884"/>
                  <a:gd name="f32" fmla="*/ f29 1 2805"/>
                  <a:gd name="f33" fmla="*/ f26 1 f31"/>
                  <a:gd name="f34" fmla="*/ f27 1 f31"/>
                  <a:gd name="f35" fmla="*/ f26 1 f32"/>
                  <a:gd name="f36" fmla="*/ f28 1 f32"/>
                  <a:gd name="f37" fmla="*/ f33 f24 1"/>
                  <a:gd name="f38" fmla="*/ f34 f24 1"/>
                  <a:gd name="f39" fmla="*/ f36 f25 1"/>
                  <a:gd name="f40" fmla="*/ f35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4884" h="2805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2" y="f10"/>
                      <a:pt x="f7" y="f11"/>
                      <a:pt x="f5" y="f11"/>
                    </a:cubicBezTo>
                    <a:lnTo>
                      <a:pt x="f12" y="f11"/>
                    </a:lnTo>
                    <a:lnTo>
                      <a:pt x="f12" y="f13"/>
                    </a:lnTo>
                    <a:cubicBezTo>
                      <a:pt x="f14" y="f15"/>
                      <a:pt x="f16" y="f4"/>
                      <a:pt x="f17" y="f4"/>
                    </a:cubicBezTo>
                    <a:lnTo>
                      <a:pt x="f18" y="f4"/>
                    </a:lnTo>
                    <a:cubicBezTo>
                      <a:pt x="f19" y="f4"/>
                      <a:pt x="f20" y="f15"/>
                      <a:pt x="f20" y="f13"/>
                    </a:cubicBezTo>
                    <a:lnTo>
                      <a:pt x="f20" y="f11"/>
                    </a:lnTo>
                    <a:lnTo>
                      <a:pt x="f21" y="f11"/>
                    </a:lnTo>
                    <a:cubicBezTo>
                      <a:pt x="f22" y="f11"/>
                      <a:pt x="f23" y="f10"/>
                      <a:pt x="f23" y="f9"/>
                    </a:cubicBezTo>
                    <a:cubicBezTo>
                      <a:pt x="f23" y="f8"/>
                      <a:pt x="f22" y="f6"/>
                      <a:pt x="f21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2" name="Google Shape;10302;p74">
                <a:extLst>
                  <a:ext uri="{FF2B5EF4-FFF2-40B4-BE49-F238E27FC236}">
                    <a16:creationId xmlns:a16="http://schemas.microsoft.com/office/drawing/2014/main" id="{25423948-4D1A-8775-42EA-8172A4B5D1E5}"/>
                  </a:ext>
                </a:extLst>
              </p:cNvPr>
              <p:cNvSpPr/>
              <p:nvPr/>
            </p:nvSpPr>
            <p:spPr>
              <a:xfrm>
                <a:off x="4677905" y="1981568"/>
                <a:ext cx="137955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6"/>
                  <a:gd name="f4" fmla="val 1419"/>
                  <a:gd name="f5" fmla="val 378"/>
                  <a:gd name="f6" fmla="val 1"/>
                  <a:gd name="f7" fmla="val 158"/>
                  <a:gd name="f8" fmla="val 347"/>
                  <a:gd name="f9" fmla="val 1418"/>
                  <a:gd name="f10" fmla="val 3308"/>
                  <a:gd name="f11" fmla="val 3119"/>
                  <a:gd name="f12" fmla="*/ f0 1 3466"/>
                  <a:gd name="f13" fmla="*/ f1 1 1419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3466"/>
                  <a:gd name="f20" fmla="*/ f17 1 1419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3466" h="1419">
                    <a:moveTo>
                      <a:pt x="f5" y="f6"/>
                    </a:moveTo>
                    <a:cubicBezTo>
                      <a:pt x="f7" y="f6"/>
                      <a:pt x="f2" y="f7"/>
                      <a:pt x="f2" y="f8"/>
                    </a:cubicBezTo>
                    <a:lnTo>
                      <a:pt x="f2" y="f9"/>
                    </a:lnTo>
                    <a:lnTo>
                      <a:pt x="f3" y="f9"/>
                    </a:lnTo>
                    <a:lnTo>
                      <a:pt x="f3" y="f8"/>
                    </a:lnTo>
                    <a:cubicBezTo>
                      <a:pt x="f3" y="f7"/>
                      <a:pt x="f10" y="f6"/>
                      <a:pt x="f11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73" name="Google Shape;10352;p74">
              <a:extLst>
                <a:ext uri="{FF2B5EF4-FFF2-40B4-BE49-F238E27FC236}">
                  <a16:creationId xmlns:a16="http://schemas.microsoft.com/office/drawing/2014/main" id="{8248382E-D6CB-0FD4-02C0-02E00FA7F117}"/>
                </a:ext>
              </a:extLst>
            </p:cNvPr>
            <p:cNvGrpSpPr/>
            <p:nvPr/>
          </p:nvGrpSpPr>
          <p:grpSpPr>
            <a:xfrm>
              <a:off x="5183285" y="1990045"/>
              <a:ext cx="471537" cy="504328"/>
              <a:chOff x="5183285" y="1990045"/>
              <a:chExt cx="471537" cy="504328"/>
            </a:xfrm>
          </p:grpSpPr>
          <p:sp>
            <p:nvSpPr>
              <p:cNvPr id="174" name="Google Shape;10353;p74">
                <a:extLst>
                  <a:ext uri="{FF2B5EF4-FFF2-40B4-BE49-F238E27FC236}">
                    <a16:creationId xmlns:a16="http://schemas.microsoft.com/office/drawing/2014/main" id="{839252A7-5149-FB1C-6040-FF654DED7CEB}"/>
                  </a:ext>
                </a:extLst>
              </p:cNvPr>
              <p:cNvSpPr/>
              <p:nvPr/>
            </p:nvSpPr>
            <p:spPr>
              <a:xfrm>
                <a:off x="5319970" y="2108313"/>
                <a:ext cx="194392" cy="16845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884"/>
                  <a:gd name="f4" fmla="val 3971"/>
                  <a:gd name="f5" fmla="val 2426"/>
                  <a:gd name="f6" fmla="val 1"/>
                  <a:gd name="f7" fmla="val 1103"/>
                  <a:gd name="f8" fmla="val 1104"/>
                  <a:gd name="f9" fmla="val 2427"/>
                  <a:gd name="f10" fmla="val 3025"/>
                  <a:gd name="f11" fmla="val 190"/>
                  <a:gd name="f12" fmla="val 3530"/>
                  <a:gd name="f13" fmla="val 536"/>
                  <a:gd name="f14" fmla="val 820"/>
                  <a:gd name="f15" fmla="val 3624"/>
                  <a:gd name="f16" fmla="val 3309"/>
                  <a:gd name="f17" fmla="val 1481"/>
                  <a:gd name="f18" fmla="val 3057"/>
                  <a:gd name="f19" fmla="val 1261"/>
                  <a:gd name="f20" fmla="val 2805"/>
                  <a:gd name="f21" fmla="val 2458"/>
                  <a:gd name="f22" fmla="val 2112"/>
                  <a:gd name="f23" fmla="val 1356"/>
                  <a:gd name="f24" fmla="val 1733"/>
                  <a:gd name="f25" fmla="val 726"/>
                  <a:gd name="f26" fmla="val 2489"/>
                  <a:gd name="f27" fmla="val 3214"/>
                  <a:gd name="f28" fmla="val 3844"/>
                  <a:gd name="f29" fmla="val 3687"/>
                  <a:gd name="f30" fmla="val 3466"/>
                  <a:gd name="f31" fmla="val 3246"/>
                  <a:gd name="f32" fmla="val 4128"/>
                  <a:gd name="f33" fmla="val 3561"/>
                  <a:gd name="f34" fmla="val 4317"/>
                  <a:gd name="f35" fmla="val 4695"/>
                  <a:gd name="f36" fmla="val 3781"/>
                  <a:gd name="f37" fmla="*/ f0 1 4884"/>
                  <a:gd name="f38" fmla="*/ f1 1 3971"/>
                  <a:gd name="f39" fmla="val f2"/>
                  <a:gd name="f40" fmla="val f3"/>
                  <a:gd name="f41" fmla="val f4"/>
                  <a:gd name="f42" fmla="+- f41 0 f39"/>
                  <a:gd name="f43" fmla="+- f40 0 f39"/>
                  <a:gd name="f44" fmla="*/ f43 1 4884"/>
                  <a:gd name="f45" fmla="*/ f42 1 3971"/>
                  <a:gd name="f46" fmla="*/ f39 1 f44"/>
                  <a:gd name="f47" fmla="*/ f40 1 f44"/>
                  <a:gd name="f48" fmla="*/ f39 1 f45"/>
                  <a:gd name="f49" fmla="*/ f41 1 f45"/>
                  <a:gd name="f50" fmla="*/ f46 f37 1"/>
                  <a:gd name="f51" fmla="*/ f47 f37 1"/>
                  <a:gd name="f52" fmla="*/ f49 f38 1"/>
                  <a:gd name="f53" fmla="*/ f48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0" t="f53" r="f51" b="f52"/>
                <a:pathLst>
                  <a:path w="4884" h="3971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2" y="f10"/>
                      <a:pt x="f11" y="f12"/>
                      <a:pt x="f13" y="f4"/>
                    </a:cubicBezTo>
                    <a:cubicBezTo>
                      <a:pt x="f14" y="f15"/>
                      <a:pt x="f7" y="f16"/>
                      <a:pt x="f17" y="f18"/>
                    </a:cubicBezTo>
                    <a:cubicBezTo>
                      <a:pt x="f19" y="f20"/>
                      <a:pt x="f7" y="f21"/>
                      <a:pt x="f7" y="f22"/>
                    </a:cubicBezTo>
                    <a:cubicBezTo>
                      <a:pt x="f7" y="f23"/>
                      <a:pt x="f24" y="f25"/>
                      <a:pt x="f26" y="f25"/>
                    </a:cubicBezTo>
                    <a:cubicBezTo>
                      <a:pt x="f27" y="f25"/>
                      <a:pt x="f28" y="f23"/>
                      <a:pt x="f28" y="f22"/>
                    </a:cubicBezTo>
                    <a:cubicBezTo>
                      <a:pt x="f28" y="f21"/>
                      <a:pt x="f29" y="f20"/>
                      <a:pt x="f30" y="f18"/>
                    </a:cubicBezTo>
                    <a:cubicBezTo>
                      <a:pt x="f28" y="f31"/>
                      <a:pt x="f32" y="f33"/>
                      <a:pt x="f34" y="f4"/>
                    </a:cubicBezTo>
                    <a:cubicBezTo>
                      <a:pt x="f35" y="f12"/>
                      <a:pt x="f3" y="f10"/>
                      <a:pt x="f3" y="f9"/>
                    </a:cubicBezTo>
                    <a:cubicBezTo>
                      <a:pt x="f3" y="f8"/>
                      <a:pt x="f36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5" name="Google Shape;10354;p74">
                <a:extLst>
                  <a:ext uri="{FF2B5EF4-FFF2-40B4-BE49-F238E27FC236}">
                    <a16:creationId xmlns:a16="http://schemas.microsoft.com/office/drawing/2014/main" id="{67966649-D438-8546-FA75-C8D638CF4B35}"/>
                  </a:ext>
                </a:extLst>
              </p:cNvPr>
              <p:cNvSpPr/>
              <p:nvPr/>
            </p:nvSpPr>
            <p:spPr>
              <a:xfrm>
                <a:off x="5390177" y="2168463"/>
                <a:ext cx="56482" cy="6019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725"/>
                  <a:gd name="f5" fmla="val 1"/>
                  <a:gd name="f6" fmla="val 316"/>
                  <a:gd name="f7" fmla="val 694"/>
                  <a:gd name="f8" fmla="val 1103"/>
                  <a:gd name="f9" fmla="val 1418"/>
                  <a:gd name="f10" fmla="*/ f0 1 1419"/>
                  <a:gd name="f11" fmla="*/ f1 1 1419"/>
                  <a:gd name="f12" fmla="val f2"/>
                  <a:gd name="f13" fmla="val f3"/>
                  <a:gd name="f14" fmla="+- f13 0 f12"/>
                  <a:gd name="f15" fmla="*/ f14 1 1419"/>
                  <a:gd name="f16" fmla="*/ f12 1 f15"/>
                  <a:gd name="f17" fmla="*/ f13 1 f15"/>
                  <a:gd name="f18" fmla="*/ f16 f10 1"/>
                  <a:gd name="f19" fmla="*/ f17 f10 1"/>
                  <a:gd name="f20" fmla="*/ f17 f11 1"/>
                  <a:gd name="f21" fmla="*/ f16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1419" h="1419">
                    <a:moveTo>
                      <a:pt x="f4" y="f5"/>
                    </a:moveTo>
                    <a:cubicBezTo>
                      <a:pt x="f6" y="f5"/>
                      <a:pt x="f5" y="f6"/>
                      <a:pt x="f5" y="f7"/>
                    </a:cubicBezTo>
                    <a:cubicBezTo>
                      <a:pt x="f5" y="f8"/>
                      <a:pt x="f6" y="f9"/>
                      <a:pt x="f4" y="f9"/>
                    </a:cubicBezTo>
                    <a:cubicBezTo>
                      <a:pt x="f8" y="f9"/>
                      <a:pt x="f9" y="f8"/>
                      <a:pt x="f9" y="f7"/>
                    </a:cubicBezTo>
                    <a:cubicBezTo>
                      <a:pt x="f9" y="f6"/>
                      <a:pt x="f8" y="f5"/>
                      <a:pt x="f4" y="f5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6" name="Google Shape;10355;p74">
                <a:extLst>
                  <a:ext uri="{FF2B5EF4-FFF2-40B4-BE49-F238E27FC236}">
                    <a16:creationId xmlns:a16="http://schemas.microsoft.com/office/drawing/2014/main" id="{26823223-41FD-627E-9C95-4174940D32CA}"/>
                  </a:ext>
                </a:extLst>
              </p:cNvPr>
              <p:cNvSpPr/>
              <p:nvPr/>
            </p:nvSpPr>
            <p:spPr>
              <a:xfrm>
                <a:off x="5212144" y="1990045"/>
                <a:ext cx="412586" cy="44307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0366"/>
                  <a:gd name="f4" fmla="val 10445"/>
                  <a:gd name="f5" fmla="val 5198"/>
                  <a:gd name="f6" fmla="val 2159"/>
                  <a:gd name="f7" fmla="val 6931"/>
                  <a:gd name="f8" fmla="val 8286"/>
                  <a:gd name="f9" fmla="val 3514"/>
                  <a:gd name="f10" fmla="val 5246"/>
                  <a:gd name="f11" fmla="val 6916"/>
                  <a:gd name="f12" fmla="val 8365"/>
                  <a:gd name="f13" fmla="val 3340"/>
                  <a:gd name="f14" fmla="val 2079"/>
                  <a:gd name="f15" fmla="val 6822"/>
                  <a:gd name="f16" fmla="val 3497"/>
                  <a:gd name="f17" fmla="val 5167"/>
                  <a:gd name="f18" fmla="val 1"/>
                  <a:gd name="f19" fmla="val 5088"/>
                  <a:gd name="f20" fmla="val 5009"/>
                  <a:gd name="f21" fmla="val 17"/>
                  <a:gd name="f22" fmla="val 4946"/>
                  <a:gd name="f23" fmla="val 48"/>
                  <a:gd name="f24" fmla="val 4001"/>
                  <a:gd name="f25" fmla="val 836"/>
                  <a:gd name="f26" fmla="val 2773"/>
                  <a:gd name="f27" fmla="val 678"/>
                  <a:gd name="f28" fmla="val 2756"/>
                  <a:gd name="f29" fmla="val 675"/>
                  <a:gd name="f30" fmla="val 2739"/>
                  <a:gd name="f31" fmla="val 673"/>
                  <a:gd name="f32" fmla="val 2723"/>
                  <a:gd name="f33" fmla="val 2583"/>
                  <a:gd name="f34" fmla="val 2454"/>
                  <a:gd name="f35" fmla="val 786"/>
                  <a:gd name="f36" fmla="val 2426"/>
                  <a:gd name="f37" fmla="val 899"/>
                  <a:gd name="f38" fmla="val 1953"/>
                  <a:gd name="f39" fmla="val 2033"/>
                  <a:gd name="f40" fmla="val 819"/>
                  <a:gd name="f41" fmla="val 2505"/>
                  <a:gd name="f42" fmla="val 662"/>
                  <a:gd name="f43" fmla="val 2568"/>
                  <a:gd name="f44" fmla="val 567"/>
                  <a:gd name="f45" fmla="val 2694"/>
                  <a:gd name="f46" fmla="val 630"/>
                  <a:gd name="f47" fmla="val 2852"/>
                  <a:gd name="f48" fmla="val 788"/>
                  <a:gd name="f49" fmla="val 4081"/>
                  <a:gd name="f50" fmla="val 32"/>
                  <a:gd name="f51" fmla="val 5026"/>
                  <a:gd name="f52" fmla="val 5183"/>
                  <a:gd name="f53" fmla="val 5341"/>
                  <a:gd name="f54" fmla="val 63"/>
                  <a:gd name="f55" fmla="val 5467"/>
                  <a:gd name="f56" fmla="val 6381"/>
                  <a:gd name="f57" fmla="val 7609"/>
                  <a:gd name="f58" fmla="val 7767"/>
                  <a:gd name="f59" fmla="val 725"/>
                  <a:gd name="f60" fmla="val 7924"/>
                  <a:gd name="f61" fmla="val 851"/>
                  <a:gd name="f62" fmla="val 7956"/>
                  <a:gd name="f63" fmla="val 1985"/>
                  <a:gd name="f64" fmla="val 8428"/>
                  <a:gd name="f65" fmla="val 2457"/>
                  <a:gd name="f66" fmla="val 9594"/>
                  <a:gd name="f67" fmla="val 2536"/>
                  <a:gd name="f68" fmla="val 9725"/>
                  <a:gd name="f69" fmla="val 2637"/>
                  <a:gd name="f70" fmla="val 9791"/>
                  <a:gd name="f71" fmla="val 2741"/>
                  <a:gd name="f72" fmla="val 2762"/>
                  <a:gd name="f73" fmla="val 2783"/>
                  <a:gd name="f74" fmla="val 9788"/>
                  <a:gd name="f75" fmla="val 2804"/>
                  <a:gd name="f76" fmla="val 9783"/>
                  <a:gd name="f77" fmla="val 4033"/>
                  <a:gd name="f78" fmla="val 9626"/>
                  <a:gd name="f79" fmla="val 4978"/>
                  <a:gd name="f80" fmla="val 10382"/>
                  <a:gd name="f81" fmla="val 5072"/>
                  <a:gd name="f82" fmla="val 10413"/>
                  <a:gd name="f83" fmla="val 5104"/>
                  <a:gd name="f84" fmla="val 5261"/>
                  <a:gd name="f85" fmla="val 5324"/>
                  <a:gd name="f86" fmla="val 5387"/>
                  <a:gd name="f87" fmla="val 6333"/>
                  <a:gd name="f88" fmla="val 7530"/>
                  <a:gd name="f89" fmla="val 7687"/>
                  <a:gd name="f90" fmla="val 7876"/>
                  <a:gd name="f91" fmla="val 9689"/>
                  <a:gd name="f92" fmla="val 7908"/>
                  <a:gd name="f93" fmla="val 8380"/>
                  <a:gd name="f94" fmla="val 9515"/>
                  <a:gd name="f95" fmla="val 9672"/>
                  <a:gd name="f96" fmla="val 7893"/>
                  <a:gd name="f97" fmla="val 9735"/>
                  <a:gd name="f98" fmla="val 9704"/>
                  <a:gd name="f99" fmla="val 9546"/>
                  <a:gd name="f100" fmla="val 10302"/>
                  <a:gd name="f101" fmla="val 10365"/>
                  <a:gd name="f102" fmla="val 5120"/>
                  <a:gd name="f103" fmla="val 9641"/>
                  <a:gd name="f104" fmla="val 2537"/>
                  <a:gd name="f105" fmla="val 7826"/>
                  <a:gd name="f106" fmla="val 762"/>
                  <a:gd name="f107" fmla="val 7719"/>
                  <a:gd name="f108" fmla="val 672"/>
                  <a:gd name="f109" fmla="val 7589"/>
                  <a:gd name="f110" fmla="val 7570"/>
                  <a:gd name="f111" fmla="val 7550"/>
                  <a:gd name="f112" fmla="val 674"/>
                  <a:gd name="f113" fmla="*/ f0 1 10366"/>
                  <a:gd name="f114" fmla="*/ f1 1 10445"/>
                  <a:gd name="f115" fmla="val f2"/>
                  <a:gd name="f116" fmla="val f3"/>
                  <a:gd name="f117" fmla="val f4"/>
                  <a:gd name="f118" fmla="+- f117 0 f115"/>
                  <a:gd name="f119" fmla="+- f116 0 f115"/>
                  <a:gd name="f120" fmla="*/ f119 1 10366"/>
                  <a:gd name="f121" fmla="*/ f118 1 10445"/>
                  <a:gd name="f122" fmla="*/ f115 1 f120"/>
                  <a:gd name="f123" fmla="*/ f116 1 f120"/>
                  <a:gd name="f124" fmla="*/ f115 1 f121"/>
                  <a:gd name="f125" fmla="*/ f117 1 f121"/>
                  <a:gd name="f126" fmla="*/ f122 f113 1"/>
                  <a:gd name="f127" fmla="*/ f123 f113 1"/>
                  <a:gd name="f128" fmla="*/ f125 f114 1"/>
                  <a:gd name="f129" fmla="*/ f124 f1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26" t="f129" r="f127" b="f128"/>
                <a:pathLst>
                  <a:path w="10366" h="10445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cubicBezTo>
                      <a:pt x="f13" y="f12"/>
                      <a:pt x="f14" y="f15"/>
                      <a:pt x="f14" y="f10"/>
                    </a:cubicBezTo>
                    <a:cubicBezTo>
                      <a:pt x="f14" y="f9"/>
                      <a:pt x="f16" y="f6"/>
                      <a:pt x="f5" y="f6"/>
                    </a:cubicBezTo>
                    <a:close/>
                    <a:moveTo>
                      <a:pt x="f17" y="f18"/>
                    </a:moveTo>
                    <a:cubicBezTo>
                      <a:pt x="f19" y="f18"/>
                      <a:pt x="f20" y="f21"/>
                      <a:pt x="f22" y="f23"/>
                    </a:cubicBezTo>
                    <a:lnTo>
                      <a:pt x="f24" y="f25"/>
                    </a:lnTo>
                    <a:lnTo>
                      <a:pt x="f26" y="f27"/>
                    </a:lnTo>
                    <a:cubicBezTo>
                      <a:pt x="f28" y="f29"/>
                      <a:pt x="f30" y="f31"/>
                      <a:pt x="f32" y="f31"/>
                    </a:cubicBezTo>
                    <a:cubicBezTo>
                      <a:pt x="f33" y="f31"/>
                      <a:pt x="f34" y="f35"/>
                      <a:pt x="f36" y="f37"/>
                    </a:cubicBezTo>
                    <a:lnTo>
                      <a:pt x="f38" y="f39"/>
                    </a:lnTo>
                    <a:lnTo>
                      <a:pt x="f40" y="f41"/>
                    </a:lnTo>
                    <a:cubicBezTo>
                      <a:pt x="f42" y="f43"/>
                      <a:pt x="f44" y="f45"/>
                      <a:pt x="f46" y="f47"/>
                    </a:cubicBezTo>
                    <a:lnTo>
                      <a:pt x="f48" y="f49"/>
                    </a:lnTo>
                    <a:lnTo>
                      <a:pt x="f50" y="f51"/>
                    </a:lnTo>
                    <a:cubicBezTo>
                      <a:pt x="f2" y="f52"/>
                      <a:pt x="f2" y="f53"/>
                      <a:pt x="f54" y="f55"/>
                    </a:cubicBezTo>
                    <a:lnTo>
                      <a:pt x="f40" y="f56"/>
                    </a:lnTo>
                    <a:lnTo>
                      <a:pt x="f42" y="f57"/>
                    </a:lnTo>
                    <a:cubicBezTo>
                      <a:pt x="f46" y="f58"/>
                      <a:pt x="f59" y="f60"/>
                      <a:pt x="f61" y="f62"/>
                    </a:cubicBezTo>
                    <a:lnTo>
                      <a:pt x="f63" y="f64"/>
                    </a:lnTo>
                    <a:lnTo>
                      <a:pt x="f65" y="f66"/>
                    </a:lnTo>
                    <a:cubicBezTo>
                      <a:pt x="f67" y="f68"/>
                      <a:pt x="f69" y="f70"/>
                      <a:pt x="f71" y="f70"/>
                    </a:cubicBezTo>
                    <a:cubicBezTo>
                      <a:pt x="f72" y="f70"/>
                      <a:pt x="f73" y="f74"/>
                      <a:pt x="f75" y="f76"/>
                    </a:cubicBezTo>
                    <a:lnTo>
                      <a:pt x="f77" y="f78"/>
                    </a:lnTo>
                    <a:lnTo>
                      <a:pt x="f79" y="f80"/>
                    </a:lnTo>
                    <a:cubicBezTo>
                      <a:pt x="f81" y="f82"/>
                      <a:pt x="f83" y="f4"/>
                      <a:pt x="f17" y="f4"/>
                    </a:cubicBezTo>
                    <a:cubicBezTo>
                      <a:pt x="f84" y="f4"/>
                      <a:pt x="f85" y="f82"/>
                      <a:pt x="f86" y="f80"/>
                    </a:cubicBezTo>
                    <a:lnTo>
                      <a:pt x="f87" y="f78"/>
                    </a:lnTo>
                    <a:lnTo>
                      <a:pt x="f88" y="f76"/>
                    </a:lnTo>
                    <a:cubicBezTo>
                      <a:pt x="f89" y="f76"/>
                      <a:pt x="f90" y="f91"/>
                      <a:pt x="f92" y="f66"/>
                    </a:cubicBezTo>
                    <a:lnTo>
                      <a:pt x="f93" y="f64"/>
                    </a:lnTo>
                    <a:lnTo>
                      <a:pt x="f94" y="f62"/>
                    </a:lnTo>
                    <a:cubicBezTo>
                      <a:pt x="f95" y="f96"/>
                      <a:pt x="f97" y="f58"/>
                      <a:pt x="f98" y="f57"/>
                    </a:cubicBezTo>
                    <a:lnTo>
                      <a:pt x="f99" y="f56"/>
                    </a:lnTo>
                    <a:lnTo>
                      <a:pt x="f100" y="f55"/>
                    </a:lnTo>
                    <a:cubicBezTo>
                      <a:pt x="f101" y="f53"/>
                      <a:pt x="f101" y="f102"/>
                      <a:pt x="f100" y="f51"/>
                    </a:cubicBezTo>
                    <a:lnTo>
                      <a:pt x="f99" y="f49"/>
                    </a:lnTo>
                    <a:lnTo>
                      <a:pt x="f98" y="f47"/>
                    </a:lnTo>
                    <a:cubicBezTo>
                      <a:pt x="f97" y="f45"/>
                      <a:pt x="f103" y="f104"/>
                      <a:pt x="f94" y="f41"/>
                    </a:cubicBezTo>
                    <a:lnTo>
                      <a:pt x="f93" y="f39"/>
                    </a:lnTo>
                    <a:lnTo>
                      <a:pt x="f92" y="f37"/>
                    </a:lnTo>
                    <a:cubicBezTo>
                      <a:pt x="f105" y="f106"/>
                      <a:pt x="f107" y="f108"/>
                      <a:pt x="f109" y="f108"/>
                    </a:cubicBezTo>
                    <a:cubicBezTo>
                      <a:pt x="f110" y="f108"/>
                      <a:pt x="f111" y="f112"/>
                      <a:pt x="f88" y="f27"/>
                    </a:cubicBezTo>
                    <a:lnTo>
                      <a:pt x="f87" y="f25"/>
                    </a:lnTo>
                    <a:lnTo>
                      <a:pt x="f86" y="f23"/>
                    </a:lnTo>
                    <a:cubicBezTo>
                      <a:pt x="f85" y="f21"/>
                      <a:pt x="f10" y="f18"/>
                      <a:pt x="f17" y="f18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7" name="Google Shape;10356;p74">
                <a:extLst>
                  <a:ext uri="{FF2B5EF4-FFF2-40B4-BE49-F238E27FC236}">
                    <a16:creationId xmlns:a16="http://schemas.microsoft.com/office/drawing/2014/main" id="{BD07B333-EAA1-B378-9798-F5B63B8ACF6B}"/>
                  </a:ext>
                </a:extLst>
              </p:cNvPr>
              <p:cNvSpPr/>
              <p:nvPr/>
            </p:nvSpPr>
            <p:spPr>
              <a:xfrm>
                <a:off x="5365104" y="2256693"/>
                <a:ext cx="106628" cy="5883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79"/>
                  <a:gd name="f4" fmla="val 1387"/>
                  <a:gd name="f5" fmla="val 1355"/>
                  <a:gd name="f6" fmla="val 725"/>
                  <a:gd name="f7" fmla="val 190"/>
                  <a:gd name="f8" fmla="val 441"/>
                  <a:gd name="f9" fmla="val 1"/>
                  <a:gd name="f10" fmla="val 977"/>
                  <a:gd name="f11" fmla="val 410"/>
                  <a:gd name="f12" fmla="val 1229"/>
                  <a:gd name="f13" fmla="val 820"/>
                  <a:gd name="f14" fmla="val 1386"/>
                  <a:gd name="f15" fmla="val 1859"/>
                  <a:gd name="f16" fmla="val 2301"/>
                  <a:gd name="f17" fmla="val 2521"/>
                  <a:gd name="f18" fmla="val 1985"/>
                  <a:gd name="f19" fmla="*/ f0 1 2679"/>
                  <a:gd name="f20" fmla="*/ f1 1 1387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2679"/>
                  <a:gd name="f27" fmla="*/ f24 1 1387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679" h="1387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13" y="f14"/>
                      <a:pt x="f5" y="f14"/>
                    </a:cubicBezTo>
                    <a:cubicBezTo>
                      <a:pt x="f15" y="f14"/>
                      <a:pt x="f16" y="f12"/>
                      <a:pt x="f3" y="f10"/>
                    </a:cubicBezTo>
                    <a:cubicBezTo>
                      <a:pt x="f17" y="f11"/>
                      <a:pt x="f18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8" name="Google Shape;10357;p74">
                <a:extLst>
                  <a:ext uri="{FF2B5EF4-FFF2-40B4-BE49-F238E27FC236}">
                    <a16:creationId xmlns:a16="http://schemas.microsoft.com/office/drawing/2014/main" id="{459BBD66-5AE4-B485-284F-BE98EC4F2EF8}"/>
                  </a:ext>
                </a:extLst>
              </p:cNvPr>
              <p:cNvSpPr/>
              <p:nvPr/>
            </p:nvSpPr>
            <p:spPr>
              <a:xfrm>
                <a:off x="5503060" y="2343534"/>
                <a:ext cx="151762" cy="14757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813"/>
                  <a:gd name="f4" fmla="val 3479"/>
                  <a:gd name="f5" fmla="val 2867"/>
                  <a:gd name="f6" fmla="val 1"/>
                  <a:gd name="f7" fmla="val 2741"/>
                  <a:gd name="f8" fmla="val 127"/>
                  <a:gd name="f9" fmla="val 2647"/>
                  <a:gd name="f10" fmla="val 221"/>
                  <a:gd name="f11" fmla="val 2489"/>
                  <a:gd name="f12" fmla="val 284"/>
                  <a:gd name="f13" fmla="val 1607"/>
                  <a:gd name="f14" fmla="val 631"/>
                  <a:gd name="f15" fmla="val 1260"/>
                  <a:gd name="f16" fmla="val 1482"/>
                  <a:gd name="f17" fmla="val 1103"/>
                  <a:gd name="f18" fmla="val 1891"/>
                  <a:gd name="f19" fmla="val 693"/>
                  <a:gd name="f20" fmla="val 2112"/>
                  <a:gd name="f21" fmla="val 158"/>
                  <a:gd name="f22" fmla="val 2080"/>
                  <a:gd name="f23" fmla="val 1166"/>
                  <a:gd name="f24" fmla="val 3372"/>
                  <a:gd name="f25" fmla="val 1237"/>
                  <a:gd name="f26" fmla="val 3443"/>
                  <a:gd name="f27" fmla="val 1343"/>
                  <a:gd name="f28" fmla="val 3478"/>
                  <a:gd name="f29" fmla="val 1445"/>
                  <a:gd name="f30" fmla="val 1479"/>
                  <a:gd name="f31" fmla="val 1512"/>
                  <a:gd name="f32" fmla="val 3474"/>
                  <a:gd name="f33" fmla="val 1544"/>
                  <a:gd name="f34" fmla="val 3466"/>
                  <a:gd name="f35" fmla="val 1638"/>
                  <a:gd name="f36" fmla="val 3403"/>
                  <a:gd name="f37" fmla="val 1764"/>
                  <a:gd name="f38" fmla="val 3340"/>
                  <a:gd name="f39" fmla="val 3183"/>
                  <a:gd name="f40" fmla="val 1639"/>
                  <a:gd name="f41" fmla="val 3497"/>
                  <a:gd name="f42" fmla="val 1324"/>
                  <a:gd name="f43" fmla="val 3532"/>
                  <a:gd name="f44" fmla="val 1338"/>
                  <a:gd name="f45" fmla="val 3563"/>
                  <a:gd name="f46" fmla="val 1344"/>
                  <a:gd name="f47" fmla="val 3592"/>
                  <a:gd name="f48" fmla="val 3693"/>
                  <a:gd name="f49" fmla="val 3756"/>
                  <a:gd name="f50" fmla="val 1265"/>
                  <a:gd name="f51" fmla="val 3781"/>
                  <a:gd name="f52" fmla="val 1167"/>
                  <a:gd name="f53" fmla="val 3812"/>
                  <a:gd name="f54" fmla="val 1072"/>
                  <a:gd name="f55" fmla="val 946"/>
                  <a:gd name="f56" fmla="val 3686"/>
                  <a:gd name="f57" fmla="val 820"/>
                  <a:gd name="f58" fmla="*/ f0 1 3813"/>
                  <a:gd name="f59" fmla="*/ f1 1 3479"/>
                  <a:gd name="f60" fmla="val f2"/>
                  <a:gd name="f61" fmla="val f3"/>
                  <a:gd name="f62" fmla="val f4"/>
                  <a:gd name="f63" fmla="+- f62 0 f60"/>
                  <a:gd name="f64" fmla="+- f61 0 f60"/>
                  <a:gd name="f65" fmla="*/ f64 1 3813"/>
                  <a:gd name="f66" fmla="*/ f63 1 3479"/>
                  <a:gd name="f67" fmla="*/ f60 1 f65"/>
                  <a:gd name="f68" fmla="*/ f61 1 f65"/>
                  <a:gd name="f69" fmla="*/ f60 1 f66"/>
                  <a:gd name="f70" fmla="*/ f62 1 f66"/>
                  <a:gd name="f71" fmla="*/ f67 f58 1"/>
                  <a:gd name="f72" fmla="*/ f68 f58 1"/>
                  <a:gd name="f73" fmla="*/ f70 f59 1"/>
                  <a:gd name="f74" fmla="*/ f69 f5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1" t="f74" r="f72" b="f73"/>
                <a:pathLst>
                  <a:path w="3813" h="3479">
                    <a:moveTo>
                      <a:pt x="f5" y="f6"/>
                    </a:moveTo>
                    <a:cubicBezTo>
                      <a:pt x="f7" y="f8"/>
                      <a:pt x="f9" y="f10"/>
                      <a:pt x="f11" y="f12"/>
                    </a:cubicBezTo>
                    <a:lnTo>
                      <a:pt x="f13" y="f14"/>
                    </a:lnTo>
                    <a:lnTo>
                      <a:pt x="f15" y="f16"/>
                    </a:lnTo>
                    <a:cubicBezTo>
                      <a:pt x="f17" y="f18"/>
                      <a:pt x="f19" y="f20"/>
                      <a:pt x="f12" y="f20"/>
                    </a:cubicBezTo>
                    <a:lnTo>
                      <a:pt x="f21" y="f20"/>
                    </a:lnTo>
                    <a:lnTo>
                      <a:pt x="f2" y="f22"/>
                    </a:lnTo>
                    <a:lnTo>
                      <a:pt x="f23" y="f24"/>
                    </a:lnTo>
                    <a:cubicBezTo>
                      <a:pt x="f25" y="f26"/>
                      <a:pt x="f27" y="f28"/>
                      <a:pt x="f29" y="f28"/>
                    </a:cubicBezTo>
                    <a:cubicBezTo>
                      <a:pt x="f30" y="f28"/>
                      <a:pt x="f31" y="f32"/>
                      <a:pt x="f33" y="f34"/>
                    </a:cubicBezTo>
                    <a:cubicBezTo>
                      <a:pt x="f35" y="f36"/>
                      <a:pt x="f37" y="f38"/>
                      <a:pt x="f37" y="f39"/>
                    </a:cubicBezTo>
                    <a:lnTo>
                      <a:pt x="f22" y="f40"/>
                    </a:lnTo>
                    <a:lnTo>
                      <a:pt x="f41" y="f42"/>
                    </a:lnTo>
                    <a:cubicBezTo>
                      <a:pt x="f43" y="f44"/>
                      <a:pt x="f45" y="f46"/>
                      <a:pt x="f47" y="f46"/>
                    </a:cubicBezTo>
                    <a:cubicBezTo>
                      <a:pt x="f48" y="f46"/>
                      <a:pt x="f49" y="f50"/>
                      <a:pt x="f51" y="f52"/>
                    </a:cubicBezTo>
                    <a:cubicBezTo>
                      <a:pt x="f53" y="f54"/>
                      <a:pt x="f51" y="f55"/>
                      <a:pt x="f56" y="f57"/>
                    </a:cubicBez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79" name="Google Shape;10358;p74">
                <a:extLst>
                  <a:ext uri="{FF2B5EF4-FFF2-40B4-BE49-F238E27FC236}">
                    <a16:creationId xmlns:a16="http://schemas.microsoft.com/office/drawing/2014/main" id="{EA8BE646-D8DA-862D-E918-77F669595E93}"/>
                  </a:ext>
                </a:extLst>
              </p:cNvPr>
              <p:cNvSpPr/>
              <p:nvPr/>
            </p:nvSpPr>
            <p:spPr>
              <a:xfrm>
                <a:off x="5183285" y="2346204"/>
                <a:ext cx="151762" cy="14816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813"/>
                  <a:gd name="f4" fmla="val 3493"/>
                  <a:gd name="f5" fmla="val 946"/>
                  <a:gd name="f6" fmla="val 1"/>
                  <a:gd name="f7" fmla="val 126"/>
                  <a:gd name="f8" fmla="val 851"/>
                  <a:gd name="f9" fmla="val 1009"/>
                  <a:gd name="f10" fmla="val 32"/>
                  <a:gd name="f11" fmla="val 1104"/>
                  <a:gd name="f12" fmla="val 95"/>
                  <a:gd name="f13" fmla="val 1230"/>
                  <a:gd name="f14" fmla="val 158"/>
                  <a:gd name="f15" fmla="val 1324"/>
                  <a:gd name="f16" fmla="val 315"/>
                  <a:gd name="f17" fmla="val 1356"/>
                  <a:gd name="f18" fmla="val 1733"/>
                  <a:gd name="f19" fmla="val 1671"/>
                  <a:gd name="f20" fmla="val 2048"/>
                  <a:gd name="f21" fmla="val 3214"/>
                  <a:gd name="f22" fmla="val 2080"/>
                  <a:gd name="f23" fmla="val 3309"/>
                  <a:gd name="f24" fmla="val 2174"/>
                  <a:gd name="f25" fmla="val 3435"/>
                  <a:gd name="f26" fmla="val 2300"/>
                  <a:gd name="f27" fmla="val 3466"/>
                  <a:gd name="f28" fmla="val 2328"/>
                  <a:gd name="f29" fmla="val 3485"/>
                  <a:gd name="f30" fmla="val 2361"/>
                  <a:gd name="f31" fmla="val 3492"/>
                  <a:gd name="f32" fmla="val 2396"/>
                  <a:gd name="f33" fmla="val 2482"/>
                  <a:gd name="f34" fmla="val 2580"/>
                  <a:gd name="f35" fmla="val 3448"/>
                  <a:gd name="f36" fmla="val 2647"/>
                  <a:gd name="f37" fmla="val 3403"/>
                  <a:gd name="f38" fmla="val 2112"/>
                  <a:gd name="f39" fmla="val 3624"/>
                  <a:gd name="f40" fmla="val 2143"/>
                  <a:gd name="f41" fmla="val 3561"/>
                  <a:gd name="f42" fmla="val 3119"/>
                  <a:gd name="f43" fmla="val 2773"/>
                  <a:gd name="f44" fmla="val 1891"/>
                  <a:gd name="f45" fmla="val 2552"/>
                  <a:gd name="f46" fmla="val 1513"/>
                  <a:gd name="f47" fmla="val 2206"/>
                  <a:gd name="f48" fmla="val 631"/>
                  <a:gd name="f49" fmla="val 1355"/>
                  <a:gd name="f50" fmla="val 284"/>
                  <a:gd name="f51" fmla="val 1198"/>
                  <a:gd name="f52" fmla="val 221"/>
                  <a:gd name="f53" fmla="val 1072"/>
                  <a:gd name="f54" fmla="val 127"/>
                  <a:gd name="f55" fmla="*/ f0 1 3813"/>
                  <a:gd name="f56" fmla="*/ f1 1 3493"/>
                  <a:gd name="f57" fmla="val f2"/>
                  <a:gd name="f58" fmla="val f3"/>
                  <a:gd name="f59" fmla="val f4"/>
                  <a:gd name="f60" fmla="+- f59 0 f57"/>
                  <a:gd name="f61" fmla="+- f58 0 f57"/>
                  <a:gd name="f62" fmla="*/ f61 1 3813"/>
                  <a:gd name="f63" fmla="*/ f60 1 3493"/>
                  <a:gd name="f64" fmla="*/ f57 1 f62"/>
                  <a:gd name="f65" fmla="*/ f58 1 f62"/>
                  <a:gd name="f66" fmla="*/ f57 1 f63"/>
                  <a:gd name="f67" fmla="*/ f59 1 f63"/>
                  <a:gd name="f68" fmla="*/ f64 f55 1"/>
                  <a:gd name="f69" fmla="*/ f65 f55 1"/>
                  <a:gd name="f70" fmla="*/ f67 f56 1"/>
                  <a:gd name="f71" fmla="*/ f66 f5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8" t="f71" r="f69" b="f70"/>
                <a:pathLst>
                  <a:path w="3813" h="3493">
                    <a:moveTo>
                      <a:pt x="f5" y="f6"/>
                    </a:moveTo>
                    <a:lnTo>
                      <a:pt x="f7" y="f8"/>
                    </a:lnTo>
                    <a:cubicBezTo>
                      <a:pt x="f2" y="f8"/>
                      <a:pt x="f2" y="f9"/>
                      <a:pt x="f10" y="f11"/>
                    </a:cubicBezTo>
                    <a:cubicBezTo>
                      <a:pt x="f12" y="f13"/>
                      <a:pt x="f14" y="f15"/>
                      <a:pt x="f16" y="f17"/>
                    </a:cubicBezTo>
                    <a:lnTo>
                      <a:pt x="f18" y="f19"/>
                    </a:lnTo>
                    <a:lnTo>
                      <a:pt x="f20" y="f21"/>
                    </a:lnTo>
                    <a:cubicBezTo>
                      <a:pt x="f22" y="f23"/>
                      <a:pt x="f24" y="f25"/>
                      <a:pt x="f26" y="f27"/>
                    </a:cubicBezTo>
                    <a:cubicBezTo>
                      <a:pt x="f28" y="f29"/>
                      <a:pt x="f30" y="f31"/>
                      <a:pt x="f32" y="f31"/>
                    </a:cubicBezTo>
                    <a:cubicBezTo>
                      <a:pt x="f33" y="f31"/>
                      <a:pt x="f34" y="f35"/>
                      <a:pt x="f36" y="f37"/>
                    </a:cubicBezTo>
                    <a:lnTo>
                      <a:pt x="f3" y="f38"/>
                    </a:lnTo>
                    <a:lnTo>
                      <a:pt x="f3" y="f38"/>
                    </a:lnTo>
                    <a:lnTo>
                      <a:pt x="f39" y="f40"/>
                    </a:lnTo>
                    <a:lnTo>
                      <a:pt x="f41" y="f40"/>
                    </a:lnTo>
                    <a:cubicBezTo>
                      <a:pt x="f42" y="f40"/>
                      <a:pt x="f43" y="f44"/>
                      <a:pt x="f45" y="f46"/>
                    </a:cubicBezTo>
                    <a:lnTo>
                      <a:pt x="f47" y="f48"/>
                    </a:lnTo>
                    <a:lnTo>
                      <a:pt x="f49" y="f50"/>
                    </a:lnTo>
                    <a:cubicBezTo>
                      <a:pt x="f51" y="f52"/>
                      <a:pt x="f53" y="f54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80" name="Google Shape;10390;p74">
              <a:extLst>
                <a:ext uri="{FF2B5EF4-FFF2-40B4-BE49-F238E27FC236}">
                  <a16:creationId xmlns:a16="http://schemas.microsoft.com/office/drawing/2014/main" id="{2A2BBE36-F880-597D-45CA-18EE3E8DC722}"/>
                </a:ext>
              </a:extLst>
            </p:cNvPr>
            <p:cNvGrpSpPr/>
            <p:nvPr/>
          </p:nvGrpSpPr>
          <p:grpSpPr>
            <a:xfrm>
              <a:off x="3128875" y="2001694"/>
              <a:ext cx="471529" cy="502554"/>
              <a:chOff x="3128875" y="2001694"/>
              <a:chExt cx="471529" cy="502554"/>
            </a:xfrm>
          </p:grpSpPr>
          <p:sp>
            <p:nvSpPr>
              <p:cNvPr id="181" name="Google Shape;10391;p74">
                <a:extLst>
                  <a:ext uri="{FF2B5EF4-FFF2-40B4-BE49-F238E27FC236}">
                    <a16:creationId xmlns:a16="http://schemas.microsoft.com/office/drawing/2014/main" id="{FD35B793-FA5E-9C8F-04FD-470516C4A172}"/>
                  </a:ext>
                </a:extLst>
              </p:cNvPr>
              <p:cNvSpPr/>
              <p:nvPr/>
            </p:nvSpPr>
            <p:spPr>
              <a:xfrm>
                <a:off x="3308180" y="2192795"/>
                <a:ext cx="110413" cy="11631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774"/>
                  <a:gd name="f4" fmla="val 2742"/>
                  <a:gd name="f5" fmla="val 1387"/>
                  <a:gd name="f6" fmla="val 1"/>
                  <a:gd name="f7" fmla="val 631"/>
                  <a:gd name="f8" fmla="val 1355"/>
                  <a:gd name="f9" fmla="val 2112"/>
                  <a:gd name="f10" fmla="val 2143"/>
                  <a:gd name="f11" fmla="val 2773"/>
                  <a:gd name="f12" fmla="*/ f0 1 2774"/>
                  <a:gd name="f13" fmla="*/ f1 1 2742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2774"/>
                  <a:gd name="f20" fmla="*/ f17 1 2742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2774" h="2742">
                    <a:moveTo>
                      <a:pt x="f5" y="f6"/>
                    </a:moveTo>
                    <a:cubicBezTo>
                      <a:pt x="f7" y="f6"/>
                      <a:pt x="f6" y="f7"/>
                      <a:pt x="f6" y="f8"/>
                    </a:cubicBezTo>
                    <a:cubicBezTo>
                      <a:pt x="f6" y="f9"/>
                      <a:pt x="f7" y="f4"/>
                      <a:pt x="f5" y="f4"/>
                    </a:cubicBezTo>
                    <a:cubicBezTo>
                      <a:pt x="f10" y="f4"/>
                      <a:pt x="f11" y="f9"/>
                      <a:pt x="f11" y="f8"/>
                    </a:cubicBezTo>
                    <a:cubicBezTo>
                      <a:pt x="f11" y="f7"/>
                      <a:pt x="f10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2" name="Google Shape;10392;p74">
                <a:extLst>
                  <a:ext uri="{FF2B5EF4-FFF2-40B4-BE49-F238E27FC236}">
                    <a16:creationId xmlns:a16="http://schemas.microsoft.com/office/drawing/2014/main" id="{04DDB8FC-E977-893F-6782-6FF1B0251260}"/>
                  </a:ext>
                </a:extLst>
              </p:cNvPr>
              <p:cNvSpPr/>
              <p:nvPr/>
            </p:nvSpPr>
            <p:spPr>
              <a:xfrm>
                <a:off x="3182806" y="2001694"/>
                <a:ext cx="137955" cy="14707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6"/>
                  <a:gd name="f4" fmla="val 3467"/>
                  <a:gd name="f5" fmla="val 1733"/>
                  <a:gd name="f6" fmla="val 1"/>
                  <a:gd name="f7" fmla="val 788"/>
                  <a:gd name="f8" fmla="val 2678"/>
                  <a:gd name="f9" fmla="val 2741"/>
                  <a:gd name="f10" fmla="*/ f0 1 3466"/>
                  <a:gd name="f11" fmla="*/ f1 1 3467"/>
                  <a:gd name="f12" fmla="val f2"/>
                  <a:gd name="f13" fmla="val f3"/>
                  <a:gd name="f14" fmla="val f4"/>
                  <a:gd name="f15" fmla="+- f14 0 f12"/>
                  <a:gd name="f16" fmla="+- f13 0 f12"/>
                  <a:gd name="f17" fmla="*/ f16 1 3466"/>
                  <a:gd name="f18" fmla="*/ f15 1 3467"/>
                  <a:gd name="f19" fmla="*/ f12 1 f17"/>
                  <a:gd name="f20" fmla="*/ f13 1 f17"/>
                  <a:gd name="f21" fmla="*/ f12 1 f18"/>
                  <a:gd name="f22" fmla="*/ f14 1 f18"/>
                  <a:gd name="f23" fmla="*/ f19 f10 1"/>
                  <a:gd name="f24" fmla="*/ f20 f10 1"/>
                  <a:gd name="f25" fmla="*/ f22 f11 1"/>
                  <a:gd name="f26" fmla="*/ f21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3466" h="3467">
                    <a:moveTo>
                      <a:pt x="f5" y="f6"/>
                    </a:moveTo>
                    <a:cubicBezTo>
                      <a:pt x="f7" y="f6"/>
                      <a:pt x="f2" y="f7"/>
                      <a:pt x="f2" y="f5"/>
                    </a:cubicBezTo>
                    <a:cubicBezTo>
                      <a:pt x="f2" y="f8"/>
                      <a:pt x="f7" y="f3"/>
                      <a:pt x="f5" y="f3"/>
                    </a:cubicBezTo>
                    <a:cubicBezTo>
                      <a:pt x="f9" y="f3"/>
                      <a:pt x="f3" y="f8"/>
                      <a:pt x="f3" y="f5"/>
                    </a:cubicBezTo>
                    <a:cubicBezTo>
                      <a:pt x="f3" y="f7"/>
                      <a:pt x="f8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3" name="Google Shape;10393;p74">
                <a:extLst>
                  <a:ext uri="{FF2B5EF4-FFF2-40B4-BE49-F238E27FC236}">
                    <a16:creationId xmlns:a16="http://schemas.microsoft.com/office/drawing/2014/main" id="{51336975-4D93-3D3A-3529-B79590A6D35C}"/>
                  </a:ext>
                </a:extLst>
              </p:cNvPr>
              <p:cNvSpPr/>
              <p:nvPr/>
            </p:nvSpPr>
            <p:spPr>
              <a:xfrm>
                <a:off x="3404740" y="2001694"/>
                <a:ext cx="137992" cy="14707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67"/>
                  <a:gd name="f4" fmla="val 1733"/>
                  <a:gd name="f5" fmla="val 1"/>
                  <a:gd name="f6" fmla="val 788"/>
                  <a:gd name="f7" fmla="val 2678"/>
                  <a:gd name="f8" fmla="val 3466"/>
                  <a:gd name="f9" fmla="val 2679"/>
                  <a:gd name="f10" fmla="*/ f0 1 3467"/>
                  <a:gd name="f11" fmla="*/ f1 1 3467"/>
                  <a:gd name="f12" fmla="val f2"/>
                  <a:gd name="f13" fmla="val f3"/>
                  <a:gd name="f14" fmla="+- f13 0 f12"/>
                  <a:gd name="f15" fmla="*/ f14 1 3467"/>
                  <a:gd name="f16" fmla="*/ f12 1 f15"/>
                  <a:gd name="f17" fmla="*/ f13 1 f15"/>
                  <a:gd name="f18" fmla="*/ f16 f10 1"/>
                  <a:gd name="f19" fmla="*/ f17 f10 1"/>
                  <a:gd name="f20" fmla="*/ f17 f11 1"/>
                  <a:gd name="f21" fmla="*/ f16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3467" h="3467">
                    <a:moveTo>
                      <a:pt x="f4" y="f5"/>
                    </a:moveTo>
                    <a:cubicBezTo>
                      <a:pt x="f6" y="f5"/>
                      <a:pt x="f5" y="f6"/>
                      <a:pt x="f5" y="f4"/>
                    </a:cubicBezTo>
                    <a:cubicBezTo>
                      <a:pt x="f5" y="f7"/>
                      <a:pt x="f6" y="f8"/>
                      <a:pt x="f4" y="f8"/>
                    </a:cubicBezTo>
                    <a:cubicBezTo>
                      <a:pt x="f9" y="f8"/>
                      <a:pt x="f8" y="f7"/>
                      <a:pt x="f8" y="f4"/>
                    </a:cubicBezTo>
                    <a:cubicBezTo>
                      <a:pt x="f8" y="f6"/>
                      <a:pt x="f9" y="f5"/>
                      <a:pt x="f4" y="f5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4" name="Google Shape;10394;p74">
                <a:extLst>
                  <a:ext uri="{FF2B5EF4-FFF2-40B4-BE49-F238E27FC236}">
                    <a16:creationId xmlns:a16="http://schemas.microsoft.com/office/drawing/2014/main" id="{CE93415C-5B81-3FD2-9DE1-3F1A229DF318}"/>
                  </a:ext>
                </a:extLst>
              </p:cNvPr>
              <p:cNvSpPr/>
              <p:nvPr/>
            </p:nvSpPr>
            <p:spPr>
              <a:xfrm>
                <a:off x="3328242" y="2331811"/>
                <a:ext cx="66504" cy="428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671"/>
                  <a:gd name="f4" fmla="val 1009"/>
                  <a:gd name="f5" fmla="val 1"/>
                  <a:gd name="f6" fmla="val 851"/>
                  <a:gd name="f7" fmla="val 1008"/>
                  <a:gd name="f8" fmla="val 1450"/>
                  <a:gd name="f9" fmla="val 126"/>
                  <a:gd name="f10" fmla="val 1167"/>
                  <a:gd name="f11" fmla="val 158"/>
                  <a:gd name="f12" fmla="val 568"/>
                  <a:gd name="f13" fmla="val 284"/>
                  <a:gd name="f14" fmla="val 95"/>
                  <a:gd name="f15" fmla="*/ f0 1 1671"/>
                  <a:gd name="f16" fmla="*/ f1 1 1009"/>
                  <a:gd name="f17" fmla="val f2"/>
                  <a:gd name="f18" fmla="val f3"/>
                  <a:gd name="f19" fmla="val f4"/>
                  <a:gd name="f20" fmla="+- f19 0 f17"/>
                  <a:gd name="f21" fmla="+- f18 0 f17"/>
                  <a:gd name="f22" fmla="*/ f21 1 1671"/>
                  <a:gd name="f23" fmla="*/ f20 1 1009"/>
                  <a:gd name="f24" fmla="*/ f17 1 f22"/>
                  <a:gd name="f25" fmla="*/ f18 1 f22"/>
                  <a:gd name="f26" fmla="*/ f17 1 f23"/>
                  <a:gd name="f27" fmla="*/ f19 1 f23"/>
                  <a:gd name="f28" fmla="*/ f24 f15 1"/>
                  <a:gd name="f29" fmla="*/ f25 f15 1"/>
                  <a:gd name="f30" fmla="*/ f27 f16 1"/>
                  <a:gd name="f31" fmla="*/ f26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8" t="f31" r="f29" b="f30"/>
                <a:pathLst>
                  <a:path w="1671" h="1009">
                    <a:moveTo>
                      <a:pt x="f5" y="f2"/>
                    </a:moveTo>
                    <a:lnTo>
                      <a:pt x="f6" y="f7"/>
                    </a:lnTo>
                    <a:lnTo>
                      <a:pt x="f3" y="f2"/>
                    </a:lnTo>
                    <a:lnTo>
                      <a:pt x="f3" y="f2"/>
                    </a:lnTo>
                    <a:cubicBezTo>
                      <a:pt x="f8" y="f9"/>
                      <a:pt x="f10" y="f11"/>
                      <a:pt x="f6" y="f11"/>
                    </a:cubicBezTo>
                    <a:cubicBezTo>
                      <a:pt x="f12" y="f11"/>
                      <a:pt x="f13" y="f14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5" name="Google Shape;10395;p74">
                <a:extLst>
                  <a:ext uri="{FF2B5EF4-FFF2-40B4-BE49-F238E27FC236}">
                    <a16:creationId xmlns:a16="http://schemas.microsoft.com/office/drawing/2014/main" id="{24FE1502-EE88-3995-69BA-F7C9CF5EE005}"/>
                  </a:ext>
                </a:extLst>
              </p:cNvPr>
              <p:cNvSpPr/>
              <p:nvPr/>
            </p:nvSpPr>
            <p:spPr>
              <a:xfrm>
                <a:off x="3239197" y="2322438"/>
                <a:ext cx="111639" cy="18045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805"/>
                  <a:gd name="f4" fmla="val 4254"/>
                  <a:gd name="f5" fmla="val 1261"/>
                  <a:gd name="f6" fmla="val 1"/>
                  <a:gd name="f7" fmla="val 474"/>
                  <a:gd name="f8" fmla="val 599"/>
                  <a:gd name="f9" fmla="val 1513"/>
                  <a:gd name="f10" fmla="val 2490"/>
                  <a:gd name="f11" fmla="val 3907"/>
                  <a:gd name="f12" fmla="val 4096"/>
                  <a:gd name="f13" fmla="val 158"/>
                  <a:gd name="f14" fmla="val 379"/>
                  <a:gd name="f15" fmla="val 1891"/>
                  <a:gd name="f16" fmla="*/ f0 1 2805"/>
                  <a:gd name="f17" fmla="*/ f1 1 4254"/>
                  <a:gd name="f18" fmla="val f2"/>
                  <a:gd name="f19" fmla="val f3"/>
                  <a:gd name="f20" fmla="val f4"/>
                  <a:gd name="f21" fmla="+- f20 0 f18"/>
                  <a:gd name="f22" fmla="+- f19 0 f18"/>
                  <a:gd name="f23" fmla="*/ f22 1 2805"/>
                  <a:gd name="f24" fmla="*/ f21 1 4254"/>
                  <a:gd name="f25" fmla="*/ f18 1 f23"/>
                  <a:gd name="f26" fmla="*/ f19 1 f23"/>
                  <a:gd name="f27" fmla="*/ f18 1 f24"/>
                  <a:gd name="f28" fmla="*/ f20 1 f24"/>
                  <a:gd name="f29" fmla="*/ f25 f16 1"/>
                  <a:gd name="f30" fmla="*/ f26 f16 1"/>
                  <a:gd name="f31" fmla="*/ f28 f17 1"/>
                  <a:gd name="f32" fmla="*/ f27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9" t="f32" r="f30" b="f31"/>
                <a:pathLst>
                  <a:path w="2805" h="4254">
                    <a:moveTo>
                      <a:pt x="f5" y="f6"/>
                    </a:moveTo>
                    <a:cubicBezTo>
                      <a:pt x="f7" y="f8"/>
                      <a:pt x="f6" y="f9"/>
                      <a:pt x="f6" y="f10"/>
                    </a:cubicBezTo>
                    <a:lnTo>
                      <a:pt x="f6" y="f11"/>
                    </a:lnTo>
                    <a:cubicBezTo>
                      <a:pt x="f6" y="f12"/>
                      <a:pt x="f13" y="f4"/>
                      <a:pt x="f14" y="f4"/>
                    </a:cubicBezTo>
                    <a:lnTo>
                      <a:pt x="f3" y="f4"/>
                    </a:lnTo>
                    <a:lnTo>
                      <a:pt x="f3" y="f15"/>
                    </a:ln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6" name="Google Shape;10396;p74">
                <a:extLst>
                  <a:ext uri="{FF2B5EF4-FFF2-40B4-BE49-F238E27FC236}">
                    <a16:creationId xmlns:a16="http://schemas.microsoft.com/office/drawing/2014/main" id="{3CE1E3C7-6789-A825-E6BE-B1365D4FA5CB}"/>
                  </a:ext>
                </a:extLst>
              </p:cNvPr>
              <p:cNvSpPr/>
              <p:nvPr/>
            </p:nvSpPr>
            <p:spPr>
              <a:xfrm>
                <a:off x="3377153" y="2323792"/>
                <a:ext cx="111639" cy="18045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805"/>
                  <a:gd name="f4" fmla="val 4254"/>
                  <a:gd name="f5" fmla="val 1544"/>
                  <a:gd name="f6" fmla="val 1"/>
                  <a:gd name="f7" fmla="val 1890"/>
                  <a:gd name="f8" fmla="val 4253"/>
                  <a:gd name="f9" fmla="val 2458"/>
                  <a:gd name="f10" fmla="val 2647"/>
                  <a:gd name="f11" fmla="val 2804"/>
                  <a:gd name="f12" fmla="val 4096"/>
                  <a:gd name="f13" fmla="val 3907"/>
                  <a:gd name="f14" fmla="val 2489"/>
                  <a:gd name="f15" fmla="val 2773"/>
                  <a:gd name="f16" fmla="val 1481"/>
                  <a:gd name="f17" fmla="val 2300"/>
                  <a:gd name="f18" fmla="val 567"/>
                  <a:gd name="f19" fmla="*/ f0 1 2805"/>
                  <a:gd name="f20" fmla="*/ f1 1 4254"/>
                  <a:gd name="f21" fmla="val f2"/>
                  <a:gd name="f22" fmla="val f3"/>
                  <a:gd name="f23" fmla="val f4"/>
                  <a:gd name="f24" fmla="+- f23 0 f21"/>
                  <a:gd name="f25" fmla="+- f22 0 f21"/>
                  <a:gd name="f26" fmla="*/ f25 1 2805"/>
                  <a:gd name="f27" fmla="*/ f24 1 4254"/>
                  <a:gd name="f28" fmla="*/ f21 1 f26"/>
                  <a:gd name="f29" fmla="*/ f22 1 f26"/>
                  <a:gd name="f30" fmla="*/ f21 1 f27"/>
                  <a:gd name="f31" fmla="*/ f23 1 f27"/>
                  <a:gd name="f32" fmla="*/ f28 f19 1"/>
                  <a:gd name="f33" fmla="*/ f29 f19 1"/>
                  <a:gd name="f34" fmla="*/ f31 f20 1"/>
                  <a:gd name="f35" fmla="*/ f3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2" t="f35" r="f33" b="f34"/>
                <a:pathLst>
                  <a:path w="2805" h="4254">
                    <a:moveTo>
                      <a:pt x="f5" y="f2"/>
                    </a:moveTo>
                    <a:lnTo>
                      <a:pt x="f6" y="f7"/>
                    </a:lnTo>
                    <a:lnTo>
                      <a:pt x="f6" y="f8"/>
                    </a:lnTo>
                    <a:lnTo>
                      <a:pt x="f9" y="f8"/>
                    </a:lnTo>
                    <a:cubicBezTo>
                      <a:pt x="f10" y="f8"/>
                      <a:pt x="f11" y="f12"/>
                      <a:pt x="f11" y="f13"/>
                    </a:cubicBezTo>
                    <a:lnTo>
                      <a:pt x="f11" y="f14"/>
                    </a:lnTo>
                    <a:cubicBezTo>
                      <a:pt x="f15" y="f16"/>
                      <a:pt x="f17" y="f18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7" name="Google Shape;10397;p74">
                <a:extLst>
                  <a:ext uri="{FF2B5EF4-FFF2-40B4-BE49-F238E27FC236}">
                    <a16:creationId xmlns:a16="http://schemas.microsoft.com/office/drawing/2014/main" id="{115A1F05-A3CF-A307-6AA3-B02ED9DC0053}"/>
                  </a:ext>
                </a:extLst>
              </p:cNvPr>
              <p:cNvSpPr/>
              <p:nvPr/>
            </p:nvSpPr>
            <p:spPr>
              <a:xfrm>
                <a:off x="3380939" y="2143381"/>
                <a:ext cx="219465" cy="18444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514"/>
                  <a:gd name="f4" fmla="val 4348"/>
                  <a:gd name="f5" fmla="val 3686"/>
                  <a:gd name="f6" fmla="val 1512"/>
                  <a:gd name="f7" fmla="val 3907"/>
                  <a:gd name="f8" fmla="val 4064"/>
                  <a:gd name="f9" fmla="val 1670"/>
                  <a:gd name="f10" fmla="val 1859"/>
                  <a:gd name="f11" fmla="val 2048"/>
                  <a:gd name="f12" fmla="val 2205"/>
                  <a:gd name="f13" fmla="val 2993"/>
                  <a:gd name="f14" fmla="val 2804"/>
                  <a:gd name="f15" fmla="val 2646"/>
                  <a:gd name="f16" fmla="val 4127"/>
                  <a:gd name="f17" fmla="val 536"/>
                  <a:gd name="f18" fmla="val 3056"/>
                  <a:gd name="f19" fmla="val 851"/>
                  <a:gd name="f20" fmla="val 2331"/>
                  <a:gd name="f21" fmla="val 1607"/>
                  <a:gd name="f22" fmla="val 977"/>
                  <a:gd name="f23" fmla="val 504"/>
                  <a:gd name="f24" fmla="val 63"/>
                  <a:gd name="f25" fmla="val 347"/>
                  <a:gd name="f26" fmla="val 221"/>
                  <a:gd name="f27" fmla="val 158"/>
                  <a:gd name="f28" fmla="val 378"/>
                  <a:gd name="f29" fmla="val 567"/>
                  <a:gd name="f30" fmla="val 945"/>
                  <a:gd name="f31" fmla="val 756"/>
                  <a:gd name="f32" fmla="val 1638"/>
                  <a:gd name="f33" fmla="val 1575"/>
                  <a:gd name="f34" fmla="val 2615"/>
                  <a:gd name="f35" fmla="val 2930"/>
                  <a:gd name="f36" fmla="val 3214"/>
                  <a:gd name="f37" fmla="val 1449"/>
                  <a:gd name="f38" fmla="val 3466"/>
                  <a:gd name="f39" fmla="val 3718"/>
                  <a:gd name="f40" fmla="val 4001"/>
                  <a:gd name="f41" fmla="val 2520"/>
                  <a:gd name="f42" fmla="val 5167"/>
                  <a:gd name="f43" fmla="val 5356"/>
                  <a:gd name="f44" fmla="val 5513"/>
                  <a:gd name="f45" fmla="val 4190"/>
                  <a:gd name="f46" fmla="val 5482"/>
                  <a:gd name="f47" fmla="val 4915"/>
                  <a:gd name="f48" fmla="*/ f0 1 5514"/>
                  <a:gd name="f49" fmla="*/ f1 1 4348"/>
                  <a:gd name="f50" fmla="val f2"/>
                  <a:gd name="f51" fmla="val f3"/>
                  <a:gd name="f52" fmla="val f4"/>
                  <a:gd name="f53" fmla="+- f52 0 f50"/>
                  <a:gd name="f54" fmla="+- f51 0 f50"/>
                  <a:gd name="f55" fmla="*/ f54 1 5514"/>
                  <a:gd name="f56" fmla="*/ f53 1 4348"/>
                  <a:gd name="f57" fmla="*/ f50 1 f55"/>
                  <a:gd name="f58" fmla="*/ f51 1 f55"/>
                  <a:gd name="f59" fmla="*/ f50 1 f56"/>
                  <a:gd name="f60" fmla="*/ f52 1 f56"/>
                  <a:gd name="f61" fmla="*/ f57 f48 1"/>
                  <a:gd name="f62" fmla="*/ f58 f48 1"/>
                  <a:gd name="f63" fmla="*/ f60 f49 1"/>
                  <a:gd name="f64" fmla="*/ f59 f4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1" t="f64" r="f62" b="f63"/>
                <a:pathLst>
                  <a:path w="5514" h="434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1"/>
                      <a:pt x="f15" y="f10"/>
                    </a:cubicBezTo>
                    <a:cubicBezTo>
                      <a:pt x="f15" y="f9"/>
                      <a:pt x="f14" y="f6"/>
                      <a:pt x="f13" y="f6"/>
                    </a:cubicBezTo>
                    <a:close/>
                    <a:moveTo>
                      <a:pt x="f16" y="f2"/>
                    </a:moveTo>
                    <a:cubicBezTo>
                      <a:pt x="f5" y="f17"/>
                      <a:pt x="f18" y="f19"/>
                      <a:pt x="f20" y="f19"/>
                    </a:cubicBezTo>
                    <a:cubicBezTo>
                      <a:pt x="f21" y="f19"/>
                      <a:pt x="f22" y="f23"/>
                      <a:pt x="f17" y="f24"/>
                    </a:cubicBezTo>
                    <a:cubicBezTo>
                      <a:pt x="f25" y="f26"/>
                      <a:pt x="f27" y="f28"/>
                      <a:pt x="f2" y="f29"/>
                    </a:cubicBezTo>
                    <a:cubicBezTo>
                      <a:pt x="f30" y="f31"/>
                      <a:pt x="f32" y="f33"/>
                      <a:pt x="f32" y="f34"/>
                    </a:cubicBezTo>
                    <a:cubicBezTo>
                      <a:pt x="f32" y="f35"/>
                      <a:pt x="f33" y="f36"/>
                      <a:pt x="f37" y="f38"/>
                    </a:cubicBezTo>
                    <a:cubicBezTo>
                      <a:pt x="f10" y="f39"/>
                      <a:pt x="f12" y="f40"/>
                      <a:pt x="f41" y="f4"/>
                    </a:cubicBezTo>
                    <a:lnTo>
                      <a:pt x="f42" y="f4"/>
                    </a:lnTo>
                    <a:cubicBezTo>
                      <a:pt x="f43" y="f4"/>
                      <a:pt x="f44" y="f45"/>
                      <a:pt x="f44" y="f40"/>
                    </a:cubicBezTo>
                    <a:lnTo>
                      <a:pt x="f44" y="f34"/>
                    </a:lnTo>
                    <a:cubicBezTo>
                      <a:pt x="f46" y="f6"/>
                      <a:pt x="f47" y="f29"/>
                      <a:pt x="f16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88" name="Google Shape;10398;p74">
                <a:extLst>
                  <a:ext uri="{FF2B5EF4-FFF2-40B4-BE49-F238E27FC236}">
                    <a16:creationId xmlns:a16="http://schemas.microsoft.com/office/drawing/2014/main" id="{8C407CFB-9371-4C2E-68BC-A31D815D8386}"/>
                  </a:ext>
                </a:extLst>
              </p:cNvPr>
              <p:cNvSpPr/>
              <p:nvPr/>
            </p:nvSpPr>
            <p:spPr>
              <a:xfrm>
                <a:off x="3128875" y="2142018"/>
                <a:ext cx="216959" cy="18448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451"/>
                  <a:gd name="f4" fmla="val 4349"/>
                  <a:gd name="f5" fmla="val 2426"/>
                  <a:gd name="f6" fmla="val 1544"/>
                  <a:gd name="f7" fmla="val 2615"/>
                  <a:gd name="f8" fmla="val 2773"/>
                  <a:gd name="f9" fmla="val 1702"/>
                  <a:gd name="f10" fmla="val 1891"/>
                  <a:gd name="f11" fmla="val 2080"/>
                  <a:gd name="f12" fmla="val 2237"/>
                  <a:gd name="f13" fmla="val 1733"/>
                  <a:gd name="f14" fmla="val 1513"/>
                  <a:gd name="f15" fmla="val 1355"/>
                  <a:gd name="f16" fmla="val 1324"/>
                  <a:gd name="f17" fmla="val 1"/>
                  <a:gd name="f18" fmla="val 536"/>
                  <a:gd name="f19" fmla="val 568"/>
                  <a:gd name="f20" fmla="val 2552"/>
                  <a:gd name="f21" fmla="val 3939"/>
                  <a:gd name="f22" fmla="val 4191"/>
                  <a:gd name="f23" fmla="val 95"/>
                  <a:gd name="f24" fmla="val 4348"/>
                  <a:gd name="f25" fmla="val 316"/>
                  <a:gd name="f26" fmla="val 2930"/>
                  <a:gd name="f27" fmla="val 3214"/>
                  <a:gd name="f28" fmla="val 3970"/>
                  <a:gd name="f29" fmla="val 3561"/>
                  <a:gd name="f30" fmla="val 3655"/>
                  <a:gd name="f31" fmla="val 4002"/>
                  <a:gd name="f32" fmla="val 3466"/>
                  <a:gd name="f33" fmla="val 3876"/>
                  <a:gd name="f34" fmla="val 3183"/>
                  <a:gd name="f35" fmla="val 3813"/>
                  <a:gd name="f36" fmla="val 1607"/>
                  <a:gd name="f37" fmla="val 4506"/>
                  <a:gd name="f38" fmla="val 757"/>
                  <a:gd name="f39" fmla="val 5293"/>
                  <a:gd name="f40" fmla="val 347"/>
                  <a:gd name="f41" fmla="val 5104"/>
                  <a:gd name="f42" fmla="val 190"/>
                  <a:gd name="f43" fmla="val 4915"/>
                  <a:gd name="f44" fmla="val 32"/>
                  <a:gd name="f45" fmla="val 4474"/>
                  <a:gd name="f46" fmla="val 505"/>
                  <a:gd name="f47" fmla="val 3844"/>
                  <a:gd name="f48" fmla="val 820"/>
                  <a:gd name="f49" fmla="val 3151"/>
                  <a:gd name="f50" fmla="val 1796"/>
                  <a:gd name="f51" fmla="*/ f0 1 5451"/>
                  <a:gd name="f52" fmla="*/ f1 1 4349"/>
                  <a:gd name="f53" fmla="val f2"/>
                  <a:gd name="f54" fmla="val f3"/>
                  <a:gd name="f55" fmla="val f4"/>
                  <a:gd name="f56" fmla="+- f55 0 f53"/>
                  <a:gd name="f57" fmla="+- f54 0 f53"/>
                  <a:gd name="f58" fmla="*/ f57 1 5451"/>
                  <a:gd name="f59" fmla="*/ f56 1 4349"/>
                  <a:gd name="f60" fmla="*/ f53 1 f58"/>
                  <a:gd name="f61" fmla="*/ f54 1 f58"/>
                  <a:gd name="f62" fmla="*/ f53 1 f59"/>
                  <a:gd name="f63" fmla="*/ f55 1 f59"/>
                  <a:gd name="f64" fmla="*/ f60 f51 1"/>
                  <a:gd name="f65" fmla="*/ f61 f51 1"/>
                  <a:gd name="f66" fmla="*/ f63 f52 1"/>
                  <a:gd name="f67" fmla="*/ f62 f5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4" t="f67" r="f65" b="f66"/>
                <a:pathLst>
                  <a:path w="5451" h="4349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7" y="f12"/>
                      <a:pt x="f5" y="f12"/>
                    </a:cubicBezTo>
                    <a:lnTo>
                      <a:pt x="f13" y="f12"/>
                    </a:lnTo>
                    <a:cubicBezTo>
                      <a:pt x="f14" y="f12"/>
                      <a:pt x="f15" y="f11"/>
                      <a:pt x="f15" y="f10"/>
                    </a:cubicBezTo>
                    <a:cubicBezTo>
                      <a:pt x="f15" y="f9"/>
                      <a:pt x="f14" y="f6"/>
                      <a:pt x="f13" y="f6"/>
                    </a:cubicBezTo>
                    <a:close/>
                    <a:moveTo>
                      <a:pt x="f16" y="f17"/>
                    </a:moveTo>
                    <a:cubicBezTo>
                      <a:pt x="f18" y="f19"/>
                      <a:pt x="f17" y="f14"/>
                      <a:pt x="f17" y="f20"/>
                    </a:cubicBezTo>
                    <a:lnTo>
                      <a:pt x="f17" y="f21"/>
                    </a:lnTo>
                    <a:cubicBezTo>
                      <a:pt x="f17" y="f22"/>
                      <a:pt x="f23" y="f24"/>
                      <a:pt x="f25" y="f24"/>
                    </a:cubicBezTo>
                    <a:lnTo>
                      <a:pt x="f26" y="f24"/>
                    </a:lnTo>
                    <a:cubicBezTo>
                      <a:pt x="f27" y="f28"/>
                      <a:pt x="f29" y="f30"/>
                      <a:pt x="f31" y="f32"/>
                    </a:cubicBezTo>
                    <a:cubicBezTo>
                      <a:pt x="f33" y="f34"/>
                      <a:pt x="f35" y="f26"/>
                      <a:pt x="f35" y="f7"/>
                    </a:cubicBezTo>
                    <a:cubicBezTo>
                      <a:pt x="f35" y="f36"/>
                      <a:pt x="f37" y="f38"/>
                      <a:pt x="f3" y="f19"/>
                    </a:cubicBezTo>
                    <a:cubicBezTo>
                      <a:pt x="f39" y="f40"/>
                      <a:pt x="f41" y="f42"/>
                      <a:pt x="f43" y="f44"/>
                    </a:cubicBezTo>
                    <a:cubicBezTo>
                      <a:pt x="f45" y="f46"/>
                      <a:pt x="f47" y="f48"/>
                      <a:pt x="f49" y="f48"/>
                    </a:cubicBezTo>
                    <a:cubicBezTo>
                      <a:pt x="f5" y="f48"/>
                      <a:pt x="f50" y="f46"/>
                      <a:pt x="f16" y="f17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89" name="Google Shape;10412;p74">
              <a:extLst>
                <a:ext uri="{FF2B5EF4-FFF2-40B4-BE49-F238E27FC236}">
                  <a16:creationId xmlns:a16="http://schemas.microsoft.com/office/drawing/2014/main" id="{286D6D37-5853-C244-77C9-1CCAC5F0FF5E}"/>
                </a:ext>
              </a:extLst>
            </p:cNvPr>
            <p:cNvGrpSpPr/>
            <p:nvPr/>
          </p:nvGrpSpPr>
          <p:grpSpPr>
            <a:xfrm>
              <a:off x="5894798" y="1990411"/>
              <a:ext cx="441444" cy="500460"/>
              <a:chOff x="5894798" y="1990411"/>
              <a:chExt cx="441444" cy="500460"/>
            </a:xfrm>
          </p:grpSpPr>
          <p:sp>
            <p:nvSpPr>
              <p:cNvPr id="190" name="Google Shape;10413;p74">
                <a:extLst>
                  <a:ext uri="{FF2B5EF4-FFF2-40B4-BE49-F238E27FC236}">
                    <a16:creationId xmlns:a16="http://schemas.microsoft.com/office/drawing/2014/main" id="{3DB4DA45-336E-945E-3B84-A8BD1489541C}"/>
                  </a:ext>
                </a:extLst>
              </p:cNvPr>
              <p:cNvSpPr/>
              <p:nvPr/>
            </p:nvSpPr>
            <p:spPr>
              <a:xfrm>
                <a:off x="6114263" y="1990411"/>
                <a:ext cx="27624" cy="7487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94"/>
                  <a:gd name="f4" fmla="val 1765"/>
                  <a:gd name="f5" fmla="val 347"/>
                  <a:gd name="f6" fmla="val 1"/>
                  <a:gd name="f7" fmla="val 158"/>
                  <a:gd name="f8" fmla="val 1418"/>
                  <a:gd name="f9" fmla="val 1607"/>
                  <a:gd name="f10" fmla="val 536"/>
                  <a:gd name="f11" fmla="val 693"/>
                  <a:gd name="f12" fmla="*/ f0 1 694"/>
                  <a:gd name="f13" fmla="*/ f1 1 1765"/>
                  <a:gd name="f14" fmla="val f2"/>
                  <a:gd name="f15" fmla="val f3"/>
                  <a:gd name="f16" fmla="val f4"/>
                  <a:gd name="f17" fmla="+- f16 0 f14"/>
                  <a:gd name="f18" fmla="+- f15 0 f14"/>
                  <a:gd name="f19" fmla="*/ f18 1 694"/>
                  <a:gd name="f20" fmla="*/ f17 1 1765"/>
                  <a:gd name="f21" fmla="*/ f14 1 f19"/>
                  <a:gd name="f22" fmla="*/ f15 1 f19"/>
                  <a:gd name="f23" fmla="*/ f14 1 f20"/>
                  <a:gd name="f24" fmla="*/ f16 1 f20"/>
                  <a:gd name="f25" fmla="*/ f21 f12 1"/>
                  <a:gd name="f26" fmla="*/ f22 f12 1"/>
                  <a:gd name="f27" fmla="*/ f24 f13 1"/>
                  <a:gd name="f28" fmla="*/ f23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5" t="f28" r="f26" b="f27"/>
                <a:pathLst>
                  <a:path w="694" h="1765">
                    <a:moveTo>
                      <a:pt x="f5" y="f6"/>
                    </a:moveTo>
                    <a:cubicBezTo>
                      <a:pt x="f7" y="f6"/>
                      <a:pt x="f2" y="f7"/>
                      <a:pt x="f2" y="f5"/>
                    </a:cubicBezTo>
                    <a:lnTo>
                      <a:pt x="f2" y="f8"/>
                    </a:lnTo>
                    <a:cubicBezTo>
                      <a:pt x="f2" y="f9"/>
                      <a:pt x="f7" y="f4"/>
                      <a:pt x="f5" y="f4"/>
                    </a:cubicBezTo>
                    <a:cubicBezTo>
                      <a:pt x="f10" y="f4"/>
                      <a:pt x="f11" y="f9"/>
                      <a:pt x="f11" y="f8"/>
                    </a:cubicBezTo>
                    <a:lnTo>
                      <a:pt x="f11" y="f5"/>
                    </a:lnTo>
                    <a:cubicBezTo>
                      <a:pt x="f11" y="f7"/>
                      <a:pt x="f10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1" name="Google Shape;10414;p74">
                <a:extLst>
                  <a:ext uri="{FF2B5EF4-FFF2-40B4-BE49-F238E27FC236}">
                    <a16:creationId xmlns:a16="http://schemas.microsoft.com/office/drawing/2014/main" id="{C4DB7556-87AC-A855-2524-5B82209F12CA}"/>
                  </a:ext>
                </a:extLst>
              </p:cNvPr>
              <p:cNvSpPr/>
              <p:nvPr/>
            </p:nvSpPr>
            <p:spPr>
              <a:xfrm>
                <a:off x="6198278" y="2022140"/>
                <a:ext cx="56436" cy="5786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8"/>
                  <a:gd name="f4" fmla="val 1364"/>
                  <a:gd name="f5" fmla="val 1071"/>
                  <a:gd name="f6" fmla="val 1"/>
                  <a:gd name="f7" fmla="val 977"/>
                  <a:gd name="f8" fmla="val 882"/>
                  <a:gd name="f9" fmla="val 24"/>
                  <a:gd name="f10" fmla="val 819"/>
                  <a:gd name="f11" fmla="val 72"/>
                  <a:gd name="f12" fmla="val 126"/>
                  <a:gd name="f13" fmla="val 796"/>
                  <a:gd name="f14" fmla="val 922"/>
                  <a:gd name="f15" fmla="val 1143"/>
                  <a:gd name="f16" fmla="val 1269"/>
                  <a:gd name="f17" fmla="val 189"/>
                  <a:gd name="f18" fmla="val 1332"/>
                  <a:gd name="f19" fmla="val 268"/>
                  <a:gd name="f20" fmla="val 1363"/>
                  <a:gd name="f21" fmla="val 350"/>
                  <a:gd name="f22" fmla="val 433"/>
                  <a:gd name="f23" fmla="val 520"/>
                  <a:gd name="f24" fmla="val 599"/>
                  <a:gd name="f25" fmla="val 1323"/>
                  <a:gd name="f26" fmla="val 544"/>
                  <a:gd name="f27" fmla="val 418"/>
                  <a:gd name="f28" fmla="val 198"/>
                  <a:gd name="f29" fmla="val 1260"/>
                  <a:gd name="f30" fmla="val 1166"/>
                  <a:gd name="f31" fmla="*/ f0 1 1418"/>
                  <a:gd name="f32" fmla="*/ f1 1 1364"/>
                  <a:gd name="f33" fmla="val f2"/>
                  <a:gd name="f34" fmla="val f3"/>
                  <a:gd name="f35" fmla="val f4"/>
                  <a:gd name="f36" fmla="+- f35 0 f33"/>
                  <a:gd name="f37" fmla="+- f34 0 f33"/>
                  <a:gd name="f38" fmla="*/ f37 1 1418"/>
                  <a:gd name="f39" fmla="*/ f36 1 1364"/>
                  <a:gd name="f40" fmla="*/ f33 1 f38"/>
                  <a:gd name="f41" fmla="*/ f34 1 f38"/>
                  <a:gd name="f42" fmla="*/ f33 1 f39"/>
                  <a:gd name="f43" fmla="*/ f35 1 f39"/>
                  <a:gd name="f44" fmla="*/ f40 f31 1"/>
                  <a:gd name="f45" fmla="*/ f41 f31 1"/>
                  <a:gd name="f46" fmla="*/ f43 f32 1"/>
                  <a:gd name="f47" fmla="*/ f42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4" t="f47" r="f45" b="f46"/>
                <a:pathLst>
                  <a:path w="1418" h="136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lnTo>
                      <a:pt x="f12" y="f13"/>
                    </a:lnTo>
                    <a:cubicBezTo>
                      <a:pt x="f2" y="f14"/>
                      <a:pt x="f2" y="f15"/>
                      <a:pt x="f12" y="f16"/>
                    </a:cubicBez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lnTo>
                      <a:pt x="f25" y="f26"/>
                    </a:lnTo>
                    <a:cubicBezTo>
                      <a:pt x="f3" y="f27"/>
                      <a:pt x="f3" y="f28"/>
                      <a:pt x="f25" y="f11"/>
                    </a:cubicBezTo>
                    <a:cubicBezTo>
                      <a:pt x="f29" y="f9"/>
                      <a:pt x="f30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2" name="Google Shape;10415;p74">
                <a:extLst>
                  <a:ext uri="{FF2B5EF4-FFF2-40B4-BE49-F238E27FC236}">
                    <a16:creationId xmlns:a16="http://schemas.microsoft.com/office/drawing/2014/main" id="{877EA2DA-38FB-CFC9-4257-02BC53582065}"/>
                  </a:ext>
                </a:extLst>
              </p:cNvPr>
              <p:cNvSpPr/>
              <p:nvPr/>
            </p:nvSpPr>
            <p:spPr>
              <a:xfrm>
                <a:off x="6279760" y="2197540"/>
                <a:ext cx="56482" cy="307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726"/>
                  <a:gd name="f5" fmla="val 379"/>
                  <a:gd name="f6" fmla="val 1"/>
                  <a:gd name="f7" fmla="val 158"/>
                  <a:gd name="f8" fmla="val 347"/>
                  <a:gd name="f9" fmla="val 568"/>
                  <a:gd name="f10" fmla="val 725"/>
                  <a:gd name="f11" fmla="val 1072"/>
                  <a:gd name="f12" fmla="val 1261"/>
                  <a:gd name="f13" fmla="*/ f0 1 1419"/>
                  <a:gd name="f14" fmla="*/ f1 1 726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1419"/>
                  <a:gd name="f21" fmla="*/ f18 1 726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1419" h="726">
                    <a:moveTo>
                      <a:pt x="f5" y="f6"/>
                    </a:moveTo>
                    <a:cubicBezTo>
                      <a:pt x="f7" y="f6"/>
                      <a:pt x="f6" y="f7"/>
                      <a:pt x="f6" y="f8"/>
                    </a:cubicBezTo>
                    <a:cubicBezTo>
                      <a:pt x="f6" y="f9"/>
                      <a:pt x="f7" y="f10"/>
                      <a:pt x="f5" y="f10"/>
                    </a:cubicBezTo>
                    <a:lnTo>
                      <a:pt x="f11" y="f10"/>
                    </a:lnTo>
                    <a:cubicBezTo>
                      <a:pt x="f12" y="f10"/>
                      <a:pt x="f3" y="f9"/>
                      <a:pt x="f3" y="f8"/>
                    </a:cubicBezTo>
                    <a:cubicBezTo>
                      <a:pt x="f3" y="f7"/>
                      <a:pt x="f12" y="f6"/>
                      <a:pt x="f11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3" name="Google Shape;10416;p74">
                <a:extLst>
                  <a:ext uri="{FF2B5EF4-FFF2-40B4-BE49-F238E27FC236}">
                    <a16:creationId xmlns:a16="http://schemas.microsoft.com/office/drawing/2014/main" id="{9FC7D139-2FFD-CE06-3D6E-7B9F89119F85}"/>
                  </a:ext>
                </a:extLst>
              </p:cNvPr>
              <p:cNvSpPr/>
              <p:nvPr/>
            </p:nvSpPr>
            <p:spPr>
              <a:xfrm>
                <a:off x="5894798" y="2197540"/>
                <a:ext cx="56482" cy="2943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694"/>
                  <a:gd name="f5" fmla="val 347"/>
                  <a:gd name="f6" fmla="val 1"/>
                  <a:gd name="f7" fmla="val 158"/>
                  <a:gd name="f8" fmla="val 568"/>
                  <a:gd name="f9" fmla="val 1072"/>
                  <a:gd name="f10" fmla="val 1261"/>
                  <a:gd name="f11" fmla="*/ f0 1 1419"/>
                  <a:gd name="f12" fmla="*/ f1 1 694"/>
                  <a:gd name="f13" fmla="val f2"/>
                  <a:gd name="f14" fmla="val f3"/>
                  <a:gd name="f15" fmla="val f4"/>
                  <a:gd name="f16" fmla="+- f15 0 f13"/>
                  <a:gd name="f17" fmla="+- f14 0 f13"/>
                  <a:gd name="f18" fmla="*/ f17 1 1419"/>
                  <a:gd name="f19" fmla="*/ f16 1 694"/>
                  <a:gd name="f20" fmla="*/ f13 1 f18"/>
                  <a:gd name="f21" fmla="*/ f14 1 f18"/>
                  <a:gd name="f22" fmla="*/ f13 1 f19"/>
                  <a:gd name="f23" fmla="*/ f15 1 f19"/>
                  <a:gd name="f24" fmla="*/ f20 f11 1"/>
                  <a:gd name="f25" fmla="*/ f21 f11 1"/>
                  <a:gd name="f26" fmla="*/ f23 f12 1"/>
                  <a:gd name="f27" fmla="*/ f22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1419" h="694">
                    <a:moveTo>
                      <a:pt x="f5" y="f6"/>
                    </a:moveTo>
                    <a:cubicBezTo>
                      <a:pt x="f7" y="f6"/>
                      <a:pt x="f6" y="f7"/>
                      <a:pt x="f6" y="f5"/>
                    </a:cubicBezTo>
                    <a:cubicBezTo>
                      <a:pt x="f6" y="f8"/>
                      <a:pt x="f7" y="f4"/>
                      <a:pt x="f5" y="f4"/>
                    </a:cubicBezTo>
                    <a:lnTo>
                      <a:pt x="f9" y="f4"/>
                    </a:lnTo>
                    <a:cubicBezTo>
                      <a:pt x="f10" y="f4"/>
                      <a:pt x="f3" y="f8"/>
                      <a:pt x="f3" y="f5"/>
                    </a:cubicBezTo>
                    <a:cubicBezTo>
                      <a:pt x="f3" y="f7"/>
                      <a:pt x="f10" y="f6"/>
                      <a:pt x="f9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4" name="Google Shape;10417;p74">
                <a:extLst>
                  <a:ext uri="{FF2B5EF4-FFF2-40B4-BE49-F238E27FC236}">
                    <a16:creationId xmlns:a16="http://schemas.microsoft.com/office/drawing/2014/main" id="{5A1D2CDB-8590-7D0E-F9F6-F2268EA5B778}"/>
                  </a:ext>
                </a:extLst>
              </p:cNvPr>
              <p:cNvSpPr/>
              <p:nvPr/>
            </p:nvSpPr>
            <p:spPr>
              <a:xfrm>
                <a:off x="6003895" y="2022140"/>
                <a:ext cx="56482" cy="5786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19"/>
                  <a:gd name="f4" fmla="val 1364"/>
                  <a:gd name="f5" fmla="val 363"/>
                  <a:gd name="f6" fmla="val 1"/>
                  <a:gd name="f7" fmla="val 276"/>
                  <a:gd name="f8" fmla="val 190"/>
                  <a:gd name="f9" fmla="val 24"/>
                  <a:gd name="f10" fmla="val 127"/>
                  <a:gd name="f11" fmla="val 72"/>
                  <a:gd name="f12" fmla="val 198"/>
                  <a:gd name="f13" fmla="val 450"/>
                  <a:gd name="f14" fmla="val 544"/>
                  <a:gd name="f15" fmla="val 820"/>
                  <a:gd name="f16" fmla="val 1269"/>
                  <a:gd name="f17" fmla="val 883"/>
                  <a:gd name="f18" fmla="val 1332"/>
                  <a:gd name="f19" fmla="val 977"/>
                  <a:gd name="f20" fmla="val 1363"/>
                  <a:gd name="f21" fmla="val 1072"/>
                  <a:gd name="f22" fmla="val 1166"/>
                  <a:gd name="f23" fmla="val 1261"/>
                  <a:gd name="f24" fmla="val 1324"/>
                  <a:gd name="f25" fmla="val 1418"/>
                  <a:gd name="f26" fmla="val 1143"/>
                  <a:gd name="f27" fmla="val 922"/>
                  <a:gd name="f28" fmla="val 796"/>
                  <a:gd name="f29" fmla="val 599"/>
                  <a:gd name="f30" fmla="val 536"/>
                  <a:gd name="f31" fmla="*/ f0 1 1419"/>
                  <a:gd name="f32" fmla="*/ f1 1 1364"/>
                  <a:gd name="f33" fmla="val f2"/>
                  <a:gd name="f34" fmla="val f3"/>
                  <a:gd name="f35" fmla="val f4"/>
                  <a:gd name="f36" fmla="+- f35 0 f33"/>
                  <a:gd name="f37" fmla="+- f34 0 f33"/>
                  <a:gd name="f38" fmla="*/ f37 1 1419"/>
                  <a:gd name="f39" fmla="*/ f36 1 1364"/>
                  <a:gd name="f40" fmla="*/ f33 1 f38"/>
                  <a:gd name="f41" fmla="*/ f34 1 f38"/>
                  <a:gd name="f42" fmla="*/ f33 1 f39"/>
                  <a:gd name="f43" fmla="*/ f35 1 f39"/>
                  <a:gd name="f44" fmla="*/ f40 f31 1"/>
                  <a:gd name="f45" fmla="*/ f41 f31 1"/>
                  <a:gd name="f46" fmla="*/ f43 f32 1"/>
                  <a:gd name="f47" fmla="*/ f42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4" t="f47" r="f45" b="f46"/>
                <a:pathLst>
                  <a:path w="1419" h="1364">
                    <a:moveTo>
                      <a:pt x="f5" y="f6"/>
                    </a:moveTo>
                    <a:cubicBezTo>
                      <a:pt x="f7" y="f6"/>
                      <a:pt x="f8" y="f9"/>
                      <a:pt x="f10" y="f11"/>
                    </a:cubicBezTo>
                    <a:cubicBezTo>
                      <a:pt x="f6" y="f12"/>
                      <a:pt x="f6" y="f13"/>
                      <a:pt x="f10" y="f14"/>
                    </a:cubicBezTo>
                    <a:lnTo>
                      <a:pt x="f15" y="f16"/>
                    </a:lnTo>
                    <a:cubicBezTo>
                      <a:pt x="f17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4" y="f16"/>
                    </a:cubicBezTo>
                    <a:cubicBezTo>
                      <a:pt x="f25" y="f26"/>
                      <a:pt x="f25" y="f27"/>
                      <a:pt x="f24" y="f28"/>
                    </a:cubicBezTo>
                    <a:lnTo>
                      <a:pt x="f29" y="f11"/>
                    </a:lnTo>
                    <a:cubicBezTo>
                      <a:pt x="f30" y="f9"/>
                      <a:pt x="f13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5" name="Google Shape;10418;p74">
                <a:extLst>
                  <a:ext uri="{FF2B5EF4-FFF2-40B4-BE49-F238E27FC236}">
                    <a16:creationId xmlns:a16="http://schemas.microsoft.com/office/drawing/2014/main" id="{5E731C9D-883B-32FE-C3A6-951696B67EBA}"/>
                  </a:ext>
                </a:extLst>
              </p:cNvPr>
              <p:cNvSpPr/>
              <p:nvPr/>
            </p:nvSpPr>
            <p:spPr>
              <a:xfrm>
                <a:off x="5919871" y="2079702"/>
                <a:ext cx="58987" cy="4407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82"/>
                  <a:gd name="f4" fmla="val 1039"/>
                  <a:gd name="f5" fmla="val 396"/>
                  <a:gd name="f6" fmla="val 267"/>
                  <a:gd name="f7" fmla="val 132"/>
                  <a:gd name="f8" fmla="val 81"/>
                  <a:gd name="f9" fmla="val 64"/>
                  <a:gd name="f10" fmla="val 195"/>
                  <a:gd name="f11" fmla="val 1"/>
                  <a:gd name="f12" fmla="val 353"/>
                  <a:gd name="f13" fmla="val 573"/>
                  <a:gd name="f14" fmla="val 221"/>
                  <a:gd name="f15" fmla="val 668"/>
                  <a:gd name="f16" fmla="val 946"/>
                  <a:gd name="f17" fmla="val 1015"/>
                  <a:gd name="f18" fmla="val 987"/>
                  <a:gd name="f19" fmla="val 1031"/>
                  <a:gd name="f20" fmla="val 1032"/>
                  <a:gd name="f21" fmla="val 1077"/>
                  <a:gd name="f22" fmla="val 1209"/>
                  <a:gd name="f23" fmla="val 1349"/>
                  <a:gd name="f24" fmla="val 974"/>
                  <a:gd name="f25" fmla="val 1419"/>
                  <a:gd name="f26" fmla="val 857"/>
                  <a:gd name="f27" fmla="val 699"/>
                  <a:gd name="f28" fmla="val 447"/>
                  <a:gd name="f29" fmla="val 1261"/>
                  <a:gd name="f30" fmla="val 384"/>
                  <a:gd name="f31" fmla="val 536"/>
                  <a:gd name="f32" fmla="val 38"/>
                  <a:gd name="f33" fmla="val 493"/>
                  <a:gd name="f34" fmla="val 12"/>
                  <a:gd name="f35" fmla="val 445"/>
                  <a:gd name="f36" fmla="*/ f0 1 1482"/>
                  <a:gd name="f37" fmla="*/ f1 1 1039"/>
                  <a:gd name="f38" fmla="val f2"/>
                  <a:gd name="f39" fmla="val f3"/>
                  <a:gd name="f40" fmla="val f4"/>
                  <a:gd name="f41" fmla="+- f40 0 f38"/>
                  <a:gd name="f42" fmla="+- f39 0 f38"/>
                  <a:gd name="f43" fmla="*/ f42 1 1482"/>
                  <a:gd name="f44" fmla="*/ f41 1 1039"/>
                  <a:gd name="f45" fmla="*/ f38 1 f43"/>
                  <a:gd name="f46" fmla="*/ f39 1 f43"/>
                  <a:gd name="f47" fmla="*/ f38 1 f44"/>
                  <a:gd name="f48" fmla="*/ f40 1 f44"/>
                  <a:gd name="f49" fmla="*/ f45 f36 1"/>
                  <a:gd name="f50" fmla="*/ f46 f36 1"/>
                  <a:gd name="f51" fmla="*/ f48 f37 1"/>
                  <a:gd name="f52" fmla="*/ f47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9" t="f52" r="f50" b="f51"/>
                <a:pathLst>
                  <a:path w="1482" h="1039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cubicBezTo>
                      <a:pt x="f11" y="f12"/>
                      <a:pt x="f9" y="f13"/>
                      <a:pt x="f14" y="f15"/>
                    </a:cubicBezTo>
                    <a:lnTo>
                      <a:pt x="f16" y="f17"/>
                    </a:lnTo>
                    <a:cubicBezTo>
                      <a:pt x="f18" y="f19"/>
                      <a:pt x="f20" y="f4"/>
                      <a:pt x="f21" y="f4"/>
                    </a:cubicBezTo>
                    <a:cubicBezTo>
                      <a:pt x="f22" y="f4"/>
                      <a:pt x="f23" y="f24"/>
                      <a:pt x="f25" y="f26"/>
                    </a:cubicBezTo>
                    <a:cubicBezTo>
                      <a:pt x="f3" y="f27"/>
                      <a:pt x="f25" y="f28"/>
                      <a:pt x="f29" y="f30"/>
                    </a:cubicBezTo>
                    <a:lnTo>
                      <a:pt x="f31" y="f32"/>
                    </a:lnTo>
                    <a:cubicBezTo>
                      <a:pt x="f33" y="f34"/>
                      <a:pt x="f35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6" name="Google Shape;10419;p74">
                <a:extLst>
                  <a:ext uri="{FF2B5EF4-FFF2-40B4-BE49-F238E27FC236}">
                    <a16:creationId xmlns:a16="http://schemas.microsoft.com/office/drawing/2014/main" id="{21E82E39-1562-2F3D-6D92-C952984414C4}"/>
                  </a:ext>
                </a:extLst>
              </p:cNvPr>
              <p:cNvSpPr/>
              <p:nvPr/>
            </p:nvSpPr>
            <p:spPr>
              <a:xfrm>
                <a:off x="6250938" y="2080214"/>
                <a:ext cx="58942" cy="4547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481"/>
                  <a:gd name="f4" fmla="val 1072"/>
                  <a:gd name="f5" fmla="val 1110"/>
                  <a:gd name="f6" fmla="val 1049"/>
                  <a:gd name="f7" fmla="val 983"/>
                  <a:gd name="f8" fmla="val 18"/>
                  <a:gd name="f9" fmla="val 914"/>
                  <a:gd name="f10" fmla="val 57"/>
                  <a:gd name="f11" fmla="val 221"/>
                  <a:gd name="f12" fmla="val 404"/>
                  <a:gd name="f13" fmla="val 63"/>
                  <a:gd name="f14" fmla="val 498"/>
                  <a:gd name="f15" fmla="val 687"/>
                  <a:gd name="f16" fmla="val 877"/>
                  <a:gd name="f17" fmla="val 132"/>
                  <a:gd name="f18" fmla="val 991"/>
                  <a:gd name="f19" fmla="val 250"/>
                  <a:gd name="f20" fmla="val 382"/>
                  <a:gd name="f21" fmla="val 432"/>
                  <a:gd name="f22" fmla="val 484"/>
                  <a:gd name="f23" fmla="val 1060"/>
                  <a:gd name="f24" fmla="val 536"/>
                  <a:gd name="f25" fmla="val 1034"/>
                  <a:gd name="f26" fmla="val 1260"/>
                  <a:gd name="f27" fmla="val 1418"/>
                  <a:gd name="f28" fmla="val 593"/>
                  <a:gd name="f29" fmla="val 215"/>
                  <a:gd name="f30" fmla="val 1353"/>
                  <a:gd name="f31" fmla="val 85"/>
                  <a:gd name="f32" fmla="val 1244"/>
                  <a:gd name="f33" fmla="*/ f0 1 1481"/>
                  <a:gd name="f34" fmla="*/ f1 1 1072"/>
                  <a:gd name="f35" fmla="val f2"/>
                  <a:gd name="f36" fmla="val f3"/>
                  <a:gd name="f37" fmla="val f4"/>
                  <a:gd name="f38" fmla="+- f37 0 f35"/>
                  <a:gd name="f39" fmla="+- f36 0 f35"/>
                  <a:gd name="f40" fmla="*/ f39 1 1481"/>
                  <a:gd name="f41" fmla="*/ f38 1 1072"/>
                  <a:gd name="f42" fmla="*/ f35 1 f40"/>
                  <a:gd name="f43" fmla="*/ f36 1 f40"/>
                  <a:gd name="f44" fmla="*/ f35 1 f41"/>
                  <a:gd name="f45" fmla="*/ f37 1 f41"/>
                  <a:gd name="f46" fmla="*/ f42 f33 1"/>
                  <a:gd name="f47" fmla="*/ f43 f33 1"/>
                  <a:gd name="f48" fmla="*/ f45 f34 1"/>
                  <a:gd name="f49" fmla="*/ f44 f3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6" t="f49" r="f47" b="f48"/>
                <a:pathLst>
                  <a:path w="1481" h="1072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11" y="f12"/>
                    </a:lnTo>
                    <a:cubicBezTo>
                      <a:pt x="f13" y="f14"/>
                      <a:pt x="f2" y="f15"/>
                      <a:pt x="f13" y="f16"/>
                    </a:cubicBezTo>
                    <a:cubicBezTo>
                      <a:pt x="f17" y="f18"/>
                      <a:pt x="f19" y="f4"/>
                      <a:pt x="f20" y="f4"/>
                    </a:cubicBezTo>
                    <a:cubicBezTo>
                      <a:pt x="f21" y="f4"/>
                      <a:pt x="f22" y="f23"/>
                      <a:pt x="f24" y="f25"/>
                    </a:cubicBezTo>
                    <a:lnTo>
                      <a:pt x="f26" y="f15"/>
                    </a:lnTo>
                    <a:cubicBezTo>
                      <a:pt x="f27" y="f28"/>
                      <a:pt x="f3" y="f12"/>
                      <a:pt x="f27" y="f29"/>
                    </a:cubicBezTo>
                    <a:cubicBezTo>
                      <a:pt x="f30" y="f31"/>
                      <a:pt x="f32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97" name="Google Shape;10420;p74">
                <a:extLst>
                  <a:ext uri="{FF2B5EF4-FFF2-40B4-BE49-F238E27FC236}">
                    <a16:creationId xmlns:a16="http://schemas.microsoft.com/office/drawing/2014/main" id="{E0B6CF08-D1E1-6ECE-9387-30E397FF6077}"/>
                  </a:ext>
                </a:extLst>
              </p:cNvPr>
              <p:cNvSpPr/>
              <p:nvPr/>
            </p:nvSpPr>
            <p:spPr>
              <a:xfrm>
                <a:off x="5970062" y="2077279"/>
                <a:ext cx="282156" cy="41359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089"/>
                  <a:gd name="f4" fmla="val 9750"/>
                  <a:gd name="f5" fmla="val 3529"/>
                  <a:gd name="f6" fmla="val 3151"/>
                  <a:gd name="f7" fmla="val 2836"/>
                  <a:gd name="f8" fmla="val 315"/>
                  <a:gd name="f9" fmla="val 725"/>
                  <a:gd name="f10" fmla="val 1418"/>
                  <a:gd name="f11" fmla="val 1040"/>
                  <a:gd name="f12" fmla="val 2520"/>
                  <a:gd name="f13" fmla="val 2111"/>
                  <a:gd name="f14" fmla="val 1733"/>
                  <a:gd name="f15" fmla="val 2143"/>
                  <a:gd name="f16" fmla="val 1544"/>
                  <a:gd name="f17" fmla="val 1638"/>
                  <a:gd name="f18" fmla="val 2080"/>
                  <a:gd name="f19" fmla="val 1764"/>
                  <a:gd name="f20" fmla="val 3497"/>
                  <a:gd name="f21" fmla="val 4253"/>
                  <a:gd name="f22" fmla="val 4883"/>
                  <a:gd name="f23" fmla="val 2710"/>
                  <a:gd name="f24" fmla="val 3466"/>
                  <a:gd name="f25" fmla="val 4096"/>
                  <a:gd name="f26" fmla="val 4474"/>
                  <a:gd name="f27" fmla="val 4600"/>
                  <a:gd name="f28" fmla="val 3907"/>
                  <a:gd name="f29" fmla="val 4758"/>
                  <a:gd name="f30" fmla="val 4064"/>
                  <a:gd name="f31" fmla="val 5073"/>
                  <a:gd name="f32" fmla="val 4159"/>
                  <a:gd name="f33" fmla="val 5482"/>
                  <a:gd name="f34" fmla="val 5860"/>
                  <a:gd name="f35" fmla="val 6081"/>
                  <a:gd name="f36" fmla="val 4001"/>
                  <a:gd name="f37" fmla="val 6238"/>
                  <a:gd name="f38" fmla="val 3812"/>
                  <a:gd name="f39" fmla="val 3623"/>
                  <a:gd name="f40" fmla="val 4915"/>
                  <a:gd name="f41" fmla="val 2678"/>
                  <a:gd name="f42" fmla="val 4128"/>
                  <a:gd name="f43" fmla="val 3844"/>
                  <a:gd name="f44" fmla="val 3434"/>
                  <a:gd name="f45" fmla="val 3025"/>
                  <a:gd name="f46" fmla="val 788"/>
                  <a:gd name="f47" fmla="val 4443"/>
                  <a:gd name="f48" fmla="val 5167"/>
                  <a:gd name="f49" fmla="val 6112"/>
                  <a:gd name="f50" fmla="val 536"/>
                  <a:gd name="f51" fmla="val 6963"/>
                  <a:gd name="f52" fmla="val 1386"/>
                  <a:gd name="f53" fmla="val 7372"/>
                  <a:gd name="f54" fmla="val 8318"/>
                  <a:gd name="f55" fmla="val 977"/>
                  <a:gd name="f56" fmla="val 662"/>
                  <a:gd name="f57" fmla="val 8633"/>
                  <a:gd name="f58" fmla="val 9011"/>
                  <a:gd name="f59" fmla="val 9389"/>
                  <a:gd name="f60" fmla="val 9578"/>
                  <a:gd name="f61" fmla="val 819"/>
                  <a:gd name="f62" fmla="val 9735"/>
                  <a:gd name="f63" fmla="val 1008"/>
                  <a:gd name="f64" fmla="val 5923"/>
                  <a:gd name="f65" fmla="val 9745"/>
                  <a:gd name="f66" fmla="val 5979"/>
                  <a:gd name="f67" fmla="val 9749"/>
                  <a:gd name="f68" fmla="val 6029"/>
                  <a:gd name="f69" fmla="val 6305"/>
                  <a:gd name="f70" fmla="val 6396"/>
                  <a:gd name="f71" fmla="val 9612"/>
                  <a:gd name="f72" fmla="val 9452"/>
                  <a:gd name="f73" fmla="val 9105"/>
                  <a:gd name="f74" fmla="val 8696"/>
                  <a:gd name="f75" fmla="val 8381"/>
                  <a:gd name="f76" fmla="val 5702"/>
                  <a:gd name="f77" fmla="val 7436"/>
                  <a:gd name="f78" fmla="val 6522"/>
                  <a:gd name="f79" fmla="val 7057"/>
                  <a:gd name="f80" fmla="val 6175"/>
                  <a:gd name="f81" fmla="val 5230"/>
                  <a:gd name="f82" fmla="val 6774"/>
                  <a:gd name="f83" fmla="val 6364"/>
                  <a:gd name="f84" fmla="val 5986"/>
                  <a:gd name="f85" fmla="val 5671"/>
                  <a:gd name="f86" fmla="val 5356"/>
                  <a:gd name="f87" fmla="val 4946"/>
                  <a:gd name="f88" fmla="val 4568"/>
                  <a:gd name="f89" fmla="val 3938"/>
                  <a:gd name="f90" fmla="*/ f0 1 7089"/>
                  <a:gd name="f91" fmla="*/ f1 1 9750"/>
                  <a:gd name="f92" fmla="val f2"/>
                  <a:gd name="f93" fmla="val f3"/>
                  <a:gd name="f94" fmla="val f4"/>
                  <a:gd name="f95" fmla="+- f94 0 f92"/>
                  <a:gd name="f96" fmla="+- f93 0 f92"/>
                  <a:gd name="f97" fmla="*/ f96 1 7089"/>
                  <a:gd name="f98" fmla="*/ f95 1 9750"/>
                  <a:gd name="f99" fmla="*/ f92 1 f97"/>
                  <a:gd name="f100" fmla="*/ f93 1 f97"/>
                  <a:gd name="f101" fmla="*/ f92 1 f98"/>
                  <a:gd name="f102" fmla="*/ f94 1 f98"/>
                  <a:gd name="f103" fmla="*/ f99 f90 1"/>
                  <a:gd name="f104" fmla="*/ f100 f90 1"/>
                  <a:gd name="f105" fmla="*/ f102 f91 1"/>
                  <a:gd name="f106" fmla="*/ f101 f9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03" t="f106" r="f104" b="f105"/>
                <a:pathLst>
                  <a:path w="7089" h="9750">
                    <a:moveTo>
                      <a:pt x="f5" y="f2"/>
                    </a:moveTo>
                    <a:cubicBezTo>
                      <a:pt x="f6" y="f2"/>
                      <a:pt x="f7" y="f8"/>
                      <a:pt x="f7" y="f9"/>
                    </a:cubicBezTo>
                    <a:lnTo>
                      <a:pt x="f7" y="f10"/>
                    </a:lnTo>
                    <a:cubicBezTo>
                      <a:pt x="f7" y="f11"/>
                      <a:pt x="f12" y="f9"/>
                      <a:pt x="f13" y="f9"/>
                    </a:cubicBezTo>
                    <a:cubicBezTo>
                      <a:pt x="f14" y="f9"/>
                      <a:pt x="f10" y="f11"/>
                      <a:pt x="f10" y="f10"/>
                    </a:cubicBezTo>
                    <a:lnTo>
                      <a:pt x="f10" y="f15"/>
                    </a:lnTo>
                    <a:cubicBezTo>
                      <a:pt x="f16" y="f15"/>
                      <a:pt x="f17" y="f18"/>
                      <a:pt x="f19" y="f18"/>
                    </a:cubicBezTo>
                    <a:lnTo>
                      <a:pt x="f20" y="f18"/>
                    </a:lnTo>
                    <a:cubicBezTo>
                      <a:pt x="f21" y="f18"/>
                      <a:pt x="f22" y="f23"/>
                      <a:pt x="f22" y="f24"/>
                    </a:cubicBezTo>
                    <a:cubicBezTo>
                      <a:pt x="f22" y="f25"/>
                      <a:pt x="f26" y="f27"/>
                      <a:pt x="f28" y="f29"/>
                    </a:cubicBezTo>
                    <a:cubicBezTo>
                      <a:pt x="f30" y="f31"/>
                      <a:pt x="f32" y="f33"/>
                      <a:pt x="f32" y="f34"/>
                    </a:cubicBezTo>
                    <a:cubicBezTo>
                      <a:pt x="f32" y="f35"/>
                      <a:pt x="f36" y="f37"/>
                      <a:pt x="f38" y="f37"/>
                    </a:cubicBezTo>
                    <a:cubicBezTo>
                      <a:pt x="f39" y="f37"/>
                      <a:pt x="f24" y="f35"/>
                      <a:pt x="f24" y="f34"/>
                    </a:cubicBezTo>
                    <a:cubicBezTo>
                      <a:pt x="f24" y="f40"/>
                      <a:pt x="f41" y="f42"/>
                      <a:pt x="f14" y="f42"/>
                    </a:cubicBezTo>
                    <a:lnTo>
                      <a:pt x="f24" y="f42"/>
                    </a:lnTo>
                    <a:cubicBezTo>
                      <a:pt x="f43" y="f42"/>
                      <a:pt x="f32" y="f38"/>
                      <a:pt x="f32" y="f44"/>
                    </a:cubicBezTo>
                    <a:cubicBezTo>
                      <a:pt x="f32" y="f45"/>
                      <a:pt x="f43" y="f23"/>
                      <a:pt x="f24" y="f23"/>
                    </a:cubicBezTo>
                    <a:lnTo>
                      <a:pt x="f14" y="f23"/>
                    </a:lnTo>
                    <a:cubicBezTo>
                      <a:pt x="f46" y="f23"/>
                      <a:pt x="f2" y="f20"/>
                      <a:pt x="f2" y="f47"/>
                    </a:cubicBezTo>
                    <a:lnTo>
                      <a:pt x="f2" y="f48"/>
                    </a:lnTo>
                    <a:cubicBezTo>
                      <a:pt x="f2" y="f49"/>
                      <a:pt x="f50" y="f51"/>
                      <a:pt x="f52" y="f53"/>
                    </a:cubicBezTo>
                    <a:lnTo>
                      <a:pt x="f52" y="f54"/>
                    </a:lnTo>
                    <a:cubicBezTo>
                      <a:pt x="f55" y="f54"/>
                      <a:pt x="f56" y="f57"/>
                      <a:pt x="f56" y="f58"/>
                    </a:cubicBezTo>
                    <a:lnTo>
                      <a:pt x="f56" y="f59"/>
                    </a:lnTo>
                    <a:cubicBezTo>
                      <a:pt x="f56" y="f60"/>
                      <a:pt x="f61" y="f62"/>
                      <a:pt x="f63" y="f62"/>
                    </a:cubicBezTo>
                    <a:lnTo>
                      <a:pt x="f34" y="f62"/>
                    </a:lnTo>
                    <a:cubicBezTo>
                      <a:pt x="f64" y="f65"/>
                      <a:pt x="f66" y="f67"/>
                      <a:pt x="f68" y="f67"/>
                    </a:cubicBezTo>
                    <a:cubicBezTo>
                      <a:pt x="f69" y="f67"/>
                      <a:pt x="f70" y="f71"/>
                      <a:pt x="f70" y="f72"/>
                    </a:cubicBezTo>
                    <a:lnTo>
                      <a:pt x="f70" y="f73"/>
                    </a:lnTo>
                    <a:cubicBezTo>
                      <a:pt x="f70" y="f74"/>
                      <a:pt x="f49" y="f75"/>
                      <a:pt x="f76" y="f75"/>
                    </a:cubicBezTo>
                    <a:lnTo>
                      <a:pt x="f76" y="f77"/>
                    </a:lnTo>
                    <a:cubicBezTo>
                      <a:pt x="f78" y="f79"/>
                      <a:pt x="f3" y="f80"/>
                      <a:pt x="f3" y="f81"/>
                    </a:cubicBezTo>
                    <a:lnTo>
                      <a:pt x="f3" y="f15"/>
                    </a:lnTo>
                    <a:cubicBezTo>
                      <a:pt x="f3" y="f14"/>
                      <a:pt x="f82" y="f10"/>
                      <a:pt x="f83" y="f10"/>
                    </a:cubicBezTo>
                    <a:cubicBezTo>
                      <a:pt x="f84" y="f10"/>
                      <a:pt x="f85" y="f14"/>
                      <a:pt x="f85" y="f15"/>
                    </a:cubicBezTo>
                    <a:lnTo>
                      <a:pt x="f85" y="f10"/>
                    </a:lnTo>
                    <a:cubicBezTo>
                      <a:pt x="f85" y="f11"/>
                      <a:pt x="f86" y="f9"/>
                      <a:pt x="f87" y="f9"/>
                    </a:cubicBezTo>
                    <a:cubicBezTo>
                      <a:pt x="f88" y="f9"/>
                      <a:pt x="f21" y="f11"/>
                      <a:pt x="f21" y="f10"/>
                    </a:cubicBezTo>
                    <a:lnTo>
                      <a:pt x="f21" y="f9"/>
                    </a:lnTo>
                    <a:cubicBezTo>
                      <a:pt x="f21" y="f8"/>
                      <a:pt x="f89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98" name="Google Shape;10478;p74">
              <a:extLst>
                <a:ext uri="{FF2B5EF4-FFF2-40B4-BE49-F238E27FC236}">
                  <a16:creationId xmlns:a16="http://schemas.microsoft.com/office/drawing/2014/main" id="{5B7429B7-E8EB-35EB-5483-90FE7E794C17}"/>
                </a:ext>
              </a:extLst>
            </p:cNvPr>
            <p:cNvGrpSpPr/>
            <p:nvPr/>
          </p:nvGrpSpPr>
          <p:grpSpPr>
            <a:xfrm>
              <a:off x="6451850" y="1990246"/>
              <a:ext cx="479045" cy="501182"/>
              <a:chOff x="6451850" y="1990246"/>
              <a:chExt cx="479045" cy="501182"/>
            </a:xfrm>
          </p:grpSpPr>
          <p:sp>
            <p:nvSpPr>
              <p:cNvPr id="199" name="Google Shape;10479;p74">
                <a:extLst>
                  <a:ext uri="{FF2B5EF4-FFF2-40B4-BE49-F238E27FC236}">
                    <a16:creationId xmlns:a16="http://schemas.microsoft.com/office/drawing/2014/main" id="{CC0C3837-9A00-2DB3-B796-643F5B07E901}"/>
                  </a:ext>
                </a:extLst>
              </p:cNvPr>
              <p:cNvSpPr/>
              <p:nvPr/>
            </p:nvSpPr>
            <p:spPr>
              <a:xfrm>
                <a:off x="6451850" y="2115848"/>
                <a:ext cx="218230" cy="24862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483"/>
                  <a:gd name="f4" fmla="val 5861"/>
                  <a:gd name="f5" fmla="val 2584"/>
                  <a:gd name="f6" fmla="val 1"/>
                  <a:gd name="f7" fmla="val 410"/>
                  <a:gd name="f8" fmla="val 2206"/>
                  <a:gd name="f9" fmla="val 2615"/>
                  <a:gd name="f10" fmla="val 3277"/>
                  <a:gd name="f11" fmla="val 3655"/>
                  <a:gd name="f12" fmla="val 5860"/>
                  <a:gd name="f13" fmla="val 3781"/>
                  <a:gd name="f14" fmla="val 4632"/>
                  <a:gd name="f15" fmla="val 3844"/>
                  <a:gd name="f16" fmla="val 4584"/>
                  <a:gd name="f17" fmla="val 3939"/>
                  <a:gd name="f18" fmla="val 4561"/>
                  <a:gd name="f19" fmla="val 4029"/>
                  <a:gd name="f20" fmla="val 4120"/>
                  <a:gd name="f21" fmla="val 4206"/>
                  <a:gd name="f22" fmla="val 4254"/>
                  <a:gd name="f23" fmla="val 4726"/>
                  <a:gd name="f24" fmla="val 5104"/>
                  <a:gd name="f25" fmla="val 4789"/>
                  <a:gd name="f26" fmla="val 5167"/>
                  <a:gd name="f27" fmla="val 4884"/>
                  <a:gd name="f28" fmla="val 5199"/>
                  <a:gd name="f29" fmla="val 4974"/>
                  <a:gd name="f30" fmla="val 5065"/>
                  <a:gd name="f31" fmla="val 5152"/>
                  <a:gd name="f32" fmla="val 5325"/>
                  <a:gd name="f33" fmla="val 5010"/>
                  <a:gd name="f34" fmla="val 4758"/>
                  <a:gd name="f35" fmla="val 4159"/>
                  <a:gd name="f36" fmla="val 4065"/>
                  <a:gd name="f37" fmla="val 3813"/>
                  <a:gd name="f38" fmla="val 3687"/>
                  <a:gd name="f39" fmla="val 5482"/>
                  <a:gd name="f40" fmla="val 2962"/>
                  <a:gd name="f41" fmla="val 2489"/>
                  <a:gd name="f42" fmla="val 2710"/>
                  <a:gd name="f43" fmla="val 2915"/>
                  <a:gd name="f44" fmla="val 4317"/>
                  <a:gd name="f45" fmla="val 3017"/>
                  <a:gd name="f46" fmla="val 4049"/>
                  <a:gd name="f47" fmla="val 3513"/>
                  <a:gd name="f48" fmla="val 3309"/>
                  <a:gd name="f49" fmla="val 2930"/>
                  <a:gd name="f50" fmla="val 2332"/>
                  <a:gd name="f51" fmla="val 1670"/>
                  <a:gd name="f52" fmla="val 1261"/>
                  <a:gd name="f53" fmla="val 3561"/>
                  <a:gd name="f54" fmla="val 1040"/>
                  <a:gd name="f55" fmla="*/ f0 1 5483"/>
                  <a:gd name="f56" fmla="*/ f1 1 5861"/>
                  <a:gd name="f57" fmla="val f2"/>
                  <a:gd name="f58" fmla="val f3"/>
                  <a:gd name="f59" fmla="val f4"/>
                  <a:gd name="f60" fmla="+- f59 0 f57"/>
                  <a:gd name="f61" fmla="+- f58 0 f57"/>
                  <a:gd name="f62" fmla="*/ f61 1 5483"/>
                  <a:gd name="f63" fmla="*/ f60 1 5861"/>
                  <a:gd name="f64" fmla="*/ f57 1 f62"/>
                  <a:gd name="f65" fmla="*/ f58 1 f62"/>
                  <a:gd name="f66" fmla="*/ f57 1 f63"/>
                  <a:gd name="f67" fmla="*/ f59 1 f63"/>
                  <a:gd name="f68" fmla="*/ f64 f55 1"/>
                  <a:gd name="f69" fmla="*/ f65 f55 1"/>
                  <a:gd name="f70" fmla="*/ f67 f56 1"/>
                  <a:gd name="f71" fmla="*/ f66 f5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8" t="f71" r="f69" b="f70"/>
                <a:pathLst>
                  <a:path w="5483" h="5861">
                    <a:moveTo>
                      <a:pt x="f5" y="f6"/>
                    </a:moveTo>
                    <a:lnTo>
                      <a:pt x="f7" y="f8"/>
                    </a:lnTo>
                    <a:cubicBezTo>
                      <a:pt x="f6" y="f9"/>
                      <a:pt x="f6" y="f10"/>
                      <a:pt x="f7" y="f11"/>
                    </a:cubicBezTo>
                    <a:lnTo>
                      <a:pt x="f5" y="f12"/>
                    </a:lnTo>
                    <a:lnTo>
                      <a:pt x="f13" y="f14"/>
                    </a:lnTo>
                    <a:cubicBezTo>
                      <a:pt x="f15" y="f16"/>
                      <a:pt x="f17" y="f18"/>
                      <a:pt x="f19" y="f18"/>
                    </a:cubicBezTo>
                    <a:cubicBezTo>
                      <a:pt x="f20" y="f18"/>
                      <a:pt x="f21" y="f16"/>
                      <a:pt x="f22" y="f14"/>
                    </a:cubicBezTo>
                    <a:lnTo>
                      <a:pt x="f23" y="f24"/>
                    </a:lnTo>
                    <a:cubicBezTo>
                      <a:pt x="f25" y="f26"/>
                      <a:pt x="f27" y="f28"/>
                      <a:pt x="f29" y="f28"/>
                    </a:cubicBezTo>
                    <a:cubicBezTo>
                      <a:pt x="f30" y="f28"/>
                      <a:pt x="f31" y="f26"/>
                      <a:pt x="f28" y="f24"/>
                    </a:cubicBezTo>
                    <a:cubicBezTo>
                      <a:pt x="f32" y="f33"/>
                      <a:pt x="f32" y="f34"/>
                      <a:pt x="f28" y="f14"/>
                    </a:cubicBezTo>
                    <a:lnTo>
                      <a:pt x="f23" y="f35"/>
                    </a:lnTo>
                    <a:cubicBezTo>
                      <a:pt x="f14" y="f36"/>
                      <a:pt x="f14" y="f37"/>
                      <a:pt x="f23" y="f38"/>
                    </a:cubicBezTo>
                    <a:lnTo>
                      <a:pt x="f39" y="f40"/>
                    </a:lnTo>
                    <a:lnTo>
                      <a:pt x="f33" y="f41"/>
                    </a:lnTo>
                    <a:lnTo>
                      <a:pt x="f25" y="f42"/>
                    </a:lnTo>
                    <a:cubicBezTo>
                      <a:pt x="f16" y="f43"/>
                      <a:pt x="f44" y="f45"/>
                      <a:pt x="f46" y="f45"/>
                    </a:cubicBezTo>
                    <a:cubicBezTo>
                      <a:pt x="f13" y="f45"/>
                      <a:pt x="f47" y="f43"/>
                      <a:pt x="f48" y="f42"/>
                    </a:cubicBezTo>
                    <a:cubicBezTo>
                      <a:pt x="f49" y="f50"/>
                      <a:pt x="f49" y="f51"/>
                      <a:pt x="f48" y="f52"/>
                    </a:cubicBezTo>
                    <a:lnTo>
                      <a:pt x="f53" y="f54"/>
                    </a:ln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0" name="Google Shape;10480;p74">
                <a:extLst>
                  <a:ext uri="{FF2B5EF4-FFF2-40B4-BE49-F238E27FC236}">
                    <a16:creationId xmlns:a16="http://schemas.microsoft.com/office/drawing/2014/main" id="{F1A67E5F-2C3A-F192-049A-356BE191D310}"/>
                  </a:ext>
                </a:extLst>
              </p:cNvPr>
              <p:cNvSpPr/>
              <p:nvPr/>
            </p:nvSpPr>
            <p:spPr>
              <a:xfrm>
                <a:off x="6574755" y="1990246"/>
                <a:ext cx="232001" cy="22720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829"/>
                  <a:gd name="f4" fmla="val 5356"/>
                  <a:gd name="f5" fmla="val 2926"/>
                  <a:gd name="f6" fmla="val 2662"/>
                  <a:gd name="f7" fmla="val 2394"/>
                  <a:gd name="f8" fmla="val 95"/>
                  <a:gd name="f9" fmla="val 2205"/>
                  <a:gd name="f10" fmla="val 284"/>
                  <a:gd name="f11" fmla="val 2457"/>
                  <a:gd name="f12" fmla="val 1229"/>
                  <a:gd name="f13" fmla="val 3686"/>
                  <a:gd name="f14" fmla="val 1323"/>
                  <a:gd name="f15" fmla="val 3781"/>
                  <a:gd name="f16" fmla="val 4033"/>
                  <a:gd name="f17" fmla="val 4127"/>
                  <a:gd name="f18" fmla="val 725"/>
                  <a:gd name="f19" fmla="val 4600"/>
                  <a:gd name="f20" fmla="val 630"/>
                  <a:gd name="f21" fmla="val 4726"/>
                  <a:gd name="f22" fmla="val 4978"/>
                  <a:gd name="f23" fmla="val 5072"/>
                  <a:gd name="f24" fmla="val 788"/>
                  <a:gd name="f25" fmla="val 5135"/>
                  <a:gd name="f26" fmla="val 882"/>
                  <a:gd name="f27" fmla="val 5167"/>
                  <a:gd name="f28" fmla="val 977"/>
                  <a:gd name="f29" fmla="val 1071"/>
                  <a:gd name="f30" fmla="val 1166"/>
                  <a:gd name="f31" fmla="val 1701"/>
                  <a:gd name="f32" fmla="val 1749"/>
                  <a:gd name="f33" fmla="val 4553"/>
                  <a:gd name="f34" fmla="val 1835"/>
                  <a:gd name="f35" fmla="val 4529"/>
                  <a:gd name="f36" fmla="val 1926"/>
                  <a:gd name="f37" fmla="val 2016"/>
                  <a:gd name="f38" fmla="val 2111"/>
                  <a:gd name="f39" fmla="val 2174"/>
                  <a:gd name="f40" fmla="val 2898"/>
                  <a:gd name="f41" fmla="val 3371"/>
                  <a:gd name="f42" fmla="val 4883"/>
                  <a:gd name="f43" fmla="val 3151"/>
                  <a:gd name="f44" fmla="val 4663"/>
                  <a:gd name="f45" fmla="val 2741"/>
                  <a:gd name="f46" fmla="val 4253"/>
                  <a:gd name="f47" fmla="val 3592"/>
                  <a:gd name="f48" fmla="val 3214"/>
                  <a:gd name="f49" fmla="val 3340"/>
                  <a:gd name="f50" fmla="val 3009"/>
                  <a:gd name="f51" fmla="val 3607"/>
                  <a:gd name="f52" fmla="val 2906"/>
                  <a:gd name="f53" fmla="val 3875"/>
                  <a:gd name="f54" fmla="val 4143"/>
                  <a:gd name="f55" fmla="val 4411"/>
                  <a:gd name="f56" fmla="val 4852"/>
                  <a:gd name="f57" fmla="val 3434"/>
                  <a:gd name="f58" fmla="val 5828"/>
                  <a:gd name="f59" fmla="val 3623"/>
                  <a:gd name="f60" fmla="val 3450"/>
                  <a:gd name="f61" fmla="val 3190"/>
                  <a:gd name="f62" fmla="*/ f0 1 5829"/>
                  <a:gd name="f63" fmla="*/ f1 1 5356"/>
                  <a:gd name="f64" fmla="val f2"/>
                  <a:gd name="f65" fmla="val f3"/>
                  <a:gd name="f66" fmla="val f4"/>
                  <a:gd name="f67" fmla="+- f66 0 f64"/>
                  <a:gd name="f68" fmla="+- f65 0 f64"/>
                  <a:gd name="f69" fmla="*/ f68 1 5829"/>
                  <a:gd name="f70" fmla="*/ f67 1 5356"/>
                  <a:gd name="f71" fmla="*/ f64 1 f69"/>
                  <a:gd name="f72" fmla="*/ f65 1 f69"/>
                  <a:gd name="f73" fmla="*/ f64 1 f70"/>
                  <a:gd name="f74" fmla="*/ f66 1 f70"/>
                  <a:gd name="f75" fmla="*/ f71 f62 1"/>
                  <a:gd name="f76" fmla="*/ f72 f62 1"/>
                  <a:gd name="f77" fmla="*/ f74 f63 1"/>
                  <a:gd name="f78" fmla="*/ f73 f6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5" t="f78" r="f76" b="f77"/>
                <a:pathLst>
                  <a:path w="5829" h="5356">
                    <a:moveTo>
                      <a:pt x="f5" y="f2"/>
                    </a:moveTo>
                    <a:cubicBezTo>
                      <a:pt x="f6" y="f2"/>
                      <a:pt x="f7" y="f8"/>
                      <a:pt x="f9" y="f10"/>
                    </a:cubicBezTo>
                    <a:lnTo>
                      <a:pt x="f2" y="f11"/>
                    </a:lnTo>
                    <a:lnTo>
                      <a:pt x="f12" y="f13"/>
                    </a:lnTo>
                    <a:cubicBezTo>
                      <a:pt x="f14" y="f15"/>
                      <a:pt x="f14" y="f16"/>
                      <a:pt x="f12" y="f17"/>
                    </a:cubicBezTo>
                    <a:lnTo>
                      <a:pt x="f18" y="f19"/>
                    </a:lnTo>
                    <a:cubicBezTo>
                      <a:pt x="f20" y="f21"/>
                      <a:pt x="f20" y="f22"/>
                      <a:pt x="f18" y="f23"/>
                    </a:cubicBezTo>
                    <a:cubicBezTo>
                      <a:pt x="f24" y="f25"/>
                      <a:pt x="f26" y="f27"/>
                      <a:pt x="f28" y="f27"/>
                    </a:cubicBezTo>
                    <a:cubicBezTo>
                      <a:pt x="f29" y="f27"/>
                      <a:pt x="f30" y="f25"/>
                      <a:pt x="f12" y="f23"/>
                    </a:cubicBezTo>
                    <a:lnTo>
                      <a:pt x="f31" y="f19"/>
                    </a:lnTo>
                    <a:cubicBezTo>
                      <a:pt x="f32" y="f33"/>
                      <a:pt x="f34" y="f35"/>
                      <a:pt x="f36" y="f35"/>
                    </a:cubicBezTo>
                    <a:cubicBezTo>
                      <a:pt x="f37" y="f35"/>
                      <a:pt x="f38" y="f33"/>
                      <a:pt x="f39" y="f19"/>
                    </a:cubicBezTo>
                    <a:lnTo>
                      <a:pt x="f40" y="f4"/>
                    </a:lnTo>
                    <a:lnTo>
                      <a:pt x="f41" y="f42"/>
                    </a:lnTo>
                    <a:lnTo>
                      <a:pt x="f43" y="f44"/>
                    </a:lnTo>
                    <a:cubicBezTo>
                      <a:pt x="f45" y="f46"/>
                      <a:pt x="f45" y="f47"/>
                      <a:pt x="f43" y="f48"/>
                    </a:cubicBezTo>
                    <a:cubicBezTo>
                      <a:pt x="f49" y="f50"/>
                      <a:pt x="f51" y="f52"/>
                      <a:pt x="f53" y="f52"/>
                    </a:cubicBezTo>
                    <a:cubicBezTo>
                      <a:pt x="f54" y="f52"/>
                      <a:pt x="f55" y="f50"/>
                      <a:pt x="f19" y="f48"/>
                    </a:cubicBezTo>
                    <a:lnTo>
                      <a:pt x="f56" y="f57"/>
                    </a:lnTo>
                    <a:lnTo>
                      <a:pt x="f58" y="f11"/>
                    </a:lnTo>
                    <a:lnTo>
                      <a:pt x="f59" y="f10"/>
                    </a:lnTo>
                    <a:cubicBezTo>
                      <a:pt x="f60" y="f8"/>
                      <a:pt x="f61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1" name="Google Shape;10481;p74">
                <a:extLst>
                  <a:ext uri="{FF2B5EF4-FFF2-40B4-BE49-F238E27FC236}">
                    <a16:creationId xmlns:a16="http://schemas.microsoft.com/office/drawing/2014/main" id="{8B5E7939-71DC-DCD6-E2DD-D06A927A1133}"/>
                  </a:ext>
                </a:extLst>
              </p:cNvPr>
              <p:cNvSpPr/>
              <p:nvPr/>
            </p:nvSpPr>
            <p:spPr>
              <a:xfrm>
                <a:off x="6712665" y="2115848"/>
                <a:ext cx="218230" cy="24726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483"/>
                  <a:gd name="f4" fmla="val 5829"/>
                  <a:gd name="f5" fmla="val 2899"/>
                  <a:gd name="f6" fmla="val 1"/>
                  <a:gd name="f7" fmla="val 1702"/>
                  <a:gd name="f8" fmla="val 1229"/>
                  <a:gd name="f9" fmla="val 1639"/>
                  <a:gd name="f10" fmla="val 1292"/>
                  <a:gd name="f11" fmla="val 1544"/>
                  <a:gd name="f12" fmla="val 1324"/>
                  <a:gd name="f13" fmla="val 1450"/>
                  <a:gd name="f14" fmla="val 1355"/>
                  <a:gd name="f15" fmla="val 1261"/>
                  <a:gd name="f16" fmla="val 1198"/>
                  <a:gd name="f17" fmla="val 725"/>
                  <a:gd name="f18" fmla="val 757"/>
                  <a:gd name="f19" fmla="val 678"/>
                  <a:gd name="f20" fmla="val 694"/>
                  <a:gd name="f21" fmla="val 591"/>
                  <a:gd name="f22" fmla="val 662"/>
                  <a:gd name="f23" fmla="val 501"/>
                  <a:gd name="f24" fmla="val 410"/>
                  <a:gd name="f25" fmla="val 316"/>
                  <a:gd name="f26" fmla="val 253"/>
                  <a:gd name="f27" fmla="val 158"/>
                  <a:gd name="f28" fmla="val 883"/>
                  <a:gd name="f29" fmla="val 1103"/>
                  <a:gd name="f30" fmla="val 851"/>
                  <a:gd name="f31" fmla="val 1828"/>
                  <a:gd name="f32" fmla="val 2048"/>
                  <a:gd name="f33" fmla="val 2174"/>
                  <a:gd name="f34" fmla="val 473"/>
                  <a:gd name="f35" fmla="val 3372"/>
                  <a:gd name="f36" fmla="val 3151"/>
                  <a:gd name="f37" fmla="val 898"/>
                  <a:gd name="f38" fmla="val 2946"/>
                  <a:gd name="f39" fmla="val 1166"/>
                  <a:gd name="f40" fmla="val 2844"/>
                  <a:gd name="f41" fmla="val 1434"/>
                  <a:gd name="f42" fmla="val 1970"/>
                  <a:gd name="f43" fmla="val 2552"/>
                  <a:gd name="f44" fmla="val 3529"/>
                  <a:gd name="f45" fmla="val 4222"/>
                  <a:gd name="f46" fmla="val 4600"/>
                  <a:gd name="f47" fmla="val 1922"/>
                  <a:gd name="f48" fmla="val 4852"/>
                  <a:gd name="f49" fmla="val 5073"/>
                  <a:gd name="f50" fmla="val 3655"/>
                  <a:gd name="f51" fmla="val 5482"/>
                  <a:gd name="f52" fmla="val 3277"/>
                  <a:gd name="f53" fmla="val 2615"/>
                  <a:gd name="f54" fmla="val 2206"/>
                  <a:gd name="f55" fmla="*/ f0 1 5483"/>
                  <a:gd name="f56" fmla="*/ f1 1 5829"/>
                  <a:gd name="f57" fmla="val f2"/>
                  <a:gd name="f58" fmla="val f3"/>
                  <a:gd name="f59" fmla="val f4"/>
                  <a:gd name="f60" fmla="+- f59 0 f57"/>
                  <a:gd name="f61" fmla="+- f58 0 f57"/>
                  <a:gd name="f62" fmla="*/ f61 1 5483"/>
                  <a:gd name="f63" fmla="*/ f60 1 5829"/>
                  <a:gd name="f64" fmla="*/ f57 1 f62"/>
                  <a:gd name="f65" fmla="*/ f58 1 f62"/>
                  <a:gd name="f66" fmla="*/ f57 1 f63"/>
                  <a:gd name="f67" fmla="*/ f59 1 f63"/>
                  <a:gd name="f68" fmla="*/ f64 f55 1"/>
                  <a:gd name="f69" fmla="*/ f65 f55 1"/>
                  <a:gd name="f70" fmla="*/ f67 f56 1"/>
                  <a:gd name="f71" fmla="*/ f66 f5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68" t="f71" r="f69" b="f70"/>
                <a:pathLst>
                  <a:path w="5483" h="5829">
                    <a:moveTo>
                      <a:pt x="f5" y="f6"/>
                    </a:moveTo>
                    <a:lnTo>
                      <a:pt x="f7" y="f8"/>
                    </a:lnTo>
                    <a:cubicBezTo>
                      <a:pt x="f9" y="f10"/>
                      <a:pt x="f11" y="f12"/>
                      <a:pt x="f13" y="f12"/>
                    </a:cubicBezTo>
                    <a:cubicBezTo>
                      <a:pt x="f14" y="f12"/>
                      <a:pt x="f15" y="f10"/>
                      <a:pt x="f16" y="f8"/>
                    </a:cubicBezTo>
                    <a:lnTo>
                      <a:pt x="f17" y="f18"/>
                    </a:lnTo>
                    <a:cubicBezTo>
                      <a:pt x="f19" y="f20"/>
                      <a:pt x="f21" y="f22"/>
                      <a:pt x="f23" y="f22"/>
                    </a:cubicBezTo>
                    <a:cubicBezTo>
                      <a:pt x="f24" y="f22"/>
                      <a:pt x="f25" y="f20"/>
                      <a:pt x="f26" y="f18"/>
                    </a:cubicBezTo>
                    <a:cubicBezTo>
                      <a:pt x="f27" y="f28"/>
                      <a:pt x="f27" y="f29"/>
                      <a:pt x="f26" y="f8"/>
                    </a:cubicBezTo>
                    <a:lnTo>
                      <a:pt x="f17" y="f7"/>
                    </a:lnTo>
                    <a:cubicBezTo>
                      <a:pt x="f30" y="f31"/>
                      <a:pt x="f30" y="f32"/>
                      <a:pt x="f17" y="f33"/>
                    </a:cubicBezTo>
                    <a:lnTo>
                      <a:pt x="f6" y="f5"/>
                    </a:lnTo>
                    <a:lnTo>
                      <a:pt x="f34" y="f35"/>
                    </a:lnTo>
                    <a:lnTo>
                      <a:pt x="f20" y="f36"/>
                    </a:lnTo>
                    <a:cubicBezTo>
                      <a:pt x="f37" y="f38"/>
                      <a:pt x="f39" y="f40"/>
                      <a:pt x="f41" y="f40"/>
                    </a:cubicBezTo>
                    <a:cubicBezTo>
                      <a:pt x="f7" y="f40"/>
                      <a:pt x="f42" y="f38"/>
                      <a:pt x="f33" y="f36"/>
                    </a:cubicBezTo>
                    <a:cubicBezTo>
                      <a:pt x="f43" y="f44"/>
                      <a:pt x="f43" y="f45"/>
                      <a:pt x="f33" y="f46"/>
                    </a:cubicBezTo>
                    <a:lnTo>
                      <a:pt x="f47" y="f48"/>
                    </a:lnTo>
                    <a:lnTo>
                      <a:pt x="f5" y="f4"/>
                    </a:lnTo>
                    <a:lnTo>
                      <a:pt x="f49" y="f50"/>
                    </a:lnTo>
                    <a:cubicBezTo>
                      <a:pt x="f51" y="f52"/>
                      <a:pt x="f51" y="f53"/>
                      <a:pt x="f49" y="f54"/>
                    </a:cubicBezTo>
                    <a:lnTo>
                      <a:pt x="f5" y="f6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2" name="Google Shape;10482;p74">
                <a:extLst>
                  <a:ext uri="{FF2B5EF4-FFF2-40B4-BE49-F238E27FC236}">
                    <a16:creationId xmlns:a16="http://schemas.microsoft.com/office/drawing/2014/main" id="{0D54C1FD-794D-2F77-29AF-83F0E7133FD4}"/>
                  </a:ext>
                </a:extLst>
              </p:cNvPr>
              <p:cNvSpPr/>
              <p:nvPr/>
            </p:nvSpPr>
            <p:spPr>
              <a:xfrm>
                <a:off x="6574755" y="2262874"/>
                <a:ext cx="234507" cy="2285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892"/>
                  <a:gd name="f4" fmla="val 5388"/>
                  <a:gd name="f5" fmla="val 2993"/>
                  <a:gd name="f6" fmla="val 2520"/>
                  <a:gd name="f7" fmla="val 473"/>
                  <a:gd name="f8" fmla="val 2741"/>
                  <a:gd name="f9" fmla="val 725"/>
                  <a:gd name="f10" fmla="val 3151"/>
                  <a:gd name="f11" fmla="val 1103"/>
                  <a:gd name="f12" fmla="val 1764"/>
                  <a:gd name="f13" fmla="val 2174"/>
                  <a:gd name="f14" fmla="val 2505"/>
                  <a:gd name="f15" fmla="val 2363"/>
                  <a:gd name="f16" fmla="val 2221"/>
                  <a:gd name="f17" fmla="val 2457"/>
                  <a:gd name="f18" fmla="val 1949"/>
                  <a:gd name="f19" fmla="val 1678"/>
                  <a:gd name="f20" fmla="val 1418"/>
                  <a:gd name="f21" fmla="val 1229"/>
                  <a:gd name="f22" fmla="val 977"/>
                  <a:gd name="f23" fmla="val 1922"/>
                  <a:gd name="f24" fmla="val 2930"/>
                  <a:gd name="f25" fmla="val 2205"/>
                  <a:gd name="f26" fmla="val 5072"/>
                  <a:gd name="f27" fmla="val 2394"/>
                  <a:gd name="f28" fmla="val 5293"/>
                  <a:gd name="f29" fmla="val 2678"/>
                  <a:gd name="f30" fmla="val 5387"/>
                  <a:gd name="f31" fmla="val 3214"/>
                  <a:gd name="f32" fmla="val 3497"/>
                  <a:gd name="f33" fmla="val 3686"/>
                  <a:gd name="f34" fmla="val 5891"/>
                  <a:gd name="f35" fmla="val 4663"/>
                  <a:gd name="f36" fmla="val 1701"/>
                  <a:gd name="f37" fmla="val 4568"/>
                  <a:gd name="f38" fmla="val 1575"/>
                  <a:gd name="f39" fmla="val 1355"/>
                  <a:gd name="f40" fmla="val 5167"/>
                  <a:gd name="f41" fmla="val 756"/>
                  <a:gd name="f42" fmla="val 5261"/>
                  <a:gd name="f43" fmla="val 630"/>
                  <a:gd name="f44" fmla="val 410"/>
                  <a:gd name="f45" fmla="val 284"/>
                  <a:gd name="f46" fmla="val 5104"/>
                  <a:gd name="f47" fmla="val 221"/>
                  <a:gd name="f48" fmla="val 5009"/>
                  <a:gd name="f49" fmla="val 189"/>
                  <a:gd name="f50" fmla="val 4915"/>
                  <a:gd name="f51" fmla="val 4820"/>
                  <a:gd name="f52" fmla="val 4726"/>
                  <a:gd name="f53" fmla="val 4190"/>
                  <a:gd name="f54" fmla="val 4143"/>
                  <a:gd name="f55" fmla="val 819"/>
                  <a:gd name="f56" fmla="val 4056"/>
                  <a:gd name="f57" fmla="val 851"/>
                  <a:gd name="f58" fmla="val 3966"/>
                  <a:gd name="f59" fmla="val 3875"/>
                  <a:gd name="f60" fmla="val 3781"/>
                  <a:gd name="f61" fmla="val 3718"/>
                  <a:gd name="f62" fmla="*/ f0 1 5892"/>
                  <a:gd name="f63" fmla="*/ f1 1 5388"/>
                  <a:gd name="f64" fmla="val f2"/>
                  <a:gd name="f65" fmla="val f3"/>
                  <a:gd name="f66" fmla="val f4"/>
                  <a:gd name="f67" fmla="+- f66 0 f64"/>
                  <a:gd name="f68" fmla="+- f65 0 f64"/>
                  <a:gd name="f69" fmla="*/ f68 1 5892"/>
                  <a:gd name="f70" fmla="*/ f67 1 5388"/>
                  <a:gd name="f71" fmla="*/ f64 1 f69"/>
                  <a:gd name="f72" fmla="*/ f65 1 f69"/>
                  <a:gd name="f73" fmla="*/ f64 1 f70"/>
                  <a:gd name="f74" fmla="*/ f66 1 f70"/>
                  <a:gd name="f75" fmla="*/ f71 f62 1"/>
                  <a:gd name="f76" fmla="*/ f72 f62 1"/>
                  <a:gd name="f77" fmla="*/ f74 f63 1"/>
                  <a:gd name="f78" fmla="*/ f73 f6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5" t="f78" r="f76" b="f77"/>
                <a:pathLst>
                  <a:path w="5892" h="5388">
                    <a:moveTo>
                      <a:pt x="f5" y="f2"/>
                    </a:moveTo>
                    <a:lnTo>
                      <a:pt x="f6" y="f7"/>
                    </a:lnTo>
                    <a:lnTo>
                      <a:pt x="f8" y="f9"/>
                    </a:lnTo>
                    <a:cubicBezTo>
                      <a:pt x="f10" y="f11"/>
                      <a:pt x="f10" y="f12"/>
                      <a:pt x="f8" y="f13"/>
                    </a:cubicBezTo>
                    <a:cubicBezTo>
                      <a:pt x="f14" y="f15"/>
                      <a:pt x="f16" y="f17"/>
                      <a:pt x="f18" y="f17"/>
                    </a:cubicBezTo>
                    <a:cubicBezTo>
                      <a:pt x="f19" y="f17"/>
                      <a:pt x="f20" y="f15"/>
                      <a:pt x="f21" y="f13"/>
                    </a:cubicBezTo>
                    <a:lnTo>
                      <a:pt x="f22" y="f23"/>
                    </a:lnTo>
                    <a:lnTo>
                      <a:pt x="f2" y="f24"/>
                    </a:lnTo>
                    <a:lnTo>
                      <a:pt x="f25" y="f26"/>
                    </a:lnTo>
                    <a:cubicBezTo>
                      <a:pt x="f27" y="f28"/>
                      <a:pt x="f29" y="f30"/>
                      <a:pt x="f24" y="f30"/>
                    </a:cubicBezTo>
                    <a:cubicBezTo>
                      <a:pt x="f31" y="f30"/>
                      <a:pt x="f32" y="f28"/>
                      <a:pt x="f33" y="f26"/>
                    </a:cubicBezTo>
                    <a:lnTo>
                      <a:pt x="f34" y="f24"/>
                    </a:lnTo>
                    <a:lnTo>
                      <a:pt x="f35" y="f36"/>
                    </a:lnTo>
                    <a:cubicBezTo>
                      <a:pt x="f37" y="f38"/>
                      <a:pt x="f37" y="f39"/>
                      <a:pt x="f35" y="f21"/>
                    </a:cubicBezTo>
                    <a:lnTo>
                      <a:pt x="f40" y="f41"/>
                    </a:lnTo>
                    <a:cubicBezTo>
                      <a:pt x="f42" y="f43"/>
                      <a:pt x="f42" y="f44"/>
                      <a:pt x="f40" y="f45"/>
                    </a:cubicBezTo>
                    <a:cubicBezTo>
                      <a:pt x="f46" y="f47"/>
                      <a:pt x="f48" y="f49"/>
                      <a:pt x="f50" y="f49"/>
                    </a:cubicBezTo>
                    <a:cubicBezTo>
                      <a:pt x="f51" y="f49"/>
                      <a:pt x="f52" y="f47"/>
                      <a:pt x="f35" y="f45"/>
                    </a:cubicBezTo>
                    <a:lnTo>
                      <a:pt x="f53" y="f41"/>
                    </a:lnTo>
                    <a:cubicBezTo>
                      <a:pt x="f54" y="f55"/>
                      <a:pt x="f56" y="f57"/>
                      <a:pt x="f58" y="f57"/>
                    </a:cubicBezTo>
                    <a:cubicBezTo>
                      <a:pt x="f59" y="f57"/>
                      <a:pt x="f60" y="f55"/>
                      <a:pt x="f61" y="f41"/>
                    </a:cubicBezTo>
                    <a:lnTo>
                      <a:pt x="f5" y="f2"/>
                    </a:ln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203" name="Google Shape;10101;p74">
              <a:extLst>
                <a:ext uri="{FF2B5EF4-FFF2-40B4-BE49-F238E27FC236}">
                  <a16:creationId xmlns:a16="http://schemas.microsoft.com/office/drawing/2014/main" id="{053FEF8E-ADB2-C460-0384-42BD325B2B4D}"/>
                </a:ext>
              </a:extLst>
            </p:cNvPr>
            <p:cNvGrpSpPr/>
            <p:nvPr/>
          </p:nvGrpSpPr>
          <p:grpSpPr>
            <a:xfrm>
              <a:off x="8538447" y="4166509"/>
              <a:ext cx="327931" cy="324163"/>
              <a:chOff x="8538447" y="4166509"/>
              <a:chExt cx="327931" cy="324163"/>
            </a:xfrm>
          </p:grpSpPr>
          <p:sp>
            <p:nvSpPr>
              <p:cNvPr id="204" name="Google Shape;10102;p74">
                <a:extLst>
                  <a:ext uri="{FF2B5EF4-FFF2-40B4-BE49-F238E27FC236}">
                    <a16:creationId xmlns:a16="http://schemas.microsoft.com/office/drawing/2014/main" id="{C06690EF-9D6B-09DA-B947-D467A76573AD}"/>
                  </a:ext>
                </a:extLst>
              </p:cNvPr>
              <p:cNvSpPr/>
              <p:nvPr/>
            </p:nvSpPr>
            <p:spPr>
              <a:xfrm>
                <a:off x="8643795" y="4252526"/>
                <a:ext cx="222583" cy="23814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8255"/>
                  <a:gd name="f4" fmla="val 8287"/>
                  <a:gd name="f5" fmla="val 4128"/>
                  <a:gd name="f6" fmla="val 1229"/>
                  <a:gd name="f7" fmla="val 4348"/>
                  <a:gd name="f8" fmla="val 4506"/>
                  <a:gd name="f9" fmla="val 1418"/>
                  <a:gd name="f10" fmla="val 1670"/>
                  <a:gd name="f11" fmla="val 1922"/>
                  <a:gd name="f12" fmla="val 4978"/>
                  <a:gd name="f13" fmla="val 2080"/>
                  <a:gd name="f14" fmla="val 5356"/>
                  <a:gd name="f15" fmla="val 2552"/>
                  <a:gd name="f16" fmla="val 3119"/>
                  <a:gd name="f17" fmla="val 3340"/>
                  <a:gd name="f18" fmla="val 5136"/>
                  <a:gd name="f19" fmla="val 3498"/>
                  <a:gd name="f20" fmla="val 4947"/>
                  <a:gd name="f21" fmla="val 4726"/>
                  <a:gd name="f22" fmla="val 3308"/>
                  <a:gd name="f23" fmla="val 2867"/>
                  <a:gd name="f24" fmla="val 4317"/>
                  <a:gd name="f25" fmla="val 2710"/>
                  <a:gd name="f26" fmla="val 3939"/>
                  <a:gd name="f27" fmla="val 3687"/>
                  <a:gd name="f28" fmla="val 2930"/>
                  <a:gd name="f29" fmla="val 3718"/>
                  <a:gd name="f30" fmla="val 4033"/>
                  <a:gd name="f31" fmla="val 3592"/>
                  <a:gd name="f32" fmla="val 4411"/>
                  <a:gd name="f33" fmla="val 3813"/>
                  <a:gd name="f34" fmla="val 4821"/>
                  <a:gd name="f35" fmla="val 5388"/>
                  <a:gd name="f36" fmla="val 4537"/>
                  <a:gd name="f37" fmla="val 5199"/>
                  <a:gd name="f38" fmla="val 5766"/>
                  <a:gd name="f39" fmla="val 5041"/>
                  <a:gd name="f40" fmla="val 6175"/>
                  <a:gd name="f41" fmla="val 4569"/>
                  <a:gd name="f42" fmla="val 6396"/>
                  <a:gd name="f43" fmla="val 6648"/>
                  <a:gd name="f44" fmla="val 6900"/>
                  <a:gd name="f45" fmla="val 7089"/>
                  <a:gd name="f46" fmla="val 4159"/>
                  <a:gd name="f47" fmla="val 3970"/>
                  <a:gd name="f48" fmla="val 3245"/>
                  <a:gd name="f49" fmla="val 6238"/>
                  <a:gd name="f50" fmla="val 2899"/>
                  <a:gd name="f51" fmla="val 3088"/>
                  <a:gd name="f52" fmla="val 5010"/>
                  <a:gd name="f53" fmla="val 5451"/>
                  <a:gd name="f54" fmla="val 3876"/>
                  <a:gd name="f55" fmla="val 5608"/>
                  <a:gd name="f56" fmla="val 4191"/>
                  <a:gd name="f57" fmla="val 3844"/>
                  <a:gd name="f58" fmla="val 3403"/>
                  <a:gd name="f59" fmla="val 3781"/>
                  <a:gd name="f60" fmla="val 3214"/>
                  <a:gd name="f61" fmla="val 2143"/>
                  <a:gd name="f62" fmla="val 1828"/>
                  <a:gd name="f63" fmla="val 1859"/>
                  <a:gd name="f64" fmla="val 6427"/>
                  <a:gd name="f65" fmla="val 8286"/>
                  <a:gd name="f66" fmla="*/ f0 1 8255"/>
                  <a:gd name="f67" fmla="*/ f1 1 8287"/>
                  <a:gd name="f68" fmla="val f2"/>
                  <a:gd name="f69" fmla="val f3"/>
                  <a:gd name="f70" fmla="val f4"/>
                  <a:gd name="f71" fmla="+- f70 0 f68"/>
                  <a:gd name="f72" fmla="+- f69 0 f68"/>
                  <a:gd name="f73" fmla="*/ f72 1 8255"/>
                  <a:gd name="f74" fmla="*/ f71 1 8287"/>
                  <a:gd name="f75" fmla="*/ f68 1 f73"/>
                  <a:gd name="f76" fmla="*/ f69 1 f73"/>
                  <a:gd name="f77" fmla="*/ f68 1 f74"/>
                  <a:gd name="f78" fmla="*/ f70 1 f74"/>
                  <a:gd name="f79" fmla="*/ f75 f66 1"/>
                  <a:gd name="f80" fmla="*/ f76 f66 1"/>
                  <a:gd name="f81" fmla="*/ f78 f67 1"/>
                  <a:gd name="f82" fmla="*/ f77 f6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79" t="f82" r="f80" b="f81"/>
                <a:pathLst>
                  <a:path w="8255" h="8287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lnTo>
                      <a:pt x="f8" y="f11"/>
                    </a:lnTo>
                    <a:cubicBezTo>
                      <a:pt x="f12" y="f13"/>
                      <a:pt x="f14" y="f15"/>
                      <a:pt x="f14" y="f16"/>
                    </a:cubicBezTo>
                    <a:cubicBezTo>
                      <a:pt x="f14" y="f17"/>
                      <a:pt x="f18" y="f19"/>
                      <a:pt x="f20" y="f19"/>
                    </a:cubicBezTo>
                    <a:cubicBezTo>
                      <a:pt x="f21" y="f19"/>
                      <a:pt x="f8" y="f22"/>
                      <a:pt x="f8" y="f16"/>
                    </a:cubicBezTo>
                    <a:cubicBezTo>
                      <a:pt x="f8" y="f23"/>
                      <a:pt x="f24" y="f25"/>
                      <a:pt x="f5" y="f25"/>
                    </a:cubicBezTo>
                    <a:cubicBezTo>
                      <a:pt x="f26" y="f25"/>
                      <a:pt x="f27" y="f28"/>
                      <a:pt x="f27" y="f16"/>
                    </a:cubicBezTo>
                    <a:cubicBezTo>
                      <a:pt x="f29" y="f17"/>
                      <a:pt x="f30" y="f31"/>
                      <a:pt x="f32" y="f33"/>
                    </a:cubicBezTo>
                    <a:cubicBezTo>
                      <a:pt x="f34" y="f5"/>
                      <a:pt x="f35" y="f36"/>
                      <a:pt x="f35" y="f37"/>
                    </a:cubicBezTo>
                    <a:cubicBezTo>
                      <a:pt x="f35" y="f38"/>
                      <a:pt x="f39" y="f40"/>
                      <a:pt x="f41" y="f42"/>
                    </a:cubicBezTo>
                    <a:lnTo>
                      <a:pt x="f41" y="f43"/>
                    </a:lnTo>
                    <a:cubicBezTo>
                      <a:pt x="f41" y="f44"/>
                      <a:pt x="f7" y="f45"/>
                      <a:pt x="f46" y="f45"/>
                    </a:cubicBezTo>
                    <a:cubicBezTo>
                      <a:pt x="f47" y="f45"/>
                      <a:pt x="f29" y="f44"/>
                      <a:pt x="f29" y="f43"/>
                    </a:cubicBezTo>
                    <a:lnTo>
                      <a:pt x="f29" y="f42"/>
                    </a:lnTo>
                    <a:cubicBezTo>
                      <a:pt x="f48" y="f49"/>
                      <a:pt x="f50" y="f38"/>
                      <a:pt x="f50" y="f37"/>
                    </a:cubicBezTo>
                    <a:cubicBezTo>
                      <a:pt x="f50" y="f12"/>
                      <a:pt x="f51" y="f34"/>
                      <a:pt x="f22" y="f34"/>
                    </a:cubicBezTo>
                    <a:cubicBezTo>
                      <a:pt x="f19" y="f34"/>
                      <a:pt x="f27" y="f52"/>
                      <a:pt x="f27" y="f37"/>
                    </a:cubicBezTo>
                    <a:cubicBezTo>
                      <a:pt x="f27" y="f53"/>
                      <a:pt x="f54" y="f55"/>
                      <a:pt x="f5" y="f55"/>
                    </a:cubicBezTo>
                    <a:cubicBezTo>
                      <a:pt x="f7" y="f55"/>
                      <a:pt x="f8" y="f35"/>
                      <a:pt x="f8" y="f37"/>
                    </a:cubicBezTo>
                    <a:cubicBezTo>
                      <a:pt x="f8" y="f12"/>
                      <a:pt x="f56" y="f21"/>
                      <a:pt x="f57" y="f8"/>
                    </a:cubicBezTo>
                    <a:cubicBezTo>
                      <a:pt x="f58" y="f56"/>
                      <a:pt x="f23" y="f59"/>
                      <a:pt x="f23" y="f16"/>
                    </a:cubicBezTo>
                    <a:cubicBezTo>
                      <a:pt x="f23" y="f15"/>
                      <a:pt x="f60" y="f61"/>
                      <a:pt x="f27" y="f11"/>
                    </a:cubicBezTo>
                    <a:lnTo>
                      <a:pt x="f27" y="f10"/>
                    </a:lnTo>
                    <a:cubicBezTo>
                      <a:pt x="f27" y="f9"/>
                      <a:pt x="f54" y="f6"/>
                      <a:pt x="f5" y="f6"/>
                    </a:cubicBezTo>
                    <a:close/>
                    <a:moveTo>
                      <a:pt x="f5" y="f2"/>
                    </a:moveTo>
                    <a:cubicBezTo>
                      <a:pt x="f62" y="f2"/>
                      <a:pt x="f2" y="f63"/>
                      <a:pt x="f2" y="f5"/>
                    </a:cubicBezTo>
                    <a:cubicBezTo>
                      <a:pt x="f2" y="f64"/>
                      <a:pt x="f62" y="f65"/>
                      <a:pt x="f5" y="f65"/>
                    </a:cubicBezTo>
                    <a:cubicBezTo>
                      <a:pt x="f42" y="f65"/>
                      <a:pt x="f3" y="f64"/>
                      <a:pt x="f3" y="f5"/>
                    </a:cubicBezTo>
                    <a:cubicBezTo>
                      <a:pt x="f3" y="f63"/>
                      <a:pt x="f42" y="f2"/>
                      <a:pt x="f5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5" name="Google Shape;10103;p74">
                <a:extLst>
                  <a:ext uri="{FF2B5EF4-FFF2-40B4-BE49-F238E27FC236}">
                    <a16:creationId xmlns:a16="http://schemas.microsoft.com/office/drawing/2014/main" id="{5C9DDC6A-C641-5E06-4134-49ABF993D319}"/>
                  </a:ext>
                </a:extLst>
              </p:cNvPr>
              <p:cNvSpPr/>
              <p:nvPr/>
            </p:nvSpPr>
            <p:spPr>
              <a:xfrm>
                <a:off x="8539307" y="4166509"/>
                <a:ext cx="172455" cy="8603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6396"/>
                  <a:gd name="f4" fmla="val 2994"/>
                  <a:gd name="f5" fmla="val 3214"/>
                  <a:gd name="f6" fmla="val 1"/>
                  <a:gd name="f7" fmla="val 1450"/>
                  <a:gd name="f8" fmla="val 662"/>
                  <a:gd name="f9" fmla="val 1513"/>
                  <a:gd name="f10" fmla="val 2332"/>
                  <a:gd name="f11" fmla="val 2993"/>
                  <a:gd name="f12" fmla="val 4947"/>
                  <a:gd name="f13" fmla="*/ f0 1 6396"/>
                  <a:gd name="f14" fmla="*/ f1 1 2994"/>
                  <a:gd name="f15" fmla="val f2"/>
                  <a:gd name="f16" fmla="val f3"/>
                  <a:gd name="f17" fmla="val f4"/>
                  <a:gd name="f18" fmla="+- f17 0 f15"/>
                  <a:gd name="f19" fmla="+- f16 0 f15"/>
                  <a:gd name="f20" fmla="*/ f19 1 6396"/>
                  <a:gd name="f21" fmla="*/ f18 1 2994"/>
                  <a:gd name="f22" fmla="*/ f15 1 f20"/>
                  <a:gd name="f23" fmla="*/ f16 1 f20"/>
                  <a:gd name="f24" fmla="*/ f15 1 f21"/>
                  <a:gd name="f25" fmla="*/ f17 1 f21"/>
                  <a:gd name="f26" fmla="*/ f22 f13 1"/>
                  <a:gd name="f27" fmla="*/ f23 f13 1"/>
                  <a:gd name="f28" fmla="*/ f25 f14 1"/>
                  <a:gd name="f29" fmla="*/ f24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6" t="f29" r="f27" b="f28"/>
                <a:pathLst>
                  <a:path w="6396" h="2994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cubicBezTo>
                      <a:pt x="f2" y="f10"/>
                      <a:pt x="f7" y="f11"/>
                      <a:pt x="f5" y="f11"/>
                    </a:cubicBezTo>
                    <a:cubicBezTo>
                      <a:pt x="f12" y="f11"/>
                      <a:pt x="f3" y="f10"/>
                      <a:pt x="f3" y="f9"/>
                    </a:cubicBezTo>
                    <a:cubicBezTo>
                      <a:pt x="f3" y="f8"/>
                      <a:pt x="f12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6" name="Google Shape;10104;p74">
                <a:extLst>
                  <a:ext uri="{FF2B5EF4-FFF2-40B4-BE49-F238E27FC236}">
                    <a16:creationId xmlns:a16="http://schemas.microsoft.com/office/drawing/2014/main" id="{6E4C2C34-C96A-151B-769E-A6B99759F969}"/>
                  </a:ext>
                </a:extLst>
              </p:cNvPr>
              <p:cNvSpPr/>
              <p:nvPr/>
            </p:nvSpPr>
            <p:spPr>
              <a:xfrm>
                <a:off x="8539307" y="4256138"/>
                <a:ext cx="118936" cy="6882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411"/>
                  <a:gd name="f4" fmla="val 2395"/>
                  <a:gd name="f5" fmla="val 1135"/>
                  <a:gd name="f6" fmla="val 1450"/>
                  <a:gd name="f7" fmla="val 347"/>
                  <a:gd name="f8" fmla="val 1765"/>
                  <a:gd name="f9" fmla="val 882"/>
                  <a:gd name="f10" fmla="val 2017"/>
                  <a:gd name="f11" fmla="val 1355"/>
                  <a:gd name="f12" fmla="val 2237"/>
                  <a:gd name="f13" fmla="val 2332"/>
                  <a:gd name="f14" fmla="val 3151"/>
                  <a:gd name="f15" fmla="val 3308"/>
                  <a:gd name="f16" fmla="val 3560"/>
                  <a:gd name="f17" fmla="val 1733"/>
                  <a:gd name="f18" fmla="val 3907"/>
                  <a:gd name="f19" fmla="val 631"/>
                  <a:gd name="f20" fmla="val 4033"/>
                  <a:gd name="f21" fmla="val 694"/>
                  <a:gd name="f22" fmla="val 3623"/>
                  <a:gd name="f23" fmla="val 757"/>
                  <a:gd name="f24" fmla="val 3182"/>
                  <a:gd name="f25" fmla="val 2363"/>
                  <a:gd name="f26" fmla="val 1261"/>
                  <a:gd name="f27" fmla="val 599"/>
                  <a:gd name="f28" fmla="val 567"/>
                  <a:gd name="f29" fmla="val 316"/>
                  <a:gd name="f30" fmla="val 221"/>
                  <a:gd name="f31" fmla="val 158"/>
                  <a:gd name="f32" fmla="val 127"/>
                  <a:gd name="f33" fmla="*/ f0 1 4411"/>
                  <a:gd name="f34" fmla="*/ f1 1 2395"/>
                  <a:gd name="f35" fmla="val f2"/>
                  <a:gd name="f36" fmla="val f3"/>
                  <a:gd name="f37" fmla="val f4"/>
                  <a:gd name="f38" fmla="+- f37 0 f35"/>
                  <a:gd name="f39" fmla="+- f36 0 f35"/>
                  <a:gd name="f40" fmla="*/ f39 1 4411"/>
                  <a:gd name="f41" fmla="*/ f38 1 2395"/>
                  <a:gd name="f42" fmla="*/ f35 1 f40"/>
                  <a:gd name="f43" fmla="*/ f36 1 f40"/>
                  <a:gd name="f44" fmla="*/ f35 1 f41"/>
                  <a:gd name="f45" fmla="*/ f37 1 f41"/>
                  <a:gd name="f46" fmla="*/ f42 f33 1"/>
                  <a:gd name="f47" fmla="*/ f43 f33 1"/>
                  <a:gd name="f48" fmla="*/ f45 f34 1"/>
                  <a:gd name="f49" fmla="*/ f44 f3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6" t="f49" r="f47" b="f48"/>
                <a:pathLst>
                  <a:path w="4411" h="2395">
                    <a:moveTo>
                      <a:pt x="f2" y="f2"/>
                    </a:moveTo>
                    <a:lnTo>
                      <a:pt x="f2" y="f5"/>
                    </a:lnTo>
                    <a:cubicBezTo>
                      <a:pt x="f2" y="f6"/>
                      <a:pt x="f7" y="f8"/>
                      <a:pt x="f9" y="f10"/>
                    </a:cubicBezTo>
                    <a:cubicBezTo>
                      <a:pt x="f11" y="f12"/>
                      <a:pt x="f13" y="f4"/>
                      <a:pt x="f14" y="f4"/>
                    </a:cubicBezTo>
                    <a:lnTo>
                      <a:pt x="f15" y="f4"/>
                    </a:lnTo>
                    <a:cubicBezTo>
                      <a:pt x="f16" y="f17"/>
                      <a:pt x="f18" y="f5"/>
                      <a:pt x="f3" y="f19"/>
                    </a:cubicBezTo>
                    <a:lnTo>
                      <a:pt x="f3" y="f19"/>
                    </a:lnTo>
                    <a:cubicBezTo>
                      <a:pt x="f20" y="f21"/>
                      <a:pt x="f22" y="f23"/>
                      <a:pt x="f24" y="f23"/>
                    </a:cubicBezTo>
                    <a:cubicBezTo>
                      <a:pt x="f25" y="f23"/>
                      <a:pt x="f26" y="f27"/>
                      <a:pt x="f28" y="f29"/>
                    </a:cubicBezTo>
                    <a:cubicBezTo>
                      <a:pt x="f7" y="f30"/>
                      <a:pt x="f31" y="f32"/>
                      <a:pt x="f2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7" name="Google Shape;10105;p74">
                <a:extLst>
                  <a:ext uri="{FF2B5EF4-FFF2-40B4-BE49-F238E27FC236}">
                    <a16:creationId xmlns:a16="http://schemas.microsoft.com/office/drawing/2014/main" id="{DCBF5536-A376-CB8C-1847-12C0B724C558}"/>
                  </a:ext>
                </a:extLst>
              </p:cNvPr>
              <p:cNvSpPr/>
              <p:nvPr/>
            </p:nvSpPr>
            <p:spPr>
              <a:xfrm>
                <a:off x="8539307" y="4397386"/>
                <a:ext cx="114702" cy="6882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254"/>
                  <a:gd name="f4" fmla="val 2395"/>
                  <a:gd name="f5" fmla="val 1197"/>
                  <a:gd name="f6" fmla="val 1701"/>
                  <a:gd name="f7" fmla="val 1355"/>
                  <a:gd name="f8" fmla="val 3182"/>
                  <a:gd name="f9" fmla="val 3560"/>
                  <a:gd name="f10" fmla="val 3907"/>
                  <a:gd name="f11" fmla="val 2363"/>
                  <a:gd name="f12" fmla="val 2332"/>
                  <a:gd name="f13" fmla="val 3875"/>
                  <a:gd name="f14" fmla="val 1859"/>
                  <a:gd name="f15" fmla="val 3340"/>
                  <a:gd name="f16" fmla="val 756"/>
                  <a:gd name="f17" fmla="val 1261"/>
                  <a:gd name="f18" fmla="val 599"/>
                  <a:gd name="f19" fmla="val 567"/>
                  <a:gd name="f20" fmla="val 315"/>
                  <a:gd name="f21" fmla="val 347"/>
                  <a:gd name="f22" fmla="val 252"/>
                  <a:gd name="f23" fmla="val 158"/>
                  <a:gd name="f24" fmla="val 126"/>
                  <a:gd name="f25" fmla="*/ f0 1 4254"/>
                  <a:gd name="f26" fmla="*/ f1 1 2395"/>
                  <a:gd name="f27" fmla="val f2"/>
                  <a:gd name="f28" fmla="val f3"/>
                  <a:gd name="f29" fmla="val f4"/>
                  <a:gd name="f30" fmla="+- f29 0 f27"/>
                  <a:gd name="f31" fmla="+- f28 0 f27"/>
                  <a:gd name="f32" fmla="*/ f31 1 4254"/>
                  <a:gd name="f33" fmla="*/ f30 1 2395"/>
                  <a:gd name="f34" fmla="*/ f27 1 f32"/>
                  <a:gd name="f35" fmla="*/ f28 1 f32"/>
                  <a:gd name="f36" fmla="*/ f27 1 f33"/>
                  <a:gd name="f37" fmla="*/ f29 1 f33"/>
                  <a:gd name="f38" fmla="*/ f34 f25 1"/>
                  <a:gd name="f39" fmla="*/ f35 f25 1"/>
                  <a:gd name="f40" fmla="*/ f37 f26 1"/>
                  <a:gd name="f41" fmla="*/ f36 f2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8" t="f41" r="f39" b="f40"/>
                <a:pathLst>
                  <a:path w="4254" h="2395">
                    <a:moveTo>
                      <a:pt x="f2" y="f2"/>
                    </a:moveTo>
                    <a:lnTo>
                      <a:pt x="f2" y="f5"/>
                    </a:lnTo>
                    <a:cubicBezTo>
                      <a:pt x="f2" y="f6"/>
                      <a:pt x="f7" y="f4"/>
                      <a:pt x="f8" y="f4"/>
                    </a:cubicBezTo>
                    <a:cubicBezTo>
                      <a:pt x="f9" y="f4"/>
                      <a:pt x="f10" y="f11"/>
                      <a:pt x="f3" y="f12"/>
                    </a:cubicBezTo>
                    <a:cubicBezTo>
                      <a:pt x="f13" y="f14"/>
                      <a:pt x="f9" y="f7"/>
                      <a:pt x="f15" y="f16"/>
                    </a:cubicBezTo>
                    <a:lnTo>
                      <a:pt x="f8" y="f16"/>
                    </a:lnTo>
                    <a:cubicBezTo>
                      <a:pt x="f11" y="f16"/>
                      <a:pt x="f17" y="f18"/>
                      <a:pt x="f19" y="f20"/>
                    </a:cubicBezTo>
                    <a:cubicBezTo>
                      <a:pt x="f21" y="f22"/>
                      <a:pt x="f23" y="f24"/>
                      <a:pt x="f2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08" name="Google Shape;10106;p74">
                <a:extLst>
                  <a:ext uri="{FF2B5EF4-FFF2-40B4-BE49-F238E27FC236}">
                    <a16:creationId xmlns:a16="http://schemas.microsoft.com/office/drawing/2014/main" id="{D8316031-AFE1-361A-93F9-89FCED391AC1}"/>
                  </a:ext>
                </a:extLst>
              </p:cNvPr>
              <p:cNvSpPr/>
              <p:nvPr/>
            </p:nvSpPr>
            <p:spPr>
              <a:xfrm>
                <a:off x="8538447" y="4326748"/>
                <a:ext cx="84124" cy="6974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120"/>
                  <a:gd name="f4" fmla="val 2427"/>
                  <a:gd name="f5" fmla="val 1"/>
                  <a:gd name="f6" fmla="val 1167"/>
                  <a:gd name="f7" fmla="val 32"/>
                  <a:gd name="f8" fmla="val 1482"/>
                  <a:gd name="f9" fmla="val 379"/>
                  <a:gd name="f10" fmla="val 1797"/>
                  <a:gd name="f11" fmla="val 914"/>
                  <a:gd name="f12" fmla="val 2017"/>
                  <a:gd name="f13" fmla="val 1387"/>
                  <a:gd name="f14" fmla="val 2238"/>
                  <a:gd name="f15" fmla="val 2332"/>
                  <a:gd name="f16" fmla="val 2395"/>
                  <a:gd name="f17" fmla="val 3057"/>
                  <a:gd name="f18" fmla="val 2143"/>
                  <a:gd name="f19" fmla="val 3025"/>
                  <a:gd name="f20" fmla="val 1860"/>
                  <a:gd name="f21" fmla="val 1608"/>
                  <a:gd name="f22" fmla="val 1324"/>
                  <a:gd name="f23" fmla="val 3088"/>
                  <a:gd name="f24" fmla="val 1041"/>
                  <a:gd name="f25" fmla="val 757"/>
                  <a:gd name="f26" fmla="val 1230"/>
                  <a:gd name="f27" fmla="val 599"/>
                  <a:gd name="f28" fmla="val 536"/>
                  <a:gd name="f29" fmla="val 316"/>
                  <a:gd name="f30" fmla="val 347"/>
                  <a:gd name="f31" fmla="val 253"/>
                  <a:gd name="f32" fmla="val 158"/>
                  <a:gd name="f33" fmla="val 127"/>
                  <a:gd name="f34" fmla="*/ f0 1 3120"/>
                  <a:gd name="f35" fmla="*/ f1 1 2427"/>
                  <a:gd name="f36" fmla="val f2"/>
                  <a:gd name="f37" fmla="val f3"/>
                  <a:gd name="f38" fmla="val f4"/>
                  <a:gd name="f39" fmla="+- f38 0 f36"/>
                  <a:gd name="f40" fmla="+- f37 0 f36"/>
                  <a:gd name="f41" fmla="*/ f40 1 3120"/>
                  <a:gd name="f42" fmla="*/ f39 1 2427"/>
                  <a:gd name="f43" fmla="*/ f36 1 f41"/>
                  <a:gd name="f44" fmla="*/ f37 1 f41"/>
                  <a:gd name="f45" fmla="*/ f36 1 f42"/>
                  <a:gd name="f46" fmla="*/ f38 1 f42"/>
                  <a:gd name="f47" fmla="*/ f43 f34 1"/>
                  <a:gd name="f48" fmla="*/ f44 f34 1"/>
                  <a:gd name="f49" fmla="*/ f46 f35 1"/>
                  <a:gd name="f50" fmla="*/ f45 f3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7" t="f50" r="f48" b="f49"/>
                <a:pathLst>
                  <a:path w="3120" h="2427">
                    <a:moveTo>
                      <a:pt x="f5" y="f5"/>
                    </a:moveTo>
                    <a:lnTo>
                      <a:pt x="f5" y="f6"/>
                    </a:lnTo>
                    <a:lnTo>
                      <a:pt x="f7" y="f6"/>
                    </a:lnTo>
                    <a:cubicBezTo>
                      <a:pt x="f7" y="f8"/>
                      <a:pt x="f9" y="f10"/>
                      <a:pt x="f11" y="f12"/>
                    </a:cubicBezTo>
                    <a:cubicBezTo>
                      <a:pt x="f13" y="f14"/>
                      <a:pt x="f15" y="f16"/>
                      <a:pt x="f3" y="f4"/>
                    </a:cubicBezTo>
                    <a:cubicBezTo>
                      <a:pt x="f17" y="f18"/>
                      <a:pt x="f19" y="f20"/>
                      <a:pt x="f19" y="f21"/>
                    </a:cubicBezTo>
                    <a:cubicBezTo>
                      <a:pt x="f19" y="f22"/>
                      <a:pt x="f23" y="f24"/>
                      <a:pt x="f3" y="f25"/>
                    </a:cubicBezTo>
                    <a:cubicBezTo>
                      <a:pt x="f15" y="f25"/>
                      <a:pt x="f26" y="f27"/>
                      <a:pt x="f28" y="f29"/>
                    </a:cubicBezTo>
                    <a:cubicBezTo>
                      <a:pt x="f30" y="f31"/>
                      <a:pt x="f32" y="f33"/>
                      <a:pt x="f5" y="f5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209" name="Google Shape;10125;p74">
              <a:extLst>
                <a:ext uri="{FF2B5EF4-FFF2-40B4-BE49-F238E27FC236}">
                  <a16:creationId xmlns:a16="http://schemas.microsoft.com/office/drawing/2014/main" id="{2E7F26BC-E1C7-E0CD-DC31-5D92A2C142F5}"/>
                </a:ext>
              </a:extLst>
            </p:cNvPr>
            <p:cNvGrpSpPr/>
            <p:nvPr/>
          </p:nvGrpSpPr>
          <p:grpSpPr>
            <a:xfrm>
              <a:off x="7810036" y="1314139"/>
              <a:ext cx="445504" cy="476017"/>
              <a:chOff x="7810036" y="1314139"/>
              <a:chExt cx="445504" cy="476017"/>
            </a:xfrm>
          </p:grpSpPr>
          <p:sp>
            <p:nvSpPr>
              <p:cNvPr id="210" name="Google Shape;10126;p74">
                <a:extLst>
                  <a:ext uri="{FF2B5EF4-FFF2-40B4-BE49-F238E27FC236}">
                    <a16:creationId xmlns:a16="http://schemas.microsoft.com/office/drawing/2014/main" id="{5D648A1E-C591-AD46-CA43-83B3615C144C}"/>
                  </a:ext>
                </a:extLst>
              </p:cNvPr>
              <p:cNvSpPr/>
              <p:nvPr/>
            </p:nvSpPr>
            <p:spPr>
              <a:xfrm>
                <a:off x="7901120" y="1573453"/>
                <a:ext cx="262213" cy="2167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436"/>
                  <a:gd name="f4" fmla="val 5766"/>
                  <a:gd name="f5" fmla="val 410"/>
                  <a:gd name="f6" fmla="val 158"/>
                  <a:gd name="f7" fmla="val 1"/>
                  <a:gd name="f8" fmla="val 189"/>
                  <a:gd name="f9" fmla="val 662"/>
                  <a:gd name="f10" fmla="val 190"/>
                  <a:gd name="f11" fmla="val 820"/>
                  <a:gd name="f12" fmla="val 883"/>
                  <a:gd name="f13" fmla="val 1670"/>
                  <a:gd name="f14" fmla="val 5419"/>
                  <a:gd name="f15" fmla="val 1702"/>
                  <a:gd name="f16" fmla="val 5608"/>
                  <a:gd name="f17" fmla="val 1859"/>
                  <a:gd name="f18" fmla="val 2048"/>
                  <a:gd name="f19" fmla="val 5356"/>
                  <a:gd name="f20" fmla="val 5545"/>
                  <a:gd name="f21" fmla="val 6554"/>
                  <a:gd name="f22" fmla="val 7026"/>
                  <a:gd name="f23" fmla="val 7247"/>
                  <a:gd name="f24" fmla="val 7404"/>
                  <a:gd name="f25" fmla="val 630"/>
                  <a:gd name="f26" fmla="*/ f0 1 7436"/>
                  <a:gd name="f27" fmla="*/ f1 1 5766"/>
                  <a:gd name="f28" fmla="val f2"/>
                  <a:gd name="f29" fmla="val f3"/>
                  <a:gd name="f30" fmla="val f4"/>
                  <a:gd name="f31" fmla="+- f30 0 f28"/>
                  <a:gd name="f32" fmla="+- f29 0 f28"/>
                  <a:gd name="f33" fmla="*/ f32 1 7436"/>
                  <a:gd name="f34" fmla="*/ f31 1 5766"/>
                  <a:gd name="f35" fmla="*/ f28 1 f33"/>
                  <a:gd name="f36" fmla="*/ f29 1 f33"/>
                  <a:gd name="f37" fmla="*/ f28 1 f34"/>
                  <a:gd name="f38" fmla="*/ f30 1 f34"/>
                  <a:gd name="f39" fmla="*/ f35 f26 1"/>
                  <a:gd name="f40" fmla="*/ f36 f26 1"/>
                  <a:gd name="f41" fmla="*/ f38 f27 1"/>
                  <a:gd name="f42" fmla="*/ f37 f2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9" t="f42" r="f40" b="f41"/>
                <a:pathLst>
                  <a:path w="7436" h="5766">
                    <a:moveTo>
                      <a:pt x="f5" y="f2"/>
                    </a:moveTo>
                    <a:cubicBezTo>
                      <a:pt x="f6" y="f2"/>
                      <a:pt x="f7" y="f8"/>
                      <a:pt x="f7" y="f5"/>
                    </a:cubicBezTo>
                    <a:cubicBezTo>
                      <a:pt x="f7" y="f9"/>
                      <a:pt x="f10" y="f11"/>
                      <a:pt x="f5" y="f11"/>
                    </a:cubicBezTo>
                    <a:lnTo>
                      <a:pt x="f12" y="f11"/>
                    </a:lnTo>
                    <a:lnTo>
                      <a:pt x="f13" y="f14"/>
                    </a:lnTo>
                    <a:cubicBezTo>
                      <a:pt x="f15" y="f16"/>
                      <a:pt x="f17" y="f4"/>
                      <a:pt x="f18" y="f4"/>
                    </a:cubicBezTo>
                    <a:lnTo>
                      <a:pt x="f19" y="f4"/>
                    </a:lnTo>
                    <a:cubicBezTo>
                      <a:pt x="f20" y="f4"/>
                      <a:pt x="f4" y="f16"/>
                      <a:pt x="f4" y="f14"/>
                    </a:cubicBezTo>
                    <a:lnTo>
                      <a:pt x="f21" y="f11"/>
                    </a:lnTo>
                    <a:lnTo>
                      <a:pt x="f22" y="f11"/>
                    </a:lnTo>
                    <a:cubicBezTo>
                      <a:pt x="f23" y="f11"/>
                      <a:pt x="f24" y="f25"/>
                      <a:pt x="f24" y="f5"/>
                    </a:cubicBezTo>
                    <a:cubicBezTo>
                      <a:pt x="f3" y="f8"/>
                      <a:pt x="f23" y="f2"/>
                      <a:pt x="f22" y="f2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11" name="Google Shape;10127;p74">
                <a:extLst>
                  <a:ext uri="{FF2B5EF4-FFF2-40B4-BE49-F238E27FC236}">
                    <a16:creationId xmlns:a16="http://schemas.microsoft.com/office/drawing/2014/main" id="{E1D0E7B3-0F14-053D-D037-B6CFBAD93AD4}"/>
                  </a:ext>
                </a:extLst>
              </p:cNvPr>
              <p:cNvSpPr/>
              <p:nvPr/>
            </p:nvSpPr>
            <p:spPr>
              <a:xfrm>
                <a:off x="7810036" y="1314139"/>
                <a:ext cx="445504" cy="22974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2634"/>
                  <a:gd name="f4" fmla="val 6113"/>
                  <a:gd name="f5" fmla="val 378"/>
                  <a:gd name="f6" fmla="val 1"/>
                  <a:gd name="f7" fmla="val 158"/>
                  <a:gd name="f8" fmla="val 190"/>
                  <a:gd name="f9" fmla="val 442"/>
                  <a:gd name="f10" fmla="val 5672"/>
                  <a:gd name="f11" fmla="val 5892"/>
                  <a:gd name="f12" fmla="val 189"/>
                  <a:gd name="f13" fmla="val 3088"/>
                  <a:gd name="f14" fmla="val 3245"/>
                  <a:gd name="f15" fmla="val 5514"/>
                  <a:gd name="f16" fmla="val 3560"/>
                  <a:gd name="f17" fmla="val 4947"/>
                  <a:gd name="f18" fmla="val 4001"/>
                  <a:gd name="f19" fmla="val 4569"/>
                  <a:gd name="f20" fmla="val 3875"/>
                  <a:gd name="f21" fmla="val 4285"/>
                  <a:gd name="f22" fmla="val 3812"/>
                  <a:gd name="f23" fmla="val 3970"/>
                  <a:gd name="f24" fmla="val 3624"/>
                  <a:gd name="f25" fmla="val 2238"/>
                  <a:gd name="f26" fmla="val 4915"/>
                  <a:gd name="f27" fmla="val 1135"/>
                  <a:gd name="f28" fmla="val 6301"/>
                  <a:gd name="f29" fmla="val 7656"/>
                  <a:gd name="f30" fmla="val 8759"/>
                  <a:gd name="f31" fmla="val 3939"/>
                  <a:gd name="f32" fmla="val 8696"/>
                  <a:gd name="f33" fmla="val 4254"/>
                  <a:gd name="f34" fmla="val 8570"/>
                  <a:gd name="f35" fmla="val 9011"/>
                  <a:gd name="f36" fmla="val 5010"/>
                  <a:gd name="f37" fmla="val 9326"/>
                  <a:gd name="f38" fmla="val 9483"/>
                  <a:gd name="f39" fmla="val 12193"/>
                  <a:gd name="f40" fmla="val 12445"/>
                  <a:gd name="f41" fmla="val 12602"/>
                  <a:gd name="f42" fmla="val 12224"/>
                  <a:gd name="f43" fmla="*/ f0 1 12634"/>
                  <a:gd name="f44" fmla="*/ f1 1 6113"/>
                  <a:gd name="f45" fmla="val f2"/>
                  <a:gd name="f46" fmla="val f3"/>
                  <a:gd name="f47" fmla="val f4"/>
                  <a:gd name="f48" fmla="+- f47 0 f45"/>
                  <a:gd name="f49" fmla="+- f46 0 f45"/>
                  <a:gd name="f50" fmla="*/ f49 1 12634"/>
                  <a:gd name="f51" fmla="*/ f48 1 6113"/>
                  <a:gd name="f52" fmla="*/ f45 1 f50"/>
                  <a:gd name="f53" fmla="*/ f46 1 f50"/>
                  <a:gd name="f54" fmla="*/ f45 1 f51"/>
                  <a:gd name="f55" fmla="*/ f47 1 f51"/>
                  <a:gd name="f56" fmla="*/ f52 f43 1"/>
                  <a:gd name="f57" fmla="*/ f53 f43 1"/>
                  <a:gd name="f58" fmla="*/ f55 f44 1"/>
                  <a:gd name="f59" fmla="*/ f54 f4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56" t="f59" r="f57" b="f58"/>
                <a:pathLst>
                  <a:path w="12634" h="6113">
                    <a:moveTo>
                      <a:pt x="f5" y="f6"/>
                    </a:moveTo>
                    <a:cubicBezTo>
                      <a:pt x="f7" y="f6"/>
                      <a:pt x="f2" y="f8"/>
                      <a:pt x="f2" y="f9"/>
                    </a:cubicBezTo>
                    <a:lnTo>
                      <a:pt x="f2" y="f10"/>
                    </a:lnTo>
                    <a:cubicBezTo>
                      <a:pt x="f2" y="f11"/>
                      <a:pt x="f12" y="f4"/>
                      <a:pt x="f5" y="f4"/>
                    </a:cubicBezTo>
                    <a:lnTo>
                      <a:pt x="f13" y="f4"/>
                    </a:lnTo>
                    <a:cubicBezTo>
                      <a:pt x="f14" y="f15"/>
                      <a:pt x="f16" y="f17"/>
                      <a:pt x="f18" y="f19"/>
                    </a:cubicBezTo>
                    <a:cubicBezTo>
                      <a:pt x="f20" y="f21"/>
                      <a:pt x="f22" y="f23"/>
                      <a:pt x="f22" y="f24"/>
                    </a:cubicBezTo>
                    <a:cubicBezTo>
                      <a:pt x="f22" y="f25"/>
                      <a:pt x="f26" y="f27"/>
                      <a:pt x="f28" y="f27"/>
                    </a:cubicBezTo>
                    <a:cubicBezTo>
                      <a:pt x="f29" y="f27"/>
                      <a:pt x="f30" y="f25"/>
                      <a:pt x="f30" y="f24"/>
                    </a:cubicBezTo>
                    <a:cubicBezTo>
                      <a:pt x="f30" y="f31"/>
                      <a:pt x="f32" y="f33"/>
                      <a:pt x="f34" y="f19"/>
                    </a:cubicBezTo>
                    <a:cubicBezTo>
                      <a:pt x="f35" y="f36"/>
                      <a:pt x="f37" y="f15"/>
                      <a:pt x="f38" y="f4"/>
                    </a:cubicBezTo>
                    <a:lnTo>
                      <a:pt x="f39" y="f4"/>
                    </a:lnTo>
                    <a:cubicBezTo>
                      <a:pt x="f40" y="f4"/>
                      <a:pt x="f41" y="f11"/>
                      <a:pt x="f41" y="f10"/>
                    </a:cubicBezTo>
                    <a:lnTo>
                      <a:pt x="f41" y="f9"/>
                    </a:lnTo>
                    <a:cubicBezTo>
                      <a:pt x="f3" y="f8"/>
                      <a:pt x="f40" y="f6"/>
                      <a:pt x="f42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212" name="Google Shape;10128;p74">
                <a:extLst>
                  <a:ext uri="{FF2B5EF4-FFF2-40B4-BE49-F238E27FC236}">
                    <a16:creationId xmlns:a16="http://schemas.microsoft.com/office/drawing/2014/main" id="{8840FA23-25FB-806D-CDF2-0B98B132A855}"/>
                  </a:ext>
                </a:extLst>
              </p:cNvPr>
              <p:cNvSpPr/>
              <p:nvPr/>
            </p:nvSpPr>
            <p:spPr>
              <a:xfrm>
                <a:off x="7949994" y="1386367"/>
                <a:ext cx="165561" cy="15513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695"/>
                  <a:gd name="f4" fmla="val 4128"/>
                  <a:gd name="f5" fmla="val 2364"/>
                  <a:gd name="f6" fmla="val 1"/>
                  <a:gd name="f7" fmla="val 1450"/>
                  <a:gd name="f8" fmla="val 694"/>
                  <a:gd name="f9" fmla="val 757"/>
                  <a:gd name="f10" fmla="val 1670"/>
                  <a:gd name="f11" fmla="val 2080"/>
                  <a:gd name="f12" fmla="val 851"/>
                  <a:gd name="f13" fmla="val 2489"/>
                  <a:gd name="f14" fmla="val 1167"/>
                  <a:gd name="f15" fmla="val 2805"/>
                  <a:gd name="f16" fmla="val 599"/>
                  <a:gd name="f17" fmla="val 3120"/>
                  <a:gd name="f18" fmla="val 190"/>
                  <a:gd name="f19" fmla="val 3592"/>
                  <a:gd name="f20" fmla="val 4475"/>
                  <a:gd name="f21" fmla="val 3561"/>
                  <a:gd name="f22" fmla="val 4065"/>
                  <a:gd name="f23" fmla="val 3088"/>
                  <a:gd name="f24" fmla="val 3529"/>
                  <a:gd name="f25" fmla="val 3813"/>
                  <a:gd name="f26" fmla="val 4002"/>
                  <a:gd name="f27" fmla="val 3277"/>
                  <a:gd name="f28" fmla="*/ f0 1 4695"/>
                  <a:gd name="f29" fmla="*/ f1 1 4128"/>
                  <a:gd name="f30" fmla="val f2"/>
                  <a:gd name="f31" fmla="val f3"/>
                  <a:gd name="f32" fmla="val f4"/>
                  <a:gd name="f33" fmla="+- f32 0 f30"/>
                  <a:gd name="f34" fmla="+- f31 0 f30"/>
                  <a:gd name="f35" fmla="*/ f34 1 4695"/>
                  <a:gd name="f36" fmla="*/ f33 1 4128"/>
                  <a:gd name="f37" fmla="*/ f30 1 f35"/>
                  <a:gd name="f38" fmla="*/ f31 1 f35"/>
                  <a:gd name="f39" fmla="*/ f30 1 f36"/>
                  <a:gd name="f40" fmla="*/ f32 1 f36"/>
                  <a:gd name="f41" fmla="*/ f37 f28 1"/>
                  <a:gd name="f42" fmla="*/ f38 f28 1"/>
                  <a:gd name="f43" fmla="*/ f40 f29 1"/>
                  <a:gd name="f44" fmla="*/ f39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41" t="f44" r="f42" b="f43"/>
                <a:pathLst>
                  <a:path w="4695" h="4128">
                    <a:moveTo>
                      <a:pt x="f5" y="f6"/>
                    </a:moveTo>
                    <a:cubicBezTo>
                      <a:pt x="f7" y="f6"/>
                      <a:pt x="f8" y="f9"/>
                      <a:pt x="f8" y="f10"/>
                    </a:cubicBezTo>
                    <a:cubicBezTo>
                      <a:pt x="f8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6" y="f4"/>
                    </a:cubicBezTo>
                    <a:lnTo>
                      <a:pt x="f3" y="f4"/>
                    </a:lnTo>
                    <a:cubicBezTo>
                      <a:pt x="f20" y="f21"/>
                      <a:pt x="f22" y="f23"/>
                      <a:pt x="f24" y="f15"/>
                    </a:cubicBezTo>
                    <a:cubicBezTo>
                      <a:pt x="f25" y="f13"/>
                      <a:pt x="f26" y="f11"/>
                      <a:pt x="f26" y="f10"/>
                    </a:cubicBezTo>
                    <a:cubicBezTo>
                      <a:pt x="f26" y="f9"/>
                      <a:pt x="f27" y="f6"/>
                      <a:pt x="f5" y="f6"/>
                    </a:cubicBezTo>
                    <a:close/>
                  </a:path>
                </a:pathLst>
              </a:custGeom>
              <a:solidFill>
                <a:srgbClr val="720000"/>
              </a:solidFill>
              <a:ln cap="flat">
                <a:noFill/>
                <a:prstDash val="solid"/>
              </a:ln>
            </p:spPr>
            <p:txBody>
              <a:bodyPr vert="horz" wrap="square" lIns="68570" tIns="68570" rIns="68570" bIns="6857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PE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31C5F6-D25A-3D44-9F90-1600645DD91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0392" y="124705"/>
            <a:ext cx="8679896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800">
                <a:solidFill>
                  <a:srgbClr val="000000"/>
                </a:solidFill>
                <a:latin typeface="Arial"/>
                <a:cs typeface="Arial" pitchFamily="34"/>
              </a:rPr>
              <a:t>Fully Editable Icon Sets: C</a:t>
            </a:r>
          </a:p>
        </p:txBody>
      </p:sp>
      <p:sp>
        <p:nvSpPr>
          <p:cNvPr id="3" name="Isosceles Triangle 68">
            <a:extLst>
              <a:ext uri="{FF2B5EF4-FFF2-40B4-BE49-F238E27FC236}">
                <a16:creationId xmlns:a16="http://schemas.microsoft.com/office/drawing/2014/main" id="{BE456DCE-47CB-206E-8EDF-5BFD88572A00}"/>
              </a:ext>
            </a:extLst>
          </p:cNvPr>
          <p:cNvSpPr/>
          <p:nvPr/>
        </p:nvSpPr>
        <p:spPr>
          <a:xfrm rot="10799991">
            <a:off x="6295515" y="3369518"/>
            <a:ext cx="187278" cy="583231"/>
          </a:xfrm>
          <a:custGeom>
            <a:avLst/>
            <a:gdLst>
              <a:gd name="f0" fmla="val w"/>
              <a:gd name="f1" fmla="val h"/>
              <a:gd name="f2" fmla="val 0"/>
              <a:gd name="f3" fmla="val 1040400"/>
              <a:gd name="f4" fmla="val 3240000"/>
              <a:gd name="f5" fmla="val 41345"/>
              <a:gd name="f6" fmla="val 940666"/>
              <a:gd name="f7" fmla="val 1242"/>
              <a:gd name="f8" fmla="val 653403"/>
              <a:gd name="f9" fmla="val 1057"/>
              <a:gd name="f10" fmla="val 652077"/>
              <a:gd name="f11" fmla="val 447"/>
              <a:gd name="f12" fmla="val 647712"/>
              <a:gd name="f13" fmla="val 4531"/>
              <a:gd name="f14" fmla="val 520200"/>
              <a:gd name="f15" fmla="val 659109"/>
              <a:gd name="f16" fmla="val 174478"/>
              <a:gd name="f17" fmla="val 101622"/>
              <a:gd name="f18" fmla="val 1372451"/>
              <a:gd name="f19" fmla="val 61820"/>
              <a:gd name="f20" fmla="val 1087335"/>
              <a:gd name="f21" fmla="val 728036"/>
              <a:gd name="f22" fmla="val 261055"/>
              <a:gd name="f23" fmla="val 870500"/>
              <a:gd name="f24" fmla="val 439998"/>
              <a:gd name="f25" fmla="val 860164"/>
              <a:gd name="f26" fmla="val 431664"/>
              <a:gd name="f27" fmla="val 161365"/>
              <a:gd name="f28" fmla="val 1800403"/>
              <a:gd name="f29" fmla="val 122098"/>
              <a:gd name="f30" fmla="val 1519120"/>
              <a:gd name="f31" fmla="val 930953"/>
              <a:gd name="f32" fmla="val 515931"/>
              <a:gd name="f33" fmla="val 1035869"/>
              <a:gd name="f34" fmla="val 1039954"/>
              <a:gd name="f35" fmla="val 1039345"/>
              <a:gd name="f36" fmla="val 652078"/>
              <a:gd name="f37" fmla="val 1039160"/>
              <a:gd name="f38" fmla="val 1029316"/>
              <a:gd name="f39" fmla="val 723920"/>
              <a:gd name="f40" fmla="val 217894"/>
              <a:gd name="f41" fmla="val 2205330"/>
              <a:gd name="f42" fmla="val 181840"/>
              <a:gd name="f43" fmla="val 1947070"/>
              <a:gd name="f44" fmla="val 1000266"/>
              <a:gd name="f45" fmla="val 932012"/>
              <a:gd name="f46" fmla="val 949113"/>
              <a:gd name="f47" fmla="val 1298429"/>
              <a:gd name="f48" fmla="val 330192"/>
              <a:gd name="f49" fmla="val 2564220"/>
              <a:gd name="f50" fmla="val 267995"/>
              <a:gd name="f51" fmla="val 237100"/>
              <a:gd name="f52" fmla="val 2342912"/>
              <a:gd name="f53" fmla="val 242309"/>
              <a:gd name="f54" fmla="val 2347112"/>
              <a:gd name="f55" fmla="val 920063"/>
              <a:gd name="f56" fmla="val 1506522"/>
              <a:gd name="f57" fmla="val 865005"/>
              <a:gd name="f58" fmla="val 1900914"/>
              <a:gd name="f59" fmla="val 772406"/>
              <a:gd name="f60" fmla="val 468924"/>
              <a:gd name="f61" fmla="val 835955"/>
              <a:gd name="f62" fmla="val 2109008"/>
              <a:gd name="f63" fmla="val 892044"/>
              <a:gd name="f64" fmla="val 148356"/>
              <a:gd name="f65" fmla="val 276144"/>
              <a:gd name="f66" fmla="val 2663936"/>
              <a:gd name="f67" fmla="val 764256"/>
              <a:gd name="f68" fmla="*/ f0 1 1040400"/>
              <a:gd name="f69" fmla="*/ f1 1 3240000"/>
              <a:gd name="f70" fmla="val f2"/>
              <a:gd name="f71" fmla="val f3"/>
              <a:gd name="f72" fmla="val f4"/>
              <a:gd name="f73" fmla="+- f72 0 f70"/>
              <a:gd name="f74" fmla="+- f71 0 f70"/>
              <a:gd name="f75" fmla="*/ f74 1 1040400"/>
              <a:gd name="f76" fmla="*/ f73 1 3240000"/>
              <a:gd name="f77" fmla="*/ f70 1 f75"/>
              <a:gd name="f78" fmla="*/ f71 1 f75"/>
              <a:gd name="f79" fmla="*/ f70 1 f76"/>
              <a:gd name="f80" fmla="*/ f72 1 f76"/>
              <a:gd name="f81" fmla="*/ f77 f68 1"/>
              <a:gd name="f82" fmla="*/ f78 f68 1"/>
              <a:gd name="f83" fmla="*/ f80 f69 1"/>
              <a:gd name="f84" fmla="*/ f79 f6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1" t="f84" r="f82" b="f83"/>
            <a:pathLst>
              <a:path w="1040400" h="3240000">
                <a:moveTo>
                  <a:pt x="f5" y="f6"/>
                </a:moveTo>
                <a:lnTo>
                  <a:pt x="f7" y="f8"/>
                </a:lnTo>
                <a:lnTo>
                  <a:pt x="f2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2"/>
                </a:lnTo>
                <a:lnTo>
                  <a:pt x="f14" y="f2"/>
                </a:lnTo>
                <a:lnTo>
                  <a:pt x="f15" y="f16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close/>
                <a:moveTo>
                  <a:pt x="f27" y="f28"/>
                </a:moveTo>
                <a:lnTo>
                  <a:pt x="f29" y="f30"/>
                </a:lnTo>
                <a:lnTo>
                  <a:pt x="f31" y="f32"/>
                </a:lnTo>
                <a:lnTo>
                  <a:pt x="f33" y="f12"/>
                </a:lnTo>
                <a:lnTo>
                  <a:pt x="f34" y="f12"/>
                </a:lnTo>
                <a:lnTo>
                  <a:pt x="f35" y="f36"/>
                </a:lnTo>
                <a:lnTo>
                  <a:pt x="f3" y="f8"/>
                </a:lnTo>
                <a:lnTo>
                  <a:pt x="f37" y="f8"/>
                </a:lnTo>
                <a:lnTo>
                  <a:pt x="f38" y="f39"/>
                </a:lnTo>
                <a:close/>
                <a:moveTo>
                  <a:pt x="f40" y="f41"/>
                </a:move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close/>
                <a:moveTo>
                  <a:pt x="f48" y="f49"/>
                </a:moveTo>
                <a:lnTo>
                  <a:pt x="f50" y="f49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close/>
                <a:moveTo>
                  <a:pt x="f59" y="f49"/>
                </a:moveTo>
                <a:lnTo>
                  <a:pt x="f60" y="f49"/>
                </a:lnTo>
                <a:lnTo>
                  <a:pt x="f61" y="f62"/>
                </a:lnTo>
                <a:close/>
                <a:moveTo>
                  <a:pt x="f63" y="f4"/>
                </a:moveTo>
                <a:lnTo>
                  <a:pt x="f64" y="f4"/>
                </a:lnTo>
                <a:lnTo>
                  <a:pt x="f65" y="f66"/>
                </a:lnTo>
                <a:lnTo>
                  <a:pt x="f67" y="f66"/>
                </a:ln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428A5260-9872-7F2E-0C19-2D838822714F}"/>
              </a:ext>
            </a:extLst>
          </p:cNvPr>
          <p:cNvSpPr/>
          <p:nvPr/>
        </p:nvSpPr>
        <p:spPr>
          <a:xfrm>
            <a:off x="6773765" y="3436854"/>
            <a:ext cx="449290" cy="448558"/>
          </a:xfrm>
          <a:custGeom>
            <a:avLst/>
            <a:gdLst>
              <a:gd name="f0" fmla="val w"/>
              <a:gd name="f1" fmla="val h"/>
              <a:gd name="f2" fmla="val 0"/>
              <a:gd name="f3" fmla="val 3228210"/>
              <a:gd name="f4" fmla="val 3222968"/>
              <a:gd name="f5" fmla="val 1619999"/>
              <a:gd name="f6" fmla="val 642446"/>
              <a:gd name="f7" fmla="val 2664115"/>
              <a:gd name="f8" fmla="val 1686562"/>
              <a:gd name="f9" fmla="val 2664116"/>
              <a:gd name="f10" fmla="val 2015013"/>
              <a:gd name="f11" fmla="val 2511495"/>
              <a:gd name="f12" fmla="val 2399422"/>
              <a:gd name="f13" fmla="val 1924159"/>
              <a:gd name="f14" fmla="val 2308568"/>
              <a:gd name="f15" fmla="val 1812086"/>
              <a:gd name="f16" fmla="val 1427912"/>
              <a:gd name="f17" fmla="val 1315839"/>
              <a:gd name="f18" fmla="val 1224985"/>
              <a:gd name="f19" fmla="val 575882"/>
              <a:gd name="f20" fmla="val 575884"/>
              <a:gd name="f21" fmla="val 509997"/>
              <a:gd name="f22" fmla="val 122689"/>
              <a:gd name="f23" fmla="val 942045"/>
              <a:gd name="f24" fmla="val 542556"/>
              <a:gd name="f25" fmla="val 974604"/>
              <a:gd name="f26" fmla="val 1620001"/>
              <a:gd name="f27" fmla="val 7099"/>
              <a:gd name="f28" fmla="val 1686560"/>
              <a:gd name="f29" fmla="val 2900441"/>
              <a:gd name="f30" fmla="val 349390"/>
              <a:gd name="f31" fmla="val 342291"/>
              <a:gd name="f32" fmla="val 330172"/>
              <a:gd name="f33" fmla="val 1679462"/>
              <a:gd name="f34" fmla="*/ f0 1 3228210"/>
              <a:gd name="f35" fmla="*/ f1 1 3222968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3228210"/>
              <a:gd name="f42" fmla="*/ f39 1 3222968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3228210" h="322296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9" y="f4"/>
                </a:lnTo>
                <a:lnTo>
                  <a:pt x="f10" y="f4"/>
                </a:lnTo>
                <a:lnTo>
                  <a:pt x="f10" y="f11"/>
                </a:lnTo>
                <a:cubicBezTo>
                  <a:pt x="f10" y="f12"/>
                  <a:pt x="f13" y="f14"/>
                  <a:pt x="f15" y="f14"/>
                </a:cubicBezTo>
                <a:lnTo>
                  <a:pt x="f16" y="f14"/>
                </a:lnTo>
                <a:cubicBezTo>
                  <a:pt x="f17" y="f14"/>
                  <a:pt x="f18" y="f12"/>
                  <a:pt x="f18" y="f11"/>
                </a:cubicBezTo>
                <a:lnTo>
                  <a:pt x="f18" y="f4"/>
                </a:lnTo>
                <a:lnTo>
                  <a:pt x="f19" y="f4"/>
                </a:lnTo>
                <a:lnTo>
                  <a:pt x="f19" y="f8"/>
                </a:lnTo>
                <a:lnTo>
                  <a:pt x="f20" y="f8"/>
                </a:lnTo>
                <a:close/>
                <a:moveTo>
                  <a:pt x="f21" y="f22"/>
                </a:moveTo>
                <a:lnTo>
                  <a:pt x="f23" y="f22"/>
                </a:lnTo>
                <a:lnTo>
                  <a:pt x="f23" y="f24"/>
                </a:lnTo>
                <a:lnTo>
                  <a:pt x="f21" y="f25"/>
                </a:lnTo>
                <a:close/>
                <a:moveTo>
                  <a:pt x="f26" y="f27"/>
                </a:moveTo>
                <a:lnTo>
                  <a:pt x="f3" y="f28"/>
                </a:lnTo>
                <a:lnTo>
                  <a:pt x="f29" y="f28"/>
                </a:lnTo>
                <a:lnTo>
                  <a:pt x="f26" y="f30"/>
                </a:lnTo>
                <a:close/>
                <a:moveTo>
                  <a:pt x="f5" y="f2"/>
                </a:moveTo>
                <a:lnTo>
                  <a:pt x="f5" y="f31"/>
                </a:lnTo>
                <a:lnTo>
                  <a:pt x="f32" y="f33"/>
                </a:lnTo>
                <a:lnTo>
                  <a:pt x="f2" y="f33"/>
                </a:ln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5" name="Freeform 18">
            <a:extLst>
              <a:ext uri="{FF2B5EF4-FFF2-40B4-BE49-F238E27FC236}">
                <a16:creationId xmlns:a16="http://schemas.microsoft.com/office/drawing/2014/main" id="{5E9DC8F6-E83C-546C-F418-1CA2843D818D}"/>
              </a:ext>
            </a:extLst>
          </p:cNvPr>
          <p:cNvSpPr/>
          <p:nvPr/>
        </p:nvSpPr>
        <p:spPr>
          <a:xfrm>
            <a:off x="8190372" y="3486049"/>
            <a:ext cx="433891" cy="350187"/>
          </a:xfrm>
          <a:custGeom>
            <a:avLst/>
            <a:gdLst>
              <a:gd name="f0" fmla="val w"/>
              <a:gd name="f1" fmla="val h"/>
              <a:gd name="f2" fmla="val 0"/>
              <a:gd name="f3" fmla="val 3307788"/>
              <a:gd name="f4" fmla="val 2669631"/>
              <a:gd name="f5" fmla="val 2793832"/>
              <a:gd name="f6" fmla="val 1478391"/>
              <a:gd name="f7" fmla="val 2772990"/>
              <a:gd name="f8" fmla="val 1635402"/>
              <a:gd name="f9" fmla="val 2717678"/>
              <a:gd name="f10" fmla="val 1784517"/>
              <a:gd name="f11" fmla="val 2633007"/>
              <a:gd name="f12" fmla="val 1915952"/>
              <a:gd name="f13" fmla="val 2695386"/>
              <a:gd name="f14" fmla="val 1951862"/>
              <a:gd name="f15" fmla="val 2772768"/>
              <a:gd name="f16" fmla="val 1955673"/>
              <a:gd name="f17" fmla="val 2841607"/>
              <a:gd name="f18" fmla="val 1924185"/>
              <a:gd name="f19" fmla="val 2943442"/>
              <a:gd name="f20" fmla="val 1877605"/>
              <a:gd name="f21" fmla="val 2999062"/>
              <a:gd name="f22" fmla="val 1766364"/>
              <a:gd name="f23" fmla="val 2975226"/>
              <a:gd name="f24" fmla="val 1656948"/>
              <a:gd name="f25" fmla="val 2955176"/>
              <a:gd name="f26" fmla="val 1564911"/>
              <a:gd name="f27" fmla="val 2883463"/>
              <a:gd name="f28" fmla="val 1495086"/>
              <a:gd name="f29" fmla="val 2807611"/>
              <a:gd name="f30" fmla="val 1247700"/>
              <a:gd name="f31" fmla="val 2807472"/>
              <a:gd name="f32" fmla="val 1256060"/>
              <a:gd name="f33" fmla="val 2994195"/>
              <a:gd name="f34" fmla="val 1281771"/>
              <a:gd name="f35" fmla="val 3148201"/>
              <a:gd name="f36" fmla="val 1421768"/>
              <a:gd name="f37" fmla="val 3189276"/>
              <a:gd name="f38" fmla="val 1610317"/>
              <a:gd name="f39" fmla="val 3235041"/>
              <a:gd name="f40" fmla="val 1820393"/>
              <a:gd name="f41" fmla="val 3128252"/>
              <a:gd name="f42" fmla="val 2033972"/>
              <a:gd name="f43" fmla="val 2932732"/>
              <a:gd name="f44" fmla="val 2123406"/>
              <a:gd name="f45" fmla="val 2789297"/>
              <a:gd name="f46" fmla="val 2189015"/>
              <a:gd name="f47" fmla="val 2626543"/>
              <a:gd name="f48" fmla="val 2174805"/>
              <a:gd name="f49" fmla="val 2499470"/>
              <a:gd name="f50" fmla="val 2094044"/>
              <a:gd name="f51" fmla="val 2427194"/>
              <a:gd name="f52" fmla="val 2172627"/>
              <a:gd name="f53" fmla="val 2343030"/>
              <a:gd name="f54" fmla="val 2241391"/>
              <a:gd name="f55" fmla="val 2248861"/>
              <a:gd name="f56" fmla="val 2297980"/>
              <a:gd name="f57" fmla="val 2178351"/>
              <a:gd name="f58" fmla="val 2340352"/>
              <a:gd name="f59" fmla="val 2104446"/>
              <a:gd name="f60" fmla="val 2374567"/>
              <a:gd name="f61" fmla="val 2027600"/>
              <a:gd name="f62" fmla="val 2398134"/>
              <a:gd name="f63" fmla="val 2397615"/>
              <a:gd name="f64" fmla="val 3265361"/>
              <a:gd name="f65" fmla="val 2549905"/>
              <a:gd name="f66" fmla="val 2537441"/>
              <a:gd name="f67" fmla="val 2669620"/>
              <a:gd name="f68" fmla="val 1653814"/>
              <a:gd name="f69" fmla="val 773102"/>
              <a:gd name="f70" fmla="val 2669642"/>
              <a:gd name="f71" fmla="val 46417"/>
              <a:gd name="f72" fmla="val 2550707"/>
              <a:gd name="f73" fmla="val 2398955"/>
              <a:gd name="f74" fmla="val 1280678"/>
              <a:gd name="f75" fmla="val 2398436"/>
              <a:gd name="f76" fmla="val 1203764"/>
              <a:gd name="f77" fmla="val 2374915"/>
              <a:gd name="f78" fmla="val 1129786"/>
              <a:gd name="f79" fmla="val 2340732"/>
              <a:gd name="f80" fmla="val 1059201"/>
              <a:gd name="f81" fmla="val 2298380"/>
              <a:gd name="f82" fmla="val 693039"/>
              <a:gd name="f83" fmla="val 2078675"/>
              <a:gd name="f84" fmla="val 477900"/>
              <a:gd name="f85" fmla="val 1674935"/>
              <a:gd name="f86" fmla="val 499745"/>
              <a:gd name="f87" fmla="val 1248476"/>
              <a:gd name="f88" fmla="val 1331611"/>
              <a:gd name="f89" fmla="val 201752"/>
              <a:gd name="f90" fmla="val 1206335"/>
              <a:gd name="f91" fmla="val 290902"/>
              <a:gd name="f92" fmla="val 1124761"/>
              <a:gd name="f93" fmla="val 308382"/>
              <a:gd name="f94" fmla="val 1132336"/>
              <a:gd name="f95" fmla="val 435988"/>
              <a:gd name="f96" fmla="val 1160888"/>
              <a:gd name="f97" fmla="val 640507"/>
              <a:gd name="f98" fmla="val 1527973"/>
              <a:gd name="f99" fmla="val 617783"/>
              <a:gd name="f100" fmla="val 1498839"/>
              <a:gd name="f101" fmla="val 840365"/>
              <a:gd name="f102" fmla="val 1455138"/>
              <a:gd name="f103" fmla="val 960979"/>
              <a:gd name="f104" fmla="val 1395705"/>
              <a:gd name="f105" fmla="val 987199"/>
              <a:gd name="f106" fmla="val 1213910"/>
              <a:gd name="f107" fmla="val 1052459"/>
              <a:gd name="f108" fmla="val 1331028"/>
              <a:gd name="f109" fmla="val 972050"/>
              <a:gd name="f110" fmla="val 1364241"/>
              <a:gd name="f111" fmla="val 921357"/>
              <a:gd name="f112" fmla="val 1360745"/>
              <a:gd name="f113" fmla="val 809484"/>
              <a:gd name="f114" fmla="val 1360746"/>
              <a:gd name="f115" fmla="val 646916"/>
              <a:gd name="f116" fmla="val 1111360"/>
              <a:gd name="f117" fmla="val 626523"/>
              <a:gd name="f118" fmla="val 1020462"/>
              <a:gd name="f119" fmla="val 495421"/>
              <a:gd name="f120" fmla="val 941218"/>
              <a:gd name="f121" fmla="val 374224"/>
              <a:gd name="f122" fmla="val 1061250"/>
              <a:gd name="f123" fmla="val 280996"/>
              <a:gd name="f124" fmla="val 2164365"/>
              <a:gd name="f125" fmla="val 80223"/>
              <a:gd name="f126" fmla="val 2021192"/>
              <a:gd name="f127" fmla="val 182108"/>
              <a:gd name="f128" fmla="val 1927964"/>
              <a:gd name="f129" fmla="val 202086"/>
              <a:gd name="f130" fmla="val 1936621"/>
              <a:gd name="f131" fmla="val 347922"/>
              <a:gd name="f132" fmla="val 1969252"/>
              <a:gd name="f133" fmla="val 581657"/>
              <a:gd name="f134" fmla="val 2388778"/>
              <a:gd name="f135" fmla="val 555687"/>
              <a:gd name="f136" fmla="val 2355482"/>
              <a:gd name="f137" fmla="val 810066"/>
              <a:gd name="f138" fmla="val 2305538"/>
              <a:gd name="f139" fmla="val 947910"/>
              <a:gd name="f140" fmla="val 2237615"/>
              <a:gd name="f141" fmla="val 977876"/>
              <a:gd name="f142" fmla="val 2029849"/>
              <a:gd name="f143" fmla="val 2163698"/>
              <a:gd name="f144" fmla="val 960563"/>
              <a:gd name="f145" fmla="val 2201656"/>
              <a:gd name="f146" fmla="val 902628"/>
              <a:gd name="f147" fmla="val 2197660"/>
              <a:gd name="f148" fmla="val 774773"/>
              <a:gd name="f149" fmla="val 2197661"/>
              <a:gd name="f150" fmla="val 588982"/>
              <a:gd name="f151" fmla="val 1912649"/>
              <a:gd name="f152" fmla="val 565676"/>
              <a:gd name="f153" fmla="val 1808765"/>
              <a:gd name="f154" fmla="val 415844"/>
              <a:gd name="f155" fmla="val 1718201"/>
              <a:gd name="f156" fmla="val 277334"/>
              <a:gd name="f157" fmla="val 1855380"/>
              <a:gd name="f158" fmla="val 170787"/>
              <a:gd name="f159" fmla="val 1754169"/>
              <a:gd name="f160" fmla="val 1583512"/>
              <a:gd name="f161" fmla="val 121444"/>
              <a:gd name="f162" fmla="val 1472387"/>
              <a:gd name="f163" fmla="val 145257"/>
              <a:gd name="f164" fmla="val 1482706"/>
              <a:gd name="f165" fmla="val 319088"/>
              <a:gd name="f166" fmla="val 1521601"/>
              <a:gd name="f167" fmla="val 597693"/>
              <a:gd name="f168" fmla="val 2021663"/>
              <a:gd name="f169" fmla="val 566738"/>
              <a:gd name="f170" fmla="val 1981975"/>
              <a:gd name="f171" fmla="val 869950"/>
              <a:gd name="f172" fmla="val 1922443"/>
              <a:gd name="f173" fmla="val 1034256"/>
              <a:gd name="f174" fmla="val 1841481"/>
              <a:gd name="f175" fmla="val 1069974"/>
              <a:gd name="f176" fmla="val 1593831"/>
              <a:gd name="f177" fmla="val 1158875"/>
              <a:gd name="f178" fmla="val 1753374"/>
              <a:gd name="f179" fmla="val 1049338"/>
              <a:gd name="f180" fmla="val 1798619"/>
              <a:gd name="f181" fmla="val 980281"/>
              <a:gd name="f182" fmla="val 1793856"/>
              <a:gd name="f183" fmla="val 827882"/>
              <a:gd name="f184" fmla="val 1793857"/>
              <a:gd name="f185" fmla="val 606424"/>
              <a:gd name="f186" fmla="val 1454132"/>
              <a:gd name="f187" fmla="val 578644"/>
              <a:gd name="f188" fmla="val 1330306"/>
              <a:gd name="f189" fmla="val 400050"/>
              <a:gd name="f190" fmla="val 1222356"/>
              <a:gd name="f191" fmla="val 234950"/>
              <a:gd name="f192" fmla="val 1385869"/>
              <a:gd name="f193" fmla="val 107950"/>
              <a:gd name="f194" fmla="*/ f0 1 3307788"/>
              <a:gd name="f195" fmla="*/ f1 1 2669631"/>
              <a:gd name="f196" fmla="val f2"/>
              <a:gd name="f197" fmla="val f3"/>
              <a:gd name="f198" fmla="val f4"/>
              <a:gd name="f199" fmla="+- f198 0 f196"/>
              <a:gd name="f200" fmla="+- f197 0 f196"/>
              <a:gd name="f201" fmla="*/ f200 1 3307788"/>
              <a:gd name="f202" fmla="*/ f199 1 2669631"/>
              <a:gd name="f203" fmla="*/ f196 1 f201"/>
              <a:gd name="f204" fmla="*/ f197 1 f201"/>
              <a:gd name="f205" fmla="*/ f196 1 f202"/>
              <a:gd name="f206" fmla="*/ f198 1 f202"/>
              <a:gd name="f207" fmla="*/ f203 f194 1"/>
              <a:gd name="f208" fmla="*/ f204 f194 1"/>
              <a:gd name="f209" fmla="*/ f206 f195 1"/>
              <a:gd name="f210" fmla="*/ f205 f1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7" t="f210" r="f208" b="f209"/>
            <a:pathLst>
              <a:path w="3307788" h="2669631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lnTo>
                  <a:pt x="f31" y="f32"/>
                </a:ln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lnTo>
                  <a:pt x="f3" y="f63"/>
                </a:lnTo>
                <a:cubicBezTo>
                  <a:pt x="f64" y="f65"/>
                  <a:pt x="f66" y="f67"/>
                  <a:pt x="f68" y="f4"/>
                </a:cubicBezTo>
                <a:cubicBezTo>
                  <a:pt x="f69" y="f70"/>
                  <a:pt x="f71" y="f72"/>
                  <a:pt x="f2" y="f73"/>
                </a:cubicBezTo>
                <a:lnTo>
                  <a:pt x="f74" y="f75"/>
                </a:ln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lose/>
                <a:moveTo>
                  <a:pt x="f88" y="f89"/>
                </a:move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115"/>
                  <a:pt x="f116" y="f117"/>
                  <a:pt x="f118" y="f119"/>
                </a:cubicBezTo>
                <a:cubicBezTo>
                  <a:pt x="f120" y="f121"/>
                  <a:pt x="f122" y="f123"/>
                  <a:pt x="f88" y="f89"/>
                </a:cubicBezTo>
                <a:close/>
                <a:moveTo>
                  <a:pt x="f124" y="f125"/>
                </a:moveTo>
                <a:cubicBezTo>
                  <a:pt x="f126" y="f127"/>
                  <a:pt x="f128" y="f129"/>
                  <a:pt x="f130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9"/>
                  <a:pt x="f140" y="f141"/>
                  <a:pt x="f142" y="f107"/>
                </a:cubicBezTo>
                <a:cubicBezTo>
                  <a:pt x="f143" y="f144"/>
                  <a:pt x="f145" y="f146"/>
                  <a:pt x="f147" y="f148"/>
                </a:cubicBezTo>
                <a:cubicBezTo>
                  <a:pt x="f149" y="f150"/>
                  <a:pt x="f151" y="f152"/>
                  <a:pt x="f153" y="f154"/>
                </a:cubicBezTo>
                <a:cubicBezTo>
                  <a:pt x="f155" y="f156"/>
                  <a:pt x="f157" y="f158"/>
                  <a:pt x="f124" y="f125"/>
                </a:cubicBezTo>
                <a:close/>
                <a:moveTo>
                  <a:pt x="f159" y="f2"/>
                </a:moveTo>
                <a:cubicBezTo>
                  <a:pt x="f160" y="f161"/>
                  <a:pt x="f162" y="f163"/>
                  <a:pt x="f164" y="f165"/>
                </a:cubicBezTo>
                <a:cubicBezTo>
                  <a:pt x="f166" y="f167"/>
                  <a:pt x="f168" y="f169"/>
                  <a:pt x="f170" y="f171"/>
                </a:cubicBezTo>
                <a:cubicBezTo>
                  <a:pt x="f172" y="f173"/>
                  <a:pt x="f174" y="f175"/>
                  <a:pt x="f176" y="f177"/>
                </a:cubicBezTo>
                <a:cubicBezTo>
                  <a:pt x="f178" y="f179"/>
                  <a:pt x="f180" y="f181"/>
                  <a:pt x="f182" y="f183"/>
                </a:cubicBezTo>
                <a:cubicBezTo>
                  <a:pt x="f184" y="f185"/>
                  <a:pt x="f186" y="f187"/>
                  <a:pt x="f188" y="f189"/>
                </a:cubicBezTo>
                <a:cubicBezTo>
                  <a:pt x="f190" y="f191"/>
                  <a:pt x="f192" y="f193"/>
                  <a:pt x="f159" y="f2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6" name="Rounded Rectangle 25">
            <a:extLst>
              <a:ext uri="{FF2B5EF4-FFF2-40B4-BE49-F238E27FC236}">
                <a16:creationId xmlns:a16="http://schemas.microsoft.com/office/drawing/2014/main" id="{50505E81-CCB0-B9D9-2F3F-6047B73D4517}"/>
              </a:ext>
            </a:extLst>
          </p:cNvPr>
          <p:cNvSpPr/>
          <p:nvPr/>
        </p:nvSpPr>
        <p:spPr>
          <a:xfrm>
            <a:off x="8234290" y="4387108"/>
            <a:ext cx="498091" cy="365028"/>
          </a:xfrm>
          <a:custGeom>
            <a:avLst/>
            <a:gdLst>
              <a:gd name="f0" fmla="val w"/>
              <a:gd name="f1" fmla="val h"/>
              <a:gd name="f2" fmla="val 0"/>
              <a:gd name="f3" fmla="val 3248842"/>
              <a:gd name="f4" fmla="val 2380886"/>
              <a:gd name="f5" fmla="val 1194785"/>
              <a:gd name="f6" fmla="val 1472263"/>
              <a:gd name="f7" fmla="val 1150014"/>
              <a:gd name="f8" fmla="val 1113720"/>
              <a:gd name="f9" fmla="val 1508557"/>
              <a:gd name="f10" fmla="val 1553328"/>
              <a:gd name="f11" fmla="val 1600880"/>
              <a:gd name="f12" fmla="val 1645651"/>
              <a:gd name="f13" fmla="val 1681945"/>
              <a:gd name="f14" fmla="val 2067186"/>
              <a:gd name="f15" fmla="val 2111957"/>
              <a:gd name="f16" fmla="val 2148251"/>
              <a:gd name="f17" fmla="val 2582402"/>
              <a:gd name="f18" fmla="val 986449"/>
              <a:gd name="f19" fmla="val 2477247"/>
              <a:gd name="f20" fmla="val 2392002"/>
              <a:gd name="f21" fmla="val 1071694"/>
              <a:gd name="f22" fmla="val 1176848"/>
              <a:gd name="f23" fmla="val 1282003"/>
              <a:gd name="f24" fmla="val 1367248"/>
              <a:gd name="f25" fmla="val 2687557"/>
              <a:gd name="f26" fmla="val 2772801"/>
              <a:gd name="f27" fmla="val 679570"/>
              <a:gd name="f28" fmla="val 574415"/>
              <a:gd name="f29" fmla="val 489171"/>
              <a:gd name="f30" fmla="val 784725"/>
              <a:gd name="f31" fmla="val 869970"/>
              <a:gd name="f32" fmla="val 867954"/>
              <a:gd name="f33" fmla="val 155801"/>
              <a:gd name="f34" fmla="val 726849"/>
              <a:gd name="f35" fmla="val 858549"/>
              <a:gd name="f36" fmla="val 2535122"/>
              <a:gd name="f37" fmla="val 2394017"/>
              <a:gd name="f38" fmla="val 677268"/>
              <a:gd name="f39" fmla="val 2584703"/>
              <a:gd name="f40" fmla="val 2736658"/>
              <a:gd name="f41" fmla="val 607820"/>
              <a:gd name="f42" fmla="val 2766265"/>
              <a:gd name="f43" fmla="val 579906"/>
              <a:gd name="f44" fmla="val 2806392"/>
              <a:gd name="f45" fmla="val 564164"/>
              <a:gd name="f46" fmla="val 2850195"/>
              <a:gd name="f47" fmla="val 3069929"/>
              <a:gd name="f48" fmla="val 3168740"/>
              <a:gd name="f49" fmla="val 644266"/>
              <a:gd name="f50" fmla="val 743077"/>
              <a:gd name="f51" fmla="val 792706"/>
              <a:gd name="f52" fmla="val 891517"/>
              <a:gd name="f53" fmla="val 971619"/>
              <a:gd name="f54" fmla="val 3054536"/>
              <a:gd name="f55" fmla="val 3060628"/>
              <a:gd name="f56" fmla="val 989042"/>
              <a:gd name="f57" fmla="val 3063411"/>
              <a:gd name="f58" fmla="val 1007758"/>
              <a:gd name="f59" fmla="val 1027125"/>
              <a:gd name="f60" fmla="val 2015961"/>
              <a:gd name="f61" fmla="val 2889080"/>
              <a:gd name="f62" fmla="val 2260325"/>
              <a:gd name="f63" fmla="val 2326909"/>
              <a:gd name="f64" fmla="val 2835102"/>
              <a:gd name="f65" fmla="val 2768518"/>
              <a:gd name="f66" fmla="val 2286284"/>
              <a:gd name="f67" fmla="val 2219700"/>
              <a:gd name="f68" fmla="val 2165723"/>
              <a:gd name="f69" fmla="val 1096248"/>
              <a:gd name="f70" fmla="val 1042270"/>
              <a:gd name="f71" fmla="val 975686"/>
              <a:gd name="f72" fmla="val 493453"/>
              <a:gd name="f73" fmla="val 426869"/>
              <a:gd name="f74" fmla="val 372891"/>
              <a:gd name="f75" fmla="val 198560"/>
              <a:gd name="f76" fmla="val 201343"/>
              <a:gd name="f77" fmla="val 207435"/>
              <a:gd name="f78" fmla="val 178913"/>
              <a:gd name="f79" fmla="val 80102"/>
              <a:gd name="f80" fmla="val 398647"/>
              <a:gd name="f81" fmla="val 447310"/>
              <a:gd name="f82" fmla="val 491436"/>
              <a:gd name="f83" fmla="val 583593"/>
              <a:gd name="f84" fmla="val 523419"/>
              <a:gd name="f85" fmla="val 615395"/>
              <a:gd name="f86" fmla="*/ f0 1 3248842"/>
              <a:gd name="f87" fmla="*/ f1 1 2380886"/>
              <a:gd name="f88" fmla="val f2"/>
              <a:gd name="f89" fmla="val f3"/>
              <a:gd name="f90" fmla="val f4"/>
              <a:gd name="f91" fmla="+- f90 0 f88"/>
              <a:gd name="f92" fmla="+- f89 0 f88"/>
              <a:gd name="f93" fmla="*/ f92 1 3248842"/>
              <a:gd name="f94" fmla="*/ f91 1 2380886"/>
              <a:gd name="f95" fmla="*/ f88 1 f93"/>
              <a:gd name="f96" fmla="*/ f89 1 f93"/>
              <a:gd name="f97" fmla="*/ f88 1 f94"/>
              <a:gd name="f98" fmla="*/ f90 1 f94"/>
              <a:gd name="f99" fmla="*/ f95 f86 1"/>
              <a:gd name="f100" fmla="*/ f96 f86 1"/>
              <a:gd name="f101" fmla="*/ f98 f87 1"/>
              <a:gd name="f102" fmla="*/ f97 f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9" t="f102" r="f100" b="f101"/>
            <a:pathLst>
              <a:path w="3248842" h="238088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2"/>
                  <a:pt x="f16" y="f11"/>
                </a:cubicBezTo>
                <a:lnTo>
                  <a:pt x="f16" y="f10"/>
                </a:lnTo>
                <a:cubicBezTo>
                  <a:pt x="f16" y="f9"/>
                  <a:pt x="f15" y="f6"/>
                  <a:pt x="f14" y="f6"/>
                </a:cubicBezTo>
                <a:close/>
                <a:moveTo>
                  <a:pt x="f17" y="f18"/>
                </a:moveTo>
                <a:cubicBezTo>
                  <a:pt x="f19" y="f18"/>
                  <a:pt x="f20" y="f21"/>
                  <a:pt x="f20" y="f22"/>
                </a:cubicBezTo>
                <a:cubicBezTo>
                  <a:pt x="f20" y="f23"/>
                  <a:pt x="f19" y="f24"/>
                  <a:pt x="f17" y="f24"/>
                </a:cubicBezTo>
                <a:cubicBezTo>
                  <a:pt x="f25" y="f24"/>
                  <a:pt x="f26" y="f23"/>
                  <a:pt x="f26" y="f22"/>
                </a:cubicBezTo>
                <a:cubicBezTo>
                  <a:pt x="f26" y="f21"/>
                  <a:pt x="f25" y="f18"/>
                  <a:pt x="f17" y="f18"/>
                </a:cubicBezTo>
                <a:close/>
                <a:moveTo>
                  <a:pt x="f27" y="f18"/>
                </a:moveTo>
                <a:cubicBezTo>
                  <a:pt x="f28" y="f18"/>
                  <a:pt x="f29" y="f21"/>
                  <a:pt x="f29" y="f22"/>
                </a:cubicBezTo>
                <a:cubicBezTo>
                  <a:pt x="f29" y="f23"/>
                  <a:pt x="f28" y="f24"/>
                  <a:pt x="f27" y="f24"/>
                </a:cubicBezTo>
                <a:cubicBezTo>
                  <a:pt x="f30" y="f24"/>
                  <a:pt x="f31" y="f23"/>
                  <a:pt x="f31" y="f22"/>
                </a:cubicBezTo>
                <a:cubicBezTo>
                  <a:pt x="f31" y="f21"/>
                  <a:pt x="f30" y="f18"/>
                  <a:pt x="f27" y="f18"/>
                </a:cubicBezTo>
                <a:close/>
                <a:moveTo>
                  <a:pt x="f32" y="f33"/>
                </a:moveTo>
                <a:lnTo>
                  <a:pt x="f34" y="f35"/>
                </a:lnTo>
                <a:lnTo>
                  <a:pt x="f36" y="f35"/>
                </a:lnTo>
                <a:lnTo>
                  <a:pt x="f37" y="f33"/>
                </a:lnTo>
                <a:close/>
                <a:moveTo>
                  <a:pt x="f38" y="f2"/>
                </a:moveTo>
                <a:lnTo>
                  <a:pt x="f39" y="f2"/>
                </a:lnTo>
                <a:lnTo>
                  <a:pt x="f40" y="f41"/>
                </a:lnTo>
                <a:cubicBezTo>
                  <a:pt x="f42" y="f43"/>
                  <a:pt x="f44" y="f45"/>
                  <a:pt x="f46" y="f45"/>
                </a:cubicBezTo>
                <a:lnTo>
                  <a:pt x="f47" y="f45"/>
                </a:lnTo>
                <a:cubicBezTo>
                  <a:pt x="f48" y="f45"/>
                  <a:pt x="f3" y="f49"/>
                  <a:pt x="f3" y="f50"/>
                </a:cubicBezTo>
                <a:lnTo>
                  <a:pt x="f3" y="f51"/>
                </a:lnTo>
                <a:cubicBezTo>
                  <a:pt x="f3" y="f52"/>
                  <a:pt x="f48" y="f53"/>
                  <a:pt x="f47" y="f53"/>
                </a:cubicBezTo>
                <a:lnTo>
                  <a:pt x="f54" y="f53"/>
                </a:lnTo>
                <a:cubicBezTo>
                  <a:pt x="f55" y="f56"/>
                  <a:pt x="f57" y="f58"/>
                  <a:pt x="f57" y="f59"/>
                </a:cubicBezTo>
                <a:lnTo>
                  <a:pt x="f57" y="f60"/>
                </a:lnTo>
                <a:lnTo>
                  <a:pt x="f61" y="f60"/>
                </a:lnTo>
                <a:lnTo>
                  <a:pt x="f61" y="f62"/>
                </a:lnTo>
                <a:cubicBezTo>
                  <a:pt x="f61" y="f63"/>
                  <a:pt x="f64" y="f4"/>
                  <a:pt x="f65" y="f4"/>
                </a:cubicBezTo>
                <a:lnTo>
                  <a:pt x="f66" y="f4"/>
                </a:lnTo>
                <a:cubicBezTo>
                  <a:pt x="f67" y="f4"/>
                  <a:pt x="f68" y="f63"/>
                  <a:pt x="f68" y="f62"/>
                </a:cubicBezTo>
                <a:lnTo>
                  <a:pt x="f68" y="f60"/>
                </a:lnTo>
                <a:lnTo>
                  <a:pt x="f69" y="f60"/>
                </a:lnTo>
                <a:lnTo>
                  <a:pt x="f69" y="f62"/>
                </a:lnTo>
                <a:cubicBezTo>
                  <a:pt x="f69" y="f63"/>
                  <a:pt x="f70" y="f4"/>
                  <a:pt x="f71" y="f4"/>
                </a:cubicBezTo>
                <a:lnTo>
                  <a:pt x="f72" y="f4"/>
                </a:lnTo>
                <a:cubicBezTo>
                  <a:pt x="f73" y="f4"/>
                  <a:pt x="f74" y="f63"/>
                  <a:pt x="f74" y="f62"/>
                </a:cubicBezTo>
                <a:lnTo>
                  <a:pt x="f74" y="f60"/>
                </a:lnTo>
                <a:lnTo>
                  <a:pt x="f75" y="f60"/>
                </a:lnTo>
                <a:lnTo>
                  <a:pt x="f75" y="f59"/>
                </a:lnTo>
                <a:cubicBezTo>
                  <a:pt x="f75" y="f58"/>
                  <a:pt x="f76" y="f56"/>
                  <a:pt x="f77" y="f53"/>
                </a:cubicBezTo>
                <a:lnTo>
                  <a:pt x="f78" y="f53"/>
                </a:lnTo>
                <a:cubicBezTo>
                  <a:pt x="f79" y="f53"/>
                  <a:pt x="f2" y="f52"/>
                  <a:pt x="f2" y="f51"/>
                </a:cubicBezTo>
                <a:lnTo>
                  <a:pt x="f2" y="f50"/>
                </a:lnTo>
                <a:cubicBezTo>
                  <a:pt x="f2" y="f49"/>
                  <a:pt x="f79" y="f45"/>
                  <a:pt x="f78" y="f45"/>
                </a:cubicBezTo>
                <a:lnTo>
                  <a:pt x="f80" y="f45"/>
                </a:lnTo>
                <a:cubicBezTo>
                  <a:pt x="f81" y="f45"/>
                  <a:pt x="f82" y="f83"/>
                  <a:pt x="f84" y="f85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7" name="Donut 39">
            <a:extLst>
              <a:ext uri="{FF2B5EF4-FFF2-40B4-BE49-F238E27FC236}">
                <a16:creationId xmlns:a16="http://schemas.microsoft.com/office/drawing/2014/main" id="{4525D970-AA96-46BA-75BA-9FBA044C21D5}"/>
              </a:ext>
            </a:extLst>
          </p:cNvPr>
          <p:cNvSpPr/>
          <p:nvPr/>
        </p:nvSpPr>
        <p:spPr>
          <a:xfrm>
            <a:off x="3138979" y="3416948"/>
            <a:ext cx="488381" cy="488381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152300"/>
              <a:gd name="f5" fmla="val 922782"/>
              <a:gd name="f6" fmla="val 2354400"/>
              <a:gd name="f7" fmla="val 1620000"/>
              <a:gd name="f8" fmla="val 2317218"/>
              <a:gd name="f9" fmla="val 342403"/>
              <a:gd name="f10" fmla="val 914403"/>
              <a:gd name="f11" fmla="val 2325597"/>
              <a:gd name="f12" fmla="val 2897597"/>
              <a:gd name="f13" fmla="val 2514701"/>
              <a:gd name="f14" fmla="val 725299"/>
              <a:gd name="f15" fmla="*/ f0 1 3240000"/>
              <a:gd name="f16" fmla="*/ f1 1 3240000"/>
              <a:gd name="f17" fmla="val f2"/>
              <a:gd name="f18" fmla="val f3"/>
              <a:gd name="f19" fmla="+- f18 0 f17"/>
              <a:gd name="f20" fmla="*/ f19 1 3240000"/>
              <a:gd name="f21" fmla="*/ f17 1 f20"/>
              <a:gd name="f22" fmla="*/ f18 1 f20"/>
              <a:gd name="f23" fmla="*/ f21 f15 1"/>
              <a:gd name="f24" fmla="*/ f22 f15 1"/>
              <a:gd name="f25" fmla="*/ f22 f16 1"/>
              <a:gd name="f26" fmla="*/ f21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3" t="f26" r="f24" b="f25"/>
            <a:pathLst>
              <a:path w="3240000" h="3240000">
                <a:moveTo>
                  <a:pt x="f4" y="f5"/>
                </a:moveTo>
                <a:lnTo>
                  <a:pt x="f6" y="f7"/>
                </a:lnTo>
                <a:lnTo>
                  <a:pt x="f4" y="f8"/>
                </a:lnTo>
                <a:close/>
                <a:moveTo>
                  <a:pt x="f7" y="f9"/>
                </a:moveTo>
                <a:cubicBezTo>
                  <a:pt x="f10" y="f9"/>
                  <a:pt x="f9" y="f10"/>
                  <a:pt x="f9" y="f7"/>
                </a:cubicBezTo>
                <a:cubicBezTo>
                  <a:pt x="f9" y="f11"/>
                  <a:pt x="f10" y="f12"/>
                  <a:pt x="f7" y="f12"/>
                </a:cubicBezTo>
                <a:cubicBezTo>
                  <a:pt x="f11" y="f12"/>
                  <a:pt x="f12" y="f11"/>
                  <a:pt x="f12" y="f7"/>
                </a:cubicBezTo>
                <a:cubicBezTo>
                  <a:pt x="f12" y="f10"/>
                  <a:pt x="f11" y="f9"/>
                  <a:pt x="f7" y="f9"/>
                </a:cubicBezTo>
                <a:close/>
                <a:moveTo>
                  <a:pt x="f7" y="f2"/>
                </a:moveTo>
                <a:cubicBezTo>
                  <a:pt x="f13" y="f2"/>
                  <a:pt x="f3" y="f14"/>
                  <a:pt x="f3" y="f7"/>
                </a:cubicBezTo>
                <a:cubicBezTo>
                  <a:pt x="f3" y="f13"/>
                  <a:pt x="f13" y="f3"/>
                  <a:pt x="f7" y="f3"/>
                </a:cubicBezTo>
                <a:cubicBezTo>
                  <a:pt x="f14" y="f3"/>
                  <a:pt x="f2" y="f13"/>
                  <a:pt x="f2" y="f7"/>
                </a:cubicBezTo>
                <a:cubicBezTo>
                  <a:pt x="f2" y="f14"/>
                  <a:pt x="f14" y="f2"/>
                  <a:pt x="f7" y="f2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191919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8" name="Chord 38">
            <a:extLst>
              <a:ext uri="{FF2B5EF4-FFF2-40B4-BE49-F238E27FC236}">
                <a16:creationId xmlns:a16="http://schemas.microsoft.com/office/drawing/2014/main" id="{76651632-C6F3-A36B-30BF-569DD0DB015F}"/>
              </a:ext>
            </a:extLst>
          </p:cNvPr>
          <p:cNvSpPr/>
          <p:nvPr/>
        </p:nvSpPr>
        <p:spPr>
          <a:xfrm>
            <a:off x="5003404" y="4227353"/>
            <a:ext cx="411498" cy="529154"/>
          </a:xfrm>
          <a:custGeom>
            <a:avLst/>
            <a:gdLst>
              <a:gd name="f0" fmla="val w"/>
              <a:gd name="f1" fmla="val h"/>
              <a:gd name="f2" fmla="val 0"/>
              <a:gd name="f3" fmla="val 2519554"/>
              <a:gd name="f4" fmla="val 3240000"/>
              <a:gd name="f5" fmla="val 1259778"/>
              <a:gd name="f6" fmla="val 1299543"/>
              <a:gd name="f7" fmla="val 1331778"/>
              <a:gd name="f8" fmla="val 32235"/>
              <a:gd name="f9" fmla="val 72000"/>
              <a:gd name="f10" fmla="val 292696"/>
              <a:gd name="f11" fmla="val 1526887"/>
              <a:gd name="f12" fmla="val 301316"/>
              <a:gd name="f13" fmla="val 1719796"/>
              <a:gd name="f14" fmla="val 357828"/>
              <a:gd name="f15" fmla="val 1894309"/>
              <a:gd name="f16" fmla="val 459601"/>
              <a:gd name="f17" fmla="val 2284331"/>
              <a:gd name="f18" fmla="val 687055"/>
              <a:gd name="f19" fmla="val 2522839"/>
              <a:gd name="f20" fmla="val 1105809"/>
              <a:gd name="f21" fmla="val 2519520"/>
              <a:gd name="f22" fmla="val 1557297"/>
              <a:gd name="f23" fmla="val 2509882"/>
              <a:gd name="f24" fmla="val 1557270"/>
              <a:gd name="f25" fmla="val 2413806"/>
              <a:gd name="f26" fmla="val 1435449"/>
              <a:gd name="f27" fmla="val 2264527"/>
              <a:gd name="f28" fmla="val 1358626"/>
              <a:gd name="f29" fmla="val 2097304"/>
              <a:gd name="f30" fmla="val 1931567"/>
              <a:gd name="f31" fmla="val 1783455"/>
              <a:gd name="f32" fmla="val 1434091"/>
              <a:gd name="f33" fmla="val 1688484"/>
              <a:gd name="f34" fmla="val 1554913"/>
              <a:gd name="f35" fmla="val 1657888"/>
              <a:gd name="f36" fmla="val 1554825"/>
              <a:gd name="f37" fmla="val 1579123"/>
              <a:gd name="f38" fmla="val 1454657"/>
              <a:gd name="f39" fmla="val 1463823"/>
              <a:gd name="f40" fmla="val 1385682"/>
              <a:gd name="f41" fmla="val 1368008"/>
              <a:gd name="f42" fmla="val 2507895"/>
              <a:gd name="f43" fmla="val 1356113"/>
              <a:gd name="f44" fmla="val 2868215"/>
              <a:gd name="f45" fmla="val 1353558"/>
              <a:gd name="f46" fmla="val 1347515"/>
              <a:gd name="f47" fmla="val 3074779"/>
              <a:gd name="f48" fmla="val 1177830"/>
              <a:gd name="f49" fmla="val 969556"/>
              <a:gd name="f50" fmla="val 759529"/>
              <a:gd name="f51" fmla="val 588743"/>
              <a:gd name="f52" fmla="val 3071985"/>
              <a:gd name="f53" fmla="val 585029"/>
              <a:gd name="f54" fmla="val 2863014"/>
              <a:gd name="f55" fmla="val 584214"/>
              <a:gd name="f56" fmla="val 2861474"/>
              <a:gd name="f57" fmla="val 584183"/>
              <a:gd name="f58" fmla="val 2859896"/>
              <a:gd name="f59" fmla="val 2858310"/>
              <a:gd name="f60" fmla="val 584422"/>
              <a:gd name="f61" fmla="val 2856985"/>
              <a:gd name="f62" fmla="val 584186"/>
              <a:gd name="f63" fmla="val 2856201"/>
              <a:gd name="f64" fmla="val 584184"/>
              <a:gd name="f65" fmla="val 2855415"/>
              <a:gd name="f66" fmla="val 2854628"/>
              <a:gd name="f67" fmla="val 584846"/>
              <a:gd name="f68" fmla="val 585977"/>
              <a:gd name="f69" fmla="val 2797047"/>
              <a:gd name="f70" fmla="val 628115"/>
              <a:gd name="f71" fmla="val 2750982"/>
              <a:gd name="f72" fmla="val 679843"/>
              <a:gd name="f73" fmla="val 731571"/>
              <a:gd name="f74" fmla="val 773709"/>
              <a:gd name="f75" fmla="val 774841"/>
              <a:gd name="f76" fmla="val 776870"/>
              <a:gd name="f77" fmla="val 2961046"/>
              <a:gd name="f78" fmla="val 863138"/>
              <a:gd name="f79" fmla="val 3047314"/>
              <a:gd name="f80" fmla="val 1075974"/>
              <a:gd name="f81" fmla="val 1162242"/>
              <a:gd name="f82" fmla="val 1163439"/>
              <a:gd name="f83" fmla="val 1187778"/>
              <a:gd name="f84" fmla="val 1365548"/>
              <a:gd name="f85" fmla="val 1048083"/>
              <a:gd name="f86" fmla="val 1378241"/>
              <a:gd name="f87" fmla="val 925400"/>
              <a:gd name="f88" fmla="val 1448176"/>
              <a:gd name="f89" fmla="val 842602"/>
              <a:gd name="f90" fmla="val 1552487"/>
              <a:gd name="f91" fmla="val 807450"/>
              <a:gd name="f92" fmla="val 1552386"/>
              <a:gd name="f93" fmla="val 712615"/>
              <a:gd name="f94" fmla="val 1432960"/>
              <a:gd name="f95" fmla="val 565486"/>
              <a:gd name="f96" fmla="val 400996"/>
              <a:gd name="f97" fmla="val 240343"/>
              <a:gd name="f98" fmla="val 96251"/>
              <a:gd name="f99" fmla="val 1429532"/>
              <a:gd name="f100" fmla="val 1543232"/>
              <a:gd name="f101" fmla="val 1264"/>
              <a:gd name="f102" fmla="val 1094357"/>
              <a:gd name="f103" fmla="val 241710"/>
              <a:gd name="f104" fmla="val 680052"/>
              <a:gd name="f105" fmla="val 631054"/>
              <a:gd name="f106" fmla="val 455977"/>
              <a:gd name="f107" fmla="val 804121"/>
              <a:gd name="f108" fmla="val 356374"/>
              <a:gd name="f109" fmla="val 994908"/>
              <a:gd name="f110" fmla="val 301092"/>
              <a:gd name="f111" fmla="val 292721"/>
              <a:gd name="f112" fmla="val 1220013"/>
              <a:gd name="f113" fmla="*/ f0 1 2519554"/>
              <a:gd name="f114" fmla="*/ f1 1 3240000"/>
              <a:gd name="f115" fmla="val f2"/>
              <a:gd name="f116" fmla="val f3"/>
              <a:gd name="f117" fmla="val f4"/>
              <a:gd name="f118" fmla="+- f117 0 f115"/>
              <a:gd name="f119" fmla="+- f116 0 f115"/>
              <a:gd name="f120" fmla="*/ f119 1 2519554"/>
              <a:gd name="f121" fmla="*/ f118 1 3240000"/>
              <a:gd name="f122" fmla="*/ f115 1 f120"/>
              <a:gd name="f123" fmla="*/ f116 1 f120"/>
              <a:gd name="f124" fmla="*/ f115 1 f121"/>
              <a:gd name="f125" fmla="*/ f117 1 f121"/>
              <a:gd name="f126" fmla="*/ f122 f113 1"/>
              <a:gd name="f127" fmla="*/ f123 f113 1"/>
              <a:gd name="f128" fmla="*/ f125 f114 1"/>
              <a:gd name="f129" fmla="*/ f124 f1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6" t="f129" r="f127" b="f128"/>
            <a:pathLst>
              <a:path w="2519554" h="3240000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lnTo>
                  <a:pt x="f7" y="f10"/>
                </a:ln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lnTo>
                  <a:pt x="f23" y="f24"/>
                </a:ln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lnTo>
                  <a:pt x="f35" y="f36"/>
                </a:lnTo>
                <a:cubicBezTo>
                  <a:pt x="f37" y="f38"/>
                  <a:pt x="f39" y="f40"/>
                  <a:pt x="f7" y="f41"/>
                </a:cubicBezTo>
                <a:lnTo>
                  <a:pt x="f7" y="f42"/>
                </a:lnTo>
                <a:lnTo>
                  <a:pt x="f43" y="f42"/>
                </a:lnTo>
                <a:lnTo>
                  <a:pt x="f43" y="f44"/>
                </a:lnTo>
                <a:lnTo>
                  <a:pt x="f45" y="f44"/>
                </a:lnTo>
                <a:cubicBezTo>
                  <a:pt x="f46" y="f47"/>
                  <a:pt x="f48" y="f4"/>
                  <a:pt x="f49" y="f4"/>
                </a:cubicBezTo>
                <a:cubicBezTo>
                  <a:pt x="f50" y="f4"/>
                  <a:pt x="f51" y="f52"/>
                  <a:pt x="f53" y="f54"/>
                </a:cubicBezTo>
                <a:cubicBezTo>
                  <a:pt x="f55" y="f56"/>
                  <a:pt x="f57" y="f58"/>
                  <a:pt x="f57" y="f59"/>
                </a:cubicBezTo>
                <a:lnTo>
                  <a:pt x="f60" y="f61"/>
                </a:lnTo>
                <a:cubicBezTo>
                  <a:pt x="f62" y="f63"/>
                  <a:pt x="f64" y="f65"/>
                  <a:pt x="f64" y="f66"/>
                </a:cubicBezTo>
                <a:lnTo>
                  <a:pt x="f67" y="f66"/>
                </a:lnTo>
                <a:cubicBezTo>
                  <a:pt x="f68" y="f69"/>
                  <a:pt x="f70" y="f71"/>
                  <a:pt x="f72" y="f71"/>
                </a:cubicBezTo>
                <a:cubicBezTo>
                  <a:pt x="f73" y="f71"/>
                  <a:pt x="f74" y="f69"/>
                  <a:pt x="f75" y="f66"/>
                </a:cubicBezTo>
                <a:lnTo>
                  <a:pt x="f76" y="f66"/>
                </a:lnTo>
                <a:cubicBezTo>
                  <a:pt x="f76" y="f77"/>
                  <a:pt x="f78" y="f79"/>
                  <a:pt x="f49" y="f79"/>
                </a:cubicBezTo>
                <a:cubicBezTo>
                  <a:pt x="f80" y="f79"/>
                  <a:pt x="f81" y="f77"/>
                  <a:pt x="f81" y="f66"/>
                </a:cubicBezTo>
                <a:lnTo>
                  <a:pt x="f82" y="f66"/>
                </a:lnTo>
                <a:lnTo>
                  <a:pt x="f82" y="f42"/>
                </a:lnTo>
                <a:lnTo>
                  <a:pt x="f83" y="f42"/>
                </a:lnTo>
                <a:lnTo>
                  <a:pt x="f83" y="f84"/>
                </a:ln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cubicBezTo>
                  <a:pt x="f93" y="f94"/>
                  <a:pt x="f95" y="f28"/>
                  <a:pt x="f96" y="f28"/>
                </a:cubicBezTo>
                <a:cubicBezTo>
                  <a:pt x="f97" y="f28"/>
                  <a:pt x="f98" y="f99"/>
                  <a:pt x="f2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83" y="f111"/>
                </a:cubicBezTo>
                <a:lnTo>
                  <a:pt x="f83" y="f9"/>
                </a:lnTo>
                <a:cubicBezTo>
                  <a:pt x="f83" y="f8"/>
                  <a:pt x="f112" y="f2"/>
                  <a:pt x="f5" y="f2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4F357C00-081D-E0AA-7CA2-64474AA4C6C7}"/>
              </a:ext>
            </a:extLst>
          </p:cNvPr>
          <p:cNvSpPr/>
          <p:nvPr/>
        </p:nvSpPr>
        <p:spPr>
          <a:xfrm>
            <a:off x="5631487" y="4355131"/>
            <a:ext cx="431039" cy="426521"/>
          </a:xfrm>
          <a:custGeom>
            <a:avLst/>
            <a:gdLst>
              <a:gd name="f0" fmla="val w"/>
              <a:gd name="f1" fmla="val h"/>
              <a:gd name="f2" fmla="val 0"/>
              <a:gd name="f3" fmla="val 3220460"/>
              <a:gd name="f4" fmla="val 3186731"/>
              <a:gd name="f5" fmla="val 1762834"/>
              <a:gd name="f6" fmla="val 1282034"/>
              <a:gd name="f7" fmla="val 273698"/>
              <a:gd name="f8" fmla="val 2771171"/>
              <a:gd name="f9" fmla="val 253145"/>
              <a:gd name="f10" fmla="val 2791724"/>
              <a:gd name="f11" fmla="val 2825048"/>
              <a:gd name="f12" fmla="val 2845601"/>
              <a:gd name="f13" fmla="val 294251"/>
              <a:gd name="f14" fmla="val 2866154"/>
              <a:gd name="f15" fmla="val 327575"/>
              <a:gd name="f16" fmla="val 348128"/>
              <a:gd name="f17" fmla="val 1830131"/>
              <a:gd name="f18" fmla="val 1363598"/>
              <a:gd name="f19" fmla="val 2703218"/>
              <a:gd name="f20" fmla="val 237332"/>
              <a:gd name="f21" fmla="val 2623680"/>
              <a:gd name="f22" fmla="val 2559202"/>
              <a:gd name="f23" fmla="val 301810"/>
              <a:gd name="f24" fmla="val 381348"/>
              <a:gd name="f25" fmla="val 460886"/>
              <a:gd name="f26" fmla="val 525364"/>
              <a:gd name="f27" fmla="val 2782756"/>
              <a:gd name="f28" fmla="val 2847234"/>
              <a:gd name="f29" fmla="val 2413103"/>
              <a:gd name="f30" fmla="val 2858994"/>
              <a:gd name="f31" fmla="val 361466"/>
              <a:gd name="f32" fmla="val 807357"/>
              <a:gd name="f33" fmla="val 1253248"/>
              <a:gd name="f34" fmla="val 1614714"/>
              <a:gd name="f35" fmla="val 2305542"/>
              <a:gd name="f36" fmla="val 2202893"/>
              <a:gd name="f37" fmla="val 1593680"/>
              <a:gd name="f38" fmla="val 2109223"/>
              <a:gd name="f39" fmla="val 1555067"/>
              <a:gd name="f40" fmla="val 2191945"/>
              <a:gd name="f41" fmla="val 1637789"/>
              <a:gd name="f42" fmla="val 2226856"/>
              <a:gd name="f43" fmla="val 1672699"/>
              <a:gd name="f44" fmla="val 2226855"/>
              <a:gd name="f45" fmla="val 1729300"/>
              <a:gd name="f46" fmla="val 1764210"/>
              <a:gd name="f47" fmla="val 2045068"/>
              <a:gd name="f48" fmla="val 1911087"/>
              <a:gd name="f49" fmla="val 2010158"/>
              <a:gd name="f50" fmla="val 1945998"/>
              <a:gd name="f51" fmla="val 1953557"/>
              <a:gd name="f52" fmla="val 1918647"/>
              <a:gd name="f53" fmla="val 1799123"/>
              <a:gd name="f54" fmla="val 1791564"/>
              <a:gd name="f55" fmla="val 1749496"/>
              <a:gd name="f56" fmla="val 1841190"/>
              <a:gd name="f57" fmla="val 1832980"/>
              <a:gd name="f58" fmla="val 1924673"/>
              <a:gd name="f59" fmla="val 1761893"/>
              <a:gd name="f60" fmla="val 1995760"/>
              <a:gd name="f61" fmla="val 1678410"/>
              <a:gd name="f62" fmla="val 1912277"/>
              <a:gd name="f63" fmla="val 1650246"/>
              <a:gd name="f64" fmla="val 1940441"/>
              <a:gd name="f65" fmla="val 1735612"/>
              <a:gd name="f66" fmla="val 2025807"/>
              <a:gd name="f67" fmla="val 1573330"/>
              <a:gd name="f68" fmla="val 2188089"/>
              <a:gd name="f69" fmla="val 1487964"/>
              <a:gd name="f70" fmla="val 2102723"/>
              <a:gd name="f71" fmla="val 1451742"/>
              <a:gd name="f72" fmla="val 2138944"/>
              <a:gd name="f73" fmla="val 1537109"/>
              <a:gd name="f74" fmla="val 2224311"/>
              <a:gd name="f75" fmla="val 1374830"/>
              <a:gd name="f76" fmla="val 2386590"/>
              <a:gd name="f77" fmla="val 1289463"/>
              <a:gd name="f78" fmla="val 2301223"/>
              <a:gd name="f79" fmla="val 1225079"/>
              <a:gd name="f80" fmla="val 2365608"/>
              <a:gd name="f81" fmla="val 1310445"/>
              <a:gd name="f82" fmla="val 2450974"/>
              <a:gd name="f83" fmla="val 1239358"/>
              <a:gd name="f84" fmla="val 2522061"/>
              <a:gd name="f85" fmla="val 1153992"/>
              <a:gd name="f86" fmla="val 2436695"/>
              <a:gd name="f87" fmla="val 1104364"/>
              <a:gd name="f88" fmla="val 2486322"/>
              <a:gd name="f89" fmla="val 1189730"/>
              <a:gd name="f90" fmla="val 2571689"/>
              <a:gd name="f91" fmla="val 1034153"/>
              <a:gd name="f92" fmla="val 2727266"/>
              <a:gd name="f93" fmla="val 948787"/>
              <a:gd name="f94" fmla="val 2641900"/>
              <a:gd name="f95" fmla="val 905863"/>
              <a:gd name="f96" fmla="val 2684824"/>
              <a:gd name="f97" fmla="val 991230"/>
              <a:gd name="f98" fmla="val 2770191"/>
              <a:gd name="f99" fmla="val 842353"/>
              <a:gd name="f100" fmla="val 2919067"/>
              <a:gd name="f101" fmla="val 756986"/>
              <a:gd name="f102" fmla="val 2833700"/>
              <a:gd name="f103" fmla="val 692119"/>
              <a:gd name="f104" fmla="val 2898567"/>
              <a:gd name="f105" fmla="val 777486"/>
              <a:gd name="f106" fmla="val 2983934"/>
              <a:gd name="f107" fmla="val 628610"/>
              <a:gd name="f108" fmla="val 3132811"/>
              <a:gd name="f109" fmla="val 618557"/>
              <a:gd name="f110" fmla="val 3122757"/>
              <a:gd name="f111" fmla="val 622830"/>
              <a:gd name="f112" fmla="val 3134825"/>
              <a:gd name="f113" fmla="val 346551"/>
              <a:gd name="f114" fmla="val 3150831"/>
              <a:gd name="f115" fmla="val 51749"/>
              <a:gd name="f116" fmla="val 2750557"/>
              <a:gd name="f117" fmla="val 48979"/>
              <a:gd name="f118" fmla="val 2747788"/>
              <a:gd name="f119" fmla="val 52495"/>
              <a:gd name="f120" fmla="val 2744272"/>
              <a:gd name="f121" fmla="val 52938"/>
              <a:gd name="f122" fmla="val 2740533"/>
              <a:gd name="f123" fmla="val 54575"/>
              <a:gd name="f124" fmla="val 2742192"/>
              <a:gd name="f125" fmla="val 1671288"/>
              <a:gd name="f126" fmla="val 1125479"/>
              <a:gd name="f127" fmla="val 1628971"/>
              <a:gd name="f128" fmla="val 1027979"/>
              <a:gd name="f129" fmla="val 1605746"/>
              <a:gd name="f130" fmla="val 920380"/>
              <a:gd name="f131" fmla="val 1967212"/>
              <a:gd name="f132" fmla="*/ f0 1 3220460"/>
              <a:gd name="f133" fmla="*/ f1 1 3186731"/>
              <a:gd name="f134" fmla="val f2"/>
              <a:gd name="f135" fmla="val f3"/>
              <a:gd name="f136" fmla="val f4"/>
              <a:gd name="f137" fmla="+- f136 0 f134"/>
              <a:gd name="f138" fmla="+- f135 0 f134"/>
              <a:gd name="f139" fmla="*/ f138 1 3220460"/>
              <a:gd name="f140" fmla="*/ f137 1 3186731"/>
              <a:gd name="f141" fmla="*/ f134 1 f139"/>
              <a:gd name="f142" fmla="*/ f135 1 f139"/>
              <a:gd name="f143" fmla="*/ f134 1 f140"/>
              <a:gd name="f144" fmla="*/ f136 1 f140"/>
              <a:gd name="f145" fmla="*/ f141 f132 1"/>
              <a:gd name="f146" fmla="*/ f142 f132 1"/>
              <a:gd name="f147" fmla="*/ f144 f133 1"/>
              <a:gd name="f148" fmla="*/ f143 f1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5" t="f148" r="f146" b="f147"/>
            <a:pathLst>
              <a:path w="3220460" h="3186731">
                <a:moveTo>
                  <a:pt x="f5" y="f6"/>
                </a:moveTo>
                <a:lnTo>
                  <a:pt x="f7" y="f8"/>
                </a:lnTo>
                <a:cubicBezTo>
                  <a:pt x="f9" y="f10"/>
                  <a:pt x="f9" y="f11"/>
                  <a:pt x="f7" y="f12"/>
                </a:cubicBezTo>
                <a:cubicBezTo>
                  <a:pt x="f13" y="f14"/>
                  <a:pt x="f15" y="f14"/>
                  <a:pt x="f16" y="f12"/>
                </a:cubicBezTo>
                <a:lnTo>
                  <a:pt x="f17" y="f18"/>
                </a:lnTo>
                <a:close/>
                <a:moveTo>
                  <a:pt x="f19" y="f20"/>
                </a:moveTo>
                <a:cubicBezTo>
                  <a:pt x="f21" y="f20"/>
                  <a:pt x="f22" y="f23"/>
                  <a:pt x="f22" y="f24"/>
                </a:cubicBezTo>
                <a:cubicBezTo>
                  <a:pt x="f22" y="f25"/>
                  <a:pt x="f21" y="f26"/>
                  <a:pt x="f19" y="f26"/>
                </a:cubicBezTo>
                <a:cubicBezTo>
                  <a:pt x="f27" y="f26"/>
                  <a:pt x="f28" y="f25"/>
                  <a:pt x="f28" y="f24"/>
                </a:cubicBezTo>
                <a:cubicBezTo>
                  <a:pt x="f28" y="f23"/>
                  <a:pt x="f27" y="f20"/>
                  <a:pt x="f19" y="f20"/>
                </a:cubicBezTo>
                <a:close/>
                <a:moveTo>
                  <a:pt x="f29" y="f2"/>
                </a:moveTo>
                <a:cubicBezTo>
                  <a:pt x="f30" y="f2"/>
                  <a:pt x="f3" y="f31"/>
                  <a:pt x="f3" y="f32"/>
                </a:cubicBezTo>
                <a:cubicBezTo>
                  <a:pt x="f3" y="f33"/>
                  <a:pt x="f30" y="f34"/>
                  <a:pt x="f29" y="f34"/>
                </a:cubicBezTo>
                <a:cubicBezTo>
                  <a:pt x="f35" y="f34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0" y="f46"/>
                </a:cubicBezTo>
                <a:lnTo>
                  <a:pt x="f47" y="f48"/>
                </a:lnTo>
                <a:cubicBezTo>
                  <a:pt x="f49" y="f50"/>
                  <a:pt x="f51" y="f50"/>
                  <a:pt x="f52" y="f48"/>
                </a:cubicBez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3" y="f94"/>
                </a:lnTo>
                <a:lnTo>
                  <a:pt x="f95" y="f96"/>
                </a:lnTo>
                <a:lnTo>
                  <a:pt x="f97" y="f98"/>
                </a:lnTo>
                <a:lnTo>
                  <a:pt x="f99" y="f100"/>
                </a:lnTo>
                <a:lnTo>
                  <a:pt x="f101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2" y="f4"/>
                </a:lnTo>
                <a:lnTo>
                  <a:pt x="f115" y="f116"/>
                </a:lnTo>
                <a:lnTo>
                  <a:pt x="f117" y="f118"/>
                </a:lnTo>
                <a:lnTo>
                  <a:pt x="f119" y="f120"/>
                </a:lnTo>
                <a:lnTo>
                  <a:pt x="f121" y="f122"/>
                </a:lnTo>
                <a:lnTo>
                  <a:pt x="f123" y="f124"/>
                </a:lnTo>
                <a:lnTo>
                  <a:pt x="f125" y="f126"/>
                </a:lnTo>
                <a:cubicBezTo>
                  <a:pt x="f127" y="f128"/>
                  <a:pt x="f129" y="f130"/>
                  <a:pt x="f129" y="f32"/>
                </a:cubicBezTo>
                <a:cubicBezTo>
                  <a:pt x="f129" y="f31"/>
                  <a:pt x="f131" y="f2"/>
                  <a:pt x="f29" y="f2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0" name="Block Arc 25">
            <a:extLst>
              <a:ext uri="{FF2B5EF4-FFF2-40B4-BE49-F238E27FC236}">
                <a16:creationId xmlns:a16="http://schemas.microsoft.com/office/drawing/2014/main" id="{683381A6-7ED7-CB7E-CEC2-5760AD90BF3C}"/>
              </a:ext>
            </a:extLst>
          </p:cNvPr>
          <p:cNvSpPr/>
          <p:nvPr/>
        </p:nvSpPr>
        <p:spPr>
          <a:xfrm>
            <a:off x="3847658" y="4275688"/>
            <a:ext cx="296549" cy="428432"/>
          </a:xfrm>
          <a:custGeom>
            <a:avLst/>
            <a:gdLst>
              <a:gd name="f0" fmla="val w"/>
              <a:gd name="f1" fmla="val h"/>
              <a:gd name="f2" fmla="val 0"/>
              <a:gd name="f3" fmla="val 2215656"/>
              <a:gd name="f4" fmla="val 3200962"/>
              <a:gd name="f5" fmla="val 1107829"/>
              <a:gd name="f6" fmla="val 2097026"/>
              <a:gd name="f7" fmla="val 1025315"/>
              <a:gd name="f8" fmla="val 958423"/>
              <a:gd name="f9" fmla="val 2163918"/>
              <a:gd name="f10" fmla="val 2246432"/>
              <a:gd name="f11" fmla="val 2302715"/>
              <a:gd name="f12" fmla="val 989546"/>
              <a:gd name="f13" fmla="val 2351730"/>
              <a:gd name="f14" fmla="val 1036590"/>
              <a:gd name="f15" fmla="val 2375275"/>
              <a:gd name="f16" fmla="val 985422"/>
              <a:gd name="f17" fmla="val 2684898"/>
              <a:gd name="f18" fmla="val 1230236"/>
              <a:gd name="f19" fmla="val 1179068"/>
              <a:gd name="f20" fmla="val 1226112"/>
              <a:gd name="f21" fmla="val 1257234"/>
              <a:gd name="f22" fmla="val 1190343"/>
              <a:gd name="f23" fmla="val 1102513"/>
              <a:gd name="f24" fmla="val 266871"/>
              <a:gd name="f25" fmla="val 874876"/>
              <a:gd name="f26" fmla="val 269781"/>
              <a:gd name="f27" fmla="val 691868"/>
              <a:gd name="f28" fmla="val 455143"/>
              <a:gd name="f29" fmla="val 682798"/>
              <a:gd name="f30" fmla="val 690469"/>
              <a:gd name="f31" fmla="val 1580962"/>
              <a:gd name="f32" fmla="val 1525188"/>
              <a:gd name="f33" fmla="val 672127"/>
              <a:gd name="f34" fmla="val 1523654"/>
              <a:gd name="f35" fmla="val 672166"/>
              <a:gd name="f36" fmla="val 1517835"/>
              <a:gd name="f37" fmla="val 444585"/>
              <a:gd name="f38" fmla="val 1330149"/>
              <a:gd name="f39" fmla="val 263961"/>
              <a:gd name="f40" fmla="val 1099102"/>
              <a:gd name="f41" fmla="val 56"/>
              <a:gd name="f42" fmla="val 1472767"/>
              <a:gd name="f43" fmla="val -4720"/>
              <a:gd name="f44" fmla="val 1780852"/>
              <a:gd name="f45" fmla="val 291773"/>
              <a:gd name="f46" fmla="val 1790404"/>
              <a:gd name="f47" fmla="val 665346"/>
              <a:gd name="f48" fmla="val 1742843"/>
              <a:gd name="f49" fmla="val 666562"/>
              <a:gd name="f50" fmla="val 1790627"/>
              <a:gd name="f51" fmla="val 2041344"/>
              <a:gd name="f52" fmla="val 2137614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425030"/>
              <a:gd name="f60" fmla="val 676764"/>
              <a:gd name="f61" fmla="val 425634"/>
              <a:gd name="f62" fmla="val 428273"/>
              <a:gd name="f63" fmla="val 305830"/>
              <a:gd name="f64" fmla="val 727452"/>
              <a:gd name="f65" fmla="val 4806"/>
              <a:gd name="f66" fmla="*/ f0 1 2215656"/>
              <a:gd name="f67" fmla="*/ f1 1 3200962"/>
              <a:gd name="f68" fmla="val f2"/>
              <a:gd name="f69" fmla="val f3"/>
              <a:gd name="f70" fmla="val f4"/>
              <a:gd name="f71" fmla="+- f70 0 f68"/>
              <a:gd name="f72" fmla="+- f69 0 f68"/>
              <a:gd name="f73" fmla="*/ f72 1 2215656"/>
              <a:gd name="f74" fmla="*/ f71 1 3200962"/>
              <a:gd name="f75" fmla="*/ f68 1 f73"/>
              <a:gd name="f76" fmla="*/ f69 1 f73"/>
              <a:gd name="f77" fmla="*/ f68 1 f74"/>
              <a:gd name="f78" fmla="*/ f70 1 f74"/>
              <a:gd name="f79" fmla="*/ f75 f66 1"/>
              <a:gd name="f80" fmla="*/ f76 f66 1"/>
              <a:gd name="f81" fmla="*/ f78 f67 1"/>
              <a:gd name="f82" fmla="*/ f7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9" t="f82" r="f80" b="f81"/>
            <a:pathLst>
              <a:path w="2215656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7" y="f29"/>
                </a:cubicBezTo>
                <a:lnTo>
                  <a:pt x="f30" y="f29"/>
                </a:lnTo>
                <a:lnTo>
                  <a:pt x="f30" y="f31"/>
                </a:lnTo>
                <a:lnTo>
                  <a:pt x="f32" y="f31"/>
                </a:lnTo>
                <a:lnTo>
                  <a:pt x="f32" y="f33"/>
                </a:lnTo>
                <a:lnTo>
                  <a:pt x="f34" y="f35"/>
                </a:lnTo>
                <a:cubicBezTo>
                  <a:pt x="f36" y="f37"/>
                  <a:pt x="f38" y="f39"/>
                  <a:pt x="f23" y="f24"/>
                </a:cubicBezTo>
                <a:close/>
                <a:moveTo>
                  <a:pt x="f40" y="f41"/>
                </a:moveTo>
                <a:cubicBezTo>
                  <a:pt x="f42" y="f43"/>
                  <a:pt x="f44" y="f45"/>
                  <a:pt x="f46" y="f47"/>
                </a:cubicBezTo>
                <a:lnTo>
                  <a:pt x="f48" y="f49"/>
                </a:lnTo>
                <a:lnTo>
                  <a:pt x="f50" y="f49"/>
                </a:lnTo>
                <a:lnTo>
                  <a:pt x="f50" y="f31"/>
                </a:lnTo>
                <a:lnTo>
                  <a:pt x="f51" y="f31"/>
                </a:lnTo>
                <a:cubicBezTo>
                  <a:pt x="f52" y="f31"/>
                  <a:pt x="f3" y="f53"/>
                  <a:pt x="f3" y="f54"/>
                </a:cubicBezTo>
                <a:lnTo>
                  <a:pt x="f3" y="f55"/>
                </a:lnTo>
                <a:cubicBezTo>
                  <a:pt x="f3" y="f56"/>
                  <a:pt x="f52" y="f4"/>
                  <a:pt x="f51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1"/>
                  <a:pt x="f57" y="f31"/>
                </a:cubicBezTo>
                <a:lnTo>
                  <a:pt x="f59" y="f31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40" y="f41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191919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1" name="Block Arc 31">
            <a:extLst>
              <a:ext uri="{FF2B5EF4-FFF2-40B4-BE49-F238E27FC236}">
                <a16:creationId xmlns:a16="http://schemas.microsoft.com/office/drawing/2014/main" id="{015E08E3-DE50-E319-C642-4F6DA9DA1B61}"/>
              </a:ext>
            </a:extLst>
          </p:cNvPr>
          <p:cNvSpPr/>
          <p:nvPr/>
        </p:nvSpPr>
        <p:spPr>
          <a:xfrm>
            <a:off x="6265999" y="4307390"/>
            <a:ext cx="386910" cy="428432"/>
          </a:xfrm>
          <a:custGeom>
            <a:avLst/>
            <a:gdLst>
              <a:gd name="f0" fmla="val w"/>
              <a:gd name="f1" fmla="val h"/>
              <a:gd name="f2" fmla="val 0"/>
              <a:gd name="f3" fmla="val 2890784"/>
              <a:gd name="f4" fmla="val 3200962"/>
              <a:gd name="f5" fmla="val 1107828"/>
              <a:gd name="f6" fmla="val 2097026"/>
              <a:gd name="f7" fmla="val 1025313"/>
              <a:gd name="f8" fmla="val 958422"/>
              <a:gd name="f9" fmla="val 2163918"/>
              <a:gd name="f10" fmla="val 2246432"/>
              <a:gd name="f11" fmla="val 2302715"/>
              <a:gd name="f12" fmla="val 989545"/>
              <a:gd name="f13" fmla="val 2351730"/>
              <a:gd name="f14" fmla="val 1036589"/>
              <a:gd name="f15" fmla="val 2375275"/>
              <a:gd name="f16" fmla="val 985421"/>
              <a:gd name="f17" fmla="val 2684898"/>
              <a:gd name="f18" fmla="val 1230235"/>
              <a:gd name="f19" fmla="val 1179067"/>
              <a:gd name="f20" fmla="val 1226111"/>
              <a:gd name="f21" fmla="val 1257233"/>
              <a:gd name="f22" fmla="val 1190342"/>
              <a:gd name="f23" fmla="val 2199259"/>
              <a:gd name="f24" fmla="val 56"/>
              <a:gd name="f25" fmla="val 2572924"/>
              <a:gd name="f26" fmla="val -4720"/>
              <a:gd name="f27" fmla="val 2881009"/>
              <a:gd name="f28" fmla="val 291773"/>
              <a:gd name="f29" fmla="val 2890561"/>
              <a:gd name="f30" fmla="val 665346"/>
              <a:gd name="f31" fmla="val 2843000"/>
              <a:gd name="f32" fmla="val 666562"/>
              <a:gd name="f33" fmla="val 1580962"/>
              <a:gd name="f34" fmla="val 2625345"/>
              <a:gd name="f35" fmla="val 672127"/>
              <a:gd name="f36" fmla="val 2623811"/>
              <a:gd name="f37" fmla="val 672166"/>
              <a:gd name="f38" fmla="val 2617992"/>
              <a:gd name="f39" fmla="val 444585"/>
              <a:gd name="f40" fmla="val 2430306"/>
              <a:gd name="f41" fmla="val 263961"/>
              <a:gd name="f42" fmla="val 2202670"/>
              <a:gd name="f43" fmla="val 266871"/>
              <a:gd name="f44" fmla="val 1975033"/>
              <a:gd name="f45" fmla="val 269781"/>
              <a:gd name="f46" fmla="val 1792025"/>
              <a:gd name="f47" fmla="val 455143"/>
              <a:gd name="f48" fmla="val 682798"/>
              <a:gd name="f49" fmla="val 1790626"/>
              <a:gd name="f50" fmla="val 2041344"/>
              <a:gd name="f51" fmla="val 2137614"/>
              <a:gd name="f52" fmla="val 2215656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1525187"/>
              <a:gd name="f60" fmla="val 676764"/>
              <a:gd name="f61" fmla="val 1525791"/>
              <a:gd name="f62" fmla="val 1528430"/>
              <a:gd name="f63" fmla="val 305830"/>
              <a:gd name="f64" fmla="val 1827609"/>
              <a:gd name="f65" fmla="val 4806"/>
              <a:gd name="f66" fmla="*/ f0 1 2890784"/>
              <a:gd name="f67" fmla="*/ f1 1 3200962"/>
              <a:gd name="f68" fmla="val f2"/>
              <a:gd name="f69" fmla="val f3"/>
              <a:gd name="f70" fmla="val f4"/>
              <a:gd name="f71" fmla="+- f70 0 f68"/>
              <a:gd name="f72" fmla="+- f69 0 f68"/>
              <a:gd name="f73" fmla="*/ f72 1 2890784"/>
              <a:gd name="f74" fmla="*/ f71 1 3200962"/>
              <a:gd name="f75" fmla="*/ f68 1 f73"/>
              <a:gd name="f76" fmla="*/ f69 1 f73"/>
              <a:gd name="f77" fmla="*/ f68 1 f74"/>
              <a:gd name="f78" fmla="*/ f70 1 f74"/>
              <a:gd name="f79" fmla="*/ f75 f66 1"/>
              <a:gd name="f80" fmla="*/ f76 f66 1"/>
              <a:gd name="f81" fmla="*/ f78 f67 1"/>
              <a:gd name="f82" fmla="*/ f7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9" t="f82" r="f80" b="f81"/>
            <a:pathLst>
              <a:path w="2890784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4" y="f33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6" y="f48"/>
                </a:cubicBezTo>
                <a:lnTo>
                  <a:pt x="f49" y="f48"/>
                </a:lnTo>
                <a:lnTo>
                  <a:pt x="f49" y="f33"/>
                </a:lnTo>
                <a:lnTo>
                  <a:pt x="f50" y="f33"/>
                </a:lnTo>
                <a:cubicBezTo>
                  <a:pt x="f51" y="f33"/>
                  <a:pt x="f52" y="f53"/>
                  <a:pt x="f52" y="f54"/>
                </a:cubicBezTo>
                <a:lnTo>
                  <a:pt x="f52" y="f55"/>
                </a:lnTo>
                <a:cubicBezTo>
                  <a:pt x="f52" y="f56"/>
                  <a:pt x="f51" y="f4"/>
                  <a:pt x="f50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3"/>
                  <a:pt x="f57" y="f33"/>
                </a:cubicBezTo>
                <a:lnTo>
                  <a:pt x="f59" y="f33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23" y="f24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191919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2" name="Freeform 53">
            <a:extLst>
              <a:ext uri="{FF2B5EF4-FFF2-40B4-BE49-F238E27FC236}">
                <a16:creationId xmlns:a16="http://schemas.microsoft.com/office/drawing/2014/main" id="{2698D3D4-F9DA-F93A-52C4-896EA2253698}"/>
              </a:ext>
            </a:extLst>
          </p:cNvPr>
          <p:cNvSpPr/>
          <p:nvPr/>
        </p:nvSpPr>
        <p:spPr>
          <a:xfrm>
            <a:off x="7561146" y="4333716"/>
            <a:ext cx="423998" cy="4347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96406"/>
              <a:gd name="f7" fmla="val 2354521"/>
              <a:gd name="f8" fmla="val 2279640"/>
              <a:gd name="f9" fmla="val 1747818"/>
              <a:gd name="f10" fmla="val 1827546"/>
              <a:gd name="f11" fmla="val 1826304"/>
              <a:gd name="f12" fmla="val 1873723"/>
              <a:gd name="f13" fmla="val 1907635"/>
              <a:gd name="f14" fmla="val 1985737"/>
              <a:gd name="f15" fmla="val 2047488"/>
              <a:gd name="f16" fmla="val 1955104"/>
              <a:gd name="f17" fmla="val 2095900"/>
              <a:gd name="f18" fmla="val 1897166"/>
              <a:gd name="f19" fmla="val 2139232"/>
              <a:gd name="f20" fmla="val 1773393"/>
              <a:gd name="f21" fmla="val 2006999"/>
              <a:gd name="f22" fmla="val 1682537"/>
              <a:gd name="f23" fmla="val 1962549"/>
              <a:gd name="f24" fmla="val 1528613"/>
              <a:gd name="f25" fmla="val 1380482"/>
              <a:gd name="f26" fmla="val 2120816"/>
              <a:gd name="f27" fmla="val 1495542"/>
              <a:gd name="f28" fmla="val 1788127"/>
              <a:gd name="f29" fmla="val 909489"/>
              <a:gd name="f30" fmla="val 1225390"/>
              <a:gd name="f31" fmla="val 414951"/>
              <a:gd name="f32" fmla="val 2322212"/>
              <a:gd name="f33" fmla="val 293184"/>
              <a:gd name="f34" fmla="val 2052845"/>
              <a:gd name="f35" fmla="val 520411"/>
              <a:gd name="f36" fmla="val 767428"/>
              <a:gd name="f37" fmla="val 325060"/>
              <a:gd name="f38" fmla="val 542715"/>
              <a:gd name="f39" fmla="val -71458"/>
              <a:gd name="f40" fmla="val 102202"/>
              <a:gd name="f41" fmla="val 11167"/>
              <a:gd name="f42" fmla="val 5505"/>
              <a:gd name="f43" fmla="val 111065"/>
              <a:gd name="f44" fmla="val -52229"/>
              <a:gd name="f45" fmla="val 554777"/>
              <a:gd name="f46" fmla="val 358209"/>
              <a:gd name="f47" fmla="val 771719"/>
              <a:gd name="f48" fmla="val 578452"/>
              <a:gd name="f49" fmla="val 2041440"/>
              <a:gd name="f50" fmla="val 514597"/>
              <a:gd name="f51" fmla="val 662729"/>
              <a:gd name="f52" fmla="val 1124906"/>
              <a:gd name="f53" fmla="val 1004182"/>
              <a:gd name="f54" fmla="val 1676517"/>
              <a:gd name="f55" fmla="val 1608523"/>
              <a:gd name="f56" fmla="val 1795262"/>
              <a:gd name="f57" fmla="val 1589016"/>
              <a:gd name="f58" fmla="val 2094931"/>
              <a:gd name="f59" fmla="val 1557316"/>
              <a:gd name="f60" fmla="+- 0 0 -90"/>
              <a:gd name="f61" fmla="*/ f3 1 2296406"/>
              <a:gd name="f62" fmla="*/ f4 1 2354521"/>
              <a:gd name="f63" fmla="val f5"/>
              <a:gd name="f64" fmla="val f6"/>
              <a:gd name="f65" fmla="val f7"/>
              <a:gd name="f66" fmla="*/ f60 f0 1"/>
              <a:gd name="f67" fmla="+- f65 0 f63"/>
              <a:gd name="f68" fmla="+- f64 0 f63"/>
              <a:gd name="f69" fmla="*/ f66 1 f2"/>
              <a:gd name="f70" fmla="*/ f68 1 2296406"/>
              <a:gd name="f71" fmla="*/ f67 1 2354521"/>
              <a:gd name="f72" fmla="*/ 1495542 f68 1"/>
              <a:gd name="f73" fmla="*/ 909489 f68 1"/>
              <a:gd name="f74" fmla="*/ 414951 f68 1"/>
              <a:gd name="f75" fmla="*/ 293184 f68 1"/>
              <a:gd name="f76" fmla="*/ 520411 f68 1"/>
              <a:gd name="f77" fmla="*/ 11167 f68 1"/>
              <a:gd name="f78" fmla="*/ 771719 f68 1"/>
              <a:gd name="f79" fmla="*/ 2041440 f68 1"/>
              <a:gd name="f80" fmla="*/ 2296406 f68 1"/>
              <a:gd name="f81" fmla="*/ 1124906 f68 1"/>
              <a:gd name="f82" fmla="*/ 1676517 f68 1"/>
              <a:gd name="f83" fmla="*/ 2279640 f68 1"/>
              <a:gd name="f84" fmla="*/ 2094931 f68 1"/>
              <a:gd name="f85" fmla="*/ 1380482 f68 1"/>
              <a:gd name="f86" fmla="*/ 1747818 f67 1"/>
              <a:gd name="f87" fmla="*/ 1528613 f68 1"/>
              <a:gd name="f88" fmla="*/ 2354521 f67 1"/>
              <a:gd name="f89" fmla="*/ 2120816 f67 1"/>
              <a:gd name="f90" fmla="*/ 1788127 f67 1"/>
              <a:gd name="f91" fmla="*/ 1225390 f67 1"/>
              <a:gd name="f92" fmla="*/ 2322212 f67 1"/>
              <a:gd name="f93" fmla="*/ 2052845 f67 1"/>
              <a:gd name="f94" fmla="*/ 767428 f67 1"/>
              <a:gd name="f95" fmla="*/ 5505 f67 1"/>
              <a:gd name="f96" fmla="*/ 578452 f67 1"/>
              <a:gd name="f97" fmla="*/ 514597 f67 1"/>
              <a:gd name="f98" fmla="*/ 662729 f67 1"/>
              <a:gd name="f99" fmla="*/ 1004182 f67 1"/>
              <a:gd name="f100" fmla="*/ 1608523 f67 1"/>
              <a:gd name="f101" fmla="*/ 1557316 f67 1"/>
              <a:gd name="f102" fmla="*/ 1682537 f68 1"/>
              <a:gd name="f103" fmla="*/ 1962549 f67 1"/>
              <a:gd name="f104" fmla="*/ 1955104 f68 1"/>
              <a:gd name="f105" fmla="*/ 2095900 f67 1"/>
              <a:gd name="f106" fmla="*/ 1827546 f68 1"/>
              <a:gd name="f107" fmla="*/ 1826304 f67 1"/>
              <a:gd name="f108" fmla="+- f69 0 f1"/>
              <a:gd name="f109" fmla="*/ f72 1 2296406"/>
              <a:gd name="f110" fmla="*/ f73 1 2296406"/>
              <a:gd name="f111" fmla="*/ f74 1 2296406"/>
              <a:gd name="f112" fmla="*/ f75 1 2296406"/>
              <a:gd name="f113" fmla="*/ f76 1 2296406"/>
              <a:gd name="f114" fmla="*/ f77 1 2296406"/>
              <a:gd name="f115" fmla="*/ f78 1 2296406"/>
              <a:gd name="f116" fmla="*/ f79 1 2296406"/>
              <a:gd name="f117" fmla="*/ f80 1 2296406"/>
              <a:gd name="f118" fmla="*/ f81 1 2296406"/>
              <a:gd name="f119" fmla="*/ f82 1 2296406"/>
              <a:gd name="f120" fmla="*/ f83 1 2296406"/>
              <a:gd name="f121" fmla="*/ f84 1 2296406"/>
              <a:gd name="f122" fmla="*/ f85 1 2296406"/>
              <a:gd name="f123" fmla="*/ f86 1 2354521"/>
              <a:gd name="f124" fmla="*/ f87 1 2296406"/>
              <a:gd name="f125" fmla="*/ f88 1 2354521"/>
              <a:gd name="f126" fmla="*/ f89 1 2354521"/>
              <a:gd name="f127" fmla="*/ f90 1 2354521"/>
              <a:gd name="f128" fmla="*/ f91 1 2354521"/>
              <a:gd name="f129" fmla="*/ f92 1 2354521"/>
              <a:gd name="f130" fmla="*/ f93 1 2354521"/>
              <a:gd name="f131" fmla="*/ f94 1 2354521"/>
              <a:gd name="f132" fmla="*/ f95 1 2354521"/>
              <a:gd name="f133" fmla="*/ f96 1 2354521"/>
              <a:gd name="f134" fmla="*/ f97 1 2354521"/>
              <a:gd name="f135" fmla="*/ f98 1 2354521"/>
              <a:gd name="f136" fmla="*/ f99 1 2354521"/>
              <a:gd name="f137" fmla="*/ f100 1 2354521"/>
              <a:gd name="f138" fmla="*/ f101 1 2354521"/>
              <a:gd name="f139" fmla="*/ f102 1 2296406"/>
              <a:gd name="f140" fmla="*/ f103 1 2354521"/>
              <a:gd name="f141" fmla="*/ f104 1 2296406"/>
              <a:gd name="f142" fmla="*/ f105 1 2354521"/>
              <a:gd name="f143" fmla="*/ f106 1 2296406"/>
              <a:gd name="f144" fmla="*/ f107 1 2354521"/>
              <a:gd name="f145" fmla="*/ f63 1 f70"/>
              <a:gd name="f146" fmla="*/ f64 1 f70"/>
              <a:gd name="f147" fmla="*/ f63 1 f71"/>
              <a:gd name="f148" fmla="*/ f65 1 f71"/>
              <a:gd name="f149" fmla="*/ f120 1 f70"/>
              <a:gd name="f150" fmla="*/ f123 1 f71"/>
              <a:gd name="f151" fmla="*/ f143 1 f70"/>
              <a:gd name="f152" fmla="*/ f144 1 f71"/>
              <a:gd name="f153" fmla="*/ f141 1 f70"/>
              <a:gd name="f154" fmla="*/ f142 1 f71"/>
              <a:gd name="f155" fmla="*/ f139 1 f70"/>
              <a:gd name="f156" fmla="*/ f140 1 f71"/>
              <a:gd name="f157" fmla="*/ f124 1 f70"/>
              <a:gd name="f158" fmla="*/ f125 1 f71"/>
              <a:gd name="f159" fmla="*/ f122 1 f70"/>
              <a:gd name="f160" fmla="*/ f126 1 f71"/>
              <a:gd name="f161" fmla="*/ f109 1 f70"/>
              <a:gd name="f162" fmla="*/ f127 1 f71"/>
              <a:gd name="f163" fmla="*/ f110 1 f70"/>
              <a:gd name="f164" fmla="*/ f128 1 f71"/>
              <a:gd name="f165" fmla="*/ f111 1 f70"/>
              <a:gd name="f166" fmla="*/ f129 1 f71"/>
              <a:gd name="f167" fmla="*/ f112 1 f70"/>
              <a:gd name="f168" fmla="*/ f130 1 f71"/>
              <a:gd name="f169" fmla="*/ f113 1 f70"/>
              <a:gd name="f170" fmla="*/ f131 1 f71"/>
              <a:gd name="f171" fmla="*/ f114 1 f70"/>
              <a:gd name="f172" fmla="*/ f132 1 f71"/>
              <a:gd name="f173" fmla="*/ f115 1 f70"/>
              <a:gd name="f174" fmla="*/ f133 1 f71"/>
              <a:gd name="f175" fmla="*/ f116 1 f70"/>
              <a:gd name="f176" fmla="*/ f134 1 f71"/>
              <a:gd name="f177" fmla="*/ f117 1 f70"/>
              <a:gd name="f178" fmla="*/ f135 1 f71"/>
              <a:gd name="f179" fmla="*/ f118 1 f70"/>
              <a:gd name="f180" fmla="*/ f136 1 f71"/>
              <a:gd name="f181" fmla="*/ f119 1 f70"/>
              <a:gd name="f182" fmla="*/ f137 1 f71"/>
              <a:gd name="f183" fmla="*/ f121 1 f70"/>
              <a:gd name="f184" fmla="*/ f138 1 f71"/>
              <a:gd name="f185" fmla="*/ f145 f61 1"/>
              <a:gd name="f186" fmla="*/ f146 f61 1"/>
              <a:gd name="f187" fmla="*/ f148 f62 1"/>
              <a:gd name="f188" fmla="*/ f147 f62 1"/>
              <a:gd name="f189" fmla="*/ f149 f61 1"/>
              <a:gd name="f190" fmla="*/ f150 f62 1"/>
              <a:gd name="f191" fmla="*/ f151 f61 1"/>
              <a:gd name="f192" fmla="*/ f152 f62 1"/>
              <a:gd name="f193" fmla="*/ f153 f61 1"/>
              <a:gd name="f194" fmla="*/ f154 f62 1"/>
              <a:gd name="f195" fmla="*/ f155 f61 1"/>
              <a:gd name="f196" fmla="*/ f156 f62 1"/>
              <a:gd name="f197" fmla="*/ f157 f61 1"/>
              <a:gd name="f198" fmla="*/ f158 f62 1"/>
              <a:gd name="f199" fmla="*/ f159 f61 1"/>
              <a:gd name="f200" fmla="*/ f160 f62 1"/>
              <a:gd name="f201" fmla="*/ f161 f61 1"/>
              <a:gd name="f202" fmla="*/ f162 f62 1"/>
              <a:gd name="f203" fmla="*/ f163 f61 1"/>
              <a:gd name="f204" fmla="*/ f164 f62 1"/>
              <a:gd name="f205" fmla="*/ f165 f61 1"/>
              <a:gd name="f206" fmla="*/ f166 f62 1"/>
              <a:gd name="f207" fmla="*/ f167 f61 1"/>
              <a:gd name="f208" fmla="*/ f168 f62 1"/>
              <a:gd name="f209" fmla="*/ f169 f61 1"/>
              <a:gd name="f210" fmla="*/ f170 f62 1"/>
              <a:gd name="f211" fmla="*/ f171 f61 1"/>
              <a:gd name="f212" fmla="*/ f172 f62 1"/>
              <a:gd name="f213" fmla="*/ f173 f61 1"/>
              <a:gd name="f214" fmla="*/ f174 f62 1"/>
              <a:gd name="f215" fmla="*/ f175 f61 1"/>
              <a:gd name="f216" fmla="*/ f176 f62 1"/>
              <a:gd name="f217" fmla="*/ f177 f61 1"/>
              <a:gd name="f218" fmla="*/ f178 f62 1"/>
              <a:gd name="f219" fmla="*/ f179 f61 1"/>
              <a:gd name="f220" fmla="*/ f180 f62 1"/>
              <a:gd name="f221" fmla="*/ f181 f61 1"/>
              <a:gd name="f222" fmla="*/ f182 f62 1"/>
              <a:gd name="f223" fmla="*/ f183 f61 1"/>
              <a:gd name="f224" fmla="*/ f184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8">
                <a:pos x="f189" y="f190"/>
              </a:cxn>
              <a:cxn ang="f108">
                <a:pos x="f191" y="f192"/>
              </a:cxn>
              <a:cxn ang="f108">
                <a:pos x="f193" y="f194"/>
              </a:cxn>
              <a:cxn ang="f108">
                <a:pos x="f195" y="f196"/>
              </a:cxn>
              <a:cxn ang="f108">
                <a:pos x="f197" y="f198"/>
              </a:cxn>
              <a:cxn ang="f108">
                <a:pos x="f199" y="f200"/>
              </a:cxn>
              <a:cxn ang="f108">
                <a:pos x="f201" y="f202"/>
              </a:cxn>
              <a:cxn ang="f108">
                <a:pos x="f203" y="f204"/>
              </a:cxn>
              <a:cxn ang="f108">
                <a:pos x="f205" y="f206"/>
              </a:cxn>
              <a:cxn ang="f108">
                <a:pos x="f207" y="f208"/>
              </a:cxn>
              <a:cxn ang="f108">
                <a:pos x="f209" y="f210"/>
              </a:cxn>
              <a:cxn ang="f108">
                <a:pos x="f211" y="f212"/>
              </a:cxn>
              <a:cxn ang="f108">
                <a:pos x="f213" y="f214"/>
              </a:cxn>
              <a:cxn ang="f108">
                <a:pos x="f215" y="f216"/>
              </a:cxn>
              <a:cxn ang="f108">
                <a:pos x="f217" y="f218"/>
              </a:cxn>
              <a:cxn ang="f108">
                <a:pos x="f219" y="f220"/>
              </a:cxn>
              <a:cxn ang="f108">
                <a:pos x="f221" y="f222"/>
              </a:cxn>
              <a:cxn ang="f108">
                <a:pos x="f223" y="f224"/>
              </a:cxn>
            </a:cxnLst>
            <a:rect l="f185" t="f188" r="f186" b="f187"/>
            <a:pathLst>
              <a:path w="2296406" h="2354521">
                <a:moveTo>
                  <a:pt x="f8" y="f9"/>
                </a:moveTo>
                <a:lnTo>
                  <a:pt x="f10" y="f11"/>
                </a:ln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lnTo>
                  <a:pt x="f24" y="f7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lnTo>
                  <a:pt x="f49" y="f50"/>
                </a:lnTo>
                <a:lnTo>
                  <a:pt x="f6" y="f51"/>
                </a:lnTo>
                <a:lnTo>
                  <a:pt x="f52" y="f53"/>
                </a:lnTo>
                <a:lnTo>
                  <a:pt x="f54" y="f55"/>
                </a:lnTo>
                <a:cubicBezTo>
                  <a:pt x="f56" y="f57"/>
                  <a:pt x="f58" y="f59"/>
                  <a:pt x="f58" y="f59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3" name="Block Arc 10">
            <a:extLst>
              <a:ext uri="{FF2B5EF4-FFF2-40B4-BE49-F238E27FC236}">
                <a16:creationId xmlns:a16="http://schemas.microsoft.com/office/drawing/2014/main" id="{D046552E-9861-A485-045B-4F688846EEC3}"/>
              </a:ext>
            </a:extLst>
          </p:cNvPr>
          <p:cNvSpPr/>
          <p:nvPr/>
        </p:nvSpPr>
        <p:spPr>
          <a:xfrm>
            <a:off x="3746680" y="3514834"/>
            <a:ext cx="521464" cy="353214"/>
          </a:xfrm>
          <a:custGeom>
            <a:avLst/>
            <a:gdLst>
              <a:gd name="f0" fmla="val w"/>
              <a:gd name="f1" fmla="val h"/>
              <a:gd name="f2" fmla="val 0"/>
              <a:gd name="f3" fmla="val 3219104"/>
              <a:gd name="f4" fmla="val 2180445"/>
              <a:gd name="f5" fmla="val 631935"/>
              <a:gd name="f6" fmla="val 660566"/>
              <a:gd name="f7" fmla="val 582229"/>
              <a:gd name="f8" fmla="val 541935"/>
              <a:gd name="f9" fmla="val 700860"/>
              <a:gd name="f10" fmla="val 750566"/>
              <a:gd name="f11" fmla="val 800272"/>
              <a:gd name="f12" fmla="val 840566"/>
              <a:gd name="f13" fmla="val 681641"/>
              <a:gd name="f14" fmla="val 721935"/>
              <a:gd name="f15" fmla="val 2920524"/>
              <a:gd name="f16" fmla="val 132986"/>
              <a:gd name="f17" fmla="val 2884582"/>
              <a:gd name="f18" fmla="val 2855445"/>
              <a:gd name="f19" fmla="val 171564"/>
              <a:gd name="f20" fmla="val 219152"/>
              <a:gd name="f21" fmla="val 266740"/>
              <a:gd name="f22" fmla="val 305318"/>
              <a:gd name="f23" fmla="val 2956466"/>
              <a:gd name="f24" fmla="val 2985603"/>
              <a:gd name="f25" fmla="val 1840097"/>
              <a:gd name="f26" fmla="val 123357"/>
              <a:gd name="f27" fmla="val 1690593"/>
              <a:gd name="f28" fmla="val 125267"/>
              <a:gd name="f29" fmla="val 1541569"/>
              <a:gd name="f30" fmla="val 163386"/>
              <a:gd name="f31" fmla="val 1407089"/>
              <a:gd name="f32" fmla="val 237534"/>
              <a:gd name="f33" fmla="val 1442443"/>
              <a:gd name="f34" fmla="val 299445"/>
              <a:gd name="f35" fmla="val 1690026"/>
              <a:gd name="f36" fmla="val 162934"/>
              <a:gd name="f37" fmla="val 1991162"/>
              <a:gd name="f38" fmla="val 159087"/>
              <a:gd name="f39" fmla="val 2242273"/>
              <a:gd name="f40" fmla="val 289227"/>
              <a:gd name="f41" fmla="val 2275978"/>
              <a:gd name="f42" fmla="val 226435"/>
              <a:gd name="f43" fmla="val 2139582"/>
              <a:gd name="f44" fmla="val 155746"/>
              <a:gd name="f45" fmla="val 1989600"/>
              <a:gd name="f46" fmla="val 121447"/>
              <a:gd name="f47" fmla="val 1808744"/>
              <a:gd name="f48" fmla="val 1233"/>
              <a:gd name="f49" fmla="val 2156106"/>
              <a:gd name="f50" fmla="val -14520"/>
              <a:gd name="f51" fmla="val 2554236"/>
              <a:gd name="f52" fmla="val 122009"/>
              <a:gd name="f53" fmla="val 2727916"/>
              <a:gd name="f54" fmla="val 332053"/>
              <a:gd name="f55" fmla="val 2797407"/>
              <a:gd name="f56" fmla="val 426906"/>
              <a:gd name="f57" fmla="val 2816730"/>
              <a:gd name="f58" fmla="val 407744"/>
              <a:gd name="f59" fmla="val 2822914"/>
              <a:gd name="f60" fmla="val 396798"/>
              <a:gd name="f61" fmla="val 2848347"/>
              <a:gd name="f62" fmla="val 374270"/>
              <a:gd name="f63" fmla="val 2789714"/>
              <a:gd name="f64" fmla="val 335227"/>
              <a:gd name="f65" fmla="val 2770554"/>
              <a:gd name="f66" fmla="val 301522"/>
              <a:gd name="f67" fmla="val 211287"/>
              <a:gd name="f68" fmla="val 109060"/>
              <a:gd name="f69" fmla="val 2826850"/>
              <a:gd name="f70" fmla="val 34523"/>
              <a:gd name="f71" fmla="val 2918697"/>
              <a:gd name="f72" fmla="val 33333"/>
              <a:gd name="f73" fmla="val 3010544"/>
              <a:gd name="f74" fmla="val 32143"/>
              <a:gd name="f75" fmla="val 3068737"/>
              <a:gd name="f76" fmla="val 122977"/>
              <a:gd name="f77" fmla="val 3064459"/>
              <a:gd name="f78" fmla="val 218431"/>
              <a:gd name="f79" fmla="val 3062319"/>
              <a:gd name="f80" fmla="val 266188"/>
              <a:gd name="f81" fmla="val 3063213"/>
              <a:gd name="f82" fmla="val 242475"/>
              <a:gd name="f83" fmla="val 3054577"/>
              <a:gd name="f84" fmla="val 285936"/>
              <a:gd name="f85" fmla="val 3088600"/>
              <a:gd name="f86" fmla="val 260795"/>
              <a:gd name="f87" fmla="val 3146396"/>
              <a:gd name="f88" fmla="val 297212"/>
              <a:gd name="f89" fmla="val 3198377"/>
              <a:gd name="f90" fmla="val 27802"/>
              <a:gd name="f91" fmla="val 3270974"/>
              <a:gd name="f92" fmla="val 270322"/>
              <a:gd name="f93" fmla="val 3142267"/>
              <a:gd name="f94" fmla="val 378871"/>
              <a:gd name="f95" fmla="val 2977023"/>
              <a:gd name="f96" fmla="val 405424"/>
              <a:gd name="f97" fmla="val 2937650"/>
              <a:gd name="f98" fmla="val 455263"/>
              <a:gd name="f99" fmla="val 2906651"/>
              <a:gd name="f100" fmla="val 507366"/>
              <a:gd name="f101" fmla="val 2854455"/>
              <a:gd name="f102" fmla="val 531728"/>
              <a:gd name="f103" fmla="val 2854593"/>
              <a:gd name="f104" fmla="val 531917"/>
              <a:gd name="f105" fmla="val 2854687"/>
              <a:gd name="f106" fmla="val 532126"/>
              <a:gd name="f107" fmla="val 2854781"/>
              <a:gd name="f108" fmla="val 532336"/>
              <a:gd name="f109" fmla="val 2914835"/>
              <a:gd name="f110" fmla="val 719911"/>
              <a:gd name="f111" fmla="val 2982387"/>
              <a:gd name="f112" fmla="val 1030651"/>
              <a:gd name="f113" fmla="val 2875068"/>
              <a:gd name="f114" fmla="val 1334999"/>
              <a:gd name="f115" fmla="val 2751965"/>
              <a:gd name="f116" fmla="val 1458417"/>
              <a:gd name="f117" fmla="val 2718119"/>
              <a:gd name="f118" fmla="val 1752479"/>
              <a:gd name="f119" fmla="val 2636178"/>
              <a:gd name="f120" fmla="val 1904762"/>
              <a:gd name="f121" fmla="val 2564924"/>
              <a:gd name="f122" fmla="val 2133185"/>
              <a:gd name="f123" fmla="val 2548001"/>
              <a:gd name="f124" fmla="val 2174319"/>
              <a:gd name="f125" fmla="val 2290597"/>
              <a:gd name="f126" fmla="val 2162941"/>
              <a:gd name="f127" fmla="val 2284362"/>
              <a:gd name="f128" fmla="val 2130560"/>
              <a:gd name="f129" fmla="val 2253189"/>
              <a:gd name="f130" fmla="val 1989654"/>
              <a:gd name="f131" fmla="val 2205984"/>
              <a:gd name="f132" fmla="val 1832997"/>
              <a:gd name="f133" fmla="val 2190842"/>
              <a:gd name="f134" fmla="val 1681589"/>
              <a:gd name="f135" fmla="val 1937891"/>
              <a:gd name="f136" fmla="val 1727975"/>
              <a:gd name="f137" fmla="val 1628829"/>
              <a:gd name="f138" fmla="val 1727099"/>
              <a:gd name="f139" fmla="val 1429318"/>
              <a:gd name="f140" fmla="val 1710471"/>
              <a:gd name="f141" fmla="val 1387456"/>
              <a:gd name="f142" fmla="val 1891634"/>
              <a:gd name="f143" fmla="val 1268107"/>
              <a:gd name="f144" fmla="val 2057044"/>
              <a:gd name="f145" fmla="val 1143413"/>
              <a:gd name="f146" fmla="val 943012"/>
              <a:gd name="f147" fmla="val 894916"/>
              <a:gd name="f148" fmla="val 2170818"/>
              <a:gd name="f149" fmla="val 902932"/>
              <a:gd name="f150" fmla="val 1825120"/>
              <a:gd name="f151" fmla="val 910948"/>
              <a:gd name="f152" fmla="val 1650083"/>
              <a:gd name="f153" fmla="val 600994"/>
              <a:gd name="f154" fmla="val 1508303"/>
              <a:gd name="f155" fmla="val -80369"/>
              <a:gd name="f156" fmla="val 1319263"/>
              <a:gd name="f157" fmla="val 7807"/>
              <a:gd name="f158" fmla="val 838786"/>
              <a:gd name="f159" fmla="val 13151"/>
              <a:gd name="f160" fmla="val 796777"/>
              <a:gd name="f161" fmla="val 184160"/>
              <a:gd name="f162" fmla="val 802028"/>
              <a:gd name="f163" fmla="val 275009"/>
              <a:gd name="f164" fmla="val 799402"/>
              <a:gd name="f165" fmla="val 369419"/>
              <a:gd name="f166" fmla="val 659373"/>
              <a:gd name="f167" fmla="val 418407"/>
              <a:gd name="f168" fmla="val 582356"/>
              <a:gd name="f169" fmla="val 555570"/>
              <a:gd name="f170" fmla="val 465957"/>
              <a:gd name="f171" fmla="val 547554"/>
              <a:gd name="f172" fmla="val 374062"/>
              <a:gd name="f173" fmla="val 496786"/>
              <a:gd name="f174" fmla="val 206026"/>
              <a:gd name="f175" fmla="val 531522"/>
              <a:gd name="f176" fmla="val 190273"/>
              <a:gd name="f177" fmla="val 764877"/>
              <a:gd name="f178" fmla="val 64246"/>
              <a:gd name="f179" fmla="val 803177"/>
              <a:gd name="f180" fmla="val 250661"/>
              <a:gd name="f181" fmla="val 924308"/>
              <a:gd name="f182" fmla="val 355683"/>
              <a:gd name="f183" fmla="val 1130053"/>
              <a:gd name="f184" fmla="val 143013"/>
              <a:gd name="f185" fmla="val 1554903"/>
              <a:gd name="f186" fmla="val 11735"/>
              <a:gd name="f187" fmla="*/ f0 1 3219104"/>
              <a:gd name="f188" fmla="*/ f1 1 2180445"/>
              <a:gd name="f189" fmla="val f2"/>
              <a:gd name="f190" fmla="val f3"/>
              <a:gd name="f191" fmla="val f4"/>
              <a:gd name="f192" fmla="+- f191 0 f189"/>
              <a:gd name="f193" fmla="+- f190 0 f189"/>
              <a:gd name="f194" fmla="*/ f193 1 3219104"/>
              <a:gd name="f195" fmla="*/ f192 1 2180445"/>
              <a:gd name="f196" fmla="*/ f189 1 f194"/>
              <a:gd name="f197" fmla="*/ f190 1 f194"/>
              <a:gd name="f198" fmla="*/ f189 1 f195"/>
              <a:gd name="f199" fmla="*/ f191 1 f195"/>
              <a:gd name="f200" fmla="*/ f196 f187 1"/>
              <a:gd name="f201" fmla="*/ f197 f187 1"/>
              <a:gd name="f202" fmla="*/ f199 f188 1"/>
              <a:gd name="f203" fmla="*/ f198 f1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0" t="f203" r="f201" b="f202"/>
            <a:pathLst>
              <a:path w="3219104" h="2180445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cubicBezTo>
                  <a:pt x="f43" y="f44"/>
                  <a:pt x="f45" y="f46"/>
                  <a:pt x="f25" y="f26"/>
                </a:cubicBezTo>
                <a:close/>
                <a:moveTo>
                  <a:pt x="f47" y="f48"/>
                </a:moveTo>
                <a:cubicBezTo>
                  <a:pt x="f49" y="f50"/>
                  <a:pt x="f51" y="f52"/>
                  <a:pt x="f53" y="f54"/>
                </a:cubicBezTo>
                <a:lnTo>
                  <a:pt x="f55" y="f56"/>
                </a:ln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4"/>
                </a:cubicBezTo>
                <a:lnTo>
                  <a:pt x="f146" y="f4"/>
                </a:lnTo>
                <a:cubicBezTo>
                  <a:pt x="f147" y="f148"/>
                  <a:pt x="f149" y="f150"/>
                  <a:pt x="f151" y="f152"/>
                </a:cubicBezTo>
                <a:cubicBezTo>
                  <a:pt x="f153" y="f154"/>
                  <a:pt x="f155" y="f156"/>
                  <a:pt x="f157" y="f158"/>
                </a:cubicBezTo>
                <a:cubicBezTo>
                  <a:pt x="f159" y="f160"/>
                  <a:pt x="f161" y="f162"/>
                  <a:pt x="f163" y="f164"/>
                </a:cubicBez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47" y="f48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191919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4" name="Freeform 55">
            <a:extLst>
              <a:ext uri="{FF2B5EF4-FFF2-40B4-BE49-F238E27FC236}">
                <a16:creationId xmlns:a16="http://schemas.microsoft.com/office/drawing/2014/main" id="{352C7B7C-B9A4-192F-3A8C-CD9083BD2943}"/>
              </a:ext>
            </a:extLst>
          </p:cNvPr>
          <p:cNvSpPr/>
          <p:nvPr/>
        </p:nvSpPr>
        <p:spPr>
          <a:xfrm>
            <a:off x="3288877" y="4161205"/>
            <a:ext cx="268284" cy="657389"/>
          </a:xfrm>
          <a:custGeom>
            <a:avLst/>
            <a:gdLst>
              <a:gd name="f0" fmla="val w"/>
              <a:gd name="f1" fmla="val h"/>
              <a:gd name="f2" fmla="val 0"/>
              <a:gd name="f3" fmla="val 1060423"/>
              <a:gd name="f4" fmla="val 2598393"/>
              <a:gd name="f5" fmla="val 511607"/>
              <a:gd name="f6" fmla="val 1989888"/>
              <a:gd name="f7" fmla="val 421916"/>
              <a:gd name="f8" fmla="val 2038892"/>
              <a:gd name="f9" fmla="val 392123"/>
              <a:gd name="f10" fmla="val 2248491"/>
              <a:gd name="f11" fmla="val 577615"/>
              <a:gd name="f12" fmla="val 2379095"/>
              <a:gd name="f13" fmla="val 531205"/>
              <a:gd name="f14" fmla="val 2257454"/>
              <a:gd name="f15" fmla="val 562054"/>
              <a:gd name="f16" fmla="val 2197447"/>
              <a:gd name="f17" fmla="val 592034"/>
              <a:gd name="f18" fmla="val 2136572"/>
              <a:gd name="f19" fmla="val 592534"/>
              <a:gd name="f20" fmla="val 2167519"/>
              <a:gd name="f21" fmla="val 560915"/>
              <a:gd name="f22" fmla="val 2234057"/>
              <a:gd name="f23" fmla="val 638675"/>
              <a:gd name="f24" fmla="val 2272816"/>
              <a:gd name="f25" fmla="val 602283"/>
              <a:gd name="f26" fmla="val 2156226"/>
              <a:gd name="f27" fmla="val 756001"/>
              <a:gd name="f28" fmla="val 2119500"/>
              <a:gd name="f29" fmla="val 594605"/>
              <a:gd name="f30" fmla="val 1990756"/>
              <a:gd name="f31" fmla="val 828052"/>
              <a:gd name="f32" fmla="val 2024484"/>
              <a:gd name="f33" fmla="val 759407"/>
              <a:gd name="f34" fmla="val 2143283"/>
              <a:gd name="f35" fmla="val 814896"/>
              <a:gd name="f36" fmla="val 2262952"/>
              <a:gd name="f37" fmla="val 774295"/>
              <a:gd name="f38" fmla="val 2270013"/>
              <a:gd name="f39" fmla="val 715464"/>
              <a:gd name="f40" fmla="val 2161619"/>
              <a:gd name="f41" fmla="val 728685"/>
              <a:gd name="f42" fmla="val 2212952"/>
              <a:gd name="f43" fmla="val 798068"/>
              <a:gd name="f44" fmla="val 2415798"/>
              <a:gd name="f45" fmla="val 590532"/>
              <a:gd name="f46" fmla="val 2421590"/>
              <a:gd name="f47" fmla="val 656442"/>
              <a:gd name="f48" fmla="val 451592"/>
              <a:gd name="f49" fmla="val 2586815"/>
              <a:gd name="f50" fmla="val 511509"/>
              <a:gd name="f51" fmla="val 2396411"/>
              <a:gd name="f52" fmla="val 415171"/>
              <a:gd name="f53" fmla="val 2350110"/>
              <a:gd name="f54" fmla="val 389023"/>
              <a:gd name="f55" fmla="val 2345435"/>
              <a:gd name="f56" fmla="val 357666"/>
              <a:gd name="f57" fmla="val 2366802"/>
              <a:gd name="f58" fmla="val 415723"/>
              <a:gd name="f59" fmla="val 2461957"/>
              <a:gd name="f60" fmla="val 77590"/>
              <a:gd name="f61" fmla="val 2209980"/>
              <a:gd name="f62" fmla="val 314998"/>
              <a:gd name="f63" fmla="val 2004011"/>
              <a:gd name="f64" fmla="val 344786"/>
              <a:gd name="f65" fmla="val 1884983"/>
              <a:gd name="f66" fmla="val 722598"/>
              <a:gd name="f67" fmla="val 716460"/>
              <a:gd name="f68" fmla="val 1906965"/>
              <a:gd name="f69" fmla="val 711917"/>
              <a:gd name="f70" fmla="val 1928321"/>
              <a:gd name="f71" fmla="val 707988"/>
              <a:gd name="f72" fmla="val 1948728"/>
              <a:gd name="f73" fmla="val 357819"/>
              <a:gd name="f74" fmla="val 1948059"/>
              <a:gd name="f75" fmla="val 530212"/>
              <a:gd name="f76" fmla="val 651224"/>
              <a:gd name="f77" fmla="val 585486"/>
              <a:gd name="f78" fmla="val 630294"/>
              <a:gd name="f79" fmla="val 696033"/>
              <a:gd name="f80" fmla="val 751307"/>
              <a:gd name="f81" fmla="val 806581"/>
              <a:gd name="f82" fmla="val 851389"/>
              <a:gd name="f83" fmla="val 474938"/>
              <a:gd name="f84" fmla="val 430129"/>
              <a:gd name="f85" fmla="val 551141"/>
              <a:gd name="f86" fmla="val 419664"/>
              <a:gd name="f87" fmla="val 330046"/>
              <a:gd name="f88" fmla="val 640759"/>
              <a:gd name="f89" fmla="val 861855"/>
              <a:gd name="f90" fmla="val 951472"/>
              <a:gd name="f91" fmla="val 640760"/>
              <a:gd name="f92" fmla="val 730377"/>
              <a:gd name="f93" fmla="val 286245"/>
              <a:gd name="f94" fmla="val 353827"/>
              <a:gd name="f95" fmla="val 438132"/>
              <a:gd name="f96" fmla="val 439406"/>
              <a:gd name="f97" fmla="val 623290"/>
              <a:gd name="f98" fmla="val 440561"/>
              <a:gd name="f99" fmla="val 776100"/>
              <a:gd name="f100" fmla="val 356932"/>
              <a:gd name="f101" fmla="val 941305"/>
              <a:gd name="f102" fmla="val 720175"/>
              <a:gd name="f103" fmla="val 898096"/>
              <a:gd name="f104" fmla="val 1115325"/>
              <a:gd name="f105" fmla="val 825241"/>
              <a:gd name="f106" fmla="val 1447764"/>
              <a:gd name="f107" fmla="val 1673413"/>
              <a:gd name="f108" fmla="val 1021935"/>
              <a:gd name="f109" fmla="val 1978110"/>
              <a:gd name="f110" fmla="val 745125"/>
              <a:gd name="f111" fmla="val 1786699"/>
              <a:gd name="f112" fmla="val 734250"/>
              <a:gd name="f113" fmla="val 1834148"/>
              <a:gd name="f114" fmla="val 332991"/>
              <a:gd name="f115" fmla="val 330005"/>
              <a:gd name="f116" fmla="val 1820736"/>
              <a:gd name="f117" fmla="val 326662"/>
              <a:gd name="f118" fmla="val 1807037"/>
              <a:gd name="f119" fmla="val 323192"/>
              <a:gd name="f120" fmla="val 1793020"/>
              <a:gd name="f121" fmla="val 38489"/>
              <a:gd name="f122" fmla="val 1685191"/>
              <a:gd name="f123" fmla="val 237343"/>
              <a:gd name="f124" fmla="val 1457469"/>
              <a:gd name="f125" fmla="val 238009"/>
              <a:gd name="f126" fmla="val 1459571"/>
              <a:gd name="f127" fmla="val 242012"/>
              <a:gd name="f128" fmla="val 1446515"/>
              <a:gd name="f129" fmla="val 171205"/>
              <a:gd name="f130" fmla="val 1115067"/>
              <a:gd name="f131" fmla="val 127758"/>
              <a:gd name="f132" fmla="val 714059"/>
              <a:gd name="f133" fmla="val 527942"/>
              <a:gd name="f134" fmla="val 622760"/>
              <a:gd name="f135" fmla="val 95693"/>
              <a:gd name="f136" fmla="val 695048"/>
              <a:gd name="f137" fmla="val 196745"/>
              <a:gd name="f138" fmla="val 748164"/>
              <a:gd name="f139" fmla="val 301374"/>
              <a:gd name="f140" fmla="val 612692"/>
              <a:gd name="f141" fmla="val 376844"/>
              <a:gd name="f142" fmla="val 447588"/>
              <a:gd name="f143" fmla="val 375495"/>
              <a:gd name="f144" fmla="val 312997"/>
              <a:gd name="f145" fmla="val 298024"/>
              <a:gd name="f146" fmla="val 364591"/>
              <a:gd name="f147" fmla="val 193505"/>
              <a:gd name="f148" fmla="val 435080"/>
              <a:gd name="f149" fmla="val 93397"/>
              <a:gd name="f150" fmla="*/ f0 1 1060423"/>
              <a:gd name="f151" fmla="*/ f1 1 2598393"/>
              <a:gd name="f152" fmla="val f2"/>
              <a:gd name="f153" fmla="val f3"/>
              <a:gd name="f154" fmla="val f4"/>
              <a:gd name="f155" fmla="+- f154 0 f152"/>
              <a:gd name="f156" fmla="+- f153 0 f152"/>
              <a:gd name="f157" fmla="*/ f156 1 1060423"/>
              <a:gd name="f158" fmla="*/ f155 1 2598393"/>
              <a:gd name="f159" fmla="*/ f152 1 f157"/>
              <a:gd name="f160" fmla="*/ f153 1 f157"/>
              <a:gd name="f161" fmla="*/ f152 1 f158"/>
              <a:gd name="f162" fmla="*/ f154 1 f158"/>
              <a:gd name="f163" fmla="*/ f159 f150 1"/>
              <a:gd name="f164" fmla="*/ f160 f150 1"/>
              <a:gd name="f165" fmla="*/ f162 f151 1"/>
              <a:gd name="f166" fmla="*/ f161 f1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3" t="f166" r="f164" b="f165"/>
            <a:pathLst>
              <a:path w="1060423" h="259839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5" y="f6"/>
                </a:cubicBezTo>
                <a:close/>
                <a:moveTo>
                  <a:pt x="f64" y="f65"/>
                </a:moveTo>
                <a:lnTo>
                  <a:pt x="f66" y="f65"/>
                </a:ln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lose/>
                <a:moveTo>
                  <a:pt x="f75" y="f76"/>
                </a:moveTo>
                <a:cubicBezTo>
                  <a:pt x="f77" y="f76"/>
                  <a:pt x="f78" y="f79"/>
                  <a:pt x="f78" y="f80"/>
                </a:cubicBezTo>
                <a:cubicBezTo>
                  <a:pt x="f78" y="f81"/>
                  <a:pt x="f77" y="f82"/>
                  <a:pt x="f75" y="f82"/>
                </a:cubicBezTo>
                <a:cubicBezTo>
                  <a:pt x="f83" y="f82"/>
                  <a:pt x="f84" y="f81"/>
                  <a:pt x="f84" y="f80"/>
                </a:cubicBezTo>
                <a:cubicBezTo>
                  <a:pt x="f84" y="f79"/>
                  <a:pt x="f83" y="f76"/>
                  <a:pt x="f75" y="f76"/>
                </a:cubicBezTo>
                <a:close/>
                <a:moveTo>
                  <a:pt x="f75" y="f85"/>
                </a:moveTo>
                <a:cubicBezTo>
                  <a:pt x="f86" y="f85"/>
                  <a:pt x="f87" y="f88"/>
                  <a:pt x="f87" y="f80"/>
                </a:cubicBezTo>
                <a:cubicBezTo>
                  <a:pt x="f87" y="f89"/>
                  <a:pt x="f86" y="f90"/>
                  <a:pt x="f75" y="f90"/>
                </a:cubicBezTo>
                <a:cubicBezTo>
                  <a:pt x="f91" y="f90"/>
                  <a:pt x="f92" y="f89"/>
                  <a:pt x="f92" y="f80"/>
                </a:cubicBezTo>
                <a:cubicBezTo>
                  <a:pt x="f92" y="f88"/>
                  <a:pt x="f91" y="f85"/>
                  <a:pt x="f75" y="f85"/>
                </a:cubicBezTo>
                <a:close/>
                <a:moveTo>
                  <a:pt x="f93" y="f94"/>
                </a:move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lnTo>
                  <a:pt x="f3" y="f107"/>
                </a:lnTo>
                <a:lnTo>
                  <a:pt x="f108" y="f109"/>
                </a:lnTo>
                <a:lnTo>
                  <a:pt x="f110" y="f111"/>
                </a:lnTo>
                <a:lnTo>
                  <a:pt x="f112" y="f113"/>
                </a:lnTo>
                <a:lnTo>
                  <a:pt x="f114" y="f113"/>
                </a:lnTo>
                <a:cubicBezTo>
                  <a:pt x="f115" y="f116"/>
                  <a:pt x="f117" y="f118"/>
                  <a:pt x="f119" y="f120"/>
                </a:cubicBezTo>
                <a:lnTo>
                  <a:pt x="f121" y="f6"/>
                </a:lnTo>
                <a:lnTo>
                  <a:pt x="f2" y="f122"/>
                </a:lnTo>
                <a:lnTo>
                  <a:pt x="f123" y="f124"/>
                </a:lnTo>
                <a:lnTo>
                  <a:pt x="f125" y="f126"/>
                </a:lnTo>
                <a:lnTo>
                  <a:pt x="f127" y="f128"/>
                </a:lnTo>
                <a:cubicBezTo>
                  <a:pt x="f129" y="f130"/>
                  <a:pt x="f131" y="f132"/>
                  <a:pt x="f93" y="f94"/>
                </a:cubicBezTo>
                <a:close/>
                <a:moveTo>
                  <a:pt x="f133" y="f2"/>
                </a:moveTo>
                <a:cubicBezTo>
                  <a:pt x="f134" y="f135"/>
                  <a:pt x="f136" y="f137"/>
                  <a:pt x="f138" y="f139"/>
                </a:cubicBezTo>
                <a:cubicBezTo>
                  <a:pt x="f140" y="f141"/>
                  <a:pt x="f142" y="f143"/>
                  <a:pt x="f144" y="f145"/>
                </a:cubicBezTo>
                <a:cubicBezTo>
                  <a:pt x="f146" y="f147"/>
                  <a:pt x="f148" y="f149"/>
                  <a:pt x="f133" y="f2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5" name="Round Same Side Corner Rectangle 36">
            <a:extLst>
              <a:ext uri="{FF2B5EF4-FFF2-40B4-BE49-F238E27FC236}">
                <a16:creationId xmlns:a16="http://schemas.microsoft.com/office/drawing/2014/main" id="{C2A87B7C-B989-3409-6B66-FE545FA3388D}"/>
              </a:ext>
            </a:extLst>
          </p:cNvPr>
          <p:cNvSpPr/>
          <p:nvPr/>
        </p:nvSpPr>
        <p:spPr>
          <a:xfrm>
            <a:off x="6820427" y="4333707"/>
            <a:ext cx="491581" cy="388647"/>
          </a:xfrm>
          <a:custGeom>
            <a:avLst/>
            <a:gdLst>
              <a:gd name="f0" fmla="val w"/>
              <a:gd name="f1" fmla="val h"/>
              <a:gd name="f2" fmla="val 0"/>
              <a:gd name="f3" fmla="val 3219104"/>
              <a:gd name="f4" fmla="val 2545072"/>
              <a:gd name="f5" fmla="val 2779672"/>
              <a:gd name="f6" fmla="val 457200"/>
              <a:gd name="f7" fmla="val 2975888"/>
              <a:gd name="f8" fmla="val 3110212"/>
              <a:gd name="f9" fmla="val 566092"/>
              <a:gd name="f10" fmla="val 700416"/>
              <a:gd name="f11" fmla="val 2301856"/>
              <a:gd name="f12" fmla="val 2436180"/>
              <a:gd name="f13" fmla="val 243216"/>
              <a:gd name="f14" fmla="val 439432"/>
              <a:gd name="f15" fmla="val 108892"/>
              <a:gd name="f16" fmla="val 1428476"/>
              <a:gd name="f17" fmla="val 174246"/>
              <a:gd name="f18" fmla="val 1372210"/>
              <a:gd name="f19" fmla="val 1326598"/>
              <a:gd name="f20" fmla="val 219858"/>
              <a:gd name="f21" fmla="val 276124"/>
              <a:gd name="f22" fmla="val 1892506"/>
              <a:gd name="f23" fmla="val 1846894"/>
              <a:gd name="f24" fmla="val 1790628"/>
              <a:gd name="f25" fmla="val 1285704"/>
              <a:gd name="f26" fmla="val 1933400"/>
              <a:gd name="f27" fmla="val 2007048"/>
              <a:gd name="f28" fmla="val 2066752"/>
              <a:gd name="f29" fmla="val 59704"/>
              <a:gd name="f30" fmla="val 133352"/>
              <a:gd name="f31" fmla="val 2599672"/>
              <a:gd name="f32" fmla="val 619432"/>
              <a:gd name="f33" fmla="val 1152352"/>
              <a:gd name="f34" fmla="val 1212056"/>
              <a:gd name="f35" fmla="*/ f0 1 3219104"/>
              <a:gd name="f36" fmla="*/ f1 1 2545072"/>
              <a:gd name="f37" fmla="val f2"/>
              <a:gd name="f38" fmla="val f3"/>
              <a:gd name="f39" fmla="val f4"/>
              <a:gd name="f40" fmla="+- f39 0 f37"/>
              <a:gd name="f41" fmla="+- f38 0 f37"/>
              <a:gd name="f42" fmla="*/ f41 1 3219104"/>
              <a:gd name="f43" fmla="*/ f40 1 2545072"/>
              <a:gd name="f44" fmla="*/ f37 1 f42"/>
              <a:gd name="f45" fmla="*/ f38 1 f42"/>
              <a:gd name="f46" fmla="*/ f37 1 f43"/>
              <a:gd name="f47" fmla="*/ f39 1 f43"/>
              <a:gd name="f48" fmla="*/ f44 f35 1"/>
              <a:gd name="f49" fmla="*/ f45 f35 1"/>
              <a:gd name="f50" fmla="*/ f47 f36 1"/>
              <a:gd name="f51" fmla="*/ f4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8" t="f51" r="f49" b="f50"/>
            <a:pathLst>
              <a:path w="3219104" h="2545072">
                <a:moveTo>
                  <a:pt x="f5" y="f6"/>
                </a:moveTo>
                <a:lnTo>
                  <a:pt x="f7" y="f6"/>
                </a:lnTo>
                <a:cubicBezTo>
                  <a:pt x="f8" y="f6"/>
                  <a:pt x="f3" y="f9"/>
                  <a:pt x="f3" y="f10"/>
                </a:cubicBezTo>
                <a:lnTo>
                  <a:pt x="f3" y="f11"/>
                </a:lnTo>
                <a:cubicBezTo>
                  <a:pt x="f3" y="f12"/>
                  <a:pt x="f8" y="f4"/>
                  <a:pt x="f7" y="f4"/>
                </a:cubicBezTo>
                <a:lnTo>
                  <a:pt x="f5" y="f4"/>
                </a:lnTo>
                <a:close/>
                <a:moveTo>
                  <a:pt x="f13" y="f6"/>
                </a:moveTo>
                <a:lnTo>
                  <a:pt x="f14" y="f6"/>
                </a:lnTo>
                <a:lnTo>
                  <a:pt x="f14" y="f4"/>
                </a:lnTo>
                <a:lnTo>
                  <a:pt x="f13" y="f4"/>
                </a:lnTo>
                <a:cubicBezTo>
                  <a:pt x="f15" y="f4"/>
                  <a:pt x="f2" y="f12"/>
                  <a:pt x="f2" y="f11"/>
                </a:cubicBezTo>
                <a:lnTo>
                  <a:pt x="f2" y="f10"/>
                </a:lnTo>
                <a:cubicBezTo>
                  <a:pt x="f2" y="f9"/>
                  <a:pt x="f15" y="f6"/>
                  <a:pt x="f13" y="f6"/>
                </a:cubicBezTo>
                <a:close/>
                <a:moveTo>
                  <a:pt x="f16" y="f17"/>
                </a:moveTo>
                <a:cubicBezTo>
                  <a:pt x="f18" y="f17"/>
                  <a:pt x="f19" y="f20"/>
                  <a:pt x="f19" y="f21"/>
                </a:cubicBezTo>
                <a:lnTo>
                  <a:pt x="f19" y="f6"/>
                </a:lnTo>
                <a:lnTo>
                  <a:pt x="f22" y="f6"/>
                </a:lnTo>
                <a:lnTo>
                  <a:pt x="f22" y="f21"/>
                </a:lnTo>
                <a:cubicBezTo>
                  <a:pt x="f22" y="f20"/>
                  <a:pt x="f23" y="f17"/>
                  <a:pt x="f24" y="f17"/>
                </a:cubicBezTo>
                <a:close/>
                <a:moveTo>
                  <a:pt x="f25" y="f2"/>
                </a:moveTo>
                <a:lnTo>
                  <a:pt x="f26" y="f2"/>
                </a:lnTo>
                <a:cubicBezTo>
                  <a:pt x="f27" y="f2"/>
                  <a:pt x="f28" y="f29"/>
                  <a:pt x="f28" y="f30"/>
                </a:cubicBezTo>
                <a:lnTo>
                  <a:pt x="f28" y="f6"/>
                </a:lnTo>
                <a:lnTo>
                  <a:pt x="f31" y="f6"/>
                </a:lnTo>
                <a:lnTo>
                  <a:pt x="f31" y="f4"/>
                </a:lnTo>
                <a:lnTo>
                  <a:pt x="f32" y="f4"/>
                </a:lnTo>
                <a:lnTo>
                  <a:pt x="f32" y="f6"/>
                </a:lnTo>
                <a:lnTo>
                  <a:pt x="f33" y="f6"/>
                </a:lnTo>
                <a:lnTo>
                  <a:pt x="f33" y="f30"/>
                </a:lnTo>
                <a:cubicBezTo>
                  <a:pt x="f33" y="f29"/>
                  <a:pt x="f34" y="f2"/>
                  <a:pt x="f25" y="f2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04347451-33E3-1866-3DAA-17BB0BF888A5}"/>
              </a:ext>
            </a:extLst>
          </p:cNvPr>
          <p:cNvSpPr/>
          <p:nvPr/>
        </p:nvSpPr>
        <p:spPr>
          <a:xfrm>
            <a:off x="4424333" y="4314276"/>
            <a:ext cx="404704" cy="408087"/>
          </a:xfrm>
          <a:custGeom>
            <a:avLst/>
            <a:gdLst>
              <a:gd name="f0" fmla="val w"/>
              <a:gd name="f1" fmla="val h"/>
              <a:gd name="f2" fmla="val 0"/>
              <a:gd name="f3" fmla="val 1652142"/>
              <a:gd name="f4" fmla="val 1665940"/>
              <a:gd name="f5" fmla="val 898689"/>
              <a:gd name="f6" fmla="val 548008"/>
              <a:gd name="f7" fmla="val 737950"/>
              <a:gd name="f8" fmla="val 504938"/>
              <a:gd name="f9" fmla="val 572731"/>
              <a:gd name="f10" fmla="val 600328"/>
              <a:gd name="f11" fmla="val 529661"/>
              <a:gd name="f12" fmla="val 761066"/>
              <a:gd name="f13" fmla="val 486591"/>
              <a:gd name="f14" fmla="val 921805"/>
              <a:gd name="f15" fmla="val 581980"/>
              <a:gd name="f16" fmla="val 1087025"/>
              <a:gd name="f17" fmla="val 742719"/>
              <a:gd name="f18" fmla="val 1130094"/>
              <a:gd name="f19" fmla="val 903458"/>
              <a:gd name="f20" fmla="val 1173164"/>
              <a:gd name="f21" fmla="val 1068677"/>
              <a:gd name="f22" fmla="val 1077775"/>
              <a:gd name="f23" fmla="val 1111747"/>
              <a:gd name="f24" fmla="val 917036"/>
              <a:gd name="f25" fmla="val 1154817"/>
              <a:gd name="f26" fmla="val 756297"/>
              <a:gd name="f27" fmla="val 1059428"/>
              <a:gd name="f28" fmla="val 591077"/>
              <a:gd name="f29" fmla="val 952303"/>
              <a:gd name="f30" fmla="val 347916"/>
              <a:gd name="f31" fmla="val 1223549"/>
              <a:gd name="f32" fmla="val 420596"/>
              <a:gd name="f33" fmla="val 1384519"/>
              <a:gd name="f34" fmla="val 699404"/>
              <a:gd name="f35" fmla="val 1311839"/>
              <a:gd name="f36" fmla="val 970650"/>
              <a:gd name="f37" fmla="val 1239159"/>
              <a:gd name="f38" fmla="val 1241896"/>
              <a:gd name="f39" fmla="val 960351"/>
              <a:gd name="f40" fmla="val 1402866"/>
              <a:gd name="f41" fmla="val 689105"/>
              <a:gd name="f42" fmla="val 1330186"/>
              <a:gd name="f43" fmla="val 417859"/>
              <a:gd name="f44" fmla="val 1257506"/>
              <a:gd name="f45" fmla="val 256889"/>
              <a:gd name="f46" fmla="val 978698"/>
              <a:gd name="f47" fmla="val 329569"/>
              <a:gd name="f48" fmla="val 707451"/>
              <a:gd name="f49" fmla="val 402249"/>
              <a:gd name="f50" fmla="val 436205"/>
              <a:gd name="f51" fmla="val 681057"/>
              <a:gd name="f52" fmla="val 275235"/>
              <a:gd name="f53" fmla="val 971799"/>
              <a:gd name="f54" fmla="val 275155"/>
              <a:gd name="f55" fmla="val 660368"/>
              <a:gd name="f56" fmla="val 191707"/>
              <a:gd name="f57" fmla="val 340256"/>
              <a:gd name="f58" fmla="val 376524"/>
              <a:gd name="f59" fmla="val 256808"/>
              <a:gd name="f60" fmla="val 687955"/>
              <a:gd name="f61" fmla="val 173361"/>
              <a:gd name="f62" fmla="val 999387"/>
              <a:gd name="f63" fmla="val 358178"/>
              <a:gd name="f64" fmla="val 1319499"/>
              <a:gd name="f65" fmla="val 669609"/>
              <a:gd name="f66" fmla="val 1402947"/>
              <a:gd name="f67" fmla="val 981040"/>
              <a:gd name="f68" fmla="val 1486395"/>
              <a:gd name="f69" fmla="val 1301152"/>
              <a:gd name="f70" fmla="val 1301577"/>
              <a:gd name="f71" fmla="val 1384600"/>
              <a:gd name="f72" fmla="val 990146"/>
              <a:gd name="f73" fmla="val 1468047"/>
              <a:gd name="f74" fmla="val 678715"/>
              <a:gd name="f75" fmla="val 1283230"/>
              <a:gd name="f76" fmla="val 358603"/>
              <a:gd name="f77" fmla="val 394531"/>
              <a:gd name="f78" fmla="val 1649662"/>
              <a:gd name="f79" fmla="val 403784"/>
              <a:gd name="f80" fmla="val 1647140"/>
              <a:gd name="f81" fmla="val 399895"/>
              <a:gd name="f82" fmla="val 1158157"/>
              <a:gd name="f83" fmla="val 65026"/>
              <a:gd name="f84" fmla="val 1154679"/>
              <a:gd name="f85" fmla="val 271718"/>
              <a:gd name="f86" fmla="val 1148331"/>
              <a:gd name="f87" fmla="val 270017"/>
              <a:gd name="f88" fmla="val 1200055"/>
              <a:gd name="f89" fmla="val 299127"/>
              <a:gd name="f90" fmla="val 1246804"/>
              <a:gd name="f91" fmla="val 334821"/>
              <a:gd name="f92" fmla="val 1286346"/>
              <a:gd name="f93" fmla="val 377149"/>
              <a:gd name="f94" fmla="val 1470353"/>
              <a:gd name="f95" fmla="val 331395"/>
              <a:gd name="f96" fmla="val 1588305"/>
              <a:gd name="f97" fmla="val 553229"/>
              <a:gd name="f98" fmla="val 1457194"/>
              <a:gd name="f99" fmla="val 671432"/>
              <a:gd name="f100" fmla="val 1473630"/>
              <a:gd name="f101" fmla="val 731297"/>
              <a:gd name="f102" fmla="val 1481376"/>
              <a:gd name="f103" fmla="val 793983"/>
              <a:gd name="f104" fmla="val 1478595"/>
              <a:gd name="f105" fmla="val 857704"/>
              <a:gd name="f106" fmla="val 1642362"/>
              <a:gd name="f107" fmla="val 948616"/>
              <a:gd name="f108" fmla="val 1577335"/>
              <a:gd name="f109" fmla="val 1191298"/>
              <a:gd name="f110" fmla="val 1378614"/>
              <a:gd name="f111" fmla="val 1187955"/>
              <a:gd name="f112" fmla="val 1353489"/>
              <a:gd name="f113" fmla="val 1229936"/>
              <a:gd name="f114" fmla="val 1323048"/>
              <a:gd name="f115" fmla="val 1267799"/>
              <a:gd name="f116" fmla="val 1288939"/>
              <a:gd name="f117" fmla="val 1301599"/>
              <a:gd name="f118" fmla="val 1354201"/>
              <a:gd name="f119" fmla="val 1471932"/>
              <a:gd name="f120" fmla="val 1148396"/>
              <a:gd name="f121" fmla="val 1616039"/>
              <a:gd name="f122" fmla="val 992294"/>
              <a:gd name="f123" fmla="val 1480516"/>
              <a:gd name="f124" fmla="val 1011291"/>
              <a:gd name="f125" fmla="val 1467215"/>
              <a:gd name="f126" fmla="val 951500"/>
              <a:gd name="f127" fmla="val 1486565"/>
              <a:gd name="f128" fmla="val 888271"/>
              <a:gd name="f129" fmla="val 1495869"/>
              <a:gd name="f130" fmla="val 823805"/>
              <a:gd name="f131" fmla="val 1495510"/>
              <a:gd name="f132" fmla="val 729193"/>
              <a:gd name="f133" fmla="val 486511"/>
              <a:gd name="f134" fmla="val 1600914"/>
              <a:gd name="f135" fmla="val 489790"/>
              <a:gd name="f136" fmla="val 1406012"/>
              <a:gd name="f137" fmla="val 438364"/>
              <a:gd name="f138" fmla="val 1376702"/>
              <a:gd name="f139" fmla="val 391917"/>
              <a:gd name="f140" fmla="val 1340859"/>
              <a:gd name="f141" fmla="val 352658"/>
              <a:gd name="f142" fmla="val 1298452"/>
              <a:gd name="f143" fmla="val 355803"/>
              <a:gd name="f144" fmla="val 1305197"/>
              <a:gd name="f145" fmla="val 152856"/>
              <a:gd name="f146" fmla="val 1344512"/>
              <a:gd name="f147" fmla="val 46675"/>
              <a:gd name="f148" fmla="val 1116809"/>
              <a:gd name="f149" fmla="val 183929"/>
              <a:gd name="f150" fmla="val 1005520"/>
              <a:gd name="f151" fmla="val 169279"/>
              <a:gd name="f152" fmla="val 951824"/>
              <a:gd name="f153" fmla="val 161626"/>
              <a:gd name="f154" fmla="val 895865"/>
              <a:gd name="f155" fmla="val 161615"/>
              <a:gd name="f156" fmla="val 838915"/>
              <a:gd name="f157" fmla="val 749197"/>
              <a:gd name="f158" fmla="val 506515"/>
              <a:gd name="f159" fmla="val 250227"/>
              <a:gd name="f160" fmla="val 509630"/>
              <a:gd name="f161" fmla="val 275353"/>
              <a:gd name="f162" fmla="val 465291"/>
              <a:gd name="f163" fmla="val 305693"/>
              <a:gd name="f164" fmla="val 424864"/>
              <a:gd name="f165" fmla="val 340015"/>
              <a:gd name="f166" fmla="val 388679"/>
              <a:gd name="f167" fmla="val 277984"/>
              <a:gd name="f168" fmla="val 197357"/>
              <a:gd name="f169" fmla="val 491050"/>
              <a:gd name="f170" fmla="val 64219"/>
              <a:gd name="f171" fmla="val 639843"/>
              <a:gd name="f172" fmla="val 207726"/>
              <a:gd name="f173" fmla="val 638348"/>
              <a:gd name="f174" fmla="val 208660"/>
              <a:gd name="f175" fmla="val 696840"/>
              <a:gd name="f176" fmla="val 190256"/>
              <a:gd name="f177" fmla="val 758594"/>
              <a:gd name="f178" fmla="val 181748"/>
              <a:gd name="f179" fmla="val 821488"/>
              <a:gd name="f180" fmla="val 182440"/>
              <a:gd name="f181" fmla="val 815140"/>
              <a:gd name="f182" fmla="val 180739"/>
              <a:gd name="f183" fmla="val 915476"/>
              <a:gd name="f184" fmla="*/ f0 1 1652142"/>
              <a:gd name="f185" fmla="*/ f1 1 1665940"/>
              <a:gd name="f186" fmla="val f2"/>
              <a:gd name="f187" fmla="val f3"/>
              <a:gd name="f188" fmla="val f4"/>
              <a:gd name="f189" fmla="+- f188 0 f186"/>
              <a:gd name="f190" fmla="+- f187 0 f186"/>
              <a:gd name="f191" fmla="*/ f190 1 1652142"/>
              <a:gd name="f192" fmla="*/ f189 1 1665940"/>
              <a:gd name="f193" fmla="*/ f186 1 f191"/>
              <a:gd name="f194" fmla="*/ f187 1 f191"/>
              <a:gd name="f195" fmla="*/ f186 1 f192"/>
              <a:gd name="f196" fmla="*/ f188 1 f192"/>
              <a:gd name="f197" fmla="*/ f193 f184 1"/>
              <a:gd name="f198" fmla="*/ f194 f184 1"/>
              <a:gd name="f199" fmla="*/ f196 f185 1"/>
              <a:gd name="f200" fmla="*/ f195 f1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7" t="f200" r="f198" b="f199"/>
            <a:pathLst>
              <a:path w="1652142" h="1665940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29" y="f30"/>
                </a:cubicBezTo>
                <a:close/>
                <a:moveTo>
                  <a:pt x="f53" y="f54"/>
                </a:move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53" y="f54"/>
                </a:cubicBezTo>
                <a:close/>
                <a:moveTo>
                  <a:pt x="f3" y="f77"/>
                </a:moveTo>
                <a:lnTo>
                  <a:pt x="f78" y="f79"/>
                </a:lnTo>
                <a:lnTo>
                  <a:pt x="f80" y="f81"/>
                </a:lnTo>
                <a:close/>
                <a:moveTo>
                  <a:pt x="f82" y="f83"/>
                </a:moveTo>
                <a:lnTo>
                  <a:pt x="f84" y="f85"/>
                </a:lnTo>
                <a:lnTo>
                  <a:pt x="f86" y="f87"/>
                </a:lnTo>
                <a:cubicBezTo>
                  <a:pt x="f88" y="f89"/>
                  <a:pt x="f90" y="f91"/>
                  <a:pt x="f92" y="f93"/>
                </a:cubicBez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cubicBezTo>
                  <a:pt x="f100" y="f101"/>
                  <a:pt x="f102" y="f103"/>
                  <a:pt x="f104" y="f105"/>
                </a:cubicBez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cubicBezTo>
                  <a:pt x="f112" y="f113"/>
                  <a:pt x="f114" y="f115"/>
                  <a:pt x="f116" y="f117"/>
                </a:cubicBez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cubicBezTo>
                  <a:pt x="f126" y="f127"/>
                  <a:pt x="f128" y="f129"/>
                  <a:pt x="f130" y="f131"/>
                </a:cubicBezTo>
                <a:lnTo>
                  <a:pt x="f132" y="f4"/>
                </a:lnTo>
                <a:lnTo>
                  <a:pt x="f133" y="f134"/>
                </a:lnTo>
                <a:lnTo>
                  <a:pt x="f135" y="f136"/>
                </a:lnTo>
                <a:cubicBezTo>
                  <a:pt x="f137" y="f138"/>
                  <a:pt x="f139" y="f140"/>
                  <a:pt x="f141" y="f142"/>
                </a:cubicBezTo>
                <a:lnTo>
                  <a:pt x="f143" y="f144"/>
                </a:lnTo>
                <a:lnTo>
                  <a:pt x="f145" y="f146"/>
                </a:lnTo>
                <a:lnTo>
                  <a:pt x="f147" y="f148"/>
                </a:lnTo>
                <a:lnTo>
                  <a:pt x="f149" y="f150"/>
                </a:lnTo>
                <a:cubicBezTo>
                  <a:pt x="f151" y="f152"/>
                  <a:pt x="f153" y="f154"/>
                  <a:pt x="f155" y="f156"/>
                </a:cubicBezTo>
                <a:lnTo>
                  <a:pt x="f2" y="f157"/>
                </a:lnTo>
                <a:lnTo>
                  <a:pt x="f83" y="f158"/>
                </a:lnTo>
                <a:lnTo>
                  <a:pt x="f159" y="f160"/>
                </a:ln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lnTo>
                  <a:pt x="f169" y="f170"/>
                </a:lnTo>
                <a:lnTo>
                  <a:pt x="f171" y="f172"/>
                </a:lnTo>
                <a:lnTo>
                  <a:pt x="f173" y="f174"/>
                </a:lnTo>
                <a:cubicBezTo>
                  <a:pt x="f175" y="f176"/>
                  <a:pt x="f177" y="f178"/>
                  <a:pt x="f179" y="f180"/>
                </a:cubicBezTo>
                <a:lnTo>
                  <a:pt x="f181" y="f182"/>
                </a:lnTo>
                <a:lnTo>
                  <a:pt x="f183" y="f2"/>
                </a:ln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7" name="Oval 32">
            <a:extLst>
              <a:ext uri="{FF2B5EF4-FFF2-40B4-BE49-F238E27FC236}">
                <a16:creationId xmlns:a16="http://schemas.microsoft.com/office/drawing/2014/main" id="{7E928821-9C61-C280-8B02-B36F354A1E92}"/>
              </a:ext>
            </a:extLst>
          </p:cNvPr>
          <p:cNvSpPr/>
          <p:nvPr/>
        </p:nvSpPr>
        <p:spPr>
          <a:xfrm>
            <a:off x="7514036" y="3429338"/>
            <a:ext cx="385355" cy="463591"/>
          </a:xfrm>
          <a:custGeom>
            <a:avLst/>
            <a:gdLst>
              <a:gd name="f0" fmla="val w"/>
              <a:gd name="f1" fmla="val h"/>
              <a:gd name="f2" fmla="val 0"/>
              <a:gd name="f3" fmla="val 2671236"/>
              <a:gd name="f4" fmla="val 3213546"/>
              <a:gd name="f5" fmla="val 1336943"/>
              <a:gd name="f6" fmla="val 151152"/>
              <a:gd name="f7" fmla="val 1223677"/>
              <a:gd name="f8" fmla="val 1131857"/>
              <a:gd name="f9" fmla="val 242973"/>
              <a:gd name="f10" fmla="val 356239"/>
              <a:gd name="f11" fmla="val 469506"/>
              <a:gd name="f12" fmla="val 561326"/>
              <a:gd name="f13" fmla="val 1450210"/>
              <a:gd name="f14" fmla="val 1542030"/>
              <a:gd name="f15" fmla="val 1533689"/>
              <a:gd name="f16" fmla="val 1693182"/>
              <a:gd name="f17" fmla="val 159493"/>
              <a:gd name="f18" fmla="val 499348"/>
              <a:gd name="f19" fmla="val 1608797"/>
              <a:gd name="f20" fmla="val 622748"/>
              <a:gd name="f21" fmla="val 1486649"/>
              <a:gd name="f22" fmla="val 678491"/>
              <a:gd name="f23" fmla="val 1504985"/>
              <a:gd name="f24" fmla="val 861628"/>
              <a:gd name="f25" fmla="val 2050955"/>
              <a:gd name="f26" fmla="val 2073924"/>
              <a:gd name="f27" fmla="val 808095"/>
              <a:gd name="f28" fmla="val 2127168"/>
              <a:gd name="f29" fmla="val 770742"/>
              <a:gd name="f30" fmla="val 2189136"/>
              <a:gd name="f31" fmla="val 2272476"/>
              <a:gd name="f32" fmla="val 2340037"/>
              <a:gd name="f33" fmla="val 838303"/>
              <a:gd name="f34" fmla="val 921643"/>
              <a:gd name="f35" fmla="val 1004983"/>
              <a:gd name="f36" fmla="val 1072544"/>
              <a:gd name="f37" fmla="val 1035191"/>
              <a:gd name="f38" fmla="val 981658"/>
              <a:gd name="f39" fmla="val 1517002"/>
              <a:gd name="f40" fmla="val 1678124"/>
              <a:gd name="f41" fmla="val 2590970"/>
              <a:gd name="f42" fmla="val 2063444"/>
              <a:gd name="f43" fmla="val 2451708"/>
              <a:gd name="f44" fmla="val 2360829"/>
              <a:gd name="f45" fmla="val 2287813"/>
              <a:gd name="f46" fmla="val 2381761"/>
              <a:gd name="f47" fmla="val 1860600"/>
              <a:gd name="f48" fmla="val 2329006"/>
              <a:gd name="f49" fmla="val 1862811"/>
              <a:gd name="f50" fmla="val 2276981"/>
              <a:gd name="f51" fmla="val 1871755"/>
              <a:gd name="f52" fmla="val 2228094"/>
              <a:gd name="f53" fmla="val 1886075"/>
              <a:gd name="f54" fmla="val 2324645"/>
              <a:gd name="f55" fmla="val 1771974"/>
              <a:gd name="f56" fmla="val 2415523"/>
              <a:gd name="f57" fmla="val 1665436"/>
              <a:gd name="f58" fmla="val 2449665"/>
              <a:gd name="f59" fmla="val 1504055"/>
              <a:gd name="f60" fmla="val 2485699"/>
              <a:gd name="f61" fmla="val 1663545"/>
              <a:gd name="f62" fmla="val 2574685"/>
              <a:gd name="f63" fmla="val 1764408"/>
              <a:gd name="f64" fmla="val 2622475"/>
              <a:gd name="f65" fmla="val 1872164"/>
              <a:gd name="f66" fmla="val 2568855"/>
              <a:gd name="f67" fmla="val 1862858"/>
              <a:gd name="f68" fmla="val 2513341"/>
              <a:gd name="f69" fmla="val 1860541"/>
              <a:gd name="f70" fmla="val 2486075"/>
              <a:gd name="f71" fmla="val 2436981"/>
              <a:gd name="f72" fmla="val 2151724"/>
              <a:gd name="f73" fmla="val 2992040"/>
              <a:gd name="f74" fmla="val 1522375"/>
              <a:gd name="f75" fmla="val 3040581"/>
              <a:gd name="f76" fmla="val 1427529"/>
              <a:gd name="f77" fmla="val 3119259"/>
              <a:gd name="f78" fmla="val 1392747"/>
              <a:gd name="f79" fmla="val 3155891"/>
              <a:gd name="f80" fmla="val 1284048"/>
              <a:gd name="f81" fmla="val 3153728"/>
              <a:gd name="f82" fmla="val 1252174"/>
              <a:gd name="f83" fmla="val 3120936"/>
              <a:gd name="f84" fmla="val 1157234"/>
              <a:gd name="f85" fmla="val 3046101"/>
              <a:gd name="f86" fmla="val 592479"/>
              <a:gd name="f87" fmla="val 2980043"/>
              <a:gd name="f88" fmla="val 187829"/>
              <a:gd name="f89" fmla="val 2438320"/>
              <a:gd name="f90" fmla="val 160409"/>
              <a:gd name="f91" fmla="val 1860193"/>
              <a:gd name="f92" fmla="val 105366"/>
              <a:gd name="f93" fmla="val 1862056"/>
              <a:gd name="f94" fmla="val 50978"/>
              <a:gd name="f95" fmla="val 1871143"/>
              <a:gd name="f96" fmla="val 96552"/>
              <a:gd name="f97" fmla="val 187429"/>
              <a:gd name="f98" fmla="val 221571"/>
              <a:gd name="f99" fmla="val 257605"/>
              <a:gd name="f100" fmla="val 346591"/>
              <a:gd name="f101" fmla="val 443143"/>
              <a:gd name="f102" fmla="val 396276"/>
              <a:gd name="f103" fmla="val 1872705"/>
              <a:gd name="f104" fmla="val 344922"/>
              <a:gd name="f105" fmla="val 1863589"/>
              <a:gd name="f106" fmla="val 291687"/>
              <a:gd name="f107" fmla="val 1860996"/>
              <a:gd name="f108" fmla="val 313360"/>
              <a:gd name="f109" fmla="val 2289054"/>
              <a:gd name="f110" fmla="val 617325"/>
              <a:gd name="f111" fmla="val 2454996"/>
              <a:gd name="f112" fmla="val 1001768"/>
              <a:gd name="f113" fmla="val 2593980"/>
              <a:gd name="f114" fmla="val 1157883"/>
              <a:gd name="f115" fmla="val 666108"/>
              <a:gd name="f116" fmla="val 643139"/>
              <a:gd name="f117" fmla="val 589896"/>
              <a:gd name="f118" fmla="val 1072543"/>
              <a:gd name="f119" fmla="val 527928"/>
              <a:gd name="f120" fmla="val 444588"/>
              <a:gd name="f121" fmla="val 377027"/>
              <a:gd name="f122" fmla="val 1004982"/>
              <a:gd name="f123" fmla="val 921642"/>
              <a:gd name="f124" fmla="val 838302"/>
              <a:gd name="f125" fmla="val 770741"/>
              <a:gd name="f126" fmla="val 643141"/>
              <a:gd name="f127" fmla="val 666110"/>
              <a:gd name="f128" fmla="val 1169505"/>
              <a:gd name="f129" fmla="val 1187237"/>
              <a:gd name="f130" fmla="val 1065090"/>
              <a:gd name="f131" fmla="val 980704"/>
              <a:gd name="f132" fmla="val 1140198"/>
              <a:gd name="f133" fmla="*/ f0 1 2671236"/>
              <a:gd name="f134" fmla="*/ f1 1 3213546"/>
              <a:gd name="f135" fmla="val f2"/>
              <a:gd name="f136" fmla="val f3"/>
              <a:gd name="f137" fmla="val f4"/>
              <a:gd name="f138" fmla="+- f137 0 f135"/>
              <a:gd name="f139" fmla="+- f136 0 f135"/>
              <a:gd name="f140" fmla="*/ f139 1 2671236"/>
              <a:gd name="f141" fmla="*/ f138 1 3213546"/>
              <a:gd name="f142" fmla="*/ f135 1 f140"/>
              <a:gd name="f143" fmla="*/ f136 1 f140"/>
              <a:gd name="f144" fmla="*/ f135 1 f141"/>
              <a:gd name="f145" fmla="*/ f137 1 f141"/>
              <a:gd name="f146" fmla="*/ f142 f133 1"/>
              <a:gd name="f147" fmla="*/ f143 f133 1"/>
              <a:gd name="f148" fmla="*/ f145 f134 1"/>
              <a:gd name="f149" fmla="*/ f144 f1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6" t="f149" r="f147" b="f148"/>
            <a:pathLst>
              <a:path w="2671236" h="321354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5" y="f2"/>
                </a:moveTo>
                <a:cubicBezTo>
                  <a:pt x="f15" y="f2"/>
                  <a:pt x="f16" y="f17"/>
                  <a:pt x="f16" y="f10"/>
                </a:cubicBezTo>
                <a:cubicBezTo>
                  <a:pt x="f16" y="f18"/>
                  <a:pt x="f19" y="f20"/>
                  <a:pt x="f21" y="f22"/>
                </a:cubicBezTo>
                <a:lnTo>
                  <a:pt x="f23" y="f24"/>
                </a:lnTo>
                <a:lnTo>
                  <a:pt x="f25" y="f24"/>
                </a:lnTo>
                <a:cubicBezTo>
                  <a:pt x="f26" y="f27"/>
                  <a:pt x="f28" y="f29"/>
                  <a:pt x="f30" y="f29"/>
                </a:cubicBezTo>
                <a:cubicBezTo>
                  <a:pt x="f31" y="f29"/>
                  <a:pt x="f32" y="f33"/>
                  <a:pt x="f32" y="f34"/>
                </a:cubicBezTo>
                <a:cubicBezTo>
                  <a:pt x="f32" y="f35"/>
                  <a:pt x="f31" y="f36"/>
                  <a:pt x="f30" y="f36"/>
                </a:cubicBezTo>
                <a:cubicBezTo>
                  <a:pt x="f28" y="f36"/>
                  <a:pt x="f26" y="f37"/>
                  <a:pt x="f25" y="f38"/>
                </a:cubicBezTo>
                <a:lnTo>
                  <a:pt x="f39" y="f38"/>
                </a:ln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3" y="f5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5" y="f4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2" y="f53"/>
                </a:cubicBezTo>
                <a:cubicBezTo>
                  <a:pt x="f96" y="f55"/>
                  <a:pt x="f97" y="f57"/>
                  <a:pt x="f98" y="f59"/>
                </a:cubicBezTo>
                <a:cubicBezTo>
                  <a:pt x="f99" y="f61"/>
                  <a:pt x="f100" y="f63"/>
                  <a:pt x="f101" y="f53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lnTo>
                  <a:pt x="f114" y="f38"/>
                </a:lnTo>
                <a:lnTo>
                  <a:pt x="f115" y="f38"/>
                </a:lnTo>
                <a:cubicBezTo>
                  <a:pt x="f116" y="f37"/>
                  <a:pt x="f117" y="f118"/>
                  <a:pt x="f119" y="f118"/>
                </a:cubicBezTo>
                <a:cubicBezTo>
                  <a:pt x="f120" y="f118"/>
                  <a:pt x="f121" y="f122"/>
                  <a:pt x="f121" y="f123"/>
                </a:cubicBezTo>
                <a:cubicBezTo>
                  <a:pt x="f121" y="f124"/>
                  <a:pt x="f120" y="f125"/>
                  <a:pt x="f119" y="f125"/>
                </a:cubicBezTo>
                <a:cubicBezTo>
                  <a:pt x="f117" y="f125"/>
                  <a:pt x="f126" y="f27"/>
                  <a:pt x="f127" y="f24"/>
                </a:cubicBezTo>
                <a:lnTo>
                  <a:pt x="f128" y="f24"/>
                </a:lnTo>
                <a:lnTo>
                  <a:pt x="f129" y="f22"/>
                </a:lnTo>
                <a:cubicBezTo>
                  <a:pt x="f130" y="f20"/>
                  <a:pt x="f131" y="f18"/>
                  <a:pt x="f131" y="f10"/>
                </a:cubicBezTo>
                <a:cubicBezTo>
                  <a:pt x="f131" y="f17"/>
                  <a:pt x="f132" y="f2"/>
                  <a:pt x="f5" y="f2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8" name="Google Shape;6783;p88">
            <a:extLst>
              <a:ext uri="{FF2B5EF4-FFF2-40B4-BE49-F238E27FC236}">
                <a16:creationId xmlns:a16="http://schemas.microsoft.com/office/drawing/2014/main" id="{A48CA8C8-1215-35FB-35F2-F83DFBCD4395}"/>
              </a:ext>
            </a:extLst>
          </p:cNvPr>
          <p:cNvGrpSpPr/>
          <p:nvPr/>
        </p:nvGrpSpPr>
        <p:grpSpPr>
          <a:xfrm>
            <a:off x="8211055" y="926488"/>
            <a:ext cx="425132" cy="424848"/>
            <a:chOff x="8211055" y="926488"/>
            <a:chExt cx="425132" cy="424848"/>
          </a:xfrm>
        </p:grpSpPr>
        <p:sp>
          <p:nvSpPr>
            <p:cNvPr id="19" name="Google Shape;6784;p88">
              <a:extLst>
                <a:ext uri="{FF2B5EF4-FFF2-40B4-BE49-F238E27FC236}">
                  <a16:creationId xmlns:a16="http://schemas.microsoft.com/office/drawing/2014/main" id="{83E4CBDD-488A-227F-40E2-ADADB1124736}"/>
                </a:ext>
              </a:extLst>
            </p:cNvPr>
            <p:cNvSpPr/>
            <p:nvPr/>
          </p:nvSpPr>
          <p:spPr>
            <a:xfrm>
              <a:off x="8461976" y="926488"/>
              <a:ext cx="150144" cy="2243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6168"/>
                <a:gd name="f5" fmla="val 2426"/>
                <a:gd name="f6" fmla="val 1"/>
                <a:gd name="f7" fmla="val 2286"/>
                <a:gd name="f8" fmla="val 2136"/>
                <a:gd name="f9" fmla="val 77"/>
                <a:gd name="f10" fmla="val 2112"/>
                <a:gd name="f11" fmla="val 244"/>
                <a:gd name="f12" fmla="val 64"/>
                <a:gd name="f13" fmla="val 5064"/>
                <a:gd name="f14" fmla="val 5222"/>
                <a:gd name="f15" fmla="val 5474"/>
                <a:gd name="f16" fmla="val 253"/>
                <a:gd name="f17" fmla="val 5506"/>
                <a:gd name="f18" fmla="val 295"/>
                <a:gd name="f19" fmla="val 5531"/>
                <a:gd name="f20" fmla="val 342"/>
                <a:gd name="f21" fmla="val 5543"/>
                <a:gd name="f22" fmla="val 389"/>
                <a:gd name="f23" fmla="val 517"/>
                <a:gd name="f24" fmla="val 648"/>
                <a:gd name="f25" fmla="val 5455"/>
                <a:gd name="f26" fmla="val 694"/>
                <a:gd name="f27" fmla="val 5317"/>
                <a:gd name="f28" fmla="val 1261"/>
                <a:gd name="f29" fmla="val 4025"/>
                <a:gd name="f30" fmla="val 1419"/>
                <a:gd name="f31" fmla="val 4088"/>
                <a:gd name="f32" fmla="val 1576"/>
                <a:gd name="f33" fmla="val 4119"/>
                <a:gd name="f34" fmla="val 1765"/>
                <a:gd name="f35" fmla="val 1891"/>
                <a:gd name="f36" fmla="val 1986"/>
                <a:gd name="f37" fmla="val 4056"/>
                <a:gd name="f38" fmla="val 4844"/>
                <a:gd name="f39" fmla="val 1450"/>
                <a:gd name="f40" fmla="val 4970"/>
                <a:gd name="f41" fmla="val 946"/>
                <a:gd name="f42" fmla="val 789"/>
                <a:gd name="f43" fmla="val 6167"/>
                <a:gd name="f44" fmla="val 4002"/>
                <a:gd name="f45" fmla="val 3466"/>
                <a:gd name="f46" fmla="val 5001"/>
                <a:gd name="f47" fmla="val 2773"/>
                <a:gd name="f48" fmla="val 3143"/>
                <a:gd name="f49" fmla="val 2670"/>
                <a:gd name="f50" fmla="val 2458"/>
                <a:gd name="f51" fmla="val 2324"/>
                <a:gd name="f52" fmla="val 2080"/>
                <a:gd name="f53" fmla="val 2166"/>
                <a:gd name="f54" fmla="val 496"/>
                <a:gd name="f55" fmla="val 307"/>
                <a:gd name="f56" fmla="val 2710"/>
                <a:gd name="f57" fmla="val 118"/>
                <a:gd name="f58" fmla="val 2553"/>
                <a:gd name="f59" fmla="val 24"/>
                <a:gd name="f60" fmla="val 2515"/>
                <a:gd name="f61" fmla="val 8"/>
                <a:gd name="f62" fmla="val 2471"/>
                <a:gd name="f63" fmla="*/ f0 1 4128"/>
                <a:gd name="f64" fmla="*/ f1 1 6168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4128"/>
                <a:gd name="f71" fmla="*/ f68 1 6168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4128" h="616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12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lnTo>
                    <a:pt x="f28" y="f29"/>
                  </a:ln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1"/>
                    <a:pt x="f10" y="f37"/>
                  </a:cubicBezTo>
                  <a:lnTo>
                    <a:pt x="f10" y="f38"/>
                  </a:lnTo>
                  <a:cubicBezTo>
                    <a:pt x="f39" y="f40"/>
                    <a:pt x="f41" y="f17"/>
                    <a:pt x="f42" y="f43"/>
                  </a:cubicBezTo>
                  <a:lnTo>
                    <a:pt x="f3" y="f43"/>
                  </a:lnTo>
                  <a:cubicBezTo>
                    <a:pt x="f44" y="f17"/>
                    <a:pt x="f45" y="f46"/>
                    <a:pt x="f47" y="f38"/>
                  </a:cubicBezTo>
                  <a:lnTo>
                    <a:pt x="f47" y="f48"/>
                  </a:lnTo>
                  <a:cubicBezTo>
                    <a:pt x="f47" y="f49"/>
                    <a:pt x="f50" y="f51"/>
                    <a:pt x="f52" y="f53"/>
                  </a:cubicBezTo>
                  <a:lnTo>
                    <a:pt x="f47" y="f54"/>
                  </a:lnTo>
                  <a:cubicBezTo>
                    <a:pt x="f47" y="f55"/>
                    <a:pt x="f56" y="f57"/>
                    <a:pt x="f58" y="f59"/>
                  </a:cubicBezTo>
                  <a:cubicBezTo>
                    <a:pt x="f60" y="f61"/>
                    <a:pt x="f62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6785;p88">
              <a:extLst>
                <a:ext uri="{FF2B5EF4-FFF2-40B4-BE49-F238E27FC236}">
                  <a16:creationId xmlns:a16="http://schemas.microsoft.com/office/drawing/2014/main" id="{59736C09-BDED-7D8B-964A-8AF948A505DD}"/>
                </a:ext>
              </a:extLst>
            </p:cNvPr>
            <p:cNvSpPr/>
            <p:nvPr/>
          </p:nvSpPr>
          <p:spPr>
            <a:xfrm>
              <a:off x="8211055" y="1078589"/>
              <a:ext cx="225756" cy="2727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07"/>
                <a:gd name="f4" fmla="val 7499"/>
                <a:gd name="f5" fmla="val 693"/>
                <a:gd name="f6" fmla="val 315"/>
                <a:gd name="f7" fmla="val 662"/>
                <a:gd name="f8" fmla="val 6490"/>
                <a:gd name="f9" fmla="val 32"/>
                <a:gd name="f10" fmla="val 7026"/>
                <a:gd name="f11" fmla="val 504"/>
                <a:gd name="f12" fmla="val 7498"/>
                <a:gd name="f13" fmla="val 1103"/>
                <a:gd name="f14" fmla="val 5797"/>
                <a:gd name="f15" fmla="val 5608"/>
                <a:gd name="f16" fmla="val 6049"/>
                <a:gd name="f17" fmla="val 5451"/>
                <a:gd name="f18" fmla="val 5860"/>
                <a:gd name="f19" fmla="val 1765"/>
                <a:gd name="f20" fmla="val 1576"/>
                <a:gd name="f21" fmla="val 1418"/>
                <a:gd name="f22" fmla="val 5293"/>
                <a:gd name="f23" fmla="val 5104"/>
                <a:gd name="f24" fmla="val 252"/>
                <a:gd name="f25" fmla="*/ f0 1 6207"/>
                <a:gd name="f26" fmla="*/ f1 1 749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6207"/>
                <a:gd name="f33" fmla="*/ f30 1 749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6207" h="7499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lnTo>
                    <a:pt x="f2" y="f8"/>
                  </a:lnTo>
                  <a:cubicBezTo>
                    <a:pt x="f9" y="f10"/>
                    <a:pt x="f11" y="f12"/>
                    <a:pt x="f13" y="f12"/>
                  </a:cubicBezTo>
                  <a:lnTo>
                    <a:pt x="f3" y="f12"/>
                  </a:lnTo>
                  <a:lnTo>
                    <a:pt x="f3" y="f14"/>
                  </a:lnTo>
                  <a:cubicBezTo>
                    <a:pt x="f3" y="f15"/>
                    <a:pt x="f16" y="f17"/>
                    <a:pt x="f18" y="f17"/>
                  </a:cubicBezTo>
                  <a:lnTo>
                    <a:pt x="f19" y="f17"/>
                  </a:lnTo>
                  <a:cubicBezTo>
                    <a:pt x="f20" y="f17"/>
                    <a:pt x="f21" y="f22"/>
                    <a:pt x="f21" y="f23"/>
                  </a:cubicBezTo>
                  <a:lnTo>
                    <a:pt x="f21" y="f7"/>
                  </a:lnTo>
                  <a:cubicBezTo>
                    <a:pt x="f21" y="f24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6786;p88">
              <a:extLst>
                <a:ext uri="{FF2B5EF4-FFF2-40B4-BE49-F238E27FC236}">
                  <a16:creationId xmlns:a16="http://schemas.microsoft.com/office/drawing/2014/main" id="{77E4670A-7376-FF38-C5A0-375E8F93126E}"/>
                </a:ext>
              </a:extLst>
            </p:cNvPr>
            <p:cNvSpPr/>
            <p:nvPr/>
          </p:nvSpPr>
          <p:spPr>
            <a:xfrm>
              <a:off x="8310743" y="977731"/>
              <a:ext cx="74487" cy="745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49"/>
                <a:gd name="f5" fmla="val 1040"/>
                <a:gd name="f6" fmla="val 1"/>
                <a:gd name="f7" fmla="val 473"/>
                <a:gd name="f8" fmla="val 1041"/>
                <a:gd name="f9" fmla="val 1576"/>
                <a:gd name="f10" fmla="val 1607"/>
                <a:gd name="f11" fmla="*/ f0 1 2048"/>
                <a:gd name="f12" fmla="*/ f1 1 204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048"/>
                <a:gd name="f19" fmla="*/ f16 1 204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048" h="2049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cubicBezTo>
                    <a:pt x="f2" y="f9"/>
                    <a:pt x="f7" y="f4"/>
                    <a:pt x="f5" y="f4"/>
                  </a:cubicBezTo>
                  <a:cubicBezTo>
                    <a:pt x="f9" y="f4"/>
                    <a:pt x="f3" y="f9"/>
                    <a:pt x="f3" y="f8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6787;p88">
              <a:extLst>
                <a:ext uri="{FF2B5EF4-FFF2-40B4-BE49-F238E27FC236}">
                  <a16:creationId xmlns:a16="http://schemas.microsoft.com/office/drawing/2014/main" id="{8460E160-EF82-D1B7-9220-85C577E68629}"/>
                </a:ext>
              </a:extLst>
            </p:cNvPr>
            <p:cNvSpPr/>
            <p:nvPr/>
          </p:nvSpPr>
          <p:spPr>
            <a:xfrm>
              <a:off x="8286667" y="1078187"/>
              <a:ext cx="226917" cy="2719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9"/>
                <a:gd name="f4" fmla="val 7478"/>
                <a:gd name="f5" fmla="val 1641"/>
                <a:gd name="f6" fmla="val 1"/>
                <a:gd name="f7" fmla="val 1242"/>
                <a:gd name="f8" fmla="val 819"/>
                <a:gd name="f9" fmla="val 205"/>
                <a:gd name="f10" fmla="val 568"/>
                <a:gd name="f11" fmla="val 484"/>
                <a:gd name="f12" fmla="val 190"/>
                <a:gd name="f13" fmla="val 799"/>
                <a:gd name="f14" fmla="val 1209"/>
                <a:gd name="f15" fmla="val 1681"/>
                <a:gd name="f16" fmla="val 4769"/>
                <a:gd name="f17" fmla="val 2679"/>
                <a:gd name="f18" fmla="val 2521"/>
                <a:gd name="f19" fmla="val 4359"/>
                <a:gd name="f20" fmla="val 2175"/>
                <a:gd name="f21" fmla="val 4107"/>
                <a:gd name="f22" fmla="val 1702"/>
                <a:gd name="f23" fmla="val 1040"/>
                <a:gd name="f24" fmla="val 820"/>
                <a:gd name="f25" fmla="val 662"/>
                <a:gd name="f26" fmla="val 3949"/>
                <a:gd name="f27" fmla="val 3729"/>
                <a:gd name="f28" fmla="val 2374"/>
                <a:gd name="f29" fmla="val 2154"/>
                <a:gd name="f30" fmla="val 1996"/>
                <a:gd name="f31" fmla="val 1229"/>
                <a:gd name="f32" fmla="val 1387"/>
                <a:gd name="f33" fmla="val 3382"/>
                <a:gd name="f34" fmla="val 1733"/>
                <a:gd name="f35" fmla="val 2553"/>
                <a:gd name="f36" fmla="val 3277"/>
                <a:gd name="f37" fmla="val 3981"/>
                <a:gd name="f38" fmla="val 3435"/>
                <a:gd name="f39" fmla="val 3813"/>
                <a:gd name="f40" fmla="val 4380"/>
                <a:gd name="f41" fmla="val 4852"/>
                <a:gd name="f42" fmla="val 5241"/>
                <a:gd name="f43" fmla="val 5777"/>
                <a:gd name="f44" fmla="val 5084"/>
                <a:gd name="f45" fmla="val 6176"/>
                <a:gd name="f46" fmla="val 4580"/>
                <a:gd name="f47" fmla="val 5703"/>
                <a:gd name="f48" fmla="val 5168"/>
                <a:gd name="f49" fmla="val 3781"/>
                <a:gd name="f50" fmla="val 3592"/>
                <a:gd name="f51" fmla="val 1807"/>
                <a:gd name="f52" fmla="val 862"/>
                <a:gd name="f53" fmla="val 2710"/>
                <a:gd name="f54" fmla="val 43"/>
                <a:gd name="f55" fmla="val 1796"/>
                <a:gd name="f56" fmla="val 11"/>
                <a:gd name="f57" fmla="val 1745"/>
                <a:gd name="f58" fmla="val 4"/>
                <a:gd name="f59" fmla="val 1694"/>
                <a:gd name="f60" fmla="*/ f0 1 6239"/>
                <a:gd name="f61" fmla="*/ f1 1 7478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6239"/>
                <a:gd name="f68" fmla="*/ f65 1 7478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6239" h="74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6" y="f15"/>
                  </a:cubicBezTo>
                  <a:lnTo>
                    <a:pt x="f6" y="f16"/>
                  </a:lnTo>
                  <a:lnTo>
                    <a:pt x="f17" y="f16"/>
                  </a:lnTo>
                  <a:cubicBezTo>
                    <a:pt x="f18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1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5" y="f29"/>
                    <a:pt x="f24" y="f30"/>
                    <a:pt x="f23" y="f30"/>
                  </a:cubicBezTo>
                  <a:cubicBezTo>
                    <a:pt x="f31" y="f30"/>
                    <a:pt x="f32" y="f29"/>
                    <a:pt x="f32" y="f28"/>
                  </a:cubicBezTo>
                  <a:lnTo>
                    <a:pt x="f32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8" y="f16"/>
                  </a:cubicBezTo>
                  <a:lnTo>
                    <a:pt x="f39" y="f16"/>
                  </a:lnTo>
                  <a:cubicBezTo>
                    <a:pt x="f40" y="f16"/>
                    <a:pt x="f41" y="f42"/>
                    <a:pt x="f41" y="f43"/>
                  </a:cubicBezTo>
                  <a:lnTo>
                    <a:pt x="f41" y="f4"/>
                  </a:lnTo>
                  <a:lnTo>
                    <a:pt x="f3" y="f4"/>
                  </a:lnTo>
                  <a:lnTo>
                    <a:pt x="f3" y="f44"/>
                  </a:lnTo>
                  <a:cubicBezTo>
                    <a:pt x="f45" y="f46"/>
                    <a:pt x="f47" y="f21"/>
                    <a:pt x="f48" y="f21"/>
                  </a:cubicBezTo>
                  <a:lnTo>
                    <a:pt x="f49" y="f21"/>
                  </a:lnTo>
                  <a:cubicBezTo>
                    <a:pt x="f50" y="f21"/>
                    <a:pt x="f38" y="f26"/>
                    <a:pt x="f38" y="f27"/>
                  </a:cubicBezTo>
                  <a:lnTo>
                    <a:pt x="f38" y="f51"/>
                  </a:lnTo>
                  <a:cubicBezTo>
                    <a:pt x="f38" y="f52"/>
                    <a:pt x="f53" y="f54"/>
                    <a:pt x="f55" y="f56"/>
                  </a:cubicBezTo>
                  <a:cubicBezTo>
                    <a:pt x="f57" y="f58"/>
                    <a:pt x="f59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6788;p88">
              <a:extLst>
                <a:ext uri="{FF2B5EF4-FFF2-40B4-BE49-F238E27FC236}">
                  <a16:creationId xmlns:a16="http://schemas.microsoft.com/office/drawing/2014/main" id="{74BFD4ED-0DEF-FC72-0CF1-B858D3C728C9}"/>
                </a:ext>
              </a:extLst>
            </p:cNvPr>
            <p:cNvSpPr/>
            <p:nvPr/>
          </p:nvSpPr>
          <p:spPr>
            <a:xfrm>
              <a:off x="8436766" y="1177116"/>
              <a:ext cx="199421" cy="481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1324"/>
                <a:gd name="f5" fmla="val 1"/>
                <a:gd name="f6" fmla="val 662"/>
                <a:gd name="f7" fmla="val 1041"/>
                <a:gd name="f8" fmla="val 1576"/>
                <a:gd name="f9" fmla="val 2080"/>
                <a:gd name="f10" fmla="val 946"/>
                <a:gd name="f11" fmla="val 2395"/>
                <a:gd name="f12" fmla="val 5136"/>
                <a:gd name="f13" fmla="val 5325"/>
                <a:gd name="f14" fmla="val 1166"/>
                <a:gd name="f15" fmla="val 977"/>
                <a:gd name="f16" fmla="val 316"/>
                <a:gd name="f17" fmla="val 158"/>
                <a:gd name="f18" fmla="*/ f0 1 5483"/>
                <a:gd name="f19" fmla="*/ f1 1 1324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5483"/>
                <a:gd name="f26" fmla="*/ f23 1 1324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5483" h="1324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3" y="f14"/>
                    <a:pt x="f3" y="f15"/>
                  </a:cubicBezTo>
                  <a:lnTo>
                    <a:pt x="f3" y="f16"/>
                  </a:lnTo>
                  <a:cubicBezTo>
                    <a:pt x="f3" y="f17"/>
                    <a:pt x="f13" y="f5"/>
                    <a:pt x="f12" y="f5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4" name="Google Shape;6800;p88">
            <a:extLst>
              <a:ext uri="{FF2B5EF4-FFF2-40B4-BE49-F238E27FC236}">
                <a16:creationId xmlns:a16="http://schemas.microsoft.com/office/drawing/2014/main" id="{93BE031B-2D03-9AF9-86B9-14A7ADAD8F90}"/>
              </a:ext>
            </a:extLst>
          </p:cNvPr>
          <p:cNvGrpSpPr/>
          <p:nvPr/>
        </p:nvGrpSpPr>
        <p:grpSpPr>
          <a:xfrm>
            <a:off x="7495163" y="1728545"/>
            <a:ext cx="414066" cy="412961"/>
            <a:chOff x="7495163" y="1728545"/>
            <a:chExt cx="414066" cy="412961"/>
          </a:xfrm>
        </p:grpSpPr>
        <p:sp>
          <p:nvSpPr>
            <p:cNvPr id="25" name="Google Shape;6801;p88">
              <a:extLst>
                <a:ext uri="{FF2B5EF4-FFF2-40B4-BE49-F238E27FC236}">
                  <a16:creationId xmlns:a16="http://schemas.microsoft.com/office/drawing/2014/main" id="{890F6514-4B36-1E9F-8FAB-E1F2BAE3B16F}"/>
                </a:ext>
              </a:extLst>
            </p:cNvPr>
            <p:cNvSpPr/>
            <p:nvPr/>
          </p:nvSpPr>
          <p:spPr>
            <a:xfrm>
              <a:off x="7519714" y="1728545"/>
              <a:ext cx="366098" cy="1713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35"/>
                <a:gd name="f4" fmla="val 4838"/>
                <a:gd name="f5" fmla="val 1040"/>
                <a:gd name="f6" fmla="val 473"/>
                <a:gd name="f7" fmla="val 1"/>
                <a:gd name="f8" fmla="val 1071"/>
                <a:gd name="f9" fmla="val 2458"/>
                <a:gd name="f10" fmla="val 2993"/>
                <a:gd name="f11" fmla="val 3466"/>
                <a:gd name="f12" fmla="val 2048"/>
                <a:gd name="f13" fmla="val 4505"/>
                <a:gd name="f14" fmla="val 4663"/>
                <a:gd name="f15" fmla="val 2143"/>
                <a:gd name="f16" fmla="val 4757"/>
                <a:gd name="f17" fmla="val 2269"/>
                <a:gd name="f18" fmla="val 4820"/>
                <a:gd name="f19" fmla="val 2300"/>
                <a:gd name="f20" fmla="val 4831"/>
                <a:gd name="f21" fmla="val 2339"/>
                <a:gd name="f22" fmla="val 2380"/>
                <a:gd name="f23" fmla="val 2461"/>
                <a:gd name="f24" fmla="val 2552"/>
                <a:gd name="f25" fmla="val 4810"/>
                <a:gd name="f26" fmla="val 2615"/>
                <a:gd name="f27" fmla="val 4726"/>
                <a:gd name="f28" fmla="val 3876"/>
                <a:gd name="f29" fmla="val 6365"/>
                <a:gd name="f30" fmla="val 7625"/>
                <a:gd name="f31" fmla="val 7688"/>
                <a:gd name="f32" fmla="val 7765"/>
                <a:gd name="f33" fmla="val 7846"/>
                <a:gd name="f34" fmla="val 7887"/>
                <a:gd name="f35" fmla="val 7929"/>
                <a:gd name="f36" fmla="val 7971"/>
                <a:gd name="f37" fmla="val 8097"/>
                <a:gd name="f38" fmla="val 4789"/>
                <a:gd name="f39" fmla="val 8160"/>
                <a:gd name="f40" fmla="val 4631"/>
                <a:gd name="f41" fmla="val 9231"/>
                <a:gd name="f42" fmla="val 9862"/>
                <a:gd name="f43" fmla="val 10334"/>
                <a:gd name="f44" fmla="val 536"/>
                <a:gd name="f45" fmla="val 9294"/>
                <a:gd name="f46" fmla="*/ f0 1 10335"/>
                <a:gd name="f47" fmla="*/ f1 1 4838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0335"/>
                <a:gd name="f54" fmla="*/ f51 1 4838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0335" h="4838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lnTo>
                    <a:pt x="f12" y="f13"/>
                  </a:lnTo>
                  <a:cubicBezTo>
                    <a:pt x="f12" y="f14"/>
                    <a:pt x="f15" y="f16"/>
                    <a:pt x="f17" y="f18"/>
                  </a:cubicBezTo>
                  <a:cubicBezTo>
                    <a:pt x="f19" y="f20"/>
                    <a:pt x="f21" y="f4"/>
                    <a:pt x="f22" y="f4"/>
                  </a:cubicBezTo>
                  <a:cubicBezTo>
                    <a:pt x="f23" y="f4"/>
                    <a:pt x="f24" y="f25"/>
                    <a:pt x="f26" y="f27"/>
                  </a:cubicBezTo>
                  <a:lnTo>
                    <a:pt x="f28" y="f11"/>
                  </a:lnTo>
                  <a:lnTo>
                    <a:pt x="f29" y="f11"/>
                  </a:lnTo>
                  <a:lnTo>
                    <a:pt x="f30" y="f27"/>
                  </a:lnTo>
                  <a:cubicBezTo>
                    <a:pt x="f31" y="f25"/>
                    <a:pt x="f32" y="f4"/>
                    <a:pt x="f33" y="f4"/>
                  </a:cubicBezTo>
                  <a:cubicBezTo>
                    <a:pt x="f34" y="f4"/>
                    <a:pt x="f35" y="f20"/>
                    <a:pt x="f36" y="f18"/>
                  </a:cubicBezTo>
                  <a:cubicBezTo>
                    <a:pt x="f37" y="f38"/>
                    <a:pt x="f39" y="f40"/>
                    <a:pt x="f39" y="f13"/>
                  </a:cubicBezTo>
                  <a:lnTo>
                    <a:pt x="f39" y="f11"/>
                  </a:lnTo>
                  <a:lnTo>
                    <a:pt x="f41" y="f11"/>
                  </a:lnTo>
                  <a:cubicBezTo>
                    <a:pt x="f42" y="f11"/>
                    <a:pt x="f43" y="f10"/>
                    <a:pt x="f43" y="f9"/>
                  </a:cubicBezTo>
                  <a:lnTo>
                    <a:pt x="f43" y="f8"/>
                  </a:lnTo>
                  <a:cubicBezTo>
                    <a:pt x="f43" y="f44"/>
                    <a:pt x="f42" y="f2"/>
                    <a:pt x="f4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6802;p88">
              <a:extLst>
                <a:ext uri="{FF2B5EF4-FFF2-40B4-BE49-F238E27FC236}">
                  <a16:creationId xmlns:a16="http://schemas.microsoft.com/office/drawing/2014/main" id="{CB3B3501-B58C-B671-EAFC-304A7196EB72}"/>
                </a:ext>
              </a:extLst>
            </p:cNvPr>
            <p:cNvSpPr/>
            <p:nvPr/>
          </p:nvSpPr>
          <p:spPr>
            <a:xfrm>
              <a:off x="7544266" y="1923833"/>
              <a:ext cx="97127" cy="982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4"/>
                <a:gd name="f5" fmla="val 1387"/>
                <a:gd name="f6" fmla="val 1"/>
                <a:gd name="f7" fmla="val 599"/>
                <a:gd name="f8" fmla="val 631"/>
                <a:gd name="f9" fmla="val 2143"/>
                <a:gd name="f10" fmla="val 2773"/>
                <a:gd name="f11" fmla="*/ f0 1 2742"/>
                <a:gd name="f12" fmla="*/ f1 1 277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2"/>
                <a:gd name="f19" fmla="*/ f16 1 277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2" h="2774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cubicBezTo>
                    <a:pt x="f6" y="f9"/>
                    <a:pt x="f7" y="f10"/>
                    <a:pt x="f5" y="f10"/>
                  </a:cubicBezTo>
                  <a:cubicBezTo>
                    <a:pt x="f9" y="f10"/>
                    <a:pt x="f3" y="f9"/>
                    <a:pt x="f3" y="f5"/>
                  </a:cubicBezTo>
                  <a:cubicBezTo>
                    <a:pt x="f3" y="f8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6803;p88">
              <a:extLst>
                <a:ext uri="{FF2B5EF4-FFF2-40B4-BE49-F238E27FC236}">
                  <a16:creationId xmlns:a16="http://schemas.microsoft.com/office/drawing/2014/main" id="{086C0F36-6217-0056-D2AE-1930F1A4DD08}"/>
                </a:ext>
              </a:extLst>
            </p:cNvPr>
            <p:cNvSpPr/>
            <p:nvPr/>
          </p:nvSpPr>
          <p:spPr>
            <a:xfrm>
              <a:off x="7495163" y="2045476"/>
              <a:ext cx="194227" cy="96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2711"/>
                <a:gd name="f5" fmla="val 2741"/>
                <a:gd name="f6" fmla="val 1"/>
                <a:gd name="f7" fmla="val 1387"/>
                <a:gd name="f8" fmla="val 221"/>
                <a:gd name="f9" fmla="val 1040"/>
                <a:gd name="f10" fmla="val 32"/>
                <a:gd name="f11" fmla="val 2332"/>
                <a:gd name="f12" fmla="val 2521"/>
                <a:gd name="f13" fmla="val 158"/>
                <a:gd name="f14" fmla="val 2710"/>
                <a:gd name="f15" fmla="val 378"/>
                <a:gd name="f16" fmla="val 5104"/>
                <a:gd name="f17" fmla="val 5325"/>
                <a:gd name="f18" fmla="val 5482"/>
                <a:gd name="f19" fmla="val 5262"/>
                <a:gd name="f20" fmla="val 977"/>
                <a:gd name="f21" fmla="val 4128"/>
                <a:gd name="f22" fmla="*/ f0 1 5483"/>
                <a:gd name="f23" fmla="*/ f1 1 2711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5483"/>
                <a:gd name="f30" fmla="*/ f27 1 2711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5483" h="27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cubicBezTo>
                    <a:pt x="f19" y="f20"/>
                    <a:pt x="f21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804;p88">
              <a:extLst>
                <a:ext uri="{FF2B5EF4-FFF2-40B4-BE49-F238E27FC236}">
                  <a16:creationId xmlns:a16="http://schemas.microsoft.com/office/drawing/2014/main" id="{7805789F-F068-D2EE-BE34-F6F185E12A43}"/>
                </a:ext>
              </a:extLst>
            </p:cNvPr>
            <p:cNvSpPr/>
            <p:nvPr/>
          </p:nvSpPr>
          <p:spPr>
            <a:xfrm>
              <a:off x="7762999" y="1923833"/>
              <a:ext cx="97127" cy="982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4"/>
                <a:gd name="f5" fmla="val 1387"/>
                <a:gd name="f6" fmla="val 1"/>
                <a:gd name="f7" fmla="val 631"/>
                <a:gd name="f8" fmla="val 2143"/>
                <a:gd name="f9" fmla="val 2773"/>
                <a:gd name="f10" fmla="val 2111"/>
                <a:gd name="f11" fmla="*/ f0 1 2742"/>
                <a:gd name="f12" fmla="*/ f1 1 277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2"/>
                <a:gd name="f19" fmla="*/ f16 1 277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2" h="277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cubicBezTo>
                    <a:pt x="f10" y="f9"/>
                    <a:pt x="f3" y="f8"/>
                    <a:pt x="f3" y="f5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805;p88">
              <a:extLst>
                <a:ext uri="{FF2B5EF4-FFF2-40B4-BE49-F238E27FC236}">
                  <a16:creationId xmlns:a16="http://schemas.microsoft.com/office/drawing/2014/main" id="{254E3B66-533B-C4CB-C1E1-A4CAEEF16AC1}"/>
                </a:ext>
              </a:extLst>
            </p:cNvPr>
            <p:cNvSpPr/>
            <p:nvPr/>
          </p:nvSpPr>
          <p:spPr>
            <a:xfrm>
              <a:off x="7713905" y="2045476"/>
              <a:ext cx="195324" cy="96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4"/>
                <a:gd name="f4" fmla="val 2711"/>
                <a:gd name="f5" fmla="val 2773"/>
                <a:gd name="f6" fmla="val 1"/>
                <a:gd name="f7" fmla="val 1387"/>
                <a:gd name="f8" fmla="val 252"/>
                <a:gd name="f9" fmla="val 1040"/>
                <a:gd name="f10" fmla="val 32"/>
                <a:gd name="f11" fmla="val 2332"/>
                <a:gd name="f12" fmla="val 2521"/>
                <a:gd name="f13" fmla="val 158"/>
                <a:gd name="f14" fmla="val 2710"/>
                <a:gd name="f15" fmla="val 410"/>
                <a:gd name="f16" fmla="val 5167"/>
                <a:gd name="f17" fmla="val 5356"/>
                <a:gd name="f18" fmla="val 5293"/>
                <a:gd name="f19" fmla="val 977"/>
                <a:gd name="f20" fmla="val 4128"/>
                <a:gd name="f21" fmla="*/ f0 1 5514"/>
                <a:gd name="f22" fmla="*/ f1 1 2711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5514"/>
                <a:gd name="f29" fmla="*/ f26 1 2711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5514" h="27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3" y="f12"/>
                    <a:pt x="f3" y="f11"/>
                  </a:cubicBezTo>
                  <a:cubicBezTo>
                    <a:pt x="f18" y="f1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0" name="Google Shape;6866;p88">
            <a:extLst>
              <a:ext uri="{FF2B5EF4-FFF2-40B4-BE49-F238E27FC236}">
                <a16:creationId xmlns:a16="http://schemas.microsoft.com/office/drawing/2014/main" id="{5657EEA8-1BB9-47B5-0171-24A9CECE9480}"/>
              </a:ext>
            </a:extLst>
          </p:cNvPr>
          <p:cNvGrpSpPr/>
          <p:nvPr/>
        </p:nvGrpSpPr>
        <p:grpSpPr>
          <a:xfrm>
            <a:off x="4435187" y="3483022"/>
            <a:ext cx="381642" cy="422306"/>
            <a:chOff x="4435187" y="3483022"/>
            <a:chExt cx="381642" cy="422306"/>
          </a:xfrm>
        </p:grpSpPr>
        <p:sp>
          <p:nvSpPr>
            <p:cNvPr id="31" name="Google Shape;6867;p88">
              <a:extLst>
                <a:ext uri="{FF2B5EF4-FFF2-40B4-BE49-F238E27FC236}">
                  <a16:creationId xmlns:a16="http://schemas.microsoft.com/office/drawing/2014/main" id="{C3799C87-E652-BCCA-FFAF-2ED511A8DADF}"/>
                </a:ext>
              </a:extLst>
            </p:cNvPr>
            <p:cNvSpPr/>
            <p:nvPr/>
          </p:nvSpPr>
          <p:spPr>
            <a:xfrm>
              <a:off x="4435187" y="3534256"/>
              <a:ext cx="180045" cy="3699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5"/>
                <a:gd name="f4" fmla="val 10240"/>
                <a:gd name="f5" fmla="val 662"/>
                <a:gd name="f6" fmla="val 284"/>
                <a:gd name="f7" fmla="val 1"/>
                <a:gd name="f8" fmla="val 315"/>
                <a:gd name="f9" fmla="val 4411"/>
                <a:gd name="f10" fmla="val 4632"/>
                <a:gd name="f11" fmla="val 64"/>
                <a:gd name="f12" fmla="val 4884"/>
                <a:gd name="f13" fmla="val 190"/>
                <a:gd name="f14" fmla="val 5073"/>
                <a:gd name="f15" fmla="val 1639"/>
                <a:gd name="f16" fmla="val 7467"/>
                <a:gd name="f17" fmla="val 1891"/>
                <a:gd name="f18" fmla="val 7877"/>
                <a:gd name="f19" fmla="val 2049"/>
                <a:gd name="f20" fmla="val 8097"/>
                <a:gd name="f21" fmla="val 8538"/>
                <a:gd name="f22" fmla="val 9861"/>
                <a:gd name="f23" fmla="val 10082"/>
                <a:gd name="f24" fmla="val 2206"/>
                <a:gd name="f25" fmla="val 10239"/>
                <a:gd name="f26" fmla="val 2395"/>
                <a:gd name="f27" fmla="val 5514"/>
                <a:gd name="f28" fmla="val 6364"/>
                <a:gd name="f29" fmla="val 5986"/>
                <a:gd name="f30" fmla="val 5357"/>
                <a:gd name="f31" fmla="val 5671"/>
                <a:gd name="f32" fmla="val 5168"/>
                <a:gd name="f33" fmla="val 5419"/>
                <a:gd name="f34" fmla="val 5167"/>
                <a:gd name="f35" fmla="val 5420"/>
                <a:gd name="f36" fmla="val 5165"/>
                <a:gd name="f37" fmla="val 5421"/>
                <a:gd name="f38" fmla="val 5163"/>
                <a:gd name="f39" fmla="val 5042"/>
                <a:gd name="f40" fmla="val 3214"/>
                <a:gd name="f41" fmla="val 3623"/>
                <a:gd name="f42" fmla="val 3183"/>
                <a:gd name="f43" fmla="val 3592"/>
                <a:gd name="f44" fmla="val 3041"/>
                <a:gd name="f45" fmla="val 3432"/>
                <a:gd name="f46" fmla="val 2828"/>
                <a:gd name="f47" fmla="val 3332"/>
                <a:gd name="f48" fmla="val 2613"/>
                <a:gd name="f49" fmla="val 2448"/>
                <a:gd name="f50" fmla="val 2280"/>
                <a:gd name="f51" fmla="val 3392"/>
                <a:gd name="f52" fmla="val 2143"/>
                <a:gd name="f53" fmla="val 3529"/>
                <a:gd name="f54" fmla="val 3812"/>
                <a:gd name="f55" fmla="val 1923"/>
                <a:gd name="f56" fmla="val 4285"/>
                <a:gd name="f57" fmla="val 2112"/>
                <a:gd name="f58" fmla="val 4442"/>
                <a:gd name="f59" fmla="val 3970"/>
                <a:gd name="f60" fmla="val 6301"/>
                <a:gd name="f61" fmla="val 4097"/>
                <a:gd name="f62" fmla="val 6427"/>
                <a:gd name="f63" fmla="val 6648"/>
                <a:gd name="f64" fmla="val 6774"/>
                <a:gd name="f65" fmla="val 3907"/>
                <a:gd name="f66" fmla="val 6821"/>
                <a:gd name="f67" fmla="val 3821"/>
                <a:gd name="f68" fmla="val 6845"/>
                <a:gd name="f69" fmla="val 3734"/>
                <a:gd name="f70" fmla="val 3648"/>
                <a:gd name="f71" fmla="val 3561"/>
                <a:gd name="f72" fmla="val 3498"/>
                <a:gd name="f73" fmla="val 4915"/>
                <a:gd name="f74" fmla="val 1450"/>
                <a:gd name="f75" fmla="val 4726"/>
                <a:gd name="f76" fmla="val 1324"/>
                <a:gd name="f77" fmla="val 4190"/>
                <a:gd name="f78" fmla="val 252"/>
                <a:gd name="f79" fmla="val 1009"/>
                <a:gd name="f80" fmla="*/ f0 1 5515"/>
                <a:gd name="f81" fmla="*/ f1 1 10240"/>
                <a:gd name="f82" fmla="val f2"/>
                <a:gd name="f83" fmla="val f3"/>
                <a:gd name="f84" fmla="val f4"/>
                <a:gd name="f85" fmla="+- f84 0 f82"/>
                <a:gd name="f86" fmla="+- f83 0 f82"/>
                <a:gd name="f87" fmla="*/ f86 1 5515"/>
                <a:gd name="f88" fmla="*/ f85 1 10240"/>
                <a:gd name="f89" fmla="*/ f82 1 f87"/>
                <a:gd name="f90" fmla="*/ f83 1 f87"/>
                <a:gd name="f91" fmla="*/ f82 1 f88"/>
                <a:gd name="f92" fmla="*/ f84 1 f88"/>
                <a:gd name="f93" fmla="*/ f89 f80 1"/>
                <a:gd name="f94" fmla="*/ f90 f80 1"/>
                <a:gd name="f95" fmla="*/ f92 f81 1"/>
                <a:gd name="f96" fmla="*/ f91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3" t="f96" r="f94" b="f95"/>
              <a:pathLst>
                <a:path w="5515" h="10240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lnTo>
                    <a:pt x="f7" y="f9"/>
                  </a:lnTo>
                  <a:cubicBezTo>
                    <a:pt x="f7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24" y="f25"/>
                    <a:pt x="f26" y="f25"/>
                  </a:cubicBezTo>
                  <a:lnTo>
                    <a:pt x="f27" y="f25"/>
                  </a:lnTo>
                  <a:lnTo>
                    <a:pt x="f27" y="f28"/>
                  </a:lnTo>
                  <a:cubicBezTo>
                    <a:pt x="f27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53"/>
                  </a:cubicBezTo>
                  <a:cubicBezTo>
                    <a:pt x="f17" y="f54"/>
                    <a:pt x="f55" y="f56"/>
                    <a:pt x="f57" y="f58"/>
                  </a:cubicBezTo>
                  <a:lnTo>
                    <a:pt x="f59" y="f60"/>
                  </a:lnTo>
                  <a:cubicBezTo>
                    <a:pt x="f61" y="f62"/>
                    <a:pt x="f61" y="f63"/>
                    <a:pt x="f59" y="f64"/>
                  </a:cubicBezTo>
                  <a:cubicBezTo>
                    <a:pt x="f65" y="f66"/>
                    <a:pt x="f67" y="f68"/>
                    <a:pt x="f69" y="f68"/>
                  </a:cubicBezTo>
                  <a:cubicBezTo>
                    <a:pt x="f70" y="f68"/>
                    <a:pt x="f71" y="f66"/>
                    <a:pt x="f72" y="f64"/>
                  </a:cubicBezTo>
                  <a:lnTo>
                    <a:pt x="f15" y="f73"/>
                  </a:lnTo>
                  <a:cubicBezTo>
                    <a:pt x="f74" y="f75"/>
                    <a:pt x="f76" y="f58"/>
                    <a:pt x="f76" y="f77"/>
                  </a:cubicBezTo>
                  <a:lnTo>
                    <a:pt x="f76" y="f5"/>
                  </a:lnTo>
                  <a:cubicBezTo>
                    <a:pt x="f76" y="f78"/>
                    <a:pt x="f79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6868;p88">
              <a:extLst>
                <a:ext uri="{FF2B5EF4-FFF2-40B4-BE49-F238E27FC236}">
                  <a16:creationId xmlns:a16="http://schemas.microsoft.com/office/drawing/2014/main" id="{7A5F24D6-F0BA-4167-3788-FAAEEC94998F}"/>
                </a:ext>
              </a:extLst>
            </p:cNvPr>
            <p:cNvSpPr/>
            <p:nvPr/>
          </p:nvSpPr>
          <p:spPr>
            <a:xfrm>
              <a:off x="4637827" y="3534256"/>
              <a:ext cx="179002" cy="371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10271"/>
                <a:gd name="f5" fmla="val 4758"/>
                <a:gd name="f6" fmla="val 4380"/>
                <a:gd name="f7" fmla="val 4096"/>
                <a:gd name="f8" fmla="val 315"/>
                <a:gd name="f9" fmla="val 662"/>
                <a:gd name="f10" fmla="val 4190"/>
                <a:gd name="f11" fmla="val 4474"/>
                <a:gd name="f12" fmla="val 3970"/>
                <a:gd name="f13" fmla="val 3781"/>
                <a:gd name="f14" fmla="val 4915"/>
                <a:gd name="f15" fmla="val 1922"/>
                <a:gd name="f16" fmla="val 6774"/>
                <a:gd name="f17" fmla="val 1875"/>
                <a:gd name="f18" fmla="val 6821"/>
                <a:gd name="f19" fmla="val 1788"/>
                <a:gd name="f20" fmla="val 6845"/>
                <a:gd name="f21" fmla="val 1698"/>
                <a:gd name="f22" fmla="val 1607"/>
                <a:gd name="f23" fmla="val 1513"/>
                <a:gd name="f24" fmla="val 1450"/>
                <a:gd name="f25" fmla="val 1355"/>
                <a:gd name="f26" fmla="val 6648"/>
                <a:gd name="f27" fmla="val 6427"/>
                <a:gd name="f28" fmla="val 6301"/>
                <a:gd name="f29" fmla="val 3308"/>
                <a:gd name="f30" fmla="val 4442"/>
                <a:gd name="f31" fmla="val 3497"/>
                <a:gd name="f32" fmla="val 4285"/>
                <a:gd name="f33" fmla="val 3560"/>
                <a:gd name="f34" fmla="val 3812"/>
                <a:gd name="f35" fmla="val 3277"/>
                <a:gd name="f36" fmla="val 3529"/>
                <a:gd name="f37" fmla="val 3140"/>
                <a:gd name="f38" fmla="val 3392"/>
                <a:gd name="f39" fmla="val 2972"/>
                <a:gd name="f40" fmla="val 3332"/>
                <a:gd name="f41" fmla="val 2807"/>
                <a:gd name="f42" fmla="val 2592"/>
                <a:gd name="f43" fmla="val 2379"/>
                <a:gd name="f44" fmla="val 3432"/>
                <a:gd name="f45" fmla="val 2237"/>
                <a:gd name="f46" fmla="val 3592"/>
                <a:gd name="f47" fmla="val 347"/>
                <a:gd name="f48" fmla="val 5419"/>
                <a:gd name="f49" fmla="val 5482"/>
                <a:gd name="f50" fmla="val 158"/>
                <a:gd name="f51" fmla="val 5671"/>
                <a:gd name="f52" fmla="val 6018"/>
                <a:gd name="f53" fmla="val 8129"/>
                <a:gd name="f54" fmla="val 8412"/>
                <a:gd name="f55" fmla="val 3088"/>
                <a:gd name="f56" fmla="val 3434"/>
                <a:gd name="f57" fmla="val 10113"/>
                <a:gd name="f58" fmla="val 9924"/>
                <a:gd name="f59" fmla="val 8570"/>
                <a:gd name="f60" fmla="val 3623"/>
                <a:gd name="f61" fmla="val 7908"/>
                <a:gd name="f62" fmla="val 7530"/>
                <a:gd name="f63" fmla="val 5293"/>
                <a:gd name="f64" fmla="val 5104"/>
                <a:gd name="f65" fmla="val 5388"/>
                <a:gd name="f66" fmla="val 4663"/>
                <a:gd name="f67" fmla="val 4411"/>
                <a:gd name="f68" fmla="val 5451"/>
                <a:gd name="f69" fmla="val 284"/>
                <a:gd name="f70" fmla="val 5136"/>
                <a:gd name="f71" fmla="*/ f0 1 5483"/>
                <a:gd name="f72" fmla="*/ f1 1 10271"/>
                <a:gd name="f73" fmla="val f2"/>
                <a:gd name="f74" fmla="val f3"/>
                <a:gd name="f75" fmla="val f4"/>
                <a:gd name="f76" fmla="+- f75 0 f73"/>
                <a:gd name="f77" fmla="+- f74 0 f73"/>
                <a:gd name="f78" fmla="*/ f77 1 5483"/>
                <a:gd name="f79" fmla="*/ f76 1 10271"/>
                <a:gd name="f80" fmla="*/ f73 1 f78"/>
                <a:gd name="f81" fmla="*/ f74 1 f78"/>
                <a:gd name="f82" fmla="*/ f73 1 f79"/>
                <a:gd name="f83" fmla="*/ f75 1 f79"/>
                <a:gd name="f84" fmla="*/ f80 f71 1"/>
                <a:gd name="f85" fmla="*/ f81 f71 1"/>
                <a:gd name="f86" fmla="*/ f83 f72 1"/>
                <a:gd name="f87" fmla="*/ f82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5483" h="10271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5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30"/>
                  </a:ln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45" y="f46"/>
                    <a:pt x="f47" y="f48"/>
                    <a:pt x="f47" y="f49"/>
                  </a:cubicBezTo>
                  <a:cubicBezTo>
                    <a:pt x="f50" y="f51"/>
                    <a:pt x="f2" y="f52"/>
                    <a:pt x="f2" y="f27"/>
                  </a:cubicBezTo>
                  <a:lnTo>
                    <a:pt x="f2" y="f53"/>
                  </a:lnTo>
                  <a:lnTo>
                    <a:pt x="f2" y="f54"/>
                  </a:lnTo>
                  <a:lnTo>
                    <a:pt x="f2" y="f4"/>
                  </a:lnTo>
                  <a:lnTo>
                    <a:pt x="f55" y="f4"/>
                  </a:lnTo>
                  <a:cubicBezTo>
                    <a:pt x="f35" y="f4"/>
                    <a:pt x="f56" y="f57"/>
                    <a:pt x="f56" y="f58"/>
                  </a:cubicBezTo>
                  <a:lnTo>
                    <a:pt x="f56" y="f59"/>
                  </a:lnTo>
                  <a:cubicBezTo>
                    <a:pt x="f56" y="f53"/>
                    <a:pt x="f60" y="f61"/>
                    <a:pt x="f34" y="f62"/>
                  </a:cubicBezTo>
                  <a:lnTo>
                    <a:pt x="f63" y="f64"/>
                  </a:lnTo>
                  <a:cubicBezTo>
                    <a:pt x="f65" y="f14"/>
                    <a:pt x="f49" y="f66"/>
                    <a:pt x="f49" y="f67"/>
                  </a:cubicBezTo>
                  <a:lnTo>
                    <a:pt x="f49" y="f9"/>
                  </a:lnTo>
                  <a:cubicBezTo>
                    <a:pt x="f68" y="f69"/>
                    <a:pt x="f70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6869;p88">
              <a:extLst>
                <a:ext uri="{FF2B5EF4-FFF2-40B4-BE49-F238E27FC236}">
                  <a16:creationId xmlns:a16="http://schemas.microsoft.com/office/drawing/2014/main" id="{622B7998-FCDC-73E4-B86B-CFAD393CD8AA}"/>
                </a:ext>
              </a:extLst>
            </p:cNvPr>
            <p:cNvSpPr/>
            <p:nvPr/>
          </p:nvSpPr>
          <p:spPr>
            <a:xfrm>
              <a:off x="4714966" y="3580927"/>
              <a:ext cx="33951" cy="546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0"/>
                <a:gd name="f4" fmla="val 1513"/>
                <a:gd name="f5" fmla="val 504"/>
                <a:gd name="f6" fmla="val 252"/>
                <a:gd name="f7" fmla="val 32"/>
                <a:gd name="f8" fmla="val 284"/>
                <a:gd name="f9" fmla="val 567"/>
                <a:gd name="f10" fmla="val 1418"/>
                <a:gd name="f11" fmla="val 126"/>
                <a:gd name="f12" fmla="val 1386"/>
                <a:gd name="f13" fmla="val 1355"/>
                <a:gd name="f14" fmla="val 410"/>
                <a:gd name="f15" fmla="val 630"/>
                <a:gd name="f16" fmla="val 819"/>
                <a:gd name="f17" fmla="val 1512"/>
                <a:gd name="f18" fmla="val 788"/>
                <a:gd name="f19" fmla="*/ f0 1 1040"/>
                <a:gd name="f20" fmla="*/ f1 1 1513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040"/>
                <a:gd name="f27" fmla="*/ f24 1 1513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040" h="1513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11" y="f12"/>
                    <a:pt x="f6" y="f13"/>
                    <a:pt x="f14" y="f13"/>
                  </a:cubicBezTo>
                  <a:cubicBezTo>
                    <a:pt x="f15" y="f13"/>
                    <a:pt x="f16" y="f12"/>
                    <a:pt x="f3" y="f17"/>
                  </a:cubicBezTo>
                  <a:lnTo>
                    <a:pt x="f3" y="f5"/>
                  </a:lnTo>
                  <a:cubicBezTo>
                    <a:pt x="f3" y="f6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6870;p88">
              <a:extLst>
                <a:ext uri="{FF2B5EF4-FFF2-40B4-BE49-F238E27FC236}">
                  <a16:creationId xmlns:a16="http://schemas.microsoft.com/office/drawing/2014/main" id="{D5CDE334-10AE-2B55-E6F1-BC99048A1D49}"/>
                </a:ext>
              </a:extLst>
            </p:cNvPr>
            <p:cNvSpPr/>
            <p:nvPr/>
          </p:nvSpPr>
          <p:spPr>
            <a:xfrm>
              <a:off x="4502048" y="3583963"/>
              <a:ext cx="32936" cy="52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09"/>
                <a:gd name="f4" fmla="val 1460"/>
                <a:gd name="f5" fmla="val 418"/>
                <a:gd name="f6" fmla="val 1"/>
                <a:gd name="f7" fmla="val 177"/>
                <a:gd name="f8" fmla="val 229"/>
                <a:gd name="f9" fmla="val 483"/>
                <a:gd name="f10" fmla="val 190"/>
                <a:gd name="f11" fmla="val 1334"/>
                <a:gd name="f12" fmla="val 379"/>
                <a:gd name="f13" fmla="val 1302"/>
                <a:gd name="f14" fmla="val 631"/>
                <a:gd name="f15" fmla="val 725"/>
                <a:gd name="f16" fmla="val 883"/>
                <a:gd name="f17" fmla="val 1365"/>
                <a:gd name="f18" fmla="val 515"/>
                <a:gd name="f19" fmla="val 231"/>
                <a:gd name="f20" fmla="val 788"/>
                <a:gd name="f21" fmla="val 11"/>
                <a:gd name="f22" fmla="val 505"/>
                <a:gd name="f23" fmla="val 475"/>
                <a:gd name="f24" fmla="val 4"/>
                <a:gd name="f25" fmla="val 446"/>
                <a:gd name="f26" fmla="*/ f0 1 1009"/>
                <a:gd name="f27" fmla="*/ f1 1 1460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009"/>
                <a:gd name="f34" fmla="*/ f31 1 1460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009" h="1460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4"/>
                  </a:lnTo>
                  <a:cubicBezTo>
                    <a:pt x="f10" y="f11"/>
                    <a:pt x="f12" y="f13"/>
                    <a:pt x="f14" y="f13"/>
                  </a:cubicBezTo>
                  <a:cubicBezTo>
                    <a:pt x="f15" y="f13"/>
                    <a:pt x="f16" y="f11"/>
                    <a:pt x="f3" y="f17"/>
                  </a:cubicBezTo>
                  <a:lnTo>
                    <a:pt x="f3" y="f18"/>
                  </a:lnTo>
                  <a:cubicBezTo>
                    <a:pt x="f3" y="f19"/>
                    <a:pt x="f20" y="f21"/>
                    <a:pt x="f22" y="f21"/>
                  </a:cubicBezTo>
                  <a:cubicBezTo>
                    <a:pt x="f23" y="f24"/>
                    <a:pt x="f25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6871;p88">
              <a:extLst>
                <a:ext uri="{FF2B5EF4-FFF2-40B4-BE49-F238E27FC236}">
                  <a16:creationId xmlns:a16="http://schemas.microsoft.com/office/drawing/2014/main" id="{3544F5EC-C834-62FD-E25D-F3F621899E24}"/>
                </a:ext>
              </a:extLst>
            </p:cNvPr>
            <p:cNvSpPr/>
            <p:nvPr/>
          </p:nvSpPr>
          <p:spPr>
            <a:xfrm>
              <a:off x="4580238" y="3483022"/>
              <a:ext cx="89483" cy="990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2742"/>
                <a:gd name="f5" fmla="val 1386"/>
                <a:gd name="f6" fmla="val 1"/>
                <a:gd name="f7" fmla="val 630"/>
                <a:gd name="f8" fmla="val 631"/>
                <a:gd name="f9" fmla="val 1387"/>
                <a:gd name="f10" fmla="val 2174"/>
                <a:gd name="f11" fmla="val 2111"/>
                <a:gd name="f12" fmla="*/ f0 1 2741"/>
                <a:gd name="f13" fmla="*/ f1 1 274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741"/>
                <a:gd name="f20" fmla="*/ f17 1 274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741" h="2742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4"/>
                    <a:pt x="f5" y="f4"/>
                  </a:cubicBezTo>
                  <a:cubicBezTo>
                    <a:pt x="f11" y="f4"/>
                    <a:pt x="f3" y="f11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6872;p88">
              <a:extLst>
                <a:ext uri="{FF2B5EF4-FFF2-40B4-BE49-F238E27FC236}">
                  <a16:creationId xmlns:a16="http://schemas.microsoft.com/office/drawing/2014/main" id="{7876C6AB-13FE-7B5A-9AE3-9388A2458897}"/>
                </a:ext>
              </a:extLst>
            </p:cNvPr>
            <p:cNvSpPr/>
            <p:nvPr/>
          </p:nvSpPr>
          <p:spPr>
            <a:xfrm>
              <a:off x="4554507" y="3607088"/>
              <a:ext cx="140936" cy="990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17"/>
                <a:gd name="f4" fmla="val 2742"/>
                <a:gd name="f5" fmla="val 2174"/>
                <a:gd name="f6" fmla="val 1"/>
                <a:gd name="f7" fmla="val 1292"/>
                <a:gd name="f8" fmla="val 505"/>
                <a:gd name="f9" fmla="val 379"/>
                <a:gd name="f10" fmla="val 1040"/>
                <a:gd name="f11" fmla="val 32"/>
                <a:gd name="f12" fmla="val 1103"/>
                <a:gd name="f13" fmla="val 946"/>
                <a:gd name="f14" fmla="val 1985"/>
                <a:gd name="f15" fmla="val 1450"/>
                <a:gd name="f16" fmla="val 2458"/>
                <a:gd name="f17" fmla="val 1702"/>
                <a:gd name="f18" fmla="val 2647"/>
                <a:gd name="f19" fmla="val 4254"/>
                <a:gd name="f20" fmla="val 1135"/>
                <a:gd name="f21" fmla="val 3813"/>
                <a:gd name="f22" fmla="val 410"/>
                <a:gd name="f23" fmla="val 3025"/>
                <a:gd name="f24" fmla="*/ f0 1 4317"/>
                <a:gd name="f25" fmla="*/ f1 1 2742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317"/>
                <a:gd name="f32" fmla="*/ f29 1 2742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317" h="274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4"/>
                  </a:cubicBezTo>
                  <a:lnTo>
                    <a:pt x="f18" y="f4"/>
                  </a:lnTo>
                  <a:lnTo>
                    <a:pt x="f19" y="f20"/>
                  </a:lnTo>
                  <a:lnTo>
                    <a:pt x="f3" y="f10"/>
                  </a:ln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7" name="Google Shape;6957;p88">
            <a:extLst>
              <a:ext uri="{FF2B5EF4-FFF2-40B4-BE49-F238E27FC236}">
                <a16:creationId xmlns:a16="http://schemas.microsoft.com/office/drawing/2014/main" id="{C0E2C1DB-4873-590E-0790-485E1F815DE4}"/>
              </a:ext>
            </a:extLst>
          </p:cNvPr>
          <p:cNvGrpSpPr/>
          <p:nvPr/>
        </p:nvGrpSpPr>
        <p:grpSpPr>
          <a:xfrm>
            <a:off x="3730944" y="986052"/>
            <a:ext cx="373559" cy="372837"/>
            <a:chOff x="3730944" y="986052"/>
            <a:chExt cx="373559" cy="372837"/>
          </a:xfrm>
        </p:grpSpPr>
        <p:sp>
          <p:nvSpPr>
            <p:cNvPr id="38" name="Google Shape;6958;p88">
              <a:extLst>
                <a:ext uri="{FF2B5EF4-FFF2-40B4-BE49-F238E27FC236}">
                  <a16:creationId xmlns:a16="http://schemas.microsoft.com/office/drawing/2014/main" id="{3964113E-8431-BE24-85AE-A749E9574682}"/>
                </a:ext>
              </a:extLst>
            </p:cNvPr>
            <p:cNvSpPr/>
            <p:nvPr/>
          </p:nvSpPr>
          <p:spPr>
            <a:xfrm>
              <a:off x="3808475" y="986052"/>
              <a:ext cx="131929" cy="43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1364"/>
                <a:gd name="f5" fmla="val 645"/>
                <a:gd name="f6" fmla="val 263"/>
                <a:gd name="f7" fmla="val 296"/>
                <a:gd name="f8" fmla="val 670"/>
                <a:gd name="f9" fmla="val 1016"/>
                <a:gd name="f10" fmla="val 1205"/>
                <a:gd name="f11" fmla="val 158"/>
                <a:gd name="f12" fmla="val 1363"/>
                <a:gd name="f13" fmla="val 347"/>
                <a:gd name="f14" fmla="val 3781"/>
                <a:gd name="f15" fmla="val 3970"/>
                <a:gd name="f16" fmla="val 4127"/>
                <a:gd name="f17" fmla="val 260"/>
                <a:gd name="f18" fmla="val 3812"/>
                <a:gd name="f19" fmla="val 8"/>
                <a:gd name="f20" fmla="val 3466"/>
                <a:gd name="f21" fmla="val 756"/>
                <a:gd name="f22" fmla="val 718"/>
                <a:gd name="f23" fmla="val 3"/>
                <a:gd name="f24" fmla="val 681"/>
                <a:gd name="f25" fmla="*/ f0 1 4128"/>
                <a:gd name="f26" fmla="*/ f1 1 1364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4128"/>
                <a:gd name="f33" fmla="*/ f30 1 1364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128" h="136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2"/>
                    <a:pt x="f16" y="f10"/>
                    <a:pt x="f16" y="f9"/>
                  </a:cubicBezTo>
                  <a:lnTo>
                    <a:pt x="f16" y="f8"/>
                  </a:lnTo>
                  <a:cubicBezTo>
                    <a:pt x="f16" y="f17"/>
                    <a:pt x="f18" y="f19"/>
                    <a:pt x="f20" y="f19"/>
                  </a:cubicBezTo>
                  <a:lnTo>
                    <a:pt x="f21" y="f19"/>
                  </a:lnTo>
                  <a:cubicBezTo>
                    <a:pt x="f22" y="f23"/>
                    <a:pt x="f24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6959;p88">
              <a:extLst>
                <a:ext uri="{FF2B5EF4-FFF2-40B4-BE49-F238E27FC236}">
                  <a16:creationId xmlns:a16="http://schemas.microsoft.com/office/drawing/2014/main" id="{57859063-0197-5938-E4BE-99F5D9DACA0C}"/>
                </a:ext>
              </a:extLst>
            </p:cNvPr>
            <p:cNvSpPr/>
            <p:nvPr/>
          </p:nvSpPr>
          <p:spPr>
            <a:xfrm>
              <a:off x="3797384" y="1180618"/>
              <a:ext cx="21159" cy="231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726"/>
                <a:gd name="f5" fmla="val 1"/>
                <a:gd name="f6" fmla="val 725"/>
                <a:gd name="f7" fmla="*/ f0 1 662"/>
                <a:gd name="f8" fmla="*/ f1 1 72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62"/>
                <a:gd name="f15" fmla="*/ f12 1 72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62" h="726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6960;p88">
              <a:extLst>
                <a:ext uri="{FF2B5EF4-FFF2-40B4-BE49-F238E27FC236}">
                  <a16:creationId xmlns:a16="http://schemas.microsoft.com/office/drawing/2014/main" id="{624C5B56-7789-C127-5291-1578973AE35A}"/>
                </a:ext>
              </a:extLst>
            </p:cNvPr>
            <p:cNvSpPr/>
            <p:nvPr/>
          </p:nvSpPr>
          <p:spPr>
            <a:xfrm>
              <a:off x="3797384" y="1094043"/>
              <a:ext cx="21159" cy="211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1"/>
                <a:gd name="f5" fmla="*/ f0 1 662"/>
                <a:gd name="f6" fmla="*/ f1 1 662"/>
                <a:gd name="f7" fmla="val f2"/>
                <a:gd name="f8" fmla="val f3"/>
                <a:gd name="f9" fmla="+- f8 0 f7"/>
                <a:gd name="f10" fmla="*/ f9 1 662"/>
                <a:gd name="f11" fmla="*/ f7 1 f10"/>
                <a:gd name="f12" fmla="*/ f8 1 f10"/>
                <a:gd name="f13" fmla="*/ f11 f5 1"/>
                <a:gd name="f14" fmla="*/ f12 f5 1"/>
                <a:gd name="f15" fmla="*/ f12 f6 1"/>
                <a:gd name="f16" fmla="*/ f11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" t="f16" r="f14" b="f15"/>
              <a:pathLst>
                <a:path w="662" h="662">
                  <a:moveTo>
                    <a:pt x="f4" y="f2"/>
                  </a:moveTo>
                  <a:lnTo>
                    <a:pt x="f4" y="f3"/>
                  </a:lnTo>
                  <a:lnTo>
                    <a:pt x="f3" y="f3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6961;p88">
              <a:extLst>
                <a:ext uri="{FF2B5EF4-FFF2-40B4-BE49-F238E27FC236}">
                  <a16:creationId xmlns:a16="http://schemas.microsoft.com/office/drawing/2014/main" id="{612AFDCD-44EA-F61A-FCAB-1780F0275A75}"/>
                </a:ext>
              </a:extLst>
            </p:cNvPr>
            <p:cNvSpPr/>
            <p:nvPr/>
          </p:nvSpPr>
          <p:spPr>
            <a:xfrm>
              <a:off x="3797384" y="1270229"/>
              <a:ext cx="21159" cy="211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663"/>
                <a:gd name="f5" fmla="val 1"/>
                <a:gd name="f6" fmla="*/ f0 1 662"/>
                <a:gd name="f7" fmla="*/ f1 1 66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62"/>
                <a:gd name="f14" fmla="*/ f11 1 66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62" h="663">
                  <a:moveTo>
                    <a:pt x="f5" y="f5"/>
                  </a:moveTo>
                  <a:lnTo>
                    <a:pt x="f5" y="f3"/>
                  </a:lnTo>
                  <a:lnTo>
                    <a:pt x="f3" y="f3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6962;p88">
              <a:extLst>
                <a:ext uri="{FF2B5EF4-FFF2-40B4-BE49-F238E27FC236}">
                  <a16:creationId xmlns:a16="http://schemas.microsoft.com/office/drawing/2014/main" id="{32CF2009-E220-0216-2B1D-27D53907D60A}"/>
                </a:ext>
              </a:extLst>
            </p:cNvPr>
            <p:cNvSpPr/>
            <p:nvPr/>
          </p:nvSpPr>
          <p:spPr>
            <a:xfrm>
              <a:off x="3730944" y="1007440"/>
              <a:ext cx="284945" cy="3514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16"/>
                <a:gd name="f4" fmla="val 10997"/>
                <a:gd name="f5" fmla="val 7183"/>
                <a:gd name="f6" fmla="val 2049"/>
                <a:gd name="f7" fmla="val 7404"/>
                <a:gd name="f8" fmla="val 7561"/>
                <a:gd name="f9" fmla="val 2206"/>
                <a:gd name="f10" fmla="val 2395"/>
                <a:gd name="f11" fmla="val 2584"/>
                <a:gd name="f12" fmla="val 2742"/>
                <a:gd name="f13" fmla="val 4474"/>
                <a:gd name="f14" fmla="val 4285"/>
                <a:gd name="f15" fmla="val 4127"/>
                <a:gd name="f16" fmla="val 3151"/>
                <a:gd name="f17" fmla="val 2017"/>
                <a:gd name="f18" fmla="val 3340"/>
                <a:gd name="f19" fmla="val 3497"/>
                <a:gd name="f20" fmla="val 2175"/>
                <a:gd name="f21" fmla="val 2364"/>
                <a:gd name="f22" fmla="val 3750"/>
                <a:gd name="f23" fmla="val 3939"/>
                <a:gd name="f24" fmla="val 4097"/>
                <a:gd name="f25" fmla="val 1764"/>
                <a:gd name="f26" fmla="val 1575"/>
                <a:gd name="f27" fmla="val 1418"/>
                <a:gd name="f28" fmla="val 5860"/>
                <a:gd name="f29" fmla="val 3372"/>
                <a:gd name="f30" fmla="val 6049"/>
                <a:gd name="f31" fmla="val 6207"/>
                <a:gd name="f32" fmla="val 3529"/>
                <a:gd name="f33" fmla="val 4758"/>
                <a:gd name="f34" fmla="val 4916"/>
                <a:gd name="f35" fmla="val 5105"/>
                <a:gd name="f36" fmla="val 5325"/>
                <a:gd name="f37" fmla="val 5483"/>
                <a:gd name="f38" fmla="val 6491"/>
                <a:gd name="f39" fmla="val 6680"/>
                <a:gd name="f40" fmla="val 6837"/>
                <a:gd name="f41" fmla="val 6144"/>
                <a:gd name="f42" fmla="val 6302"/>
                <a:gd name="f43" fmla="val 7562"/>
                <a:gd name="f44" fmla="val 7720"/>
                <a:gd name="f45" fmla="val 7909"/>
                <a:gd name="f46" fmla="val 8098"/>
                <a:gd name="f47" fmla="val 8255"/>
                <a:gd name="f48" fmla="val 7531"/>
                <a:gd name="f49" fmla="val 7657"/>
                <a:gd name="f50" fmla="val 7877"/>
                <a:gd name="f51" fmla="val 9232"/>
                <a:gd name="f52" fmla="val 9452"/>
                <a:gd name="f53" fmla="val 9610"/>
                <a:gd name="f54" fmla="val 8885"/>
                <a:gd name="f55" fmla="val 9043"/>
                <a:gd name="f56" fmla="val 1040"/>
                <a:gd name="f57" fmla="val 1"/>
                <a:gd name="f58" fmla="val 504"/>
                <a:gd name="f59" fmla="val 473"/>
                <a:gd name="f60" fmla="val 1009"/>
                <a:gd name="f61" fmla="val 9956"/>
                <a:gd name="f62" fmla="val 32"/>
                <a:gd name="f63" fmla="val 10524"/>
                <a:gd name="f64" fmla="val 10996"/>
                <a:gd name="f65" fmla="val 7908"/>
                <a:gd name="f66" fmla="val 8444"/>
                <a:gd name="f67" fmla="val 347"/>
                <a:gd name="f68" fmla="val 915"/>
                <a:gd name="f69" fmla="val 6711"/>
                <a:gd name="f70" fmla="val 1387"/>
                <a:gd name="f71" fmla="val 6175"/>
                <a:gd name="f72" fmla="val 2741"/>
                <a:gd name="f73" fmla="val 1733"/>
                <a:gd name="f74" fmla="*/ f0 1 8916"/>
                <a:gd name="f75" fmla="*/ f1 1 10997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8916"/>
                <a:gd name="f82" fmla="*/ f79 1 10997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8916" h="109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18" y="f24"/>
                    <a:pt x="f16" y="f24"/>
                  </a:cubicBezTo>
                  <a:lnTo>
                    <a:pt x="f25" y="f24"/>
                  </a:lnTo>
                  <a:cubicBezTo>
                    <a:pt x="f26" y="f24"/>
                    <a:pt x="f27" y="f23"/>
                    <a:pt x="f27" y="f22"/>
                  </a:cubicBezTo>
                  <a:lnTo>
                    <a:pt x="f27" y="f21"/>
                  </a:lnTo>
                  <a:cubicBezTo>
                    <a:pt x="f27" y="f20"/>
                    <a:pt x="f26" y="f17"/>
                    <a:pt x="f25" y="f17"/>
                  </a:cubicBezTo>
                  <a:close/>
                  <a:moveTo>
                    <a:pt x="f28" y="f29"/>
                  </a:moveTo>
                  <a:cubicBezTo>
                    <a:pt x="f30" y="f29"/>
                    <a:pt x="f31" y="f32"/>
                    <a:pt x="f31" y="f22"/>
                  </a:cubicBezTo>
                  <a:cubicBezTo>
                    <a:pt x="f31" y="f23"/>
                    <a:pt x="f30" y="f24"/>
                    <a:pt x="f28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2"/>
                  </a:cubicBezTo>
                  <a:cubicBezTo>
                    <a:pt x="f15" y="f32"/>
                    <a:pt x="f14" y="f29"/>
                    <a:pt x="f13" y="f29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34"/>
                    <a:pt x="f8" y="f35"/>
                  </a:cubicBezTo>
                  <a:cubicBezTo>
                    <a:pt x="f8" y="f36"/>
                    <a:pt x="f7" y="f37"/>
                    <a:pt x="f5" y="f37"/>
                  </a:cubicBezTo>
                  <a:lnTo>
                    <a:pt x="f13" y="f37"/>
                  </a:lnTo>
                  <a:cubicBezTo>
                    <a:pt x="f14" y="f37"/>
                    <a:pt x="f15" y="f36"/>
                    <a:pt x="f15" y="f35"/>
                  </a:cubicBezTo>
                  <a:cubicBezTo>
                    <a:pt x="f15" y="f34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8" y="f33"/>
                    <a:pt x="f19" y="f34"/>
                    <a:pt x="f19" y="f35"/>
                  </a:cubicBezTo>
                  <a:lnTo>
                    <a:pt x="f19" y="f38"/>
                  </a:lnTo>
                  <a:cubicBezTo>
                    <a:pt x="f19" y="f39"/>
                    <a:pt x="f18" y="f40"/>
                    <a:pt x="f16" y="f40"/>
                  </a:cubicBezTo>
                  <a:lnTo>
                    <a:pt x="f25" y="f40"/>
                  </a:lnTo>
                  <a:cubicBezTo>
                    <a:pt x="f26" y="f40"/>
                    <a:pt x="f27" y="f39"/>
                    <a:pt x="f27" y="f38"/>
                  </a:cubicBezTo>
                  <a:lnTo>
                    <a:pt x="f27" y="f35"/>
                  </a:lnTo>
                  <a:cubicBezTo>
                    <a:pt x="f27" y="f34"/>
                    <a:pt x="f26" y="f33"/>
                    <a:pt x="f25" y="f33"/>
                  </a:cubicBezTo>
                  <a:close/>
                  <a:moveTo>
                    <a:pt x="f28" y="f41"/>
                  </a:moveTo>
                  <a:cubicBezTo>
                    <a:pt x="f30" y="f41"/>
                    <a:pt x="f31" y="f42"/>
                    <a:pt x="f31" y="f38"/>
                  </a:cubicBezTo>
                  <a:cubicBezTo>
                    <a:pt x="f31" y="f39"/>
                    <a:pt x="f30" y="f40"/>
                    <a:pt x="f28" y="f40"/>
                  </a:cubicBezTo>
                  <a:lnTo>
                    <a:pt x="f13" y="f40"/>
                  </a:lnTo>
                  <a:cubicBezTo>
                    <a:pt x="f14" y="f40"/>
                    <a:pt x="f15" y="f39"/>
                    <a:pt x="f15" y="f38"/>
                  </a:cubicBezTo>
                  <a:cubicBezTo>
                    <a:pt x="f15" y="f42"/>
                    <a:pt x="f14" y="f41"/>
                    <a:pt x="f13" y="f41"/>
                  </a:cubicBezTo>
                  <a:close/>
                  <a:moveTo>
                    <a:pt x="f5" y="f43"/>
                  </a:moveTo>
                  <a:cubicBezTo>
                    <a:pt x="f7" y="f43"/>
                    <a:pt x="f8" y="f44"/>
                    <a:pt x="f8" y="f45"/>
                  </a:cubicBezTo>
                  <a:cubicBezTo>
                    <a:pt x="f8" y="f46"/>
                    <a:pt x="f7" y="f47"/>
                    <a:pt x="f5" y="f47"/>
                  </a:cubicBezTo>
                  <a:lnTo>
                    <a:pt x="f13" y="f47"/>
                  </a:lnTo>
                  <a:cubicBezTo>
                    <a:pt x="f14" y="f47"/>
                    <a:pt x="f15" y="f46"/>
                    <a:pt x="f15" y="f45"/>
                  </a:cubicBezTo>
                  <a:cubicBezTo>
                    <a:pt x="f15" y="f44"/>
                    <a:pt x="f14" y="f43"/>
                    <a:pt x="f13" y="f43"/>
                  </a:cubicBezTo>
                  <a:close/>
                  <a:moveTo>
                    <a:pt x="f16" y="f48"/>
                  </a:moveTo>
                  <a:cubicBezTo>
                    <a:pt x="f18" y="f48"/>
                    <a:pt x="f19" y="f49"/>
                    <a:pt x="f19" y="f50"/>
                  </a:cubicBezTo>
                  <a:lnTo>
                    <a:pt x="f19" y="f51"/>
                  </a:lnTo>
                  <a:cubicBezTo>
                    <a:pt x="f19" y="f52"/>
                    <a:pt x="f18" y="f53"/>
                    <a:pt x="f16" y="f53"/>
                  </a:cubicBezTo>
                  <a:lnTo>
                    <a:pt x="f25" y="f53"/>
                  </a:lnTo>
                  <a:cubicBezTo>
                    <a:pt x="f26" y="f53"/>
                    <a:pt x="f27" y="f52"/>
                    <a:pt x="f27" y="f51"/>
                  </a:cubicBezTo>
                  <a:lnTo>
                    <a:pt x="f27" y="f50"/>
                  </a:lnTo>
                  <a:cubicBezTo>
                    <a:pt x="f27" y="f49"/>
                    <a:pt x="f26" y="f48"/>
                    <a:pt x="f25" y="f48"/>
                  </a:cubicBezTo>
                  <a:close/>
                  <a:moveTo>
                    <a:pt x="f28" y="f54"/>
                  </a:moveTo>
                  <a:cubicBezTo>
                    <a:pt x="f30" y="f54"/>
                    <a:pt x="f31" y="f55"/>
                    <a:pt x="f31" y="f51"/>
                  </a:cubicBezTo>
                  <a:cubicBezTo>
                    <a:pt x="f31" y="f52"/>
                    <a:pt x="f30" y="f53"/>
                    <a:pt x="f28" y="f53"/>
                  </a:cubicBezTo>
                  <a:lnTo>
                    <a:pt x="f13" y="f53"/>
                  </a:lnTo>
                  <a:cubicBezTo>
                    <a:pt x="f14" y="f53"/>
                    <a:pt x="f15" y="f52"/>
                    <a:pt x="f15" y="f51"/>
                  </a:cubicBezTo>
                  <a:cubicBezTo>
                    <a:pt x="f15" y="f55"/>
                    <a:pt x="f14" y="f54"/>
                    <a:pt x="f13" y="f54"/>
                  </a:cubicBezTo>
                  <a:close/>
                  <a:moveTo>
                    <a:pt x="f56" y="f57"/>
                  </a:moveTo>
                  <a:cubicBezTo>
                    <a:pt x="f58" y="f57"/>
                    <a:pt x="f2" y="f59"/>
                    <a:pt x="f2" y="f60"/>
                  </a:cubicBezTo>
                  <a:lnTo>
                    <a:pt x="f2" y="f61"/>
                  </a:lnTo>
                  <a:cubicBezTo>
                    <a:pt x="f62" y="f63"/>
                    <a:pt x="f58" y="f64"/>
                    <a:pt x="f56" y="f64"/>
                  </a:cubicBezTo>
                  <a:lnTo>
                    <a:pt x="f65" y="f64"/>
                  </a:lnTo>
                  <a:cubicBezTo>
                    <a:pt x="f66" y="f64"/>
                    <a:pt x="f3" y="f63"/>
                    <a:pt x="f3" y="f61"/>
                  </a:cubicBezTo>
                  <a:lnTo>
                    <a:pt x="f3" y="f60"/>
                  </a:lnTo>
                  <a:cubicBezTo>
                    <a:pt x="f3" y="f59"/>
                    <a:pt x="f66" y="f57"/>
                    <a:pt x="f65" y="f57"/>
                  </a:cubicBezTo>
                  <a:lnTo>
                    <a:pt x="f5" y="f57"/>
                  </a:lnTo>
                  <a:lnTo>
                    <a:pt x="f5" y="f67"/>
                  </a:lnTo>
                  <a:cubicBezTo>
                    <a:pt x="f5" y="f68"/>
                    <a:pt x="f69" y="f70"/>
                    <a:pt x="f71" y="f70"/>
                  </a:cubicBezTo>
                  <a:lnTo>
                    <a:pt x="f72" y="f70"/>
                  </a:lnTo>
                  <a:cubicBezTo>
                    <a:pt x="f9" y="f70"/>
                    <a:pt x="f73" y="f68"/>
                    <a:pt x="f73" y="f67"/>
                  </a:cubicBezTo>
                  <a:lnTo>
                    <a:pt x="f73" y="f57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6963;p88">
              <a:extLst>
                <a:ext uri="{FF2B5EF4-FFF2-40B4-BE49-F238E27FC236}">
                  <a16:creationId xmlns:a16="http://schemas.microsoft.com/office/drawing/2014/main" id="{24971C03-EDDD-0583-DB89-BC04760E64A0}"/>
                </a:ext>
              </a:extLst>
            </p:cNvPr>
            <p:cNvSpPr/>
            <p:nvPr/>
          </p:nvSpPr>
          <p:spPr>
            <a:xfrm>
              <a:off x="4039023" y="1115165"/>
              <a:ext cx="65480" cy="1329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4160"/>
                <a:gd name="f5" fmla="val 1"/>
                <a:gd name="f6" fmla="*/ f0 1 2049"/>
                <a:gd name="f7" fmla="*/ f1 1 416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049"/>
                <a:gd name="f14" fmla="*/ f11 1 416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049" h="4160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6964;p88">
              <a:extLst>
                <a:ext uri="{FF2B5EF4-FFF2-40B4-BE49-F238E27FC236}">
                  <a16:creationId xmlns:a16="http://schemas.microsoft.com/office/drawing/2014/main" id="{D0F43CAE-29F6-654F-9970-6F6811A27271}"/>
                </a:ext>
              </a:extLst>
            </p:cNvPr>
            <p:cNvSpPr/>
            <p:nvPr/>
          </p:nvSpPr>
          <p:spPr>
            <a:xfrm>
              <a:off x="4039023" y="1028590"/>
              <a:ext cx="65480" cy="65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1009"/>
                <a:gd name="f5" fmla="val 1"/>
                <a:gd name="f6" fmla="val 473"/>
                <a:gd name="f7" fmla="val 1040"/>
                <a:gd name="f8" fmla="val 2048"/>
                <a:gd name="f9" fmla="val 1576"/>
                <a:gd name="f10" fmla="*/ f0 1 2049"/>
                <a:gd name="f11" fmla="*/ f1 1 2049"/>
                <a:gd name="f12" fmla="val f2"/>
                <a:gd name="f13" fmla="val f3"/>
                <a:gd name="f14" fmla="+- f13 0 f12"/>
                <a:gd name="f15" fmla="*/ f14 1 204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049" h="204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lnTo>
                    <a:pt x="f5" y="f8"/>
                  </a:lnTo>
                  <a:lnTo>
                    <a:pt x="f3" y="f8"/>
                  </a:lnTo>
                  <a:lnTo>
                    <a:pt x="f3" y="f7"/>
                  </a:lnTo>
                  <a:cubicBezTo>
                    <a:pt x="f3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6965;p88">
              <a:extLst>
                <a:ext uri="{FF2B5EF4-FFF2-40B4-BE49-F238E27FC236}">
                  <a16:creationId xmlns:a16="http://schemas.microsoft.com/office/drawing/2014/main" id="{01CA4912-C821-BE32-76A8-D5EC04E614DF}"/>
                </a:ext>
              </a:extLst>
            </p:cNvPr>
            <p:cNvSpPr/>
            <p:nvPr/>
          </p:nvSpPr>
          <p:spPr>
            <a:xfrm>
              <a:off x="4041044" y="1270229"/>
              <a:ext cx="59445" cy="65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60"/>
                <a:gd name="f4" fmla="val 2049"/>
                <a:gd name="f5" fmla="val 1"/>
                <a:gd name="f6" fmla="val 599"/>
                <a:gd name="f7" fmla="val 1796"/>
                <a:gd name="f8" fmla="val 694"/>
                <a:gd name="f9" fmla="val 1985"/>
                <a:gd name="f10" fmla="val 788"/>
                <a:gd name="f11" fmla="val 2048"/>
                <a:gd name="f12" fmla="val 946"/>
                <a:gd name="f13" fmla="val 1103"/>
                <a:gd name="f14" fmla="val 1229"/>
                <a:gd name="f15" fmla="val 1261"/>
                <a:gd name="f16" fmla="*/ f0 1 1860"/>
                <a:gd name="f17" fmla="*/ f1 1 204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860"/>
                <a:gd name="f24" fmla="*/ f21 1 204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860" h="2049">
                  <a:moveTo>
                    <a:pt x="f5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5" y="f7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6" name="Google Shape;6966;p88">
            <a:extLst>
              <a:ext uri="{FF2B5EF4-FFF2-40B4-BE49-F238E27FC236}">
                <a16:creationId xmlns:a16="http://schemas.microsoft.com/office/drawing/2014/main" id="{B528175E-D255-992F-53F8-40809BE11EF9}"/>
              </a:ext>
            </a:extLst>
          </p:cNvPr>
          <p:cNvGrpSpPr/>
          <p:nvPr/>
        </p:nvGrpSpPr>
        <p:grpSpPr>
          <a:xfrm>
            <a:off x="8189640" y="2558381"/>
            <a:ext cx="453661" cy="454365"/>
            <a:chOff x="8189640" y="2558381"/>
            <a:chExt cx="453661" cy="454365"/>
          </a:xfrm>
        </p:grpSpPr>
        <p:sp>
          <p:nvSpPr>
            <p:cNvPr id="47" name="Google Shape;6967;p88">
              <a:extLst>
                <a:ext uri="{FF2B5EF4-FFF2-40B4-BE49-F238E27FC236}">
                  <a16:creationId xmlns:a16="http://schemas.microsoft.com/office/drawing/2014/main" id="{4117BD7F-4E86-AC4F-141A-6FFBC4DB50DD}"/>
                </a:ext>
              </a:extLst>
            </p:cNvPr>
            <p:cNvSpPr/>
            <p:nvPr/>
          </p:nvSpPr>
          <p:spPr>
            <a:xfrm>
              <a:off x="8317162" y="2858761"/>
              <a:ext cx="12298" cy="196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6"/>
                <a:gd name="f4" fmla="val 505"/>
                <a:gd name="f5" fmla="val 158"/>
                <a:gd name="f6" fmla="val 1"/>
                <a:gd name="f7" fmla="val 315"/>
                <a:gd name="f8" fmla="*/ f0 1 316"/>
                <a:gd name="f9" fmla="*/ f1 1 505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16"/>
                <a:gd name="f16" fmla="*/ f13 1 505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16" h="505">
                  <a:moveTo>
                    <a:pt x="f5" y="f6"/>
                  </a:moveTo>
                  <a:lnTo>
                    <a:pt x="f2" y="f4"/>
                  </a:lnTo>
                  <a:lnTo>
                    <a:pt x="f7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6968;p88">
              <a:extLst>
                <a:ext uri="{FF2B5EF4-FFF2-40B4-BE49-F238E27FC236}">
                  <a16:creationId xmlns:a16="http://schemas.microsoft.com/office/drawing/2014/main" id="{FDC47DBC-D66E-8934-F93E-6FF65DA15109}"/>
                </a:ext>
              </a:extLst>
            </p:cNvPr>
            <p:cNvSpPr/>
            <p:nvPr/>
          </p:nvSpPr>
          <p:spPr>
            <a:xfrm>
              <a:off x="8189640" y="2743538"/>
              <a:ext cx="267297" cy="2692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9"/>
                <a:gd name="f4" fmla="val 6918"/>
                <a:gd name="f5" fmla="val 3427"/>
                <a:gd name="f6" fmla="val 1449"/>
                <a:gd name="f7" fmla="val 3569"/>
                <a:gd name="f8" fmla="val 3718"/>
                <a:gd name="f9" fmla="val 1512"/>
                <a:gd name="f10" fmla="val 3781"/>
                <a:gd name="f11" fmla="val 1638"/>
                <a:gd name="f12" fmla="val 4317"/>
                <a:gd name="f13" fmla="val 3466"/>
                <a:gd name="f14" fmla="val 4474"/>
                <a:gd name="f15" fmla="val 4695"/>
                <a:gd name="f16" fmla="val 4852"/>
                <a:gd name="f17" fmla="val 3623"/>
                <a:gd name="f18" fmla="val 3812"/>
                <a:gd name="f19" fmla="val 3970"/>
                <a:gd name="f20" fmla="val 4726"/>
                <a:gd name="f21" fmla="val 4127"/>
                <a:gd name="f22" fmla="val 4537"/>
                <a:gd name="f23" fmla="val 4789"/>
                <a:gd name="f24" fmla="val 5072"/>
                <a:gd name="f25" fmla="val 5262"/>
                <a:gd name="f26" fmla="val 4758"/>
                <a:gd name="f27" fmla="val 5419"/>
                <a:gd name="f28" fmla="val 4569"/>
                <a:gd name="f29" fmla="val 5514"/>
                <a:gd name="f30" fmla="val 4545"/>
                <a:gd name="f31" fmla="val 5518"/>
                <a:gd name="f32" fmla="val 4521"/>
                <a:gd name="f33" fmla="val 5520"/>
                <a:gd name="f34" fmla="val 4498"/>
                <a:gd name="f35" fmla="val 4341"/>
                <a:gd name="f36" fmla="val 4210"/>
                <a:gd name="f37" fmla="val 5427"/>
                <a:gd name="f38" fmla="val 4128"/>
                <a:gd name="f39" fmla="val 3057"/>
                <a:gd name="f40" fmla="val 2710"/>
                <a:gd name="f41" fmla="val 2683"/>
                <a:gd name="f42" fmla="val 2535"/>
                <a:gd name="f43" fmla="val 2351"/>
                <a:gd name="f44" fmla="val 2325"/>
                <a:gd name="f45" fmla="val 2297"/>
                <a:gd name="f46" fmla="val 2269"/>
                <a:gd name="f47" fmla="val 2080"/>
                <a:gd name="f48" fmla="val 5451"/>
                <a:gd name="f49" fmla="val 2017"/>
                <a:gd name="f50" fmla="val 2049"/>
                <a:gd name="f51" fmla="val 2332"/>
                <a:gd name="f52" fmla="val 2175"/>
                <a:gd name="f53" fmla="val 4096"/>
                <a:gd name="f54" fmla="val 2206"/>
                <a:gd name="f55" fmla="val 2395"/>
                <a:gd name="f56" fmla="val 2553"/>
                <a:gd name="f57" fmla="val 3120"/>
                <a:gd name="f58" fmla="val 3151"/>
                <a:gd name="f59" fmla="val 3285"/>
                <a:gd name="f60" fmla="val 3435"/>
                <a:gd name="f61" fmla="val 1544"/>
                <a:gd name="f62" fmla="val 1"/>
                <a:gd name="f63" fmla="val 3434"/>
                <a:gd name="f64" fmla="val 5356"/>
                <a:gd name="f65" fmla="val 6900"/>
                <a:gd name="f66" fmla="val 4065"/>
                <a:gd name="f67" fmla="val 4632"/>
                <a:gd name="f68" fmla="val 6742"/>
                <a:gd name="f69" fmla="val 5168"/>
                <a:gd name="f70" fmla="val 6427"/>
                <a:gd name="f71" fmla="val 6365"/>
                <a:gd name="f72" fmla="val 6407"/>
                <a:gd name="f73" fmla="val 6910"/>
                <a:gd name="f74" fmla="val 6449"/>
                <a:gd name="f75" fmla="val 6917"/>
                <a:gd name="f76" fmla="val 6491"/>
                <a:gd name="f77" fmla="val 6575"/>
                <a:gd name="f78" fmla="val 6659"/>
                <a:gd name="f79" fmla="val 6889"/>
                <a:gd name="f80" fmla="val 6743"/>
                <a:gd name="f81" fmla="val 6805"/>
                <a:gd name="f82" fmla="val 6806"/>
                <a:gd name="f83" fmla="val 6616"/>
                <a:gd name="f84" fmla="val 6459"/>
                <a:gd name="f85" fmla="val 5009"/>
                <a:gd name="f86" fmla="val 4001"/>
                <a:gd name="f87" fmla="val 3119"/>
                <a:gd name="f88" fmla="val 6774"/>
                <a:gd name="f89" fmla="val 2804"/>
                <a:gd name="f90" fmla="val 6711"/>
                <a:gd name="f91" fmla="val 2489"/>
                <a:gd name="f92" fmla="val 6617"/>
                <a:gd name="f93" fmla="val 2426"/>
                <a:gd name="f94" fmla="val 6428"/>
                <a:gd name="f95" fmla="val 2363"/>
                <a:gd name="f96" fmla="val 5389"/>
                <a:gd name="f97" fmla="val 2755"/>
                <a:gd name="f98" fmla="val 5256"/>
                <a:gd name="f99" fmla="val 2780"/>
                <a:gd name="f100" fmla="val 5125"/>
                <a:gd name="f101" fmla="val 4892"/>
                <a:gd name="f102" fmla="val 4667"/>
                <a:gd name="f103" fmla="val 2702"/>
                <a:gd name="f104" fmla="val 4506"/>
                <a:gd name="f105" fmla="val 2521"/>
                <a:gd name="f106" fmla="val 4222"/>
                <a:gd name="f107" fmla="val 1891"/>
                <a:gd name="f108" fmla="val 4159"/>
                <a:gd name="f109" fmla="val 1481"/>
                <a:gd name="f110" fmla="val 4443"/>
                <a:gd name="f111" fmla="val 221"/>
                <a:gd name="f112" fmla="val 189"/>
                <a:gd name="f113" fmla="val 4411"/>
                <a:gd name="f114" fmla="val 158"/>
                <a:gd name="f115" fmla="val 63"/>
                <a:gd name="f116" fmla="*/ f0 1 6869"/>
                <a:gd name="f117" fmla="*/ f1 1 6918"/>
                <a:gd name="f118" fmla="val f2"/>
                <a:gd name="f119" fmla="val f3"/>
                <a:gd name="f120" fmla="val f4"/>
                <a:gd name="f121" fmla="+- f120 0 f118"/>
                <a:gd name="f122" fmla="+- f119 0 f118"/>
                <a:gd name="f123" fmla="*/ f122 1 6869"/>
                <a:gd name="f124" fmla="*/ f121 1 6918"/>
                <a:gd name="f125" fmla="*/ f118 1 f123"/>
                <a:gd name="f126" fmla="*/ f119 1 f123"/>
                <a:gd name="f127" fmla="*/ f118 1 f124"/>
                <a:gd name="f128" fmla="*/ f120 1 f124"/>
                <a:gd name="f129" fmla="*/ f125 f116 1"/>
                <a:gd name="f130" fmla="*/ f126 f116 1"/>
                <a:gd name="f131" fmla="*/ f128 f117 1"/>
                <a:gd name="f132" fmla="*/ f127 f1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9" t="f132" r="f130" b="f131"/>
              <a:pathLst>
                <a:path w="6869" h="691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3"/>
                  </a:lnTo>
                  <a:cubicBezTo>
                    <a:pt x="f15" y="f13"/>
                    <a:pt x="f16" y="f17"/>
                    <a:pt x="f16" y="f18"/>
                  </a:cubicBezTo>
                  <a:cubicBezTo>
                    <a:pt x="f16" y="f19"/>
                    <a:pt x="f20" y="f21"/>
                    <a:pt x="f22" y="f21"/>
                  </a:cubicBezTo>
                  <a:lnTo>
                    <a:pt x="f23" y="f24"/>
                  </a:lnTo>
                  <a:cubicBezTo>
                    <a:pt x="f16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25"/>
                  </a:cubicBezTo>
                  <a:lnTo>
                    <a:pt x="f10" y="f21"/>
                  </a:lnTo>
                  <a:lnTo>
                    <a:pt x="f39" y="f21"/>
                  </a:lnTo>
                  <a:lnTo>
                    <a:pt x="f40" y="f25"/>
                  </a:lnTo>
                  <a:cubicBezTo>
                    <a:pt x="f41" y="f37"/>
                    <a:pt x="f42" y="f33"/>
                    <a:pt x="f43" y="f33"/>
                  </a:cubicBezTo>
                  <a:cubicBezTo>
                    <a:pt x="f44" y="f33"/>
                    <a:pt x="f45" y="f31"/>
                    <a:pt x="f46" y="f29"/>
                  </a:cubicBezTo>
                  <a:cubicBezTo>
                    <a:pt x="f47" y="f48"/>
                    <a:pt x="f49" y="f25"/>
                    <a:pt x="f50" y="f24"/>
                  </a:cubicBezTo>
                  <a:lnTo>
                    <a:pt x="f51" y="f21"/>
                  </a:lnTo>
                  <a:cubicBezTo>
                    <a:pt x="f52" y="f53"/>
                    <a:pt x="f49" y="f19"/>
                    <a:pt x="f49" y="f18"/>
                  </a:cubicBezTo>
                  <a:cubicBezTo>
                    <a:pt x="f50" y="f17"/>
                    <a:pt x="f54" y="f13"/>
                    <a:pt x="f55" y="f13"/>
                  </a:cubicBezTo>
                  <a:lnTo>
                    <a:pt x="f56" y="f13"/>
                  </a:lnTo>
                  <a:lnTo>
                    <a:pt x="f57" y="f11"/>
                  </a:lnTo>
                  <a:cubicBezTo>
                    <a:pt x="f58" y="f9"/>
                    <a:pt x="f59" y="f6"/>
                    <a:pt x="f5" y="f6"/>
                  </a:cubicBezTo>
                  <a:close/>
                  <a:moveTo>
                    <a:pt x="f60" y="f2"/>
                  </a:moveTo>
                  <a:cubicBezTo>
                    <a:pt x="f61" y="f2"/>
                    <a:pt x="f62" y="f61"/>
                    <a:pt x="f62" y="f63"/>
                  </a:cubicBezTo>
                  <a:cubicBezTo>
                    <a:pt x="f62" y="f64"/>
                    <a:pt x="f61" y="f65"/>
                    <a:pt x="f60" y="f65"/>
                  </a:cubicBezTo>
                  <a:cubicBezTo>
                    <a:pt x="f66" y="f65"/>
                    <a:pt x="f67" y="f68"/>
                    <a:pt x="f69" y="f70"/>
                  </a:cubicBezTo>
                  <a:lnTo>
                    <a:pt x="f71" y="f65"/>
                  </a:ln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78" y="f79"/>
                    <a:pt x="f80" y="f81"/>
                  </a:cubicBezTo>
                  <a:cubicBezTo>
                    <a:pt x="f82" y="f68"/>
                    <a:pt x="f3" y="f83"/>
                    <a:pt x="f3" y="f84"/>
                  </a:cubicBezTo>
                  <a:lnTo>
                    <a:pt x="f76" y="f85"/>
                  </a:lnTo>
                  <a:cubicBezTo>
                    <a:pt x="f80" y="f22"/>
                    <a:pt x="f3" y="f86"/>
                    <a:pt x="f3" y="f13"/>
                  </a:cubicBezTo>
                  <a:cubicBezTo>
                    <a:pt x="f3" y="f87"/>
                    <a:pt x="f88" y="f89"/>
                    <a:pt x="f90" y="f91"/>
                  </a:cubicBezTo>
                  <a:cubicBezTo>
                    <a:pt x="f92" y="f93"/>
                    <a:pt x="f76" y="f55"/>
                    <a:pt x="f94" y="f95"/>
                  </a:cubicBezTo>
                  <a:lnTo>
                    <a:pt x="f29" y="f40"/>
                  </a:ln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cubicBezTo>
                    <a:pt x="f106" y="f46"/>
                    <a:pt x="f53" y="f107"/>
                    <a:pt x="f108" y="f109"/>
                  </a:cubicBezTo>
                  <a:lnTo>
                    <a:pt x="f110" y="f111"/>
                  </a:lnTo>
                  <a:cubicBezTo>
                    <a:pt x="f110" y="f112"/>
                    <a:pt x="f110" y="f112"/>
                    <a:pt x="f113" y="f114"/>
                  </a:cubicBezTo>
                  <a:cubicBezTo>
                    <a:pt x="f53" y="f115"/>
                    <a:pt x="f10" y="f2"/>
                    <a:pt x="f60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6969;p88">
              <a:extLst>
                <a:ext uri="{FF2B5EF4-FFF2-40B4-BE49-F238E27FC236}">
                  <a16:creationId xmlns:a16="http://schemas.microsoft.com/office/drawing/2014/main" id="{39E33DD3-D3EC-AF84-C358-BAF5CF06E3B8}"/>
                </a:ext>
              </a:extLst>
            </p:cNvPr>
            <p:cNvSpPr/>
            <p:nvPr/>
          </p:nvSpPr>
          <p:spPr>
            <a:xfrm>
              <a:off x="8497372" y="2665046"/>
              <a:ext cx="24551" cy="405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1"/>
                <a:gd name="f4" fmla="val 1041"/>
                <a:gd name="f5" fmla="val 1"/>
                <a:gd name="f6" fmla="val 32"/>
                <a:gd name="f7" fmla="val 410"/>
                <a:gd name="f8" fmla="val 126"/>
                <a:gd name="f9" fmla="val 694"/>
                <a:gd name="f10" fmla="val 315"/>
                <a:gd name="f11" fmla="val 473"/>
                <a:gd name="f12" fmla="val 599"/>
                <a:gd name="f13" fmla="val 347"/>
                <a:gd name="f14" fmla="*/ f0 1 631"/>
                <a:gd name="f15" fmla="*/ f1 1 104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631"/>
                <a:gd name="f22" fmla="*/ f19 1 104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631" h="1041">
                  <a:moveTo>
                    <a:pt x="f2" y="f5"/>
                  </a:moveTo>
                  <a:cubicBezTo>
                    <a:pt x="f6" y="f7"/>
                    <a:pt x="f8" y="f9"/>
                    <a:pt x="f10" y="f4"/>
                  </a:cubicBezTo>
                  <a:cubicBezTo>
                    <a:pt x="f11" y="f9"/>
                    <a:pt x="f12" y="f13"/>
                    <a:pt x="f3" y="f5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6970;p88">
              <a:extLst>
                <a:ext uri="{FF2B5EF4-FFF2-40B4-BE49-F238E27FC236}">
                  <a16:creationId xmlns:a16="http://schemas.microsoft.com/office/drawing/2014/main" id="{0EE7992B-047E-96D8-3803-85B247FFCF97}"/>
                </a:ext>
              </a:extLst>
            </p:cNvPr>
            <p:cNvSpPr/>
            <p:nvPr/>
          </p:nvSpPr>
          <p:spPr>
            <a:xfrm>
              <a:off x="8374751" y="2558381"/>
              <a:ext cx="268550" cy="2683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01"/>
                <a:gd name="f4" fmla="val 6896"/>
                <a:gd name="f5" fmla="val 3435"/>
                <a:gd name="f6" fmla="val 1356"/>
                <a:gd name="f7" fmla="val 3624"/>
                <a:gd name="f8" fmla="val 3782"/>
                <a:gd name="f9" fmla="val 1513"/>
                <a:gd name="f10" fmla="val 1734"/>
                <a:gd name="f11" fmla="val 2080"/>
                <a:gd name="f12" fmla="val 4821"/>
                <a:gd name="f13" fmla="val 5010"/>
                <a:gd name="f14" fmla="val 5168"/>
                <a:gd name="f15" fmla="val 2238"/>
                <a:gd name="f16" fmla="val 2427"/>
                <a:gd name="f17" fmla="val 2616"/>
                <a:gd name="f18" fmla="val 2742"/>
                <a:gd name="f19" fmla="val 4412"/>
                <a:gd name="f20" fmla="val 4380"/>
                <a:gd name="f21" fmla="val 3341"/>
                <a:gd name="f22" fmla="val 4191"/>
                <a:gd name="f23" fmla="val 3876"/>
                <a:gd name="f24" fmla="val 3908"/>
                <a:gd name="f25" fmla="val 4443"/>
                <a:gd name="f26" fmla="val 4475"/>
                <a:gd name="f27" fmla="val 3939"/>
                <a:gd name="f28" fmla="val 4506"/>
                <a:gd name="f29" fmla="val 4349"/>
                <a:gd name="f30" fmla="val 4916"/>
                <a:gd name="f31" fmla="val 5042"/>
                <a:gd name="f32" fmla="val 5262"/>
                <a:gd name="f33" fmla="val 5388"/>
                <a:gd name="f34" fmla="val 4286"/>
                <a:gd name="f35" fmla="val 5451"/>
                <a:gd name="f36" fmla="val 5483"/>
                <a:gd name="f37" fmla="val 4101"/>
                <a:gd name="f38" fmla="val 4010"/>
                <a:gd name="f39" fmla="val 3923"/>
                <a:gd name="f40" fmla="val 3466"/>
                <a:gd name="f41" fmla="val 4979"/>
                <a:gd name="f42" fmla="val 4947"/>
                <a:gd name="f43" fmla="val 3403"/>
                <a:gd name="f44" fmla="val 2994"/>
                <a:gd name="f45" fmla="val 2931"/>
                <a:gd name="f46" fmla="val 2844"/>
                <a:gd name="f47" fmla="val 2758"/>
                <a:gd name="f48" fmla="val 2671"/>
                <a:gd name="f49" fmla="val 2584"/>
                <a:gd name="f50" fmla="val 2521"/>
                <a:gd name="f51" fmla="val 2395"/>
                <a:gd name="f52" fmla="val 2962"/>
                <a:gd name="f53" fmla="val 2679"/>
                <a:gd name="f54" fmla="val 2490"/>
                <a:gd name="f55" fmla="val 2458"/>
                <a:gd name="f56" fmla="val 2049"/>
                <a:gd name="f57" fmla="val 1860"/>
                <a:gd name="f58" fmla="val 1702"/>
                <a:gd name="f59" fmla="val 2206"/>
                <a:gd name="f60" fmla="val 3088"/>
                <a:gd name="f61" fmla="val 3246"/>
                <a:gd name="f62" fmla="val 1"/>
                <a:gd name="f63" fmla="val 1576"/>
                <a:gd name="f64" fmla="val 32"/>
                <a:gd name="f65" fmla="val 3467"/>
                <a:gd name="f66" fmla="val 3971"/>
                <a:gd name="f67" fmla="val 158"/>
                <a:gd name="f68" fmla="val 411"/>
                <a:gd name="f69" fmla="val 6459"/>
                <a:gd name="f70" fmla="val 6554"/>
                <a:gd name="f71" fmla="val 6680"/>
                <a:gd name="f72" fmla="val 6806"/>
                <a:gd name="f73" fmla="val 225"/>
                <a:gd name="f74" fmla="val 6851"/>
                <a:gd name="f75" fmla="val 324"/>
                <a:gd name="f76" fmla="val 6895"/>
                <a:gd name="f77" fmla="val 420"/>
                <a:gd name="f78" fmla="val 460"/>
                <a:gd name="f79" fmla="val 500"/>
                <a:gd name="f80" fmla="val 6887"/>
                <a:gd name="f81" fmla="val 537"/>
                <a:gd name="f82" fmla="val 6869"/>
                <a:gd name="f83" fmla="val 6396"/>
                <a:gd name="f84" fmla="val 2269"/>
                <a:gd name="f85" fmla="val 6712"/>
                <a:gd name="f86" fmla="val 2899"/>
                <a:gd name="f87" fmla="val 5357"/>
                <a:gd name="f88" fmla="val 5325"/>
                <a:gd name="f89" fmla="*/ f0 1 6901"/>
                <a:gd name="f90" fmla="*/ f1 1 6896"/>
                <a:gd name="f91" fmla="val f2"/>
                <a:gd name="f92" fmla="val f3"/>
                <a:gd name="f93" fmla="val f4"/>
                <a:gd name="f94" fmla="+- f93 0 f91"/>
                <a:gd name="f95" fmla="+- f92 0 f91"/>
                <a:gd name="f96" fmla="*/ f95 1 6901"/>
                <a:gd name="f97" fmla="*/ f94 1 6896"/>
                <a:gd name="f98" fmla="*/ f91 1 f96"/>
                <a:gd name="f99" fmla="*/ f92 1 f96"/>
                <a:gd name="f100" fmla="*/ f91 1 f97"/>
                <a:gd name="f101" fmla="*/ f93 1 f97"/>
                <a:gd name="f102" fmla="*/ f98 f89 1"/>
                <a:gd name="f103" fmla="*/ f99 f89 1"/>
                <a:gd name="f104" fmla="*/ f101 f90 1"/>
                <a:gd name="f105" fmla="*/ f100 f9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2" t="f105" r="f103" b="f104"/>
              <a:pathLst>
                <a:path w="6901" h="689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9" y="f18"/>
                  </a:lnTo>
                  <a:cubicBezTo>
                    <a:pt x="f20" y="f21"/>
                    <a:pt x="f22" y="f23"/>
                    <a:pt x="f23" y="f19"/>
                  </a:cubicBezTo>
                  <a:cubicBezTo>
                    <a:pt x="f24" y="f25"/>
                    <a:pt x="f24" y="f26"/>
                    <a:pt x="f27" y="f28"/>
                  </a:cubicBezTo>
                  <a:lnTo>
                    <a:pt x="f29" y="f30"/>
                  </a:lnTo>
                  <a:cubicBezTo>
                    <a:pt x="f25" y="f31"/>
                    <a:pt x="f25" y="f32"/>
                    <a:pt x="f29" y="f33"/>
                  </a:cubicBezTo>
                  <a:cubicBezTo>
                    <a:pt x="f34" y="f35"/>
                    <a:pt x="f22" y="f36"/>
                    <a:pt x="f37" y="f36"/>
                  </a:cubicBezTo>
                  <a:cubicBezTo>
                    <a:pt x="f38" y="f36"/>
                    <a:pt x="f39" y="f35"/>
                    <a:pt x="f23" y="f33"/>
                  </a:cubicBezTo>
                  <a:lnTo>
                    <a:pt x="f40" y="f41"/>
                  </a:lnTo>
                  <a:lnTo>
                    <a:pt x="f5" y="f42"/>
                  </a:lnTo>
                  <a:lnTo>
                    <a:pt x="f43" y="f41"/>
                  </a:lnTo>
                  <a:lnTo>
                    <a:pt x="f44" y="f33"/>
                  </a:lnTo>
                  <a:cubicBezTo>
                    <a:pt x="f45" y="f35"/>
                    <a:pt x="f46" y="f36"/>
                    <a:pt x="f47" y="f36"/>
                  </a:cubicBezTo>
                  <a:cubicBezTo>
                    <a:pt x="f48" y="f36"/>
                    <a:pt x="f49" y="f35"/>
                    <a:pt x="f50" y="f33"/>
                  </a:cubicBezTo>
                  <a:cubicBezTo>
                    <a:pt x="f51" y="f32"/>
                    <a:pt x="f51" y="f31"/>
                    <a:pt x="f50" y="f30"/>
                  </a:cubicBezTo>
                  <a:lnTo>
                    <a:pt x="f45" y="f28"/>
                  </a:lnTo>
                  <a:cubicBezTo>
                    <a:pt x="f52" y="f26"/>
                    <a:pt x="f52" y="f25"/>
                    <a:pt x="f44" y="f19"/>
                  </a:cubicBezTo>
                  <a:cubicBezTo>
                    <a:pt x="f53" y="f27"/>
                    <a:pt x="f54" y="f21"/>
                    <a:pt x="f55" y="f18"/>
                  </a:cubicBezTo>
                  <a:lnTo>
                    <a:pt x="f56" y="f18"/>
                  </a:lnTo>
                  <a:cubicBezTo>
                    <a:pt x="f57" y="f18"/>
                    <a:pt x="f58" y="f49"/>
                    <a:pt x="f58" y="f51"/>
                  </a:cubicBezTo>
                  <a:cubicBezTo>
                    <a:pt x="f58" y="f59"/>
                    <a:pt x="f57" y="f56"/>
                    <a:pt x="f56" y="f56"/>
                  </a:cubicBezTo>
                  <a:lnTo>
                    <a:pt x="f60" y="f56"/>
                  </a:lnTo>
                  <a:lnTo>
                    <a:pt x="f60" y="f10"/>
                  </a:lnTo>
                  <a:cubicBezTo>
                    <a:pt x="f60" y="f9"/>
                    <a:pt x="f61" y="f6"/>
                    <a:pt x="f5" y="f6"/>
                  </a:cubicBezTo>
                  <a:close/>
                  <a:moveTo>
                    <a:pt x="f40" y="f62"/>
                  </a:moveTo>
                  <a:cubicBezTo>
                    <a:pt x="f63" y="f62"/>
                    <a:pt x="f64" y="f63"/>
                    <a:pt x="f64" y="f65"/>
                  </a:cubicBezTo>
                  <a:cubicBezTo>
                    <a:pt x="f64" y="f66"/>
                    <a:pt x="f67" y="f28"/>
                    <a:pt x="f68" y="f41"/>
                  </a:cubicBezTo>
                  <a:lnTo>
                    <a:pt x="f64" y="f69"/>
                  </a:lnTo>
                  <a:cubicBezTo>
                    <a:pt x="f62" y="f70"/>
                    <a:pt x="f64" y="f71"/>
                    <a:pt x="f67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lnTo>
                    <a:pt x="f10" y="f83"/>
                  </a:lnTo>
                  <a:cubicBezTo>
                    <a:pt x="f84" y="f85"/>
                    <a:pt x="f86" y="f82"/>
                    <a:pt x="f40" y="f82"/>
                  </a:cubicBezTo>
                  <a:cubicBezTo>
                    <a:pt x="f87" y="f82"/>
                    <a:pt x="f3" y="f87"/>
                    <a:pt x="f3" y="f5"/>
                  </a:cubicBezTo>
                  <a:cubicBezTo>
                    <a:pt x="f3" y="f63"/>
                    <a:pt x="f88" y="f62"/>
                    <a:pt x="f40" y="f6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1" name="Google Shape;6760;p88">
            <a:extLst>
              <a:ext uri="{FF2B5EF4-FFF2-40B4-BE49-F238E27FC236}">
                <a16:creationId xmlns:a16="http://schemas.microsoft.com/office/drawing/2014/main" id="{795B8EB5-F139-B637-1C69-6A15517131BC}"/>
              </a:ext>
            </a:extLst>
          </p:cNvPr>
          <p:cNvGrpSpPr/>
          <p:nvPr/>
        </p:nvGrpSpPr>
        <p:grpSpPr>
          <a:xfrm>
            <a:off x="3152165" y="935257"/>
            <a:ext cx="374968" cy="450424"/>
            <a:chOff x="3152165" y="935257"/>
            <a:chExt cx="374968" cy="450424"/>
          </a:xfrm>
        </p:grpSpPr>
        <p:sp>
          <p:nvSpPr>
            <p:cNvPr id="52" name="Google Shape;6761;p88">
              <a:extLst>
                <a:ext uri="{FF2B5EF4-FFF2-40B4-BE49-F238E27FC236}">
                  <a16:creationId xmlns:a16="http://schemas.microsoft.com/office/drawing/2014/main" id="{CA9FE692-E0D8-939B-B422-ABE0048A8F53}"/>
                </a:ext>
              </a:extLst>
            </p:cNvPr>
            <p:cNvSpPr/>
            <p:nvPr/>
          </p:nvSpPr>
          <p:spPr>
            <a:xfrm>
              <a:off x="3152165" y="935257"/>
              <a:ext cx="79168" cy="3128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8098"/>
                <a:gd name="f5" fmla="val 1702"/>
                <a:gd name="f6" fmla="val 757"/>
                <a:gd name="f7" fmla="val 1"/>
                <a:gd name="f8" fmla="val 788"/>
                <a:gd name="f9" fmla="val 1733"/>
                <a:gd name="f10" fmla="val 8097"/>
                <a:gd name="f11" fmla="val 348"/>
                <a:gd name="f12" fmla="val 7782"/>
                <a:gd name="f13" fmla="val 820"/>
                <a:gd name="f14" fmla="val 7562"/>
                <a:gd name="f15" fmla="val 1387"/>
                <a:gd name="f16" fmla="*/ f0 1 2049"/>
                <a:gd name="f17" fmla="*/ f1 1 8098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2049"/>
                <a:gd name="f24" fmla="*/ f21 1 8098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049" h="809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11" y="f12"/>
                    <a:pt x="f13" y="f14"/>
                    <a:pt x="f15" y="f14"/>
                  </a:cubicBezTo>
                  <a:lnTo>
                    <a:pt x="f3" y="f1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6762;p88">
              <a:extLst>
                <a:ext uri="{FF2B5EF4-FFF2-40B4-BE49-F238E27FC236}">
                  <a16:creationId xmlns:a16="http://schemas.microsoft.com/office/drawing/2014/main" id="{96D2368D-590A-F093-194F-170C001AFBD6}"/>
                </a:ext>
              </a:extLst>
            </p:cNvPr>
            <p:cNvSpPr/>
            <p:nvPr/>
          </p:nvSpPr>
          <p:spPr>
            <a:xfrm>
              <a:off x="3152165" y="1252965"/>
              <a:ext cx="374968" cy="105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05"/>
                <a:gd name="f4" fmla="val 2742"/>
                <a:gd name="f5" fmla="val 1387"/>
                <a:gd name="f6" fmla="val 631"/>
                <a:gd name="f7" fmla="val 1"/>
                <a:gd name="f8" fmla="val 630"/>
                <a:gd name="f9" fmla="val 1386"/>
                <a:gd name="f10" fmla="val 2111"/>
                <a:gd name="f11" fmla="val 600"/>
                <a:gd name="f12" fmla="val 2741"/>
                <a:gd name="f13" fmla="val 1356"/>
                <a:gd name="f14" fmla="val 4758"/>
                <a:gd name="f15" fmla="val 1733"/>
                <a:gd name="f16" fmla="val 1702"/>
                <a:gd name="f17" fmla="val 1513"/>
                <a:gd name="f18" fmla="val 1575"/>
                <a:gd name="f19" fmla="val 1355"/>
                <a:gd name="f20" fmla="val 1166"/>
                <a:gd name="f21" fmla="val 1008"/>
                <a:gd name="f22" fmla="val 9232"/>
                <a:gd name="f23" fmla="val 9263"/>
                <a:gd name="f24" fmla="val 851"/>
                <a:gd name="f25" fmla="val 9326"/>
                <a:gd name="f26" fmla="val 662"/>
                <a:gd name="f27" fmla="val 9452"/>
                <a:gd name="f28" fmla="val 536"/>
                <a:gd name="f29" fmla="val 9704"/>
                <a:gd name="f30" fmla="val 221"/>
                <a:gd name="f31" fmla="val 9484"/>
                <a:gd name="f32" fmla="*/ f0 1 9705"/>
                <a:gd name="f33" fmla="*/ f1 1 2742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9705"/>
                <a:gd name="f40" fmla="*/ f37 1 2742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9705" h="2742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2"/>
                  </a:cubicBezTo>
                  <a:lnTo>
                    <a:pt x="f14" y="f12"/>
                  </a:lnTo>
                  <a:lnTo>
                    <a:pt x="f14" y="f15"/>
                  </a:lnTo>
                  <a:lnTo>
                    <a:pt x="f16" y="f15"/>
                  </a:lnTo>
                  <a:cubicBezTo>
                    <a:pt x="f17" y="f15"/>
                    <a:pt x="f13" y="f18"/>
                    <a:pt x="f13" y="f19"/>
                  </a:cubicBezTo>
                  <a:cubicBezTo>
                    <a:pt x="f13" y="f20"/>
                    <a:pt x="f17" y="f21"/>
                    <a:pt x="f16" y="f21"/>
                  </a:cubicBezTo>
                  <a:lnTo>
                    <a:pt x="f22" y="f21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2"/>
                    <a:pt x="f23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6763;p88">
              <a:extLst>
                <a:ext uri="{FF2B5EF4-FFF2-40B4-BE49-F238E27FC236}">
                  <a16:creationId xmlns:a16="http://schemas.microsoft.com/office/drawing/2014/main" id="{8E034A5A-D5E6-EB0B-47BF-8346F8E63BD6}"/>
                </a:ext>
              </a:extLst>
            </p:cNvPr>
            <p:cNvSpPr/>
            <p:nvPr/>
          </p:nvSpPr>
          <p:spPr>
            <a:xfrm>
              <a:off x="3441893" y="1319881"/>
              <a:ext cx="85231" cy="390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06"/>
                <a:gd name="f4" fmla="val 1010"/>
                <a:gd name="f5" fmla="val 1"/>
                <a:gd name="f6" fmla="val 1009"/>
                <a:gd name="f7" fmla="val 1670"/>
                <a:gd name="f8" fmla="val 1953"/>
                <a:gd name="f9" fmla="val 2205"/>
                <a:gd name="f10" fmla="val 788"/>
                <a:gd name="f11" fmla="val 505"/>
                <a:gd name="f12" fmla="val 1827"/>
                <a:gd name="f13" fmla="val 347"/>
                <a:gd name="f14" fmla="val 1764"/>
                <a:gd name="f15" fmla="val 190"/>
                <a:gd name="f16" fmla="*/ f0 1 2206"/>
                <a:gd name="f17" fmla="*/ f1 1 101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2206"/>
                <a:gd name="f24" fmla="*/ f21 1 101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206" h="1010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8" y="f11"/>
                  </a:cubicBezTo>
                  <a:cubicBezTo>
                    <a:pt x="f12" y="f13"/>
                    <a:pt x="f14" y="f15"/>
                    <a:pt x="f7" y="f5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6764;p88">
              <a:extLst>
                <a:ext uri="{FF2B5EF4-FFF2-40B4-BE49-F238E27FC236}">
                  <a16:creationId xmlns:a16="http://schemas.microsoft.com/office/drawing/2014/main" id="{84746397-4EEB-48D2-557E-5DD3D029017C}"/>
                </a:ext>
              </a:extLst>
            </p:cNvPr>
            <p:cNvSpPr/>
            <p:nvPr/>
          </p:nvSpPr>
          <p:spPr>
            <a:xfrm>
              <a:off x="3323825" y="1094710"/>
              <a:ext cx="130283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1387"/>
                <a:gd name="f5" fmla="val 1701"/>
                <a:gd name="f6" fmla="val 882"/>
                <a:gd name="f7" fmla="val 221"/>
                <a:gd name="f8" fmla="val 599"/>
                <a:gd name="f9" fmla="val 3371"/>
                <a:gd name="f10" fmla="val 3214"/>
                <a:gd name="f11" fmla="val 2521"/>
                <a:gd name="f12" fmla="*/ f0 1 3372"/>
                <a:gd name="f13" fmla="*/ f1 1 1387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372"/>
                <a:gd name="f20" fmla="*/ f17 1 1387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372" h="1387">
                  <a:moveTo>
                    <a:pt x="f5" y="f2"/>
                  </a:moveTo>
                  <a:cubicBezTo>
                    <a:pt x="f6" y="f2"/>
                    <a:pt x="f7" y="f8"/>
                    <a:pt x="f2" y="f4"/>
                  </a:cubicBezTo>
                  <a:lnTo>
                    <a:pt x="f9" y="f4"/>
                  </a:lnTo>
                  <a:cubicBezTo>
                    <a:pt x="f10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6765;p88">
              <a:extLst>
                <a:ext uri="{FF2B5EF4-FFF2-40B4-BE49-F238E27FC236}">
                  <a16:creationId xmlns:a16="http://schemas.microsoft.com/office/drawing/2014/main" id="{BF3E0A5A-E86C-F20D-7663-5B0910A2F192}"/>
                </a:ext>
              </a:extLst>
            </p:cNvPr>
            <p:cNvSpPr/>
            <p:nvPr/>
          </p:nvSpPr>
          <p:spPr>
            <a:xfrm>
              <a:off x="3363967" y="1015578"/>
              <a:ext cx="51151" cy="51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662"/>
                <a:gd name="f5" fmla="val 1"/>
                <a:gd name="f6" fmla="val 316"/>
                <a:gd name="f7" fmla="val 284"/>
                <a:gd name="f8" fmla="val 1040"/>
                <a:gd name="f9" fmla="*/ f0 1 1324"/>
                <a:gd name="f10" fmla="*/ f1 1 1324"/>
                <a:gd name="f11" fmla="val f2"/>
                <a:gd name="f12" fmla="val f3"/>
                <a:gd name="f13" fmla="+- f12 0 f11"/>
                <a:gd name="f14" fmla="*/ f13 1 1324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1324" h="1324">
                  <a:moveTo>
                    <a:pt x="f4" y="f5"/>
                  </a:moveTo>
                  <a:cubicBezTo>
                    <a:pt x="f6" y="f5"/>
                    <a:pt x="f5" y="f7"/>
                    <a:pt x="f5" y="f4"/>
                  </a:cubicBezTo>
                  <a:cubicBezTo>
                    <a:pt x="f5" y="f8"/>
                    <a:pt x="f6" y="f3"/>
                    <a:pt x="f4" y="f3"/>
                  </a:cubicBezTo>
                  <a:cubicBezTo>
                    <a:pt x="f8" y="f3"/>
                    <a:pt x="f3" y="f8"/>
                    <a:pt x="f3" y="f4"/>
                  </a:cubicBezTo>
                  <a:cubicBezTo>
                    <a:pt x="f3" y="f7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6766;p88">
              <a:extLst>
                <a:ext uri="{FF2B5EF4-FFF2-40B4-BE49-F238E27FC236}">
                  <a16:creationId xmlns:a16="http://schemas.microsoft.com/office/drawing/2014/main" id="{F694A069-643F-66BD-B7FF-D70D24E006B3}"/>
                </a:ext>
              </a:extLst>
            </p:cNvPr>
            <p:cNvSpPr/>
            <p:nvPr/>
          </p:nvSpPr>
          <p:spPr>
            <a:xfrm>
              <a:off x="3256864" y="935257"/>
              <a:ext cx="265395" cy="2921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9"/>
                <a:gd name="f4" fmla="val 7562"/>
                <a:gd name="f5" fmla="val 3434"/>
                <a:gd name="f6" fmla="val 1355"/>
                <a:gd name="f7" fmla="val 4191"/>
                <a:gd name="f8" fmla="val 4821"/>
                <a:gd name="f9" fmla="val 1985"/>
                <a:gd name="f10" fmla="val 2741"/>
                <a:gd name="f11" fmla="val 3088"/>
                <a:gd name="f12" fmla="val 4663"/>
                <a:gd name="f13" fmla="val 3403"/>
                <a:gd name="f14" fmla="val 4474"/>
                <a:gd name="f15" fmla="val 3655"/>
                <a:gd name="f16" fmla="val 5293"/>
                <a:gd name="f17" fmla="val 4033"/>
                <a:gd name="f18" fmla="val 5829"/>
                <a:gd name="f19" fmla="val 4852"/>
                <a:gd name="f20" fmla="val 6018"/>
                <a:gd name="f21" fmla="val 5671"/>
                <a:gd name="f22" fmla="val 6175"/>
                <a:gd name="f23" fmla="val 5482"/>
                <a:gd name="f24" fmla="val 1387"/>
                <a:gd name="f25" fmla="val 1198"/>
                <a:gd name="f26" fmla="val 1040"/>
                <a:gd name="f27" fmla="val 1576"/>
                <a:gd name="f28" fmla="val 2426"/>
                <a:gd name="f29" fmla="val 2174"/>
                <a:gd name="f30" fmla="val 2048"/>
                <a:gd name="f31" fmla="val 2678"/>
                <a:gd name="f32" fmla="val 6868"/>
                <a:gd name="f33" fmla="val 1009"/>
                <a:gd name="f34" fmla="val 473"/>
                <a:gd name="f35" fmla="val 6396"/>
                <a:gd name="f36" fmla="*/ f0 1 6869"/>
                <a:gd name="f37" fmla="*/ f1 1 7562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6869"/>
                <a:gd name="f44" fmla="*/ f41 1 7562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6869" h="756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18"/>
                  </a:cubicBezTo>
                  <a:cubicBezTo>
                    <a:pt x="f18" y="f20"/>
                    <a:pt x="f21" y="f22"/>
                    <a:pt x="f23" y="f22"/>
                  </a:cubicBezTo>
                  <a:lnTo>
                    <a:pt x="f24" y="f22"/>
                  </a:lnTo>
                  <a:cubicBezTo>
                    <a:pt x="f25" y="f22"/>
                    <a:pt x="f26" y="f20"/>
                    <a:pt x="f26" y="f18"/>
                  </a:cubicBezTo>
                  <a:cubicBezTo>
                    <a:pt x="f26" y="f19"/>
                    <a:pt x="f27" y="f17"/>
                    <a:pt x="f28" y="f15"/>
                  </a:cubicBezTo>
                  <a:cubicBezTo>
                    <a:pt x="f29" y="f13"/>
                    <a:pt x="f30" y="f11"/>
                    <a:pt x="f30" y="f10"/>
                  </a:cubicBezTo>
                  <a:cubicBezTo>
                    <a:pt x="f30" y="f9"/>
                    <a:pt x="f31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4"/>
                  </a:lnTo>
                  <a:lnTo>
                    <a:pt x="f32" y="f4"/>
                  </a:lnTo>
                  <a:lnTo>
                    <a:pt x="f32" y="f33"/>
                  </a:lnTo>
                  <a:cubicBezTo>
                    <a:pt x="f32" y="f34"/>
                    <a:pt x="f35" y="f2"/>
                    <a:pt x="f18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6767;p88">
              <a:extLst>
                <a:ext uri="{FF2B5EF4-FFF2-40B4-BE49-F238E27FC236}">
                  <a16:creationId xmlns:a16="http://schemas.microsoft.com/office/drawing/2014/main" id="{561CA059-CBD1-06FF-816E-DFC62805C138}"/>
                </a:ext>
              </a:extLst>
            </p:cNvPr>
            <p:cNvSpPr/>
            <p:nvPr/>
          </p:nvSpPr>
          <p:spPr>
            <a:xfrm>
              <a:off x="3363967" y="1319881"/>
              <a:ext cx="53592" cy="658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1703"/>
                <a:gd name="f5" fmla="val 1"/>
                <a:gd name="f6" fmla="val 1702"/>
                <a:gd name="f7" fmla="val 505"/>
                <a:gd name="f8" fmla="val 536"/>
                <a:gd name="f9" fmla="val 1324"/>
                <a:gd name="f10" fmla="val 631"/>
                <a:gd name="f11" fmla="val 694"/>
                <a:gd name="f12" fmla="val 711"/>
                <a:gd name="f13" fmla="val 1316"/>
                <a:gd name="f14" fmla="val 725"/>
                <a:gd name="f15" fmla="val 1312"/>
                <a:gd name="f16" fmla="val 739"/>
                <a:gd name="f17" fmla="val 776"/>
                <a:gd name="f18" fmla="val 805"/>
                <a:gd name="f19" fmla="val 1341"/>
                <a:gd name="f20" fmla="val 851"/>
                <a:gd name="f21" fmla="*/ f0 1 1387"/>
                <a:gd name="f22" fmla="*/ f1 1 170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387"/>
                <a:gd name="f29" fmla="*/ f26 1 170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387" h="1703">
                  <a:moveTo>
                    <a:pt x="f5" y="f5"/>
                  </a:moveTo>
                  <a:lnTo>
                    <a:pt x="f5" y="f6"/>
                  </a:lnTo>
                  <a:lnTo>
                    <a:pt x="f7" y="f3"/>
                  </a:lnTo>
                  <a:cubicBezTo>
                    <a:pt x="f8" y="f9"/>
                    <a:pt x="f10" y="f9"/>
                    <a:pt x="f11" y="f9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3"/>
                  </a:cubicBez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9" name="Google Shape;6777;p88">
            <a:extLst>
              <a:ext uri="{FF2B5EF4-FFF2-40B4-BE49-F238E27FC236}">
                <a16:creationId xmlns:a16="http://schemas.microsoft.com/office/drawing/2014/main" id="{5E7FB368-D81A-80B8-B6E2-5FBCF9DB3DEA}"/>
              </a:ext>
            </a:extLst>
          </p:cNvPr>
          <p:cNvGrpSpPr/>
          <p:nvPr/>
        </p:nvGrpSpPr>
        <p:grpSpPr>
          <a:xfrm>
            <a:off x="6127723" y="908465"/>
            <a:ext cx="450424" cy="450423"/>
            <a:chOff x="6127723" y="908465"/>
            <a:chExt cx="450424" cy="450423"/>
          </a:xfrm>
        </p:grpSpPr>
        <p:sp>
          <p:nvSpPr>
            <p:cNvPr id="60" name="Google Shape;6778;p88">
              <a:extLst>
                <a:ext uri="{FF2B5EF4-FFF2-40B4-BE49-F238E27FC236}">
                  <a16:creationId xmlns:a16="http://schemas.microsoft.com/office/drawing/2014/main" id="{E4003F6C-6496-D3D8-DA57-EB8F9A39BD80}"/>
                </a:ext>
              </a:extLst>
            </p:cNvPr>
            <p:cNvSpPr/>
            <p:nvPr/>
          </p:nvSpPr>
          <p:spPr>
            <a:xfrm>
              <a:off x="6361435" y="1042379"/>
              <a:ext cx="198470" cy="766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7"/>
                <a:gd name="f4" fmla="val 1985"/>
                <a:gd name="f5" fmla="val 473"/>
                <a:gd name="f6" fmla="val 316"/>
                <a:gd name="f7" fmla="val 158"/>
                <a:gd name="f8" fmla="val 32"/>
                <a:gd name="f9" fmla="val 1"/>
                <a:gd name="f10" fmla="val 126"/>
                <a:gd name="f11" fmla="val 2521"/>
                <a:gd name="f12" fmla="val 5136"/>
                <a:gd name="f13" fmla="val 4979"/>
                <a:gd name="f14" fmla="val 4790"/>
                <a:gd name="f15" fmla="val 4569"/>
                <a:gd name="f16" fmla="*/ f0 1 5137"/>
                <a:gd name="f17" fmla="*/ f1 1 198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5137"/>
                <a:gd name="f24" fmla="*/ f21 1 198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5137" h="198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4"/>
                  </a:lnTo>
                  <a:lnTo>
                    <a:pt x="f12" y="f7"/>
                  </a:lnTo>
                  <a:cubicBezTo>
                    <a:pt x="f13" y="f8"/>
                    <a:pt x="f14" y="f2"/>
                    <a:pt x="f1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6779;p88">
              <a:extLst>
                <a:ext uri="{FF2B5EF4-FFF2-40B4-BE49-F238E27FC236}">
                  <a16:creationId xmlns:a16="http://schemas.microsoft.com/office/drawing/2014/main" id="{11A875ED-059B-B6BA-97F0-4092E61B52A6}"/>
                </a:ext>
              </a:extLst>
            </p:cNvPr>
            <p:cNvSpPr/>
            <p:nvPr/>
          </p:nvSpPr>
          <p:spPr>
            <a:xfrm>
              <a:off x="6340769" y="1065486"/>
              <a:ext cx="237378" cy="1594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4128"/>
                <a:gd name="f5" fmla="val 63"/>
                <a:gd name="f6" fmla="val 1"/>
                <a:gd name="f7" fmla="val 32"/>
                <a:gd name="f8" fmla="val 127"/>
                <a:gd name="f9" fmla="val 284"/>
                <a:gd name="f10" fmla="val 379"/>
                <a:gd name="f11" fmla="val 3120"/>
                <a:gd name="f12" fmla="val 3655"/>
                <a:gd name="f13" fmla="val 473"/>
                <a:gd name="f14" fmla="val 1040"/>
                <a:gd name="f15" fmla="val 5136"/>
                <a:gd name="f16" fmla="val 5671"/>
                <a:gd name="f17" fmla="val 6112"/>
                <a:gd name="f18" fmla="val 190"/>
                <a:gd name="f19" fmla="val 64"/>
                <a:gd name="f20" fmla="val 3277"/>
                <a:gd name="f21" fmla="val 2048"/>
                <a:gd name="f22" fmla="val 3214"/>
                <a:gd name="f23" fmla="val 2080"/>
                <a:gd name="f24" fmla="val 3151"/>
                <a:gd name="f25" fmla="val 3056"/>
                <a:gd name="f26" fmla="val 2993"/>
                <a:gd name="f27" fmla="val 2962"/>
                <a:gd name="f28" fmla="val 2867"/>
                <a:gd name="f29" fmla="*/ f0 1 6144"/>
                <a:gd name="f30" fmla="*/ f1 1 412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6144"/>
                <a:gd name="f37" fmla="*/ f34 1 412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6144" h="4128">
                  <a:moveTo>
                    <a:pt x="f5" y="f6"/>
                  </a:moveTo>
                  <a:cubicBezTo>
                    <a:pt x="f7" y="f8"/>
                    <a:pt x="f2" y="f9"/>
                    <a:pt x="f2" y="f10"/>
                  </a:cubicBezTo>
                  <a:lnTo>
                    <a:pt x="f2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7" y="f18"/>
                    <a:pt x="f17" y="f19"/>
                  </a:cubicBezTo>
                  <a:lnTo>
                    <a:pt x="f20" y="f21"/>
                  </a:lnTo>
                  <a:cubicBezTo>
                    <a:pt x="f22" y="f23"/>
                    <a:pt x="f24" y="f23"/>
                    <a:pt x="f25" y="f23"/>
                  </a:cubicBezTo>
                  <a:cubicBezTo>
                    <a:pt x="f26" y="f23"/>
                    <a:pt x="f27" y="f23"/>
                    <a:pt x="f28" y="f21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6780;p88">
              <a:extLst>
                <a:ext uri="{FF2B5EF4-FFF2-40B4-BE49-F238E27FC236}">
                  <a16:creationId xmlns:a16="http://schemas.microsoft.com/office/drawing/2014/main" id="{7843B37E-CD4F-FE4A-A9EE-AC0636C90591}"/>
                </a:ext>
              </a:extLst>
            </p:cNvPr>
            <p:cNvSpPr/>
            <p:nvPr/>
          </p:nvSpPr>
          <p:spPr>
            <a:xfrm>
              <a:off x="6127723" y="988786"/>
              <a:ext cx="292169" cy="2909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7531"/>
                <a:gd name="f5" fmla="val 3781"/>
                <a:gd name="f6" fmla="val 2017"/>
                <a:gd name="f7" fmla="val 3970"/>
                <a:gd name="f8" fmla="val 4128"/>
                <a:gd name="f9" fmla="val 2175"/>
                <a:gd name="f10" fmla="val 2364"/>
                <a:gd name="f11" fmla="val 2584"/>
                <a:gd name="f12" fmla="val 2742"/>
                <a:gd name="f13" fmla="val 1702"/>
                <a:gd name="f14" fmla="val 1482"/>
                <a:gd name="f15" fmla="val 1324"/>
                <a:gd name="f16" fmla="val 3057"/>
                <a:gd name="f17" fmla="val 3403"/>
                <a:gd name="f18" fmla="val 3277"/>
                <a:gd name="f19" fmla="val 3435"/>
                <a:gd name="f20" fmla="val 3561"/>
                <a:gd name="f21" fmla="val 3750"/>
                <a:gd name="f22" fmla="val 3466"/>
                <a:gd name="f23" fmla="val 3939"/>
                <a:gd name="f24" fmla="val 4096"/>
                <a:gd name="f25" fmla="val 2395"/>
                <a:gd name="f26" fmla="val 4790"/>
                <a:gd name="f27" fmla="val 4947"/>
                <a:gd name="f28" fmla="val 5136"/>
                <a:gd name="f29" fmla="val 5325"/>
                <a:gd name="f30" fmla="val 5483"/>
                <a:gd name="f31" fmla="val 1"/>
                <a:gd name="f32" fmla="val 7530"/>
                <a:gd name="f33" fmla="val 6837"/>
                <a:gd name="f34" fmla="val 6522"/>
                <a:gd name="f35" fmla="val 5577"/>
                <a:gd name="f36" fmla="val 4853"/>
                <a:gd name="f37" fmla="val 6081"/>
                <a:gd name="f38" fmla="val 1450"/>
                <a:gd name="f39" fmla="val 725"/>
                <a:gd name="f40" fmla="*/ f0 1 7562"/>
                <a:gd name="f41" fmla="*/ f1 1 7531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7562"/>
                <a:gd name="f48" fmla="*/ f45 1 7531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7562" h="753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cubicBezTo>
                    <a:pt x="f22" y="f23"/>
                    <a:pt x="f18" y="f24"/>
                    <a:pt x="f16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1"/>
                  </a:cubicBezTo>
                  <a:cubicBezTo>
                    <a:pt x="f15" y="f20"/>
                    <a:pt x="f14" y="f17"/>
                    <a:pt x="f13" y="f17"/>
                  </a:cubicBezTo>
                  <a:close/>
                  <a:moveTo>
                    <a:pt x="f25" y="f26"/>
                  </a:moveTo>
                  <a:cubicBezTo>
                    <a:pt x="f11" y="f26"/>
                    <a:pt x="f12" y="f27"/>
                    <a:pt x="f12" y="f28"/>
                  </a:cubicBezTo>
                  <a:cubicBezTo>
                    <a:pt x="f12" y="f29"/>
                    <a:pt x="f11" y="f30"/>
                    <a:pt x="f25" y="f30"/>
                  </a:cubicBezTo>
                  <a:lnTo>
                    <a:pt x="f13" y="f30"/>
                  </a:lnTo>
                  <a:cubicBezTo>
                    <a:pt x="f14" y="f30"/>
                    <a:pt x="f15" y="f29"/>
                    <a:pt x="f15" y="f28"/>
                  </a:cubicBezTo>
                  <a:cubicBezTo>
                    <a:pt x="f15" y="f27"/>
                    <a:pt x="f14" y="f26"/>
                    <a:pt x="f13" y="f26"/>
                  </a:cubicBezTo>
                  <a:close/>
                  <a:moveTo>
                    <a:pt x="f31" y="f31"/>
                  </a:moveTo>
                  <a:lnTo>
                    <a:pt x="f31" y="f32"/>
                  </a:lnTo>
                  <a:lnTo>
                    <a:pt x="f3" y="f32"/>
                  </a:lnTo>
                  <a:lnTo>
                    <a:pt x="f3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6" y="f28"/>
                  </a:cubicBezTo>
                  <a:lnTo>
                    <a:pt x="f36" y="f25"/>
                  </a:lnTo>
                  <a:cubicBezTo>
                    <a:pt x="f36" y="f38"/>
                    <a:pt x="f35" y="f39"/>
                    <a:pt x="f34" y="f39"/>
                  </a:cubicBezTo>
                  <a:lnTo>
                    <a:pt x="f3" y="f39"/>
                  </a:lnTo>
                  <a:lnTo>
                    <a:pt x="f3" y="f31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6781;p88">
              <a:extLst>
                <a:ext uri="{FF2B5EF4-FFF2-40B4-BE49-F238E27FC236}">
                  <a16:creationId xmlns:a16="http://schemas.microsoft.com/office/drawing/2014/main" id="{20EE2A3C-2A34-0838-B878-9BFEC2081266}"/>
                </a:ext>
              </a:extLst>
            </p:cNvPr>
            <p:cNvSpPr/>
            <p:nvPr/>
          </p:nvSpPr>
          <p:spPr>
            <a:xfrm>
              <a:off x="6127723" y="908465"/>
              <a:ext cx="292169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009"/>
                <a:gd name="f6" fmla="val 1"/>
                <a:gd name="f7" fmla="val 473"/>
                <a:gd name="f8" fmla="val 1040"/>
                <a:gd name="f9" fmla="val 7089"/>
                <a:gd name="f10" fmla="val 6522"/>
                <a:gd name="f11" fmla="*/ f0 1 7562"/>
                <a:gd name="f12" fmla="*/ f1 1 138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7562"/>
                <a:gd name="f19" fmla="*/ f16 1 138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7562" h="1387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lnTo>
                    <a:pt x="f6" y="f4"/>
                  </a:lnTo>
                  <a:lnTo>
                    <a:pt x="f3" y="f4"/>
                  </a:lnTo>
                  <a:lnTo>
                    <a:pt x="f3" y="f8"/>
                  </a:lnTo>
                  <a:cubicBezTo>
                    <a:pt x="f3" y="f7"/>
                    <a:pt x="f9" y="f6"/>
                    <a:pt x="f10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6782;p88">
              <a:extLst>
                <a:ext uri="{FF2B5EF4-FFF2-40B4-BE49-F238E27FC236}">
                  <a16:creationId xmlns:a16="http://schemas.microsoft.com/office/drawing/2014/main" id="{1F2BBF85-7F68-2A84-692F-FDAA1DDA3977}"/>
                </a:ext>
              </a:extLst>
            </p:cNvPr>
            <p:cNvSpPr/>
            <p:nvPr/>
          </p:nvSpPr>
          <p:spPr>
            <a:xfrm>
              <a:off x="6127723" y="1305296"/>
              <a:ext cx="292169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"/>
                <a:gd name="f6" fmla="val 347"/>
                <a:gd name="f7" fmla="val 945"/>
                <a:gd name="f8" fmla="val 442"/>
                <a:gd name="f9" fmla="val 1386"/>
                <a:gd name="f10" fmla="val 1009"/>
                <a:gd name="f11" fmla="val 6522"/>
                <a:gd name="f12" fmla="val 7089"/>
                <a:gd name="f13" fmla="val 914"/>
                <a:gd name="f14" fmla="*/ f0 1 7562"/>
                <a:gd name="f15" fmla="*/ f1 1 1387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562"/>
                <a:gd name="f22" fmla="*/ f19 1 1387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562" h="1387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11" y="f9"/>
                  </a:lnTo>
                  <a:cubicBezTo>
                    <a:pt x="f12" y="f9"/>
                    <a:pt x="f3" y="f13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5" name="Google Shape;6827;p88">
            <a:extLst>
              <a:ext uri="{FF2B5EF4-FFF2-40B4-BE49-F238E27FC236}">
                <a16:creationId xmlns:a16="http://schemas.microsoft.com/office/drawing/2014/main" id="{AD651478-75ED-50A4-E05E-C24D27A0CB49}"/>
              </a:ext>
            </a:extLst>
          </p:cNvPr>
          <p:cNvGrpSpPr/>
          <p:nvPr/>
        </p:nvGrpSpPr>
        <p:grpSpPr>
          <a:xfrm>
            <a:off x="6694944" y="916356"/>
            <a:ext cx="455278" cy="449190"/>
            <a:chOff x="6694944" y="916356"/>
            <a:chExt cx="455278" cy="449190"/>
          </a:xfrm>
        </p:grpSpPr>
        <p:sp>
          <p:nvSpPr>
            <p:cNvPr id="66" name="Google Shape;6828;p88">
              <a:extLst>
                <a:ext uri="{FF2B5EF4-FFF2-40B4-BE49-F238E27FC236}">
                  <a16:creationId xmlns:a16="http://schemas.microsoft.com/office/drawing/2014/main" id="{19F9EB3C-F45A-618C-E375-F3710F4A0617}"/>
                </a:ext>
              </a:extLst>
            </p:cNvPr>
            <p:cNvSpPr/>
            <p:nvPr/>
          </p:nvSpPr>
          <p:spPr>
            <a:xfrm>
              <a:off x="6987067" y="968669"/>
              <a:ext cx="130283" cy="131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3404"/>
                <a:gd name="f5" fmla="val 347"/>
                <a:gd name="f6" fmla="val 1"/>
                <a:gd name="f7" fmla="val 158"/>
                <a:gd name="f8" fmla="val 536"/>
                <a:gd name="f9" fmla="val 694"/>
                <a:gd name="f10" fmla="val 1009"/>
                <a:gd name="f11" fmla="val 1576"/>
                <a:gd name="f12" fmla="val 2049"/>
                <a:gd name="f13" fmla="val 1166"/>
                <a:gd name="f14" fmla="val 1733"/>
                <a:gd name="f15" fmla="val 2269"/>
                <a:gd name="f16" fmla="val 1923"/>
                <a:gd name="f17" fmla="val 2175"/>
                <a:gd name="f18" fmla="val 1860"/>
                <a:gd name="f19" fmla="val 2112"/>
                <a:gd name="f20" fmla="val 1773"/>
                <a:gd name="f21" fmla="val 2080"/>
                <a:gd name="f22" fmla="val 1686"/>
                <a:gd name="f23" fmla="val 1600"/>
                <a:gd name="f24" fmla="val 1513"/>
                <a:gd name="f25" fmla="val 1450"/>
                <a:gd name="f26" fmla="val 1324"/>
                <a:gd name="f27" fmla="val 2521"/>
                <a:gd name="f28" fmla="val 2647"/>
                <a:gd name="f29" fmla="val 3309"/>
                <a:gd name="f30" fmla="val 3403"/>
                <a:gd name="f31" fmla="val 2360"/>
                <a:gd name="f32" fmla="val 2450"/>
                <a:gd name="f33" fmla="val 2537"/>
                <a:gd name="f34" fmla="val 2584"/>
                <a:gd name="f35" fmla="val 3277"/>
                <a:gd name="f36" fmla="val 3214"/>
                <a:gd name="f37" fmla="val 3120"/>
                <a:gd name="f38" fmla="val 3029"/>
                <a:gd name="f39" fmla="val 2939"/>
                <a:gd name="f40" fmla="val 2852"/>
                <a:gd name="f41" fmla="val 2805"/>
                <a:gd name="f42" fmla="val 2679"/>
                <a:gd name="f43" fmla="val 2742"/>
                <a:gd name="f44" fmla="val 788"/>
                <a:gd name="f45" fmla="val 1954"/>
                <a:gd name="f46" fmla="*/ f0 1 3372"/>
                <a:gd name="f47" fmla="*/ f1 1 3404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3372"/>
                <a:gd name="f54" fmla="*/ f51 1 3404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3372" h="340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15"/>
                    <a:pt x="f26" y="f27"/>
                    <a:pt x="f25" y="f28"/>
                  </a:cubicBezTo>
                  <a:lnTo>
                    <a:pt x="f19" y="f29"/>
                  </a:lnTo>
                  <a:cubicBezTo>
                    <a:pt x="f17" y="f3"/>
                    <a:pt x="f15" y="f30"/>
                    <a:pt x="f31" y="f30"/>
                  </a:cubicBezTo>
                  <a:cubicBezTo>
                    <a:pt x="f32" y="f30"/>
                    <a:pt x="f33" y="f3"/>
                    <a:pt x="f34" y="f29"/>
                  </a:cubicBezTo>
                  <a:lnTo>
                    <a:pt x="f35" y="f28"/>
                  </a:lnTo>
                  <a:cubicBezTo>
                    <a:pt x="f3" y="f27"/>
                    <a:pt x="f3" y="f15"/>
                    <a:pt x="f35" y="f17"/>
                  </a:cubicBezTo>
                  <a:cubicBezTo>
                    <a:pt x="f36" y="f19"/>
                    <a:pt x="f37" y="f21"/>
                    <a:pt x="f38" y="f21"/>
                  </a:cubicBezTo>
                  <a:cubicBezTo>
                    <a:pt x="f39" y="f21"/>
                    <a:pt x="f40" y="f19"/>
                    <a:pt x="f41" y="f17"/>
                  </a:cubicBezTo>
                  <a:lnTo>
                    <a:pt x="f42" y="f15"/>
                  </a:lnTo>
                  <a:lnTo>
                    <a:pt x="f42" y="f14"/>
                  </a:lnTo>
                  <a:cubicBezTo>
                    <a:pt x="f43" y="f44"/>
                    <a:pt x="f45" y="f6"/>
                    <a:pt x="f10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6829;p88">
              <a:extLst>
                <a:ext uri="{FF2B5EF4-FFF2-40B4-BE49-F238E27FC236}">
                  <a16:creationId xmlns:a16="http://schemas.microsoft.com/office/drawing/2014/main" id="{9D9AC4CA-F00C-A6F3-7CBE-8504B90CA903}"/>
                </a:ext>
              </a:extLst>
            </p:cNvPr>
            <p:cNvSpPr/>
            <p:nvPr/>
          </p:nvSpPr>
          <p:spPr>
            <a:xfrm>
              <a:off x="6803273" y="1234028"/>
              <a:ext cx="131481" cy="1315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3404"/>
                <a:gd name="f5" fmla="val 1013"/>
                <a:gd name="f6" fmla="val 1"/>
                <a:gd name="f7" fmla="val 922"/>
                <a:gd name="f8" fmla="val 835"/>
                <a:gd name="f9" fmla="val 32"/>
                <a:gd name="f10" fmla="val 788"/>
                <a:gd name="f11" fmla="val 95"/>
                <a:gd name="f12" fmla="val 127"/>
                <a:gd name="f13" fmla="val 757"/>
                <a:gd name="f14" fmla="val 883"/>
                <a:gd name="f15" fmla="val 1135"/>
                <a:gd name="f16" fmla="val 1229"/>
                <a:gd name="f17" fmla="val 174"/>
                <a:gd name="f18" fmla="val 1292"/>
                <a:gd name="f19" fmla="val 260"/>
                <a:gd name="f20" fmla="val 1324"/>
                <a:gd name="f21" fmla="val 351"/>
                <a:gd name="f22" fmla="val 442"/>
                <a:gd name="f23" fmla="val 536"/>
                <a:gd name="f24" fmla="val 599"/>
                <a:gd name="f25" fmla="val 694"/>
                <a:gd name="f26" fmla="val 1671"/>
                <a:gd name="f27" fmla="val 2616"/>
                <a:gd name="f28" fmla="val 1450"/>
                <a:gd name="f29" fmla="val 3372"/>
                <a:gd name="f30" fmla="val 2395"/>
                <a:gd name="f31" fmla="val 3057"/>
                <a:gd name="f32" fmla="val 3246"/>
                <a:gd name="f33" fmla="val 2868"/>
                <a:gd name="f34" fmla="val 2710"/>
                <a:gd name="f35" fmla="val 2363"/>
                <a:gd name="f36" fmla="val 1796"/>
                <a:gd name="f37" fmla="val 2238"/>
                <a:gd name="f38" fmla="val 1513"/>
                <a:gd name="f39" fmla="val 1599"/>
                <a:gd name="f40" fmla="val 1686"/>
                <a:gd name="f41" fmla="val 1773"/>
                <a:gd name="f42" fmla="val 1859"/>
                <a:gd name="f43" fmla="val 1922"/>
                <a:gd name="f44" fmla="val 2048"/>
                <a:gd name="f45" fmla="val 1261"/>
                <a:gd name="f46" fmla="val 1198"/>
                <a:gd name="f47" fmla="val 1103"/>
                <a:gd name="f48" fmla="*/ f0 1 3403"/>
                <a:gd name="f49" fmla="*/ f1 1 3404"/>
                <a:gd name="f50" fmla="val f2"/>
                <a:gd name="f51" fmla="val f3"/>
                <a:gd name="f52" fmla="val f4"/>
                <a:gd name="f53" fmla="+- f52 0 f50"/>
                <a:gd name="f54" fmla="+- f51 0 f50"/>
                <a:gd name="f55" fmla="*/ f54 1 3403"/>
                <a:gd name="f56" fmla="*/ f53 1 3404"/>
                <a:gd name="f57" fmla="*/ f50 1 f55"/>
                <a:gd name="f58" fmla="*/ f51 1 f55"/>
                <a:gd name="f59" fmla="*/ f50 1 f56"/>
                <a:gd name="f60" fmla="*/ f52 1 f56"/>
                <a:gd name="f61" fmla="*/ f57 f48 1"/>
                <a:gd name="f62" fmla="*/ f58 f48 1"/>
                <a:gd name="f63" fmla="*/ f60 f49 1"/>
                <a:gd name="f64" fmla="*/ f59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3403" h="340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15"/>
                  </a:lnTo>
                  <a:lnTo>
                    <a:pt x="f25" y="f26"/>
                  </a:lnTo>
                  <a:cubicBezTo>
                    <a:pt x="f25" y="f27"/>
                    <a:pt x="f28" y="f29"/>
                    <a:pt x="f30" y="f29"/>
                  </a:cubicBezTo>
                  <a:lnTo>
                    <a:pt x="f31" y="f29"/>
                  </a:lnTo>
                  <a:lnTo>
                    <a:pt x="f31" y="f3"/>
                  </a:lnTo>
                  <a:cubicBezTo>
                    <a:pt x="f32" y="f3"/>
                    <a:pt x="f3" y="f32"/>
                    <a:pt x="f3" y="f31"/>
                  </a:cubicBezTo>
                  <a:cubicBezTo>
                    <a:pt x="f3" y="f33"/>
                    <a:pt x="f32" y="f34"/>
                    <a:pt x="f31" y="f34"/>
                  </a:cubicBezTo>
                  <a:lnTo>
                    <a:pt x="f35" y="f34"/>
                  </a:lnTo>
                  <a:cubicBezTo>
                    <a:pt x="f36" y="f34"/>
                    <a:pt x="f20" y="f37"/>
                    <a:pt x="f20" y="f26"/>
                  </a:cubicBezTo>
                  <a:lnTo>
                    <a:pt x="f20" y="f15"/>
                  </a:lnTo>
                  <a:lnTo>
                    <a:pt x="f28" y="f16"/>
                  </a:lnTo>
                  <a:cubicBezTo>
                    <a:pt x="f38" y="f18"/>
                    <a:pt x="f39" y="f20"/>
                    <a:pt x="f40" y="f20"/>
                  </a:cubicBezTo>
                  <a:cubicBezTo>
                    <a:pt x="f41" y="f20"/>
                    <a:pt x="f42" y="f18"/>
                    <a:pt x="f43" y="f16"/>
                  </a:cubicBezTo>
                  <a:cubicBezTo>
                    <a:pt x="f44" y="f15"/>
                    <a:pt x="f44" y="f14"/>
                    <a:pt x="f43" y="f13"/>
                  </a:cubicBezTo>
                  <a:lnTo>
                    <a:pt x="f45" y="f11"/>
                  </a:lnTo>
                  <a:cubicBezTo>
                    <a:pt x="f46" y="f9"/>
                    <a:pt x="f47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6830;p88">
              <a:extLst>
                <a:ext uri="{FF2B5EF4-FFF2-40B4-BE49-F238E27FC236}">
                  <a16:creationId xmlns:a16="http://schemas.microsoft.com/office/drawing/2014/main" id="{A2F70BD1-79CA-D957-710B-BF9783F6DAE2}"/>
                </a:ext>
              </a:extLst>
            </p:cNvPr>
            <p:cNvSpPr/>
            <p:nvPr/>
          </p:nvSpPr>
          <p:spPr>
            <a:xfrm>
              <a:off x="6694944" y="916356"/>
              <a:ext cx="318942" cy="2373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6144"/>
                <a:gd name="f5" fmla="val 4191"/>
                <a:gd name="f6" fmla="val 2300"/>
                <a:gd name="f7" fmla="val 757"/>
                <a:gd name="f8" fmla="val 1544"/>
                <a:gd name="f9" fmla="val 3434"/>
                <a:gd name="f10" fmla="val 3529"/>
                <a:gd name="f11" fmla="val 347"/>
                <a:gd name="f12" fmla="val 3686"/>
                <a:gd name="f13" fmla="val 95"/>
                <a:gd name="f14" fmla="val 4033"/>
                <a:gd name="f15" fmla="val 4474"/>
                <a:gd name="f16" fmla="val 5135"/>
                <a:gd name="f17" fmla="val 1"/>
                <a:gd name="f18" fmla="val 5671"/>
                <a:gd name="f19" fmla="val 473"/>
                <a:gd name="f20" fmla="val 6143"/>
                <a:gd name="f21" fmla="val 1009"/>
                <a:gd name="f22" fmla="val 1135"/>
                <a:gd name="f23" fmla="val 1261"/>
                <a:gd name="f24" fmla="val 6112"/>
                <a:gd name="f25" fmla="val 1387"/>
                <a:gd name="f26" fmla="val 6080"/>
                <a:gd name="f27" fmla="val 3403"/>
                <a:gd name="f28" fmla="val 1890"/>
                <a:gd name="f29" fmla="val 2647"/>
                <a:gd name="f30" fmla="val 630"/>
                <a:gd name="f31" fmla="val 4128"/>
                <a:gd name="f32" fmla="val 5640"/>
                <a:gd name="f33" fmla="val 6900"/>
                <a:gd name="f34" fmla="val 6995"/>
                <a:gd name="f35" fmla="val 7121"/>
                <a:gd name="f36" fmla="val 7247"/>
                <a:gd name="f37" fmla="val 7782"/>
                <a:gd name="f38" fmla="val 8003"/>
                <a:gd name="f39" fmla="val 3623"/>
                <a:gd name="f40" fmla="val 7593"/>
                <a:gd name="f41" fmla="val 6050"/>
                <a:gd name="f42" fmla="*/ f0 1 8255"/>
                <a:gd name="f43" fmla="*/ f1 1 6144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8255"/>
                <a:gd name="f50" fmla="*/ f47 1 6144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8255" h="614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lnTo>
                    <a:pt x="f25" y="f27"/>
                  </a:lnTo>
                  <a:cubicBezTo>
                    <a:pt x="f25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3" y="f27"/>
                  </a:cubicBezTo>
                  <a:lnTo>
                    <a:pt x="f33" y="f26"/>
                  </a:lnTo>
                  <a:cubicBezTo>
                    <a:pt x="f34" y="f24"/>
                    <a:pt x="f35" y="f20"/>
                    <a:pt x="f36" y="f20"/>
                  </a:cubicBezTo>
                  <a:cubicBezTo>
                    <a:pt x="f37" y="f20"/>
                    <a:pt x="f3" y="f18"/>
                    <a:pt x="f3" y="f16"/>
                  </a:cubicBezTo>
                  <a:lnTo>
                    <a:pt x="f3" y="f15"/>
                  </a:lnTo>
                  <a:cubicBezTo>
                    <a:pt x="f3" y="f14"/>
                    <a:pt x="f38" y="f39"/>
                    <a:pt x="f40" y="f10"/>
                  </a:cubicBezTo>
                  <a:lnTo>
                    <a:pt x="f40" y="f9"/>
                  </a:lnTo>
                  <a:cubicBezTo>
                    <a:pt x="f40" y="f8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6831;p88">
              <a:extLst>
                <a:ext uri="{FF2B5EF4-FFF2-40B4-BE49-F238E27FC236}">
                  <a16:creationId xmlns:a16="http://schemas.microsoft.com/office/drawing/2014/main" id="{3560A6EF-2C11-C8BE-77C2-3CC4ED6C300C}"/>
                </a:ext>
              </a:extLst>
            </p:cNvPr>
            <p:cNvSpPr/>
            <p:nvPr/>
          </p:nvSpPr>
          <p:spPr>
            <a:xfrm>
              <a:off x="6775265" y="995443"/>
              <a:ext cx="161921" cy="807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91"/>
                <a:gd name="f5" fmla="val 1734"/>
                <a:gd name="f6" fmla="val 1"/>
                <a:gd name="f7" fmla="val 789"/>
                <a:gd name="f8" fmla="val 757"/>
                <a:gd name="f9" fmla="val 1702"/>
                <a:gd name="f10" fmla="val 2049"/>
                <a:gd name="f11" fmla="val 1230"/>
                <a:gd name="f12" fmla="val 1545"/>
                <a:gd name="f13" fmla="val 1891"/>
                <a:gd name="f14" fmla="val 2017"/>
                <a:gd name="f15" fmla="val 1986"/>
                <a:gd name="f16" fmla="val 1954"/>
                <a:gd name="f17" fmla="val 2080"/>
                <a:gd name="f18" fmla="val 1828"/>
                <a:gd name="f19" fmla="val 2238"/>
                <a:gd name="f20" fmla="val 1387"/>
                <a:gd name="f21" fmla="val 2458"/>
                <a:gd name="f22" fmla="val 2647"/>
                <a:gd name="f23" fmla="val 2805"/>
                <a:gd name="f24" fmla="val 2868"/>
                <a:gd name="f25" fmla="val 2942"/>
                <a:gd name="f26" fmla="val 2059"/>
                <a:gd name="f27" fmla="val 3091"/>
                <a:gd name="f28" fmla="val 2090"/>
                <a:gd name="f29" fmla="val 3266"/>
                <a:gd name="f30" fmla="val 3389"/>
                <a:gd name="f31" fmla="val 3525"/>
                <a:gd name="f32" fmla="val 2075"/>
                <a:gd name="f33" fmla="val 3656"/>
                <a:gd name="f34" fmla="val 4128"/>
                <a:gd name="f35" fmla="val 3340"/>
                <a:gd name="f36" fmla="val 2395"/>
                <a:gd name="f37" fmla="*/ f0 1 4191"/>
                <a:gd name="f38" fmla="*/ f1 1 2091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4191"/>
                <a:gd name="f45" fmla="*/ f42 1 2091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4191" h="209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cubicBezTo>
                    <a:pt x="f12" y="f10"/>
                    <a:pt x="f13" y="f10"/>
                    <a:pt x="f14" y="f15"/>
                  </a:cubicBezTo>
                  <a:cubicBezTo>
                    <a:pt x="f10" y="f16"/>
                    <a:pt x="f17" y="f18"/>
                    <a:pt x="f17" y="f5"/>
                  </a:cubicBezTo>
                  <a:cubicBezTo>
                    <a:pt x="f17" y="f12"/>
                    <a:pt x="f19" y="f20"/>
                    <a:pt x="f21" y="f20"/>
                  </a:cubicBezTo>
                  <a:cubicBezTo>
                    <a:pt x="f22" y="f20"/>
                    <a:pt x="f23" y="f12"/>
                    <a:pt x="f23" y="f5"/>
                  </a:cubicBezTo>
                  <a:cubicBezTo>
                    <a:pt x="f23" y="f18"/>
                    <a:pt x="f23" y="f16"/>
                    <a:pt x="f24" y="f15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10"/>
                  </a:cubicBezTo>
                  <a:lnTo>
                    <a:pt x="f3" y="f10"/>
                  </a:lnTo>
                  <a:lnTo>
                    <a:pt x="f3" y="f9"/>
                  </a:lnTo>
                  <a:lnTo>
                    <a:pt x="f34" y="f9"/>
                  </a:lnTo>
                  <a:cubicBezTo>
                    <a:pt x="f34" y="f8"/>
                    <a:pt x="f35" y="f6"/>
                    <a:pt x="f36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6832;p88">
              <a:extLst>
                <a:ext uri="{FF2B5EF4-FFF2-40B4-BE49-F238E27FC236}">
                  <a16:creationId xmlns:a16="http://schemas.microsoft.com/office/drawing/2014/main" id="{DC865972-E4E5-E7A2-14D8-F87C7EAE1E6B}"/>
                </a:ext>
              </a:extLst>
            </p:cNvPr>
            <p:cNvSpPr/>
            <p:nvPr/>
          </p:nvSpPr>
          <p:spPr>
            <a:xfrm>
              <a:off x="6775265" y="1091610"/>
              <a:ext cx="161921" cy="1144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963"/>
                <a:gd name="f5" fmla="val 2395"/>
                <a:gd name="f6" fmla="val 1"/>
                <a:gd name="f7" fmla="val 2080"/>
                <a:gd name="f8" fmla="val 253"/>
                <a:gd name="f9" fmla="val 1671"/>
                <a:gd name="f10" fmla="val 1230"/>
                <a:gd name="f11" fmla="val 914"/>
                <a:gd name="f12" fmla="val 2049"/>
                <a:gd name="f13" fmla="val 946"/>
                <a:gd name="f14" fmla="val 2962"/>
                <a:gd name="f15" fmla="val 2112"/>
                <a:gd name="f16" fmla="val 3246"/>
                <a:gd name="f17" fmla="val 3466"/>
                <a:gd name="f18" fmla="val 3088"/>
                <a:gd name="f19" fmla="val 2679"/>
                <a:gd name="f20" fmla="val 190"/>
                <a:gd name="f21" fmla="*/ f0 1 4191"/>
                <a:gd name="f22" fmla="*/ f1 1 296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191"/>
                <a:gd name="f29" fmla="*/ f26 1 296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191" h="2963">
                  <a:moveTo>
                    <a:pt x="f5" y="f6"/>
                  </a:moveTo>
                  <a:cubicBezTo>
                    <a:pt x="f7" y="f8"/>
                    <a:pt x="f9" y="f8"/>
                    <a:pt x="f10" y="f8"/>
                  </a:cubicBezTo>
                  <a:lnTo>
                    <a:pt x="f6" y="f8"/>
                  </a:lnTo>
                  <a:lnTo>
                    <a:pt x="f6" y="f11"/>
                  </a:lnTo>
                  <a:cubicBezTo>
                    <a:pt x="f6" y="f12"/>
                    <a:pt x="f13" y="f14"/>
                    <a:pt x="f15" y="f14"/>
                  </a:cubicBezTo>
                  <a:cubicBezTo>
                    <a:pt x="f16" y="f14"/>
                    <a:pt x="f3" y="f12"/>
                    <a:pt x="f3" y="f11"/>
                  </a:cubicBezTo>
                  <a:lnTo>
                    <a:pt x="f3" y="f8"/>
                  </a:lnTo>
                  <a:lnTo>
                    <a:pt x="f17" y="f8"/>
                  </a:lnTo>
                  <a:cubicBezTo>
                    <a:pt x="f18" y="f8"/>
                    <a:pt x="f19" y="f20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6833;p88">
              <a:extLst>
                <a:ext uri="{FF2B5EF4-FFF2-40B4-BE49-F238E27FC236}">
                  <a16:creationId xmlns:a16="http://schemas.microsoft.com/office/drawing/2014/main" id="{E896503D-35A8-C525-0686-EB2265CB06A0}"/>
                </a:ext>
              </a:extLst>
            </p:cNvPr>
            <p:cNvSpPr/>
            <p:nvPr/>
          </p:nvSpPr>
          <p:spPr>
            <a:xfrm>
              <a:off x="6988301" y="1153698"/>
              <a:ext cx="161921" cy="807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90"/>
                <a:gd name="f5" fmla="val 1702"/>
                <a:gd name="f6" fmla="val 756"/>
                <a:gd name="f7" fmla="val 757"/>
                <a:gd name="f8" fmla="val 2048"/>
                <a:gd name="f9" fmla="val 1229"/>
                <a:gd name="f10" fmla="val 1544"/>
                <a:gd name="f11" fmla="val 1891"/>
                <a:gd name="f12" fmla="val 2017"/>
                <a:gd name="f13" fmla="val 1985"/>
                <a:gd name="f14" fmla="val 1954"/>
                <a:gd name="f15" fmla="val 2080"/>
                <a:gd name="f16" fmla="val 1828"/>
                <a:gd name="f17" fmla="val 1733"/>
                <a:gd name="f18" fmla="val 2237"/>
                <a:gd name="f19" fmla="val 1387"/>
                <a:gd name="f20" fmla="val 2458"/>
                <a:gd name="f21" fmla="val 2647"/>
                <a:gd name="f22" fmla="val 2804"/>
                <a:gd name="f23" fmla="val 2867"/>
                <a:gd name="f24" fmla="val 2941"/>
                <a:gd name="f25" fmla="val 2059"/>
                <a:gd name="f26" fmla="val 3091"/>
                <a:gd name="f27" fmla="val 3265"/>
                <a:gd name="f28" fmla="val 3388"/>
                <a:gd name="f29" fmla="val 3524"/>
                <a:gd name="f30" fmla="val 2074"/>
                <a:gd name="f31" fmla="val 3655"/>
                <a:gd name="f32" fmla="val 4190"/>
                <a:gd name="f33" fmla="val 4096"/>
                <a:gd name="f34" fmla="val 3308"/>
                <a:gd name="f35" fmla="val 2363"/>
                <a:gd name="f36" fmla="*/ f0 1 4191"/>
                <a:gd name="f37" fmla="*/ f1 1 2090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4191"/>
                <a:gd name="f44" fmla="*/ f41 1 2090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4191" h="2090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lnTo>
                    <a:pt x="f2" y="f8"/>
                  </a:lnTo>
                  <a:lnTo>
                    <a:pt x="f9" y="f8"/>
                  </a:lnTo>
                  <a:cubicBezTo>
                    <a:pt x="f10" y="f8"/>
                    <a:pt x="f11" y="f8"/>
                    <a:pt x="f12" y="f13"/>
                  </a:cubicBezTo>
                  <a:cubicBezTo>
                    <a:pt x="f8" y="f14"/>
                    <a:pt x="f15" y="f16"/>
                    <a:pt x="f15" y="f17"/>
                  </a:cubicBezTo>
                  <a:cubicBezTo>
                    <a:pt x="f15" y="f10"/>
                    <a:pt x="f18" y="f19"/>
                    <a:pt x="f20" y="f19"/>
                  </a:cubicBezTo>
                  <a:cubicBezTo>
                    <a:pt x="f21" y="f19"/>
                    <a:pt x="f22" y="f10"/>
                    <a:pt x="f22" y="f17"/>
                  </a:cubicBezTo>
                  <a:cubicBezTo>
                    <a:pt x="f22" y="f16"/>
                    <a:pt x="f22" y="f14"/>
                    <a:pt x="f23" y="f13"/>
                  </a:cubicBezTo>
                  <a:cubicBezTo>
                    <a:pt x="f24" y="f25"/>
                    <a:pt x="f26" y="f4"/>
                    <a:pt x="f27" y="f4"/>
                  </a:cubicBezTo>
                  <a:cubicBezTo>
                    <a:pt x="f28" y="f4"/>
                    <a:pt x="f29" y="f30"/>
                    <a:pt x="f31" y="f8"/>
                  </a:cubicBezTo>
                  <a:lnTo>
                    <a:pt x="f32" y="f8"/>
                  </a:lnTo>
                  <a:lnTo>
                    <a:pt x="f32" y="f5"/>
                  </a:lnTo>
                  <a:cubicBezTo>
                    <a:pt x="f33" y="f7"/>
                    <a:pt x="f34" y="f2"/>
                    <a:pt x="f3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6834;p88">
              <a:extLst>
                <a:ext uri="{FF2B5EF4-FFF2-40B4-BE49-F238E27FC236}">
                  <a16:creationId xmlns:a16="http://schemas.microsoft.com/office/drawing/2014/main" id="{1A1112BB-DCDA-7620-1479-DA802474AD8F}"/>
                </a:ext>
              </a:extLst>
            </p:cNvPr>
            <p:cNvSpPr/>
            <p:nvPr/>
          </p:nvSpPr>
          <p:spPr>
            <a:xfrm>
              <a:off x="6987067" y="1249865"/>
              <a:ext cx="158291" cy="1156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7"/>
                <a:gd name="f4" fmla="val 2994"/>
                <a:gd name="f5" fmla="val 2395"/>
                <a:gd name="f6" fmla="val 2080"/>
                <a:gd name="f7" fmla="val 252"/>
                <a:gd name="f8" fmla="val 1639"/>
                <a:gd name="f9" fmla="val 1230"/>
                <a:gd name="f10" fmla="val 1"/>
                <a:gd name="f11" fmla="val 914"/>
                <a:gd name="f12" fmla="val 2048"/>
                <a:gd name="f13" fmla="val 2993"/>
                <a:gd name="f14" fmla="val 2049"/>
                <a:gd name="f15" fmla="val 3183"/>
                <a:gd name="f16" fmla="val 4096"/>
                <a:gd name="f17" fmla="val 3435"/>
                <a:gd name="f18" fmla="val 3025"/>
                <a:gd name="f19" fmla="val 2679"/>
                <a:gd name="f20" fmla="val 189"/>
                <a:gd name="f21" fmla="*/ f0 1 4097"/>
                <a:gd name="f22" fmla="*/ f1 1 2994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097"/>
                <a:gd name="f29" fmla="*/ f26 1 2994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097" h="2994">
                  <a:moveTo>
                    <a:pt x="f5" y="f2"/>
                  </a:moveTo>
                  <a:cubicBezTo>
                    <a:pt x="f6" y="f7"/>
                    <a:pt x="f8" y="f7"/>
                    <a:pt x="f9" y="f7"/>
                  </a:cubicBezTo>
                  <a:lnTo>
                    <a:pt x="f10" y="f7"/>
                  </a:lnTo>
                  <a:lnTo>
                    <a:pt x="f10" y="f11"/>
                  </a:lnTo>
                  <a:cubicBezTo>
                    <a:pt x="f10" y="f12"/>
                    <a:pt x="f11" y="f13"/>
                    <a:pt x="f14" y="f13"/>
                  </a:cubicBezTo>
                  <a:cubicBezTo>
                    <a:pt x="f15" y="f13"/>
                    <a:pt x="f16" y="f12"/>
                    <a:pt x="f16" y="f11"/>
                  </a:cubicBezTo>
                  <a:lnTo>
                    <a:pt x="f16" y="f7"/>
                  </a:lnTo>
                  <a:lnTo>
                    <a:pt x="f17" y="f7"/>
                  </a:lnTo>
                  <a:cubicBezTo>
                    <a:pt x="f18" y="f7"/>
                    <a:pt x="f19" y="f20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3" name="Google Shape;6873;p88">
            <a:extLst>
              <a:ext uri="{FF2B5EF4-FFF2-40B4-BE49-F238E27FC236}">
                <a16:creationId xmlns:a16="http://schemas.microsoft.com/office/drawing/2014/main" id="{59A7D9B1-3E5F-362A-1558-72F6620152F5}"/>
              </a:ext>
            </a:extLst>
          </p:cNvPr>
          <p:cNvGrpSpPr/>
          <p:nvPr/>
        </p:nvGrpSpPr>
        <p:grpSpPr>
          <a:xfrm>
            <a:off x="4395118" y="916887"/>
            <a:ext cx="435775" cy="450423"/>
            <a:chOff x="4395118" y="916887"/>
            <a:chExt cx="435775" cy="450423"/>
          </a:xfrm>
        </p:grpSpPr>
        <p:sp>
          <p:nvSpPr>
            <p:cNvPr id="74" name="Google Shape;6874;p88">
              <a:extLst>
                <a:ext uri="{FF2B5EF4-FFF2-40B4-BE49-F238E27FC236}">
                  <a16:creationId xmlns:a16="http://schemas.microsoft.com/office/drawing/2014/main" id="{675A2433-61AF-CFB1-04B3-E0A0CD5F8EBD}"/>
                </a:ext>
              </a:extLst>
            </p:cNvPr>
            <p:cNvSpPr/>
            <p:nvPr/>
          </p:nvSpPr>
          <p:spPr>
            <a:xfrm>
              <a:off x="4565544" y="916887"/>
              <a:ext cx="265349" cy="2646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8"/>
                <a:gd name="f4" fmla="val 6850"/>
                <a:gd name="f5" fmla="val 3466"/>
                <a:gd name="f6" fmla="val 1355"/>
                <a:gd name="f7" fmla="val 4222"/>
                <a:gd name="f8" fmla="val 4852"/>
                <a:gd name="f9" fmla="val 1985"/>
                <a:gd name="f10" fmla="val 2741"/>
                <a:gd name="f11" fmla="val 4127"/>
                <a:gd name="f12" fmla="val 4348"/>
                <a:gd name="f13" fmla="val 4757"/>
                <a:gd name="f14" fmla="val 4600"/>
                <a:gd name="f15" fmla="val 4631"/>
                <a:gd name="f16" fmla="val 4821"/>
                <a:gd name="f17" fmla="val 4726"/>
                <a:gd name="f18" fmla="val 4915"/>
                <a:gd name="f19" fmla="val 5041"/>
                <a:gd name="f20" fmla="val 5262"/>
                <a:gd name="f21" fmla="val 5388"/>
                <a:gd name="f22" fmla="val 4663"/>
                <a:gd name="f23" fmla="val 5451"/>
                <a:gd name="f24" fmla="val 4576"/>
                <a:gd name="f25" fmla="val 5482"/>
                <a:gd name="f26" fmla="val 4489"/>
                <a:gd name="f27" fmla="val 4403"/>
                <a:gd name="f28" fmla="val 4316"/>
                <a:gd name="f29" fmla="val 4253"/>
                <a:gd name="f30" fmla="val 4190"/>
                <a:gd name="f31" fmla="val 5293"/>
                <a:gd name="f32" fmla="val 3970"/>
                <a:gd name="f33" fmla="val 5419"/>
                <a:gd name="f34" fmla="val 3749"/>
                <a:gd name="f35" fmla="val 5514"/>
                <a:gd name="f36" fmla="val 2709"/>
                <a:gd name="f37" fmla="val 2079"/>
                <a:gd name="f38" fmla="val 4884"/>
                <a:gd name="f39" fmla="val 1575"/>
                <a:gd name="f40" fmla="val 32"/>
                <a:gd name="f41" fmla="val 1576"/>
                <a:gd name="f42" fmla="val 3403"/>
                <a:gd name="f43" fmla="val 4001"/>
                <a:gd name="f44" fmla="val 189"/>
                <a:gd name="f45" fmla="val 4569"/>
                <a:gd name="f46" fmla="val 473"/>
                <a:gd name="f47" fmla="val 5104"/>
                <a:gd name="f48" fmla="val 6396"/>
                <a:gd name="f49" fmla="val 6522"/>
                <a:gd name="f50" fmla="val 6679"/>
                <a:gd name="f51" fmla="val 126"/>
                <a:gd name="f52" fmla="val 6774"/>
                <a:gd name="f53" fmla="val 172"/>
                <a:gd name="f54" fmla="val 6820"/>
                <a:gd name="f55" fmla="val 269"/>
                <a:gd name="f56" fmla="val 6849"/>
                <a:gd name="f57" fmla="val 367"/>
                <a:gd name="f58" fmla="val 403"/>
                <a:gd name="f59" fmla="val 439"/>
                <a:gd name="f60" fmla="val 6845"/>
                <a:gd name="f61" fmla="val 6837"/>
                <a:gd name="f62" fmla="val 1764"/>
                <a:gd name="f63" fmla="val 2300"/>
                <a:gd name="f64" fmla="val 2867"/>
                <a:gd name="f65" fmla="val 5356"/>
                <a:gd name="f66" fmla="val 1513"/>
                <a:gd name="f67" fmla="*/ f0 1 6868"/>
                <a:gd name="f68" fmla="*/ f1 1 6850"/>
                <a:gd name="f69" fmla="val f2"/>
                <a:gd name="f70" fmla="val f3"/>
                <a:gd name="f71" fmla="val f4"/>
                <a:gd name="f72" fmla="+- f71 0 f69"/>
                <a:gd name="f73" fmla="+- f70 0 f69"/>
                <a:gd name="f74" fmla="*/ f73 1 6868"/>
                <a:gd name="f75" fmla="*/ f72 1 6850"/>
                <a:gd name="f76" fmla="*/ f69 1 f74"/>
                <a:gd name="f77" fmla="*/ f70 1 f74"/>
                <a:gd name="f78" fmla="*/ f69 1 f75"/>
                <a:gd name="f79" fmla="*/ f71 1 f75"/>
                <a:gd name="f80" fmla="*/ f76 f67 1"/>
                <a:gd name="f81" fmla="*/ f77 f67 1"/>
                <a:gd name="f82" fmla="*/ f79 f68 1"/>
                <a:gd name="f83" fmla="*/ f7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0" t="f83" r="f81" b="f82"/>
              <a:pathLst>
                <a:path w="6868" h="685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8" y="f19"/>
                    <a:pt x="f8" y="f20"/>
                    <a:pt x="f17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30" y="f31"/>
                  </a:lnTo>
                  <a:cubicBezTo>
                    <a:pt x="f32" y="f33"/>
                    <a:pt x="f34" y="f35"/>
                    <a:pt x="f5" y="f35"/>
                  </a:cubicBezTo>
                  <a:cubicBezTo>
                    <a:pt x="f36" y="f35"/>
                    <a:pt x="f37" y="f38"/>
                    <a:pt x="f37" y="f11"/>
                  </a:cubicBezTo>
                  <a:lnTo>
                    <a:pt x="f37" y="f10"/>
                  </a:lnTo>
                  <a:cubicBezTo>
                    <a:pt x="f37" y="f9"/>
                    <a:pt x="f36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39" y="f2"/>
                    <a:pt x="f40" y="f41"/>
                    <a:pt x="f40" y="f42"/>
                  </a:cubicBezTo>
                  <a:cubicBezTo>
                    <a:pt x="f40" y="f43"/>
                    <a:pt x="f44" y="f45"/>
                    <a:pt x="f46" y="f47"/>
                  </a:cubicBezTo>
                  <a:lnTo>
                    <a:pt x="f40" y="f48"/>
                  </a:lnTo>
                  <a:cubicBezTo>
                    <a:pt x="f2" y="f49"/>
                    <a:pt x="f40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46" y="f61"/>
                  </a:cubicBezTo>
                  <a:lnTo>
                    <a:pt x="f62" y="f48"/>
                  </a:lnTo>
                  <a:cubicBezTo>
                    <a:pt x="f63" y="f50"/>
                    <a:pt x="f64" y="f61"/>
                    <a:pt x="f5" y="f61"/>
                  </a:cubicBezTo>
                  <a:cubicBezTo>
                    <a:pt x="f65" y="f61"/>
                    <a:pt x="f3" y="f31"/>
                    <a:pt x="f3" y="f42"/>
                  </a:cubicBezTo>
                  <a:cubicBezTo>
                    <a:pt x="f3" y="f66"/>
                    <a:pt x="f65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6875;p88">
              <a:extLst>
                <a:ext uri="{FF2B5EF4-FFF2-40B4-BE49-F238E27FC236}">
                  <a16:creationId xmlns:a16="http://schemas.microsoft.com/office/drawing/2014/main" id="{64169794-F8DF-51C1-2F38-F6368D33F7BF}"/>
                </a:ext>
              </a:extLst>
            </p:cNvPr>
            <p:cNvSpPr/>
            <p:nvPr/>
          </p:nvSpPr>
          <p:spPr>
            <a:xfrm>
              <a:off x="4673845" y="997217"/>
              <a:ext cx="51197" cy="1047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5"/>
                <a:gd name="f4" fmla="val 2711"/>
                <a:gd name="f5" fmla="val 663"/>
                <a:gd name="f6" fmla="val 1"/>
                <a:gd name="f7" fmla="val 253"/>
                <a:gd name="f8" fmla="val 316"/>
                <a:gd name="f9" fmla="val 662"/>
                <a:gd name="f10" fmla="val 2048"/>
                <a:gd name="f11" fmla="val 2427"/>
                <a:gd name="f12" fmla="val 2710"/>
                <a:gd name="f13" fmla="val 694"/>
                <a:gd name="f14" fmla="val 789"/>
                <a:gd name="f15" fmla="val 820"/>
                <a:gd name="f16" fmla="val 2679"/>
                <a:gd name="f17" fmla="val 757"/>
                <a:gd name="f18" fmla="val 2584"/>
                <a:gd name="f19" fmla="val 631"/>
                <a:gd name="f20" fmla="val 2490"/>
                <a:gd name="f21" fmla="val 2238"/>
                <a:gd name="f22" fmla="val 2111"/>
                <a:gd name="f23" fmla="val 804"/>
                <a:gd name="f24" fmla="val 2064"/>
                <a:gd name="f25" fmla="val 891"/>
                <a:gd name="f26" fmla="val 2041"/>
                <a:gd name="f27" fmla="val 978"/>
                <a:gd name="f28" fmla="val 1064"/>
                <a:gd name="f29" fmla="val 1151"/>
                <a:gd name="f30" fmla="val 1198"/>
                <a:gd name="f31" fmla="val 1293"/>
                <a:gd name="f32" fmla="val 2206"/>
                <a:gd name="f33" fmla="val 2175"/>
                <a:gd name="f34" fmla="val 1324"/>
                <a:gd name="f35" fmla="val 2080"/>
                <a:gd name="f36" fmla="val 284"/>
                <a:gd name="f37" fmla="val 1041"/>
                <a:gd name="f38" fmla="*/ f0 1 1325"/>
                <a:gd name="f39" fmla="*/ f1 1 2711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1325"/>
                <a:gd name="f46" fmla="*/ f43 1 2711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1325" h="271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8" y="f12"/>
                    <a:pt x="f5" y="f12"/>
                  </a:cubicBezTo>
                  <a:cubicBezTo>
                    <a:pt x="f13" y="f12"/>
                    <a:pt x="f14" y="f12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1" y="f33"/>
                    <a:pt x="f34" y="f35"/>
                    <a:pt x="f34" y="f10"/>
                  </a:cubicBezTo>
                  <a:lnTo>
                    <a:pt x="f34" y="f9"/>
                  </a:lnTo>
                  <a:cubicBezTo>
                    <a:pt x="f34" y="f36"/>
                    <a:pt x="f37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6876;p88">
              <a:extLst>
                <a:ext uri="{FF2B5EF4-FFF2-40B4-BE49-F238E27FC236}">
                  <a16:creationId xmlns:a16="http://schemas.microsoft.com/office/drawing/2014/main" id="{C1571E64-4B96-86AB-652D-2A921C4A2EF7}"/>
                </a:ext>
              </a:extLst>
            </p:cNvPr>
            <p:cNvSpPr/>
            <p:nvPr/>
          </p:nvSpPr>
          <p:spPr>
            <a:xfrm>
              <a:off x="4446233" y="1127455"/>
              <a:ext cx="107140" cy="107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2774"/>
                <a:gd name="f5" fmla="val 1387"/>
                <a:gd name="f6" fmla="val 1"/>
                <a:gd name="f7" fmla="val 631"/>
                <a:gd name="f8" fmla="val 64"/>
                <a:gd name="f9" fmla="val 2143"/>
                <a:gd name="f10" fmla="*/ f0 1 2773"/>
                <a:gd name="f11" fmla="*/ f1 1 2774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773"/>
                <a:gd name="f18" fmla="*/ f15 1 2774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773" h="277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8" y="f9"/>
                    <a:pt x="f7" y="f3"/>
                    <a:pt x="f5" y="f3"/>
                  </a:cubicBezTo>
                  <a:cubicBezTo>
                    <a:pt x="f9" y="f3"/>
                    <a:pt x="f3" y="f9"/>
                    <a:pt x="f3" y="f5"/>
                  </a:cubicBezTo>
                  <a:cubicBezTo>
                    <a:pt x="f3" y="f7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6877;p88">
              <a:extLst>
                <a:ext uri="{FF2B5EF4-FFF2-40B4-BE49-F238E27FC236}">
                  <a16:creationId xmlns:a16="http://schemas.microsoft.com/office/drawing/2014/main" id="{F2D3EFA6-7659-9046-53AB-8CFB38963FA4}"/>
                </a:ext>
              </a:extLst>
            </p:cNvPr>
            <p:cNvSpPr/>
            <p:nvPr/>
          </p:nvSpPr>
          <p:spPr>
            <a:xfrm>
              <a:off x="4395118" y="1260134"/>
              <a:ext cx="211839" cy="107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2774"/>
                <a:gd name="f5" fmla="val 2741"/>
                <a:gd name="f6" fmla="val 1"/>
                <a:gd name="f7" fmla="val 1387"/>
                <a:gd name="f8" fmla="val 221"/>
                <a:gd name="f9" fmla="val 1040"/>
                <a:gd name="f10" fmla="val 32"/>
                <a:gd name="f11" fmla="val 2364"/>
                <a:gd name="f12" fmla="val 2553"/>
                <a:gd name="f13" fmla="val 158"/>
                <a:gd name="f14" fmla="val 2773"/>
                <a:gd name="f15" fmla="val 347"/>
                <a:gd name="f16" fmla="val 5104"/>
                <a:gd name="f17" fmla="val 5325"/>
                <a:gd name="f18" fmla="val 5482"/>
                <a:gd name="f19" fmla="val 5262"/>
                <a:gd name="f20" fmla="val 4127"/>
                <a:gd name="f21" fmla="*/ f0 1 5483"/>
                <a:gd name="f22" fmla="*/ f1 1 2774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5483"/>
                <a:gd name="f29" fmla="*/ f26 1 2774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5483" h="277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cubicBezTo>
                    <a:pt x="f19" y="f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8" name="Google Shape;6884;p88">
            <a:extLst>
              <a:ext uri="{FF2B5EF4-FFF2-40B4-BE49-F238E27FC236}">
                <a16:creationId xmlns:a16="http://schemas.microsoft.com/office/drawing/2014/main" id="{EA17905D-1F91-87E6-6518-31755B01AB7E}"/>
              </a:ext>
            </a:extLst>
          </p:cNvPr>
          <p:cNvGrpSpPr/>
          <p:nvPr/>
        </p:nvGrpSpPr>
        <p:grpSpPr>
          <a:xfrm>
            <a:off x="7495163" y="916356"/>
            <a:ext cx="428515" cy="451036"/>
            <a:chOff x="7495163" y="916356"/>
            <a:chExt cx="428515" cy="451036"/>
          </a:xfrm>
        </p:grpSpPr>
        <p:sp>
          <p:nvSpPr>
            <p:cNvPr id="79" name="Google Shape;6885;p88">
              <a:extLst>
                <a:ext uri="{FF2B5EF4-FFF2-40B4-BE49-F238E27FC236}">
                  <a16:creationId xmlns:a16="http://schemas.microsoft.com/office/drawing/2014/main" id="{EC9AA4D1-D4C1-5C95-592C-B6879100E600}"/>
                </a:ext>
              </a:extLst>
            </p:cNvPr>
            <p:cNvSpPr/>
            <p:nvPr/>
          </p:nvSpPr>
          <p:spPr>
            <a:xfrm>
              <a:off x="7814069" y="1246848"/>
              <a:ext cx="51151" cy="52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1356"/>
                <a:gd name="f5" fmla="val 662"/>
                <a:gd name="f6" fmla="val 284"/>
                <a:gd name="f7" fmla="val 1"/>
                <a:gd name="f8" fmla="val 315"/>
                <a:gd name="f9" fmla="val 693"/>
                <a:gd name="f10" fmla="val 1040"/>
                <a:gd name="f11" fmla="val 1355"/>
                <a:gd name="f12" fmla="*/ f0 1 1324"/>
                <a:gd name="f13" fmla="*/ f1 1 135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324"/>
                <a:gd name="f20" fmla="*/ f17 1 135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324" h="135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cubicBezTo>
                    <a:pt x="f10" y="f11"/>
                    <a:pt x="f3" y="f10"/>
                    <a:pt x="f3" y="f9"/>
                  </a:cubicBezTo>
                  <a:cubicBezTo>
                    <a:pt x="f3" y="f8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6886;p88">
              <a:extLst>
                <a:ext uri="{FF2B5EF4-FFF2-40B4-BE49-F238E27FC236}">
                  <a16:creationId xmlns:a16="http://schemas.microsoft.com/office/drawing/2014/main" id="{8D50277E-04F3-791D-E71C-56682E9FEDC9}"/>
                </a:ext>
              </a:extLst>
            </p:cNvPr>
            <p:cNvSpPr/>
            <p:nvPr/>
          </p:nvSpPr>
          <p:spPr>
            <a:xfrm>
              <a:off x="7680191" y="916978"/>
              <a:ext cx="26810" cy="1594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4128"/>
                <a:gd name="f5" fmla="val 347"/>
                <a:gd name="f6" fmla="val 1"/>
                <a:gd name="f7" fmla="val 158"/>
                <a:gd name="f8" fmla="val 95"/>
                <a:gd name="f9" fmla="val 4096"/>
                <a:gd name="f10" fmla="val 221"/>
                <a:gd name="f11" fmla="val 473"/>
                <a:gd name="f12" fmla="val 567"/>
                <a:gd name="f13" fmla="val 693"/>
                <a:gd name="f14" fmla="val 536"/>
                <a:gd name="f15" fmla="*/ f0 1 694"/>
                <a:gd name="f16" fmla="*/ f1 1 4128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94"/>
                <a:gd name="f23" fmla="*/ f20 1 4128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94" h="4128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4"/>
                  </a:lnTo>
                  <a:cubicBezTo>
                    <a:pt x="f8" y="f9"/>
                    <a:pt x="f10" y="f9"/>
                    <a:pt x="f5" y="f9"/>
                  </a:cubicBezTo>
                  <a:cubicBezTo>
                    <a:pt x="f11" y="f9"/>
                    <a:pt x="f12" y="f9"/>
                    <a:pt x="f13" y="f4"/>
                  </a:cubicBezTo>
                  <a:lnTo>
                    <a:pt x="f13" y="f5"/>
                  </a:lnTo>
                  <a:cubicBezTo>
                    <a:pt x="f13" y="f7"/>
                    <a:pt x="f14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6887;p88">
              <a:extLst>
                <a:ext uri="{FF2B5EF4-FFF2-40B4-BE49-F238E27FC236}">
                  <a16:creationId xmlns:a16="http://schemas.microsoft.com/office/drawing/2014/main" id="{B3D7E191-B9E5-79E9-4755-0986829D764C}"/>
                </a:ext>
              </a:extLst>
            </p:cNvPr>
            <p:cNvSpPr/>
            <p:nvPr/>
          </p:nvSpPr>
          <p:spPr>
            <a:xfrm>
              <a:off x="7653418" y="1103013"/>
              <a:ext cx="79123" cy="793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54"/>
                <a:gd name="f5" fmla="val 938"/>
                <a:gd name="f6" fmla="val 417"/>
                <a:gd name="f7" fmla="val 451"/>
                <a:gd name="f8" fmla="val 1014"/>
                <a:gd name="f9" fmla="val 1549"/>
                <a:gd name="f10" fmla="val 473"/>
                <a:gd name="f11" fmla="val 1040"/>
                <a:gd name="f12" fmla="val 1575"/>
                <a:gd name="f13" fmla="val 1581"/>
                <a:gd name="f14" fmla="val 447"/>
                <a:gd name="f15" fmla="val 6"/>
                <a:gd name="f16" fmla="val 1006"/>
                <a:gd name="f17" fmla="val 2"/>
                <a:gd name="f18" fmla="val 972"/>
                <a:gd name="f19" fmla="*/ f0 1 2048"/>
                <a:gd name="f20" fmla="*/ f1 1 205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048"/>
                <a:gd name="f27" fmla="*/ f24 1 205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048" h="205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10" y="f4"/>
                    <a:pt x="f11" y="f4"/>
                  </a:cubicBezTo>
                  <a:cubicBezTo>
                    <a:pt x="f12" y="f4"/>
                    <a:pt x="f3" y="f13"/>
                    <a:pt x="f3" y="f8"/>
                  </a:cubicBezTo>
                  <a:cubicBezTo>
                    <a:pt x="f3" y="f14"/>
                    <a:pt x="f12" y="f15"/>
                    <a:pt x="f11" y="f15"/>
                  </a:cubicBezTo>
                  <a:cubicBezTo>
                    <a:pt x="f16" y="f17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6888;p88">
              <a:extLst>
                <a:ext uri="{FF2B5EF4-FFF2-40B4-BE49-F238E27FC236}">
                  <a16:creationId xmlns:a16="http://schemas.microsoft.com/office/drawing/2014/main" id="{52721FDF-5969-39D0-D43D-2CAF2232FE30}"/>
                </a:ext>
              </a:extLst>
            </p:cNvPr>
            <p:cNvSpPr/>
            <p:nvPr/>
          </p:nvSpPr>
          <p:spPr>
            <a:xfrm>
              <a:off x="7576727" y="1190868"/>
              <a:ext cx="247116" cy="1765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6"/>
                <a:gd name="f4" fmla="val 4569"/>
                <a:gd name="f5" fmla="val 1954"/>
                <a:gd name="f6" fmla="val 2520"/>
                <a:gd name="f7" fmla="val 4222"/>
                <a:gd name="f8" fmla="val 4411"/>
                <a:gd name="f9" fmla="val 158"/>
                <a:gd name="f10" fmla="val 4568"/>
                <a:gd name="f11" fmla="val 347"/>
                <a:gd name="f12" fmla="val 3781"/>
                <a:gd name="f13" fmla="val 3970"/>
                <a:gd name="f14" fmla="val 4127"/>
                <a:gd name="f15" fmla="val 3875"/>
                <a:gd name="f16" fmla="val 5136"/>
                <a:gd name="f17" fmla="val 5577"/>
                <a:gd name="f18" fmla="val 3844"/>
                <a:gd name="f19" fmla="val 6018"/>
                <a:gd name="f20" fmla="val 3718"/>
                <a:gd name="f21" fmla="val 3434"/>
                <a:gd name="f22" fmla="val 5986"/>
                <a:gd name="f23" fmla="val 3277"/>
                <a:gd name="f24" fmla="val 5608"/>
                <a:gd name="f25" fmla="val 2930"/>
                <a:gd name="f26" fmla="val 5514"/>
                <a:gd name="f27" fmla="val 2489"/>
                <a:gd name="f28" fmla="val 4442"/>
                <a:gd name="f29" fmla="val 3497"/>
                <a:gd name="f30" fmla="val 2741"/>
                <a:gd name="f31" fmla="val 1733"/>
                <a:gd name="f32" fmla="val 788"/>
                <a:gd name="f33" fmla="val 410"/>
                <a:gd name="f34" fmla="val 2426"/>
                <a:gd name="f35" fmla="val 315"/>
                <a:gd name="f36" fmla="val 2206"/>
                <a:gd name="f37" fmla="val 189"/>
                <a:gd name="f38" fmla="*/ f0 1 6396"/>
                <a:gd name="f39" fmla="*/ f1 1 4569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6396"/>
                <a:gd name="f46" fmla="*/ f43 1 4569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6396" h="4569">
                  <a:moveTo>
                    <a:pt x="f5" y="f2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15"/>
                  </a:lnTo>
                  <a:lnTo>
                    <a:pt x="f16" y="f15"/>
                  </a:lnTo>
                  <a:cubicBezTo>
                    <a:pt x="f17" y="f18"/>
                    <a:pt x="f19" y="f20"/>
                    <a:pt x="f3" y="f21"/>
                  </a:cubicBezTo>
                  <a:cubicBezTo>
                    <a:pt x="f22" y="f23"/>
                    <a:pt x="f24" y="f25"/>
                    <a:pt x="f26" y="f27"/>
                  </a:cubicBezTo>
                  <a:lnTo>
                    <a:pt x="f28" y="f27"/>
                  </a:lnTo>
                  <a:cubicBezTo>
                    <a:pt x="f29" y="f27"/>
                    <a:pt x="f30" y="f31"/>
                    <a:pt x="f30" y="f32"/>
                  </a:cubicBezTo>
                  <a:lnTo>
                    <a:pt x="f30" y="f33"/>
                  </a:lnTo>
                  <a:cubicBezTo>
                    <a:pt x="f34" y="f35"/>
                    <a:pt x="f36" y="f37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6889;p88">
              <a:extLst>
                <a:ext uri="{FF2B5EF4-FFF2-40B4-BE49-F238E27FC236}">
                  <a16:creationId xmlns:a16="http://schemas.microsoft.com/office/drawing/2014/main" id="{B56597C9-BE20-A9CC-94E3-5470871C0F35}"/>
                </a:ext>
              </a:extLst>
            </p:cNvPr>
            <p:cNvSpPr/>
            <p:nvPr/>
          </p:nvSpPr>
          <p:spPr>
            <a:xfrm>
              <a:off x="7705731" y="1048451"/>
              <a:ext cx="197236" cy="2142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05"/>
                <a:gd name="f4" fmla="val 5545"/>
                <a:gd name="f5" fmla="val 4128"/>
                <a:gd name="f6" fmla="val 694"/>
                <a:gd name="f7" fmla="val 662"/>
                <a:gd name="f8" fmla="val 1040"/>
                <a:gd name="f9" fmla="val 1103"/>
                <a:gd name="f10" fmla="val 1355"/>
                <a:gd name="f11" fmla="val 1387"/>
                <a:gd name="f12" fmla="val 1827"/>
                <a:gd name="f13" fmla="val 2426"/>
                <a:gd name="f14" fmla="val 3245"/>
                <a:gd name="f15" fmla="val 788"/>
                <a:gd name="f16" fmla="val 3938"/>
                <a:gd name="f17" fmla="val 1"/>
                <a:gd name="f18" fmla="val 4127"/>
                <a:gd name="f19" fmla="val 4505"/>
                <a:gd name="f20" fmla="val 5072"/>
                <a:gd name="f21" fmla="val 473"/>
                <a:gd name="f22" fmla="val 1009"/>
                <a:gd name="f23" fmla="val 2080"/>
                <a:gd name="f24" fmla="val 2238"/>
                <a:gd name="f25" fmla="val 4946"/>
                <a:gd name="f26" fmla="val 2742"/>
                <a:gd name="f27" fmla="val 3372"/>
                <a:gd name="f28" fmla="val 3624"/>
                <a:gd name="f29" fmla="val 3844"/>
                <a:gd name="f30" fmla="val 4600"/>
                <a:gd name="f31" fmla="val 4065"/>
                <a:gd name="f32" fmla="val 4726"/>
                <a:gd name="f33" fmla="val 4443"/>
                <a:gd name="f34" fmla="val 4064"/>
                <a:gd name="f35" fmla="val 4758"/>
                <a:gd name="f36" fmla="val 4916"/>
                <a:gd name="f37" fmla="val 3655"/>
                <a:gd name="f38" fmla="val 3340"/>
                <a:gd name="f39" fmla="val 2993"/>
                <a:gd name="f40" fmla="val 4947"/>
                <a:gd name="f41" fmla="val 2678"/>
                <a:gd name="f42" fmla="val 1008"/>
                <a:gd name="f43" fmla="*/ f0 1 5105"/>
                <a:gd name="f44" fmla="*/ f1 1 5545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105"/>
                <a:gd name="f51" fmla="*/ f48 1 5545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105" h="5545">
                  <a:moveTo>
                    <a:pt x="f5" y="f2"/>
                  </a:moveTo>
                  <a:lnTo>
                    <a:pt x="f6" y="f7"/>
                  </a:lnTo>
                  <a:lnTo>
                    <a:pt x="f6" y="f8"/>
                  </a:lnTo>
                  <a:cubicBezTo>
                    <a:pt x="f9" y="f10"/>
                    <a:pt x="f11" y="f12"/>
                    <a:pt x="f11" y="f13"/>
                  </a:cubicBezTo>
                  <a:cubicBezTo>
                    <a:pt x="f11" y="f14"/>
                    <a:pt x="f15" y="f16"/>
                    <a:pt x="f17" y="f18"/>
                  </a:cubicBezTo>
                  <a:lnTo>
                    <a:pt x="f17" y="f19"/>
                  </a:lnTo>
                  <a:cubicBezTo>
                    <a:pt x="f17" y="f20"/>
                    <a:pt x="f21" y="f4"/>
                    <a:pt x="f22" y="f4"/>
                  </a:cubicBezTo>
                  <a:lnTo>
                    <a:pt x="f23" y="f4"/>
                  </a:lnTo>
                  <a:cubicBezTo>
                    <a:pt x="f24" y="f25"/>
                    <a:pt x="f26" y="f19"/>
                    <a:pt x="f27" y="f19"/>
                  </a:cubicBezTo>
                  <a:cubicBezTo>
                    <a:pt x="f28" y="f19"/>
                    <a:pt x="f29" y="f30"/>
                    <a:pt x="f31" y="f32"/>
                  </a:cubicBezTo>
                  <a:lnTo>
                    <a:pt x="f31" y="f18"/>
                  </a:lnTo>
                  <a:lnTo>
                    <a:pt x="f5" y="f18"/>
                  </a:lnTo>
                  <a:cubicBezTo>
                    <a:pt x="f33" y="f34"/>
                    <a:pt x="f35" y="f16"/>
                    <a:pt x="f36" y="f37"/>
                  </a:cubicBezTo>
                  <a:cubicBezTo>
                    <a:pt x="f3" y="f38"/>
                    <a:pt x="f3" y="f39"/>
                    <a:pt x="f40" y="f41"/>
                  </a:cubicBezTo>
                  <a:lnTo>
                    <a:pt x="f5" y="f42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6890;p88">
              <a:extLst>
                <a:ext uri="{FF2B5EF4-FFF2-40B4-BE49-F238E27FC236}">
                  <a16:creationId xmlns:a16="http://schemas.microsoft.com/office/drawing/2014/main" id="{B2A109AF-43F8-66BF-B677-3C3EBC8DBD8F}"/>
                </a:ext>
              </a:extLst>
            </p:cNvPr>
            <p:cNvSpPr/>
            <p:nvPr/>
          </p:nvSpPr>
          <p:spPr>
            <a:xfrm>
              <a:off x="7734937" y="916356"/>
              <a:ext cx="188741" cy="1296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3357"/>
                <a:gd name="f5" fmla="val 3376"/>
                <a:gd name="f6" fmla="val 1"/>
                <a:gd name="f7" fmla="val 3025"/>
                <a:gd name="f8" fmla="val 2679"/>
                <a:gd name="f9" fmla="val 143"/>
                <a:gd name="f10" fmla="val 2427"/>
                <a:gd name="f11" fmla="val 426"/>
                <a:gd name="f12" fmla="val 2143"/>
                <a:gd name="f13" fmla="val 678"/>
                <a:gd name="f14" fmla="val 3356"/>
                <a:gd name="f15" fmla="val 4191"/>
                <a:gd name="f16" fmla="val 2537"/>
                <a:gd name="f17" fmla="val 4349"/>
                <a:gd name="f18" fmla="val 2379"/>
                <a:gd name="f19" fmla="val 4884"/>
                <a:gd name="f20" fmla="val 1844"/>
                <a:gd name="f21" fmla="val 962"/>
                <a:gd name="f22" fmla="val 4081"/>
                <a:gd name="f23" fmla="val 3726"/>
                <a:gd name="f24" fmla="*/ f0 1 4885"/>
                <a:gd name="f25" fmla="*/ f1 1 3357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885"/>
                <a:gd name="f32" fmla="*/ f29 1 3357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885" h="33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6" y="f13"/>
                  </a:lnTo>
                  <a:lnTo>
                    <a:pt x="f6" y="f14"/>
                  </a:lnTo>
                  <a:lnTo>
                    <a:pt x="f15" y="f16"/>
                  </a:lnTo>
                  <a:lnTo>
                    <a:pt x="f17" y="f18"/>
                  </a:lnTo>
                  <a:cubicBezTo>
                    <a:pt x="f19" y="f20"/>
                    <a:pt x="f19" y="f21"/>
                    <a:pt x="f17" y="f11"/>
                  </a:cubicBez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6891;p88">
              <a:extLst>
                <a:ext uri="{FF2B5EF4-FFF2-40B4-BE49-F238E27FC236}">
                  <a16:creationId xmlns:a16="http://schemas.microsoft.com/office/drawing/2014/main" id="{AB2E01C6-F6D3-DF08-6993-E59509362717}"/>
                </a:ext>
              </a:extLst>
            </p:cNvPr>
            <p:cNvSpPr/>
            <p:nvPr/>
          </p:nvSpPr>
          <p:spPr>
            <a:xfrm>
              <a:off x="7495163" y="944986"/>
              <a:ext cx="158255" cy="3067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6"/>
                <a:gd name="f4" fmla="val 7940"/>
                <a:gd name="f5" fmla="val 1828"/>
                <a:gd name="f6" fmla="val 95"/>
                <a:gd name="f7" fmla="val 1985"/>
                <a:gd name="f8" fmla="val 4316"/>
                <a:gd name="f9" fmla="val 5766"/>
                <a:gd name="f10" fmla="val 757"/>
                <a:gd name="f11" fmla="val 7120"/>
                <a:gd name="f12" fmla="val 1954"/>
                <a:gd name="f13" fmla="val 7939"/>
                <a:gd name="f14" fmla="val 3592"/>
                <a:gd name="f15" fmla="val 5829"/>
                <a:gd name="f16" fmla="val 3466"/>
                <a:gd name="f17" fmla="val 5576"/>
                <a:gd name="f18" fmla="val 3434"/>
                <a:gd name="f19" fmla="val 5356"/>
                <a:gd name="f20" fmla="val 5104"/>
                <a:gd name="f21" fmla="val 4568"/>
                <a:gd name="f22" fmla="val 3718"/>
                <a:gd name="f23" fmla="val 4033"/>
                <a:gd name="f24" fmla="*/ f0 1 4096"/>
                <a:gd name="f25" fmla="*/ f1 1 7940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096"/>
                <a:gd name="f32" fmla="*/ f29 1 7940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096" h="7940">
                  <a:moveTo>
                    <a:pt x="f3" y="f2"/>
                  </a:moveTo>
                  <a:cubicBezTo>
                    <a:pt x="f5" y="f6"/>
                    <a:pt x="f2" y="f7"/>
                    <a:pt x="f2" y="f8"/>
                  </a:cubicBezTo>
                  <a:cubicBezTo>
                    <a:pt x="f2" y="f9"/>
                    <a:pt x="f10" y="f11"/>
                    <a:pt x="f12" y="f13"/>
                  </a:cubicBezTo>
                  <a:lnTo>
                    <a:pt x="f14" y="f15"/>
                  </a:ln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23"/>
                    <a:pt x="f3" y="f22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6" name="Google Shape;6922;p88">
            <a:extLst>
              <a:ext uri="{FF2B5EF4-FFF2-40B4-BE49-F238E27FC236}">
                <a16:creationId xmlns:a16="http://schemas.microsoft.com/office/drawing/2014/main" id="{B6F03177-22DC-1DFE-DD4A-7AB517F5FB7C}"/>
              </a:ext>
            </a:extLst>
          </p:cNvPr>
          <p:cNvGrpSpPr/>
          <p:nvPr/>
        </p:nvGrpSpPr>
        <p:grpSpPr>
          <a:xfrm>
            <a:off x="4970687" y="916887"/>
            <a:ext cx="423596" cy="450424"/>
            <a:chOff x="4970687" y="916887"/>
            <a:chExt cx="423596" cy="450424"/>
          </a:xfrm>
        </p:grpSpPr>
        <p:sp>
          <p:nvSpPr>
            <p:cNvPr id="87" name="Google Shape;6923;p88">
              <a:extLst>
                <a:ext uri="{FF2B5EF4-FFF2-40B4-BE49-F238E27FC236}">
                  <a16:creationId xmlns:a16="http://schemas.microsoft.com/office/drawing/2014/main" id="{3382E20E-BA76-1196-D893-4684EDF1793A}"/>
                </a:ext>
              </a:extLst>
            </p:cNvPr>
            <p:cNvSpPr/>
            <p:nvPr/>
          </p:nvSpPr>
          <p:spPr>
            <a:xfrm>
              <a:off x="5051008" y="1206587"/>
              <a:ext cx="130283" cy="535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1387"/>
                <a:gd name="f5" fmla="val 1670"/>
                <a:gd name="f6" fmla="val 1"/>
                <a:gd name="f7" fmla="val 883"/>
                <a:gd name="f8" fmla="val 158"/>
                <a:gd name="f9" fmla="val 599"/>
                <a:gd name="f10" fmla="val 3371"/>
                <a:gd name="f11" fmla="val 3214"/>
                <a:gd name="f12" fmla="val 2489"/>
                <a:gd name="f13" fmla="*/ f0 1 3372"/>
                <a:gd name="f14" fmla="*/ f1 1 1387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372"/>
                <a:gd name="f21" fmla="*/ f18 1 1387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372" h="1387">
                  <a:moveTo>
                    <a:pt x="f5" y="f6"/>
                  </a:moveTo>
                  <a:cubicBezTo>
                    <a:pt x="f7" y="f6"/>
                    <a:pt x="f8" y="f9"/>
                    <a:pt x="f2" y="f4"/>
                  </a:cubicBezTo>
                  <a:lnTo>
                    <a:pt x="f10" y="f4"/>
                  </a:lnTo>
                  <a:cubicBezTo>
                    <a:pt x="f11" y="f9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Google Shape;6924;p88">
              <a:extLst>
                <a:ext uri="{FF2B5EF4-FFF2-40B4-BE49-F238E27FC236}">
                  <a16:creationId xmlns:a16="http://schemas.microsoft.com/office/drawing/2014/main" id="{E90A7075-519B-238F-DCB3-E1FB00070494}"/>
                </a:ext>
              </a:extLst>
            </p:cNvPr>
            <p:cNvSpPr/>
            <p:nvPr/>
          </p:nvSpPr>
          <p:spPr>
            <a:xfrm>
              <a:off x="5154472" y="1143301"/>
              <a:ext cx="107140" cy="1168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3025"/>
                <a:gd name="f5" fmla="val 2111"/>
                <a:gd name="f6" fmla="val 1387"/>
                <a:gd name="f7" fmla="val 221"/>
                <a:gd name="f8" fmla="val 1298"/>
                <a:gd name="f9" fmla="val 265"/>
                <a:gd name="f10" fmla="val 1179"/>
                <a:gd name="f11" fmla="val 290"/>
                <a:gd name="f12" fmla="val 1049"/>
                <a:gd name="f13" fmla="val 808"/>
                <a:gd name="f14" fmla="val 531"/>
                <a:gd name="f15" fmla="val 205"/>
                <a:gd name="f16" fmla="val 347"/>
                <a:gd name="f17" fmla="val 378"/>
                <a:gd name="f18" fmla="val 63"/>
                <a:gd name="f19" fmla="val 189"/>
                <a:gd name="f20" fmla="val 315"/>
                <a:gd name="f21" fmla="val 662"/>
                <a:gd name="f22" fmla="val 977"/>
                <a:gd name="f23" fmla="val 1229"/>
                <a:gd name="f24" fmla="val 725"/>
                <a:gd name="f25" fmla="val 1575"/>
                <a:gd name="f26" fmla="val 2237"/>
                <a:gd name="f27" fmla="val 1355"/>
                <a:gd name="f28" fmla="val 2521"/>
                <a:gd name="f29" fmla="val 2300"/>
                <a:gd name="f30" fmla="val 126"/>
                <a:gd name="f31" fmla="*/ f0 1 2773"/>
                <a:gd name="f32" fmla="*/ f1 1 3025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773"/>
                <a:gd name="f39" fmla="*/ f36 1 3025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773" h="3025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6" y="f2"/>
                  </a:cubicBezTo>
                  <a:lnTo>
                    <a:pt x="f16" y="f2"/>
                  </a:lnTo>
                  <a:cubicBezTo>
                    <a:pt x="f17" y="f18"/>
                    <a:pt x="f17" y="f19"/>
                    <a:pt x="f17" y="f20"/>
                  </a:cubicBezTo>
                  <a:cubicBezTo>
                    <a:pt x="f17" y="f21"/>
                    <a:pt x="f7" y="f22"/>
                    <a:pt x="f2" y="f23"/>
                  </a:cubicBezTo>
                  <a:cubicBezTo>
                    <a:pt x="f24" y="f25"/>
                    <a:pt x="f23" y="f26"/>
                    <a:pt x="f27" y="f4"/>
                  </a:cubicBezTo>
                  <a:lnTo>
                    <a:pt x="f3" y="f4"/>
                  </a:lnTo>
                  <a:lnTo>
                    <a:pt x="f3" y="f7"/>
                  </a:lnTo>
                  <a:cubicBezTo>
                    <a:pt x="f28" y="f19"/>
                    <a:pt x="f29" y="f30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Google Shape;6925;p88">
              <a:extLst>
                <a:ext uri="{FF2B5EF4-FFF2-40B4-BE49-F238E27FC236}">
                  <a16:creationId xmlns:a16="http://schemas.microsoft.com/office/drawing/2014/main" id="{538E0949-AA73-EB85-DBF6-069E878321DB}"/>
                </a:ext>
              </a:extLst>
            </p:cNvPr>
            <p:cNvSpPr/>
            <p:nvPr/>
          </p:nvSpPr>
          <p:spPr>
            <a:xfrm>
              <a:off x="4974317" y="996019"/>
              <a:ext cx="194803" cy="264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42"/>
                <a:gd name="f4" fmla="val 6837"/>
                <a:gd name="f5" fmla="val 1"/>
                <a:gd name="f6" fmla="val 1418"/>
                <a:gd name="f7" fmla="val 1450"/>
                <a:gd name="f8" fmla="val 6018"/>
                <a:gd name="f9" fmla="val 1954"/>
                <a:gd name="f10" fmla="val 5356"/>
                <a:gd name="f11" fmla="val 2679"/>
                <a:gd name="f12" fmla="val 4978"/>
                <a:gd name="f13" fmla="val 2427"/>
                <a:gd name="f14" fmla="val 4757"/>
                <a:gd name="f15" fmla="val 2301"/>
                <a:gd name="f16" fmla="val 4442"/>
                <a:gd name="f17" fmla="val 4064"/>
                <a:gd name="f18" fmla="val 3340"/>
                <a:gd name="f19" fmla="val 2931"/>
                <a:gd name="f20" fmla="val 2710"/>
                <a:gd name="f21" fmla="val 3687"/>
                <a:gd name="f22" fmla="val 4128"/>
                <a:gd name="f23" fmla="val 4474"/>
                <a:gd name="f24" fmla="val 2899"/>
                <a:gd name="f25" fmla="val 4758"/>
                <a:gd name="f26" fmla="val 3214"/>
                <a:gd name="f27" fmla="val 4726"/>
                <a:gd name="f28" fmla="val 3056"/>
                <a:gd name="f29" fmla="val 4789"/>
                <a:gd name="f30" fmla="val 2741"/>
                <a:gd name="f31" fmla="val 5041"/>
                <a:gd name="f32" fmla="val 2016"/>
                <a:gd name="f33" fmla="val 4821"/>
                <a:gd name="f34" fmla="val 1607"/>
                <a:gd name="f35" fmla="val 1134"/>
                <a:gd name="f36" fmla="val 662"/>
                <a:gd name="f37" fmla="val 410"/>
                <a:gd name="f38" fmla="val 189"/>
                <a:gd name="f39" fmla="*/ f0 1 5042"/>
                <a:gd name="f40" fmla="*/ f1 1 6837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5042"/>
                <a:gd name="f47" fmla="*/ f44 1 6837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5042" h="6837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5" y="f17"/>
                  </a:cubicBezTo>
                  <a:cubicBezTo>
                    <a:pt x="f15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8"/>
                    <a:pt x="f25" y="f24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25" y="f35"/>
                    <a:pt x="f25" y="f36"/>
                  </a:cubicBezTo>
                  <a:cubicBezTo>
                    <a:pt x="f25" y="f37"/>
                    <a:pt x="f29" y="f38"/>
                    <a:pt x="f33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6926;p88">
              <a:extLst>
                <a:ext uri="{FF2B5EF4-FFF2-40B4-BE49-F238E27FC236}">
                  <a16:creationId xmlns:a16="http://schemas.microsoft.com/office/drawing/2014/main" id="{347C78C3-3038-7332-D705-86C4970EC011}"/>
                </a:ext>
              </a:extLst>
            </p:cNvPr>
            <p:cNvSpPr/>
            <p:nvPr/>
          </p:nvSpPr>
          <p:spPr>
            <a:xfrm>
              <a:off x="5091187" y="1127455"/>
              <a:ext cx="52349" cy="52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5"/>
                <a:gd name="f4" fmla="val 1356"/>
                <a:gd name="f5" fmla="val 662"/>
                <a:gd name="f6" fmla="val 1"/>
                <a:gd name="f7" fmla="val 315"/>
                <a:gd name="f8" fmla="val 316"/>
                <a:gd name="f9" fmla="val 694"/>
                <a:gd name="f10" fmla="val 1040"/>
                <a:gd name="f11" fmla="*/ f0 1 1355"/>
                <a:gd name="f12" fmla="*/ f1 1 135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355"/>
                <a:gd name="f19" fmla="*/ f16 1 135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355" h="1356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3"/>
                    <a:pt x="f5" y="f3"/>
                  </a:cubicBezTo>
                  <a:cubicBezTo>
                    <a:pt x="f10" y="f3"/>
                    <a:pt x="f3" y="f10"/>
                    <a:pt x="f3" y="f9"/>
                  </a:cubicBezTo>
                  <a:cubicBezTo>
                    <a:pt x="f3" y="f8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6927;p88">
              <a:extLst>
                <a:ext uri="{FF2B5EF4-FFF2-40B4-BE49-F238E27FC236}">
                  <a16:creationId xmlns:a16="http://schemas.microsoft.com/office/drawing/2014/main" id="{0B398715-34EA-5F41-1180-CA27F2AE88F3}"/>
                </a:ext>
              </a:extLst>
            </p:cNvPr>
            <p:cNvSpPr/>
            <p:nvPr/>
          </p:nvSpPr>
          <p:spPr>
            <a:xfrm>
              <a:off x="5182444" y="917545"/>
              <a:ext cx="211839" cy="2099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434"/>
                <a:gd name="f5" fmla="val 2710"/>
                <a:gd name="f6" fmla="val 992"/>
                <a:gd name="f7" fmla="val 2899"/>
                <a:gd name="f8" fmla="val 3057"/>
                <a:gd name="f9" fmla="val 1149"/>
                <a:gd name="f10" fmla="val 1338"/>
                <a:gd name="f11" fmla="val 1559"/>
                <a:gd name="f12" fmla="val 1716"/>
                <a:gd name="f13" fmla="val 2521"/>
                <a:gd name="f14" fmla="val 2364"/>
                <a:gd name="f15" fmla="val 2395"/>
                <a:gd name="f16" fmla="val 2553"/>
                <a:gd name="f17" fmla="val 2742"/>
                <a:gd name="f18" fmla="val 2346"/>
                <a:gd name="f19" fmla="val 2962"/>
                <a:gd name="f20" fmla="val 3120"/>
                <a:gd name="f21" fmla="val 2504"/>
                <a:gd name="f22" fmla="val 2693"/>
                <a:gd name="f23" fmla="val 4079"/>
                <a:gd name="f24" fmla="val 4268"/>
                <a:gd name="f25" fmla="val 4426"/>
                <a:gd name="f26" fmla="val 2646"/>
                <a:gd name="f27" fmla="val 1359"/>
                <a:gd name="f28" fmla="val 1"/>
                <a:gd name="f29" fmla="val 1099"/>
                <a:gd name="f30" fmla="val 2724"/>
                <a:gd name="f31" fmla="val 3197"/>
                <a:gd name="f32" fmla="val 127"/>
                <a:gd name="f33" fmla="val 3638"/>
                <a:gd name="f34" fmla="val 348"/>
                <a:gd name="f35" fmla="val 4016"/>
                <a:gd name="f36" fmla="val 33"/>
                <a:gd name="f37" fmla="val 4961"/>
                <a:gd name="f38" fmla="val 5087"/>
                <a:gd name="f39" fmla="val 5245"/>
                <a:gd name="f40" fmla="val 5339"/>
                <a:gd name="f41" fmla="val 167"/>
                <a:gd name="f42" fmla="val 5399"/>
                <a:gd name="f43" fmla="val 245"/>
                <a:gd name="f44" fmla="val 5421"/>
                <a:gd name="f45" fmla="val 329"/>
                <a:gd name="f46" fmla="val 377"/>
                <a:gd name="f47" fmla="val 427"/>
                <a:gd name="f48" fmla="val 5414"/>
                <a:gd name="f49" fmla="val 474"/>
                <a:gd name="f50" fmla="val 5402"/>
                <a:gd name="f51" fmla="val 1419"/>
                <a:gd name="f52" fmla="val 1797"/>
                <a:gd name="f53" fmla="val 2238"/>
                <a:gd name="f54" fmla="val 4254"/>
                <a:gd name="f55" fmla="val 4237"/>
                <a:gd name="f56" fmla="val 1275"/>
                <a:gd name="f57" fmla="val 4317"/>
                <a:gd name="f58" fmla="val 78"/>
                <a:gd name="f59" fmla="val 15"/>
                <a:gd name="f60" fmla="val 2815"/>
                <a:gd name="f61" fmla="val 5"/>
                <a:gd name="f62" fmla="val 2731"/>
                <a:gd name="f63" fmla="*/ f0 1 5483"/>
                <a:gd name="f64" fmla="*/ f1 1 5434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5483"/>
                <a:gd name="f71" fmla="*/ f68 1 5434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5483" h="543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5" y="f9"/>
                    <a:pt x="f16" y="f6"/>
                    <a:pt x="f5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0" y="f22"/>
                  </a:cubicBezTo>
                  <a:lnTo>
                    <a:pt x="f20" y="f23"/>
                  </a:lnTo>
                  <a:cubicBezTo>
                    <a:pt x="f20" y="f24"/>
                    <a:pt x="f19" y="f25"/>
                    <a:pt x="f17" y="f25"/>
                  </a:cubicBezTo>
                  <a:cubicBezTo>
                    <a:pt x="f16" y="f25"/>
                    <a:pt x="f15" y="f24"/>
                    <a:pt x="f15" y="f23"/>
                  </a:cubicBezTo>
                  <a:lnTo>
                    <a:pt x="f15" y="f22"/>
                  </a:lnTo>
                  <a:cubicBezTo>
                    <a:pt x="f15" y="f21"/>
                    <a:pt x="f16" y="f18"/>
                    <a:pt x="f17" y="f18"/>
                  </a:cubicBezTo>
                  <a:close/>
                  <a:moveTo>
                    <a:pt x="f26" y="f2"/>
                  </a:moveTo>
                  <a:cubicBezTo>
                    <a:pt x="f27" y="f2"/>
                    <a:pt x="f28" y="f29"/>
                    <a:pt x="f28" y="f30"/>
                  </a:cubicBezTo>
                  <a:cubicBezTo>
                    <a:pt x="f28" y="f31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28" y="f38"/>
                    <a:pt x="f36" y="f39"/>
                    <a:pt x="f32" y="f40"/>
                  </a:cubicBez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51" y="f38"/>
                  </a:lnTo>
                  <a:cubicBezTo>
                    <a:pt x="f52" y="f40"/>
                    <a:pt x="f53" y="f4"/>
                    <a:pt x="f17" y="f4"/>
                  </a:cubicBezTo>
                  <a:cubicBezTo>
                    <a:pt x="f54" y="f4"/>
                    <a:pt x="f3" y="f55"/>
                    <a:pt x="f3" y="f30"/>
                  </a:cubicBezTo>
                  <a:cubicBezTo>
                    <a:pt x="f3" y="f56"/>
                    <a:pt x="f57" y="f58"/>
                    <a:pt x="f7" y="f59"/>
                  </a:cubicBezTo>
                  <a:cubicBezTo>
                    <a:pt x="f60" y="f61"/>
                    <a:pt x="f62" y="f2"/>
                    <a:pt x="f26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6928;p88">
              <a:extLst>
                <a:ext uri="{FF2B5EF4-FFF2-40B4-BE49-F238E27FC236}">
                  <a16:creationId xmlns:a16="http://schemas.microsoft.com/office/drawing/2014/main" id="{A6042F3B-B2E7-B9B4-9122-3E7FC12ABC4A}"/>
                </a:ext>
              </a:extLst>
            </p:cNvPr>
            <p:cNvSpPr/>
            <p:nvPr/>
          </p:nvSpPr>
          <p:spPr>
            <a:xfrm>
              <a:off x="4970687" y="1285710"/>
              <a:ext cx="290934" cy="816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0"/>
                <a:gd name="f4" fmla="val 2112"/>
                <a:gd name="f5" fmla="val 1071"/>
                <a:gd name="f6" fmla="val 1670"/>
                <a:gd name="f7" fmla="val 473"/>
                <a:gd name="f8" fmla="val 2111"/>
                <a:gd name="f9" fmla="val 1040"/>
                <a:gd name="f10" fmla="val 6490"/>
                <a:gd name="f11" fmla="val 7057"/>
                <a:gd name="f12" fmla="val 1639"/>
                <a:gd name="f13" fmla="*/ f0 1 7530"/>
                <a:gd name="f14" fmla="*/ f1 1 2112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7530"/>
                <a:gd name="f21" fmla="*/ f18 1 2112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7530" h="2112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lnTo>
                    <a:pt x="f10" y="f8"/>
                  </a:lnTo>
                  <a:cubicBezTo>
                    <a:pt x="f11" y="f8"/>
                    <a:pt x="f3" y="f12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6929;p88">
              <a:extLst>
                <a:ext uri="{FF2B5EF4-FFF2-40B4-BE49-F238E27FC236}">
                  <a16:creationId xmlns:a16="http://schemas.microsoft.com/office/drawing/2014/main" id="{AA01DF8E-3E4A-9BBA-2309-4CDE5DF6B45E}"/>
                </a:ext>
              </a:extLst>
            </p:cNvPr>
            <p:cNvSpPr/>
            <p:nvPr/>
          </p:nvSpPr>
          <p:spPr>
            <a:xfrm>
              <a:off x="4971885" y="916887"/>
              <a:ext cx="237378" cy="52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1356"/>
                <a:gd name="f5" fmla="val 1040"/>
                <a:gd name="f6" fmla="val 473"/>
                <a:gd name="f7" fmla="val 1"/>
                <a:gd name="f8" fmla="val 1009"/>
                <a:gd name="f9" fmla="val 1355"/>
                <a:gd name="f10" fmla="val 5104"/>
                <a:gd name="f11" fmla="val 5293"/>
                <a:gd name="f12" fmla="val 819"/>
                <a:gd name="f13" fmla="val 5672"/>
                <a:gd name="f14" fmla="val 347"/>
                <a:gd name="f15" fmla="*/ f0 1 6144"/>
                <a:gd name="f16" fmla="*/ f1 1 135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144"/>
                <a:gd name="f23" fmla="*/ f20 1 135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144" h="1356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lnTo>
                    <a:pt x="f10" y="f9"/>
                  </a:lnTo>
                  <a:cubicBezTo>
                    <a:pt x="f11" y="f12"/>
                    <a:pt x="f13" y="f14"/>
                    <a:pt x="f3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4" name="Google Shape;6981;p88">
            <a:extLst>
              <a:ext uri="{FF2B5EF4-FFF2-40B4-BE49-F238E27FC236}">
                <a16:creationId xmlns:a16="http://schemas.microsoft.com/office/drawing/2014/main" id="{1AA3DAA3-6EE8-B115-B103-20BB9D42DA74}"/>
              </a:ext>
            </a:extLst>
          </p:cNvPr>
          <p:cNvGrpSpPr/>
          <p:nvPr/>
        </p:nvGrpSpPr>
        <p:grpSpPr>
          <a:xfrm>
            <a:off x="5515285" y="916567"/>
            <a:ext cx="456486" cy="451082"/>
            <a:chOff x="5515285" y="916567"/>
            <a:chExt cx="456486" cy="451082"/>
          </a:xfrm>
        </p:grpSpPr>
        <p:sp>
          <p:nvSpPr>
            <p:cNvPr id="95" name="Google Shape;6982;p88">
              <a:extLst>
                <a:ext uri="{FF2B5EF4-FFF2-40B4-BE49-F238E27FC236}">
                  <a16:creationId xmlns:a16="http://schemas.microsoft.com/office/drawing/2014/main" id="{E9A5B9D4-37D4-D63C-639B-0D96E41673B0}"/>
                </a:ext>
              </a:extLst>
            </p:cNvPr>
            <p:cNvSpPr/>
            <p:nvPr/>
          </p:nvSpPr>
          <p:spPr>
            <a:xfrm>
              <a:off x="5722223" y="916567"/>
              <a:ext cx="249548" cy="249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9"/>
                <a:gd name="f4" fmla="val 3718"/>
                <a:gd name="f5" fmla="val 3560"/>
                <a:gd name="f6" fmla="val 3434"/>
                <a:gd name="f7" fmla="val 63"/>
                <a:gd name="f8" fmla="val 3403"/>
                <a:gd name="f9" fmla="val 189"/>
                <a:gd name="f10" fmla="val 3340"/>
                <a:gd name="f11" fmla="val 315"/>
                <a:gd name="f12" fmla="val 473"/>
                <a:gd name="f13" fmla="val 3466"/>
                <a:gd name="f14" fmla="val 536"/>
                <a:gd name="f15" fmla="val 4190"/>
                <a:gd name="f16" fmla="val 1261"/>
                <a:gd name="f17" fmla="val 1260"/>
                <a:gd name="f18" fmla="val 4159"/>
                <a:gd name="f19" fmla="val 567"/>
                <a:gd name="f20" fmla="val 496"/>
                <a:gd name="f21" fmla="val 3395"/>
                <a:gd name="f22" fmla="val 390"/>
                <a:gd name="f23" fmla="val 3360"/>
                <a:gd name="f24" fmla="val 288"/>
                <a:gd name="f25" fmla="val 254"/>
                <a:gd name="f26" fmla="val 221"/>
                <a:gd name="f27" fmla="val 3363"/>
                <a:gd name="f28" fmla="val 3371"/>
                <a:gd name="f29" fmla="val 95"/>
                <a:gd name="f30" fmla="val 3686"/>
                <a:gd name="f31" fmla="val 6081"/>
                <a:gd name="f32" fmla="val 6301"/>
                <a:gd name="f33" fmla="val 158"/>
                <a:gd name="f34" fmla="val 347"/>
                <a:gd name="f35" fmla="val 2773"/>
                <a:gd name="f36" fmla="val 2930"/>
                <a:gd name="f37" fmla="val 3025"/>
                <a:gd name="f38" fmla="val 6364"/>
                <a:gd name="f39" fmla="val 3088"/>
                <a:gd name="f40" fmla="val 6238"/>
                <a:gd name="f41" fmla="val 3119"/>
                <a:gd name="f42" fmla="val 6144"/>
                <a:gd name="f43" fmla="val 5986"/>
                <a:gd name="f44" fmla="val 2993"/>
                <a:gd name="f45" fmla="val 5892"/>
                <a:gd name="f46" fmla="val 2300"/>
                <a:gd name="f47" fmla="val 5199"/>
                <a:gd name="f48" fmla="val 5198"/>
                <a:gd name="f49" fmla="val 2269"/>
                <a:gd name="f50" fmla="val 5923"/>
                <a:gd name="f51" fmla="val 5969"/>
                <a:gd name="f52" fmla="val 3039"/>
                <a:gd name="f53" fmla="val 6066"/>
                <a:gd name="f54" fmla="val 3069"/>
                <a:gd name="f55" fmla="val 6164"/>
                <a:gd name="f56" fmla="val 6200"/>
                <a:gd name="f57" fmla="val 6236"/>
                <a:gd name="f58" fmla="val 3065"/>
                <a:gd name="f59" fmla="val 6270"/>
                <a:gd name="f60" fmla="val 3056"/>
                <a:gd name="f61" fmla="val 6396"/>
                <a:gd name="f62" fmla="val 2867"/>
                <a:gd name="f63" fmla="val 2741"/>
                <a:gd name="f64" fmla="val 6112"/>
                <a:gd name="f65" fmla="*/ f0 1 6459"/>
                <a:gd name="f66" fmla="*/ f1 1 6459"/>
                <a:gd name="f67" fmla="val f2"/>
                <a:gd name="f68" fmla="val f3"/>
                <a:gd name="f69" fmla="+- f68 0 f67"/>
                <a:gd name="f70" fmla="*/ f69 1 6459"/>
                <a:gd name="f71" fmla="*/ f67 1 f70"/>
                <a:gd name="f72" fmla="*/ f68 1 f70"/>
                <a:gd name="f73" fmla="*/ f71 f65 1"/>
                <a:gd name="f74" fmla="*/ f72 f65 1"/>
                <a:gd name="f75" fmla="*/ f72 f66 1"/>
                <a:gd name="f76" fmla="*/ f71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6459" h="6459">
                  <a:moveTo>
                    <a:pt x="f4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10" y="f11"/>
                    <a:pt x="f10" y="f12"/>
                    <a:pt x="f13" y="f14"/>
                  </a:cubicBezTo>
                  <a:lnTo>
                    <a:pt x="f15" y="f16"/>
                  </a:lnTo>
                  <a:lnTo>
                    <a:pt x="f17" y="f18"/>
                  </a:lnTo>
                  <a:lnTo>
                    <a:pt x="f19" y="f13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9" y="f28"/>
                  </a:cubicBezTo>
                  <a:cubicBezTo>
                    <a:pt x="f29" y="f8"/>
                    <a:pt x="f2" y="f5"/>
                    <a:pt x="f2" y="f30"/>
                  </a:cubicBezTo>
                  <a:lnTo>
                    <a:pt x="f2" y="f31"/>
                  </a:lnTo>
                  <a:cubicBezTo>
                    <a:pt x="f2" y="f32"/>
                    <a:pt x="f33" y="f3"/>
                    <a:pt x="f34" y="f3"/>
                  </a:cubicBezTo>
                  <a:lnTo>
                    <a:pt x="f35" y="f3"/>
                  </a:lnTo>
                  <a:cubicBezTo>
                    <a:pt x="f36" y="f3"/>
                    <a:pt x="f37" y="f38"/>
                    <a:pt x="f39" y="f40"/>
                  </a:cubicBezTo>
                  <a:cubicBezTo>
                    <a:pt x="f41" y="f42"/>
                    <a:pt x="f41" y="f43"/>
                    <a:pt x="f44" y="f45"/>
                  </a:cubicBezTo>
                  <a:lnTo>
                    <a:pt x="f46" y="f47"/>
                  </a:lnTo>
                  <a:lnTo>
                    <a:pt x="f48" y="f49"/>
                  </a:lnTo>
                  <a:lnTo>
                    <a:pt x="f50" y="f44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8"/>
                    <a:pt x="f59" y="f60"/>
                  </a:cubicBezTo>
                  <a:cubicBezTo>
                    <a:pt x="f61" y="f37"/>
                    <a:pt x="f3" y="f62"/>
                    <a:pt x="f3" y="f63"/>
                  </a:cubicBezTo>
                  <a:lnTo>
                    <a:pt x="f3" y="f34"/>
                  </a:lnTo>
                  <a:cubicBezTo>
                    <a:pt x="f3" y="f33"/>
                    <a:pt x="f32" y="f2"/>
                    <a:pt x="f64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6983;p88">
              <a:extLst>
                <a:ext uri="{FF2B5EF4-FFF2-40B4-BE49-F238E27FC236}">
                  <a16:creationId xmlns:a16="http://schemas.microsoft.com/office/drawing/2014/main" id="{B76DEFD7-FDC7-9A53-1BEB-EDC40D0D571B}"/>
                </a:ext>
              </a:extLst>
            </p:cNvPr>
            <p:cNvSpPr/>
            <p:nvPr/>
          </p:nvSpPr>
          <p:spPr>
            <a:xfrm>
              <a:off x="5561536" y="1010997"/>
              <a:ext cx="118113" cy="113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7"/>
                <a:gd name="f4" fmla="val 2944"/>
                <a:gd name="f5" fmla="val 970"/>
                <a:gd name="f6" fmla="val 1"/>
                <a:gd name="f7" fmla="val 685"/>
                <a:gd name="f8" fmla="val 405"/>
                <a:gd name="f9" fmla="val 114"/>
                <a:gd name="f10" fmla="val 221"/>
                <a:gd name="f11" fmla="val 297"/>
                <a:gd name="f12" fmla="val 549"/>
                <a:gd name="f13" fmla="val 2395"/>
                <a:gd name="f14" fmla="val 2678"/>
                <a:gd name="f15" fmla="val 2755"/>
                <a:gd name="f16" fmla="val 3056"/>
                <a:gd name="f17" fmla="val 2345"/>
                <a:gd name="f18" fmla="val 1683"/>
                <a:gd name="f19" fmla="val 1274"/>
                <a:gd name="f20" fmla="val 1670"/>
                <a:gd name="f21" fmla="val 1478"/>
                <a:gd name="f22" fmla="val 90"/>
                <a:gd name="f23" fmla="val 1222"/>
                <a:gd name="f24" fmla="*/ f0 1 3057"/>
                <a:gd name="f25" fmla="*/ f1 1 2944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3057"/>
                <a:gd name="f32" fmla="*/ f29 1 2944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057" h="294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11"/>
                  </a:ln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6984;p88">
              <a:extLst>
                <a:ext uri="{FF2B5EF4-FFF2-40B4-BE49-F238E27FC236}">
                  <a16:creationId xmlns:a16="http://schemas.microsoft.com/office/drawing/2014/main" id="{A46AADD4-627C-314E-CF64-734BB4D866D0}"/>
                </a:ext>
              </a:extLst>
            </p:cNvPr>
            <p:cNvSpPr/>
            <p:nvPr/>
          </p:nvSpPr>
          <p:spPr>
            <a:xfrm>
              <a:off x="5759933" y="1210546"/>
              <a:ext cx="119347" cy="115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89"/>
                <a:gd name="f4" fmla="val 2977"/>
                <a:gd name="f5" fmla="val 999"/>
                <a:gd name="f6" fmla="val 787"/>
                <a:gd name="f7" fmla="val 577"/>
                <a:gd name="f8" fmla="val 66"/>
                <a:gd name="f9" fmla="val 410"/>
                <a:gd name="f10" fmla="val 205"/>
                <a:gd name="f11" fmla="val 379"/>
                <a:gd name="f12" fmla="val 316"/>
                <a:gd name="f13" fmla="val 268"/>
                <a:gd name="f14" fmla="val 284"/>
                <a:gd name="f15" fmla="val 299"/>
                <a:gd name="f16" fmla="val 1"/>
                <a:gd name="f17" fmla="val 583"/>
                <a:gd name="f18" fmla="val 2427"/>
                <a:gd name="f19" fmla="val 2679"/>
                <a:gd name="f20" fmla="val 2693"/>
                <a:gd name="f21" fmla="val 3088"/>
                <a:gd name="f22" fmla="val 2315"/>
                <a:gd name="f23" fmla="val 1622"/>
                <a:gd name="f24" fmla="val 1244"/>
                <a:gd name="f25" fmla="val 1734"/>
                <a:gd name="f26" fmla="val 1540"/>
                <a:gd name="f27" fmla="val 105"/>
                <a:gd name="f28" fmla="val 1267"/>
                <a:gd name="f29" fmla="*/ f0 1 3089"/>
                <a:gd name="f30" fmla="*/ f1 1 2977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3089"/>
                <a:gd name="f37" fmla="*/ f34 1 2977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3089" h="29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0"/>
                    <a:pt x="f12" y="f13"/>
                    <a:pt x="f14" y="f15"/>
                  </a:cubicBezTo>
                  <a:lnTo>
                    <a:pt x="f16" y="f17"/>
                  </a:lnTo>
                  <a:lnTo>
                    <a:pt x="f18" y="f4"/>
                  </a:lnTo>
                  <a:lnTo>
                    <a:pt x="f19" y="f20"/>
                  </a:lnTo>
                  <a:cubicBezTo>
                    <a:pt x="f21" y="f22"/>
                    <a:pt x="f21" y="f23"/>
                    <a:pt x="f19" y="f24"/>
                  </a:cubicBezTo>
                  <a:lnTo>
                    <a:pt x="f25" y="f1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6985;p88">
              <a:extLst>
                <a:ext uri="{FF2B5EF4-FFF2-40B4-BE49-F238E27FC236}">
                  <a16:creationId xmlns:a16="http://schemas.microsoft.com/office/drawing/2014/main" id="{DE8BC671-4B66-7AD2-13F2-C7775996E0F7}"/>
                </a:ext>
              </a:extLst>
            </p:cNvPr>
            <p:cNvSpPr/>
            <p:nvPr/>
          </p:nvSpPr>
          <p:spPr>
            <a:xfrm>
              <a:off x="5515285" y="1052876"/>
              <a:ext cx="320140" cy="3147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86"/>
                <a:gd name="f4" fmla="val 8147"/>
                <a:gd name="f5" fmla="val 725"/>
                <a:gd name="f6" fmla="val 1"/>
                <a:gd name="f7" fmla="val 95"/>
                <a:gd name="f8" fmla="val 631"/>
                <a:gd name="f9" fmla="val 1387"/>
                <a:gd name="f10" fmla="val 284"/>
                <a:gd name="f11" fmla="val 2017"/>
                <a:gd name="f12" fmla="val 4223"/>
                <a:gd name="f13" fmla="val 3938"/>
                <a:gd name="f14" fmla="val 6774"/>
                <a:gd name="f15" fmla="val 6270"/>
                <a:gd name="f16" fmla="val 7972"/>
                <a:gd name="f17" fmla="val 6499"/>
                <a:gd name="f18" fmla="val 8086"/>
                <a:gd name="f19" fmla="val 6745"/>
                <a:gd name="f20" fmla="val 6996"/>
                <a:gd name="f21" fmla="val 7434"/>
                <a:gd name="f22" fmla="val 7886"/>
                <a:gd name="f23" fmla="val 7963"/>
                <a:gd name="f24" fmla="val 7562"/>
                <a:gd name="f25" fmla="*/ f0 1 8286"/>
                <a:gd name="f26" fmla="*/ f1 1 8147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8286"/>
                <a:gd name="f33" fmla="*/ f30 1 8147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8286" h="8147">
                  <a:moveTo>
                    <a:pt x="f5" y="f6"/>
                  </a:moveTo>
                  <a:cubicBezTo>
                    <a:pt x="f7" y="f8"/>
                    <a:pt x="f2" y="f9"/>
                    <a:pt x="f10" y="f11"/>
                  </a:cubicBezTo>
                  <a:cubicBezTo>
                    <a:pt x="f9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3" y="f24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7015;p88">
            <a:extLst>
              <a:ext uri="{FF2B5EF4-FFF2-40B4-BE49-F238E27FC236}">
                <a16:creationId xmlns:a16="http://schemas.microsoft.com/office/drawing/2014/main" id="{ADF5B7C0-C1D2-6CA7-402C-59EBFC94F4EC}"/>
              </a:ext>
            </a:extLst>
          </p:cNvPr>
          <p:cNvGrpSpPr/>
          <p:nvPr/>
        </p:nvGrpSpPr>
        <p:grpSpPr>
          <a:xfrm>
            <a:off x="8170804" y="1679597"/>
            <a:ext cx="498603" cy="496391"/>
            <a:chOff x="8170804" y="1679597"/>
            <a:chExt cx="498603" cy="496391"/>
          </a:xfrm>
        </p:grpSpPr>
        <p:sp>
          <p:nvSpPr>
            <p:cNvPr id="100" name="Google Shape;7016;p88">
              <a:extLst>
                <a:ext uri="{FF2B5EF4-FFF2-40B4-BE49-F238E27FC236}">
                  <a16:creationId xmlns:a16="http://schemas.microsoft.com/office/drawing/2014/main" id="{2EB90506-4B27-3DCA-167A-9D8D896FA344}"/>
                </a:ext>
              </a:extLst>
            </p:cNvPr>
            <p:cNvSpPr/>
            <p:nvPr/>
          </p:nvSpPr>
          <p:spPr>
            <a:xfrm>
              <a:off x="8377769" y="1855683"/>
              <a:ext cx="291638" cy="3203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37"/>
                <a:gd name="f4" fmla="val 7509"/>
                <a:gd name="f5" fmla="val 5120"/>
                <a:gd name="f6" fmla="val 2079"/>
                <a:gd name="f7" fmla="val 5206"/>
                <a:gd name="f8" fmla="val 5293"/>
                <a:gd name="f9" fmla="val 2111"/>
                <a:gd name="f10" fmla="val 5356"/>
                <a:gd name="f11" fmla="val 2174"/>
                <a:gd name="f12" fmla="val 5451"/>
                <a:gd name="f13" fmla="val 2268"/>
                <a:gd name="f14" fmla="val 2458"/>
                <a:gd name="f15" fmla="val 2647"/>
                <a:gd name="f16" fmla="val 3308"/>
                <a:gd name="f17" fmla="val 4694"/>
                <a:gd name="f18" fmla="val 3214"/>
                <a:gd name="f19" fmla="val 4757"/>
                <a:gd name="f20" fmla="val 3151"/>
                <a:gd name="f21" fmla="val 4789"/>
                <a:gd name="f22" fmla="val 3056"/>
                <a:gd name="f23" fmla="val 2993"/>
                <a:gd name="f24" fmla="val 2899"/>
                <a:gd name="f25" fmla="val 2836"/>
                <a:gd name="f26" fmla="val 4001"/>
                <a:gd name="f27" fmla="val 2048"/>
                <a:gd name="f28" fmla="val 3907"/>
                <a:gd name="f29" fmla="val 3655"/>
                <a:gd name="f30" fmla="val 3529"/>
                <a:gd name="f31" fmla="val 2221"/>
                <a:gd name="f32" fmla="val 3481"/>
                <a:gd name="f33" fmla="val 2308"/>
                <a:gd name="f34" fmla="val 3458"/>
                <a:gd name="f35" fmla="val 2399"/>
                <a:gd name="f36" fmla="val 2489"/>
                <a:gd name="f37" fmla="val 2584"/>
                <a:gd name="f38" fmla="val 3970"/>
                <a:gd name="f39" fmla="val 4883"/>
                <a:gd name="f40" fmla="val 4946"/>
                <a:gd name="f41" fmla="val 5033"/>
                <a:gd name="f42" fmla="val 1701"/>
                <a:gd name="f43" fmla="val 725"/>
                <a:gd name="f44" fmla="val 756"/>
                <a:gd name="f45" fmla="val 4411"/>
                <a:gd name="f46" fmla="val 6112"/>
                <a:gd name="f47" fmla="val 7152"/>
                <a:gd name="f48" fmla="val 7309"/>
                <a:gd name="f49" fmla="val 7435"/>
                <a:gd name="f50" fmla="val 2237"/>
                <a:gd name="f51" fmla="val 7467"/>
                <a:gd name="f52" fmla="val 2289"/>
                <a:gd name="f53" fmla="val 7493"/>
                <a:gd name="f54" fmla="val 2347"/>
                <a:gd name="f55" fmla="val 7508"/>
                <a:gd name="f56" fmla="val 2401"/>
                <a:gd name="f57" fmla="val 2477"/>
                <a:gd name="f58" fmla="val 2547"/>
                <a:gd name="f59" fmla="val 7478"/>
                <a:gd name="f60" fmla="val 7404"/>
                <a:gd name="f61" fmla="val 3844"/>
                <a:gd name="f62" fmla="val 5073"/>
                <a:gd name="f63" fmla="val 6018"/>
                <a:gd name="f64" fmla="val 6805"/>
                <a:gd name="f65" fmla="val 6049"/>
                <a:gd name="f66" fmla="val 5104"/>
                <a:gd name="f67" fmla="*/ f0 1 6837"/>
                <a:gd name="f68" fmla="*/ f1 1 7509"/>
                <a:gd name="f69" fmla="val f2"/>
                <a:gd name="f70" fmla="val f3"/>
                <a:gd name="f71" fmla="val f4"/>
                <a:gd name="f72" fmla="+- f71 0 f69"/>
                <a:gd name="f73" fmla="+- f70 0 f69"/>
                <a:gd name="f74" fmla="*/ f73 1 6837"/>
                <a:gd name="f75" fmla="*/ f72 1 7509"/>
                <a:gd name="f76" fmla="*/ f69 1 f74"/>
                <a:gd name="f77" fmla="*/ f70 1 f74"/>
                <a:gd name="f78" fmla="*/ f69 1 f75"/>
                <a:gd name="f79" fmla="*/ f71 1 f75"/>
                <a:gd name="f80" fmla="*/ f76 f67 1"/>
                <a:gd name="f81" fmla="*/ f77 f67 1"/>
                <a:gd name="f82" fmla="*/ f79 f68 1"/>
                <a:gd name="f83" fmla="*/ f7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0" t="f83" r="f81" b="f82"/>
              <a:pathLst>
                <a:path w="6837" h="750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lnTo>
                    <a:pt x="f11" y="f26"/>
                  </a:lnTo>
                  <a:cubicBezTo>
                    <a:pt x="f27" y="f28"/>
                    <a:pt x="f27" y="f29"/>
                    <a:pt x="f11" y="f30"/>
                  </a:cubicBez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15" y="f30"/>
                  </a:cubicBezTo>
                  <a:lnTo>
                    <a:pt x="f22" y="f38"/>
                  </a:lnTo>
                  <a:lnTo>
                    <a:pt x="f39" y="f11"/>
                  </a:lnTo>
                  <a:cubicBezTo>
                    <a:pt x="f40" y="f9"/>
                    <a:pt x="f41" y="f6"/>
                    <a:pt x="f5" y="f6"/>
                  </a:cubicBezTo>
                  <a:close/>
                  <a:moveTo>
                    <a:pt x="f42" y="f2"/>
                  </a:moveTo>
                  <a:cubicBezTo>
                    <a:pt x="f43" y="f2"/>
                    <a:pt x="f2" y="f44"/>
                    <a:pt x="f2" y="f42"/>
                  </a:cubicBezTo>
                  <a:lnTo>
                    <a:pt x="f2" y="f45"/>
                  </a:lnTo>
                  <a:cubicBezTo>
                    <a:pt x="f2" y="f10"/>
                    <a:pt x="f43" y="f46"/>
                    <a:pt x="f42" y="f46"/>
                  </a:cubicBezTo>
                  <a:lnTo>
                    <a:pt x="f27" y="f46"/>
                  </a:lnTo>
                  <a:lnTo>
                    <a:pt x="f27" y="f47"/>
                  </a:lnTo>
                  <a:cubicBezTo>
                    <a:pt x="f27" y="f48"/>
                    <a:pt x="f9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37" y="f60"/>
                  </a:cubicBezTo>
                  <a:lnTo>
                    <a:pt x="f61" y="f46"/>
                  </a:lnTo>
                  <a:lnTo>
                    <a:pt x="f62" y="f46"/>
                  </a:lnTo>
                  <a:cubicBezTo>
                    <a:pt x="f63" y="f46"/>
                    <a:pt x="f64" y="f10"/>
                    <a:pt x="f64" y="f45"/>
                  </a:cubicBezTo>
                  <a:lnTo>
                    <a:pt x="f64" y="f42"/>
                  </a:lnTo>
                  <a:cubicBezTo>
                    <a:pt x="f3" y="f44"/>
                    <a:pt x="f65" y="f2"/>
                    <a:pt x="f66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7017;p88">
              <a:extLst>
                <a:ext uri="{FF2B5EF4-FFF2-40B4-BE49-F238E27FC236}">
                  <a16:creationId xmlns:a16="http://schemas.microsoft.com/office/drawing/2014/main" id="{4D21CA2A-FB72-ACE7-4C2E-532351496F6A}"/>
                </a:ext>
              </a:extLst>
            </p:cNvPr>
            <p:cNvSpPr/>
            <p:nvPr/>
          </p:nvSpPr>
          <p:spPr>
            <a:xfrm>
              <a:off x="8170804" y="1679597"/>
              <a:ext cx="321247" cy="3499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8203"/>
                <a:gd name="f5" fmla="val 3781"/>
                <a:gd name="f6" fmla="val 1356"/>
                <a:gd name="f7" fmla="val 4317"/>
                <a:gd name="f8" fmla="val 4789"/>
                <a:gd name="f9" fmla="val 1828"/>
                <a:gd name="f10" fmla="val 2395"/>
                <a:gd name="f11" fmla="val 2710"/>
                <a:gd name="f12" fmla="val 4632"/>
                <a:gd name="f13" fmla="val 3025"/>
                <a:gd name="f14" fmla="val 4411"/>
                <a:gd name="f15" fmla="val 3214"/>
                <a:gd name="f16" fmla="val 4254"/>
                <a:gd name="f17" fmla="val 3341"/>
                <a:gd name="f18" fmla="val 4128"/>
                <a:gd name="f19" fmla="val 3530"/>
                <a:gd name="f20" fmla="val 3782"/>
                <a:gd name="f21" fmla="val 3971"/>
                <a:gd name="f22" fmla="val 3970"/>
                <a:gd name="f23" fmla="val 3592"/>
                <a:gd name="f24" fmla="val 3434"/>
                <a:gd name="f25" fmla="val 3624"/>
                <a:gd name="f26" fmla="val 2931"/>
                <a:gd name="f27" fmla="val 2679"/>
                <a:gd name="f28" fmla="val 4065"/>
                <a:gd name="f29" fmla="val 2584"/>
                <a:gd name="f30" fmla="val 4096"/>
                <a:gd name="f31" fmla="val 2521"/>
                <a:gd name="f32" fmla="val 2206"/>
                <a:gd name="f33" fmla="val 3939"/>
                <a:gd name="f34" fmla="val 2049"/>
                <a:gd name="f35" fmla="val 3750"/>
                <a:gd name="f36" fmla="val 3529"/>
                <a:gd name="f37" fmla="val 3371"/>
                <a:gd name="f38" fmla="val 2742"/>
                <a:gd name="f39" fmla="val 2836"/>
                <a:gd name="f40" fmla="val 2678"/>
                <a:gd name="f41" fmla="val 2741"/>
                <a:gd name="f42" fmla="val 4758"/>
                <a:gd name="f43" fmla="val 4916"/>
                <a:gd name="f44" fmla="val 5105"/>
                <a:gd name="f45" fmla="val 5294"/>
                <a:gd name="f46" fmla="val 5451"/>
                <a:gd name="f47" fmla="val 1733"/>
                <a:gd name="f48" fmla="val 1"/>
                <a:gd name="f49" fmla="val 788"/>
                <a:gd name="f50" fmla="val 789"/>
                <a:gd name="f51" fmla="val 1734"/>
                <a:gd name="f52" fmla="val 5136"/>
                <a:gd name="f53" fmla="val 5987"/>
                <a:gd name="f54" fmla="val 631"/>
                <a:gd name="f55" fmla="val 6649"/>
                <a:gd name="f56" fmla="val 1418"/>
                <a:gd name="f57" fmla="val 6806"/>
                <a:gd name="f58" fmla="val 7846"/>
                <a:gd name="f59" fmla="val 8003"/>
                <a:gd name="f60" fmla="val 1481"/>
                <a:gd name="f61" fmla="val 8129"/>
                <a:gd name="f62" fmla="val 1607"/>
                <a:gd name="f63" fmla="val 8161"/>
                <a:gd name="f64" fmla="val 1659"/>
                <a:gd name="f65" fmla="val 8187"/>
                <a:gd name="f66" fmla="val 1717"/>
                <a:gd name="f67" fmla="val 8202"/>
                <a:gd name="f68" fmla="val 1771"/>
                <a:gd name="f69" fmla="val 1848"/>
                <a:gd name="f70" fmla="val 1917"/>
                <a:gd name="f71" fmla="val 8172"/>
                <a:gd name="f72" fmla="val 1954"/>
                <a:gd name="f73" fmla="val 8098"/>
                <a:gd name="f74" fmla="val 6838"/>
                <a:gd name="f75" fmla="val 5798"/>
                <a:gd name="f76" fmla="val 4475"/>
                <a:gd name="f77" fmla="val 5167"/>
                <a:gd name="f78" fmla="val 3404"/>
                <a:gd name="f79" fmla="val 6490"/>
                <a:gd name="f80" fmla="val 7530"/>
                <a:gd name="f81" fmla="val 6774"/>
                <a:gd name="f82" fmla="val 5829"/>
                <a:gd name="f83" fmla="*/ f0 1 7531"/>
                <a:gd name="f84" fmla="*/ f1 1 8203"/>
                <a:gd name="f85" fmla="val f2"/>
                <a:gd name="f86" fmla="val f3"/>
                <a:gd name="f87" fmla="val f4"/>
                <a:gd name="f88" fmla="+- f87 0 f85"/>
                <a:gd name="f89" fmla="+- f86 0 f85"/>
                <a:gd name="f90" fmla="*/ f89 1 7531"/>
                <a:gd name="f91" fmla="*/ f88 1 8203"/>
                <a:gd name="f92" fmla="*/ f85 1 f90"/>
                <a:gd name="f93" fmla="*/ f86 1 f90"/>
                <a:gd name="f94" fmla="*/ f85 1 f91"/>
                <a:gd name="f95" fmla="*/ f87 1 f91"/>
                <a:gd name="f96" fmla="*/ f92 f83 1"/>
                <a:gd name="f97" fmla="*/ f93 f83 1"/>
                <a:gd name="f98" fmla="*/ f95 f84 1"/>
                <a:gd name="f99" fmla="*/ f94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9" r="f97" b="f98"/>
              <a:pathLst>
                <a:path w="7531" h="820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18"/>
                    <a:pt x="f5" y="f18"/>
                  </a:cubicBezTo>
                  <a:cubicBezTo>
                    <a:pt x="f23" y="f18"/>
                    <a:pt x="f24" y="f21"/>
                    <a:pt x="f24" y="f20"/>
                  </a:cubicBezTo>
                  <a:cubicBezTo>
                    <a:pt x="f24" y="f17"/>
                    <a:pt x="f25" y="f26"/>
                    <a:pt x="f22" y="f27"/>
                  </a:cubicBezTo>
                  <a:cubicBezTo>
                    <a:pt x="f28" y="f29"/>
                    <a:pt x="f30" y="f31"/>
                    <a:pt x="f30" y="f10"/>
                  </a:cubicBezTo>
                  <a:cubicBezTo>
                    <a:pt x="f30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37" y="f10"/>
                  </a:cubicBezTo>
                  <a:cubicBezTo>
                    <a:pt x="f37" y="f29"/>
                    <a:pt x="f15" y="f38"/>
                    <a:pt x="f13" y="f38"/>
                  </a:cubicBezTo>
                  <a:cubicBezTo>
                    <a:pt x="f39" y="f38"/>
                    <a:pt x="f40" y="f29"/>
                    <a:pt x="f40" y="f10"/>
                  </a:cubicBezTo>
                  <a:cubicBezTo>
                    <a:pt x="f41" y="f9"/>
                    <a:pt x="f15" y="f6"/>
                    <a:pt x="f5" y="f6"/>
                  </a:cubicBezTo>
                  <a:close/>
                  <a:moveTo>
                    <a:pt x="f5" y="f42"/>
                  </a:moveTo>
                  <a:cubicBezTo>
                    <a:pt x="f22" y="f42"/>
                    <a:pt x="f18" y="f43"/>
                    <a:pt x="f18" y="f44"/>
                  </a:cubicBezTo>
                  <a:cubicBezTo>
                    <a:pt x="f18" y="f45"/>
                    <a:pt x="f22" y="f46"/>
                    <a:pt x="f5" y="f46"/>
                  </a:cubicBezTo>
                  <a:cubicBezTo>
                    <a:pt x="f23" y="f46"/>
                    <a:pt x="f24" y="f45"/>
                    <a:pt x="f24" y="f44"/>
                  </a:cubicBezTo>
                  <a:cubicBezTo>
                    <a:pt x="f24" y="f43"/>
                    <a:pt x="f23" y="f42"/>
                    <a:pt x="f5" y="f42"/>
                  </a:cubicBezTo>
                  <a:close/>
                  <a:moveTo>
                    <a:pt x="f47" y="f48"/>
                  </a:moveTo>
                  <a:cubicBezTo>
                    <a:pt x="f49" y="f48"/>
                    <a:pt x="f2" y="f50"/>
                    <a:pt x="f2" y="f51"/>
                  </a:cubicBezTo>
                  <a:lnTo>
                    <a:pt x="f2" y="f52"/>
                  </a:lnTo>
                  <a:cubicBezTo>
                    <a:pt x="f2" y="f53"/>
                    <a:pt x="f54" y="f55"/>
                    <a:pt x="f56" y="f57"/>
                  </a:cubicBezTo>
                  <a:lnTo>
                    <a:pt x="f56" y="f58"/>
                  </a:lnTo>
                  <a:cubicBezTo>
                    <a:pt x="f56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2" y="f73"/>
                  </a:cubicBezTo>
                  <a:lnTo>
                    <a:pt x="f15" y="f74"/>
                  </a:lnTo>
                  <a:lnTo>
                    <a:pt x="f30" y="f74"/>
                  </a:lnTo>
                  <a:lnTo>
                    <a:pt x="f30" y="f75"/>
                  </a:lnTo>
                  <a:cubicBezTo>
                    <a:pt x="f30" y="f76"/>
                    <a:pt x="f77" y="f78"/>
                    <a:pt x="f79" y="f78"/>
                  </a:cubicBezTo>
                  <a:lnTo>
                    <a:pt x="f80" y="f78"/>
                  </a:lnTo>
                  <a:lnTo>
                    <a:pt x="f80" y="f51"/>
                  </a:lnTo>
                  <a:cubicBezTo>
                    <a:pt x="f80" y="f50"/>
                    <a:pt x="f81" y="f48"/>
                    <a:pt x="f82" y="f48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02" name="Google Shape;6799;p88">
            <a:extLst>
              <a:ext uri="{FF2B5EF4-FFF2-40B4-BE49-F238E27FC236}">
                <a16:creationId xmlns:a16="http://schemas.microsoft.com/office/drawing/2014/main" id="{769B53FA-2128-765B-5876-FAD70F7788C1}"/>
              </a:ext>
            </a:extLst>
          </p:cNvPr>
          <p:cNvSpPr/>
          <p:nvPr/>
        </p:nvSpPr>
        <p:spPr>
          <a:xfrm>
            <a:off x="4346600" y="1707907"/>
            <a:ext cx="445212" cy="446400"/>
          </a:xfrm>
          <a:custGeom>
            <a:avLst/>
            <a:gdLst>
              <a:gd name="f0" fmla="val w"/>
              <a:gd name="f1" fmla="val h"/>
              <a:gd name="f2" fmla="val 0"/>
              <a:gd name="f3" fmla="val 11658"/>
              <a:gd name="f4" fmla="val 11689"/>
              <a:gd name="f5" fmla="val 7877"/>
              <a:gd name="f6" fmla="val 1386"/>
              <a:gd name="f7" fmla="val 9232"/>
              <a:gd name="f8" fmla="val 10303"/>
              <a:gd name="f9" fmla="val 2458"/>
              <a:gd name="f10" fmla="val 3781"/>
              <a:gd name="f11" fmla="val 4883"/>
              <a:gd name="f12" fmla="val 10240"/>
              <a:gd name="f13" fmla="val 10209"/>
              <a:gd name="f14" fmla="val 4946"/>
              <a:gd name="f15" fmla="val 10177"/>
              <a:gd name="f16" fmla="val 10019"/>
              <a:gd name="f17" fmla="val 4190"/>
              <a:gd name="f18" fmla="val 9704"/>
              <a:gd name="f19" fmla="val 3529"/>
              <a:gd name="f20" fmla="val 9200"/>
              <a:gd name="f21" fmla="val 2962"/>
              <a:gd name="f22" fmla="val 7720"/>
              <a:gd name="f23" fmla="val 4442"/>
              <a:gd name="f24" fmla="val 8192"/>
              <a:gd name="f25" fmla="val 5072"/>
              <a:gd name="f26" fmla="val 8318"/>
              <a:gd name="f27" fmla="val 5860"/>
              <a:gd name="f28" fmla="val 8098"/>
              <a:gd name="f29" fmla="val 6648"/>
              <a:gd name="f30" fmla="val 8003"/>
              <a:gd name="f31" fmla="val 6868"/>
              <a:gd name="f32" fmla="val 7057"/>
              <a:gd name="f33" fmla="val 7278"/>
              <a:gd name="f34" fmla="val 8727"/>
              <a:gd name="f35" fmla="val 9673"/>
              <a:gd name="f36" fmla="val 8160"/>
              <a:gd name="f37" fmla="val 7498"/>
              <a:gd name="f38" fmla="val 6742"/>
              <a:gd name="f39" fmla="val 6805"/>
              <a:gd name="f40" fmla="val 7908"/>
              <a:gd name="f41" fmla="val 9231"/>
              <a:gd name="f42" fmla="val 10302"/>
              <a:gd name="f43" fmla="val 6774"/>
              <a:gd name="f44" fmla="val 10271"/>
              <a:gd name="f45" fmla="val 6743"/>
              <a:gd name="f46" fmla="val 10208"/>
              <a:gd name="f47" fmla="val 10176"/>
              <a:gd name="f48" fmla="val 7499"/>
              <a:gd name="f49" fmla="val 8161"/>
              <a:gd name="f50" fmla="val 8728"/>
              <a:gd name="f51" fmla="val 7279"/>
              <a:gd name="f52" fmla="val 7750"/>
              <a:gd name="f53" fmla="val 7058"/>
              <a:gd name="f54" fmla="val 6869"/>
              <a:gd name="f55" fmla="val 8002"/>
              <a:gd name="f56" fmla="val 8097"/>
              <a:gd name="f57" fmla="val 6365"/>
              <a:gd name="f58" fmla="val 6081"/>
              <a:gd name="f59" fmla="val 8223"/>
              <a:gd name="f60" fmla="val 5861"/>
              <a:gd name="f61" fmla="val 5325"/>
              <a:gd name="f62" fmla="val 4821"/>
              <a:gd name="f63" fmla="val 8065"/>
              <a:gd name="f64" fmla="val 4443"/>
              <a:gd name="f65" fmla="val 9672"/>
              <a:gd name="f66" fmla="val 4191"/>
              <a:gd name="f67" fmla="val 4947"/>
              <a:gd name="f68" fmla="val 4916"/>
              <a:gd name="f69" fmla="val 3813"/>
              <a:gd name="f70" fmla="val 1387"/>
              <a:gd name="f71" fmla="val 1450"/>
              <a:gd name="f72" fmla="val 1482"/>
              <a:gd name="f73" fmla="val 1513"/>
              <a:gd name="f74" fmla="val 1671"/>
              <a:gd name="f75" fmla="val 1986"/>
              <a:gd name="f76" fmla="val 2490"/>
              <a:gd name="f77" fmla="val 3971"/>
              <a:gd name="f78" fmla="val 3498"/>
              <a:gd name="f79" fmla="val 3372"/>
              <a:gd name="f80" fmla="val 3592"/>
              <a:gd name="f81" fmla="val 3687"/>
              <a:gd name="f82" fmla="val 4820"/>
              <a:gd name="f83" fmla="val 4631"/>
              <a:gd name="f84" fmla="val 2017"/>
              <a:gd name="f85" fmla="val 1418"/>
              <a:gd name="f86" fmla="val 1481"/>
              <a:gd name="f87" fmla="val 1512"/>
              <a:gd name="f88" fmla="val 1670"/>
              <a:gd name="f89" fmla="val 1985"/>
              <a:gd name="f90" fmla="val 2489"/>
              <a:gd name="f91" fmla="val 3938"/>
              <a:gd name="f92" fmla="val 4632"/>
              <a:gd name="f93" fmla="val 3686"/>
              <a:gd name="f94" fmla="val 5073"/>
              <a:gd name="f95" fmla="val 5339"/>
              <a:gd name="f96" fmla="val 3496"/>
              <a:gd name="f97" fmla="val 5605"/>
              <a:gd name="f98" fmla="val 3451"/>
              <a:gd name="f99" fmla="val 5865"/>
              <a:gd name="f100" fmla="val 6375"/>
              <a:gd name="f101" fmla="val 6861"/>
              <a:gd name="f102" fmla="val 3625"/>
              <a:gd name="f103" fmla="val 2016"/>
              <a:gd name="f104" fmla="val 5829"/>
              <a:gd name="f105" fmla="val 5420"/>
              <a:gd name="f106" fmla="val 5010"/>
              <a:gd name="f107" fmla="val 315"/>
              <a:gd name="f108" fmla="val 4884"/>
              <a:gd name="f109" fmla="val 725"/>
              <a:gd name="f110" fmla="val 3782"/>
              <a:gd name="f111" fmla="val 2112"/>
              <a:gd name="f112" fmla="val 726"/>
              <a:gd name="f113" fmla="val 2111"/>
              <a:gd name="f114" fmla="val 316"/>
              <a:gd name="f115" fmla="val 5041"/>
              <a:gd name="f116" fmla="val 1"/>
              <a:gd name="f117" fmla="val 5419"/>
              <a:gd name="f118" fmla="val 6270"/>
              <a:gd name="f119" fmla="val 6679"/>
              <a:gd name="f120" fmla="val 7876"/>
              <a:gd name="f121" fmla="val 9578"/>
              <a:gd name="f122" fmla="val 10964"/>
              <a:gd name="f123" fmla="val 5042"/>
              <a:gd name="f124" fmla="val 11342"/>
              <a:gd name="f125" fmla="val 11688"/>
              <a:gd name="f126" fmla="val 6680"/>
              <a:gd name="f127" fmla="val 10965"/>
              <a:gd name="f128" fmla="val 11343"/>
              <a:gd name="f129" fmla="val 6616"/>
              <a:gd name="f130" fmla="val 6617"/>
              <a:gd name="f131" fmla="*/ f0 1 11658"/>
              <a:gd name="f132" fmla="*/ f1 1 11689"/>
              <a:gd name="f133" fmla="val f2"/>
              <a:gd name="f134" fmla="val f3"/>
              <a:gd name="f135" fmla="val f4"/>
              <a:gd name="f136" fmla="+- f135 0 f133"/>
              <a:gd name="f137" fmla="+- f134 0 f133"/>
              <a:gd name="f138" fmla="*/ f137 1 11658"/>
              <a:gd name="f139" fmla="*/ f136 1 11689"/>
              <a:gd name="f140" fmla="*/ f133 1 f138"/>
              <a:gd name="f141" fmla="*/ f134 1 f138"/>
              <a:gd name="f142" fmla="*/ f133 1 f139"/>
              <a:gd name="f143" fmla="*/ f135 1 f139"/>
              <a:gd name="f144" fmla="*/ f140 f131 1"/>
              <a:gd name="f145" fmla="*/ f141 f131 1"/>
              <a:gd name="f146" fmla="*/ f143 f132 1"/>
              <a:gd name="f147" fmla="*/ f142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4" t="f147" r="f145" b="f146"/>
            <a:pathLst>
              <a:path w="11658" h="11689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12" y="f11"/>
                  <a:pt x="f13" y="f14"/>
                  <a:pt x="f15" y="f14"/>
                </a:cubicBezTo>
                <a:cubicBezTo>
                  <a:pt x="f16" y="f17"/>
                  <a:pt x="f18" y="f19"/>
                  <a:pt x="f20" y="f21"/>
                </a:cubicBezTo>
                <a:lnTo>
                  <a:pt x="f22" y="f23"/>
                </a:ln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5" y="f32"/>
                  <a:pt x="f22" y="f33"/>
                </a:cubicBezTo>
                <a:lnTo>
                  <a:pt x="f20" y="f34"/>
                </a:lnTo>
                <a:cubicBezTo>
                  <a:pt x="f35" y="f36"/>
                  <a:pt x="f16" y="f37"/>
                  <a:pt x="f15" y="f38"/>
                </a:cubicBezTo>
                <a:cubicBezTo>
                  <a:pt x="f13" y="f38"/>
                  <a:pt x="f12" y="f39"/>
                  <a:pt x="f8" y="f39"/>
                </a:cubicBezTo>
                <a:lnTo>
                  <a:pt x="f8" y="f40"/>
                </a:lnTo>
                <a:cubicBezTo>
                  <a:pt x="f8" y="f41"/>
                  <a:pt x="f7" y="f42"/>
                  <a:pt x="f5" y="f42"/>
                </a:cubicBezTo>
                <a:lnTo>
                  <a:pt x="f43" y="f42"/>
                </a:lnTo>
                <a:cubicBezTo>
                  <a:pt x="f43" y="f44"/>
                  <a:pt x="f45" y="f46"/>
                  <a:pt x="f45" y="f47"/>
                </a:cubicBezTo>
                <a:cubicBezTo>
                  <a:pt x="f48" y="f16"/>
                  <a:pt x="f49" y="f18"/>
                  <a:pt x="f50" y="f20"/>
                </a:cubicBezTo>
                <a:lnTo>
                  <a:pt x="f51" y="f52"/>
                </a:lnTo>
                <a:cubicBezTo>
                  <a:pt x="f53" y="f40"/>
                  <a:pt x="f54" y="f55"/>
                  <a:pt x="f29" y="f56"/>
                </a:cubicBezTo>
                <a:cubicBezTo>
                  <a:pt x="f57" y="f36"/>
                  <a:pt x="f58" y="f59"/>
                  <a:pt x="f60" y="f59"/>
                </a:cubicBezTo>
                <a:cubicBezTo>
                  <a:pt x="f61" y="f59"/>
                  <a:pt x="f62" y="f63"/>
                  <a:pt x="f64" y="f52"/>
                </a:cubicBezTo>
                <a:lnTo>
                  <a:pt x="f21" y="f20"/>
                </a:lnTo>
                <a:cubicBezTo>
                  <a:pt x="f19" y="f65"/>
                  <a:pt x="f66" y="f16"/>
                  <a:pt x="f67" y="f47"/>
                </a:cubicBezTo>
                <a:cubicBezTo>
                  <a:pt x="f67" y="f46"/>
                  <a:pt x="f68" y="f44"/>
                  <a:pt x="f68" y="f42"/>
                </a:cubicBezTo>
                <a:lnTo>
                  <a:pt x="f69" y="f42"/>
                </a:lnTo>
                <a:cubicBezTo>
                  <a:pt x="f9" y="f42"/>
                  <a:pt x="f70" y="f41"/>
                  <a:pt x="f70" y="f40"/>
                </a:cubicBezTo>
                <a:lnTo>
                  <a:pt x="f70" y="f39"/>
                </a:lnTo>
                <a:cubicBezTo>
                  <a:pt x="f71" y="f39"/>
                  <a:pt x="f72" y="f38"/>
                  <a:pt x="f73" y="f38"/>
                </a:cubicBezTo>
                <a:cubicBezTo>
                  <a:pt x="f74" y="f37"/>
                  <a:pt x="f75" y="f36"/>
                  <a:pt x="f76" y="f34"/>
                </a:cubicBezTo>
                <a:lnTo>
                  <a:pt x="f77" y="f33"/>
                </a:lnTo>
                <a:cubicBezTo>
                  <a:pt x="f78" y="f29"/>
                  <a:pt x="f79" y="f27"/>
                  <a:pt x="f80" y="f25"/>
                </a:cubicBezTo>
                <a:cubicBezTo>
                  <a:pt x="f81" y="f82"/>
                  <a:pt x="f69" y="f83"/>
                  <a:pt x="f77" y="f23"/>
                </a:cubicBezTo>
                <a:lnTo>
                  <a:pt x="f76" y="f21"/>
                </a:lnTo>
                <a:cubicBezTo>
                  <a:pt x="f84" y="f19"/>
                  <a:pt x="f74" y="f17"/>
                  <a:pt x="f73" y="f14"/>
                </a:cubicBezTo>
                <a:cubicBezTo>
                  <a:pt x="f72" y="f14"/>
                  <a:pt x="f71" y="f11"/>
                  <a:pt x="f70" y="f11"/>
                </a:cubicBezTo>
                <a:lnTo>
                  <a:pt x="f70" y="f10"/>
                </a:lnTo>
                <a:cubicBezTo>
                  <a:pt x="f70" y="f9"/>
                  <a:pt x="f9" y="f6"/>
                  <a:pt x="f69" y="f6"/>
                </a:cubicBezTo>
                <a:lnTo>
                  <a:pt x="f68" y="f6"/>
                </a:lnTo>
                <a:cubicBezTo>
                  <a:pt x="f68" y="f85"/>
                  <a:pt x="f67" y="f86"/>
                  <a:pt x="f67" y="f87"/>
                </a:cubicBezTo>
                <a:cubicBezTo>
                  <a:pt x="f66" y="f88"/>
                  <a:pt x="f19" y="f89"/>
                  <a:pt x="f21" y="f90"/>
                </a:cubicBezTo>
                <a:lnTo>
                  <a:pt x="f64" y="f91"/>
                </a:lnTo>
                <a:cubicBezTo>
                  <a:pt x="f92" y="f10"/>
                  <a:pt x="f62" y="f93"/>
                  <a:pt x="f94" y="f80"/>
                </a:cubicBezTo>
                <a:cubicBezTo>
                  <a:pt x="f95" y="f96"/>
                  <a:pt x="f97" y="f98"/>
                  <a:pt x="f99" y="f98"/>
                </a:cubicBezTo>
                <a:cubicBezTo>
                  <a:pt x="f100" y="f98"/>
                  <a:pt x="f101" y="f102"/>
                  <a:pt x="f51" y="f91"/>
                </a:cubicBezTo>
                <a:lnTo>
                  <a:pt x="f50" y="f90"/>
                </a:lnTo>
                <a:cubicBezTo>
                  <a:pt x="f49" y="f103"/>
                  <a:pt x="f48" y="f88"/>
                  <a:pt x="f45" y="f87"/>
                </a:cubicBezTo>
                <a:cubicBezTo>
                  <a:pt x="f45" y="f86"/>
                  <a:pt x="f43" y="f85"/>
                  <a:pt x="f43" y="f6"/>
                </a:cubicBezTo>
                <a:close/>
                <a:moveTo>
                  <a:pt x="f104" y="f2"/>
                </a:moveTo>
                <a:cubicBezTo>
                  <a:pt x="f105" y="f2"/>
                  <a:pt x="f106" y="f107"/>
                  <a:pt x="f108" y="f109"/>
                </a:cubicBezTo>
                <a:lnTo>
                  <a:pt x="f110" y="f109"/>
                </a:lnTo>
                <a:cubicBezTo>
                  <a:pt x="f111" y="f109"/>
                  <a:pt x="f112" y="f113"/>
                  <a:pt x="f112" y="f10"/>
                </a:cubicBezTo>
                <a:lnTo>
                  <a:pt x="f112" y="f11"/>
                </a:lnTo>
                <a:cubicBezTo>
                  <a:pt x="f114" y="f115"/>
                  <a:pt x="f116" y="f117"/>
                  <a:pt x="f116" y="f104"/>
                </a:cubicBezTo>
                <a:cubicBezTo>
                  <a:pt x="f116" y="f118"/>
                  <a:pt x="f114" y="f119"/>
                  <a:pt x="f112" y="f43"/>
                </a:cubicBezTo>
                <a:lnTo>
                  <a:pt x="f112" y="f120"/>
                </a:lnTo>
                <a:cubicBezTo>
                  <a:pt x="f112" y="f121"/>
                  <a:pt x="f111" y="f122"/>
                  <a:pt x="f110" y="f122"/>
                </a:cubicBezTo>
                <a:lnTo>
                  <a:pt x="f108" y="f122"/>
                </a:lnTo>
                <a:cubicBezTo>
                  <a:pt x="f123" y="f124"/>
                  <a:pt x="f105" y="f125"/>
                  <a:pt x="f104" y="f125"/>
                </a:cubicBezTo>
                <a:cubicBezTo>
                  <a:pt x="f118" y="f125"/>
                  <a:pt x="f126" y="f124"/>
                  <a:pt x="f43" y="f122"/>
                </a:cubicBezTo>
                <a:lnTo>
                  <a:pt x="f5" y="f122"/>
                </a:lnTo>
                <a:cubicBezTo>
                  <a:pt x="f121" y="f122"/>
                  <a:pt x="f127" y="f121"/>
                  <a:pt x="f127" y="f120"/>
                </a:cubicBezTo>
                <a:lnTo>
                  <a:pt x="f127" y="f43"/>
                </a:lnTo>
                <a:cubicBezTo>
                  <a:pt x="f128" y="f129"/>
                  <a:pt x="f3" y="f118"/>
                  <a:pt x="f3" y="f104"/>
                </a:cubicBezTo>
                <a:cubicBezTo>
                  <a:pt x="f3" y="f117"/>
                  <a:pt x="f128" y="f25"/>
                  <a:pt x="f127" y="f11"/>
                </a:cubicBezTo>
                <a:lnTo>
                  <a:pt x="f127" y="f10"/>
                </a:lnTo>
                <a:cubicBezTo>
                  <a:pt x="f127" y="f113"/>
                  <a:pt x="f121" y="f109"/>
                  <a:pt x="f5" y="f109"/>
                </a:cubicBezTo>
                <a:lnTo>
                  <a:pt x="f43" y="f109"/>
                </a:lnTo>
                <a:cubicBezTo>
                  <a:pt x="f130" y="f107"/>
                  <a:pt x="f118" y="f2"/>
                  <a:pt x="f104" y="f2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03" name="Google Shape;6862;p88">
            <a:extLst>
              <a:ext uri="{FF2B5EF4-FFF2-40B4-BE49-F238E27FC236}">
                <a16:creationId xmlns:a16="http://schemas.microsoft.com/office/drawing/2014/main" id="{E306AA88-48C3-01E2-FE24-BD7C91E44946}"/>
              </a:ext>
            </a:extLst>
          </p:cNvPr>
          <p:cNvGrpSpPr/>
          <p:nvPr/>
        </p:nvGrpSpPr>
        <p:grpSpPr>
          <a:xfrm>
            <a:off x="4907685" y="1706389"/>
            <a:ext cx="460830" cy="449225"/>
            <a:chOff x="4907685" y="1706389"/>
            <a:chExt cx="460830" cy="449225"/>
          </a:xfrm>
        </p:grpSpPr>
        <p:sp>
          <p:nvSpPr>
            <p:cNvPr id="104" name="Google Shape;6863;p88">
              <a:extLst>
                <a:ext uri="{FF2B5EF4-FFF2-40B4-BE49-F238E27FC236}">
                  <a16:creationId xmlns:a16="http://schemas.microsoft.com/office/drawing/2014/main" id="{08055F10-7BD7-D00A-53D1-C3265C3D2736}"/>
                </a:ext>
              </a:extLst>
            </p:cNvPr>
            <p:cNvSpPr/>
            <p:nvPr/>
          </p:nvSpPr>
          <p:spPr>
            <a:xfrm>
              <a:off x="4907685" y="1708720"/>
              <a:ext cx="460830" cy="4468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67"/>
                <a:gd name="f4" fmla="val 11702"/>
                <a:gd name="f5" fmla="val 2558"/>
                <a:gd name="f6" fmla="val 2357"/>
                <a:gd name="f7" fmla="val 2155"/>
                <a:gd name="f8" fmla="val 24"/>
                <a:gd name="f9" fmla="val 1954"/>
                <a:gd name="f10" fmla="val 70"/>
                <a:gd name="f11" fmla="val 1828"/>
                <a:gd name="f12" fmla="val 102"/>
                <a:gd name="f13" fmla="val 1733"/>
                <a:gd name="f14" fmla="val 196"/>
                <a:gd name="f15" fmla="val 1702"/>
                <a:gd name="f16" fmla="val 322"/>
                <a:gd name="f17" fmla="val 1670"/>
                <a:gd name="f18" fmla="val 448"/>
                <a:gd name="f19" fmla="val 543"/>
                <a:gd name="f20" fmla="val 1796"/>
                <a:gd name="f21" fmla="val 637"/>
                <a:gd name="f22" fmla="val 2679"/>
                <a:gd name="f23" fmla="val 1551"/>
                <a:gd name="f24" fmla="val 2962"/>
                <a:gd name="f25" fmla="val 1803"/>
                <a:gd name="f26" fmla="val 2244"/>
                <a:gd name="f27" fmla="val 2528"/>
                <a:gd name="f28" fmla="val 2553"/>
                <a:gd name="f29" fmla="val 2669"/>
                <a:gd name="f30" fmla="val 2379"/>
                <a:gd name="f31" fmla="val 2740"/>
                <a:gd name="f32" fmla="val 2202"/>
                <a:gd name="f33" fmla="val 2025"/>
                <a:gd name="f34" fmla="val 1844"/>
                <a:gd name="f35" fmla="val 788"/>
                <a:gd name="f36" fmla="val 1614"/>
                <a:gd name="f37" fmla="val 744"/>
                <a:gd name="f38" fmla="val 1569"/>
                <a:gd name="f39" fmla="val 668"/>
                <a:gd name="f40" fmla="val 1525"/>
                <a:gd name="f41" fmla="val 582"/>
                <a:gd name="f42" fmla="val 547"/>
                <a:gd name="f43" fmla="val 510"/>
                <a:gd name="f44" fmla="val 1532"/>
                <a:gd name="f45" fmla="val 473"/>
                <a:gd name="f46" fmla="val 347"/>
                <a:gd name="f47" fmla="val 1582"/>
                <a:gd name="f48" fmla="val 284"/>
                <a:gd name="f49" fmla="val 1645"/>
                <a:gd name="f50" fmla="val 253"/>
                <a:gd name="f51" fmla="val 1771"/>
                <a:gd name="f52" fmla="val 1"/>
                <a:gd name="f53" fmla="val 2591"/>
                <a:gd name="f54" fmla="val 3473"/>
                <a:gd name="f55" fmla="val 883"/>
                <a:gd name="f56" fmla="val 4103"/>
                <a:gd name="f57" fmla="val 1366"/>
                <a:gd name="f58" fmla="val 4494"/>
                <a:gd name="f59" fmla="val 1932"/>
                <a:gd name="f60" fmla="val 4750"/>
                <a:gd name="f61" fmla="val 2619"/>
                <a:gd name="f62" fmla="val 2874"/>
                <a:gd name="f63" fmla="val 3145"/>
                <a:gd name="f64" fmla="val 4715"/>
                <a:gd name="f65" fmla="val 3435"/>
                <a:gd name="f66" fmla="val 4638"/>
                <a:gd name="f67" fmla="val 7247"/>
                <a:gd name="f68" fmla="val 8482"/>
                <a:gd name="f69" fmla="val 6963"/>
                <a:gd name="f70" fmla="val 9522"/>
                <a:gd name="f71" fmla="val 7215"/>
                <a:gd name="f72" fmla="val 10372"/>
                <a:gd name="f73" fmla="val 7814"/>
                <a:gd name="f74" fmla="val 10971"/>
                <a:gd name="f75" fmla="val 8291"/>
                <a:gd name="f76" fmla="val 11472"/>
                <a:gd name="f77" fmla="val 8895"/>
                <a:gd name="f78" fmla="val 9516"/>
                <a:gd name="f79" fmla="val 9714"/>
                <a:gd name="f80" fmla="val 9915"/>
                <a:gd name="f81" fmla="val 11678"/>
                <a:gd name="f82" fmla="val 10114"/>
                <a:gd name="f83" fmla="val 11632"/>
                <a:gd name="f84" fmla="val 10240"/>
                <a:gd name="f85" fmla="val 11569"/>
                <a:gd name="f86" fmla="val 10334"/>
                <a:gd name="f87" fmla="val 11506"/>
                <a:gd name="f88" fmla="val 10366"/>
                <a:gd name="f89" fmla="val 11380"/>
                <a:gd name="f90" fmla="val 10397"/>
                <a:gd name="f91" fmla="val 11254"/>
                <a:gd name="f92" fmla="val 11128"/>
                <a:gd name="f93" fmla="val 10271"/>
                <a:gd name="f94" fmla="val 11065"/>
                <a:gd name="f95" fmla="val 9389"/>
                <a:gd name="f96" fmla="val 10152"/>
                <a:gd name="f97" fmla="val 9106"/>
                <a:gd name="f98" fmla="val 9868"/>
                <a:gd name="f99" fmla="val 9459"/>
                <a:gd name="f100" fmla="val 9175"/>
                <a:gd name="f101" fmla="val 9515"/>
                <a:gd name="f102" fmla="val 9033"/>
                <a:gd name="f103" fmla="val 9688"/>
                <a:gd name="f104" fmla="val 8962"/>
                <a:gd name="f105" fmla="val 9866"/>
                <a:gd name="f106" fmla="val 10043"/>
                <a:gd name="f107" fmla="val 10224"/>
                <a:gd name="f108" fmla="val 11279"/>
                <a:gd name="f109" fmla="val 10089"/>
                <a:gd name="f110" fmla="val 11326"/>
                <a:gd name="f111" fmla="val 10135"/>
                <a:gd name="f112" fmla="val 11405"/>
                <a:gd name="f113" fmla="val 10164"/>
                <a:gd name="f114" fmla="val 11494"/>
                <a:gd name="f115" fmla="val 11527"/>
                <a:gd name="f116" fmla="val 11561"/>
                <a:gd name="f117" fmla="val 10160"/>
                <a:gd name="f118" fmla="val 11594"/>
                <a:gd name="f119" fmla="val 11720"/>
                <a:gd name="f120" fmla="val 10120"/>
                <a:gd name="f121" fmla="val 11783"/>
                <a:gd name="f122" fmla="val 10026"/>
                <a:gd name="f123" fmla="val 11815"/>
                <a:gd name="f124" fmla="val 9931"/>
                <a:gd name="f125" fmla="val 9081"/>
                <a:gd name="f126" fmla="val 8230"/>
                <a:gd name="f127" fmla="val 11185"/>
                <a:gd name="f128" fmla="val 7600"/>
                <a:gd name="f129" fmla="val 10778"/>
                <a:gd name="f130" fmla="val 7170"/>
                <a:gd name="f131" fmla="val 6903"/>
                <a:gd name="f132" fmla="val 9537"/>
                <a:gd name="f133" fmla="val 9266"/>
                <a:gd name="f134" fmla="val 8975"/>
                <a:gd name="f135" fmla="val 6944"/>
                <a:gd name="f136" fmla="val 8665"/>
                <a:gd name="f137" fmla="val 7033"/>
                <a:gd name="f138" fmla="val 4852"/>
                <a:gd name="f139" fmla="val 3221"/>
                <a:gd name="f140" fmla="val 4884"/>
                <a:gd name="f141" fmla="val 3032"/>
                <a:gd name="f142" fmla="val 5136"/>
                <a:gd name="f143" fmla="val 2213"/>
                <a:gd name="f144" fmla="val 1330"/>
                <a:gd name="f145" fmla="val 4254"/>
                <a:gd name="f146" fmla="val 700"/>
                <a:gd name="f147" fmla="val 3778"/>
                <a:gd name="f148" fmla="val 225"/>
                <a:gd name="f149" fmla="val 3177"/>
                <a:gd name="f150" fmla="*/ f0 1 12067"/>
                <a:gd name="f151" fmla="*/ f1 1 11702"/>
                <a:gd name="f152" fmla="val f2"/>
                <a:gd name="f153" fmla="val f3"/>
                <a:gd name="f154" fmla="val f4"/>
                <a:gd name="f155" fmla="+- f154 0 f152"/>
                <a:gd name="f156" fmla="+- f153 0 f152"/>
                <a:gd name="f157" fmla="*/ f156 1 12067"/>
                <a:gd name="f158" fmla="*/ f155 1 11702"/>
                <a:gd name="f159" fmla="*/ f152 1 f157"/>
                <a:gd name="f160" fmla="*/ f153 1 f157"/>
                <a:gd name="f161" fmla="*/ f152 1 f158"/>
                <a:gd name="f162" fmla="*/ f154 1 f158"/>
                <a:gd name="f163" fmla="*/ f159 f150 1"/>
                <a:gd name="f164" fmla="*/ f160 f150 1"/>
                <a:gd name="f165" fmla="*/ f162 f151 1"/>
                <a:gd name="f166" fmla="*/ f161 f1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3" t="f166" r="f164" b="f165"/>
              <a:pathLst>
                <a:path w="12067" h="1170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5" y="f19"/>
                    <a:pt x="f20" y="f21"/>
                  </a:cubicBezTo>
                  <a:lnTo>
                    <a:pt x="f22" y="f23"/>
                  </a:lnTo>
                  <a:cubicBezTo>
                    <a:pt x="f24" y="f25"/>
                    <a:pt x="f24" y="f26"/>
                    <a:pt x="f22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29"/>
                    <a:pt x="f15" y="f27"/>
                  </a:cubicBezTo>
                  <a:lnTo>
                    <a:pt x="f35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23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0" y="f54"/>
                    <a:pt x="f55" y="f56"/>
                  </a:cubicBez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4"/>
                    <a:pt x="f78" y="f4"/>
                  </a:cubicBezTo>
                  <a:cubicBezTo>
                    <a:pt x="f79" y="f4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88" y="f92"/>
                    <a:pt x="f93" y="f94"/>
                  </a:cubicBezTo>
                  <a:lnTo>
                    <a:pt x="f95" y="f96"/>
                  </a:lnTo>
                  <a:cubicBezTo>
                    <a:pt x="f97" y="f98"/>
                    <a:pt x="f97" y="f99"/>
                    <a:pt x="f95" y="f100"/>
                  </a:cubicBezTo>
                  <a:cubicBezTo>
                    <a:pt x="f101" y="f102"/>
                    <a:pt x="f103" y="f104"/>
                    <a:pt x="f105" y="f104"/>
                  </a:cubicBezTo>
                  <a:cubicBezTo>
                    <a:pt x="f106" y="f104"/>
                    <a:pt x="f107" y="f102"/>
                    <a:pt x="f88" y="f100"/>
                  </a:cubicBezTo>
                  <a:lnTo>
                    <a:pt x="f108" y="f109"/>
                  </a:lnTo>
                  <a:cubicBezTo>
                    <a:pt x="f110" y="f111"/>
                    <a:pt x="f112" y="f113"/>
                    <a:pt x="f114" y="f113"/>
                  </a:cubicBezTo>
                  <a:cubicBezTo>
                    <a:pt x="f115" y="f113"/>
                    <a:pt x="f116" y="f117"/>
                    <a:pt x="f118" y="f96"/>
                  </a:cubicBezTo>
                  <a:cubicBezTo>
                    <a:pt x="f119" y="f120"/>
                    <a:pt x="f121" y="f122"/>
                    <a:pt x="f123" y="f124"/>
                  </a:cubicBezTo>
                  <a:cubicBezTo>
                    <a:pt x="f3" y="f125"/>
                    <a:pt x="f123" y="f126"/>
                    <a:pt x="f127" y="f128"/>
                  </a:cubicBezTo>
                  <a:cubicBezTo>
                    <a:pt x="f129" y="f130"/>
                    <a:pt x="f107" y="f131"/>
                    <a:pt x="f132" y="f131"/>
                  </a:cubicBezTo>
                  <a:cubicBezTo>
                    <a:pt x="f133" y="f131"/>
                    <a:pt x="f134" y="f135"/>
                    <a:pt x="f136" y="f137"/>
                  </a:cubicBezTo>
                  <a:lnTo>
                    <a:pt x="f138" y="f139"/>
                  </a:lnTo>
                  <a:lnTo>
                    <a:pt x="f140" y="f141"/>
                  </a:lnTo>
                  <a:cubicBezTo>
                    <a:pt x="f142" y="f143"/>
                    <a:pt x="f140" y="f144"/>
                    <a:pt x="f145" y="f146"/>
                  </a:cubicBezTo>
                  <a:cubicBezTo>
                    <a:pt x="f147" y="f148"/>
                    <a:pt x="f149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6864;p88">
              <a:extLst>
                <a:ext uri="{FF2B5EF4-FFF2-40B4-BE49-F238E27FC236}">
                  <a16:creationId xmlns:a16="http://schemas.microsoft.com/office/drawing/2014/main" id="{70EDE931-403C-EA61-A497-F570037C4AB7}"/>
                </a:ext>
              </a:extLst>
            </p:cNvPr>
            <p:cNvSpPr/>
            <p:nvPr/>
          </p:nvSpPr>
          <p:spPr>
            <a:xfrm>
              <a:off x="4908901" y="1940000"/>
              <a:ext cx="220196" cy="214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66"/>
                <a:gd name="f4" fmla="val 5624"/>
                <a:gd name="f5" fmla="val 4080"/>
                <a:gd name="f6" fmla="val 1504"/>
                <a:gd name="f7" fmla="val 4167"/>
                <a:gd name="f8" fmla="val 4253"/>
                <a:gd name="f9" fmla="val 1528"/>
                <a:gd name="f10" fmla="val 4316"/>
                <a:gd name="f11" fmla="val 1575"/>
                <a:gd name="f12" fmla="val 4442"/>
                <a:gd name="f13" fmla="val 1701"/>
                <a:gd name="f14" fmla="val 1953"/>
                <a:gd name="f15" fmla="val 2048"/>
                <a:gd name="f16" fmla="val 2205"/>
                <a:gd name="f17" fmla="val 4159"/>
                <a:gd name="f18" fmla="val 2158"/>
                <a:gd name="f19" fmla="val 4206"/>
                <a:gd name="f20" fmla="val 2072"/>
                <a:gd name="f21" fmla="val 4230"/>
                <a:gd name="f22" fmla="val 1985"/>
                <a:gd name="f23" fmla="val 1898"/>
                <a:gd name="f24" fmla="val 1812"/>
                <a:gd name="f25" fmla="val 1764"/>
                <a:gd name="f26" fmla="val 1638"/>
                <a:gd name="f27" fmla="val 4033"/>
                <a:gd name="f28" fmla="val 3781"/>
                <a:gd name="f29" fmla="val 3686"/>
                <a:gd name="f30" fmla="val 3844"/>
                <a:gd name="f31" fmla="val 3907"/>
                <a:gd name="f32" fmla="val 3993"/>
                <a:gd name="f33" fmla="val 567"/>
                <a:gd name="f34" fmla="val 3277"/>
                <a:gd name="f35" fmla="val 4694"/>
                <a:gd name="f36" fmla="val 5198"/>
                <a:gd name="f37" fmla="val 835"/>
                <a:gd name="f38" fmla="val 5482"/>
                <a:gd name="f39" fmla="val 1189"/>
                <a:gd name="f40" fmla="val 1540"/>
                <a:gd name="f41" fmla="val 1890"/>
                <a:gd name="f42" fmla="val 2237"/>
                <a:gd name="f43" fmla="val 2489"/>
                <a:gd name="f44" fmla="*/ f0 1 5766"/>
                <a:gd name="f45" fmla="*/ f1 1 5624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66"/>
                <a:gd name="f52" fmla="*/ f49 1 5624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66" h="562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27"/>
                    <a:pt x="f26" y="f28"/>
                    <a:pt x="f25" y="f29"/>
                  </a:cubicBezTo>
                  <a:lnTo>
                    <a:pt x="f30" y="f11"/>
                  </a:lnTo>
                  <a:cubicBezTo>
                    <a:pt x="f31" y="f9"/>
                    <a:pt x="f32" y="f6"/>
                    <a:pt x="f5" y="f6"/>
                  </a:cubicBezTo>
                  <a:close/>
                  <a:moveTo>
                    <a:pt x="f30" y="f2"/>
                  </a:moveTo>
                  <a:lnTo>
                    <a:pt x="f33" y="f34"/>
                  </a:lnTo>
                  <a:cubicBezTo>
                    <a:pt x="f2" y="f30"/>
                    <a:pt x="f2" y="f35"/>
                    <a:pt x="f33" y="f36"/>
                  </a:cubicBezTo>
                  <a:cubicBezTo>
                    <a:pt x="f37" y="f38"/>
                    <a:pt x="f39" y="f4"/>
                    <a:pt x="f40" y="f4"/>
                  </a:cubicBezTo>
                  <a:cubicBezTo>
                    <a:pt x="f41" y="f4"/>
                    <a:pt x="f42" y="f38"/>
                    <a:pt x="f43" y="f36"/>
                  </a:cubicBezTo>
                  <a:lnTo>
                    <a:pt x="f3" y="f14"/>
                  </a:lnTo>
                  <a:lnTo>
                    <a:pt x="f30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6865;p88">
              <a:extLst>
                <a:ext uri="{FF2B5EF4-FFF2-40B4-BE49-F238E27FC236}">
                  <a16:creationId xmlns:a16="http://schemas.microsoft.com/office/drawing/2014/main" id="{555ECEF4-D9AB-4725-B070-FA032D5CE27D}"/>
                </a:ext>
              </a:extLst>
            </p:cNvPr>
            <p:cNvSpPr/>
            <p:nvPr/>
          </p:nvSpPr>
          <p:spPr>
            <a:xfrm>
              <a:off x="5166378" y="1706389"/>
              <a:ext cx="197327" cy="1951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67"/>
                <a:gd name="f4" fmla="val 5109"/>
                <a:gd name="f5" fmla="val 4249"/>
                <a:gd name="f6" fmla="val 1"/>
                <a:gd name="f7" fmla="val 4179"/>
                <a:gd name="f8" fmla="val 4106"/>
                <a:gd name="f9" fmla="val 24"/>
                <a:gd name="f10" fmla="val 4033"/>
                <a:gd name="f11" fmla="val 68"/>
                <a:gd name="f12" fmla="val 2206"/>
                <a:gd name="f13" fmla="val 1171"/>
                <a:gd name="f14" fmla="val 2017"/>
                <a:gd name="f15" fmla="val 1265"/>
                <a:gd name="f16" fmla="val 1985"/>
                <a:gd name="f17" fmla="val 1549"/>
                <a:gd name="f18" fmla="val 2143"/>
                <a:gd name="f19" fmla="val 1706"/>
                <a:gd name="f20" fmla="val 2300"/>
                <a:gd name="f21" fmla="val 1864"/>
                <a:gd name="f22" fmla="val 4164"/>
                <a:gd name="f23" fmla="val 945"/>
                <a:gd name="f24" fmla="val 3245"/>
                <a:gd name="f25" fmla="val 2809"/>
                <a:gd name="f26" fmla="val 3434"/>
                <a:gd name="f27" fmla="val 2998"/>
                <a:gd name="f28" fmla="val 3502"/>
                <a:gd name="f29" fmla="val 3066"/>
                <a:gd name="f30" fmla="val 3594"/>
                <a:gd name="f31" fmla="val 3099"/>
                <a:gd name="f32" fmla="val 3684"/>
                <a:gd name="f33" fmla="val 3802"/>
                <a:gd name="f34" fmla="val 3916"/>
                <a:gd name="f35" fmla="val 3042"/>
                <a:gd name="f36" fmla="val 3970"/>
                <a:gd name="f37" fmla="val 2935"/>
                <a:gd name="f38" fmla="val 5073"/>
                <a:gd name="f39" fmla="val 1108"/>
                <a:gd name="f40" fmla="val 1013"/>
                <a:gd name="f41" fmla="val 793"/>
                <a:gd name="f42" fmla="val 5041"/>
                <a:gd name="f43" fmla="val 698"/>
                <a:gd name="f44" fmla="val 4474"/>
                <a:gd name="f45" fmla="val 100"/>
                <a:gd name="f46" fmla="val 4406"/>
                <a:gd name="f47" fmla="val 32"/>
                <a:gd name="f48" fmla="val 4330"/>
                <a:gd name="f49" fmla="*/ f0 1 5167"/>
                <a:gd name="f50" fmla="*/ f1 1 5109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167"/>
                <a:gd name="f57" fmla="*/ f54 1 5109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167" h="510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" y="f22"/>
                  </a:lnTo>
                  <a:lnTo>
                    <a:pt x="f23" y="f4"/>
                  </a:lnTo>
                  <a:lnTo>
                    <a:pt x="f24" y="f25"/>
                  </a:lnTo>
                  <a:lnTo>
                    <a:pt x="f26" y="f27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lnTo>
                    <a:pt x="f38" y="f39"/>
                  </a:lnTo>
                  <a:cubicBezTo>
                    <a:pt x="f3" y="f40"/>
                    <a:pt x="f3" y="f41"/>
                    <a:pt x="f42" y="f43"/>
                  </a:cubicBezTo>
                  <a:lnTo>
                    <a:pt x="f44" y="f45"/>
                  </a:ln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7" name="Google Shape;6913;p88">
            <a:extLst>
              <a:ext uri="{FF2B5EF4-FFF2-40B4-BE49-F238E27FC236}">
                <a16:creationId xmlns:a16="http://schemas.microsoft.com/office/drawing/2014/main" id="{D334644F-93D5-6D15-3DA2-227DA02EAB9C}"/>
              </a:ext>
            </a:extLst>
          </p:cNvPr>
          <p:cNvGrpSpPr/>
          <p:nvPr/>
        </p:nvGrpSpPr>
        <p:grpSpPr>
          <a:xfrm>
            <a:off x="5475372" y="1706599"/>
            <a:ext cx="450021" cy="448805"/>
            <a:chOff x="5475372" y="1706599"/>
            <a:chExt cx="450021" cy="448805"/>
          </a:xfrm>
        </p:grpSpPr>
        <p:sp>
          <p:nvSpPr>
            <p:cNvPr id="108" name="Google Shape;6914;p88">
              <a:extLst>
                <a:ext uri="{FF2B5EF4-FFF2-40B4-BE49-F238E27FC236}">
                  <a16:creationId xmlns:a16="http://schemas.microsoft.com/office/drawing/2014/main" id="{D63EEB34-3E6A-A40F-4127-C48B468ADF5F}"/>
                </a:ext>
              </a:extLst>
            </p:cNvPr>
            <p:cNvSpPr/>
            <p:nvPr/>
          </p:nvSpPr>
          <p:spPr>
            <a:xfrm>
              <a:off x="5475372" y="1706599"/>
              <a:ext cx="450021" cy="4488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84"/>
                <a:gd name="f4" fmla="val 11752"/>
                <a:gd name="f5" fmla="val 5199"/>
                <a:gd name="f6" fmla="val 1"/>
                <a:gd name="f7" fmla="val 5042"/>
                <a:gd name="f8" fmla="val 4916"/>
                <a:gd name="f9" fmla="val 127"/>
                <a:gd name="f10" fmla="val 4884"/>
                <a:gd name="f11" fmla="val 284"/>
                <a:gd name="f12" fmla="val 4727"/>
                <a:gd name="f13" fmla="val 883"/>
                <a:gd name="f14" fmla="val 4191"/>
                <a:gd name="f15" fmla="val 977"/>
                <a:gd name="f16" fmla="val 3655"/>
                <a:gd name="f17" fmla="val 1229"/>
                <a:gd name="f18" fmla="val 3151"/>
                <a:gd name="f19" fmla="val 1513"/>
                <a:gd name="f20" fmla="val 2647"/>
                <a:gd name="f21" fmla="val 2599"/>
                <a:gd name="f22" fmla="val 1205"/>
                <a:gd name="f23" fmla="val 2542"/>
                <a:gd name="f24" fmla="val 1195"/>
                <a:gd name="f25" fmla="val 2482"/>
                <a:gd name="f26" fmla="val 2386"/>
                <a:gd name="f27" fmla="val 2284"/>
                <a:gd name="f28" fmla="val 1222"/>
                <a:gd name="f29" fmla="val 2206"/>
                <a:gd name="f30" fmla="val 1261"/>
                <a:gd name="f31" fmla="val 1135"/>
                <a:gd name="f32" fmla="val 2332"/>
                <a:gd name="f33" fmla="val 2490"/>
                <a:gd name="f34" fmla="val 1230"/>
                <a:gd name="f35" fmla="val 1198"/>
                <a:gd name="f36" fmla="val 3624"/>
                <a:gd name="f37" fmla="val 978"/>
                <a:gd name="f38" fmla="val 4726"/>
                <a:gd name="f39" fmla="val 4947"/>
                <a:gd name="f40" fmla="val 5041"/>
                <a:gd name="f41" fmla="val 6585"/>
                <a:gd name="f42" fmla="val 6743"/>
                <a:gd name="f43" fmla="val 6869"/>
                <a:gd name="f44" fmla="val 6900"/>
                <a:gd name="f45" fmla="val 7058"/>
                <a:gd name="f46" fmla="val 946"/>
                <a:gd name="f47" fmla="val 7404"/>
                <a:gd name="f48" fmla="val 1072"/>
                <a:gd name="f49" fmla="val 7782"/>
                <a:gd name="f50" fmla="val 8129"/>
                <a:gd name="f51" fmla="val 1504"/>
                <a:gd name="f52" fmla="val 7854"/>
                <a:gd name="f53" fmla="val 2843"/>
                <a:gd name="f54" fmla="val 6486"/>
                <a:gd name="f55" fmla="val 2841"/>
                <a:gd name="f56" fmla="val 2839"/>
                <a:gd name="f57" fmla="val 6488"/>
                <a:gd name="f58" fmla="val 2836"/>
                <a:gd name="f59" fmla="val 6491"/>
                <a:gd name="f60" fmla="val 6459"/>
                <a:gd name="f61" fmla="val 2805"/>
                <a:gd name="f62" fmla="val 6050"/>
                <a:gd name="f63" fmla="val 5955"/>
                <a:gd name="f64" fmla="val 2773"/>
                <a:gd name="f65" fmla="val 4222"/>
                <a:gd name="f66" fmla="val 5861"/>
                <a:gd name="f67" fmla="val 7562"/>
                <a:gd name="f68" fmla="val 8948"/>
                <a:gd name="f69" fmla="val 5924"/>
                <a:gd name="f70" fmla="val 7499"/>
                <a:gd name="f71" fmla="val 7751"/>
                <a:gd name="f72" fmla="val 8822"/>
                <a:gd name="f73" fmla="val 6113"/>
                <a:gd name="f74" fmla="val 6066"/>
                <a:gd name="f75" fmla="val 5963"/>
                <a:gd name="f76" fmla="val 8956"/>
                <a:gd name="f77" fmla="val 5821"/>
                <a:gd name="f78" fmla="val 5680"/>
                <a:gd name="f79" fmla="val 5499"/>
                <a:gd name="f80" fmla="val 5294"/>
                <a:gd name="f81" fmla="val 8917"/>
                <a:gd name="f82" fmla="val 10523"/>
                <a:gd name="f83" fmla="val 4034"/>
                <a:gd name="f84" fmla="val 10681"/>
                <a:gd name="f85" fmla="val 4349"/>
                <a:gd name="f86" fmla="val 10807"/>
                <a:gd name="f87" fmla="val 10870"/>
                <a:gd name="f88" fmla="val 11468"/>
                <a:gd name="f89" fmla="val 11626"/>
                <a:gd name="f90" fmla="val 6901"/>
                <a:gd name="f91" fmla="val 7594"/>
                <a:gd name="f92" fmla="val 10775"/>
                <a:gd name="f93" fmla="val 8633"/>
                <a:gd name="f94" fmla="val 10240"/>
                <a:gd name="f95" fmla="val 9137"/>
                <a:gd name="f96" fmla="val 9185"/>
                <a:gd name="f97" fmla="val 10547"/>
                <a:gd name="f98" fmla="val 9243"/>
                <a:gd name="f99" fmla="val 10558"/>
                <a:gd name="f100" fmla="val 9302"/>
                <a:gd name="f101" fmla="val 9399"/>
                <a:gd name="f102" fmla="val 9501"/>
                <a:gd name="f103" fmla="val 10531"/>
                <a:gd name="f104" fmla="val 9578"/>
                <a:gd name="f105" fmla="val 10492"/>
                <a:gd name="f106" fmla="val 10524"/>
                <a:gd name="f107" fmla="val 9547"/>
                <a:gd name="f108" fmla="val 10650"/>
                <a:gd name="f109" fmla="val 9421"/>
                <a:gd name="f110" fmla="val 9263"/>
                <a:gd name="f111" fmla="val 10555"/>
                <a:gd name="f112" fmla="val 9106"/>
                <a:gd name="f113" fmla="val 10303"/>
                <a:gd name="f114" fmla="val 8601"/>
                <a:gd name="f115" fmla="val 10618"/>
                <a:gd name="f116" fmla="val 10933"/>
                <a:gd name="f117" fmla="val 7026"/>
                <a:gd name="f118" fmla="val 11500"/>
                <a:gd name="f119" fmla="val 11658"/>
                <a:gd name="f120" fmla="val 6806"/>
                <a:gd name="f121" fmla="val 6711"/>
                <a:gd name="f122" fmla="val 6554"/>
                <a:gd name="f123" fmla="val 5167"/>
                <a:gd name="f124" fmla="val 4915"/>
                <a:gd name="f125" fmla="val 10902"/>
                <a:gd name="f126" fmla="val 3687"/>
                <a:gd name="f127" fmla="val 10272"/>
                <a:gd name="f128" fmla="val 2521"/>
                <a:gd name="f129" fmla="val 10587"/>
                <a:gd name="f130" fmla="val 9509"/>
                <a:gd name="f131" fmla="val 1209"/>
                <a:gd name="f132" fmla="val 9430"/>
                <a:gd name="f133" fmla="val 1185"/>
                <a:gd name="f134" fmla="val 9347"/>
                <a:gd name="f135" fmla="val 9279"/>
                <a:gd name="f136" fmla="val 9208"/>
                <a:gd name="f137" fmla="val 1201"/>
                <a:gd name="f138" fmla="val 8161"/>
                <a:gd name="f139" fmla="*/ f0 1 11784"/>
                <a:gd name="f140" fmla="*/ f1 1 11752"/>
                <a:gd name="f141" fmla="val f2"/>
                <a:gd name="f142" fmla="val f3"/>
                <a:gd name="f143" fmla="val f4"/>
                <a:gd name="f144" fmla="+- f143 0 f141"/>
                <a:gd name="f145" fmla="+- f142 0 f141"/>
                <a:gd name="f146" fmla="*/ f145 1 11784"/>
                <a:gd name="f147" fmla="*/ f144 1 11752"/>
                <a:gd name="f148" fmla="*/ f141 1 f146"/>
                <a:gd name="f149" fmla="*/ f142 1 f146"/>
                <a:gd name="f150" fmla="*/ f141 1 f147"/>
                <a:gd name="f151" fmla="*/ f143 1 f147"/>
                <a:gd name="f152" fmla="*/ f148 f139 1"/>
                <a:gd name="f153" fmla="*/ f149 f139 1"/>
                <a:gd name="f154" fmla="*/ f151 f140 1"/>
                <a:gd name="f155" fmla="*/ f150 f1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2" t="f155" r="f153" b="f154"/>
              <a:pathLst>
                <a:path w="11784" h="1175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17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lnTo>
                    <a:pt x="f30" y="f29"/>
                  </a:lnTo>
                  <a:cubicBezTo>
                    <a:pt x="f31" y="f32"/>
                    <a:pt x="f31" y="f33"/>
                    <a:pt x="f34" y="f20"/>
                  </a:cubicBezTo>
                  <a:lnTo>
                    <a:pt x="f19" y="f18"/>
                  </a:lnTo>
                  <a:cubicBezTo>
                    <a:pt x="f35" y="f36"/>
                    <a:pt x="f37" y="f14"/>
                    <a:pt x="f13" y="f38"/>
                  </a:cubicBezTo>
                  <a:lnTo>
                    <a:pt x="f11" y="f10"/>
                  </a:lnTo>
                  <a:cubicBezTo>
                    <a:pt x="f9" y="f39"/>
                    <a:pt x="f6" y="f40"/>
                    <a:pt x="f6" y="f5"/>
                  </a:cubicBezTo>
                  <a:lnTo>
                    <a:pt x="f6" y="f41"/>
                  </a:lnTo>
                  <a:cubicBezTo>
                    <a:pt x="f6" y="f42"/>
                    <a:pt x="f9" y="f43"/>
                    <a:pt x="f11" y="f44"/>
                  </a:cubicBezTo>
                  <a:lnTo>
                    <a:pt x="f13" y="f45"/>
                  </a:lnTo>
                  <a:cubicBezTo>
                    <a:pt x="f46" y="f47"/>
                    <a:pt x="f48" y="f49"/>
                    <a:pt x="f34" y="f50"/>
                  </a:cubicBezTo>
                  <a:cubicBezTo>
                    <a:pt x="f51" y="f52"/>
                    <a:pt x="f53" y="f54"/>
                    <a:pt x="f55" y="f54"/>
                  </a:cubicBezTo>
                  <a:lnTo>
                    <a:pt x="f55" y="f54"/>
                  </a:lnTo>
                  <a:cubicBezTo>
                    <a:pt x="f55" y="f54"/>
                    <a:pt x="f56" y="f57"/>
                    <a:pt x="f58" y="f59"/>
                  </a:cubicBezTo>
                  <a:cubicBezTo>
                    <a:pt x="f58" y="f60"/>
                    <a:pt x="f61" y="f62"/>
                    <a:pt x="f61" y="f63"/>
                  </a:cubicBezTo>
                  <a:cubicBezTo>
                    <a:pt x="f64" y="f65"/>
                    <a:pt x="f14" y="f58"/>
                    <a:pt x="f66" y="f58"/>
                  </a:cubicBezTo>
                  <a:cubicBezTo>
                    <a:pt x="f67" y="f58"/>
                    <a:pt x="f68" y="f65"/>
                    <a:pt x="f68" y="f69"/>
                  </a:cubicBezTo>
                  <a:cubicBezTo>
                    <a:pt x="f68" y="f70"/>
                    <a:pt x="f71" y="f72"/>
                    <a:pt x="f73" y="f68"/>
                  </a:cubicBezTo>
                  <a:cubicBezTo>
                    <a:pt x="f74" y="f68"/>
                    <a:pt x="f75" y="f76"/>
                    <a:pt x="f77" y="f76"/>
                  </a:cubicBezTo>
                  <a:cubicBezTo>
                    <a:pt x="f78" y="f76"/>
                    <a:pt x="f79" y="f68"/>
                    <a:pt x="f80" y="f81"/>
                  </a:cubicBezTo>
                  <a:lnTo>
                    <a:pt x="f16" y="f82"/>
                  </a:lnTo>
                  <a:cubicBezTo>
                    <a:pt x="f83" y="f84"/>
                    <a:pt x="f85" y="f86"/>
                    <a:pt x="f12" y="f87"/>
                  </a:cubicBezTo>
                  <a:lnTo>
                    <a:pt x="f10" y="f88"/>
                  </a:lnTo>
                  <a:cubicBezTo>
                    <a:pt x="f8" y="f89"/>
                    <a:pt x="f7" y="f4"/>
                    <a:pt x="f5" y="f4"/>
                  </a:cubicBezTo>
                  <a:lnTo>
                    <a:pt x="f41" y="f4"/>
                  </a:lnTo>
                  <a:cubicBezTo>
                    <a:pt x="f42" y="f4"/>
                    <a:pt x="f43" y="f89"/>
                    <a:pt x="f90" y="f88"/>
                  </a:cubicBezTo>
                  <a:lnTo>
                    <a:pt x="f45" y="f87"/>
                  </a:lnTo>
                  <a:cubicBezTo>
                    <a:pt x="f91" y="f92"/>
                    <a:pt x="f50" y="f82"/>
                    <a:pt x="f93" y="f94"/>
                  </a:cubicBezTo>
                  <a:lnTo>
                    <a:pt x="f95" y="f82"/>
                  </a:ln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lnTo>
                    <a:pt x="f106" y="f107"/>
                  </a:lnTo>
                  <a:cubicBezTo>
                    <a:pt x="f108" y="f109"/>
                    <a:pt x="f108" y="f110"/>
                    <a:pt x="f111" y="f112"/>
                  </a:cubicBezTo>
                  <a:lnTo>
                    <a:pt x="f113" y="f114"/>
                  </a:lnTo>
                  <a:cubicBezTo>
                    <a:pt x="f115" y="f50"/>
                    <a:pt x="f86" y="f67"/>
                    <a:pt x="f116" y="f117"/>
                  </a:cubicBezTo>
                  <a:lnTo>
                    <a:pt x="f118" y="f43"/>
                  </a:lnTo>
                  <a:cubicBezTo>
                    <a:pt x="f119" y="f120"/>
                    <a:pt x="f3" y="f121"/>
                    <a:pt x="f3" y="f122"/>
                  </a:cubicBezTo>
                  <a:lnTo>
                    <a:pt x="f3" y="f123"/>
                  </a:lnTo>
                  <a:cubicBezTo>
                    <a:pt x="f4" y="f40"/>
                    <a:pt x="f119" y="f124"/>
                    <a:pt x="f118" y="f10"/>
                  </a:cubicBezTo>
                  <a:lnTo>
                    <a:pt x="f125" y="f38"/>
                  </a:lnTo>
                  <a:cubicBezTo>
                    <a:pt x="f86" y="f14"/>
                    <a:pt x="f111" y="f126"/>
                    <a:pt x="f127" y="f18"/>
                  </a:cubicBezTo>
                  <a:lnTo>
                    <a:pt x="f111" y="f20"/>
                  </a:lnTo>
                  <a:cubicBezTo>
                    <a:pt x="f108" y="f128"/>
                    <a:pt x="f129" y="f32"/>
                    <a:pt x="f106" y="f29"/>
                  </a:cubicBezTo>
                  <a:lnTo>
                    <a:pt x="f104" y="f30"/>
                  </a:lnTo>
                  <a:cubicBezTo>
                    <a:pt x="f130" y="f131"/>
                    <a:pt x="f132" y="f133"/>
                    <a:pt x="f134" y="f133"/>
                  </a:cubicBezTo>
                  <a:cubicBezTo>
                    <a:pt x="f135" y="f133"/>
                    <a:pt x="f136" y="f137"/>
                    <a:pt x="f95" y="f17"/>
                  </a:cubicBezTo>
                  <a:lnTo>
                    <a:pt x="f93" y="f19"/>
                  </a:lnTo>
                  <a:cubicBezTo>
                    <a:pt x="f138" y="f35"/>
                    <a:pt x="f91" y="f15"/>
                    <a:pt x="f45" y="f13"/>
                  </a:cubicBezTo>
                  <a:lnTo>
                    <a:pt x="f90" y="f11"/>
                  </a:lnTo>
                  <a:cubicBezTo>
                    <a:pt x="f43" y="f9"/>
                    <a:pt x="f42" y="f6"/>
                    <a:pt x="f41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6915;p88">
              <a:extLst>
                <a:ext uri="{FF2B5EF4-FFF2-40B4-BE49-F238E27FC236}">
                  <a16:creationId xmlns:a16="http://schemas.microsoft.com/office/drawing/2014/main" id="{B4CB1A5E-91B9-202D-C12F-1A68A03DB03C}"/>
                </a:ext>
              </a:extLst>
            </p:cNvPr>
            <p:cNvSpPr/>
            <p:nvPr/>
          </p:nvSpPr>
          <p:spPr>
            <a:xfrm>
              <a:off x="5475372" y="1841025"/>
              <a:ext cx="328507" cy="3131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02"/>
                <a:gd name="f4" fmla="val 8201"/>
                <a:gd name="f5" fmla="val 5939"/>
                <a:gd name="f6" fmla="val 4729"/>
                <a:gd name="f7" fmla="val 3750"/>
                <a:gd name="f8" fmla="val 854"/>
                <a:gd name="f9" fmla="val 3561"/>
                <a:gd name="f10" fmla="val 1963"/>
                <a:gd name="f11" fmla="val 3466"/>
                <a:gd name="f12" fmla="val 2404"/>
                <a:gd name="f13" fmla="val 3498"/>
                <a:gd name="f14" fmla="val 2813"/>
                <a:gd name="f15" fmla="val 3624"/>
                <a:gd name="f16" fmla="val 3223"/>
                <a:gd name="f17" fmla="val 410"/>
                <a:gd name="f18" fmla="val 6468"/>
                <a:gd name="f19" fmla="val 1"/>
                <a:gd name="f20" fmla="val 6846"/>
                <a:gd name="f21" fmla="val 7507"/>
                <a:gd name="f22" fmla="val 7917"/>
                <a:gd name="f23" fmla="val 600"/>
                <a:gd name="f24" fmla="val 8106"/>
                <a:gd name="f25" fmla="val 852"/>
                <a:gd name="f26" fmla="val 8200"/>
                <a:gd name="f27" fmla="val 1111"/>
                <a:gd name="f28" fmla="val 1371"/>
                <a:gd name="f29" fmla="val 1639"/>
                <a:gd name="f30" fmla="val 1860"/>
                <a:gd name="f31" fmla="val 5136"/>
                <a:gd name="f32" fmla="val 4640"/>
                <a:gd name="f33" fmla="val 5388"/>
                <a:gd name="f34" fmla="val 4735"/>
                <a:gd name="f35" fmla="val 5664"/>
                <a:gd name="f36" fmla="val 4782"/>
                <a:gd name="f37" fmla="val 5947"/>
                <a:gd name="f38" fmla="val 6231"/>
                <a:gd name="f39" fmla="val 6522"/>
                <a:gd name="f40" fmla="val 6806"/>
                <a:gd name="f41" fmla="val 7846"/>
                <a:gd name="f42" fmla="val 4294"/>
                <a:gd name="f43" fmla="val 3065"/>
                <a:gd name="f44" fmla="val 8224"/>
                <a:gd name="f45" fmla="val 1773"/>
                <a:gd name="f46" fmla="val 8192"/>
                <a:gd name="f47" fmla="val 1647"/>
                <a:gd name="f48" fmla="val 8129"/>
                <a:gd name="f49" fmla="val 1553"/>
                <a:gd name="f50" fmla="val 8003"/>
                <a:gd name="f51" fmla="val 1521"/>
                <a:gd name="f52" fmla="val 7972"/>
                <a:gd name="f53" fmla="val 1514"/>
                <a:gd name="f54" fmla="val 7942"/>
                <a:gd name="f55" fmla="val 1510"/>
                <a:gd name="f56" fmla="val 7914"/>
                <a:gd name="f57" fmla="val 7830"/>
                <a:gd name="f58" fmla="val 7759"/>
                <a:gd name="f59" fmla="val 1545"/>
                <a:gd name="f60" fmla="val 7688"/>
                <a:gd name="f61" fmla="val 1616"/>
                <a:gd name="f62" fmla="val 6901"/>
                <a:gd name="f63" fmla="val 6759"/>
                <a:gd name="f64" fmla="val 2530"/>
                <a:gd name="f65" fmla="val 6578"/>
                <a:gd name="f66" fmla="val 2593"/>
                <a:gd name="f67" fmla="val 6400"/>
                <a:gd name="f68" fmla="val 6223"/>
                <a:gd name="f69" fmla="val 6050"/>
                <a:gd name="f70" fmla="val 5924"/>
                <a:gd name="f71" fmla="val 5640"/>
                <a:gd name="f72" fmla="val 2120"/>
                <a:gd name="f73" fmla="val 1679"/>
                <a:gd name="f74" fmla="val 1395"/>
                <a:gd name="f75" fmla="val 6711"/>
                <a:gd name="f76" fmla="val 608"/>
                <a:gd name="f77" fmla="val 6774"/>
                <a:gd name="f78" fmla="val 545"/>
                <a:gd name="f79" fmla="val 419"/>
                <a:gd name="f80" fmla="val 293"/>
                <a:gd name="f81" fmla="val 6743"/>
                <a:gd name="f82" fmla="val 198"/>
                <a:gd name="f83" fmla="val 6648"/>
                <a:gd name="f84" fmla="val 104"/>
                <a:gd name="f85" fmla="val 6554"/>
                <a:gd name="f86" fmla="val 72"/>
                <a:gd name="f87" fmla="val 6344"/>
                <a:gd name="f88" fmla="val 23"/>
                <a:gd name="f89" fmla="val 6139"/>
                <a:gd name="f90" fmla="*/ f0 1 8602"/>
                <a:gd name="f91" fmla="*/ f1 1 8201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8602"/>
                <a:gd name="f98" fmla="*/ f95 1 8201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8602" h="820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34"/>
                    <a:pt x="f40" y="f32"/>
                  </a:cubicBezTo>
                  <a:cubicBezTo>
                    <a:pt x="f41" y="f42"/>
                    <a:pt x="f3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60" y="f61"/>
                  </a:cubicBezTo>
                  <a:lnTo>
                    <a:pt x="f62" y="f12"/>
                  </a:ln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64"/>
                    <a:pt x="f70" y="f12"/>
                  </a:cubicBezTo>
                  <a:cubicBezTo>
                    <a:pt x="f71" y="f72"/>
                    <a:pt x="f71" y="f73"/>
                    <a:pt x="f70" y="f74"/>
                  </a:cubicBezTo>
                  <a:lnTo>
                    <a:pt x="f75" y="f76"/>
                  </a:lnTo>
                  <a:cubicBezTo>
                    <a:pt x="f77" y="f78"/>
                    <a:pt x="f40" y="f79"/>
                    <a:pt x="f77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0" name="Google Shape;6947;p88">
            <a:extLst>
              <a:ext uri="{FF2B5EF4-FFF2-40B4-BE49-F238E27FC236}">
                <a16:creationId xmlns:a16="http://schemas.microsoft.com/office/drawing/2014/main" id="{BF89859A-7929-EEC8-452C-2ED45BFB47B2}"/>
              </a:ext>
            </a:extLst>
          </p:cNvPr>
          <p:cNvGrpSpPr/>
          <p:nvPr/>
        </p:nvGrpSpPr>
        <p:grpSpPr>
          <a:xfrm>
            <a:off x="3147849" y="1725783"/>
            <a:ext cx="446391" cy="447617"/>
            <a:chOff x="3147849" y="1725783"/>
            <a:chExt cx="446391" cy="447617"/>
          </a:xfrm>
        </p:grpSpPr>
        <p:sp>
          <p:nvSpPr>
            <p:cNvPr id="111" name="Google Shape;6948;p88">
              <a:extLst>
                <a:ext uri="{FF2B5EF4-FFF2-40B4-BE49-F238E27FC236}">
                  <a16:creationId xmlns:a16="http://schemas.microsoft.com/office/drawing/2014/main" id="{F7E4F5CA-3C25-623E-3AB1-F5DE924E7076}"/>
                </a:ext>
              </a:extLst>
            </p:cNvPr>
            <p:cNvSpPr/>
            <p:nvPr/>
          </p:nvSpPr>
          <p:spPr>
            <a:xfrm>
              <a:off x="3147849" y="1725783"/>
              <a:ext cx="105896" cy="4464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11689"/>
                <a:gd name="f5" fmla="val 1418"/>
                <a:gd name="f6" fmla="val 1072"/>
                <a:gd name="f7" fmla="val 757"/>
                <a:gd name="f8" fmla="val 315"/>
                <a:gd name="f9" fmla="val 662"/>
                <a:gd name="f10" fmla="val 9578"/>
                <a:gd name="f11" fmla="val 9830"/>
                <a:gd name="f12" fmla="val 914"/>
                <a:gd name="f13" fmla="val 10050"/>
                <a:gd name="f14" fmla="val 1103"/>
                <a:gd name="f15" fmla="val 10176"/>
                <a:gd name="f16" fmla="val 10996"/>
                <a:gd name="f17" fmla="val 347"/>
                <a:gd name="f18" fmla="val 158"/>
                <a:gd name="f19" fmla="val 1"/>
                <a:gd name="f20" fmla="val 11153"/>
                <a:gd name="f21" fmla="val 11342"/>
                <a:gd name="f22" fmla="val 11531"/>
                <a:gd name="f23" fmla="val 2395"/>
                <a:gd name="f24" fmla="val 2616"/>
                <a:gd name="f25" fmla="val 1733"/>
                <a:gd name="f26" fmla="val 1922"/>
                <a:gd name="f27" fmla="val 2080"/>
                <a:gd name="f28" fmla="val 9861"/>
                <a:gd name="f29" fmla="val 284"/>
                <a:gd name="f30" fmla="val 1765"/>
                <a:gd name="f31" fmla="*/ f0 1 2773"/>
                <a:gd name="f32" fmla="*/ f1 1 11689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773"/>
                <a:gd name="f39" fmla="*/ f36 1 11689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773" h="1168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5"/>
                  </a:cubicBezTo>
                  <a:lnTo>
                    <a:pt x="f14" y="f16"/>
                  </a:lnTo>
                  <a:lnTo>
                    <a:pt x="f17" y="f16"/>
                  </a:lnTo>
                  <a:cubicBezTo>
                    <a:pt x="f18" y="f16"/>
                    <a:pt x="f19" y="f20"/>
                    <a:pt x="f19" y="f21"/>
                  </a:cubicBezTo>
                  <a:cubicBezTo>
                    <a:pt x="f19" y="f22"/>
                    <a:pt x="f18" y="f4"/>
                    <a:pt x="f17" y="f4"/>
                  </a:cubicBezTo>
                  <a:lnTo>
                    <a:pt x="f23" y="f4"/>
                  </a:lnTo>
                  <a:cubicBezTo>
                    <a:pt x="f24" y="f4"/>
                    <a:pt x="f3" y="f22"/>
                    <a:pt x="f3" y="f21"/>
                  </a:cubicBezTo>
                  <a:cubicBezTo>
                    <a:pt x="f3" y="f20"/>
                    <a:pt x="f24" y="f16"/>
                    <a:pt x="f23" y="f16"/>
                  </a:cubicBezTo>
                  <a:lnTo>
                    <a:pt x="f25" y="f16"/>
                  </a:lnTo>
                  <a:lnTo>
                    <a:pt x="f25" y="f15"/>
                  </a:lnTo>
                  <a:cubicBezTo>
                    <a:pt x="f26" y="f13"/>
                    <a:pt x="f27" y="f28"/>
                    <a:pt x="f27" y="f10"/>
                  </a:cubicBezTo>
                  <a:lnTo>
                    <a:pt x="f27" y="f9"/>
                  </a:lnTo>
                  <a:cubicBezTo>
                    <a:pt x="f27" y="f29"/>
                    <a:pt x="f30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Google Shape;6949;p88">
              <a:extLst>
                <a:ext uri="{FF2B5EF4-FFF2-40B4-BE49-F238E27FC236}">
                  <a16:creationId xmlns:a16="http://schemas.microsoft.com/office/drawing/2014/main" id="{F85C7A1F-3923-F94E-060F-2B74BD8993A5}"/>
                </a:ext>
              </a:extLst>
            </p:cNvPr>
            <p:cNvSpPr/>
            <p:nvPr/>
          </p:nvSpPr>
          <p:spPr>
            <a:xfrm>
              <a:off x="3464286" y="1897828"/>
              <a:ext cx="129954" cy="38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1009"/>
                <a:gd name="f5" fmla="val 505"/>
                <a:gd name="f6" fmla="val 1"/>
                <a:gd name="f7" fmla="val 221"/>
                <a:gd name="f8" fmla="val 788"/>
                <a:gd name="f9" fmla="val 2899"/>
                <a:gd name="f10" fmla="val 3182"/>
                <a:gd name="f11" fmla="val 190"/>
                <a:gd name="f12" fmla="*/ f0 1 3403"/>
                <a:gd name="f13" fmla="*/ f1 1 100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403"/>
                <a:gd name="f20" fmla="*/ f17 1 100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403" h="100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11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6950;p88">
              <a:extLst>
                <a:ext uri="{FF2B5EF4-FFF2-40B4-BE49-F238E27FC236}">
                  <a16:creationId xmlns:a16="http://schemas.microsoft.com/office/drawing/2014/main" id="{9C29F3A0-EBC0-AC13-68DF-51429164CEAD}"/>
                </a:ext>
              </a:extLst>
            </p:cNvPr>
            <p:cNvSpPr/>
            <p:nvPr/>
          </p:nvSpPr>
          <p:spPr>
            <a:xfrm>
              <a:off x="3464286" y="1962787"/>
              <a:ext cx="129954" cy="38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1009"/>
                <a:gd name="f5" fmla="val 505"/>
                <a:gd name="f6" fmla="val 1"/>
                <a:gd name="f7" fmla="val 221"/>
                <a:gd name="f8" fmla="val 788"/>
                <a:gd name="f9" fmla="val 2899"/>
                <a:gd name="f10" fmla="val 3182"/>
                <a:gd name="f11" fmla="*/ f0 1 3403"/>
                <a:gd name="f12" fmla="*/ f1 1 100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403"/>
                <a:gd name="f19" fmla="*/ f16 1 100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403" h="100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7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6951;p88">
              <a:extLst>
                <a:ext uri="{FF2B5EF4-FFF2-40B4-BE49-F238E27FC236}">
                  <a16:creationId xmlns:a16="http://schemas.microsoft.com/office/drawing/2014/main" id="{8B47D0B5-E0F9-6CC9-A0DE-429FA7CC389B}"/>
                </a:ext>
              </a:extLst>
            </p:cNvPr>
            <p:cNvSpPr/>
            <p:nvPr/>
          </p:nvSpPr>
          <p:spPr>
            <a:xfrm>
              <a:off x="3464286" y="2026566"/>
              <a:ext cx="103491" cy="397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10"/>
                <a:gd name="f4" fmla="val 1041"/>
                <a:gd name="f5" fmla="val 505"/>
                <a:gd name="f6" fmla="val 1"/>
                <a:gd name="f7" fmla="val 221"/>
                <a:gd name="f8" fmla="val 253"/>
                <a:gd name="f9" fmla="val 536"/>
                <a:gd name="f10" fmla="val 788"/>
                <a:gd name="f11" fmla="val 1040"/>
                <a:gd name="f12" fmla="val 2206"/>
                <a:gd name="f13" fmla="val 2458"/>
                <a:gd name="f14" fmla="val 2521"/>
                <a:gd name="f15" fmla="*/ f0 1 2710"/>
                <a:gd name="f16" fmla="*/ f1 1 1041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710"/>
                <a:gd name="f23" fmla="*/ f20 1 1041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710" h="104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0"/>
                    <a:pt x="f3" y="f9"/>
                  </a:cubicBezTo>
                  <a:cubicBezTo>
                    <a:pt x="f3" y="f8"/>
                    <a:pt x="f14" y="f6"/>
                    <a:pt x="f12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6952;p88">
              <a:extLst>
                <a:ext uri="{FF2B5EF4-FFF2-40B4-BE49-F238E27FC236}">
                  <a16:creationId xmlns:a16="http://schemas.microsoft.com/office/drawing/2014/main" id="{2B305F32-1EE1-3BAC-7086-D8CF7B511455}"/>
                </a:ext>
              </a:extLst>
            </p:cNvPr>
            <p:cNvSpPr/>
            <p:nvPr/>
          </p:nvSpPr>
          <p:spPr>
            <a:xfrm>
              <a:off x="3412540" y="1725783"/>
              <a:ext cx="78254" cy="794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2080"/>
                <a:gd name="f5" fmla="val 1702"/>
                <a:gd name="f6" fmla="val 757"/>
                <a:gd name="f7" fmla="val 1"/>
                <a:gd name="f8" fmla="val 788"/>
                <a:gd name="f9" fmla="val 1733"/>
                <a:gd name="f10" fmla="*/ f0 1 2049"/>
                <a:gd name="f11" fmla="*/ f1 1 2080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049"/>
                <a:gd name="f18" fmla="*/ f15 1 2080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049" h="208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6953;p88">
              <a:extLst>
                <a:ext uri="{FF2B5EF4-FFF2-40B4-BE49-F238E27FC236}">
                  <a16:creationId xmlns:a16="http://schemas.microsoft.com/office/drawing/2014/main" id="{DED768A0-BA19-F7EB-C0AD-724E1EBA0B30}"/>
                </a:ext>
              </a:extLst>
            </p:cNvPr>
            <p:cNvSpPr/>
            <p:nvPr/>
          </p:nvSpPr>
          <p:spPr>
            <a:xfrm>
              <a:off x="3514816" y="1725783"/>
              <a:ext cx="52971" cy="842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206"/>
                <a:gd name="f5" fmla="val 1"/>
                <a:gd name="f6" fmla="val 2111"/>
                <a:gd name="f7" fmla="val 883"/>
                <a:gd name="f8" fmla="val 1072"/>
                <a:gd name="f9" fmla="val 1261"/>
                <a:gd name="f10" fmla="val 2143"/>
                <a:gd name="f11" fmla="val 1040"/>
                <a:gd name="f12" fmla="val 473"/>
                <a:gd name="f13" fmla="val 914"/>
                <a:gd name="f14" fmla="val 347"/>
                <a:gd name="f15" fmla="*/ f0 1 1387"/>
                <a:gd name="f16" fmla="*/ f1 1 220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7"/>
                <a:gd name="f23" fmla="*/ f20 1 220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7" h="2206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3" y="f4"/>
                  </a:cubicBezTo>
                  <a:lnTo>
                    <a:pt x="f3" y="f11"/>
                  </a:lnTo>
                  <a:cubicBezTo>
                    <a:pt x="f3" y="f12"/>
                    <a:pt x="f13" y="f2"/>
                    <a:pt x="f14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6954;p88">
              <a:extLst>
                <a:ext uri="{FF2B5EF4-FFF2-40B4-BE49-F238E27FC236}">
                  <a16:creationId xmlns:a16="http://schemas.microsoft.com/office/drawing/2014/main" id="{DF653BD0-FD17-4C51-DD82-93F934358382}"/>
                </a:ext>
              </a:extLst>
            </p:cNvPr>
            <p:cNvSpPr/>
            <p:nvPr/>
          </p:nvSpPr>
          <p:spPr>
            <a:xfrm>
              <a:off x="3251350" y="1831643"/>
              <a:ext cx="316437" cy="2346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86"/>
                <a:gd name="f4" fmla="val 6145"/>
                <a:gd name="f5" fmla="val 1"/>
                <a:gd name="f6" fmla="val 6144"/>
                <a:gd name="f7" fmla="val 378"/>
                <a:gd name="f8" fmla="val 756"/>
                <a:gd name="f9" fmla="val 1071"/>
                <a:gd name="f10" fmla="val 5892"/>
                <a:gd name="f11" fmla="val 1260"/>
                <a:gd name="f12" fmla="val 5577"/>
                <a:gd name="f13" fmla="val 2016"/>
                <a:gd name="f14" fmla="val 5955"/>
                <a:gd name="f15" fmla="val 2268"/>
                <a:gd name="f16" fmla="val 6050"/>
                <a:gd name="f17" fmla="val 2552"/>
                <a:gd name="f18" fmla="val 2773"/>
                <a:gd name="f19" fmla="val 3497"/>
                <a:gd name="f20" fmla="val 3057"/>
                <a:gd name="f21" fmla="val 3214"/>
                <a:gd name="f22" fmla="val 3309"/>
                <a:gd name="f23" fmla="val 2867"/>
                <a:gd name="f24" fmla="val 3435"/>
                <a:gd name="f25" fmla="val 2457"/>
                <a:gd name="f26" fmla="val 2111"/>
                <a:gd name="f27" fmla="val 3277"/>
                <a:gd name="f28" fmla="val 2868"/>
                <a:gd name="f29" fmla="val 2710"/>
                <a:gd name="f30" fmla="val 3025"/>
                <a:gd name="f31" fmla="val 2238"/>
                <a:gd name="f32" fmla="val 1702"/>
                <a:gd name="f33" fmla="val 1009"/>
                <a:gd name="f34" fmla="val 7782"/>
                <a:gd name="f35" fmla="val 8065"/>
                <a:gd name="f36" fmla="val 788"/>
                <a:gd name="f37" fmla="val 505"/>
                <a:gd name="f38" fmla="val 221"/>
                <a:gd name="f39" fmla="val 3560"/>
                <a:gd name="f40" fmla="val 3308"/>
                <a:gd name="f41" fmla="val 2899"/>
                <a:gd name="f42" fmla="val 158"/>
                <a:gd name="f43" fmla="val 2583"/>
                <a:gd name="f44" fmla="val 442"/>
                <a:gd name="f45" fmla="val 2426"/>
                <a:gd name="f46" fmla="val 599"/>
                <a:gd name="f47" fmla="val 2205"/>
                <a:gd name="f48" fmla="val 662"/>
                <a:gd name="f49" fmla="val 1985"/>
                <a:gd name="f50" fmla="val 1323"/>
                <a:gd name="f51" fmla="val 1166"/>
                <a:gd name="f52" fmla="val 284"/>
                <a:gd name="f53" fmla="*/ f0 1 8286"/>
                <a:gd name="f54" fmla="*/ f1 1 6145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8286"/>
                <a:gd name="f61" fmla="*/ f58 1 6145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8286" h="6145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12"/>
                  </a:cubicBezTo>
                  <a:lnTo>
                    <a:pt x="f13" y="f14"/>
                  </a:lnTo>
                  <a:cubicBezTo>
                    <a:pt x="f15" y="f16"/>
                    <a:pt x="f17" y="f6"/>
                    <a:pt x="f18" y="f6"/>
                  </a:cubicBezTo>
                  <a:lnTo>
                    <a:pt x="f19" y="f6"/>
                  </a:lnTo>
                  <a:lnTo>
                    <a:pt x="f19" y="f20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15" y="f24"/>
                    <a:pt x="f26" y="f27"/>
                    <a:pt x="f26" y="f20"/>
                  </a:cubicBezTo>
                  <a:cubicBezTo>
                    <a:pt x="f26" y="f28"/>
                    <a:pt x="f15" y="f29"/>
                    <a:pt x="f25" y="f29"/>
                  </a:cubicBezTo>
                  <a:cubicBezTo>
                    <a:pt x="f30" y="f29"/>
                    <a:pt x="f19" y="f31"/>
                    <a:pt x="f19" y="f32"/>
                  </a:cubicBezTo>
                  <a:lnTo>
                    <a:pt x="f19" y="f33"/>
                  </a:lnTo>
                  <a:lnTo>
                    <a:pt x="f34" y="f33"/>
                  </a:lnTo>
                  <a:cubicBezTo>
                    <a:pt x="f35" y="f33"/>
                    <a:pt x="f3" y="f36"/>
                    <a:pt x="f3" y="f37"/>
                  </a:cubicBezTo>
                  <a:cubicBezTo>
                    <a:pt x="f3" y="f38"/>
                    <a:pt x="f35" y="f5"/>
                    <a:pt x="f34" y="f5"/>
                  </a:cubicBezTo>
                  <a:lnTo>
                    <a:pt x="f39" y="f5"/>
                  </a:lnTo>
                  <a:cubicBezTo>
                    <a:pt x="f40" y="f5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lnTo>
                    <a:pt x="f50" y="f48"/>
                  </a:lnTo>
                  <a:cubicBezTo>
                    <a:pt x="f51" y="f52"/>
                    <a:pt x="f36" y="f5"/>
                    <a:pt x="f7" y="f5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6955;p88">
              <a:extLst>
                <a:ext uri="{FF2B5EF4-FFF2-40B4-BE49-F238E27FC236}">
                  <a16:creationId xmlns:a16="http://schemas.microsoft.com/office/drawing/2014/main" id="{119C5A37-D47C-5527-819D-6410FD9660E9}"/>
                </a:ext>
              </a:extLst>
            </p:cNvPr>
            <p:cNvSpPr/>
            <p:nvPr/>
          </p:nvSpPr>
          <p:spPr>
            <a:xfrm>
              <a:off x="3411361" y="1895423"/>
              <a:ext cx="78208" cy="2767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7247"/>
                <a:gd name="f5" fmla="val 1"/>
                <a:gd name="f6" fmla="val 64"/>
                <a:gd name="f7" fmla="val 5514"/>
                <a:gd name="f8" fmla="val 6459"/>
                <a:gd name="f9" fmla="val 756"/>
                <a:gd name="f10" fmla="val 1701"/>
                <a:gd name="f11" fmla="val 5167"/>
                <a:gd name="f12" fmla="val 1891"/>
                <a:gd name="f13" fmla="val 1229"/>
                <a:gd name="f14" fmla="val 725"/>
                <a:gd name="f15" fmla="val 4632"/>
                <a:gd name="f16" fmla="val 4002"/>
                <a:gd name="f17" fmla="val 3624"/>
                <a:gd name="f18" fmla="val 882"/>
                <a:gd name="f19" fmla="val 3372"/>
                <a:gd name="f20" fmla="val 1071"/>
                <a:gd name="f21" fmla="val 3120"/>
                <a:gd name="f22" fmla="val 819"/>
                <a:gd name="f23" fmla="val 2899"/>
                <a:gd name="f24" fmla="val 2615"/>
                <a:gd name="f25" fmla="val 2269"/>
                <a:gd name="f26" fmla="val 1922"/>
                <a:gd name="f27" fmla="val 1639"/>
                <a:gd name="f28" fmla="val 1387"/>
                <a:gd name="f29" fmla="val 1166"/>
                <a:gd name="f30" fmla="val 883"/>
                <a:gd name="f31" fmla="val 536"/>
                <a:gd name="f32" fmla="val 316"/>
                <a:gd name="f33" fmla="val 190"/>
                <a:gd name="f34" fmla="*/ f0 1 2048"/>
                <a:gd name="f35" fmla="*/ f1 1 7247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2048"/>
                <a:gd name="f42" fmla="*/ f39 1 7247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2048" h="7247">
                  <a:moveTo>
                    <a:pt x="f2" y="f5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4"/>
                    <a:pt x="f10" y="f4"/>
                  </a:cubicBezTo>
                  <a:lnTo>
                    <a:pt x="f3" y="f4"/>
                  </a:lnTo>
                  <a:lnTo>
                    <a:pt x="f3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21"/>
                  </a:cubicBezTo>
                  <a:cubicBezTo>
                    <a:pt x="f22" y="f23"/>
                    <a:pt x="f14" y="f24"/>
                    <a:pt x="f14" y="f25"/>
                  </a:cubicBezTo>
                  <a:cubicBezTo>
                    <a:pt x="f14" y="f26"/>
                    <a:pt x="f18" y="f27"/>
                    <a:pt x="f20" y="f28"/>
                  </a:cubicBezTo>
                  <a:cubicBezTo>
                    <a:pt x="f22" y="f29"/>
                    <a:pt x="f14" y="f30"/>
                    <a:pt x="f14" y="f31"/>
                  </a:cubicBezTo>
                  <a:cubicBezTo>
                    <a:pt x="f14" y="f32"/>
                    <a:pt x="f9" y="f33"/>
                    <a:pt x="f22" y="f5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6956;p88">
              <a:extLst>
                <a:ext uri="{FF2B5EF4-FFF2-40B4-BE49-F238E27FC236}">
                  <a16:creationId xmlns:a16="http://schemas.microsoft.com/office/drawing/2014/main" id="{C21CA803-FC36-FFA8-BC86-581C91C0F2F9}"/>
                </a:ext>
              </a:extLst>
            </p:cNvPr>
            <p:cNvSpPr/>
            <p:nvPr/>
          </p:nvSpPr>
          <p:spPr>
            <a:xfrm>
              <a:off x="3516041" y="2089120"/>
              <a:ext cx="52971" cy="842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207"/>
                <a:gd name="f5" fmla="val 1386"/>
                <a:gd name="f6" fmla="val 1"/>
                <a:gd name="f7" fmla="val 1229"/>
                <a:gd name="f8" fmla="val 64"/>
                <a:gd name="f9" fmla="val 1071"/>
                <a:gd name="f10" fmla="val 95"/>
                <a:gd name="f11" fmla="val 882"/>
                <a:gd name="f12" fmla="val 2206"/>
                <a:gd name="f13" fmla="val 378"/>
                <a:gd name="f14" fmla="val 914"/>
                <a:gd name="f15" fmla="val 1734"/>
                <a:gd name="f16" fmla="val 1167"/>
                <a:gd name="f17" fmla="*/ f0 1 1387"/>
                <a:gd name="f18" fmla="*/ f1 1 2207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387"/>
                <a:gd name="f25" fmla="*/ f22 1 2207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387" h="2207">
                  <a:moveTo>
                    <a:pt x="f5" y="f6"/>
                  </a:moveTo>
                  <a:cubicBezTo>
                    <a:pt x="f7" y="f8"/>
                    <a:pt x="f9" y="f10"/>
                    <a:pt x="f11" y="f10"/>
                  </a:cubicBezTo>
                  <a:lnTo>
                    <a:pt x="f2" y="f10"/>
                  </a:lnTo>
                  <a:lnTo>
                    <a:pt x="f2" y="f12"/>
                  </a:lnTo>
                  <a:lnTo>
                    <a:pt x="f13" y="f12"/>
                  </a:lnTo>
                  <a:cubicBezTo>
                    <a:pt x="f14" y="f12"/>
                    <a:pt x="f5" y="f15"/>
                    <a:pt x="f5" y="f16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0" name="Google Shape;6971;p88">
            <a:extLst>
              <a:ext uri="{FF2B5EF4-FFF2-40B4-BE49-F238E27FC236}">
                <a16:creationId xmlns:a16="http://schemas.microsoft.com/office/drawing/2014/main" id="{A4DA1636-27D8-46A4-8092-CB5C74F4A6D2}"/>
              </a:ext>
            </a:extLst>
          </p:cNvPr>
          <p:cNvGrpSpPr/>
          <p:nvPr/>
        </p:nvGrpSpPr>
        <p:grpSpPr>
          <a:xfrm>
            <a:off x="6107753" y="1700217"/>
            <a:ext cx="445212" cy="445175"/>
            <a:chOff x="6107753" y="1700217"/>
            <a:chExt cx="445212" cy="445175"/>
          </a:xfrm>
        </p:grpSpPr>
        <p:sp>
          <p:nvSpPr>
            <p:cNvPr id="121" name="Google Shape;6972;p88">
              <a:extLst>
                <a:ext uri="{FF2B5EF4-FFF2-40B4-BE49-F238E27FC236}">
                  <a16:creationId xmlns:a16="http://schemas.microsoft.com/office/drawing/2014/main" id="{8410B014-937E-4416-D227-A314AA0DEE5D}"/>
                </a:ext>
              </a:extLst>
            </p:cNvPr>
            <p:cNvSpPr/>
            <p:nvPr/>
          </p:nvSpPr>
          <p:spPr>
            <a:xfrm>
              <a:off x="6107753" y="1700217"/>
              <a:ext cx="445212" cy="445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58"/>
                <a:gd name="f4" fmla="val 11657"/>
                <a:gd name="f5" fmla="val 5829"/>
                <a:gd name="f6" fmla="val 3372"/>
                <a:gd name="f7" fmla="val 1261"/>
                <a:gd name="f8" fmla="val 1796"/>
                <a:gd name="f9" fmla="val 788"/>
                <a:gd name="f10" fmla="val 4159"/>
                <a:gd name="f11" fmla="val 347"/>
                <a:gd name="f12" fmla="val 4285"/>
                <a:gd name="f13" fmla="val 1"/>
                <a:gd name="f14" fmla="val 4694"/>
                <a:gd name="f15" fmla="val 5167"/>
                <a:gd name="f16" fmla="val 7876"/>
                <a:gd name="f17" fmla="val 8412"/>
                <a:gd name="f18" fmla="val 473"/>
                <a:gd name="f19" fmla="val 8885"/>
                <a:gd name="f20" fmla="val 1009"/>
                <a:gd name="f21" fmla="val 1702"/>
                <a:gd name="f22" fmla="val 1891"/>
                <a:gd name="f23" fmla="val 2049"/>
                <a:gd name="f24" fmla="val 8727"/>
                <a:gd name="f25" fmla="val 8538"/>
                <a:gd name="f26" fmla="val 4442"/>
                <a:gd name="f27" fmla="val 4253"/>
                <a:gd name="f28" fmla="val 4096"/>
                <a:gd name="f29" fmla="val 1481"/>
                <a:gd name="f30" fmla="val 1954"/>
                <a:gd name="f31" fmla="val 2111"/>
                <a:gd name="f32" fmla="val 3781"/>
                <a:gd name="f33" fmla="val 630"/>
                <a:gd name="f34" fmla="val 7877"/>
                <a:gd name="f35" fmla="val 9673"/>
                <a:gd name="f36" fmla="val 10145"/>
                <a:gd name="f37" fmla="val 9956"/>
                <a:gd name="f38" fmla="val 9767"/>
                <a:gd name="f39" fmla="val 9610"/>
                <a:gd name="f40" fmla="val 10271"/>
                <a:gd name="f41" fmla="val 10114"/>
                <a:gd name="f42" fmla="val 9672"/>
                <a:gd name="f43" fmla="val 9421"/>
                <a:gd name="f44" fmla="val 8570"/>
                <a:gd name="f45" fmla="val 6774"/>
                <a:gd name="f46" fmla="val 6617"/>
                <a:gd name="f47" fmla="val 9893"/>
                <a:gd name="f48" fmla="val 6270"/>
                <a:gd name="f49" fmla="val 9609"/>
                <a:gd name="f50" fmla="val 5262"/>
                <a:gd name="f51" fmla="val 4789"/>
                <a:gd name="f52" fmla="val 10082"/>
                <a:gd name="f53" fmla="val 10617"/>
                <a:gd name="f54" fmla="val 11184"/>
                <a:gd name="f55" fmla="val 6648"/>
                <a:gd name="f56" fmla="val 11373"/>
                <a:gd name="f57" fmla="val 10995"/>
                <a:gd name="f58" fmla="val 9799"/>
                <a:gd name="f59" fmla="val 10775"/>
                <a:gd name="f60" fmla="val 10933"/>
                <a:gd name="f61" fmla="val 11342"/>
                <a:gd name="f62" fmla="val 8790"/>
                <a:gd name="f63" fmla="val 8380"/>
                <a:gd name="f64" fmla="val 7908"/>
                <a:gd name="f65" fmla="val 5198"/>
                <a:gd name="f66" fmla="val 11311"/>
                <a:gd name="f67" fmla="val 10870"/>
                <a:gd name="f68" fmla="val 10397"/>
                <a:gd name="f69" fmla="val 8255"/>
                <a:gd name="f70" fmla="*/ f0 1 11658"/>
                <a:gd name="f71" fmla="*/ f1 1 11657"/>
                <a:gd name="f72" fmla="val f2"/>
                <a:gd name="f73" fmla="val f3"/>
                <a:gd name="f74" fmla="val f4"/>
                <a:gd name="f75" fmla="+- f74 0 f72"/>
                <a:gd name="f76" fmla="+- f73 0 f72"/>
                <a:gd name="f77" fmla="*/ f76 1 11658"/>
                <a:gd name="f78" fmla="*/ f75 1 11657"/>
                <a:gd name="f79" fmla="*/ f72 1 f77"/>
                <a:gd name="f80" fmla="*/ f73 1 f77"/>
                <a:gd name="f81" fmla="*/ f72 1 f78"/>
                <a:gd name="f82" fmla="*/ f74 1 f78"/>
                <a:gd name="f83" fmla="*/ f79 f70 1"/>
                <a:gd name="f84" fmla="*/ f80 f70 1"/>
                <a:gd name="f85" fmla="*/ f82 f71 1"/>
                <a:gd name="f86" fmla="*/ f81 f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3" t="f86" r="f84" b="f85"/>
              <a:pathLst>
                <a:path w="11658" h="1165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3" y="f17"/>
                    <a:pt x="f18" y="f19"/>
                    <a:pt x="f20" y="f19"/>
                  </a:cubicBezTo>
                  <a:lnTo>
                    <a:pt x="f21" y="f19"/>
                  </a:lnTo>
                  <a:cubicBezTo>
                    <a:pt x="f22" y="f19"/>
                    <a:pt x="f23" y="f24"/>
                    <a:pt x="f23" y="f25"/>
                  </a:cubicBezTo>
                  <a:lnTo>
                    <a:pt x="f23" y="f26"/>
                  </a:lnTo>
                  <a:cubicBezTo>
                    <a:pt x="f23" y="f27"/>
                    <a:pt x="f22" y="f28"/>
                    <a:pt x="f21" y="f28"/>
                  </a:cubicBezTo>
                  <a:lnTo>
                    <a:pt x="f29" y="f28"/>
                  </a:lnTo>
                  <a:cubicBezTo>
                    <a:pt x="f30" y="f31"/>
                    <a:pt x="f32" y="f33"/>
                    <a:pt x="f5" y="f33"/>
                  </a:cubicBezTo>
                  <a:cubicBezTo>
                    <a:pt x="f34" y="f33"/>
                    <a:pt x="f35" y="f31"/>
                    <a:pt x="f36" y="f28"/>
                  </a:cubicBezTo>
                  <a:lnTo>
                    <a:pt x="f37" y="f28"/>
                  </a:lnTo>
                  <a:cubicBezTo>
                    <a:pt x="f38" y="f28"/>
                    <a:pt x="f39" y="f27"/>
                    <a:pt x="f39" y="f26"/>
                  </a:cubicBezTo>
                  <a:lnTo>
                    <a:pt x="f39" y="f25"/>
                  </a:lnTo>
                  <a:cubicBezTo>
                    <a:pt x="f39" y="f24"/>
                    <a:pt x="f38" y="f19"/>
                    <a:pt x="f37" y="f19"/>
                  </a:cubicBezTo>
                  <a:lnTo>
                    <a:pt x="f40" y="f19"/>
                  </a:lnTo>
                  <a:cubicBezTo>
                    <a:pt x="f41" y="f42"/>
                    <a:pt x="f43" y="f40"/>
                    <a:pt x="f44" y="f40"/>
                  </a:cubicBezTo>
                  <a:lnTo>
                    <a:pt x="f45" y="f40"/>
                  </a:lnTo>
                  <a:cubicBezTo>
                    <a:pt x="f46" y="f47"/>
                    <a:pt x="f48" y="f49"/>
                    <a:pt x="f5" y="f49"/>
                  </a:cubicBezTo>
                  <a:cubicBezTo>
                    <a:pt x="f50" y="f49"/>
                    <a:pt x="f51" y="f52"/>
                    <a:pt x="f51" y="f53"/>
                  </a:cubicBezTo>
                  <a:cubicBezTo>
                    <a:pt x="f51" y="f54"/>
                    <a:pt x="f50" y="f4"/>
                    <a:pt x="f5" y="f4"/>
                  </a:cubicBezTo>
                  <a:cubicBezTo>
                    <a:pt x="f48" y="f4"/>
                    <a:pt x="f55" y="f56"/>
                    <a:pt x="f45" y="f57"/>
                  </a:cubicBezTo>
                  <a:lnTo>
                    <a:pt x="f44" y="f57"/>
                  </a:lnTo>
                  <a:cubicBezTo>
                    <a:pt x="f58" y="f57"/>
                    <a:pt x="f59" y="f52"/>
                    <a:pt x="f60" y="f19"/>
                  </a:cubicBezTo>
                  <a:cubicBezTo>
                    <a:pt x="f61" y="f62"/>
                    <a:pt x="f3" y="f63"/>
                    <a:pt x="f3" y="f64"/>
                  </a:cubicBezTo>
                  <a:lnTo>
                    <a:pt x="f3" y="f65"/>
                  </a:lnTo>
                  <a:cubicBezTo>
                    <a:pt x="f3" y="f14"/>
                    <a:pt x="f66" y="f27"/>
                    <a:pt x="f67" y="f10"/>
                  </a:cubicBezTo>
                  <a:cubicBezTo>
                    <a:pt x="f68" y="f8"/>
                    <a:pt x="f69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6973;p88">
              <a:extLst>
                <a:ext uri="{FF2B5EF4-FFF2-40B4-BE49-F238E27FC236}">
                  <a16:creationId xmlns:a16="http://schemas.microsoft.com/office/drawing/2014/main" id="{9E683BF0-426B-8CFC-878C-18021CB01B65}"/>
                </a:ext>
              </a:extLst>
            </p:cNvPr>
            <p:cNvSpPr/>
            <p:nvPr/>
          </p:nvSpPr>
          <p:spPr>
            <a:xfrm>
              <a:off x="6211244" y="1804897"/>
              <a:ext cx="239444" cy="2356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0"/>
                <a:gd name="f4" fmla="val 6170"/>
                <a:gd name="f5" fmla="val 3119"/>
                <a:gd name="f6" fmla="val 1386"/>
                <a:gd name="f7" fmla="val 3308"/>
                <a:gd name="f8" fmla="val 3466"/>
                <a:gd name="f9" fmla="val 1544"/>
                <a:gd name="f10" fmla="val 1733"/>
                <a:gd name="f11" fmla="val 1953"/>
                <a:gd name="f12" fmla="val 2079"/>
                <a:gd name="f13" fmla="val 2930"/>
                <a:gd name="f14" fmla="val 2773"/>
                <a:gd name="f15" fmla="val 2741"/>
                <a:gd name="f16" fmla="val 2867"/>
                <a:gd name="f17" fmla="val 3088"/>
                <a:gd name="f18" fmla="val 4474"/>
                <a:gd name="f19" fmla="val 4663"/>
                <a:gd name="f20" fmla="val 4820"/>
                <a:gd name="f21" fmla="val 3151"/>
                <a:gd name="f22" fmla="val 1449"/>
                <a:gd name="f23" fmla="val 63"/>
                <a:gd name="f24" fmla="val 3592"/>
                <a:gd name="f25" fmla="val 158"/>
                <a:gd name="f26" fmla="val 4096"/>
                <a:gd name="f27" fmla="val 441"/>
                <a:gd name="f28" fmla="val 4568"/>
                <a:gd name="f29" fmla="val 5734"/>
                <a:gd name="f30" fmla="val 5828"/>
                <a:gd name="f31" fmla="val 5955"/>
                <a:gd name="f32" fmla="val 126"/>
                <a:gd name="f33" fmla="val 6081"/>
                <a:gd name="f34" fmla="val 171"/>
                <a:gd name="f35" fmla="val 6125"/>
                <a:gd name="f36" fmla="val 263"/>
                <a:gd name="f37" fmla="val 357"/>
                <a:gd name="f38" fmla="val 396"/>
                <a:gd name="f39" fmla="val 436"/>
                <a:gd name="f40" fmla="val 6162"/>
                <a:gd name="f41" fmla="val 473"/>
                <a:gd name="f42" fmla="val 6144"/>
                <a:gd name="f43" fmla="val 1638"/>
                <a:gd name="f44" fmla="val 5765"/>
                <a:gd name="f45" fmla="val 6049"/>
                <a:gd name="f46" fmla="val 2615"/>
                <a:gd name="f47" fmla="val 4852"/>
                <a:gd name="f48" fmla="val 4789"/>
                <a:gd name="f49" fmla="*/ f0 1 6270"/>
                <a:gd name="f50" fmla="*/ f1 1 6170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6270"/>
                <a:gd name="f57" fmla="*/ f54 1 6170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6270" h="617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7" y="f15"/>
                    <a:pt x="f8" y="f16"/>
                    <a:pt x="f8" y="f17"/>
                  </a:cubicBezTo>
                  <a:lnTo>
                    <a:pt x="f8" y="f18"/>
                  </a:lnTo>
                  <a:cubicBezTo>
                    <a:pt x="f8" y="f19"/>
                    <a:pt x="f7" y="f20"/>
                    <a:pt x="f5" y="f20"/>
                  </a:cubicBezTo>
                  <a:cubicBezTo>
                    <a:pt x="f13" y="f20"/>
                    <a:pt x="f14" y="f19"/>
                    <a:pt x="f14" y="f18"/>
                  </a:cubicBezTo>
                  <a:lnTo>
                    <a:pt x="f14" y="f17"/>
                  </a:lnTo>
                  <a:cubicBezTo>
                    <a:pt x="f14" y="f16"/>
                    <a:pt x="f13" y="f15"/>
                    <a:pt x="f5" y="f15"/>
                  </a:cubicBezTo>
                  <a:close/>
                  <a:moveTo>
                    <a:pt x="f21" y="f2"/>
                  </a:moveTo>
                  <a:cubicBezTo>
                    <a:pt x="f22" y="f2"/>
                    <a:pt x="f23" y="f6"/>
                    <a:pt x="f23" y="f17"/>
                  </a:cubicBezTo>
                  <a:cubicBezTo>
                    <a:pt x="f23" y="f24"/>
                    <a:pt x="f25" y="f26"/>
                    <a:pt x="f27" y="f28"/>
                  </a:cubicBezTo>
                  <a:lnTo>
                    <a:pt x="f23" y="f29"/>
                  </a:lnTo>
                  <a:cubicBezTo>
                    <a:pt x="f2" y="f30"/>
                    <a:pt x="f2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1" y="f42"/>
                  </a:cubicBezTo>
                  <a:lnTo>
                    <a:pt x="f43" y="f44"/>
                  </a:lnTo>
                  <a:cubicBezTo>
                    <a:pt x="f12" y="f45"/>
                    <a:pt x="f46" y="f42"/>
                    <a:pt x="f21" y="f42"/>
                  </a:cubicBezTo>
                  <a:cubicBezTo>
                    <a:pt x="f47" y="f42"/>
                    <a:pt x="f3" y="f48"/>
                    <a:pt x="f3" y="f17"/>
                  </a:cubicBezTo>
                  <a:cubicBezTo>
                    <a:pt x="f3" y="f6"/>
                    <a:pt x="f47" y="f2"/>
                    <a:pt x="f21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3" name="Google Shape;7004;p88">
            <a:extLst>
              <a:ext uri="{FF2B5EF4-FFF2-40B4-BE49-F238E27FC236}">
                <a16:creationId xmlns:a16="http://schemas.microsoft.com/office/drawing/2014/main" id="{8A35EC8F-4884-F309-9214-0859EBA4EF77}"/>
              </a:ext>
            </a:extLst>
          </p:cNvPr>
          <p:cNvGrpSpPr/>
          <p:nvPr/>
        </p:nvGrpSpPr>
        <p:grpSpPr>
          <a:xfrm>
            <a:off x="3781528" y="1707952"/>
            <a:ext cx="469279" cy="446099"/>
            <a:chOff x="3781528" y="1707952"/>
            <a:chExt cx="469279" cy="446099"/>
          </a:xfrm>
        </p:grpSpPr>
        <p:sp>
          <p:nvSpPr>
            <p:cNvPr id="124" name="Google Shape;7005;p88">
              <a:extLst>
                <a:ext uri="{FF2B5EF4-FFF2-40B4-BE49-F238E27FC236}">
                  <a16:creationId xmlns:a16="http://schemas.microsoft.com/office/drawing/2014/main" id="{4E3C05DA-827F-CCD9-3DC5-36B628ABF463}"/>
                </a:ext>
              </a:extLst>
            </p:cNvPr>
            <p:cNvSpPr/>
            <p:nvPr/>
          </p:nvSpPr>
          <p:spPr>
            <a:xfrm>
              <a:off x="3924705" y="1707952"/>
              <a:ext cx="326102" cy="3278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8586"/>
                <a:gd name="f5" fmla="val 5156"/>
                <a:gd name="f6" fmla="val 1"/>
                <a:gd name="f7" fmla="val 4372"/>
                <a:gd name="f8" fmla="val 3593"/>
                <a:gd name="f9" fmla="val 308"/>
                <a:gd name="f10" fmla="val 2994"/>
                <a:gd name="f11" fmla="val 922"/>
                <a:gd name="f12" fmla="val 1450"/>
                <a:gd name="f13" fmla="val 2466"/>
                <a:gd name="f14" fmla="val 1681"/>
                <a:gd name="f15" fmla="val 2417"/>
                <a:gd name="f16" fmla="val 1916"/>
                <a:gd name="f17" fmla="val 2392"/>
                <a:gd name="f18" fmla="val 2152"/>
                <a:gd name="f19" fmla="val 2529"/>
                <a:gd name="f20" fmla="val 2909"/>
                <a:gd name="f21" fmla="val 2456"/>
                <a:gd name="f22" fmla="val 3277"/>
                <a:gd name="f23" fmla="val 2592"/>
                <a:gd name="f24" fmla="val 3939"/>
                <a:gd name="f25" fmla="val 1899"/>
                <a:gd name="f26" fmla="val 4270"/>
                <a:gd name="f27" fmla="val 1568"/>
                <a:gd name="f28" fmla="val 4703"/>
                <a:gd name="f29" fmla="val 1402"/>
                <a:gd name="f30" fmla="val 5136"/>
                <a:gd name="f31" fmla="val 5569"/>
                <a:gd name="f32" fmla="val 6003"/>
                <a:gd name="f33" fmla="val 6333"/>
                <a:gd name="f34" fmla="val 7027"/>
                <a:gd name="f35" fmla="val 3631"/>
                <a:gd name="f36" fmla="val 4325"/>
                <a:gd name="f37" fmla="val 6719"/>
                <a:gd name="f38" fmla="val 3608"/>
                <a:gd name="f39" fmla="val 7050"/>
                <a:gd name="f40" fmla="val 3175"/>
                <a:gd name="f41" fmla="val 7215"/>
                <a:gd name="f42" fmla="val 2742"/>
                <a:gd name="f43" fmla="val 2309"/>
                <a:gd name="f44" fmla="val 1875"/>
                <a:gd name="f45" fmla="val 1545"/>
                <a:gd name="f46" fmla="val 1261"/>
                <a:gd name="f47" fmla="val 6435"/>
                <a:gd name="f48" fmla="val 1104"/>
                <a:gd name="f49" fmla="val 6089"/>
                <a:gd name="f50" fmla="val 1072"/>
                <a:gd name="f51" fmla="val 5742"/>
                <a:gd name="f52" fmla="val 6782"/>
                <a:gd name="f53" fmla="val 158"/>
                <a:gd name="f54" fmla="val 7097"/>
                <a:gd name="f55" fmla="val 348"/>
                <a:gd name="f56" fmla="val 7381"/>
                <a:gd name="f57" fmla="val 600"/>
                <a:gd name="f58" fmla="val 7664"/>
                <a:gd name="f59" fmla="val 1214"/>
                <a:gd name="f60" fmla="val 8278"/>
                <a:gd name="f61" fmla="val 2002"/>
                <a:gd name="f62" fmla="val 2781"/>
                <a:gd name="f63" fmla="val 3561"/>
                <a:gd name="f64" fmla="val 4333"/>
                <a:gd name="f65" fmla="val 4916"/>
                <a:gd name="f66" fmla="val 7342"/>
                <a:gd name="f67" fmla="val 5270"/>
                <a:gd name="f68" fmla="val 4073"/>
                <a:gd name="f69" fmla="val 2151"/>
                <a:gd name="f70" fmla="val 6727"/>
                <a:gd name="f71" fmla="val 5940"/>
                <a:gd name="f72" fmla="*/ f0 1 8539"/>
                <a:gd name="f73" fmla="*/ f1 1 8586"/>
                <a:gd name="f74" fmla="val f2"/>
                <a:gd name="f75" fmla="val f3"/>
                <a:gd name="f76" fmla="val f4"/>
                <a:gd name="f77" fmla="+- f76 0 f74"/>
                <a:gd name="f78" fmla="+- f75 0 f74"/>
                <a:gd name="f79" fmla="*/ f78 1 8539"/>
                <a:gd name="f80" fmla="*/ f77 1 8586"/>
                <a:gd name="f81" fmla="*/ f74 1 f79"/>
                <a:gd name="f82" fmla="*/ f75 1 f79"/>
                <a:gd name="f83" fmla="*/ f74 1 f80"/>
                <a:gd name="f84" fmla="*/ f76 1 f80"/>
                <a:gd name="f85" fmla="*/ f81 f72 1"/>
                <a:gd name="f86" fmla="*/ f82 f72 1"/>
                <a:gd name="f87" fmla="*/ f84 f73 1"/>
                <a:gd name="f88" fmla="*/ f83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5" t="f88" r="f86" b="f87"/>
              <a:pathLst>
                <a:path w="8539" h="858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27"/>
                    <a:pt x="f33" y="f25"/>
                  </a:cubicBezTo>
                  <a:cubicBezTo>
                    <a:pt x="f34" y="f23"/>
                    <a:pt x="f34" y="f35"/>
                    <a:pt x="f33" y="f36"/>
                  </a:cubicBezTo>
                  <a:lnTo>
                    <a:pt x="f24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8" y="f49"/>
                    <a:pt x="f50" y="f51"/>
                  </a:cubicBezTo>
                  <a:lnTo>
                    <a:pt x="f6" y="f52"/>
                  </a:ln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4"/>
                    <a:pt x="f62" y="f4"/>
                  </a:cubicBezTo>
                  <a:cubicBezTo>
                    <a:pt x="f63" y="f4"/>
                    <a:pt x="f64" y="f60"/>
                    <a:pt x="f65" y="f58"/>
                  </a:cubicBezTo>
                  <a:lnTo>
                    <a:pt x="f66" y="f67"/>
                  </a:lnTo>
                  <a:cubicBezTo>
                    <a:pt x="f3" y="f68"/>
                    <a:pt x="f3" y="f69"/>
                    <a:pt x="f66" y="f11"/>
                  </a:cubicBezTo>
                  <a:cubicBezTo>
                    <a:pt x="f70" y="f9"/>
                    <a:pt x="f71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7006;p88">
              <a:extLst>
                <a:ext uri="{FF2B5EF4-FFF2-40B4-BE49-F238E27FC236}">
                  <a16:creationId xmlns:a16="http://schemas.microsoft.com/office/drawing/2014/main" id="{344B8F3B-120C-6EFC-6306-3383775DCB7B}"/>
                </a:ext>
              </a:extLst>
            </p:cNvPr>
            <p:cNvSpPr/>
            <p:nvPr/>
          </p:nvSpPr>
          <p:spPr>
            <a:xfrm>
              <a:off x="3781528" y="1823441"/>
              <a:ext cx="329723" cy="330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34"/>
                <a:gd name="f4" fmla="val 8657"/>
                <a:gd name="f5" fmla="val 5865"/>
                <a:gd name="f6" fmla="val 1"/>
                <a:gd name="f7" fmla="val 5081"/>
                <a:gd name="f8" fmla="val 4301"/>
                <a:gd name="f9" fmla="val 308"/>
                <a:gd name="f10" fmla="val 3718"/>
                <a:gd name="f11" fmla="val 922"/>
                <a:gd name="f12" fmla="val 1230"/>
                <a:gd name="f13" fmla="val 3411"/>
                <a:gd name="f14" fmla="val 4640"/>
                <a:gd name="f15" fmla="val 6562"/>
                <a:gd name="f16" fmla="val 7759"/>
                <a:gd name="f17" fmla="val 1844"/>
                <a:gd name="f18" fmla="val 8358"/>
                <a:gd name="f19" fmla="val 2632"/>
                <a:gd name="f20" fmla="val 3415"/>
                <a:gd name="f21" fmla="val 4199"/>
                <a:gd name="f22" fmla="val 4979"/>
                <a:gd name="f23" fmla="val 5577"/>
                <a:gd name="f24" fmla="val 7152"/>
                <a:gd name="f25" fmla="val 6184"/>
                <a:gd name="f26" fmla="val 6938"/>
                <a:gd name="f27" fmla="val 6218"/>
                <a:gd name="f28" fmla="val 6719"/>
                <a:gd name="f29" fmla="val 6235"/>
                <a:gd name="f30" fmla="val 6499"/>
                <a:gd name="f31" fmla="val 6106"/>
                <a:gd name="f32" fmla="val 5709"/>
                <a:gd name="f33" fmla="val 6179"/>
                <a:gd name="f34" fmla="val 5325"/>
                <a:gd name="f35" fmla="val 6058"/>
                <a:gd name="f36" fmla="val 4569"/>
                <a:gd name="f37" fmla="val 6814"/>
                <a:gd name="f38" fmla="val 4238"/>
                <a:gd name="f39" fmla="val 7145"/>
                <a:gd name="f40" fmla="val 3805"/>
                <a:gd name="f41" fmla="val 7310"/>
                <a:gd name="f42" fmla="val 3372"/>
                <a:gd name="f43" fmla="val 2939"/>
                <a:gd name="f44" fmla="val 2505"/>
                <a:gd name="f45" fmla="val 2175"/>
                <a:gd name="f46" fmla="val 1513"/>
                <a:gd name="f47" fmla="val 6121"/>
                <a:gd name="f48" fmla="val 4388"/>
                <a:gd name="f49" fmla="val 4664"/>
                <a:gd name="f50" fmla="val 1899"/>
                <a:gd name="f51" fmla="val 4994"/>
                <a:gd name="f52" fmla="val 1568"/>
                <a:gd name="f53" fmla="val 5428"/>
                <a:gd name="f54" fmla="val 1403"/>
                <a:gd name="f55" fmla="val 5861"/>
                <a:gd name="f56" fmla="val 6294"/>
                <a:gd name="f57" fmla="val 6727"/>
                <a:gd name="f58" fmla="val 7058"/>
                <a:gd name="f59" fmla="val 7342"/>
                <a:gd name="f60" fmla="val 2183"/>
                <a:gd name="f61" fmla="val 7499"/>
                <a:gd name="f62" fmla="val 2561"/>
                <a:gd name="f63" fmla="val 7531"/>
                <a:gd name="f64" fmla="val 2907"/>
                <a:gd name="f65" fmla="val 8287"/>
                <a:gd name="f66" fmla="val 2151"/>
                <a:gd name="f67" fmla="val 8633"/>
                <a:gd name="f68" fmla="val 1805"/>
                <a:gd name="f69" fmla="val 8476"/>
                <a:gd name="f70" fmla="val 1490"/>
                <a:gd name="f71" fmla="val 1206"/>
                <a:gd name="f72" fmla="val 8035"/>
                <a:gd name="f73" fmla="val 7436"/>
                <a:gd name="f74" fmla="val 6648"/>
                <a:gd name="f75" fmla="*/ f0 1 8634"/>
                <a:gd name="f76" fmla="*/ f1 1 8657"/>
                <a:gd name="f77" fmla="val f2"/>
                <a:gd name="f78" fmla="val f3"/>
                <a:gd name="f79" fmla="val f4"/>
                <a:gd name="f80" fmla="+- f79 0 f77"/>
                <a:gd name="f81" fmla="+- f78 0 f77"/>
                <a:gd name="f82" fmla="*/ f81 1 8634"/>
                <a:gd name="f83" fmla="*/ f80 1 8657"/>
                <a:gd name="f84" fmla="*/ f77 1 f82"/>
                <a:gd name="f85" fmla="*/ f78 1 f82"/>
                <a:gd name="f86" fmla="*/ f77 1 f83"/>
                <a:gd name="f87" fmla="*/ f79 1 f83"/>
                <a:gd name="f88" fmla="*/ f84 f75 1"/>
                <a:gd name="f89" fmla="*/ f85 f75 1"/>
                <a:gd name="f90" fmla="*/ f87 f76 1"/>
                <a:gd name="f91" fmla="*/ f86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8" t="f91" r="f89" b="f90"/>
              <a:pathLst>
                <a:path w="8634" h="86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3" y="f16"/>
                  </a:cubicBezTo>
                  <a:lnTo>
                    <a:pt x="f24" y="f25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6" y="f7"/>
                    <a:pt x="f45" y="f48"/>
                  </a:cubicBezTo>
                  <a:lnTo>
                    <a:pt x="f49" y="f50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2"/>
                    <a:pt x="f58" y="f50"/>
                  </a:cubicBezTo>
                  <a:cubicBezTo>
                    <a:pt x="f59" y="f60"/>
                    <a:pt x="f61" y="f62"/>
                    <a:pt x="f63" y="f64"/>
                  </a:cubicBezTo>
                  <a:lnTo>
                    <a:pt x="f65" y="f66"/>
                  </a:lnTo>
                  <a:lnTo>
                    <a:pt x="f67" y="f68"/>
                  </a:lnTo>
                  <a:cubicBezTo>
                    <a:pt x="f69" y="f70"/>
                    <a:pt x="f65" y="f71"/>
                    <a:pt x="f72" y="f11"/>
                  </a:cubicBezTo>
                  <a:cubicBezTo>
                    <a:pt x="f73" y="f9"/>
                    <a:pt x="f74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6" name="Google Shape;7018;p88">
            <a:extLst>
              <a:ext uri="{FF2B5EF4-FFF2-40B4-BE49-F238E27FC236}">
                <a16:creationId xmlns:a16="http://schemas.microsoft.com/office/drawing/2014/main" id="{6D1CE4E5-2D9C-7BB9-567D-E12B767949CA}"/>
              </a:ext>
            </a:extLst>
          </p:cNvPr>
          <p:cNvGrpSpPr/>
          <p:nvPr/>
        </p:nvGrpSpPr>
        <p:grpSpPr>
          <a:xfrm>
            <a:off x="6730349" y="1707239"/>
            <a:ext cx="446400" cy="445212"/>
            <a:chOff x="6730349" y="1707239"/>
            <a:chExt cx="446400" cy="445212"/>
          </a:xfrm>
        </p:grpSpPr>
        <p:sp>
          <p:nvSpPr>
            <p:cNvPr id="127" name="Google Shape;7019;p88">
              <a:extLst>
                <a:ext uri="{FF2B5EF4-FFF2-40B4-BE49-F238E27FC236}">
                  <a16:creationId xmlns:a16="http://schemas.microsoft.com/office/drawing/2014/main" id="{FB3AD032-79AD-DD0A-A503-FC927F5EC9E9}"/>
                </a:ext>
              </a:extLst>
            </p:cNvPr>
            <p:cNvSpPr/>
            <p:nvPr/>
          </p:nvSpPr>
          <p:spPr>
            <a:xfrm>
              <a:off x="6809747" y="1786637"/>
              <a:ext cx="287606" cy="2852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7468"/>
                <a:gd name="f5" fmla="val 3750"/>
                <a:gd name="f6" fmla="val 663"/>
                <a:gd name="f7" fmla="val 3939"/>
                <a:gd name="f8" fmla="val 4096"/>
                <a:gd name="f9" fmla="val 820"/>
                <a:gd name="f10" fmla="val 1009"/>
                <a:gd name="f11" fmla="val 3624"/>
                <a:gd name="f12" fmla="val 5357"/>
                <a:gd name="f13" fmla="val 4884"/>
                <a:gd name="f14" fmla="val 5514"/>
                <a:gd name="f15" fmla="val 5042"/>
                <a:gd name="f16" fmla="val 5231"/>
                <a:gd name="f17" fmla="val 5294"/>
                <a:gd name="f18" fmla="val 5420"/>
                <a:gd name="f19" fmla="val 5207"/>
                <a:gd name="f20" fmla="val 5451"/>
                <a:gd name="f21" fmla="val 5120"/>
                <a:gd name="f22" fmla="val 5034"/>
                <a:gd name="f23" fmla="val 4947"/>
                <a:gd name="f24" fmla="val 3498"/>
                <a:gd name="f25" fmla="val 3971"/>
                <a:gd name="f26" fmla="val 3435"/>
                <a:gd name="f27" fmla="val 3908"/>
                <a:gd name="f28" fmla="val 3403"/>
                <a:gd name="f29" fmla="val 3813"/>
                <a:gd name="f30" fmla="val 3719"/>
                <a:gd name="f31" fmla="val 3561"/>
                <a:gd name="f32" fmla="val 1"/>
                <a:gd name="f33" fmla="val 1671"/>
                <a:gd name="f34" fmla="val 1702"/>
                <a:gd name="f35" fmla="val 5829"/>
                <a:gd name="f36" fmla="val 5798"/>
                <a:gd name="f37" fmla="val 7499"/>
                <a:gd name="f38" fmla="val 7530"/>
                <a:gd name="f39" fmla="*/ f0 1 7531"/>
                <a:gd name="f40" fmla="*/ f1 1 7468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7531"/>
                <a:gd name="f47" fmla="*/ f44 1 7468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7531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3"/>
                  </a:lnTo>
                  <a:cubicBezTo>
                    <a:pt x="f14" y="f15"/>
                    <a:pt x="f14" y="f16"/>
                    <a:pt x="f12" y="f12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13" y="f12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28" y="f30"/>
                  </a:cubicBezTo>
                  <a:lnTo>
                    <a:pt x="f28" y="f10"/>
                  </a:lnTo>
                  <a:cubicBezTo>
                    <a:pt x="f28" y="f9"/>
                    <a:pt x="f31" y="f6"/>
                    <a:pt x="f5" y="f6"/>
                  </a:cubicBezTo>
                  <a:close/>
                  <a:moveTo>
                    <a:pt x="f5" y="f32"/>
                  </a:moveTo>
                  <a:cubicBezTo>
                    <a:pt x="f33" y="f32"/>
                    <a:pt x="f32" y="f34"/>
                    <a:pt x="f32" y="f5"/>
                  </a:cubicBezTo>
                  <a:cubicBezTo>
                    <a:pt x="f32" y="f35"/>
                    <a:pt x="f34" y="f4"/>
                    <a:pt x="f5" y="f4"/>
                  </a:cubicBezTo>
                  <a:cubicBezTo>
                    <a:pt x="f36" y="f4"/>
                    <a:pt x="f37" y="f36"/>
                    <a:pt x="f37" y="f5"/>
                  </a:cubicBezTo>
                  <a:cubicBezTo>
                    <a:pt x="f38" y="f34"/>
                    <a:pt x="f35" y="f32"/>
                    <a:pt x="f5" y="f3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8" name="Google Shape;7020;p88">
              <a:extLst>
                <a:ext uri="{FF2B5EF4-FFF2-40B4-BE49-F238E27FC236}">
                  <a16:creationId xmlns:a16="http://schemas.microsoft.com/office/drawing/2014/main" id="{40FAC447-C801-C827-41CB-3F4FC582C3DA}"/>
                </a:ext>
              </a:extLst>
            </p:cNvPr>
            <p:cNvSpPr/>
            <p:nvPr/>
          </p:nvSpPr>
          <p:spPr>
            <a:xfrm>
              <a:off x="6730349" y="1707239"/>
              <a:ext cx="446400" cy="4452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89"/>
                <a:gd name="f4" fmla="val 11658"/>
                <a:gd name="f5" fmla="val 5829"/>
                <a:gd name="f6" fmla="val 1355"/>
                <a:gd name="f7" fmla="val 8286"/>
                <a:gd name="f8" fmla="val 10271"/>
                <a:gd name="f9" fmla="val 3372"/>
                <a:gd name="f10" fmla="val 8318"/>
                <a:gd name="f11" fmla="val 3403"/>
                <a:gd name="f12" fmla="val 1387"/>
                <a:gd name="f13" fmla="val 8255"/>
                <a:gd name="f14" fmla="val 3371"/>
                <a:gd name="f15" fmla="val 1"/>
                <a:gd name="f16" fmla="val 2647"/>
                <a:gd name="f17" fmla="val 2616"/>
                <a:gd name="f18" fmla="val 9011"/>
                <a:gd name="f19" fmla="val 11657"/>
                <a:gd name="f20" fmla="val 9042"/>
                <a:gd name="f21" fmla="*/ f0 1 11689"/>
                <a:gd name="f22" fmla="*/ f1 1 11658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1689"/>
                <a:gd name="f29" fmla="*/ f26 1 11658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1689" h="11658">
                  <a:moveTo>
                    <a:pt x="f5" y="f6"/>
                  </a:moveTo>
                  <a:cubicBezTo>
                    <a:pt x="f7" y="f6"/>
                    <a:pt x="f8" y="f9"/>
                    <a:pt x="f8" y="f5"/>
                  </a:cubicBezTo>
                  <a:cubicBezTo>
                    <a:pt x="f8" y="f7"/>
                    <a:pt x="f10" y="f8"/>
                    <a:pt x="f5" y="f8"/>
                  </a:cubicBezTo>
                  <a:cubicBezTo>
                    <a:pt x="f11" y="f8"/>
                    <a:pt x="f12" y="f13"/>
                    <a:pt x="f12" y="f5"/>
                  </a:cubicBezTo>
                  <a:cubicBezTo>
                    <a:pt x="f12" y="f9"/>
                    <a:pt x="f14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5"/>
                  </a:cubicBezTo>
                  <a:cubicBezTo>
                    <a:pt x="f2" y="f18"/>
                    <a:pt x="f16" y="f19"/>
                    <a:pt x="f5" y="f19"/>
                  </a:cubicBezTo>
                  <a:cubicBezTo>
                    <a:pt x="f18" y="f19"/>
                    <a:pt x="f19" y="f18"/>
                    <a:pt x="f19" y="f5"/>
                  </a:cubicBezTo>
                  <a:cubicBezTo>
                    <a:pt x="f3" y="f17"/>
                    <a:pt x="f20" y="f15"/>
                    <a:pt x="f5" y="f15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9" name="Google Shape;5917;p86">
            <a:extLst>
              <a:ext uri="{FF2B5EF4-FFF2-40B4-BE49-F238E27FC236}">
                <a16:creationId xmlns:a16="http://schemas.microsoft.com/office/drawing/2014/main" id="{44D5FCC2-2FFD-4EAD-7D99-E90B5A8E6697}"/>
              </a:ext>
            </a:extLst>
          </p:cNvPr>
          <p:cNvSpPr/>
          <p:nvPr/>
        </p:nvSpPr>
        <p:spPr>
          <a:xfrm>
            <a:off x="4339778" y="2577099"/>
            <a:ext cx="451036" cy="463171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2698"/>
              <a:gd name="f5" fmla="val 6239"/>
              <a:gd name="f6" fmla="val 1"/>
              <a:gd name="f7" fmla="val 5105"/>
              <a:gd name="f8" fmla="val 4191"/>
              <a:gd name="f9" fmla="val 915"/>
              <a:gd name="f10" fmla="val 4159"/>
              <a:gd name="f11" fmla="val 2112"/>
              <a:gd name="f12" fmla="val 3088"/>
              <a:gd name="f13" fmla="val 4852"/>
              <a:gd name="f14" fmla="val 3939"/>
              <a:gd name="f15" fmla="val 5798"/>
              <a:gd name="f16" fmla="val 4097"/>
              <a:gd name="f17" fmla="val 5294"/>
              <a:gd name="f18" fmla="val 5483"/>
              <a:gd name="f19" fmla="val 6333"/>
              <a:gd name="f20" fmla="val 7310"/>
              <a:gd name="f21" fmla="val 7657"/>
              <a:gd name="f22" fmla="val 4222"/>
              <a:gd name="f23" fmla="val 7972"/>
              <a:gd name="f24" fmla="val 4380"/>
              <a:gd name="f25" fmla="val 8255"/>
              <a:gd name="f26" fmla="val 3403"/>
              <a:gd name="f27" fmla="val 9043"/>
              <a:gd name="f28" fmla="val 3057"/>
              <a:gd name="f29" fmla="val 8728"/>
              <a:gd name="f30" fmla="val 2584"/>
              <a:gd name="f31" fmla="val 8570"/>
              <a:gd name="f32" fmla="val 946"/>
              <a:gd name="f33" fmla="val 8602"/>
              <a:gd name="f34" fmla="val 9515"/>
              <a:gd name="f35" fmla="val 10650"/>
              <a:gd name="f36" fmla="val 11784"/>
              <a:gd name="f37" fmla="val 12697"/>
              <a:gd name="f38" fmla="val 3246"/>
              <a:gd name="f39" fmla="val 4128"/>
              <a:gd name="f40" fmla="val 11752"/>
              <a:gd name="f41" fmla="val 10303"/>
              <a:gd name="f42" fmla="val 4096"/>
              <a:gd name="f43" fmla="val 9988"/>
              <a:gd name="f44" fmla="val 9704"/>
              <a:gd name="f45" fmla="val 4947"/>
              <a:gd name="f46" fmla="val 8917"/>
              <a:gd name="f47" fmla="val 9232"/>
              <a:gd name="f48" fmla="val 5766"/>
              <a:gd name="f49" fmla="val 9389"/>
              <a:gd name="f50" fmla="val 6743"/>
              <a:gd name="f51" fmla="val 7184"/>
              <a:gd name="f52" fmla="val 9200"/>
              <a:gd name="f53" fmla="val 7530"/>
              <a:gd name="f54" fmla="val 8507"/>
              <a:gd name="f55" fmla="val 8350"/>
              <a:gd name="f56" fmla="val 8287"/>
              <a:gd name="f57" fmla="val 10366"/>
              <a:gd name="f58" fmla="val 11500"/>
              <a:gd name="f59" fmla="val 12414"/>
              <a:gd name="f60" fmla="val 12445"/>
              <a:gd name="f61" fmla="val 11563"/>
              <a:gd name="f62" fmla="val 9862"/>
              <a:gd name="f63" fmla="val 9421"/>
              <a:gd name="f64" fmla="val 8759"/>
              <a:gd name="f65" fmla="val 9074"/>
              <a:gd name="f66" fmla="val 8097"/>
              <a:gd name="f67" fmla="val 8318"/>
              <a:gd name="f68" fmla="val 7625"/>
              <a:gd name="f69" fmla="val 5451"/>
              <a:gd name="f70" fmla="val 6680"/>
              <a:gd name="f71" fmla="val 3908"/>
              <a:gd name="f72" fmla="val 7404"/>
              <a:gd name="f73" fmla="val 64"/>
              <a:gd name="f74" fmla="*/ f0 1 12446"/>
              <a:gd name="f75" fmla="*/ f1 1 12698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2446"/>
              <a:gd name="f82" fmla="*/ f79 1 12698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2446" h="1269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2"/>
                  <a:pt x="f13" y="f14"/>
                  <a:pt x="f15" y="f16"/>
                </a:cubicBezTo>
                <a:lnTo>
                  <a:pt x="f15" y="f17"/>
                </a:lnTo>
                <a:cubicBezTo>
                  <a:pt x="f13" y="f18"/>
                  <a:pt x="f10" y="f19"/>
                  <a:pt x="f10" y="f20"/>
                </a:cubicBezTo>
                <a:cubicBezTo>
                  <a:pt x="f1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11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2" y="f37"/>
                  <a:pt x="f11" y="f37"/>
                </a:cubicBezTo>
                <a:cubicBezTo>
                  <a:pt x="f38" y="f37"/>
                  <a:pt x="f39" y="f40"/>
                  <a:pt x="f8" y="f35"/>
                </a:cubicBezTo>
                <a:cubicBezTo>
                  <a:pt x="f8" y="f41"/>
                  <a:pt x="f42" y="f43"/>
                  <a:pt x="f14" y="f44"/>
                </a:cubicBezTo>
                <a:lnTo>
                  <a:pt x="f45" y="f46"/>
                </a:lnTo>
                <a:cubicBezTo>
                  <a:pt x="f17" y="f47"/>
                  <a:pt x="f48" y="f49"/>
                  <a:pt x="f5" y="f49"/>
                </a:cubicBezTo>
                <a:cubicBezTo>
                  <a:pt x="f50" y="f49"/>
                  <a:pt x="f51" y="f52"/>
                  <a:pt x="f53" y="f46"/>
                </a:cubicBezTo>
                <a:lnTo>
                  <a:pt x="f54" y="f44"/>
                </a:lnTo>
                <a:cubicBezTo>
                  <a:pt x="f55" y="f43"/>
                  <a:pt x="f56" y="f41"/>
                  <a:pt x="f56" y="f35"/>
                </a:cubicBezTo>
                <a:cubicBezTo>
                  <a:pt x="f56" y="f36"/>
                  <a:pt x="f47" y="f37"/>
                  <a:pt x="f57" y="f37"/>
                </a:cubicBezTo>
                <a:cubicBezTo>
                  <a:pt x="f58" y="f37"/>
                  <a:pt x="f59" y="f40"/>
                  <a:pt x="f60" y="f35"/>
                </a:cubicBezTo>
                <a:cubicBezTo>
                  <a:pt x="f60" y="f34"/>
                  <a:pt x="f61" y="f33"/>
                  <a:pt x="f57" y="f31"/>
                </a:cubicBezTo>
                <a:cubicBezTo>
                  <a:pt x="f62" y="f31"/>
                  <a:pt x="f63" y="f64"/>
                  <a:pt x="f65" y="f27"/>
                </a:cubicBezTo>
                <a:lnTo>
                  <a:pt x="f66" y="f25"/>
                </a:lnTo>
                <a:cubicBezTo>
                  <a:pt x="f25" y="f23"/>
                  <a:pt x="f67" y="f21"/>
                  <a:pt x="f67" y="f20"/>
                </a:cubicBezTo>
                <a:cubicBezTo>
                  <a:pt x="f67" y="f19"/>
                  <a:pt x="f68" y="f69"/>
                  <a:pt x="f70" y="f17"/>
                </a:cubicBezTo>
                <a:lnTo>
                  <a:pt x="f70" y="f16"/>
                </a:lnTo>
                <a:cubicBezTo>
                  <a:pt x="f68" y="f71"/>
                  <a:pt x="f67" y="f12"/>
                  <a:pt x="f67" y="f11"/>
                </a:cubicBezTo>
                <a:cubicBezTo>
                  <a:pt x="f67" y="f32"/>
                  <a:pt x="f72" y="f73"/>
                  <a:pt x="f5" y="f6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0" name="Google Shape;5955;p86">
            <a:extLst>
              <a:ext uri="{FF2B5EF4-FFF2-40B4-BE49-F238E27FC236}">
                <a16:creationId xmlns:a16="http://schemas.microsoft.com/office/drawing/2014/main" id="{F8795BCB-D7A1-933F-5EF1-9CA016A2BB41}"/>
              </a:ext>
            </a:extLst>
          </p:cNvPr>
          <p:cNvSpPr/>
          <p:nvPr/>
        </p:nvSpPr>
        <p:spPr>
          <a:xfrm>
            <a:off x="4879375" y="2649492"/>
            <a:ext cx="459001" cy="390768"/>
          </a:xfrm>
          <a:custGeom>
            <a:avLst/>
            <a:gdLst>
              <a:gd name="f0" fmla="val w"/>
              <a:gd name="f1" fmla="val h"/>
              <a:gd name="f2" fmla="val 0"/>
              <a:gd name="f3" fmla="val 12666"/>
              <a:gd name="f4" fmla="val 10713"/>
              <a:gd name="f5" fmla="val 1765"/>
              <a:gd name="f6" fmla="val 3309"/>
              <a:gd name="f7" fmla="val 7058"/>
              <a:gd name="f8" fmla="val 7278"/>
              <a:gd name="f9" fmla="val 1954"/>
              <a:gd name="f10" fmla="val 7436"/>
              <a:gd name="f11" fmla="val 2206"/>
              <a:gd name="f12" fmla="val 2615"/>
              <a:gd name="f13" fmla="val 9925"/>
              <a:gd name="f14" fmla="val 788"/>
              <a:gd name="f15" fmla="val 5073"/>
              <a:gd name="f16" fmla="val 5262"/>
              <a:gd name="f17" fmla="val 5514"/>
              <a:gd name="f18" fmla="val 5892"/>
              <a:gd name="f19" fmla="val 3403"/>
              <a:gd name="f20" fmla="val 3813"/>
              <a:gd name="f21" fmla="val 4033"/>
              <a:gd name="f22" fmla="val 4254"/>
              <a:gd name="f23" fmla="val 7247"/>
              <a:gd name="f24" fmla="val 8412"/>
              <a:gd name="f25" fmla="val 8601"/>
              <a:gd name="f26" fmla="val 8853"/>
              <a:gd name="f27" fmla="val 9294"/>
              <a:gd name="f28" fmla="val 6711"/>
              <a:gd name="f29" fmla="val 7152"/>
              <a:gd name="f30" fmla="val 7404"/>
              <a:gd name="f31" fmla="val 7593"/>
              <a:gd name="f32" fmla="val 11815"/>
              <a:gd name="f33" fmla="val 9988"/>
              <a:gd name="f34" fmla="val 10429"/>
              <a:gd name="f35" fmla="val 10649"/>
              <a:gd name="f36" fmla="val 10870"/>
              <a:gd name="f37" fmla="val 379"/>
              <a:gd name="f38" fmla="val 1"/>
              <a:gd name="f39" fmla="val 158"/>
              <a:gd name="f40" fmla="val 190"/>
              <a:gd name="f41" fmla="val 10334"/>
              <a:gd name="f42" fmla="val 10555"/>
              <a:gd name="f43" fmla="val 10712"/>
              <a:gd name="f44" fmla="val 12224"/>
              <a:gd name="f45" fmla="val 12476"/>
              <a:gd name="f46" fmla="val 12665"/>
              <a:gd name="f47" fmla="val 10523"/>
              <a:gd name="f48" fmla="val 12634"/>
              <a:gd name="f49" fmla="val 12445"/>
              <a:gd name="f50" fmla="*/ f0 1 12666"/>
              <a:gd name="f51" fmla="*/ f1 1 10713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12666"/>
              <a:gd name="f58" fmla="*/ f55 1 10713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12666" h="1071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10"/>
                </a:cubicBezTo>
                <a:lnTo>
                  <a:pt x="f12" y="f10"/>
                </a:lnTo>
                <a:lnTo>
                  <a:pt x="f12" y="f13"/>
                </a:lnTo>
                <a:lnTo>
                  <a:pt x="f14" y="f13"/>
                </a:lnTo>
                <a:lnTo>
                  <a:pt x="f14" y="f6"/>
                </a:lnTo>
                <a:close/>
                <a:moveTo>
                  <a:pt x="f15" y="f6"/>
                </a:moveTo>
                <a:lnTo>
                  <a:pt x="f15" y="f7"/>
                </a:lnTo>
                <a:cubicBezTo>
                  <a:pt x="f15" y="f8"/>
                  <a:pt x="f16" y="f10"/>
                  <a:pt x="f17" y="f10"/>
                </a:cubicBezTo>
                <a:lnTo>
                  <a:pt x="f18" y="f10"/>
                </a:lnTo>
                <a:lnTo>
                  <a:pt x="f18" y="f13"/>
                </a:lnTo>
                <a:lnTo>
                  <a:pt x="f19" y="f13"/>
                </a:lnTo>
                <a:lnTo>
                  <a:pt x="f19" y="f10"/>
                </a:lnTo>
                <a:lnTo>
                  <a:pt x="f20" y="f10"/>
                </a:lnTo>
                <a:cubicBezTo>
                  <a:pt x="f21" y="f10"/>
                  <a:pt x="f22" y="f23"/>
                  <a:pt x="f22" y="f7"/>
                </a:cubicBezTo>
                <a:lnTo>
                  <a:pt x="f22" y="f6"/>
                </a:lnTo>
                <a:close/>
                <a:moveTo>
                  <a:pt x="f24" y="f6"/>
                </a:moveTo>
                <a:lnTo>
                  <a:pt x="f24" y="f7"/>
                </a:lnTo>
                <a:cubicBezTo>
                  <a:pt x="f24" y="f8"/>
                  <a:pt x="f25" y="f10"/>
                  <a:pt x="f26" y="f10"/>
                </a:cubicBezTo>
                <a:lnTo>
                  <a:pt x="f27" y="f10"/>
                </a:lnTo>
                <a:lnTo>
                  <a:pt x="f27" y="f13"/>
                </a:lnTo>
                <a:lnTo>
                  <a:pt x="f28" y="f13"/>
                </a:lnTo>
                <a:lnTo>
                  <a:pt x="f28" y="f10"/>
                </a:lnTo>
                <a:lnTo>
                  <a:pt x="f29" y="f10"/>
                </a:lnTo>
                <a:cubicBezTo>
                  <a:pt x="f30" y="f10"/>
                  <a:pt x="f31" y="f23"/>
                  <a:pt x="f31" y="f7"/>
                </a:cubicBezTo>
                <a:lnTo>
                  <a:pt x="f31" y="f6"/>
                </a:lnTo>
                <a:close/>
                <a:moveTo>
                  <a:pt x="f32" y="f6"/>
                </a:moveTo>
                <a:lnTo>
                  <a:pt x="f32" y="f13"/>
                </a:lnTo>
                <a:lnTo>
                  <a:pt x="f33" y="f13"/>
                </a:lnTo>
                <a:lnTo>
                  <a:pt x="f33" y="f10"/>
                </a:lnTo>
                <a:lnTo>
                  <a:pt x="f34" y="f10"/>
                </a:lnTo>
                <a:cubicBezTo>
                  <a:pt x="f35" y="f10"/>
                  <a:pt x="f36" y="f23"/>
                  <a:pt x="f36" y="f7"/>
                </a:cubicBezTo>
                <a:lnTo>
                  <a:pt x="f36" y="f6"/>
                </a:lnTo>
                <a:close/>
                <a:moveTo>
                  <a:pt x="f37" y="f38"/>
                </a:moveTo>
                <a:cubicBezTo>
                  <a:pt x="f39" y="f38"/>
                  <a:pt x="f38" y="f40"/>
                  <a:pt x="f38" y="f37"/>
                </a:cubicBezTo>
                <a:lnTo>
                  <a:pt x="f38" y="f41"/>
                </a:lnTo>
                <a:cubicBezTo>
                  <a:pt x="f38" y="f42"/>
                  <a:pt x="f40" y="f43"/>
                  <a:pt x="f37" y="f43"/>
                </a:cubicBezTo>
                <a:lnTo>
                  <a:pt x="f44" y="f43"/>
                </a:lnTo>
                <a:cubicBezTo>
                  <a:pt x="f45" y="f43"/>
                  <a:pt x="f46" y="f47"/>
                  <a:pt x="f46" y="f41"/>
                </a:cubicBezTo>
                <a:lnTo>
                  <a:pt x="f46" y="f37"/>
                </a:lnTo>
                <a:cubicBezTo>
                  <a:pt x="f48" y="f40"/>
                  <a:pt x="f49" y="f38"/>
                  <a:pt x="f44" y="f38"/>
                </a:cubicBezTo>
                <a:close/>
              </a:path>
            </a:pathLst>
          </a:cu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68570" tIns="68570" rIns="68570" bIns="6857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31" name="Google Shape;5983;p86">
            <a:extLst>
              <a:ext uri="{FF2B5EF4-FFF2-40B4-BE49-F238E27FC236}">
                <a16:creationId xmlns:a16="http://schemas.microsoft.com/office/drawing/2014/main" id="{149F604A-DF11-CACF-626D-00ACD47818A8}"/>
              </a:ext>
            </a:extLst>
          </p:cNvPr>
          <p:cNvGrpSpPr/>
          <p:nvPr/>
        </p:nvGrpSpPr>
        <p:grpSpPr>
          <a:xfrm>
            <a:off x="5526834" y="2589233"/>
            <a:ext cx="461287" cy="462009"/>
            <a:chOff x="5526834" y="2589233"/>
            <a:chExt cx="461287" cy="462009"/>
          </a:xfrm>
        </p:grpSpPr>
        <p:sp>
          <p:nvSpPr>
            <p:cNvPr id="132" name="Google Shape;5984;p86">
              <a:extLst>
                <a:ext uri="{FF2B5EF4-FFF2-40B4-BE49-F238E27FC236}">
                  <a16:creationId xmlns:a16="http://schemas.microsoft.com/office/drawing/2014/main" id="{B78D0A62-F3CF-DDA5-32FD-9591B15F0A17}"/>
                </a:ext>
              </a:extLst>
            </p:cNvPr>
            <p:cNvSpPr/>
            <p:nvPr/>
          </p:nvSpPr>
          <p:spPr>
            <a:xfrm>
              <a:off x="5526834" y="2589233"/>
              <a:ext cx="368804" cy="3700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77"/>
                <a:gd name="f4" fmla="val 10145"/>
                <a:gd name="f5" fmla="val 5104"/>
                <a:gd name="f6" fmla="val 3813"/>
                <a:gd name="f7" fmla="val 5797"/>
                <a:gd name="f8" fmla="val 6364"/>
                <a:gd name="f9" fmla="val 4348"/>
                <a:gd name="f10" fmla="val 5073"/>
                <a:gd name="f11" fmla="val 5766"/>
                <a:gd name="f12" fmla="val 6333"/>
                <a:gd name="f13" fmla="val 4379"/>
                <a:gd name="f14" fmla="val 3844"/>
                <a:gd name="f15" fmla="val 4411"/>
                <a:gd name="f16" fmla="val 2300"/>
                <a:gd name="f17" fmla="val 2269"/>
                <a:gd name="f18" fmla="val 63"/>
                <a:gd name="f19" fmla="val 7908"/>
                <a:gd name="f20" fmla="val 7877"/>
                <a:gd name="f21" fmla="val 10176"/>
                <a:gd name="f22" fmla="*/ f0 1 10177"/>
                <a:gd name="f23" fmla="*/ f1 1 1014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0177"/>
                <a:gd name="f30" fmla="*/ f27 1 1014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0177" h="101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6" y="f2"/>
                    <a:pt x="f2" y="f17"/>
                    <a:pt x="f2" y="f10"/>
                  </a:cubicBezTo>
                  <a:cubicBezTo>
                    <a:pt x="f18" y="f19"/>
                    <a:pt x="f16" y="f4"/>
                    <a:pt x="f5" y="f4"/>
                  </a:cubicBezTo>
                  <a:cubicBezTo>
                    <a:pt x="f20" y="f4"/>
                    <a:pt x="f21" y="f20"/>
                    <a:pt x="f21" y="f10"/>
                  </a:cubicBezTo>
                  <a:cubicBezTo>
                    <a:pt x="f21" y="f17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5985;p86">
              <a:extLst>
                <a:ext uri="{FF2B5EF4-FFF2-40B4-BE49-F238E27FC236}">
                  <a16:creationId xmlns:a16="http://schemas.microsoft.com/office/drawing/2014/main" id="{2D809472-3D46-1F93-91C0-23EE0935D7E0}"/>
                </a:ext>
              </a:extLst>
            </p:cNvPr>
            <p:cNvSpPr/>
            <p:nvPr/>
          </p:nvSpPr>
          <p:spPr>
            <a:xfrm>
              <a:off x="5588474" y="2775231"/>
              <a:ext cx="399647" cy="2760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567"/>
                <a:gd name="f5" fmla="val 9774"/>
                <a:gd name="f6" fmla="val 9040"/>
                <a:gd name="f7" fmla="val 8444"/>
                <a:gd name="f8" fmla="val 548"/>
                <a:gd name="f9" fmla="val 1265"/>
                <a:gd name="f10" fmla="val 1801"/>
                <a:gd name="f11" fmla="val 8790"/>
                <a:gd name="f12" fmla="val 2305"/>
                <a:gd name="f13" fmla="val 9295"/>
                <a:gd name="f14" fmla="val 2463"/>
                <a:gd name="f15" fmla="val 2967"/>
                <a:gd name="f16" fmla="val 4416"/>
                <a:gd name="f17" fmla="val 8192"/>
                <a:gd name="f18" fmla="val 5645"/>
                <a:gd name="f19" fmla="val 6774"/>
                <a:gd name="f20" fmla="val 5834"/>
                <a:gd name="f21" fmla="val 4825"/>
                <a:gd name="f22" fmla="val 5829"/>
                <a:gd name="f23" fmla="val 5487"/>
                <a:gd name="f24" fmla="val 4663"/>
                <a:gd name="f25" fmla="val 5865"/>
                <a:gd name="f26" fmla="val 3403"/>
                <a:gd name="f27" fmla="val 2143"/>
                <a:gd name="f28" fmla="val 977"/>
                <a:gd name="f29" fmla="val 1"/>
                <a:gd name="f30" fmla="val 6306"/>
                <a:gd name="f31" fmla="val 7031"/>
                <a:gd name="f32" fmla="val 568"/>
                <a:gd name="f33" fmla="val 7566"/>
                <a:gd name="f34" fmla="val 1261"/>
                <a:gd name="f35" fmla="val 5388"/>
                <a:gd name="f36" fmla="val 5955"/>
                <a:gd name="f37" fmla="val 6459"/>
                <a:gd name="f38" fmla="val 7220"/>
                <a:gd name="f39" fmla="val 6617"/>
                <a:gd name="f40" fmla="val 6716"/>
                <a:gd name="f41" fmla="val 8601"/>
                <a:gd name="f42" fmla="val 6495"/>
                <a:gd name="f43" fmla="val 10082"/>
                <a:gd name="f44" fmla="val 4920"/>
                <a:gd name="f45" fmla="val 10114"/>
                <a:gd name="f46" fmla="val 2904"/>
                <a:gd name="f47" fmla="val 2400"/>
                <a:gd name="f48" fmla="val 10649"/>
                <a:gd name="f49" fmla="val 2211"/>
                <a:gd name="f50" fmla="val 11027"/>
                <a:gd name="f51" fmla="val 1706"/>
                <a:gd name="f52" fmla="val 10996"/>
                <a:gd name="f53" fmla="val 1108"/>
                <a:gd name="f54" fmla="val 10964"/>
                <a:gd name="f55" fmla="val 572"/>
                <a:gd name="f56" fmla="val 10492"/>
                <a:gd name="f57" fmla="val 100"/>
                <a:gd name="f58" fmla="val 9893"/>
                <a:gd name="f59" fmla="val 5"/>
                <a:gd name="f60" fmla="val 9853"/>
                <a:gd name="f61" fmla="val 2"/>
                <a:gd name="f62" fmla="val 9813"/>
                <a:gd name="f63" fmla="*/ f0 1 11028"/>
                <a:gd name="f64" fmla="*/ f1 1 7567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11028"/>
                <a:gd name="f71" fmla="*/ f68 1 7567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11028" h="756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3" y="f15"/>
                  </a:lnTo>
                  <a:cubicBezTo>
                    <a:pt x="f13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29" y="f30"/>
                  </a:lnTo>
                  <a:cubicBezTo>
                    <a:pt x="f29" y="f31"/>
                    <a:pt x="f32" y="f33"/>
                    <a:pt x="f34" y="f33"/>
                  </a:cubicBezTo>
                  <a:lnTo>
                    <a:pt x="f35" y="f33"/>
                  </a:lnTo>
                  <a:cubicBezTo>
                    <a:pt x="f36" y="f33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lnTo>
                    <a:pt x="f45" y="f47"/>
                  </a:ln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4" name="Google Shape;5986;p86">
            <a:extLst>
              <a:ext uri="{FF2B5EF4-FFF2-40B4-BE49-F238E27FC236}">
                <a16:creationId xmlns:a16="http://schemas.microsoft.com/office/drawing/2014/main" id="{01BA18BD-9113-3F40-4127-A04928F1F1C7}"/>
              </a:ext>
            </a:extLst>
          </p:cNvPr>
          <p:cNvGrpSpPr/>
          <p:nvPr/>
        </p:nvGrpSpPr>
        <p:grpSpPr>
          <a:xfrm>
            <a:off x="7353851" y="2571603"/>
            <a:ext cx="465823" cy="464304"/>
            <a:chOff x="7353851" y="2571603"/>
            <a:chExt cx="465823" cy="464304"/>
          </a:xfrm>
        </p:grpSpPr>
        <p:sp>
          <p:nvSpPr>
            <p:cNvPr id="135" name="Google Shape;5987;p86">
              <a:extLst>
                <a:ext uri="{FF2B5EF4-FFF2-40B4-BE49-F238E27FC236}">
                  <a16:creationId xmlns:a16="http://schemas.microsoft.com/office/drawing/2014/main" id="{CC4FDE90-CDAD-31F2-A51D-E6042A72A387}"/>
                </a:ext>
              </a:extLst>
            </p:cNvPr>
            <p:cNvSpPr/>
            <p:nvPr/>
          </p:nvSpPr>
          <p:spPr>
            <a:xfrm>
              <a:off x="7635834" y="2856594"/>
              <a:ext cx="183840" cy="1793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73"/>
                <a:gd name="f4" fmla="val 4916"/>
                <a:gd name="f5" fmla="val 2238"/>
                <a:gd name="f6" fmla="val 1"/>
                <a:gd name="f7" fmla="val 1986"/>
                <a:gd name="f8" fmla="val 442"/>
                <a:gd name="f9" fmla="val 1671"/>
                <a:gd name="f10" fmla="val 820"/>
                <a:gd name="f11" fmla="val 1324"/>
                <a:gd name="f12" fmla="val 1229"/>
                <a:gd name="f13" fmla="val 946"/>
                <a:gd name="f14" fmla="val 473"/>
                <a:gd name="f15" fmla="val 2206"/>
                <a:gd name="f16" fmla="val 4443"/>
                <a:gd name="f17" fmla="val 2521"/>
                <a:gd name="f18" fmla="val 4758"/>
                <a:gd name="f19" fmla="val 2923"/>
                <a:gd name="f20" fmla="val 3325"/>
                <a:gd name="f21" fmla="val 3726"/>
                <a:gd name="f22" fmla="val 4128"/>
                <a:gd name="f23" fmla="val 3813"/>
                <a:gd name="f24" fmla="val 2836"/>
                <a:gd name="f25" fmla="*/ f0 1 5073"/>
                <a:gd name="f26" fmla="*/ f1 1 4916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5073"/>
                <a:gd name="f33" fmla="*/ f30 1 4916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5073" h="4916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9"/>
                    <a:pt x="f14" y="f7"/>
                    <a:pt x="f6" y="f5"/>
                  </a:cubicBezTo>
                  <a:lnTo>
                    <a:pt x="f15" y="f16"/>
                  </a:ln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16" y="f16"/>
                  </a:cubicBezTo>
                  <a:cubicBezTo>
                    <a:pt x="f3" y="f23"/>
                    <a:pt x="f3" y="f24"/>
                    <a:pt x="f16" y="f15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6" name="Google Shape;5988;p86">
              <a:extLst>
                <a:ext uri="{FF2B5EF4-FFF2-40B4-BE49-F238E27FC236}">
                  <a16:creationId xmlns:a16="http://schemas.microsoft.com/office/drawing/2014/main" id="{92BCE96E-352D-3368-C498-6AB52D16B7E7}"/>
                </a:ext>
              </a:extLst>
            </p:cNvPr>
            <p:cNvSpPr/>
            <p:nvPr/>
          </p:nvSpPr>
          <p:spPr>
            <a:xfrm>
              <a:off x="7353851" y="2571603"/>
              <a:ext cx="359670" cy="3632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925"/>
                <a:gd name="f4" fmla="val 9958"/>
                <a:gd name="f5" fmla="val 4978"/>
                <a:gd name="f6" fmla="val 1702"/>
                <a:gd name="f7" fmla="val 6774"/>
                <a:gd name="f8" fmla="val 8286"/>
                <a:gd name="f9" fmla="val 3214"/>
                <a:gd name="f10" fmla="val 5010"/>
                <a:gd name="f11" fmla="val 8254"/>
                <a:gd name="f12" fmla="val 5892"/>
                <a:gd name="f13" fmla="val 7939"/>
                <a:gd name="f14" fmla="val 6711"/>
                <a:gd name="f15" fmla="val 7341"/>
                <a:gd name="f16" fmla="val 7310"/>
                <a:gd name="f17" fmla="val 6742"/>
                <a:gd name="f18" fmla="val 7908"/>
                <a:gd name="f19" fmla="val 5923"/>
                <a:gd name="f20" fmla="val 8318"/>
                <a:gd name="f21" fmla="val 3151"/>
                <a:gd name="f22" fmla="val 1670"/>
                <a:gd name="f23" fmla="val 6837"/>
                <a:gd name="f24" fmla="val 1"/>
                <a:gd name="f25" fmla="val 2268"/>
                <a:gd name="f26" fmla="val 2269"/>
                <a:gd name="f27" fmla="val 7688"/>
                <a:gd name="f28" fmla="val 9956"/>
                <a:gd name="f29" fmla="val 5013"/>
                <a:gd name="f30" fmla="val 9957"/>
                <a:gd name="f31" fmla="val 5048"/>
                <a:gd name="f32" fmla="val 5083"/>
                <a:gd name="f33" fmla="val 6367"/>
                <a:gd name="f34" fmla="val 7586"/>
                <a:gd name="f35" fmla="val 9395"/>
                <a:gd name="f36" fmla="val 8506"/>
                <a:gd name="f37" fmla="val 8444"/>
                <a:gd name="f38" fmla="val 9420"/>
                <a:gd name="f39" fmla="val 7499"/>
                <a:gd name="f40" fmla="val 9924"/>
                <a:gd name="f41" fmla="val 6270"/>
                <a:gd name="f42" fmla="val 7687"/>
                <a:gd name="f43" fmla="*/ f0 1 9925"/>
                <a:gd name="f44" fmla="*/ f1 1 9958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9925"/>
                <a:gd name="f51" fmla="*/ f48 1 9958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9925" h="995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5" y="f20"/>
                  </a:cubicBezTo>
                  <a:cubicBezTo>
                    <a:pt x="f21" y="f20"/>
                    <a:pt x="f22" y="f23"/>
                    <a:pt x="f22" y="f10"/>
                  </a:cubicBezTo>
                  <a:cubicBezTo>
                    <a:pt x="f22" y="f9"/>
                    <a:pt x="f21" y="f6"/>
                    <a:pt x="f5" y="f6"/>
                  </a:cubicBezTo>
                  <a:close/>
                  <a:moveTo>
                    <a:pt x="f5" y="f24"/>
                  </a:moveTo>
                  <a:cubicBezTo>
                    <a:pt x="f25" y="f24"/>
                    <a:pt x="f2" y="f26"/>
                    <a:pt x="f2" y="f5"/>
                  </a:cubicBezTo>
                  <a:cubicBezTo>
                    <a:pt x="f2" y="f27"/>
                    <a:pt x="f25" y="f28"/>
                    <a:pt x="f5" y="f28"/>
                  </a:cubicBezTo>
                  <a:cubicBezTo>
                    <a:pt x="f29" y="f30"/>
                    <a:pt x="f31" y="f30"/>
                    <a:pt x="f32" y="f30"/>
                  </a:cubicBezTo>
                  <a:cubicBezTo>
                    <a:pt x="f33" y="f30"/>
                    <a:pt x="f34" y="f35"/>
                    <a:pt x="f36" y="f37"/>
                  </a:cubicBezTo>
                  <a:cubicBezTo>
                    <a:pt x="f38" y="f39"/>
                    <a:pt x="f40" y="f41"/>
                    <a:pt x="f40" y="f5"/>
                  </a:cubicBezTo>
                  <a:cubicBezTo>
                    <a:pt x="f40" y="f26"/>
                    <a:pt x="f42" y="f24"/>
                    <a:pt x="f5" y="f24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7" name="Google Shape;6005;p86">
            <a:extLst>
              <a:ext uri="{FF2B5EF4-FFF2-40B4-BE49-F238E27FC236}">
                <a16:creationId xmlns:a16="http://schemas.microsoft.com/office/drawing/2014/main" id="{F7CFDC3E-4A73-CE7A-6DA6-3991F68AFDCA}"/>
              </a:ext>
            </a:extLst>
          </p:cNvPr>
          <p:cNvGrpSpPr/>
          <p:nvPr/>
        </p:nvGrpSpPr>
        <p:grpSpPr>
          <a:xfrm>
            <a:off x="4901348" y="3495294"/>
            <a:ext cx="406286" cy="408900"/>
            <a:chOff x="4901348" y="3495294"/>
            <a:chExt cx="406286" cy="408900"/>
          </a:xfrm>
        </p:grpSpPr>
        <p:sp>
          <p:nvSpPr>
            <p:cNvPr id="138" name="Google Shape;6006;p86">
              <a:extLst>
                <a:ext uri="{FF2B5EF4-FFF2-40B4-BE49-F238E27FC236}">
                  <a16:creationId xmlns:a16="http://schemas.microsoft.com/office/drawing/2014/main" id="{7721F1D9-CEDB-F8D8-8C93-A993D13B2685}"/>
                </a:ext>
              </a:extLst>
            </p:cNvPr>
            <p:cNvSpPr/>
            <p:nvPr/>
          </p:nvSpPr>
          <p:spPr>
            <a:xfrm>
              <a:off x="4901348" y="3495294"/>
              <a:ext cx="406286" cy="3000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9294"/>
                <a:gd name="f5" fmla="val 11405"/>
                <a:gd name="f6" fmla="val 1701"/>
                <a:gd name="f7" fmla="val 11626"/>
                <a:gd name="f8" fmla="val 11846"/>
                <a:gd name="f9" fmla="val 1890"/>
                <a:gd name="f10" fmla="val 2142"/>
                <a:gd name="f11" fmla="val 3749"/>
                <a:gd name="f12" fmla="val 11090"/>
                <a:gd name="f13" fmla="val 4663"/>
                <a:gd name="f14" fmla="val 9956"/>
                <a:gd name="f15" fmla="val 4978"/>
                <a:gd name="f16" fmla="val 10051"/>
                <a:gd name="f17" fmla="val 4631"/>
                <a:gd name="f18" fmla="val 10145"/>
                <a:gd name="f19" fmla="val 4222"/>
                <a:gd name="f20" fmla="val 3844"/>
                <a:gd name="f21" fmla="val 2584"/>
                <a:gd name="f22" fmla="val 3812"/>
                <a:gd name="f23" fmla="val 2647"/>
                <a:gd name="f24" fmla="val 4600"/>
                <a:gd name="f25" fmla="val 2773"/>
                <a:gd name="f26" fmla="val 5009"/>
                <a:gd name="f27" fmla="val 1639"/>
                <a:gd name="f28" fmla="val 4694"/>
                <a:gd name="f29" fmla="val 851"/>
                <a:gd name="f30" fmla="val 3781"/>
                <a:gd name="f31" fmla="val 1040"/>
                <a:gd name="f32" fmla="val 1292"/>
                <a:gd name="f33" fmla="val 4065"/>
                <a:gd name="f34" fmla="val 3655"/>
                <a:gd name="f35" fmla="val 4317"/>
                <a:gd name="f36" fmla="val 4506"/>
                <a:gd name="f37" fmla="val 3875"/>
                <a:gd name="f38" fmla="val 4096"/>
                <a:gd name="f39" fmla="val 4821"/>
                <a:gd name="f40" fmla="val 5041"/>
                <a:gd name="f41" fmla="val 5262"/>
                <a:gd name="f42" fmla="val 5261"/>
                <a:gd name="f43" fmla="val 5451"/>
                <a:gd name="f44" fmla="val 5324"/>
                <a:gd name="f45" fmla="val 5577"/>
                <a:gd name="f46" fmla="val 5608"/>
                <a:gd name="f47" fmla="val 5482"/>
                <a:gd name="f48" fmla="val 5797"/>
                <a:gd name="f49" fmla="val 5431"/>
                <a:gd name="f50" fmla="val 5952"/>
                <a:gd name="f51" fmla="val 5229"/>
                <a:gd name="f52" fmla="val 6065"/>
                <a:gd name="f53" fmla="val 5054"/>
                <a:gd name="f54" fmla="val 5017"/>
                <a:gd name="f55" fmla="val 4980"/>
                <a:gd name="f56" fmla="val 6060"/>
                <a:gd name="f57" fmla="val 4947"/>
                <a:gd name="f58" fmla="val 6049"/>
                <a:gd name="f59" fmla="val 4128"/>
                <a:gd name="f60" fmla="val 5734"/>
                <a:gd name="f61" fmla="val 4946"/>
                <a:gd name="f62" fmla="val 2993"/>
                <a:gd name="f63" fmla="val 2741"/>
                <a:gd name="f64" fmla="val 2552"/>
                <a:gd name="f65" fmla="val 189"/>
                <a:gd name="f66" fmla="val 441"/>
                <a:gd name="f67" fmla="val 882"/>
                <a:gd name="f68" fmla="val 1261"/>
                <a:gd name="f69" fmla="val 536"/>
                <a:gd name="f70" fmla="val 1"/>
                <a:gd name="f71" fmla="val 1418"/>
                <a:gd name="f72" fmla="val 4568"/>
                <a:gd name="f73" fmla="val 1513"/>
                <a:gd name="f74" fmla="val 3183"/>
                <a:gd name="f75" fmla="val 5923"/>
                <a:gd name="f76" fmla="val 4159"/>
                <a:gd name="f77" fmla="val 7372"/>
                <a:gd name="f78" fmla="val 5073"/>
                <a:gd name="f79" fmla="val 7089"/>
                <a:gd name="f80" fmla="val 7687"/>
                <a:gd name="f81" fmla="val 8286"/>
                <a:gd name="f82" fmla="val 8884"/>
                <a:gd name="f83" fmla="val 4443"/>
                <a:gd name="f84" fmla="val 8192"/>
                <a:gd name="f85" fmla="val 7782"/>
                <a:gd name="f86" fmla="val 7562"/>
                <a:gd name="f87" fmla="val 8507"/>
                <a:gd name="f88" fmla="val 9484"/>
                <a:gd name="f89" fmla="val 11216"/>
                <a:gd name="f90" fmla="val 4537"/>
                <a:gd name="f91" fmla="val 12098"/>
                <a:gd name="f92" fmla="val 9704"/>
                <a:gd name="f93" fmla="*/ f0 1 12666"/>
                <a:gd name="f94" fmla="*/ f1 1 9294"/>
                <a:gd name="f95" fmla="val f2"/>
                <a:gd name="f96" fmla="val f3"/>
                <a:gd name="f97" fmla="val f4"/>
                <a:gd name="f98" fmla="+- f97 0 f95"/>
                <a:gd name="f99" fmla="+- f96 0 f95"/>
                <a:gd name="f100" fmla="*/ f99 1 12666"/>
                <a:gd name="f101" fmla="*/ f98 1 9294"/>
                <a:gd name="f102" fmla="*/ f95 1 f100"/>
                <a:gd name="f103" fmla="*/ f96 1 f100"/>
                <a:gd name="f104" fmla="*/ f95 1 f101"/>
                <a:gd name="f105" fmla="*/ f97 1 f101"/>
                <a:gd name="f106" fmla="*/ f102 f93 1"/>
                <a:gd name="f107" fmla="*/ f103 f93 1"/>
                <a:gd name="f108" fmla="*/ f105 f94 1"/>
                <a:gd name="f109" fmla="*/ f104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6" t="f109" r="f107" b="f108"/>
              <a:pathLst>
                <a:path w="12666" h="929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6"/>
                  </a:lnTo>
                  <a:close/>
                  <a:moveTo>
                    <a:pt x="f21" y="f6"/>
                  </a:moveTo>
                  <a:lnTo>
                    <a:pt x="f21" y="f22"/>
                  </a:lnTo>
                  <a:cubicBezTo>
                    <a:pt x="f21" y="f19"/>
                    <a:pt x="f23" y="f24"/>
                    <a:pt x="f25" y="f26"/>
                  </a:cubicBezTo>
                  <a:cubicBezTo>
                    <a:pt x="f27" y="f28"/>
                    <a:pt x="f29" y="f30"/>
                    <a:pt x="f29" y="f10"/>
                  </a:cubicBezTo>
                  <a:cubicBezTo>
                    <a:pt x="f29" y="f9"/>
                    <a:pt x="f31" y="f6"/>
                    <a:pt x="f32" y="f6"/>
                  </a:cubicBez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6" y="f38"/>
                  </a:cubicBezTo>
                  <a:cubicBezTo>
                    <a:pt x="f36" y="f17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6"/>
                    <a:pt x="f57" y="f58"/>
                  </a:cubicBezTo>
                  <a:cubicBezTo>
                    <a:pt x="f59" y="f60"/>
                    <a:pt x="f34" y="f61"/>
                    <a:pt x="f34" y="f38"/>
                  </a:cubicBezTo>
                  <a:cubicBezTo>
                    <a:pt x="f34" y="f37"/>
                    <a:pt x="f20" y="f34"/>
                    <a:pt x="f33" y="f34"/>
                  </a:cubicBezTo>
                  <a:close/>
                  <a:moveTo>
                    <a:pt x="f62" y="f2"/>
                  </a:moveTo>
                  <a:cubicBezTo>
                    <a:pt x="f63" y="f2"/>
                    <a:pt x="f64" y="f65"/>
                    <a:pt x="f64" y="f66"/>
                  </a:cubicBezTo>
                  <a:lnTo>
                    <a:pt x="f64" y="f67"/>
                  </a:lnTo>
                  <a:lnTo>
                    <a:pt x="f68" y="f67"/>
                  </a:lnTo>
                  <a:cubicBezTo>
                    <a:pt x="f69" y="f67"/>
                    <a:pt x="f70" y="f71"/>
                    <a:pt x="f70" y="f10"/>
                  </a:cubicBezTo>
                  <a:cubicBezTo>
                    <a:pt x="f70" y="f72"/>
                    <a:pt x="f73" y="f48"/>
                    <a:pt x="f74" y="f75"/>
                  </a:cubicBezTo>
                  <a:cubicBezTo>
                    <a:pt x="f76" y="f77"/>
                    <a:pt x="f78" y="f79"/>
                    <a:pt x="f78" y="f80"/>
                  </a:cubicBezTo>
                  <a:cubicBezTo>
                    <a:pt x="f78" y="f81"/>
                    <a:pt x="f39" y="f82"/>
                    <a:pt x="f83" y="f4"/>
                  </a:cubicBezTo>
                  <a:lnTo>
                    <a:pt x="f84" y="f4"/>
                  </a:lnTo>
                  <a:cubicBezTo>
                    <a:pt x="f85" y="f82"/>
                    <a:pt x="f86" y="f81"/>
                    <a:pt x="f86" y="f80"/>
                  </a:cubicBezTo>
                  <a:cubicBezTo>
                    <a:pt x="f86" y="f79"/>
                    <a:pt x="f87" y="f77"/>
                    <a:pt x="f88" y="f75"/>
                  </a:cubicBezTo>
                  <a:cubicBezTo>
                    <a:pt x="f89" y="f48"/>
                    <a:pt x="f3" y="f90"/>
                    <a:pt x="f3" y="f10"/>
                  </a:cubicBezTo>
                  <a:cubicBezTo>
                    <a:pt x="f3" y="f71"/>
                    <a:pt x="f91" y="f67"/>
                    <a:pt x="f5" y="f67"/>
                  </a:cubicBezTo>
                  <a:lnTo>
                    <a:pt x="f18" y="f67"/>
                  </a:lnTo>
                  <a:lnTo>
                    <a:pt x="f18" y="f66"/>
                  </a:lnTo>
                  <a:cubicBezTo>
                    <a:pt x="f18" y="f65"/>
                    <a:pt x="f14" y="f2"/>
                    <a:pt x="f92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9" name="Google Shape;6007;p86">
              <a:extLst>
                <a:ext uri="{FF2B5EF4-FFF2-40B4-BE49-F238E27FC236}">
                  <a16:creationId xmlns:a16="http://schemas.microsoft.com/office/drawing/2014/main" id="{E6500C06-BDAE-2B88-6627-433F8D6E5D7C}"/>
                </a:ext>
              </a:extLst>
            </p:cNvPr>
            <p:cNvSpPr/>
            <p:nvPr/>
          </p:nvSpPr>
          <p:spPr>
            <a:xfrm>
              <a:off x="4979173" y="3822804"/>
              <a:ext cx="249658" cy="813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3"/>
                <a:gd name="f4" fmla="val 2521"/>
                <a:gd name="f5" fmla="val 757"/>
                <a:gd name="f6" fmla="val 1"/>
                <a:gd name="f7" fmla="val 63"/>
                <a:gd name="f8" fmla="val 1954"/>
                <a:gd name="f9" fmla="val 2237"/>
                <a:gd name="f10" fmla="val 158"/>
                <a:gd name="f11" fmla="val 473"/>
                <a:gd name="f12" fmla="val 7278"/>
                <a:gd name="f13" fmla="val 7593"/>
                <a:gd name="f14" fmla="val 7782"/>
                <a:gd name="f15" fmla="val 7688"/>
                <a:gd name="f16" fmla="val 6995"/>
                <a:gd name="f17" fmla="*/ f0 1 7783"/>
                <a:gd name="f18" fmla="*/ f1 1 2521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783"/>
                <a:gd name="f25" fmla="*/ f22 1 2521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783" h="2521">
                  <a:moveTo>
                    <a:pt x="f5" y="f6"/>
                  </a:moveTo>
                  <a:lnTo>
                    <a:pt x="f7" y="f8"/>
                  </a:lnTo>
                  <a:cubicBezTo>
                    <a:pt x="f2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9"/>
                    <a:pt x="f15" y="f8"/>
                  </a:cubicBezTo>
                  <a:lnTo>
                    <a:pt x="f16" y="f6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0" name="Google Shape;6020;p86">
            <a:extLst>
              <a:ext uri="{FF2B5EF4-FFF2-40B4-BE49-F238E27FC236}">
                <a16:creationId xmlns:a16="http://schemas.microsoft.com/office/drawing/2014/main" id="{3F58852B-5F9F-A6E1-974D-ACCFC66377AC}"/>
              </a:ext>
            </a:extLst>
          </p:cNvPr>
          <p:cNvGrpSpPr/>
          <p:nvPr/>
        </p:nvGrpSpPr>
        <p:grpSpPr>
          <a:xfrm>
            <a:off x="6148315" y="2583015"/>
            <a:ext cx="272920" cy="462000"/>
            <a:chOff x="6148315" y="2583015"/>
            <a:chExt cx="272920" cy="462000"/>
          </a:xfrm>
        </p:grpSpPr>
        <p:sp>
          <p:nvSpPr>
            <p:cNvPr id="141" name="Google Shape;6021;p86">
              <a:extLst>
                <a:ext uri="{FF2B5EF4-FFF2-40B4-BE49-F238E27FC236}">
                  <a16:creationId xmlns:a16="http://schemas.microsoft.com/office/drawing/2014/main" id="{FEA4E4BC-7E61-A198-D6AC-6CAA719E0082}"/>
                </a:ext>
              </a:extLst>
            </p:cNvPr>
            <p:cNvSpPr/>
            <p:nvPr/>
          </p:nvSpPr>
          <p:spPr>
            <a:xfrm>
              <a:off x="6148315" y="2583015"/>
              <a:ext cx="272920" cy="321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8823"/>
                <a:gd name="f5" fmla="val 3372"/>
                <a:gd name="f6" fmla="val 1"/>
                <a:gd name="f7" fmla="val 95"/>
                <a:gd name="f8" fmla="val 5703"/>
                <a:gd name="f9" fmla="val 5829"/>
                <a:gd name="f10" fmla="val 5987"/>
                <a:gd name="f11" fmla="val 6113"/>
                <a:gd name="f12" fmla="val 1418"/>
                <a:gd name="f13" fmla="val 8822"/>
                <a:gd name="f14" fmla="val 6081"/>
                <a:gd name="f15" fmla="val 7467"/>
                <a:gd name="f16" fmla="val 7530"/>
                <a:gd name="f17" fmla="val 7499"/>
                <a:gd name="f18" fmla="val 4191"/>
                <a:gd name="f19" fmla="val 4727"/>
                <a:gd name="f20" fmla="val 4663"/>
                <a:gd name="f21" fmla="val 4884"/>
                <a:gd name="f22" fmla="val 5010"/>
                <a:gd name="f23" fmla="val 5357"/>
                <a:gd name="f24" fmla="val 5892"/>
                <a:gd name="f25" fmla="val 6585"/>
                <a:gd name="f26" fmla="val 4474"/>
                <a:gd name="f27" fmla="val 7121"/>
                <a:gd name="f28" fmla="val 3750"/>
                <a:gd name="f29" fmla="val 3088"/>
                <a:gd name="f30" fmla="val 2521"/>
                <a:gd name="f31" fmla="val 2899"/>
                <a:gd name="f32" fmla="val 4916"/>
                <a:gd name="f33" fmla="*/ f0 1 7531"/>
                <a:gd name="f34" fmla="*/ f1 1 8823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7531"/>
                <a:gd name="f41" fmla="*/ f38 1 8823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7531" h="8823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7" y="f11"/>
                  </a:cubicBezTo>
                  <a:lnTo>
                    <a:pt x="f12" y="f13"/>
                  </a:lnTo>
                  <a:lnTo>
                    <a:pt x="f14" y="f13"/>
                  </a:lnTo>
                  <a:lnTo>
                    <a:pt x="f15" y="f11"/>
                  </a:lnTo>
                  <a:cubicBezTo>
                    <a:pt x="f16" y="f10"/>
                    <a:pt x="f17" y="f9"/>
                    <a:pt x="f15" y="f8"/>
                  </a:cubicBezTo>
                  <a:lnTo>
                    <a:pt x="f18" y="f6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0" y="f24"/>
                  </a:cubicBezTo>
                  <a:cubicBezTo>
                    <a:pt x="f30" y="f23"/>
                    <a:pt x="f31" y="f32"/>
                    <a:pt x="f5" y="f19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6022;p86">
              <a:extLst>
                <a:ext uri="{FF2B5EF4-FFF2-40B4-BE49-F238E27FC236}">
                  <a16:creationId xmlns:a16="http://schemas.microsoft.com/office/drawing/2014/main" id="{3EC1A175-AFCE-220E-7B78-F8766278CCA2}"/>
                </a:ext>
              </a:extLst>
            </p:cNvPr>
            <p:cNvSpPr/>
            <p:nvPr/>
          </p:nvSpPr>
          <p:spPr>
            <a:xfrm>
              <a:off x="6209955" y="2934675"/>
              <a:ext cx="151881" cy="110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3025"/>
                <a:gd name="f5" fmla="val 32"/>
                <a:gd name="f6" fmla="val 2615"/>
                <a:gd name="f7" fmla="val 1"/>
                <a:gd name="f8" fmla="val 2836"/>
                <a:gd name="f9" fmla="val 190"/>
                <a:gd name="f10" fmla="val 442"/>
                <a:gd name="f11" fmla="val 3750"/>
                <a:gd name="f12" fmla="val 3970"/>
                <a:gd name="f13" fmla="*/ f0 1 4191"/>
                <a:gd name="f14" fmla="*/ f1 1 302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4191"/>
                <a:gd name="f21" fmla="*/ f18 1 302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191" h="3025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4"/>
                    <a:pt x="f10" y="f4"/>
                  </a:cubicBezTo>
                  <a:lnTo>
                    <a:pt x="f11" y="f4"/>
                  </a:lnTo>
                  <a:cubicBezTo>
                    <a:pt x="f12" y="f4"/>
                    <a:pt x="f3" y="f8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3" name="Google Shape;6038;p86">
            <a:extLst>
              <a:ext uri="{FF2B5EF4-FFF2-40B4-BE49-F238E27FC236}">
                <a16:creationId xmlns:a16="http://schemas.microsoft.com/office/drawing/2014/main" id="{38E350D1-6F20-AA62-9B9D-80343B57D118}"/>
              </a:ext>
            </a:extLst>
          </p:cNvPr>
          <p:cNvGrpSpPr/>
          <p:nvPr/>
        </p:nvGrpSpPr>
        <p:grpSpPr>
          <a:xfrm>
            <a:off x="3796058" y="2604494"/>
            <a:ext cx="454438" cy="462595"/>
            <a:chOff x="3796058" y="2604494"/>
            <a:chExt cx="454438" cy="462595"/>
          </a:xfrm>
        </p:grpSpPr>
        <p:sp>
          <p:nvSpPr>
            <p:cNvPr id="144" name="Google Shape;6039;p86">
              <a:extLst>
                <a:ext uri="{FF2B5EF4-FFF2-40B4-BE49-F238E27FC236}">
                  <a16:creationId xmlns:a16="http://schemas.microsoft.com/office/drawing/2014/main" id="{F66B2944-B344-FF78-C092-B6B98DC066F5}"/>
                </a:ext>
              </a:extLst>
            </p:cNvPr>
            <p:cNvSpPr/>
            <p:nvPr/>
          </p:nvSpPr>
          <p:spPr>
            <a:xfrm>
              <a:off x="3796058" y="2604494"/>
              <a:ext cx="138184" cy="2246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3"/>
                <a:gd name="f4" fmla="val 6159"/>
                <a:gd name="f5" fmla="val 1698"/>
                <a:gd name="f6" fmla="val 1"/>
                <a:gd name="f7" fmla="val 1520"/>
                <a:gd name="f8" fmla="val 1373"/>
                <a:gd name="f9" fmla="val 138"/>
                <a:gd name="f10" fmla="val 1293"/>
                <a:gd name="f11" fmla="val 299"/>
                <a:gd name="f12" fmla="val 5119"/>
                <a:gd name="f13" fmla="val 5308"/>
                <a:gd name="f14" fmla="val 127"/>
                <a:gd name="f15" fmla="val 5528"/>
                <a:gd name="f16" fmla="val 316"/>
                <a:gd name="f17" fmla="val 5623"/>
                <a:gd name="f18" fmla="val 2332"/>
                <a:gd name="f19" fmla="val 6158"/>
                <a:gd name="f20" fmla="val 3277"/>
                <a:gd name="f21" fmla="val 2630"/>
                <a:gd name="f22" fmla="val 2868"/>
                <a:gd name="f23" fmla="val 4111"/>
                <a:gd name="f24" fmla="val 582"/>
                <a:gd name="f25" fmla="val 1797"/>
                <a:gd name="f26" fmla="val 15"/>
                <a:gd name="f27" fmla="val 1763"/>
                <a:gd name="f28" fmla="val 5"/>
                <a:gd name="f29" fmla="val 1730"/>
                <a:gd name="f30" fmla="*/ f0 1 3813"/>
                <a:gd name="f31" fmla="*/ f1 1 6159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3813"/>
                <a:gd name="f38" fmla="*/ f35 1 6159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3813" h="615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cubicBezTo>
                    <a:pt x="f6" y="f13"/>
                    <a:pt x="f14" y="f15"/>
                    <a:pt x="f16" y="f17"/>
                  </a:cubicBezTo>
                  <a:lnTo>
                    <a:pt x="f18" y="f19"/>
                  </a:lnTo>
                  <a:cubicBezTo>
                    <a:pt x="f20" y="f21"/>
                    <a:pt x="f22" y="f23"/>
                    <a:pt x="f3" y="f24"/>
                  </a:cubicBezTo>
                  <a:lnTo>
                    <a:pt x="f25" y="f26"/>
                  </a:lnTo>
                  <a:cubicBezTo>
                    <a:pt x="f27" y="f28"/>
                    <a:pt x="f29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5" name="Google Shape;6040;p86">
              <a:extLst>
                <a:ext uri="{FF2B5EF4-FFF2-40B4-BE49-F238E27FC236}">
                  <a16:creationId xmlns:a16="http://schemas.microsoft.com/office/drawing/2014/main" id="{1AC21017-7A41-B5C7-2D2A-DBB7E2C4E4A3}"/>
                </a:ext>
              </a:extLst>
            </p:cNvPr>
            <p:cNvSpPr/>
            <p:nvPr/>
          </p:nvSpPr>
          <p:spPr>
            <a:xfrm>
              <a:off x="3880567" y="2662495"/>
              <a:ext cx="313977" cy="4045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64"/>
                <a:gd name="f4" fmla="val 11092"/>
                <a:gd name="f5" fmla="val 4348"/>
                <a:gd name="f6" fmla="val 3466"/>
                <a:gd name="f7" fmla="val 4820"/>
                <a:gd name="f8" fmla="val 5199"/>
                <a:gd name="f9" fmla="val 3844"/>
                <a:gd name="f10" fmla="val 4316"/>
                <a:gd name="f11" fmla="val 4789"/>
                <a:gd name="f12" fmla="val 5136"/>
                <a:gd name="f13" fmla="val 3907"/>
                <a:gd name="f14" fmla="val 3529"/>
                <a:gd name="f15" fmla="val 3875"/>
                <a:gd name="f16" fmla="val 5104"/>
                <a:gd name="f17" fmla="val 5766"/>
                <a:gd name="f18" fmla="val 6081"/>
                <a:gd name="f19" fmla="val 7624"/>
                <a:gd name="f20" fmla="val 2615"/>
                <a:gd name="f21" fmla="val 3560"/>
                <a:gd name="f22" fmla="val 3812"/>
                <a:gd name="f23" fmla="val 5892"/>
                <a:gd name="f24" fmla="val 4096"/>
                <a:gd name="f25" fmla="val 5955"/>
                <a:gd name="f26" fmla="val 4631"/>
                <a:gd name="f27" fmla="val 4883"/>
                <a:gd name="f28" fmla="val 2048"/>
                <a:gd name="f29" fmla="val 1386"/>
                <a:gd name="f30" fmla="val 2458"/>
                <a:gd name="f31" fmla="val 1638"/>
                <a:gd name="f32" fmla="val 1544"/>
                <a:gd name="f33" fmla="val 977"/>
                <a:gd name="f34" fmla="val 4001"/>
                <a:gd name="f35" fmla="val 2678"/>
                <a:gd name="f36" fmla="val 4474"/>
                <a:gd name="f37" fmla="val 4726"/>
                <a:gd name="f38" fmla="val 2741"/>
                <a:gd name="f39" fmla="val 5010"/>
                <a:gd name="f40" fmla="val 2899"/>
                <a:gd name="f41" fmla="val 32"/>
                <a:gd name="f42" fmla="val 10523"/>
                <a:gd name="f43" fmla="val 10680"/>
                <a:gd name="f44" fmla="val 63"/>
                <a:gd name="f45" fmla="val 10964"/>
                <a:gd name="f46" fmla="val 252"/>
                <a:gd name="f47" fmla="val 11027"/>
                <a:gd name="f48" fmla="val 328"/>
                <a:gd name="f49" fmla="val 11070"/>
                <a:gd name="f50" fmla="val 404"/>
                <a:gd name="f51" fmla="val 11091"/>
                <a:gd name="f52" fmla="val 475"/>
                <a:gd name="f53" fmla="val 613"/>
                <a:gd name="f54" fmla="val 737"/>
                <a:gd name="f55" fmla="val 11014"/>
                <a:gd name="f56" fmla="val 819"/>
                <a:gd name="f57" fmla="val 10869"/>
                <a:gd name="f58" fmla="val 2143"/>
                <a:gd name="f59" fmla="val 8475"/>
                <a:gd name="f60" fmla="val 6490"/>
                <a:gd name="f61" fmla="val 7845"/>
                <a:gd name="f62" fmla="val 7907"/>
                <a:gd name="f63" fmla="val 8037"/>
                <a:gd name="f64" fmla="val 8173"/>
                <a:gd name="f65" fmla="val 8243"/>
                <a:gd name="f66" fmla="val 8316"/>
                <a:gd name="f67" fmla="val 8381"/>
                <a:gd name="f68" fmla="val 8570"/>
                <a:gd name="f69" fmla="val 10932"/>
                <a:gd name="f70" fmla="val 8538"/>
                <a:gd name="f71" fmla="val 10491"/>
                <a:gd name="f72" fmla="val 5734"/>
                <a:gd name="f73" fmla="val 5262"/>
                <a:gd name="f74" fmla="val 6585"/>
                <a:gd name="f75" fmla="val 5482"/>
                <a:gd name="f76" fmla="val 7120"/>
                <a:gd name="f77" fmla="val 3434"/>
                <a:gd name="f78" fmla="val 6931"/>
                <a:gd name="f79" fmla="val 4222"/>
                <a:gd name="f80" fmla="val 1513"/>
                <a:gd name="f81" fmla="*/ f0 1 8664"/>
                <a:gd name="f82" fmla="*/ f1 1 11092"/>
                <a:gd name="f83" fmla="val f2"/>
                <a:gd name="f84" fmla="val f3"/>
                <a:gd name="f85" fmla="val f4"/>
                <a:gd name="f86" fmla="+- f85 0 f83"/>
                <a:gd name="f87" fmla="+- f84 0 f83"/>
                <a:gd name="f88" fmla="*/ f87 1 8664"/>
                <a:gd name="f89" fmla="*/ f86 1 11092"/>
                <a:gd name="f90" fmla="*/ f83 1 f88"/>
                <a:gd name="f91" fmla="*/ f84 1 f88"/>
                <a:gd name="f92" fmla="*/ f83 1 f89"/>
                <a:gd name="f93" fmla="*/ f85 1 f89"/>
                <a:gd name="f94" fmla="*/ f90 f81 1"/>
                <a:gd name="f95" fmla="*/ f91 f81 1"/>
                <a:gd name="f96" fmla="*/ f93 f82 1"/>
                <a:gd name="f97" fmla="*/ f92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8664" h="1109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16" y="f17"/>
                  </a:moveTo>
                  <a:lnTo>
                    <a:pt x="f18" y="f19"/>
                  </a:lnTo>
                  <a:lnTo>
                    <a:pt x="f20" y="f19"/>
                  </a:lnTo>
                  <a:lnTo>
                    <a:pt x="f21" y="f17"/>
                  </a:lnTo>
                  <a:cubicBezTo>
                    <a:pt x="f22" y="f23"/>
                    <a:pt x="f24" y="f25"/>
                    <a:pt x="f5" y="f25"/>
                  </a:cubicBezTo>
                  <a:cubicBezTo>
                    <a:pt x="f26" y="f25"/>
                    <a:pt x="f27" y="f23"/>
                    <a:pt x="f16" y="f17"/>
                  </a:cubicBezTo>
                  <a:close/>
                  <a:moveTo>
                    <a:pt x="f28" y="f2"/>
                  </a:move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cubicBezTo>
                    <a:pt x="f35" y="f37"/>
                    <a:pt x="f38" y="f39"/>
                    <a:pt x="f40" y="f8"/>
                  </a:cubicBezTo>
                  <a:lnTo>
                    <a:pt x="f41" y="f42"/>
                  </a:lnTo>
                  <a:cubicBezTo>
                    <a:pt x="f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56" y="f57"/>
                  </a:cubicBezTo>
                  <a:lnTo>
                    <a:pt x="f58" y="f59"/>
                  </a:lnTo>
                  <a:lnTo>
                    <a:pt x="f60" y="f59"/>
                  </a:lnTo>
                  <a:lnTo>
                    <a:pt x="f61" y="f57"/>
                  </a:lnTo>
                  <a:cubicBezTo>
                    <a:pt x="f62" y="f55"/>
                    <a:pt x="f63" y="f51"/>
                    <a:pt x="f64" y="f51"/>
                  </a:cubicBezTo>
                  <a:cubicBezTo>
                    <a:pt x="f65" y="f51"/>
                    <a:pt x="f66" y="f49"/>
                    <a:pt x="f67" y="f47"/>
                  </a:cubicBezTo>
                  <a:cubicBezTo>
                    <a:pt x="f68" y="f69"/>
                    <a:pt x="f3" y="f43"/>
                    <a:pt x="f70" y="f71"/>
                  </a:cubicBezTo>
                  <a:lnTo>
                    <a:pt x="f72" y="f73"/>
                  </a:lnTo>
                  <a:lnTo>
                    <a:pt x="f74" y="f75"/>
                  </a:lnTo>
                  <a:cubicBezTo>
                    <a:pt x="f76" y="f77"/>
                    <a:pt x="f78" y="f79"/>
                    <a:pt x="f19" y="f80"/>
                  </a:cubicBezTo>
                  <a:lnTo>
                    <a:pt x="f28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6" name="Google Shape;6041;p86">
              <a:extLst>
                <a:ext uri="{FF2B5EF4-FFF2-40B4-BE49-F238E27FC236}">
                  <a16:creationId xmlns:a16="http://schemas.microsoft.com/office/drawing/2014/main" id="{873762D1-5AC5-B179-A726-3C070D637254}"/>
                </a:ext>
              </a:extLst>
            </p:cNvPr>
            <p:cNvSpPr/>
            <p:nvPr/>
          </p:nvSpPr>
          <p:spPr>
            <a:xfrm>
              <a:off x="4156853" y="2753285"/>
              <a:ext cx="93643" cy="1044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84"/>
                <a:gd name="f4" fmla="val 2864"/>
                <a:gd name="f5" fmla="val 630"/>
                <a:gd name="f6" fmla="val 252"/>
                <a:gd name="f7" fmla="val 1449"/>
                <a:gd name="f8" fmla="val 410"/>
                <a:gd name="f9" fmla="val 945"/>
                <a:gd name="f10" fmla="val 2395"/>
                <a:gd name="f11" fmla="val 1607"/>
                <a:gd name="f12" fmla="val 2836"/>
                <a:gd name="f13" fmla="val 1658"/>
                <a:gd name="f14" fmla="val 2855"/>
                <a:gd name="f15" fmla="val 1707"/>
                <a:gd name="f16" fmla="val 1753"/>
                <a:gd name="f17" fmla="val 1932"/>
                <a:gd name="f18" fmla="val 2067"/>
                <a:gd name="f19" fmla="val 2728"/>
                <a:gd name="f20" fmla="val 2143"/>
                <a:gd name="f21" fmla="val 2552"/>
                <a:gd name="f22" fmla="val 725"/>
                <a:gd name="f23" fmla="val 2458"/>
                <a:gd name="f24" fmla="val 473"/>
                <a:gd name="f25" fmla="val 2237"/>
                <a:gd name="f26" fmla="val 441"/>
                <a:gd name="f27" fmla="*/ f0 1 2584"/>
                <a:gd name="f28" fmla="*/ f1 1 2864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2584"/>
                <a:gd name="f35" fmla="*/ f32 1 2864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584" h="2864">
                  <a:moveTo>
                    <a:pt x="f5" y="f2"/>
                  </a:moveTo>
                  <a:cubicBezTo>
                    <a:pt x="f6" y="f7"/>
                    <a:pt x="f8" y="f9"/>
                    <a:pt x="f2" y="f10"/>
                  </a:cubicBezTo>
                  <a:lnTo>
                    <a:pt x="f11" y="f12"/>
                  </a:lnTo>
                  <a:cubicBezTo>
                    <a:pt x="f13" y="f14"/>
                    <a:pt x="f15" y="f4"/>
                    <a:pt x="f16" y="f4"/>
                  </a:cubicBezTo>
                  <a:cubicBezTo>
                    <a:pt x="f17" y="f4"/>
                    <a:pt x="f18" y="f19"/>
                    <a:pt x="f20" y="f21"/>
                  </a:cubicBezTo>
                  <a:lnTo>
                    <a:pt x="f3" y="f9"/>
                  </a:lnTo>
                  <a:cubicBezTo>
                    <a:pt x="f21" y="f22"/>
                    <a:pt x="f23" y="f24"/>
                    <a:pt x="f25" y="f26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7" name="Google Shape;6048;p86">
            <a:extLst>
              <a:ext uri="{FF2B5EF4-FFF2-40B4-BE49-F238E27FC236}">
                <a16:creationId xmlns:a16="http://schemas.microsoft.com/office/drawing/2014/main" id="{2A9D7381-F817-5F76-ADE7-D69322E523A1}"/>
              </a:ext>
            </a:extLst>
          </p:cNvPr>
          <p:cNvGrpSpPr/>
          <p:nvPr/>
        </p:nvGrpSpPr>
        <p:grpSpPr>
          <a:xfrm>
            <a:off x="6705286" y="2576276"/>
            <a:ext cx="456723" cy="464304"/>
            <a:chOff x="6705286" y="2576276"/>
            <a:chExt cx="456723" cy="464304"/>
          </a:xfrm>
        </p:grpSpPr>
        <p:sp>
          <p:nvSpPr>
            <p:cNvPr id="148" name="Google Shape;6049;p86">
              <a:extLst>
                <a:ext uri="{FF2B5EF4-FFF2-40B4-BE49-F238E27FC236}">
                  <a16:creationId xmlns:a16="http://schemas.microsoft.com/office/drawing/2014/main" id="{1C239A9C-3583-3BFF-86C9-D831E2E6D32A}"/>
                </a:ext>
              </a:extLst>
            </p:cNvPr>
            <p:cNvSpPr/>
            <p:nvPr/>
          </p:nvSpPr>
          <p:spPr>
            <a:xfrm>
              <a:off x="6981608" y="2578580"/>
              <a:ext cx="180401" cy="2716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78"/>
                <a:gd name="f4" fmla="val 7448"/>
                <a:gd name="f5" fmla="val 2489"/>
                <a:gd name="f6" fmla="val 820"/>
                <a:gd name="f7" fmla="val 3403"/>
                <a:gd name="f8" fmla="val 4127"/>
                <a:gd name="f9" fmla="val 1576"/>
                <a:gd name="f10" fmla="val 2490"/>
                <a:gd name="f11" fmla="val 3372"/>
                <a:gd name="f12" fmla="val 4128"/>
                <a:gd name="f13" fmla="val 1575"/>
                <a:gd name="f14" fmla="val 819"/>
                <a:gd name="f15" fmla="val 1"/>
                <a:gd name="f16" fmla="val 1103"/>
                <a:gd name="f17" fmla="val 1104"/>
                <a:gd name="f18" fmla="val 3214"/>
                <a:gd name="f19" fmla="val 315"/>
                <a:gd name="f20" fmla="val 3845"/>
                <a:gd name="f21" fmla="val 4317"/>
                <a:gd name="f22" fmla="val 7058"/>
                <a:gd name="f23" fmla="val 7287"/>
                <a:gd name="f24" fmla="val 1012"/>
                <a:gd name="f25" fmla="val 1225"/>
                <a:gd name="f26" fmla="val 1334"/>
                <a:gd name="f27" fmla="val 1448"/>
                <a:gd name="f28" fmla="val 7406"/>
                <a:gd name="f29" fmla="val 1544"/>
                <a:gd name="f30" fmla="val 7310"/>
                <a:gd name="f31" fmla="val 6365"/>
                <a:gd name="f32" fmla="val 3434"/>
                <a:gd name="f33" fmla="val 3530"/>
                <a:gd name="f34" fmla="val 3640"/>
                <a:gd name="f35" fmla="val 3744"/>
                <a:gd name="f36" fmla="val 3948"/>
                <a:gd name="f37" fmla="val 4663"/>
                <a:gd name="f38" fmla="val 3875"/>
                <a:gd name="f39" fmla="*/ f0 1 4978"/>
                <a:gd name="f40" fmla="*/ f1 1 7448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4978"/>
                <a:gd name="f47" fmla="*/ f44 1 7448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4978" h="744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10"/>
                  </a:cubicBezTo>
                  <a:cubicBezTo>
                    <a:pt x="f2" y="f18"/>
                    <a:pt x="f19" y="f20"/>
                    <a:pt x="f14" y="f21"/>
                  </a:cubicBezTo>
                  <a:lnTo>
                    <a:pt x="f14" y="f22"/>
                  </a:lnTo>
                  <a:cubicBezTo>
                    <a:pt x="f14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lnTo>
                    <a:pt x="f5" y="f31"/>
                  </a:lnTo>
                  <a:lnTo>
                    <a:pt x="f32" y="f30"/>
                  </a:lnTo>
                  <a:cubicBezTo>
                    <a:pt x="f33" y="f28"/>
                    <a:pt x="f34" y="f4"/>
                    <a:pt x="f35" y="f4"/>
                  </a:cubicBezTo>
                  <a:cubicBezTo>
                    <a:pt x="f36" y="f4"/>
                    <a:pt x="f8" y="f23"/>
                    <a:pt x="f8" y="f22"/>
                  </a:cubicBezTo>
                  <a:lnTo>
                    <a:pt x="f8" y="f21"/>
                  </a:lnTo>
                  <a:cubicBezTo>
                    <a:pt x="f37" y="f20"/>
                    <a:pt x="f3" y="f18"/>
                    <a:pt x="f3" y="f10"/>
                  </a:cubicBezTo>
                  <a:cubicBezTo>
                    <a:pt x="f3" y="f17"/>
                    <a:pt x="f38" y="f15"/>
                    <a:pt x="f5" y="f15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6050;p86">
              <a:extLst>
                <a:ext uri="{FF2B5EF4-FFF2-40B4-BE49-F238E27FC236}">
                  <a16:creationId xmlns:a16="http://schemas.microsoft.com/office/drawing/2014/main" id="{3AC8F9CF-E4AA-6715-126E-BCDC02F48E59}"/>
                </a:ext>
              </a:extLst>
            </p:cNvPr>
            <p:cNvSpPr/>
            <p:nvPr/>
          </p:nvSpPr>
          <p:spPr>
            <a:xfrm>
              <a:off x="6768087" y="2980797"/>
              <a:ext cx="391637" cy="59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07"/>
                <a:gd name="f4" fmla="val 1639"/>
                <a:gd name="f5" fmla="val 1450"/>
                <a:gd name="f6" fmla="val 1"/>
                <a:gd name="f7" fmla="val 1292"/>
                <a:gd name="f8" fmla="val 788"/>
                <a:gd name="f9" fmla="val 662"/>
                <a:gd name="f10" fmla="val 1387"/>
                <a:gd name="f11" fmla="val 8822"/>
                <a:gd name="f12" fmla="val 9799"/>
                <a:gd name="f13" fmla="val 10649"/>
                <a:gd name="f14" fmla="val 946"/>
                <a:gd name="f15" fmla="*/ f0 1 10807"/>
                <a:gd name="f16" fmla="*/ f1 1 1639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0807"/>
                <a:gd name="f23" fmla="*/ f20 1 1639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0807" h="1639">
                  <a:moveTo>
                    <a:pt x="f5" y="f6"/>
                  </a:moveTo>
                  <a:cubicBezTo>
                    <a:pt x="f7" y="f8"/>
                    <a:pt x="f9" y="f10"/>
                    <a:pt x="f6" y="f4"/>
                  </a:cubicBezTo>
                  <a:lnTo>
                    <a:pt x="f11" y="f4"/>
                  </a:lnTo>
                  <a:cubicBezTo>
                    <a:pt x="f12" y="f4"/>
                    <a:pt x="f13" y="f14"/>
                    <a:pt x="f3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6051;p86">
              <a:extLst>
                <a:ext uri="{FF2B5EF4-FFF2-40B4-BE49-F238E27FC236}">
                  <a16:creationId xmlns:a16="http://schemas.microsoft.com/office/drawing/2014/main" id="{E32A83F1-524A-0BDB-E865-FD3E9353EEF6}"/>
                </a:ext>
              </a:extLst>
            </p:cNvPr>
            <p:cNvSpPr/>
            <p:nvPr/>
          </p:nvSpPr>
          <p:spPr>
            <a:xfrm>
              <a:off x="6705286" y="2576276"/>
              <a:ext cx="397361" cy="4314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65"/>
                <a:gd name="f4" fmla="val 11827"/>
                <a:gd name="f5" fmla="val 379"/>
                <a:gd name="f6" fmla="val 1"/>
                <a:gd name="f7" fmla="val 158"/>
                <a:gd name="f8" fmla="val 221"/>
                <a:gd name="f9" fmla="val 411"/>
                <a:gd name="f10" fmla="val 10618"/>
                <a:gd name="f11" fmla="val 11280"/>
                <a:gd name="f12" fmla="val 537"/>
                <a:gd name="f13" fmla="val 11815"/>
                <a:gd name="f14" fmla="val 1198"/>
                <a:gd name="f15" fmla="val 1247"/>
                <a:gd name="f16" fmla="val 11823"/>
                <a:gd name="f17" fmla="val 1295"/>
                <a:gd name="f18" fmla="val 11826"/>
                <a:gd name="f19" fmla="val 1342"/>
                <a:gd name="f20" fmla="val 1912"/>
                <a:gd name="f21" fmla="val 2395"/>
                <a:gd name="f22" fmla="val 11318"/>
                <a:gd name="f23" fmla="val 10650"/>
                <a:gd name="f24" fmla="val 10398"/>
                <a:gd name="f25" fmla="val 2584"/>
                <a:gd name="f26" fmla="val 10272"/>
                <a:gd name="f27" fmla="val 2836"/>
                <a:gd name="f28" fmla="val 8255"/>
                <a:gd name="f29" fmla="val 10807"/>
                <a:gd name="f30" fmla="val 8161"/>
                <a:gd name="f31" fmla="val 8098"/>
                <a:gd name="f32" fmla="val 10492"/>
                <a:gd name="f33" fmla="val 7972"/>
                <a:gd name="f34" fmla="val 10146"/>
                <a:gd name="f35" fmla="val 7625"/>
                <a:gd name="f36" fmla="val 9799"/>
                <a:gd name="f37" fmla="val 9547"/>
                <a:gd name="f38" fmla="val 8224"/>
                <a:gd name="f39" fmla="val 9232"/>
                <a:gd name="f40" fmla="val 8318"/>
                <a:gd name="f41" fmla="val 8917"/>
                <a:gd name="f42" fmla="val 7720"/>
                <a:gd name="f43" fmla="val 7783"/>
                <a:gd name="f44" fmla="val 7058"/>
                <a:gd name="f45" fmla="val 4664"/>
                <a:gd name="f46" fmla="val 7184"/>
                <a:gd name="f47" fmla="val 4065"/>
                <a:gd name="f48" fmla="val 6869"/>
                <a:gd name="f49" fmla="val 3309"/>
                <a:gd name="f50" fmla="val 2490"/>
                <a:gd name="f51" fmla="val 1513"/>
                <a:gd name="f52" fmla="val 7310"/>
                <a:gd name="f53" fmla="val 600"/>
                <a:gd name="f54" fmla="val 8035"/>
                <a:gd name="f55" fmla="*/ f0 1 10965"/>
                <a:gd name="f56" fmla="*/ f1 1 11827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10965"/>
                <a:gd name="f63" fmla="*/ f60 1 11827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10965" h="11827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21" y="f23"/>
                  </a:cubicBezTo>
                  <a:cubicBezTo>
                    <a:pt x="f21" y="f24"/>
                    <a:pt x="f25" y="f26"/>
                    <a:pt x="f27" y="f26"/>
                  </a:cubicBezTo>
                  <a:lnTo>
                    <a:pt x="f3" y="f26"/>
                  </a:lnTo>
                  <a:lnTo>
                    <a:pt x="f3" y="f28"/>
                  </a:lnTo>
                  <a:cubicBezTo>
                    <a:pt x="f29" y="f30"/>
                    <a:pt x="f23" y="f31"/>
                    <a:pt x="f32" y="f33"/>
                  </a:cubicBezTo>
                  <a:lnTo>
                    <a:pt x="f34" y="f35"/>
                  </a:lnTo>
                  <a:lnTo>
                    <a:pt x="f36" y="f33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28" y="f40"/>
                    <a:pt x="f42" y="f43"/>
                    <a:pt x="f42" y="f44"/>
                  </a:cubicBezTo>
                  <a:lnTo>
                    <a:pt x="f42" y="f45"/>
                  </a:lnTo>
                  <a:cubicBezTo>
                    <a:pt x="f46" y="f47"/>
                    <a:pt x="f48" y="f49"/>
                    <a:pt x="f48" y="f50"/>
                  </a:cubicBezTo>
                  <a:cubicBezTo>
                    <a:pt x="f48" y="f51"/>
                    <a:pt x="f52" y="f53"/>
                    <a:pt x="f54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1" name="Google Shape;5717;p85">
            <a:extLst>
              <a:ext uri="{FF2B5EF4-FFF2-40B4-BE49-F238E27FC236}">
                <a16:creationId xmlns:a16="http://schemas.microsoft.com/office/drawing/2014/main" id="{03EC526E-4083-BAE8-DA00-CF82D6DFE8AE}"/>
              </a:ext>
            </a:extLst>
          </p:cNvPr>
          <p:cNvGrpSpPr/>
          <p:nvPr/>
        </p:nvGrpSpPr>
        <p:grpSpPr>
          <a:xfrm>
            <a:off x="5567836" y="3523548"/>
            <a:ext cx="492377" cy="387934"/>
            <a:chOff x="5567836" y="3523548"/>
            <a:chExt cx="492377" cy="387934"/>
          </a:xfrm>
        </p:grpSpPr>
        <p:sp>
          <p:nvSpPr>
            <p:cNvPr id="152" name="Google Shape;5718;p85">
              <a:extLst>
                <a:ext uri="{FF2B5EF4-FFF2-40B4-BE49-F238E27FC236}">
                  <a16:creationId xmlns:a16="http://schemas.microsoft.com/office/drawing/2014/main" id="{6FFA769C-9B78-E987-3A9E-86F30C40D824}"/>
                </a:ext>
              </a:extLst>
            </p:cNvPr>
            <p:cNvSpPr/>
            <p:nvPr/>
          </p:nvSpPr>
          <p:spPr>
            <a:xfrm>
              <a:off x="5691198" y="3523548"/>
              <a:ext cx="110230" cy="1399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5737"/>
                <a:gd name="f5" fmla="val 2259"/>
                <a:gd name="f6" fmla="val 793"/>
                <a:gd name="f7" fmla="val 1"/>
                <a:gd name="f8" fmla="val 2469"/>
                <a:gd name="f9" fmla="val 3478"/>
                <a:gd name="f10" fmla="val 4725"/>
                <a:gd name="f11" fmla="val 1013"/>
                <a:gd name="f12" fmla="val 5733"/>
                <a:gd name="f13" fmla="val 5736"/>
                <a:gd name="f14" fmla="val 3506"/>
                <a:gd name="f15" fmla="val 3729"/>
                <a:gd name="f16" fmla="*/ f0 1 4518"/>
                <a:gd name="f17" fmla="*/ f1 1 5737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4518"/>
                <a:gd name="f24" fmla="*/ f21 1 5737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4518" h="57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3"/>
                  </a:cubicBezTo>
                  <a:cubicBezTo>
                    <a:pt x="f14" y="f12"/>
                    <a:pt x="f3" y="f10"/>
                    <a:pt x="f3" y="f9"/>
                  </a:cubicBezTo>
                  <a:cubicBezTo>
                    <a:pt x="f3" y="f8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3" name="Google Shape;5719;p85">
              <a:extLst>
                <a:ext uri="{FF2B5EF4-FFF2-40B4-BE49-F238E27FC236}">
                  <a16:creationId xmlns:a16="http://schemas.microsoft.com/office/drawing/2014/main" id="{34AE2194-363A-57CA-9816-6C3B6027A9D6}"/>
                </a:ext>
              </a:extLst>
            </p:cNvPr>
            <p:cNvSpPr/>
            <p:nvPr/>
          </p:nvSpPr>
          <p:spPr>
            <a:xfrm>
              <a:off x="5567836" y="3639321"/>
              <a:ext cx="137196" cy="1328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3"/>
                <a:gd name="f4" fmla="val 5447"/>
                <a:gd name="f5" fmla="val 1951"/>
                <a:gd name="f6" fmla="val 1711"/>
                <a:gd name="f7" fmla="val 1480"/>
                <a:gd name="f8" fmla="val 53"/>
                <a:gd name="f9" fmla="val 1269"/>
                <a:gd name="f10" fmla="val 175"/>
                <a:gd name="f11" fmla="val 1"/>
                <a:gd name="f12" fmla="val 907"/>
                <a:gd name="f13" fmla="val 582"/>
                <a:gd name="f14" fmla="val 3443"/>
                <a:gd name="f15" fmla="val 1088"/>
                <a:gd name="f16" fmla="val 4316"/>
                <a:gd name="f17" fmla="val 1506"/>
                <a:gd name="f18" fmla="val 5041"/>
                <a:gd name="f19" fmla="val 2265"/>
                <a:gd name="f20" fmla="val 3045"/>
                <a:gd name="f21" fmla="val 3428"/>
                <a:gd name="f22" fmla="val 3816"/>
                <a:gd name="f23" fmla="val 5349"/>
                <a:gd name="f24" fmla="val 4172"/>
                <a:gd name="f25" fmla="val 5144"/>
                <a:gd name="f26" fmla="val 5253"/>
                <a:gd name="f27" fmla="val 4521"/>
                <a:gd name="f28" fmla="val 3138"/>
                <a:gd name="f29" fmla="val 5000"/>
                <a:gd name="f30" fmla="val 2057"/>
                <a:gd name="f31" fmla="val 4578"/>
                <a:gd name="f32" fmla="val 1330"/>
                <a:gd name="f33" fmla="val 3149"/>
                <a:gd name="f34" fmla="*/ f0 1 5623"/>
                <a:gd name="f35" fmla="*/ f1 1 5447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5623"/>
                <a:gd name="f42" fmla="*/ f39 1 5447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5623" h="544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3" y="f28"/>
                    <a:pt x="f29" y="f30"/>
                  </a:cubicBezTo>
                  <a:cubicBezTo>
                    <a:pt x="f31" y="f32"/>
                    <a:pt x="f33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5720;p85">
              <a:extLst>
                <a:ext uri="{FF2B5EF4-FFF2-40B4-BE49-F238E27FC236}">
                  <a16:creationId xmlns:a16="http://schemas.microsoft.com/office/drawing/2014/main" id="{48E83B06-C26E-1082-E3A9-37EE82DB1636}"/>
                </a:ext>
              </a:extLst>
            </p:cNvPr>
            <p:cNvSpPr/>
            <p:nvPr/>
          </p:nvSpPr>
          <p:spPr>
            <a:xfrm>
              <a:off x="5828952" y="3523548"/>
              <a:ext cx="110230" cy="1399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5737"/>
                <a:gd name="f5" fmla="val 2259"/>
                <a:gd name="f6" fmla="val 793"/>
                <a:gd name="f7" fmla="val 1"/>
                <a:gd name="f8" fmla="val 2469"/>
                <a:gd name="f9" fmla="val 3478"/>
                <a:gd name="f10" fmla="val 4725"/>
                <a:gd name="f11" fmla="val 1013"/>
                <a:gd name="f12" fmla="val 5736"/>
                <a:gd name="f13" fmla="val 3506"/>
                <a:gd name="f14" fmla="val 3729"/>
                <a:gd name="f15" fmla="*/ f0 1 4518"/>
                <a:gd name="f16" fmla="*/ f1 1 573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518"/>
                <a:gd name="f23" fmla="*/ f20 1 573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518" h="57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2"/>
                  </a:cubicBezTo>
                  <a:cubicBezTo>
                    <a:pt x="f13" y="f12"/>
                    <a:pt x="f3" y="f10"/>
                    <a:pt x="f3" y="f9"/>
                  </a:cubicBezTo>
                  <a:cubicBezTo>
                    <a:pt x="f3" y="f8"/>
                    <a:pt x="f14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5721;p85">
              <a:extLst>
                <a:ext uri="{FF2B5EF4-FFF2-40B4-BE49-F238E27FC236}">
                  <a16:creationId xmlns:a16="http://schemas.microsoft.com/office/drawing/2014/main" id="{7070529B-C9FD-9186-9111-C6FB32D7E4D4}"/>
                </a:ext>
              </a:extLst>
            </p:cNvPr>
            <p:cNvSpPr/>
            <p:nvPr/>
          </p:nvSpPr>
          <p:spPr>
            <a:xfrm>
              <a:off x="5925138" y="3638827"/>
              <a:ext cx="135075" cy="1329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36"/>
                <a:gd name="f4" fmla="val 5448"/>
                <a:gd name="f5" fmla="val 3670"/>
                <a:gd name="f6" fmla="val 1"/>
                <a:gd name="f7" fmla="val 2471"/>
                <a:gd name="f8" fmla="val 1045"/>
                <a:gd name="f9" fmla="val 1330"/>
                <a:gd name="f10" fmla="val 624"/>
                <a:gd name="f11" fmla="val 2059"/>
                <a:gd name="f12" fmla="val 3137"/>
                <a:gd name="f13" fmla="val 371"/>
                <a:gd name="f14" fmla="val 4523"/>
                <a:gd name="f15" fmla="val 1452"/>
                <a:gd name="f16" fmla="val 5146"/>
                <a:gd name="f17" fmla="val 1808"/>
                <a:gd name="f18" fmla="val 5351"/>
                <a:gd name="f19" fmla="val 2199"/>
                <a:gd name="f20" fmla="val 2586"/>
                <a:gd name="f21" fmla="val 3381"/>
                <a:gd name="f22" fmla="val 4158"/>
                <a:gd name="f23" fmla="val 5039"/>
                <a:gd name="f24" fmla="val 4575"/>
                <a:gd name="f25" fmla="val 4318"/>
                <a:gd name="f26" fmla="val 5168"/>
                <a:gd name="f27" fmla="val 3288"/>
                <a:gd name="f28" fmla="val 5535"/>
                <a:gd name="f29" fmla="val 858"/>
                <a:gd name="f30" fmla="val 4355"/>
                <a:gd name="f31" fmla="val 177"/>
                <a:gd name="f32" fmla="val 4142"/>
                <a:gd name="f33" fmla="val 54"/>
                <a:gd name="f34" fmla="val 3911"/>
                <a:gd name="f35" fmla="*/ f0 1 5536"/>
                <a:gd name="f36" fmla="*/ f1 1 5448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5536"/>
                <a:gd name="f43" fmla="*/ f40 1 5448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5536" h="544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5722;p85">
              <a:extLst>
                <a:ext uri="{FF2B5EF4-FFF2-40B4-BE49-F238E27FC236}">
                  <a16:creationId xmlns:a16="http://schemas.microsoft.com/office/drawing/2014/main" id="{79EE5D6B-8FDC-C84F-8744-AA4E1CD26312}"/>
                </a:ext>
              </a:extLst>
            </p:cNvPr>
            <p:cNvSpPr/>
            <p:nvPr/>
          </p:nvSpPr>
          <p:spPr>
            <a:xfrm>
              <a:off x="5663656" y="3691039"/>
              <a:ext cx="303105" cy="2204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23"/>
                <a:gd name="f4" fmla="val 9035"/>
                <a:gd name="f5" fmla="val 6213"/>
                <a:gd name="f6" fmla="val 1"/>
                <a:gd name="f7" fmla="val 5234"/>
                <a:gd name="f8" fmla="val 2259"/>
                <a:gd name="f9" fmla="val 2822"/>
                <a:gd name="f10" fmla="val 3147"/>
                <a:gd name="f11" fmla="val 3376"/>
                <a:gd name="f12" fmla="val 2121"/>
                <a:gd name="f13" fmla="val 3584"/>
                <a:gd name="f14" fmla="val 1907"/>
                <a:gd name="f15" fmla="val 3671"/>
                <a:gd name="f16" fmla="val 750"/>
                <a:gd name="f17" fmla="val 4144"/>
                <a:gd name="f18" fmla="val 5141"/>
                <a:gd name="f19" fmla="val 6210"/>
                <a:gd name="f20" fmla="val 7767"/>
                <a:gd name="f21" fmla="val 1521"/>
                <a:gd name="f22" fmla="val 9034"/>
                <a:gd name="f23" fmla="val 3388"/>
                <a:gd name="f24" fmla="val 3400"/>
                <a:gd name="f25" fmla="val 3413"/>
                <a:gd name="f26" fmla="val 3425"/>
                <a:gd name="f27" fmla="val 3753"/>
                <a:gd name="f28" fmla="val 4081"/>
                <a:gd name="f29" fmla="val 8995"/>
                <a:gd name="f30" fmla="val 4400"/>
                <a:gd name="f31" fmla="val 8917"/>
                <a:gd name="f32" fmla="val 4995"/>
                <a:gd name="f33" fmla="val 8766"/>
                <a:gd name="f34" fmla="val 5604"/>
                <a:gd name="f35" fmla="val 8691"/>
                <a:gd name="f36" fmla="val 6823"/>
                <a:gd name="f37" fmla="val 7432"/>
                <a:gd name="f38" fmla="val 8029"/>
                <a:gd name="f39" fmla="val 8345"/>
                <a:gd name="f40" fmla="val 8670"/>
                <a:gd name="f41" fmla="val 8998"/>
                <a:gd name="f42" fmla="val 9010"/>
                <a:gd name="f43" fmla="val 9022"/>
                <a:gd name="f44" fmla="val 10901"/>
                <a:gd name="f45" fmla="val 12422"/>
                <a:gd name="f46" fmla="val 5138"/>
                <a:gd name="f47" fmla="val 11675"/>
                <a:gd name="f48" fmla="val 4141"/>
                <a:gd name="f49" fmla="val 10516"/>
                <a:gd name="f50" fmla="val 10302"/>
                <a:gd name="f51" fmla="val 10164"/>
                <a:gd name="f52" fmla="val 7191"/>
                <a:gd name="f53" fmla="*/ f0 1 12423"/>
                <a:gd name="f54" fmla="*/ f1 1 9035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12423"/>
                <a:gd name="f61" fmla="*/ f58 1 9035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12423" h="9035">
                  <a:moveTo>
                    <a:pt x="f5" y="f6"/>
                  </a:moveTo>
                  <a:cubicBezTo>
                    <a:pt x="f7" y="f6"/>
                    <a:pt x="f8" y="f6"/>
                    <a:pt x="f8" y="f9"/>
                  </a:cubicBezTo>
                  <a:lnTo>
                    <a:pt x="f8" y="f10"/>
                  </a:ln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6" y="f18"/>
                    <a:pt x="f6" y="f19"/>
                  </a:cubicBezTo>
                  <a:cubicBezTo>
                    <a:pt x="f6" y="f20"/>
                    <a:pt x="f21" y="f22"/>
                    <a:pt x="f23" y="f22"/>
                  </a:cubicBezTo>
                  <a:cubicBezTo>
                    <a:pt x="f24" y="f4"/>
                    <a:pt x="f25" y="f4"/>
                    <a:pt x="f26" y="f4"/>
                  </a:cubicBezTo>
                  <a:cubicBezTo>
                    <a:pt x="f27" y="f4"/>
                    <a:pt x="f28" y="f29"/>
                    <a:pt x="f30" y="f31"/>
                  </a:cubicBezTo>
                  <a:cubicBezTo>
                    <a:pt x="f32" y="f33"/>
                    <a:pt x="f34" y="f35"/>
                    <a:pt x="f5" y="f35"/>
                  </a:cubicBezTo>
                  <a:cubicBezTo>
                    <a:pt x="f36" y="f35"/>
                    <a:pt x="f37" y="f33"/>
                    <a:pt x="f38" y="f31"/>
                  </a:cubicBezTo>
                  <a:cubicBezTo>
                    <a:pt x="f39" y="f29"/>
                    <a:pt x="f40" y="f4"/>
                    <a:pt x="f41" y="f4"/>
                  </a:cubicBezTo>
                  <a:cubicBezTo>
                    <a:pt x="f42" y="f4"/>
                    <a:pt x="f43" y="f4"/>
                    <a:pt x="f22" y="f22"/>
                  </a:cubicBezTo>
                  <a:cubicBezTo>
                    <a:pt x="f44" y="f22"/>
                    <a:pt x="f45" y="f20"/>
                    <a:pt x="f45" y="f19"/>
                  </a:cubicBezTo>
                  <a:cubicBezTo>
                    <a:pt x="f45" y="f46"/>
                    <a:pt x="f47" y="f48"/>
                    <a:pt x="f49" y="f15"/>
                  </a:cubicBezTo>
                  <a:cubicBezTo>
                    <a:pt x="f50" y="f13"/>
                    <a:pt x="f51" y="f11"/>
                    <a:pt x="f51" y="f10"/>
                  </a:cubicBezTo>
                  <a:lnTo>
                    <a:pt x="f51" y="f9"/>
                  </a:lnTo>
                  <a:cubicBezTo>
                    <a:pt x="f51" y="f6"/>
                    <a:pt x="f52" y="f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7" name="Google Shape;5723;p85">
            <a:extLst>
              <a:ext uri="{FF2B5EF4-FFF2-40B4-BE49-F238E27FC236}">
                <a16:creationId xmlns:a16="http://schemas.microsoft.com/office/drawing/2014/main" id="{71491AAB-A84E-77B3-8E43-D0EFB5DB2144}"/>
              </a:ext>
            </a:extLst>
          </p:cNvPr>
          <p:cNvGrpSpPr/>
          <p:nvPr/>
        </p:nvGrpSpPr>
        <p:grpSpPr>
          <a:xfrm>
            <a:off x="3077943" y="2595844"/>
            <a:ext cx="556467" cy="457373"/>
            <a:chOff x="3077943" y="2595844"/>
            <a:chExt cx="556467" cy="457373"/>
          </a:xfrm>
        </p:grpSpPr>
        <p:sp>
          <p:nvSpPr>
            <p:cNvPr id="158" name="Google Shape;5724;p85">
              <a:extLst>
                <a:ext uri="{FF2B5EF4-FFF2-40B4-BE49-F238E27FC236}">
                  <a16:creationId xmlns:a16="http://schemas.microsoft.com/office/drawing/2014/main" id="{0E9761AE-43F7-1FAF-1F89-601443A09989}"/>
                </a:ext>
              </a:extLst>
            </p:cNvPr>
            <p:cNvSpPr/>
            <p:nvPr/>
          </p:nvSpPr>
          <p:spPr>
            <a:xfrm>
              <a:off x="3319445" y="2595844"/>
              <a:ext cx="147739" cy="1038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2"/>
                <a:gd name="f4" fmla="val 3608"/>
                <a:gd name="f5" fmla="val 567"/>
                <a:gd name="f6" fmla="val 254"/>
                <a:gd name="f7" fmla="val 1"/>
                <a:gd name="f8" fmla="val 253"/>
                <a:gd name="f9" fmla="val 563"/>
                <a:gd name="f10" fmla="val 7"/>
                <a:gd name="f11" fmla="val 1662"/>
                <a:gd name="f12" fmla="val 368"/>
                <a:gd name="f13" fmla="val 2731"/>
                <a:gd name="f14" fmla="val 1034"/>
                <a:gd name="f15" fmla="val 2097"/>
                <a:gd name="f16" fmla="val 3138"/>
                <a:gd name="f17" fmla="val 3325"/>
                <a:gd name="f18" fmla="val 2864"/>
                <a:gd name="f19" fmla="val 5014"/>
                <a:gd name="f20" fmla="val 5054"/>
                <a:gd name="f21" fmla="val 5093"/>
                <a:gd name="f22" fmla="val 2873"/>
                <a:gd name="f23" fmla="val 4289"/>
                <a:gd name="f24" fmla="val 1117"/>
                <a:gd name="f25" fmla="val 2515"/>
                <a:gd name="f26" fmla="*/ f0 1 5132"/>
                <a:gd name="f27" fmla="*/ f1 1 3608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5132"/>
                <a:gd name="f34" fmla="*/ f31 1 3608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5132" h="360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2" y="f13"/>
                    <a:pt x="f14" y="f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3" y="f22"/>
                  </a:cubicBezTo>
                  <a:cubicBezTo>
                    <a:pt x="f23" y="f24"/>
                    <a:pt x="f25" y="f2"/>
                    <a:pt x="f5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9" name="Google Shape;5725;p85">
              <a:extLst>
                <a:ext uri="{FF2B5EF4-FFF2-40B4-BE49-F238E27FC236}">
                  <a16:creationId xmlns:a16="http://schemas.microsoft.com/office/drawing/2014/main" id="{EAFEE48D-2460-C67C-17B3-A14A4709D661}"/>
                </a:ext>
              </a:extLst>
            </p:cNvPr>
            <p:cNvSpPr/>
            <p:nvPr/>
          </p:nvSpPr>
          <p:spPr>
            <a:xfrm>
              <a:off x="3319528" y="2949671"/>
              <a:ext cx="147648" cy="1035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29"/>
                <a:gd name="f4" fmla="val 3597"/>
                <a:gd name="f5" fmla="val 1022"/>
                <a:gd name="f6" fmla="val 1"/>
                <a:gd name="f7" fmla="val 362"/>
                <a:gd name="f8" fmla="val 874"/>
                <a:gd name="f9" fmla="val 4"/>
                <a:gd name="f10" fmla="val 1937"/>
                <a:gd name="f11" fmla="val 3033"/>
                <a:gd name="f12" fmla="val 3343"/>
                <a:gd name="f13" fmla="val 251"/>
                <a:gd name="f14" fmla="val 3596"/>
                <a:gd name="f15" fmla="val 564"/>
                <a:gd name="f16" fmla="val 2512"/>
                <a:gd name="f17" fmla="val 4286"/>
                <a:gd name="f18" fmla="val 2479"/>
                <a:gd name="f19" fmla="val 724"/>
                <a:gd name="f20" fmla="val 5093"/>
                <a:gd name="f21" fmla="val 5051"/>
                <a:gd name="f22" fmla="val 736"/>
                <a:gd name="f23" fmla="val 5011"/>
                <a:gd name="f24" fmla="val 3319"/>
                <a:gd name="f25" fmla="val 2088"/>
                <a:gd name="f26" fmla="val 462"/>
                <a:gd name="f27" fmla="*/ f0 1 5129"/>
                <a:gd name="f28" fmla="*/ f1 1 3597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5129"/>
                <a:gd name="f35" fmla="*/ f32 1 3597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5129" h="3597">
                  <a:moveTo>
                    <a:pt x="f5" y="f6"/>
                  </a:moveTo>
                  <a:cubicBezTo>
                    <a:pt x="f7" y="f8"/>
                    <a:pt x="f9" y="f10"/>
                    <a:pt x="f6" y="f11"/>
                  </a:cubicBezTo>
                  <a:cubicBezTo>
                    <a:pt x="f6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3" y="f19"/>
                  </a:cubicBezTo>
                  <a:cubicBezTo>
                    <a:pt x="f20" y="f19"/>
                    <a:pt x="f21" y="f22"/>
                    <a:pt x="f23" y="f22"/>
                  </a:cubicBezTo>
                  <a:cubicBezTo>
                    <a:pt x="f24" y="f22"/>
                    <a:pt x="f25" y="f26"/>
                    <a:pt x="f5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0" name="Google Shape;5726;p85">
              <a:extLst>
                <a:ext uri="{FF2B5EF4-FFF2-40B4-BE49-F238E27FC236}">
                  <a16:creationId xmlns:a16="http://schemas.microsoft.com/office/drawing/2014/main" id="{27E98613-9459-914F-756C-1F79EDB9D723}"/>
                </a:ext>
              </a:extLst>
            </p:cNvPr>
            <p:cNvSpPr/>
            <p:nvPr/>
          </p:nvSpPr>
          <p:spPr>
            <a:xfrm>
              <a:off x="3239618" y="2710674"/>
              <a:ext cx="281827" cy="2275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90"/>
                <a:gd name="f4" fmla="val 7906"/>
                <a:gd name="f5" fmla="val 6045"/>
                <a:gd name="f6" fmla="val 2610"/>
                <a:gd name="f7" fmla="val 6190"/>
                <a:gd name="f8" fmla="val 6335"/>
                <a:gd name="f9" fmla="val 2666"/>
                <a:gd name="f10" fmla="val 6444"/>
                <a:gd name="f11" fmla="val 2777"/>
                <a:gd name="f12" fmla="val 6664"/>
                <a:gd name="f13" fmla="val 2997"/>
                <a:gd name="f14" fmla="val 3356"/>
                <a:gd name="f15" fmla="val 3575"/>
                <a:gd name="f16" fmla="val 6225"/>
                <a:gd name="f17" fmla="val 3795"/>
                <a:gd name="f18" fmla="val 4153"/>
                <a:gd name="f19" fmla="val 4373"/>
                <a:gd name="f20" fmla="val 4593"/>
                <a:gd name="f21" fmla="val 4951"/>
                <a:gd name="f22" fmla="val 5171"/>
                <a:gd name="f23" fmla="val 5281"/>
                <a:gd name="f24" fmla="val 5336"/>
                <a:gd name="f25" fmla="val 5901"/>
                <a:gd name="f26" fmla="val 5756"/>
                <a:gd name="f27" fmla="val 5646"/>
                <a:gd name="f28" fmla="val 4984"/>
                <a:gd name="f29" fmla="val 4509"/>
                <a:gd name="f30" fmla="val 3440"/>
                <a:gd name="f31" fmla="val 7787"/>
                <a:gd name="f32" fmla="val 1"/>
                <a:gd name="f33" fmla="val 4463"/>
                <a:gd name="f34" fmla="val 3204"/>
                <a:gd name="f35" fmla="val 1064"/>
                <a:gd name="f36" fmla="val 919"/>
                <a:gd name="f37" fmla="val 271"/>
                <a:gd name="f38" fmla="val 3542"/>
                <a:gd name="f39" fmla="val 3765"/>
                <a:gd name="f40" fmla="val 4181"/>
                <a:gd name="f41" fmla="val 4406"/>
                <a:gd name="f42" fmla="val 856"/>
                <a:gd name="f43" fmla="val 4897"/>
                <a:gd name="f44" fmla="val 3147"/>
                <a:gd name="f45" fmla="val 6837"/>
                <a:gd name="f46" fmla="val 4412"/>
                <a:gd name="f47" fmla="val 8450"/>
                <a:gd name="f48" fmla="val 7902"/>
                <a:gd name="f49" fmla="val 9106"/>
                <a:gd name="f50" fmla="val 7788"/>
                <a:gd name="f51" fmla="val 9730"/>
                <a:gd name="f52" fmla="val 7574"/>
                <a:gd name="f53" fmla="val 8357"/>
                <a:gd name="f54" fmla="val 6951"/>
                <a:gd name="f55" fmla="val 7456"/>
                <a:gd name="f56" fmla="val 5602"/>
                <a:gd name="f57" fmla="val 7411"/>
                <a:gd name="f58" fmla="val 4093"/>
                <a:gd name="f59" fmla="val 7366"/>
                <a:gd name="f60" fmla="val 2588"/>
                <a:gd name="f61" fmla="val 8179"/>
                <a:gd name="f62" fmla="val 1184"/>
                <a:gd name="f63" fmla="val 9513"/>
                <a:gd name="f64" fmla="val 480"/>
                <a:gd name="f65" fmla="val 9603"/>
                <a:gd name="f66" fmla="val 432"/>
                <a:gd name="f67" fmla="val 9697"/>
                <a:gd name="f68" fmla="val 398"/>
                <a:gd name="f69" fmla="val 356"/>
                <a:gd name="f70" fmla="val 9149"/>
                <a:gd name="f71" fmla="val 124"/>
                <a:gd name="f72" fmla="val 8471"/>
                <a:gd name="f73" fmla="val 4"/>
                <a:gd name="f74" fmla="*/ f0 1 9790"/>
                <a:gd name="f75" fmla="*/ f1 1 7906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9790"/>
                <a:gd name="f82" fmla="*/ f79 1 7906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9790" h="790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6" y="f18"/>
                    <a:pt x="f10" y="f19"/>
                  </a:cubicBezTo>
                  <a:cubicBezTo>
                    <a:pt x="f12" y="f20"/>
                    <a:pt x="f12" y="f21"/>
                    <a:pt x="f10" y="f22"/>
                  </a:cubicBezTo>
                  <a:cubicBezTo>
                    <a:pt x="f8" y="f23"/>
                    <a:pt x="f7" y="f24"/>
                    <a:pt x="f5" y="f24"/>
                  </a:cubicBezTo>
                  <a:cubicBezTo>
                    <a:pt x="f25" y="f24"/>
                    <a:pt x="f26" y="f23"/>
                    <a:pt x="f27" y="f22"/>
                  </a:cubicBezTo>
                  <a:cubicBezTo>
                    <a:pt x="f28" y="f29"/>
                    <a:pt x="f28" y="f30"/>
                    <a:pt x="f27" y="f11"/>
                  </a:cubicBezTo>
                  <a:cubicBezTo>
                    <a:pt x="f26" y="f9"/>
                    <a:pt x="f25" y="f6"/>
                    <a:pt x="f5" y="f6"/>
                  </a:cubicBezTo>
                  <a:close/>
                  <a:moveTo>
                    <a:pt x="f31" y="f32"/>
                  </a:moveTo>
                  <a:cubicBezTo>
                    <a:pt x="f33" y="f32"/>
                    <a:pt x="f34" y="f35"/>
                    <a:pt x="f36" y="f13"/>
                  </a:cubicBezTo>
                  <a:lnTo>
                    <a:pt x="f37" y="f38"/>
                  </a:lnTo>
                  <a:cubicBezTo>
                    <a:pt x="f2" y="f39"/>
                    <a:pt x="f2" y="f40"/>
                    <a:pt x="f37" y="f41"/>
                  </a:cubicBezTo>
                  <a:lnTo>
                    <a:pt x="f42" y="f43"/>
                  </a:lnTo>
                  <a:cubicBezTo>
                    <a:pt x="f44" y="f45"/>
                    <a:pt x="f46" y="f4"/>
                    <a:pt x="f31" y="f4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3" y="f69"/>
                  </a:cubicBezTo>
                  <a:cubicBezTo>
                    <a:pt x="f70" y="f71"/>
                    <a:pt x="f72" y="f73"/>
                    <a:pt x="f31" y="f3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1" name="Google Shape;5727;p85">
              <a:extLst>
                <a:ext uri="{FF2B5EF4-FFF2-40B4-BE49-F238E27FC236}">
                  <a16:creationId xmlns:a16="http://schemas.microsoft.com/office/drawing/2014/main" id="{47094F5B-CE58-9BFC-7175-18330A80FC4A}"/>
                </a:ext>
              </a:extLst>
            </p:cNvPr>
            <p:cNvSpPr/>
            <p:nvPr/>
          </p:nvSpPr>
          <p:spPr>
            <a:xfrm>
              <a:off x="3484339" y="2744589"/>
              <a:ext cx="150071" cy="1617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13"/>
                <a:gd name="f4" fmla="val 5620"/>
                <a:gd name="f5" fmla="val 2343"/>
                <a:gd name="f6" fmla="val 1789"/>
                <a:gd name="f7" fmla="val 2633"/>
                <a:gd name="f8" fmla="val 2912"/>
                <a:gd name="f9" fmla="val 2015"/>
                <a:gd name="f10" fmla="val 2355"/>
                <a:gd name="f11" fmla="val 2665"/>
                <a:gd name="f12" fmla="val 2659"/>
                <a:gd name="f13" fmla="val 2918"/>
                <a:gd name="f14" fmla="val 2349"/>
                <a:gd name="f15" fmla="val 1846"/>
                <a:gd name="f16" fmla="val 1593"/>
                <a:gd name="f17" fmla="val 2310"/>
                <a:gd name="f18" fmla="val 1948"/>
                <a:gd name="f19" fmla="val 1955"/>
                <a:gd name="f20" fmla="val 2063"/>
                <a:gd name="f21" fmla="val 1840"/>
                <a:gd name="f22" fmla="val 2204"/>
                <a:gd name="f23" fmla="val 2846"/>
                <a:gd name="f24" fmla="val 2394"/>
                <a:gd name="f25" fmla="val 1947"/>
                <a:gd name="f26" fmla="val 85"/>
                <a:gd name="f27" fmla="val 1539"/>
                <a:gd name="f28" fmla="val 301"/>
                <a:gd name="f29" fmla="val 645"/>
                <a:gd name="f30" fmla="val 774"/>
                <a:gd name="f31" fmla="val 72"/>
                <a:gd name="f32" fmla="val 1687"/>
                <a:gd name="f33" fmla="val 36"/>
                <a:gd name="f34" fmla="val 2698"/>
                <a:gd name="f35" fmla="val 3707"/>
                <a:gd name="f36" fmla="val 506"/>
                <a:gd name="f37" fmla="val 4662"/>
                <a:gd name="f38" fmla="val 1367"/>
                <a:gd name="f39" fmla="val 5195"/>
                <a:gd name="f40" fmla="val 1792"/>
                <a:gd name="f41" fmla="val 5460"/>
                <a:gd name="f42" fmla="val 2280"/>
                <a:gd name="f43" fmla="val 5607"/>
                <a:gd name="f44" fmla="val 2782"/>
                <a:gd name="f45" fmla="val 5619"/>
                <a:gd name="f46" fmla="val 3752"/>
                <a:gd name="f47" fmla="val 4957"/>
                <a:gd name="f48" fmla="val 4550"/>
                <a:gd name="f49" fmla="val 4078"/>
                <a:gd name="f50" fmla="val 5119"/>
                <a:gd name="f51" fmla="val 3051"/>
                <a:gd name="f52" fmla="val 2882"/>
                <a:gd name="f53" fmla="val 2674"/>
                <a:gd name="f54" fmla="val 2506"/>
                <a:gd name="f55" fmla="val 4568"/>
                <a:gd name="f56" fmla="val 1512"/>
                <a:gd name="f57" fmla="val 3797"/>
                <a:gd name="f58" fmla="val 654"/>
                <a:gd name="f59" fmla="val 2870"/>
                <a:gd name="f60" fmla="val 2862"/>
                <a:gd name="f61" fmla="val 2854"/>
                <a:gd name="f62" fmla="*/ f0 1 5213"/>
                <a:gd name="f63" fmla="*/ f1 1 5620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5213"/>
                <a:gd name="f70" fmla="*/ f67 1 5620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5213" h="562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8" y="f19"/>
                  </a:cubicBezTo>
                  <a:cubicBezTo>
                    <a:pt x="f20" y="f21"/>
                    <a:pt x="f22" y="f6"/>
                    <a:pt x="f5" y="f6"/>
                  </a:cubicBezTo>
                  <a:close/>
                  <a:moveTo>
                    <a:pt x="f23" y="f2"/>
                  </a:moveTo>
                  <a:cubicBezTo>
                    <a:pt x="f24" y="f2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2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3" y="f52"/>
                    <a:pt x="f3" y="f53"/>
                    <a:pt x="f50" y="f54"/>
                  </a:cubicBezTo>
                  <a:cubicBezTo>
                    <a:pt x="f55" y="f56"/>
                    <a:pt x="f57" y="f58"/>
                    <a:pt x="f59" y="f2"/>
                  </a:cubicBezTo>
                  <a:cubicBezTo>
                    <a:pt x="f60" y="f2"/>
                    <a:pt x="f61" y="f2"/>
                    <a:pt x="f23" y="f2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5728;p85">
              <a:extLst>
                <a:ext uri="{FF2B5EF4-FFF2-40B4-BE49-F238E27FC236}">
                  <a16:creationId xmlns:a16="http://schemas.microsoft.com/office/drawing/2014/main" id="{CA764645-1C19-843C-D4CB-8611F69C84E0}"/>
                </a:ext>
              </a:extLst>
            </p:cNvPr>
            <p:cNvSpPr/>
            <p:nvPr/>
          </p:nvSpPr>
          <p:spPr>
            <a:xfrm>
              <a:off x="3077943" y="2841315"/>
              <a:ext cx="190048" cy="162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02"/>
                <a:gd name="f4" fmla="val 5648"/>
                <a:gd name="f5" fmla="val 3990"/>
                <a:gd name="f6" fmla="val 1"/>
                <a:gd name="f7" fmla="val 1807"/>
                <a:gd name="f8" fmla="val 1772"/>
                <a:gd name="f9" fmla="val 3955"/>
                <a:gd name="f10" fmla="val 5084"/>
                <a:gd name="f11" fmla="val 5394"/>
                <a:gd name="f12" fmla="val 253"/>
                <a:gd name="f13" fmla="val 5647"/>
                <a:gd name="f14" fmla="val 566"/>
                <a:gd name="f15" fmla="val 1696"/>
                <a:gd name="f16" fmla="val 4014"/>
                <a:gd name="f17" fmla="val 5996"/>
                <a:gd name="f18" fmla="val 4075"/>
                <a:gd name="f19" fmla="val 6601"/>
                <a:gd name="f20" fmla="val 1943"/>
                <a:gd name="f21" fmla="val 6324"/>
                <a:gd name="f22" fmla="val 1717"/>
                <a:gd name="f23" fmla="val 6041"/>
                <a:gd name="f24" fmla="val 1476"/>
                <a:gd name="f25" fmla="val 5740"/>
                <a:gd name="f26" fmla="val 1223"/>
                <a:gd name="f27" fmla="val 5481"/>
                <a:gd name="f28" fmla="val 1004"/>
                <a:gd name="f29" fmla="val 4391"/>
                <a:gd name="f30" fmla="val 2097"/>
                <a:gd name="f31" fmla="val 4281"/>
                <a:gd name="f32" fmla="val 2203"/>
                <a:gd name="f33" fmla="val 4139"/>
                <a:gd name="f34" fmla="val 2255"/>
                <a:gd name="f35" fmla="val 3997"/>
                <a:gd name="f36" fmla="val 3852"/>
                <a:gd name="f37" fmla="val 3708"/>
                <a:gd name="f38" fmla="val 2200"/>
                <a:gd name="f39" fmla="val 3599"/>
                <a:gd name="f40" fmla="val 2091"/>
                <a:gd name="f41" fmla="val 3379"/>
                <a:gd name="f42" fmla="val 1871"/>
                <a:gd name="f43" fmla="val 3376"/>
                <a:gd name="f44" fmla="val 1519"/>
                <a:gd name="f45" fmla="val 3593"/>
                <a:gd name="f46" fmla="val 1299"/>
                <a:gd name="f47" fmla="val 4611"/>
                <a:gd name="f48" fmla="val 278"/>
                <a:gd name="f49" fmla="val 4285"/>
                <a:gd name="f50" fmla="*/ f0 1 6602"/>
                <a:gd name="f51" fmla="*/ f1 1 5648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6602"/>
                <a:gd name="f58" fmla="*/ f55 1 5648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6602" h="5648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lnTo>
                    <a:pt x="f27" y="f28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lnTo>
                    <a:pt x="f47" y="f48"/>
                  </a:lnTo>
                  <a:lnTo>
                    <a:pt x="f49" y="f6"/>
                  </a:ln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5729;p85">
              <a:extLst>
                <a:ext uri="{FF2B5EF4-FFF2-40B4-BE49-F238E27FC236}">
                  <a16:creationId xmlns:a16="http://schemas.microsoft.com/office/drawing/2014/main" id="{1BAE75D1-DA77-90FD-A0F4-063175BD1E84}"/>
                </a:ext>
              </a:extLst>
            </p:cNvPr>
            <p:cNvSpPr/>
            <p:nvPr/>
          </p:nvSpPr>
          <p:spPr>
            <a:xfrm>
              <a:off x="3077943" y="2646282"/>
              <a:ext cx="190048" cy="1625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02"/>
                <a:gd name="f4" fmla="val 5647"/>
                <a:gd name="f5" fmla="val 566"/>
                <a:gd name="f6" fmla="val 1"/>
                <a:gd name="f7" fmla="val 253"/>
                <a:gd name="f8" fmla="val 3"/>
                <a:gd name="f9" fmla="val 254"/>
                <a:gd name="f10" fmla="val 567"/>
                <a:gd name="f11" fmla="val 1699"/>
                <a:gd name="f12" fmla="val 3879"/>
                <a:gd name="f13" fmla="val 1807"/>
                <a:gd name="f14" fmla="val 3990"/>
                <a:gd name="f15" fmla="val 4285"/>
                <a:gd name="f16" fmla="val 4611"/>
                <a:gd name="f17" fmla="val 5373"/>
                <a:gd name="f18" fmla="val 3593"/>
                <a:gd name="f19" fmla="val 4352"/>
                <a:gd name="f20" fmla="val 3379"/>
                <a:gd name="f21" fmla="val 4132"/>
                <a:gd name="f22" fmla="val 3382"/>
                <a:gd name="f23" fmla="val 3780"/>
                <a:gd name="f24" fmla="val 3599"/>
                <a:gd name="f25" fmla="val 3563"/>
                <a:gd name="f26" fmla="val 3710"/>
                <a:gd name="f27" fmla="val 3451"/>
                <a:gd name="f28" fmla="val 3856"/>
                <a:gd name="f29" fmla="val 3396"/>
                <a:gd name="f30" fmla="val 4001"/>
                <a:gd name="f31" fmla="val 4142"/>
                <a:gd name="f32" fmla="val 4282"/>
                <a:gd name="f33" fmla="val 3448"/>
                <a:gd name="f34" fmla="val 4391"/>
                <a:gd name="f35" fmla="val 3554"/>
                <a:gd name="f36" fmla="val 5481"/>
                <a:gd name="f37" fmla="val 4644"/>
                <a:gd name="f38" fmla="val 5809"/>
                <a:gd name="f39" fmla="val 4370"/>
                <a:gd name="f40" fmla="val 6083"/>
                <a:gd name="f41" fmla="val 4138"/>
                <a:gd name="f42" fmla="val 6345"/>
                <a:gd name="f43" fmla="val 3918"/>
                <a:gd name="f44" fmla="val 6601"/>
                <a:gd name="f45" fmla="val 3704"/>
                <a:gd name="f46" fmla="val 5996"/>
                <a:gd name="f47" fmla="val 1575"/>
                <a:gd name="f48" fmla="val 4017"/>
                <a:gd name="f49" fmla="val 1696"/>
                <a:gd name="f50" fmla="*/ f0 1 6602"/>
                <a:gd name="f51" fmla="*/ f1 1 5647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6602"/>
                <a:gd name="f58" fmla="*/ f55 1 5647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6602" h="564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lnTo>
                    <a:pt x="f16" y="f17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lnTo>
                    <a:pt x="f38" y="f39"/>
                  </a:ln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6"/>
                    <a:pt x="f49" y="f6"/>
                  </a:cubicBezTo>
                  <a:close/>
                </a:path>
              </a:pathLst>
            </a:custGeom>
            <a:solidFill>
              <a:srgbClr val="720000"/>
            </a:solidFill>
            <a:ln cap="flat">
              <a:noFill/>
              <a:prstDash val="solid"/>
            </a:ln>
          </p:spPr>
          <p:txBody>
            <a:bodyPr vert="horz" wrap="square" lIns="68570" tIns="68570" rIns="68570" bIns="6857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;p3">
            <a:extLst>
              <a:ext uri="{FF2B5EF4-FFF2-40B4-BE49-F238E27FC236}">
                <a16:creationId xmlns:a16="http://schemas.microsoft.com/office/drawing/2014/main" id="{92E8A485-2678-4301-39AE-A2AA6E52BE71}"/>
              </a:ext>
            </a:extLst>
          </p:cNvPr>
          <p:cNvSpPr/>
          <p:nvPr/>
        </p:nvSpPr>
        <p:spPr>
          <a:xfrm>
            <a:off x="609603" y="1016273"/>
            <a:ext cx="6981197" cy="3238201"/>
          </a:xfrm>
          <a:prstGeom prst="rect">
            <a:avLst/>
          </a:prstGeom>
          <a:solidFill>
            <a:srgbClr val="980000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228;p35">
            <a:extLst>
              <a:ext uri="{FF2B5EF4-FFF2-40B4-BE49-F238E27FC236}">
                <a16:creationId xmlns:a16="http://schemas.microsoft.com/office/drawing/2014/main" id="{B63F6846-B8E4-0003-2402-ACDD6B0F4F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51002" y="1988710"/>
            <a:ext cx="4360197" cy="841796"/>
          </a:xfrm>
        </p:spPr>
        <p:txBody>
          <a:bodyPr/>
          <a:lstStyle/>
          <a:p>
            <a:pPr lvl="0"/>
            <a:r>
              <a:rPr lang="en-US"/>
              <a:t>ABOUT US</a:t>
            </a:r>
          </a:p>
        </p:txBody>
      </p:sp>
      <p:sp>
        <p:nvSpPr>
          <p:cNvPr id="4" name="Google Shape;229;p35">
            <a:extLst>
              <a:ext uri="{FF2B5EF4-FFF2-40B4-BE49-F238E27FC236}">
                <a16:creationId xmlns:a16="http://schemas.microsoft.com/office/drawing/2014/main" id="{2ACCE746-6397-8DDF-13CC-5C2CB7697CD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551002" y="2873502"/>
            <a:ext cx="4360197" cy="397800"/>
          </a:xfrm>
        </p:spPr>
        <p:txBody>
          <a:bodyPr anchor="ctr"/>
          <a:lstStyle/>
          <a:p>
            <a:pPr marL="0" lvl="0" indent="0">
              <a:lnSpc>
                <a:spcPct val="100000"/>
              </a:lnSpc>
              <a:buNone/>
            </a:pPr>
            <a:r>
              <a:rPr lang="en-US"/>
              <a:t>You can enter a subtitle 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/>
              <a:t>here if you need it</a:t>
            </a:r>
          </a:p>
        </p:txBody>
      </p:sp>
      <p:sp>
        <p:nvSpPr>
          <p:cNvPr id="5" name="Google Shape;230;p35">
            <a:extLst>
              <a:ext uri="{FF2B5EF4-FFF2-40B4-BE49-F238E27FC236}">
                <a16:creationId xmlns:a16="http://schemas.microsoft.com/office/drawing/2014/main" id="{069C5FFB-F455-1898-49BA-B352C22B65F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8046" y="1901074"/>
            <a:ext cx="1831497" cy="1439704"/>
          </a:xfrm>
        </p:spPr>
        <p:txBody>
          <a:bodyPr anchor="ctr"/>
          <a:lstStyle/>
          <a:p>
            <a:pPr lvl="0" algn="r"/>
            <a:r>
              <a:rPr lang="en-US" sz="11400"/>
              <a:t>01.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AB40E8A0-BCE2-DF84-1BAE-7DD9EA6579DF}"/>
              </a:ext>
            </a:extLst>
          </p:cNvPr>
          <p:cNvSpPr/>
          <p:nvPr/>
        </p:nvSpPr>
        <p:spPr>
          <a:xfrm flipH="1">
            <a:off x="7738878" y="88587"/>
            <a:ext cx="1401519" cy="908035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31423BE-0077-82EE-0989-759100A153D7}"/>
              </a:ext>
            </a:extLst>
          </p:cNvPr>
          <p:cNvSpPr/>
          <p:nvPr/>
        </p:nvSpPr>
        <p:spPr>
          <a:xfrm>
            <a:off x="-14328" y="63495"/>
            <a:ext cx="1440244" cy="933126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8" name="Grupo 6">
            <a:extLst>
              <a:ext uri="{FF2B5EF4-FFF2-40B4-BE49-F238E27FC236}">
                <a16:creationId xmlns:a16="http://schemas.microsoft.com/office/drawing/2014/main" id="{6C1A92BB-36E5-C7CE-FF99-D0C16F62FEED}"/>
              </a:ext>
            </a:extLst>
          </p:cNvPr>
          <p:cNvGrpSpPr/>
          <p:nvPr/>
        </p:nvGrpSpPr>
        <p:grpSpPr>
          <a:xfrm>
            <a:off x="107515" y="4376638"/>
            <a:ext cx="520475" cy="722018"/>
            <a:chOff x="107515" y="4376638"/>
            <a:chExt cx="520475" cy="722018"/>
          </a:xfrm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771DDC3A-16C3-CE2C-F9EC-B0D240F9F3B6}"/>
                </a:ext>
              </a:extLst>
            </p:cNvPr>
            <p:cNvSpPr/>
            <p:nvPr/>
          </p:nvSpPr>
          <p:spPr>
            <a:xfrm>
              <a:off x="334816" y="4452295"/>
              <a:ext cx="293174" cy="6463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6CAECA44-6C14-9356-4154-7264377E4C7F}"/>
                </a:ext>
              </a:extLst>
            </p:cNvPr>
            <p:cNvSpPr/>
            <p:nvPr/>
          </p:nvSpPr>
          <p:spPr>
            <a:xfrm>
              <a:off x="107515" y="4376638"/>
              <a:ext cx="322527" cy="71810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1" name="Elipse 9">
            <a:extLst>
              <a:ext uri="{FF2B5EF4-FFF2-40B4-BE49-F238E27FC236}">
                <a16:creationId xmlns:a16="http://schemas.microsoft.com/office/drawing/2014/main" id="{38C2D159-10F0-0927-5EA6-8D39BC815412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2" name="Picture 2" descr="arbol de uvas">
            <a:extLst>
              <a:ext uri="{FF2B5EF4-FFF2-40B4-BE49-F238E27FC236}">
                <a16:creationId xmlns:a16="http://schemas.microsoft.com/office/drawing/2014/main" id="{836B86DB-CEC6-F6D2-61CB-A28A808A44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5000" y="0"/>
            <a:ext cx="3429000" cy="514349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37;p50">
            <a:extLst>
              <a:ext uri="{FF2B5EF4-FFF2-40B4-BE49-F238E27FC236}">
                <a16:creationId xmlns:a16="http://schemas.microsoft.com/office/drawing/2014/main" id="{8BDA713D-8C44-9CC6-E54A-9646ED2ED00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en-US">
                <a:solidFill>
                  <a:srgbClr val="AD3333"/>
                </a:solidFill>
              </a:rPr>
              <a:t>timeline</a:t>
            </a:r>
          </a:p>
        </p:txBody>
      </p:sp>
      <p:sp>
        <p:nvSpPr>
          <p:cNvPr id="3" name="Google Shape;638;p50">
            <a:extLst>
              <a:ext uri="{FF2B5EF4-FFF2-40B4-BE49-F238E27FC236}">
                <a16:creationId xmlns:a16="http://schemas.microsoft.com/office/drawing/2014/main" id="{F71F95BB-586D-7A3E-6155-DF4D740048A7}"/>
              </a:ext>
            </a:extLst>
          </p:cNvPr>
          <p:cNvSpPr txBox="1"/>
          <p:nvPr/>
        </p:nvSpPr>
        <p:spPr>
          <a:xfrm>
            <a:off x="6117985" y="1516203"/>
            <a:ext cx="2320802" cy="4847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A72424"/>
                </a:solidFill>
                <a:uFillTx/>
                <a:latin typeface="Work Sans"/>
                <a:ea typeface="Work Sans"/>
                <a:cs typeface="Work Sans"/>
              </a:rPr>
              <a:t>Despite being red, Mars is a cold place</a:t>
            </a:r>
          </a:p>
        </p:txBody>
      </p:sp>
      <p:sp>
        <p:nvSpPr>
          <p:cNvPr id="4" name="Google Shape;639;p50">
            <a:extLst>
              <a:ext uri="{FF2B5EF4-FFF2-40B4-BE49-F238E27FC236}">
                <a16:creationId xmlns:a16="http://schemas.microsoft.com/office/drawing/2014/main" id="{71B0C0BF-DCC8-5B33-AB7B-AE809C59066D}"/>
              </a:ext>
            </a:extLst>
          </p:cNvPr>
          <p:cNvSpPr txBox="1"/>
          <p:nvPr/>
        </p:nvSpPr>
        <p:spPr>
          <a:xfrm>
            <a:off x="6117985" y="1996473"/>
            <a:ext cx="2320802" cy="5277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0" i="0" u="none" strike="noStrike" kern="0" cap="none" spc="0" baseline="0">
                <a:solidFill>
                  <a:srgbClr val="A72424"/>
                </a:solidFill>
                <a:uFillTx/>
                <a:latin typeface="Bebas Neue"/>
                <a:ea typeface="Bebas Neue"/>
                <a:cs typeface="Bebas Neue"/>
              </a:rPr>
              <a:t>Day 4</a:t>
            </a:r>
          </a:p>
        </p:txBody>
      </p:sp>
      <p:sp>
        <p:nvSpPr>
          <p:cNvPr id="5" name="Google Shape;640;p50">
            <a:extLst>
              <a:ext uri="{FF2B5EF4-FFF2-40B4-BE49-F238E27FC236}">
                <a16:creationId xmlns:a16="http://schemas.microsoft.com/office/drawing/2014/main" id="{13A21528-7857-C5DB-C2A4-42FB2B69FAED}"/>
              </a:ext>
            </a:extLst>
          </p:cNvPr>
          <p:cNvSpPr txBox="1"/>
          <p:nvPr/>
        </p:nvSpPr>
        <p:spPr>
          <a:xfrm>
            <a:off x="877723" y="3368329"/>
            <a:ext cx="2320802" cy="5277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0" i="0" u="none" strike="noStrike" kern="0" cap="none" spc="0" baseline="0">
                <a:solidFill>
                  <a:srgbClr val="A72424"/>
                </a:solidFill>
                <a:uFillTx/>
                <a:latin typeface="Bebas Neue"/>
                <a:ea typeface="Bebas Neue"/>
                <a:cs typeface="Bebas Neue"/>
              </a:rPr>
              <a:t>Day 1</a:t>
            </a:r>
          </a:p>
        </p:txBody>
      </p:sp>
      <p:sp>
        <p:nvSpPr>
          <p:cNvPr id="6" name="Google Shape;641;p50">
            <a:extLst>
              <a:ext uri="{FF2B5EF4-FFF2-40B4-BE49-F238E27FC236}">
                <a16:creationId xmlns:a16="http://schemas.microsoft.com/office/drawing/2014/main" id="{DD6230EA-CD93-09E1-5A7A-F74EAB3872BC}"/>
              </a:ext>
            </a:extLst>
          </p:cNvPr>
          <p:cNvSpPr txBox="1"/>
          <p:nvPr/>
        </p:nvSpPr>
        <p:spPr>
          <a:xfrm>
            <a:off x="877787" y="3896020"/>
            <a:ext cx="2320802" cy="4847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A72424"/>
                </a:solidFill>
                <a:uFillTx/>
                <a:latin typeface="Work Sans"/>
                <a:ea typeface="Work Sans"/>
                <a:cs typeface="Work Sans"/>
              </a:rPr>
              <a:t>Saturn is the only planet with rings</a:t>
            </a:r>
          </a:p>
        </p:txBody>
      </p:sp>
      <p:sp>
        <p:nvSpPr>
          <p:cNvPr id="7" name="Google Shape;642;p50">
            <a:extLst>
              <a:ext uri="{FF2B5EF4-FFF2-40B4-BE49-F238E27FC236}">
                <a16:creationId xmlns:a16="http://schemas.microsoft.com/office/drawing/2014/main" id="{FCC2E302-DE5E-D0DB-A85E-7372881D3E1C}"/>
              </a:ext>
            </a:extLst>
          </p:cNvPr>
          <p:cNvSpPr txBox="1"/>
          <p:nvPr/>
        </p:nvSpPr>
        <p:spPr>
          <a:xfrm>
            <a:off x="4362995" y="3368329"/>
            <a:ext cx="2320802" cy="5277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0" i="0" u="none" strike="noStrike" kern="0" cap="none" spc="0" baseline="0">
                <a:solidFill>
                  <a:srgbClr val="A72424"/>
                </a:solidFill>
                <a:uFillTx/>
                <a:latin typeface="Bebas Neue"/>
                <a:ea typeface="Bebas Neue"/>
                <a:cs typeface="Bebas Neue"/>
              </a:rPr>
              <a:t>Day 3</a:t>
            </a:r>
          </a:p>
        </p:txBody>
      </p:sp>
      <p:sp>
        <p:nvSpPr>
          <p:cNvPr id="8" name="Google Shape;643;p50">
            <a:extLst>
              <a:ext uri="{FF2B5EF4-FFF2-40B4-BE49-F238E27FC236}">
                <a16:creationId xmlns:a16="http://schemas.microsoft.com/office/drawing/2014/main" id="{07704E55-785C-5C76-C96F-0A344D23A981}"/>
              </a:ext>
            </a:extLst>
          </p:cNvPr>
          <p:cNvSpPr txBox="1"/>
          <p:nvPr/>
        </p:nvSpPr>
        <p:spPr>
          <a:xfrm>
            <a:off x="4363059" y="3896020"/>
            <a:ext cx="2320802" cy="4847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A72424"/>
                </a:solidFill>
                <a:uFillTx/>
                <a:latin typeface="Work Sans"/>
                <a:ea typeface="Work Sans"/>
                <a:cs typeface="Work Sans"/>
              </a:rPr>
              <a:t>Venus has extremely high temperatures</a:t>
            </a:r>
          </a:p>
        </p:txBody>
      </p:sp>
      <p:sp>
        <p:nvSpPr>
          <p:cNvPr id="9" name="Google Shape;644;p50">
            <a:extLst>
              <a:ext uri="{FF2B5EF4-FFF2-40B4-BE49-F238E27FC236}">
                <a16:creationId xmlns:a16="http://schemas.microsoft.com/office/drawing/2014/main" id="{9DB29037-0249-6B52-5C0A-0139BC412E4A}"/>
              </a:ext>
            </a:extLst>
          </p:cNvPr>
          <p:cNvSpPr txBox="1"/>
          <p:nvPr/>
        </p:nvSpPr>
        <p:spPr>
          <a:xfrm>
            <a:off x="2457870" y="1996473"/>
            <a:ext cx="2320802" cy="5277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b="0" i="0" u="none" strike="noStrike" kern="0" cap="none" spc="0" baseline="0">
                <a:solidFill>
                  <a:srgbClr val="A72424"/>
                </a:solidFill>
                <a:uFillTx/>
                <a:latin typeface="Bebas Neue"/>
                <a:ea typeface="Bebas Neue"/>
                <a:cs typeface="Bebas Neue"/>
              </a:rPr>
              <a:t>Day 2</a:t>
            </a:r>
          </a:p>
        </p:txBody>
      </p:sp>
      <p:sp>
        <p:nvSpPr>
          <p:cNvPr id="10" name="Google Shape;645;p50">
            <a:extLst>
              <a:ext uri="{FF2B5EF4-FFF2-40B4-BE49-F238E27FC236}">
                <a16:creationId xmlns:a16="http://schemas.microsoft.com/office/drawing/2014/main" id="{4C326893-5381-CC04-0083-06DFEEB7713C}"/>
              </a:ext>
            </a:extLst>
          </p:cNvPr>
          <p:cNvSpPr txBox="1"/>
          <p:nvPr/>
        </p:nvSpPr>
        <p:spPr>
          <a:xfrm>
            <a:off x="2457879" y="1516203"/>
            <a:ext cx="2320802" cy="4847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A72424"/>
                </a:solidFill>
                <a:uFillTx/>
                <a:latin typeface="Work Sans"/>
                <a:ea typeface="Work Sans"/>
                <a:cs typeface="Work Sans"/>
              </a:rPr>
              <a:t>Mercury is the closest planet to the Sun</a:t>
            </a:r>
          </a:p>
        </p:txBody>
      </p:sp>
      <p:cxnSp>
        <p:nvCxnSpPr>
          <p:cNvPr id="11" name="Google Shape;646;p50">
            <a:extLst>
              <a:ext uri="{FF2B5EF4-FFF2-40B4-BE49-F238E27FC236}">
                <a16:creationId xmlns:a16="http://schemas.microsoft.com/office/drawing/2014/main" id="{A6FF7BEB-6B2B-263C-7E36-A7CE495845FF}"/>
              </a:ext>
            </a:extLst>
          </p:cNvPr>
          <p:cNvCxnSpPr/>
          <p:nvPr/>
        </p:nvCxnSpPr>
        <p:spPr>
          <a:xfrm>
            <a:off x="-14328" y="294372"/>
            <a:ext cx="1998603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cxnSp>
        <p:nvCxnSpPr>
          <p:cNvPr id="12" name="Google Shape;647;p50">
            <a:extLst>
              <a:ext uri="{FF2B5EF4-FFF2-40B4-BE49-F238E27FC236}">
                <a16:creationId xmlns:a16="http://schemas.microsoft.com/office/drawing/2014/main" id="{457B0DCA-1B05-6630-FDDE-1D007A2E446E}"/>
              </a:ext>
            </a:extLst>
          </p:cNvPr>
          <p:cNvCxnSpPr/>
          <p:nvPr/>
        </p:nvCxnSpPr>
        <p:spPr>
          <a:xfrm>
            <a:off x="729599" y="2950147"/>
            <a:ext cx="7689903" cy="0"/>
          </a:xfrm>
          <a:prstGeom prst="straightConnector1">
            <a:avLst/>
          </a:prstGeom>
          <a:noFill/>
          <a:ln w="9528" cap="flat">
            <a:solidFill>
              <a:srgbClr val="A72424"/>
            </a:solidFill>
            <a:prstDash val="solid"/>
            <a:round/>
            <a:headEnd type="arrow"/>
            <a:tailEnd type="arrow"/>
          </a:ln>
        </p:spPr>
      </p:cxnSp>
      <p:cxnSp>
        <p:nvCxnSpPr>
          <p:cNvPr id="13" name="Google Shape;648;p50">
            <a:extLst>
              <a:ext uri="{FF2B5EF4-FFF2-40B4-BE49-F238E27FC236}">
                <a16:creationId xmlns:a16="http://schemas.microsoft.com/office/drawing/2014/main" id="{84BC545F-1B50-7C61-3D13-1A9918058345}"/>
              </a:ext>
            </a:extLst>
          </p:cNvPr>
          <p:cNvCxnSpPr>
            <a:stCxn id="5" idx="0"/>
          </p:cNvCxnSpPr>
          <p:nvPr/>
        </p:nvCxnSpPr>
        <p:spPr>
          <a:xfrm rot="10799991">
            <a:off x="2038124" y="2909319"/>
            <a:ext cx="0" cy="459001"/>
          </a:xfrm>
          <a:prstGeom prst="straightConnector1">
            <a:avLst/>
          </a:prstGeom>
          <a:noFill/>
          <a:ln w="9528" cap="flat">
            <a:solidFill>
              <a:srgbClr val="A72424"/>
            </a:solidFill>
            <a:custDash>
              <a:ds d="299906" sp="299906"/>
            </a:custDash>
            <a:round/>
            <a:tailEnd type="arrow"/>
          </a:ln>
        </p:spPr>
      </p:cxnSp>
      <p:cxnSp>
        <p:nvCxnSpPr>
          <p:cNvPr id="14" name="Google Shape;649;p50">
            <a:extLst>
              <a:ext uri="{FF2B5EF4-FFF2-40B4-BE49-F238E27FC236}">
                <a16:creationId xmlns:a16="http://schemas.microsoft.com/office/drawing/2014/main" id="{A03EA132-C8BD-4694-73BC-318AE1BB4481}"/>
              </a:ext>
            </a:extLst>
          </p:cNvPr>
          <p:cNvCxnSpPr>
            <a:stCxn id="7" idx="0"/>
          </p:cNvCxnSpPr>
          <p:nvPr/>
        </p:nvCxnSpPr>
        <p:spPr>
          <a:xfrm rot="10799991">
            <a:off x="5523396" y="2909319"/>
            <a:ext cx="0" cy="459001"/>
          </a:xfrm>
          <a:prstGeom prst="straightConnector1">
            <a:avLst/>
          </a:prstGeom>
          <a:noFill/>
          <a:ln w="9528" cap="flat">
            <a:solidFill>
              <a:srgbClr val="A72424"/>
            </a:solidFill>
            <a:custDash>
              <a:ds d="299906" sp="299906"/>
            </a:custDash>
            <a:round/>
            <a:tailEnd type="arrow"/>
          </a:ln>
        </p:spPr>
      </p:cxnSp>
      <p:cxnSp>
        <p:nvCxnSpPr>
          <p:cNvPr id="15" name="Google Shape;650;p50">
            <a:extLst>
              <a:ext uri="{FF2B5EF4-FFF2-40B4-BE49-F238E27FC236}">
                <a16:creationId xmlns:a16="http://schemas.microsoft.com/office/drawing/2014/main" id="{2C38AC40-823E-9F80-599E-C8A56F34F038}"/>
              </a:ext>
            </a:extLst>
          </p:cNvPr>
          <p:cNvCxnSpPr/>
          <p:nvPr/>
        </p:nvCxnSpPr>
        <p:spPr>
          <a:xfrm rot="10800009" flipH="1">
            <a:off x="3613479" y="2524155"/>
            <a:ext cx="4800" cy="459001"/>
          </a:xfrm>
          <a:prstGeom prst="straightConnector1">
            <a:avLst/>
          </a:prstGeom>
          <a:noFill/>
          <a:ln w="9528" cap="flat">
            <a:solidFill>
              <a:srgbClr val="A72424"/>
            </a:solidFill>
            <a:custDash>
              <a:ds d="299906" sp="299906"/>
            </a:custDash>
            <a:round/>
            <a:headEnd type="arrow"/>
          </a:ln>
        </p:spPr>
      </p:cxnSp>
      <p:cxnSp>
        <p:nvCxnSpPr>
          <p:cNvPr id="16" name="Google Shape;651;p50">
            <a:extLst>
              <a:ext uri="{FF2B5EF4-FFF2-40B4-BE49-F238E27FC236}">
                <a16:creationId xmlns:a16="http://schemas.microsoft.com/office/drawing/2014/main" id="{49FC5089-6A1A-B03B-D3B4-1E359CD981B1}"/>
              </a:ext>
            </a:extLst>
          </p:cNvPr>
          <p:cNvCxnSpPr/>
          <p:nvPr/>
        </p:nvCxnSpPr>
        <p:spPr>
          <a:xfrm rot="10800009" flipH="1">
            <a:off x="7272789" y="2524183"/>
            <a:ext cx="5697" cy="459002"/>
          </a:xfrm>
          <a:prstGeom prst="straightConnector1">
            <a:avLst/>
          </a:prstGeom>
          <a:noFill/>
          <a:ln w="9528" cap="flat">
            <a:solidFill>
              <a:srgbClr val="A72424"/>
            </a:solidFill>
            <a:custDash>
              <a:ds d="299906" sp="299906"/>
            </a:custDash>
            <a:round/>
            <a:headEnd type="arrow"/>
          </a:ln>
        </p:spPr>
      </p:cxnSp>
      <p:sp>
        <p:nvSpPr>
          <p:cNvPr id="17" name="Freeform 5">
            <a:extLst>
              <a:ext uri="{FF2B5EF4-FFF2-40B4-BE49-F238E27FC236}">
                <a16:creationId xmlns:a16="http://schemas.microsoft.com/office/drawing/2014/main" id="{6A5E96EC-61C8-284E-C52A-1CCB878F5A91}"/>
              </a:ext>
            </a:extLst>
          </p:cNvPr>
          <p:cNvSpPr/>
          <p:nvPr/>
        </p:nvSpPr>
        <p:spPr>
          <a:xfrm flipH="1">
            <a:off x="7738878" y="88587"/>
            <a:ext cx="1401519" cy="908035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9D543D4B-48B5-CAF5-52FD-ADAF428C595A}"/>
              </a:ext>
            </a:extLst>
          </p:cNvPr>
          <p:cNvSpPr/>
          <p:nvPr/>
        </p:nvSpPr>
        <p:spPr>
          <a:xfrm>
            <a:off x="-14328" y="63495"/>
            <a:ext cx="1440244" cy="933126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Diagrama de flujo: conector fuera de página 19">
            <a:extLst>
              <a:ext uri="{FF2B5EF4-FFF2-40B4-BE49-F238E27FC236}">
                <a16:creationId xmlns:a16="http://schemas.microsoft.com/office/drawing/2014/main" id="{A9AD3507-258C-AF88-23C5-D7BEED62DFCD}"/>
              </a:ext>
            </a:extLst>
          </p:cNvPr>
          <p:cNvSpPr/>
          <p:nvPr/>
        </p:nvSpPr>
        <p:spPr>
          <a:xfrm>
            <a:off x="2575718" y="176552"/>
            <a:ext cx="3987771" cy="939655"/>
          </a:xfrm>
          <a:custGeom>
            <a:avLst/>
            <a:gdLst>
              <a:gd name="f0" fmla="val w"/>
              <a:gd name="f1" fmla="val h"/>
              <a:gd name="f2" fmla="val 0"/>
              <a:gd name="f3" fmla="val 10"/>
              <a:gd name="f4" fmla="val 8"/>
              <a:gd name="f5" fmla="val 5"/>
              <a:gd name="f6" fmla="*/ f0 1 10"/>
              <a:gd name="f7" fmla="*/ f1 1 10"/>
              <a:gd name="f8" fmla="val f2"/>
              <a:gd name="f9" fmla="val f3"/>
              <a:gd name="f10" fmla="+- f9 0 f8"/>
              <a:gd name="f11" fmla="*/ f10 1 10"/>
              <a:gd name="f12" fmla="*/ f10 4 1"/>
              <a:gd name="f13" fmla="*/ f12 1 5"/>
              <a:gd name="f14" fmla="*/ f8 1 f11"/>
              <a:gd name="f15" fmla="*/ f9 1 f11"/>
              <a:gd name="f16" fmla="*/ f13 1 f11"/>
              <a:gd name="f17" fmla="*/ f14 f6 1"/>
              <a:gd name="f18" fmla="*/ f15 f6 1"/>
              <a:gd name="f19" fmla="*/ f14 f7 1"/>
              <a:gd name="f20" fmla="*/ f16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19" r="f18" b="f20"/>
            <a:pathLst>
              <a:path w="10" h="10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5" y="f3"/>
                </a:lnTo>
                <a:lnTo>
                  <a:pt x="f2" y="f4"/>
                </a:lnTo>
                <a:close/>
              </a:path>
            </a:pathLst>
          </a:custGeom>
          <a:noFill/>
          <a:ln w="25402" cap="flat">
            <a:solidFill>
              <a:srgbClr val="AD3333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20" name="Grupo 7">
            <a:extLst>
              <a:ext uri="{FF2B5EF4-FFF2-40B4-BE49-F238E27FC236}">
                <a16:creationId xmlns:a16="http://schemas.microsoft.com/office/drawing/2014/main" id="{8E4B92B7-4560-4B26-84F0-9DD8E6AA5456}"/>
              </a:ext>
            </a:extLst>
          </p:cNvPr>
          <p:cNvGrpSpPr/>
          <p:nvPr/>
        </p:nvGrpSpPr>
        <p:grpSpPr>
          <a:xfrm>
            <a:off x="1606545" y="1719264"/>
            <a:ext cx="912808" cy="1103315"/>
            <a:chOff x="1606545" y="1719264"/>
            <a:chExt cx="912808" cy="1103315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577323B9-8801-DDC5-9609-C1F48B6975E5}"/>
                </a:ext>
              </a:extLst>
            </p:cNvPr>
            <p:cNvSpPr/>
            <p:nvPr/>
          </p:nvSpPr>
          <p:spPr>
            <a:xfrm>
              <a:off x="1606545" y="1719264"/>
              <a:ext cx="912808" cy="11033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0"/>
                <a:gd name="f7" fmla="val 290"/>
                <a:gd name="f8" fmla="val 127"/>
                <a:gd name="f9" fmla="val 200"/>
                <a:gd name="f10" fmla="val 213"/>
                <a:gd name="f11" fmla="val 227"/>
                <a:gd name="f12" fmla="val 141"/>
                <a:gd name="f13" fmla="val 247"/>
                <a:gd name="f14" fmla="val 154"/>
                <a:gd name="f15" fmla="val 255"/>
                <a:gd name="f16" fmla="val 168"/>
                <a:gd name="f17" fmla="val 262"/>
                <a:gd name="f18" fmla="val 173"/>
                <a:gd name="f19" fmla="val 265"/>
                <a:gd name="f20" fmla="val 272"/>
                <a:gd name="f21" fmla="val 275"/>
                <a:gd name="f22" fmla="val 161"/>
                <a:gd name="f23" fmla="val 280"/>
                <a:gd name="f24" fmla="val 152"/>
                <a:gd name="f25" fmla="val 284"/>
                <a:gd name="f26" fmla="val 144"/>
                <a:gd name="f27" fmla="val 285"/>
                <a:gd name="f28" fmla="val 123"/>
                <a:gd name="f29" fmla="val 103"/>
                <a:gd name="f30" fmla="val 289"/>
                <a:gd name="f31" fmla="val 83"/>
                <a:gd name="f32" fmla="val 76"/>
                <a:gd name="f33" fmla="val 282"/>
                <a:gd name="f34" fmla="val 70"/>
                <a:gd name="f35" fmla="val 278"/>
                <a:gd name="f36" fmla="val 66"/>
                <a:gd name="f37" fmla="val 271"/>
                <a:gd name="f38" fmla="val 64"/>
                <a:gd name="f39" fmla="val 268"/>
                <a:gd name="f40" fmla="val 68"/>
                <a:gd name="f41" fmla="val 263"/>
                <a:gd name="f42" fmla="val 80"/>
                <a:gd name="f43" fmla="val 256"/>
                <a:gd name="f44" fmla="val 91"/>
                <a:gd name="f45" fmla="val 250"/>
                <a:gd name="f46" fmla="val 102"/>
                <a:gd name="f47" fmla="val 244"/>
                <a:gd name="f48" fmla="val 104"/>
                <a:gd name="f49" fmla="val 242"/>
                <a:gd name="f50" fmla="val 107"/>
                <a:gd name="f51" fmla="val 110"/>
                <a:gd name="f52" fmla="val 241"/>
                <a:gd name="f53" fmla="val 94"/>
                <a:gd name="f54" fmla="val 197"/>
                <a:gd name="f55" fmla="val 78"/>
                <a:gd name="f56" fmla="val 196"/>
                <a:gd name="f57" fmla="val 63"/>
                <a:gd name="f58" fmla="val 192"/>
                <a:gd name="f59" fmla="val 32"/>
                <a:gd name="f60" fmla="val 184"/>
                <a:gd name="f61" fmla="val 9"/>
                <a:gd name="f62" fmla="val 167"/>
                <a:gd name="f63" fmla="val 3"/>
                <a:gd name="f64" fmla="val 134"/>
                <a:gd name="f65" fmla="val 117"/>
                <a:gd name="f66" fmla="val 2"/>
                <a:gd name="f67" fmla="val 101"/>
                <a:gd name="f68" fmla="val 6"/>
                <a:gd name="f69" fmla="val 86"/>
                <a:gd name="f70" fmla="val 14"/>
                <a:gd name="f71" fmla="val 56"/>
                <a:gd name="f72" fmla="val 27"/>
                <a:gd name="f73" fmla="val 29"/>
                <a:gd name="f74" fmla="val 44"/>
                <a:gd name="f75" fmla="val 4"/>
                <a:gd name="f76" fmla="val 46"/>
                <a:gd name="f77" fmla="val 49"/>
                <a:gd name="f78" fmla="val 52"/>
                <a:gd name="f79" fmla="val 96"/>
                <a:gd name="f80" fmla="val 140"/>
                <a:gd name="f81" fmla="val 185"/>
                <a:gd name="f82" fmla="val 187"/>
                <a:gd name="f83" fmla="val 191"/>
                <a:gd name="f84" fmla="val 212"/>
                <a:gd name="f85" fmla="val 34"/>
                <a:gd name="f86" fmla="val 229"/>
                <a:gd name="f87" fmla="val 234"/>
                <a:gd name="f88" fmla="val 147"/>
                <a:gd name="f89" fmla="val 220"/>
                <a:gd name="f90" fmla="val 179"/>
                <a:gd name="f91" fmla="val 178"/>
                <a:gd name="f92" fmla="val 195"/>
                <a:gd name="f93" fmla="val 119"/>
                <a:gd name="f94" fmla="val 17"/>
                <a:gd name="f95" fmla="val 100"/>
                <a:gd name="f96" fmla="val 81"/>
                <a:gd name="f97" fmla="val 62"/>
                <a:gd name="f98" fmla="val 59"/>
                <a:gd name="f99" fmla="val 18"/>
                <a:gd name="f100" fmla="val 55"/>
                <a:gd name="f101" fmla="val 19"/>
                <a:gd name="f102" fmla="val 54"/>
                <a:gd name="f103" fmla="val 21"/>
                <a:gd name="f104" fmla="val 36"/>
                <a:gd name="f105" fmla="val 22"/>
                <a:gd name="f106" fmla="val 79"/>
                <a:gd name="f107" fmla="val 112"/>
                <a:gd name="f108" fmla="val 137"/>
                <a:gd name="f109" fmla="val 26"/>
                <a:gd name="f110" fmla="val 159"/>
                <a:gd name="f111" fmla="val 170"/>
                <a:gd name="f112" fmla="val 92"/>
                <a:gd name="f113" fmla="val 186"/>
                <a:gd name="f114" fmla="val 175"/>
                <a:gd name="f115" fmla="val 174"/>
                <a:gd name="f116" fmla="val 208"/>
                <a:gd name="f117" fmla="val 164"/>
                <a:gd name="f118" fmla="val 221"/>
                <a:gd name="f119" fmla="val 142"/>
                <a:gd name="f120" fmla="val 217"/>
                <a:gd name="f121" fmla="val 108"/>
                <a:gd name="f122" fmla="val 214"/>
                <a:gd name="f123" fmla="val 77"/>
                <a:gd name="f124" fmla="val 183"/>
                <a:gd name="f125" fmla="val 181"/>
                <a:gd name="f126" fmla="val 156"/>
                <a:gd name="f127" fmla="+- 0 0 -90"/>
                <a:gd name="f128" fmla="*/ f3 1 240"/>
                <a:gd name="f129" fmla="*/ f4 1 290"/>
                <a:gd name="f130" fmla="val f5"/>
                <a:gd name="f131" fmla="val f6"/>
                <a:gd name="f132" fmla="val f7"/>
                <a:gd name="f133" fmla="*/ f127 f0 1"/>
                <a:gd name="f134" fmla="+- f132 0 f130"/>
                <a:gd name="f135" fmla="+- f131 0 f130"/>
                <a:gd name="f136" fmla="*/ f133 1 f2"/>
                <a:gd name="f137" fmla="*/ f135 1 240"/>
                <a:gd name="f138" fmla="*/ f134 1 290"/>
                <a:gd name="f139" fmla="*/ 127 f135 1"/>
                <a:gd name="f140" fmla="*/ 200 f134 1"/>
                <a:gd name="f141" fmla="*/ 240 f134 1"/>
                <a:gd name="f142" fmla="*/ 168 f135 1"/>
                <a:gd name="f143" fmla="*/ 262 f134 1"/>
                <a:gd name="f144" fmla="*/ 275 f134 1"/>
                <a:gd name="f145" fmla="*/ 144 f135 1"/>
                <a:gd name="f146" fmla="*/ 285 f134 1"/>
                <a:gd name="f147" fmla="*/ 83 f135 1"/>
                <a:gd name="f148" fmla="*/ 284 f134 1"/>
                <a:gd name="f149" fmla="*/ 66 f135 1"/>
                <a:gd name="f150" fmla="*/ 271 f134 1"/>
                <a:gd name="f151" fmla="*/ 68 f135 1"/>
                <a:gd name="f152" fmla="*/ 263 f134 1"/>
                <a:gd name="f153" fmla="*/ 102 f135 1"/>
                <a:gd name="f154" fmla="*/ 244 f134 1"/>
                <a:gd name="f155" fmla="*/ 110 f135 1"/>
                <a:gd name="f156" fmla="*/ 241 f134 1"/>
                <a:gd name="f157" fmla="*/ 63 f135 1"/>
                <a:gd name="f158" fmla="*/ 192 f134 1"/>
                <a:gd name="f159" fmla="*/ 3 f135 1"/>
                <a:gd name="f160" fmla="*/ 134 f134 1"/>
                <a:gd name="f161" fmla="*/ 6 f135 1"/>
                <a:gd name="f162" fmla="*/ 86 f134 1"/>
                <a:gd name="f163" fmla="*/ 44 f135 1"/>
                <a:gd name="f164" fmla="*/ 4 f134 1"/>
                <a:gd name="f165" fmla="*/ 52 f135 1"/>
                <a:gd name="f166" fmla="*/ 0 f134 1"/>
                <a:gd name="f167" fmla="*/ 185 f135 1"/>
                <a:gd name="f168" fmla="*/ 192 f135 1"/>
                <a:gd name="f169" fmla="*/ 234 f135 1"/>
                <a:gd name="f170" fmla="*/ 103 f134 1"/>
                <a:gd name="f171" fmla="*/ 178 f135 1"/>
                <a:gd name="f172" fmla="*/ 191 f134 1"/>
                <a:gd name="f173" fmla="*/ 119 f135 1"/>
                <a:gd name="f174" fmla="*/ 17 f134 1"/>
                <a:gd name="f175" fmla="*/ 62 f135 1"/>
                <a:gd name="f176" fmla="*/ 54 f135 1"/>
                <a:gd name="f177" fmla="*/ 21 f134 1"/>
                <a:gd name="f178" fmla="*/ 19 f135 1"/>
                <a:gd name="f179" fmla="*/ 112 f134 1"/>
                <a:gd name="f180" fmla="*/ 170 f134 1"/>
                <a:gd name="f181" fmla="*/ 175 f135 1"/>
                <a:gd name="f182" fmla="*/ 174 f134 1"/>
                <a:gd name="f183" fmla="*/ 217 f135 1"/>
                <a:gd name="f184" fmla="*/ 108 f134 1"/>
                <a:gd name="f185" fmla="*/ 183 f135 1"/>
                <a:gd name="f186" fmla="*/ 22 f134 1"/>
                <a:gd name="f187" fmla="*/ 174 f135 1"/>
                <a:gd name="f188" fmla="+- f136 0 f1"/>
                <a:gd name="f189" fmla="*/ f139 1 240"/>
                <a:gd name="f190" fmla="*/ f140 1 290"/>
                <a:gd name="f191" fmla="*/ f141 1 290"/>
                <a:gd name="f192" fmla="*/ f142 1 240"/>
                <a:gd name="f193" fmla="*/ f143 1 290"/>
                <a:gd name="f194" fmla="*/ f144 1 290"/>
                <a:gd name="f195" fmla="*/ f145 1 240"/>
                <a:gd name="f196" fmla="*/ f146 1 290"/>
                <a:gd name="f197" fmla="*/ f147 1 240"/>
                <a:gd name="f198" fmla="*/ f148 1 290"/>
                <a:gd name="f199" fmla="*/ f149 1 240"/>
                <a:gd name="f200" fmla="*/ f150 1 290"/>
                <a:gd name="f201" fmla="*/ f151 1 240"/>
                <a:gd name="f202" fmla="*/ f152 1 290"/>
                <a:gd name="f203" fmla="*/ f153 1 240"/>
                <a:gd name="f204" fmla="*/ f154 1 290"/>
                <a:gd name="f205" fmla="*/ f155 1 240"/>
                <a:gd name="f206" fmla="*/ f156 1 290"/>
                <a:gd name="f207" fmla="*/ f157 1 240"/>
                <a:gd name="f208" fmla="*/ f158 1 290"/>
                <a:gd name="f209" fmla="*/ f159 1 240"/>
                <a:gd name="f210" fmla="*/ f160 1 290"/>
                <a:gd name="f211" fmla="*/ f161 1 240"/>
                <a:gd name="f212" fmla="*/ f162 1 290"/>
                <a:gd name="f213" fmla="*/ f163 1 240"/>
                <a:gd name="f214" fmla="*/ f164 1 290"/>
                <a:gd name="f215" fmla="*/ f165 1 240"/>
                <a:gd name="f216" fmla="*/ f166 1 290"/>
                <a:gd name="f217" fmla="*/ f167 1 240"/>
                <a:gd name="f218" fmla="*/ f168 1 240"/>
                <a:gd name="f219" fmla="*/ f169 1 240"/>
                <a:gd name="f220" fmla="*/ f170 1 290"/>
                <a:gd name="f221" fmla="*/ f171 1 240"/>
                <a:gd name="f222" fmla="*/ f172 1 290"/>
                <a:gd name="f223" fmla="*/ f173 1 240"/>
                <a:gd name="f224" fmla="*/ f174 1 290"/>
                <a:gd name="f225" fmla="*/ f175 1 240"/>
                <a:gd name="f226" fmla="*/ f176 1 240"/>
                <a:gd name="f227" fmla="*/ f177 1 290"/>
                <a:gd name="f228" fmla="*/ f178 1 240"/>
                <a:gd name="f229" fmla="*/ f179 1 290"/>
                <a:gd name="f230" fmla="*/ f180 1 290"/>
                <a:gd name="f231" fmla="*/ f181 1 240"/>
                <a:gd name="f232" fmla="*/ f182 1 290"/>
                <a:gd name="f233" fmla="*/ f183 1 240"/>
                <a:gd name="f234" fmla="*/ f184 1 290"/>
                <a:gd name="f235" fmla="*/ f185 1 240"/>
                <a:gd name="f236" fmla="*/ f186 1 290"/>
                <a:gd name="f237" fmla="*/ f187 1 240"/>
                <a:gd name="f238" fmla="*/ 0 1 f137"/>
                <a:gd name="f239" fmla="*/ f131 1 f137"/>
                <a:gd name="f240" fmla="*/ 0 1 f138"/>
                <a:gd name="f241" fmla="*/ f132 1 f138"/>
                <a:gd name="f242" fmla="*/ f189 1 f137"/>
                <a:gd name="f243" fmla="*/ f190 1 f138"/>
                <a:gd name="f244" fmla="*/ f191 1 f138"/>
                <a:gd name="f245" fmla="*/ f192 1 f137"/>
                <a:gd name="f246" fmla="*/ f193 1 f138"/>
                <a:gd name="f247" fmla="*/ f194 1 f138"/>
                <a:gd name="f248" fmla="*/ f195 1 f137"/>
                <a:gd name="f249" fmla="*/ f196 1 f138"/>
                <a:gd name="f250" fmla="*/ f197 1 f137"/>
                <a:gd name="f251" fmla="*/ f198 1 f138"/>
                <a:gd name="f252" fmla="*/ f199 1 f137"/>
                <a:gd name="f253" fmla="*/ f200 1 f138"/>
                <a:gd name="f254" fmla="*/ f201 1 f137"/>
                <a:gd name="f255" fmla="*/ f202 1 f138"/>
                <a:gd name="f256" fmla="*/ f203 1 f137"/>
                <a:gd name="f257" fmla="*/ f204 1 f138"/>
                <a:gd name="f258" fmla="*/ f205 1 f137"/>
                <a:gd name="f259" fmla="*/ f206 1 f138"/>
                <a:gd name="f260" fmla="*/ f207 1 f137"/>
                <a:gd name="f261" fmla="*/ f208 1 f138"/>
                <a:gd name="f262" fmla="*/ f209 1 f137"/>
                <a:gd name="f263" fmla="*/ f210 1 f138"/>
                <a:gd name="f264" fmla="*/ f211 1 f137"/>
                <a:gd name="f265" fmla="*/ f212 1 f138"/>
                <a:gd name="f266" fmla="*/ f213 1 f137"/>
                <a:gd name="f267" fmla="*/ f214 1 f138"/>
                <a:gd name="f268" fmla="*/ f215 1 f137"/>
                <a:gd name="f269" fmla="*/ f216 1 f138"/>
                <a:gd name="f270" fmla="*/ f217 1 f137"/>
                <a:gd name="f271" fmla="*/ f218 1 f137"/>
                <a:gd name="f272" fmla="*/ f219 1 f137"/>
                <a:gd name="f273" fmla="*/ f220 1 f138"/>
                <a:gd name="f274" fmla="*/ f221 1 f137"/>
                <a:gd name="f275" fmla="*/ f222 1 f138"/>
                <a:gd name="f276" fmla="*/ f223 1 f137"/>
                <a:gd name="f277" fmla="*/ f224 1 f138"/>
                <a:gd name="f278" fmla="*/ f225 1 f137"/>
                <a:gd name="f279" fmla="*/ f226 1 f137"/>
                <a:gd name="f280" fmla="*/ f227 1 f138"/>
                <a:gd name="f281" fmla="*/ f228 1 f137"/>
                <a:gd name="f282" fmla="*/ f229 1 f138"/>
                <a:gd name="f283" fmla="*/ f230 1 f138"/>
                <a:gd name="f284" fmla="*/ f231 1 f137"/>
                <a:gd name="f285" fmla="*/ f232 1 f138"/>
                <a:gd name="f286" fmla="*/ f233 1 f137"/>
                <a:gd name="f287" fmla="*/ f234 1 f138"/>
                <a:gd name="f288" fmla="*/ f235 1 f137"/>
                <a:gd name="f289" fmla="*/ f236 1 f138"/>
                <a:gd name="f290" fmla="*/ f237 1 f137"/>
                <a:gd name="f291" fmla="*/ f238 f128 1"/>
                <a:gd name="f292" fmla="*/ f239 f128 1"/>
                <a:gd name="f293" fmla="*/ f241 f129 1"/>
                <a:gd name="f294" fmla="*/ f240 f129 1"/>
                <a:gd name="f295" fmla="*/ f242 f128 1"/>
                <a:gd name="f296" fmla="*/ f243 f129 1"/>
                <a:gd name="f297" fmla="*/ f244 f129 1"/>
                <a:gd name="f298" fmla="*/ f245 f128 1"/>
                <a:gd name="f299" fmla="*/ f246 f129 1"/>
                <a:gd name="f300" fmla="*/ f247 f129 1"/>
                <a:gd name="f301" fmla="*/ f248 f128 1"/>
                <a:gd name="f302" fmla="*/ f249 f129 1"/>
                <a:gd name="f303" fmla="*/ f250 f128 1"/>
                <a:gd name="f304" fmla="*/ f251 f129 1"/>
                <a:gd name="f305" fmla="*/ f252 f128 1"/>
                <a:gd name="f306" fmla="*/ f253 f129 1"/>
                <a:gd name="f307" fmla="*/ f254 f128 1"/>
                <a:gd name="f308" fmla="*/ f255 f129 1"/>
                <a:gd name="f309" fmla="*/ f256 f128 1"/>
                <a:gd name="f310" fmla="*/ f257 f129 1"/>
                <a:gd name="f311" fmla="*/ f258 f128 1"/>
                <a:gd name="f312" fmla="*/ f259 f129 1"/>
                <a:gd name="f313" fmla="*/ f260 f128 1"/>
                <a:gd name="f314" fmla="*/ f261 f129 1"/>
                <a:gd name="f315" fmla="*/ f262 f128 1"/>
                <a:gd name="f316" fmla="*/ f263 f129 1"/>
                <a:gd name="f317" fmla="*/ f264 f128 1"/>
                <a:gd name="f318" fmla="*/ f265 f129 1"/>
                <a:gd name="f319" fmla="*/ f266 f128 1"/>
                <a:gd name="f320" fmla="*/ f267 f129 1"/>
                <a:gd name="f321" fmla="*/ f268 f128 1"/>
                <a:gd name="f322" fmla="*/ f269 f129 1"/>
                <a:gd name="f323" fmla="*/ f270 f128 1"/>
                <a:gd name="f324" fmla="*/ f271 f128 1"/>
                <a:gd name="f325" fmla="*/ f272 f128 1"/>
                <a:gd name="f326" fmla="*/ f273 f129 1"/>
                <a:gd name="f327" fmla="*/ f274 f128 1"/>
                <a:gd name="f328" fmla="*/ f275 f129 1"/>
                <a:gd name="f329" fmla="*/ f276 f128 1"/>
                <a:gd name="f330" fmla="*/ f277 f129 1"/>
                <a:gd name="f331" fmla="*/ f278 f128 1"/>
                <a:gd name="f332" fmla="*/ f279 f128 1"/>
                <a:gd name="f333" fmla="*/ f280 f129 1"/>
                <a:gd name="f334" fmla="*/ f281 f128 1"/>
                <a:gd name="f335" fmla="*/ f282 f129 1"/>
                <a:gd name="f336" fmla="*/ f283 f129 1"/>
                <a:gd name="f337" fmla="*/ f284 f128 1"/>
                <a:gd name="f338" fmla="*/ f285 f129 1"/>
                <a:gd name="f339" fmla="*/ f286 f128 1"/>
                <a:gd name="f340" fmla="*/ f287 f129 1"/>
                <a:gd name="f341" fmla="*/ f288 f128 1"/>
                <a:gd name="f342" fmla="*/ f289 f129 1"/>
                <a:gd name="f343" fmla="*/ f290 f1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8">
                  <a:pos x="f295" y="f296"/>
                </a:cxn>
                <a:cxn ang="f188">
                  <a:pos x="f295" y="f297"/>
                </a:cxn>
                <a:cxn ang="f188">
                  <a:pos x="f298" y="f299"/>
                </a:cxn>
                <a:cxn ang="f188">
                  <a:pos x="f298" y="f300"/>
                </a:cxn>
                <a:cxn ang="f188">
                  <a:pos x="f301" y="f302"/>
                </a:cxn>
                <a:cxn ang="f188">
                  <a:pos x="f303" y="f304"/>
                </a:cxn>
                <a:cxn ang="f188">
                  <a:pos x="f305" y="f306"/>
                </a:cxn>
                <a:cxn ang="f188">
                  <a:pos x="f307" y="f308"/>
                </a:cxn>
                <a:cxn ang="f188">
                  <a:pos x="f309" y="f310"/>
                </a:cxn>
                <a:cxn ang="f188">
                  <a:pos x="f311" y="f312"/>
                </a:cxn>
                <a:cxn ang="f188">
                  <a:pos x="f311" y="f296"/>
                </a:cxn>
                <a:cxn ang="f188">
                  <a:pos x="f313" y="f314"/>
                </a:cxn>
                <a:cxn ang="f188">
                  <a:pos x="f315" y="f316"/>
                </a:cxn>
                <a:cxn ang="f188">
                  <a:pos x="f317" y="f318"/>
                </a:cxn>
                <a:cxn ang="f188">
                  <a:pos x="f319" y="f320"/>
                </a:cxn>
                <a:cxn ang="f188">
                  <a:pos x="f321" y="f322"/>
                </a:cxn>
                <a:cxn ang="f188">
                  <a:pos x="f323" y="f322"/>
                </a:cxn>
                <a:cxn ang="f188">
                  <a:pos x="f324" y="f320"/>
                </a:cxn>
                <a:cxn ang="f188">
                  <a:pos x="f325" y="f326"/>
                </a:cxn>
                <a:cxn ang="f188">
                  <a:pos x="f327" y="f328"/>
                </a:cxn>
                <a:cxn ang="f188">
                  <a:pos x="f295" y="f296"/>
                </a:cxn>
                <a:cxn ang="f188">
                  <a:pos x="f329" y="f330"/>
                </a:cxn>
                <a:cxn ang="f188">
                  <a:pos x="f329" y="f330"/>
                </a:cxn>
                <a:cxn ang="f188">
                  <a:pos x="f331" y="f330"/>
                </a:cxn>
                <a:cxn ang="f188">
                  <a:pos x="f332" y="f333"/>
                </a:cxn>
                <a:cxn ang="f188">
                  <a:pos x="f334" y="f335"/>
                </a:cxn>
                <a:cxn ang="f188">
                  <a:pos x="f321" y="f336"/>
                </a:cxn>
                <a:cxn ang="f188">
                  <a:pos x="f337" y="f338"/>
                </a:cxn>
                <a:cxn ang="f188">
                  <a:pos x="f339" y="f340"/>
                </a:cxn>
                <a:cxn ang="f188">
                  <a:pos x="f341" y="f342"/>
                </a:cxn>
                <a:cxn ang="f188">
                  <a:pos x="f343" y="f330"/>
                </a:cxn>
                <a:cxn ang="f188">
                  <a:pos x="f329" y="f330"/>
                </a:cxn>
              </a:cxnLst>
              <a:rect l="f291" t="f294" r="f292" b="f293"/>
              <a:pathLst>
                <a:path w="240" h="290">
                  <a:moveTo>
                    <a:pt x="f8" y="f9"/>
                  </a:moveTo>
                  <a:cubicBezTo>
                    <a:pt x="f8" y="f10"/>
                    <a:pt x="f8" y="f11"/>
                    <a:pt x="f8" y="f6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18" y="f20"/>
                    <a:pt x="f16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7"/>
                    <a:pt x="f29" y="f30"/>
                    <a:pt x="f31" y="f25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38" y="f1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52"/>
                  </a:cubicBezTo>
                  <a:cubicBezTo>
                    <a:pt x="f51" y="f11"/>
                    <a:pt x="f51" y="f10"/>
                    <a:pt x="f51" y="f9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5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66"/>
                    <a:pt x="f77" y="f5"/>
                    <a:pt x="f78" y="f5"/>
                  </a:cubicBezTo>
                  <a:cubicBezTo>
                    <a:pt x="f79" y="f5"/>
                    <a:pt x="f80" y="f5"/>
                    <a:pt x="f81" y="f5"/>
                  </a:cubicBezTo>
                  <a:cubicBezTo>
                    <a:pt x="f82" y="f5"/>
                    <a:pt x="f83" y="f66"/>
                    <a:pt x="f58" y="f75"/>
                  </a:cubicBezTo>
                  <a:cubicBezTo>
                    <a:pt x="f84" y="f85"/>
                    <a:pt x="f86" y="f36"/>
                    <a:pt x="f87" y="f29"/>
                  </a:cubicBezTo>
                  <a:cubicBezTo>
                    <a:pt x="f6" y="f88"/>
                    <a:pt x="f89" y="f90"/>
                    <a:pt x="f91" y="f83"/>
                  </a:cubicBezTo>
                  <a:cubicBezTo>
                    <a:pt x="f22" y="f92"/>
                    <a:pt x="f26" y="f54"/>
                    <a:pt x="f8" y="f9"/>
                  </a:cubicBezTo>
                  <a:close/>
                  <a:moveTo>
                    <a:pt x="f93" y="f94"/>
                  </a:moveTo>
                  <a:cubicBezTo>
                    <a:pt x="f93" y="f94"/>
                    <a:pt x="f93" y="f94"/>
                    <a:pt x="f93" y="f94"/>
                  </a:cubicBezTo>
                  <a:cubicBezTo>
                    <a:pt x="f95" y="f94"/>
                    <a:pt x="f96" y="f94"/>
                    <a:pt x="f97" y="f94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77"/>
                    <a:pt x="f105" y="f106"/>
                    <a:pt x="f101" y="f107"/>
                  </a:cubicBezTo>
                  <a:cubicBezTo>
                    <a:pt x="f94" y="f108"/>
                    <a:pt x="f109" y="f110"/>
                    <a:pt x="f78" y="f111"/>
                  </a:cubicBezTo>
                  <a:cubicBezTo>
                    <a:pt x="f112" y="f113"/>
                    <a:pt x="f64" y="f113"/>
                    <a:pt x="f114" y="f11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22" y="f123"/>
                    <a:pt x="f9" y="f77"/>
                    <a:pt x="f124" y="f105"/>
                  </a:cubicBezTo>
                  <a:cubicBezTo>
                    <a:pt x="f125" y="f99"/>
                    <a:pt x="f91" y="f94"/>
                    <a:pt x="f115" y="f94"/>
                  </a:cubicBezTo>
                  <a:cubicBezTo>
                    <a:pt x="f126" y="f94"/>
                    <a:pt x="f108" y="f94"/>
                    <a:pt x="f93" y="f94"/>
                  </a:cubicBezTo>
                  <a:close/>
                </a:path>
              </a:pathLst>
            </a:custGeom>
            <a:solidFill>
              <a:srgbClr val="FFB7B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B4EBF412-22D6-E895-363B-E7BE1A999F5A}"/>
                </a:ext>
              </a:extLst>
            </p:cNvPr>
            <p:cNvSpPr/>
            <p:nvPr/>
          </p:nvSpPr>
          <p:spPr>
            <a:xfrm>
              <a:off x="1739902" y="2100267"/>
              <a:ext cx="620713" cy="2381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3"/>
                <a:gd name="f7" fmla="val 63"/>
                <a:gd name="f8" fmla="val 84"/>
                <a:gd name="f9" fmla="val 107"/>
                <a:gd name="f10" fmla="val 131"/>
                <a:gd name="f11" fmla="val 154"/>
                <a:gd name="f12" fmla="val 160"/>
                <a:gd name="f13" fmla="val 1"/>
                <a:gd name="f14" fmla="val 7"/>
                <a:gd name="f15" fmla="val 162"/>
                <a:gd name="f16" fmla="val 11"/>
                <a:gd name="f17" fmla="val 15"/>
                <a:gd name="f18" fmla="val 20"/>
                <a:gd name="f19" fmla="val 36"/>
                <a:gd name="f20" fmla="val 155"/>
                <a:gd name="f21" fmla="val 47"/>
                <a:gd name="f22" fmla="val 140"/>
                <a:gd name="f23" fmla="val 53"/>
                <a:gd name="f24" fmla="val 119"/>
                <a:gd name="f25" fmla="val 62"/>
                <a:gd name="f26" fmla="val 96"/>
                <a:gd name="f27" fmla="val 74"/>
                <a:gd name="f28" fmla="val 60"/>
                <a:gd name="f29" fmla="val 61"/>
                <a:gd name="f30" fmla="val 46"/>
                <a:gd name="f31" fmla="val 59"/>
                <a:gd name="f32" fmla="val 33"/>
                <a:gd name="f33" fmla="val 55"/>
                <a:gd name="f34" fmla="val 6"/>
                <a:gd name="f35" fmla="val 48"/>
                <a:gd name="f36" fmla="val 30"/>
                <a:gd name="f37" fmla="val 5"/>
                <a:gd name="f38" fmla="val 4"/>
                <a:gd name="f39" fmla="val 2"/>
                <a:gd name="f40" fmla="val 9"/>
                <a:gd name="f41" fmla="val 23"/>
                <a:gd name="f42" fmla="val 72"/>
                <a:gd name="f43" fmla="+- 0 0 -90"/>
                <a:gd name="f44" fmla="*/ f3 1 163"/>
                <a:gd name="f45" fmla="*/ f4 1 63"/>
                <a:gd name="f46" fmla="val f5"/>
                <a:gd name="f47" fmla="val f6"/>
                <a:gd name="f48" fmla="val f7"/>
                <a:gd name="f49" fmla="*/ f43 f0 1"/>
                <a:gd name="f50" fmla="+- f48 0 f46"/>
                <a:gd name="f51" fmla="+- f47 0 f46"/>
                <a:gd name="f52" fmla="*/ f49 1 f2"/>
                <a:gd name="f53" fmla="*/ f51 1 163"/>
                <a:gd name="f54" fmla="*/ f50 1 63"/>
                <a:gd name="f55" fmla="*/ 84 f51 1"/>
                <a:gd name="f56" fmla="*/ 0 f50 1"/>
                <a:gd name="f57" fmla="*/ 154 f51 1"/>
                <a:gd name="f58" fmla="*/ 163 f51 1"/>
                <a:gd name="f59" fmla="*/ 7 f50 1"/>
                <a:gd name="f60" fmla="*/ 20 f50 1"/>
                <a:gd name="f61" fmla="*/ 140 f51 1"/>
                <a:gd name="f62" fmla="*/ 53 f50 1"/>
                <a:gd name="f63" fmla="*/ 74 f51 1"/>
                <a:gd name="f64" fmla="*/ 62 f50 1"/>
                <a:gd name="f65" fmla="*/ 33 f51 1"/>
                <a:gd name="f66" fmla="*/ 55 f50 1"/>
                <a:gd name="f67" fmla="*/ 5 f51 1"/>
                <a:gd name="f68" fmla="*/ 4 f50 1"/>
                <a:gd name="f69" fmla="*/ 11 f51 1"/>
                <a:gd name="f70" fmla="*/ 48 f51 1"/>
                <a:gd name="f71" fmla="+- f52 0 f1"/>
                <a:gd name="f72" fmla="*/ f55 1 163"/>
                <a:gd name="f73" fmla="*/ f56 1 63"/>
                <a:gd name="f74" fmla="*/ f57 1 163"/>
                <a:gd name="f75" fmla="*/ f58 1 163"/>
                <a:gd name="f76" fmla="*/ f59 1 63"/>
                <a:gd name="f77" fmla="*/ f60 1 63"/>
                <a:gd name="f78" fmla="*/ f61 1 163"/>
                <a:gd name="f79" fmla="*/ f62 1 63"/>
                <a:gd name="f80" fmla="*/ f63 1 163"/>
                <a:gd name="f81" fmla="*/ f64 1 63"/>
                <a:gd name="f82" fmla="*/ f65 1 163"/>
                <a:gd name="f83" fmla="*/ f66 1 63"/>
                <a:gd name="f84" fmla="*/ f67 1 163"/>
                <a:gd name="f85" fmla="*/ f68 1 63"/>
                <a:gd name="f86" fmla="*/ f69 1 163"/>
                <a:gd name="f87" fmla="*/ f70 1 163"/>
                <a:gd name="f88" fmla="*/ 0 1 f53"/>
                <a:gd name="f89" fmla="*/ f47 1 f53"/>
                <a:gd name="f90" fmla="*/ 0 1 f54"/>
                <a:gd name="f91" fmla="*/ f48 1 f54"/>
                <a:gd name="f92" fmla="*/ f72 1 f53"/>
                <a:gd name="f93" fmla="*/ f73 1 f54"/>
                <a:gd name="f94" fmla="*/ f74 1 f53"/>
                <a:gd name="f95" fmla="*/ f75 1 f53"/>
                <a:gd name="f96" fmla="*/ f76 1 f54"/>
                <a:gd name="f97" fmla="*/ f77 1 f54"/>
                <a:gd name="f98" fmla="*/ f78 1 f53"/>
                <a:gd name="f99" fmla="*/ f79 1 f54"/>
                <a:gd name="f100" fmla="*/ f80 1 f53"/>
                <a:gd name="f101" fmla="*/ f81 1 f54"/>
                <a:gd name="f102" fmla="*/ f82 1 f53"/>
                <a:gd name="f103" fmla="*/ f83 1 f54"/>
                <a:gd name="f104" fmla="*/ f84 1 f53"/>
                <a:gd name="f105" fmla="*/ f85 1 f54"/>
                <a:gd name="f106" fmla="*/ f86 1 f53"/>
                <a:gd name="f107" fmla="*/ f87 1 f53"/>
                <a:gd name="f108" fmla="*/ f88 f44 1"/>
                <a:gd name="f109" fmla="*/ f89 f44 1"/>
                <a:gd name="f110" fmla="*/ f91 f45 1"/>
                <a:gd name="f111" fmla="*/ f90 f45 1"/>
                <a:gd name="f112" fmla="*/ f92 f44 1"/>
                <a:gd name="f113" fmla="*/ f93 f45 1"/>
                <a:gd name="f114" fmla="*/ f94 f44 1"/>
                <a:gd name="f115" fmla="*/ f95 f44 1"/>
                <a:gd name="f116" fmla="*/ f96 f45 1"/>
                <a:gd name="f117" fmla="*/ f97 f45 1"/>
                <a:gd name="f118" fmla="*/ f98 f44 1"/>
                <a:gd name="f119" fmla="*/ f99 f45 1"/>
                <a:gd name="f120" fmla="*/ f100 f44 1"/>
                <a:gd name="f121" fmla="*/ f101 f45 1"/>
                <a:gd name="f122" fmla="*/ f102 f44 1"/>
                <a:gd name="f123" fmla="*/ f103 f45 1"/>
                <a:gd name="f124" fmla="*/ f104 f44 1"/>
                <a:gd name="f125" fmla="*/ f105 f45 1"/>
                <a:gd name="f126" fmla="*/ f106 f44 1"/>
                <a:gd name="f127" fmla="*/ f107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112" y="f113"/>
                </a:cxn>
                <a:cxn ang="f71">
                  <a:pos x="f114" y="f113"/>
                </a:cxn>
                <a:cxn ang="f71">
                  <a:pos x="f115" y="f116"/>
                </a:cxn>
                <a:cxn ang="f71">
                  <a:pos x="f115" y="f117"/>
                </a:cxn>
                <a:cxn ang="f71">
                  <a:pos x="f118" y="f119"/>
                </a:cxn>
                <a:cxn ang="f71">
                  <a:pos x="f120" y="f121"/>
                </a:cxn>
                <a:cxn ang="f71">
                  <a:pos x="f122" y="f123"/>
                </a:cxn>
                <a:cxn ang="f71">
                  <a:pos x="f124" y="f125"/>
                </a:cxn>
                <a:cxn ang="f71">
                  <a:pos x="f126" y="f113"/>
                </a:cxn>
                <a:cxn ang="f71">
                  <a:pos x="f127" y="f113"/>
                </a:cxn>
                <a:cxn ang="f71">
                  <a:pos x="f112" y="f113"/>
                </a:cxn>
                <a:cxn ang="f71">
                  <a:pos x="f112" y="f113"/>
                </a:cxn>
              </a:cxnLst>
              <a:rect l="f108" t="f111" r="f109" b="f110"/>
              <a:pathLst>
                <a:path w="163" h="63">
                  <a:moveTo>
                    <a:pt x="f8" y="f5"/>
                  </a:moveTo>
                  <a:cubicBezTo>
                    <a:pt x="f9" y="f5"/>
                    <a:pt x="f10" y="f5"/>
                    <a:pt x="f11" y="f5"/>
                  </a:cubicBezTo>
                  <a:cubicBezTo>
                    <a:pt x="f12" y="f5"/>
                    <a:pt x="f6" y="f13"/>
                    <a:pt x="f6" y="f14"/>
                  </a:cubicBezTo>
                  <a:cubicBezTo>
                    <a:pt x="f15" y="f16"/>
                    <a:pt x="f6" y="f17"/>
                    <a:pt x="f6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7"/>
                    <a:pt x="f27" y="f25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5" y="f36"/>
                    <a:pt x="f37" y="f38"/>
                  </a:cubicBezTo>
                  <a:cubicBezTo>
                    <a:pt x="f37" y="f39"/>
                    <a:pt x="f40" y="f5"/>
                    <a:pt x="f16" y="f5"/>
                  </a:cubicBezTo>
                  <a:cubicBezTo>
                    <a:pt x="f41" y="f5"/>
                    <a:pt x="f19" y="f5"/>
                    <a:pt x="f35" y="f5"/>
                  </a:cubicBezTo>
                  <a:cubicBezTo>
                    <a:pt x="f28" y="f5"/>
                    <a:pt x="f42" y="f5"/>
                    <a:pt x="f8" y="f5"/>
                  </a:cubicBezTo>
                  <a:cubicBezTo>
                    <a:pt x="f8" y="f5"/>
                    <a:pt x="f8" y="f5"/>
                    <a:pt x="f8" y="f5"/>
                  </a:cubicBezTo>
                  <a:close/>
                </a:path>
              </a:pathLst>
            </a:custGeom>
            <a:solidFill>
              <a:srgbClr val="FFB7B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3" name="Grupo 27">
            <a:extLst>
              <a:ext uri="{FF2B5EF4-FFF2-40B4-BE49-F238E27FC236}">
                <a16:creationId xmlns:a16="http://schemas.microsoft.com/office/drawing/2014/main" id="{8C37107B-A5CD-50EC-2F48-490520E39A84}"/>
              </a:ext>
            </a:extLst>
          </p:cNvPr>
          <p:cNvGrpSpPr/>
          <p:nvPr/>
        </p:nvGrpSpPr>
        <p:grpSpPr>
          <a:xfrm>
            <a:off x="5084182" y="1706087"/>
            <a:ext cx="912808" cy="1103315"/>
            <a:chOff x="5084182" y="1706087"/>
            <a:chExt cx="912808" cy="1103315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D464FB04-4D48-DFD9-4D0B-E63D44DEF1B5}"/>
                </a:ext>
              </a:extLst>
            </p:cNvPr>
            <p:cNvSpPr/>
            <p:nvPr/>
          </p:nvSpPr>
          <p:spPr>
            <a:xfrm>
              <a:off x="5084182" y="1706087"/>
              <a:ext cx="912808" cy="11033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0"/>
                <a:gd name="f7" fmla="val 290"/>
                <a:gd name="f8" fmla="val 127"/>
                <a:gd name="f9" fmla="val 200"/>
                <a:gd name="f10" fmla="val 213"/>
                <a:gd name="f11" fmla="val 227"/>
                <a:gd name="f12" fmla="val 141"/>
                <a:gd name="f13" fmla="val 247"/>
                <a:gd name="f14" fmla="val 154"/>
                <a:gd name="f15" fmla="val 255"/>
                <a:gd name="f16" fmla="val 168"/>
                <a:gd name="f17" fmla="val 262"/>
                <a:gd name="f18" fmla="val 173"/>
                <a:gd name="f19" fmla="val 265"/>
                <a:gd name="f20" fmla="val 272"/>
                <a:gd name="f21" fmla="val 275"/>
                <a:gd name="f22" fmla="val 161"/>
                <a:gd name="f23" fmla="val 280"/>
                <a:gd name="f24" fmla="val 152"/>
                <a:gd name="f25" fmla="val 284"/>
                <a:gd name="f26" fmla="val 144"/>
                <a:gd name="f27" fmla="val 285"/>
                <a:gd name="f28" fmla="val 123"/>
                <a:gd name="f29" fmla="val 103"/>
                <a:gd name="f30" fmla="val 289"/>
                <a:gd name="f31" fmla="val 83"/>
                <a:gd name="f32" fmla="val 76"/>
                <a:gd name="f33" fmla="val 282"/>
                <a:gd name="f34" fmla="val 70"/>
                <a:gd name="f35" fmla="val 278"/>
                <a:gd name="f36" fmla="val 66"/>
                <a:gd name="f37" fmla="val 271"/>
                <a:gd name="f38" fmla="val 64"/>
                <a:gd name="f39" fmla="val 268"/>
                <a:gd name="f40" fmla="val 68"/>
                <a:gd name="f41" fmla="val 263"/>
                <a:gd name="f42" fmla="val 80"/>
                <a:gd name="f43" fmla="val 256"/>
                <a:gd name="f44" fmla="val 91"/>
                <a:gd name="f45" fmla="val 250"/>
                <a:gd name="f46" fmla="val 102"/>
                <a:gd name="f47" fmla="val 244"/>
                <a:gd name="f48" fmla="val 104"/>
                <a:gd name="f49" fmla="val 242"/>
                <a:gd name="f50" fmla="val 107"/>
                <a:gd name="f51" fmla="val 110"/>
                <a:gd name="f52" fmla="val 241"/>
                <a:gd name="f53" fmla="val 94"/>
                <a:gd name="f54" fmla="val 197"/>
                <a:gd name="f55" fmla="val 78"/>
                <a:gd name="f56" fmla="val 196"/>
                <a:gd name="f57" fmla="val 63"/>
                <a:gd name="f58" fmla="val 192"/>
                <a:gd name="f59" fmla="val 32"/>
                <a:gd name="f60" fmla="val 184"/>
                <a:gd name="f61" fmla="val 9"/>
                <a:gd name="f62" fmla="val 167"/>
                <a:gd name="f63" fmla="val 3"/>
                <a:gd name="f64" fmla="val 134"/>
                <a:gd name="f65" fmla="val 117"/>
                <a:gd name="f66" fmla="val 2"/>
                <a:gd name="f67" fmla="val 101"/>
                <a:gd name="f68" fmla="val 6"/>
                <a:gd name="f69" fmla="val 86"/>
                <a:gd name="f70" fmla="val 14"/>
                <a:gd name="f71" fmla="val 56"/>
                <a:gd name="f72" fmla="val 27"/>
                <a:gd name="f73" fmla="val 29"/>
                <a:gd name="f74" fmla="val 44"/>
                <a:gd name="f75" fmla="val 4"/>
                <a:gd name="f76" fmla="val 46"/>
                <a:gd name="f77" fmla="val 49"/>
                <a:gd name="f78" fmla="val 52"/>
                <a:gd name="f79" fmla="val 96"/>
                <a:gd name="f80" fmla="val 140"/>
                <a:gd name="f81" fmla="val 185"/>
                <a:gd name="f82" fmla="val 187"/>
                <a:gd name="f83" fmla="val 191"/>
                <a:gd name="f84" fmla="val 212"/>
                <a:gd name="f85" fmla="val 34"/>
                <a:gd name="f86" fmla="val 229"/>
                <a:gd name="f87" fmla="val 234"/>
                <a:gd name="f88" fmla="val 147"/>
                <a:gd name="f89" fmla="val 220"/>
                <a:gd name="f90" fmla="val 179"/>
                <a:gd name="f91" fmla="val 178"/>
                <a:gd name="f92" fmla="val 195"/>
                <a:gd name="f93" fmla="val 119"/>
                <a:gd name="f94" fmla="val 17"/>
                <a:gd name="f95" fmla="val 100"/>
                <a:gd name="f96" fmla="val 81"/>
                <a:gd name="f97" fmla="val 62"/>
                <a:gd name="f98" fmla="val 59"/>
                <a:gd name="f99" fmla="val 18"/>
                <a:gd name="f100" fmla="val 55"/>
                <a:gd name="f101" fmla="val 19"/>
                <a:gd name="f102" fmla="val 54"/>
                <a:gd name="f103" fmla="val 21"/>
                <a:gd name="f104" fmla="val 36"/>
                <a:gd name="f105" fmla="val 22"/>
                <a:gd name="f106" fmla="val 79"/>
                <a:gd name="f107" fmla="val 112"/>
                <a:gd name="f108" fmla="val 137"/>
                <a:gd name="f109" fmla="val 26"/>
                <a:gd name="f110" fmla="val 159"/>
                <a:gd name="f111" fmla="val 170"/>
                <a:gd name="f112" fmla="val 92"/>
                <a:gd name="f113" fmla="val 186"/>
                <a:gd name="f114" fmla="val 175"/>
                <a:gd name="f115" fmla="val 174"/>
                <a:gd name="f116" fmla="val 208"/>
                <a:gd name="f117" fmla="val 164"/>
                <a:gd name="f118" fmla="val 221"/>
                <a:gd name="f119" fmla="val 142"/>
                <a:gd name="f120" fmla="val 217"/>
                <a:gd name="f121" fmla="val 108"/>
                <a:gd name="f122" fmla="val 214"/>
                <a:gd name="f123" fmla="val 77"/>
                <a:gd name="f124" fmla="val 183"/>
                <a:gd name="f125" fmla="val 181"/>
                <a:gd name="f126" fmla="val 156"/>
                <a:gd name="f127" fmla="+- 0 0 -90"/>
                <a:gd name="f128" fmla="*/ f3 1 240"/>
                <a:gd name="f129" fmla="*/ f4 1 290"/>
                <a:gd name="f130" fmla="val f5"/>
                <a:gd name="f131" fmla="val f6"/>
                <a:gd name="f132" fmla="val f7"/>
                <a:gd name="f133" fmla="*/ f127 f0 1"/>
                <a:gd name="f134" fmla="+- f132 0 f130"/>
                <a:gd name="f135" fmla="+- f131 0 f130"/>
                <a:gd name="f136" fmla="*/ f133 1 f2"/>
                <a:gd name="f137" fmla="*/ f135 1 240"/>
                <a:gd name="f138" fmla="*/ f134 1 290"/>
                <a:gd name="f139" fmla="*/ 127 f135 1"/>
                <a:gd name="f140" fmla="*/ 200 f134 1"/>
                <a:gd name="f141" fmla="*/ 240 f134 1"/>
                <a:gd name="f142" fmla="*/ 168 f135 1"/>
                <a:gd name="f143" fmla="*/ 262 f134 1"/>
                <a:gd name="f144" fmla="*/ 275 f134 1"/>
                <a:gd name="f145" fmla="*/ 144 f135 1"/>
                <a:gd name="f146" fmla="*/ 285 f134 1"/>
                <a:gd name="f147" fmla="*/ 83 f135 1"/>
                <a:gd name="f148" fmla="*/ 284 f134 1"/>
                <a:gd name="f149" fmla="*/ 66 f135 1"/>
                <a:gd name="f150" fmla="*/ 271 f134 1"/>
                <a:gd name="f151" fmla="*/ 68 f135 1"/>
                <a:gd name="f152" fmla="*/ 263 f134 1"/>
                <a:gd name="f153" fmla="*/ 102 f135 1"/>
                <a:gd name="f154" fmla="*/ 244 f134 1"/>
                <a:gd name="f155" fmla="*/ 110 f135 1"/>
                <a:gd name="f156" fmla="*/ 241 f134 1"/>
                <a:gd name="f157" fmla="*/ 63 f135 1"/>
                <a:gd name="f158" fmla="*/ 192 f134 1"/>
                <a:gd name="f159" fmla="*/ 3 f135 1"/>
                <a:gd name="f160" fmla="*/ 134 f134 1"/>
                <a:gd name="f161" fmla="*/ 6 f135 1"/>
                <a:gd name="f162" fmla="*/ 86 f134 1"/>
                <a:gd name="f163" fmla="*/ 44 f135 1"/>
                <a:gd name="f164" fmla="*/ 4 f134 1"/>
                <a:gd name="f165" fmla="*/ 52 f135 1"/>
                <a:gd name="f166" fmla="*/ 0 f134 1"/>
                <a:gd name="f167" fmla="*/ 185 f135 1"/>
                <a:gd name="f168" fmla="*/ 192 f135 1"/>
                <a:gd name="f169" fmla="*/ 234 f135 1"/>
                <a:gd name="f170" fmla="*/ 103 f134 1"/>
                <a:gd name="f171" fmla="*/ 178 f135 1"/>
                <a:gd name="f172" fmla="*/ 191 f134 1"/>
                <a:gd name="f173" fmla="*/ 119 f135 1"/>
                <a:gd name="f174" fmla="*/ 17 f134 1"/>
                <a:gd name="f175" fmla="*/ 62 f135 1"/>
                <a:gd name="f176" fmla="*/ 54 f135 1"/>
                <a:gd name="f177" fmla="*/ 21 f134 1"/>
                <a:gd name="f178" fmla="*/ 19 f135 1"/>
                <a:gd name="f179" fmla="*/ 112 f134 1"/>
                <a:gd name="f180" fmla="*/ 170 f134 1"/>
                <a:gd name="f181" fmla="*/ 175 f135 1"/>
                <a:gd name="f182" fmla="*/ 174 f134 1"/>
                <a:gd name="f183" fmla="*/ 217 f135 1"/>
                <a:gd name="f184" fmla="*/ 108 f134 1"/>
                <a:gd name="f185" fmla="*/ 183 f135 1"/>
                <a:gd name="f186" fmla="*/ 22 f134 1"/>
                <a:gd name="f187" fmla="*/ 174 f135 1"/>
                <a:gd name="f188" fmla="+- f136 0 f1"/>
                <a:gd name="f189" fmla="*/ f139 1 240"/>
                <a:gd name="f190" fmla="*/ f140 1 290"/>
                <a:gd name="f191" fmla="*/ f141 1 290"/>
                <a:gd name="f192" fmla="*/ f142 1 240"/>
                <a:gd name="f193" fmla="*/ f143 1 290"/>
                <a:gd name="f194" fmla="*/ f144 1 290"/>
                <a:gd name="f195" fmla="*/ f145 1 240"/>
                <a:gd name="f196" fmla="*/ f146 1 290"/>
                <a:gd name="f197" fmla="*/ f147 1 240"/>
                <a:gd name="f198" fmla="*/ f148 1 290"/>
                <a:gd name="f199" fmla="*/ f149 1 240"/>
                <a:gd name="f200" fmla="*/ f150 1 290"/>
                <a:gd name="f201" fmla="*/ f151 1 240"/>
                <a:gd name="f202" fmla="*/ f152 1 290"/>
                <a:gd name="f203" fmla="*/ f153 1 240"/>
                <a:gd name="f204" fmla="*/ f154 1 290"/>
                <a:gd name="f205" fmla="*/ f155 1 240"/>
                <a:gd name="f206" fmla="*/ f156 1 290"/>
                <a:gd name="f207" fmla="*/ f157 1 240"/>
                <a:gd name="f208" fmla="*/ f158 1 290"/>
                <a:gd name="f209" fmla="*/ f159 1 240"/>
                <a:gd name="f210" fmla="*/ f160 1 290"/>
                <a:gd name="f211" fmla="*/ f161 1 240"/>
                <a:gd name="f212" fmla="*/ f162 1 290"/>
                <a:gd name="f213" fmla="*/ f163 1 240"/>
                <a:gd name="f214" fmla="*/ f164 1 290"/>
                <a:gd name="f215" fmla="*/ f165 1 240"/>
                <a:gd name="f216" fmla="*/ f166 1 290"/>
                <a:gd name="f217" fmla="*/ f167 1 240"/>
                <a:gd name="f218" fmla="*/ f168 1 240"/>
                <a:gd name="f219" fmla="*/ f169 1 240"/>
                <a:gd name="f220" fmla="*/ f170 1 290"/>
                <a:gd name="f221" fmla="*/ f171 1 240"/>
                <a:gd name="f222" fmla="*/ f172 1 290"/>
                <a:gd name="f223" fmla="*/ f173 1 240"/>
                <a:gd name="f224" fmla="*/ f174 1 290"/>
                <a:gd name="f225" fmla="*/ f175 1 240"/>
                <a:gd name="f226" fmla="*/ f176 1 240"/>
                <a:gd name="f227" fmla="*/ f177 1 290"/>
                <a:gd name="f228" fmla="*/ f178 1 240"/>
                <a:gd name="f229" fmla="*/ f179 1 290"/>
                <a:gd name="f230" fmla="*/ f180 1 290"/>
                <a:gd name="f231" fmla="*/ f181 1 240"/>
                <a:gd name="f232" fmla="*/ f182 1 290"/>
                <a:gd name="f233" fmla="*/ f183 1 240"/>
                <a:gd name="f234" fmla="*/ f184 1 290"/>
                <a:gd name="f235" fmla="*/ f185 1 240"/>
                <a:gd name="f236" fmla="*/ f186 1 290"/>
                <a:gd name="f237" fmla="*/ f187 1 240"/>
                <a:gd name="f238" fmla="*/ 0 1 f137"/>
                <a:gd name="f239" fmla="*/ f131 1 f137"/>
                <a:gd name="f240" fmla="*/ 0 1 f138"/>
                <a:gd name="f241" fmla="*/ f132 1 f138"/>
                <a:gd name="f242" fmla="*/ f189 1 f137"/>
                <a:gd name="f243" fmla="*/ f190 1 f138"/>
                <a:gd name="f244" fmla="*/ f191 1 f138"/>
                <a:gd name="f245" fmla="*/ f192 1 f137"/>
                <a:gd name="f246" fmla="*/ f193 1 f138"/>
                <a:gd name="f247" fmla="*/ f194 1 f138"/>
                <a:gd name="f248" fmla="*/ f195 1 f137"/>
                <a:gd name="f249" fmla="*/ f196 1 f138"/>
                <a:gd name="f250" fmla="*/ f197 1 f137"/>
                <a:gd name="f251" fmla="*/ f198 1 f138"/>
                <a:gd name="f252" fmla="*/ f199 1 f137"/>
                <a:gd name="f253" fmla="*/ f200 1 f138"/>
                <a:gd name="f254" fmla="*/ f201 1 f137"/>
                <a:gd name="f255" fmla="*/ f202 1 f138"/>
                <a:gd name="f256" fmla="*/ f203 1 f137"/>
                <a:gd name="f257" fmla="*/ f204 1 f138"/>
                <a:gd name="f258" fmla="*/ f205 1 f137"/>
                <a:gd name="f259" fmla="*/ f206 1 f138"/>
                <a:gd name="f260" fmla="*/ f207 1 f137"/>
                <a:gd name="f261" fmla="*/ f208 1 f138"/>
                <a:gd name="f262" fmla="*/ f209 1 f137"/>
                <a:gd name="f263" fmla="*/ f210 1 f138"/>
                <a:gd name="f264" fmla="*/ f211 1 f137"/>
                <a:gd name="f265" fmla="*/ f212 1 f138"/>
                <a:gd name="f266" fmla="*/ f213 1 f137"/>
                <a:gd name="f267" fmla="*/ f214 1 f138"/>
                <a:gd name="f268" fmla="*/ f215 1 f137"/>
                <a:gd name="f269" fmla="*/ f216 1 f138"/>
                <a:gd name="f270" fmla="*/ f217 1 f137"/>
                <a:gd name="f271" fmla="*/ f218 1 f137"/>
                <a:gd name="f272" fmla="*/ f219 1 f137"/>
                <a:gd name="f273" fmla="*/ f220 1 f138"/>
                <a:gd name="f274" fmla="*/ f221 1 f137"/>
                <a:gd name="f275" fmla="*/ f222 1 f138"/>
                <a:gd name="f276" fmla="*/ f223 1 f137"/>
                <a:gd name="f277" fmla="*/ f224 1 f138"/>
                <a:gd name="f278" fmla="*/ f225 1 f137"/>
                <a:gd name="f279" fmla="*/ f226 1 f137"/>
                <a:gd name="f280" fmla="*/ f227 1 f138"/>
                <a:gd name="f281" fmla="*/ f228 1 f137"/>
                <a:gd name="f282" fmla="*/ f229 1 f138"/>
                <a:gd name="f283" fmla="*/ f230 1 f138"/>
                <a:gd name="f284" fmla="*/ f231 1 f137"/>
                <a:gd name="f285" fmla="*/ f232 1 f138"/>
                <a:gd name="f286" fmla="*/ f233 1 f137"/>
                <a:gd name="f287" fmla="*/ f234 1 f138"/>
                <a:gd name="f288" fmla="*/ f235 1 f137"/>
                <a:gd name="f289" fmla="*/ f236 1 f138"/>
                <a:gd name="f290" fmla="*/ f237 1 f137"/>
                <a:gd name="f291" fmla="*/ f238 f128 1"/>
                <a:gd name="f292" fmla="*/ f239 f128 1"/>
                <a:gd name="f293" fmla="*/ f241 f129 1"/>
                <a:gd name="f294" fmla="*/ f240 f129 1"/>
                <a:gd name="f295" fmla="*/ f242 f128 1"/>
                <a:gd name="f296" fmla="*/ f243 f129 1"/>
                <a:gd name="f297" fmla="*/ f244 f129 1"/>
                <a:gd name="f298" fmla="*/ f245 f128 1"/>
                <a:gd name="f299" fmla="*/ f246 f129 1"/>
                <a:gd name="f300" fmla="*/ f247 f129 1"/>
                <a:gd name="f301" fmla="*/ f248 f128 1"/>
                <a:gd name="f302" fmla="*/ f249 f129 1"/>
                <a:gd name="f303" fmla="*/ f250 f128 1"/>
                <a:gd name="f304" fmla="*/ f251 f129 1"/>
                <a:gd name="f305" fmla="*/ f252 f128 1"/>
                <a:gd name="f306" fmla="*/ f253 f129 1"/>
                <a:gd name="f307" fmla="*/ f254 f128 1"/>
                <a:gd name="f308" fmla="*/ f255 f129 1"/>
                <a:gd name="f309" fmla="*/ f256 f128 1"/>
                <a:gd name="f310" fmla="*/ f257 f129 1"/>
                <a:gd name="f311" fmla="*/ f258 f128 1"/>
                <a:gd name="f312" fmla="*/ f259 f129 1"/>
                <a:gd name="f313" fmla="*/ f260 f128 1"/>
                <a:gd name="f314" fmla="*/ f261 f129 1"/>
                <a:gd name="f315" fmla="*/ f262 f128 1"/>
                <a:gd name="f316" fmla="*/ f263 f129 1"/>
                <a:gd name="f317" fmla="*/ f264 f128 1"/>
                <a:gd name="f318" fmla="*/ f265 f129 1"/>
                <a:gd name="f319" fmla="*/ f266 f128 1"/>
                <a:gd name="f320" fmla="*/ f267 f129 1"/>
                <a:gd name="f321" fmla="*/ f268 f128 1"/>
                <a:gd name="f322" fmla="*/ f269 f129 1"/>
                <a:gd name="f323" fmla="*/ f270 f128 1"/>
                <a:gd name="f324" fmla="*/ f271 f128 1"/>
                <a:gd name="f325" fmla="*/ f272 f128 1"/>
                <a:gd name="f326" fmla="*/ f273 f129 1"/>
                <a:gd name="f327" fmla="*/ f274 f128 1"/>
                <a:gd name="f328" fmla="*/ f275 f129 1"/>
                <a:gd name="f329" fmla="*/ f276 f128 1"/>
                <a:gd name="f330" fmla="*/ f277 f129 1"/>
                <a:gd name="f331" fmla="*/ f278 f128 1"/>
                <a:gd name="f332" fmla="*/ f279 f128 1"/>
                <a:gd name="f333" fmla="*/ f280 f129 1"/>
                <a:gd name="f334" fmla="*/ f281 f128 1"/>
                <a:gd name="f335" fmla="*/ f282 f129 1"/>
                <a:gd name="f336" fmla="*/ f283 f129 1"/>
                <a:gd name="f337" fmla="*/ f284 f128 1"/>
                <a:gd name="f338" fmla="*/ f285 f129 1"/>
                <a:gd name="f339" fmla="*/ f286 f128 1"/>
                <a:gd name="f340" fmla="*/ f287 f129 1"/>
                <a:gd name="f341" fmla="*/ f288 f128 1"/>
                <a:gd name="f342" fmla="*/ f289 f129 1"/>
                <a:gd name="f343" fmla="*/ f290 f1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8">
                  <a:pos x="f295" y="f296"/>
                </a:cxn>
                <a:cxn ang="f188">
                  <a:pos x="f295" y="f297"/>
                </a:cxn>
                <a:cxn ang="f188">
                  <a:pos x="f298" y="f299"/>
                </a:cxn>
                <a:cxn ang="f188">
                  <a:pos x="f298" y="f300"/>
                </a:cxn>
                <a:cxn ang="f188">
                  <a:pos x="f301" y="f302"/>
                </a:cxn>
                <a:cxn ang="f188">
                  <a:pos x="f303" y="f304"/>
                </a:cxn>
                <a:cxn ang="f188">
                  <a:pos x="f305" y="f306"/>
                </a:cxn>
                <a:cxn ang="f188">
                  <a:pos x="f307" y="f308"/>
                </a:cxn>
                <a:cxn ang="f188">
                  <a:pos x="f309" y="f310"/>
                </a:cxn>
                <a:cxn ang="f188">
                  <a:pos x="f311" y="f312"/>
                </a:cxn>
                <a:cxn ang="f188">
                  <a:pos x="f311" y="f296"/>
                </a:cxn>
                <a:cxn ang="f188">
                  <a:pos x="f313" y="f314"/>
                </a:cxn>
                <a:cxn ang="f188">
                  <a:pos x="f315" y="f316"/>
                </a:cxn>
                <a:cxn ang="f188">
                  <a:pos x="f317" y="f318"/>
                </a:cxn>
                <a:cxn ang="f188">
                  <a:pos x="f319" y="f320"/>
                </a:cxn>
                <a:cxn ang="f188">
                  <a:pos x="f321" y="f322"/>
                </a:cxn>
                <a:cxn ang="f188">
                  <a:pos x="f323" y="f322"/>
                </a:cxn>
                <a:cxn ang="f188">
                  <a:pos x="f324" y="f320"/>
                </a:cxn>
                <a:cxn ang="f188">
                  <a:pos x="f325" y="f326"/>
                </a:cxn>
                <a:cxn ang="f188">
                  <a:pos x="f327" y="f328"/>
                </a:cxn>
                <a:cxn ang="f188">
                  <a:pos x="f295" y="f296"/>
                </a:cxn>
                <a:cxn ang="f188">
                  <a:pos x="f329" y="f330"/>
                </a:cxn>
                <a:cxn ang="f188">
                  <a:pos x="f329" y="f330"/>
                </a:cxn>
                <a:cxn ang="f188">
                  <a:pos x="f331" y="f330"/>
                </a:cxn>
                <a:cxn ang="f188">
                  <a:pos x="f332" y="f333"/>
                </a:cxn>
                <a:cxn ang="f188">
                  <a:pos x="f334" y="f335"/>
                </a:cxn>
                <a:cxn ang="f188">
                  <a:pos x="f321" y="f336"/>
                </a:cxn>
                <a:cxn ang="f188">
                  <a:pos x="f337" y="f338"/>
                </a:cxn>
                <a:cxn ang="f188">
                  <a:pos x="f339" y="f340"/>
                </a:cxn>
                <a:cxn ang="f188">
                  <a:pos x="f341" y="f342"/>
                </a:cxn>
                <a:cxn ang="f188">
                  <a:pos x="f343" y="f330"/>
                </a:cxn>
                <a:cxn ang="f188">
                  <a:pos x="f329" y="f330"/>
                </a:cxn>
              </a:cxnLst>
              <a:rect l="f291" t="f294" r="f292" b="f293"/>
              <a:pathLst>
                <a:path w="240" h="290">
                  <a:moveTo>
                    <a:pt x="f8" y="f9"/>
                  </a:moveTo>
                  <a:cubicBezTo>
                    <a:pt x="f8" y="f10"/>
                    <a:pt x="f8" y="f11"/>
                    <a:pt x="f8" y="f6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18" y="f20"/>
                    <a:pt x="f16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7"/>
                    <a:pt x="f29" y="f30"/>
                    <a:pt x="f31" y="f25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38" y="f1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52"/>
                  </a:cubicBezTo>
                  <a:cubicBezTo>
                    <a:pt x="f51" y="f11"/>
                    <a:pt x="f51" y="f10"/>
                    <a:pt x="f51" y="f9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5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66"/>
                    <a:pt x="f77" y="f5"/>
                    <a:pt x="f78" y="f5"/>
                  </a:cubicBezTo>
                  <a:cubicBezTo>
                    <a:pt x="f79" y="f5"/>
                    <a:pt x="f80" y="f5"/>
                    <a:pt x="f81" y="f5"/>
                  </a:cubicBezTo>
                  <a:cubicBezTo>
                    <a:pt x="f82" y="f5"/>
                    <a:pt x="f83" y="f66"/>
                    <a:pt x="f58" y="f75"/>
                  </a:cubicBezTo>
                  <a:cubicBezTo>
                    <a:pt x="f84" y="f85"/>
                    <a:pt x="f86" y="f36"/>
                    <a:pt x="f87" y="f29"/>
                  </a:cubicBezTo>
                  <a:cubicBezTo>
                    <a:pt x="f6" y="f88"/>
                    <a:pt x="f89" y="f90"/>
                    <a:pt x="f91" y="f83"/>
                  </a:cubicBezTo>
                  <a:cubicBezTo>
                    <a:pt x="f22" y="f92"/>
                    <a:pt x="f26" y="f54"/>
                    <a:pt x="f8" y="f9"/>
                  </a:cubicBezTo>
                  <a:close/>
                  <a:moveTo>
                    <a:pt x="f93" y="f94"/>
                  </a:moveTo>
                  <a:cubicBezTo>
                    <a:pt x="f93" y="f94"/>
                    <a:pt x="f93" y="f94"/>
                    <a:pt x="f93" y="f94"/>
                  </a:cubicBezTo>
                  <a:cubicBezTo>
                    <a:pt x="f95" y="f94"/>
                    <a:pt x="f96" y="f94"/>
                    <a:pt x="f97" y="f94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77"/>
                    <a:pt x="f105" y="f106"/>
                    <a:pt x="f101" y="f107"/>
                  </a:cubicBezTo>
                  <a:cubicBezTo>
                    <a:pt x="f94" y="f108"/>
                    <a:pt x="f109" y="f110"/>
                    <a:pt x="f78" y="f111"/>
                  </a:cubicBezTo>
                  <a:cubicBezTo>
                    <a:pt x="f112" y="f113"/>
                    <a:pt x="f64" y="f113"/>
                    <a:pt x="f114" y="f11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22" y="f123"/>
                    <a:pt x="f9" y="f77"/>
                    <a:pt x="f124" y="f105"/>
                  </a:cubicBezTo>
                  <a:cubicBezTo>
                    <a:pt x="f125" y="f99"/>
                    <a:pt x="f91" y="f94"/>
                    <a:pt x="f115" y="f94"/>
                  </a:cubicBezTo>
                  <a:cubicBezTo>
                    <a:pt x="f126" y="f94"/>
                    <a:pt x="f108" y="f94"/>
                    <a:pt x="f93" y="f94"/>
                  </a:cubicBezTo>
                  <a:close/>
                </a:path>
              </a:pathLst>
            </a:custGeom>
            <a:solidFill>
              <a:srgbClr val="FFB7B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3A3C4F7C-A332-630A-F8F2-FD5DF8E8B479}"/>
                </a:ext>
              </a:extLst>
            </p:cNvPr>
            <p:cNvSpPr/>
            <p:nvPr/>
          </p:nvSpPr>
          <p:spPr>
            <a:xfrm>
              <a:off x="5217538" y="2087090"/>
              <a:ext cx="620713" cy="2381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3"/>
                <a:gd name="f7" fmla="val 63"/>
                <a:gd name="f8" fmla="val 84"/>
                <a:gd name="f9" fmla="val 107"/>
                <a:gd name="f10" fmla="val 131"/>
                <a:gd name="f11" fmla="val 154"/>
                <a:gd name="f12" fmla="val 160"/>
                <a:gd name="f13" fmla="val 1"/>
                <a:gd name="f14" fmla="val 7"/>
                <a:gd name="f15" fmla="val 162"/>
                <a:gd name="f16" fmla="val 11"/>
                <a:gd name="f17" fmla="val 15"/>
                <a:gd name="f18" fmla="val 20"/>
                <a:gd name="f19" fmla="val 36"/>
                <a:gd name="f20" fmla="val 155"/>
                <a:gd name="f21" fmla="val 47"/>
                <a:gd name="f22" fmla="val 140"/>
                <a:gd name="f23" fmla="val 53"/>
                <a:gd name="f24" fmla="val 119"/>
                <a:gd name="f25" fmla="val 62"/>
                <a:gd name="f26" fmla="val 96"/>
                <a:gd name="f27" fmla="val 74"/>
                <a:gd name="f28" fmla="val 60"/>
                <a:gd name="f29" fmla="val 61"/>
                <a:gd name="f30" fmla="val 46"/>
                <a:gd name="f31" fmla="val 59"/>
                <a:gd name="f32" fmla="val 33"/>
                <a:gd name="f33" fmla="val 55"/>
                <a:gd name="f34" fmla="val 6"/>
                <a:gd name="f35" fmla="val 48"/>
                <a:gd name="f36" fmla="val 30"/>
                <a:gd name="f37" fmla="val 5"/>
                <a:gd name="f38" fmla="val 4"/>
                <a:gd name="f39" fmla="val 2"/>
                <a:gd name="f40" fmla="val 9"/>
                <a:gd name="f41" fmla="val 23"/>
                <a:gd name="f42" fmla="val 72"/>
                <a:gd name="f43" fmla="+- 0 0 -90"/>
                <a:gd name="f44" fmla="*/ f3 1 163"/>
                <a:gd name="f45" fmla="*/ f4 1 63"/>
                <a:gd name="f46" fmla="val f5"/>
                <a:gd name="f47" fmla="val f6"/>
                <a:gd name="f48" fmla="val f7"/>
                <a:gd name="f49" fmla="*/ f43 f0 1"/>
                <a:gd name="f50" fmla="+- f48 0 f46"/>
                <a:gd name="f51" fmla="+- f47 0 f46"/>
                <a:gd name="f52" fmla="*/ f49 1 f2"/>
                <a:gd name="f53" fmla="*/ f51 1 163"/>
                <a:gd name="f54" fmla="*/ f50 1 63"/>
                <a:gd name="f55" fmla="*/ 84 f51 1"/>
                <a:gd name="f56" fmla="*/ 0 f50 1"/>
                <a:gd name="f57" fmla="*/ 154 f51 1"/>
                <a:gd name="f58" fmla="*/ 163 f51 1"/>
                <a:gd name="f59" fmla="*/ 7 f50 1"/>
                <a:gd name="f60" fmla="*/ 20 f50 1"/>
                <a:gd name="f61" fmla="*/ 140 f51 1"/>
                <a:gd name="f62" fmla="*/ 53 f50 1"/>
                <a:gd name="f63" fmla="*/ 74 f51 1"/>
                <a:gd name="f64" fmla="*/ 62 f50 1"/>
                <a:gd name="f65" fmla="*/ 33 f51 1"/>
                <a:gd name="f66" fmla="*/ 55 f50 1"/>
                <a:gd name="f67" fmla="*/ 5 f51 1"/>
                <a:gd name="f68" fmla="*/ 4 f50 1"/>
                <a:gd name="f69" fmla="*/ 11 f51 1"/>
                <a:gd name="f70" fmla="*/ 48 f51 1"/>
                <a:gd name="f71" fmla="+- f52 0 f1"/>
                <a:gd name="f72" fmla="*/ f55 1 163"/>
                <a:gd name="f73" fmla="*/ f56 1 63"/>
                <a:gd name="f74" fmla="*/ f57 1 163"/>
                <a:gd name="f75" fmla="*/ f58 1 163"/>
                <a:gd name="f76" fmla="*/ f59 1 63"/>
                <a:gd name="f77" fmla="*/ f60 1 63"/>
                <a:gd name="f78" fmla="*/ f61 1 163"/>
                <a:gd name="f79" fmla="*/ f62 1 63"/>
                <a:gd name="f80" fmla="*/ f63 1 163"/>
                <a:gd name="f81" fmla="*/ f64 1 63"/>
                <a:gd name="f82" fmla="*/ f65 1 163"/>
                <a:gd name="f83" fmla="*/ f66 1 63"/>
                <a:gd name="f84" fmla="*/ f67 1 163"/>
                <a:gd name="f85" fmla="*/ f68 1 63"/>
                <a:gd name="f86" fmla="*/ f69 1 163"/>
                <a:gd name="f87" fmla="*/ f70 1 163"/>
                <a:gd name="f88" fmla="*/ 0 1 f53"/>
                <a:gd name="f89" fmla="*/ f47 1 f53"/>
                <a:gd name="f90" fmla="*/ 0 1 f54"/>
                <a:gd name="f91" fmla="*/ f48 1 f54"/>
                <a:gd name="f92" fmla="*/ f72 1 f53"/>
                <a:gd name="f93" fmla="*/ f73 1 f54"/>
                <a:gd name="f94" fmla="*/ f74 1 f53"/>
                <a:gd name="f95" fmla="*/ f75 1 f53"/>
                <a:gd name="f96" fmla="*/ f76 1 f54"/>
                <a:gd name="f97" fmla="*/ f77 1 f54"/>
                <a:gd name="f98" fmla="*/ f78 1 f53"/>
                <a:gd name="f99" fmla="*/ f79 1 f54"/>
                <a:gd name="f100" fmla="*/ f80 1 f53"/>
                <a:gd name="f101" fmla="*/ f81 1 f54"/>
                <a:gd name="f102" fmla="*/ f82 1 f53"/>
                <a:gd name="f103" fmla="*/ f83 1 f54"/>
                <a:gd name="f104" fmla="*/ f84 1 f53"/>
                <a:gd name="f105" fmla="*/ f85 1 f54"/>
                <a:gd name="f106" fmla="*/ f86 1 f53"/>
                <a:gd name="f107" fmla="*/ f87 1 f53"/>
                <a:gd name="f108" fmla="*/ f88 f44 1"/>
                <a:gd name="f109" fmla="*/ f89 f44 1"/>
                <a:gd name="f110" fmla="*/ f91 f45 1"/>
                <a:gd name="f111" fmla="*/ f90 f45 1"/>
                <a:gd name="f112" fmla="*/ f92 f44 1"/>
                <a:gd name="f113" fmla="*/ f93 f45 1"/>
                <a:gd name="f114" fmla="*/ f94 f44 1"/>
                <a:gd name="f115" fmla="*/ f95 f44 1"/>
                <a:gd name="f116" fmla="*/ f96 f45 1"/>
                <a:gd name="f117" fmla="*/ f97 f45 1"/>
                <a:gd name="f118" fmla="*/ f98 f44 1"/>
                <a:gd name="f119" fmla="*/ f99 f45 1"/>
                <a:gd name="f120" fmla="*/ f100 f44 1"/>
                <a:gd name="f121" fmla="*/ f101 f45 1"/>
                <a:gd name="f122" fmla="*/ f102 f44 1"/>
                <a:gd name="f123" fmla="*/ f103 f45 1"/>
                <a:gd name="f124" fmla="*/ f104 f44 1"/>
                <a:gd name="f125" fmla="*/ f105 f45 1"/>
                <a:gd name="f126" fmla="*/ f106 f44 1"/>
                <a:gd name="f127" fmla="*/ f107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112" y="f113"/>
                </a:cxn>
                <a:cxn ang="f71">
                  <a:pos x="f114" y="f113"/>
                </a:cxn>
                <a:cxn ang="f71">
                  <a:pos x="f115" y="f116"/>
                </a:cxn>
                <a:cxn ang="f71">
                  <a:pos x="f115" y="f117"/>
                </a:cxn>
                <a:cxn ang="f71">
                  <a:pos x="f118" y="f119"/>
                </a:cxn>
                <a:cxn ang="f71">
                  <a:pos x="f120" y="f121"/>
                </a:cxn>
                <a:cxn ang="f71">
                  <a:pos x="f122" y="f123"/>
                </a:cxn>
                <a:cxn ang="f71">
                  <a:pos x="f124" y="f125"/>
                </a:cxn>
                <a:cxn ang="f71">
                  <a:pos x="f126" y="f113"/>
                </a:cxn>
                <a:cxn ang="f71">
                  <a:pos x="f127" y="f113"/>
                </a:cxn>
                <a:cxn ang="f71">
                  <a:pos x="f112" y="f113"/>
                </a:cxn>
                <a:cxn ang="f71">
                  <a:pos x="f112" y="f113"/>
                </a:cxn>
              </a:cxnLst>
              <a:rect l="f108" t="f111" r="f109" b="f110"/>
              <a:pathLst>
                <a:path w="163" h="63">
                  <a:moveTo>
                    <a:pt x="f8" y="f5"/>
                  </a:moveTo>
                  <a:cubicBezTo>
                    <a:pt x="f9" y="f5"/>
                    <a:pt x="f10" y="f5"/>
                    <a:pt x="f11" y="f5"/>
                  </a:cubicBezTo>
                  <a:cubicBezTo>
                    <a:pt x="f12" y="f5"/>
                    <a:pt x="f6" y="f13"/>
                    <a:pt x="f6" y="f14"/>
                  </a:cubicBezTo>
                  <a:cubicBezTo>
                    <a:pt x="f15" y="f16"/>
                    <a:pt x="f6" y="f17"/>
                    <a:pt x="f6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7"/>
                    <a:pt x="f27" y="f25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5" y="f36"/>
                    <a:pt x="f37" y="f38"/>
                  </a:cubicBezTo>
                  <a:cubicBezTo>
                    <a:pt x="f37" y="f39"/>
                    <a:pt x="f40" y="f5"/>
                    <a:pt x="f16" y="f5"/>
                  </a:cubicBezTo>
                  <a:cubicBezTo>
                    <a:pt x="f41" y="f5"/>
                    <a:pt x="f19" y="f5"/>
                    <a:pt x="f35" y="f5"/>
                  </a:cubicBezTo>
                  <a:cubicBezTo>
                    <a:pt x="f28" y="f5"/>
                    <a:pt x="f42" y="f5"/>
                    <a:pt x="f8" y="f5"/>
                  </a:cubicBezTo>
                  <a:cubicBezTo>
                    <a:pt x="f8" y="f5"/>
                    <a:pt x="f8" y="f5"/>
                    <a:pt x="f8" y="f5"/>
                  </a:cubicBezTo>
                  <a:close/>
                </a:path>
              </a:pathLst>
            </a:custGeom>
            <a:solidFill>
              <a:srgbClr val="FFB7B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6" name="Grupo 30">
            <a:extLst>
              <a:ext uri="{FF2B5EF4-FFF2-40B4-BE49-F238E27FC236}">
                <a16:creationId xmlns:a16="http://schemas.microsoft.com/office/drawing/2014/main" id="{7FAB0D9D-594B-14EB-A286-2DCE84286C55}"/>
              </a:ext>
            </a:extLst>
          </p:cNvPr>
          <p:cNvGrpSpPr/>
          <p:nvPr/>
        </p:nvGrpSpPr>
        <p:grpSpPr>
          <a:xfrm>
            <a:off x="6814337" y="3231654"/>
            <a:ext cx="912808" cy="1103315"/>
            <a:chOff x="6814337" y="3231654"/>
            <a:chExt cx="912808" cy="1103315"/>
          </a:xfrm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F2250114-650E-A598-A64C-AAAD30C47651}"/>
                </a:ext>
              </a:extLst>
            </p:cNvPr>
            <p:cNvSpPr/>
            <p:nvPr/>
          </p:nvSpPr>
          <p:spPr>
            <a:xfrm>
              <a:off x="6814337" y="3231654"/>
              <a:ext cx="912808" cy="11033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0"/>
                <a:gd name="f7" fmla="val 290"/>
                <a:gd name="f8" fmla="val 127"/>
                <a:gd name="f9" fmla="val 200"/>
                <a:gd name="f10" fmla="val 213"/>
                <a:gd name="f11" fmla="val 227"/>
                <a:gd name="f12" fmla="val 141"/>
                <a:gd name="f13" fmla="val 247"/>
                <a:gd name="f14" fmla="val 154"/>
                <a:gd name="f15" fmla="val 255"/>
                <a:gd name="f16" fmla="val 168"/>
                <a:gd name="f17" fmla="val 262"/>
                <a:gd name="f18" fmla="val 173"/>
                <a:gd name="f19" fmla="val 265"/>
                <a:gd name="f20" fmla="val 272"/>
                <a:gd name="f21" fmla="val 275"/>
                <a:gd name="f22" fmla="val 161"/>
                <a:gd name="f23" fmla="val 280"/>
                <a:gd name="f24" fmla="val 152"/>
                <a:gd name="f25" fmla="val 284"/>
                <a:gd name="f26" fmla="val 144"/>
                <a:gd name="f27" fmla="val 285"/>
                <a:gd name="f28" fmla="val 123"/>
                <a:gd name="f29" fmla="val 103"/>
                <a:gd name="f30" fmla="val 289"/>
                <a:gd name="f31" fmla="val 83"/>
                <a:gd name="f32" fmla="val 76"/>
                <a:gd name="f33" fmla="val 282"/>
                <a:gd name="f34" fmla="val 70"/>
                <a:gd name="f35" fmla="val 278"/>
                <a:gd name="f36" fmla="val 66"/>
                <a:gd name="f37" fmla="val 271"/>
                <a:gd name="f38" fmla="val 64"/>
                <a:gd name="f39" fmla="val 268"/>
                <a:gd name="f40" fmla="val 68"/>
                <a:gd name="f41" fmla="val 263"/>
                <a:gd name="f42" fmla="val 80"/>
                <a:gd name="f43" fmla="val 256"/>
                <a:gd name="f44" fmla="val 91"/>
                <a:gd name="f45" fmla="val 250"/>
                <a:gd name="f46" fmla="val 102"/>
                <a:gd name="f47" fmla="val 244"/>
                <a:gd name="f48" fmla="val 104"/>
                <a:gd name="f49" fmla="val 242"/>
                <a:gd name="f50" fmla="val 107"/>
                <a:gd name="f51" fmla="val 110"/>
                <a:gd name="f52" fmla="val 241"/>
                <a:gd name="f53" fmla="val 94"/>
                <a:gd name="f54" fmla="val 197"/>
                <a:gd name="f55" fmla="val 78"/>
                <a:gd name="f56" fmla="val 196"/>
                <a:gd name="f57" fmla="val 63"/>
                <a:gd name="f58" fmla="val 192"/>
                <a:gd name="f59" fmla="val 32"/>
                <a:gd name="f60" fmla="val 184"/>
                <a:gd name="f61" fmla="val 9"/>
                <a:gd name="f62" fmla="val 167"/>
                <a:gd name="f63" fmla="val 3"/>
                <a:gd name="f64" fmla="val 134"/>
                <a:gd name="f65" fmla="val 117"/>
                <a:gd name="f66" fmla="val 2"/>
                <a:gd name="f67" fmla="val 101"/>
                <a:gd name="f68" fmla="val 6"/>
                <a:gd name="f69" fmla="val 86"/>
                <a:gd name="f70" fmla="val 14"/>
                <a:gd name="f71" fmla="val 56"/>
                <a:gd name="f72" fmla="val 27"/>
                <a:gd name="f73" fmla="val 29"/>
                <a:gd name="f74" fmla="val 44"/>
                <a:gd name="f75" fmla="val 4"/>
                <a:gd name="f76" fmla="val 46"/>
                <a:gd name="f77" fmla="val 49"/>
                <a:gd name="f78" fmla="val 52"/>
                <a:gd name="f79" fmla="val 96"/>
                <a:gd name="f80" fmla="val 140"/>
                <a:gd name="f81" fmla="val 185"/>
                <a:gd name="f82" fmla="val 187"/>
                <a:gd name="f83" fmla="val 191"/>
                <a:gd name="f84" fmla="val 212"/>
                <a:gd name="f85" fmla="val 34"/>
                <a:gd name="f86" fmla="val 229"/>
                <a:gd name="f87" fmla="val 234"/>
                <a:gd name="f88" fmla="val 147"/>
                <a:gd name="f89" fmla="val 220"/>
                <a:gd name="f90" fmla="val 179"/>
                <a:gd name="f91" fmla="val 178"/>
                <a:gd name="f92" fmla="val 195"/>
                <a:gd name="f93" fmla="val 119"/>
                <a:gd name="f94" fmla="val 17"/>
                <a:gd name="f95" fmla="val 100"/>
                <a:gd name="f96" fmla="val 81"/>
                <a:gd name="f97" fmla="val 62"/>
                <a:gd name="f98" fmla="val 59"/>
                <a:gd name="f99" fmla="val 18"/>
                <a:gd name="f100" fmla="val 55"/>
                <a:gd name="f101" fmla="val 19"/>
                <a:gd name="f102" fmla="val 54"/>
                <a:gd name="f103" fmla="val 21"/>
                <a:gd name="f104" fmla="val 36"/>
                <a:gd name="f105" fmla="val 22"/>
                <a:gd name="f106" fmla="val 79"/>
                <a:gd name="f107" fmla="val 112"/>
                <a:gd name="f108" fmla="val 137"/>
                <a:gd name="f109" fmla="val 26"/>
                <a:gd name="f110" fmla="val 159"/>
                <a:gd name="f111" fmla="val 170"/>
                <a:gd name="f112" fmla="val 92"/>
                <a:gd name="f113" fmla="val 186"/>
                <a:gd name="f114" fmla="val 175"/>
                <a:gd name="f115" fmla="val 174"/>
                <a:gd name="f116" fmla="val 208"/>
                <a:gd name="f117" fmla="val 164"/>
                <a:gd name="f118" fmla="val 221"/>
                <a:gd name="f119" fmla="val 142"/>
                <a:gd name="f120" fmla="val 217"/>
                <a:gd name="f121" fmla="val 108"/>
                <a:gd name="f122" fmla="val 214"/>
                <a:gd name="f123" fmla="val 77"/>
                <a:gd name="f124" fmla="val 183"/>
                <a:gd name="f125" fmla="val 181"/>
                <a:gd name="f126" fmla="val 156"/>
                <a:gd name="f127" fmla="+- 0 0 -90"/>
                <a:gd name="f128" fmla="*/ f3 1 240"/>
                <a:gd name="f129" fmla="*/ f4 1 290"/>
                <a:gd name="f130" fmla="val f5"/>
                <a:gd name="f131" fmla="val f6"/>
                <a:gd name="f132" fmla="val f7"/>
                <a:gd name="f133" fmla="*/ f127 f0 1"/>
                <a:gd name="f134" fmla="+- f132 0 f130"/>
                <a:gd name="f135" fmla="+- f131 0 f130"/>
                <a:gd name="f136" fmla="*/ f133 1 f2"/>
                <a:gd name="f137" fmla="*/ f135 1 240"/>
                <a:gd name="f138" fmla="*/ f134 1 290"/>
                <a:gd name="f139" fmla="*/ 127 f135 1"/>
                <a:gd name="f140" fmla="*/ 200 f134 1"/>
                <a:gd name="f141" fmla="*/ 240 f134 1"/>
                <a:gd name="f142" fmla="*/ 168 f135 1"/>
                <a:gd name="f143" fmla="*/ 262 f134 1"/>
                <a:gd name="f144" fmla="*/ 275 f134 1"/>
                <a:gd name="f145" fmla="*/ 144 f135 1"/>
                <a:gd name="f146" fmla="*/ 285 f134 1"/>
                <a:gd name="f147" fmla="*/ 83 f135 1"/>
                <a:gd name="f148" fmla="*/ 284 f134 1"/>
                <a:gd name="f149" fmla="*/ 66 f135 1"/>
                <a:gd name="f150" fmla="*/ 271 f134 1"/>
                <a:gd name="f151" fmla="*/ 68 f135 1"/>
                <a:gd name="f152" fmla="*/ 263 f134 1"/>
                <a:gd name="f153" fmla="*/ 102 f135 1"/>
                <a:gd name="f154" fmla="*/ 244 f134 1"/>
                <a:gd name="f155" fmla="*/ 110 f135 1"/>
                <a:gd name="f156" fmla="*/ 241 f134 1"/>
                <a:gd name="f157" fmla="*/ 63 f135 1"/>
                <a:gd name="f158" fmla="*/ 192 f134 1"/>
                <a:gd name="f159" fmla="*/ 3 f135 1"/>
                <a:gd name="f160" fmla="*/ 134 f134 1"/>
                <a:gd name="f161" fmla="*/ 6 f135 1"/>
                <a:gd name="f162" fmla="*/ 86 f134 1"/>
                <a:gd name="f163" fmla="*/ 44 f135 1"/>
                <a:gd name="f164" fmla="*/ 4 f134 1"/>
                <a:gd name="f165" fmla="*/ 52 f135 1"/>
                <a:gd name="f166" fmla="*/ 0 f134 1"/>
                <a:gd name="f167" fmla="*/ 185 f135 1"/>
                <a:gd name="f168" fmla="*/ 192 f135 1"/>
                <a:gd name="f169" fmla="*/ 234 f135 1"/>
                <a:gd name="f170" fmla="*/ 103 f134 1"/>
                <a:gd name="f171" fmla="*/ 178 f135 1"/>
                <a:gd name="f172" fmla="*/ 191 f134 1"/>
                <a:gd name="f173" fmla="*/ 119 f135 1"/>
                <a:gd name="f174" fmla="*/ 17 f134 1"/>
                <a:gd name="f175" fmla="*/ 62 f135 1"/>
                <a:gd name="f176" fmla="*/ 54 f135 1"/>
                <a:gd name="f177" fmla="*/ 21 f134 1"/>
                <a:gd name="f178" fmla="*/ 19 f135 1"/>
                <a:gd name="f179" fmla="*/ 112 f134 1"/>
                <a:gd name="f180" fmla="*/ 170 f134 1"/>
                <a:gd name="f181" fmla="*/ 175 f135 1"/>
                <a:gd name="f182" fmla="*/ 174 f134 1"/>
                <a:gd name="f183" fmla="*/ 217 f135 1"/>
                <a:gd name="f184" fmla="*/ 108 f134 1"/>
                <a:gd name="f185" fmla="*/ 183 f135 1"/>
                <a:gd name="f186" fmla="*/ 22 f134 1"/>
                <a:gd name="f187" fmla="*/ 174 f135 1"/>
                <a:gd name="f188" fmla="+- f136 0 f1"/>
                <a:gd name="f189" fmla="*/ f139 1 240"/>
                <a:gd name="f190" fmla="*/ f140 1 290"/>
                <a:gd name="f191" fmla="*/ f141 1 290"/>
                <a:gd name="f192" fmla="*/ f142 1 240"/>
                <a:gd name="f193" fmla="*/ f143 1 290"/>
                <a:gd name="f194" fmla="*/ f144 1 290"/>
                <a:gd name="f195" fmla="*/ f145 1 240"/>
                <a:gd name="f196" fmla="*/ f146 1 290"/>
                <a:gd name="f197" fmla="*/ f147 1 240"/>
                <a:gd name="f198" fmla="*/ f148 1 290"/>
                <a:gd name="f199" fmla="*/ f149 1 240"/>
                <a:gd name="f200" fmla="*/ f150 1 290"/>
                <a:gd name="f201" fmla="*/ f151 1 240"/>
                <a:gd name="f202" fmla="*/ f152 1 290"/>
                <a:gd name="f203" fmla="*/ f153 1 240"/>
                <a:gd name="f204" fmla="*/ f154 1 290"/>
                <a:gd name="f205" fmla="*/ f155 1 240"/>
                <a:gd name="f206" fmla="*/ f156 1 290"/>
                <a:gd name="f207" fmla="*/ f157 1 240"/>
                <a:gd name="f208" fmla="*/ f158 1 290"/>
                <a:gd name="f209" fmla="*/ f159 1 240"/>
                <a:gd name="f210" fmla="*/ f160 1 290"/>
                <a:gd name="f211" fmla="*/ f161 1 240"/>
                <a:gd name="f212" fmla="*/ f162 1 290"/>
                <a:gd name="f213" fmla="*/ f163 1 240"/>
                <a:gd name="f214" fmla="*/ f164 1 290"/>
                <a:gd name="f215" fmla="*/ f165 1 240"/>
                <a:gd name="f216" fmla="*/ f166 1 290"/>
                <a:gd name="f217" fmla="*/ f167 1 240"/>
                <a:gd name="f218" fmla="*/ f168 1 240"/>
                <a:gd name="f219" fmla="*/ f169 1 240"/>
                <a:gd name="f220" fmla="*/ f170 1 290"/>
                <a:gd name="f221" fmla="*/ f171 1 240"/>
                <a:gd name="f222" fmla="*/ f172 1 290"/>
                <a:gd name="f223" fmla="*/ f173 1 240"/>
                <a:gd name="f224" fmla="*/ f174 1 290"/>
                <a:gd name="f225" fmla="*/ f175 1 240"/>
                <a:gd name="f226" fmla="*/ f176 1 240"/>
                <a:gd name="f227" fmla="*/ f177 1 290"/>
                <a:gd name="f228" fmla="*/ f178 1 240"/>
                <a:gd name="f229" fmla="*/ f179 1 290"/>
                <a:gd name="f230" fmla="*/ f180 1 290"/>
                <a:gd name="f231" fmla="*/ f181 1 240"/>
                <a:gd name="f232" fmla="*/ f182 1 290"/>
                <a:gd name="f233" fmla="*/ f183 1 240"/>
                <a:gd name="f234" fmla="*/ f184 1 290"/>
                <a:gd name="f235" fmla="*/ f185 1 240"/>
                <a:gd name="f236" fmla="*/ f186 1 290"/>
                <a:gd name="f237" fmla="*/ f187 1 240"/>
                <a:gd name="f238" fmla="*/ 0 1 f137"/>
                <a:gd name="f239" fmla="*/ f131 1 f137"/>
                <a:gd name="f240" fmla="*/ 0 1 f138"/>
                <a:gd name="f241" fmla="*/ f132 1 f138"/>
                <a:gd name="f242" fmla="*/ f189 1 f137"/>
                <a:gd name="f243" fmla="*/ f190 1 f138"/>
                <a:gd name="f244" fmla="*/ f191 1 f138"/>
                <a:gd name="f245" fmla="*/ f192 1 f137"/>
                <a:gd name="f246" fmla="*/ f193 1 f138"/>
                <a:gd name="f247" fmla="*/ f194 1 f138"/>
                <a:gd name="f248" fmla="*/ f195 1 f137"/>
                <a:gd name="f249" fmla="*/ f196 1 f138"/>
                <a:gd name="f250" fmla="*/ f197 1 f137"/>
                <a:gd name="f251" fmla="*/ f198 1 f138"/>
                <a:gd name="f252" fmla="*/ f199 1 f137"/>
                <a:gd name="f253" fmla="*/ f200 1 f138"/>
                <a:gd name="f254" fmla="*/ f201 1 f137"/>
                <a:gd name="f255" fmla="*/ f202 1 f138"/>
                <a:gd name="f256" fmla="*/ f203 1 f137"/>
                <a:gd name="f257" fmla="*/ f204 1 f138"/>
                <a:gd name="f258" fmla="*/ f205 1 f137"/>
                <a:gd name="f259" fmla="*/ f206 1 f138"/>
                <a:gd name="f260" fmla="*/ f207 1 f137"/>
                <a:gd name="f261" fmla="*/ f208 1 f138"/>
                <a:gd name="f262" fmla="*/ f209 1 f137"/>
                <a:gd name="f263" fmla="*/ f210 1 f138"/>
                <a:gd name="f264" fmla="*/ f211 1 f137"/>
                <a:gd name="f265" fmla="*/ f212 1 f138"/>
                <a:gd name="f266" fmla="*/ f213 1 f137"/>
                <a:gd name="f267" fmla="*/ f214 1 f138"/>
                <a:gd name="f268" fmla="*/ f215 1 f137"/>
                <a:gd name="f269" fmla="*/ f216 1 f138"/>
                <a:gd name="f270" fmla="*/ f217 1 f137"/>
                <a:gd name="f271" fmla="*/ f218 1 f137"/>
                <a:gd name="f272" fmla="*/ f219 1 f137"/>
                <a:gd name="f273" fmla="*/ f220 1 f138"/>
                <a:gd name="f274" fmla="*/ f221 1 f137"/>
                <a:gd name="f275" fmla="*/ f222 1 f138"/>
                <a:gd name="f276" fmla="*/ f223 1 f137"/>
                <a:gd name="f277" fmla="*/ f224 1 f138"/>
                <a:gd name="f278" fmla="*/ f225 1 f137"/>
                <a:gd name="f279" fmla="*/ f226 1 f137"/>
                <a:gd name="f280" fmla="*/ f227 1 f138"/>
                <a:gd name="f281" fmla="*/ f228 1 f137"/>
                <a:gd name="f282" fmla="*/ f229 1 f138"/>
                <a:gd name="f283" fmla="*/ f230 1 f138"/>
                <a:gd name="f284" fmla="*/ f231 1 f137"/>
                <a:gd name="f285" fmla="*/ f232 1 f138"/>
                <a:gd name="f286" fmla="*/ f233 1 f137"/>
                <a:gd name="f287" fmla="*/ f234 1 f138"/>
                <a:gd name="f288" fmla="*/ f235 1 f137"/>
                <a:gd name="f289" fmla="*/ f236 1 f138"/>
                <a:gd name="f290" fmla="*/ f237 1 f137"/>
                <a:gd name="f291" fmla="*/ f238 f128 1"/>
                <a:gd name="f292" fmla="*/ f239 f128 1"/>
                <a:gd name="f293" fmla="*/ f241 f129 1"/>
                <a:gd name="f294" fmla="*/ f240 f129 1"/>
                <a:gd name="f295" fmla="*/ f242 f128 1"/>
                <a:gd name="f296" fmla="*/ f243 f129 1"/>
                <a:gd name="f297" fmla="*/ f244 f129 1"/>
                <a:gd name="f298" fmla="*/ f245 f128 1"/>
                <a:gd name="f299" fmla="*/ f246 f129 1"/>
                <a:gd name="f300" fmla="*/ f247 f129 1"/>
                <a:gd name="f301" fmla="*/ f248 f128 1"/>
                <a:gd name="f302" fmla="*/ f249 f129 1"/>
                <a:gd name="f303" fmla="*/ f250 f128 1"/>
                <a:gd name="f304" fmla="*/ f251 f129 1"/>
                <a:gd name="f305" fmla="*/ f252 f128 1"/>
                <a:gd name="f306" fmla="*/ f253 f129 1"/>
                <a:gd name="f307" fmla="*/ f254 f128 1"/>
                <a:gd name="f308" fmla="*/ f255 f129 1"/>
                <a:gd name="f309" fmla="*/ f256 f128 1"/>
                <a:gd name="f310" fmla="*/ f257 f129 1"/>
                <a:gd name="f311" fmla="*/ f258 f128 1"/>
                <a:gd name="f312" fmla="*/ f259 f129 1"/>
                <a:gd name="f313" fmla="*/ f260 f128 1"/>
                <a:gd name="f314" fmla="*/ f261 f129 1"/>
                <a:gd name="f315" fmla="*/ f262 f128 1"/>
                <a:gd name="f316" fmla="*/ f263 f129 1"/>
                <a:gd name="f317" fmla="*/ f264 f128 1"/>
                <a:gd name="f318" fmla="*/ f265 f129 1"/>
                <a:gd name="f319" fmla="*/ f266 f128 1"/>
                <a:gd name="f320" fmla="*/ f267 f129 1"/>
                <a:gd name="f321" fmla="*/ f268 f128 1"/>
                <a:gd name="f322" fmla="*/ f269 f129 1"/>
                <a:gd name="f323" fmla="*/ f270 f128 1"/>
                <a:gd name="f324" fmla="*/ f271 f128 1"/>
                <a:gd name="f325" fmla="*/ f272 f128 1"/>
                <a:gd name="f326" fmla="*/ f273 f129 1"/>
                <a:gd name="f327" fmla="*/ f274 f128 1"/>
                <a:gd name="f328" fmla="*/ f275 f129 1"/>
                <a:gd name="f329" fmla="*/ f276 f128 1"/>
                <a:gd name="f330" fmla="*/ f277 f129 1"/>
                <a:gd name="f331" fmla="*/ f278 f128 1"/>
                <a:gd name="f332" fmla="*/ f279 f128 1"/>
                <a:gd name="f333" fmla="*/ f280 f129 1"/>
                <a:gd name="f334" fmla="*/ f281 f128 1"/>
                <a:gd name="f335" fmla="*/ f282 f129 1"/>
                <a:gd name="f336" fmla="*/ f283 f129 1"/>
                <a:gd name="f337" fmla="*/ f284 f128 1"/>
                <a:gd name="f338" fmla="*/ f285 f129 1"/>
                <a:gd name="f339" fmla="*/ f286 f128 1"/>
                <a:gd name="f340" fmla="*/ f287 f129 1"/>
                <a:gd name="f341" fmla="*/ f288 f128 1"/>
                <a:gd name="f342" fmla="*/ f289 f129 1"/>
                <a:gd name="f343" fmla="*/ f290 f1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8">
                  <a:pos x="f295" y="f296"/>
                </a:cxn>
                <a:cxn ang="f188">
                  <a:pos x="f295" y="f297"/>
                </a:cxn>
                <a:cxn ang="f188">
                  <a:pos x="f298" y="f299"/>
                </a:cxn>
                <a:cxn ang="f188">
                  <a:pos x="f298" y="f300"/>
                </a:cxn>
                <a:cxn ang="f188">
                  <a:pos x="f301" y="f302"/>
                </a:cxn>
                <a:cxn ang="f188">
                  <a:pos x="f303" y="f304"/>
                </a:cxn>
                <a:cxn ang="f188">
                  <a:pos x="f305" y="f306"/>
                </a:cxn>
                <a:cxn ang="f188">
                  <a:pos x="f307" y="f308"/>
                </a:cxn>
                <a:cxn ang="f188">
                  <a:pos x="f309" y="f310"/>
                </a:cxn>
                <a:cxn ang="f188">
                  <a:pos x="f311" y="f312"/>
                </a:cxn>
                <a:cxn ang="f188">
                  <a:pos x="f311" y="f296"/>
                </a:cxn>
                <a:cxn ang="f188">
                  <a:pos x="f313" y="f314"/>
                </a:cxn>
                <a:cxn ang="f188">
                  <a:pos x="f315" y="f316"/>
                </a:cxn>
                <a:cxn ang="f188">
                  <a:pos x="f317" y="f318"/>
                </a:cxn>
                <a:cxn ang="f188">
                  <a:pos x="f319" y="f320"/>
                </a:cxn>
                <a:cxn ang="f188">
                  <a:pos x="f321" y="f322"/>
                </a:cxn>
                <a:cxn ang="f188">
                  <a:pos x="f323" y="f322"/>
                </a:cxn>
                <a:cxn ang="f188">
                  <a:pos x="f324" y="f320"/>
                </a:cxn>
                <a:cxn ang="f188">
                  <a:pos x="f325" y="f326"/>
                </a:cxn>
                <a:cxn ang="f188">
                  <a:pos x="f327" y="f328"/>
                </a:cxn>
                <a:cxn ang="f188">
                  <a:pos x="f295" y="f296"/>
                </a:cxn>
                <a:cxn ang="f188">
                  <a:pos x="f329" y="f330"/>
                </a:cxn>
                <a:cxn ang="f188">
                  <a:pos x="f329" y="f330"/>
                </a:cxn>
                <a:cxn ang="f188">
                  <a:pos x="f331" y="f330"/>
                </a:cxn>
                <a:cxn ang="f188">
                  <a:pos x="f332" y="f333"/>
                </a:cxn>
                <a:cxn ang="f188">
                  <a:pos x="f334" y="f335"/>
                </a:cxn>
                <a:cxn ang="f188">
                  <a:pos x="f321" y="f336"/>
                </a:cxn>
                <a:cxn ang="f188">
                  <a:pos x="f337" y="f338"/>
                </a:cxn>
                <a:cxn ang="f188">
                  <a:pos x="f339" y="f340"/>
                </a:cxn>
                <a:cxn ang="f188">
                  <a:pos x="f341" y="f342"/>
                </a:cxn>
                <a:cxn ang="f188">
                  <a:pos x="f343" y="f330"/>
                </a:cxn>
                <a:cxn ang="f188">
                  <a:pos x="f329" y="f330"/>
                </a:cxn>
              </a:cxnLst>
              <a:rect l="f291" t="f294" r="f292" b="f293"/>
              <a:pathLst>
                <a:path w="240" h="290">
                  <a:moveTo>
                    <a:pt x="f8" y="f9"/>
                  </a:moveTo>
                  <a:cubicBezTo>
                    <a:pt x="f8" y="f10"/>
                    <a:pt x="f8" y="f11"/>
                    <a:pt x="f8" y="f6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18" y="f20"/>
                    <a:pt x="f16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7"/>
                    <a:pt x="f29" y="f30"/>
                    <a:pt x="f31" y="f25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38" y="f1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52"/>
                  </a:cubicBezTo>
                  <a:cubicBezTo>
                    <a:pt x="f51" y="f11"/>
                    <a:pt x="f51" y="f10"/>
                    <a:pt x="f51" y="f9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5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66"/>
                    <a:pt x="f77" y="f5"/>
                    <a:pt x="f78" y="f5"/>
                  </a:cubicBezTo>
                  <a:cubicBezTo>
                    <a:pt x="f79" y="f5"/>
                    <a:pt x="f80" y="f5"/>
                    <a:pt x="f81" y="f5"/>
                  </a:cubicBezTo>
                  <a:cubicBezTo>
                    <a:pt x="f82" y="f5"/>
                    <a:pt x="f83" y="f66"/>
                    <a:pt x="f58" y="f75"/>
                  </a:cubicBezTo>
                  <a:cubicBezTo>
                    <a:pt x="f84" y="f85"/>
                    <a:pt x="f86" y="f36"/>
                    <a:pt x="f87" y="f29"/>
                  </a:cubicBezTo>
                  <a:cubicBezTo>
                    <a:pt x="f6" y="f88"/>
                    <a:pt x="f89" y="f90"/>
                    <a:pt x="f91" y="f83"/>
                  </a:cubicBezTo>
                  <a:cubicBezTo>
                    <a:pt x="f22" y="f92"/>
                    <a:pt x="f26" y="f54"/>
                    <a:pt x="f8" y="f9"/>
                  </a:cubicBezTo>
                  <a:close/>
                  <a:moveTo>
                    <a:pt x="f93" y="f94"/>
                  </a:moveTo>
                  <a:cubicBezTo>
                    <a:pt x="f93" y="f94"/>
                    <a:pt x="f93" y="f94"/>
                    <a:pt x="f93" y="f94"/>
                  </a:cubicBezTo>
                  <a:cubicBezTo>
                    <a:pt x="f95" y="f94"/>
                    <a:pt x="f96" y="f94"/>
                    <a:pt x="f97" y="f94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77"/>
                    <a:pt x="f105" y="f106"/>
                    <a:pt x="f101" y="f107"/>
                  </a:cubicBezTo>
                  <a:cubicBezTo>
                    <a:pt x="f94" y="f108"/>
                    <a:pt x="f109" y="f110"/>
                    <a:pt x="f78" y="f111"/>
                  </a:cubicBezTo>
                  <a:cubicBezTo>
                    <a:pt x="f112" y="f113"/>
                    <a:pt x="f64" y="f113"/>
                    <a:pt x="f114" y="f11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22" y="f123"/>
                    <a:pt x="f9" y="f77"/>
                    <a:pt x="f124" y="f105"/>
                  </a:cubicBezTo>
                  <a:cubicBezTo>
                    <a:pt x="f125" y="f99"/>
                    <a:pt x="f91" y="f94"/>
                    <a:pt x="f115" y="f94"/>
                  </a:cubicBezTo>
                  <a:cubicBezTo>
                    <a:pt x="f126" y="f94"/>
                    <a:pt x="f108" y="f94"/>
                    <a:pt x="f93" y="f94"/>
                  </a:cubicBezTo>
                  <a:close/>
                </a:path>
              </a:pathLst>
            </a:custGeom>
            <a:solidFill>
              <a:srgbClr val="FFB7B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32DF88E5-D146-213E-6D8D-0B774DC0B334}"/>
                </a:ext>
              </a:extLst>
            </p:cNvPr>
            <p:cNvSpPr/>
            <p:nvPr/>
          </p:nvSpPr>
          <p:spPr>
            <a:xfrm>
              <a:off x="6947693" y="3612657"/>
              <a:ext cx="620713" cy="2381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3"/>
                <a:gd name="f7" fmla="val 63"/>
                <a:gd name="f8" fmla="val 84"/>
                <a:gd name="f9" fmla="val 107"/>
                <a:gd name="f10" fmla="val 131"/>
                <a:gd name="f11" fmla="val 154"/>
                <a:gd name="f12" fmla="val 160"/>
                <a:gd name="f13" fmla="val 1"/>
                <a:gd name="f14" fmla="val 7"/>
                <a:gd name="f15" fmla="val 162"/>
                <a:gd name="f16" fmla="val 11"/>
                <a:gd name="f17" fmla="val 15"/>
                <a:gd name="f18" fmla="val 20"/>
                <a:gd name="f19" fmla="val 36"/>
                <a:gd name="f20" fmla="val 155"/>
                <a:gd name="f21" fmla="val 47"/>
                <a:gd name="f22" fmla="val 140"/>
                <a:gd name="f23" fmla="val 53"/>
                <a:gd name="f24" fmla="val 119"/>
                <a:gd name="f25" fmla="val 62"/>
                <a:gd name="f26" fmla="val 96"/>
                <a:gd name="f27" fmla="val 74"/>
                <a:gd name="f28" fmla="val 60"/>
                <a:gd name="f29" fmla="val 61"/>
                <a:gd name="f30" fmla="val 46"/>
                <a:gd name="f31" fmla="val 59"/>
                <a:gd name="f32" fmla="val 33"/>
                <a:gd name="f33" fmla="val 55"/>
                <a:gd name="f34" fmla="val 6"/>
                <a:gd name="f35" fmla="val 48"/>
                <a:gd name="f36" fmla="val 30"/>
                <a:gd name="f37" fmla="val 5"/>
                <a:gd name="f38" fmla="val 4"/>
                <a:gd name="f39" fmla="val 2"/>
                <a:gd name="f40" fmla="val 9"/>
                <a:gd name="f41" fmla="val 23"/>
                <a:gd name="f42" fmla="val 72"/>
                <a:gd name="f43" fmla="+- 0 0 -90"/>
                <a:gd name="f44" fmla="*/ f3 1 163"/>
                <a:gd name="f45" fmla="*/ f4 1 63"/>
                <a:gd name="f46" fmla="val f5"/>
                <a:gd name="f47" fmla="val f6"/>
                <a:gd name="f48" fmla="val f7"/>
                <a:gd name="f49" fmla="*/ f43 f0 1"/>
                <a:gd name="f50" fmla="+- f48 0 f46"/>
                <a:gd name="f51" fmla="+- f47 0 f46"/>
                <a:gd name="f52" fmla="*/ f49 1 f2"/>
                <a:gd name="f53" fmla="*/ f51 1 163"/>
                <a:gd name="f54" fmla="*/ f50 1 63"/>
                <a:gd name="f55" fmla="*/ 84 f51 1"/>
                <a:gd name="f56" fmla="*/ 0 f50 1"/>
                <a:gd name="f57" fmla="*/ 154 f51 1"/>
                <a:gd name="f58" fmla="*/ 163 f51 1"/>
                <a:gd name="f59" fmla="*/ 7 f50 1"/>
                <a:gd name="f60" fmla="*/ 20 f50 1"/>
                <a:gd name="f61" fmla="*/ 140 f51 1"/>
                <a:gd name="f62" fmla="*/ 53 f50 1"/>
                <a:gd name="f63" fmla="*/ 74 f51 1"/>
                <a:gd name="f64" fmla="*/ 62 f50 1"/>
                <a:gd name="f65" fmla="*/ 33 f51 1"/>
                <a:gd name="f66" fmla="*/ 55 f50 1"/>
                <a:gd name="f67" fmla="*/ 5 f51 1"/>
                <a:gd name="f68" fmla="*/ 4 f50 1"/>
                <a:gd name="f69" fmla="*/ 11 f51 1"/>
                <a:gd name="f70" fmla="*/ 48 f51 1"/>
                <a:gd name="f71" fmla="+- f52 0 f1"/>
                <a:gd name="f72" fmla="*/ f55 1 163"/>
                <a:gd name="f73" fmla="*/ f56 1 63"/>
                <a:gd name="f74" fmla="*/ f57 1 163"/>
                <a:gd name="f75" fmla="*/ f58 1 163"/>
                <a:gd name="f76" fmla="*/ f59 1 63"/>
                <a:gd name="f77" fmla="*/ f60 1 63"/>
                <a:gd name="f78" fmla="*/ f61 1 163"/>
                <a:gd name="f79" fmla="*/ f62 1 63"/>
                <a:gd name="f80" fmla="*/ f63 1 163"/>
                <a:gd name="f81" fmla="*/ f64 1 63"/>
                <a:gd name="f82" fmla="*/ f65 1 163"/>
                <a:gd name="f83" fmla="*/ f66 1 63"/>
                <a:gd name="f84" fmla="*/ f67 1 163"/>
                <a:gd name="f85" fmla="*/ f68 1 63"/>
                <a:gd name="f86" fmla="*/ f69 1 163"/>
                <a:gd name="f87" fmla="*/ f70 1 163"/>
                <a:gd name="f88" fmla="*/ 0 1 f53"/>
                <a:gd name="f89" fmla="*/ f47 1 f53"/>
                <a:gd name="f90" fmla="*/ 0 1 f54"/>
                <a:gd name="f91" fmla="*/ f48 1 f54"/>
                <a:gd name="f92" fmla="*/ f72 1 f53"/>
                <a:gd name="f93" fmla="*/ f73 1 f54"/>
                <a:gd name="f94" fmla="*/ f74 1 f53"/>
                <a:gd name="f95" fmla="*/ f75 1 f53"/>
                <a:gd name="f96" fmla="*/ f76 1 f54"/>
                <a:gd name="f97" fmla="*/ f77 1 f54"/>
                <a:gd name="f98" fmla="*/ f78 1 f53"/>
                <a:gd name="f99" fmla="*/ f79 1 f54"/>
                <a:gd name="f100" fmla="*/ f80 1 f53"/>
                <a:gd name="f101" fmla="*/ f81 1 f54"/>
                <a:gd name="f102" fmla="*/ f82 1 f53"/>
                <a:gd name="f103" fmla="*/ f83 1 f54"/>
                <a:gd name="f104" fmla="*/ f84 1 f53"/>
                <a:gd name="f105" fmla="*/ f85 1 f54"/>
                <a:gd name="f106" fmla="*/ f86 1 f53"/>
                <a:gd name="f107" fmla="*/ f87 1 f53"/>
                <a:gd name="f108" fmla="*/ f88 f44 1"/>
                <a:gd name="f109" fmla="*/ f89 f44 1"/>
                <a:gd name="f110" fmla="*/ f91 f45 1"/>
                <a:gd name="f111" fmla="*/ f90 f45 1"/>
                <a:gd name="f112" fmla="*/ f92 f44 1"/>
                <a:gd name="f113" fmla="*/ f93 f45 1"/>
                <a:gd name="f114" fmla="*/ f94 f44 1"/>
                <a:gd name="f115" fmla="*/ f95 f44 1"/>
                <a:gd name="f116" fmla="*/ f96 f45 1"/>
                <a:gd name="f117" fmla="*/ f97 f45 1"/>
                <a:gd name="f118" fmla="*/ f98 f44 1"/>
                <a:gd name="f119" fmla="*/ f99 f45 1"/>
                <a:gd name="f120" fmla="*/ f100 f44 1"/>
                <a:gd name="f121" fmla="*/ f101 f45 1"/>
                <a:gd name="f122" fmla="*/ f102 f44 1"/>
                <a:gd name="f123" fmla="*/ f103 f45 1"/>
                <a:gd name="f124" fmla="*/ f104 f44 1"/>
                <a:gd name="f125" fmla="*/ f105 f45 1"/>
                <a:gd name="f126" fmla="*/ f106 f44 1"/>
                <a:gd name="f127" fmla="*/ f107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112" y="f113"/>
                </a:cxn>
                <a:cxn ang="f71">
                  <a:pos x="f114" y="f113"/>
                </a:cxn>
                <a:cxn ang="f71">
                  <a:pos x="f115" y="f116"/>
                </a:cxn>
                <a:cxn ang="f71">
                  <a:pos x="f115" y="f117"/>
                </a:cxn>
                <a:cxn ang="f71">
                  <a:pos x="f118" y="f119"/>
                </a:cxn>
                <a:cxn ang="f71">
                  <a:pos x="f120" y="f121"/>
                </a:cxn>
                <a:cxn ang="f71">
                  <a:pos x="f122" y="f123"/>
                </a:cxn>
                <a:cxn ang="f71">
                  <a:pos x="f124" y="f125"/>
                </a:cxn>
                <a:cxn ang="f71">
                  <a:pos x="f126" y="f113"/>
                </a:cxn>
                <a:cxn ang="f71">
                  <a:pos x="f127" y="f113"/>
                </a:cxn>
                <a:cxn ang="f71">
                  <a:pos x="f112" y="f113"/>
                </a:cxn>
                <a:cxn ang="f71">
                  <a:pos x="f112" y="f113"/>
                </a:cxn>
              </a:cxnLst>
              <a:rect l="f108" t="f111" r="f109" b="f110"/>
              <a:pathLst>
                <a:path w="163" h="63">
                  <a:moveTo>
                    <a:pt x="f8" y="f5"/>
                  </a:moveTo>
                  <a:cubicBezTo>
                    <a:pt x="f9" y="f5"/>
                    <a:pt x="f10" y="f5"/>
                    <a:pt x="f11" y="f5"/>
                  </a:cubicBezTo>
                  <a:cubicBezTo>
                    <a:pt x="f12" y="f5"/>
                    <a:pt x="f6" y="f13"/>
                    <a:pt x="f6" y="f14"/>
                  </a:cubicBezTo>
                  <a:cubicBezTo>
                    <a:pt x="f15" y="f16"/>
                    <a:pt x="f6" y="f17"/>
                    <a:pt x="f6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7"/>
                    <a:pt x="f27" y="f25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5" y="f36"/>
                    <a:pt x="f37" y="f38"/>
                  </a:cubicBezTo>
                  <a:cubicBezTo>
                    <a:pt x="f37" y="f39"/>
                    <a:pt x="f40" y="f5"/>
                    <a:pt x="f16" y="f5"/>
                  </a:cubicBezTo>
                  <a:cubicBezTo>
                    <a:pt x="f41" y="f5"/>
                    <a:pt x="f19" y="f5"/>
                    <a:pt x="f35" y="f5"/>
                  </a:cubicBezTo>
                  <a:cubicBezTo>
                    <a:pt x="f28" y="f5"/>
                    <a:pt x="f42" y="f5"/>
                    <a:pt x="f8" y="f5"/>
                  </a:cubicBezTo>
                  <a:cubicBezTo>
                    <a:pt x="f8" y="f5"/>
                    <a:pt x="f8" y="f5"/>
                    <a:pt x="f8" y="f5"/>
                  </a:cubicBezTo>
                  <a:close/>
                </a:path>
              </a:pathLst>
            </a:custGeom>
            <a:solidFill>
              <a:srgbClr val="FFB7B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9" name="Grupo 33">
            <a:extLst>
              <a:ext uri="{FF2B5EF4-FFF2-40B4-BE49-F238E27FC236}">
                <a16:creationId xmlns:a16="http://schemas.microsoft.com/office/drawing/2014/main" id="{A9B52EAD-655C-A52E-8AAC-17988E1640DC}"/>
              </a:ext>
            </a:extLst>
          </p:cNvPr>
          <p:cNvGrpSpPr/>
          <p:nvPr/>
        </p:nvGrpSpPr>
        <p:grpSpPr>
          <a:xfrm>
            <a:off x="3157066" y="3231654"/>
            <a:ext cx="912808" cy="1103315"/>
            <a:chOff x="3157066" y="3231654"/>
            <a:chExt cx="912808" cy="1103315"/>
          </a:xfrm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8C5B999C-3B63-5AA7-B8A0-86E26C7D5624}"/>
                </a:ext>
              </a:extLst>
            </p:cNvPr>
            <p:cNvSpPr/>
            <p:nvPr/>
          </p:nvSpPr>
          <p:spPr>
            <a:xfrm>
              <a:off x="3157066" y="3231654"/>
              <a:ext cx="912808" cy="11033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0"/>
                <a:gd name="f7" fmla="val 290"/>
                <a:gd name="f8" fmla="val 127"/>
                <a:gd name="f9" fmla="val 200"/>
                <a:gd name="f10" fmla="val 213"/>
                <a:gd name="f11" fmla="val 227"/>
                <a:gd name="f12" fmla="val 141"/>
                <a:gd name="f13" fmla="val 247"/>
                <a:gd name="f14" fmla="val 154"/>
                <a:gd name="f15" fmla="val 255"/>
                <a:gd name="f16" fmla="val 168"/>
                <a:gd name="f17" fmla="val 262"/>
                <a:gd name="f18" fmla="val 173"/>
                <a:gd name="f19" fmla="val 265"/>
                <a:gd name="f20" fmla="val 272"/>
                <a:gd name="f21" fmla="val 275"/>
                <a:gd name="f22" fmla="val 161"/>
                <a:gd name="f23" fmla="val 280"/>
                <a:gd name="f24" fmla="val 152"/>
                <a:gd name="f25" fmla="val 284"/>
                <a:gd name="f26" fmla="val 144"/>
                <a:gd name="f27" fmla="val 285"/>
                <a:gd name="f28" fmla="val 123"/>
                <a:gd name="f29" fmla="val 103"/>
                <a:gd name="f30" fmla="val 289"/>
                <a:gd name="f31" fmla="val 83"/>
                <a:gd name="f32" fmla="val 76"/>
                <a:gd name="f33" fmla="val 282"/>
                <a:gd name="f34" fmla="val 70"/>
                <a:gd name="f35" fmla="val 278"/>
                <a:gd name="f36" fmla="val 66"/>
                <a:gd name="f37" fmla="val 271"/>
                <a:gd name="f38" fmla="val 64"/>
                <a:gd name="f39" fmla="val 268"/>
                <a:gd name="f40" fmla="val 68"/>
                <a:gd name="f41" fmla="val 263"/>
                <a:gd name="f42" fmla="val 80"/>
                <a:gd name="f43" fmla="val 256"/>
                <a:gd name="f44" fmla="val 91"/>
                <a:gd name="f45" fmla="val 250"/>
                <a:gd name="f46" fmla="val 102"/>
                <a:gd name="f47" fmla="val 244"/>
                <a:gd name="f48" fmla="val 104"/>
                <a:gd name="f49" fmla="val 242"/>
                <a:gd name="f50" fmla="val 107"/>
                <a:gd name="f51" fmla="val 110"/>
                <a:gd name="f52" fmla="val 241"/>
                <a:gd name="f53" fmla="val 94"/>
                <a:gd name="f54" fmla="val 197"/>
                <a:gd name="f55" fmla="val 78"/>
                <a:gd name="f56" fmla="val 196"/>
                <a:gd name="f57" fmla="val 63"/>
                <a:gd name="f58" fmla="val 192"/>
                <a:gd name="f59" fmla="val 32"/>
                <a:gd name="f60" fmla="val 184"/>
                <a:gd name="f61" fmla="val 9"/>
                <a:gd name="f62" fmla="val 167"/>
                <a:gd name="f63" fmla="val 3"/>
                <a:gd name="f64" fmla="val 134"/>
                <a:gd name="f65" fmla="val 117"/>
                <a:gd name="f66" fmla="val 2"/>
                <a:gd name="f67" fmla="val 101"/>
                <a:gd name="f68" fmla="val 6"/>
                <a:gd name="f69" fmla="val 86"/>
                <a:gd name="f70" fmla="val 14"/>
                <a:gd name="f71" fmla="val 56"/>
                <a:gd name="f72" fmla="val 27"/>
                <a:gd name="f73" fmla="val 29"/>
                <a:gd name="f74" fmla="val 44"/>
                <a:gd name="f75" fmla="val 4"/>
                <a:gd name="f76" fmla="val 46"/>
                <a:gd name="f77" fmla="val 49"/>
                <a:gd name="f78" fmla="val 52"/>
                <a:gd name="f79" fmla="val 96"/>
                <a:gd name="f80" fmla="val 140"/>
                <a:gd name="f81" fmla="val 185"/>
                <a:gd name="f82" fmla="val 187"/>
                <a:gd name="f83" fmla="val 191"/>
                <a:gd name="f84" fmla="val 212"/>
                <a:gd name="f85" fmla="val 34"/>
                <a:gd name="f86" fmla="val 229"/>
                <a:gd name="f87" fmla="val 234"/>
                <a:gd name="f88" fmla="val 147"/>
                <a:gd name="f89" fmla="val 220"/>
                <a:gd name="f90" fmla="val 179"/>
                <a:gd name="f91" fmla="val 178"/>
                <a:gd name="f92" fmla="val 195"/>
                <a:gd name="f93" fmla="val 119"/>
                <a:gd name="f94" fmla="val 17"/>
                <a:gd name="f95" fmla="val 100"/>
                <a:gd name="f96" fmla="val 81"/>
                <a:gd name="f97" fmla="val 62"/>
                <a:gd name="f98" fmla="val 59"/>
                <a:gd name="f99" fmla="val 18"/>
                <a:gd name="f100" fmla="val 55"/>
                <a:gd name="f101" fmla="val 19"/>
                <a:gd name="f102" fmla="val 54"/>
                <a:gd name="f103" fmla="val 21"/>
                <a:gd name="f104" fmla="val 36"/>
                <a:gd name="f105" fmla="val 22"/>
                <a:gd name="f106" fmla="val 79"/>
                <a:gd name="f107" fmla="val 112"/>
                <a:gd name="f108" fmla="val 137"/>
                <a:gd name="f109" fmla="val 26"/>
                <a:gd name="f110" fmla="val 159"/>
                <a:gd name="f111" fmla="val 170"/>
                <a:gd name="f112" fmla="val 92"/>
                <a:gd name="f113" fmla="val 186"/>
                <a:gd name="f114" fmla="val 175"/>
                <a:gd name="f115" fmla="val 174"/>
                <a:gd name="f116" fmla="val 208"/>
                <a:gd name="f117" fmla="val 164"/>
                <a:gd name="f118" fmla="val 221"/>
                <a:gd name="f119" fmla="val 142"/>
                <a:gd name="f120" fmla="val 217"/>
                <a:gd name="f121" fmla="val 108"/>
                <a:gd name="f122" fmla="val 214"/>
                <a:gd name="f123" fmla="val 77"/>
                <a:gd name="f124" fmla="val 183"/>
                <a:gd name="f125" fmla="val 181"/>
                <a:gd name="f126" fmla="val 156"/>
                <a:gd name="f127" fmla="+- 0 0 -90"/>
                <a:gd name="f128" fmla="*/ f3 1 240"/>
                <a:gd name="f129" fmla="*/ f4 1 290"/>
                <a:gd name="f130" fmla="val f5"/>
                <a:gd name="f131" fmla="val f6"/>
                <a:gd name="f132" fmla="val f7"/>
                <a:gd name="f133" fmla="*/ f127 f0 1"/>
                <a:gd name="f134" fmla="+- f132 0 f130"/>
                <a:gd name="f135" fmla="+- f131 0 f130"/>
                <a:gd name="f136" fmla="*/ f133 1 f2"/>
                <a:gd name="f137" fmla="*/ f135 1 240"/>
                <a:gd name="f138" fmla="*/ f134 1 290"/>
                <a:gd name="f139" fmla="*/ 127 f135 1"/>
                <a:gd name="f140" fmla="*/ 200 f134 1"/>
                <a:gd name="f141" fmla="*/ 240 f134 1"/>
                <a:gd name="f142" fmla="*/ 168 f135 1"/>
                <a:gd name="f143" fmla="*/ 262 f134 1"/>
                <a:gd name="f144" fmla="*/ 275 f134 1"/>
                <a:gd name="f145" fmla="*/ 144 f135 1"/>
                <a:gd name="f146" fmla="*/ 285 f134 1"/>
                <a:gd name="f147" fmla="*/ 83 f135 1"/>
                <a:gd name="f148" fmla="*/ 284 f134 1"/>
                <a:gd name="f149" fmla="*/ 66 f135 1"/>
                <a:gd name="f150" fmla="*/ 271 f134 1"/>
                <a:gd name="f151" fmla="*/ 68 f135 1"/>
                <a:gd name="f152" fmla="*/ 263 f134 1"/>
                <a:gd name="f153" fmla="*/ 102 f135 1"/>
                <a:gd name="f154" fmla="*/ 244 f134 1"/>
                <a:gd name="f155" fmla="*/ 110 f135 1"/>
                <a:gd name="f156" fmla="*/ 241 f134 1"/>
                <a:gd name="f157" fmla="*/ 63 f135 1"/>
                <a:gd name="f158" fmla="*/ 192 f134 1"/>
                <a:gd name="f159" fmla="*/ 3 f135 1"/>
                <a:gd name="f160" fmla="*/ 134 f134 1"/>
                <a:gd name="f161" fmla="*/ 6 f135 1"/>
                <a:gd name="f162" fmla="*/ 86 f134 1"/>
                <a:gd name="f163" fmla="*/ 44 f135 1"/>
                <a:gd name="f164" fmla="*/ 4 f134 1"/>
                <a:gd name="f165" fmla="*/ 52 f135 1"/>
                <a:gd name="f166" fmla="*/ 0 f134 1"/>
                <a:gd name="f167" fmla="*/ 185 f135 1"/>
                <a:gd name="f168" fmla="*/ 192 f135 1"/>
                <a:gd name="f169" fmla="*/ 234 f135 1"/>
                <a:gd name="f170" fmla="*/ 103 f134 1"/>
                <a:gd name="f171" fmla="*/ 178 f135 1"/>
                <a:gd name="f172" fmla="*/ 191 f134 1"/>
                <a:gd name="f173" fmla="*/ 119 f135 1"/>
                <a:gd name="f174" fmla="*/ 17 f134 1"/>
                <a:gd name="f175" fmla="*/ 62 f135 1"/>
                <a:gd name="f176" fmla="*/ 54 f135 1"/>
                <a:gd name="f177" fmla="*/ 21 f134 1"/>
                <a:gd name="f178" fmla="*/ 19 f135 1"/>
                <a:gd name="f179" fmla="*/ 112 f134 1"/>
                <a:gd name="f180" fmla="*/ 170 f134 1"/>
                <a:gd name="f181" fmla="*/ 175 f135 1"/>
                <a:gd name="f182" fmla="*/ 174 f134 1"/>
                <a:gd name="f183" fmla="*/ 217 f135 1"/>
                <a:gd name="f184" fmla="*/ 108 f134 1"/>
                <a:gd name="f185" fmla="*/ 183 f135 1"/>
                <a:gd name="f186" fmla="*/ 22 f134 1"/>
                <a:gd name="f187" fmla="*/ 174 f135 1"/>
                <a:gd name="f188" fmla="+- f136 0 f1"/>
                <a:gd name="f189" fmla="*/ f139 1 240"/>
                <a:gd name="f190" fmla="*/ f140 1 290"/>
                <a:gd name="f191" fmla="*/ f141 1 290"/>
                <a:gd name="f192" fmla="*/ f142 1 240"/>
                <a:gd name="f193" fmla="*/ f143 1 290"/>
                <a:gd name="f194" fmla="*/ f144 1 290"/>
                <a:gd name="f195" fmla="*/ f145 1 240"/>
                <a:gd name="f196" fmla="*/ f146 1 290"/>
                <a:gd name="f197" fmla="*/ f147 1 240"/>
                <a:gd name="f198" fmla="*/ f148 1 290"/>
                <a:gd name="f199" fmla="*/ f149 1 240"/>
                <a:gd name="f200" fmla="*/ f150 1 290"/>
                <a:gd name="f201" fmla="*/ f151 1 240"/>
                <a:gd name="f202" fmla="*/ f152 1 290"/>
                <a:gd name="f203" fmla="*/ f153 1 240"/>
                <a:gd name="f204" fmla="*/ f154 1 290"/>
                <a:gd name="f205" fmla="*/ f155 1 240"/>
                <a:gd name="f206" fmla="*/ f156 1 290"/>
                <a:gd name="f207" fmla="*/ f157 1 240"/>
                <a:gd name="f208" fmla="*/ f158 1 290"/>
                <a:gd name="f209" fmla="*/ f159 1 240"/>
                <a:gd name="f210" fmla="*/ f160 1 290"/>
                <a:gd name="f211" fmla="*/ f161 1 240"/>
                <a:gd name="f212" fmla="*/ f162 1 290"/>
                <a:gd name="f213" fmla="*/ f163 1 240"/>
                <a:gd name="f214" fmla="*/ f164 1 290"/>
                <a:gd name="f215" fmla="*/ f165 1 240"/>
                <a:gd name="f216" fmla="*/ f166 1 290"/>
                <a:gd name="f217" fmla="*/ f167 1 240"/>
                <a:gd name="f218" fmla="*/ f168 1 240"/>
                <a:gd name="f219" fmla="*/ f169 1 240"/>
                <a:gd name="f220" fmla="*/ f170 1 290"/>
                <a:gd name="f221" fmla="*/ f171 1 240"/>
                <a:gd name="f222" fmla="*/ f172 1 290"/>
                <a:gd name="f223" fmla="*/ f173 1 240"/>
                <a:gd name="f224" fmla="*/ f174 1 290"/>
                <a:gd name="f225" fmla="*/ f175 1 240"/>
                <a:gd name="f226" fmla="*/ f176 1 240"/>
                <a:gd name="f227" fmla="*/ f177 1 290"/>
                <a:gd name="f228" fmla="*/ f178 1 240"/>
                <a:gd name="f229" fmla="*/ f179 1 290"/>
                <a:gd name="f230" fmla="*/ f180 1 290"/>
                <a:gd name="f231" fmla="*/ f181 1 240"/>
                <a:gd name="f232" fmla="*/ f182 1 290"/>
                <a:gd name="f233" fmla="*/ f183 1 240"/>
                <a:gd name="f234" fmla="*/ f184 1 290"/>
                <a:gd name="f235" fmla="*/ f185 1 240"/>
                <a:gd name="f236" fmla="*/ f186 1 290"/>
                <a:gd name="f237" fmla="*/ f187 1 240"/>
                <a:gd name="f238" fmla="*/ 0 1 f137"/>
                <a:gd name="f239" fmla="*/ f131 1 f137"/>
                <a:gd name="f240" fmla="*/ 0 1 f138"/>
                <a:gd name="f241" fmla="*/ f132 1 f138"/>
                <a:gd name="f242" fmla="*/ f189 1 f137"/>
                <a:gd name="f243" fmla="*/ f190 1 f138"/>
                <a:gd name="f244" fmla="*/ f191 1 f138"/>
                <a:gd name="f245" fmla="*/ f192 1 f137"/>
                <a:gd name="f246" fmla="*/ f193 1 f138"/>
                <a:gd name="f247" fmla="*/ f194 1 f138"/>
                <a:gd name="f248" fmla="*/ f195 1 f137"/>
                <a:gd name="f249" fmla="*/ f196 1 f138"/>
                <a:gd name="f250" fmla="*/ f197 1 f137"/>
                <a:gd name="f251" fmla="*/ f198 1 f138"/>
                <a:gd name="f252" fmla="*/ f199 1 f137"/>
                <a:gd name="f253" fmla="*/ f200 1 f138"/>
                <a:gd name="f254" fmla="*/ f201 1 f137"/>
                <a:gd name="f255" fmla="*/ f202 1 f138"/>
                <a:gd name="f256" fmla="*/ f203 1 f137"/>
                <a:gd name="f257" fmla="*/ f204 1 f138"/>
                <a:gd name="f258" fmla="*/ f205 1 f137"/>
                <a:gd name="f259" fmla="*/ f206 1 f138"/>
                <a:gd name="f260" fmla="*/ f207 1 f137"/>
                <a:gd name="f261" fmla="*/ f208 1 f138"/>
                <a:gd name="f262" fmla="*/ f209 1 f137"/>
                <a:gd name="f263" fmla="*/ f210 1 f138"/>
                <a:gd name="f264" fmla="*/ f211 1 f137"/>
                <a:gd name="f265" fmla="*/ f212 1 f138"/>
                <a:gd name="f266" fmla="*/ f213 1 f137"/>
                <a:gd name="f267" fmla="*/ f214 1 f138"/>
                <a:gd name="f268" fmla="*/ f215 1 f137"/>
                <a:gd name="f269" fmla="*/ f216 1 f138"/>
                <a:gd name="f270" fmla="*/ f217 1 f137"/>
                <a:gd name="f271" fmla="*/ f218 1 f137"/>
                <a:gd name="f272" fmla="*/ f219 1 f137"/>
                <a:gd name="f273" fmla="*/ f220 1 f138"/>
                <a:gd name="f274" fmla="*/ f221 1 f137"/>
                <a:gd name="f275" fmla="*/ f222 1 f138"/>
                <a:gd name="f276" fmla="*/ f223 1 f137"/>
                <a:gd name="f277" fmla="*/ f224 1 f138"/>
                <a:gd name="f278" fmla="*/ f225 1 f137"/>
                <a:gd name="f279" fmla="*/ f226 1 f137"/>
                <a:gd name="f280" fmla="*/ f227 1 f138"/>
                <a:gd name="f281" fmla="*/ f228 1 f137"/>
                <a:gd name="f282" fmla="*/ f229 1 f138"/>
                <a:gd name="f283" fmla="*/ f230 1 f138"/>
                <a:gd name="f284" fmla="*/ f231 1 f137"/>
                <a:gd name="f285" fmla="*/ f232 1 f138"/>
                <a:gd name="f286" fmla="*/ f233 1 f137"/>
                <a:gd name="f287" fmla="*/ f234 1 f138"/>
                <a:gd name="f288" fmla="*/ f235 1 f137"/>
                <a:gd name="f289" fmla="*/ f236 1 f138"/>
                <a:gd name="f290" fmla="*/ f237 1 f137"/>
                <a:gd name="f291" fmla="*/ f238 f128 1"/>
                <a:gd name="f292" fmla="*/ f239 f128 1"/>
                <a:gd name="f293" fmla="*/ f241 f129 1"/>
                <a:gd name="f294" fmla="*/ f240 f129 1"/>
                <a:gd name="f295" fmla="*/ f242 f128 1"/>
                <a:gd name="f296" fmla="*/ f243 f129 1"/>
                <a:gd name="f297" fmla="*/ f244 f129 1"/>
                <a:gd name="f298" fmla="*/ f245 f128 1"/>
                <a:gd name="f299" fmla="*/ f246 f129 1"/>
                <a:gd name="f300" fmla="*/ f247 f129 1"/>
                <a:gd name="f301" fmla="*/ f248 f128 1"/>
                <a:gd name="f302" fmla="*/ f249 f129 1"/>
                <a:gd name="f303" fmla="*/ f250 f128 1"/>
                <a:gd name="f304" fmla="*/ f251 f129 1"/>
                <a:gd name="f305" fmla="*/ f252 f128 1"/>
                <a:gd name="f306" fmla="*/ f253 f129 1"/>
                <a:gd name="f307" fmla="*/ f254 f128 1"/>
                <a:gd name="f308" fmla="*/ f255 f129 1"/>
                <a:gd name="f309" fmla="*/ f256 f128 1"/>
                <a:gd name="f310" fmla="*/ f257 f129 1"/>
                <a:gd name="f311" fmla="*/ f258 f128 1"/>
                <a:gd name="f312" fmla="*/ f259 f129 1"/>
                <a:gd name="f313" fmla="*/ f260 f128 1"/>
                <a:gd name="f314" fmla="*/ f261 f129 1"/>
                <a:gd name="f315" fmla="*/ f262 f128 1"/>
                <a:gd name="f316" fmla="*/ f263 f129 1"/>
                <a:gd name="f317" fmla="*/ f264 f128 1"/>
                <a:gd name="f318" fmla="*/ f265 f129 1"/>
                <a:gd name="f319" fmla="*/ f266 f128 1"/>
                <a:gd name="f320" fmla="*/ f267 f129 1"/>
                <a:gd name="f321" fmla="*/ f268 f128 1"/>
                <a:gd name="f322" fmla="*/ f269 f129 1"/>
                <a:gd name="f323" fmla="*/ f270 f128 1"/>
                <a:gd name="f324" fmla="*/ f271 f128 1"/>
                <a:gd name="f325" fmla="*/ f272 f128 1"/>
                <a:gd name="f326" fmla="*/ f273 f129 1"/>
                <a:gd name="f327" fmla="*/ f274 f128 1"/>
                <a:gd name="f328" fmla="*/ f275 f129 1"/>
                <a:gd name="f329" fmla="*/ f276 f128 1"/>
                <a:gd name="f330" fmla="*/ f277 f129 1"/>
                <a:gd name="f331" fmla="*/ f278 f128 1"/>
                <a:gd name="f332" fmla="*/ f279 f128 1"/>
                <a:gd name="f333" fmla="*/ f280 f129 1"/>
                <a:gd name="f334" fmla="*/ f281 f128 1"/>
                <a:gd name="f335" fmla="*/ f282 f129 1"/>
                <a:gd name="f336" fmla="*/ f283 f129 1"/>
                <a:gd name="f337" fmla="*/ f284 f128 1"/>
                <a:gd name="f338" fmla="*/ f285 f129 1"/>
                <a:gd name="f339" fmla="*/ f286 f128 1"/>
                <a:gd name="f340" fmla="*/ f287 f129 1"/>
                <a:gd name="f341" fmla="*/ f288 f128 1"/>
                <a:gd name="f342" fmla="*/ f289 f129 1"/>
                <a:gd name="f343" fmla="*/ f290 f1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8">
                  <a:pos x="f295" y="f296"/>
                </a:cxn>
                <a:cxn ang="f188">
                  <a:pos x="f295" y="f297"/>
                </a:cxn>
                <a:cxn ang="f188">
                  <a:pos x="f298" y="f299"/>
                </a:cxn>
                <a:cxn ang="f188">
                  <a:pos x="f298" y="f300"/>
                </a:cxn>
                <a:cxn ang="f188">
                  <a:pos x="f301" y="f302"/>
                </a:cxn>
                <a:cxn ang="f188">
                  <a:pos x="f303" y="f304"/>
                </a:cxn>
                <a:cxn ang="f188">
                  <a:pos x="f305" y="f306"/>
                </a:cxn>
                <a:cxn ang="f188">
                  <a:pos x="f307" y="f308"/>
                </a:cxn>
                <a:cxn ang="f188">
                  <a:pos x="f309" y="f310"/>
                </a:cxn>
                <a:cxn ang="f188">
                  <a:pos x="f311" y="f312"/>
                </a:cxn>
                <a:cxn ang="f188">
                  <a:pos x="f311" y="f296"/>
                </a:cxn>
                <a:cxn ang="f188">
                  <a:pos x="f313" y="f314"/>
                </a:cxn>
                <a:cxn ang="f188">
                  <a:pos x="f315" y="f316"/>
                </a:cxn>
                <a:cxn ang="f188">
                  <a:pos x="f317" y="f318"/>
                </a:cxn>
                <a:cxn ang="f188">
                  <a:pos x="f319" y="f320"/>
                </a:cxn>
                <a:cxn ang="f188">
                  <a:pos x="f321" y="f322"/>
                </a:cxn>
                <a:cxn ang="f188">
                  <a:pos x="f323" y="f322"/>
                </a:cxn>
                <a:cxn ang="f188">
                  <a:pos x="f324" y="f320"/>
                </a:cxn>
                <a:cxn ang="f188">
                  <a:pos x="f325" y="f326"/>
                </a:cxn>
                <a:cxn ang="f188">
                  <a:pos x="f327" y="f328"/>
                </a:cxn>
                <a:cxn ang="f188">
                  <a:pos x="f295" y="f296"/>
                </a:cxn>
                <a:cxn ang="f188">
                  <a:pos x="f329" y="f330"/>
                </a:cxn>
                <a:cxn ang="f188">
                  <a:pos x="f329" y="f330"/>
                </a:cxn>
                <a:cxn ang="f188">
                  <a:pos x="f331" y="f330"/>
                </a:cxn>
                <a:cxn ang="f188">
                  <a:pos x="f332" y="f333"/>
                </a:cxn>
                <a:cxn ang="f188">
                  <a:pos x="f334" y="f335"/>
                </a:cxn>
                <a:cxn ang="f188">
                  <a:pos x="f321" y="f336"/>
                </a:cxn>
                <a:cxn ang="f188">
                  <a:pos x="f337" y="f338"/>
                </a:cxn>
                <a:cxn ang="f188">
                  <a:pos x="f339" y="f340"/>
                </a:cxn>
                <a:cxn ang="f188">
                  <a:pos x="f341" y="f342"/>
                </a:cxn>
                <a:cxn ang="f188">
                  <a:pos x="f343" y="f330"/>
                </a:cxn>
                <a:cxn ang="f188">
                  <a:pos x="f329" y="f330"/>
                </a:cxn>
              </a:cxnLst>
              <a:rect l="f291" t="f294" r="f292" b="f293"/>
              <a:pathLst>
                <a:path w="240" h="290">
                  <a:moveTo>
                    <a:pt x="f8" y="f9"/>
                  </a:moveTo>
                  <a:cubicBezTo>
                    <a:pt x="f8" y="f10"/>
                    <a:pt x="f8" y="f11"/>
                    <a:pt x="f8" y="f6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18" y="f20"/>
                    <a:pt x="f16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7"/>
                    <a:pt x="f29" y="f30"/>
                    <a:pt x="f31" y="f25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38" y="f19"/>
                    <a:pt x="f40" y="f41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49"/>
                    <a:pt x="f51" y="f52"/>
                  </a:cubicBezTo>
                  <a:cubicBezTo>
                    <a:pt x="f51" y="f11"/>
                    <a:pt x="f51" y="f10"/>
                    <a:pt x="f51" y="f9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5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66"/>
                    <a:pt x="f77" y="f5"/>
                    <a:pt x="f78" y="f5"/>
                  </a:cubicBezTo>
                  <a:cubicBezTo>
                    <a:pt x="f79" y="f5"/>
                    <a:pt x="f80" y="f5"/>
                    <a:pt x="f81" y="f5"/>
                  </a:cubicBezTo>
                  <a:cubicBezTo>
                    <a:pt x="f82" y="f5"/>
                    <a:pt x="f83" y="f66"/>
                    <a:pt x="f58" y="f75"/>
                  </a:cubicBezTo>
                  <a:cubicBezTo>
                    <a:pt x="f84" y="f85"/>
                    <a:pt x="f86" y="f36"/>
                    <a:pt x="f87" y="f29"/>
                  </a:cubicBezTo>
                  <a:cubicBezTo>
                    <a:pt x="f6" y="f88"/>
                    <a:pt x="f89" y="f90"/>
                    <a:pt x="f91" y="f83"/>
                  </a:cubicBezTo>
                  <a:cubicBezTo>
                    <a:pt x="f22" y="f92"/>
                    <a:pt x="f26" y="f54"/>
                    <a:pt x="f8" y="f9"/>
                  </a:cubicBezTo>
                  <a:close/>
                  <a:moveTo>
                    <a:pt x="f93" y="f94"/>
                  </a:moveTo>
                  <a:cubicBezTo>
                    <a:pt x="f93" y="f94"/>
                    <a:pt x="f93" y="f94"/>
                    <a:pt x="f93" y="f94"/>
                  </a:cubicBezTo>
                  <a:cubicBezTo>
                    <a:pt x="f95" y="f94"/>
                    <a:pt x="f96" y="f94"/>
                    <a:pt x="f97" y="f94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77"/>
                    <a:pt x="f105" y="f106"/>
                    <a:pt x="f101" y="f107"/>
                  </a:cubicBezTo>
                  <a:cubicBezTo>
                    <a:pt x="f94" y="f108"/>
                    <a:pt x="f109" y="f110"/>
                    <a:pt x="f78" y="f111"/>
                  </a:cubicBezTo>
                  <a:cubicBezTo>
                    <a:pt x="f112" y="f113"/>
                    <a:pt x="f64" y="f113"/>
                    <a:pt x="f114" y="f11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22" y="f123"/>
                    <a:pt x="f9" y="f77"/>
                    <a:pt x="f124" y="f105"/>
                  </a:cubicBezTo>
                  <a:cubicBezTo>
                    <a:pt x="f125" y="f99"/>
                    <a:pt x="f91" y="f94"/>
                    <a:pt x="f115" y="f94"/>
                  </a:cubicBezTo>
                  <a:cubicBezTo>
                    <a:pt x="f126" y="f94"/>
                    <a:pt x="f108" y="f94"/>
                    <a:pt x="f93" y="f94"/>
                  </a:cubicBezTo>
                  <a:close/>
                </a:path>
              </a:pathLst>
            </a:custGeom>
            <a:solidFill>
              <a:srgbClr val="FFB7B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76195953-DB7D-BB1B-B8C9-7F65C531535B}"/>
                </a:ext>
              </a:extLst>
            </p:cNvPr>
            <p:cNvSpPr/>
            <p:nvPr/>
          </p:nvSpPr>
          <p:spPr>
            <a:xfrm>
              <a:off x="3290413" y="3612657"/>
              <a:ext cx="620713" cy="2381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3"/>
                <a:gd name="f7" fmla="val 63"/>
                <a:gd name="f8" fmla="val 84"/>
                <a:gd name="f9" fmla="val 107"/>
                <a:gd name="f10" fmla="val 131"/>
                <a:gd name="f11" fmla="val 154"/>
                <a:gd name="f12" fmla="val 160"/>
                <a:gd name="f13" fmla="val 1"/>
                <a:gd name="f14" fmla="val 7"/>
                <a:gd name="f15" fmla="val 162"/>
                <a:gd name="f16" fmla="val 11"/>
                <a:gd name="f17" fmla="val 15"/>
                <a:gd name="f18" fmla="val 20"/>
                <a:gd name="f19" fmla="val 36"/>
                <a:gd name="f20" fmla="val 155"/>
                <a:gd name="f21" fmla="val 47"/>
                <a:gd name="f22" fmla="val 140"/>
                <a:gd name="f23" fmla="val 53"/>
                <a:gd name="f24" fmla="val 119"/>
                <a:gd name="f25" fmla="val 62"/>
                <a:gd name="f26" fmla="val 96"/>
                <a:gd name="f27" fmla="val 74"/>
                <a:gd name="f28" fmla="val 60"/>
                <a:gd name="f29" fmla="val 61"/>
                <a:gd name="f30" fmla="val 46"/>
                <a:gd name="f31" fmla="val 59"/>
                <a:gd name="f32" fmla="val 33"/>
                <a:gd name="f33" fmla="val 55"/>
                <a:gd name="f34" fmla="val 6"/>
                <a:gd name="f35" fmla="val 48"/>
                <a:gd name="f36" fmla="val 30"/>
                <a:gd name="f37" fmla="val 5"/>
                <a:gd name="f38" fmla="val 4"/>
                <a:gd name="f39" fmla="val 2"/>
                <a:gd name="f40" fmla="val 9"/>
                <a:gd name="f41" fmla="val 23"/>
                <a:gd name="f42" fmla="val 72"/>
                <a:gd name="f43" fmla="+- 0 0 -90"/>
                <a:gd name="f44" fmla="*/ f3 1 163"/>
                <a:gd name="f45" fmla="*/ f4 1 63"/>
                <a:gd name="f46" fmla="val f5"/>
                <a:gd name="f47" fmla="val f6"/>
                <a:gd name="f48" fmla="val f7"/>
                <a:gd name="f49" fmla="*/ f43 f0 1"/>
                <a:gd name="f50" fmla="+- f48 0 f46"/>
                <a:gd name="f51" fmla="+- f47 0 f46"/>
                <a:gd name="f52" fmla="*/ f49 1 f2"/>
                <a:gd name="f53" fmla="*/ f51 1 163"/>
                <a:gd name="f54" fmla="*/ f50 1 63"/>
                <a:gd name="f55" fmla="*/ 84 f51 1"/>
                <a:gd name="f56" fmla="*/ 0 f50 1"/>
                <a:gd name="f57" fmla="*/ 154 f51 1"/>
                <a:gd name="f58" fmla="*/ 163 f51 1"/>
                <a:gd name="f59" fmla="*/ 7 f50 1"/>
                <a:gd name="f60" fmla="*/ 20 f50 1"/>
                <a:gd name="f61" fmla="*/ 140 f51 1"/>
                <a:gd name="f62" fmla="*/ 53 f50 1"/>
                <a:gd name="f63" fmla="*/ 74 f51 1"/>
                <a:gd name="f64" fmla="*/ 62 f50 1"/>
                <a:gd name="f65" fmla="*/ 33 f51 1"/>
                <a:gd name="f66" fmla="*/ 55 f50 1"/>
                <a:gd name="f67" fmla="*/ 5 f51 1"/>
                <a:gd name="f68" fmla="*/ 4 f50 1"/>
                <a:gd name="f69" fmla="*/ 11 f51 1"/>
                <a:gd name="f70" fmla="*/ 48 f51 1"/>
                <a:gd name="f71" fmla="+- f52 0 f1"/>
                <a:gd name="f72" fmla="*/ f55 1 163"/>
                <a:gd name="f73" fmla="*/ f56 1 63"/>
                <a:gd name="f74" fmla="*/ f57 1 163"/>
                <a:gd name="f75" fmla="*/ f58 1 163"/>
                <a:gd name="f76" fmla="*/ f59 1 63"/>
                <a:gd name="f77" fmla="*/ f60 1 63"/>
                <a:gd name="f78" fmla="*/ f61 1 163"/>
                <a:gd name="f79" fmla="*/ f62 1 63"/>
                <a:gd name="f80" fmla="*/ f63 1 163"/>
                <a:gd name="f81" fmla="*/ f64 1 63"/>
                <a:gd name="f82" fmla="*/ f65 1 163"/>
                <a:gd name="f83" fmla="*/ f66 1 63"/>
                <a:gd name="f84" fmla="*/ f67 1 163"/>
                <a:gd name="f85" fmla="*/ f68 1 63"/>
                <a:gd name="f86" fmla="*/ f69 1 163"/>
                <a:gd name="f87" fmla="*/ f70 1 163"/>
                <a:gd name="f88" fmla="*/ 0 1 f53"/>
                <a:gd name="f89" fmla="*/ f47 1 f53"/>
                <a:gd name="f90" fmla="*/ 0 1 f54"/>
                <a:gd name="f91" fmla="*/ f48 1 f54"/>
                <a:gd name="f92" fmla="*/ f72 1 f53"/>
                <a:gd name="f93" fmla="*/ f73 1 f54"/>
                <a:gd name="f94" fmla="*/ f74 1 f53"/>
                <a:gd name="f95" fmla="*/ f75 1 f53"/>
                <a:gd name="f96" fmla="*/ f76 1 f54"/>
                <a:gd name="f97" fmla="*/ f77 1 f54"/>
                <a:gd name="f98" fmla="*/ f78 1 f53"/>
                <a:gd name="f99" fmla="*/ f79 1 f54"/>
                <a:gd name="f100" fmla="*/ f80 1 f53"/>
                <a:gd name="f101" fmla="*/ f81 1 f54"/>
                <a:gd name="f102" fmla="*/ f82 1 f53"/>
                <a:gd name="f103" fmla="*/ f83 1 f54"/>
                <a:gd name="f104" fmla="*/ f84 1 f53"/>
                <a:gd name="f105" fmla="*/ f85 1 f54"/>
                <a:gd name="f106" fmla="*/ f86 1 f53"/>
                <a:gd name="f107" fmla="*/ f87 1 f53"/>
                <a:gd name="f108" fmla="*/ f88 f44 1"/>
                <a:gd name="f109" fmla="*/ f89 f44 1"/>
                <a:gd name="f110" fmla="*/ f91 f45 1"/>
                <a:gd name="f111" fmla="*/ f90 f45 1"/>
                <a:gd name="f112" fmla="*/ f92 f44 1"/>
                <a:gd name="f113" fmla="*/ f93 f45 1"/>
                <a:gd name="f114" fmla="*/ f94 f44 1"/>
                <a:gd name="f115" fmla="*/ f95 f44 1"/>
                <a:gd name="f116" fmla="*/ f96 f45 1"/>
                <a:gd name="f117" fmla="*/ f97 f45 1"/>
                <a:gd name="f118" fmla="*/ f98 f44 1"/>
                <a:gd name="f119" fmla="*/ f99 f45 1"/>
                <a:gd name="f120" fmla="*/ f100 f44 1"/>
                <a:gd name="f121" fmla="*/ f101 f45 1"/>
                <a:gd name="f122" fmla="*/ f102 f44 1"/>
                <a:gd name="f123" fmla="*/ f103 f45 1"/>
                <a:gd name="f124" fmla="*/ f104 f44 1"/>
                <a:gd name="f125" fmla="*/ f105 f45 1"/>
                <a:gd name="f126" fmla="*/ f106 f44 1"/>
                <a:gd name="f127" fmla="*/ f107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1">
                  <a:pos x="f112" y="f113"/>
                </a:cxn>
                <a:cxn ang="f71">
                  <a:pos x="f114" y="f113"/>
                </a:cxn>
                <a:cxn ang="f71">
                  <a:pos x="f115" y="f116"/>
                </a:cxn>
                <a:cxn ang="f71">
                  <a:pos x="f115" y="f117"/>
                </a:cxn>
                <a:cxn ang="f71">
                  <a:pos x="f118" y="f119"/>
                </a:cxn>
                <a:cxn ang="f71">
                  <a:pos x="f120" y="f121"/>
                </a:cxn>
                <a:cxn ang="f71">
                  <a:pos x="f122" y="f123"/>
                </a:cxn>
                <a:cxn ang="f71">
                  <a:pos x="f124" y="f125"/>
                </a:cxn>
                <a:cxn ang="f71">
                  <a:pos x="f126" y="f113"/>
                </a:cxn>
                <a:cxn ang="f71">
                  <a:pos x="f127" y="f113"/>
                </a:cxn>
                <a:cxn ang="f71">
                  <a:pos x="f112" y="f113"/>
                </a:cxn>
                <a:cxn ang="f71">
                  <a:pos x="f112" y="f113"/>
                </a:cxn>
              </a:cxnLst>
              <a:rect l="f108" t="f111" r="f109" b="f110"/>
              <a:pathLst>
                <a:path w="163" h="63">
                  <a:moveTo>
                    <a:pt x="f8" y="f5"/>
                  </a:moveTo>
                  <a:cubicBezTo>
                    <a:pt x="f9" y="f5"/>
                    <a:pt x="f10" y="f5"/>
                    <a:pt x="f11" y="f5"/>
                  </a:cubicBezTo>
                  <a:cubicBezTo>
                    <a:pt x="f12" y="f5"/>
                    <a:pt x="f6" y="f13"/>
                    <a:pt x="f6" y="f14"/>
                  </a:cubicBezTo>
                  <a:cubicBezTo>
                    <a:pt x="f15" y="f16"/>
                    <a:pt x="f6" y="f17"/>
                    <a:pt x="f6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7"/>
                    <a:pt x="f27" y="f25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5" y="f36"/>
                    <a:pt x="f37" y="f38"/>
                  </a:cubicBezTo>
                  <a:cubicBezTo>
                    <a:pt x="f37" y="f39"/>
                    <a:pt x="f40" y="f5"/>
                    <a:pt x="f16" y="f5"/>
                  </a:cubicBezTo>
                  <a:cubicBezTo>
                    <a:pt x="f41" y="f5"/>
                    <a:pt x="f19" y="f5"/>
                    <a:pt x="f35" y="f5"/>
                  </a:cubicBezTo>
                  <a:cubicBezTo>
                    <a:pt x="f28" y="f5"/>
                    <a:pt x="f42" y="f5"/>
                    <a:pt x="f8" y="f5"/>
                  </a:cubicBezTo>
                  <a:cubicBezTo>
                    <a:pt x="f8" y="f5"/>
                    <a:pt x="f8" y="f5"/>
                    <a:pt x="f8" y="f5"/>
                  </a:cubicBezTo>
                  <a:close/>
                </a:path>
              </a:pathLst>
            </a:custGeom>
            <a:solidFill>
              <a:srgbClr val="FFB7B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A7242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2" name="Grupo 36">
            <a:extLst>
              <a:ext uri="{FF2B5EF4-FFF2-40B4-BE49-F238E27FC236}">
                <a16:creationId xmlns:a16="http://schemas.microsoft.com/office/drawing/2014/main" id="{E0090E8A-170A-64CD-F999-55CB1EE76F08}"/>
              </a:ext>
            </a:extLst>
          </p:cNvPr>
          <p:cNvGrpSpPr/>
          <p:nvPr/>
        </p:nvGrpSpPr>
        <p:grpSpPr>
          <a:xfrm>
            <a:off x="8034476" y="3890909"/>
            <a:ext cx="1109523" cy="1211817"/>
            <a:chOff x="8034476" y="3890909"/>
            <a:chExt cx="1109523" cy="1211817"/>
          </a:xfrm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059B47DE-2A79-C405-C4CA-4EAE05C1AA1A}"/>
                </a:ext>
              </a:extLst>
            </p:cNvPr>
            <p:cNvSpPr/>
            <p:nvPr/>
          </p:nvSpPr>
          <p:spPr>
            <a:xfrm>
              <a:off x="8379689" y="3944895"/>
              <a:ext cx="764310" cy="3210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39"/>
                <a:gd name="f7" fmla="val 352"/>
                <a:gd name="f8" fmla="val 414"/>
                <a:gd name="f9" fmla="val 312"/>
                <a:gd name="f10" fmla="val 428"/>
                <a:gd name="f11" fmla="val 333"/>
                <a:gd name="f12" fmla="val 427"/>
                <a:gd name="f13" fmla="val 332"/>
                <a:gd name="f14" fmla="val 450"/>
                <a:gd name="f15" fmla="val 313"/>
                <a:gd name="f16" fmla="val 475"/>
                <a:gd name="f17" fmla="val 292"/>
                <a:gd name="f18" fmla="val 501"/>
                <a:gd name="f19" fmla="val 272"/>
                <a:gd name="f20" fmla="val 526"/>
                <a:gd name="f21" fmla="val 250"/>
                <a:gd name="f22" fmla="val 539"/>
                <a:gd name="f23" fmla="val 239"/>
                <a:gd name="f24" fmla="val 551"/>
                <a:gd name="f25" fmla="val 238"/>
                <a:gd name="f26" fmla="val 566"/>
                <a:gd name="f27" fmla="val 245"/>
                <a:gd name="f28" fmla="val 572"/>
                <a:gd name="f29" fmla="val 248"/>
                <a:gd name="f30" fmla="val 580"/>
                <a:gd name="f31" fmla="val 246"/>
                <a:gd name="f32" fmla="val 588"/>
                <a:gd name="f33" fmla="val 247"/>
                <a:gd name="f34" fmla="val 240"/>
                <a:gd name="f35" fmla="val 590"/>
                <a:gd name="f36" fmla="val 231"/>
                <a:gd name="f37" fmla="val 225"/>
                <a:gd name="f38" fmla="val 582"/>
                <a:gd name="f39" fmla="val 211"/>
                <a:gd name="f40" fmla="val 587"/>
                <a:gd name="f41" fmla="val 203"/>
                <a:gd name="f42" fmla="val 597"/>
                <a:gd name="f43" fmla="val 192"/>
                <a:gd name="f44" fmla="val 637"/>
                <a:gd name="f45" fmla="val 152"/>
                <a:gd name="f46" fmla="val 676"/>
                <a:gd name="f47" fmla="val 111"/>
                <a:gd name="f48" fmla="val 715"/>
                <a:gd name="f49" fmla="val 70"/>
                <a:gd name="f50" fmla="val 746"/>
                <a:gd name="f51" fmla="val 37"/>
                <a:gd name="f52" fmla="val 782"/>
                <a:gd name="f53" fmla="val 13"/>
                <a:gd name="f54" fmla="val 828"/>
                <a:gd name="f55" fmla="val 832"/>
                <a:gd name="f56" fmla="val 21"/>
                <a:gd name="f57" fmla="val 835"/>
                <a:gd name="f58" fmla="val 41"/>
                <a:gd name="f59" fmla="val 63"/>
                <a:gd name="f60" fmla="val 777"/>
                <a:gd name="f61" fmla="val 77"/>
                <a:gd name="f62" fmla="val 743"/>
                <a:gd name="f63" fmla="val 129"/>
                <a:gd name="f64" fmla="val 699"/>
                <a:gd name="f65" fmla="val 168"/>
                <a:gd name="f66" fmla="val 639"/>
                <a:gd name="f67" fmla="val 220"/>
                <a:gd name="f68" fmla="val 577"/>
                <a:gd name="f69" fmla="val 269"/>
                <a:gd name="f70" fmla="val 506"/>
                <a:gd name="f71" fmla="val 305"/>
                <a:gd name="f72" fmla="val 437"/>
                <a:gd name="f73" fmla="val 340"/>
                <a:gd name="f74" fmla="val 367"/>
                <a:gd name="f75" fmla="val 290"/>
                <a:gd name="f76" fmla="val 335"/>
                <a:gd name="f77" fmla="val 226"/>
                <a:gd name="f78" fmla="val 321"/>
                <a:gd name="f79" fmla="val 159"/>
                <a:gd name="f80" fmla="val 324"/>
                <a:gd name="f81" fmla="val 93"/>
                <a:gd name="f82" fmla="val 331"/>
                <a:gd name="f83" fmla="val 334"/>
                <a:gd name="f84" fmla="val 33"/>
                <a:gd name="f85" fmla="val 338"/>
                <a:gd name="f86" fmla="val 339"/>
                <a:gd name="f87" fmla="val 7"/>
                <a:gd name="f88" fmla="val 326"/>
                <a:gd name="f89" fmla="val 121"/>
                <a:gd name="f90" fmla="val 300"/>
                <a:gd name="f91" fmla="val 222"/>
                <a:gd name="f92" fmla="val 293"/>
                <a:gd name="f93" fmla="val 325"/>
                <a:gd name="f94" fmla="val 314"/>
                <a:gd name="f95" fmla="val 353"/>
                <a:gd name="f96" fmla="val 320"/>
                <a:gd name="f97" fmla="val 383"/>
                <a:gd name="f98" fmla="+- 0 0 -90"/>
                <a:gd name="f99" fmla="*/ f3 1 839"/>
                <a:gd name="f100" fmla="*/ f4 1 352"/>
                <a:gd name="f101" fmla="val f5"/>
                <a:gd name="f102" fmla="val f6"/>
                <a:gd name="f103" fmla="val f7"/>
                <a:gd name="f104" fmla="*/ f98 f0 1"/>
                <a:gd name="f105" fmla="+- f103 0 f101"/>
                <a:gd name="f106" fmla="+- f102 0 f101"/>
                <a:gd name="f107" fmla="*/ f104 1 f2"/>
                <a:gd name="f108" fmla="*/ f106 1 839"/>
                <a:gd name="f109" fmla="*/ f105 1 352"/>
                <a:gd name="f110" fmla="*/ 414 f106 1"/>
                <a:gd name="f111" fmla="*/ 312 f105 1"/>
                <a:gd name="f112" fmla="*/ 450 f106 1"/>
                <a:gd name="f113" fmla="*/ 313 f105 1"/>
                <a:gd name="f114" fmla="*/ 526 f106 1"/>
                <a:gd name="f115" fmla="*/ 250 f105 1"/>
                <a:gd name="f116" fmla="*/ 566 f106 1"/>
                <a:gd name="f117" fmla="*/ 245 f105 1"/>
                <a:gd name="f118" fmla="*/ 588 f106 1"/>
                <a:gd name="f119" fmla="*/ 247 f105 1"/>
                <a:gd name="f120" fmla="*/ 225 f105 1"/>
                <a:gd name="f121" fmla="*/ 597 f106 1"/>
                <a:gd name="f122" fmla="*/ 192 f105 1"/>
                <a:gd name="f123" fmla="*/ 715 f106 1"/>
                <a:gd name="f124" fmla="*/ 70 f105 1"/>
                <a:gd name="f125" fmla="*/ 828 f106 1"/>
                <a:gd name="f126" fmla="*/ 0 f105 1"/>
                <a:gd name="f127" fmla="*/ 839 f106 1"/>
                <a:gd name="f128" fmla="*/ 63 f105 1"/>
                <a:gd name="f129" fmla="*/ 699 f106 1"/>
                <a:gd name="f130" fmla="*/ 168 f105 1"/>
                <a:gd name="f131" fmla="*/ 506 f106 1"/>
                <a:gd name="f132" fmla="*/ 305 f105 1"/>
                <a:gd name="f133" fmla="*/ 290 f106 1"/>
                <a:gd name="f134" fmla="*/ 335 f105 1"/>
                <a:gd name="f135" fmla="*/ 93 f106 1"/>
                <a:gd name="f136" fmla="*/ 331 f105 1"/>
                <a:gd name="f137" fmla="*/ 0 f106 1"/>
                <a:gd name="f138" fmla="*/ 339 f105 1"/>
                <a:gd name="f139" fmla="*/ 21 f106 1"/>
                <a:gd name="f140" fmla="*/ 324 f105 1"/>
                <a:gd name="f141" fmla="*/ 325 f106 1"/>
                <a:gd name="f142" fmla="*/ 314 f105 1"/>
                <a:gd name="f143" fmla="+- f107 0 f1"/>
                <a:gd name="f144" fmla="*/ f110 1 839"/>
                <a:gd name="f145" fmla="*/ f111 1 352"/>
                <a:gd name="f146" fmla="*/ f112 1 839"/>
                <a:gd name="f147" fmla="*/ f113 1 352"/>
                <a:gd name="f148" fmla="*/ f114 1 839"/>
                <a:gd name="f149" fmla="*/ f115 1 352"/>
                <a:gd name="f150" fmla="*/ f116 1 839"/>
                <a:gd name="f151" fmla="*/ f117 1 352"/>
                <a:gd name="f152" fmla="*/ f118 1 839"/>
                <a:gd name="f153" fmla="*/ f119 1 352"/>
                <a:gd name="f154" fmla="*/ f120 1 352"/>
                <a:gd name="f155" fmla="*/ f121 1 839"/>
                <a:gd name="f156" fmla="*/ f122 1 352"/>
                <a:gd name="f157" fmla="*/ f123 1 839"/>
                <a:gd name="f158" fmla="*/ f124 1 352"/>
                <a:gd name="f159" fmla="*/ f125 1 839"/>
                <a:gd name="f160" fmla="*/ f126 1 352"/>
                <a:gd name="f161" fmla="*/ f127 1 839"/>
                <a:gd name="f162" fmla="*/ f128 1 352"/>
                <a:gd name="f163" fmla="*/ f129 1 839"/>
                <a:gd name="f164" fmla="*/ f130 1 352"/>
                <a:gd name="f165" fmla="*/ f131 1 839"/>
                <a:gd name="f166" fmla="*/ f132 1 352"/>
                <a:gd name="f167" fmla="*/ f133 1 839"/>
                <a:gd name="f168" fmla="*/ f134 1 352"/>
                <a:gd name="f169" fmla="*/ f135 1 839"/>
                <a:gd name="f170" fmla="*/ f136 1 352"/>
                <a:gd name="f171" fmla="*/ f137 1 839"/>
                <a:gd name="f172" fmla="*/ f138 1 352"/>
                <a:gd name="f173" fmla="*/ f139 1 839"/>
                <a:gd name="f174" fmla="*/ f140 1 352"/>
                <a:gd name="f175" fmla="*/ f141 1 839"/>
                <a:gd name="f176" fmla="*/ f142 1 352"/>
                <a:gd name="f177" fmla="*/ 0 1 f108"/>
                <a:gd name="f178" fmla="*/ f102 1 f108"/>
                <a:gd name="f179" fmla="*/ 0 1 f109"/>
                <a:gd name="f180" fmla="*/ f103 1 f109"/>
                <a:gd name="f181" fmla="*/ f144 1 f108"/>
                <a:gd name="f182" fmla="*/ f145 1 f109"/>
                <a:gd name="f183" fmla="*/ f146 1 f108"/>
                <a:gd name="f184" fmla="*/ f147 1 f109"/>
                <a:gd name="f185" fmla="*/ f148 1 f108"/>
                <a:gd name="f186" fmla="*/ f149 1 f109"/>
                <a:gd name="f187" fmla="*/ f150 1 f108"/>
                <a:gd name="f188" fmla="*/ f151 1 f109"/>
                <a:gd name="f189" fmla="*/ f152 1 f108"/>
                <a:gd name="f190" fmla="*/ f153 1 f109"/>
                <a:gd name="f191" fmla="*/ f154 1 f109"/>
                <a:gd name="f192" fmla="*/ f155 1 f108"/>
                <a:gd name="f193" fmla="*/ f156 1 f109"/>
                <a:gd name="f194" fmla="*/ f157 1 f108"/>
                <a:gd name="f195" fmla="*/ f158 1 f109"/>
                <a:gd name="f196" fmla="*/ f159 1 f108"/>
                <a:gd name="f197" fmla="*/ f160 1 f109"/>
                <a:gd name="f198" fmla="*/ f161 1 f108"/>
                <a:gd name="f199" fmla="*/ f162 1 f109"/>
                <a:gd name="f200" fmla="*/ f163 1 f108"/>
                <a:gd name="f201" fmla="*/ f164 1 f109"/>
                <a:gd name="f202" fmla="*/ f165 1 f108"/>
                <a:gd name="f203" fmla="*/ f166 1 f109"/>
                <a:gd name="f204" fmla="*/ f167 1 f108"/>
                <a:gd name="f205" fmla="*/ f168 1 f109"/>
                <a:gd name="f206" fmla="*/ f169 1 f108"/>
                <a:gd name="f207" fmla="*/ f170 1 f109"/>
                <a:gd name="f208" fmla="*/ f171 1 f108"/>
                <a:gd name="f209" fmla="*/ f172 1 f109"/>
                <a:gd name="f210" fmla="*/ f173 1 f108"/>
                <a:gd name="f211" fmla="*/ f174 1 f109"/>
                <a:gd name="f212" fmla="*/ f175 1 f108"/>
                <a:gd name="f213" fmla="*/ f176 1 f109"/>
                <a:gd name="f214" fmla="*/ f177 f99 1"/>
                <a:gd name="f215" fmla="*/ f178 f99 1"/>
                <a:gd name="f216" fmla="*/ f180 f100 1"/>
                <a:gd name="f217" fmla="*/ f179 f100 1"/>
                <a:gd name="f218" fmla="*/ f181 f99 1"/>
                <a:gd name="f219" fmla="*/ f182 f100 1"/>
                <a:gd name="f220" fmla="*/ f183 f99 1"/>
                <a:gd name="f221" fmla="*/ f184 f100 1"/>
                <a:gd name="f222" fmla="*/ f185 f99 1"/>
                <a:gd name="f223" fmla="*/ f186 f100 1"/>
                <a:gd name="f224" fmla="*/ f187 f99 1"/>
                <a:gd name="f225" fmla="*/ f188 f100 1"/>
                <a:gd name="f226" fmla="*/ f189 f99 1"/>
                <a:gd name="f227" fmla="*/ f190 f100 1"/>
                <a:gd name="f228" fmla="*/ f191 f100 1"/>
                <a:gd name="f229" fmla="*/ f192 f99 1"/>
                <a:gd name="f230" fmla="*/ f193 f100 1"/>
                <a:gd name="f231" fmla="*/ f194 f99 1"/>
                <a:gd name="f232" fmla="*/ f195 f100 1"/>
                <a:gd name="f233" fmla="*/ f196 f99 1"/>
                <a:gd name="f234" fmla="*/ f197 f100 1"/>
                <a:gd name="f235" fmla="*/ f198 f99 1"/>
                <a:gd name="f236" fmla="*/ f199 f100 1"/>
                <a:gd name="f237" fmla="*/ f200 f99 1"/>
                <a:gd name="f238" fmla="*/ f201 f100 1"/>
                <a:gd name="f239" fmla="*/ f202 f99 1"/>
                <a:gd name="f240" fmla="*/ f203 f100 1"/>
                <a:gd name="f241" fmla="*/ f204 f99 1"/>
                <a:gd name="f242" fmla="*/ f205 f100 1"/>
                <a:gd name="f243" fmla="*/ f206 f99 1"/>
                <a:gd name="f244" fmla="*/ f207 f100 1"/>
                <a:gd name="f245" fmla="*/ f208 f99 1"/>
                <a:gd name="f246" fmla="*/ f209 f100 1"/>
                <a:gd name="f247" fmla="*/ f210 f99 1"/>
                <a:gd name="f248" fmla="*/ f211 f100 1"/>
                <a:gd name="f249" fmla="*/ f212 f99 1"/>
                <a:gd name="f250" fmla="*/ f213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3">
                  <a:pos x="f218" y="f219"/>
                </a:cxn>
                <a:cxn ang="f143">
                  <a:pos x="f220" y="f221"/>
                </a:cxn>
                <a:cxn ang="f143">
                  <a:pos x="f222" y="f223"/>
                </a:cxn>
                <a:cxn ang="f143">
                  <a:pos x="f224" y="f225"/>
                </a:cxn>
                <a:cxn ang="f143">
                  <a:pos x="f226" y="f227"/>
                </a:cxn>
                <a:cxn ang="f143">
                  <a:pos x="f226" y="f228"/>
                </a:cxn>
                <a:cxn ang="f143">
                  <a:pos x="f229" y="f230"/>
                </a:cxn>
                <a:cxn ang="f143">
                  <a:pos x="f231" y="f232"/>
                </a:cxn>
                <a:cxn ang="f143">
                  <a:pos x="f233" y="f234"/>
                </a:cxn>
                <a:cxn ang="f143">
                  <a:pos x="f235" y="f236"/>
                </a:cxn>
                <a:cxn ang="f143">
                  <a:pos x="f237" y="f238"/>
                </a:cxn>
                <a:cxn ang="f143">
                  <a:pos x="f239" y="f240"/>
                </a:cxn>
                <a:cxn ang="f143">
                  <a:pos x="f241" y="f242"/>
                </a:cxn>
                <a:cxn ang="f143">
                  <a:pos x="f243" y="f244"/>
                </a:cxn>
                <a:cxn ang="f143">
                  <a:pos x="f245" y="f246"/>
                </a:cxn>
                <a:cxn ang="f143">
                  <a:pos x="f247" y="f248"/>
                </a:cxn>
                <a:cxn ang="f143">
                  <a:pos x="f249" y="f250"/>
                </a:cxn>
                <a:cxn ang="f143">
                  <a:pos x="f218" y="f219"/>
                </a:cxn>
              </a:cxnLst>
              <a:rect l="f214" t="f217" r="f215" b="f216"/>
              <a:pathLst>
                <a:path w="839" h="352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2" y="f34"/>
                    <a:pt x="f35" y="f36"/>
                    <a:pt x="f32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"/>
                  </a:cubicBezTo>
                  <a:cubicBezTo>
                    <a:pt x="f55" y="f56"/>
                    <a:pt x="f57" y="f58"/>
                    <a:pt x="f6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59" y="f83"/>
                    <a:pt x="f84" y="f85"/>
                    <a:pt x="f5" y="f86"/>
                  </a:cubicBezTo>
                  <a:cubicBezTo>
                    <a:pt x="f87" y="f11"/>
                    <a:pt x="f53" y="f88"/>
                    <a:pt x="f56" y="f80"/>
                  </a:cubicBezTo>
                  <a:cubicBezTo>
                    <a:pt x="f89" y="f90"/>
                    <a:pt x="f91" y="f92"/>
                    <a:pt x="f93" y="f94"/>
                  </a:cubicBezTo>
                  <a:cubicBezTo>
                    <a:pt x="f95" y="f96"/>
                    <a:pt x="f97" y="f15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8F43B002-8F0F-3461-5F7E-4EE2C8BDFA1B}"/>
                </a:ext>
              </a:extLst>
            </p:cNvPr>
            <p:cNvSpPr/>
            <p:nvPr/>
          </p:nvSpPr>
          <p:spPr>
            <a:xfrm>
              <a:off x="8484818" y="4267376"/>
              <a:ext cx="326751" cy="2940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9"/>
                <a:gd name="f7" fmla="val 323"/>
                <a:gd name="f8" fmla="val 116"/>
                <a:gd name="f9" fmla="val 357"/>
                <a:gd name="f10" fmla="val 118"/>
                <a:gd name="f11" fmla="val 354"/>
                <a:gd name="f12" fmla="val 124"/>
                <a:gd name="f13" fmla="val 348"/>
                <a:gd name="f14" fmla="val 133"/>
                <a:gd name="f15" fmla="val 324"/>
                <a:gd name="f16" fmla="val 107"/>
                <a:gd name="f17" fmla="val 302"/>
                <a:gd name="f18" fmla="val 83"/>
                <a:gd name="f19" fmla="val 276"/>
                <a:gd name="f20" fmla="val 55"/>
                <a:gd name="f21" fmla="val 261"/>
                <a:gd name="f22" fmla="val 85"/>
                <a:gd name="f23" fmla="val 245"/>
                <a:gd name="f24" fmla="val 114"/>
                <a:gd name="f25" fmla="val 234"/>
                <a:gd name="f26" fmla="val 146"/>
                <a:gd name="f27" fmla="val 230"/>
                <a:gd name="f28" fmla="val 158"/>
                <a:gd name="f29" fmla="val 235"/>
                <a:gd name="f30" fmla="val 175"/>
                <a:gd name="f31" fmla="val 239"/>
                <a:gd name="f32" fmla="val 188"/>
                <a:gd name="f33" fmla="val 251"/>
                <a:gd name="f34" fmla="val 271"/>
                <a:gd name="f35" fmla="val 274"/>
                <a:gd name="f36" fmla="val 309"/>
                <a:gd name="f37" fmla="val 303"/>
                <a:gd name="f38" fmla="val 287"/>
                <a:gd name="f39" fmla="val 315"/>
                <a:gd name="f40" fmla="val 273"/>
                <a:gd name="f41" fmla="val 305"/>
                <a:gd name="f42" fmla="val 263"/>
                <a:gd name="f43" fmla="val 289"/>
                <a:gd name="f44" fmla="val 247"/>
                <a:gd name="f45" fmla="val 262"/>
                <a:gd name="f46" fmla="val 232"/>
                <a:gd name="f47" fmla="val 215"/>
                <a:gd name="f48" fmla="val 205"/>
                <a:gd name="f49" fmla="val 213"/>
                <a:gd name="f50" fmla="val 211"/>
                <a:gd name="f51" fmla="val 209"/>
                <a:gd name="f52" fmla="val 310"/>
                <a:gd name="f53" fmla="val 199"/>
                <a:gd name="f54" fmla="val 191"/>
                <a:gd name="f55" fmla="val 311"/>
                <a:gd name="f56" fmla="val 281"/>
                <a:gd name="f57" fmla="val 253"/>
                <a:gd name="f58" fmla="val 224"/>
                <a:gd name="f59" fmla="val 159"/>
                <a:gd name="f60" fmla="val 250"/>
                <a:gd name="f61" fmla="val 121"/>
                <a:gd name="f62" fmla="val 117"/>
                <a:gd name="f63" fmla="val 321"/>
                <a:gd name="f64" fmla="val 112"/>
                <a:gd name="f65" fmla="val 320"/>
                <a:gd name="f66" fmla="val 109"/>
                <a:gd name="f67" fmla="val 318"/>
                <a:gd name="f68" fmla="val 106"/>
                <a:gd name="f69" fmla="val 317"/>
                <a:gd name="f70" fmla="val 101"/>
                <a:gd name="f71" fmla="val 256"/>
                <a:gd name="f72" fmla="val 161"/>
                <a:gd name="f73" fmla="val 221"/>
                <a:gd name="f74" fmla="val 202"/>
                <a:gd name="f75" fmla="val 183"/>
                <a:gd name="f76" fmla="val 200"/>
                <a:gd name="f77" fmla="val 181"/>
                <a:gd name="f78" fmla="val 198"/>
                <a:gd name="f79" fmla="val 178"/>
                <a:gd name="f80" fmla="val 189"/>
                <a:gd name="f81" fmla="val 212"/>
                <a:gd name="f82" fmla="val 120"/>
                <a:gd name="f83" fmla="val 237"/>
                <a:gd name="f84" fmla="val 97"/>
                <a:gd name="f85" fmla="val 264"/>
                <a:gd name="f86" fmla="val 72"/>
                <a:gd name="f87" fmla="val 290"/>
                <a:gd name="f88" fmla="val 63"/>
                <a:gd name="f89" fmla="val 299"/>
                <a:gd name="f90" fmla="val 53"/>
                <a:gd name="f91" fmla="val 307"/>
                <a:gd name="f92" fmla="val 41"/>
                <a:gd name="f93" fmla="val 312"/>
                <a:gd name="f94" fmla="val 58"/>
                <a:gd name="f95" fmla="val 93"/>
                <a:gd name="f96" fmla="val 225"/>
                <a:gd name="f97" fmla="val 134"/>
                <a:gd name="f98" fmla="val 194"/>
                <a:gd name="f99" fmla="val 143"/>
                <a:gd name="f100" fmla="val 186"/>
                <a:gd name="f101" fmla="val 153"/>
                <a:gd name="f102" fmla="val 164"/>
                <a:gd name="f103" fmla="val 174"/>
                <a:gd name="f104" fmla="val 204"/>
                <a:gd name="f105" fmla="val 127"/>
                <a:gd name="f106" fmla="val 231"/>
                <a:gd name="f107" fmla="val 88"/>
                <a:gd name="f108" fmla="val 210"/>
                <a:gd name="f109" fmla="val 190"/>
                <a:gd name="f110" fmla="val 169"/>
                <a:gd name="f111" fmla="val 115"/>
                <a:gd name="f112" fmla="val 142"/>
                <a:gd name="f113" fmla="val 113"/>
                <a:gd name="f114" fmla="val 129"/>
                <a:gd name="f115" fmla="val 90"/>
                <a:gd name="f116" fmla="val 149"/>
                <a:gd name="f117" fmla="val 80"/>
                <a:gd name="f118" fmla="val 64"/>
                <a:gd name="f119" fmla="val 52"/>
                <a:gd name="f120" fmla="val 163"/>
                <a:gd name="f121" fmla="val 38"/>
                <a:gd name="f122" fmla="val 17"/>
                <a:gd name="f123" fmla="val 172"/>
                <a:gd name="f124" fmla="val 31"/>
                <a:gd name="f125" fmla="val 196"/>
                <a:gd name="f126" fmla="val 32"/>
                <a:gd name="f127" fmla="val 28"/>
                <a:gd name="f128" fmla="val 26"/>
                <a:gd name="f129" fmla="val 207"/>
                <a:gd name="f130" fmla="val 23"/>
                <a:gd name="f131" fmla="val 208"/>
                <a:gd name="f132" fmla="val 16"/>
                <a:gd name="f133" fmla="val 13"/>
                <a:gd name="f134" fmla="val 195"/>
                <a:gd name="f135" fmla="val 1"/>
                <a:gd name="f136" fmla="val 170"/>
                <a:gd name="f137" fmla="val 29"/>
                <a:gd name="f138" fmla="val 150"/>
                <a:gd name="f139" fmla="val 44"/>
                <a:gd name="f140" fmla="val 145"/>
                <a:gd name="f141" fmla="val 139"/>
                <a:gd name="f142" fmla="val 67"/>
                <a:gd name="f143" fmla="val 135"/>
                <a:gd name="f144" fmla="val 76"/>
                <a:gd name="f145" fmla="val 132"/>
                <a:gd name="f146" fmla="val 81"/>
                <a:gd name="f147" fmla="val 130"/>
                <a:gd name="f148" fmla="val 69"/>
                <a:gd name="f149" fmla="val 56"/>
                <a:gd name="f150" fmla="val 99"/>
                <a:gd name="f151" fmla="val 48"/>
                <a:gd name="f152" fmla="val 74"/>
                <a:gd name="f153" fmla="val 46"/>
                <a:gd name="f154" fmla="val 60"/>
                <a:gd name="f155" fmla="val 50"/>
                <a:gd name="f156" fmla="val 30"/>
                <a:gd name="f157" fmla="val 19"/>
                <a:gd name="f158" fmla="val 100"/>
                <a:gd name="f159" fmla="val 140"/>
                <a:gd name="f160" fmla="val 137"/>
                <a:gd name="f161" fmla="val 103"/>
                <a:gd name="f162" fmla="val 82"/>
                <a:gd name="f163" fmla="val 243"/>
                <a:gd name="f164" fmla="val 70"/>
                <a:gd name="f165" fmla="val 277"/>
                <a:gd name="f166" fmla="val 21"/>
                <a:gd name="f167" fmla="val 288"/>
                <a:gd name="f168" fmla="val 5"/>
                <a:gd name="f169" fmla="val 316"/>
                <a:gd name="f170" fmla="val 9"/>
                <a:gd name="f171" fmla="val 295"/>
                <a:gd name="f172" fmla="val 294"/>
                <a:gd name="f173" fmla="val 39"/>
                <a:gd name="f174" fmla="val 301"/>
                <a:gd name="f175" fmla="val 47"/>
                <a:gd name="f176" fmla="val 339"/>
                <a:gd name="f177" fmla="val 92"/>
                <a:gd name="f178" fmla="val 122"/>
                <a:gd name="f179" fmla="val 45"/>
                <a:gd name="f180" fmla="val 91"/>
                <a:gd name="f181" fmla="val 54"/>
                <a:gd name="f182" fmla="val 66"/>
                <a:gd name="f183" fmla="val 87"/>
                <a:gd name="f184" fmla="val 105"/>
                <a:gd name="f185" fmla="val 110"/>
                <a:gd name="f186" fmla="val 89"/>
                <a:gd name="f187" fmla="+- 0 0 -90"/>
                <a:gd name="f188" fmla="*/ f3 1 359"/>
                <a:gd name="f189" fmla="*/ f4 1 323"/>
                <a:gd name="f190" fmla="val f5"/>
                <a:gd name="f191" fmla="val f6"/>
                <a:gd name="f192" fmla="val f7"/>
                <a:gd name="f193" fmla="*/ f187 f0 1"/>
                <a:gd name="f194" fmla="+- f192 0 f190"/>
                <a:gd name="f195" fmla="+- f191 0 f190"/>
                <a:gd name="f196" fmla="*/ f193 1 f2"/>
                <a:gd name="f197" fmla="*/ f195 1 359"/>
                <a:gd name="f198" fmla="*/ f194 1 323"/>
                <a:gd name="f199" fmla="*/ 359 f195 1"/>
                <a:gd name="f200" fmla="*/ 116 f194 1"/>
                <a:gd name="f201" fmla="*/ 348 f195 1"/>
                <a:gd name="f202" fmla="*/ 133 f194 1"/>
                <a:gd name="f203" fmla="*/ 276 f195 1"/>
                <a:gd name="f204" fmla="*/ 55 f194 1"/>
                <a:gd name="f205" fmla="*/ 234 f195 1"/>
                <a:gd name="f206" fmla="*/ 146 f194 1"/>
                <a:gd name="f207" fmla="*/ 239 f195 1"/>
                <a:gd name="f208" fmla="*/ 188 f194 1"/>
                <a:gd name="f209" fmla="*/ 309 f195 1"/>
                <a:gd name="f210" fmla="*/ 303 f194 1"/>
                <a:gd name="f211" fmla="*/ 263 f195 1"/>
                <a:gd name="f212" fmla="*/ 289 f194 1"/>
                <a:gd name="f213" fmla="*/ 215 f195 1"/>
                <a:gd name="f214" fmla="*/ 205 f194 1"/>
                <a:gd name="f215" fmla="*/ 209 f195 1"/>
                <a:gd name="f216" fmla="*/ 310 f194 1"/>
                <a:gd name="f217" fmla="*/ 191 f195 1"/>
                <a:gd name="f218" fmla="*/ 311 f194 1"/>
                <a:gd name="f219" fmla="*/ 224 f194 1"/>
                <a:gd name="f220" fmla="*/ 121 f195 1"/>
                <a:gd name="f221" fmla="*/ 323 f194 1"/>
                <a:gd name="f222" fmla="*/ 112 f195 1"/>
                <a:gd name="f223" fmla="*/ 320 f194 1"/>
                <a:gd name="f224" fmla="*/ 101 f195 1"/>
                <a:gd name="f225" fmla="*/ 315 f194 1"/>
                <a:gd name="f226" fmla="*/ 202 f195 1"/>
                <a:gd name="f227" fmla="*/ 183 f194 1"/>
                <a:gd name="f228" fmla="*/ 198 f195 1"/>
                <a:gd name="f229" fmla="*/ 178 f194 1"/>
                <a:gd name="f230" fmla="*/ 146 f195 1"/>
                <a:gd name="f231" fmla="*/ 212 f194 1"/>
                <a:gd name="f232" fmla="*/ 72 f195 1"/>
                <a:gd name="f233" fmla="*/ 290 f194 1"/>
                <a:gd name="f234" fmla="*/ 41 f195 1"/>
                <a:gd name="f235" fmla="*/ 312 f194 1"/>
                <a:gd name="f236" fmla="*/ 134 f195 1"/>
                <a:gd name="f237" fmla="*/ 194 f194 1"/>
                <a:gd name="f238" fmla="*/ 164 f195 1"/>
                <a:gd name="f239" fmla="*/ 174 f194 1"/>
                <a:gd name="f240" fmla="*/ 231 f195 1"/>
                <a:gd name="f241" fmla="*/ 88 f194 1"/>
                <a:gd name="f242" fmla="*/ 169 f195 1"/>
                <a:gd name="f243" fmla="*/ 115 f194 1"/>
                <a:gd name="f244" fmla="*/ 90 f195 1"/>
                <a:gd name="f245" fmla="*/ 149 f194 1"/>
                <a:gd name="f246" fmla="*/ 52 f195 1"/>
                <a:gd name="f247" fmla="*/ 163 f194 1"/>
                <a:gd name="f248" fmla="*/ 31 f195 1"/>
                <a:gd name="f249" fmla="*/ 196 f194 1"/>
                <a:gd name="f250" fmla="*/ 26 f195 1"/>
                <a:gd name="f251" fmla="*/ 207 f194 1"/>
                <a:gd name="f252" fmla="*/ 13 f195 1"/>
                <a:gd name="f253" fmla="*/ 17 f195 1"/>
                <a:gd name="f254" fmla="*/ 158 f194 1"/>
                <a:gd name="f255" fmla="*/ 58 f195 1"/>
                <a:gd name="f256" fmla="*/ 139 f194 1"/>
                <a:gd name="f257" fmla="*/ 81 f195 1"/>
                <a:gd name="f258" fmla="*/ 130 f194 1"/>
                <a:gd name="f259" fmla="*/ 48 f195 1"/>
                <a:gd name="f260" fmla="*/ 83 f194 1"/>
                <a:gd name="f261" fmla="*/ 50 f195 1"/>
                <a:gd name="f262" fmla="*/ 50 f194 1"/>
                <a:gd name="f263" fmla="*/ 100 f195 1"/>
                <a:gd name="f264" fmla="*/ 23 f194 1"/>
                <a:gd name="f265" fmla="*/ 137 f195 1"/>
                <a:gd name="f266" fmla="*/ 103 f194 1"/>
                <a:gd name="f267" fmla="*/ 277 f195 1"/>
                <a:gd name="f268" fmla="*/ 21 f194 1"/>
                <a:gd name="f269" fmla="*/ 324 f195 1"/>
                <a:gd name="f270" fmla="*/ 0 f194 1"/>
                <a:gd name="f271" fmla="*/ 303 f195 1"/>
                <a:gd name="f272" fmla="*/ 301 f195 1"/>
                <a:gd name="f273" fmla="*/ 47 f194 1"/>
                <a:gd name="f274" fmla="*/ 122 f195 1"/>
                <a:gd name="f275" fmla="*/ 80 f194 1"/>
                <a:gd name="f276" fmla="*/ 91 f195 1"/>
                <a:gd name="f277" fmla="*/ 45 f194 1"/>
                <a:gd name="f278" fmla="*/ 67 f195 1"/>
                <a:gd name="f279" fmla="*/ 69 f194 1"/>
                <a:gd name="f280" fmla="*/ 105 f194 1"/>
                <a:gd name="f281" fmla="+- f196 0 f1"/>
                <a:gd name="f282" fmla="*/ f199 1 359"/>
                <a:gd name="f283" fmla="*/ f200 1 323"/>
                <a:gd name="f284" fmla="*/ f201 1 359"/>
                <a:gd name="f285" fmla="*/ f202 1 323"/>
                <a:gd name="f286" fmla="*/ f203 1 359"/>
                <a:gd name="f287" fmla="*/ f204 1 323"/>
                <a:gd name="f288" fmla="*/ f205 1 359"/>
                <a:gd name="f289" fmla="*/ f206 1 323"/>
                <a:gd name="f290" fmla="*/ f207 1 359"/>
                <a:gd name="f291" fmla="*/ f208 1 323"/>
                <a:gd name="f292" fmla="*/ f209 1 359"/>
                <a:gd name="f293" fmla="*/ f210 1 323"/>
                <a:gd name="f294" fmla="*/ f211 1 359"/>
                <a:gd name="f295" fmla="*/ f212 1 323"/>
                <a:gd name="f296" fmla="*/ f213 1 359"/>
                <a:gd name="f297" fmla="*/ f214 1 323"/>
                <a:gd name="f298" fmla="*/ f215 1 359"/>
                <a:gd name="f299" fmla="*/ f216 1 323"/>
                <a:gd name="f300" fmla="*/ f217 1 359"/>
                <a:gd name="f301" fmla="*/ f218 1 323"/>
                <a:gd name="f302" fmla="*/ f219 1 323"/>
                <a:gd name="f303" fmla="*/ f220 1 359"/>
                <a:gd name="f304" fmla="*/ f221 1 323"/>
                <a:gd name="f305" fmla="*/ f222 1 359"/>
                <a:gd name="f306" fmla="*/ f223 1 323"/>
                <a:gd name="f307" fmla="*/ f224 1 359"/>
                <a:gd name="f308" fmla="*/ f225 1 323"/>
                <a:gd name="f309" fmla="*/ f226 1 359"/>
                <a:gd name="f310" fmla="*/ f227 1 323"/>
                <a:gd name="f311" fmla="*/ f228 1 359"/>
                <a:gd name="f312" fmla="*/ f229 1 323"/>
                <a:gd name="f313" fmla="*/ f230 1 359"/>
                <a:gd name="f314" fmla="*/ f231 1 323"/>
                <a:gd name="f315" fmla="*/ f232 1 359"/>
                <a:gd name="f316" fmla="*/ f233 1 323"/>
                <a:gd name="f317" fmla="*/ f234 1 359"/>
                <a:gd name="f318" fmla="*/ f235 1 323"/>
                <a:gd name="f319" fmla="*/ f236 1 359"/>
                <a:gd name="f320" fmla="*/ f237 1 323"/>
                <a:gd name="f321" fmla="*/ f238 1 359"/>
                <a:gd name="f322" fmla="*/ f239 1 323"/>
                <a:gd name="f323" fmla="*/ f240 1 359"/>
                <a:gd name="f324" fmla="*/ f241 1 323"/>
                <a:gd name="f325" fmla="*/ f242 1 359"/>
                <a:gd name="f326" fmla="*/ f243 1 323"/>
                <a:gd name="f327" fmla="*/ f244 1 359"/>
                <a:gd name="f328" fmla="*/ f245 1 323"/>
                <a:gd name="f329" fmla="*/ f246 1 359"/>
                <a:gd name="f330" fmla="*/ f247 1 323"/>
                <a:gd name="f331" fmla="*/ f248 1 359"/>
                <a:gd name="f332" fmla="*/ f249 1 323"/>
                <a:gd name="f333" fmla="*/ f250 1 359"/>
                <a:gd name="f334" fmla="*/ f251 1 323"/>
                <a:gd name="f335" fmla="*/ f252 1 359"/>
                <a:gd name="f336" fmla="*/ f253 1 359"/>
                <a:gd name="f337" fmla="*/ f254 1 323"/>
                <a:gd name="f338" fmla="*/ f255 1 359"/>
                <a:gd name="f339" fmla="*/ f256 1 323"/>
                <a:gd name="f340" fmla="*/ f257 1 359"/>
                <a:gd name="f341" fmla="*/ f258 1 323"/>
                <a:gd name="f342" fmla="*/ f259 1 359"/>
                <a:gd name="f343" fmla="*/ f260 1 323"/>
                <a:gd name="f344" fmla="*/ f261 1 359"/>
                <a:gd name="f345" fmla="*/ f262 1 323"/>
                <a:gd name="f346" fmla="*/ f263 1 359"/>
                <a:gd name="f347" fmla="*/ f264 1 323"/>
                <a:gd name="f348" fmla="*/ f265 1 359"/>
                <a:gd name="f349" fmla="*/ f266 1 323"/>
                <a:gd name="f350" fmla="*/ f267 1 359"/>
                <a:gd name="f351" fmla="*/ f268 1 323"/>
                <a:gd name="f352" fmla="*/ f269 1 359"/>
                <a:gd name="f353" fmla="*/ f270 1 323"/>
                <a:gd name="f354" fmla="*/ f271 1 359"/>
                <a:gd name="f355" fmla="*/ f272 1 359"/>
                <a:gd name="f356" fmla="*/ f273 1 323"/>
                <a:gd name="f357" fmla="*/ f274 1 359"/>
                <a:gd name="f358" fmla="*/ f275 1 323"/>
                <a:gd name="f359" fmla="*/ f276 1 359"/>
                <a:gd name="f360" fmla="*/ f277 1 323"/>
                <a:gd name="f361" fmla="*/ f278 1 359"/>
                <a:gd name="f362" fmla="*/ f279 1 323"/>
                <a:gd name="f363" fmla="*/ f280 1 323"/>
                <a:gd name="f364" fmla="*/ 0 1 f197"/>
                <a:gd name="f365" fmla="*/ f191 1 f197"/>
                <a:gd name="f366" fmla="*/ 0 1 f198"/>
                <a:gd name="f367" fmla="*/ f192 1 f198"/>
                <a:gd name="f368" fmla="*/ f282 1 f197"/>
                <a:gd name="f369" fmla="*/ f283 1 f198"/>
                <a:gd name="f370" fmla="*/ f284 1 f197"/>
                <a:gd name="f371" fmla="*/ f285 1 f198"/>
                <a:gd name="f372" fmla="*/ f286 1 f197"/>
                <a:gd name="f373" fmla="*/ f287 1 f198"/>
                <a:gd name="f374" fmla="*/ f288 1 f197"/>
                <a:gd name="f375" fmla="*/ f289 1 f198"/>
                <a:gd name="f376" fmla="*/ f290 1 f197"/>
                <a:gd name="f377" fmla="*/ f291 1 f198"/>
                <a:gd name="f378" fmla="*/ f292 1 f197"/>
                <a:gd name="f379" fmla="*/ f293 1 f198"/>
                <a:gd name="f380" fmla="*/ f294 1 f197"/>
                <a:gd name="f381" fmla="*/ f295 1 f198"/>
                <a:gd name="f382" fmla="*/ f296 1 f197"/>
                <a:gd name="f383" fmla="*/ f297 1 f198"/>
                <a:gd name="f384" fmla="*/ f298 1 f197"/>
                <a:gd name="f385" fmla="*/ f299 1 f198"/>
                <a:gd name="f386" fmla="*/ f300 1 f197"/>
                <a:gd name="f387" fmla="*/ f301 1 f198"/>
                <a:gd name="f388" fmla="*/ f302 1 f198"/>
                <a:gd name="f389" fmla="*/ f303 1 f197"/>
                <a:gd name="f390" fmla="*/ f304 1 f198"/>
                <a:gd name="f391" fmla="*/ f305 1 f197"/>
                <a:gd name="f392" fmla="*/ f306 1 f198"/>
                <a:gd name="f393" fmla="*/ f307 1 f197"/>
                <a:gd name="f394" fmla="*/ f308 1 f198"/>
                <a:gd name="f395" fmla="*/ f309 1 f197"/>
                <a:gd name="f396" fmla="*/ f310 1 f198"/>
                <a:gd name="f397" fmla="*/ f311 1 f197"/>
                <a:gd name="f398" fmla="*/ f312 1 f198"/>
                <a:gd name="f399" fmla="*/ f313 1 f197"/>
                <a:gd name="f400" fmla="*/ f314 1 f198"/>
                <a:gd name="f401" fmla="*/ f315 1 f197"/>
                <a:gd name="f402" fmla="*/ f316 1 f198"/>
                <a:gd name="f403" fmla="*/ f317 1 f197"/>
                <a:gd name="f404" fmla="*/ f318 1 f198"/>
                <a:gd name="f405" fmla="*/ f319 1 f197"/>
                <a:gd name="f406" fmla="*/ f320 1 f198"/>
                <a:gd name="f407" fmla="*/ f321 1 f197"/>
                <a:gd name="f408" fmla="*/ f322 1 f198"/>
                <a:gd name="f409" fmla="*/ f323 1 f197"/>
                <a:gd name="f410" fmla="*/ f324 1 f198"/>
                <a:gd name="f411" fmla="*/ f325 1 f197"/>
                <a:gd name="f412" fmla="*/ f326 1 f198"/>
                <a:gd name="f413" fmla="*/ f327 1 f197"/>
                <a:gd name="f414" fmla="*/ f328 1 f198"/>
                <a:gd name="f415" fmla="*/ f329 1 f197"/>
                <a:gd name="f416" fmla="*/ f330 1 f198"/>
                <a:gd name="f417" fmla="*/ f331 1 f197"/>
                <a:gd name="f418" fmla="*/ f332 1 f198"/>
                <a:gd name="f419" fmla="*/ f333 1 f197"/>
                <a:gd name="f420" fmla="*/ f334 1 f198"/>
                <a:gd name="f421" fmla="*/ f335 1 f197"/>
                <a:gd name="f422" fmla="*/ f336 1 f197"/>
                <a:gd name="f423" fmla="*/ f337 1 f198"/>
                <a:gd name="f424" fmla="*/ f338 1 f197"/>
                <a:gd name="f425" fmla="*/ f339 1 f198"/>
                <a:gd name="f426" fmla="*/ f340 1 f197"/>
                <a:gd name="f427" fmla="*/ f341 1 f198"/>
                <a:gd name="f428" fmla="*/ f342 1 f197"/>
                <a:gd name="f429" fmla="*/ f343 1 f198"/>
                <a:gd name="f430" fmla="*/ f344 1 f197"/>
                <a:gd name="f431" fmla="*/ f345 1 f198"/>
                <a:gd name="f432" fmla="*/ f346 1 f197"/>
                <a:gd name="f433" fmla="*/ f347 1 f198"/>
                <a:gd name="f434" fmla="*/ f348 1 f197"/>
                <a:gd name="f435" fmla="*/ f349 1 f198"/>
                <a:gd name="f436" fmla="*/ f350 1 f197"/>
                <a:gd name="f437" fmla="*/ f351 1 f198"/>
                <a:gd name="f438" fmla="*/ f352 1 f197"/>
                <a:gd name="f439" fmla="*/ f353 1 f198"/>
                <a:gd name="f440" fmla="*/ f354 1 f197"/>
                <a:gd name="f441" fmla="*/ f355 1 f197"/>
                <a:gd name="f442" fmla="*/ f356 1 f198"/>
                <a:gd name="f443" fmla="*/ f357 1 f197"/>
                <a:gd name="f444" fmla="*/ f358 1 f198"/>
                <a:gd name="f445" fmla="*/ f359 1 f197"/>
                <a:gd name="f446" fmla="*/ f360 1 f198"/>
                <a:gd name="f447" fmla="*/ f361 1 f197"/>
                <a:gd name="f448" fmla="*/ f362 1 f198"/>
                <a:gd name="f449" fmla="*/ f363 1 f198"/>
                <a:gd name="f450" fmla="*/ f364 f188 1"/>
                <a:gd name="f451" fmla="*/ f365 f188 1"/>
                <a:gd name="f452" fmla="*/ f367 f189 1"/>
                <a:gd name="f453" fmla="*/ f366 f189 1"/>
                <a:gd name="f454" fmla="*/ f368 f188 1"/>
                <a:gd name="f455" fmla="*/ f369 f189 1"/>
                <a:gd name="f456" fmla="*/ f370 f188 1"/>
                <a:gd name="f457" fmla="*/ f371 f189 1"/>
                <a:gd name="f458" fmla="*/ f372 f188 1"/>
                <a:gd name="f459" fmla="*/ f373 f189 1"/>
                <a:gd name="f460" fmla="*/ f374 f188 1"/>
                <a:gd name="f461" fmla="*/ f375 f189 1"/>
                <a:gd name="f462" fmla="*/ f376 f188 1"/>
                <a:gd name="f463" fmla="*/ f377 f189 1"/>
                <a:gd name="f464" fmla="*/ f378 f188 1"/>
                <a:gd name="f465" fmla="*/ f379 f189 1"/>
                <a:gd name="f466" fmla="*/ f380 f188 1"/>
                <a:gd name="f467" fmla="*/ f381 f189 1"/>
                <a:gd name="f468" fmla="*/ f382 f188 1"/>
                <a:gd name="f469" fmla="*/ f383 f189 1"/>
                <a:gd name="f470" fmla="*/ f384 f188 1"/>
                <a:gd name="f471" fmla="*/ f385 f189 1"/>
                <a:gd name="f472" fmla="*/ f386 f188 1"/>
                <a:gd name="f473" fmla="*/ f387 f189 1"/>
                <a:gd name="f474" fmla="*/ f388 f189 1"/>
                <a:gd name="f475" fmla="*/ f389 f188 1"/>
                <a:gd name="f476" fmla="*/ f390 f189 1"/>
                <a:gd name="f477" fmla="*/ f391 f188 1"/>
                <a:gd name="f478" fmla="*/ f392 f189 1"/>
                <a:gd name="f479" fmla="*/ f393 f188 1"/>
                <a:gd name="f480" fmla="*/ f394 f189 1"/>
                <a:gd name="f481" fmla="*/ f395 f188 1"/>
                <a:gd name="f482" fmla="*/ f396 f189 1"/>
                <a:gd name="f483" fmla="*/ f397 f188 1"/>
                <a:gd name="f484" fmla="*/ f398 f189 1"/>
                <a:gd name="f485" fmla="*/ f399 f188 1"/>
                <a:gd name="f486" fmla="*/ f400 f189 1"/>
                <a:gd name="f487" fmla="*/ f401 f188 1"/>
                <a:gd name="f488" fmla="*/ f402 f189 1"/>
                <a:gd name="f489" fmla="*/ f403 f188 1"/>
                <a:gd name="f490" fmla="*/ f404 f189 1"/>
                <a:gd name="f491" fmla="*/ f405 f188 1"/>
                <a:gd name="f492" fmla="*/ f406 f189 1"/>
                <a:gd name="f493" fmla="*/ f407 f188 1"/>
                <a:gd name="f494" fmla="*/ f408 f189 1"/>
                <a:gd name="f495" fmla="*/ f409 f188 1"/>
                <a:gd name="f496" fmla="*/ f410 f189 1"/>
                <a:gd name="f497" fmla="*/ f411 f188 1"/>
                <a:gd name="f498" fmla="*/ f412 f189 1"/>
                <a:gd name="f499" fmla="*/ f413 f188 1"/>
                <a:gd name="f500" fmla="*/ f414 f189 1"/>
                <a:gd name="f501" fmla="*/ f415 f188 1"/>
                <a:gd name="f502" fmla="*/ f416 f189 1"/>
                <a:gd name="f503" fmla="*/ f417 f188 1"/>
                <a:gd name="f504" fmla="*/ f418 f189 1"/>
                <a:gd name="f505" fmla="*/ f419 f188 1"/>
                <a:gd name="f506" fmla="*/ f420 f189 1"/>
                <a:gd name="f507" fmla="*/ f421 f188 1"/>
                <a:gd name="f508" fmla="*/ f422 f188 1"/>
                <a:gd name="f509" fmla="*/ f423 f189 1"/>
                <a:gd name="f510" fmla="*/ f424 f188 1"/>
                <a:gd name="f511" fmla="*/ f425 f189 1"/>
                <a:gd name="f512" fmla="*/ f426 f188 1"/>
                <a:gd name="f513" fmla="*/ f427 f189 1"/>
                <a:gd name="f514" fmla="*/ f428 f188 1"/>
                <a:gd name="f515" fmla="*/ f429 f189 1"/>
                <a:gd name="f516" fmla="*/ f430 f188 1"/>
                <a:gd name="f517" fmla="*/ f431 f189 1"/>
                <a:gd name="f518" fmla="*/ f432 f188 1"/>
                <a:gd name="f519" fmla="*/ f433 f189 1"/>
                <a:gd name="f520" fmla="*/ f434 f188 1"/>
                <a:gd name="f521" fmla="*/ f435 f189 1"/>
                <a:gd name="f522" fmla="*/ f436 f188 1"/>
                <a:gd name="f523" fmla="*/ f437 f189 1"/>
                <a:gd name="f524" fmla="*/ f438 f188 1"/>
                <a:gd name="f525" fmla="*/ f439 f189 1"/>
                <a:gd name="f526" fmla="*/ f440 f188 1"/>
                <a:gd name="f527" fmla="*/ f441 f188 1"/>
                <a:gd name="f528" fmla="*/ f442 f189 1"/>
                <a:gd name="f529" fmla="*/ f443 f188 1"/>
                <a:gd name="f530" fmla="*/ f444 f189 1"/>
                <a:gd name="f531" fmla="*/ f445 f188 1"/>
                <a:gd name="f532" fmla="*/ f446 f189 1"/>
                <a:gd name="f533" fmla="*/ f447 f188 1"/>
                <a:gd name="f534" fmla="*/ f448 f189 1"/>
                <a:gd name="f535" fmla="*/ f449 f1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1">
                  <a:pos x="f454" y="f455"/>
                </a:cxn>
                <a:cxn ang="f281">
                  <a:pos x="f456" y="f457"/>
                </a:cxn>
                <a:cxn ang="f281">
                  <a:pos x="f458" y="f459"/>
                </a:cxn>
                <a:cxn ang="f281">
                  <a:pos x="f460" y="f461"/>
                </a:cxn>
                <a:cxn ang="f281">
                  <a:pos x="f462" y="f463"/>
                </a:cxn>
                <a:cxn ang="f281">
                  <a:pos x="f464" y="f465"/>
                </a:cxn>
                <a:cxn ang="f281">
                  <a:pos x="f466" y="f467"/>
                </a:cxn>
                <a:cxn ang="f281">
                  <a:pos x="f468" y="f469"/>
                </a:cxn>
                <a:cxn ang="f281">
                  <a:pos x="f470" y="f471"/>
                </a:cxn>
                <a:cxn ang="f281">
                  <a:pos x="f472" y="f473"/>
                </a:cxn>
                <a:cxn ang="f281">
                  <a:pos x="f472" y="f474"/>
                </a:cxn>
                <a:cxn ang="f281">
                  <a:pos x="f475" y="f476"/>
                </a:cxn>
                <a:cxn ang="f281">
                  <a:pos x="f477" y="f478"/>
                </a:cxn>
                <a:cxn ang="f281">
                  <a:pos x="f479" y="f480"/>
                </a:cxn>
                <a:cxn ang="f281">
                  <a:pos x="f481" y="f482"/>
                </a:cxn>
                <a:cxn ang="f281">
                  <a:pos x="f483" y="f484"/>
                </a:cxn>
                <a:cxn ang="f281">
                  <a:pos x="f485" y="f486"/>
                </a:cxn>
                <a:cxn ang="f281">
                  <a:pos x="f487" y="f488"/>
                </a:cxn>
                <a:cxn ang="f281">
                  <a:pos x="f489" y="f490"/>
                </a:cxn>
                <a:cxn ang="f281">
                  <a:pos x="f491" y="f492"/>
                </a:cxn>
                <a:cxn ang="f281">
                  <a:pos x="f493" y="f494"/>
                </a:cxn>
                <a:cxn ang="f281">
                  <a:pos x="f495" y="f496"/>
                </a:cxn>
                <a:cxn ang="f281">
                  <a:pos x="f497" y="f498"/>
                </a:cxn>
                <a:cxn ang="f281">
                  <a:pos x="f499" y="f500"/>
                </a:cxn>
                <a:cxn ang="f281">
                  <a:pos x="f501" y="f502"/>
                </a:cxn>
                <a:cxn ang="f281">
                  <a:pos x="f503" y="f504"/>
                </a:cxn>
                <a:cxn ang="f281">
                  <a:pos x="f505" y="f506"/>
                </a:cxn>
                <a:cxn ang="f281">
                  <a:pos x="f507" y="f469"/>
                </a:cxn>
                <a:cxn ang="f281">
                  <a:pos x="f508" y="f509"/>
                </a:cxn>
                <a:cxn ang="f281">
                  <a:pos x="f510" y="f511"/>
                </a:cxn>
                <a:cxn ang="f281">
                  <a:pos x="f512" y="f513"/>
                </a:cxn>
                <a:cxn ang="f281">
                  <a:pos x="f514" y="f515"/>
                </a:cxn>
                <a:cxn ang="f281">
                  <a:pos x="f516" y="f517"/>
                </a:cxn>
                <a:cxn ang="f281">
                  <a:pos x="f518" y="f519"/>
                </a:cxn>
                <a:cxn ang="f281">
                  <a:pos x="f520" y="f521"/>
                </a:cxn>
                <a:cxn ang="f281">
                  <a:pos x="f522" y="f523"/>
                </a:cxn>
                <a:cxn ang="f281">
                  <a:pos x="f524" y="f525"/>
                </a:cxn>
                <a:cxn ang="f281">
                  <a:pos x="f526" y="f519"/>
                </a:cxn>
                <a:cxn ang="f281">
                  <a:pos x="f527" y="f528"/>
                </a:cxn>
                <a:cxn ang="f281">
                  <a:pos x="f454" y="f455"/>
                </a:cxn>
                <a:cxn ang="f281">
                  <a:pos x="f529" y="f530"/>
                </a:cxn>
                <a:cxn ang="f281">
                  <a:pos x="f531" y="f532"/>
                </a:cxn>
                <a:cxn ang="f281">
                  <a:pos x="f533" y="f534"/>
                </a:cxn>
                <a:cxn ang="f281">
                  <a:pos x="f479" y="f535"/>
                </a:cxn>
                <a:cxn ang="f281">
                  <a:pos x="f529" y="f530"/>
                </a:cxn>
              </a:cxnLst>
              <a:rect l="f450" t="f453" r="f451" b="f452"/>
              <a:pathLst>
                <a:path w="359" h="323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25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25"/>
                    <a:pt x="f47" y="f48"/>
                  </a:cubicBezTo>
                  <a:cubicBezTo>
                    <a:pt x="f49" y="f31"/>
                    <a:pt x="f50" y="f40"/>
                    <a:pt x="f51" y="f52"/>
                  </a:cubicBezTo>
                  <a:cubicBezTo>
                    <a:pt x="f48" y="f52"/>
                    <a:pt x="f53" y="f52"/>
                    <a:pt x="f54" y="f55"/>
                  </a:cubicBezTo>
                  <a:cubicBezTo>
                    <a:pt x="f54" y="f56"/>
                    <a:pt x="f54" y="f57"/>
                    <a:pt x="f54" y="f58"/>
                  </a:cubicBezTo>
                  <a:cubicBezTo>
                    <a:pt x="f59" y="f60"/>
                    <a:pt x="f14" y="f56"/>
                    <a:pt x="f61" y="f7"/>
                  </a:cubicBezTo>
                  <a:cubicBezTo>
                    <a:pt x="f62" y="f63"/>
                    <a:pt x="f24" y="f63"/>
                    <a:pt x="f64" y="f65"/>
                  </a:cubicBezTo>
                  <a:cubicBezTo>
                    <a:pt x="f66" y="f67"/>
                    <a:pt x="f68" y="f69"/>
                    <a:pt x="f70" y="f39"/>
                  </a:cubicBezTo>
                  <a:cubicBezTo>
                    <a:pt x="f8" y="f71"/>
                    <a:pt x="f72" y="f73"/>
                    <a:pt x="f74" y="f75"/>
                  </a:cubicBezTo>
                  <a:cubicBezTo>
                    <a:pt x="f76" y="f77"/>
                    <a:pt x="f53" y="f2"/>
                    <a:pt x="f78" y="f79"/>
                  </a:cubicBezTo>
                  <a:cubicBezTo>
                    <a:pt x="f2" y="f80"/>
                    <a:pt x="f72" y="f53"/>
                    <a:pt x="f26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21"/>
                    <a:pt x="f95" y="f96"/>
                    <a:pt x="f97" y="f98"/>
                  </a:cubicBezTo>
                  <a:cubicBezTo>
                    <a:pt x="f99" y="f100"/>
                    <a:pt x="f101" y="f79"/>
                    <a:pt x="f102" y="f103"/>
                  </a:cubicBezTo>
                  <a:cubicBezTo>
                    <a:pt x="f104" y="f59"/>
                    <a:pt x="f73" y="f105"/>
                    <a:pt x="f106" y="f107"/>
                  </a:cubicBezTo>
                  <a:cubicBezTo>
                    <a:pt x="f108" y="f84"/>
                    <a:pt x="f109" y="f16"/>
                    <a:pt x="f110" y="f111"/>
                  </a:cubicBezTo>
                  <a:cubicBezTo>
                    <a:pt x="f112" y="f12"/>
                    <a:pt x="f113" y="f114"/>
                    <a:pt x="f115" y="f116"/>
                  </a:cubicBezTo>
                  <a:cubicBezTo>
                    <a:pt x="f117" y="f28"/>
                    <a:pt x="f118" y="f28"/>
                    <a:pt x="f119" y="f120"/>
                  </a:cubicBezTo>
                  <a:cubicBezTo>
                    <a:pt x="f121" y="f110"/>
                    <a:pt x="f122" y="f123"/>
                    <a:pt x="f124" y="f125"/>
                  </a:cubicBezTo>
                  <a:cubicBezTo>
                    <a:pt x="f126" y="f78"/>
                    <a:pt x="f127" y="f48"/>
                    <a:pt x="f128" y="f129"/>
                  </a:cubicBezTo>
                  <a:cubicBezTo>
                    <a:pt x="f130" y="f131"/>
                    <a:pt x="f132" y="f129"/>
                    <a:pt x="f133" y="f48"/>
                  </a:cubicBezTo>
                  <a:cubicBezTo>
                    <a:pt x="f5" y="f134"/>
                    <a:pt x="f135" y="f136"/>
                    <a:pt x="f122" y="f28"/>
                  </a:cubicBezTo>
                  <a:cubicBezTo>
                    <a:pt x="f137" y="f138"/>
                    <a:pt x="f139" y="f140"/>
                    <a:pt x="f94" y="f141"/>
                  </a:cubicBezTo>
                  <a:cubicBezTo>
                    <a:pt x="f142" y="f143"/>
                    <a:pt x="f144" y="f145"/>
                    <a:pt x="f146" y="f147"/>
                  </a:cubicBezTo>
                  <a:cubicBezTo>
                    <a:pt x="f148" y="f24"/>
                    <a:pt x="f149" y="f150"/>
                    <a:pt x="f151" y="f18"/>
                  </a:cubicBezTo>
                  <a:cubicBezTo>
                    <a:pt x="f139" y="f152"/>
                    <a:pt x="f153" y="f154"/>
                    <a:pt x="f155" y="f155"/>
                  </a:cubicBezTo>
                  <a:cubicBezTo>
                    <a:pt x="f149" y="f156"/>
                    <a:pt x="f117" y="f157"/>
                    <a:pt x="f158" y="f130"/>
                  </a:cubicBezTo>
                  <a:cubicBezTo>
                    <a:pt x="f114" y="f156"/>
                    <a:pt x="f159" y="f90"/>
                    <a:pt x="f160" y="f161"/>
                  </a:cubicBezTo>
                  <a:cubicBezTo>
                    <a:pt x="f32" y="f162"/>
                    <a:pt x="f163" y="f164"/>
                    <a:pt x="f165" y="f166"/>
                  </a:cubicBezTo>
                  <a:cubicBezTo>
                    <a:pt x="f167" y="f168"/>
                    <a:pt x="f37" y="f5"/>
                    <a:pt x="f15" y="f5"/>
                  </a:cubicBezTo>
                  <a:cubicBezTo>
                    <a:pt x="f169" y="f170"/>
                    <a:pt x="f52" y="f122"/>
                    <a:pt x="f37" y="f130"/>
                  </a:cubicBezTo>
                  <a:cubicBezTo>
                    <a:pt x="f171" y="f124"/>
                    <a:pt x="f172" y="f173"/>
                    <a:pt x="f174" y="f175"/>
                  </a:cubicBezTo>
                  <a:cubicBezTo>
                    <a:pt x="f65" y="f164"/>
                    <a:pt x="f176" y="f177"/>
                    <a:pt x="f6" y="f8"/>
                  </a:cubicBezTo>
                  <a:close/>
                  <a:moveTo>
                    <a:pt x="f178" y="f117"/>
                  </a:moveTo>
                  <a:cubicBezTo>
                    <a:pt x="f62" y="f94"/>
                    <a:pt x="f16" y="f179"/>
                    <a:pt x="f180" y="f179"/>
                  </a:cubicBezTo>
                  <a:cubicBezTo>
                    <a:pt x="f144" y="f179"/>
                    <a:pt x="f142" y="f181"/>
                    <a:pt x="f142" y="f148"/>
                  </a:cubicBezTo>
                  <a:cubicBezTo>
                    <a:pt x="f182" y="f183"/>
                    <a:pt x="f22" y="f66"/>
                    <a:pt x="f70" y="f184"/>
                  </a:cubicBezTo>
                  <a:cubicBezTo>
                    <a:pt x="f185" y="f161"/>
                    <a:pt x="f111" y="f186"/>
                    <a:pt x="f178" y="f11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D0F67EE-A207-2879-A555-B32BD463FED3}"/>
                </a:ext>
              </a:extLst>
            </p:cNvPr>
            <p:cNvSpPr/>
            <p:nvPr/>
          </p:nvSpPr>
          <p:spPr>
            <a:xfrm>
              <a:off x="8165171" y="4113949"/>
              <a:ext cx="224457" cy="2557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6"/>
                <a:gd name="f7" fmla="val 281"/>
                <a:gd name="f8" fmla="val 162"/>
                <a:gd name="f9" fmla="val 158"/>
                <a:gd name="f10" fmla="val 252"/>
                <a:gd name="f11" fmla="val 154"/>
                <a:gd name="f12" fmla="val 226"/>
                <a:gd name="f13" fmla="val 150"/>
                <a:gd name="f14" fmla="val 198"/>
                <a:gd name="f15" fmla="val 126"/>
                <a:gd name="f16" fmla="val 214"/>
                <a:gd name="f17" fmla="val 103"/>
                <a:gd name="f18" fmla="val 229"/>
                <a:gd name="f19" fmla="val 80"/>
                <a:gd name="f20" fmla="val 244"/>
                <a:gd name="f21" fmla="val 79"/>
                <a:gd name="f22" fmla="val 242"/>
                <a:gd name="f23" fmla="val 77"/>
                <a:gd name="f24" fmla="val 241"/>
                <a:gd name="f25" fmla="val 75"/>
                <a:gd name="f26" fmla="val 239"/>
                <a:gd name="f27" fmla="val 86"/>
                <a:gd name="f28" fmla="val 97"/>
                <a:gd name="f29" fmla="val 190"/>
                <a:gd name="f30" fmla="val 109"/>
                <a:gd name="f31" fmla="val 63"/>
                <a:gd name="f32" fmla="val 164"/>
                <a:gd name="f33" fmla="val 28"/>
                <a:gd name="f34" fmla="val 144"/>
                <a:gd name="f35" fmla="val 107"/>
                <a:gd name="f36" fmla="val 37"/>
                <a:gd name="f37" fmla="val 90"/>
                <a:gd name="f38" fmla="val 85"/>
                <a:gd name="f39" fmla="val 118"/>
                <a:gd name="f40" fmla="val 87"/>
                <a:gd name="f41" fmla="val 59"/>
                <a:gd name="f42" fmla="val 32"/>
                <a:gd name="f43" fmla="val 143"/>
                <a:gd name="f44" fmla="val 17"/>
                <a:gd name="f45" fmla="val 151"/>
                <a:gd name="f46" fmla="val 38"/>
                <a:gd name="f47" fmla="val 160"/>
                <a:gd name="f48" fmla="val 163"/>
                <a:gd name="f49" fmla="val 65"/>
                <a:gd name="f50" fmla="val 167"/>
                <a:gd name="f51" fmla="val 69"/>
                <a:gd name="f52" fmla="val 171"/>
                <a:gd name="f53" fmla="val 175"/>
                <a:gd name="f54" fmla="val 70"/>
                <a:gd name="f55" fmla="val 181"/>
                <a:gd name="f56" fmla="val 66"/>
                <a:gd name="f57" fmla="val 184"/>
                <a:gd name="f58" fmla="val 61"/>
                <a:gd name="f59" fmla="val 195"/>
                <a:gd name="f60" fmla="val 42"/>
                <a:gd name="f61" fmla="val 206"/>
                <a:gd name="f62" fmla="val 23"/>
                <a:gd name="f63" fmla="val 219"/>
                <a:gd name="f64" fmla="val 1"/>
                <a:gd name="f65" fmla="val 47"/>
                <a:gd name="f66" fmla="val 91"/>
                <a:gd name="f67" fmla="val 221"/>
                <a:gd name="f68" fmla="val 131"/>
                <a:gd name="f69" fmla="val 191"/>
                <a:gd name="f70" fmla="val 127"/>
                <a:gd name="f71" fmla="val 124"/>
                <a:gd name="f72" fmla="val 136"/>
                <a:gd name="f73" fmla="val 121"/>
                <a:gd name="f74" fmla="val 133"/>
                <a:gd name="f75" fmla="val 130"/>
                <a:gd name="f76" fmla="val 132"/>
                <a:gd name="f77" fmla="val 134"/>
                <a:gd name="f78" fmla="val 140"/>
                <a:gd name="f79" fmla="val 135"/>
                <a:gd name="f80" fmla="val 145"/>
                <a:gd name="f81" fmla="val 156"/>
                <a:gd name="f82" fmla="val 208"/>
                <a:gd name="f83" fmla="val 152"/>
                <a:gd name="f84" fmla="val 213"/>
                <a:gd name="f85" fmla="val 204"/>
                <a:gd name="f86" fmla="val 237"/>
                <a:gd name="f87" fmla="val 196"/>
                <a:gd name="f88" fmla="val 264"/>
                <a:gd name="f89" fmla="+- 0 0 -90"/>
                <a:gd name="f90" fmla="*/ f3 1 246"/>
                <a:gd name="f91" fmla="*/ f4 1 281"/>
                <a:gd name="f92" fmla="val f5"/>
                <a:gd name="f93" fmla="val f6"/>
                <a:gd name="f94" fmla="val f7"/>
                <a:gd name="f95" fmla="*/ f89 f0 1"/>
                <a:gd name="f96" fmla="+- f94 0 f92"/>
                <a:gd name="f97" fmla="+- f93 0 f92"/>
                <a:gd name="f98" fmla="*/ f95 1 f2"/>
                <a:gd name="f99" fmla="*/ f97 1 246"/>
                <a:gd name="f100" fmla="*/ f96 1 281"/>
                <a:gd name="f101" fmla="*/ 162 f97 1"/>
                <a:gd name="f102" fmla="*/ 281 f96 1"/>
                <a:gd name="f103" fmla="*/ 150 f97 1"/>
                <a:gd name="f104" fmla="*/ 198 f96 1"/>
                <a:gd name="f105" fmla="*/ 80 f97 1"/>
                <a:gd name="f106" fmla="*/ 244 f96 1"/>
                <a:gd name="f107" fmla="*/ 75 f97 1"/>
                <a:gd name="f108" fmla="*/ 239 f96 1"/>
                <a:gd name="f109" fmla="*/ 109 f97 1"/>
                <a:gd name="f110" fmla="*/ 162 f96 1"/>
                <a:gd name="f111" fmla="*/ 0 f97 1"/>
                <a:gd name="f112" fmla="*/ 107 f96 1"/>
                <a:gd name="f113" fmla="*/ 118 f97 1"/>
                <a:gd name="f114" fmla="*/ 87 f96 1"/>
                <a:gd name="f115" fmla="*/ 0 f96 1"/>
                <a:gd name="f116" fmla="*/ 160 f97 1"/>
                <a:gd name="f117" fmla="*/ 59 f96 1"/>
                <a:gd name="f118" fmla="*/ 171 f97 1"/>
                <a:gd name="f119" fmla="*/ 75 f96 1"/>
                <a:gd name="f120" fmla="*/ 184 f97 1"/>
                <a:gd name="f121" fmla="*/ 61 f96 1"/>
                <a:gd name="f122" fmla="*/ 219 f97 1"/>
                <a:gd name="f123" fmla="*/ 1 f96 1"/>
                <a:gd name="f124" fmla="*/ 221 f97 1"/>
                <a:gd name="f125" fmla="*/ 131 f96 1"/>
                <a:gd name="f126" fmla="*/ 136 f97 1"/>
                <a:gd name="f127" fmla="*/ 121 f96 1"/>
                <a:gd name="f128" fmla="*/ 126 f97 1"/>
                <a:gd name="f129" fmla="*/ 130 f96 1"/>
                <a:gd name="f130" fmla="*/ 140 f97 1"/>
                <a:gd name="f131" fmla="*/ 135 f96 1"/>
                <a:gd name="f132" fmla="*/ 156 f97 1"/>
                <a:gd name="f133" fmla="*/ 213 f97 1"/>
                <a:gd name="f134" fmla="*/ 204 f96 1"/>
                <a:gd name="f135" fmla="+- f98 0 f1"/>
                <a:gd name="f136" fmla="*/ f101 1 246"/>
                <a:gd name="f137" fmla="*/ f102 1 281"/>
                <a:gd name="f138" fmla="*/ f103 1 246"/>
                <a:gd name="f139" fmla="*/ f104 1 281"/>
                <a:gd name="f140" fmla="*/ f105 1 246"/>
                <a:gd name="f141" fmla="*/ f106 1 281"/>
                <a:gd name="f142" fmla="*/ f107 1 246"/>
                <a:gd name="f143" fmla="*/ f108 1 281"/>
                <a:gd name="f144" fmla="*/ f109 1 246"/>
                <a:gd name="f145" fmla="*/ f110 1 281"/>
                <a:gd name="f146" fmla="*/ f111 1 246"/>
                <a:gd name="f147" fmla="*/ f112 1 281"/>
                <a:gd name="f148" fmla="*/ f113 1 246"/>
                <a:gd name="f149" fmla="*/ f114 1 281"/>
                <a:gd name="f150" fmla="*/ f115 1 281"/>
                <a:gd name="f151" fmla="*/ f116 1 246"/>
                <a:gd name="f152" fmla="*/ f117 1 281"/>
                <a:gd name="f153" fmla="*/ f118 1 246"/>
                <a:gd name="f154" fmla="*/ f119 1 281"/>
                <a:gd name="f155" fmla="*/ f120 1 246"/>
                <a:gd name="f156" fmla="*/ f121 1 281"/>
                <a:gd name="f157" fmla="*/ f122 1 246"/>
                <a:gd name="f158" fmla="*/ f123 1 281"/>
                <a:gd name="f159" fmla="*/ f124 1 246"/>
                <a:gd name="f160" fmla="*/ f125 1 281"/>
                <a:gd name="f161" fmla="*/ f126 1 246"/>
                <a:gd name="f162" fmla="*/ f127 1 281"/>
                <a:gd name="f163" fmla="*/ f128 1 246"/>
                <a:gd name="f164" fmla="*/ f129 1 281"/>
                <a:gd name="f165" fmla="*/ f130 1 246"/>
                <a:gd name="f166" fmla="*/ f131 1 281"/>
                <a:gd name="f167" fmla="*/ f132 1 246"/>
                <a:gd name="f168" fmla="*/ f133 1 246"/>
                <a:gd name="f169" fmla="*/ f134 1 281"/>
                <a:gd name="f170" fmla="*/ 0 1 f99"/>
                <a:gd name="f171" fmla="*/ f93 1 f99"/>
                <a:gd name="f172" fmla="*/ 0 1 f100"/>
                <a:gd name="f173" fmla="*/ f94 1 f100"/>
                <a:gd name="f174" fmla="*/ f136 1 f99"/>
                <a:gd name="f175" fmla="*/ f137 1 f100"/>
                <a:gd name="f176" fmla="*/ f138 1 f99"/>
                <a:gd name="f177" fmla="*/ f139 1 f100"/>
                <a:gd name="f178" fmla="*/ f140 1 f99"/>
                <a:gd name="f179" fmla="*/ f141 1 f100"/>
                <a:gd name="f180" fmla="*/ f142 1 f99"/>
                <a:gd name="f181" fmla="*/ f143 1 f100"/>
                <a:gd name="f182" fmla="*/ f144 1 f99"/>
                <a:gd name="f183" fmla="*/ f145 1 f100"/>
                <a:gd name="f184" fmla="*/ f146 1 f99"/>
                <a:gd name="f185" fmla="*/ f147 1 f100"/>
                <a:gd name="f186" fmla="*/ f148 1 f99"/>
                <a:gd name="f187" fmla="*/ f149 1 f100"/>
                <a:gd name="f188" fmla="*/ f150 1 f100"/>
                <a:gd name="f189" fmla="*/ f151 1 f99"/>
                <a:gd name="f190" fmla="*/ f152 1 f100"/>
                <a:gd name="f191" fmla="*/ f153 1 f99"/>
                <a:gd name="f192" fmla="*/ f154 1 f100"/>
                <a:gd name="f193" fmla="*/ f155 1 f99"/>
                <a:gd name="f194" fmla="*/ f156 1 f100"/>
                <a:gd name="f195" fmla="*/ f157 1 f99"/>
                <a:gd name="f196" fmla="*/ f158 1 f100"/>
                <a:gd name="f197" fmla="*/ f159 1 f99"/>
                <a:gd name="f198" fmla="*/ f160 1 f100"/>
                <a:gd name="f199" fmla="*/ f161 1 f99"/>
                <a:gd name="f200" fmla="*/ f162 1 f100"/>
                <a:gd name="f201" fmla="*/ f163 1 f99"/>
                <a:gd name="f202" fmla="*/ f164 1 f100"/>
                <a:gd name="f203" fmla="*/ f165 1 f99"/>
                <a:gd name="f204" fmla="*/ f166 1 f100"/>
                <a:gd name="f205" fmla="*/ f167 1 f99"/>
                <a:gd name="f206" fmla="*/ f168 1 f99"/>
                <a:gd name="f207" fmla="*/ f169 1 f100"/>
                <a:gd name="f208" fmla="*/ f170 f90 1"/>
                <a:gd name="f209" fmla="*/ f171 f90 1"/>
                <a:gd name="f210" fmla="*/ f173 f91 1"/>
                <a:gd name="f211" fmla="*/ f172 f91 1"/>
                <a:gd name="f212" fmla="*/ f174 f90 1"/>
                <a:gd name="f213" fmla="*/ f175 f91 1"/>
                <a:gd name="f214" fmla="*/ f176 f90 1"/>
                <a:gd name="f215" fmla="*/ f177 f91 1"/>
                <a:gd name="f216" fmla="*/ f178 f90 1"/>
                <a:gd name="f217" fmla="*/ f179 f91 1"/>
                <a:gd name="f218" fmla="*/ f180 f90 1"/>
                <a:gd name="f219" fmla="*/ f181 f91 1"/>
                <a:gd name="f220" fmla="*/ f182 f90 1"/>
                <a:gd name="f221" fmla="*/ f183 f91 1"/>
                <a:gd name="f222" fmla="*/ f184 f90 1"/>
                <a:gd name="f223" fmla="*/ f185 f91 1"/>
                <a:gd name="f224" fmla="*/ f186 f90 1"/>
                <a:gd name="f225" fmla="*/ f187 f91 1"/>
                <a:gd name="f226" fmla="*/ f188 f91 1"/>
                <a:gd name="f227" fmla="*/ f189 f90 1"/>
                <a:gd name="f228" fmla="*/ f190 f91 1"/>
                <a:gd name="f229" fmla="*/ f191 f90 1"/>
                <a:gd name="f230" fmla="*/ f192 f91 1"/>
                <a:gd name="f231" fmla="*/ f193 f90 1"/>
                <a:gd name="f232" fmla="*/ f194 f91 1"/>
                <a:gd name="f233" fmla="*/ f195 f90 1"/>
                <a:gd name="f234" fmla="*/ f196 f91 1"/>
                <a:gd name="f235" fmla="*/ f197 f90 1"/>
                <a:gd name="f236" fmla="*/ f198 f91 1"/>
                <a:gd name="f237" fmla="*/ f199 f90 1"/>
                <a:gd name="f238" fmla="*/ f200 f91 1"/>
                <a:gd name="f239" fmla="*/ f201 f90 1"/>
                <a:gd name="f240" fmla="*/ f202 f91 1"/>
                <a:gd name="f241" fmla="*/ f203 f90 1"/>
                <a:gd name="f242" fmla="*/ f204 f91 1"/>
                <a:gd name="f243" fmla="*/ f205 f90 1"/>
                <a:gd name="f244" fmla="*/ f206 f90 1"/>
                <a:gd name="f245" fmla="*/ f207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5">
                  <a:pos x="f212" y="f213"/>
                </a:cxn>
                <a:cxn ang="f135">
                  <a:pos x="f214" y="f215"/>
                </a:cxn>
                <a:cxn ang="f135">
                  <a:pos x="f216" y="f217"/>
                </a:cxn>
                <a:cxn ang="f135">
                  <a:pos x="f218" y="f219"/>
                </a:cxn>
                <a:cxn ang="f135">
                  <a:pos x="f220" y="f221"/>
                </a:cxn>
                <a:cxn ang="f135">
                  <a:pos x="f222" y="f223"/>
                </a:cxn>
                <a:cxn ang="f135">
                  <a:pos x="f224" y="f225"/>
                </a:cxn>
                <a:cxn ang="f135">
                  <a:pos x="f224" y="f226"/>
                </a:cxn>
                <a:cxn ang="f135">
                  <a:pos x="f227" y="f228"/>
                </a:cxn>
                <a:cxn ang="f135">
                  <a:pos x="f229" y="f230"/>
                </a:cxn>
                <a:cxn ang="f135">
                  <a:pos x="f231" y="f232"/>
                </a:cxn>
                <a:cxn ang="f135">
                  <a:pos x="f233" y="f234"/>
                </a:cxn>
                <a:cxn ang="f135">
                  <a:pos x="f235" y="f236"/>
                </a:cxn>
                <a:cxn ang="f135">
                  <a:pos x="f237" y="f238"/>
                </a:cxn>
                <a:cxn ang="f135">
                  <a:pos x="f239" y="f240"/>
                </a:cxn>
                <a:cxn ang="f135">
                  <a:pos x="f241" y="f242"/>
                </a:cxn>
                <a:cxn ang="f135">
                  <a:pos x="f243" y="f242"/>
                </a:cxn>
                <a:cxn ang="f135">
                  <a:pos x="f244" y="f245"/>
                </a:cxn>
                <a:cxn ang="f135">
                  <a:pos x="f212" y="f213"/>
                </a:cxn>
              </a:cxnLst>
              <a:rect l="f208" t="f211" r="f209" b="f210"/>
              <a:pathLst>
                <a:path w="246" h="281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16"/>
                    <a:pt x="f28" y="f29"/>
                    <a:pt x="f30" y="f8"/>
                  </a:cubicBezTo>
                  <a:cubicBezTo>
                    <a:pt x="f31" y="f32"/>
                    <a:pt x="f33" y="f34"/>
                    <a:pt x="f5" y="f35"/>
                  </a:cubicBezTo>
                  <a:cubicBezTo>
                    <a:pt x="f36" y="f37"/>
                    <a:pt x="f25" y="f38"/>
                    <a:pt x="f39" y="f40"/>
                  </a:cubicBezTo>
                  <a:cubicBezTo>
                    <a:pt x="f39" y="f41"/>
                    <a:pt x="f39" y="f42"/>
                    <a:pt x="f39" y="f5"/>
                  </a:cubicBezTo>
                  <a:cubicBezTo>
                    <a:pt x="f43" y="f44"/>
                    <a:pt x="f45" y="f46"/>
                    <a:pt x="f47" y="f41"/>
                  </a:cubicBezTo>
                  <a:cubicBezTo>
                    <a:pt x="f48" y="f49"/>
                    <a:pt x="f50" y="f51"/>
                    <a:pt x="f52" y="f25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" y="f65"/>
                    <a:pt x="f26" y="f66"/>
                    <a:pt x="f67" y="f68"/>
                  </a:cubicBezTo>
                  <a:cubicBezTo>
                    <a:pt x="f69" y="f70"/>
                    <a:pt x="f32" y="f71"/>
                    <a:pt x="f72" y="f73"/>
                  </a:cubicBezTo>
                  <a:cubicBezTo>
                    <a:pt x="f74" y="f73"/>
                    <a:pt x="f68" y="f15"/>
                    <a:pt x="f15" y="f75"/>
                  </a:cubicBezTo>
                  <a:cubicBezTo>
                    <a:pt x="f76" y="f76"/>
                    <a:pt x="f72" y="f77"/>
                    <a:pt x="f78" y="f79"/>
                  </a:cubicBezTo>
                  <a:cubicBezTo>
                    <a:pt x="f80" y="f79"/>
                    <a:pt x="f45" y="f79"/>
                    <a:pt x="f81" y="f79"/>
                  </a:cubicBezTo>
                  <a:cubicBezTo>
                    <a:pt x="f82" y="f72"/>
                    <a:pt x="f67" y="f83"/>
                    <a:pt x="f84" y="f85"/>
                  </a:cubicBezTo>
                  <a:cubicBezTo>
                    <a:pt x="f82" y="f86"/>
                    <a:pt x="f87" y="f88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F1BEFC2A-FB84-9D4E-D3AB-B35716243BFC}"/>
                </a:ext>
              </a:extLst>
            </p:cNvPr>
            <p:cNvSpPr/>
            <p:nvPr/>
          </p:nvSpPr>
          <p:spPr>
            <a:xfrm>
              <a:off x="8673769" y="4005986"/>
              <a:ext cx="241511" cy="2187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6"/>
                <a:gd name="f7" fmla="val 240"/>
                <a:gd name="f8" fmla="val 130"/>
                <a:gd name="f9" fmla="val 118"/>
                <a:gd name="f10" fmla="val 132"/>
                <a:gd name="f11" fmla="val 113"/>
                <a:gd name="f12" fmla="val 135"/>
                <a:gd name="f13" fmla="val 109"/>
                <a:gd name="f14" fmla="val 136"/>
                <a:gd name="f15" fmla="val 104"/>
                <a:gd name="f16" fmla="val 142"/>
                <a:gd name="f17" fmla="val 78"/>
                <a:gd name="f18" fmla="val 148"/>
                <a:gd name="f19" fmla="val 53"/>
                <a:gd name="f20" fmla="val 155"/>
                <a:gd name="f21" fmla="val 28"/>
                <a:gd name="f22" fmla="val 157"/>
                <a:gd name="f23" fmla="val 22"/>
                <a:gd name="f24" fmla="val 166"/>
                <a:gd name="f25" fmla="val 16"/>
                <a:gd name="f26" fmla="val 173"/>
                <a:gd name="f27" fmla="val 15"/>
                <a:gd name="f28" fmla="val 207"/>
                <a:gd name="f29" fmla="val 10"/>
                <a:gd name="f30" fmla="val 252"/>
                <a:gd name="f31" fmla="val 24"/>
                <a:gd name="f32" fmla="val 67"/>
                <a:gd name="f33" fmla="val 245"/>
                <a:gd name="f34" fmla="val 73"/>
                <a:gd name="f35" fmla="val 225"/>
                <a:gd name="f36" fmla="val 79"/>
                <a:gd name="f37" fmla="val 205"/>
                <a:gd name="f38" fmla="val 84"/>
                <a:gd name="f39" fmla="val 220"/>
                <a:gd name="f40" fmla="val 108"/>
                <a:gd name="f41" fmla="val 235"/>
                <a:gd name="f42" fmla="val 131"/>
                <a:gd name="f43" fmla="val 250"/>
                <a:gd name="f44" fmla="val 154"/>
                <a:gd name="f45" fmla="val 248"/>
                <a:gd name="f46" fmla="val 156"/>
                <a:gd name="f47" fmla="val 246"/>
                <a:gd name="f48" fmla="val 158"/>
                <a:gd name="f49" fmla="val 244"/>
                <a:gd name="f50" fmla="val 160"/>
                <a:gd name="f51" fmla="val 219"/>
                <a:gd name="f52" fmla="val 149"/>
                <a:gd name="f53" fmla="val 195"/>
                <a:gd name="f54" fmla="val 138"/>
                <a:gd name="f55" fmla="val 170"/>
                <a:gd name="f56" fmla="val 127"/>
                <a:gd name="f57" fmla="val 164"/>
                <a:gd name="f58" fmla="val 161"/>
                <a:gd name="f59" fmla="val 152"/>
                <a:gd name="f60" fmla="val 188"/>
                <a:gd name="f61" fmla="val 206"/>
                <a:gd name="f62" fmla="val 221"/>
                <a:gd name="f63" fmla="val 112"/>
                <a:gd name="f64" fmla="val 92"/>
                <a:gd name="f65" fmla="val 199"/>
                <a:gd name="f66" fmla="val 88"/>
                <a:gd name="f67" fmla="val 91"/>
                <a:gd name="f68" fmla="val 116"/>
                <a:gd name="f69" fmla="val 61"/>
                <a:gd name="f70" fmla="val 32"/>
                <a:gd name="f71" fmla="val 20"/>
                <a:gd name="f72" fmla="val 52"/>
                <a:gd name="f73" fmla="val 82"/>
                <a:gd name="f74" fmla="val 62"/>
                <a:gd name="f75" fmla="val 65"/>
                <a:gd name="f76" fmla="val 49"/>
                <a:gd name="f77" fmla="val 50"/>
                <a:gd name="f78" fmla="val 38"/>
                <a:gd name="f79" fmla="val 34"/>
                <a:gd name="f80" fmla="val 27"/>
                <a:gd name="f81" fmla="val 68"/>
                <a:gd name="f82" fmla="val 2"/>
                <a:gd name="f83" fmla="val 129"/>
                <a:gd name="f84" fmla="val 48"/>
                <a:gd name="f85" fmla="val 114"/>
                <a:gd name="f86" fmla="val 80"/>
                <a:gd name="f87" fmla="val 123"/>
                <a:gd name="f88" fmla="val 125"/>
                <a:gd name="f89" fmla="val 128"/>
                <a:gd name="f90" fmla="val 117"/>
                <a:gd name="f91" fmla="+- 0 0 -90"/>
                <a:gd name="f92" fmla="*/ f3 1 266"/>
                <a:gd name="f93" fmla="*/ f4 1 240"/>
                <a:gd name="f94" fmla="val f5"/>
                <a:gd name="f95" fmla="val f6"/>
                <a:gd name="f96" fmla="val f7"/>
                <a:gd name="f97" fmla="*/ f91 f0 1"/>
                <a:gd name="f98" fmla="+- f96 0 f94"/>
                <a:gd name="f99" fmla="+- f95 0 f94"/>
                <a:gd name="f100" fmla="*/ f97 1 f2"/>
                <a:gd name="f101" fmla="*/ f99 1 266"/>
                <a:gd name="f102" fmla="*/ f98 1 240"/>
                <a:gd name="f103" fmla="*/ 130 f99 1"/>
                <a:gd name="f104" fmla="*/ 118 f98 1"/>
                <a:gd name="f105" fmla="*/ 136 f99 1"/>
                <a:gd name="f106" fmla="*/ 104 f98 1"/>
                <a:gd name="f107" fmla="*/ 155 f99 1"/>
                <a:gd name="f108" fmla="*/ 28 f98 1"/>
                <a:gd name="f109" fmla="*/ 173 f99 1"/>
                <a:gd name="f110" fmla="*/ 15 f98 1"/>
                <a:gd name="f111" fmla="*/ 266 f99 1"/>
                <a:gd name="f112" fmla="*/ 67 f98 1"/>
                <a:gd name="f113" fmla="*/ 205 f99 1"/>
                <a:gd name="f114" fmla="*/ 84 f98 1"/>
                <a:gd name="f115" fmla="*/ 250 f99 1"/>
                <a:gd name="f116" fmla="*/ 154 f98 1"/>
                <a:gd name="f117" fmla="*/ 244 f99 1"/>
                <a:gd name="f118" fmla="*/ 160 f98 1"/>
                <a:gd name="f119" fmla="*/ 170 f99 1"/>
                <a:gd name="f120" fmla="*/ 127 f98 1"/>
                <a:gd name="f121" fmla="*/ 152 f99 1"/>
                <a:gd name="f122" fmla="*/ 188 f98 1"/>
                <a:gd name="f123" fmla="*/ 112 f99 1"/>
                <a:gd name="f124" fmla="*/ 240 f98 1"/>
                <a:gd name="f125" fmla="*/ 91 f99 1"/>
                <a:gd name="f126" fmla="*/ 116 f98 1"/>
                <a:gd name="f127" fmla="*/ 0 f99 1"/>
                <a:gd name="f128" fmla="*/ 82 f99 1"/>
                <a:gd name="f129" fmla="*/ 62 f98 1"/>
                <a:gd name="f130" fmla="*/ 34 f99 1"/>
                <a:gd name="f131" fmla="*/ 27 f98 1"/>
                <a:gd name="f132" fmla="*/ 142 f99 1"/>
                <a:gd name="f133" fmla="*/ 123 f99 1"/>
                <a:gd name="f134" fmla="+- f100 0 f1"/>
                <a:gd name="f135" fmla="*/ f103 1 266"/>
                <a:gd name="f136" fmla="*/ f104 1 240"/>
                <a:gd name="f137" fmla="*/ f105 1 266"/>
                <a:gd name="f138" fmla="*/ f106 1 240"/>
                <a:gd name="f139" fmla="*/ f107 1 266"/>
                <a:gd name="f140" fmla="*/ f108 1 240"/>
                <a:gd name="f141" fmla="*/ f109 1 266"/>
                <a:gd name="f142" fmla="*/ f110 1 240"/>
                <a:gd name="f143" fmla="*/ f111 1 266"/>
                <a:gd name="f144" fmla="*/ f112 1 240"/>
                <a:gd name="f145" fmla="*/ f113 1 266"/>
                <a:gd name="f146" fmla="*/ f114 1 240"/>
                <a:gd name="f147" fmla="*/ f115 1 266"/>
                <a:gd name="f148" fmla="*/ f116 1 240"/>
                <a:gd name="f149" fmla="*/ f117 1 266"/>
                <a:gd name="f150" fmla="*/ f118 1 240"/>
                <a:gd name="f151" fmla="*/ f119 1 266"/>
                <a:gd name="f152" fmla="*/ f120 1 240"/>
                <a:gd name="f153" fmla="*/ f121 1 266"/>
                <a:gd name="f154" fmla="*/ f122 1 240"/>
                <a:gd name="f155" fmla="*/ f123 1 266"/>
                <a:gd name="f156" fmla="*/ f124 1 240"/>
                <a:gd name="f157" fmla="*/ f125 1 266"/>
                <a:gd name="f158" fmla="*/ f126 1 240"/>
                <a:gd name="f159" fmla="*/ f127 1 266"/>
                <a:gd name="f160" fmla="*/ f128 1 266"/>
                <a:gd name="f161" fmla="*/ f129 1 240"/>
                <a:gd name="f162" fmla="*/ f130 1 266"/>
                <a:gd name="f163" fmla="*/ f131 1 240"/>
                <a:gd name="f164" fmla="*/ f132 1 266"/>
                <a:gd name="f165" fmla="*/ f133 1 266"/>
                <a:gd name="f166" fmla="*/ 0 1 f101"/>
                <a:gd name="f167" fmla="*/ f95 1 f101"/>
                <a:gd name="f168" fmla="*/ 0 1 f102"/>
                <a:gd name="f169" fmla="*/ f96 1 f102"/>
                <a:gd name="f170" fmla="*/ f135 1 f101"/>
                <a:gd name="f171" fmla="*/ f136 1 f102"/>
                <a:gd name="f172" fmla="*/ f137 1 f101"/>
                <a:gd name="f173" fmla="*/ f138 1 f102"/>
                <a:gd name="f174" fmla="*/ f139 1 f101"/>
                <a:gd name="f175" fmla="*/ f140 1 f102"/>
                <a:gd name="f176" fmla="*/ f141 1 f101"/>
                <a:gd name="f177" fmla="*/ f142 1 f102"/>
                <a:gd name="f178" fmla="*/ f143 1 f101"/>
                <a:gd name="f179" fmla="*/ f144 1 f102"/>
                <a:gd name="f180" fmla="*/ f145 1 f101"/>
                <a:gd name="f181" fmla="*/ f146 1 f102"/>
                <a:gd name="f182" fmla="*/ f147 1 f101"/>
                <a:gd name="f183" fmla="*/ f148 1 f102"/>
                <a:gd name="f184" fmla="*/ f149 1 f101"/>
                <a:gd name="f185" fmla="*/ f150 1 f102"/>
                <a:gd name="f186" fmla="*/ f151 1 f101"/>
                <a:gd name="f187" fmla="*/ f152 1 f102"/>
                <a:gd name="f188" fmla="*/ f153 1 f101"/>
                <a:gd name="f189" fmla="*/ f154 1 f102"/>
                <a:gd name="f190" fmla="*/ f155 1 f101"/>
                <a:gd name="f191" fmla="*/ f156 1 f102"/>
                <a:gd name="f192" fmla="*/ f157 1 f101"/>
                <a:gd name="f193" fmla="*/ f158 1 f102"/>
                <a:gd name="f194" fmla="*/ f159 1 f101"/>
                <a:gd name="f195" fmla="*/ f160 1 f101"/>
                <a:gd name="f196" fmla="*/ f161 1 f102"/>
                <a:gd name="f197" fmla="*/ f162 1 f101"/>
                <a:gd name="f198" fmla="*/ f163 1 f102"/>
                <a:gd name="f199" fmla="*/ f164 1 f101"/>
                <a:gd name="f200" fmla="*/ f165 1 f101"/>
                <a:gd name="f201" fmla="*/ f166 f92 1"/>
                <a:gd name="f202" fmla="*/ f167 f92 1"/>
                <a:gd name="f203" fmla="*/ f169 f93 1"/>
                <a:gd name="f204" fmla="*/ f168 f93 1"/>
                <a:gd name="f205" fmla="*/ f170 f92 1"/>
                <a:gd name="f206" fmla="*/ f171 f93 1"/>
                <a:gd name="f207" fmla="*/ f172 f92 1"/>
                <a:gd name="f208" fmla="*/ f173 f93 1"/>
                <a:gd name="f209" fmla="*/ f174 f92 1"/>
                <a:gd name="f210" fmla="*/ f175 f93 1"/>
                <a:gd name="f211" fmla="*/ f176 f92 1"/>
                <a:gd name="f212" fmla="*/ f177 f93 1"/>
                <a:gd name="f213" fmla="*/ f178 f92 1"/>
                <a:gd name="f214" fmla="*/ f179 f93 1"/>
                <a:gd name="f215" fmla="*/ f180 f92 1"/>
                <a:gd name="f216" fmla="*/ f181 f93 1"/>
                <a:gd name="f217" fmla="*/ f182 f92 1"/>
                <a:gd name="f218" fmla="*/ f183 f93 1"/>
                <a:gd name="f219" fmla="*/ f184 f92 1"/>
                <a:gd name="f220" fmla="*/ f185 f93 1"/>
                <a:gd name="f221" fmla="*/ f186 f92 1"/>
                <a:gd name="f222" fmla="*/ f187 f93 1"/>
                <a:gd name="f223" fmla="*/ f188 f92 1"/>
                <a:gd name="f224" fmla="*/ f189 f93 1"/>
                <a:gd name="f225" fmla="*/ f190 f92 1"/>
                <a:gd name="f226" fmla="*/ f191 f93 1"/>
                <a:gd name="f227" fmla="*/ f192 f92 1"/>
                <a:gd name="f228" fmla="*/ f193 f93 1"/>
                <a:gd name="f229" fmla="*/ f194 f92 1"/>
                <a:gd name="f230" fmla="*/ f195 f92 1"/>
                <a:gd name="f231" fmla="*/ f196 f93 1"/>
                <a:gd name="f232" fmla="*/ f197 f92 1"/>
                <a:gd name="f233" fmla="*/ f198 f93 1"/>
                <a:gd name="f234" fmla="*/ f199 f92 1"/>
                <a:gd name="f235" fmla="*/ f200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4">
                  <a:pos x="f205" y="f206"/>
                </a:cxn>
                <a:cxn ang="f134">
                  <a:pos x="f207" y="f208"/>
                </a:cxn>
                <a:cxn ang="f134">
                  <a:pos x="f209" y="f210"/>
                </a:cxn>
                <a:cxn ang="f134">
                  <a:pos x="f211" y="f212"/>
                </a:cxn>
                <a:cxn ang="f134">
                  <a:pos x="f213" y="f214"/>
                </a:cxn>
                <a:cxn ang="f134">
                  <a:pos x="f215" y="f216"/>
                </a:cxn>
                <a:cxn ang="f134">
                  <a:pos x="f217" y="f218"/>
                </a:cxn>
                <a:cxn ang="f134">
                  <a:pos x="f219" y="f220"/>
                </a:cxn>
                <a:cxn ang="f134">
                  <a:pos x="f221" y="f222"/>
                </a:cxn>
                <a:cxn ang="f134">
                  <a:pos x="f223" y="f224"/>
                </a:cxn>
                <a:cxn ang="f134">
                  <a:pos x="f225" y="f226"/>
                </a:cxn>
                <a:cxn ang="f134">
                  <a:pos x="f227" y="f228"/>
                </a:cxn>
                <a:cxn ang="f134">
                  <a:pos x="f229" y="f228"/>
                </a:cxn>
                <a:cxn ang="f134">
                  <a:pos x="f230" y="f231"/>
                </a:cxn>
                <a:cxn ang="f134">
                  <a:pos x="f232" y="f233"/>
                </a:cxn>
                <a:cxn ang="f134">
                  <a:pos x="f234" y="f212"/>
                </a:cxn>
                <a:cxn ang="f134">
                  <a:pos x="f235" y="f228"/>
                </a:cxn>
                <a:cxn ang="f134">
                  <a:pos x="f205" y="f206"/>
                </a:cxn>
              </a:cxnLst>
              <a:rect l="f201" t="f204" r="f202" b="f203"/>
              <a:pathLst>
                <a:path w="266" h="240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6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18"/>
                    <a:pt x="f58" y="f55"/>
                    <a:pt x="f59" y="f60"/>
                  </a:cubicBezTo>
                  <a:cubicBezTo>
                    <a:pt x="f16" y="f61"/>
                    <a:pt x="f56" y="f62"/>
                    <a:pt x="f63" y="f7"/>
                  </a:cubicBezTo>
                  <a:cubicBezTo>
                    <a:pt x="f64" y="f65"/>
                    <a:pt x="f66" y="f50"/>
                    <a:pt x="f67" y="f68"/>
                  </a:cubicBezTo>
                  <a:cubicBezTo>
                    <a:pt x="f69" y="f68"/>
                    <a:pt x="f70" y="f68"/>
                    <a:pt x="f5" y="f68"/>
                  </a:cubicBezTo>
                  <a:cubicBezTo>
                    <a:pt x="f71" y="f38"/>
                    <a:pt x="f72" y="f17"/>
                    <a:pt x="f73" y="f74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5"/>
                    <a:pt x="f15" y="f82"/>
                    <a:pt x="f16" y="f27"/>
                  </a:cubicBezTo>
                  <a:cubicBezTo>
                    <a:pt x="f83" y="f84"/>
                    <a:pt x="f85" y="f86"/>
                    <a:pt x="f87" y="f68"/>
                  </a:cubicBezTo>
                  <a:cubicBezTo>
                    <a:pt x="f88" y="f68"/>
                    <a:pt x="f89" y="f90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61C04682-9FA2-6437-BF56-5190186B3B48}"/>
                </a:ext>
              </a:extLst>
            </p:cNvPr>
            <p:cNvSpPr/>
            <p:nvPr/>
          </p:nvSpPr>
          <p:spPr>
            <a:xfrm>
              <a:off x="8166597" y="4517410"/>
              <a:ext cx="186107" cy="1960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4"/>
                <a:gd name="f7" fmla="val 216"/>
                <a:gd name="f8" fmla="val 173"/>
                <a:gd name="f9" fmla="val 3"/>
                <a:gd name="f10" fmla="val 128"/>
                <a:gd name="f11" fmla="val 27"/>
                <a:gd name="f12" fmla="val 101"/>
                <a:gd name="f13" fmla="val 60"/>
                <a:gd name="f14" fmla="val 80"/>
                <a:gd name="f15" fmla="val 74"/>
                <a:gd name="f16" fmla="val 95"/>
                <a:gd name="f17" fmla="val 87"/>
                <a:gd name="f18" fmla="val 110"/>
                <a:gd name="f19" fmla="val 124"/>
                <a:gd name="f20" fmla="val 105"/>
                <a:gd name="f21" fmla="val 127"/>
                <a:gd name="f22" fmla="val 112"/>
                <a:gd name="f23" fmla="val 126"/>
                <a:gd name="f24" fmla="val 117"/>
                <a:gd name="f25" fmla="val 115"/>
                <a:gd name="f26" fmla="val 122"/>
                <a:gd name="f27" fmla="val 114"/>
                <a:gd name="f28" fmla="val 111"/>
                <a:gd name="f29" fmla="val 109"/>
                <a:gd name="f30" fmla="val 98"/>
                <a:gd name="f31" fmla="val 93"/>
                <a:gd name="f32" fmla="val 86"/>
                <a:gd name="f33" fmla="val 77"/>
                <a:gd name="f34" fmla="val 75"/>
                <a:gd name="f35" fmla="val 89"/>
                <a:gd name="f36" fmla="val 35"/>
                <a:gd name="f37" fmla="val 106"/>
                <a:gd name="f38" fmla="val 12"/>
                <a:gd name="f39" fmla="val 136"/>
                <a:gd name="f40" fmla="val 4"/>
                <a:gd name="f41" fmla="val 143"/>
                <a:gd name="f42" fmla="val 2"/>
                <a:gd name="f43" fmla="val 150"/>
                <a:gd name="f44" fmla="val 1"/>
                <a:gd name="f45" fmla="val 161"/>
                <a:gd name="f46" fmla="val 151"/>
                <a:gd name="f47" fmla="val 24"/>
                <a:gd name="f48" fmla="val 142"/>
                <a:gd name="f49" fmla="val 44"/>
                <a:gd name="f50" fmla="val 133"/>
                <a:gd name="f51" fmla="val 66"/>
                <a:gd name="f52" fmla="val 158"/>
                <a:gd name="f53" fmla="val 203"/>
                <a:gd name="f54" fmla="val 68"/>
                <a:gd name="f55" fmla="val 69"/>
                <a:gd name="f56" fmla="val 71"/>
                <a:gd name="f57" fmla="val 189"/>
                <a:gd name="f58" fmla="val 83"/>
                <a:gd name="f59" fmla="val 174"/>
                <a:gd name="f60" fmla="val 94"/>
                <a:gd name="f61" fmla="val 157"/>
                <a:gd name="f62" fmla="val 108"/>
                <a:gd name="f63" fmla="val 184"/>
                <a:gd name="f64" fmla="val 130"/>
                <a:gd name="f65" fmla="val 198"/>
                <a:gd name="f66" fmla="val 159"/>
                <a:gd name="f67" fmla="val 200"/>
                <a:gd name="f68" fmla="val 195"/>
                <a:gd name="f69" fmla="val 166"/>
                <a:gd name="f70" fmla="val 135"/>
                <a:gd name="f71" fmla="val 183"/>
                <a:gd name="f72" fmla="val 163"/>
                <a:gd name="f73" fmla="val 181"/>
                <a:gd name="f74" fmla="val 199"/>
                <a:gd name="f75" fmla="val 72"/>
                <a:gd name="f76" fmla="val 215"/>
                <a:gd name="f77" fmla="val 67"/>
                <a:gd name="f78" fmla="val 214"/>
                <a:gd name="f79" fmla="val 177"/>
                <a:gd name="f80" fmla="val 153"/>
                <a:gd name="f81" fmla="val 149"/>
                <a:gd name="f82" fmla="val 144"/>
                <a:gd name="f83" fmla="val 61"/>
                <a:gd name="f84" fmla="val 145"/>
                <a:gd name="f85" fmla="val 56"/>
                <a:gd name="f86" fmla="val 52"/>
                <a:gd name="f87" fmla="val 146"/>
                <a:gd name="f88" fmla="val 154"/>
                <a:gd name="f89" fmla="val 19"/>
                <a:gd name="f90" fmla="+- 0 0 -90"/>
                <a:gd name="f91" fmla="*/ f3 1 204"/>
                <a:gd name="f92" fmla="*/ f4 1 216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204"/>
                <a:gd name="f101" fmla="*/ f97 1 216"/>
                <a:gd name="f102" fmla="*/ 0 f98 1"/>
                <a:gd name="f103" fmla="*/ 173 f97 1"/>
                <a:gd name="f104" fmla="*/ 60 f98 1"/>
                <a:gd name="f105" fmla="*/ 80 f97 1"/>
                <a:gd name="f106" fmla="*/ 101 f98 1"/>
                <a:gd name="f107" fmla="*/ 124 f97 1"/>
                <a:gd name="f108" fmla="*/ 117 f98 1"/>
                <a:gd name="f109" fmla="*/ 127 f97 1"/>
                <a:gd name="f110" fmla="*/ 112 f98 1"/>
                <a:gd name="f111" fmla="*/ 112 f97 1"/>
                <a:gd name="f112" fmla="*/ 109 f98 1"/>
                <a:gd name="f113" fmla="*/ 110 f97 1"/>
                <a:gd name="f114" fmla="*/ 75 f98 1"/>
                <a:gd name="f115" fmla="*/ 60 f97 1"/>
                <a:gd name="f116" fmla="*/ 136 f98 1"/>
                <a:gd name="f117" fmla="*/ 4 f97 1"/>
                <a:gd name="f118" fmla="*/ 161 f98 1"/>
                <a:gd name="f119" fmla="*/ 0 f97 1"/>
                <a:gd name="f120" fmla="*/ 133 f98 1"/>
                <a:gd name="f121" fmla="*/ 66 f97 1"/>
                <a:gd name="f122" fmla="*/ 203 f98 1"/>
                <a:gd name="f123" fmla="*/ 204 f98 1"/>
                <a:gd name="f124" fmla="*/ 71 f97 1"/>
                <a:gd name="f125" fmla="*/ 157 f98 1"/>
                <a:gd name="f126" fmla="*/ 108 f97 1"/>
                <a:gd name="f127" fmla="*/ 200 f98 1"/>
                <a:gd name="f128" fmla="*/ 195 f97 1"/>
                <a:gd name="f129" fmla="*/ 106 f98 1"/>
                <a:gd name="f130" fmla="*/ 163 f97 1"/>
                <a:gd name="f131" fmla="*/ 72 f98 1"/>
                <a:gd name="f132" fmla="*/ 216 f97 1"/>
                <a:gd name="f133" fmla="*/ 67 f98 1"/>
                <a:gd name="f134" fmla="*/ 214 f97 1"/>
                <a:gd name="f135" fmla="*/ 158 f97 1"/>
                <a:gd name="f136" fmla="*/ 66 f98 1"/>
                <a:gd name="f137" fmla="*/ 144 f97 1"/>
                <a:gd name="f138" fmla="*/ 52 f98 1"/>
                <a:gd name="f139" fmla="*/ 146 f97 1"/>
                <a:gd name="f140" fmla="+- f99 0 f1"/>
                <a:gd name="f141" fmla="*/ f102 1 204"/>
                <a:gd name="f142" fmla="*/ f103 1 216"/>
                <a:gd name="f143" fmla="*/ f104 1 204"/>
                <a:gd name="f144" fmla="*/ f105 1 216"/>
                <a:gd name="f145" fmla="*/ f106 1 204"/>
                <a:gd name="f146" fmla="*/ f107 1 216"/>
                <a:gd name="f147" fmla="*/ f108 1 204"/>
                <a:gd name="f148" fmla="*/ f109 1 216"/>
                <a:gd name="f149" fmla="*/ f110 1 204"/>
                <a:gd name="f150" fmla="*/ f111 1 216"/>
                <a:gd name="f151" fmla="*/ f112 1 204"/>
                <a:gd name="f152" fmla="*/ f113 1 216"/>
                <a:gd name="f153" fmla="*/ f114 1 204"/>
                <a:gd name="f154" fmla="*/ f115 1 216"/>
                <a:gd name="f155" fmla="*/ f116 1 204"/>
                <a:gd name="f156" fmla="*/ f117 1 216"/>
                <a:gd name="f157" fmla="*/ f118 1 204"/>
                <a:gd name="f158" fmla="*/ f119 1 216"/>
                <a:gd name="f159" fmla="*/ f120 1 204"/>
                <a:gd name="f160" fmla="*/ f121 1 216"/>
                <a:gd name="f161" fmla="*/ f122 1 204"/>
                <a:gd name="f162" fmla="*/ f123 1 204"/>
                <a:gd name="f163" fmla="*/ f124 1 216"/>
                <a:gd name="f164" fmla="*/ f125 1 204"/>
                <a:gd name="f165" fmla="*/ f126 1 216"/>
                <a:gd name="f166" fmla="*/ f127 1 204"/>
                <a:gd name="f167" fmla="*/ f128 1 216"/>
                <a:gd name="f168" fmla="*/ f129 1 204"/>
                <a:gd name="f169" fmla="*/ f130 1 216"/>
                <a:gd name="f170" fmla="*/ f131 1 204"/>
                <a:gd name="f171" fmla="*/ f132 1 216"/>
                <a:gd name="f172" fmla="*/ f133 1 204"/>
                <a:gd name="f173" fmla="*/ f134 1 216"/>
                <a:gd name="f174" fmla="*/ f135 1 216"/>
                <a:gd name="f175" fmla="*/ f136 1 204"/>
                <a:gd name="f176" fmla="*/ f137 1 216"/>
                <a:gd name="f177" fmla="*/ f138 1 204"/>
                <a:gd name="f178" fmla="*/ f139 1 216"/>
                <a:gd name="f179" fmla="*/ 0 1 f100"/>
                <a:gd name="f180" fmla="*/ f94 1 f100"/>
                <a:gd name="f181" fmla="*/ 0 1 f101"/>
                <a:gd name="f182" fmla="*/ f95 1 f101"/>
                <a:gd name="f183" fmla="*/ f141 1 f100"/>
                <a:gd name="f184" fmla="*/ f142 1 f101"/>
                <a:gd name="f185" fmla="*/ f143 1 f100"/>
                <a:gd name="f186" fmla="*/ f144 1 f101"/>
                <a:gd name="f187" fmla="*/ f145 1 f100"/>
                <a:gd name="f188" fmla="*/ f146 1 f101"/>
                <a:gd name="f189" fmla="*/ f147 1 f100"/>
                <a:gd name="f190" fmla="*/ f148 1 f101"/>
                <a:gd name="f191" fmla="*/ f149 1 f100"/>
                <a:gd name="f192" fmla="*/ f150 1 f101"/>
                <a:gd name="f193" fmla="*/ f151 1 f100"/>
                <a:gd name="f194" fmla="*/ f152 1 f101"/>
                <a:gd name="f195" fmla="*/ f153 1 f100"/>
                <a:gd name="f196" fmla="*/ f154 1 f101"/>
                <a:gd name="f197" fmla="*/ f155 1 f100"/>
                <a:gd name="f198" fmla="*/ f156 1 f101"/>
                <a:gd name="f199" fmla="*/ f157 1 f100"/>
                <a:gd name="f200" fmla="*/ f158 1 f101"/>
                <a:gd name="f201" fmla="*/ f159 1 f100"/>
                <a:gd name="f202" fmla="*/ f160 1 f101"/>
                <a:gd name="f203" fmla="*/ f161 1 f100"/>
                <a:gd name="f204" fmla="*/ f162 1 f100"/>
                <a:gd name="f205" fmla="*/ f163 1 f101"/>
                <a:gd name="f206" fmla="*/ f164 1 f100"/>
                <a:gd name="f207" fmla="*/ f165 1 f101"/>
                <a:gd name="f208" fmla="*/ f166 1 f100"/>
                <a:gd name="f209" fmla="*/ f167 1 f101"/>
                <a:gd name="f210" fmla="*/ f168 1 f100"/>
                <a:gd name="f211" fmla="*/ f169 1 f101"/>
                <a:gd name="f212" fmla="*/ f170 1 f100"/>
                <a:gd name="f213" fmla="*/ f171 1 f101"/>
                <a:gd name="f214" fmla="*/ f172 1 f100"/>
                <a:gd name="f215" fmla="*/ f173 1 f101"/>
                <a:gd name="f216" fmla="*/ f174 1 f101"/>
                <a:gd name="f217" fmla="*/ f175 1 f100"/>
                <a:gd name="f218" fmla="*/ f176 1 f101"/>
                <a:gd name="f219" fmla="*/ f177 1 f100"/>
                <a:gd name="f220" fmla="*/ f178 1 f101"/>
                <a:gd name="f221" fmla="*/ f179 f91 1"/>
                <a:gd name="f222" fmla="*/ f180 f91 1"/>
                <a:gd name="f223" fmla="*/ f182 f92 1"/>
                <a:gd name="f224" fmla="*/ f181 f92 1"/>
                <a:gd name="f225" fmla="*/ f183 f91 1"/>
                <a:gd name="f226" fmla="*/ f184 f92 1"/>
                <a:gd name="f227" fmla="*/ f185 f91 1"/>
                <a:gd name="f228" fmla="*/ f186 f92 1"/>
                <a:gd name="f229" fmla="*/ f187 f91 1"/>
                <a:gd name="f230" fmla="*/ f188 f92 1"/>
                <a:gd name="f231" fmla="*/ f189 f91 1"/>
                <a:gd name="f232" fmla="*/ f190 f92 1"/>
                <a:gd name="f233" fmla="*/ f191 f91 1"/>
                <a:gd name="f234" fmla="*/ f192 f92 1"/>
                <a:gd name="f235" fmla="*/ f193 f91 1"/>
                <a:gd name="f236" fmla="*/ f194 f92 1"/>
                <a:gd name="f237" fmla="*/ f195 f91 1"/>
                <a:gd name="f238" fmla="*/ f196 f92 1"/>
                <a:gd name="f239" fmla="*/ f197 f91 1"/>
                <a:gd name="f240" fmla="*/ f198 f92 1"/>
                <a:gd name="f241" fmla="*/ f199 f91 1"/>
                <a:gd name="f242" fmla="*/ f200 f92 1"/>
                <a:gd name="f243" fmla="*/ f201 f91 1"/>
                <a:gd name="f244" fmla="*/ f202 f92 1"/>
                <a:gd name="f245" fmla="*/ f203 f91 1"/>
                <a:gd name="f246" fmla="*/ f204 f91 1"/>
                <a:gd name="f247" fmla="*/ f205 f92 1"/>
                <a:gd name="f248" fmla="*/ f206 f91 1"/>
                <a:gd name="f249" fmla="*/ f207 f92 1"/>
                <a:gd name="f250" fmla="*/ f208 f91 1"/>
                <a:gd name="f251" fmla="*/ f209 f92 1"/>
                <a:gd name="f252" fmla="*/ f210 f91 1"/>
                <a:gd name="f253" fmla="*/ f211 f92 1"/>
                <a:gd name="f254" fmla="*/ f212 f91 1"/>
                <a:gd name="f255" fmla="*/ f213 f92 1"/>
                <a:gd name="f256" fmla="*/ f214 f91 1"/>
                <a:gd name="f257" fmla="*/ f215 f92 1"/>
                <a:gd name="f258" fmla="*/ f216 f92 1"/>
                <a:gd name="f259" fmla="*/ f217 f91 1"/>
                <a:gd name="f260" fmla="*/ f218 f92 1"/>
                <a:gd name="f261" fmla="*/ f219 f91 1"/>
                <a:gd name="f262" fmla="*/ f220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0">
                  <a:pos x="f225" y="f226"/>
                </a:cxn>
                <a:cxn ang="f140">
                  <a:pos x="f227" y="f228"/>
                </a:cxn>
                <a:cxn ang="f140">
                  <a:pos x="f229" y="f230"/>
                </a:cxn>
                <a:cxn ang="f140">
                  <a:pos x="f231" y="f232"/>
                </a:cxn>
                <a:cxn ang="f140">
                  <a:pos x="f233" y="f234"/>
                </a:cxn>
                <a:cxn ang="f140">
                  <a:pos x="f235" y="f236"/>
                </a:cxn>
                <a:cxn ang="f140">
                  <a:pos x="f237" y="f238"/>
                </a:cxn>
                <a:cxn ang="f140">
                  <a:pos x="f239" y="f240"/>
                </a:cxn>
                <a:cxn ang="f140">
                  <a:pos x="f241" y="f242"/>
                </a:cxn>
                <a:cxn ang="f140">
                  <a:pos x="f243" y="f244"/>
                </a:cxn>
                <a:cxn ang="f140">
                  <a:pos x="f245" y="f244"/>
                </a:cxn>
                <a:cxn ang="f140">
                  <a:pos x="f246" y="f247"/>
                </a:cxn>
                <a:cxn ang="f140">
                  <a:pos x="f248" y="f249"/>
                </a:cxn>
                <a:cxn ang="f140">
                  <a:pos x="f250" y="f251"/>
                </a:cxn>
                <a:cxn ang="f140">
                  <a:pos x="f252" y="f253"/>
                </a:cxn>
                <a:cxn ang="f140">
                  <a:pos x="f254" y="f255"/>
                </a:cxn>
                <a:cxn ang="f140">
                  <a:pos x="f256" y="f257"/>
                </a:cxn>
                <a:cxn ang="f140">
                  <a:pos x="f256" y="f258"/>
                </a:cxn>
                <a:cxn ang="f140">
                  <a:pos x="f259" y="f260"/>
                </a:cxn>
                <a:cxn ang="f140">
                  <a:pos x="f261" y="f262"/>
                </a:cxn>
                <a:cxn ang="f140">
                  <a:pos x="f225" y="f226"/>
                </a:cxn>
              </a:cxnLst>
              <a:rect l="f221" t="f224" r="f222" b="f223"/>
              <a:pathLst>
                <a:path w="204" h="216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2" y="f19"/>
                  </a:cubicBezTo>
                  <a:cubicBezTo>
                    <a:pt x="f20" y="f21"/>
                    <a:pt x="f22" y="f23"/>
                    <a:pt x="f24" y="f21"/>
                  </a:cubicBezTo>
                  <a:cubicBezTo>
                    <a:pt x="f25" y="f26"/>
                    <a:pt x="f27" y="f24"/>
                    <a:pt x="f22" y="f22"/>
                  </a:cubicBezTo>
                  <a:cubicBezTo>
                    <a:pt x="f22" y="f28"/>
                    <a:pt x="f18" y="f28"/>
                    <a:pt x="f29" y="f18"/>
                  </a:cubicBezTo>
                  <a:cubicBezTo>
                    <a:pt x="f30" y="f31"/>
                    <a:pt x="f32" y="f33"/>
                    <a:pt x="f34" y="f13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1"/>
                    <a:pt x="f2" y="f51"/>
                    <a:pt x="f53" y="f51"/>
                  </a:cubicBezTo>
                  <a:cubicBezTo>
                    <a:pt x="f6" y="f54"/>
                    <a:pt x="f6" y="f55"/>
                    <a:pt x="f6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9" y="f68"/>
                    <a:pt x="f70" y="f71"/>
                    <a:pt x="f37" y="f72"/>
                  </a:cubicBezTo>
                  <a:cubicBezTo>
                    <a:pt x="f16" y="f73"/>
                    <a:pt x="f58" y="f74"/>
                    <a:pt x="f75" y="f7"/>
                  </a:cubicBezTo>
                  <a:cubicBezTo>
                    <a:pt x="f56" y="f76"/>
                    <a:pt x="f55" y="f76"/>
                    <a:pt x="f77" y="f78"/>
                  </a:cubicBezTo>
                  <a:cubicBezTo>
                    <a:pt x="f77" y="f68"/>
                    <a:pt x="f77" y="f79"/>
                    <a:pt x="f77" y="f52"/>
                  </a:cubicBezTo>
                  <a:cubicBezTo>
                    <a:pt x="f77" y="f80"/>
                    <a:pt x="f77" y="f81"/>
                    <a:pt x="f51" y="f82"/>
                  </a:cubicBezTo>
                  <a:cubicBezTo>
                    <a:pt x="f83" y="f84"/>
                    <a:pt x="f85" y="f82"/>
                    <a:pt x="f86" y="f87"/>
                  </a:cubicBezTo>
                  <a:cubicBezTo>
                    <a:pt x="f36" y="f88"/>
                    <a:pt x="f89" y="f72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1FCBC24F-DE56-2492-4FC4-2B2AB6235CAE}"/>
                </a:ext>
              </a:extLst>
            </p:cNvPr>
            <p:cNvSpPr/>
            <p:nvPr/>
          </p:nvSpPr>
          <p:spPr>
            <a:xfrm>
              <a:off x="8778898" y="4309996"/>
              <a:ext cx="166210" cy="1804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2"/>
                <a:gd name="f7" fmla="val 198"/>
                <a:gd name="f8" fmla="val 107"/>
                <a:gd name="f9" fmla="val 104"/>
                <a:gd name="f10" fmla="val 21"/>
                <a:gd name="f11" fmla="val 101"/>
                <a:gd name="f12" fmla="val 40"/>
                <a:gd name="f13" fmla="val 98"/>
                <a:gd name="f14" fmla="val 60"/>
                <a:gd name="f15" fmla="val 119"/>
                <a:gd name="f16" fmla="val 55"/>
                <a:gd name="f17" fmla="val 137"/>
                <a:gd name="f18" fmla="val 50"/>
                <a:gd name="f19" fmla="val 156"/>
                <a:gd name="f20" fmla="val 46"/>
                <a:gd name="f21" fmla="val 157"/>
                <a:gd name="f22" fmla="val 47"/>
                <a:gd name="f23" fmla="val 158"/>
                <a:gd name="f24" fmla="val 49"/>
                <a:gd name="f25" fmla="val 51"/>
                <a:gd name="f26" fmla="val 151"/>
                <a:gd name="f27" fmla="val 145"/>
                <a:gd name="f28" fmla="val 70"/>
                <a:gd name="f29" fmla="val 136"/>
                <a:gd name="f30" fmla="val 78"/>
                <a:gd name="f31" fmla="val 127"/>
                <a:gd name="f32" fmla="val 88"/>
                <a:gd name="f33" fmla="val 93"/>
                <a:gd name="f34" fmla="val 139"/>
                <a:gd name="f35" fmla="val 99"/>
                <a:gd name="f36" fmla="val 162"/>
                <a:gd name="f37" fmla="val 111"/>
                <a:gd name="f38" fmla="val 172"/>
                <a:gd name="f39" fmla="val 132"/>
                <a:gd name="f40" fmla="val 163"/>
                <a:gd name="f41" fmla="val 161"/>
                <a:gd name="f42" fmla="val 109"/>
                <a:gd name="f43" fmla="val 152"/>
                <a:gd name="f44" fmla="val 97"/>
                <a:gd name="f45" fmla="val 147"/>
                <a:gd name="f46" fmla="val 91"/>
                <a:gd name="f47" fmla="val 148"/>
                <a:gd name="f48" fmla="val 89"/>
                <a:gd name="f49" fmla="val 175"/>
                <a:gd name="f50" fmla="val 81"/>
                <a:gd name="f51" fmla="val 186"/>
                <a:gd name="f52" fmla="val 77"/>
                <a:gd name="f53" fmla="val 75"/>
                <a:gd name="f54" fmla="val 73"/>
                <a:gd name="f55" fmla="val 71"/>
                <a:gd name="f56" fmla="val 68"/>
                <a:gd name="f57" fmla="val 184"/>
                <a:gd name="f58" fmla="val 65"/>
                <a:gd name="f59" fmla="val 169"/>
                <a:gd name="f60" fmla="val 62"/>
                <a:gd name="f61" fmla="val 154"/>
                <a:gd name="f62" fmla="val 61"/>
                <a:gd name="f63" fmla="val 150"/>
                <a:gd name="f64" fmla="val 59"/>
                <a:gd name="f65" fmla="val 58"/>
                <a:gd name="f66" fmla="val 140"/>
                <a:gd name="f67" fmla="val 53"/>
                <a:gd name="f68" fmla="val 142"/>
                <a:gd name="f69" fmla="val 143"/>
                <a:gd name="f70" fmla="val 42"/>
                <a:gd name="f71" fmla="val 146"/>
                <a:gd name="f72" fmla="val 31"/>
                <a:gd name="f73" fmla="val 155"/>
                <a:gd name="f74" fmla="val 165"/>
                <a:gd name="f75" fmla="val 8"/>
                <a:gd name="f76" fmla="val 176"/>
                <a:gd name="f77" fmla="val 14"/>
                <a:gd name="f78" fmla="val 114"/>
                <a:gd name="f79" fmla="val 36"/>
                <a:gd name="f80" fmla="val 90"/>
                <a:gd name="f81" fmla="val 87"/>
                <a:gd name="f82" fmla="val 117"/>
                <a:gd name="f83" fmla="val 120"/>
                <a:gd name="f84" fmla="val 108"/>
                <a:gd name="f85" fmla="val 103"/>
                <a:gd name="f86" fmla="val 100"/>
                <a:gd name="f87" fmla="val 94"/>
                <a:gd name="f88" fmla="val 95"/>
                <a:gd name="f89" fmla="val 74"/>
                <a:gd name="f90" fmla="val 56"/>
                <a:gd name="f91" fmla="val 45"/>
                <a:gd name="f92" fmla="val 67"/>
                <a:gd name="f93" fmla="val 20"/>
                <a:gd name="f94" fmla="val 80"/>
                <a:gd name="f95" fmla="val 9"/>
                <a:gd name="f96" fmla="+- 0 0 -90"/>
                <a:gd name="f97" fmla="*/ f3 1 182"/>
                <a:gd name="f98" fmla="*/ f4 1 198"/>
                <a:gd name="f99" fmla="val f5"/>
                <a:gd name="f100" fmla="val f6"/>
                <a:gd name="f101" fmla="val f7"/>
                <a:gd name="f102" fmla="*/ f96 f0 1"/>
                <a:gd name="f103" fmla="+- f101 0 f99"/>
                <a:gd name="f104" fmla="+- f100 0 f99"/>
                <a:gd name="f105" fmla="*/ f102 1 f2"/>
                <a:gd name="f106" fmla="*/ f104 1 182"/>
                <a:gd name="f107" fmla="*/ f103 1 198"/>
                <a:gd name="f108" fmla="*/ 107 f104 1"/>
                <a:gd name="f109" fmla="*/ 0 f103 1"/>
                <a:gd name="f110" fmla="*/ 98 f104 1"/>
                <a:gd name="f111" fmla="*/ 60 f103 1"/>
                <a:gd name="f112" fmla="*/ 156 f104 1"/>
                <a:gd name="f113" fmla="*/ 46 f103 1"/>
                <a:gd name="f114" fmla="*/ 158 f104 1"/>
                <a:gd name="f115" fmla="*/ 51 f103 1"/>
                <a:gd name="f116" fmla="*/ 136 f104 1"/>
                <a:gd name="f117" fmla="*/ 78 f103 1"/>
                <a:gd name="f118" fmla="*/ 139 f104 1"/>
                <a:gd name="f119" fmla="*/ 99 f103 1"/>
                <a:gd name="f120" fmla="*/ 182 f104 1"/>
                <a:gd name="f121" fmla="*/ 156 f103 1"/>
                <a:gd name="f122" fmla="*/ 109 f104 1"/>
                <a:gd name="f123" fmla="*/ 152 f103 1"/>
                <a:gd name="f124" fmla="*/ 89 f104 1"/>
                <a:gd name="f125" fmla="*/ 163 f103 1"/>
                <a:gd name="f126" fmla="*/ 77 f104 1"/>
                <a:gd name="f127" fmla="*/ 198 f103 1"/>
                <a:gd name="f128" fmla="*/ 71 f104 1"/>
                <a:gd name="f129" fmla="*/ 62 f104 1"/>
                <a:gd name="f130" fmla="*/ 154 f103 1"/>
                <a:gd name="f131" fmla="*/ 58 f104 1"/>
                <a:gd name="f132" fmla="*/ 140 f103 1"/>
                <a:gd name="f133" fmla="*/ 42 f104 1"/>
                <a:gd name="f134" fmla="*/ 146 f103 1"/>
                <a:gd name="f135" fmla="*/ 8 f104 1"/>
                <a:gd name="f136" fmla="*/ 176 f103 1"/>
                <a:gd name="f137" fmla="*/ 36 f104 1"/>
                <a:gd name="f138" fmla="*/ 90 f103 1"/>
                <a:gd name="f139" fmla="*/ 87 f104 1"/>
                <a:gd name="f140" fmla="*/ 117 f103 1"/>
                <a:gd name="f141" fmla="*/ 108 f104 1"/>
                <a:gd name="f142" fmla="*/ 119 f103 1"/>
                <a:gd name="f143" fmla="*/ 94 f104 1"/>
                <a:gd name="f144" fmla="*/ 104 f103 1"/>
                <a:gd name="f145" fmla="*/ 70 f104 1"/>
                <a:gd name="f146" fmla="*/ 91 f103 1"/>
                <a:gd name="f147" fmla="*/ 56 f104 1"/>
                <a:gd name="f148" fmla="*/ 45 f103 1"/>
                <a:gd name="f149" fmla="+- f105 0 f1"/>
                <a:gd name="f150" fmla="*/ f108 1 182"/>
                <a:gd name="f151" fmla="*/ f109 1 198"/>
                <a:gd name="f152" fmla="*/ f110 1 182"/>
                <a:gd name="f153" fmla="*/ f111 1 198"/>
                <a:gd name="f154" fmla="*/ f112 1 182"/>
                <a:gd name="f155" fmla="*/ f113 1 198"/>
                <a:gd name="f156" fmla="*/ f114 1 182"/>
                <a:gd name="f157" fmla="*/ f115 1 198"/>
                <a:gd name="f158" fmla="*/ f116 1 182"/>
                <a:gd name="f159" fmla="*/ f117 1 198"/>
                <a:gd name="f160" fmla="*/ f118 1 182"/>
                <a:gd name="f161" fmla="*/ f119 1 198"/>
                <a:gd name="f162" fmla="*/ f120 1 182"/>
                <a:gd name="f163" fmla="*/ f121 1 198"/>
                <a:gd name="f164" fmla="*/ f122 1 182"/>
                <a:gd name="f165" fmla="*/ f123 1 198"/>
                <a:gd name="f166" fmla="*/ f124 1 182"/>
                <a:gd name="f167" fmla="*/ f125 1 198"/>
                <a:gd name="f168" fmla="*/ f126 1 182"/>
                <a:gd name="f169" fmla="*/ f127 1 198"/>
                <a:gd name="f170" fmla="*/ f128 1 182"/>
                <a:gd name="f171" fmla="*/ f129 1 182"/>
                <a:gd name="f172" fmla="*/ f130 1 198"/>
                <a:gd name="f173" fmla="*/ f131 1 182"/>
                <a:gd name="f174" fmla="*/ f132 1 198"/>
                <a:gd name="f175" fmla="*/ f133 1 182"/>
                <a:gd name="f176" fmla="*/ f134 1 198"/>
                <a:gd name="f177" fmla="*/ f135 1 182"/>
                <a:gd name="f178" fmla="*/ f136 1 198"/>
                <a:gd name="f179" fmla="*/ f137 1 182"/>
                <a:gd name="f180" fmla="*/ f138 1 198"/>
                <a:gd name="f181" fmla="*/ f139 1 182"/>
                <a:gd name="f182" fmla="*/ f140 1 198"/>
                <a:gd name="f183" fmla="*/ f141 1 182"/>
                <a:gd name="f184" fmla="*/ f142 1 198"/>
                <a:gd name="f185" fmla="*/ f143 1 182"/>
                <a:gd name="f186" fmla="*/ f144 1 198"/>
                <a:gd name="f187" fmla="*/ f145 1 182"/>
                <a:gd name="f188" fmla="*/ f146 1 198"/>
                <a:gd name="f189" fmla="*/ f147 1 182"/>
                <a:gd name="f190" fmla="*/ f148 1 198"/>
                <a:gd name="f191" fmla="*/ 0 1 f106"/>
                <a:gd name="f192" fmla="*/ f100 1 f106"/>
                <a:gd name="f193" fmla="*/ 0 1 f107"/>
                <a:gd name="f194" fmla="*/ f101 1 f107"/>
                <a:gd name="f195" fmla="*/ f150 1 f106"/>
                <a:gd name="f196" fmla="*/ f151 1 f107"/>
                <a:gd name="f197" fmla="*/ f152 1 f106"/>
                <a:gd name="f198" fmla="*/ f153 1 f107"/>
                <a:gd name="f199" fmla="*/ f154 1 f106"/>
                <a:gd name="f200" fmla="*/ f155 1 f107"/>
                <a:gd name="f201" fmla="*/ f156 1 f106"/>
                <a:gd name="f202" fmla="*/ f157 1 f107"/>
                <a:gd name="f203" fmla="*/ f158 1 f106"/>
                <a:gd name="f204" fmla="*/ f159 1 f107"/>
                <a:gd name="f205" fmla="*/ f160 1 f106"/>
                <a:gd name="f206" fmla="*/ f161 1 f107"/>
                <a:gd name="f207" fmla="*/ f162 1 f106"/>
                <a:gd name="f208" fmla="*/ f163 1 f107"/>
                <a:gd name="f209" fmla="*/ f164 1 f106"/>
                <a:gd name="f210" fmla="*/ f165 1 f107"/>
                <a:gd name="f211" fmla="*/ f166 1 f106"/>
                <a:gd name="f212" fmla="*/ f167 1 f107"/>
                <a:gd name="f213" fmla="*/ f168 1 f106"/>
                <a:gd name="f214" fmla="*/ f169 1 f107"/>
                <a:gd name="f215" fmla="*/ f170 1 f106"/>
                <a:gd name="f216" fmla="*/ f171 1 f106"/>
                <a:gd name="f217" fmla="*/ f172 1 f107"/>
                <a:gd name="f218" fmla="*/ f173 1 f106"/>
                <a:gd name="f219" fmla="*/ f174 1 f107"/>
                <a:gd name="f220" fmla="*/ f175 1 f106"/>
                <a:gd name="f221" fmla="*/ f176 1 f107"/>
                <a:gd name="f222" fmla="*/ f177 1 f106"/>
                <a:gd name="f223" fmla="*/ f178 1 f107"/>
                <a:gd name="f224" fmla="*/ f179 1 f106"/>
                <a:gd name="f225" fmla="*/ f180 1 f107"/>
                <a:gd name="f226" fmla="*/ f181 1 f106"/>
                <a:gd name="f227" fmla="*/ f182 1 f107"/>
                <a:gd name="f228" fmla="*/ f183 1 f106"/>
                <a:gd name="f229" fmla="*/ f184 1 f107"/>
                <a:gd name="f230" fmla="*/ f185 1 f106"/>
                <a:gd name="f231" fmla="*/ f186 1 f107"/>
                <a:gd name="f232" fmla="*/ f187 1 f106"/>
                <a:gd name="f233" fmla="*/ f188 1 f107"/>
                <a:gd name="f234" fmla="*/ f189 1 f106"/>
                <a:gd name="f235" fmla="*/ f190 1 f107"/>
                <a:gd name="f236" fmla="*/ f191 f97 1"/>
                <a:gd name="f237" fmla="*/ f192 f97 1"/>
                <a:gd name="f238" fmla="*/ f194 f98 1"/>
                <a:gd name="f239" fmla="*/ f193 f98 1"/>
                <a:gd name="f240" fmla="*/ f195 f97 1"/>
                <a:gd name="f241" fmla="*/ f196 f98 1"/>
                <a:gd name="f242" fmla="*/ f197 f97 1"/>
                <a:gd name="f243" fmla="*/ f198 f98 1"/>
                <a:gd name="f244" fmla="*/ f199 f97 1"/>
                <a:gd name="f245" fmla="*/ f200 f98 1"/>
                <a:gd name="f246" fmla="*/ f201 f97 1"/>
                <a:gd name="f247" fmla="*/ f202 f98 1"/>
                <a:gd name="f248" fmla="*/ f203 f97 1"/>
                <a:gd name="f249" fmla="*/ f204 f98 1"/>
                <a:gd name="f250" fmla="*/ f205 f97 1"/>
                <a:gd name="f251" fmla="*/ f206 f98 1"/>
                <a:gd name="f252" fmla="*/ f207 f97 1"/>
                <a:gd name="f253" fmla="*/ f208 f98 1"/>
                <a:gd name="f254" fmla="*/ f209 f97 1"/>
                <a:gd name="f255" fmla="*/ f210 f98 1"/>
                <a:gd name="f256" fmla="*/ f211 f97 1"/>
                <a:gd name="f257" fmla="*/ f212 f98 1"/>
                <a:gd name="f258" fmla="*/ f213 f97 1"/>
                <a:gd name="f259" fmla="*/ f214 f98 1"/>
                <a:gd name="f260" fmla="*/ f215 f97 1"/>
                <a:gd name="f261" fmla="*/ f216 f97 1"/>
                <a:gd name="f262" fmla="*/ f217 f98 1"/>
                <a:gd name="f263" fmla="*/ f218 f97 1"/>
                <a:gd name="f264" fmla="*/ f219 f98 1"/>
                <a:gd name="f265" fmla="*/ f220 f97 1"/>
                <a:gd name="f266" fmla="*/ f221 f98 1"/>
                <a:gd name="f267" fmla="*/ f222 f97 1"/>
                <a:gd name="f268" fmla="*/ f223 f98 1"/>
                <a:gd name="f269" fmla="*/ f224 f97 1"/>
                <a:gd name="f270" fmla="*/ f225 f98 1"/>
                <a:gd name="f271" fmla="*/ f226 f97 1"/>
                <a:gd name="f272" fmla="*/ f227 f98 1"/>
                <a:gd name="f273" fmla="*/ f228 f97 1"/>
                <a:gd name="f274" fmla="*/ f229 f98 1"/>
                <a:gd name="f275" fmla="*/ f230 f97 1"/>
                <a:gd name="f276" fmla="*/ f231 f98 1"/>
                <a:gd name="f277" fmla="*/ f232 f97 1"/>
                <a:gd name="f278" fmla="*/ f233 f98 1"/>
                <a:gd name="f279" fmla="*/ f234 f97 1"/>
                <a:gd name="f280" fmla="*/ f235 f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9">
                  <a:pos x="f240" y="f241"/>
                </a:cxn>
                <a:cxn ang="f149">
                  <a:pos x="f242" y="f243"/>
                </a:cxn>
                <a:cxn ang="f149">
                  <a:pos x="f244" y="f245"/>
                </a:cxn>
                <a:cxn ang="f149">
                  <a:pos x="f246" y="f247"/>
                </a:cxn>
                <a:cxn ang="f149">
                  <a:pos x="f248" y="f249"/>
                </a:cxn>
                <a:cxn ang="f149">
                  <a:pos x="f250" y="f251"/>
                </a:cxn>
                <a:cxn ang="f149">
                  <a:pos x="f252" y="f253"/>
                </a:cxn>
                <a:cxn ang="f149">
                  <a:pos x="f254" y="f255"/>
                </a:cxn>
                <a:cxn ang="f149">
                  <a:pos x="f256" y="f257"/>
                </a:cxn>
                <a:cxn ang="f149">
                  <a:pos x="f258" y="f259"/>
                </a:cxn>
                <a:cxn ang="f149">
                  <a:pos x="f260" y="f259"/>
                </a:cxn>
                <a:cxn ang="f149">
                  <a:pos x="f261" y="f262"/>
                </a:cxn>
                <a:cxn ang="f149">
                  <a:pos x="f263" y="f264"/>
                </a:cxn>
                <a:cxn ang="f149">
                  <a:pos x="f265" y="f266"/>
                </a:cxn>
                <a:cxn ang="f149">
                  <a:pos x="f267" y="f268"/>
                </a:cxn>
                <a:cxn ang="f149">
                  <a:pos x="f269" y="f270"/>
                </a:cxn>
                <a:cxn ang="f149">
                  <a:pos x="f271" y="f272"/>
                </a:cxn>
                <a:cxn ang="f149">
                  <a:pos x="f273" y="f274"/>
                </a:cxn>
                <a:cxn ang="f149">
                  <a:pos x="f275" y="f276"/>
                </a:cxn>
                <a:cxn ang="f149">
                  <a:pos x="f277" y="f278"/>
                </a:cxn>
                <a:cxn ang="f149">
                  <a:pos x="f279" y="f280"/>
                </a:cxn>
                <a:cxn ang="f149">
                  <a:pos x="f240" y="f241"/>
                </a:cxn>
              </a:cxnLst>
              <a:rect l="f236" t="f239" r="f237" b="f238"/>
              <a:pathLst>
                <a:path w="182" h="19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3" y="f25"/>
                  </a:cubicBezTo>
                  <a:cubicBezTo>
                    <a:pt x="f26" y="f14"/>
                    <a:pt x="f27" y="f28"/>
                    <a:pt x="f29" y="f30"/>
                  </a:cubicBezTo>
                  <a:cubicBezTo>
                    <a:pt x="f31" y="f32"/>
                    <a:pt x="f31" y="f33"/>
                    <a:pt x="f34" y="f35"/>
                  </a:cubicBezTo>
                  <a:cubicBezTo>
                    <a:pt x="f36" y="f37"/>
                    <a:pt x="f38" y="f39"/>
                    <a:pt x="f6" y="f19"/>
                  </a:cubicBezTo>
                  <a:cubicBezTo>
                    <a:pt x="f19" y="f40"/>
                    <a:pt x="f39" y="f41"/>
                    <a:pt x="f42" y="f43"/>
                  </a:cubicBezTo>
                  <a:cubicBezTo>
                    <a:pt x="f44" y="f45"/>
                    <a:pt x="f46" y="f47"/>
                    <a:pt x="f48" y="f40"/>
                  </a:cubicBezTo>
                  <a:cubicBezTo>
                    <a:pt x="f32" y="f49"/>
                    <a:pt x="f50" y="f51"/>
                    <a:pt x="f52" y="f7"/>
                  </a:cubicBezTo>
                  <a:cubicBezTo>
                    <a:pt x="f53" y="f7"/>
                    <a:pt x="f54" y="f7"/>
                    <a:pt x="f55" y="f7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27"/>
                    <a:pt x="f65" y="f66"/>
                  </a:cubicBezTo>
                  <a:cubicBezTo>
                    <a:pt x="f67" y="f68"/>
                    <a:pt x="f22" y="f69"/>
                    <a:pt x="f70" y="f71"/>
                  </a:cubicBezTo>
                  <a:cubicBezTo>
                    <a:pt x="f72" y="f73"/>
                    <a:pt x="f10" y="f74"/>
                    <a:pt x="f75" y="f76"/>
                  </a:cubicBezTo>
                  <a:cubicBezTo>
                    <a:pt x="f5" y="f66"/>
                    <a:pt x="f77" y="f78"/>
                    <a:pt x="f79" y="f80"/>
                  </a:cubicBezTo>
                  <a:cubicBezTo>
                    <a:pt x="f67" y="f35"/>
                    <a:pt x="f28" y="f42"/>
                    <a:pt x="f81" y="f82"/>
                  </a:cubicBezTo>
                  <a:cubicBezTo>
                    <a:pt x="f33" y="f83"/>
                    <a:pt x="f11" y="f15"/>
                    <a:pt x="f84" y="f15"/>
                  </a:cubicBezTo>
                  <a:cubicBezTo>
                    <a:pt x="f85" y="f78"/>
                    <a:pt x="f86" y="f84"/>
                    <a:pt x="f87" y="f9"/>
                  </a:cubicBezTo>
                  <a:cubicBezTo>
                    <a:pt x="f81" y="f35"/>
                    <a:pt x="f30" y="f88"/>
                    <a:pt x="f28" y="f46"/>
                  </a:cubicBezTo>
                  <a:cubicBezTo>
                    <a:pt x="f70" y="f53"/>
                    <a:pt x="f70" y="f89"/>
                    <a:pt x="f90" y="f91"/>
                  </a:cubicBezTo>
                  <a:cubicBezTo>
                    <a:pt x="f92" y="f93"/>
                    <a:pt x="f94" y="f9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Freeform 11">
              <a:extLst>
                <a:ext uri="{FF2B5EF4-FFF2-40B4-BE49-F238E27FC236}">
                  <a16:creationId xmlns:a16="http://schemas.microsoft.com/office/drawing/2014/main" id="{0FE3417A-08B3-D99A-8BDD-F3E352486A65}"/>
                </a:ext>
              </a:extLst>
            </p:cNvPr>
            <p:cNvSpPr/>
            <p:nvPr/>
          </p:nvSpPr>
          <p:spPr>
            <a:xfrm>
              <a:off x="8534543" y="4670846"/>
              <a:ext cx="122172" cy="1235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5"/>
                <a:gd name="f7" fmla="val 136"/>
                <a:gd name="f8" fmla="val 67"/>
                <a:gd name="f9" fmla="val 32"/>
                <a:gd name="f10" fmla="val 104"/>
                <a:gd name="f11" fmla="val 68"/>
                <a:gd name="f12" fmla="val 31"/>
                <a:gd name="f13" fmla="val 103"/>
                <a:gd name="f14" fmla="+- 0 0 -90"/>
                <a:gd name="f15" fmla="*/ f3 1 135"/>
                <a:gd name="f16" fmla="*/ f4 1 136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35"/>
                <a:gd name="f25" fmla="*/ f21 1 136"/>
                <a:gd name="f26" fmla="*/ 67 f22 1"/>
                <a:gd name="f27" fmla="*/ 136 f21 1"/>
                <a:gd name="f28" fmla="*/ 0 f22 1"/>
                <a:gd name="f29" fmla="*/ 68 f21 1"/>
                <a:gd name="f30" fmla="*/ 0 f21 1"/>
                <a:gd name="f31" fmla="*/ 135 f22 1"/>
                <a:gd name="f32" fmla="+- f23 0 f1"/>
                <a:gd name="f33" fmla="*/ f26 1 135"/>
                <a:gd name="f34" fmla="*/ f27 1 136"/>
                <a:gd name="f35" fmla="*/ f28 1 135"/>
                <a:gd name="f36" fmla="*/ f29 1 136"/>
                <a:gd name="f37" fmla="*/ f30 1 136"/>
                <a:gd name="f38" fmla="*/ f31 1 135"/>
                <a:gd name="f39" fmla="*/ 0 1 f24"/>
                <a:gd name="f40" fmla="*/ f18 1 f24"/>
                <a:gd name="f41" fmla="*/ 0 1 f25"/>
                <a:gd name="f42" fmla="*/ f19 1 f25"/>
                <a:gd name="f43" fmla="*/ f33 1 f24"/>
                <a:gd name="f44" fmla="*/ f34 1 f25"/>
                <a:gd name="f45" fmla="*/ f35 1 f24"/>
                <a:gd name="f46" fmla="*/ f36 1 f25"/>
                <a:gd name="f47" fmla="*/ f37 1 f25"/>
                <a:gd name="f48" fmla="*/ f38 1 f24"/>
                <a:gd name="f49" fmla="*/ f39 f15 1"/>
                <a:gd name="f50" fmla="*/ f40 f15 1"/>
                <a:gd name="f51" fmla="*/ f42 f16 1"/>
                <a:gd name="f52" fmla="*/ f41 f16 1"/>
                <a:gd name="f53" fmla="*/ f43 f15 1"/>
                <a:gd name="f54" fmla="*/ f44 f16 1"/>
                <a:gd name="f55" fmla="*/ f45 f15 1"/>
                <a:gd name="f56" fmla="*/ f46 f16 1"/>
                <a:gd name="f57" fmla="*/ f47 f16 1"/>
                <a:gd name="f58" fmla="*/ f48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3" y="f54"/>
                </a:cxn>
                <a:cxn ang="f32">
                  <a:pos x="f55" y="f56"/>
                </a:cxn>
                <a:cxn ang="f32">
                  <a:pos x="f53" y="f57"/>
                </a:cxn>
                <a:cxn ang="f32">
                  <a:pos x="f58" y="f56"/>
                </a:cxn>
                <a:cxn ang="f32">
                  <a:pos x="f53" y="f54"/>
                </a:cxn>
              </a:cxnLst>
              <a:rect l="f49" t="f52" r="f50" b="f51"/>
              <a:pathLst>
                <a:path w="135" h="136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9"/>
                    <a:pt x="f12" y="f5"/>
                    <a:pt x="f8" y="f5"/>
                  </a:cubicBezTo>
                  <a:cubicBezTo>
                    <a:pt x="f13" y="f5"/>
                    <a:pt x="f6" y="f9"/>
                    <a:pt x="f6" y="f11"/>
                  </a:cubicBezTo>
                  <a:cubicBezTo>
                    <a:pt x="f6" y="f10"/>
                    <a:pt x="f13" y="f7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Freeform 12">
              <a:extLst>
                <a:ext uri="{FF2B5EF4-FFF2-40B4-BE49-F238E27FC236}">
                  <a16:creationId xmlns:a16="http://schemas.microsoft.com/office/drawing/2014/main" id="{B8069D34-E2B6-822C-DB85-56AC14C5ED08}"/>
                </a:ext>
              </a:extLst>
            </p:cNvPr>
            <p:cNvSpPr/>
            <p:nvPr/>
          </p:nvSpPr>
          <p:spPr>
            <a:xfrm>
              <a:off x="8663821" y="4663741"/>
              <a:ext cx="116494" cy="1363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7"/>
                <a:gd name="f7" fmla="val 151"/>
                <a:gd name="f8" fmla="val 2"/>
                <a:gd name="f9" fmla="val 31"/>
                <a:gd name="f10" fmla="val 28"/>
                <a:gd name="f11" fmla="val 4"/>
                <a:gd name="f12" fmla="val 65"/>
                <a:gd name="f13" fmla="val 93"/>
                <a:gd name="f14" fmla="val 22"/>
                <a:gd name="f15" fmla="val 122"/>
                <a:gd name="f16" fmla="val 46"/>
                <a:gd name="f17" fmla="val 85"/>
                <a:gd name="f18" fmla="val 106"/>
                <a:gd name="f19" fmla="val 115"/>
                <a:gd name="f20" fmla="val 86"/>
                <a:gd name="f21" fmla="val 143"/>
                <a:gd name="f22" fmla="val 47"/>
                <a:gd name="f23" fmla="val 17"/>
                <a:gd name="f24" fmla="val 133"/>
                <a:gd name="f25" fmla="val 7"/>
                <a:gd name="f26" fmla="val 84"/>
                <a:gd name="f27" fmla="val 14"/>
                <a:gd name="f28" fmla="+- 0 0 -90"/>
                <a:gd name="f29" fmla="*/ f3 1 127"/>
                <a:gd name="f30" fmla="*/ f4 1 151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127"/>
                <a:gd name="f39" fmla="*/ f35 1 151"/>
                <a:gd name="f40" fmla="*/ 2 f36 1"/>
                <a:gd name="f41" fmla="*/ 31 f35 1"/>
                <a:gd name="f42" fmla="*/ 93 f36 1"/>
                <a:gd name="f43" fmla="*/ 22 f35 1"/>
                <a:gd name="f44" fmla="*/ 106 f36 1"/>
                <a:gd name="f45" fmla="*/ 115 f35 1"/>
                <a:gd name="f46" fmla="*/ 17 f36 1"/>
                <a:gd name="f47" fmla="*/ 133 f35 1"/>
                <a:gd name="f48" fmla="*/ 7 f36 1"/>
                <a:gd name="f49" fmla="*/ 106 f35 1"/>
                <a:gd name="f50" fmla="+- f37 0 f1"/>
                <a:gd name="f51" fmla="*/ f40 1 127"/>
                <a:gd name="f52" fmla="*/ f41 1 151"/>
                <a:gd name="f53" fmla="*/ f42 1 127"/>
                <a:gd name="f54" fmla="*/ f43 1 151"/>
                <a:gd name="f55" fmla="*/ f44 1 127"/>
                <a:gd name="f56" fmla="*/ f45 1 151"/>
                <a:gd name="f57" fmla="*/ f46 1 127"/>
                <a:gd name="f58" fmla="*/ f47 1 151"/>
                <a:gd name="f59" fmla="*/ f48 1 127"/>
                <a:gd name="f60" fmla="*/ f49 1 151"/>
                <a:gd name="f61" fmla="*/ 0 1 f38"/>
                <a:gd name="f62" fmla="*/ f32 1 f38"/>
                <a:gd name="f63" fmla="*/ 0 1 f39"/>
                <a:gd name="f64" fmla="*/ f33 1 f39"/>
                <a:gd name="f65" fmla="*/ f51 1 f38"/>
                <a:gd name="f66" fmla="*/ f52 1 f39"/>
                <a:gd name="f67" fmla="*/ f53 1 f38"/>
                <a:gd name="f68" fmla="*/ f54 1 f39"/>
                <a:gd name="f69" fmla="*/ f55 1 f38"/>
                <a:gd name="f70" fmla="*/ f56 1 f39"/>
                <a:gd name="f71" fmla="*/ f57 1 f38"/>
                <a:gd name="f72" fmla="*/ f58 1 f39"/>
                <a:gd name="f73" fmla="*/ f59 1 f38"/>
                <a:gd name="f74" fmla="*/ f60 1 f39"/>
                <a:gd name="f75" fmla="*/ f61 f29 1"/>
                <a:gd name="f76" fmla="*/ f62 f29 1"/>
                <a:gd name="f77" fmla="*/ f64 f30 1"/>
                <a:gd name="f78" fmla="*/ f63 f30 1"/>
                <a:gd name="f79" fmla="*/ f65 f29 1"/>
                <a:gd name="f80" fmla="*/ f66 f30 1"/>
                <a:gd name="f81" fmla="*/ f67 f29 1"/>
                <a:gd name="f82" fmla="*/ f68 f30 1"/>
                <a:gd name="f83" fmla="*/ f69 f29 1"/>
                <a:gd name="f84" fmla="*/ f70 f30 1"/>
                <a:gd name="f85" fmla="*/ f71 f29 1"/>
                <a:gd name="f86" fmla="*/ f72 f30 1"/>
                <a:gd name="f87" fmla="*/ f73 f29 1"/>
                <a:gd name="f88" fmla="*/ f7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79" y="f80"/>
                </a:cxn>
              </a:cxnLst>
              <a:rect l="f75" t="f78" r="f76" b="f77"/>
              <a:pathLst>
                <a:path w="127" h="151">
                  <a:moveTo>
                    <a:pt x="f8" y="f9"/>
                  </a:moveTo>
                  <a:cubicBezTo>
                    <a:pt x="f10" y="f11"/>
                    <a:pt x="f12" y="f5"/>
                    <a:pt x="f13" y="f14"/>
                  </a:cubicBezTo>
                  <a:cubicBezTo>
                    <a:pt x="f15" y="f16"/>
                    <a:pt x="f6" y="f17"/>
                    <a:pt x="f18" y="f19"/>
                  </a:cubicBezTo>
                  <a:cubicBezTo>
                    <a:pt x="f20" y="f21"/>
                    <a:pt x="f22" y="f7"/>
                    <a:pt x="f23" y="f24"/>
                  </a:cubicBezTo>
                  <a:cubicBezTo>
                    <a:pt x="f25" y="f6"/>
                    <a:pt x="f5" y="f15"/>
                    <a:pt x="f25" y="f18"/>
                  </a:cubicBezTo>
                  <a:cubicBezTo>
                    <a:pt x="f23" y="f26"/>
                    <a:pt x="f27" y="f12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Freeform 13">
              <a:extLst>
                <a:ext uri="{FF2B5EF4-FFF2-40B4-BE49-F238E27FC236}">
                  <a16:creationId xmlns:a16="http://schemas.microsoft.com/office/drawing/2014/main" id="{56EA5406-08D9-1781-E0E6-0672438D17A1}"/>
                </a:ext>
              </a:extLst>
            </p:cNvPr>
            <p:cNvSpPr/>
            <p:nvPr/>
          </p:nvSpPr>
          <p:spPr>
            <a:xfrm>
              <a:off x="8780315" y="4663741"/>
              <a:ext cx="112233" cy="1363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"/>
                <a:gd name="f7" fmla="val 149"/>
                <a:gd name="f8" fmla="val 120"/>
                <a:gd name="f9" fmla="val 15"/>
                <a:gd name="f10" fmla="val 91"/>
                <a:gd name="f11" fmla="val 17"/>
                <a:gd name="f12" fmla="val 65"/>
                <a:gd name="f13" fmla="val 5"/>
                <a:gd name="f14" fmla="val 37"/>
                <a:gd name="f15" fmla="val 3"/>
                <a:gd name="f16" fmla="val 33"/>
                <a:gd name="f17" fmla="val 8"/>
                <a:gd name="f18" fmla="val 23"/>
                <a:gd name="f19" fmla="val 12"/>
                <a:gd name="f20" fmla="val 19"/>
                <a:gd name="f21" fmla="val 75"/>
                <a:gd name="f22" fmla="val 98"/>
                <a:gd name="f23" fmla="val 26"/>
                <a:gd name="f24" fmla="val 121"/>
                <a:gd name="f25" fmla="val 49"/>
                <a:gd name="f26" fmla="val 88"/>
                <a:gd name="f27" fmla="val 105"/>
                <a:gd name="f28" fmla="val 113"/>
                <a:gd name="f29" fmla="val 84"/>
                <a:gd name="f30" fmla="val 140"/>
                <a:gd name="f31" fmla="val 133"/>
                <a:gd name="f32" fmla="val 13"/>
                <a:gd name="f33" fmla="val 130"/>
                <a:gd name="f34" fmla="val 125"/>
                <a:gd name="f35" fmla="+- 0 0 -90"/>
                <a:gd name="f36" fmla="*/ f3 1 124"/>
                <a:gd name="f37" fmla="*/ f4 1 149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124"/>
                <a:gd name="f46" fmla="*/ f42 1 149"/>
                <a:gd name="f47" fmla="*/ 0 f43 1"/>
                <a:gd name="f48" fmla="*/ 120 f42 1"/>
                <a:gd name="f49" fmla="*/ 5 f43 1"/>
                <a:gd name="f50" fmla="*/ 37 f42 1"/>
                <a:gd name="f51" fmla="*/ 12 f43 1"/>
                <a:gd name="f52" fmla="*/ 19 f42 1"/>
                <a:gd name="f53" fmla="*/ 98 f43 1"/>
                <a:gd name="f54" fmla="*/ 26 f42 1"/>
                <a:gd name="f55" fmla="*/ 105 f43 1"/>
                <a:gd name="f56" fmla="*/ 113 f42 1"/>
                <a:gd name="f57" fmla="*/ 19 f43 1"/>
                <a:gd name="f58" fmla="*/ 133 f42 1"/>
                <a:gd name="f59" fmla="+- f44 0 f1"/>
                <a:gd name="f60" fmla="*/ f47 1 124"/>
                <a:gd name="f61" fmla="*/ f48 1 149"/>
                <a:gd name="f62" fmla="*/ f49 1 124"/>
                <a:gd name="f63" fmla="*/ f50 1 149"/>
                <a:gd name="f64" fmla="*/ f51 1 124"/>
                <a:gd name="f65" fmla="*/ f52 1 149"/>
                <a:gd name="f66" fmla="*/ f53 1 124"/>
                <a:gd name="f67" fmla="*/ f54 1 149"/>
                <a:gd name="f68" fmla="*/ f55 1 124"/>
                <a:gd name="f69" fmla="*/ f56 1 149"/>
                <a:gd name="f70" fmla="*/ f57 1 124"/>
                <a:gd name="f71" fmla="*/ f58 1 149"/>
                <a:gd name="f72" fmla="*/ 0 1 f45"/>
                <a:gd name="f73" fmla="*/ f39 1 f45"/>
                <a:gd name="f74" fmla="*/ 0 1 f46"/>
                <a:gd name="f75" fmla="*/ f40 1 f46"/>
                <a:gd name="f76" fmla="*/ f60 1 f45"/>
                <a:gd name="f77" fmla="*/ f61 1 f46"/>
                <a:gd name="f78" fmla="*/ f62 1 f45"/>
                <a:gd name="f79" fmla="*/ f63 1 f46"/>
                <a:gd name="f80" fmla="*/ f64 1 f45"/>
                <a:gd name="f81" fmla="*/ f65 1 f46"/>
                <a:gd name="f82" fmla="*/ f66 1 f45"/>
                <a:gd name="f83" fmla="*/ f67 1 f46"/>
                <a:gd name="f84" fmla="*/ f68 1 f45"/>
                <a:gd name="f85" fmla="*/ f69 1 f46"/>
                <a:gd name="f86" fmla="*/ f70 1 f45"/>
                <a:gd name="f87" fmla="*/ f71 1 f46"/>
                <a:gd name="f88" fmla="*/ f72 f36 1"/>
                <a:gd name="f89" fmla="*/ f73 f36 1"/>
                <a:gd name="f90" fmla="*/ f75 f37 1"/>
                <a:gd name="f91" fmla="*/ f74 f37 1"/>
                <a:gd name="f92" fmla="*/ f76 f36 1"/>
                <a:gd name="f93" fmla="*/ f77 f37 1"/>
                <a:gd name="f94" fmla="*/ f78 f36 1"/>
                <a:gd name="f95" fmla="*/ f79 f37 1"/>
                <a:gd name="f96" fmla="*/ f80 f36 1"/>
                <a:gd name="f97" fmla="*/ f81 f37 1"/>
                <a:gd name="f98" fmla="*/ f82 f36 1"/>
                <a:gd name="f99" fmla="*/ f83 f37 1"/>
                <a:gd name="f100" fmla="*/ f84 f36 1"/>
                <a:gd name="f101" fmla="*/ f85 f37 1"/>
                <a:gd name="f102" fmla="*/ f86 f36 1"/>
                <a:gd name="f103" fmla="*/ f8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92" y="f93"/>
                </a:cxn>
                <a:cxn ang="f59">
                  <a:pos x="f94" y="f95"/>
                </a:cxn>
                <a:cxn ang="f59">
                  <a:pos x="f96" y="f97"/>
                </a:cxn>
                <a:cxn ang="f59">
                  <a:pos x="f98" y="f99"/>
                </a:cxn>
                <a:cxn ang="f59">
                  <a:pos x="f100" y="f101"/>
                </a:cxn>
                <a:cxn ang="f59">
                  <a:pos x="f102" y="f103"/>
                </a:cxn>
                <a:cxn ang="f59">
                  <a:pos x="f92" y="f93"/>
                </a:cxn>
              </a:cxnLst>
              <a:rect l="f88" t="f91" r="f89" b="f90"/>
              <a:pathLst>
                <a:path w="124" h="149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4" y="f5"/>
                    <a:pt x="f21" y="f15"/>
                    <a:pt x="f22" y="f23"/>
                  </a:cubicBezTo>
                  <a:cubicBezTo>
                    <a:pt x="f24" y="f25"/>
                    <a:pt x="f6" y="f26"/>
                    <a:pt x="f27" y="f28"/>
                  </a:cubicBezTo>
                  <a:cubicBezTo>
                    <a:pt x="f29" y="f30"/>
                    <a:pt x="f25" y="f7"/>
                    <a:pt x="f20" y="f31"/>
                  </a:cubicBezTo>
                  <a:cubicBezTo>
                    <a:pt x="f32" y="f33"/>
                    <a:pt x="f17" y="f34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Freeform 14">
              <a:extLst>
                <a:ext uri="{FF2B5EF4-FFF2-40B4-BE49-F238E27FC236}">
                  <a16:creationId xmlns:a16="http://schemas.microsoft.com/office/drawing/2014/main" id="{8B805D66-5558-A7EA-06C1-B6305E93E998}"/>
                </a:ext>
              </a:extLst>
            </p:cNvPr>
            <p:cNvSpPr/>
            <p:nvPr/>
          </p:nvSpPr>
          <p:spPr>
            <a:xfrm>
              <a:off x="8415204" y="4668002"/>
              <a:ext cx="113650" cy="1306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5"/>
                <a:gd name="f7" fmla="val 143"/>
                <a:gd name="f8" fmla="val 20"/>
                <a:gd name="f9" fmla="val 108"/>
                <a:gd name="f10" fmla="val 52"/>
                <a:gd name="f11" fmla="val 106"/>
                <a:gd name="f12" fmla="val 80"/>
                <a:gd name="f13" fmla="val 119"/>
                <a:gd name="f14" fmla="val 109"/>
                <a:gd name="f15" fmla="val 120"/>
                <a:gd name="f16" fmla="val 112"/>
                <a:gd name="f17" fmla="val 118"/>
                <a:gd name="f18" fmla="val 114"/>
                <a:gd name="f19" fmla="val 123"/>
                <a:gd name="f20" fmla="val 95"/>
                <a:gd name="f21" fmla="val 142"/>
                <a:gd name="f22" fmla="val 60"/>
                <a:gd name="f23" fmla="val 35"/>
                <a:gd name="f24" fmla="val 126"/>
                <a:gd name="f25" fmla="val 11"/>
                <a:gd name="f26" fmla="val 110"/>
                <a:gd name="f27" fmla="val 78"/>
                <a:gd name="f28" fmla="val 9"/>
                <a:gd name="f29" fmla="val 51"/>
                <a:gd name="f30" fmla="val 19"/>
                <a:gd name="f31" fmla="val 22"/>
                <a:gd name="f32" fmla="val 46"/>
                <a:gd name="f33" fmla="val 73"/>
                <a:gd name="f34" fmla="val 4"/>
                <a:gd name="f35" fmla="val 90"/>
                <a:gd name="f36" fmla="val 7"/>
                <a:gd name="f37" fmla="val 14"/>
                <a:gd name="f38" fmla="+- 0 0 -90"/>
                <a:gd name="f39" fmla="*/ f3 1 125"/>
                <a:gd name="f40" fmla="*/ f4 1 143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125"/>
                <a:gd name="f49" fmla="*/ f45 1 143"/>
                <a:gd name="f50" fmla="*/ 125 f46 1"/>
                <a:gd name="f51" fmla="*/ 20 f45 1"/>
                <a:gd name="f52" fmla="*/ 119 f46 1"/>
                <a:gd name="f53" fmla="*/ 109 f45 1"/>
                <a:gd name="f54" fmla="*/ 114 f46 1"/>
                <a:gd name="f55" fmla="*/ 123 f45 1"/>
                <a:gd name="f56" fmla="*/ 35 f46 1"/>
                <a:gd name="f57" fmla="*/ 126 f45 1"/>
                <a:gd name="f58" fmla="*/ 9 f46 1"/>
                <a:gd name="f59" fmla="*/ 51 f45 1"/>
                <a:gd name="f60" fmla="*/ 73 f46 1"/>
                <a:gd name="f61" fmla="*/ 4 f45 1"/>
                <a:gd name="f62" fmla="+- f47 0 f1"/>
                <a:gd name="f63" fmla="*/ f50 1 125"/>
                <a:gd name="f64" fmla="*/ f51 1 143"/>
                <a:gd name="f65" fmla="*/ f52 1 125"/>
                <a:gd name="f66" fmla="*/ f53 1 143"/>
                <a:gd name="f67" fmla="*/ f54 1 125"/>
                <a:gd name="f68" fmla="*/ f55 1 143"/>
                <a:gd name="f69" fmla="*/ f56 1 125"/>
                <a:gd name="f70" fmla="*/ f57 1 143"/>
                <a:gd name="f71" fmla="*/ f58 1 125"/>
                <a:gd name="f72" fmla="*/ f59 1 143"/>
                <a:gd name="f73" fmla="*/ f60 1 125"/>
                <a:gd name="f74" fmla="*/ f61 1 143"/>
                <a:gd name="f75" fmla="*/ 0 1 f48"/>
                <a:gd name="f76" fmla="*/ f42 1 f48"/>
                <a:gd name="f77" fmla="*/ 0 1 f49"/>
                <a:gd name="f78" fmla="*/ f43 1 f49"/>
                <a:gd name="f79" fmla="*/ f63 1 f48"/>
                <a:gd name="f80" fmla="*/ f64 1 f49"/>
                <a:gd name="f81" fmla="*/ f65 1 f48"/>
                <a:gd name="f82" fmla="*/ f66 1 f49"/>
                <a:gd name="f83" fmla="*/ f67 1 f48"/>
                <a:gd name="f84" fmla="*/ f68 1 f49"/>
                <a:gd name="f85" fmla="*/ f69 1 f48"/>
                <a:gd name="f86" fmla="*/ f70 1 f49"/>
                <a:gd name="f87" fmla="*/ f71 1 f48"/>
                <a:gd name="f88" fmla="*/ f72 1 f49"/>
                <a:gd name="f89" fmla="*/ f73 1 f48"/>
                <a:gd name="f90" fmla="*/ f74 1 f49"/>
                <a:gd name="f91" fmla="*/ f75 f39 1"/>
                <a:gd name="f92" fmla="*/ f76 f39 1"/>
                <a:gd name="f93" fmla="*/ f78 f40 1"/>
                <a:gd name="f94" fmla="*/ f77 f40 1"/>
                <a:gd name="f95" fmla="*/ f79 f39 1"/>
                <a:gd name="f96" fmla="*/ f80 f40 1"/>
                <a:gd name="f97" fmla="*/ f81 f39 1"/>
                <a:gd name="f98" fmla="*/ f82 f40 1"/>
                <a:gd name="f99" fmla="*/ f83 f39 1"/>
                <a:gd name="f100" fmla="*/ f84 f40 1"/>
                <a:gd name="f101" fmla="*/ f85 f39 1"/>
                <a:gd name="f102" fmla="*/ f86 f40 1"/>
                <a:gd name="f103" fmla="*/ f87 f39 1"/>
                <a:gd name="f104" fmla="*/ f88 f40 1"/>
                <a:gd name="f105" fmla="*/ f89 f39 1"/>
                <a:gd name="f106" fmla="*/ f9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95" y="f96"/>
                </a:cxn>
                <a:cxn ang="f62">
                  <a:pos x="f97" y="f98"/>
                </a:cxn>
                <a:cxn ang="f62">
                  <a:pos x="f99" y="f100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95" y="f96"/>
                </a:cxn>
              </a:cxnLst>
              <a:rect l="f91" t="f94" r="f92" b="f93"/>
              <a:pathLst>
                <a:path w="125" h="143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5"/>
                    <a:pt x="f18" y="f19"/>
                  </a:cubicBezTo>
                  <a:cubicBezTo>
                    <a:pt x="f20" y="f21"/>
                    <a:pt x="f22" y="f7"/>
                    <a:pt x="f23" y="f24"/>
                  </a:cubicBezTo>
                  <a:cubicBezTo>
                    <a:pt x="f25" y="f26"/>
                    <a:pt x="f5" y="f27"/>
                    <a:pt x="f28" y="f29"/>
                  </a:cubicBezTo>
                  <a:cubicBezTo>
                    <a:pt x="f30" y="f31"/>
                    <a:pt x="f32" y="f5"/>
                    <a:pt x="f33" y="f34"/>
                  </a:cubicBezTo>
                  <a:cubicBezTo>
                    <a:pt x="f35" y="f36"/>
                    <a:pt x="f11" y="f37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Freeform 15">
              <a:extLst>
                <a:ext uri="{FF2B5EF4-FFF2-40B4-BE49-F238E27FC236}">
                  <a16:creationId xmlns:a16="http://schemas.microsoft.com/office/drawing/2014/main" id="{06B1AB69-4583-F45B-48DE-D0220D9B6C0A}"/>
                </a:ext>
              </a:extLst>
            </p:cNvPr>
            <p:cNvSpPr/>
            <p:nvPr/>
          </p:nvSpPr>
          <p:spPr>
            <a:xfrm>
              <a:off x="8587102" y="4791602"/>
              <a:ext cx="133538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6"/>
                <a:gd name="f7" fmla="val 126"/>
                <a:gd name="f8" fmla="val 70"/>
                <a:gd name="f9" fmla="val 90"/>
                <a:gd name="f10" fmla="val 8"/>
                <a:gd name="f11" fmla="val 108"/>
                <a:gd name="f12" fmla="val 15"/>
                <a:gd name="f13" fmla="val 125"/>
                <a:gd name="f14" fmla="val 23"/>
                <a:gd name="f15" fmla="val 130"/>
                <a:gd name="f16" fmla="val 25"/>
                <a:gd name="f17" fmla="val 135"/>
                <a:gd name="f18" fmla="val 30"/>
                <a:gd name="f19" fmla="val 137"/>
                <a:gd name="f20" fmla="val 36"/>
                <a:gd name="f21" fmla="val 62"/>
                <a:gd name="f22" fmla="val 136"/>
                <a:gd name="f23" fmla="val 92"/>
                <a:gd name="f24" fmla="val 112"/>
                <a:gd name="f25" fmla="val 109"/>
                <a:gd name="f26" fmla="val 89"/>
                <a:gd name="f27" fmla="val 56"/>
                <a:gd name="f28" fmla="val 34"/>
                <a:gd name="f29" fmla="val 10"/>
                <a:gd name="f30" fmla="val 61"/>
                <a:gd name="f31" fmla="val 9"/>
                <a:gd name="f32" fmla="val 35"/>
                <a:gd name="f33" fmla="val 11"/>
                <a:gd name="f34" fmla="val 17"/>
                <a:gd name="f35" fmla="val 22"/>
                <a:gd name="f36" fmla="val 19"/>
                <a:gd name="f37" fmla="val 40"/>
                <a:gd name="f38" fmla="val 18"/>
                <a:gd name="f39" fmla="val 48"/>
                <a:gd name="f40" fmla="val 14"/>
                <a:gd name="f41" fmla="val 57"/>
                <a:gd name="f42" fmla="val 64"/>
                <a:gd name="f43" fmla="val 4"/>
                <a:gd name="f44" fmla="+- 0 0 -90"/>
                <a:gd name="f45" fmla="*/ f3 1 146"/>
                <a:gd name="f46" fmla="*/ f4 1 126"/>
                <a:gd name="f47" fmla="val f5"/>
                <a:gd name="f48" fmla="val f6"/>
                <a:gd name="f49" fmla="val f7"/>
                <a:gd name="f50" fmla="*/ f44 f0 1"/>
                <a:gd name="f51" fmla="+- f49 0 f47"/>
                <a:gd name="f52" fmla="+- f48 0 f47"/>
                <a:gd name="f53" fmla="*/ f50 1 f2"/>
                <a:gd name="f54" fmla="*/ f52 1 146"/>
                <a:gd name="f55" fmla="*/ f51 1 126"/>
                <a:gd name="f56" fmla="*/ 70 f52 1"/>
                <a:gd name="f57" fmla="*/ 0 f51 1"/>
                <a:gd name="f58" fmla="*/ 125 f52 1"/>
                <a:gd name="f59" fmla="*/ 23 f51 1"/>
                <a:gd name="f60" fmla="*/ 137 f52 1"/>
                <a:gd name="f61" fmla="*/ 36 f51 1"/>
                <a:gd name="f62" fmla="*/ 112 f52 1"/>
                <a:gd name="f63" fmla="*/ 109 f51 1"/>
                <a:gd name="f64" fmla="*/ 34 f52 1"/>
                <a:gd name="f65" fmla="*/ 9 f52 1"/>
                <a:gd name="f66" fmla="*/ 35 f51 1"/>
                <a:gd name="f67" fmla="*/ 22 f52 1"/>
                <a:gd name="f68" fmla="*/ 48 f52 1"/>
                <a:gd name="f69" fmla="*/ 14 f51 1"/>
                <a:gd name="f70" fmla="+- f53 0 f1"/>
                <a:gd name="f71" fmla="*/ f56 1 146"/>
                <a:gd name="f72" fmla="*/ f57 1 126"/>
                <a:gd name="f73" fmla="*/ f58 1 146"/>
                <a:gd name="f74" fmla="*/ f59 1 126"/>
                <a:gd name="f75" fmla="*/ f60 1 146"/>
                <a:gd name="f76" fmla="*/ f61 1 126"/>
                <a:gd name="f77" fmla="*/ f62 1 146"/>
                <a:gd name="f78" fmla="*/ f63 1 126"/>
                <a:gd name="f79" fmla="*/ f64 1 146"/>
                <a:gd name="f80" fmla="*/ f65 1 146"/>
                <a:gd name="f81" fmla="*/ f66 1 126"/>
                <a:gd name="f82" fmla="*/ f67 1 146"/>
                <a:gd name="f83" fmla="*/ f68 1 146"/>
                <a:gd name="f84" fmla="*/ f69 1 126"/>
                <a:gd name="f85" fmla="*/ 0 1 f54"/>
                <a:gd name="f86" fmla="*/ f48 1 f54"/>
                <a:gd name="f87" fmla="*/ 0 1 f55"/>
                <a:gd name="f88" fmla="*/ f49 1 f55"/>
                <a:gd name="f89" fmla="*/ f71 1 f54"/>
                <a:gd name="f90" fmla="*/ f72 1 f55"/>
                <a:gd name="f91" fmla="*/ f73 1 f54"/>
                <a:gd name="f92" fmla="*/ f74 1 f55"/>
                <a:gd name="f93" fmla="*/ f75 1 f54"/>
                <a:gd name="f94" fmla="*/ f76 1 f55"/>
                <a:gd name="f95" fmla="*/ f77 1 f54"/>
                <a:gd name="f96" fmla="*/ f78 1 f55"/>
                <a:gd name="f97" fmla="*/ f79 1 f54"/>
                <a:gd name="f98" fmla="*/ f80 1 f54"/>
                <a:gd name="f99" fmla="*/ f81 1 f55"/>
                <a:gd name="f100" fmla="*/ f82 1 f54"/>
                <a:gd name="f101" fmla="*/ f83 1 f54"/>
                <a:gd name="f102" fmla="*/ f84 1 f55"/>
                <a:gd name="f103" fmla="*/ f85 f45 1"/>
                <a:gd name="f104" fmla="*/ f86 f45 1"/>
                <a:gd name="f105" fmla="*/ f88 f46 1"/>
                <a:gd name="f106" fmla="*/ f87 f46 1"/>
                <a:gd name="f107" fmla="*/ f89 f45 1"/>
                <a:gd name="f108" fmla="*/ f90 f46 1"/>
                <a:gd name="f109" fmla="*/ f91 f45 1"/>
                <a:gd name="f110" fmla="*/ f92 f46 1"/>
                <a:gd name="f111" fmla="*/ f93 f45 1"/>
                <a:gd name="f112" fmla="*/ f94 f46 1"/>
                <a:gd name="f113" fmla="*/ f95 f45 1"/>
                <a:gd name="f114" fmla="*/ f96 f46 1"/>
                <a:gd name="f115" fmla="*/ f97 f45 1"/>
                <a:gd name="f116" fmla="*/ f98 f45 1"/>
                <a:gd name="f117" fmla="*/ f99 f46 1"/>
                <a:gd name="f118" fmla="*/ f100 f45 1"/>
                <a:gd name="f119" fmla="*/ f101 f45 1"/>
                <a:gd name="f120" fmla="*/ f102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07" y="f108"/>
                </a:cxn>
                <a:cxn ang="f70">
                  <a:pos x="f109" y="f110"/>
                </a:cxn>
                <a:cxn ang="f70">
                  <a:pos x="f111" y="f112"/>
                </a:cxn>
                <a:cxn ang="f70">
                  <a:pos x="f113" y="f114"/>
                </a:cxn>
                <a:cxn ang="f70">
                  <a:pos x="f115" y="f114"/>
                </a:cxn>
                <a:cxn ang="f70">
                  <a:pos x="f116" y="f117"/>
                </a:cxn>
                <a:cxn ang="f70">
                  <a:pos x="f118" y="f110"/>
                </a:cxn>
                <a:cxn ang="f70">
                  <a:pos x="f119" y="f120"/>
                </a:cxn>
                <a:cxn ang="f70">
                  <a:pos x="f107" y="f108"/>
                </a:cxn>
              </a:cxnLst>
              <a:rect l="f103" t="f106" r="f104" b="f105"/>
              <a:pathLst>
                <a:path w="146" h="126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6" y="f21"/>
                    <a:pt x="f22" y="f23"/>
                    <a:pt x="f24" y="f25"/>
                  </a:cubicBezTo>
                  <a:cubicBezTo>
                    <a:pt x="f26" y="f7"/>
                    <a:pt x="f27" y="f7"/>
                    <a:pt x="f28" y="f25"/>
                  </a:cubicBezTo>
                  <a:cubicBezTo>
                    <a:pt x="f29" y="f23"/>
                    <a:pt x="f5" y="f30"/>
                    <a:pt x="f31" y="f32"/>
                  </a:cubicBezTo>
                  <a:cubicBezTo>
                    <a:pt x="f33" y="f18"/>
                    <a:pt x="f34" y="f16"/>
                    <a:pt x="f35" y="f14"/>
                  </a:cubicBezTo>
                  <a:cubicBezTo>
                    <a:pt x="f18" y="f36"/>
                    <a:pt x="f37" y="f38"/>
                    <a:pt x="f39" y="f40"/>
                  </a:cubicBezTo>
                  <a:cubicBezTo>
                    <a:pt x="f41" y="f29"/>
                    <a:pt x="f42" y="f43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Freeform 16">
              <a:extLst>
                <a:ext uri="{FF2B5EF4-FFF2-40B4-BE49-F238E27FC236}">
                  <a16:creationId xmlns:a16="http://schemas.microsoft.com/office/drawing/2014/main" id="{A1A7D3F0-13A0-A5AB-8852-AB16FB15E7EA}"/>
                </a:ext>
              </a:extLst>
            </p:cNvPr>
            <p:cNvSpPr/>
            <p:nvPr/>
          </p:nvSpPr>
          <p:spPr>
            <a:xfrm>
              <a:off x="8588529" y="4557195"/>
              <a:ext cx="129277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3"/>
                <a:gd name="f7" fmla="val 127"/>
                <a:gd name="f8" fmla="val 74"/>
                <a:gd name="f9" fmla="val 56"/>
                <a:gd name="f10" fmla="val 119"/>
                <a:gd name="f11" fmla="val 41"/>
                <a:gd name="f12" fmla="val 109"/>
                <a:gd name="f13" fmla="val 25"/>
                <a:gd name="f14" fmla="val 106"/>
                <a:gd name="f15" fmla="val 10"/>
                <a:gd name="f16" fmla="val 103"/>
                <a:gd name="f17" fmla="val 6"/>
                <a:gd name="f18" fmla="val 95"/>
                <a:gd name="f19" fmla="val 4"/>
                <a:gd name="f20" fmla="val 83"/>
                <a:gd name="f21" fmla="val 13"/>
                <a:gd name="f22" fmla="val 28"/>
                <a:gd name="f23" fmla="val 38"/>
                <a:gd name="f24" fmla="val 14"/>
                <a:gd name="f25" fmla="val 63"/>
                <a:gd name="f26" fmla="val 89"/>
                <a:gd name="f27" fmla="val 2"/>
                <a:gd name="f28" fmla="val 112"/>
                <a:gd name="f29" fmla="val 19"/>
                <a:gd name="f30" fmla="val 133"/>
                <a:gd name="f31" fmla="val 34"/>
                <a:gd name="f32" fmla="val 65"/>
                <a:gd name="f33" fmla="val 135"/>
                <a:gd name="f34" fmla="val 90"/>
                <a:gd name="f35" fmla="val 134"/>
                <a:gd name="f36" fmla="val 96"/>
                <a:gd name="f37" fmla="val 129"/>
                <a:gd name="f38" fmla="val 101"/>
                <a:gd name="f39" fmla="val 124"/>
                <a:gd name="f40" fmla="val 115"/>
                <a:gd name="f41" fmla="val 108"/>
                <a:gd name="f42" fmla="val 105"/>
                <a:gd name="f43" fmla="val 113"/>
                <a:gd name="f44" fmla="val 88"/>
                <a:gd name="f45" fmla="val 117"/>
                <a:gd name="f46" fmla="val 80"/>
                <a:gd name="f47" fmla="val 123"/>
                <a:gd name="f48" fmla="+- 0 0 -90"/>
                <a:gd name="f49" fmla="*/ f3 1 143"/>
                <a:gd name="f50" fmla="*/ f4 1 127"/>
                <a:gd name="f51" fmla="val f5"/>
                <a:gd name="f52" fmla="val f6"/>
                <a:gd name="f53" fmla="val f7"/>
                <a:gd name="f54" fmla="*/ f48 f0 1"/>
                <a:gd name="f55" fmla="+- f53 0 f51"/>
                <a:gd name="f56" fmla="+- f52 0 f51"/>
                <a:gd name="f57" fmla="*/ f54 1 f2"/>
                <a:gd name="f58" fmla="*/ f56 1 143"/>
                <a:gd name="f59" fmla="*/ f55 1 127"/>
                <a:gd name="f60" fmla="*/ 74 f56 1"/>
                <a:gd name="f61" fmla="*/ 127 f55 1"/>
                <a:gd name="f62" fmla="*/ 25 f56 1"/>
                <a:gd name="f63" fmla="*/ 106 f55 1"/>
                <a:gd name="f64" fmla="*/ 4 f56 1"/>
                <a:gd name="f65" fmla="*/ 83 f55 1"/>
                <a:gd name="f66" fmla="*/ 38 f56 1"/>
                <a:gd name="f67" fmla="*/ 14 f55 1"/>
                <a:gd name="f68" fmla="*/ 112 f56 1"/>
                <a:gd name="f69" fmla="*/ 19 f55 1"/>
                <a:gd name="f70" fmla="*/ 135 f56 1"/>
                <a:gd name="f71" fmla="*/ 90 f55 1"/>
                <a:gd name="f72" fmla="*/ 124 f56 1"/>
                <a:gd name="f73" fmla="*/ 103 f55 1"/>
                <a:gd name="f74" fmla="*/ 96 f56 1"/>
                <a:gd name="f75" fmla="*/ 113 f55 1"/>
                <a:gd name="f76" fmla="+- f57 0 f1"/>
                <a:gd name="f77" fmla="*/ f60 1 143"/>
                <a:gd name="f78" fmla="*/ f61 1 127"/>
                <a:gd name="f79" fmla="*/ f62 1 143"/>
                <a:gd name="f80" fmla="*/ f63 1 127"/>
                <a:gd name="f81" fmla="*/ f64 1 143"/>
                <a:gd name="f82" fmla="*/ f65 1 127"/>
                <a:gd name="f83" fmla="*/ f66 1 143"/>
                <a:gd name="f84" fmla="*/ f67 1 127"/>
                <a:gd name="f85" fmla="*/ f68 1 143"/>
                <a:gd name="f86" fmla="*/ f69 1 127"/>
                <a:gd name="f87" fmla="*/ f70 1 143"/>
                <a:gd name="f88" fmla="*/ f71 1 127"/>
                <a:gd name="f89" fmla="*/ f72 1 143"/>
                <a:gd name="f90" fmla="*/ f73 1 127"/>
                <a:gd name="f91" fmla="*/ f74 1 143"/>
                <a:gd name="f92" fmla="*/ f75 1 127"/>
                <a:gd name="f93" fmla="*/ 0 1 f58"/>
                <a:gd name="f94" fmla="*/ f52 1 f58"/>
                <a:gd name="f95" fmla="*/ 0 1 f59"/>
                <a:gd name="f96" fmla="*/ f53 1 f59"/>
                <a:gd name="f97" fmla="*/ f77 1 f58"/>
                <a:gd name="f98" fmla="*/ f78 1 f59"/>
                <a:gd name="f99" fmla="*/ f79 1 f58"/>
                <a:gd name="f100" fmla="*/ f80 1 f59"/>
                <a:gd name="f101" fmla="*/ f81 1 f58"/>
                <a:gd name="f102" fmla="*/ f82 1 f59"/>
                <a:gd name="f103" fmla="*/ f83 1 f58"/>
                <a:gd name="f104" fmla="*/ f84 1 f59"/>
                <a:gd name="f105" fmla="*/ f85 1 f58"/>
                <a:gd name="f106" fmla="*/ f86 1 f59"/>
                <a:gd name="f107" fmla="*/ f87 1 f58"/>
                <a:gd name="f108" fmla="*/ f88 1 f59"/>
                <a:gd name="f109" fmla="*/ f89 1 f58"/>
                <a:gd name="f110" fmla="*/ f90 1 f59"/>
                <a:gd name="f111" fmla="*/ f91 1 f58"/>
                <a:gd name="f112" fmla="*/ f92 1 f59"/>
                <a:gd name="f113" fmla="*/ f93 f49 1"/>
                <a:gd name="f114" fmla="*/ f94 f49 1"/>
                <a:gd name="f115" fmla="*/ f96 f50 1"/>
                <a:gd name="f116" fmla="*/ f95 f50 1"/>
                <a:gd name="f117" fmla="*/ f97 f49 1"/>
                <a:gd name="f118" fmla="*/ f98 f50 1"/>
                <a:gd name="f119" fmla="*/ f99 f49 1"/>
                <a:gd name="f120" fmla="*/ f100 f50 1"/>
                <a:gd name="f121" fmla="*/ f101 f49 1"/>
                <a:gd name="f122" fmla="*/ f102 f50 1"/>
                <a:gd name="f123" fmla="*/ f103 f49 1"/>
                <a:gd name="f124" fmla="*/ f104 f50 1"/>
                <a:gd name="f125" fmla="*/ f105 f49 1"/>
                <a:gd name="f126" fmla="*/ f106 f50 1"/>
                <a:gd name="f127" fmla="*/ f107 f49 1"/>
                <a:gd name="f128" fmla="*/ f108 f50 1"/>
                <a:gd name="f129" fmla="*/ f109 f49 1"/>
                <a:gd name="f130" fmla="*/ f110 f50 1"/>
                <a:gd name="f131" fmla="*/ f111 f49 1"/>
                <a:gd name="f132" fmla="*/ f112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6">
                  <a:pos x="f117" y="f118"/>
                </a:cxn>
                <a:cxn ang="f76">
                  <a:pos x="f119" y="f120"/>
                </a:cxn>
                <a:cxn ang="f76">
                  <a:pos x="f121" y="f122"/>
                </a:cxn>
                <a:cxn ang="f76">
                  <a:pos x="f123" y="f124"/>
                </a:cxn>
                <a:cxn ang="f76">
                  <a:pos x="f125" y="f126"/>
                </a:cxn>
                <a:cxn ang="f76">
                  <a:pos x="f127" y="f128"/>
                </a:cxn>
                <a:cxn ang="f76">
                  <a:pos x="f129" y="f130"/>
                </a:cxn>
                <a:cxn ang="f76">
                  <a:pos x="f131" y="f132"/>
                </a:cxn>
                <a:cxn ang="f76">
                  <a:pos x="f117" y="f118"/>
                </a:cxn>
              </a:cxnLst>
              <a:rect l="f113" t="f116" r="f114" b="f115"/>
              <a:pathLst>
                <a:path w="143" h="127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5" y="f9"/>
                    <a:pt x="f21" y="f22"/>
                    <a:pt x="f23" y="f24"/>
                  </a:cubicBezTo>
                  <a:cubicBezTo>
                    <a:pt x="f25" y="f5"/>
                    <a:pt x="f26" y="f27"/>
                    <a:pt x="f28" y="f29"/>
                  </a:cubicBezTo>
                  <a:cubicBezTo>
                    <a:pt x="f30" y="f31"/>
                    <a:pt x="f6" y="f32"/>
                    <a:pt x="f33" y="f34"/>
                  </a:cubicBezTo>
                  <a:cubicBezTo>
                    <a:pt x="f35" y="f36"/>
                    <a:pt x="f37" y="f38"/>
                    <a:pt x="f39" y="f16"/>
                  </a:cubicBezTo>
                  <a:cubicBezTo>
                    <a:pt x="f40" y="f41"/>
                    <a:pt x="f42" y="f12"/>
                    <a:pt x="f36" y="f43"/>
                  </a:cubicBezTo>
                  <a:cubicBezTo>
                    <a:pt x="f44" y="f45"/>
                    <a:pt x="f46" y="f47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Freeform 17">
              <a:extLst>
                <a:ext uri="{FF2B5EF4-FFF2-40B4-BE49-F238E27FC236}">
                  <a16:creationId xmlns:a16="http://schemas.microsoft.com/office/drawing/2014/main" id="{7F562902-080E-C2C6-559C-1957424F53DB}"/>
                </a:ext>
              </a:extLst>
            </p:cNvPr>
            <p:cNvSpPr/>
            <p:nvPr/>
          </p:nvSpPr>
          <p:spPr>
            <a:xfrm>
              <a:off x="8533125" y="4906670"/>
              <a:ext cx="127860" cy="994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110"/>
                <a:gd name="f8" fmla="val 7"/>
                <a:gd name="f9" fmla="val 23"/>
                <a:gd name="f10" fmla="val 33"/>
                <a:gd name="f11" fmla="val 14"/>
                <a:gd name="f12" fmla="val 54"/>
                <a:gd name="f13" fmla="val 6"/>
                <a:gd name="f14" fmla="val 73"/>
                <a:gd name="f15" fmla="val 91"/>
                <a:gd name="f16" fmla="val 5"/>
                <a:gd name="f17" fmla="val 10"/>
                <a:gd name="f18" fmla="val 128"/>
                <a:gd name="f19" fmla="val 17"/>
                <a:gd name="f20" fmla="val 134"/>
                <a:gd name="f21" fmla="val 20"/>
                <a:gd name="f22" fmla="val 139"/>
                <a:gd name="f23" fmla="val 30"/>
                <a:gd name="f24" fmla="val 36"/>
                <a:gd name="f25" fmla="val 64"/>
                <a:gd name="f26" fmla="val 127"/>
                <a:gd name="f27" fmla="val 86"/>
                <a:gd name="f28" fmla="val 101"/>
                <a:gd name="f29" fmla="val 98"/>
                <a:gd name="f30" fmla="val 75"/>
                <a:gd name="f31" fmla="val 51"/>
                <a:gd name="f32" fmla="val 107"/>
                <a:gd name="f33" fmla="val 29"/>
                <a:gd name="f34" fmla="val 88"/>
                <a:gd name="f35" fmla="val 8"/>
                <a:gd name="f36" fmla="val 70"/>
                <a:gd name="f37" fmla="val 46"/>
                <a:gd name="f38" fmla="+- 0 0 -90"/>
                <a:gd name="f39" fmla="*/ f3 1 140"/>
                <a:gd name="f40" fmla="*/ f4 1 110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140"/>
                <a:gd name="f49" fmla="*/ f45 1 110"/>
                <a:gd name="f50" fmla="*/ 7 f46 1"/>
                <a:gd name="f51" fmla="*/ 23 f45 1"/>
                <a:gd name="f52" fmla="*/ 73 f46 1"/>
                <a:gd name="f53" fmla="*/ 0 f45 1"/>
                <a:gd name="f54" fmla="*/ 128 f46 1"/>
                <a:gd name="f55" fmla="*/ 17 f45 1"/>
                <a:gd name="f56" fmla="*/ 140 f46 1"/>
                <a:gd name="f57" fmla="*/ 36 f45 1"/>
                <a:gd name="f58" fmla="*/ 101 f46 1"/>
                <a:gd name="f59" fmla="*/ 98 f45 1"/>
                <a:gd name="f60" fmla="*/ 29 f46 1"/>
                <a:gd name="f61" fmla="*/ 88 f45 1"/>
                <a:gd name="f62" fmla="+- f47 0 f1"/>
                <a:gd name="f63" fmla="*/ f50 1 140"/>
                <a:gd name="f64" fmla="*/ f51 1 110"/>
                <a:gd name="f65" fmla="*/ f52 1 140"/>
                <a:gd name="f66" fmla="*/ f53 1 110"/>
                <a:gd name="f67" fmla="*/ f54 1 140"/>
                <a:gd name="f68" fmla="*/ f55 1 110"/>
                <a:gd name="f69" fmla="*/ f56 1 140"/>
                <a:gd name="f70" fmla="*/ f57 1 110"/>
                <a:gd name="f71" fmla="*/ f58 1 140"/>
                <a:gd name="f72" fmla="*/ f59 1 110"/>
                <a:gd name="f73" fmla="*/ f60 1 140"/>
                <a:gd name="f74" fmla="*/ f61 1 110"/>
                <a:gd name="f75" fmla="*/ 0 1 f48"/>
                <a:gd name="f76" fmla="*/ f42 1 f48"/>
                <a:gd name="f77" fmla="*/ 0 1 f49"/>
                <a:gd name="f78" fmla="*/ f43 1 f49"/>
                <a:gd name="f79" fmla="*/ f63 1 f48"/>
                <a:gd name="f80" fmla="*/ f64 1 f49"/>
                <a:gd name="f81" fmla="*/ f65 1 f48"/>
                <a:gd name="f82" fmla="*/ f66 1 f49"/>
                <a:gd name="f83" fmla="*/ f67 1 f48"/>
                <a:gd name="f84" fmla="*/ f68 1 f49"/>
                <a:gd name="f85" fmla="*/ f69 1 f48"/>
                <a:gd name="f86" fmla="*/ f70 1 f49"/>
                <a:gd name="f87" fmla="*/ f71 1 f48"/>
                <a:gd name="f88" fmla="*/ f72 1 f49"/>
                <a:gd name="f89" fmla="*/ f73 1 f48"/>
                <a:gd name="f90" fmla="*/ f74 1 f49"/>
                <a:gd name="f91" fmla="*/ f75 f39 1"/>
                <a:gd name="f92" fmla="*/ f76 f39 1"/>
                <a:gd name="f93" fmla="*/ f78 f40 1"/>
                <a:gd name="f94" fmla="*/ f77 f40 1"/>
                <a:gd name="f95" fmla="*/ f79 f39 1"/>
                <a:gd name="f96" fmla="*/ f80 f40 1"/>
                <a:gd name="f97" fmla="*/ f81 f39 1"/>
                <a:gd name="f98" fmla="*/ f82 f40 1"/>
                <a:gd name="f99" fmla="*/ f83 f39 1"/>
                <a:gd name="f100" fmla="*/ f84 f40 1"/>
                <a:gd name="f101" fmla="*/ f85 f39 1"/>
                <a:gd name="f102" fmla="*/ f86 f40 1"/>
                <a:gd name="f103" fmla="*/ f87 f39 1"/>
                <a:gd name="f104" fmla="*/ f88 f40 1"/>
                <a:gd name="f105" fmla="*/ f89 f39 1"/>
                <a:gd name="f106" fmla="*/ f9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95" y="f96"/>
                </a:cxn>
                <a:cxn ang="f62">
                  <a:pos x="f97" y="f98"/>
                </a:cxn>
                <a:cxn ang="f62">
                  <a:pos x="f99" y="f100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95" y="f96"/>
                </a:cxn>
              </a:cxnLst>
              <a:rect l="f91" t="f94" r="f92" b="f93"/>
              <a:pathLst>
                <a:path w="140" h="110">
                  <a:moveTo>
                    <a:pt x="f8" y="f9"/>
                  </a:moveTo>
                  <a:cubicBezTo>
                    <a:pt x="f10" y="f11"/>
                    <a:pt x="f12" y="f13"/>
                    <a:pt x="f14" y="f5"/>
                  </a:cubicBezTo>
                  <a:cubicBezTo>
                    <a:pt x="f15" y="f16"/>
                    <a:pt x="f7" y="f17"/>
                    <a:pt x="f18" y="f19"/>
                  </a:cubicBezTo>
                  <a:cubicBezTo>
                    <a:pt x="f20" y="f21"/>
                    <a:pt x="f22" y="f23"/>
                    <a:pt x="f6" y="f24"/>
                  </a:cubicBezTo>
                  <a:cubicBezTo>
                    <a:pt x="f6" y="f25"/>
                    <a:pt x="f26" y="f27"/>
                    <a:pt x="f28" y="f29"/>
                  </a:cubicBezTo>
                  <a:cubicBezTo>
                    <a:pt x="f30" y="f7"/>
                    <a:pt x="f31" y="f32"/>
                    <a:pt x="f33" y="f34"/>
                  </a:cubicBezTo>
                  <a:cubicBezTo>
                    <a:pt x="f35" y="f36"/>
                    <a:pt x="f5" y="f3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Freeform 18">
              <a:extLst>
                <a:ext uri="{FF2B5EF4-FFF2-40B4-BE49-F238E27FC236}">
                  <a16:creationId xmlns:a16="http://schemas.microsoft.com/office/drawing/2014/main" id="{6DF0BBAF-3887-21ED-60DF-58E1DA959250}"/>
                </a:ext>
              </a:extLst>
            </p:cNvPr>
            <p:cNvSpPr/>
            <p:nvPr/>
          </p:nvSpPr>
          <p:spPr>
            <a:xfrm>
              <a:off x="8588529" y="5006120"/>
              <a:ext cx="127860" cy="966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106"/>
                <a:gd name="f8" fmla="val 5"/>
                <a:gd name="f9" fmla="val 21"/>
                <a:gd name="f10" fmla="val 25"/>
                <a:gd name="f11" fmla="val 14"/>
                <a:gd name="f12" fmla="val 43"/>
                <a:gd name="f13" fmla="val 7"/>
                <a:gd name="f14" fmla="val 61"/>
                <a:gd name="f15" fmla="val 2"/>
                <a:gd name="f16" fmla="val 64"/>
                <a:gd name="f17" fmla="val 68"/>
                <a:gd name="f18" fmla="val 72"/>
                <a:gd name="f19" fmla="val 1"/>
                <a:gd name="f20" fmla="val 92"/>
                <a:gd name="f21" fmla="val 113"/>
                <a:gd name="f22" fmla="val 136"/>
                <a:gd name="f23" fmla="val 46"/>
                <a:gd name="f24" fmla="val 134"/>
                <a:gd name="f25" fmla="val 70"/>
                <a:gd name="f26" fmla="val 109"/>
                <a:gd name="f27" fmla="val 88"/>
                <a:gd name="f28" fmla="val 86"/>
                <a:gd name="f29" fmla="val 105"/>
                <a:gd name="f30" fmla="val 37"/>
                <a:gd name="f31" fmla="val 9"/>
                <a:gd name="f32" fmla="val 76"/>
                <a:gd name="f33" fmla="val 50"/>
                <a:gd name="f34" fmla="+- 0 0 -90"/>
                <a:gd name="f35" fmla="*/ f3 1 141"/>
                <a:gd name="f36" fmla="*/ f4 1 106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141"/>
                <a:gd name="f45" fmla="*/ f41 1 106"/>
                <a:gd name="f46" fmla="*/ 5 f42 1"/>
                <a:gd name="f47" fmla="*/ 21 f41 1"/>
                <a:gd name="f48" fmla="*/ 61 f42 1"/>
                <a:gd name="f49" fmla="*/ 2 f41 1"/>
                <a:gd name="f50" fmla="*/ 72 f42 1"/>
                <a:gd name="f51" fmla="*/ 1 f41 1"/>
                <a:gd name="f52" fmla="*/ 136 f42 1"/>
                <a:gd name="f53" fmla="*/ 109 f42 1"/>
                <a:gd name="f54" fmla="*/ 88 f41 1"/>
                <a:gd name="f55" fmla="*/ 37 f42 1"/>
                <a:gd name="f56" fmla="*/ 92 f41 1"/>
                <a:gd name="f57" fmla="+- f43 0 f1"/>
                <a:gd name="f58" fmla="*/ f46 1 141"/>
                <a:gd name="f59" fmla="*/ f47 1 106"/>
                <a:gd name="f60" fmla="*/ f48 1 141"/>
                <a:gd name="f61" fmla="*/ f49 1 106"/>
                <a:gd name="f62" fmla="*/ f50 1 141"/>
                <a:gd name="f63" fmla="*/ f51 1 106"/>
                <a:gd name="f64" fmla="*/ f52 1 141"/>
                <a:gd name="f65" fmla="*/ f53 1 141"/>
                <a:gd name="f66" fmla="*/ f54 1 106"/>
                <a:gd name="f67" fmla="*/ f55 1 141"/>
                <a:gd name="f68" fmla="*/ f56 1 106"/>
                <a:gd name="f69" fmla="*/ 0 1 f44"/>
                <a:gd name="f70" fmla="*/ f38 1 f44"/>
                <a:gd name="f71" fmla="*/ 0 1 f45"/>
                <a:gd name="f72" fmla="*/ f39 1 f45"/>
                <a:gd name="f73" fmla="*/ f58 1 f44"/>
                <a:gd name="f74" fmla="*/ f59 1 f45"/>
                <a:gd name="f75" fmla="*/ f60 1 f44"/>
                <a:gd name="f76" fmla="*/ f61 1 f45"/>
                <a:gd name="f77" fmla="*/ f62 1 f44"/>
                <a:gd name="f78" fmla="*/ f63 1 f45"/>
                <a:gd name="f79" fmla="*/ f64 1 f44"/>
                <a:gd name="f80" fmla="*/ f65 1 f44"/>
                <a:gd name="f81" fmla="*/ f66 1 f45"/>
                <a:gd name="f82" fmla="*/ f67 1 f44"/>
                <a:gd name="f83" fmla="*/ f68 1 f45"/>
                <a:gd name="f84" fmla="*/ f69 f35 1"/>
                <a:gd name="f85" fmla="*/ f70 f35 1"/>
                <a:gd name="f86" fmla="*/ f72 f36 1"/>
                <a:gd name="f87" fmla="*/ f71 f36 1"/>
                <a:gd name="f88" fmla="*/ f73 f35 1"/>
                <a:gd name="f89" fmla="*/ f74 f36 1"/>
                <a:gd name="f90" fmla="*/ f75 f35 1"/>
                <a:gd name="f91" fmla="*/ f76 f36 1"/>
                <a:gd name="f92" fmla="*/ f77 f35 1"/>
                <a:gd name="f93" fmla="*/ f78 f36 1"/>
                <a:gd name="f94" fmla="*/ f79 f35 1"/>
                <a:gd name="f95" fmla="*/ f80 f35 1"/>
                <a:gd name="f96" fmla="*/ f81 f36 1"/>
                <a:gd name="f97" fmla="*/ f82 f35 1"/>
                <a:gd name="f98" fmla="*/ f83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88" y="f89"/>
                </a:cxn>
                <a:cxn ang="f57">
                  <a:pos x="f90" y="f91"/>
                </a:cxn>
                <a:cxn ang="f57">
                  <a:pos x="f92" y="f93"/>
                </a:cxn>
                <a:cxn ang="f57">
                  <a:pos x="f94" y="f89"/>
                </a:cxn>
                <a:cxn ang="f57">
                  <a:pos x="f95" y="f96"/>
                </a:cxn>
                <a:cxn ang="f57">
                  <a:pos x="f97" y="f98"/>
                </a:cxn>
                <a:cxn ang="f57">
                  <a:pos x="f88" y="f89"/>
                </a:cxn>
              </a:cxnLst>
              <a:rect l="f84" t="f87" r="f85" b="f86"/>
              <a:pathLst>
                <a:path w="141" h="106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5"/>
                    <a:pt x="f18" y="f19"/>
                  </a:cubicBezTo>
                  <a:cubicBezTo>
                    <a:pt x="f20" y="f13"/>
                    <a:pt x="f21" y="f11"/>
                    <a:pt x="f22" y="f9"/>
                  </a:cubicBezTo>
                  <a:cubicBezTo>
                    <a:pt x="f6" y="f23"/>
                    <a:pt x="f24" y="f25"/>
                    <a:pt x="f26" y="f27"/>
                  </a:cubicBezTo>
                  <a:cubicBezTo>
                    <a:pt x="f28" y="f29"/>
                    <a:pt x="f14" y="f7"/>
                    <a:pt x="f30" y="f20"/>
                  </a:cubicBezTo>
                  <a:cubicBezTo>
                    <a:pt x="f31" y="f32"/>
                    <a:pt x="f5" y="f33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Freeform 19">
              <a:extLst>
                <a:ext uri="{FF2B5EF4-FFF2-40B4-BE49-F238E27FC236}">
                  <a16:creationId xmlns:a16="http://schemas.microsoft.com/office/drawing/2014/main" id="{2B425B41-3BAB-36DA-DC58-8CC22D4A49A5}"/>
                </a:ext>
              </a:extLst>
            </p:cNvPr>
            <p:cNvSpPr/>
            <p:nvPr/>
          </p:nvSpPr>
          <p:spPr>
            <a:xfrm>
              <a:off x="8034476" y="4417969"/>
              <a:ext cx="144904" cy="15200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9"/>
                <a:gd name="f7" fmla="val 167"/>
                <a:gd name="f8" fmla="val 133"/>
                <a:gd name="f9" fmla="val 87"/>
                <a:gd name="f10" fmla="val 146"/>
                <a:gd name="f11" fmla="val 111"/>
                <a:gd name="f12" fmla="val 144"/>
                <a:gd name="f13" fmla="val 161"/>
                <a:gd name="f14" fmla="val 132"/>
                <a:gd name="f15" fmla="val 147"/>
                <a:gd name="f16" fmla="val 121"/>
                <a:gd name="f17" fmla="val 135"/>
                <a:gd name="f18" fmla="val 109"/>
                <a:gd name="f19" fmla="val 101"/>
                <a:gd name="f20" fmla="val 139"/>
                <a:gd name="f21" fmla="val 95"/>
                <a:gd name="f22" fmla="val 153"/>
                <a:gd name="f23" fmla="val 88"/>
                <a:gd name="f24" fmla="val 85"/>
                <a:gd name="f25" fmla="val 166"/>
                <a:gd name="f26" fmla="val 83"/>
                <a:gd name="f27" fmla="val 80"/>
                <a:gd name="f28" fmla="val 77"/>
                <a:gd name="f29" fmla="val 75"/>
                <a:gd name="f30" fmla="val 127"/>
                <a:gd name="f31" fmla="val 50"/>
                <a:gd name="f32" fmla="val 27"/>
                <a:gd name="f33" fmla="val 3"/>
                <a:gd name="f34" fmla="val 2"/>
                <a:gd name="f35" fmla="val 125"/>
                <a:gd name="f36" fmla="val 1"/>
                <a:gd name="f37" fmla="val 122"/>
                <a:gd name="f38" fmla="val 119"/>
                <a:gd name="f39" fmla="val 18"/>
                <a:gd name="f40" fmla="val 103"/>
                <a:gd name="f41" fmla="val 36"/>
                <a:gd name="f42" fmla="val 54"/>
                <a:gd name="f43" fmla="val 69"/>
                <a:gd name="f44" fmla="val 48"/>
                <a:gd name="f45" fmla="val 59"/>
                <a:gd name="f46" fmla="val 42"/>
                <a:gd name="f47" fmla="val 35"/>
                <a:gd name="f48" fmla="val 34"/>
                <a:gd name="f49" fmla="val 37"/>
                <a:gd name="f50" fmla="val 33"/>
                <a:gd name="f51" fmla="val 38"/>
                <a:gd name="f52" fmla="val 31"/>
                <a:gd name="f53" fmla="val 47"/>
                <a:gd name="f54" fmla="val 56"/>
                <a:gd name="f55" fmla="val 41"/>
                <a:gd name="f56" fmla="val 65"/>
                <a:gd name="f57" fmla="val 45"/>
                <a:gd name="f58" fmla="val 71"/>
                <a:gd name="f59" fmla="val 52"/>
                <a:gd name="f60" fmla="val 84"/>
                <a:gd name="f61" fmla="val 46"/>
                <a:gd name="f62" fmla="val 86"/>
                <a:gd name="f63" fmla="val 40"/>
                <a:gd name="f64" fmla="val 23"/>
                <a:gd name="f65" fmla="val 13"/>
                <a:gd name="f66" fmla="val 16"/>
                <a:gd name="f67" fmla="val 120"/>
                <a:gd name="f68" fmla="val 124"/>
                <a:gd name="f69" fmla="val 64"/>
                <a:gd name="f70" fmla="val 68"/>
                <a:gd name="f71" fmla="val 74"/>
                <a:gd name="f72" fmla="val 114"/>
                <a:gd name="f73" fmla="val 76"/>
                <a:gd name="f74" fmla="val 81"/>
                <a:gd name="f75" fmla="val 90"/>
                <a:gd name="f76" fmla="val 79"/>
                <a:gd name="f77" fmla="val 89"/>
                <a:gd name="f78" fmla="val 96"/>
                <a:gd name="f79" fmla="val 72"/>
                <a:gd name="f80" fmla="val 99"/>
                <a:gd name="f81" fmla="val 104"/>
                <a:gd name="f82" fmla="val 100"/>
                <a:gd name="f83" fmla="val 115"/>
                <a:gd name="f84" fmla="val 93"/>
                <a:gd name="f85" fmla="+- 0 0 -90"/>
                <a:gd name="f86" fmla="*/ f3 1 159"/>
                <a:gd name="f87" fmla="*/ f4 1 167"/>
                <a:gd name="f88" fmla="val f5"/>
                <a:gd name="f89" fmla="val f6"/>
                <a:gd name="f90" fmla="val f7"/>
                <a:gd name="f91" fmla="*/ f85 f0 1"/>
                <a:gd name="f92" fmla="+- f90 0 f88"/>
                <a:gd name="f93" fmla="+- f89 0 f88"/>
                <a:gd name="f94" fmla="*/ f91 1 f2"/>
                <a:gd name="f95" fmla="*/ f93 1 159"/>
                <a:gd name="f96" fmla="*/ f92 1 167"/>
                <a:gd name="f97" fmla="*/ 133 f93 1"/>
                <a:gd name="f98" fmla="*/ 87 f92 1"/>
                <a:gd name="f99" fmla="*/ 144 f93 1"/>
                <a:gd name="f100" fmla="*/ 161 f92 1"/>
                <a:gd name="f101" fmla="*/ 109 f93 1"/>
                <a:gd name="f102" fmla="*/ 121 f92 1"/>
                <a:gd name="f103" fmla="*/ 88 f93 1"/>
                <a:gd name="f104" fmla="*/ 167 f92 1"/>
                <a:gd name="f105" fmla="*/ 83 f93 1"/>
                <a:gd name="f106" fmla="*/ 166 f92 1"/>
                <a:gd name="f107" fmla="*/ 75 f93 1"/>
                <a:gd name="f108" fmla="*/ 127 f92 1"/>
                <a:gd name="f109" fmla="*/ 3 f93 1"/>
                <a:gd name="f110" fmla="*/ 0 f93 1"/>
                <a:gd name="f111" fmla="*/ 119 f92 1"/>
                <a:gd name="f112" fmla="*/ 54 f93 1"/>
                <a:gd name="f113" fmla="*/ 69 f92 1"/>
                <a:gd name="f114" fmla="*/ 35 f93 1"/>
                <a:gd name="f115" fmla="*/ 36 f92 1"/>
                <a:gd name="f116" fmla="*/ 38 f93 1"/>
                <a:gd name="f117" fmla="*/ 31 f92 1"/>
                <a:gd name="f118" fmla="*/ 65 f93 1"/>
                <a:gd name="f119" fmla="*/ 45 f92 1"/>
                <a:gd name="f120" fmla="*/ 52 f92 1"/>
                <a:gd name="f121" fmla="*/ 86 f93 1"/>
                <a:gd name="f122" fmla="*/ 34 f92 1"/>
                <a:gd name="f123" fmla="*/ 87 f93 1"/>
                <a:gd name="f124" fmla="*/ 0 f92 1"/>
                <a:gd name="f125" fmla="*/ 124 f93 1"/>
                <a:gd name="f126" fmla="*/ 64 f92 1"/>
                <a:gd name="f127" fmla="*/ 114 f93 1"/>
                <a:gd name="f128" fmla="*/ 76 f92 1"/>
                <a:gd name="f129" fmla="*/ 79 f93 1"/>
                <a:gd name="f130" fmla="*/ 89 f92 1"/>
                <a:gd name="f131" fmla="*/ 72 f93 1"/>
                <a:gd name="f132" fmla="*/ 99 f92 1"/>
                <a:gd name="f133" fmla="*/ 84 f93 1"/>
                <a:gd name="f134" fmla="*/ 104 f92 1"/>
                <a:gd name="f135" fmla="+- f94 0 f1"/>
                <a:gd name="f136" fmla="*/ f97 1 159"/>
                <a:gd name="f137" fmla="*/ f98 1 167"/>
                <a:gd name="f138" fmla="*/ f99 1 159"/>
                <a:gd name="f139" fmla="*/ f100 1 167"/>
                <a:gd name="f140" fmla="*/ f101 1 159"/>
                <a:gd name="f141" fmla="*/ f102 1 167"/>
                <a:gd name="f142" fmla="*/ f103 1 159"/>
                <a:gd name="f143" fmla="*/ f104 1 167"/>
                <a:gd name="f144" fmla="*/ f105 1 159"/>
                <a:gd name="f145" fmla="*/ f106 1 167"/>
                <a:gd name="f146" fmla="*/ f107 1 159"/>
                <a:gd name="f147" fmla="*/ f108 1 167"/>
                <a:gd name="f148" fmla="*/ f109 1 159"/>
                <a:gd name="f149" fmla="*/ f110 1 159"/>
                <a:gd name="f150" fmla="*/ f111 1 167"/>
                <a:gd name="f151" fmla="*/ f112 1 159"/>
                <a:gd name="f152" fmla="*/ f113 1 167"/>
                <a:gd name="f153" fmla="*/ f114 1 159"/>
                <a:gd name="f154" fmla="*/ f115 1 167"/>
                <a:gd name="f155" fmla="*/ f116 1 159"/>
                <a:gd name="f156" fmla="*/ f117 1 167"/>
                <a:gd name="f157" fmla="*/ f118 1 159"/>
                <a:gd name="f158" fmla="*/ f119 1 167"/>
                <a:gd name="f159" fmla="*/ f120 1 167"/>
                <a:gd name="f160" fmla="*/ f121 1 159"/>
                <a:gd name="f161" fmla="*/ f122 1 167"/>
                <a:gd name="f162" fmla="*/ f123 1 159"/>
                <a:gd name="f163" fmla="*/ f124 1 167"/>
                <a:gd name="f164" fmla="*/ f125 1 159"/>
                <a:gd name="f165" fmla="*/ f126 1 167"/>
                <a:gd name="f166" fmla="*/ f127 1 159"/>
                <a:gd name="f167" fmla="*/ f128 1 167"/>
                <a:gd name="f168" fmla="*/ f129 1 159"/>
                <a:gd name="f169" fmla="*/ f130 1 167"/>
                <a:gd name="f170" fmla="*/ f131 1 159"/>
                <a:gd name="f171" fmla="*/ f132 1 167"/>
                <a:gd name="f172" fmla="*/ f133 1 159"/>
                <a:gd name="f173" fmla="*/ f134 1 167"/>
                <a:gd name="f174" fmla="*/ 0 1 f95"/>
                <a:gd name="f175" fmla="*/ f89 1 f95"/>
                <a:gd name="f176" fmla="*/ 0 1 f96"/>
                <a:gd name="f177" fmla="*/ f90 1 f96"/>
                <a:gd name="f178" fmla="*/ f136 1 f95"/>
                <a:gd name="f179" fmla="*/ f137 1 f96"/>
                <a:gd name="f180" fmla="*/ f138 1 f95"/>
                <a:gd name="f181" fmla="*/ f139 1 f96"/>
                <a:gd name="f182" fmla="*/ f140 1 f95"/>
                <a:gd name="f183" fmla="*/ f141 1 f96"/>
                <a:gd name="f184" fmla="*/ f142 1 f95"/>
                <a:gd name="f185" fmla="*/ f143 1 f96"/>
                <a:gd name="f186" fmla="*/ f144 1 f95"/>
                <a:gd name="f187" fmla="*/ f145 1 f96"/>
                <a:gd name="f188" fmla="*/ f146 1 f95"/>
                <a:gd name="f189" fmla="*/ f147 1 f96"/>
                <a:gd name="f190" fmla="*/ f148 1 f95"/>
                <a:gd name="f191" fmla="*/ f149 1 f95"/>
                <a:gd name="f192" fmla="*/ f150 1 f96"/>
                <a:gd name="f193" fmla="*/ f151 1 f95"/>
                <a:gd name="f194" fmla="*/ f152 1 f96"/>
                <a:gd name="f195" fmla="*/ f153 1 f95"/>
                <a:gd name="f196" fmla="*/ f154 1 f96"/>
                <a:gd name="f197" fmla="*/ f155 1 f95"/>
                <a:gd name="f198" fmla="*/ f156 1 f96"/>
                <a:gd name="f199" fmla="*/ f157 1 f95"/>
                <a:gd name="f200" fmla="*/ f158 1 f96"/>
                <a:gd name="f201" fmla="*/ f159 1 f96"/>
                <a:gd name="f202" fmla="*/ f160 1 f95"/>
                <a:gd name="f203" fmla="*/ f161 1 f96"/>
                <a:gd name="f204" fmla="*/ f162 1 f95"/>
                <a:gd name="f205" fmla="*/ f163 1 f96"/>
                <a:gd name="f206" fmla="*/ f164 1 f95"/>
                <a:gd name="f207" fmla="*/ f165 1 f96"/>
                <a:gd name="f208" fmla="*/ f166 1 f95"/>
                <a:gd name="f209" fmla="*/ f167 1 f96"/>
                <a:gd name="f210" fmla="*/ f168 1 f95"/>
                <a:gd name="f211" fmla="*/ f169 1 f96"/>
                <a:gd name="f212" fmla="*/ f170 1 f95"/>
                <a:gd name="f213" fmla="*/ f171 1 f96"/>
                <a:gd name="f214" fmla="*/ f172 1 f95"/>
                <a:gd name="f215" fmla="*/ f173 1 f96"/>
                <a:gd name="f216" fmla="*/ f174 f86 1"/>
                <a:gd name="f217" fmla="*/ f175 f86 1"/>
                <a:gd name="f218" fmla="*/ f177 f87 1"/>
                <a:gd name="f219" fmla="*/ f176 f87 1"/>
                <a:gd name="f220" fmla="*/ f178 f86 1"/>
                <a:gd name="f221" fmla="*/ f179 f87 1"/>
                <a:gd name="f222" fmla="*/ f180 f86 1"/>
                <a:gd name="f223" fmla="*/ f181 f87 1"/>
                <a:gd name="f224" fmla="*/ f182 f86 1"/>
                <a:gd name="f225" fmla="*/ f183 f87 1"/>
                <a:gd name="f226" fmla="*/ f184 f86 1"/>
                <a:gd name="f227" fmla="*/ f185 f87 1"/>
                <a:gd name="f228" fmla="*/ f186 f86 1"/>
                <a:gd name="f229" fmla="*/ f187 f87 1"/>
                <a:gd name="f230" fmla="*/ f188 f86 1"/>
                <a:gd name="f231" fmla="*/ f189 f87 1"/>
                <a:gd name="f232" fmla="*/ f190 f86 1"/>
                <a:gd name="f233" fmla="*/ f191 f86 1"/>
                <a:gd name="f234" fmla="*/ f192 f87 1"/>
                <a:gd name="f235" fmla="*/ f193 f86 1"/>
                <a:gd name="f236" fmla="*/ f194 f87 1"/>
                <a:gd name="f237" fmla="*/ f195 f86 1"/>
                <a:gd name="f238" fmla="*/ f196 f87 1"/>
                <a:gd name="f239" fmla="*/ f197 f86 1"/>
                <a:gd name="f240" fmla="*/ f198 f87 1"/>
                <a:gd name="f241" fmla="*/ f199 f86 1"/>
                <a:gd name="f242" fmla="*/ f200 f87 1"/>
                <a:gd name="f243" fmla="*/ f201 f87 1"/>
                <a:gd name="f244" fmla="*/ f202 f86 1"/>
                <a:gd name="f245" fmla="*/ f203 f87 1"/>
                <a:gd name="f246" fmla="*/ f204 f86 1"/>
                <a:gd name="f247" fmla="*/ f205 f87 1"/>
                <a:gd name="f248" fmla="*/ f206 f86 1"/>
                <a:gd name="f249" fmla="*/ f207 f87 1"/>
                <a:gd name="f250" fmla="*/ f208 f86 1"/>
                <a:gd name="f251" fmla="*/ f209 f87 1"/>
                <a:gd name="f252" fmla="*/ f210 f86 1"/>
                <a:gd name="f253" fmla="*/ f211 f87 1"/>
                <a:gd name="f254" fmla="*/ f212 f86 1"/>
                <a:gd name="f255" fmla="*/ f213 f87 1"/>
                <a:gd name="f256" fmla="*/ f214 f86 1"/>
                <a:gd name="f257" fmla="*/ f215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5">
                  <a:pos x="f220" y="f221"/>
                </a:cxn>
                <a:cxn ang="f135">
                  <a:pos x="f222" y="f223"/>
                </a:cxn>
                <a:cxn ang="f135">
                  <a:pos x="f224" y="f225"/>
                </a:cxn>
                <a:cxn ang="f135">
                  <a:pos x="f226" y="f227"/>
                </a:cxn>
                <a:cxn ang="f135">
                  <a:pos x="f228" y="f229"/>
                </a:cxn>
                <a:cxn ang="f135">
                  <a:pos x="f230" y="f231"/>
                </a:cxn>
                <a:cxn ang="f135">
                  <a:pos x="f232" y="f231"/>
                </a:cxn>
                <a:cxn ang="f135">
                  <a:pos x="f233" y="f234"/>
                </a:cxn>
                <a:cxn ang="f135">
                  <a:pos x="f235" y="f236"/>
                </a:cxn>
                <a:cxn ang="f135">
                  <a:pos x="f237" y="f238"/>
                </a:cxn>
                <a:cxn ang="f135">
                  <a:pos x="f239" y="f240"/>
                </a:cxn>
                <a:cxn ang="f135">
                  <a:pos x="f241" y="f242"/>
                </a:cxn>
                <a:cxn ang="f135">
                  <a:pos x="f228" y="f243"/>
                </a:cxn>
                <a:cxn ang="f135">
                  <a:pos x="f244" y="f245"/>
                </a:cxn>
                <a:cxn ang="f135">
                  <a:pos x="f246" y="f247"/>
                </a:cxn>
                <a:cxn ang="f135">
                  <a:pos x="f248" y="f249"/>
                </a:cxn>
                <a:cxn ang="f135">
                  <a:pos x="f250" y="f251"/>
                </a:cxn>
                <a:cxn ang="f135">
                  <a:pos x="f252" y="f253"/>
                </a:cxn>
                <a:cxn ang="f135">
                  <a:pos x="f254" y="f255"/>
                </a:cxn>
                <a:cxn ang="f135">
                  <a:pos x="f256" y="f257"/>
                </a:cxn>
                <a:cxn ang="f135">
                  <a:pos x="f220" y="f221"/>
                </a:cxn>
              </a:cxnLst>
              <a:rect l="f216" t="f219" r="f217" b="f218"/>
              <a:pathLst>
                <a:path w="159" h="167">
                  <a:moveTo>
                    <a:pt x="f8" y="f9"/>
                  </a:moveTo>
                  <a:cubicBezTo>
                    <a:pt x="f10" y="f11"/>
                    <a:pt x="f6" y="f8"/>
                    <a:pt x="f12" y="f13"/>
                  </a:cubicBezTo>
                  <a:cubicBezTo>
                    <a:pt x="f14" y="f15"/>
                    <a:pt x="f16" y="f17"/>
                    <a:pt x="f18" y="f16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9" y="f7"/>
                    <a:pt x="f24" y="f25"/>
                    <a:pt x="f26" y="f25"/>
                  </a:cubicBezTo>
                  <a:cubicBezTo>
                    <a:pt x="f27" y="f22"/>
                    <a:pt x="f28" y="f20"/>
                    <a:pt x="f29" y="f30"/>
                  </a:cubicBezTo>
                  <a:cubicBezTo>
                    <a:pt x="f31" y="f30"/>
                    <a:pt x="f32" y="f30"/>
                    <a:pt x="f33" y="f30"/>
                  </a:cubicBezTo>
                  <a:cubicBezTo>
                    <a:pt x="f34" y="f35"/>
                    <a:pt x="f36" y="f37"/>
                    <a:pt x="f5" y="f38"/>
                  </a:cubicBezTo>
                  <a:cubicBezTo>
                    <a:pt x="f39" y="f40"/>
                    <a:pt x="f41" y="f9"/>
                    <a:pt x="f42" y="f43"/>
                  </a:cubicBezTo>
                  <a:cubicBezTo>
                    <a:pt x="f44" y="f45"/>
                    <a:pt x="f46" y="f44"/>
                    <a:pt x="f47" y="f41"/>
                  </a:cubicBezTo>
                  <a:cubicBezTo>
                    <a:pt x="f41" y="f48"/>
                    <a:pt x="f49" y="f50"/>
                    <a:pt x="f51" y="f52"/>
                  </a:cubicBezTo>
                  <a:cubicBezTo>
                    <a:pt x="f53" y="f41"/>
                    <a:pt x="f54" y="f55"/>
                    <a:pt x="f56" y="f57"/>
                  </a:cubicBezTo>
                  <a:cubicBezTo>
                    <a:pt x="f58" y="f44"/>
                    <a:pt x="f28" y="f31"/>
                    <a:pt x="f26" y="f59"/>
                  </a:cubicBezTo>
                  <a:cubicBezTo>
                    <a:pt x="f60" y="f61"/>
                    <a:pt x="f62" y="f63"/>
                    <a:pt x="f62" y="f48"/>
                  </a:cubicBezTo>
                  <a:cubicBezTo>
                    <a:pt x="f9" y="f64"/>
                    <a:pt x="f9" y="f65"/>
                    <a:pt x="f9" y="f5"/>
                  </a:cubicBezTo>
                  <a:cubicBezTo>
                    <a:pt x="f11" y="f66"/>
                    <a:pt x="f67" y="f51"/>
                    <a:pt x="f68" y="f69"/>
                  </a:cubicBezTo>
                  <a:cubicBezTo>
                    <a:pt x="f68" y="f70"/>
                    <a:pt x="f38" y="f71"/>
                    <a:pt x="f72" y="f73"/>
                  </a:cubicBezTo>
                  <a:cubicBezTo>
                    <a:pt x="f40" y="f74"/>
                    <a:pt x="f75" y="f60"/>
                    <a:pt x="f76" y="f77"/>
                  </a:cubicBezTo>
                  <a:cubicBezTo>
                    <a:pt x="f73" y="f75"/>
                    <a:pt x="f29" y="f78"/>
                    <a:pt x="f79" y="f80"/>
                  </a:cubicBezTo>
                  <a:cubicBezTo>
                    <a:pt x="f73" y="f19"/>
                    <a:pt x="f74" y="f81"/>
                    <a:pt x="f60" y="f81"/>
                  </a:cubicBezTo>
                  <a:cubicBezTo>
                    <a:pt x="f82" y="f80"/>
                    <a:pt x="f83" y="f84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Freeform 20">
              <a:extLst>
                <a:ext uri="{FF2B5EF4-FFF2-40B4-BE49-F238E27FC236}">
                  <a16:creationId xmlns:a16="http://schemas.microsoft.com/office/drawing/2014/main" id="{91B0D24D-32B0-1B52-369B-56948F07E20A}"/>
                </a:ext>
              </a:extLst>
            </p:cNvPr>
            <p:cNvSpPr/>
            <p:nvPr/>
          </p:nvSpPr>
          <p:spPr>
            <a:xfrm>
              <a:off x="8481983" y="4791602"/>
              <a:ext cx="105128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8"/>
                <a:gd name="f8" fmla="val 106"/>
                <a:gd name="f9" fmla="val 22"/>
                <a:gd name="f10" fmla="val 97"/>
                <a:gd name="f11" fmla="val 51"/>
                <a:gd name="f12" fmla="val 100"/>
                <a:gd name="f13" fmla="val 79"/>
                <a:gd name="f14" fmla="val 104"/>
                <a:gd name="f15" fmla="val 91"/>
                <a:gd name="f16" fmla="val 125"/>
                <a:gd name="f17" fmla="val 64"/>
                <a:gd name="f18" fmla="val 38"/>
                <a:gd name="f19" fmla="val 114"/>
                <a:gd name="f20" fmla="val 14"/>
                <a:gd name="f21" fmla="val 72"/>
                <a:gd name="f22" fmla="val 6"/>
                <a:gd name="f23" fmla="val 43"/>
                <a:gd name="f24" fmla="val 8"/>
                <a:gd name="f25" fmla="val 34"/>
                <a:gd name="f26" fmla="val 16"/>
                <a:gd name="f27" fmla="val 26"/>
                <a:gd name="f28" fmla="val 24"/>
                <a:gd name="f29" fmla="val 21"/>
                <a:gd name="f30" fmla="val 36"/>
                <a:gd name="f31" fmla="val 13"/>
                <a:gd name="f32" fmla="val 50"/>
                <a:gd name="f33" fmla="val 7"/>
                <a:gd name="f34" fmla="val 65"/>
                <a:gd name="f35" fmla="val 69"/>
                <a:gd name="f36" fmla="val 3"/>
                <a:gd name="f37" fmla="val 75"/>
                <a:gd name="f38" fmla="val 82"/>
                <a:gd name="f39" fmla="val 11"/>
                <a:gd name="f40" fmla="val 89"/>
                <a:gd name="f41" fmla="val 15"/>
                <a:gd name="f42" fmla="val 96"/>
                <a:gd name="f43" fmla="val 18"/>
                <a:gd name="f44" fmla="+- 0 0 -90"/>
                <a:gd name="f45" fmla="*/ f3 1 116"/>
                <a:gd name="f46" fmla="*/ f4 1 128"/>
                <a:gd name="f47" fmla="val f5"/>
                <a:gd name="f48" fmla="val f6"/>
                <a:gd name="f49" fmla="val f7"/>
                <a:gd name="f50" fmla="*/ f44 f0 1"/>
                <a:gd name="f51" fmla="+- f49 0 f47"/>
                <a:gd name="f52" fmla="+- f48 0 f47"/>
                <a:gd name="f53" fmla="*/ f50 1 f2"/>
                <a:gd name="f54" fmla="*/ f52 1 116"/>
                <a:gd name="f55" fmla="*/ f51 1 128"/>
                <a:gd name="f56" fmla="*/ 106 f52 1"/>
                <a:gd name="f57" fmla="*/ 22 f51 1"/>
                <a:gd name="f58" fmla="*/ 116 f52 1"/>
                <a:gd name="f59" fmla="*/ 104 f51 1"/>
                <a:gd name="f60" fmla="*/ 38 f52 1"/>
                <a:gd name="f61" fmla="*/ 114 f51 1"/>
                <a:gd name="f62" fmla="*/ 6 f52 1"/>
                <a:gd name="f63" fmla="*/ 43 f51 1"/>
                <a:gd name="f64" fmla="*/ 24 f52 1"/>
                <a:gd name="f65" fmla="*/ 21 f51 1"/>
                <a:gd name="f66" fmla="*/ 65 f52 1"/>
                <a:gd name="f67" fmla="*/ 0 f51 1"/>
                <a:gd name="f68" fmla="*/ 82 f52 1"/>
                <a:gd name="f69" fmla="*/ 11 f51 1"/>
                <a:gd name="f70" fmla="+- f53 0 f1"/>
                <a:gd name="f71" fmla="*/ f56 1 116"/>
                <a:gd name="f72" fmla="*/ f57 1 128"/>
                <a:gd name="f73" fmla="*/ f58 1 116"/>
                <a:gd name="f74" fmla="*/ f59 1 128"/>
                <a:gd name="f75" fmla="*/ f60 1 116"/>
                <a:gd name="f76" fmla="*/ f61 1 128"/>
                <a:gd name="f77" fmla="*/ f62 1 116"/>
                <a:gd name="f78" fmla="*/ f63 1 128"/>
                <a:gd name="f79" fmla="*/ f64 1 116"/>
                <a:gd name="f80" fmla="*/ f65 1 128"/>
                <a:gd name="f81" fmla="*/ f66 1 116"/>
                <a:gd name="f82" fmla="*/ f67 1 128"/>
                <a:gd name="f83" fmla="*/ f68 1 116"/>
                <a:gd name="f84" fmla="*/ f69 1 128"/>
                <a:gd name="f85" fmla="*/ 0 1 f54"/>
                <a:gd name="f86" fmla="*/ f48 1 f54"/>
                <a:gd name="f87" fmla="*/ 0 1 f55"/>
                <a:gd name="f88" fmla="*/ f49 1 f55"/>
                <a:gd name="f89" fmla="*/ f71 1 f54"/>
                <a:gd name="f90" fmla="*/ f72 1 f55"/>
                <a:gd name="f91" fmla="*/ f73 1 f54"/>
                <a:gd name="f92" fmla="*/ f74 1 f55"/>
                <a:gd name="f93" fmla="*/ f75 1 f54"/>
                <a:gd name="f94" fmla="*/ f76 1 f55"/>
                <a:gd name="f95" fmla="*/ f77 1 f54"/>
                <a:gd name="f96" fmla="*/ f78 1 f55"/>
                <a:gd name="f97" fmla="*/ f79 1 f54"/>
                <a:gd name="f98" fmla="*/ f80 1 f55"/>
                <a:gd name="f99" fmla="*/ f81 1 f54"/>
                <a:gd name="f100" fmla="*/ f82 1 f55"/>
                <a:gd name="f101" fmla="*/ f83 1 f54"/>
                <a:gd name="f102" fmla="*/ f84 1 f55"/>
                <a:gd name="f103" fmla="*/ f85 f45 1"/>
                <a:gd name="f104" fmla="*/ f86 f45 1"/>
                <a:gd name="f105" fmla="*/ f88 f46 1"/>
                <a:gd name="f106" fmla="*/ f87 f46 1"/>
                <a:gd name="f107" fmla="*/ f89 f45 1"/>
                <a:gd name="f108" fmla="*/ f90 f46 1"/>
                <a:gd name="f109" fmla="*/ f91 f45 1"/>
                <a:gd name="f110" fmla="*/ f92 f46 1"/>
                <a:gd name="f111" fmla="*/ f93 f45 1"/>
                <a:gd name="f112" fmla="*/ f94 f46 1"/>
                <a:gd name="f113" fmla="*/ f95 f45 1"/>
                <a:gd name="f114" fmla="*/ f96 f46 1"/>
                <a:gd name="f115" fmla="*/ f97 f45 1"/>
                <a:gd name="f116" fmla="*/ f98 f46 1"/>
                <a:gd name="f117" fmla="*/ f99 f45 1"/>
                <a:gd name="f118" fmla="*/ f100 f46 1"/>
                <a:gd name="f119" fmla="*/ f101 f45 1"/>
                <a:gd name="f120" fmla="*/ f102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07" y="f108"/>
                </a:cxn>
                <a:cxn ang="f70">
                  <a:pos x="f109" y="f110"/>
                </a:cxn>
                <a:cxn ang="f70">
                  <a:pos x="f111" y="f112"/>
                </a:cxn>
                <a:cxn ang="f70">
                  <a:pos x="f113" y="f114"/>
                </a:cxn>
                <a:cxn ang="f70">
                  <a:pos x="f115" y="f116"/>
                </a:cxn>
                <a:cxn ang="f70">
                  <a:pos x="f117" y="f118"/>
                </a:cxn>
                <a:cxn ang="f70">
                  <a:pos x="f119" y="f120"/>
                </a:cxn>
                <a:cxn ang="f70">
                  <a:pos x="f107" y="f108"/>
                </a:cxn>
              </a:cxnLst>
              <a:rect l="f103" t="f106" r="f104" b="f105"/>
              <a:pathLst>
                <a:path w="116" h="128">
                  <a:moveTo>
                    <a:pt x="f8" y="f9"/>
                  </a:moveTo>
                  <a:cubicBezTo>
                    <a:pt x="f10" y="f11"/>
                    <a:pt x="f12" y="f13"/>
                    <a:pt x="f6" y="f14"/>
                  </a:cubicBezTo>
                  <a:cubicBezTo>
                    <a:pt x="f15" y="f16"/>
                    <a:pt x="f17" y="f7"/>
                    <a:pt x="f18" y="f19"/>
                  </a:cubicBezTo>
                  <a:cubicBezTo>
                    <a:pt x="f20" y="f12"/>
                    <a:pt x="f5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5"/>
                  </a:cubicBezTo>
                  <a:cubicBezTo>
                    <a:pt x="f35" y="f36"/>
                    <a:pt x="f37" y="f24"/>
                    <a:pt x="f38" y="f39"/>
                  </a:cubicBezTo>
                  <a:cubicBezTo>
                    <a:pt x="f40" y="f41"/>
                    <a:pt x="f42" y="f43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Freeform 21">
              <a:extLst>
                <a:ext uri="{FF2B5EF4-FFF2-40B4-BE49-F238E27FC236}">
                  <a16:creationId xmlns:a16="http://schemas.microsoft.com/office/drawing/2014/main" id="{7A82F4DB-8FDA-2414-642D-22B1DBE140B6}"/>
                </a:ext>
              </a:extLst>
            </p:cNvPr>
            <p:cNvSpPr/>
            <p:nvPr/>
          </p:nvSpPr>
          <p:spPr>
            <a:xfrm>
              <a:off x="8720651" y="4790175"/>
              <a:ext cx="106545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8"/>
                <a:gd name="f8" fmla="val 52"/>
                <a:gd name="f9" fmla="val 66"/>
                <a:gd name="f10" fmla="val 7"/>
                <a:gd name="f11" fmla="val 81"/>
                <a:gd name="f12" fmla="val 13"/>
                <a:gd name="f13" fmla="val 96"/>
                <a:gd name="f14" fmla="val 21"/>
                <a:gd name="f15" fmla="val 100"/>
                <a:gd name="f16" fmla="val 23"/>
                <a:gd name="f17" fmla="val 104"/>
                <a:gd name="f18" fmla="val 29"/>
                <a:gd name="f19" fmla="val 106"/>
                <a:gd name="f20" fmla="val 34"/>
                <a:gd name="f21" fmla="val 61"/>
                <a:gd name="f22" fmla="val 91"/>
                <a:gd name="f23" fmla="val 82"/>
                <a:gd name="f24" fmla="val 110"/>
                <a:gd name="f25" fmla="val 58"/>
                <a:gd name="f26" fmla="val 26"/>
                <a:gd name="f27" fmla="val 126"/>
                <a:gd name="f28" fmla="val 105"/>
                <a:gd name="f29" fmla="val 16"/>
                <a:gd name="f30" fmla="val 80"/>
                <a:gd name="f31" fmla="val 18"/>
                <a:gd name="f32" fmla="val 9"/>
                <a:gd name="f33" fmla="val 24"/>
                <a:gd name="f34" fmla="val 39"/>
                <a:gd name="f35" fmla="val 8"/>
                <a:gd name="f36" fmla="+- 0 0 -90"/>
                <a:gd name="f37" fmla="*/ f3 1 116"/>
                <a:gd name="f38" fmla="*/ f4 1 128"/>
                <a:gd name="f39" fmla="val f5"/>
                <a:gd name="f40" fmla="val f6"/>
                <a:gd name="f41" fmla="val f7"/>
                <a:gd name="f42" fmla="*/ f36 f0 1"/>
                <a:gd name="f43" fmla="+- f41 0 f39"/>
                <a:gd name="f44" fmla="+- f40 0 f39"/>
                <a:gd name="f45" fmla="*/ f42 1 f2"/>
                <a:gd name="f46" fmla="*/ f44 1 116"/>
                <a:gd name="f47" fmla="*/ f43 1 128"/>
                <a:gd name="f48" fmla="*/ 52 f44 1"/>
                <a:gd name="f49" fmla="*/ 0 f43 1"/>
                <a:gd name="f50" fmla="*/ 96 f44 1"/>
                <a:gd name="f51" fmla="*/ 21 f43 1"/>
                <a:gd name="f52" fmla="*/ 106 f44 1"/>
                <a:gd name="f53" fmla="*/ 34 f43 1"/>
                <a:gd name="f54" fmla="*/ 82 f44 1"/>
                <a:gd name="f55" fmla="*/ 110 f43 1"/>
                <a:gd name="f56" fmla="*/ 0 f44 1"/>
                <a:gd name="f57" fmla="*/ 105 f43 1"/>
                <a:gd name="f58" fmla="*/ 9 f44 1"/>
                <a:gd name="f59" fmla="*/ 24 f43 1"/>
                <a:gd name="f60" fmla="+- f45 0 f1"/>
                <a:gd name="f61" fmla="*/ f48 1 116"/>
                <a:gd name="f62" fmla="*/ f49 1 128"/>
                <a:gd name="f63" fmla="*/ f50 1 116"/>
                <a:gd name="f64" fmla="*/ f51 1 128"/>
                <a:gd name="f65" fmla="*/ f52 1 116"/>
                <a:gd name="f66" fmla="*/ f53 1 128"/>
                <a:gd name="f67" fmla="*/ f54 1 116"/>
                <a:gd name="f68" fmla="*/ f55 1 128"/>
                <a:gd name="f69" fmla="*/ f56 1 116"/>
                <a:gd name="f70" fmla="*/ f57 1 128"/>
                <a:gd name="f71" fmla="*/ f58 1 116"/>
                <a:gd name="f72" fmla="*/ f59 1 128"/>
                <a:gd name="f73" fmla="*/ 0 1 f46"/>
                <a:gd name="f74" fmla="*/ f40 1 f46"/>
                <a:gd name="f75" fmla="*/ 0 1 f47"/>
                <a:gd name="f76" fmla="*/ f41 1 f47"/>
                <a:gd name="f77" fmla="*/ f61 1 f46"/>
                <a:gd name="f78" fmla="*/ f62 1 f47"/>
                <a:gd name="f79" fmla="*/ f63 1 f46"/>
                <a:gd name="f80" fmla="*/ f64 1 f47"/>
                <a:gd name="f81" fmla="*/ f65 1 f46"/>
                <a:gd name="f82" fmla="*/ f66 1 f47"/>
                <a:gd name="f83" fmla="*/ f67 1 f46"/>
                <a:gd name="f84" fmla="*/ f68 1 f47"/>
                <a:gd name="f85" fmla="*/ f69 1 f46"/>
                <a:gd name="f86" fmla="*/ f70 1 f47"/>
                <a:gd name="f87" fmla="*/ f71 1 f46"/>
                <a:gd name="f88" fmla="*/ f72 1 f47"/>
                <a:gd name="f89" fmla="*/ f73 f37 1"/>
                <a:gd name="f90" fmla="*/ f74 f37 1"/>
                <a:gd name="f91" fmla="*/ f76 f38 1"/>
                <a:gd name="f92" fmla="*/ f75 f38 1"/>
                <a:gd name="f93" fmla="*/ f77 f37 1"/>
                <a:gd name="f94" fmla="*/ f78 f38 1"/>
                <a:gd name="f95" fmla="*/ f79 f37 1"/>
                <a:gd name="f96" fmla="*/ f80 f38 1"/>
                <a:gd name="f97" fmla="*/ f81 f37 1"/>
                <a:gd name="f98" fmla="*/ f82 f38 1"/>
                <a:gd name="f99" fmla="*/ f83 f37 1"/>
                <a:gd name="f100" fmla="*/ f84 f38 1"/>
                <a:gd name="f101" fmla="*/ f85 f37 1"/>
                <a:gd name="f102" fmla="*/ f86 f38 1"/>
                <a:gd name="f103" fmla="*/ f87 f37 1"/>
                <a:gd name="f104" fmla="*/ f8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3" y="f94"/>
                </a:cxn>
                <a:cxn ang="f60">
                  <a:pos x="f95" y="f96"/>
                </a:cxn>
                <a:cxn ang="f60">
                  <a:pos x="f97" y="f98"/>
                </a:cxn>
                <a:cxn ang="f60">
                  <a:pos x="f99" y="f100"/>
                </a:cxn>
                <a:cxn ang="f60">
                  <a:pos x="f101" y="f102"/>
                </a:cxn>
                <a:cxn ang="f60">
                  <a:pos x="f103" y="f104"/>
                </a:cxn>
                <a:cxn ang="f60">
                  <a:pos x="f93" y="f94"/>
                </a:cxn>
              </a:cxnLst>
              <a:rect l="f89" t="f92" r="f90" b="f91"/>
              <a:pathLst>
                <a:path w="116" h="12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6" y="f21"/>
                    <a:pt x="f19" y="f22"/>
                    <a:pt x="f23" y="f24"/>
                  </a:cubicBezTo>
                  <a:cubicBezTo>
                    <a:pt x="f25" y="f7"/>
                    <a:pt x="f26" y="f27"/>
                    <a:pt x="f5" y="f28"/>
                  </a:cubicBezTo>
                  <a:cubicBezTo>
                    <a:pt x="f29" y="f30"/>
                    <a:pt x="f31" y="f8"/>
                    <a:pt x="f32" y="f33"/>
                  </a:cubicBezTo>
                  <a:cubicBezTo>
                    <a:pt x="f33" y="f29"/>
                    <a:pt x="f34" y="f3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Freeform 22">
              <a:extLst>
                <a:ext uri="{FF2B5EF4-FFF2-40B4-BE49-F238E27FC236}">
                  <a16:creationId xmlns:a16="http://schemas.microsoft.com/office/drawing/2014/main" id="{0A16A5AC-2CCB-C6B0-CBE8-3EE41E2B2E7B}"/>
                </a:ext>
              </a:extLst>
            </p:cNvPr>
            <p:cNvSpPr/>
            <p:nvPr/>
          </p:nvSpPr>
          <p:spPr>
            <a:xfrm>
              <a:off x="8479139" y="4558613"/>
              <a:ext cx="100867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0"/>
                <a:gd name="f7" fmla="val 126"/>
                <a:gd name="f8" fmla="val 18"/>
                <a:gd name="f9" fmla="val 107"/>
                <a:gd name="f10" fmla="val 48"/>
                <a:gd name="f11" fmla="val 104"/>
                <a:gd name="f12" fmla="val 75"/>
                <a:gd name="f13" fmla="val 101"/>
                <a:gd name="f14" fmla="val 106"/>
                <a:gd name="f15" fmla="val 93"/>
                <a:gd name="f16" fmla="val 111"/>
                <a:gd name="f17" fmla="val 78"/>
                <a:gd name="f18" fmla="val 119"/>
                <a:gd name="f19" fmla="val 66"/>
                <a:gd name="f20" fmla="val 50"/>
                <a:gd name="f21" fmla="val 35"/>
                <a:gd name="f22" fmla="val 113"/>
                <a:gd name="f23" fmla="val 21"/>
                <a:gd name="f24" fmla="val 105"/>
                <a:gd name="f25" fmla="val 15"/>
                <a:gd name="f26" fmla="val 102"/>
                <a:gd name="f27" fmla="val 9"/>
                <a:gd name="f28" fmla="val 94"/>
                <a:gd name="f29" fmla="val 8"/>
                <a:gd name="f30" fmla="val 88"/>
                <a:gd name="f31" fmla="val 60"/>
                <a:gd name="f32" fmla="val 11"/>
                <a:gd name="f33" fmla="val 32"/>
                <a:gd name="f34" fmla="val 17"/>
                <a:gd name="f35" fmla="val 59"/>
                <a:gd name="f36" fmla="val 2"/>
                <a:gd name="f37" fmla="+- 0 0 -90"/>
                <a:gd name="f38" fmla="*/ f3 1 110"/>
                <a:gd name="f39" fmla="*/ f4 1 126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110"/>
                <a:gd name="f48" fmla="*/ f44 1 126"/>
                <a:gd name="f49" fmla="*/ 110 f45 1"/>
                <a:gd name="f50" fmla="*/ 18 f44 1"/>
                <a:gd name="f51" fmla="*/ 101 f45 1"/>
                <a:gd name="f52" fmla="*/ 106 f44 1"/>
                <a:gd name="f53" fmla="*/ 66 f45 1"/>
                <a:gd name="f54" fmla="*/ 126 f44 1"/>
                <a:gd name="f55" fmla="*/ 21 f45 1"/>
                <a:gd name="f56" fmla="*/ 105 f44 1"/>
                <a:gd name="f57" fmla="*/ 8 f45 1"/>
                <a:gd name="f58" fmla="*/ 88 f44 1"/>
                <a:gd name="f59" fmla="*/ 35 f45 1"/>
                <a:gd name="f60" fmla="*/ 17 f44 1"/>
                <a:gd name="f61" fmla="+- f46 0 f1"/>
                <a:gd name="f62" fmla="*/ f49 1 110"/>
                <a:gd name="f63" fmla="*/ f50 1 126"/>
                <a:gd name="f64" fmla="*/ f51 1 110"/>
                <a:gd name="f65" fmla="*/ f52 1 126"/>
                <a:gd name="f66" fmla="*/ f53 1 110"/>
                <a:gd name="f67" fmla="*/ f54 1 126"/>
                <a:gd name="f68" fmla="*/ f55 1 110"/>
                <a:gd name="f69" fmla="*/ f56 1 126"/>
                <a:gd name="f70" fmla="*/ f57 1 110"/>
                <a:gd name="f71" fmla="*/ f58 1 126"/>
                <a:gd name="f72" fmla="*/ f59 1 110"/>
                <a:gd name="f73" fmla="*/ f60 1 126"/>
                <a:gd name="f74" fmla="*/ 0 1 f47"/>
                <a:gd name="f75" fmla="*/ f41 1 f47"/>
                <a:gd name="f76" fmla="*/ 0 1 f48"/>
                <a:gd name="f77" fmla="*/ f42 1 f48"/>
                <a:gd name="f78" fmla="*/ f62 1 f47"/>
                <a:gd name="f79" fmla="*/ f63 1 f48"/>
                <a:gd name="f80" fmla="*/ f64 1 f47"/>
                <a:gd name="f81" fmla="*/ f65 1 f48"/>
                <a:gd name="f82" fmla="*/ f66 1 f47"/>
                <a:gd name="f83" fmla="*/ f67 1 f48"/>
                <a:gd name="f84" fmla="*/ f68 1 f47"/>
                <a:gd name="f85" fmla="*/ f69 1 f48"/>
                <a:gd name="f86" fmla="*/ f70 1 f47"/>
                <a:gd name="f87" fmla="*/ f71 1 f48"/>
                <a:gd name="f88" fmla="*/ f72 1 f47"/>
                <a:gd name="f89" fmla="*/ f73 1 f48"/>
                <a:gd name="f90" fmla="*/ f74 f38 1"/>
                <a:gd name="f91" fmla="*/ f75 f38 1"/>
                <a:gd name="f92" fmla="*/ f77 f39 1"/>
                <a:gd name="f93" fmla="*/ f76 f39 1"/>
                <a:gd name="f94" fmla="*/ f78 f38 1"/>
                <a:gd name="f95" fmla="*/ f79 f39 1"/>
                <a:gd name="f96" fmla="*/ f80 f38 1"/>
                <a:gd name="f97" fmla="*/ f81 f39 1"/>
                <a:gd name="f98" fmla="*/ f82 f38 1"/>
                <a:gd name="f99" fmla="*/ f83 f39 1"/>
                <a:gd name="f100" fmla="*/ f84 f38 1"/>
                <a:gd name="f101" fmla="*/ f85 f39 1"/>
                <a:gd name="f102" fmla="*/ f86 f38 1"/>
                <a:gd name="f103" fmla="*/ f87 f39 1"/>
                <a:gd name="f104" fmla="*/ f88 f38 1"/>
                <a:gd name="f105" fmla="*/ f8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1">
                  <a:pos x="f94" y="f95"/>
                </a:cxn>
                <a:cxn ang="f61">
                  <a:pos x="f96" y="f97"/>
                </a:cxn>
                <a:cxn ang="f61">
                  <a:pos x="f98" y="f99"/>
                </a:cxn>
                <a:cxn ang="f61">
                  <a:pos x="f100" y="f101"/>
                </a:cxn>
                <a:cxn ang="f61">
                  <a:pos x="f102" y="f103"/>
                </a:cxn>
                <a:cxn ang="f61">
                  <a:pos x="f104" y="f105"/>
                </a:cxn>
                <a:cxn ang="f61">
                  <a:pos x="f94" y="f95"/>
                </a:cxn>
              </a:cxnLst>
              <a:rect l="f90" t="f93" r="f91" b="f92"/>
              <a:pathLst>
                <a:path w="110" h="126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7"/>
                  </a:cubicBezTo>
                  <a:cubicBezTo>
                    <a:pt x="f20" y="f18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5" y="f31"/>
                    <a:pt x="f32" y="f33"/>
                    <a:pt x="f21" y="f34"/>
                  </a:cubicBezTo>
                  <a:cubicBezTo>
                    <a:pt x="f35" y="f5"/>
                    <a:pt x="f30" y="f36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Freeform 23">
              <a:extLst>
                <a:ext uri="{FF2B5EF4-FFF2-40B4-BE49-F238E27FC236}">
                  <a16:creationId xmlns:a16="http://schemas.microsoft.com/office/drawing/2014/main" id="{4C66BC5E-35D8-6623-93B0-E2ACA2065475}"/>
                </a:ext>
              </a:extLst>
            </p:cNvPr>
            <p:cNvSpPr/>
            <p:nvPr/>
          </p:nvSpPr>
          <p:spPr>
            <a:xfrm>
              <a:off x="8719224" y="4557195"/>
              <a:ext cx="105128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7"/>
                <a:gd name="f8" fmla="val 23"/>
                <a:gd name="f9" fmla="val 27"/>
                <a:gd name="f10" fmla="val 2"/>
                <a:gd name="f11" fmla="val 54"/>
                <a:gd name="f12" fmla="val 80"/>
                <a:gd name="f13" fmla="val 17"/>
                <a:gd name="f14" fmla="val 104"/>
                <a:gd name="f15" fmla="val 32"/>
                <a:gd name="f16" fmla="val 61"/>
                <a:gd name="f17" fmla="val 108"/>
                <a:gd name="f18" fmla="val 89"/>
                <a:gd name="f19" fmla="val 106"/>
                <a:gd name="f20" fmla="val 96"/>
                <a:gd name="f21" fmla="val 98"/>
                <a:gd name="f22" fmla="val 103"/>
                <a:gd name="f23" fmla="val 91"/>
                <a:gd name="f24" fmla="val 115"/>
                <a:gd name="f25" fmla="val 67"/>
                <a:gd name="f26" fmla="val 120"/>
                <a:gd name="f27" fmla="val 53"/>
                <a:gd name="f28" fmla="val 48"/>
                <a:gd name="f29" fmla="val 124"/>
                <a:gd name="f30" fmla="val 41"/>
                <a:gd name="f31" fmla="val 119"/>
                <a:gd name="f32" fmla="val 34"/>
                <a:gd name="f33" fmla="val 111"/>
                <a:gd name="f34" fmla="val 19"/>
                <a:gd name="f35" fmla="val 109"/>
                <a:gd name="f36" fmla="val 10"/>
                <a:gd name="f37" fmla="val 105"/>
                <a:gd name="f38" fmla="val 20"/>
                <a:gd name="f39" fmla="val 77"/>
                <a:gd name="f40" fmla="val 49"/>
                <a:gd name="f41" fmla="+- 0 0 -90"/>
                <a:gd name="f42" fmla="*/ f3 1 116"/>
                <a:gd name="f43" fmla="*/ f4 1 127"/>
                <a:gd name="f44" fmla="val f5"/>
                <a:gd name="f45" fmla="val f6"/>
                <a:gd name="f46" fmla="val f7"/>
                <a:gd name="f47" fmla="*/ f41 f0 1"/>
                <a:gd name="f48" fmla="+- f46 0 f44"/>
                <a:gd name="f49" fmla="+- f45 0 f44"/>
                <a:gd name="f50" fmla="*/ f47 1 f2"/>
                <a:gd name="f51" fmla="*/ f49 1 116"/>
                <a:gd name="f52" fmla="*/ f48 1 127"/>
                <a:gd name="f53" fmla="*/ 0 f49 1"/>
                <a:gd name="f54" fmla="*/ 23 f48 1"/>
                <a:gd name="f55" fmla="*/ 80 f49 1"/>
                <a:gd name="f56" fmla="*/ 17 f48 1"/>
                <a:gd name="f57" fmla="*/ 108 f49 1"/>
                <a:gd name="f58" fmla="*/ 89 f48 1"/>
                <a:gd name="f59" fmla="*/ 91 f49 1"/>
                <a:gd name="f60" fmla="*/ 108 f48 1"/>
                <a:gd name="f61" fmla="*/ 53 f49 1"/>
                <a:gd name="f62" fmla="*/ 127 f48 1"/>
                <a:gd name="f63" fmla="*/ 34 f49 1"/>
                <a:gd name="f64" fmla="*/ 115 f48 1"/>
                <a:gd name="f65" fmla="*/ 10 f49 1"/>
                <a:gd name="f66" fmla="*/ 105 f48 1"/>
                <a:gd name="f67" fmla="+- f50 0 f1"/>
                <a:gd name="f68" fmla="*/ f53 1 116"/>
                <a:gd name="f69" fmla="*/ f54 1 127"/>
                <a:gd name="f70" fmla="*/ f55 1 116"/>
                <a:gd name="f71" fmla="*/ f56 1 127"/>
                <a:gd name="f72" fmla="*/ f57 1 116"/>
                <a:gd name="f73" fmla="*/ f58 1 127"/>
                <a:gd name="f74" fmla="*/ f59 1 116"/>
                <a:gd name="f75" fmla="*/ f60 1 127"/>
                <a:gd name="f76" fmla="*/ f61 1 116"/>
                <a:gd name="f77" fmla="*/ f62 1 127"/>
                <a:gd name="f78" fmla="*/ f63 1 116"/>
                <a:gd name="f79" fmla="*/ f64 1 127"/>
                <a:gd name="f80" fmla="*/ f65 1 116"/>
                <a:gd name="f81" fmla="*/ f66 1 127"/>
                <a:gd name="f82" fmla="*/ 0 1 f51"/>
                <a:gd name="f83" fmla="*/ f45 1 f51"/>
                <a:gd name="f84" fmla="*/ 0 1 f52"/>
                <a:gd name="f85" fmla="*/ f46 1 f52"/>
                <a:gd name="f86" fmla="*/ f68 1 f51"/>
                <a:gd name="f87" fmla="*/ f69 1 f52"/>
                <a:gd name="f88" fmla="*/ f70 1 f51"/>
                <a:gd name="f89" fmla="*/ f71 1 f52"/>
                <a:gd name="f90" fmla="*/ f72 1 f51"/>
                <a:gd name="f91" fmla="*/ f73 1 f52"/>
                <a:gd name="f92" fmla="*/ f74 1 f51"/>
                <a:gd name="f93" fmla="*/ f75 1 f52"/>
                <a:gd name="f94" fmla="*/ f76 1 f51"/>
                <a:gd name="f95" fmla="*/ f77 1 f52"/>
                <a:gd name="f96" fmla="*/ f78 1 f51"/>
                <a:gd name="f97" fmla="*/ f79 1 f52"/>
                <a:gd name="f98" fmla="*/ f80 1 f51"/>
                <a:gd name="f99" fmla="*/ f81 1 f52"/>
                <a:gd name="f100" fmla="*/ f82 f42 1"/>
                <a:gd name="f101" fmla="*/ f83 f42 1"/>
                <a:gd name="f102" fmla="*/ f85 f43 1"/>
                <a:gd name="f103" fmla="*/ f84 f43 1"/>
                <a:gd name="f104" fmla="*/ f86 f42 1"/>
                <a:gd name="f105" fmla="*/ f87 f43 1"/>
                <a:gd name="f106" fmla="*/ f88 f42 1"/>
                <a:gd name="f107" fmla="*/ f89 f43 1"/>
                <a:gd name="f108" fmla="*/ f90 f42 1"/>
                <a:gd name="f109" fmla="*/ f91 f43 1"/>
                <a:gd name="f110" fmla="*/ f92 f42 1"/>
                <a:gd name="f111" fmla="*/ f93 f43 1"/>
                <a:gd name="f112" fmla="*/ f94 f42 1"/>
                <a:gd name="f113" fmla="*/ f95 f43 1"/>
                <a:gd name="f114" fmla="*/ f96 f42 1"/>
                <a:gd name="f115" fmla="*/ f97 f43 1"/>
                <a:gd name="f116" fmla="*/ f98 f42 1"/>
                <a:gd name="f117" fmla="*/ f99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104" y="f105"/>
                </a:cxn>
                <a:cxn ang="f67">
                  <a:pos x="f106" y="f107"/>
                </a:cxn>
                <a:cxn ang="f67">
                  <a:pos x="f108" y="f109"/>
                </a:cxn>
                <a:cxn ang="f67">
                  <a:pos x="f110" y="f111"/>
                </a:cxn>
                <a:cxn ang="f67">
                  <a:pos x="f112" y="f113"/>
                </a:cxn>
                <a:cxn ang="f67">
                  <a:pos x="f114" y="f115"/>
                </a:cxn>
                <a:cxn ang="f67">
                  <a:pos x="f116" y="f117"/>
                </a:cxn>
                <a:cxn ang="f67">
                  <a:pos x="f104" y="f105"/>
                </a:cxn>
              </a:cxnLst>
              <a:rect l="f100" t="f103" r="f101" b="f102"/>
              <a:pathLst>
                <a:path w="116" h="127">
                  <a:moveTo>
                    <a:pt x="f5" y="f8"/>
                  </a:moveTo>
                  <a:cubicBezTo>
                    <a:pt x="f9" y="f10"/>
                    <a:pt x="f11" y="f5"/>
                    <a:pt x="f12" y="f13"/>
                  </a:cubicBezTo>
                  <a:cubicBezTo>
                    <a:pt x="f14" y="f15"/>
                    <a:pt x="f6" y="f16"/>
                    <a:pt x="f17" y="f18"/>
                  </a:cubicBezTo>
                  <a:cubicBezTo>
                    <a:pt x="f19" y="f20"/>
                    <a:pt x="f21" y="f22"/>
                    <a:pt x="f23" y="f17"/>
                  </a:cubicBezTo>
                  <a:cubicBezTo>
                    <a:pt x="f12" y="f24"/>
                    <a:pt x="f25" y="f26"/>
                    <a:pt x="f27" y="f7"/>
                  </a:cubicBezTo>
                  <a:cubicBezTo>
                    <a:pt x="f28" y="f29"/>
                    <a:pt x="f30" y="f31"/>
                    <a:pt x="f32" y="f24"/>
                  </a:cubicBezTo>
                  <a:cubicBezTo>
                    <a:pt x="f9" y="f33"/>
                    <a:pt x="f34" y="f35"/>
                    <a:pt x="f36" y="f37"/>
                  </a:cubicBezTo>
                  <a:cubicBezTo>
                    <a:pt x="f38" y="f39"/>
                    <a:pt x="f13" y="f40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Freeform 24">
              <a:extLst>
                <a:ext uri="{FF2B5EF4-FFF2-40B4-BE49-F238E27FC236}">
                  <a16:creationId xmlns:a16="http://schemas.microsoft.com/office/drawing/2014/main" id="{079507F8-768F-8530-D82E-6ECD13BE1576}"/>
                </a:ext>
              </a:extLst>
            </p:cNvPr>
            <p:cNvSpPr/>
            <p:nvPr/>
          </p:nvSpPr>
          <p:spPr>
            <a:xfrm>
              <a:off x="8155231" y="4329885"/>
              <a:ext cx="125016" cy="2500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7"/>
                <a:gd name="f7" fmla="val 275"/>
                <a:gd name="f8" fmla="val 69"/>
                <a:gd name="f9" fmla="val 274"/>
                <a:gd name="f10" fmla="val 50"/>
                <a:gd name="f11" fmla="val 233"/>
                <a:gd name="f12" fmla="val 56"/>
                <a:gd name="f13" fmla="val 191"/>
                <a:gd name="f14" fmla="val 66"/>
                <a:gd name="f15" fmla="val 147"/>
                <a:gd name="f16" fmla="val 47"/>
                <a:gd name="f17" fmla="val 159"/>
                <a:gd name="f18" fmla="val 28"/>
                <a:gd name="f19" fmla="val 171"/>
                <a:gd name="f20" fmla="val 9"/>
                <a:gd name="f21" fmla="val 183"/>
                <a:gd name="f22" fmla="val 5"/>
                <a:gd name="f23" fmla="val 175"/>
                <a:gd name="f24" fmla="val 3"/>
                <a:gd name="f25" fmla="val 169"/>
                <a:gd name="f26" fmla="val 163"/>
                <a:gd name="f27" fmla="val 6"/>
                <a:gd name="f28" fmla="val 12"/>
                <a:gd name="f29" fmla="val 154"/>
                <a:gd name="f30" fmla="val 18"/>
                <a:gd name="f31" fmla="val 151"/>
                <a:gd name="f32" fmla="val 70"/>
                <a:gd name="f33" fmla="val 124"/>
                <a:gd name="f34" fmla="val 98"/>
                <a:gd name="f35" fmla="val 80"/>
                <a:gd name="f36" fmla="val 112"/>
                <a:gd name="f37" fmla="val 25"/>
                <a:gd name="f38" fmla="val 114"/>
                <a:gd name="f39" fmla="val 16"/>
                <a:gd name="f40" fmla="val 123"/>
                <a:gd name="f41" fmla="val 8"/>
                <a:gd name="f42" fmla="val 128"/>
                <a:gd name="f43" fmla="val 131"/>
                <a:gd name="f44" fmla="val 1"/>
                <a:gd name="f45" fmla="val 134"/>
                <a:gd name="f46" fmla="val 2"/>
                <a:gd name="f47" fmla="val 17"/>
                <a:gd name="f48" fmla="val 132"/>
                <a:gd name="f49" fmla="val 31"/>
                <a:gd name="f50" fmla="val 44"/>
                <a:gd name="f51" fmla="val 113"/>
                <a:gd name="f52" fmla="val 90"/>
                <a:gd name="f53" fmla="val 95"/>
                <a:gd name="f54" fmla="val 136"/>
                <a:gd name="f55" fmla="val 82"/>
                <a:gd name="f56" fmla="val 77"/>
                <a:gd name="f57" fmla="val 201"/>
                <a:gd name="f58" fmla="val 81"/>
                <a:gd name="f59" fmla="val 222"/>
                <a:gd name="f60" fmla="val 242"/>
                <a:gd name="f61" fmla="val 253"/>
                <a:gd name="f62" fmla="val 264"/>
                <a:gd name="f63" fmla="val 76"/>
                <a:gd name="f64" fmla="val 73"/>
                <a:gd name="f65" fmla="val 71"/>
                <a:gd name="f66" fmla="+- 0 0 -90"/>
                <a:gd name="f67" fmla="*/ f3 1 137"/>
                <a:gd name="f68" fmla="*/ f4 1 275"/>
                <a:gd name="f69" fmla="val f5"/>
                <a:gd name="f70" fmla="val f6"/>
                <a:gd name="f71" fmla="val f7"/>
                <a:gd name="f72" fmla="*/ f66 f0 1"/>
                <a:gd name="f73" fmla="+- f71 0 f69"/>
                <a:gd name="f74" fmla="+- f70 0 f69"/>
                <a:gd name="f75" fmla="*/ f72 1 f2"/>
                <a:gd name="f76" fmla="*/ f74 1 137"/>
                <a:gd name="f77" fmla="*/ f73 1 275"/>
                <a:gd name="f78" fmla="*/ 69 f74 1"/>
                <a:gd name="f79" fmla="*/ 274 f73 1"/>
                <a:gd name="f80" fmla="*/ 66 f74 1"/>
                <a:gd name="f81" fmla="*/ 147 f73 1"/>
                <a:gd name="f82" fmla="*/ 9 f74 1"/>
                <a:gd name="f83" fmla="*/ 183 f73 1"/>
                <a:gd name="f84" fmla="*/ 0 f74 1"/>
                <a:gd name="f85" fmla="*/ 163 f73 1"/>
                <a:gd name="f86" fmla="*/ 18 f74 1"/>
                <a:gd name="f87" fmla="*/ 151 f73 1"/>
                <a:gd name="f88" fmla="*/ 112 f74 1"/>
                <a:gd name="f89" fmla="*/ 25 f73 1"/>
                <a:gd name="f90" fmla="*/ 128 f74 1"/>
                <a:gd name="f91" fmla="*/ 0 f73 1"/>
                <a:gd name="f92" fmla="*/ 137 f74 1"/>
                <a:gd name="f93" fmla="*/ 3 f73 1"/>
                <a:gd name="f94" fmla="*/ 44 f73 1"/>
                <a:gd name="f95" fmla="*/ 82 f74 1"/>
                <a:gd name="f96" fmla="*/ 80 f74 1"/>
                <a:gd name="f97" fmla="*/ 242 f73 1"/>
                <a:gd name="f98" fmla="*/ 76 f74 1"/>
                <a:gd name="f99" fmla="*/ 275 f73 1"/>
                <a:gd name="f100" fmla="+- f75 0 f1"/>
                <a:gd name="f101" fmla="*/ f78 1 137"/>
                <a:gd name="f102" fmla="*/ f79 1 275"/>
                <a:gd name="f103" fmla="*/ f80 1 137"/>
                <a:gd name="f104" fmla="*/ f81 1 275"/>
                <a:gd name="f105" fmla="*/ f82 1 137"/>
                <a:gd name="f106" fmla="*/ f83 1 275"/>
                <a:gd name="f107" fmla="*/ f84 1 137"/>
                <a:gd name="f108" fmla="*/ f85 1 275"/>
                <a:gd name="f109" fmla="*/ f86 1 137"/>
                <a:gd name="f110" fmla="*/ f87 1 275"/>
                <a:gd name="f111" fmla="*/ f88 1 137"/>
                <a:gd name="f112" fmla="*/ f89 1 275"/>
                <a:gd name="f113" fmla="*/ f90 1 137"/>
                <a:gd name="f114" fmla="*/ f91 1 275"/>
                <a:gd name="f115" fmla="*/ f92 1 137"/>
                <a:gd name="f116" fmla="*/ f93 1 275"/>
                <a:gd name="f117" fmla="*/ f94 1 275"/>
                <a:gd name="f118" fmla="*/ f95 1 137"/>
                <a:gd name="f119" fmla="*/ f96 1 137"/>
                <a:gd name="f120" fmla="*/ f97 1 275"/>
                <a:gd name="f121" fmla="*/ f98 1 137"/>
                <a:gd name="f122" fmla="*/ f99 1 275"/>
                <a:gd name="f123" fmla="*/ 0 1 f76"/>
                <a:gd name="f124" fmla="*/ f70 1 f76"/>
                <a:gd name="f125" fmla="*/ 0 1 f77"/>
                <a:gd name="f126" fmla="*/ f71 1 f77"/>
                <a:gd name="f127" fmla="*/ f101 1 f76"/>
                <a:gd name="f128" fmla="*/ f102 1 f77"/>
                <a:gd name="f129" fmla="*/ f103 1 f76"/>
                <a:gd name="f130" fmla="*/ f104 1 f77"/>
                <a:gd name="f131" fmla="*/ f105 1 f76"/>
                <a:gd name="f132" fmla="*/ f106 1 f77"/>
                <a:gd name="f133" fmla="*/ f107 1 f76"/>
                <a:gd name="f134" fmla="*/ f108 1 f77"/>
                <a:gd name="f135" fmla="*/ f109 1 f76"/>
                <a:gd name="f136" fmla="*/ f110 1 f77"/>
                <a:gd name="f137" fmla="*/ f111 1 f76"/>
                <a:gd name="f138" fmla="*/ f112 1 f77"/>
                <a:gd name="f139" fmla="*/ f113 1 f76"/>
                <a:gd name="f140" fmla="*/ f114 1 f77"/>
                <a:gd name="f141" fmla="*/ f115 1 f76"/>
                <a:gd name="f142" fmla="*/ f116 1 f77"/>
                <a:gd name="f143" fmla="*/ f117 1 f77"/>
                <a:gd name="f144" fmla="*/ f118 1 f76"/>
                <a:gd name="f145" fmla="*/ f119 1 f76"/>
                <a:gd name="f146" fmla="*/ f120 1 f77"/>
                <a:gd name="f147" fmla="*/ f121 1 f76"/>
                <a:gd name="f148" fmla="*/ f122 1 f77"/>
                <a:gd name="f149" fmla="*/ f123 f67 1"/>
                <a:gd name="f150" fmla="*/ f124 f67 1"/>
                <a:gd name="f151" fmla="*/ f126 f68 1"/>
                <a:gd name="f152" fmla="*/ f125 f68 1"/>
                <a:gd name="f153" fmla="*/ f127 f67 1"/>
                <a:gd name="f154" fmla="*/ f128 f68 1"/>
                <a:gd name="f155" fmla="*/ f129 f67 1"/>
                <a:gd name="f156" fmla="*/ f130 f68 1"/>
                <a:gd name="f157" fmla="*/ f131 f67 1"/>
                <a:gd name="f158" fmla="*/ f132 f68 1"/>
                <a:gd name="f159" fmla="*/ f133 f67 1"/>
                <a:gd name="f160" fmla="*/ f134 f68 1"/>
                <a:gd name="f161" fmla="*/ f135 f67 1"/>
                <a:gd name="f162" fmla="*/ f136 f68 1"/>
                <a:gd name="f163" fmla="*/ f137 f67 1"/>
                <a:gd name="f164" fmla="*/ f138 f68 1"/>
                <a:gd name="f165" fmla="*/ f139 f67 1"/>
                <a:gd name="f166" fmla="*/ f140 f68 1"/>
                <a:gd name="f167" fmla="*/ f141 f67 1"/>
                <a:gd name="f168" fmla="*/ f142 f68 1"/>
                <a:gd name="f169" fmla="*/ f143 f68 1"/>
                <a:gd name="f170" fmla="*/ f144 f67 1"/>
                <a:gd name="f171" fmla="*/ f145 f67 1"/>
                <a:gd name="f172" fmla="*/ f146 f68 1"/>
                <a:gd name="f173" fmla="*/ f147 f67 1"/>
                <a:gd name="f174" fmla="*/ f14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0">
                  <a:pos x="f153" y="f154"/>
                </a:cxn>
                <a:cxn ang="f100">
                  <a:pos x="f155" y="f156"/>
                </a:cxn>
                <a:cxn ang="f100">
                  <a:pos x="f157" y="f158"/>
                </a:cxn>
                <a:cxn ang="f100">
                  <a:pos x="f159" y="f160"/>
                </a:cxn>
                <a:cxn ang="f100">
                  <a:pos x="f161" y="f162"/>
                </a:cxn>
                <a:cxn ang="f100">
                  <a:pos x="f163" y="f164"/>
                </a:cxn>
                <a:cxn ang="f100">
                  <a:pos x="f165" y="f166"/>
                </a:cxn>
                <a:cxn ang="f100">
                  <a:pos x="f167" y="f168"/>
                </a:cxn>
                <a:cxn ang="f100">
                  <a:pos x="f165" y="f169"/>
                </a:cxn>
                <a:cxn ang="f100">
                  <a:pos x="f170" y="f158"/>
                </a:cxn>
                <a:cxn ang="f100">
                  <a:pos x="f171" y="f172"/>
                </a:cxn>
                <a:cxn ang="f100">
                  <a:pos x="f173" y="f174"/>
                </a:cxn>
                <a:cxn ang="f100">
                  <a:pos x="f153" y="f154"/>
                </a:cxn>
              </a:cxnLst>
              <a:rect l="f149" t="f152" r="f150" b="f151"/>
              <a:pathLst>
                <a:path w="137" h="27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5" y="f26"/>
                  </a:cubicBezTo>
                  <a:cubicBezTo>
                    <a:pt x="f27" y="f1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5"/>
                  </a:cubicBezTo>
                  <a:cubicBezTo>
                    <a:pt x="f43" y="f44"/>
                    <a:pt x="f45" y="f46"/>
                    <a:pt x="f6" y="f24"/>
                  </a:cubicBezTo>
                  <a:cubicBezTo>
                    <a:pt x="f45" y="f47"/>
                    <a:pt x="f48" y="f49"/>
                    <a:pt x="f42" y="f50"/>
                  </a:cubicBezTo>
                  <a:cubicBezTo>
                    <a:pt x="f51" y="f52"/>
                    <a:pt x="f53" y="f54"/>
                    <a:pt x="f55" y="f21"/>
                  </a:cubicBezTo>
                  <a:cubicBezTo>
                    <a:pt x="f56" y="f57"/>
                    <a:pt x="f58" y="f59"/>
                    <a:pt x="f35" y="f60"/>
                  </a:cubicBezTo>
                  <a:cubicBezTo>
                    <a:pt x="f35" y="f61"/>
                    <a:pt x="f56" y="f62"/>
                    <a:pt x="f63" y="f7"/>
                  </a:cubicBezTo>
                  <a:cubicBezTo>
                    <a:pt x="f64" y="f7"/>
                    <a:pt x="f65" y="f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Freeform 25">
              <a:extLst>
                <a:ext uri="{FF2B5EF4-FFF2-40B4-BE49-F238E27FC236}">
                  <a16:creationId xmlns:a16="http://schemas.microsoft.com/office/drawing/2014/main" id="{59357960-79C7-C156-C2AF-D1DD1E4A4A9F}"/>
                </a:ext>
              </a:extLst>
            </p:cNvPr>
            <p:cNvSpPr/>
            <p:nvPr/>
          </p:nvSpPr>
          <p:spPr>
            <a:xfrm>
              <a:off x="8668082" y="4903826"/>
              <a:ext cx="92345" cy="1122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2"/>
                <a:gd name="f7" fmla="val 124"/>
                <a:gd name="f8" fmla="val 99"/>
                <a:gd name="f9" fmla="val 6"/>
                <a:gd name="f10" fmla="val 70"/>
                <a:gd name="f11" fmla="val 11"/>
                <a:gd name="f12" fmla="val 45"/>
                <a:gd name="f13" fmla="val 16"/>
                <a:gd name="f14" fmla="val 19"/>
                <a:gd name="f15" fmla="val 14"/>
                <a:gd name="f16" fmla="val 12"/>
                <a:gd name="f17" fmla="val 18"/>
                <a:gd name="f18" fmla="val 10"/>
                <a:gd name="f19" fmla="val 21"/>
                <a:gd name="f20" fmla="val 32"/>
                <a:gd name="f21" fmla="val 5"/>
                <a:gd name="f22" fmla="val 41"/>
                <a:gd name="f23" fmla="val 57"/>
                <a:gd name="f24" fmla="val 71"/>
                <a:gd name="f25" fmla="val 13"/>
                <a:gd name="f26" fmla="val 86"/>
                <a:gd name="f27" fmla="val 17"/>
                <a:gd name="f28" fmla="val 22"/>
                <a:gd name="f29" fmla="val 101"/>
                <a:gd name="f30" fmla="val 34"/>
                <a:gd name="f31" fmla="val 100"/>
                <a:gd name="f32" fmla="val 44"/>
                <a:gd name="f33" fmla="val 94"/>
                <a:gd name="f34" fmla="+- 0 0 -90"/>
                <a:gd name="f35" fmla="*/ f3 1 102"/>
                <a:gd name="f36" fmla="*/ f4 1 124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102"/>
                <a:gd name="f45" fmla="*/ f41 1 124"/>
                <a:gd name="f46" fmla="*/ 0 f42 1"/>
                <a:gd name="f47" fmla="*/ 99 f41 1"/>
                <a:gd name="f48" fmla="*/ 16 f42 1"/>
                <a:gd name="f49" fmla="*/ 19 f41 1"/>
                <a:gd name="f50" fmla="*/ 10 f42 1"/>
                <a:gd name="f51" fmla="*/ 18 f41 1"/>
                <a:gd name="f52" fmla="*/ 41 f42 1"/>
                <a:gd name="f53" fmla="*/ 0 f41 1"/>
                <a:gd name="f54" fmla="*/ 86 f42 1"/>
                <a:gd name="f55" fmla="*/ 17 f41 1"/>
                <a:gd name="f56" fmla="*/ 100 f42 1"/>
                <a:gd name="f57" fmla="*/ 44 f41 1"/>
                <a:gd name="f58" fmla="+- f43 0 f1"/>
                <a:gd name="f59" fmla="*/ f46 1 102"/>
                <a:gd name="f60" fmla="*/ f47 1 124"/>
                <a:gd name="f61" fmla="*/ f48 1 102"/>
                <a:gd name="f62" fmla="*/ f49 1 124"/>
                <a:gd name="f63" fmla="*/ f50 1 102"/>
                <a:gd name="f64" fmla="*/ f51 1 124"/>
                <a:gd name="f65" fmla="*/ f52 1 102"/>
                <a:gd name="f66" fmla="*/ f53 1 124"/>
                <a:gd name="f67" fmla="*/ f54 1 102"/>
                <a:gd name="f68" fmla="*/ f55 1 124"/>
                <a:gd name="f69" fmla="*/ f56 1 102"/>
                <a:gd name="f70" fmla="*/ f57 1 124"/>
                <a:gd name="f71" fmla="*/ 0 1 f44"/>
                <a:gd name="f72" fmla="*/ f38 1 f44"/>
                <a:gd name="f73" fmla="*/ 0 1 f45"/>
                <a:gd name="f74" fmla="*/ f39 1 f45"/>
                <a:gd name="f75" fmla="*/ f59 1 f44"/>
                <a:gd name="f76" fmla="*/ f60 1 f45"/>
                <a:gd name="f77" fmla="*/ f61 1 f44"/>
                <a:gd name="f78" fmla="*/ f62 1 f45"/>
                <a:gd name="f79" fmla="*/ f63 1 f44"/>
                <a:gd name="f80" fmla="*/ f64 1 f45"/>
                <a:gd name="f81" fmla="*/ f65 1 f44"/>
                <a:gd name="f82" fmla="*/ f66 1 f45"/>
                <a:gd name="f83" fmla="*/ f67 1 f44"/>
                <a:gd name="f84" fmla="*/ f68 1 f45"/>
                <a:gd name="f85" fmla="*/ f69 1 f44"/>
                <a:gd name="f86" fmla="*/ f70 1 f45"/>
                <a:gd name="f87" fmla="*/ f71 f35 1"/>
                <a:gd name="f88" fmla="*/ f72 f35 1"/>
                <a:gd name="f89" fmla="*/ f74 f36 1"/>
                <a:gd name="f90" fmla="*/ f73 f36 1"/>
                <a:gd name="f91" fmla="*/ f75 f35 1"/>
                <a:gd name="f92" fmla="*/ f76 f36 1"/>
                <a:gd name="f93" fmla="*/ f77 f35 1"/>
                <a:gd name="f94" fmla="*/ f78 f36 1"/>
                <a:gd name="f95" fmla="*/ f79 f35 1"/>
                <a:gd name="f96" fmla="*/ f80 f36 1"/>
                <a:gd name="f97" fmla="*/ f81 f35 1"/>
                <a:gd name="f98" fmla="*/ f82 f36 1"/>
                <a:gd name="f99" fmla="*/ f83 f35 1"/>
                <a:gd name="f100" fmla="*/ f84 f36 1"/>
                <a:gd name="f101" fmla="*/ f85 f35 1"/>
                <a:gd name="f102" fmla="*/ f8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8">
                  <a:pos x="f91" y="f92"/>
                </a:cxn>
                <a:cxn ang="f58">
                  <a:pos x="f93" y="f94"/>
                </a:cxn>
                <a:cxn ang="f58">
                  <a:pos x="f95" y="f96"/>
                </a:cxn>
                <a:cxn ang="f58">
                  <a:pos x="f97" y="f98"/>
                </a:cxn>
                <a:cxn ang="f58">
                  <a:pos x="f99" y="f100"/>
                </a:cxn>
                <a:cxn ang="f58">
                  <a:pos x="f101" y="f102"/>
                </a:cxn>
                <a:cxn ang="f58">
                  <a:pos x="f91" y="f92"/>
                </a:cxn>
              </a:cxnLst>
              <a:rect l="f87" t="f90" r="f88" b="f89"/>
              <a:pathLst>
                <a:path w="102" h="124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4"/>
                    <a:pt x="f16" y="f17"/>
                    <a:pt x="f18" y="f17"/>
                  </a:cubicBezTo>
                  <a:cubicBezTo>
                    <a:pt x="f19" y="f11"/>
                    <a:pt x="f20" y="f21"/>
                    <a:pt x="f22" y="f5"/>
                  </a:cubicBezTo>
                  <a:cubicBezTo>
                    <a:pt x="f23" y="f9"/>
                    <a:pt x="f24" y="f25"/>
                    <a:pt x="f26" y="f27"/>
                  </a:cubicBezTo>
                  <a:cubicBezTo>
                    <a:pt x="f6" y="f28"/>
                    <a:pt x="f29" y="f30"/>
                    <a:pt x="f31" y="f32"/>
                  </a:cubicBezTo>
                  <a:cubicBezTo>
                    <a:pt x="f33" y="f29"/>
                    <a:pt x="f20" y="f7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Freeform 26">
              <a:extLst>
                <a:ext uri="{FF2B5EF4-FFF2-40B4-BE49-F238E27FC236}">
                  <a16:creationId xmlns:a16="http://schemas.microsoft.com/office/drawing/2014/main" id="{8178F5AE-8381-F9F9-F83C-8ACA47ED2FFD}"/>
                </a:ext>
              </a:extLst>
            </p:cNvPr>
            <p:cNvSpPr/>
            <p:nvPr/>
          </p:nvSpPr>
          <p:spPr>
            <a:xfrm>
              <a:off x="8808726" y="3890909"/>
              <a:ext cx="255711" cy="1235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1"/>
                <a:gd name="f7" fmla="val 135"/>
                <a:gd name="f8" fmla="val 130"/>
                <a:gd name="f9" fmla="val 56"/>
                <a:gd name="f10" fmla="val 33"/>
                <a:gd name="f11" fmla="val 204"/>
                <a:gd name="f12" fmla="val 68"/>
                <a:gd name="f13" fmla="val 272"/>
                <a:gd name="f14" fmla="val 80"/>
                <a:gd name="f15" fmla="val 263"/>
                <a:gd name="f16" fmla="val 249"/>
                <a:gd name="f17" fmla="val 72"/>
                <a:gd name="f18" fmla="val 182"/>
                <a:gd name="f19" fmla="val 35"/>
                <a:gd name="f20" fmla="val 85"/>
                <a:gd name="f21" fmla="val 57"/>
                <a:gd name="f22" fmla="val 120"/>
                <a:gd name="f23" fmla="val 20"/>
                <a:gd name="f24" fmla="+- 0 0 -90"/>
                <a:gd name="f25" fmla="*/ f3 1 281"/>
                <a:gd name="f26" fmla="*/ f4 1 135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281"/>
                <a:gd name="f35" fmla="*/ f31 1 135"/>
                <a:gd name="f36" fmla="*/ 0 f32 1"/>
                <a:gd name="f37" fmla="*/ 130 f31 1"/>
                <a:gd name="f38" fmla="*/ 281 f32 1"/>
                <a:gd name="f39" fmla="*/ 68 f31 1"/>
                <a:gd name="f40" fmla="*/ 249 f32 1"/>
                <a:gd name="f41" fmla="*/ 72 f31 1"/>
                <a:gd name="f42" fmla="*/ 33 f32 1"/>
                <a:gd name="f43" fmla="*/ 120 f31 1"/>
                <a:gd name="f44" fmla="+- f33 0 f1"/>
                <a:gd name="f45" fmla="*/ f36 1 281"/>
                <a:gd name="f46" fmla="*/ f37 1 135"/>
                <a:gd name="f47" fmla="*/ f38 1 281"/>
                <a:gd name="f48" fmla="*/ f39 1 135"/>
                <a:gd name="f49" fmla="*/ f40 1 281"/>
                <a:gd name="f50" fmla="*/ f41 1 135"/>
                <a:gd name="f51" fmla="*/ f42 1 281"/>
                <a:gd name="f52" fmla="*/ f43 1 135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281" h="135">
                  <a:moveTo>
                    <a:pt x="f5" y="f8"/>
                  </a:moveTo>
                  <a:cubicBezTo>
                    <a:pt x="f9" y="f10"/>
                    <a:pt x="f11" y="f5"/>
                    <a:pt x="f6" y="f12"/>
                  </a:cubicBezTo>
                  <a:cubicBezTo>
                    <a:pt x="f13" y="f14"/>
                    <a:pt x="f15" y="f14"/>
                    <a:pt x="f16" y="f17"/>
                  </a:cubicBezTo>
                  <a:cubicBezTo>
                    <a:pt x="f18" y="f19"/>
                    <a:pt x="f20" y="f21"/>
                    <a:pt x="f10" y="f22"/>
                  </a:cubicBezTo>
                  <a:cubicBezTo>
                    <a:pt x="f23" y="f7"/>
                    <a:pt x="f23" y="f7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55" name="Rectángulo 59">
            <a:extLst>
              <a:ext uri="{FF2B5EF4-FFF2-40B4-BE49-F238E27FC236}">
                <a16:creationId xmlns:a16="http://schemas.microsoft.com/office/drawing/2014/main" id="{AB3FA339-76EC-4A4E-0B3B-B7ECE89F92C9}"/>
              </a:ext>
            </a:extLst>
          </p:cNvPr>
          <p:cNvSpPr/>
          <p:nvPr/>
        </p:nvSpPr>
        <p:spPr>
          <a:xfrm>
            <a:off x="-22731" y="4965704"/>
            <a:ext cx="8402421" cy="83146"/>
          </a:xfrm>
          <a:prstGeom prst="rect">
            <a:avLst/>
          </a:pr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47">
            <a:extLst>
              <a:ext uri="{FF2B5EF4-FFF2-40B4-BE49-F238E27FC236}">
                <a16:creationId xmlns:a16="http://schemas.microsoft.com/office/drawing/2014/main" id="{CD8F2C96-E58A-47CE-3F1E-7EFD7337F2A2}"/>
              </a:ext>
            </a:extLst>
          </p:cNvPr>
          <p:cNvSpPr/>
          <p:nvPr/>
        </p:nvSpPr>
        <p:spPr>
          <a:xfrm>
            <a:off x="0" y="1299225"/>
            <a:ext cx="9144000" cy="2940618"/>
          </a:xfrm>
          <a:prstGeom prst="rect">
            <a:avLst/>
          </a:prstGeom>
          <a:solidFill>
            <a:srgbClr val="72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Google Shape;284;p37">
            <a:extLst>
              <a:ext uri="{FF2B5EF4-FFF2-40B4-BE49-F238E27FC236}">
                <a16:creationId xmlns:a16="http://schemas.microsoft.com/office/drawing/2014/main" id="{819BA926-0D8B-B87B-AD41-697938C6615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en-US">
                <a:solidFill>
                  <a:srgbClr val="AD3333"/>
                </a:solidFill>
              </a:rPr>
              <a:t>Our evolution</a:t>
            </a:r>
          </a:p>
        </p:txBody>
      </p:sp>
      <p:sp>
        <p:nvSpPr>
          <p:cNvPr id="4" name="Google Shape;285;p37">
            <a:extLst>
              <a:ext uri="{FF2B5EF4-FFF2-40B4-BE49-F238E27FC236}">
                <a16:creationId xmlns:a16="http://schemas.microsoft.com/office/drawing/2014/main" id="{EE607092-9CBA-CB41-848F-5492226A9E2A}"/>
              </a:ext>
            </a:extLst>
          </p:cNvPr>
          <p:cNvSpPr txBox="1"/>
          <p:nvPr/>
        </p:nvSpPr>
        <p:spPr>
          <a:xfrm>
            <a:off x="749926" y="2923044"/>
            <a:ext cx="1753800" cy="415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2000</a:t>
            </a:r>
          </a:p>
        </p:txBody>
      </p:sp>
      <p:sp>
        <p:nvSpPr>
          <p:cNvPr id="5" name="Google Shape;286;p37">
            <a:extLst>
              <a:ext uri="{FF2B5EF4-FFF2-40B4-BE49-F238E27FC236}">
                <a16:creationId xmlns:a16="http://schemas.microsoft.com/office/drawing/2014/main" id="{84B9A360-DC78-1D4E-E067-B8C0F071D965}"/>
              </a:ext>
            </a:extLst>
          </p:cNvPr>
          <p:cNvSpPr txBox="1"/>
          <p:nvPr/>
        </p:nvSpPr>
        <p:spPr>
          <a:xfrm>
            <a:off x="749926" y="3259744"/>
            <a:ext cx="1753800" cy="8093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Jupiter is the biggest planet of them all</a:t>
            </a:r>
          </a:p>
        </p:txBody>
      </p:sp>
      <p:sp>
        <p:nvSpPr>
          <p:cNvPr id="6" name="Google Shape;287;p37">
            <a:extLst>
              <a:ext uri="{FF2B5EF4-FFF2-40B4-BE49-F238E27FC236}">
                <a16:creationId xmlns:a16="http://schemas.microsoft.com/office/drawing/2014/main" id="{CB3DE3F7-35C6-37D6-856B-91BEB7AEF25E}"/>
              </a:ext>
            </a:extLst>
          </p:cNvPr>
          <p:cNvSpPr txBox="1"/>
          <p:nvPr/>
        </p:nvSpPr>
        <p:spPr>
          <a:xfrm>
            <a:off x="2713692" y="2923044"/>
            <a:ext cx="1753800" cy="415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2010</a:t>
            </a:r>
          </a:p>
        </p:txBody>
      </p:sp>
      <p:sp>
        <p:nvSpPr>
          <p:cNvPr id="7" name="Google Shape;288;p37">
            <a:extLst>
              <a:ext uri="{FF2B5EF4-FFF2-40B4-BE49-F238E27FC236}">
                <a16:creationId xmlns:a16="http://schemas.microsoft.com/office/drawing/2014/main" id="{533D514E-40AF-B79D-6ADD-1E1097B6781F}"/>
              </a:ext>
            </a:extLst>
          </p:cNvPr>
          <p:cNvSpPr txBox="1"/>
          <p:nvPr/>
        </p:nvSpPr>
        <p:spPr>
          <a:xfrm>
            <a:off x="2711808" y="3259744"/>
            <a:ext cx="1753800" cy="8093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Saturn is a gas giant and the planet with rings</a:t>
            </a:r>
          </a:p>
        </p:txBody>
      </p:sp>
      <p:sp>
        <p:nvSpPr>
          <p:cNvPr id="8" name="Google Shape;289;p37">
            <a:extLst>
              <a:ext uri="{FF2B5EF4-FFF2-40B4-BE49-F238E27FC236}">
                <a16:creationId xmlns:a16="http://schemas.microsoft.com/office/drawing/2014/main" id="{40FE72E8-C8DE-977B-59FC-296F662A96C1}"/>
              </a:ext>
            </a:extLst>
          </p:cNvPr>
          <p:cNvSpPr txBox="1"/>
          <p:nvPr/>
        </p:nvSpPr>
        <p:spPr>
          <a:xfrm>
            <a:off x="4678390" y="2923044"/>
            <a:ext cx="1753800" cy="415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2022</a:t>
            </a:r>
          </a:p>
        </p:txBody>
      </p:sp>
      <p:sp>
        <p:nvSpPr>
          <p:cNvPr id="9" name="Google Shape;290;p37">
            <a:extLst>
              <a:ext uri="{FF2B5EF4-FFF2-40B4-BE49-F238E27FC236}">
                <a16:creationId xmlns:a16="http://schemas.microsoft.com/office/drawing/2014/main" id="{FE516F6A-F318-BE2F-F228-8776959E9866}"/>
              </a:ext>
            </a:extLst>
          </p:cNvPr>
          <p:cNvSpPr txBox="1"/>
          <p:nvPr/>
        </p:nvSpPr>
        <p:spPr>
          <a:xfrm>
            <a:off x="4676515" y="3259744"/>
            <a:ext cx="1753800" cy="8093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Neptune is the farthest planet from the Sun</a:t>
            </a:r>
          </a:p>
        </p:txBody>
      </p:sp>
      <p:sp>
        <p:nvSpPr>
          <p:cNvPr id="10" name="Google Shape;291;p37">
            <a:extLst>
              <a:ext uri="{FF2B5EF4-FFF2-40B4-BE49-F238E27FC236}">
                <a16:creationId xmlns:a16="http://schemas.microsoft.com/office/drawing/2014/main" id="{51DC507A-F296-700A-B2D4-733F2AAEA6E5}"/>
              </a:ext>
            </a:extLst>
          </p:cNvPr>
          <p:cNvSpPr txBox="1"/>
          <p:nvPr/>
        </p:nvSpPr>
        <p:spPr>
          <a:xfrm>
            <a:off x="6641223" y="2923044"/>
            <a:ext cx="1753800" cy="415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FFFFFF"/>
                </a:solidFill>
                <a:uFillTx/>
                <a:latin typeface="Bebas Neue"/>
                <a:ea typeface="Bebas Neue"/>
                <a:cs typeface="Bebas Neue"/>
              </a:rPr>
              <a:t>NOW</a:t>
            </a:r>
          </a:p>
        </p:txBody>
      </p:sp>
      <p:sp>
        <p:nvSpPr>
          <p:cNvPr id="11" name="Google Shape;292;p37">
            <a:extLst>
              <a:ext uri="{FF2B5EF4-FFF2-40B4-BE49-F238E27FC236}">
                <a16:creationId xmlns:a16="http://schemas.microsoft.com/office/drawing/2014/main" id="{9A1C8200-C637-A2BF-F2BC-9644DC96A209}"/>
              </a:ext>
            </a:extLst>
          </p:cNvPr>
          <p:cNvSpPr txBox="1"/>
          <p:nvPr/>
        </p:nvSpPr>
        <p:spPr>
          <a:xfrm>
            <a:off x="6639339" y="3259744"/>
            <a:ext cx="1753800" cy="8093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FFFFFF"/>
                </a:solidFill>
                <a:uFillTx/>
                <a:latin typeface="Work Sans"/>
                <a:ea typeface="Work Sans"/>
                <a:cs typeface="Work Sans"/>
              </a:rPr>
              <a:t>Pluto is now considered a dwarf planet</a:t>
            </a:r>
          </a:p>
        </p:txBody>
      </p:sp>
      <p:cxnSp>
        <p:nvCxnSpPr>
          <p:cNvPr id="12" name="Google Shape;293;p37">
            <a:extLst>
              <a:ext uri="{FF2B5EF4-FFF2-40B4-BE49-F238E27FC236}">
                <a16:creationId xmlns:a16="http://schemas.microsoft.com/office/drawing/2014/main" id="{16B523C3-5A80-B24A-B794-81CAE71A9BB6}"/>
              </a:ext>
            </a:extLst>
          </p:cNvPr>
          <p:cNvCxnSpPr/>
          <p:nvPr/>
        </p:nvCxnSpPr>
        <p:spPr>
          <a:xfrm>
            <a:off x="-43004" y="2650818"/>
            <a:ext cx="8481901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cxnSp>
        <p:nvCxnSpPr>
          <p:cNvPr id="13" name="Google Shape;294;p37">
            <a:extLst>
              <a:ext uri="{FF2B5EF4-FFF2-40B4-BE49-F238E27FC236}">
                <a16:creationId xmlns:a16="http://schemas.microsoft.com/office/drawing/2014/main" id="{DB919223-8A1A-720E-4663-CE684A342FB0}"/>
              </a:ext>
            </a:extLst>
          </p:cNvPr>
          <p:cNvCxnSpPr>
            <a:endCxn id="4" idx="0"/>
          </p:cNvCxnSpPr>
          <p:nvPr/>
        </p:nvCxnSpPr>
        <p:spPr>
          <a:xfrm>
            <a:off x="1626827" y="2657840"/>
            <a:ext cx="0" cy="265204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  <a:tailEnd type="arrow"/>
          </a:ln>
        </p:spPr>
      </p:cxnSp>
      <p:cxnSp>
        <p:nvCxnSpPr>
          <p:cNvPr id="14" name="Google Shape;295;p37">
            <a:extLst>
              <a:ext uri="{FF2B5EF4-FFF2-40B4-BE49-F238E27FC236}">
                <a16:creationId xmlns:a16="http://schemas.microsoft.com/office/drawing/2014/main" id="{0C543038-379A-5FBD-C38F-487CB7C52A6E}"/>
              </a:ext>
            </a:extLst>
          </p:cNvPr>
          <p:cNvCxnSpPr>
            <a:endCxn id="6" idx="0"/>
          </p:cNvCxnSpPr>
          <p:nvPr/>
        </p:nvCxnSpPr>
        <p:spPr>
          <a:xfrm>
            <a:off x="3590592" y="2643740"/>
            <a:ext cx="0" cy="279304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  <a:tailEnd type="arrow"/>
          </a:ln>
        </p:spPr>
      </p:cxnSp>
      <p:cxnSp>
        <p:nvCxnSpPr>
          <p:cNvPr id="15" name="Google Shape;296;p37">
            <a:extLst>
              <a:ext uri="{FF2B5EF4-FFF2-40B4-BE49-F238E27FC236}">
                <a16:creationId xmlns:a16="http://schemas.microsoft.com/office/drawing/2014/main" id="{16035FC3-56D9-7DA1-2FE7-298230EB2845}"/>
              </a:ext>
            </a:extLst>
          </p:cNvPr>
          <p:cNvCxnSpPr>
            <a:endCxn id="8" idx="0"/>
          </p:cNvCxnSpPr>
          <p:nvPr/>
        </p:nvCxnSpPr>
        <p:spPr>
          <a:xfrm>
            <a:off x="5555290" y="2657840"/>
            <a:ext cx="0" cy="265204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  <a:tailEnd type="arrow"/>
          </a:ln>
        </p:spPr>
      </p:cxnSp>
      <p:cxnSp>
        <p:nvCxnSpPr>
          <p:cNvPr id="16" name="Google Shape;297;p37">
            <a:extLst>
              <a:ext uri="{FF2B5EF4-FFF2-40B4-BE49-F238E27FC236}">
                <a16:creationId xmlns:a16="http://schemas.microsoft.com/office/drawing/2014/main" id="{15295152-4EF4-B952-6641-3DC5791D8FC0}"/>
              </a:ext>
            </a:extLst>
          </p:cNvPr>
          <p:cNvCxnSpPr>
            <a:endCxn id="10" idx="0"/>
          </p:cNvCxnSpPr>
          <p:nvPr/>
        </p:nvCxnSpPr>
        <p:spPr>
          <a:xfrm>
            <a:off x="7518123" y="2650937"/>
            <a:ext cx="0" cy="272107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  <a:tailEnd type="arrow"/>
          </a:ln>
        </p:spPr>
      </p:cxnSp>
      <p:cxnSp>
        <p:nvCxnSpPr>
          <p:cNvPr id="17" name="Google Shape;298;p37">
            <a:extLst>
              <a:ext uri="{FF2B5EF4-FFF2-40B4-BE49-F238E27FC236}">
                <a16:creationId xmlns:a16="http://schemas.microsoft.com/office/drawing/2014/main" id="{8E6551BA-5E68-7A4B-C7FC-1BA26746A008}"/>
              </a:ext>
            </a:extLst>
          </p:cNvPr>
          <p:cNvCxnSpPr/>
          <p:nvPr/>
        </p:nvCxnSpPr>
        <p:spPr>
          <a:xfrm>
            <a:off x="-14328" y="294372"/>
            <a:ext cx="1998603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grpSp>
        <p:nvGrpSpPr>
          <p:cNvPr id="18" name="Google Shape;299;p37">
            <a:extLst>
              <a:ext uri="{FF2B5EF4-FFF2-40B4-BE49-F238E27FC236}">
                <a16:creationId xmlns:a16="http://schemas.microsoft.com/office/drawing/2014/main" id="{653C45D0-6853-6400-7351-B195B808246F}"/>
              </a:ext>
            </a:extLst>
          </p:cNvPr>
          <p:cNvGrpSpPr/>
          <p:nvPr/>
        </p:nvGrpSpPr>
        <p:grpSpPr>
          <a:xfrm>
            <a:off x="5319915" y="1669301"/>
            <a:ext cx="467011" cy="465969"/>
            <a:chOff x="5319915" y="1669301"/>
            <a:chExt cx="467011" cy="465969"/>
          </a:xfrm>
        </p:grpSpPr>
        <p:sp>
          <p:nvSpPr>
            <p:cNvPr id="19" name="Google Shape;300;p37">
              <a:extLst>
                <a:ext uri="{FF2B5EF4-FFF2-40B4-BE49-F238E27FC236}">
                  <a16:creationId xmlns:a16="http://schemas.microsoft.com/office/drawing/2014/main" id="{86CA8001-986D-F876-9DF1-BE2A2A818CBC}"/>
                </a:ext>
              </a:extLst>
            </p:cNvPr>
            <p:cNvSpPr/>
            <p:nvPr/>
          </p:nvSpPr>
          <p:spPr>
            <a:xfrm>
              <a:off x="5413110" y="1951987"/>
              <a:ext cx="35213" cy="1004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55"/>
                <a:gd name="f4" fmla="val 3009"/>
                <a:gd name="f5" fmla="val 372"/>
                <a:gd name="f6" fmla="val 558"/>
                <a:gd name="f7" fmla="val 496"/>
                <a:gd name="f8" fmla="val 2482"/>
                <a:gd name="f9" fmla="val 31"/>
                <a:gd name="f10" fmla="val 2513"/>
                <a:gd name="f11" fmla="val 2978"/>
                <a:gd name="f12" fmla="val 776"/>
                <a:gd name="f13" fmla="val 931"/>
                <a:gd name="f14" fmla="val 2885"/>
                <a:gd name="f15" fmla="val 2730"/>
                <a:gd name="f16" fmla="val 279"/>
                <a:gd name="f17" fmla="val 124"/>
                <a:gd name="f18" fmla="*/ f0 1 1055"/>
                <a:gd name="f19" fmla="*/ f1 1 3009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1055"/>
                <a:gd name="f26" fmla="*/ f23 1 3009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1055" h="3009">
                  <a:moveTo>
                    <a:pt x="f5" y="f2"/>
                  </a:moveTo>
                  <a:cubicBezTo>
                    <a:pt x="f2" y="f2"/>
                    <a:pt x="f2" y="f6"/>
                    <a:pt x="f5" y="f6"/>
                  </a:cubicBezTo>
                  <a:lnTo>
                    <a:pt x="f7" y="f6"/>
                  </a:lnTo>
                  <a:lnTo>
                    <a:pt x="f7" y="f8"/>
                  </a:lnTo>
                  <a:lnTo>
                    <a:pt x="f5" y="f8"/>
                  </a:lnTo>
                  <a:cubicBezTo>
                    <a:pt x="f9" y="f10"/>
                    <a:pt x="f9" y="f11"/>
                    <a:pt x="f5" y="f4"/>
                  </a:cubicBezTo>
                  <a:lnTo>
                    <a:pt x="f12" y="f4"/>
                  </a:lnTo>
                  <a:cubicBezTo>
                    <a:pt x="f13" y="f4"/>
                    <a:pt x="f3" y="f14"/>
                    <a:pt x="f3" y="f15"/>
                  </a:cubicBezTo>
                  <a:lnTo>
                    <a:pt x="f3" y="f16"/>
                  </a:lnTo>
                  <a:cubicBezTo>
                    <a:pt x="f3" y="f17"/>
                    <a:pt x="f13" y="f2"/>
                    <a:pt x="f12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301;p37">
              <a:extLst>
                <a:ext uri="{FF2B5EF4-FFF2-40B4-BE49-F238E27FC236}">
                  <a16:creationId xmlns:a16="http://schemas.microsoft.com/office/drawing/2014/main" id="{4A6ED447-0A48-4183-23C5-203EFAA95BC2}"/>
                </a:ext>
              </a:extLst>
            </p:cNvPr>
            <p:cNvSpPr/>
            <p:nvPr/>
          </p:nvSpPr>
          <p:spPr>
            <a:xfrm>
              <a:off x="5765127" y="1751112"/>
              <a:ext cx="21799" cy="185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3"/>
                <a:gd name="f4" fmla="val 556"/>
                <a:gd name="f5" fmla="val 373"/>
                <a:gd name="f6" fmla="val 125"/>
                <a:gd name="f7" fmla="val 1"/>
                <a:gd name="f8" fmla="val 311"/>
                <a:gd name="f9" fmla="val 187"/>
                <a:gd name="f10" fmla="val 466"/>
                <a:gd name="f11" fmla="val 238"/>
                <a:gd name="f12" fmla="val 528"/>
                <a:gd name="f13" fmla="val 307"/>
                <a:gd name="f14" fmla="val 555"/>
                <a:gd name="f15" fmla="val 376"/>
                <a:gd name="f16" fmla="val 514"/>
                <a:gd name="f17" fmla="val 652"/>
                <a:gd name="f18" fmla="val 445"/>
                <a:gd name="f19" fmla="val 280"/>
                <a:gd name="f20" fmla="val 124"/>
                <a:gd name="f21" fmla="*/ f0 1 653"/>
                <a:gd name="f22" fmla="*/ f1 1 556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653"/>
                <a:gd name="f29" fmla="*/ f26 1 556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653" h="5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7" y="f19"/>
                  </a:cubicBezTo>
                  <a:cubicBezTo>
                    <a:pt x="f17" y="f20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302;p37">
              <a:extLst>
                <a:ext uri="{FF2B5EF4-FFF2-40B4-BE49-F238E27FC236}">
                  <a16:creationId xmlns:a16="http://schemas.microsoft.com/office/drawing/2014/main" id="{0B542BB7-2D8A-C889-1390-B8726006B9EF}"/>
                </a:ext>
              </a:extLst>
            </p:cNvPr>
            <p:cNvSpPr/>
            <p:nvPr/>
          </p:nvSpPr>
          <p:spPr>
            <a:xfrm>
              <a:off x="5319915" y="1669301"/>
              <a:ext cx="467002" cy="4659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991"/>
                <a:gd name="f4" fmla="val 13960"/>
                <a:gd name="f5" fmla="val 1117"/>
                <a:gd name="f6" fmla="val 7632"/>
                <a:gd name="f7" fmla="val 8190"/>
                <a:gd name="f8" fmla="val 559"/>
                <a:gd name="f9" fmla="val 11788"/>
                <a:gd name="f10" fmla="val 12316"/>
                <a:gd name="f11" fmla="val 13432"/>
                <a:gd name="f12" fmla="val 6018"/>
                <a:gd name="f13" fmla="val 5460"/>
                <a:gd name="f14" fmla="val 7104"/>
                <a:gd name="f15" fmla="val 5739"/>
                <a:gd name="f16" fmla="val 5584"/>
                <a:gd name="f17" fmla="val 5491"/>
                <a:gd name="f18" fmla="val 7228"/>
                <a:gd name="f19" fmla="val 7352"/>
                <a:gd name="f20" fmla="val 12595"/>
                <a:gd name="f21" fmla="val 12750"/>
                <a:gd name="f22" fmla="val 12874"/>
                <a:gd name="f23" fmla="val 13401"/>
                <a:gd name="f24" fmla="val 4932"/>
                <a:gd name="f25" fmla="val 6267"/>
                <a:gd name="f26" fmla="val 6112"/>
                <a:gd name="f27" fmla="val 4808"/>
                <a:gd name="f28" fmla="val 6019"/>
                <a:gd name="f29" fmla="val 4653"/>
                <a:gd name="f30" fmla="val 4374"/>
                <a:gd name="f31" fmla="val 6546"/>
                <a:gd name="f32" fmla="val 1396"/>
                <a:gd name="f33" fmla="val 1551"/>
                <a:gd name="f34" fmla="val 1644"/>
                <a:gd name="f35" fmla="val 11509"/>
                <a:gd name="f36" fmla="val 11354"/>
                <a:gd name="f37" fmla="val 1520"/>
                <a:gd name="f38" fmla="val 11230"/>
                <a:gd name="f39" fmla="val 8748"/>
                <a:gd name="f40" fmla="val 8624"/>
                <a:gd name="f41" fmla="val 8469"/>
                <a:gd name="f42" fmla="val 280"/>
                <a:gd name="f43" fmla="val 1"/>
                <a:gd name="f44" fmla="val 217"/>
                <a:gd name="f45" fmla="val 124"/>
                <a:gd name="f46" fmla="val 32"/>
                <a:gd name="f47" fmla="val 93"/>
                <a:gd name="f48" fmla="val 94"/>
                <a:gd name="f49" fmla="val 31"/>
                <a:gd name="f50" fmla="val 125"/>
                <a:gd name="f51" fmla="val 218"/>
                <a:gd name="f52" fmla="val 13680"/>
                <a:gd name="f53" fmla="val 13835"/>
                <a:gd name="f54" fmla="val 13959"/>
                <a:gd name="f55" fmla="val 3971"/>
                <a:gd name="f56" fmla="val 3785"/>
                <a:gd name="f57" fmla="val 13827"/>
                <a:gd name="f58" fmla="val 3692"/>
                <a:gd name="f59" fmla="val 13695"/>
                <a:gd name="f60" fmla="val 13564"/>
                <a:gd name="f61" fmla="val 4902"/>
                <a:gd name="f62" fmla="val 1521"/>
                <a:gd name="f63" fmla="val 1691"/>
                <a:gd name="f64" fmla="val 13571"/>
                <a:gd name="f65" fmla="val 1777"/>
                <a:gd name="f66" fmla="val 13711"/>
                <a:gd name="f67" fmla="val 13850"/>
                <a:gd name="f68" fmla="val 13990"/>
                <a:gd name="f69" fmla="val 13897"/>
                <a:gd name="f70" fmla="val 13773"/>
                <a:gd name="f71" fmla="*/ f0 1 13991"/>
                <a:gd name="f72" fmla="*/ f1 1 13960"/>
                <a:gd name="f73" fmla="val f2"/>
                <a:gd name="f74" fmla="val f3"/>
                <a:gd name="f75" fmla="val f4"/>
                <a:gd name="f76" fmla="+- f75 0 f73"/>
                <a:gd name="f77" fmla="+- f74 0 f73"/>
                <a:gd name="f78" fmla="*/ f77 1 13991"/>
                <a:gd name="f79" fmla="*/ f76 1 13960"/>
                <a:gd name="f80" fmla="*/ f73 1 f78"/>
                <a:gd name="f81" fmla="*/ f74 1 f78"/>
                <a:gd name="f82" fmla="*/ f73 1 f79"/>
                <a:gd name="f83" fmla="*/ f75 1 f79"/>
                <a:gd name="f84" fmla="*/ f80 f71 1"/>
                <a:gd name="f85" fmla="*/ f81 f71 1"/>
                <a:gd name="f86" fmla="*/ f83 f72 1"/>
                <a:gd name="f87" fmla="*/ f82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13991" h="13960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6"/>
                  </a:lnTo>
                  <a:close/>
                  <a:moveTo>
                    <a:pt x="f5" y="f9"/>
                  </a:moveTo>
                  <a:lnTo>
                    <a:pt x="f5" y="f10"/>
                  </a:lnTo>
                  <a:lnTo>
                    <a:pt x="f8" y="f10"/>
                  </a:lnTo>
                  <a:lnTo>
                    <a:pt x="f8" y="f9"/>
                  </a:lnTo>
                  <a:close/>
                  <a:moveTo>
                    <a:pt x="f11" y="f6"/>
                  </a:moveTo>
                  <a:lnTo>
                    <a:pt x="f11" y="f10"/>
                  </a:lnTo>
                  <a:lnTo>
                    <a:pt x="f12" y="f10"/>
                  </a:lnTo>
                  <a:lnTo>
                    <a:pt x="f12" y="f6"/>
                  </a:lnTo>
                  <a:close/>
                  <a:moveTo>
                    <a:pt x="f11" y="f13"/>
                  </a:moveTo>
                  <a:lnTo>
                    <a:pt x="f11" y="f14"/>
                  </a:lnTo>
                  <a:lnTo>
                    <a:pt x="f15" y="f14"/>
                  </a:lnTo>
                  <a:cubicBezTo>
                    <a:pt x="f16" y="f14"/>
                    <a:pt x="f17" y="f18"/>
                    <a:pt x="f17" y="f19"/>
                  </a:cubicBezTo>
                  <a:lnTo>
                    <a:pt x="f17" y="f20"/>
                  </a:lnTo>
                  <a:cubicBezTo>
                    <a:pt x="f13" y="f21"/>
                    <a:pt x="f16" y="f22"/>
                    <a:pt x="f15" y="f22"/>
                  </a:cubicBezTo>
                  <a:lnTo>
                    <a:pt x="f11" y="f22"/>
                  </a:lnTo>
                  <a:lnTo>
                    <a:pt x="f11" y="f23"/>
                  </a:lnTo>
                  <a:lnTo>
                    <a:pt x="f24" y="f23"/>
                  </a:lnTo>
                  <a:lnTo>
                    <a:pt x="f24" y="f25"/>
                  </a:lnTo>
                  <a:cubicBezTo>
                    <a:pt x="f24" y="f26"/>
                    <a:pt x="f27" y="f28"/>
                    <a:pt x="f29" y="f28"/>
                  </a:cubicBezTo>
                  <a:lnTo>
                    <a:pt x="f8" y="f28"/>
                  </a:lnTo>
                  <a:lnTo>
                    <a:pt x="f8" y="f13"/>
                  </a:lnTo>
                  <a:close/>
                  <a:moveTo>
                    <a:pt x="f30" y="f31"/>
                  </a:moveTo>
                  <a:lnTo>
                    <a:pt x="f30" y="f23"/>
                  </a:lnTo>
                  <a:lnTo>
                    <a:pt x="f8" y="f11"/>
                  </a:lnTo>
                  <a:lnTo>
                    <a:pt x="f8" y="f22"/>
                  </a:lnTo>
                  <a:lnTo>
                    <a:pt x="f32" y="f22"/>
                  </a:lnTo>
                  <a:cubicBezTo>
                    <a:pt x="f33" y="f22"/>
                    <a:pt x="f34" y="f21"/>
                    <a:pt x="f34" y="f20"/>
                  </a:cubicBezTo>
                  <a:lnTo>
                    <a:pt x="f34" y="f35"/>
                  </a:lnTo>
                  <a:cubicBezTo>
                    <a:pt x="f34" y="f36"/>
                    <a:pt x="f37" y="f38"/>
                    <a:pt x="f32" y="f38"/>
                  </a:cubicBezTo>
                  <a:lnTo>
                    <a:pt x="f8" y="f38"/>
                  </a:lnTo>
                  <a:lnTo>
                    <a:pt x="f8" y="f39"/>
                  </a:lnTo>
                  <a:lnTo>
                    <a:pt x="f32" y="f39"/>
                  </a:lnTo>
                  <a:cubicBezTo>
                    <a:pt x="f37" y="f39"/>
                    <a:pt x="f34" y="f40"/>
                    <a:pt x="f34" y="f41"/>
                  </a:cubicBezTo>
                  <a:lnTo>
                    <a:pt x="f34" y="f19"/>
                  </a:lnTo>
                  <a:cubicBezTo>
                    <a:pt x="f34" y="f18"/>
                    <a:pt x="f37" y="f14"/>
                    <a:pt x="f32" y="f14"/>
                  </a:cubicBezTo>
                  <a:lnTo>
                    <a:pt x="f8" y="f14"/>
                  </a:lnTo>
                  <a:lnTo>
                    <a:pt x="f8" y="f31"/>
                  </a:lnTo>
                  <a:close/>
                  <a:moveTo>
                    <a:pt x="f42" y="f43"/>
                  </a:moveTo>
                  <a:cubicBezTo>
                    <a:pt x="f44" y="f43"/>
                    <a:pt x="f45" y="f46"/>
                    <a:pt x="f47" y="f48"/>
                  </a:cubicBezTo>
                  <a:cubicBezTo>
                    <a:pt x="f49" y="f50"/>
                    <a:pt x="f2" y="f51"/>
                    <a:pt x="f2" y="f42"/>
                  </a:cubicBezTo>
                  <a:lnTo>
                    <a:pt x="f2" y="f52"/>
                  </a:lnTo>
                  <a:cubicBezTo>
                    <a:pt x="f2" y="f53"/>
                    <a:pt x="f45" y="f4"/>
                    <a:pt x="f42" y="f4"/>
                  </a:cubicBezTo>
                  <a:lnTo>
                    <a:pt x="f52" y="f4"/>
                  </a:lnTo>
                  <a:cubicBezTo>
                    <a:pt x="f53" y="f4"/>
                    <a:pt x="f54" y="f53"/>
                    <a:pt x="f54" y="f52"/>
                  </a:cubicBezTo>
                  <a:lnTo>
                    <a:pt x="f54" y="f55"/>
                  </a:lnTo>
                  <a:cubicBezTo>
                    <a:pt x="f54" y="f56"/>
                    <a:pt x="f57" y="f58"/>
                    <a:pt x="f59" y="f58"/>
                  </a:cubicBezTo>
                  <a:cubicBezTo>
                    <a:pt x="f60" y="f58"/>
                    <a:pt x="f11" y="f56"/>
                    <a:pt x="f11" y="f55"/>
                  </a:cubicBezTo>
                  <a:lnTo>
                    <a:pt x="f11" y="f61"/>
                  </a:lnTo>
                  <a:lnTo>
                    <a:pt x="f8" y="f61"/>
                  </a:lnTo>
                  <a:lnTo>
                    <a:pt x="f8" y="f8"/>
                  </a:lnTo>
                  <a:lnTo>
                    <a:pt x="f11" y="f8"/>
                  </a:lnTo>
                  <a:lnTo>
                    <a:pt x="f11" y="f62"/>
                  </a:lnTo>
                  <a:cubicBezTo>
                    <a:pt x="f11" y="f63"/>
                    <a:pt x="f64" y="f65"/>
                    <a:pt x="f66" y="f65"/>
                  </a:cubicBezTo>
                  <a:cubicBezTo>
                    <a:pt x="f67" y="f65"/>
                    <a:pt x="f68" y="f63"/>
                    <a:pt x="f68" y="f62"/>
                  </a:cubicBezTo>
                  <a:lnTo>
                    <a:pt x="f68" y="f42"/>
                  </a:lnTo>
                  <a:cubicBezTo>
                    <a:pt x="f68" y="f51"/>
                    <a:pt x="f54" y="f50"/>
                    <a:pt x="f69" y="f48"/>
                  </a:cubicBezTo>
                  <a:cubicBezTo>
                    <a:pt x="f53" y="f46"/>
                    <a:pt x="f70" y="f43"/>
                    <a:pt x="f66" y="f43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303;p37">
              <a:extLst>
                <a:ext uri="{FF2B5EF4-FFF2-40B4-BE49-F238E27FC236}">
                  <a16:creationId xmlns:a16="http://schemas.microsoft.com/office/drawing/2014/main" id="{07BF7CC8-E97E-F954-A144-D0FE19FAB2F5}"/>
                </a:ext>
              </a:extLst>
            </p:cNvPr>
            <p:cNvSpPr/>
            <p:nvPr/>
          </p:nvSpPr>
          <p:spPr>
            <a:xfrm>
              <a:off x="5605674" y="1943438"/>
              <a:ext cx="78738" cy="1193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59"/>
                <a:gd name="f4" fmla="val 3576"/>
                <a:gd name="f5" fmla="val 280"/>
                <a:gd name="f6" fmla="val 140"/>
                <a:gd name="f7" fmla="val 1"/>
                <a:gd name="f8" fmla="val 86"/>
                <a:gd name="f9" fmla="val 256"/>
                <a:gd name="f10" fmla="val 1311"/>
                <a:gd name="f11" fmla="val 1838"/>
                <a:gd name="f12" fmla="val 373"/>
                <a:gd name="f13" fmla="val 2303"/>
                <a:gd name="f14" fmla="val 900"/>
                <a:gd name="f15" fmla="val 2427"/>
                <a:gd name="f16" fmla="val 3017"/>
                <a:gd name="f17" fmla="val 342"/>
                <a:gd name="f18" fmla="val 3575"/>
                <a:gd name="f19" fmla="val 1986"/>
                <a:gd name="f20" fmla="val 2358"/>
                <a:gd name="f21" fmla="val 1428"/>
                <a:gd name="f22" fmla="val 1955"/>
                <a:gd name="f23" fmla="val 2327"/>
                <a:gd name="f24" fmla="val 2188"/>
                <a:gd name="f25" fmla="val 2048"/>
                <a:gd name="f26" fmla="val 1908"/>
                <a:gd name="f27" fmla="val 1769"/>
                <a:gd name="f28" fmla="val 1738"/>
                <a:gd name="f29" fmla="val 1683"/>
                <a:gd name="f30" fmla="val 1451"/>
                <a:gd name="f31" fmla="val 1869"/>
                <a:gd name="f32" fmla="val 1164"/>
                <a:gd name="f33" fmla="val 877"/>
                <a:gd name="f34" fmla="val 590"/>
                <a:gd name="f35" fmla="val 559"/>
                <a:gd name="f36" fmla="val 419"/>
                <a:gd name="f37" fmla="*/ f0 1 2359"/>
                <a:gd name="f38" fmla="*/ f1 1 3576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2359"/>
                <a:gd name="f45" fmla="*/ f42 1 3576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2359" h="357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5"/>
                  </a:cubicBezTo>
                  <a:lnTo>
                    <a:pt x="f14" y="f16"/>
                  </a:lnTo>
                  <a:lnTo>
                    <a:pt x="f17" y="f16"/>
                  </a:lnTo>
                  <a:cubicBezTo>
                    <a:pt x="f7" y="f16"/>
                    <a:pt x="f7" y="f18"/>
                    <a:pt x="f17" y="f18"/>
                  </a:cubicBezTo>
                  <a:lnTo>
                    <a:pt x="f19" y="f18"/>
                  </a:lnTo>
                  <a:cubicBezTo>
                    <a:pt x="f20" y="f18"/>
                    <a:pt x="f20" y="f16"/>
                    <a:pt x="f19" y="f16"/>
                  </a:cubicBezTo>
                  <a:lnTo>
                    <a:pt x="f21" y="f16"/>
                  </a:lnTo>
                  <a:lnTo>
                    <a:pt x="f21" y="f15"/>
                  </a:lnTo>
                  <a:cubicBezTo>
                    <a:pt x="f22" y="f13"/>
                    <a:pt x="f23" y="f11"/>
                    <a:pt x="f23" y="f10"/>
                  </a:cubicBezTo>
                  <a:lnTo>
                    <a:pt x="f23" y="f9"/>
                  </a:lnTo>
                  <a:cubicBezTo>
                    <a:pt x="f23" y="f8"/>
                    <a:pt x="f24" y="f2"/>
                    <a:pt x="f25" y="f2"/>
                  </a:cubicBezTo>
                  <a:cubicBezTo>
                    <a:pt x="f26" y="f2"/>
                    <a:pt x="f27" y="f8"/>
                    <a:pt x="f27" y="f9"/>
                  </a:cubicBezTo>
                  <a:lnTo>
                    <a:pt x="f27" y="f10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29"/>
                    <a:pt x="f35" y="f10"/>
                  </a:cubicBezTo>
                  <a:lnTo>
                    <a:pt x="f35" y="f9"/>
                  </a:lnTo>
                  <a:cubicBezTo>
                    <a:pt x="f35" y="f8"/>
                    <a:pt x="f36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304;p37">
              <a:extLst>
                <a:ext uri="{FF2B5EF4-FFF2-40B4-BE49-F238E27FC236}">
                  <a16:creationId xmlns:a16="http://schemas.microsoft.com/office/drawing/2014/main" id="{0D1D3A71-475A-8095-3AFC-C7DCECC1F16D}"/>
                </a:ext>
              </a:extLst>
            </p:cNvPr>
            <p:cNvSpPr/>
            <p:nvPr/>
          </p:nvSpPr>
          <p:spPr>
            <a:xfrm>
              <a:off x="5558043" y="1959193"/>
              <a:ext cx="29809" cy="187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3"/>
                <a:gd name="f4" fmla="val 561"/>
                <a:gd name="f5" fmla="val 612"/>
                <a:gd name="f6" fmla="val 605"/>
                <a:gd name="f7" fmla="val 598"/>
                <a:gd name="f8" fmla="val 590"/>
                <a:gd name="f9" fmla="val 1"/>
                <a:gd name="f10" fmla="val 342"/>
                <a:gd name="f11" fmla="val 32"/>
                <a:gd name="f12" fmla="val 498"/>
                <a:gd name="f13" fmla="val 560"/>
                <a:gd name="f14" fmla="*/ f0 1 893"/>
                <a:gd name="f15" fmla="*/ f1 1 56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893"/>
                <a:gd name="f22" fmla="*/ f19 1 56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893" h="561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lnTo>
                    <a:pt x="f10" y="f9"/>
                  </a:lnTo>
                  <a:cubicBezTo>
                    <a:pt x="f9" y="f11"/>
                    <a:pt x="f9" y="f12"/>
                    <a:pt x="f10" y="f13"/>
                  </a:cubicBezTo>
                  <a:lnTo>
                    <a:pt x="f8" y="f13"/>
                  </a:lnTo>
                  <a:cubicBezTo>
                    <a:pt x="f7" y="f13"/>
                    <a:pt x="f6" y="f4"/>
                    <a:pt x="f5" y="f4"/>
                  </a:cubicBezTo>
                  <a:cubicBezTo>
                    <a:pt x="f3" y="f4"/>
                    <a:pt x="f3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305;p37">
              <a:extLst>
                <a:ext uri="{FF2B5EF4-FFF2-40B4-BE49-F238E27FC236}">
                  <a16:creationId xmlns:a16="http://schemas.microsoft.com/office/drawing/2014/main" id="{4989707E-042F-948C-3964-D397B759974A}"/>
                </a:ext>
              </a:extLst>
            </p:cNvPr>
            <p:cNvSpPr/>
            <p:nvPr/>
          </p:nvSpPr>
          <p:spPr>
            <a:xfrm>
              <a:off x="5701174" y="1959193"/>
              <a:ext cx="29836" cy="187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4"/>
                <a:gd name="f4" fmla="val 561"/>
                <a:gd name="f5" fmla="val 281"/>
                <a:gd name="f6" fmla="val 1"/>
                <a:gd name="f7" fmla="val 289"/>
                <a:gd name="f8" fmla="val 296"/>
                <a:gd name="f9" fmla="val 560"/>
                <a:gd name="f10" fmla="val 304"/>
                <a:gd name="f11" fmla="val 583"/>
                <a:gd name="f12" fmla="val 893"/>
                <a:gd name="f13" fmla="val 498"/>
                <a:gd name="f14" fmla="val 32"/>
                <a:gd name="f15" fmla="*/ f0 1 894"/>
                <a:gd name="f16" fmla="*/ f1 1 561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894"/>
                <a:gd name="f23" fmla="*/ f20 1 561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894" h="561">
                  <a:moveTo>
                    <a:pt x="f5" y="f2"/>
                  </a:moveTo>
                  <a:cubicBezTo>
                    <a:pt x="f6" y="f2"/>
                    <a:pt x="f6" y="f4"/>
                    <a:pt x="f5" y="f4"/>
                  </a:cubicBezTo>
                  <a:cubicBezTo>
                    <a:pt x="f7" y="f4"/>
                    <a:pt x="f8" y="f9"/>
                    <a:pt x="f10" y="f9"/>
                  </a:cubicBezTo>
                  <a:lnTo>
                    <a:pt x="f11" y="f9"/>
                  </a:lnTo>
                  <a:cubicBezTo>
                    <a:pt x="f12" y="f13"/>
                    <a:pt x="f12" y="f14"/>
                    <a:pt x="f11" y="f6"/>
                  </a:cubicBezTo>
                  <a:lnTo>
                    <a:pt x="f10" y="f6"/>
                  </a:lnTo>
                  <a:cubicBezTo>
                    <a:pt x="f8" y="f2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306;p37">
              <a:extLst>
                <a:ext uri="{FF2B5EF4-FFF2-40B4-BE49-F238E27FC236}">
                  <a16:creationId xmlns:a16="http://schemas.microsoft.com/office/drawing/2014/main" id="{D4BFF801-2CEC-FF5C-AE37-EFB0FA3E99F0}"/>
                </a:ext>
              </a:extLst>
            </p:cNvPr>
            <p:cNvSpPr/>
            <p:nvPr/>
          </p:nvSpPr>
          <p:spPr>
            <a:xfrm>
              <a:off x="5536317" y="1995449"/>
              <a:ext cx="53876" cy="186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14"/>
                <a:gd name="f4" fmla="val 560"/>
                <a:gd name="f5" fmla="val 342"/>
                <a:gd name="f6" fmla="val 1"/>
                <a:gd name="f7" fmla="val 559"/>
                <a:gd name="f8" fmla="val 1241"/>
                <a:gd name="f9" fmla="val 1613"/>
                <a:gd name="f10" fmla="*/ f0 1 1614"/>
                <a:gd name="f11" fmla="*/ f1 1 560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614"/>
                <a:gd name="f18" fmla="*/ f15 1 560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614" h="560">
                  <a:moveTo>
                    <a:pt x="f5" y="f6"/>
                  </a:moveTo>
                  <a:cubicBezTo>
                    <a:pt x="f2" y="f6"/>
                    <a:pt x="f2" y="f7"/>
                    <a:pt x="f5" y="f7"/>
                  </a:cubicBezTo>
                  <a:lnTo>
                    <a:pt x="f8" y="f7"/>
                  </a:lnTo>
                  <a:cubicBezTo>
                    <a:pt x="f9" y="f7"/>
                    <a:pt x="f9" y="f6"/>
                    <a:pt x="f8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307;p37">
              <a:extLst>
                <a:ext uri="{FF2B5EF4-FFF2-40B4-BE49-F238E27FC236}">
                  <a16:creationId xmlns:a16="http://schemas.microsoft.com/office/drawing/2014/main" id="{9693AE11-BB4F-A262-D0CB-83BA0342E7FF}"/>
                </a:ext>
              </a:extLst>
            </p:cNvPr>
            <p:cNvSpPr/>
            <p:nvPr/>
          </p:nvSpPr>
          <p:spPr>
            <a:xfrm>
              <a:off x="5698869" y="1995449"/>
              <a:ext cx="53876" cy="186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14"/>
                <a:gd name="f4" fmla="val 560"/>
                <a:gd name="f5" fmla="val 373"/>
                <a:gd name="f6" fmla="val 1"/>
                <a:gd name="f7" fmla="val 559"/>
                <a:gd name="f8" fmla="val 1272"/>
                <a:gd name="f9" fmla="val 1613"/>
                <a:gd name="f10" fmla="*/ f0 1 1614"/>
                <a:gd name="f11" fmla="*/ f1 1 560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614"/>
                <a:gd name="f18" fmla="*/ f15 1 560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614" h="560">
                  <a:moveTo>
                    <a:pt x="f5" y="f6"/>
                  </a:moveTo>
                  <a:cubicBezTo>
                    <a:pt x="f2" y="f6"/>
                    <a:pt x="f2" y="f7"/>
                    <a:pt x="f5" y="f7"/>
                  </a:cubicBezTo>
                  <a:lnTo>
                    <a:pt x="f8" y="f7"/>
                  </a:lnTo>
                  <a:cubicBezTo>
                    <a:pt x="f9" y="f7"/>
                    <a:pt x="f9" y="f6"/>
                    <a:pt x="f8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308;p37">
              <a:extLst>
                <a:ext uri="{FF2B5EF4-FFF2-40B4-BE49-F238E27FC236}">
                  <a16:creationId xmlns:a16="http://schemas.microsoft.com/office/drawing/2014/main" id="{DE7B6D44-F025-CA07-CDB8-8135A891231D}"/>
                </a:ext>
              </a:extLst>
            </p:cNvPr>
            <p:cNvSpPr/>
            <p:nvPr/>
          </p:nvSpPr>
          <p:spPr>
            <a:xfrm>
              <a:off x="5567360" y="1714591"/>
              <a:ext cx="54909" cy="914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45"/>
                <a:gd name="f4" fmla="val 2739"/>
                <a:gd name="f5" fmla="val 282"/>
                <a:gd name="f6" fmla="val 1"/>
                <a:gd name="f7" fmla="val 261"/>
                <a:gd name="f8" fmla="val 239"/>
                <a:gd name="f9" fmla="val 3"/>
                <a:gd name="f10" fmla="val 218"/>
                <a:gd name="f11" fmla="val 9"/>
                <a:gd name="f12" fmla="val 40"/>
                <a:gd name="f13" fmla="val 94"/>
                <a:gd name="f14" fmla="val 164"/>
                <a:gd name="f15" fmla="val 288"/>
                <a:gd name="f16" fmla="val 2459"/>
                <a:gd name="f17" fmla="val 2645"/>
                <a:gd name="f18" fmla="val 133"/>
                <a:gd name="f19" fmla="val 2738"/>
                <a:gd name="f20" fmla="val 265"/>
                <a:gd name="f21" fmla="val 396"/>
                <a:gd name="f22" fmla="val 528"/>
                <a:gd name="f23" fmla="val 1467"/>
                <a:gd name="f24" fmla="val 1087"/>
                <a:gd name="f25" fmla="val 2552"/>
                <a:gd name="f26" fmla="val 1112"/>
                <a:gd name="f27" fmla="val 2655"/>
                <a:gd name="f28" fmla="val 1223"/>
                <a:gd name="f29" fmla="val 2715"/>
                <a:gd name="f30" fmla="val 1331"/>
                <a:gd name="f31" fmla="val 1353"/>
                <a:gd name="f32" fmla="val 1376"/>
                <a:gd name="f33" fmla="val 2713"/>
                <a:gd name="f34" fmla="val 1397"/>
                <a:gd name="f35" fmla="val 2707"/>
                <a:gd name="f36" fmla="val 1552"/>
                <a:gd name="f37" fmla="val 2676"/>
                <a:gd name="f38" fmla="val 2521"/>
                <a:gd name="f39" fmla="val 2397"/>
                <a:gd name="f40" fmla="val 1521"/>
                <a:gd name="f41" fmla="val 1366"/>
                <a:gd name="f42" fmla="val 1211"/>
                <a:gd name="f43" fmla="val 1312"/>
                <a:gd name="f44" fmla="val 477"/>
                <a:gd name="f45" fmla="val 61"/>
                <a:gd name="f46" fmla="val 383"/>
                <a:gd name="f47" fmla="*/ f0 1 1645"/>
                <a:gd name="f48" fmla="*/ f1 1 2739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1645"/>
                <a:gd name="f55" fmla="*/ f52 1 2739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1645" h="273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0" y="f12"/>
                  </a:lnTo>
                  <a:cubicBezTo>
                    <a:pt x="f13" y="f12"/>
                    <a:pt x="f6" y="f14"/>
                    <a:pt x="f6" y="f15"/>
                  </a:cubicBezTo>
                  <a:lnTo>
                    <a:pt x="f6" y="f16"/>
                  </a:lnTo>
                  <a:cubicBezTo>
                    <a:pt x="f6" y="f17"/>
                    <a:pt x="f18" y="f19"/>
                    <a:pt x="f20" y="f19"/>
                  </a:cubicBezTo>
                  <a:cubicBezTo>
                    <a:pt x="f21" y="f19"/>
                    <a:pt x="f22" y="f17"/>
                    <a:pt x="f22" y="f16"/>
                  </a:cubicBezTo>
                  <a:lnTo>
                    <a:pt x="f22" y="f23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cubicBezTo>
                    <a:pt x="f36" y="f37"/>
                    <a:pt x="f3" y="f38"/>
                    <a:pt x="f3" y="f39"/>
                  </a:cubicBezTo>
                  <a:lnTo>
                    <a:pt x="f3" y="f15"/>
                  </a:lnTo>
                  <a:cubicBezTo>
                    <a:pt x="f3" y="f18"/>
                    <a:pt x="f40" y="f11"/>
                    <a:pt x="f41" y="f11"/>
                  </a:cubicBezTo>
                  <a:cubicBezTo>
                    <a:pt x="f42" y="f11"/>
                    <a:pt x="f24" y="f18"/>
                    <a:pt x="f24" y="f15"/>
                  </a:cubicBezTo>
                  <a:lnTo>
                    <a:pt x="f24" y="f43"/>
                  </a:lnTo>
                  <a:lnTo>
                    <a:pt x="f22" y="f14"/>
                  </a:lnTo>
                  <a:cubicBezTo>
                    <a:pt x="f44" y="f45"/>
                    <a:pt x="f46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309;p37">
              <a:extLst>
                <a:ext uri="{FF2B5EF4-FFF2-40B4-BE49-F238E27FC236}">
                  <a16:creationId xmlns:a16="http://schemas.microsoft.com/office/drawing/2014/main" id="{BD62A50D-DB21-C85D-FE4E-7D453FB8AFD9}"/>
                </a:ext>
              </a:extLst>
            </p:cNvPr>
            <p:cNvSpPr/>
            <p:nvPr/>
          </p:nvSpPr>
          <p:spPr>
            <a:xfrm>
              <a:off x="5531141" y="1714865"/>
              <a:ext cx="17620" cy="911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8"/>
                <a:gd name="f4" fmla="val 2731"/>
                <a:gd name="f5" fmla="val 264"/>
                <a:gd name="f6" fmla="val 1"/>
                <a:gd name="f7" fmla="val 132"/>
                <a:gd name="f8" fmla="val 94"/>
                <a:gd name="f9" fmla="val 280"/>
                <a:gd name="f10" fmla="val 2451"/>
                <a:gd name="f11" fmla="val 2637"/>
                <a:gd name="f12" fmla="val 2730"/>
                <a:gd name="f13" fmla="val 396"/>
                <a:gd name="f14" fmla="*/ f0 1 528"/>
                <a:gd name="f15" fmla="*/ f1 1 273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528"/>
                <a:gd name="f22" fmla="*/ f19 1 273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528" h="273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12"/>
                    <a:pt x="f5" y="f12"/>
                  </a:cubicBezTo>
                  <a:cubicBezTo>
                    <a:pt x="f13" y="f12"/>
                    <a:pt x="f3" y="f11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3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310;p37">
              <a:extLst>
                <a:ext uri="{FF2B5EF4-FFF2-40B4-BE49-F238E27FC236}">
                  <a16:creationId xmlns:a16="http://schemas.microsoft.com/office/drawing/2014/main" id="{DD619433-3188-A56A-D12A-73211F370D6E}"/>
                </a:ext>
              </a:extLst>
            </p:cNvPr>
            <p:cNvSpPr/>
            <p:nvPr/>
          </p:nvSpPr>
          <p:spPr>
            <a:xfrm>
              <a:off x="5639854" y="1714865"/>
              <a:ext cx="46634" cy="911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97"/>
                <a:gd name="f4" fmla="val 2731"/>
                <a:gd name="f5" fmla="val 279"/>
                <a:gd name="f6" fmla="val 1"/>
                <a:gd name="f7" fmla="val 124"/>
                <a:gd name="f8" fmla="val 125"/>
                <a:gd name="f9" fmla="val 280"/>
                <a:gd name="f10" fmla="val 2451"/>
                <a:gd name="f11" fmla="val 2606"/>
                <a:gd name="f12" fmla="val 2730"/>
                <a:gd name="f13" fmla="val 1086"/>
                <a:gd name="f14" fmla="val 1241"/>
                <a:gd name="f15" fmla="val 1365"/>
                <a:gd name="f16" fmla="val 2296"/>
                <a:gd name="f17" fmla="val 2172"/>
                <a:gd name="f18" fmla="val 559"/>
                <a:gd name="f19" fmla="val 1645"/>
                <a:gd name="f20" fmla="val 1024"/>
                <a:gd name="f21" fmla="val 1396"/>
                <a:gd name="f22" fmla="val 435"/>
                <a:gd name="f23" fmla="*/ f0 1 1397"/>
                <a:gd name="f24" fmla="*/ f1 1 2731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1397"/>
                <a:gd name="f31" fmla="*/ f28 1 2731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1397" h="273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16"/>
                    <a:pt x="f14" y="f17"/>
                    <a:pt x="f13" y="f17"/>
                  </a:cubicBezTo>
                  <a:lnTo>
                    <a:pt x="f18" y="f17"/>
                  </a:lnTo>
                  <a:lnTo>
                    <a:pt x="f18" y="f19"/>
                  </a:lnTo>
                  <a:lnTo>
                    <a:pt x="f20" y="f19"/>
                  </a:lnTo>
                  <a:cubicBezTo>
                    <a:pt x="f21" y="f19"/>
                    <a:pt x="f21" y="f13"/>
                    <a:pt x="f20" y="f13"/>
                  </a:cubicBezTo>
                  <a:lnTo>
                    <a:pt x="f18" y="f13"/>
                  </a:lnTo>
                  <a:lnTo>
                    <a:pt x="f18" y="f18"/>
                  </a:lnTo>
                  <a:lnTo>
                    <a:pt x="f13" y="f18"/>
                  </a:lnTo>
                  <a:cubicBezTo>
                    <a:pt x="f14" y="f18"/>
                    <a:pt x="f15" y="f22"/>
                    <a:pt x="f15" y="f9"/>
                  </a:cubicBezTo>
                  <a:cubicBezTo>
                    <a:pt x="f15" y="f8"/>
                    <a:pt x="f14" y="f6"/>
                    <a:pt x="f13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311;p37">
              <a:extLst>
                <a:ext uri="{FF2B5EF4-FFF2-40B4-BE49-F238E27FC236}">
                  <a16:creationId xmlns:a16="http://schemas.microsoft.com/office/drawing/2014/main" id="{EDD58A9E-1CFB-1484-F9BC-028941576938}"/>
                </a:ext>
              </a:extLst>
            </p:cNvPr>
            <p:cNvSpPr/>
            <p:nvPr/>
          </p:nvSpPr>
          <p:spPr>
            <a:xfrm>
              <a:off x="5420654" y="1714664"/>
              <a:ext cx="93058" cy="913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88"/>
                <a:gd name="f4" fmla="val 2737"/>
                <a:gd name="f5" fmla="val 1419"/>
                <a:gd name="f6" fmla="val 1"/>
                <a:gd name="f7" fmla="val 1286"/>
                <a:gd name="f8" fmla="val 1166"/>
                <a:gd name="f9" fmla="val 85"/>
                <a:gd name="f10" fmla="val 1139"/>
                <a:gd name="f11" fmla="val 193"/>
                <a:gd name="f12" fmla="val 798"/>
                <a:gd name="f13" fmla="val 1403"/>
                <a:gd name="f14" fmla="val 581"/>
                <a:gd name="f15" fmla="val 224"/>
                <a:gd name="f16" fmla="val 554"/>
                <a:gd name="f17" fmla="val 76"/>
                <a:gd name="f18" fmla="val 434"/>
                <a:gd name="f19" fmla="val 10"/>
                <a:gd name="f20" fmla="val 314"/>
                <a:gd name="f21" fmla="val 157"/>
                <a:gd name="f22" fmla="val 123"/>
                <a:gd name="f23" fmla="val 53"/>
                <a:gd name="f24" fmla="val 317"/>
                <a:gd name="f25" fmla="val 425"/>
                <a:gd name="f26" fmla="val 2488"/>
                <a:gd name="f27" fmla="val 2519"/>
                <a:gd name="f28" fmla="val 457"/>
                <a:gd name="f29" fmla="val 2643"/>
                <a:gd name="f30" fmla="val 612"/>
                <a:gd name="f31" fmla="val 2736"/>
                <a:gd name="f32" fmla="val 767"/>
                <a:gd name="f33" fmla="val 891"/>
                <a:gd name="f34" fmla="val 1015"/>
                <a:gd name="f35" fmla="val 1046"/>
                <a:gd name="f36" fmla="val 1418"/>
                <a:gd name="f37" fmla="val 1278"/>
                <a:gd name="f38" fmla="val 1759"/>
                <a:gd name="f39" fmla="val 1790"/>
                <a:gd name="f40" fmla="val 1914"/>
                <a:gd name="f41" fmla="val 2070"/>
                <a:gd name="f42" fmla="val 2194"/>
                <a:gd name="f43" fmla="val 2318"/>
                <a:gd name="f44" fmla="val 2349"/>
                <a:gd name="f45" fmla="val 2752"/>
                <a:gd name="f46" fmla="val 2787"/>
                <a:gd name="f47" fmla="val 2623"/>
                <a:gd name="f48" fmla="val 2463"/>
                <a:gd name="f49" fmla="val 2340"/>
                <a:gd name="f50" fmla="val 2220"/>
                <a:gd name="f51" fmla="val 2225"/>
                <a:gd name="f52" fmla="val 2007"/>
                <a:gd name="f53" fmla="val 1666"/>
                <a:gd name="f54" fmla="val 1635"/>
                <a:gd name="f55" fmla="val 100"/>
                <a:gd name="f56" fmla="val 1542"/>
                <a:gd name="f57" fmla="val 38"/>
                <a:gd name="f58" fmla="val 1480"/>
                <a:gd name="f59" fmla="val 7"/>
                <a:gd name="f60" fmla="val 1460"/>
                <a:gd name="f61" fmla="val 3"/>
                <a:gd name="f62" fmla="val 1439"/>
                <a:gd name="f63" fmla="*/ f0 1 2788"/>
                <a:gd name="f64" fmla="*/ f1 1 2737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2788"/>
                <a:gd name="f71" fmla="*/ f68 1 2737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2788" h="273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5"/>
                  </a:ln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6" y="f22"/>
                    <a:pt x="f23" y="f24"/>
                  </a:cubicBezTo>
                  <a:lnTo>
                    <a:pt x="f25" y="f26"/>
                  </a:lnTo>
                  <a:lnTo>
                    <a:pt x="f25" y="f27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29"/>
                    <a:pt x="f35" y="f27"/>
                  </a:cubicBezTo>
                  <a:lnTo>
                    <a:pt x="f36" y="f37"/>
                  </a:lnTo>
                  <a:lnTo>
                    <a:pt x="f38" y="f27"/>
                  </a:lnTo>
                  <a:cubicBezTo>
                    <a:pt x="f39" y="f29"/>
                    <a:pt x="f40" y="f31"/>
                    <a:pt x="f41" y="f31"/>
                  </a:cubicBezTo>
                  <a:cubicBezTo>
                    <a:pt x="f42" y="f31"/>
                    <a:pt x="f43" y="f29"/>
                    <a:pt x="f44" y="f27"/>
                  </a:cubicBezTo>
                  <a:cubicBezTo>
                    <a:pt x="f44" y="f26"/>
                    <a:pt x="f44" y="f26"/>
                    <a:pt x="f44" y="f26"/>
                  </a:cubicBezTo>
                  <a:lnTo>
                    <a:pt x="f45" y="f24"/>
                  </a:lnTo>
                  <a:cubicBezTo>
                    <a:pt x="f46" y="f22"/>
                    <a:pt x="f47" y="f19"/>
                    <a:pt x="f48" y="f19"/>
                  </a:cubicBezTo>
                  <a:cubicBezTo>
                    <a:pt x="f49" y="f19"/>
                    <a:pt x="f50" y="f17"/>
                    <a:pt x="f42" y="f15"/>
                  </a:cubicBezTo>
                  <a:lnTo>
                    <a:pt x="f51" y="f15"/>
                  </a:lnTo>
                  <a:lnTo>
                    <a:pt x="f52" y="f13"/>
                  </a:lnTo>
                  <a:lnTo>
                    <a:pt x="f53" y="f11"/>
                  </a:ln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"/>
                    <a:pt x="f5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oogle Shape;312;p37">
            <a:extLst>
              <a:ext uri="{FF2B5EF4-FFF2-40B4-BE49-F238E27FC236}">
                <a16:creationId xmlns:a16="http://schemas.microsoft.com/office/drawing/2014/main" id="{44AAA557-06FD-F69F-C13E-9AF9E90137FA}"/>
              </a:ext>
            </a:extLst>
          </p:cNvPr>
          <p:cNvGrpSpPr/>
          <p:nvPr/>
        </p:nvGrpSpPr>
        <p:grpSpPr>
          <a:xfrm>
            <a:off x="1391579" y="1669822"/>
            <a:ext cx="465932" cy="464935"/>
            <a:chOff x="1391579" y="1669822"/>
            <a:chExt cx="465932" cy="464935"/>
          </a:xfrm>
        </p:grpSpPr>
        <p:sp>
          <p:nvSpPr>
            <p:cNvPr id="32" name="Google Shape;313;p37">
              <a:extLst>
                <a:ext uri="{FF2B5EF4-FFF2-40B4-BE49-F238E27FC236}">
                  <a16:creationId xmlns:a16="http://schemas.microsoft.com/office/drawing/2014/main" id="{FB2B49A3-3010-F114-7100-00B07C69BA6C}"/>
                </a:ext>
              </a:extLst>
            </p:cNvPr>
            <p:cNvSpPr/>
            <p:nvPr/>
          </p:nvSpPr>
          <p:spPr>
            <a:xfrm>
              <a:off x="1799502" y="1892460"/>
              <a:ext cx="21799" cy="188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3"/>
                <a:gd name="f4" fmla="val 565"/>
                <a:gd name="f5" fmla="val 373"/>
                <a:gd name="f6" fmla="val 125"/>
                <a:gd name="f7" fmla="val 1"/>
                <a:gd name="f8" fmla="val 310"/>
                <a:gd name="f9" fmla="val 187"/>
                <a:gd name="f10" fmla="val 496"/>
                <a:gd name="f11" fmla="val 234"/>
                <a:gd name="f12" fmla="val 543"/>
                <a:gd name="f13" fmla="val 295"/>
                <a:gd name="f14" fmla="val 358"/>
                <a:gd name="f15" fmla="val 501"/>
                <a:gd name="f16" fmla="val 652"/>
                <a:gd name="f17" fmla="val 452"/>
                <a:gd name="f18" fmla="val 279"/>
                <a:gd name="f19" fmla="val 124"/>
                <a:gd name="f20" fmla="val 528"/>
                <a:gd name="f21" fmla="*/ f0 1 653"/>
                <a:gd name="f22" fmla="*/ f1 1 565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653"/>
                <a:gd name="f29" fmla="*/ f26 1 565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653" h="56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4"/>
                    <a:pt x="f14" y="f4"/>
                  </a:cubicBezTo>
                  <a:cubicBezTo>
                    <a:pt x="f15" y="f4"/>
                    <a:pt x="f16" y="f17"/>
                    <a:pt x="f16" y="f18"/>
                  </a:cubicBezTo>
                  <a:cubicBezTo>
                    <a:pt x="f16" y="f19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314;p37">
              <a:extLst>
                <a:ext uri="{FF2B5EF4-FFF2-40B4-BE49-F238E27FC236}">
                  <a16:creationId xmlns:a16="http://schemas.microsoft.com/office/drawing/2014/main" id="{E6D0BA6E-647A-5B27-5228-C2E1EF509515}"/>
                </a:ext>
              </a:extLst>
            </p:cNvPr>
            <p:cNvSpPr/>
            <p:nvPr/>
          </p:nvSpPr>
          <p:spPr>
            <a:xfrm>
              <a:off x="1391579" y="1669822"/>
              <a:ext cx="465932" cy="4649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959"/>
                <a:gd name="f4" fmla="val 13929"/>
                <a:gd name="f5" fmla="val 4994"/>
                <a:gd name="f6" fmla="val 1614"/>
                <a:gd name="f7" fmla="val 2141"/>
                <a:gd name="f8" fmla="val 3350"/>
                <a:gd name="f9" fmla="val 9244"/>
                <a:gd name="f10" fmla="val 528"/>
                <a:gd name="f11" fmla="val 9399"/>
                <a:gd name="f12" fmla="val 9523"/>
                <a:gd name="f13" fmla="val 652"/>
                <a:gd name="f14" fmla="val 807"/>
                <a:gd name="f15" fmla="val 1056"/>
                <a:gd name="f16" fmla="val 8685"/>
                <a:gd name="f17" fmla="val 8561"/>
                <a:gd name="f18" fmla="val 8437"/>
                <a:gd name="f19" fmla="val 1180"/>
                <a:gd name="f20" fmla="val 1335"/>
                <a:gd name="f21" fmla="val 5521"/>
                <a:gd name="f22" fmla="val 1366"/>
                <a:gd name="f23" fmla="val 1211"/>
                <a:gd name="f24" fmla="val 5397"/>
                <a:gd name="f25" fmla="val 1087"/>
                <a:gd name="f26" fmla="val 5273"/>
                <a:gd name="f27" fmla="val 4436"/>
                <a:gd name="f28" fmla="val 4560"/>
                <a:gd name="f29" fmla="val 4715"/>
                <a:gd name="f30" fmla="val 10609"/>
                <a:gd name="f31" fmla="val 8965"/>
                <a:gd name="f32" fmla="val 4172"/>
                <a:gd name="f33" fmla="val 8841"/>
                <a:gd name="f34" fmla="val 4397"/>
                <a:gd name="f35" fmla="val 4622"/>
                <a:gd name="f36" fmla="val 8996"/>
                <a:gd name="f37" fmla="val 4591"/>
                <a:gd name="f38" fmla="val 9307"/>
                <a:gd name="f39" fmla="val 9539"/>
                <a:gd name="f40" fmla="val 4366"/>
                <a:gd name="f41" fmla="val 9656"/>
                <a:gd name="f42" fmla="val 3978"/>
                <a:gd name="f43" fmla="val 3784"/>
                <a:gd name="f44" fmla="val 3753"/>
                <a:gd name="f45" fmla="val 3722"/>
                <a:gd name="f46" fmla="val 3947"/>
                <a:gd name="f47" fmla="val 9857"/>
                <a:gd name="f48" fmla="val 8900"/>
                <a:gd name="f49" fmla="val 10373"/>
                <a:gd name="f50" fmla="val 9713"/>
                <a:gd name="f51" fmla="val 9840"/>
                <a:gd name="f52" fmla="val 9821"/>
                <a:gd name="f53" fmla="val 9712"/>
                <a:gd name="f54" fmla="val 9802"/>
                <a:gd name="f55" fmla="val 9710"/>
                <a:gd name="f56" fmla="val 9306"/>
                <a:gd name="f57" fmla="val 9648"/>
                <a:gd name="f58" fmla="val 8934"/>
                <a:gd name="f59" fmla="val 8903"/>
                <a:gd name="f60" fmla="val 8901"/>
                <a:gd name="f61" fmla="val 6700"/>
                <a:gd name="f62" fmla="val 2700"/>
                <a:gd name="f63" fmla="val 11199"/>
                <a:gd name="f64" fmla="val 1644"/>
                <a:gd name="f65" fmla="val 3908"/>
                <a:gd name="f66" fmla="val 7539"/>
                <a:gd name="f67" fmla="val 7663"/>
                <a:gd name="f68" fmla="val 4033"/>
                <a:gd name="f69" fmla="val 7787"/>
                <a:gd name="f70" fmla="val 4188"/>
                <a:gd name="f71" fmla="val 5614"/>
                <a:gd name="f72" fmla="val 9027"/>
                <a:gd name="f73" fmla="val 5087"/>
                <a:gd name="f74" fmla="val 4948"/>
                <a:gd name="f75" fmla="val 8562"/>
                <a:gd name="f76" fmla="val 8330"/>
                <a:gd name="f77" fmla="val 3397"/>
                <a:gd name="f78" fmla="val 3257"/>
                <a:gd name="f79" fmla="val 2451"/>
                <a:gd name="f80" fmla="val 2295"/>
                <a:gd name="f81" fmla="val 2171"/>
                <a:gd name="f82" fmla="val 9152"/>
                <a:gd name="f83" fmla="val 9989"/>
                <a:gd name="f84" fmla="val 10160"/>
                <a:gd name="f85" fmla="val 2311"/>
                <a:gd name="f86" fmla="val 10245"/>
                <a:gd name="f87" fmla="val 2590"/>
                <a:gd name="f88" fmla="val 2730"/>
                <a:gd name="f89" fmla="val 9586"/>
                <a:gd name="f90" fmla="val 10051"/>
                <a:gd name="f91" fmla="val 10284"/>
                <a:gd name="f92" fmla="val 5894"/>
                <a:gd name="f93" fmla="val 6049"/>
                <a:gd name="f94" fmla="val 6173"/>
                <a:gd name="f95" fmla="val 9462"/>
                <a:gd name="f96" fmla="val 7383"/>
                <a:gd name="f97" fmla="val 7259"/>
                <a:gd name="f98" fmla="val 1086"/>
                <a:gd name="f99" fmla="val 13370"/>
                <a:gd name="f100" fmla="val 558"/>
                <a:gd name="f101" fmla="val 11757"/>
                <a:gd name="f102" fmla="val 13400"/>
                <a:gd name="f103" fmla="val 12873"/>
                <a:gd name="f104" fmla="val 1"/>
                <a:gd name="f105" fmla="val 4250"/>
                <a:gd name="f106" fmla="val 342"/>
                <a:gd name="f107" fmla="val 3102"/>
                <a:gd name="f108" fmla="val 2947"/>
                <a:gd name="f109" fmla="val 2823"/>
                <a:gd name="f110" fmla="val 2172"/>
                <a:gd name="f111" fmla="val 1365"/>
                <a:gd name="f112" fmla="val 1210"/>
                <a:gd name="f113" fmla="val 2296"/>
                <a:gd name="f114" fmla="val 279"/>
                <a:gd name="f115" fmla="val 124"/>
                <a:gd name="f116" fmla="val 13649"/>
                <a:gd name="f117" fmla="val 13804"/>
                <a:gd name="f118" fmla="val 1520"/>
                <a:gd name="f119" fmla="val 6297"/>
                <a:gd name="f120" fmla="val 6421"/>
                <a:gd name="f121" fmla="val 7538"/>
                <a:gd name="f122" fmla="val 7662"/>
                <a:gd name="f123" fmla="val 7786"/>
                <a:gd name="f124" fmla="val 12315"/>
                <a:gd name="f125" fmla="val 12439"/>
                <a:gd name="f126" fmla="val 12594"/>
                <a:gd name="f127" fmla="val 13680"/>
                <a:gd name="f128" fmla="val 13835"/>
                <a:gd name="f129" fmla="val 8190"/>
                <a:gd name="f130" fmla="val 12858"/>
                <a:gd name="f131" fmla="val 8019"/>
                <a:gd name="f132" fmla="val 12726"/>
                <a:gd name="f133" fmla="val 7934"/>
                <a:gd name="f134" fmla="val 12462"/>
                <a:gd name="f135" fmla="val 12330"/>
                <a:gd name="f136" fmla="val 9647"/>
                <a:gd name="f137" fmla="val 11260"/>
                <a:gd name="f138" fmla="val 10702"/>
                <a:gd name="f139" fmla="val 10562"/>
                <a:gd name="f140" fmla="val 10174"/>
                <a:gd name="f141" fmla="val 9787"/>
                <a:gd name="f142" fmla="val 9011"/>
                <a:gd name="f143" fmla="val 8872"/>
                <a:gd name="f144" fmla="val 8065"/>
                <a:gd name="f145" fmla="val 7910"/>
                <a:gd name="f146" fmla="val 10128"/>
                <a:gd name="f147" fmla="val 7885"/>
                <a:gd name="f148" fmla="val 10242"/>
                <a:gd name="f149" fmla="val 8018"/>
                <a:gd name="f150" fmla="val 8033"/>
                <a:gd name="f151" fmla="val 8049"/>
                <a:gd name="f152" fmla="val 10240"/>
                <a:gd name="f153" fmla="val 10237"/>
                <a:gd name="f154" fmla="val 8220"/>
                <a:gd name="f155" fmla="val 8344"/>
                <a:gd name="f156" fmla="val 10144"/>
                <a:gd name="f157" fmla="val 11508"/>
                <a:gd name="f158" fmla="val 11663"/>
                <a:gd name="f159" fmla="val 11787"/>
                <a:gd name="f160" fmla="val 10081"/>
                <a:gd name="f161" fmla="val 12346"/>
                <a:gd name="f162" fmla="val 5739"/>
                <a:gd name="f163" fmla="val 5879"/>
                <a:gd name="f164" fmla="val 12478"/>
                <a:gd name="f165" fmla="val 5949"/>
                <a:gd name="f166" fmla="val 12621"/>
                <a:gd name="f167" fmla="val 12764"/>
                <a:gd name="f168" fmla="val 12904"/>
                <a:gd name="f169" fmla="val 2420"/>
                <a:gd name="f170" fmla="val 2265"/>
                <a:gd name="f171" fmla="val 12749"/>
                <a:gd name="f172" fmla="val 12625"/>
                <a:gd name="f173" fmla="val 11167"/>
                <a:gd name="f174" fmla="val 11136"/>
                <a:gd name="f175" fmla="val 11012"/>
                <a:gd name="f176" fmla="val 10888"/>
                <a:gd name="f177" fmla="val 9709"/>
                <a:gd name="f178" fmla="val 9275"/>
                <a:gd name="f179" fmla="*/ f0 1 13959"/>
                <a:gd name="f180" fmla="*/ f1 1 13929"/>
                <a:gd name="f181" fmla="val f2"/>
                <a:gd name="f182" fmla="val f3"/>
                <a:gd name="f183" fmla="val f4"/>
                <a:gd name="f184" fmla="+- f183 0 f181"/>
                <a:gd name="f185" fmla="+- f182 0 f181"/>
                <a:gd name="f186" fmla="*/ f185 1 13959"/>
                <a:gd name="f187" fmla="*/ f184 1 13929"/>
                <a:gd name="f188" fmla="*/ f181 1 f186"/>
                <a:gd name="f189" fmla="*/ f182 1 f186"/>
                <a:gd name="f190" fmla="*/ f181 1 f187"/>
                <a:gd name="f191" fmla="*/ f183 1 f187"/>
                <a:gd name="f192" fmla="*/ f188 f179 1"/>
                <a:gd name="f193" fmla="*/ f189 f179 1"/>
                <a:gd name="f194" fmla="*/ f191 f180 1"/>
                <a:gd name="f195" fmla="*/ f190 f1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2" t="f195" r="f193" b="f194"/>
              <a:pathLst>
                <a:path w="13959" h="13929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6"/>
                  </a:lnTo>
                  <a:close/>
                  <a:moveTo>
                    <a:pt x="f9" y="f10"/>
                  </a:moveTo>
                  <a:cubicBezTo>
                    <a:pt x="f11" y="f10"/>
                    <a:pt x="f12" y="f13"/>
                    <a:pt x="f12" y="f14"/>
                  </a:cubicBezTo>
                  <a:lnTo>
                    <a:pt x="f12" y="f15"/>
                  </a:lnTo>
                  <a:lnTo>
                    <a:pt x="f16" y="f15"/>
                  </a:lnTo>
                  <a:cubicBezTo>
                    <a:pt x="f17" y="f15"/>
                    <a:pt x="f18" y="f19"/>
                    <a:pt x="f18" y="f20"/>
                  </a:cubicBezTo>
                  <a:lnTo>
                    <a:pt x="f18" y="f7"/>
                  </a:lnTo>
                  <a:lnTo>
                    <a:pt x="f21" y="f7"/>
                  </a:lnTo>
                  <a:lnTo>
                    <a:pt x="f21" y="f22"/>
                  </a:lnTo>
                  <a:cubicBezTo>
                    <a:pt x="f21" y="f23"/>
                    <a:pt x="f24" y="f25"/>
                    <a:pt x="f26" y="f25"/>
                  </a:cubicBezTo>
                  <a:lnTo>
                    <a:pt x="f27" y="f25"/>
                  </a:lnTo>
                  <a:lnTo>
                    <a:pt x="f27" y="f14"/>
                  </a:lnTo>
                  <a:cubicBezTo>
                    <a:pt x="f27" y="f13"/>
                    <a:pt x="f28" y="f10"/>
                    <a:pt x="f29" y="f10"/>
                  </a:cubicBezTo>
                  <a:close/>
                  <a:moveTo>
                    <a:pt x="f30" y="f6"/>
                  </a:moveTo>
                  <a:lnTo>
                    <a:pt x="f30" y="f7"/>
                  </a:lnTo>
                  <a:lnTo>
                    <a:pt x="f31" y="f7"/>
                  </a:lnTo>
                  <a:lnTo>
                    <a:pt x="f31" y="f6"/>
                  </a:lnTo>
                  <a:close/>
                  <a:moveTo>
                    <a:pt x="f32" y="f33"/>
                  </a:moveTo>
                  <a:cubicBezTo>
                    <a:pt x="f34" y="f33"/>
                    <a:pt x="f35" y="f36"/>
                    <a:pt x="f37" y="f38"/>
                  </a:cubicBezTo>
                  <a:cubicBezTo>
                    <a:pt x="f28" y="f39"/>
                    <a:pt x="f40" y="f41"/>
                    <a:pt x="f32" y="f41"/>
                  </a:cubicBezTo>
                  <a:cubicBezTo>
                    <a:pt x="f42" y="f41"/>
                    <a:pt x="f43" y="f39"/>
                    <a:pt x="f44" y="f38"/>
                  </a:cubicBezTo>
                  <a:cubicBezTo>
                    <a:pt x="f45" y="f36"/>
                    <a:pt x="f46" y="f33"/>
                    <a:pt x="f32" y="f33"/>
                  </a:cubicBezTo>
                  <a:close/>
                  <a:moveTo>
                    <a:pt x="f47" y="f48"/>
                  </a:moveTo>
                  <a:cubicBezTo>
                    <a:pt x="f49" y="f48"/>
                    <a:pt x="f49" y="f50"/>
                    <a:pt x="f47" y="f50"/>
                  </a:cubicBezTo>
                  <a:cubicBezTo>
                    <a:pt x="f51" y="f50"/>
                    <a:pt x="f52" y="f53"/>
                    <a:pt x="f54" y="f55"/>
                  </a:cubicBezTo>
                  <a:cubicBezTo>
                    <a:pt x="f56" y="f57"/>
                    <a:pt x="f56" y="f58"/>
                    <a:pt x="f54" y="f59"/>
                  </a:cubicBezTo>
                  <a:cubicBezTo>
                    <a:pt x="f52" y="f60"/>
                    <a:pt x="f51" y="f48"/>
                    <a:pt x="f47" y="f48"/>
                  </a:cubicBezTo>
                  <a:close/>
                  <a:moveTo>
                    <a:pt x="f61" y="f62"/>
                  </a:moveTo>
                  <a:lnTo>
                    <a:pt x="f61" y="f63"/>
                  </a:lnTo>
                  <a:lnTo>
                    <a:pt x="f64" y="f63"/>
                  </a:lnTo>
                  <a:lnTo>
                    <a:pt x="f64" y="f62"/>
                  </a:lnTo>
                  <a:lnTo>
                    <a:pt x="f65" y="f62"/>
                  </a:lnTo>
                  <a:lnTo>
                    <a:pt x="f65" y="f66"/>
                  </a:lnTo>
                  <a:cubicBezTo>
                    <a:pt x="f65" y="f67"/>
                    <a:pt x="f68" y="f69"/>
                    <a:pt x="f70" y="f69"/>
                  </a:cubicBezTo>
                  <a:lnTo>
                    <a:pt x="f71" y="f69"/>
                  </a:lnTo>
                  <a:lnTo>
                    <a:pt x="f71" y="f72"/>
                  </a:lnTo>
                  <a:lnTo>
                    <a:pt x="f73" y="f72"/>
                  </a:lnTo>
                  <a:cubicBezTo>
                    <a:pt x="f74" y="f75"/>
                    <a:pt x="f28" y="f76"/>
                    <a:pt x="f32" y="f76"/>
                  </a:cubicBezTo>
                  <a:cubicBezTo>
                    <a:pt x="f43" y="f76"/>
                    <a:pt x="f77" y="f75"/>
                    <a:pt x="f78" y="f72"/>
                  </a:cubicBezTo>
                  <a:lnTo>
                    <a:pt x="f79" y="f72"/>
                  </a:lnTo>
                  <a:cubicBezTo>
                    <a:pt x="f80" y="f72"/>
                    <a:pt x="f81" y="f82"/>
                    <a:pt x="f81" y="f38"/>
                  </a:cubicBezTo>
                  <a:lnTo>
                    <a:pt x="f81" y="f83"/>
                  </a:lnTo>
                  <a:cubicBezTo>
                    <a:pt x="f81" y="f84"/>
                    <a:pt x="f85" y="f86"/>
                    <a:pt x="f79" y="f86"/>
                  </a:cubicBezTo>
                  <a:cubicBezTo>
                    <a:pt x="f87" y="f86"/>
                    <a:pt x="f88" y="f84"/>
                    <a:pt x="f88" y="f83"/>
                  </a:cubicBezTo>
                  <a:lnTo>
                    <a:pt x="f88" y="f89"/>
                  </a:lnTo>
                  <a:lnTo>
                    <a:pt x="f78" y="f89"/>
                  </a:lnTo>
                  <a:cubicBezTo>
                    <a:pt x="f77" y="f90"/>
                    <a:pt x="f43" y="f91"/>
                    <a:pt x="f32" y="f91"/>
                  </a:cubicBezTo>
                  <a:cubicBezTo>
                    <a:pt x="f28" y="f91"/>
                    <a:pt x="f74" y="f90"/>
                    <a:pt x="f73" y="f89"/>
                  </a:cubicBezTo>
                  <a:lnTo>
                    <a:pt x="f92" y="f89"/>
                  </a:lnTo>
                  <a:cubicBezTo>
                    <a:pt x="f93" y="f89"/>
                    <a:pt x="f94" y="f95"/>
                    <a:pt x="f94" y="f38"/>
                  </a:cubicBezTo>
                  <a:lnTo>
                    <a:pt x="f94" y="f66"/>
                  </a:lnTo>
                  <a:cubicBezTo>
                    <a:pt x="f94" y="f96"/>
                    <a:pt x="f93" y="f97"/>
                    <a:pt x="f92" y="f97"/>
                  </a:cubicBezTo>
                  <a:lnTo>
                    <a:pt x="f27" y="f97"/>
                  </a:lnTo>
                  <a:lnTo>
                    <a:pt x="f27" y="f62"/>
                  </a:lnTo>
                  <a:close/>
                  <a:moveTo>
                    <a:pt x="f98" y="f89"/>
                  </a:moveTo>
                  <a:lnTo>
                    <a:pt x="f98" y="f99"/>
                  </a:lnTo>
                  <a:lnTo>
                    <a:pt x="f100" y="f99"/>
                  </a:lnTo>
                  <a:lnTo>
                    <a:pt x="f100" y="f89"/>
                  </a:lnTo>
                  <a:close/>
                  <a:moveTo>
                    <a:pt x="f97" y="f101"/>
                  </a:moveTo>
                  <a:lnTo>
                    <a:pt x="f97" y="f99"/>
                  </a:lnTo>
                  <a:lnTo>
                    <a:pt x="f61" y="f99"/>
                  </a:lnTo>
                  <a:lnTo>
                    <a:pt x="f61" y="f101"/>
                  </a:lnTo>
                  <a:close/>
                  <a:moveTo>
                    <a:pt x="f102" y="f89"/>
                  </a:moveTo>
                  <a:lnTo>
                    <a:pt x="f102" y="f99"/>
                  </a:lnTo>
                  <a:lnTo>
                    <a:pt x="f103" y="f99"/>
                  </a:lnTo>
                  <a:lnTo>
                    <a:pt x="f103" y="f89"/>
                  </a:lnTo>
                  <a:close/>
                  <a:moveTo>
                    <a:pt x="f29" y="f104"/>
                  </a:moveTo>
                  <a:cubicBezTo>
                    <a:pt x="f105" y="f104"/>
                    <a:pt x="f65" y="f106"/>
                    <a:pt x="f65" y="f14"/>
                  </a:cubicBezTo>
                  <a:lnTo>
                    <a:pt x="f65" y="f25"/>
                  </a:lnTo>
                  <a:lnTo>
                    <a:pt x="f107" y="f25"/>
                  </a:lnTo>
                  <a:cubicBezTo>
                    <a:pt x="f108" y="f25"/>
                    <a:pt x="f109" y="f23"/>
                    <a:pt x="f109" y="f22"/>
                  </a:cubicBezTo>
                  <a:lnTo>
                    <a:pt x="f109" y="f110"/>
                  </a:lnTo>
                  <a:lnTo>
                    <a:pt x="f111" y="f110"/>
                  </a:lnTo>
                  <a:cubicBezTo>
                    <a:pt x="f112" y="f110"/>
                    <a:pt x="f98" y="f113"/>
                    <a:pt x="f98" y="f79"/>
                  </a:cubicBezTo>
                  <a:lnTo>
                    <a:pt x="f98" y="f72"/>
                  </a:lnTo>
                  <a:lnTo>
                    <a:pt x="f114" y="f72"/>
                  </a:lnTo>
                  <a:cubicBezTo>
                    <a:pt x="f115" y="f72"/>
                    <a:pt x="f2" y="f82"/>
                    <a:pt x="f2" y="f38"/>
                  </a:cubicBezTo>
                  <a:lnTo>
                    <a:pt x="f2" y="f116"/>
                  </a:lnTo>
                  <a:cubicBezTo>
                    <a:pt x="f2" y="f117"/>
                    <a:pt x="f115" y="f4"/>
                    <a:pt x="f114" y="f4"/>
                  </a:cubicBezTo>
                  <a:lnTo>
                    <a:pt x="f111" y="f4"/>
                  </a:lnTo>
                  <a:cubicBezTo>
                    <a:pt x="f118" y="f4"/>
                    <a:pt x="f64" y="f117"/>
                    <a:pt x="f64" y="f116"/>
                  </a:cubicBezTo>
                  <a:lnTo>
                    <a:pt x="f64" y="f101"/>
                  </a:lnTo>
                  <a:lnTo>
                    <a:pt x="f94" y="f101"/>
                  </a:lnTo>
                  <a:lnTo>
                    <a:pt x="f94" y="f116"/>
                  </a:lnTo>
                  <a:cubicBezTo>
                    <a:pt x="f94" y="f117"/>
                    <a:pt x="f119" y="f4"/>
                    <a:pt x="f120" y="f4"/>
                  </a:cubicBezTo>
                  <a:lnTo>
                    <a:pt x="f121" y="f4"/>
                  </a:lnTo>
                  <a:cubicBezTo>
                    <a:pt x="f122" y="f4"/>
                    <a:pt x="f123" y="f117"/>
                    <a:pt x="f123" y="f116"/>
                  </a:cubicBezTo>
                  <a:lnTo>
                    <a:pt x="f123" y="f101"/>
                  </a:lnTo>
                  <a:lnTo>
                    <a:pt x="f124" y="f101"/>
                  </a:lnTo>
                  <a:lnTo>
                    <a:pt x="f124" y="f116"/>
                  </a:lnTo>
                  <a:cubicBezTo>
                    <a:pt x="f124" y="f117"/>
                    <a:pt x="f125" y="f4"/>
                    <a:pt x="f126" y="f4"/>
                  </a:cubicBezTo>
                  <a:lnTo>
                    <a:pt x="f127" y="f4"/>
                  </a:lnTo>
                  <a:cubicBezTo>
                    <a:pt x="f128" y="f4"/>
                    <a:pt x="f3" y="f117"/>
                    <a:pt x="f3" y="f116"/>
                  </a:cubicBezTo>
                  <a:lnTo>
                    <a:pt x="f3" y="f38"/>
                  </a:lnTo>
                  <a:cubicBezTo>
                    <a:pt x="f3" y="f82"/>
                    <a:pt x="f128" y="f72"/>
                    <a:pt x="f127" y="f72"/>
                  </a:cubicBezTo>
                  <a:lnTo>
                    <a:pt x="f103" y="f72"/>
                  </a:lnTo>
                  <a:lnTo>
                    <a:pt x="f103" y="f129"/>
                  </a:lnTo>
                  <a:cubicBezTo>
                    <a:pt x="f130" y="f131"/>
                    <a:pt x="f132" y="f133"/>
                    <a:pt x="f126" y="f133"/>
                  </a:cubicBezTo>
                  <a:cubicBezTo>
                    <a:pt x="f134" y="f133"/>
                    <a:pt x="f135" y="f131"/>
                    <a:pt x="f124" y="f129"/>
                  </a:cubicBezTo>
                  <a:lnTo>
                    <a:pt x="f124" y="f63"/>
                  </a:lnTo>
                  <a:lnTo>
                    <a:pt x="f97" y="f63"/>
                  </a:lnTo>
                  <a:lnTo>
                    <a:pt x="f97" y="f62"/>
                  </a:lnTo>
                  <a:lnTo>
                    <a:pt x="f12" y="f62"/>
                  </a:lnTo>
                  <a:lnTo>
                    <a:pt x="f12" y="f66"/>
                  </a:lnTo>
                  <a:cubicBezTo>
                    <a:pt x="f12" y="f67"/>
                    <a:pt x="f136" y="f69"/>
                    <a:pt x="f54" y="f69"/>
                  </a:cubicBezTo>
                  <a:lnTo>
                    <a:pt x="f137" y="f69"/>
                  </a:lnTo>
                  <a:lnTo>
                    <a:pt x="f137" y="f72"/>
                  </a:lnTo>
                  <a:lnTo>
                    <a:pt x="f138" y="f72"/>
                  </a:lnTo>
                  <a:cubicBezTo>
                    <a:pt x="f139" y="f75"/>
                    <a:pt x="f140" y="f76"/>
                    <a:pt x="f141" y="f76"/>
                  </a:cubicBezTo>
                  <a:cubicBezTo>
                    <a:pt x="f11" y="f76"/>
                    <a:pt x="f142" y="f75"/>
                    <a:pt x="f143" y="f72"/>
                  </a:cubicBezTo>
                  <a:lnTo>
                    <a:pt x="f144" y="f72"/>
                  </a:lnTo>
                  <a:cubicBezTo>
                    <a:pt x="f145" y="f72"/>
                    <a:pt x="f123" y="f82"/>
                    <a:pt x="f123" y="f38"/>
                  </a:cubicBezTo>
                  <a:lnTo>
                    <a:pt x="f123" y="f83"/>
                  </a:lnTo>
                  <a:cubicBezTo>
                    <a:pt x="f123" y="f146"/>
                    <a:pt x="f147" y="f148"/>
                    <a:pt x="f149" y="f148"/>
                  </a:cubicBezTo>
                  <a:cubicBezTo>
                    <a:pt x="f150" y="f148"/>
                    <a:pt x="f151" y="f152"/>
                    <a:pt x="f144" y="f153"/>
                  </a:cubicBezTo>
                  <a:cubicBezTo>
                    <a:pt x="f154" y="f153"/>
                    <a:pt x="f155" y="f156"/>
                    <a:pt x="f155" y="f83"/>
                  </a:cubicBezTo>
                  <a:lnTo>
                    <a:pt x="f155" y="f89"/>
                  </a:lnTo>
                  <a:lnTo>
                    <a:pt x="f143" y="f89"/>
                  </a:lnTo>
                  <a:cubicBezTo>
                    <a:pt x="f142" y="f90"/>
                    <a:pt x="f11" y="f91"/>
                    <a:pt x="f141" y="f91"/>
                  </a:cubicBezTo>
                  <a:cubicBezTo>
                    <a:pt x="f140" y="f91"/>
                    <a:pt x="f139" y="f90"/>
                    <a:pt x="f138" y="f89"/>
                  </a:cubicBezTo>
                  <a:lnTo>
                    <a:pt x="f157" y="f89"/>
                  </a:lnTo>
                  <a:cubicBezTo>
                    <a:pt x="f158" y="f89"/>
                    <a:pt x="f159" y="f95"/>
                    <a:pt x="f159" y="f38"/>
                  </a:cubicBezTo>
                  <a:lnTo>
                    <a:pt x="f159" y="f66"/>
                  </a:lnTo>
                  <a:cubicBezTo>
                    <a:pt x="f159" y="f96"/>
                    <a:pt x="f158" y="f97"/>
                    <a:pt x="f157" y="f97"/>
                  </a:cubicBezTo>
                  <a:lnTo>
                    <a:pt x="f160" y="f97"/>
                  </a:lnTo>
                  <a:lnTo>
                    <a:pt x="f160" y="f62"/>
                  </a:lnTo>
                  <a:lnTo>
                    <a:pt x="f161" y="f62"/>
                  </a:lnTo>
                  <a:lnTo>
                    <a:pt x="f161" y="f162"/>
                  </a:lnTo>
                  <a:cubicBezTo>
                    <a:pt x="f135" y="f163"/>
                    <a:pt x="f164" y="f165"/>
                    <a:pt x="f166" y="f165"/>
                  </a:cubicBezTo>
                  <a:cubicBezTo>
                    <a:pt x="f167" y="f165"/>
                    <a:pt x="f168" y="f163"/>
                    <a:pt x="f103" y="f162"/>
                  </a:cubicBezTo>
                  <a:lnTo>
                    <a:pt x="f103" y="f169"/>
                  </a:lnTo>
                  <a:cubicBezTo>
                    <a:pt x="f103" y="f170"/>
                    <a:pt x="f171" y="f7"/>
                    <a:pt x="f172" y="f7"/>
                  </a:cubicBezTo>
                  <a:lnTo>
                    <a:pt x="f173" y="f7"/>
                  </a:lnTo>
                  <a:lnTo>
                    <a:pt x="f173" y="f22"/>
                  </a:lnTo>
                  <a:cubicBezTo>
                    <a:pt x="f174" y="f23"/>
                    <a:pt x="f175" y="f25"/>
                    <a:pt x="f176" y="f25"/>
                  </a:cubicBezTo>
                  <a:lnTo>
                    <a:pt x="f160" y="f25"/>
                  </a:lnTo>
                  <a:lnTo>
                    <a:pt x="f160" y="f14"/>
                  </a:lnTo>
                  <a:cubicBezTo>
                    <a:pt x="f160" y="f106"/>
                    <a:pt x="f177" y="f104"/>
                    <a:pt x="f178" y="f104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315;p37">
              <a:extLst>
                <a:ext uri="{FF2B5EF4-FFF2-40B4-BE49-F238E27FC236}">
                  <a16:creationId xmlns:a16="http://schemas.microsoft.com/office/drawing/2014/main" id="{8757E04B-0557-3031-FBFC-1AF9562613DD}"/>
                </a:ext>
              </a:extLst>
            </p:cNvPr>
            <p:cNvSpPr/>
            <p:nvPr/>
          </p:nvSpPr>
          <p:spPr>
            <a:xfrm>
              <a:off x="1460936" y="1814782"/>
              <a:ext cx="46634" cy="176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97"/>
                <a:gd name="f4" fmla="val 528"/>
                <a:gd name="f5" fmla="val 373"/>
                <a:gd name="f6" fmla="val 1"/>
                <a:gd name="f7" fmla="val 1024"/>
                <a:gd name="f8" fmla="val 1396"/>
                <a:gd name="f9" fmla="*/ f0 1 1397"/>
                <a:gd name="f10" fmla="*/ f1 1 528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397"/>
                <a:gd name="f17" fmla="*/ f14 1 528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397" h="528">
                  <a:moveTo>
                    <a:pt x="f5" y="f6"/>
                  </a:moveTo>
                  <a:cubicBezTo>
                    <a:pt x="f2" y="f6"/>
                    <a:pt x="f2" y="f4"/>
                    <a:pt x="f5" y="f4"/>
                  </a:cubicBezTo>
                  <a:lnTo>
                    <a:pt x="f7" y="f4"/>
                  </a:lnTo>
                  <a:cubicBezTo>
                    <a:pt x="f8" y="f4"/>
                    <a:pt x="f8" y="f6"/>
                    <a:pt x="f7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316;p37">
              <a:extLst>
                <a:ext uri="{FF2B5EF4-FFF2-40B4-BE49-F238E27FC236}">
                  <a16:creationId xmlns:a16="http://schemas.microsoft.com/office/drawing/2014/main" id="{63625AFB-8AA3-6649-18A1-274F9F9EFE55}"/>
                </a:ext>
              </a:extLst>
            </p:cNvPr>
            <p:cNvSpPr/>
            <p:nvPr/>
          </p:nvSpPr>
          <p:spPr>
            <a:xfrm>
              <a:off x="1460936" y="1778535"/>
              <a:ext cx="46634" cy="176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97"/>
                <a:gd name="f4" fmla="val 529"/>
                <a:gd name="f5" fmla="val 373"/>
                <a:gd name="f6" fmla="val 1"/>
                <a:gd name="f7" fmla="val 528"/>
                <a:gd name="f8" fmla="val 1024"/>
                <a:gd name="f9" fmla="val 1396"/>
                <a:gd name="f10" fmla="*/ f0 1 1397"/>
                <a:gd name="f11" fmla="*/ f1 1 529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397"/>
                <a:gd name="f18" fmla="*/ f15 1 529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397" h="529">
                  <a:moveTo>
                    <a:pt x="f5" y="f6"/>
                  </a:moveTo>
                  <a:cubicBezTo>
                    <a:pt x="f2" y="f6"/>
                    <a:pt x="f2" y="f7"/>
                    <a:pt x="f5" y="f7"/>
                  </a:cubicBezTo>
                  <a:lnTo>
                    <a:pt x="f8" y="f7"/>
                  </a:lnTo>
                  <a:cubicBezTo>
                    <a:pt x="f9" y="f7"/>
                    <a:pt x="f9" y="f6"/>
                    <a:pt x="f8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317;p37">
              <a:extLst>
                <a:ext uri="{FF2B5EF4-FFF2-40B4-BE49-F238E27FC236}">
                  <a16:creationId xmlns:a16="http://schemas.microsoft.com/office/drawing/2014/main" id="{BE34D157-63D4-5BAD-EA05-B0C2AD2A70F1}"/>
                </a:ext>
              </a:extLst>
            </p:cNvPr>
            <p:cNvSpPr/>
            <p:nvPr/>
          </p:nvSpPr>
          <p:spPr>
            <a:xfrm>
              <a:off x="1648334" y="1814782"/>
              <a:ext cx="45591" cy="176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66"/>
                <a:gd name="f4" fmla="val 528"/>
                <a:gd name="f5" fmla="val 373"/>
                <a:gd name="f6" fmla="val 1"/>
                <a:gd name="f7" fmla="val 993"/>
                <a:gd name="f8" fmla="*/ f0 1 1366"/>
                <a:gd name="f9" fmla="*/ f1 1 528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366"/>
                <a:gd name="f16" fmla="*/ f13 1 528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366" h="528">
                  <a:moveTo>
                    <a:pt x="f5" y="f6"/>
                  </a:moveTo>
                  <a:cubicBezTo>
                    <a:pt x="f6" y="f6"/>
                    <a:pt x="f6" y="f4"/>
                    <a:pt x="f5" y="f4"/>
                  </a:cubicBezTo>
                  <a:lnTo>
                    <a:pt x="f7" y="f4"/>
                  </a:lnTo>
                  <a:cubicBezTo>
                    <a:pt x="f3" y="f4"/>
                    <a:pt x="f3" y="f6"/>
                    <a:pt x="f7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318;p37">
              <a:extLst>
                <a:ext uri="{FF2B5EF4-FFF2-40B4-BE49-F238E27FC236}">
                  <a16:creationId xmlns:a16="http://schemas.microsoft.com/office/drawing/2014/main" id="{34D24610-6711-A5B1-3E21-BE2392A6746F}"/>
                </a:ext>
              </a:extLst>
            </p:cNvPr>
            <p:cNvSpPr/>
            <p:nvPr/>
          </p:nvSpPr>
          <p:spPr>
            <a:xfrm>
              <a:off x="1648334" y="1778535"/>
              <a:ext cx="45591" cy="176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66"/>
                <a:gd name="f4" fmla="val 529"/>
                <a:gd name="f5" fmla="val 373"/>
                <a:gd name="f6" fmla="val 1"/>
                <a:gd name="f7" fmla="val 528"/>
                <a:gd name="f8" fmla="val 993"/>
                <a:gd name="f9" fmla="*/ f0 1 1366"/>
                <a:gd name="f10" fmla="*/ f1 1 529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366"/>
                <a:gd name="f17" fmla="*/ f14 1 529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366" h="529">
                  <a:moveTo>
                    <a:pt x="f5" y="f6"/>
                  </a:moveTo>
                  <a:cubicBezTo>
                    <a:pt x="f6" y="f6"/>
                    <a:pt x="f6" y="f7"/>
                    <a:pt x="f5" y="f7"/>
                  </a:cubicBezTo>
                  <a:lnTo>
                    <a:pt x="f8" y="f7"/>
                  </a:lnTo>
                  <a:cubicBezTo>
                    <a:pt x="f3" y="f7"/>
                    <a:pt x="f3" y="f6"/>
                    <a:pt x="f8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8" name="Google Shape;319;p37">
            <a:extLst>
              <a:ext uri="{FF2B5EF4-FFF2-40B4-BE49-F238E27FC236}">
                <a16:creationId xmlns:a16="http://schemas.microsoft.com/office/drawing/2014/main" id="{9AF4AB1F-7F21-2D65-3986-86022C4E532A}"/>
              </a:ext>
            </a:extLst>
          </p:cNvPr>
          <p:cNvGrpSpPr/>
          <p:nvPr/>
        </p:nvGrpSpPr>
        <p:grpSpPr>
          <a:xfrm>
            <a:off x="3433928" y="1669301"/>
            <a:ext cx="309588" cy="465969"/>
            <a:chOff x="3433928" y="1669301"/>
            <a:chExt cx="309588" cy="465969"/>
          </a:xfrm>
        </p:grpSpPr>
        <p:sp>
          <p:nvSpPr>
            <p:cNvPr id="39" name="Google Shape;320;p37">
              <a:extLst>
                <a:ext uri="{FF2B5EF4-FFF2-40B4-BE49-F238E27FC236}">
                  <a16:creationId xmlns:a16="http://schemas.microsoft.com/office/drawing/2014/main" id="{23BF2653-E8A2-647B-C656-DF5DD99590C7}"/>
                </a:ext>
              </a:extLst>
            </p:cNvPr>
            <p:cNvSpPr/>
            <p:nvPr/>
          </p:nvSpPr>
          <p:spPr>
            <a:xfrm>
              <a:off x="3456697" y="2073118"/>
              <a:ext cx="21762" cy="186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2"/>
                <a:gd name="f4" fmla="val 559"/>
                <a:gd name="f5" fmla="val 311"/>
                <a:gd name="f6" fmla="val 280"/>
                <a:gd name="f7" fmla="val 218"/>
                <a:gd name="f8" fmla="val 187"/>
                <a:gd name="f9" fmla="val 31"/>
                <a:gd name="f10" fmla="val 124"/>
                <a:gd name="f11" fmla="val 94"/>
                <a:gd name="f12" fmla="val 435"/>
                <a:gd name="f13" fmla="val 125"/>
                <a:gd name="f14" fmla="val 497"/>
                <a:gd name="f15" fmla="val 373"/>
                <a:gd name="f16" fmla="val 466"/>
                <a:gd name="f17" fmla="val 528"/>
                <a:gd name="f18" fmla="val 590"/>
                <a:gd name="f19" fmla="val 62"/>
                <a:gd name="f20" fmla="val 404"/>
                <a:gd name="f21" fmla="*/ f0 1 652"/>
                <a:gd name="f22" fmla="*/ f1 1 559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652"/>
                <a:gd name="f29" fmla="*/ f26 1 559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652" h="559">
                  <a:moveTo>
                    <a:pt x="f5" y="f2"/>
                  </a:moveTo>
                  <a:cubicBezTo>
                    <a:pt x="f6" y="f2"/>
                    <a:pt x="f7" y="f2"/>
                    <a:pt x="f8" y="f9"/>
                  </a:cubicBezTo>
                  <a:cubicBezTo>
                    <a:pt x="f9" y="f10"/>
                    <a:pt x="f2" y="f6"/>
                    <a:pt x="f11" y="f12"/>
                  </a:cubicBezTo>
                  <a:cubicBezTo>
                    <a:pt x="f13" y="f14"/>
                    <a:pt x="f7" y="f4"/>
                    <a:pt x="f5" y="f4"/>
                  </a:cubicBezTo>
                  <a:cubicBezTo>
                    <a:pt x="f15" y="f4"/>
                    <a:pt x="f12" y="f4"/>
                    <a:pt x="f16" y="f17"/>
                  </a:cubicBezTo>
                  <a:cubicBezTo>
                    <a:pt x="f18" y="f12"/>
                    <a:pt x="f3" y="f6"/>
                    <a:pt x="f4" y="f10"/>
                  </a:cubicBezTo>
                  <a:cubicBezTo>
                    <a:pt x="f14" y="f19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321;p37">
              <a:extLst>
                <a:ext uri="{FF2B5EF4-FFF2-40B4-BE49-F238E27FC236}">
                  <a16:creationId xmlns:a16="http://schemas.microsoft.com/office/drawing/2014/main" id="{EF7B9EF0-5014-DD25-86DC-97AEC732B3F0}"/>
                </a:ext>
              </a:extLst>
            </p:cNvPr>
            <p:cNvSpPr/>
            <p:nvPr/>
          </p:nvSpPr>
          <p:spPr>
            <a:xfrm>
              <a:off x="3588443" y="1775746"/>
              <a:ext cx="137425" cy="1389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17"/>
                <a:gd name="f4" fmla="val 4164"/>
                <a:gd name="f5" fmla="val 2257"/>
                <a:gd name="f6" fmla="val 581"/>
                <a:gd name="f7" fmla="val 2451"/>
                <a:gd name="f8" fmla="val 2645"/>
                <a:gd name="f9" fmla="val 658"/>
                <a:gd name="f10" fmla="val 2785"/>
                <a:gd name="f11" fmla="val 813"/>
                <a:gd name="f12" fmla="val 2940"/>
                <a:gd name="f13" fmla="val 937"/>
                <a:gd name="f14" fmla="val 3002"/>
                <a:gd name="f15" fmla="val 1124"/>
                <a:gd name="f16" fmla="val 1341"/>
                <a:gd name="f17" fmla="val 1527"/>
                <a:gd name="f18" fmla="val 1713"/>
                <a:gd name="f19" fmla="val 1868"/>
                <a:gd name="f20" fmla="val 1482"/>
                <a:gd name="f21" fmla="val 3171"/>
                <a:gd name="f22" fmla="val 1389"/>
                <a:gd name="f23" fmla="val 3047"/>
                <a:gd name="f24" fmla="val 1265"/>
                <a:gd name="f25" fmla="val 2923"/>
                <a:gd name="f26" fmla="val 1203"/>
                <a:gd name="f27" fmla="val 2768"/>
                <a:gd name="f28" fmla="val 1079"/>
                <a:gd name="f29" fmla="val 2519"/>
                <a:gd name="f30" fmla="val 1017"/>
                <a:gd name="f31" fmla="val 2240"/>
                <a:gd name="f32" fmla="val 986"/>
                <a:gd name="f33" fmla="val 1992"/>
                <a:gd name="f34" fmla="val 955"/>
                <a:gd name="f35" fmla="val 1837"/>
                <a:gd name="f36" fmla="val 1682"/>
                <a:gd name="f37" fmla="val 923"/>
                <a:gd name="f38" fmla="val 1730"/>
                <a:gd name="f39" fmla="val 1870"/>
                <a:gd name="f40" fmla="val 2063"/>
                <a:gd name="f41" fmla="val 1"/>
                <a:gd name="f42" fmla="val 1955"/>
                <a:gd name="f43" fmla="val 1639"/>
                <a:gd name="f44" fmla="val 121"/>
                <a:gd name="f45" fmla="val 1358"/>
                <a:gd name="f46" fmla="val 410"/>
                <a:gd name="f47" fmla="val 179"/>
                <a:gd name="f48" fmla="val 1434"/>
                <a:gd name="f49" fmla="val 1582"/>
                <a:gd name="f50" fmla="val 107"/>
                <a:gd name="f51" fmla="val 1901"/>
                <a:gd name="f52" fmla="val 361"/>
                <a:gd name="f53" fmla="val 372"/>
                <a:gd name="f54" fmla="val 384"/>
                <a:gd name="f55" fmla="val 1900"/>
                <a:gd name="f56" fmla="val 396"/>
                <a:gd name="f57" fmla="val 1899"/>
                <a:gd name="f58" fmla="val 2023"/>
                <a:gd name="f59" fmla="val 427"/>
                <a:gd name="f60" fmla="val 2395"/>
                <a:gd name="f61" fmla="val 520"/>
                <a:gd name="f62" fmla="val 2737"/>
                <a:gd name="f63" fmla="val 675"/>
                <a:gd name="f64" fmla="val 799"/>
                <a:gd name="f65" fmla="val 3233"/>
                <a:gd name="f66" fmla="val 3388"/>
                <a:gd name="f67" fmla="val 3543"/>
                <a:gd name="f68" fmla="val 3698"/>
                <a:gd name="f69" fmla="val 830"/>
                <a:gd name="f70" fmla="val 3791"/>
                <a:gd name="f71" fmla="val 3977"/>
                <a:gd name="f72" fmla="val 4070"/>
                <a:gd name="f73" fmla="val 1001"/>
                <a:gd name="f74" fmla="val 4132"/>
                <a:gd name="f75" fmla="val 1071"/>
                <a:gd name="f76" fmla="val 4163"/>
                <a:gd name="f77" fmla="val 1145"/>
                <a:gd name="f78" fmla="val 1218"/>
                <a:gd name="f79" fmla="val 1296"/>
                <a:gd name="f80" fmla="val 3188"/>
                <a:gd name="f81" fmla="val 4116"/>
                <a:gd name="f82" fmla="val 1312"/>
                <a:gd name="f83" fmla="val 3255"/>
                <a:gd name="f84" fmla="*/ f0 1 4117"/>
                <a:gd name="f85" fmla="*/ f1 1 4164"/>
                <a:gd name="f86" fmla="val f2"/>
                <a:gd name="f87" fmla="val f3"/>
                <a:gd name="f88" fmla="val f4"/>
                <a:gd name="f89" fmla="+- f88 0 f86"/>
                <a:gd name="f90" fmla="+- f87 0 f86"/>
                <a:gd name="f91" fmla="*/ f90 1 4117"/>
                <a:gd name="f92" fmla="*/ f89 1 4164"/>
                <a:gd name="f93" fmla="*/ f86 1 f91"/>
                <a:gd name="f94" fmla="*/ f87 1 f91"/>
                <a:gd name="f95" fmla="*/ f86 1 f92"/>
                <a:gd name="f96" fmla="*/ f88 1 f92"/>
                <a:gd name="f97" fmla="*/ f93 f84 1"/>
                <a:gd name="f98" fmla="*/ f94 f84 1"/>
                <a:gd name="f99" fmla="*/ f96 f85 1"/>
                <a:gd name="f100" fmla="*/ f95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7" t="f100" r="f98" b="f99"/>
              <a:pathLst>
                <a:path w="4117" h="41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2" y="f18"/>
                    <a:pt x="f10" y="f19"/>
                  </a:cubicBezTo>
                  <a:lnTo>
                    <a:pt x="f20" y="f21"/>
                  </a:ln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4" y="f36"/>
                    <a:pt x="f37" y="f17"/>
                  </a:cubicBezTo>
                  <a:lnTo>
                    <a:pt x="f38" y="f11"/>
                  </a:lnTo>
                  <a:cubicBezTo>
                    <a:pt x="f39" y="f9"/>
                    <a:pt x="f40" y="f6"/>
                    <a:pt x="f5" y="f6"/>
                  </a:cubicBezTo>
                  <a:close/>
                  <a:moveTo>
                    <a:pt x="f5" y="f41"/>
                  </a:moveTo>
                  <a:cubicBezTo>
                    <a:pt x="f42" y="f41"/>
                    <a:pt x="f43" y="f44"/>
                    <a:pt x="f45" y="f46"/>
                  </a:cubicBezTo>
                  <a:lnTo>
                    <a:pt x="f47" y="f48"/>
                  </a:lnTo>
                  <a:cubicBezTo>
                    <a:pt x="f41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56" y="f57"/>
                  </a:cubicBezTo>
                  <a:lnTo>
                    <a:pt x="f56" y="f58"/>
                  </a:lnTo>
                  <a:cubicBezTo>
                    <a:pt x="f59" y="f60"/>
                    <a:pt x="f61" y="f62"/>
                    <a:pt x="f63" y="f23"/>
                  </a:cubicBezTo>
                  <a:cubicBezTo>
                    <a:pt x="f64" y="f65"/>
                    <a:pt x="f37" y="f66"/>
                    <a:pt x="f28" y="f67"/>
                  </a:cubicBezTo>
                  <a:lnTo>
                    <a:pt x="f37" y="f68"/>
                  </a:lnTo>
                  <a:cubicBezTo>
                    <a:pt x="f69" y="f70"/>
                    <a:pt x="f69" y="f71"/>
                    <a:pt x="f37" y="f72"/>
                  </a:cubicBezTo>
                  <a:lnTo>
                    <a:pt x="f34" y="f72"/>
                  </a:ln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74"/>
                    <a:pt x="f45" y="f72"/>
                  </a:cubicBezTo>
                  <a:lnTo>
                    <a:pt x="f80" y="f31"/>
                  </a:lnTo>
                  <a:cubicBezTo>
                    <a:pt x="f81" y="f82"/>
                    <a:pt x="f83" y="f41"/>
                    <a:pt x="f5" y="f41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322;p37">
              <a:extLst>
                <a:ext uri="{FF2B5EF4-FFF2-40B4-BE49-F238E27FC236}">
                  <a16:creationId xmlns:a16="http://schemas.microsoft.com/office/drawing/2014/main" id="{4B2C505B-BC29-AAA0-A45D-82F3BAD33973}"/>
                </a:ext>
              </a:extLst>
            </p:cNvPr>
            <p:cNvSpPr/>
            <p:nvPr/>
          </p:nvSpPr>
          <p:spPr>
            <a:xfrm>
              <a:off x="3433928" y="1669301"/>
              <a:ext cx="309588" cy="4659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275"/>
                <a:gd name="f4" fmla="val 13960"/>
                <a:gd name="f5" fmla="val 1520"/>
                <a:gd name="f6" fmla="val 1"/>
                <a:gd name="f7" fmla="val 1427"/>
                <a:gd name="f8" fmla="val 1303"/>
                <a:gd name="f9" fmla="val 32"/>
                <a:gd name="f10" fmla="val 1241"/>
                <a:gd name="f11" fmla="val 125"/>
                <a:gd name="f12" fmla="val 1179"/>
                <a:gd name="f13" fmla="val 187"/>
                <a:gd name="f14" fmla="val 311"/>
                <a:gd name="f15" fmla="val 404"/>
                <a:gd name="f16" fmla="val 1365"/>
                <a:gd name="f17" fmla="val 683"/>
                <a:gd name="f18" fmla="val 1489"/>
                <a:gd name="f19" fmla="val 962"/>
                <a:gd name="f20" fmla="val 2233"/>
                <a:gd name="f21" fmla="val 2606"/>
                <a:gd name="f22" fmla="val 2264"/>
                <a:gd name="f23" fmla="val 2669"/>
                <a:gd name="f24" fmla="val 2420"/>
                <a:gd name="f25" fmla="val 3196"/>
                <a:gd name="f26" fmla="val 2513"/>
                <a:gd name="f27" fmla="val 3754"/>
                <a:gd name="f28" fmla="val 4313"/>
                <a:gd name="f29" fmla="val 2544"/>
                <a:gd name="f30" fmla="val 4871"/>
                <a:gd name="f31" fmla="val 5429"/>
                <a:gd name="f32" fmla="val 2171"/>
                <a:gd name="f33" fmla="val 5957"/>
                <a:gd name="f34" fmla="val 1923"/>
                <a:gd name="f35" fmla="val 6298"/>
                <a:gd name="f36" fmla="val 1613"/>
                <a:gd name="f37" fmla="val 6639"/>
                <a:gd name="f38" fmla="val 6887"/>
                <a:gd name="f39" fmla="val 1148"/>
                <a:gd name="f40" fmla="val 7042"/>
                <a:gd name="f41" fmla="val 993"/>
                <a:gd name="f42" fmla="val 7197"/>
                <a:gd name="f43" fmla="val 838"/>
                <a:gd name="f44" fmla="val 7352"/>
                <a:gd name="f45" fmla="val 589"/>
                <a:gd name="f46" fmla="val 7601"/>
                <a:gd name="f47" fmla="val 403"/>
                <a:gd name="f48" fmla="val 7911"/>
                <a:gd name="f49" fmla="val 248"/>
                <a:gd name="f50" fmla="val 8221"/>
                <a:gd name="f51" fmla="val 155"/>
                <a:gd name="f52" fmla="val 8438"/>
                <a:gd name="f53" fmla="val 93"/>
                <a:gd name="f54" fmla="val 8624"/>
                <a:gd name="f55" fmla="val 62"/>
                <a:gd name="f56" fmla="val 8810"/>
                <a:gd name="f57" fmla="val 31"/>
                <a:gd name="f58" fmla="val 9058"/>
                <a:gd name="f59" fmla="val 9307"/>
                <a:gd name="f60" fmla="val 9555"/>
                <a:gd name="f61" fmla="val 10144"/>
                <a:gd name="f62" fmla="val 10734"/>
                <a:gd name="f63" fmla="val 11323"/>
                <a:gd name="f64" fmla="val 300"/>
                <a:gd name="f65" fmla="val 11452"/>
                <a:gd name="f66" fmla="val 416"/>
                <a:gd name="f67" fmla="val 11517"/>
                <a:gd name="f68" fmla="val 525"/>
                <a:gd name="f69" fmla="val 547"/>
                <a:gd name="f70" fmla="val 569"/>
                <a:gd name="f71" fmla="val 11514"/>
                <a:gd name="f72" fmla="val 11509"/>
                <a:gd name="f73" fmla="val 744"/>
                <a:gd name="f74" fmla="val 11447"/>
                <a:gd name="f75" fmla="val 807"/>
                <a:gd name="f76" fmla="val 776"/>
                <a:gd name="f77" fmla="val 11168"/>
                <a:gd name="f78" fmla="val 620"/>
                <a:gd name="f79" fmla="val 10640"/>
                <a:gd name="f80" fmla="val 558"/>
                <a:gd name="f81" fmla="val 10082"/>
                <a:gd name="f82" fmla="val 527"/>
                <a:gd name="f83" fmla="val 9183"/>
                <a:gd name="f84" fmla="val 931"/>
                <a:gd name="f85" fmla="val 8035"/>
                <a:gd name="f86" fmla="val 1210"/>
                <a:gd name="f87" fmla="val 7694"/>
                <a:gd name="f88" fmla="val 1551"/>
                <a:gd name="f89" fmla="val 7414"/>
                <a:gd name="f90" fmla="val 1675"/>
                <a:gd name="f91" fmla="val 7290"/>
                <a:gd name="f92" fmla="val 2047"/>
                <a:gd name="f93" fmla="val 6980"/>
                <a:gd name="f94" fmla="val 2358"/>
                <a:gd name="f95" fmla="val 6236"/>
                <a:gd name="f96" fmla="val 2947"/>
                <a:gd name="f97" fmla="val 5646"/>
                <a:gd name="f98" fmla="val 3102"/>
                <a:gd name="f99" fmla="val 4964"/>
                <a:gd name="f100" fmla="val 3040"/>
                <a:gd name="f101" fmla="val 4282"/>
                <a:gd name="f102" fmla="val 3071"/>
                <a:gd name="f103" fmla="val 3692"/>
                <a:gd name="f104" fmla="val 2978"/>
                <a:gd name="f105" fmla="val 3072"/>
                <a:gd name="f106" fmla="val 2792"/>
                <a:gd name="f107" fmla="val 2482"/>
                <a:gd name="f108" fmla="val 2730"/>
                <a:gd name="f109" fmla="val 2668"/>
                <a:gd name="f110" fmla="val 2172"/>
                <a:gd name="f111" fmla="val 1893"/>
                <a:gd name="f112" fmla="val 1490"/>
                <a:gd name="f113" fmla="val 2109"/>
                <a:gd name="f114" fmla="val 1954"/>
                <a:gd name="f115" fmla="val 621"/>
                <a:gd name="f116" fmla="val 5149"/>
                <a:gd name="f117" fmla="val 1056"/>
                <a:gd name="f118" fmla="val 5087"/>
                <a:gd name="f119" fmla="val 1459"/>
                <a:gd name="f120" fmla="val 5025"/>
                <a:gd name="f121" fmla="val 2203"/>
                <a:gd name="f122" fmla="val 4994"/>
                <a:gd name="f123" fmla="val 2979"/>
                <a:gd name="f124" fmla="val 3010"/>
                <a:gd name="f125" fmla="val 4839"/>
                <a:gd name="f126" fmla="val 3103"/>
                <a:gd name="f127" fmla="val 4715"/>
                <a:gd name="f128" fmla="val 4622"/>
                <a:gd name="f129" fmla="val 3320"/>
                <a:gd name="f130" fmla="val 4529"/>
                <a:gd name="f131" fmla="val 3444"/>
                <a:gd name="f132" fmla="val 3599"/>
                <a:gd name="f133" fmla="val 4653"/>
                <a:gd name="f134" fmla="val 4699"/>
                <a:gd name="f135" fmla="val 4769"/>
                <a:gd name="f136" fmla="val 3785"/>
                <a:gd name="f137" fmla="val 4909"/>
                <a:gd name="f138" fmla="val 4979"/>
                <a:gd name="f139" fmla="val 5335"/>
                <a:gd name="f140" fmla="val 5584"/>
                <a:gd name="f141" fmla="val 3227"/>
                <a:gd name="f142" fmla="val 5940"/>
                <a:gd name="f143" fmla="val 2870"/>
                <a:gd name="f144" fmla="val 6413"/>
                <a:gd name="f145" fmla="val 2692"/>
                <a:gd name="f146" fmla="val 6886"/>
                <a:gd name="f147" fmla="val 7359"/>
                <a:gd name="f148" fmla="val 7832"/>
                <a:gd name="f149" fmla="val 8189"/>
                <a:gd name="f150" fmla="val 8903"/>
                <a:gd name="f151" fmla="val 4002"/>
                <a:gd name="f152" fmla="val 5212"/>
                <a:gd name="f153" fmla="val 5988"/>
                <a:gd name="f154" fmla="val 6049"/>
                <a:gd name="f155" fmla="val 8345"/>
                <a:gd name="f156" fmla="val 5894"/>
                <a:gd name="f157" fmla="val 8531"/>
                <a:gd name="f158" fmla="val 6018"/>
                <a:gd name="f159" fmla="val 6235"/>
                <a:gd name="f160" fmla="val 6328"/>
                <a:gd name="f161" fmla="val 6390"/>
                <a:gd name="f162" fmla="val 8779"/>
                <a:gd name="f163" fmla="val 6452"/>
                <a:gd name="f164" fmla="val 8717"/>
                <a:gd name="f165" fmla="val 7010"/>
                <a:gd name="f166" fmla="val 8097"/>
                <a:gd name="f167" fmla="val 7103"/>
                <a:gd name="f168" fmla="val 7165"/>
                <a:gd name="f169" fmla="val 7228"/>
                <a:gd name="f170" fmla="val 8469"/>
                <a:gd name="f171" fmla="val 7383"/>
                <a:gd name="f172" fmla="val 7445"/>
                <a:gd name="f173" fmla="val 10392"/>
                <a:gd name="f174" fmla="val 7259"/>
                <a:gd name="f175" fmla="val 11199"/>
                <a:gd name="f176" fmla="val 6917"/>
                <a:gd name="f177" fmla="val 11912"/>
                <a:gd name="f178" fmla="val 6638"/>
                <a:gd name="f179" fmla="val 12533"/>
                <a:gd name="f180" fmla="val 6173"/>
                <a:gd name="f181" fmla="val 13029"/>
                <a:gd name="f182" fmla="val 13401"/>
                <a:gd name="f183" fmla="val 2326"/>
                <a:gd name="f184" fmla="val 2202"/>
                <a:gd name="f185" fmla="val 13308"/>
                <a:gd name="f186" fmla="val 13215"/>
                <a:gd name="f187" fmla="val 13122"/>
                <a:gd name="f188" fmla="val 1892"/>
                <a:gd name="f189" fmla="val 13091"/>
                <a:gd name="f190" fmla="val 1830"/>
                <a:gd name="f191" fmla="val 13060"/>
                <a:gd name="f192" fmla="val 1768"/>
                <a:gd name="f193" fmla="val 13153"/>
                <a:gd name="f194" fmla="val 13184"/>
                <a:gd name="f195" fmla="val 13277"/>
                <a:gd name="f196" fmla="val 13339"/>
                <a:gd name="f197" fmla="val 13463"/>
                <a:gd name="f198" fmla="val 1582"/>
                <a:gd name="f199" fmla="val 13525"/>
                <a:gd name="f200" fmla="val 1737"/>
                <a:gd name="f201" fmla="val 13649"/>
                <a:gd name="f202" fmla="val 13773"/>
                <a:gd name="f203" fmla="val 2078"/>
                <a:gd name="f204" fmla="val 13897"/>
                <a:gd name="f205" fmla="val 2140"/>
                <a:gd name="f206" fmla="val 13929"/>
                <a:gd name="f207" fmla="val 5708"/>
                <a:gd name="f208" fmla="val 5739"/>
                <a:gd name="f209" fmla="val 5801"/>
                <a:gd name="f210" fmla="val 5832"/>
                <a:gd name="f211" fmla="val 6514"/>
                <a:gd name="f212" fmla="val 7041"/>
                <a:gd name="f213" fmla="val 12874"/>
                <a:gd name="f214" fmla="val 12129"/>
                <a:gd name="f215" fmla="val 7755"/>
                <a:gd name="f216" fmla="val 7941"/>
                <a:gd name="f217" fmla="val 10423"/>
                <a:gd name="f218" fmla="val 9524"/>
                <a:gd name="f219" fmla="val 7910"/>
                <a:gd name="f220" fmla="val 8841"/>
                <a:gd name="f221" fmla="val 7879"/>
                <a:gd name="f222" fmla="val 7817"/>
                <a:gd name="f223" fmla="val 7724"/>
                <a:gd name="f224" fmla="val 8252"/>
                <a:gd name="f225" fmla="val 7631"/>
                <a:gd name="f226" fmla="val 7538"/>
                <a:gd name="f227" fmla="val 7818"/>
                <a:gd name="f228" fmla="val 7663"/>
                <a:gd name="f229" fmla="val 8592"/>
                <a:gd name="f230" fmla="val 6329"/>
                <a:gd name="f231" fmla="val 9027"/>
                <a:gd name="f232" fmla="val 5863"/>
                <a:gd name="f233" fmla="val 5243"/>
                <a:gd name="f234" fmla="val 4592"/>
                <a:gd name="f235" fmla="val 3940"/>
                <a:gd name="f236" fmla="val 3289"/>
                <a:gd name="f237" fmla="val 8561"/>
                <a:gd name="f238" fmla="val 2824"/>
                <a:gd name="f239" fmla="val 2359"/>
                <a:gd name="f240" fmla="val 7489"/>
                <a:gd name="f241" fmla="val 2121"/>
                <a:gd name="f242" fmla="val 6878"/>
                <a:gd name="f243" fmla="val 6429"/>
                <a:gd name="f244" fmla="val 5978"/>
                <a:gd name="f245" fmla="val 2250"/>
                <a:gd name="f246" fmla="val 2265"/>
                <a:gd name="f247" fmla="val 869"/>
                <a:gd name="f248" fmla="val 714"/>
                <a:gd name="f249" fmla="val 652"/>
                <a:gd name="f250" fmla="val 5615"/>
                <a:gd name="f251" fmla="val 590"/>
                <a:gd name="f252" fmla="val 5552"/>
                <a:gd name="f253" fmla="val 559"/>
                <a:gd name="f254" fmla="val 5490"/>
                <a:gd name="f255" fmla="*/ f0 1 9275"/>
                <a:gd name="f256" fmla="*/ f1 1 13960"/>
                <a:gd name="f257" fmla="val f2"/>
                <a:gd name="f258" fmla="val f3"/>
                <a:gd name="f259" fmla="val f4"/>
                <a:gd name="f260" fmla="+- f259 0 f257"/>
                <a:gd name="f261" fmla="+- f258 0 f257"/>
                <a:gd name="f262" fmla="*/ f261 1 9275"/>
                <a:gd name="f263" fmla="*/ f260 1 13960"/>
                <a:gd name="f264" fmla="*/ f257 1 f262"/>
                <a:gd name="f265" fmla="*/ f258 1 f262"/>
                <a:gd name="f266" fmla="*/ f257 1 f263"/>
                <a:gd name="f267" fmla="*/ f259 1 f263"/>
                <a:gd name="f268" fmla="*/ f264 f255 1"/>
                <a:gd name="f269" fmla="*/ f265 f255 1"/>
                <a:gd name="f270" fmla="*/ f267 f256 1"/>
                <a:gd name="f271" fmla="*/ f266 f2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8" t="f271" r="f269" b="f270"/>
              <a:pathLst>
                <a:path w="9275" h="1396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6" y="f28"/>
                  </a:cubicBezTo>
                  <a:cubicBezTo>
                    <a:pt x="f29" y="f30"/>
                    <a:pt x="f24" y="f31"/>
                    <a:pt x="f32" y="f33"/>
                  </a:cubicBezTo>
                  <a:cubicBezTo>
                    <a:pt x="f34" y="f35"/>
                    <a:pt x="f36" y="f37"/>
                    <a:pt x="f8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2" y="f59"/>
                    <a:pt x="f2" y="f60"/>
                  </a:cubicBezTo>
                  <a:cubicBezTo>
                    <a:pt x="f2" y="f61"/>
                    <a:pt x="f53" y="f62"/>
                    <a:pt x="f49" y="f63"/>
                  </a:cubicBez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45" y="f72"/>
                  </a:cubicBezTo>
                  <a:cubicBezTo>
                    <a:pt x="f73" y="f74"/>
                    <a:pt x="f75" y="f63"/>
                    <a:pt x="f76" y="f77"/>
                  </a:cubicBezTo>
                  <a:cubicBezTo>
                    <a:pt x="f78" y="f79"/>
                    <a:pt x="f80" y="f81"/>
                    <a:pt x="f80" y="f60"/>
                  </a:cubicBezTo>
                  <a:cubicBezTo>
                    <a:pt x="f82" y="f83"/>
                    <a:pt x="f78" y="f56"/>
                    <a:pt x="f73" y="f52"/>
                  </a:cubicBezTo>
                  <a:cubicBezTo>
                    <a:pt x="f84" y="f85"/>
                    <a:pt x="f86" y="f87"/>
                    <a:pt x="f88" y="f89"/>
                  </a:cubicBezTo>
                  <a:lnTo>
                    <a:pt x="f90" y="f91"/>
                  </a:lnTo>
                  <a:cubicBezTo>
                    <a:pt x="f92" y="f93"/>
                    <a:pt x="f94" y="f37"/>
                    <a:pt x="f21" y="f95"/>
                  </a:cubicBezTo>
                  <a:cubicBezTo>
                    <a:pt x="f96" y="f97"/>
                    <a:pt x="f98" y="f99"/>
                    <a:pt x="f100" y="f101"/>
                  </a:cubicBezTo>
                  <a:cubicBezTo>
                    <a:pt x="f102" y="f103"/>
                    <a:pt x="f104" y="f105"/>
                    <a:pt x="f106" y="f107"/>
                  </a:cubicBezTo>
                  <a:cubicBezTo>
                    <a:pt x="f108" y="f94"/>
                    <a:pt x="f109" y="f110"/>
                    <a:pt x="f29" y="f111"/>
                  </a:cubicBezTo>
                  <a:cubicBezTo>
                    <a:pt x="f94" y="f112"/>
                    <a:pt x="f113" y="f41"/>
                    <a:pt x="f114" y="f115"/>
                  </a:cubicBezTo>
                  <a:lnTo>
                    <a:pt x="f114" y="f115"/>
                  </a:lnTo>
                  <a:lnTo>
                    <a:pt x="f116" y="f117"/>
                  </a:lnTo>
                  <a:cubicBezTo>
                    <a:pt x="f118" y="f119"/>
                    <a:pt x="f120" y="f121"/>
                    <a:pt x="f122" y="f123"/>
                  </a:cubicBezTo>
                  <a:lnTo>
                    <a:pt x="f122" y="f124"/>
                  </a:lnTo>
                  <a:cubicBezTo>
                    <a:pt x="f125" y="f126"/>
                    <a:pt x="f127" y="f25"/>
                    <a:pt x="f128" y="f129"/>
                  </a:cubicBezTo>
                  <a:cubicBezTo>
                    <a:pt x="f130" y="f131"/>
                    <a:pt x="f130" y="f132"/>
                    <a:pt x="f133" y="f103"/>
                  </a:cubicBezTo>
                  <a:cubicBezTo>
                    <a:pt x="f134" y="f27"/>
                    <a:pt x="f135" y="f136"/>
                    <a:pt x="f125" y="f136"/>
                  </a:cubicBezTo>
                  <a:cubicBezTo>
                    <a:pt x="f137" y="f136"/>
                    <a:pt x="f138" y="f27"/>
                    <a:pt x="f120" y="f103"/>
                  </a:cubicBezTo>
                  <a:lnTo>
                    <a:pt x="f139" y="f131"/>
                  </a:lnTo>
                  <a:lnTo>
                    <a:pt x="f140" y="f141"/>
                  </a:lnTo>
                  <a:cubicBezTo>
                    <a:pt x="f142" y="f143"/>
                    <a:pt x="f144" y="f145"/>
                    <a:pt x="f146" y="f145"/>
                  </a:cubicBezTo>
                  <a:cubicBezTo>
                    <a:pt x="f147" y="f145"/>
                    <a:pt x="f148" y="f143"/>
                    <a:pt x="f149" y="f141"/>
                  </a:cubicBezTo>
                  <a:cubicBezTo>
                    <a:pt x="f150" y="f151"/>
                    <a:pt x="f150" y="f152"/>
                    <a:pt x="f149" y="f153"/>
                  </a:cubicBezTo>
                  <a:lnTo>
                    <a:pt x="f154" y="f155"/>
                  </a:lnTo>
                  <a:cubicBezTo>
                    <a:pt x="f156" y="f157"/>
                    <a:pt x="f158" y="f56"/>
                    <a:pt x="f159" y="f56"/>
                  </a:cubicBezTo>
                  <a:cubicBezTo>
                    <a:pt x="f160" y="f56"/>
                    <a:pt x="f161" y="f162"/>
                    <a:pt x="f163" y="f164"/>
                  </a:cubicBezTo>
                  <a:lnTo>
                    <a:pt x="f165" y="f166"/>
                  </a:lnTo>
                  <a:cubicBezTo>
                    <a:pt x="f167" y="f50"/>
                    <a:pt x="f168" y="f155"/>
                    <a:pt x="f169" y="f170"/>
                  </a:cubicBezTo>
                  <a:cubicBezTo>
                    <a:pt x="f171" y="f56"/>
                    <a:pt x="f172" y="f83"/>
                    <a:pt x="f172" y="f60"/>
                  </a:cubicBezTo>
                  <a:cubicBezTo>
                    <a:pt x="f172" y="f173"/>
                    <a:pt x="f174" y="f175"/>
                    <a:pt x="f176" y="f177"/>
                  </a:cubicBezTo>
                  <a:cubicBezTo>
                    <a:pt x="f178" y="f179"/>
                    <a:pt x="f180" y="f181"/>
                    <a:pt x="f97" y="f182"/>
                  </a:cubicBezTo>
                  <a:lnTo>
                    <a:pt x="f183" y="f182"/>
                  </a:lnTo>
                  <a:cubicBezTo>
                    <a:pt x="f184" y="f185"/>
                    <a:pt x="f92" y="f186"/>
                    <a:pt x="f114" y="f187"/>
                  </a:cubicBezTo>
                  <a:cubicBezTo>
                    <a:pt x="f188" y="f189"/>
                    <a:pt x="f190" y="f191"/>
                    <a:pt x="f192" y="f191"/>
                  </a:cubicBezTo>
                  <a:cubicBezTo>
                    <a:pt x="f90" y="f191"/>
                    <a:pt x="f36" y="f189"/>
                    <a:pt x="f88" y="f193"/>
                  </a:cubicBezTo>
                  <a:cubicBezTo>
                    <a:pt x="f5" y="f194"/>
                    <a:pt x="f18" y="f195"/>
                    <a:pt x="f18" y="f196"/>
                  </a:cubicBezTo>
                  <a:cubicBezTo>
                    <a:pt x="f18" y="f182"/>
                    <a:pt x="f5" y="f197"/>
                    <a:pt x="f198" y="f199"/>
                  </a:cubicBezTo>
                  <a:cubicBezTo>
                    <a:pt x="f200" y="f201"/>
                    <a:pt x="f188" y="f202"/>
                    <a:pt x="f203" y="f204"/>
                  </a:cubicBezTo>
                  <a:cubicBezTo>
                    <a:pt x="f205" y="f206"/>
                    <a:pt x="f32" y="f4"/>
                    <a:pt x="f20" y="f4"/>
                  </a:cubicBezTo>
                  <a:lnTo>
                    <a:pt x="f207" y="f4"/>
                  </a:lnTo>
                  <a:cubicBezTo>
                    <a:pt x="f208" y="f4"/>
                    <a:pt x="f209" y="f206"/>
                    <a:pt x="f210" y="f204"/>
                  </a:cubicBezTo>
                  <a:cubicBezTo>
                    <a:pt x="f211" y="f197"/>
                    <a:pt x="f212" y="f213"/>
                    <a:pt x="f171" y="f214"/>
                  </a:cubicBezTo>
                  <a:cubicBezTo>
                    <a:pt x="f215" y="f63"/>
                    <a:pt x="f216" y="f217"/>
                    <a:pt x="f216" y="f218"/>
                  </a:cubicBezTo>
                  <a:cubicBezTo>
                    <a:pt x="f216" y="f59"/>
                    <a:pt x="f216" y="f58"/>
                    <a:pt x="f219" y="f220"/>
                  </a:cubicBezTo>
                  <a:cubicBezTo>
                    <a:pt x="f221" y="f54"/>
                    <a:pt x="f222" y="f52"/>
                    <a:pt x="f223" y="f224"/>
                  </a:cubicBezTo>
                  <a:cubicBezTo>
                    <a:pt x="f225" y="f85"/>
                    <a:pt x="f226" y="f227"/>
                    <a:pt x="f171" y="f228"/>
                  </a:cubicBezTo>
                  <a:lnTo>
                    <a:pt x="f229" y="f230"/>
                  </a:lnTo>
                  <a:cubicBezTo>
                    <a:pt x="f231" y="f232"/>
                    <a:pt x="f3" y="f233"/>
                    <a:pt x="f3" y="f234"/>
                  </a:cubicBezTo>
                  <a:cubicBezTo>
                    <a:pt x="f3" y="f235"/>
                    <a:pt x="f231" y="f236"/>
                    <a:pt x="f237" y="f238"/>
                  </a:cubicBezTo>
                  <a:cubicBezTo>
                    <a:pt x="f166" y="f239"/>
                    <a:pt x="f240" y="f241"/>
                    <a:pt x="f242" y="f241"/>
                  </a:cubicBezTo>
                  <a:cubicBezTo>
                    <a:pt x="f243" y="f241"/>
                    <a:pt x="f244" y="f245"/>
                    <a:pt x="f140" y="f26"/>
                  </a:cubicBezTo>
                  <a:cubicBezTo>
                    <a:pt x="f140" y="f246"/>
                    <a:pt x="f207" y="f247"/>
                    <a:pt x="f207" y="f247"/>
                  </a:cubicBezTo>
                  <a:cubicBezTo>
                    <a:pt x="f207" y="f76"/>
                    <a:pt x="f207" y="f248"/>
                    <a:pt x="f97" y="f249"/>
                  </a:cubicBezTo>
                  <a:cubicBezTo>
                    <a:pt x="f250" y="f251"/>
                    <a:pt x="f252" y="f253"/>
                    <a:pt x="f254" y="f253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2" name="Google Shape;323;p37">
            <a:extLst>
              <a:ext uri="{FF2B5EF4-FFF2-40B4-BE49-F238E27FC236}">
                <a16:creationId xmlns:a16="http://schemas.microsoft.com/office/drawing/2014/main" id="{9FB5DC5C-A211-1A01-5D08-07EEDDE8BD31}"/>
              </a:ext>
            </a:extLst>
          </p:cNvPr>
          <p:cNvGrpSpPr/>
          <p:nvPr/>
        </p:nvGrpSpPr>
        <p:grpSpPr>
          <a:xfrm>
            <a:off x="7335033" y="1669566"/>
            <a:ext cx="362431" cy="465438"/>
            <a:chOff x="7335033" y="1669566"/>
            <a:chExt cx="362431" cy="465438"/>
          </a:xfrm>
        </p:grpSpPr>
        <p:sp>
          <p:nvSpPr>
            <p:cNvPr id="43" name="Google Shape;324;p37">
              <a:extLst>
                <a:ext uri="{FF2B5EF4-FFF2-40B4-BE49-F238E27FC236}">
                  <a16:creationId xmlns:a16="http://schemas.microsoft.com/office/drawing/2014/main" id="{2ACB9D61-FC27-B6B5-E1E0-5FCA7DE8DEE4}"/>
                </a:ext>
              </a:extLst>
            </p:cNvPr>
            <p:cNvSpPr/>
            <p:nvPr/>
          </p:nvSpPr>
          <p:spPr>
            <a:xfrm>
              <a:off x="7335033" y="1669566"/>
              <a:ext cx="362431" cy="4654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58"/>
                <a:gd name="f4" fmla="val 13944"/>
                <a:gd name="f5" fmla="val 9400"/>
                <a:gd name="f6" fmla="val 519"/>
                <a:gd name="f7" fmla="val 9441"/>
                <a:gd name="f8" fmla="val 9484"/>
                <a:gd name="f9" fmla="val 527"/>
                <a:gd name="f10" fmla="val 9524"/>
                <a:gd name="f11" fmla="val 543"/>
                <a:gd name="f12" fmla="val 9493"/>
                <a:gd name="f13" fmla="val 574"/>
                <a:gd name="f14" fmla="val 10051"/>
                <a:gd name="f15" fmla="val 822"/>
                <a:gd name="f16" fmla="val 10113"/>
                <a:gd name="f17" fmla="val 853"/>
                <a:gd name="f18" fmla="val 10175"/>
                <a:gd name="f19" fmla="val 915"/>
                <a:gd name="f20" fmla="val 10206"/>
                <a:gd name="f21" fmla="val 977"/>
                <a:gd name="f22" fmla="val 10237"/>
                <a:gd name="f23" fmla="val 1040"/>
                <a:gd name="f24" fmla="val 1133"/>
                <a:gd name="f25" fmla="val 1195"/>
                <a:gd name="f26" fmla="val 10082"/>
                <a:gd name="f27" fmla="val 1443"/>
                <a:gd name="f28" fmla="val 9027"/>
                <a:gd name="f29" fmla="val 946"/>
                <a:gd name="f30" fmla="val 9120"/>
                <a:gd name="f31" fmla="val 698"/>
                <a:gd name="f32" fmla="val 9166"/>
                <a:gd name="f33" fmla="val 583"/>
                <a:gd name="f34" fmla="val 9281"/>
                <a:gd name="f35" fmla="val 2575"/>
                <a:gd name="f36" fmla="val 4886"/>
                <a:gd name="f37" fmla="val 3072"/>
                <a:gd name="f38" fmla="val 5320"/>
                <a:gd name="f39" fmla="val 2079"/>
                <a:gd name="f40" fmla="val 4033"/>
                <a:gd name="f41" fmla="val 4561"/>
                <a:gd name="f42" fmla="val 3909"/>
                <a:gd name="f43" fmla="val 3723"/>
                <a:gd name="f44" fmla="val 5165"/>
                <a:gd name="f45" fmla="val 8779"/>
                <a:gd name="f46" fmla="val 9834"/>
                <a:gd name="f47" fmla="val 1939"/>
                <a:gd name="f48" fmla="val 2870"/>
                <a:gd name="f49" fmla="val 3428"/>
                <a:gd name="f50" fmla="val 8934"/>
                <a:gd name="f51" fmla="val 4017"/>
                <a:gd name="f52" fmla="val 8841"/>
                <a:gd name="f53" fmla="val 4638"/>
                <a:gd name="f54" fmla="val 8438"/>
                <a:gd name="f55" fmla="val 4297"/>
                <a:gd name="f56" fmla="val 8391"/>
                <a:gd name="f57" fmla="val 4266"/>
                <a:gd name="f58" fmla="val 8329"/>
                <a:gd name="f59" fmla="val 4250"/>
                <a:gd name="f60" fmla="val 8267"/>
                <a:gd name="f61" fmla="val 8205"/>
                <a:gd name="f62" fmla="val 8143"/>
                <a:gd name="f63" fmla="val 8097"/>
                <a:gd name="f64" fmla="val 6918"/>
                <a:gd name="f65" fmla="val 5367"/>
                <a:gd name="f66" fmla="val 5274"/>
                <a:gd name="f67" fmla="val 5258"/>
                <a:gd name="f68" fmla="val 5553"/>
                <a:gd name="f69" fmla="val 5010"/>
                <a:gd name="f70" fmla="val 5863"/>
                <a:gd name="f71" fmla="val 4793"/>
                <a:gd name="f72" fmla="val 6205"/>
                <a:gd name="f73" fmla="val 4669"/>
                <a:gd name="f74" fmla="val 7321"/>
                <a:gd name="f75" fmla="val 7911"/>
                <a:gd name="f76" fmla="val 3273"/>
                <a:gd name="f77" fmla="val 8345"/>
                <a:gd name="f78" fmla="val 2342"/>
                <a:gd name="f79" fmla="val 8314"/>
                <a:gd name="f80" fmla="val 8810"/>
                <a:gd name="f81" fmla="val 7787"/>
                <a:gd name="f82" fmla="val 9803"/>
                <a:gd name="f83" fmla="val 5879"/>
                <a:gd name="f84" fmla="val 6964"/>
                <a:gd name="f85" fmla="val 1086"/>
                <a:gd name="f86" fmla="val 9896"/>
                <a:gd name="f87" fmla="val 7460"/>
                <a:gd name="f88" fmla="val 7864"/>
                <a:gd name="f89" fmla="val 10392"/>
                <a:gd name="f90" fmla="val 8546"/>
                <a:gd name="f91" fmla="val 10144"/>
                <a:gd name="f92" fmla="val 8980"/>
                <a:gd name="f93" fmla="val 9011"/>
                <a:gd name="f94" fmla="val 9989"/>
                <a:gd name="f95" fmla="val 9291"/>
                <a:gd name="f96" fmla="val 9679"/>
                <a:gd name="f97" fmla="val 9415"/>
                <a:gd name="f98" fmla="val 9338"/>
                <a:gd name="f99" fmla="val 9741"/>
                <a:gd name="f100" fmla="val 1117"/>
                <a:gd name="f101" fmla="val 7523"/>
                <a:gd name="f102" fmla="val 1521"/>
                <a:gd name="f103" fmla="val 9446"/>
                <a:gd name="f104" fmla="val 1211"/>
                <a:gd name="f105" fmla="val 900"/>
                <a:gd name="f106" fmla="val 683"/>
                <a:gd name="f107" fmla="val 9042"/>
                <a:gd name="f108" fmla="val 466"/>
                <a:gd name="f109" fmla="val 8608"/>
                <a:gd name="f110" fmla="val 745"/>
                <a:gd name="f111" fmla="val 7895"/>
                <a:gd name="f112" fmla="val 962"/>
                <a:gd name="f113" fmla="val 9358"/>
                <a:gd name="f114" fmla="val 9053"/>
                <a:gd name="f115" fmla="val 8758"/>
                <a:gd name="f116" fmla="val 168"/>
                <a:gd name="f117" fmla="val 8624"/>
                <a:gd name="f118" fmla="val 481"/>
                <a:gd name="f119" fmla="val 7849"/>
                <a:gd name="f120" fmla="val 2156"/>
                <a:gd name="f121" fmla="val 7476"/>
                <a:gd name="f122" fmla="val 2994"/>
                <a:gd name="f123" fmla="val 6949"/>
                <a:gd name="f124" fmla="val 3831"/>
                <a:gd name="f125" fmla="val 6018"/>
                <a:gd name="f126" fmla="val 4172"/>
                <a:gd name="f127" fmla="val 5584"/>
                <a:gd name="f128" fmla="val 4359"/>
                <a:gd name="f129" fmla="val 5212"/>
                <a:gd name="f130" fmla="val 4576"/>
                <a:gd name="f131" fmla="val 4871"/>
                <a:gd name="f132" fmla="val 4219"/>
                <a:gd name="f133" fmla="val 4328"/>
                <a:gd name="f134" fmla="val 4173"/>
                <a:gd name="f135" fmla="val 4281"/>
                <a:gd name="f136" fmla="val 4111"/>
                <a:gd name="f137" fmla="val 4258"/>
                <a:gd name="f138" fmla="val 4045"/>
                <a:gd name="f139" fmla="val 3979"/>
                <a:gd name="f140" fmla="val 3847"/>
                <a:gd name="f141" fmla="val 3289"/>
                <a:gd name="f142" fmla="val 4824"/>
                <a:gd name="f143" fmla="val 2730"/>
                <a:gd name="f144" fmla="val 2684"/>
                <a:gd name="f145" fmla="val 2622"/>
                <a:gd name="f146" fmla="val 2560"/>
                <a:gd name="f147" fmla="val 2498"/>
                <a:gd name="f148" fmla="val 2436"/>
                <a:gd name="f149" fmla="val 2389"/>
                <a:gd name="f150" fmla="val 5351"/>
                <a:gd name="f151" fmla="val 807"/>
                <a:gd name="f152" fmla="val 652"/>
                <a:gd name="f153" fmla="val 528"/>
                <a:gd name="f154" fmla="val 5444"/>
                <a:gd name="f155" fmla="val 5599"/>
                <a:gd name="f156" fmla="val 7150"/>
                <a:gd name="f157" fmla="val 404"/>
                <a:gd name="f158" fmla="val 7367"/>
                <a:gd name="f159" fmla="val 311"/>
                <a:gd name="f160" fmla="val 7585"/>
                <a:gd name="f161" fmla="val 218"/>
                <a:gd name="f162" fmla="val 7833"/>
                <a:gd name="f163" fmla="val 1"/>
                <a:gd name="f164" fmla="val 8298"/>
                <a:gd name="f165" fmla="val 8825"/>
                <a:gd name="f166" fmla="val 9725"/>
                <a:gd name="f167" fmla="val 931"/>
                <a:gd name="f168" fmla="val 9942"/>
                <a:gd name="f169" fmla="val 1645"/>
                <a:gd name="f170" fmla="val 9973"/>
                <a:gd name="f171" fmla="val 2420"/>
                <a:gd name="f172" fmla="val 13726"/>
                <a:gd name="f173" fmla="val 2451"/>
                <a:gd name="f174" fmla="val 13850"/>
                <a:gd name="f175" fmla="val 2699"/>
                <a:gd name="f176" fmla="val 8159"/>
                <a:gd name="f177" fmla="val 8283"/>
                <a:gd name="f178" fmla="val 8376"/>
                <a:gd name="f179" fmla="val 8407"/>
                <a:gd name="f180" fmla="val 8593"/>
                <a:gd name="f181" fmla="val 12858"/>
                <a:gd name="f182" fmla="val 12703"/>
                <a:gd name="f183" fmla="val 8531"/>
                <a:gd name="f184" fmla="val 12579"/>
                <a:gd name="f185" fmla="val 12548"/>
                <a:gd name="f186" fmla="val 8190"/>
                <a:gd name="f187" fmla="val 12641"/>
                <a:gd name="f188" fmla="val 8066"/>
                <a:gd name="f189" fmla="val 12765"/>
                <a:gd name="f190" fmla="val 7942"/>
                <a:gd name="f191" fmla="val 13385"/>
                <a:gd name="f192" fmla="val 2948"/>
                <a:gd name="f193" fmla="val 1676"/>
                <a:gd name="f194" fmla="val 9182"/>
                <a:gd name="f195" fmla="val 10345"/>
                <a:gd name="f196" fmla="val 8562"/>
                <a:gd name="f197" fmla="val 10500"/>
                <a:gd name="f198" fmla="val 8655"/>
                <a:gd name="f199" fmla="val 10655"/>
                <a:gd name="f200" fmla="val 10687"/>
                <a:gd name="f201" fmla="val 8965"/>
                <a:gd name="f202" fmla="val 9089"/>
                <a:gd name="f203" fmla="val 10593"/>
                <a:gd name="f204" fmla="val 10469"/>
                <a:gd name="f205" fmla="val 9213"/>
                <a:gd name="f206" fmla="val 9927"/>
                <a:gd name="f207" fmla="val 10423"/>
                <a:gd name="f208" fmla="val 10640"/>
                <a:gd name="f209" fmla="val 10578"/>
                <a:gd name="f210" fmla="val 7616"/>
                <a:gd name="f211" fmla="val 10454"/>
                <a:gd name="f212" fmla="val 10330"/>
                <a:gd name="f213" fmla="val 7181"/>
                <a:gd name="f214" fmla="val 5630"/>
                <a:gd name="f215" fmla="val 5475"/>
                <a:gd name="f216" fmla="val 9617"/>
                <a:gd name="f217" fmla="val 9369"/>
                <a:gd name="f218" fmla="val 5134"/>
                <a:gd name="f219" fmla="val 5072"/>
                <a:gd name="f220" fmla="val 5041"/>
                <a:gd name="f221" fmla="val 9586"/>
                <a:gd name="f222" fmla="val 3707"/>
                <a:gd name="f223" fmla="val 3118"/>
                <a:gd name="f224" fmla="val 10671"/>
                <a:gd name="f225" fmla="val 10764"/>
                <a:gd name="f226" fmla="val 1226"/>
                <a:gd name="f227" fmla="val 10795"/>
                <a:gd name="f228" fmla="val 1008"/>
                <a:gd name="f229" fmla="val 10702"/>
                <a:gd name="f230" fmla="val 605"/>
                <a:gd name="f231" fmla="val 10485"/>
                <a:gd name="f232" fmla="val 419"/>
                <a:gd name="f233" fmla="val 10299"/>
                <a:gd name="f234" fmla="val 357"/>
                <a:gd name="f235" fmla="val 9710"/>
                <a:gd name="f236" fmla="val 78"/>
                <a:gd name="f237" fmla="val 9597"/>
                <a:gd name="f238" fmla="val 26"/>
                <a:gd name="f239" fmla="val 9477"/>
                <a:gd name="f240" fmla="*/ f0 1 10858"/>
                <a:gd name="f241" fmla="*/ f1 1 13944"/>
                <a:gd name="f242" fmla="val f2"/>
                <a:gd name="f243" fmla="val f3"/>
                <a:gd name="f244" fmla="val f4"/>
                <a:gd name="f245" fmla="+- f244 0 f242"/>
                <a:gd name="f246" fmla="+- f243 0 f242"/>
                <a:gd name="f247" fmla="*/ f246 1 10858"/>
                <a:gd name="f248" fmla="*/ f245 1 13944"/>
                <a:gd name="f249" fmla="*/ f242 1 f247"/>
                <a:gd name="f250" fmla="*/ f243 1 f247"/>
                <a:gd name="f251" fmla="*/ f242 1 f248"/>
                <a:gd name="f252" fmla="*/ f244 1 f248"/>
                <a:gd name="f253" fmla="*/ f249 f240 1"/>
                <a:gd name="f254" fmla="*/ f250 f240 1"/>
                <a:gd name="f255" fmla="*/ f252 f241 1"/>
                <a:gd name="f256" fmla="*/ f251 f2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3" t="f256" r="f254" b="f255"/>
              <a:pathLst>
                <a:path w="10858" h="1394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5"/>
                  </a:ln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2" y="f24"/>
                    <a:pt x="f20" y="f25"/>
                  </a:cubicBez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cubicBezTo>
                    <a:pt x="f32" y="f33"/>
                    <a:pt x="f34" y="f6"/>
                    <a:pt x="f5" y="f6"/>
                  </a:cubicBezTo>
                  <a:close/>
                  <a:moveTo>
                    <a:pt x="f35" y="f36"/>
                  </a:moveTo>
                  <a:lnTo>
                    <a:pt x="f37" y="f38"/>
                  </a:lnTo>
                  <a:lnTo>
                    <a:pt x="f39" y="f38"/>
                  </a:lnTo>
                  <a:lnTo>
                    <a:pt x="f35" y="f36"/>
                  </a:lnTo>
                  <a:close/>
                  <a:moveTo>
                    <a:pt x="f40" y="f36"/>
                  </a:moveTo>
                  <a:lnTo>
                    <a:pt x="f41" y="f38"/>
                  </a:lnTo>
                  <a:lnTo>
                    <a:pt x="f42" y="f38"/>
                  </a:lnTo>
                  <a:lnTo>
                    <a:pt x="f43" y="f44"/>
                  </a:lnTo>
                  <a:lnTo>
                    <a:pt x="f40" y="f36"/>
                  </a:lnTo>
                  <a:close/>
                  <a:moveTo>
                    <a:pt x="f45" y="f27"/>
                  </a:moveTo>
                  <a:lnTo>
                    <a:pt x="f46" y="f47"/>
                  </a:lnTo>
                  <a:lnTo>
                    <a:pt x="f5" y="f48"/>
                  </a:lnTo>
                  <a:cubicBezTo>
                    <a:pt x="f30" y="f49"/>
                    <a:pt x="f50" y="f51"/>
                    <a:pt x="f52" y="f53"/>
                  </a:cubicBezTo>
                  <a:lnTo>
                    <a:pt x="f54" y="f55"/>
                  </a:lnTo>
                  <a:cubicBezTo>
                    <a:pt x="f56" y="f57"/>
                    <a:pt x="f58" y="f59"/>
                    <a:pt x="f60" y="f59"/>
                  </a:cubicBezTo>
                  <a:cubicBezTo>
                    <a:pt x="f61" y="f59"/>
                    <a:pt x="f62" y="f57"/>
                    <a:pt x="f63" y="f55"/>
                  </a:cubicBezTo>
                  <a:lnTo>
                    <a:pt x="f64" y="f38"/>
                  </a:lnTo>
                  <a:lnTo>
                    <a:pt x="f65" y="f38"/>
                  </a:lnTo>
                  <a:lnTo>
                    <a:pt x="f66" y="f67"/>
                  </a:lnTo>
                  <a:cubicBezTo>
                    <a:pt x="f68" y="f69"/>
                    <a:pt x="f70" y="f71"/>
                    <a:pt x="f72" y="f73"/>
                  </a:cubicBezTo>
                  <a:cubicBezTo>
                    <a:pt x="f74" y="f57"/>
                    <a:pt x="f75" y="f76"/>
                    <a:pt x="f77" y="f78"/>
                  </a:cubicBezTo>
                  <a:lnTo>
                    <a:pt x="f45" y="f27"/>
                  </a:lnTo>
                  <a:close/>
                  <a:moveTo>
                    <a:pt x="f79" y="f36"/>
                  </a:moveTo>
                  <a:lnTo>
                    <a:pt x="f80" y="f38"/>
                  </a:lnTo>
                  <a:lnTo>
                    <a:pt x="f81" y="f38"/>
                  </a:lnTo>
                  <a:lnTo>
                    <a:pt x="f79" y="f36"/>
                  </a:lnTo>
                  <a:close/>
                  <a:moveTo>
                    <a:pt x="f82" y="f83"/>
                  </a:moveTo>
                  <a:lnTo>
                    <a:pt x="f82" y="f84"/>
                  </a:lnTo>
                  <a:lnTo>
                    <a:pt x="f85" y="f84"/>
                  </a:lnTo>
                  <a:lnTo>
                    <a:pt x="f85" y="f83"/>
                  </a:lnTo>
                  <a:close/>
                  <a:moveTo>
                    <a:pt x="f86" y="f87"/>
                  </a:moveTo>
                  <a:cubicBezTo>
                    <a:pt x="f26" y="f88"/>
                    <a:pt x="f89" y="f90"/>
                    <a:pt x="f91" y="f92"/>
                  </a:cubicBezTo>
                  <a:lnTo>
                    <a:pt x="f18" y="f93"/>
                  </a:lnTo>
                  <a:cubicBezTo>
                    <a:pt x="f94" y="f95"/>
                    <a:pt x="f96" y="f97"/>
                    <a:pt x="f98" y="f97"/>
                  </a:cubicBezTo>
                  <a:lnTo>
                    <a:pt x="f99" y="f87"/>
                  </a:lnTo>
                  <a:close/>
                  <a:moveTo>
                    <a:pt x="f100" y="f101"/>
                  </a:moveTo>
                  <a:lnTo>
                    <a:pt x="f102" y="f103"/>
                  </a:lnTo>
                  <a:cubicBezTo>
                    <a:pt x="f104" y="f103"/>
                    <a:pt x="f105" y="f95"/>
                    <a:pt x="f106" y="f107"/>
                  </a:cubicBezTo>
                  <a:cubicBezTo>
                    <a:pt x="f108" y="f109"/>
                    <a:pt x="f110" y="f111"/>
                    <a:pt x="f112" y="f101"/>
                  </a:cubicBezTo>
                  <a:close/>
                  <a:moveTo>
                    <a:pt x="f113" y="f2"/>
                  </a:moveTo>
                  <a:cubicBezTo>
                    <a:pt x="f114" y="f2"/>
                    <a:pt x="f115" y="f116"/>
                    <a:pt x="f117" y="f118"/>
                  </a:cubicBezTo>
                  <a:lnTo>
                    <a:pt x="f119" y="f120"/>
                  </a:lnTo>
                  <a:cubicBezTo>
                    <a:pt x="f121" y="f122"/>
                    <a:pt x="f123" y="f124"/>
                    <a:pt x="f125" y="f126"/>
                  </a:cubicBezTo>
                  <a:cubicBezTo>
                    <a:pt x="f127" y="f128"/>
                    <a:pt x="f129" y="f130"/>
                    <a:pt x="f131" y="f36"/>
                  </a:cubicBezTo>
                  <a:lnTo>
                    <a:pt x="f132" y="f133"/>
                  </a:lnTo>
                  <a:cubicBezTo>
                    <a:pt x="f134" y="f135"/>
                    <a:pt x="f136" y="f137"/>
                    <a:pt x="f138" y="f137"/>
                  </a:cubicBezTo>
                  <a:cubicBezTo>
                    <a:pt x="f139" y="f137"/>
                    <a:pt x="f42" y="f135"/>
                    <a:pt x="f140" y="f133"/>
                  </a:cubicBezTo>
                  <a:lnTo>
                    <a:pt x="f141" y="f142"/>
                  </a:lnTo>
                  <a:lnTo>
                    <a:pt x="f143" y="f133"/>
                  </a:lnTo>
                  <a:cubicBezTo>
                    <a:pt x="f144" y="f135"/>
                    <a:pt x="f145" y="f137"/>
                    <a:pt x="f146" y="f137"/>
                  </a:cubicBezTo>
                  <a:cubicBezTo>
                    <a:pt x="f147" y="f137"/>
                    <a:pt x="f148" y="f135"/>
                    <a:pt x="f149" y="f133"/>
                  </a:cubicBezTo>
                  <a:lnTo>
                    <a:pt x="f104" y="f150"/>
                  </a:lnTo>
                  <a:lnTo>
                    <a:pt x="f151" y="f150"/>
                  </a:lnTo>
                  <a:cubicBezTo>
                    <a:pt x="f152" y="f150"/>
                    <a:pt x="f153" y="f154"/>
                    <a:pt x="f153" y="f155"/>
                  </a:cubicBezTo>
                  <a:lnTo>
                    <a:pt x="f153" y="f156"/>
                  </a:lnTo>
                  <a:cubicBezTo>
                    <a:pt x="f157" y="f158"/>
                    <a:pt x="f159" y="f160"/>
                    <a:pt x="f161" y="f162"/>
                  </a:cubicBezTo>
                  <a:cubicBezTo>
                    <a:pt x="f163" y="f164"/>
                    <a:pt x="f163" y="f165"/>
                    <a:pt x="f161" y="f95"/>
                  </a:cubicBezTo>
                  <a:cubicBezTo>
                    <a:pt x="f108" y="f166"/>
                    <a:pt x="f167" y="f168"/>
                    <a:pt x="f169" y="f170"/>
                  </a:cubicBezTo>
                  <a:lnTo>
                    <a:pt x="f171" y="f172"/>
                  </a:lnTo>
                  <a:cubicBezTo>
                    <a:pt x="f173" y="f174"/>
                    <a:pt x="f35" y="f4"/>
                    <a:pt x="f175" y="f4"/>
                  </a:cubicBezTo>
                  <a:lnTo>
                    <a:pt x="f176" y="f4"/>
                  </a:lnTo>
                  <a:cubicBezTo>
                    <a:pt x="f177" y="f4"/>
                    <a:pt x="f178" y="f174"/>
                    <a:pt x="f179" y="f172"/>
                  </a:cubicBezTo>
                  <a:lnTo>
                    <a:pt x="f180" y="f181"/>
                  </a:lnTo>
                  <a:cubicBezTo>
                    <a:pt x="f117" y="f182"/>
                    <a:pt x="f183" y="f184"/>
                    <a:pt x="f179" y="f185"/>
                  </a:cubicBezTo>
                  <a:lnTo>
                    <a:pt x="f77" y="f185"/>
                  </a:lnTo>
                  <a:cubicBezTo>
                    <a:pt x="f186" y="f185"/>
                    <a:pt x="f63" y="f187"/>
                    <a:pt x="f188" y="f189"/>
                  </a:cubicBezTo>
                  <a:lnTo>
                    <a:pt x="f190" y="f191"/>
                  </a:lnTo>
                  <a:lnTo>
                    <a:pt x="f192" y="f191"/>
                  </a:lnTo>
                  <a:lnTo>
                    <a:pt x="f193" y="f101"/>
                  </a:lnTo>
                  <a:lnTo>
                    <a:pt x="f194" y="f101"/>
                  </a:lnTo>
                  <a:lnTo>
                    <a:pt x="f180" y="f195"/>
                  </a:lnTo>
                  <a:cubicBezTo>
                    <a:pt x="f196" y="f197"/>
                    <a:pt x="f198" y="f199"/>
                    <a:pt x="f80" y="f200"/>
                  </a:cubicBezTo>
                  <a:lnTo>
                    <a:pt x="f52" y="f200"/>
                  </a:lnTo>
                  <a:cubicBezTo>
                    <a:pt x="f201" y="f200"/>
                    <a:pt x="f202" y="f203"/>
                    <a:pt x="f30" y="f204"/>
                  </a:cubicBezTo>
                  <a:lnTo>
                    <a:pt x="f205" y="f170"/>
                  </a:lnTo>
                  <a:cubicBezTo>
                    <a:pt x="f206" y="f168"/>
                    <a:pt x="f207" y="f166"/>
                    <a:pt x="f208" y="f95"/>
                  </a:cubicBezTo>
                  <a:cubicBezTo>
                    <a:pt x="f3" y="f165"/>
                    <a:pt x="f3" y="f164"/>
                    <a:pt x="f208" y="f162"/>
                  </a:cubicBezTo>
                  <a:cubicBezTo>
                    <a:pt x="f209" y="f210"/>
                    <a:pt x="f211" y="f158"/>
                    <a:pt x="f212" y="f213"/>
                  </a:cubicBezTo>
                  <a:lnTo>
                    <a:pt x="f212" y="f214"/>
                  </a:lnTo>
                  <a:cubicBezTo>
                    <a:pt x="f212" y="f215"/>
                    <a:pt x="f20" y="f150"/>
                    <a:pt x="f26" y="f150"/>
                  </a:cubicBezTo>
                  <a:lnTo>
                    <a:pt x="f216" y="f150"/>
                  </a:lnTo>
                  <a:lnTo>
                    <a:pt x="f217" y="f218"/>
                  </a:lnTo>
                  <a:cubicBezTo>
                    <a:pt x="f217" y="f219"/>
                    <a:pt x="f217" y="f220"/>
                    <a:pt x="f217" y="f69"/>
                  </a:cubicBezTo>
                  <a:cubicBezTo>
                    <a:pt x="f5" y="f128"/>
                    <a:pt x="f221" y="f222"/>
                    <a:pt x="f86" y="f223"/>
                  </a:cubicBezTo>
                  <a:lnTo>
                    <a:pt x="f224" y="f27"/>
                  </a:lnTo>
                  <a:cubicBezTo>
                    <a:pt x="f225" y="f226"/>
                    <a:pt x="f227" y="f228"/>
                    <a:pt x="f229" y="f15"/>
                  </a:cubicBezTo>
                  <a:cubicBezTo>
                    <a:pt x="f208" y="f230"/>
                    <a:pt x="f231" y="f232"/>
                    <a:pt x="f233" y="f234"/>
                  </a:cubicBezTo>
                  <a:lnTo>
                    <a:pt x="f235" y="f236"/>
                  </a:lnTo>
                  <a:cubicBezTo>
                    <a:pt x="f237" y="f238"/>
                    <a:pt x="f239" y="f2"/>
                    <a:pt x="f113" y="f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325;p37">
              <a:extLst>
                <a:ext uri="{FF2B5EF4-FFF2-40B4-BE49-F238E27FC236}">
                  <a16:creationId xmlns:a16="http://schemas.microsoft.com/office/drawing/2014/main" id="{402A5A0A-F5FD-820E-A584-6FFE4C33DA9D}"/>
                </a:ext>
              </a:extLst>
            </p:cNvPr>
            <p:cNvSpPr/>
            <p:nvPr/>
          </p:nvSpPr>
          <p:spPr>
            <a:xfrm>
              <a:off x="7612517" y="2047981"/>
              <a:ext cx="19723" cy="186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1"/>
                <a:gd name="f4" fmla="val 560"/>
                <a:gd name="f5" fmla="val 280"/>
                <a:gd name="f6" fmla="val 1"/>
                <a:gd name="f7" fmla="val 156"/>
                <a:gd name="f8" fmla="val 63"/>
                <a:gd name="f9" fmla="val 94"/>
                <a:gd name="f10" fmla="val 32"/>
                <a:gd name="f11" fmla="val 218"/>
                <a:gd name="f12" fmla="val 373"/>
                <a:gd name="f13" fmla="val 528"/>
                <a:gd name="f14" fmla="val 559"/>
                <a:gd name="f15" fmla="val 404"/>
                <a:gd name="f16" fmla="val 466"/>
                <a:gd name="f17" fmla="val 342"/>
                <a:gd name="f18" fmla="val 590"/>
                <a:gd name="f19" fmla="val 187"/>
                <a:gd name="f20" fmla="val 497"/>
                <a:gd name="f21" fmla="*/ f0 1 591"/>
                <a:gd name="f22" fmla="*/ f1 1 560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591"/>
                <a:gd name="f29" fmla="*/ f26 1 560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591" h="56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9" y="f13"/>
                    <a:pt x="f11" y="f14"/>
                  </a:cubicBezTo>
                  <a:lnTo>
                    <a:pt x="f5" y="f14"/>
                  </a:lnTo>
                  <a:cubicBezTo>
                    <a:pt x="f15" y="f13"/>
                    <a:pt x="f13" y="f16"/>
                    <a:pt x="f14" y="f17"/>
                  </a:cubicBezTo>
                  <a:cubicBezTo>
                    <a:pt x="f18" y="f19"/>
                    <a:pt x="f20" y="f10"/>
                    <a:pt x="f17" y="f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45" name="Google Shape;326;p37">
            <a:extLst>
              <a:ext uri="{FF2B5EF4-FFF2-40B4-BE49-F238E27FC236}">
                <a16:creationId xmlns:a16="http://schemas.microsoft.com/office/drawing/2014/main" id="{B1AEF66D-DA20-9218-7EF2-AE86DEF11BA6}"/>
              </a:ext>
            </a:extLst>
          </p:cNvPr>
          <p:cNvSpPr/>
          <p:nvPr/>
        </p:nvSpPr>
        <p:spPr>
          <a:xfrm>
            <a:off x="1222571" y="1498034"/>
            <a:ext cx="808503" cy="8085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6" name="Google Shape;327;p37">
            <a:extLst>
              <a:ext uri="{FF2B5EF4-FFF2-40B4-BE49-F238E27FC236}">
                <a16:creationId xmlns:a16="http://schemas.microsoft.com/office/drawing/2014/main" id="{D45E2C21-ABAD-33D6-96C8-C27AFA084198}"/>
              </a:ext>
            </a:extLst>
          </p:cNvPr>
          <p:cNvSpPr/>
          <p:nvPr/>
        </p:nvSpPr>
        <p:spPr>
          <a:xfrm>
            <a:off x="3185714" y="1498034"/>
            <a:ext cx="808503" cy="8085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7" name="Google Shape;328;p37">
            <a:extLst>
              <a:ext uri="{FF2B5EF4-FFF2-40B4-BE49-F238E27FC236}">
                <a16:creationId xmlns:a16="http://schemas.microsoft.com/office/drawing/2014/main" id="{497C0B21-444B-8478-5895-1E56B7D3C6EB}"/>
              </a:ext>
            </a:extLst>
          </p:cNvPr>
          <p:cNvSpPr/>
          <p:nvPr/>
        </p:nvSpPr>
        <p:spPr>
          <a:xfrm>
            <a:off x="5149791" y="1498034"/>
            <a:ext cx="808503" cy="8085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8" name="Google Shape;329;p37">
            <a:extLst>
              <a:ext uri="{FF2B5EF4-FFF2-40B4-BE49-F238E27FC236}">
                <a16:creationId xmlns:a16="http://schemas.microsoft.com/office/drawing/2014/main" id="{C9DC0F42-E0D8-03E4-E081-C7A02FD87377}"/>
              </a:ext>
            </a:extLst>
          </p:cNvPr>
          <p:cNvSpPr/>
          <p:nvPr/>
        </p:nvSpPr>
        <p:spPr>
          <a:xfrm>
            <a:off x="7112934" y="1498034"/>
            <a:ext cx="808503" cy="8085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9528" cap="flat">
            <a:solidFill>
              <a:srgbClr val="FFFFF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9" name="Freeform 5">
            <a:extLst>
              <a:ext uri="{FF2B5EF4-FFF2-40B4-BE49-F238E27FC236}">
                <a16:creationId xmlns:a16="http://schemas.microsoft.com/office/drawing/2014/main" id="{7845A091-D607-8D2C-C75A-6464B0B7A5F2}"/>
              </a:ext>
            </a:extLst>
          </p:cNvPr>
          <p:cNvSpPr/>
          <p:nvPr/>
        </p:nvSpPr>
        <p:spPr>
          <a:xfrm flipH="1">
            <a:off x="7738878" y="88587"/>
            <a:ext cx="1401519" cy="908035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id="{EB19E65F-014F-644A-2FC7-0178A871407C}"/>
              </a:ext>
            </a:extLst>
          </p:cNvPr>
          <p:cNvSpPr/>
          <p:nvPr/>
        </p:nvSpPr>
        <p:spPr>
          <a:xfrm>
            <a:off x="-14328" y="63495"/>
            <a:ext cx="1440244" cy="933126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1590"/>
              <a:gd name="f8" fmla="val 1029"/>
              <a:gd name="f9" fmla="val 250"/>
              <a:gd name="f10" fmla="val 6"/>
              <a:gd name="f11" fmla="val 243"/>
              <a:gd name="f12" fmla="val 12"/>
              <a:gd name="f13" fmla="val 245"/>
              <a:gd name="f14" fmla="val 19"/>
              <a:gd name="f15" fmla="val 248"/>
              <a:gd name="f16" fmla="val 93"/>
              <a:gd name="f17" fmla="val 273"/>
              <a:gd name="f18" fmla="val 168"/>
              <a:gd name="f19" fmla="val 298"/>
              <a:gd name="f20" fmla="val 239"/>
              <a:gd name="f21" fmla="val 331"/>
              <a:gd name="f22" fmla="val 336"/>
              <a:gd name="f23" fmla="val 261"/>
              <a:gd name="f24" fmla="val 338"/>
              <a:gd name="f25" fmla="val 272"/>
              <a:gd name="f26" fmla="val 341"/>
              <a:gd name="f27" fmla="val 280"/>
              <a:gd name="f28" fmla="val 344"/>
              <a:gd name="f29" fmla="val 288"/>
              <a:gd name="f30" fmla="val 343"/>
              <a:gd name="f31" fmla="val 296"/>
              <a:gd name="f32" fmla="val 339"/>
              <a:gd name="f33" fmla="val 301"/>
              <a:gd name="f34" fmla="val 337"/>
              <a:gd name="f35" fmla="val 305"/>
              <a:gd name="f36" fmla="val 307"/>
              <a:gd name="f37" fmla="val 308"/>
              <a:gd name="f38" fmla="val 347"/>
              <a:gd name="f39" fmla="val 312"/>
              <a:gd name="f40" fmla="val 351"/>
              <a:gd name="f41" fmla="val 315"/>
              <a:gd name="f42" fmla="val 352"/>
              <a:gd name="f43" fmla="val 333"/>
              <a:gd name="f44" fmla="val 355"/>
              <a:gd name="f45" fmla="val 359"/>
              <a:gd name="f46" fmla="val 369"/>
              <a:gd name="f47" fmla="val 412"/>
              <a:gd name="f48" fmla="val 361"/>
              <a:gd name="f49" fmla="val 456"/>
              <a:gd name="f50" fmla="val 499"/>
              <a:gd name="f51" fmla="val 363"/>
              <a:gd name="f52" fmla="val 534"/>
              <a:gd name="f53" fmla="val 365"/>
              <a:gd name="f54" fmla="val 570"/>
              <a:gd name="f55" fmla="val 605"/>
              <a:gd name="f56" fmla="val 371"/>
              <a:gd name="f57" fmla="val 619"/>
              <a:gd name="f58" fmla="val 372"/>
              <a:gd name="f59" fmla="val 633"/>
              <a:gd name="f60" fmla="val 647"/>
              <a:gd name="f61" fmla="val 659"/>
              <a:gd name="f62" fmla="val 368"/>
              <a:gd name="f63" fmla="val 668"/>
              <a:gd name="f64" fmla="val 672"/>
              <a:gd name="f65" fmla="val 349"/>
              <a:gd name="f66" fmla="val 677"/>
              <a:gd name="f67" fmla="val 335"/>
              <a:gd name="f68" fmla="val 682"/>
              <a:gd name="f69" fmla="val 320"/>
              <a:gd name="f70" fmla="val 685"/>
              <a:gd name="f71" fmla="val 306"/>
              <a:gd name="f72" fmla="val 688"/>
              <a:gd name="f73" fmla="val 690"/>
              <a:gd name="f74" fmla="val 270"/>
              <a:gd name="f75" fmla="val 693"/>
              <a:gd name="f76" fmla="val 252"/>
              <a:gd name="f77" fmla="val 679"/>
              <a:gd name="f78" fmla="val 663"/>
              <a:gd name="f79" fmla="val 650"/>
              <a:gd name="f80" fmla="val 640"/>
              <a:gd name="f81" fmla="val 627"/>
              <a:gd name="f82" fmla="val 615"/>
              <a:gd name="f83" fmla="val 614"/>
              <a:gd name="f84" fmla="val 602"/>
              <a:gd name="f85" fmla="val 265"/>
              <a:gd name="f86" fmla="val 589"/>
              <a:gd name="f87" fmla="val 260"/>
              <a:gd name="f88" fmla="val 577"/>
              <a:gd name="f89" fmla="val 255"/>
              <a:gd name="f90" fmla="val 573"/>
              <a:gd name="f91" fmla="val 253"/>
              <a:gd name="f92" fmla="val 569"/>
              <a:gd name="f93" fmla="val 251"/>
              <a:gd name="f94" fmla="val 563"/>
              <a:gd name="f95" fmla="val 566"/>
              <a:gd name="f96" fmla="val 246"/>
              <a:gd name="f97" fmla="val 568"/>
              <a:gd name="f98" fmla="val 244"/>
              <a:gd name="f99" fmla="val 565"/>
              <a:gd name="f100" fmla="val 240"/>
              <a:gd name="f101" fmla="val 560"/>
              <a:gd name="f102" fmla="val 235"/>
              <a:gd name="f103" fmla="val 555"/>
              <a:gd name="f104" fmla="val 231"/>
              <a:gd name="f105" fmla="val 554"/>
              <a:gd name="f106" fmla="val 552"/>
              <a:gd name="f107" fmla="val 551"/>
              <a:gd name="f108" fmla="val 230"/>
              <a:gd name="f109" fmla="val 540"/>
              <a:gd name="f110" fmla="val 227"/>
              <a:gd name="f111" fmla="val 530"/>
              <a:gd name="f112" fmla="val 223"/>
              <a:gd name="f113" fmla="val 517"/>
              <a:gd name="f114" fmla="val 219"/>
              <a:gd name="f115" fmla="val 524"/>
              <a:gd name="f116" fmla="val 216"/>
              <a:gd name="f117" fmla="val 528"/>
              <a:gd name="f118" fmla="val 213"/>
              <a:gd name="f119" fmla="val 535"/>
              <a:gd name="f120" fmla="val 210"/>
              <a:gd name="f121" fmla="val 523"/>
              <a:gd name="f122" fmla="val 205"/>
              <a:gd name="f123" fmla="val 512"/>
              <a:gd name="f124" fmla="val 201"/>
              <a:gd name="f125" fmla="val 500"/>
              <a:gd name="f126" fmla="val 195"/>
              <a:gd name="f127" fmla="val 504"/>
              <a:gd name="f128" fmla="val 193"/>
              <a:gd name="f129" fmla="val 509"/>
              <a:gd name="f130" fmla="val 190"/>
              <a:gd name="f131" fmla="val 515"/>
              <a:gd name="f132" fmla="val 187"/>
              <a:gd name="f133" fmla="val 511"/>
              <a:gd name="f134" fmla="val 184"/>
              <a:gd name="f135" fmla="val 182"/>
              <a:gd name="f136" fmla="val 506"/>
              <a:gd name="f137" fmla="val 501"/>
              <a:gd name="f138" fmla="val 176"/>
              <a:gd name="f139" fmla="val 172"/>
              <a:gd name="f140" fmla="val 507"/>
              <a:gd name="f141" fmla="val 170"/>
              <a:gd name="f142" fmla="val 167"/>
              <a:gd name="f143" fmla="val 531"/>
              <a:gd name="f144" fmla="val 166"/>
              <a:gd name="f145" fmla="val 539"/>
              <a:gd name="f146" fmla="val 544"/>
              <a:gd name="f147" fmla="val 545"/>
              <a:gd name="f148" fmla="val 547"/>
              <a:gd name="f149" fmla="val 165"/>
              <a:gd name="f150" fmla="val 549"/>
              <a:gd name="f151" fmla="val 164"/>
              <a:gd name="f152" fmla="val 163"/>
              <a:gd name="f153" fmla="val 162"/>
              <a:gd name="f154" fmla="val 557"/>
              <a:gd name="f155" fmla="val 574"/>
              <a:gd name="f156" fmla="val 169"/>
              <a:gd name="f157" fmla="val 580"/>
              <a:gd name="f158" fmla="val 171"/>
              <a:gd name="f159" fmla="val 588"/>
              <a:gd name="f160" fmla="val 174"/>
              <a:gd name="f161" fmla="val 591"/>
              <a:gd name="f162" fmla="val 595"/>
              <a:gd name="f163" fmla="val 161"/>
              <a:gd name="f164" fmla="val 156"/>
              <a:gd name="f165" fmla="val 583"/>
              <a:gd name="f166" fmla="val 152"/>
              <a:gd name="f167" fmla="val 578"/>
              <a:gd name="f168" fmla="val 148"/>
              <a:gd name="f169" fmla="val 572"/>
              <a:gd name="f170" fmla="val 146"/>
              <a:gd name="f171" fmla="val 567"/>
              <a:gd name="f172" fmla="val 143"/>
              <a:gd name="f173" fmla="val 135"/>
              <a:gd name="f174" fmla="val 127"/>
              <a:gd name="f175" fmla="val 120"/>
              <a:gd name="f176" fmla="val 571"/>
              <a:gd name="f177" fmla="val 111"/>
              <a:gd name="f178" fmla="val 576"/>
              <a:gd name="f179" fmla="val 105"/>
              <a:gd name="f180" fmla="val 100"/>
              <a:gd name="f181" fmla="val 97"/>
              <a:gd name="f182" fmla="val 590"/>
              <a:gd name="f183" fmla="val 88"/>
              <a:gd name="f184" fmla="val 81"/>
              <a:gd name="f185" fmla="val 75"/>
              <a:gd name="f186" fmla="val 599"/>
              <a:gd name="f187" fmla="val 77"/>
              <a:gd name="f188" fmla="val 598"/>
              <a:gd name="f189" fmla="val 71"/>
              <a:gd name="f190" fmla="val 64"/>
              <a:gd name="f191" fmla="val 58"/>
              <a:gd name="f192" fmla="val 600"/>
              <a:gd name="f193" fmla="val 57"/>
              <a:gd name="f194" fmla="val 601"/>
              <a:gd name="f195" fmla="val 610"/>
              <a:gd name="f196" fmla="val 66"/>
              <a:gd name="f197" fmla="val 618"/>
              <a:gd name="f198" fmla="val 626"/>
              <a:gd name="f199" fmla="val 56"/>
              <a:gd name="f200" fmla="val 629"/>
              <a:gd name="f201" fmla="val 54"/>
              <a:gd name="f202" fmla="val 53"/>
              <a:gd name="f203" fmla="val 637"/>
              <a:gd name="f204" fmla="val 51"/>
              <a:gd name="f205" fmla="val 49"/>
              <a:gd name="f206" fmla="val 644"/>
              <a:gd name="f207" fmla="val 47"/>
              <a:gd name="f208" fmla="val 44"/>
              <a:gd name="f209" fmla="val 646"/>
              <a:gd name="f210" fmla="val 32"/>
              <a:gd name="f211" fmla="val 658"/>
              <a:gd name="f212" fmla="val 31"/>
              <a:gd name="f213" fmla="val 666"/>
              <a:gd name="f214" fmla="val 26"/>
              <a:gd name="f215" fmla="val 24"/>
              <a:gd name="f216" fmla="val 673"/>
              <a:gd name="f217" fmla="val 27"/>
              <a:gd name="f218" fmla="val 29"/>
              <a:gd name="f219" fmla="val 686"/>
              <a:gd name="f220" fmla="val 33"/>
              <a:gd name="f221" fmla="val 689"/>
              <a:gd name="f222" fmla="val 695"/>
              <a:gd name="f223" fmla="val 30"/>
              <a:gd name="f224" fmla="val 701"/>
              <a:gd name="f225" fmla="val 34"/>
              <a:gd name="f226" fmla="val 706"/>
              <a:gd name="f227" fmla="val 39"/>
              <a:gd name="f228" fmla="val 715"/>
              <a:gd name="f229" fmla="val 48"/>
              <a:gd name="f230" fmla="val 720"/>
              <a:gd name="f231" fmla="val 728"/>
              <a:gd name="f232" fmla="val 37"/>
              <a:gd name="f233" fmla="val 731"/>
              <a:gd name="f234" fmla="val 734"/>
              <a:gd name="f235" fmla="val 738"/>
              <a:gd name="f236" fmla="val 23"/>
              <a:gd name="f237" fmla="val 739"/>
              <a:gd name="f238" fmla="val 21"/>
              <a:gd name="f239" fmla="val 744"/>
              <a:gd name="f240" fmla="val 20"/>
              <a:gd name="f241" fmla="val 745"/>
              <a:gd name="f242" fmla="val 750"/>
              <a:gd name="f243" fmla="val 753"/>
              <a:gd name="f244" fmla="val 757"/>
              <a:gd name="f245" fmla="val 761"/>
              <a:gd name="f246" fmla="val 18"/>
              <a:gd name="f247" fmla="val 764"/>
              <a:gd name="f248" fmla="val 15"/>
              <a:gd name="f249" fmla="val 768"/>
              <a:gd name="f250" fmla="val 773"/>
              <a:gd name="f251" fmla="val 9"/>
              <a:gd name="f252" fmla="val 777"/>
              <a:gd name="f253" fmla="val 782"/>
              <a:gd name="f254" fmla="val 11"/>
              <a:gd name="f255" fmla="val 784"/>
              <a:gd name="f256" fmla="val 788"/>
              <a:gd name="f257" fmla="val 792"/>
              <a:gd name="f258" fmla="val 10"/>
              <a:gd name="f259" fmla="val 797"/>
              <a:gd name="f260" fmla="val 802"/>
              <a:gd name="f261" fmla="val 8"/>
              <a:gd name="f262" fmla="val 807"/>
              <a:gd name="f263" fmla="val 7"/>
              <a:gd name="f264" fmla="val 809"/>
              <a:gd name="f265" fmla="val 811"/>
              <a:gd name="f266" fmla="val 813"/>
              <a:gd name="f267" fmla="val 5"/>
              <a:gd name="f268" fmla="val 819"/>
              <a:gd name="f269" fmla="val 2"/>
              <a:gd name="f270" fmla="val 824"/>
              <a:gd name="f271" fmla="val 829"/>
              <a:gd name="f272" fmla="val 4"/>
              <a:gd name="f273" fmla="val 832"/>
              <a:gd name="f274" fmla="val 835"/>
              <a:gd name="f275" fmla="val 3"/>
              <a:gd name="f276" fmla="val 839"/>
              <a:gd name="f277" fmla="val 841"/>
              <a:gd name="f278" fmla="val 1"/>
              <a:gd name="f279" fmla="val 844"/>
              <a:gd name="f280" fmla="val 846"/>
              <a:gd name="f281" fmla="val 849"/>
              <a:gd name="f282" fmla="val 852"/>
              <a:gd name="f283" fmla="val 855"/>
              <a:gd name="f284" fmla="val 867"/>
              <a:gd name="f285" fmla="val 877"/>
              <a:gd name="f286" fmla="val 882"/>
              <a:gd name="f287" fmla="val 17"/>
              <a:gd name="f288" fmla="val 883"/>
              <a:gd name="f289" fmla="val 888"/>
              <a:gd name="f290" fmla="val 894"/>
              <a:gd name="f291" fmla="val 902"/>
              <a:gd name="f292" fmla="val 900"/>
              <a:gd name="f293" fmla="val 35"/>
              <a:gd name="f294" fmla="val 898"/>
              <a:gd name="f295" fmla="val 40"/>
              <a:gd name="f296" fmla="val 899"/>
              <a:gd name="f297" fmla="val 42"/>
              <a:gd name="f298" fmla="val 904"/>
              <a:gd name="f299" fmla="val 917"/>
              <a:gd name="f300" fmla="val 918"/>
              <a:gd name="f301" fmla="val 909"/>
              <a:gd name="f302" fmla="val 61"/>
              <a:gd name="f303" fmla="val 908"/>
              <a:gd name="f304" fmla="val 62"/>
              <a:gd name="f305" fmla="val 907"/>
              <a:gd name="f306" fmla="val 912"/>
              <a:gd name="f307" fmla="val 68"/>
              <a:gd name="f308" fmla="val 913"/>
              <a:gd name="f309" fmla="val 72"/>
              <a:gd name="f310" fmla="val 78"/>
              <a:gd name="f311" fmla="val 79"/>
              <a:gd name="f312" fmla="val 906"/>
              <a:gd name="f313" fmla="val 83"/>
              <a:gd name="f314" fmla="val 84"/>
              <a:gd name="f315" fmla="val 911"/>
              <a:gd name="f316" fmla="val 915"/>
              <a:gd name="f317" fmla="val 920"/>
              <a:gd name="f318" fmla="val 96"/>
              <a:gd name="f319" fmla="val 926"/>
              <a:gd name="f320" fmla="val 923"/>
              <a:gd name="f321" fmla="val 103"/>
              <a:gd name="f322" fmla="val 919"/>
              <a:gd name="f323" fmla="val 107"/>
              <a:gd name="f324" fmla="val 108"/>
              <a:gd name="f325" fmla="val 110"/>
              <a:gd name="f326" fmla="val 113"/>
              <a:gd name="f327" fmla="val 117"/>
              <a:gd name="f328" fmla="val 119"/>
              <a:gd name="f329" fmla="val 121"/>
              <a:gd name="f330" fmla="val 122"/>
              <a:gd name="f331" fmla="val 124"/>
              <a:gd name="f332" fmla="val 887"/>
              <a:gd name="f333" fmla="val 881"/>
              <a:gd name="f334" fmla="val 130"/>
              <a:gd name="f335" fmla="val 874"/>
              <a:gd name="f336" fmla="val 134"/>
              <a:gd name="f337" fmla="val 880"/>
              <a:gd name="f338" fmla="val 144"/>
              <a:gd name="f339" fmla="val 892"/>
              <a:gd name="f340" fmla="val 140"/>
              <a:gd name="f341" fmla="val 131"/>
              <a:gd name="f342" fmla="val 933"/>
              <a:gd name="f343" fmla="val 954"/>
              <a:gd name="f344" fmla="val 133"/>
              <a:gd name="f345" fmla="val 959"/>
              <a:gd name="f346" fmla="val 963"/>
              <a:gd name="f347" fmla="val 136"/>
              <a:gd name="f348" fmla="val 968"/>
              <a:gd name="f349" fmla="val 138"/>
              <a:gd name="f350" fmla="val 962"/>
              <a:gd name="f351" fmla="val 964"/>
              <a:gd name="f352" fmla="val 147"/>
              <a:gd name="f353" fmla="val 971"/>
              <a:gd name="f354" fmla="val 149"/>
              <a:gd name="f355" fmla="val 975"/>
              <a:gd name="f356" fmla="val 150"/>
              <a:gd name="f357" fmla="val 978"/>
              <a:gd name="f358" fmla="val 151"/>
              <a:gd name="f359" fmla="val 982"/>
              <a:gd name="f360" fmla="val 153"/>
              <a:gd name="f361" fmla="val 985"/>
              <a:gd name="f362" fmla="val 154"/>
              <a:gd name="f363" fmla="val 989"/>
              <a:gd name="f364" fmla="val 988"/>
              <a:gd name="f365" fmla="val 160"/>
              <a:gd name="f366" fmla="val 993"/>
              <a:gd name="f367" fmla="val 996"/>
              <a:gd name="f368" fmla="val 1000"/>
              <a:gd name="f369" fmla="val 1005"/>
              <a:gd name="f370" fmla="val 175"/>
              <a:gd name="f371" fmla="val 1007"/>
              <a:gd name="f372" fmla="val 179"/>
              <a:gd name="f373" fmla="val 1011"/>
              <a:gd name="f374" fmla="val 188"/>
              <a:gd name="f375" fmla="val 1016"/>
              <a:gd name="f376" fmla="val 196"/>
              <a:gd name="f377" fmla="val 1027"/>
              <a:gd name="f378" fmla="val 197"/>
              <a:gd name="f379" fmla="val 1018"/>
              <a:gd name="f380" fmla="val 209"/>
              <a:gd name="f381" fmla="val 1004"/>
              <a:gd name="f382" fmla="val 204"/>
              <a:gd name="f383" fmla="val 994"/>
              <a:gd name="f384" fmla="val 995"/>
              <a:gd name="f385" fmla="val 215"/>
              <a:gd name="f386" fmla="val 998"/>
              <a:gd name="f387" fmla="val 220"/>
              <a:gd name="f388" fmla="val 990"/>
              <a:gd name="f389" fmla="val 218"/>
              <a:gd name="f390" fmla="val 221"/>
              <a:gd name="f391" fmla="val 992"/>
              <a:gd name="f392" fmla="val 225"/>
              <a:gd name="f393" fmla="val 228"/>
              <a:gd name="f394" fmla="val 234"/>
              <a:gd name="f395" fmla="val 997"/>
              <a:gd name="f396" fmla="val 237"/>
              <a:gd name="f397" fmla="val 238"/>
              <a:gd name="f398" fmla="val 991"/>
              <a:gd name="f399" fmla="val 983"/>
              <a:gd name="f400" fmla="val 977"/>
              <a:gd name="f401" fmla="val 236"/>
              <a:gd name="f402" fmla="val 972"/>
              <a:gd name="f403" fmla="val 973"/>
              <a:gd name="f404" fmla="val 249"/>
              <a:gd name="f405" fmla="val 969"/>
              <a:gd name="f406" fmla="val 268"/>
              <a:gd name="f407" fmla="val 277"/>
              <a:gd name="f408" fmla="val 976"/>
              <a:gd name="f409" fmla="val 284"/>
              <a:gd name="f410" fmla="val 965"/>
              <a:gd name="f411" fmla="val 286"/>
              <a:gd name="f412" fmla="val 955"/>
              <a:gd name="f413" fmla="val 945"/>
              <a:gd name="f414" fmla="val 287"/>
              <a:gd name="f415" fmla="val 935"/>
              <a:gd name="f416" fmla="val 930"/>
              <a:gd name="f417" fmla="val 927"/>
              <a:gd name="f418" fmla="val 290"/>
              <a:gd name="f419" fmla="val 293"/>
              <a:gd name="f420" fmla="val 928"/>
              <a:gd name="f421" fmla="val 295"/>
              <a:gd name="f422" fmla="val 921"/>
              <a:gd name="f423" fmla="val 916"/>
              <a:gd name="f424" fmla="val 294"/>
              <a:gd name="f425" fmla="val 291"/>
              <a:gd name="f426" fmla="val 283"/>
              <a:gd name="f427" fmla="val 897"/>
              <a:gd name="f428" fmla="val 279"/>
              <a:gd name="f429" fmla="val 267"/>
              <a:gd name="f430" fmla="val 863"/>
              <a:gd name="f431" fmla="val 850"/>
              <a:gd name="f432" fmla="val 861"/>
              <a:gd name="f433" fmla="val 871"/>
              <a:gd name="f434" fmla="val 297"/>
              <a:gd name="f435" fmla="val 879"/>
              <a:gd name="f436" fmla="val 299"/>
              <a:gd name="f437" fmla="val 885"/>
              <a:gd name="f438" fmla="val 303"/>
              <a:gd name="f439" fmla="val 311"/>
              <a:gd name="f440" fmla="val 314"/>
              <a:gd name="f441" fmla="val 893"/>
              <a:gd name="f442" fmla="val 319"/>
              <a:gd name="f443" fmla="val 896"/>
              <a:gd name="f444" fmla="val 321"/>
              <a:gd name="f445" fmla="val 323"/>
              <a:gd name="f446" fmla="val 325"/>
              <a:gd name="f447" fmla="val 346"/>
              <a:gd name="f448" fmla="val 924"/>
              <a:gd name="f449" fmla="val 922"/>
              <a:gd name="f450" fmla="val 364"/>
              <a:gd name="f451" fmla="val 366"/>
              <a:gd name="f452" fmla="val 373"/>
              <a:gd name="f453" fmla="val 895"/>
              <a:gd name="f454" fmla="val 374"/>
              <a:gd name="f455" fmla="val 878"/>
              <a:gd name="f456" fmla="val 370"/>
              <a:gd name="f457" fmla="val 378"/>
              <a:gd name="f458" fmla="val 394"/>
              <a:gd name="f459" fmla="val 395"/>
              <a:gd name="f460" fmla="val 392"/>
              <a:gd name="f461" fmla="val 854"/>
              <a:gd name="f462" fmla="val 390"/>
              <a:gd name="f463" fmla="val 389"/>
              <a:gd name="f464" fmla="val 837"/>
              <a:gd name="f465" fmla="val 380"/>
              <a:gd name="f466" fmla="val 385"/>
              <a:gd name="f467" fmla="val 838"/>
              <a:gd name="f468" fmla="val 393"/>
              <a:gd name="f469" fmla="val 401"/>
              <a:gd name="f470" fmla="val 836"/>
              <a:gd name="f471" fmla="val 403"/>
              <a:gd name="f472" fmla="val 400"/>
              <a:gd name="f473" fmla="val 822"/>
              <a:gd name="f474" fmla="val 398"/>
              <a:gd name="f475" fmla="val 816"/>
              <a:gd name="f476" fmla="val 810"/>
              <a:gd name="f477" fmla="val 808"/>
              <a:gd name="f478" fmla="val 391"/>
              <a:gd name="f479" fmla="val 806"/>
              <a:gd name="f480" fmla="val 803"/>
              <a:gd name="f481" fmla="val 388"/>
              <a:gd name="f482" fmla="val 396"/>
              <a:gd name="f483" fmla="val 800"/>
              <a:gd name="f484" fmla="val 796"/>
              <a:gd name="f485" fmla="val 794"/>
              <a:gd name="f486" fmla="val 397"/>
              <a:gd name="f487" fmla="val 775"/>
              <a:gd name="f488" fmla="val 780"/>
              <a:gd name="f489" fmla="val 825"/>
              <a:gd name="f490" fmla="val 419"/>
              <a:gd name="f491" fmla="val 869"/>
              <a:gd name="f492" fmla="val 438"/>
              <a:gd name="f493" fmla="val 914"/>
              <a:gd name="f494" fmla="val 457"/>
              <a:gd name="f495" fmla="val 950"/>
              <a:gd name="f496" fmla="val 472"/>
              <a:gd name="f497" fmla="val 986"/>
              <a:gd name="f498" fmla="val 487"/>
              <a:gd name="f499" fmla="val 1022"/>
              <a:gd name="f500" fmla="val 502"/>
              <a:gd name="f501" fmla="val 1024"/>
              <a:gd name="f502" fmla="val 503"/>
              <a:gd name="f503" fmla="val 505"/>
              <a:gd name="f504" fmla="val 1033"/>
              <a:gd name="f505" fmla="val 491"/>
              <a:gd name="f506" fmla="val 1043"/>
              <a:gd name="f507" fmla="val 494"/>
              <a:gd name="f508" fmla="val 498"/>
              <a:gd name="f509" fmla="val 1044"/>
              <a:gd name="f510" fmla="val 1051"/>
              <a:gd name="f511" fmla="val 496"/>
              <a:gd name="f512" fmla="val 1057"/>
              <a:gd name="f513" fmla="val 488"/>
              <a:gd name="f514" fmla="val 1068"/>
              <a:gd name="f515" fmla="val 1069"/>
              <a:gd name="f516" fmla="val 490"/>
              <a:gd name="f517" fmla="val 492"/>
              <a:gd name="f518" fmla="val 1070"/>
              <a:gd name="f519" fmla="val 493"/>
              <a:gd name="f520" fmla="val 1081"/>
              <a:gd name="f521" fmla="val 1093"/>
              <a:gd name="f522" fmla="val 1104"/>
              <a:gd name="f523" fmla="val 1105"/>
              <a:gd name="f524" fmla="val 1103"/>
              <a:gd name="f525" fmla="val 1101"/>
              <a:gd name="f526" fmla="val 1098"/>
              <a:gd name="f527" fmla="val 1111"/>
              <a:gd name="f528" fmla="val 1123"/>
              <a:gd name="f529" fmla="val 513"/>
              <a:gd name="f530" fmla="val 1135"/>
              <a:gd name="f531" fmla="val 516"/>
              <a:gd name="f532" fmla="val 1148"/>
              <a:gd name="f533" fmla="val 519"/>
              <a:gd name="f534" fmla="val 1161"/>
              <a:gd name="f535" fmla="val 1173"/>
              <a:gd name="f536" fmla="val 529"/>
              <a:gd name="f537" fmla="val 1180"/>
              <a:gd name="f538" fmla="val 532"/>
              <a:gd name="f539" fmla="val 1185"/>
              <a:gd name="f540" fmla="val 538"/>
              <a:gd name="f541" fmla="val 1191"/>
              <a:gd name="f542" fmla="val 543"/>
              <a:gd name="f543" fmla="val 1199"/>
              <a:gd name="f544" fmla="val 1205"/>
              <a:gd name="f545" fmla="val 1214"/>
              <a:gd name="f546" fmla="val 546"/>
              <a:gd name="f547" fmla="val 1223"/>
              <a:gd name="f548" fmla="val 541"/>
              <a:gd name="f549" fmla="val 1231"/>
              <a:gd name="f550" fmla="val 1239"/>
              <a:gd name="f551" fmla="val 1244"/>
              <a:gd name="f552" fmla="val 526"/>
              <a:gd name="f553" fmla="val 1248"/>
              <a:gd name="f554" fmla="val 521"/>
              <a:gd name="f555" fmla="val 1251"/>
              <a:gd name="f556" fmla="val 1261"/>
              <a:gd name="f557" fmla="val 1259"/>
              <a:gd name="f558" fmla="val 1247"/>
              <a:gd name="f559" fmla="val 482"/>
              <a:gd name="f560" fmla="val 1241"/>
              <a:gd name="f561" fmla="val 483"/>
              <a:gd name="f562" fmla="val 1235"/>
              <a:gd name="f563" fmla="val 485"/>
              <a:gd name="f564" fmla="val 1230"/>
              <a:gd name="f565" fmla="val 1228"/>
              <a:gd name="f566" fmla="val 486"/>
              <a:gd name="f567" fmla="val 1225"/>
              <a:gd name="f568" fmla="val 480"/>
              <a:gd name="f569" fmla="val 1227"/>
              <a:gd name="f570" fmla="val 477"/>
              <a:gd name="f571" fmla="val 1233"/>
              <a:gd name="f572" fmla="val 475"/>
              <a:gd name="f573" fmla="val 1238"/>
              <a:gd name="f574" fmla="val 473"/>
              <a:gd name="f575" fmla="val 463"/>
              <a:gd name="f576" fmla="val 1246"/>
              <a:gd name="f577" fmla="val 461"/>
              <a:gd name="f578" fmla="val 1237"/>
              <a:gd name="f579" fmla="val 458"/>
              <a:gd name="f580" fmla="val 1232"/>
              <a:gd name="f581" fmla="val 459"/>
              <a:gd name="f582" fmla="val 1226"/>
              <a:gd name="f583" fmla="val 460"/>
              <a:gd name="f584" fmla="val 1220"/>
              <a:gd name="f585" fmla="val 1218"/>
              <a:gd name="f586" fmla="val 454"/>
              <a:gd name="f587" fmla="val 1219"/>
              <a:gd name="f588" fmla="val 452"/>
              <a:gd name="f589" fmla="val 1222"/>
              <a:gd name="f590" fmla="val 444"/>
              <a:gd name="f591" fmla="val 1229"/>
              <a:gd name="f592" fmla="val 446"/>
              <a:gd name="f593" fmla="val 448"/>
              <a:gd name="f594" fmla="val 1236"/>
              <a:gd name="f595" fmla="val 443"/>
              <a:gd name="f596" fmla="val 439"/>
              <a:gd name="f597" fmla="val 435"/>
              <a:gd name="f598" fmla="val 429"/>
              <a:gd name="f599" fmla="val 428"/>
              <a:gd name="f600" fmla="val 1216"/>
              <a:gd name="f601" fmla="val 1213"/>
              <a:gd name="f602" fmla="val 1210"/>
              <a:gd name="f603" fmla="val 430"/>
              <a:gd name="f604" fmla="val 1208"/>
              <a:gd name="f605" fmla="val 1207"/>
              <a:gd name="f606" fmla="val 1204"/>
              <a:gd name="f607" fmla="val 421"/>
              <a:gd name="f608" fmla="val 426"/>
              <a:gd name="f609" fmla="val 1242"/>
              <a:gd name="f610" fmla="val 432"/>
              <a:gd name="f611" fmla="val 450"/>
              <a:gd name="f612" fmla="val 1250"/>
              <a:gd name="f613" fmla="val 1254"/>
              <a:gd name="f614" fmla="val 474"/>
              <a:gd name="f615" fmla="val 476"/>
              <a:gd name="f616" fmla="val 1255"/>
              <a:gd name="f617" fmla="val 1267"/>
              <a:gd name="f618" fmla="val 1265"/>
              <a:gd name="f619" fmla="val 1263"/>
              <a:gd name="f620" fmla="val 1262"/>
              <a:gd name="f621" fmla="val 1264"/>
              <a:gd name="f622" fmla="val 1270"/>
              <a:gd name="f623" fmla="val 1273"/>
              <a:gd name="f624" fmla="val 1276"/>
              <a:gd name="f625" fmla="val 479"/>
              <a:gd name="f626" fmla="val 1280"/>
              <a:gd name="f627" fmla="val 1271"/>
              <a:gd name="f628" fmla="val 471"/>
              <a:gd name="f629" fmla="val 1274"/>
              <a:gd name="f630" fmla="val 464"/>
              <a:gd name="f631" fmla="val 1269"/>
              <a:gd name="f632" fmla="val 441"/>
              <a:gd name="f633" fmla="val 440"/>
              <a:gd name="f634" fmla="val 442"/>
              <a:gd name="f635" fmla="val 1275"/>
              <a:gd name="f636" fmla="val 433"/>
              <a:gd name="f637" fmla="val 423"/>
              <a:gd name="f638" fmla="val 1272"/>
              <a:gd name="f639" fmla="val 411"/>
              <a:gd name="f640" fmla="val 1277"/>
              <a:gd name="f641" fmla="val 413"/>
              <a:gd name="f642" fmla="val 1281"/>
              <a:gd name="f643" fmla="val 414"/>
              <a:gd name="f644" fmla="val 1285"/>
              <a:gd name="f645" fmla="val 415"/>
              <a:gd name="f646" fmla="val 1287"/>
              <a:gd name="f647" fmla="val 410"/>
              <a:gd name="f648" fmla="val 1289"/>
              <a:gd name="f649" fmla="val 1291"/>
              <a:gd name="f650" fmla="val 1292"/>
              <a:gd name="f651" fmla="val 383"/>
              <a:gd name="f652" fmla="val 1294"/>
              <a:gd name="f653" fmla="val 375"/>
              <a:gd name="f654" fmla="val 1295"/>
              <a:gd name="f655" fmla="val 1296"/>
              <a:gd name="f656" fmla="val 1297"/>
              <a:gd name="f657" fmla="val 1304"/>
              <a:gd name="f658" fmla="val 382"/>
              <a:gd name="f659" fmla="val 1309"/>
              <a:gd name="f660" fmla="val 1318"/>
              <a:gd name="f661" fmla="val 1327"/>
              <a:gd name="f662" fmla="val 402"/>
              <a:gd name="f663" fmla="val 1329"/>
              <a:gd name="f664" fmla="val 1337"/>
              <a:gd name="f665" fmla="val 409"/>
              <a:gd name="f666" fmla="val 1340"/>
              <a:gd name="f667" fmla="val 405"/>
              <a:gd name="f668" fmla="val 1342"/>
              <a:gd name="f669" fmla="val 406"/>
              <a:gd name="f670" fmla="val 1344"/>
              <a:gd name="f671" fmla="val 407"/>
              <a:gd name="f672" fmla="val 1345"/>
              <a:gd name="f673" fmla="val 1346"/>
              <a:gd name="f674" fmla="val 399"/>
              <a:gd name="f675" fmla="val 1347"/>
              <a:gd name="f676" fmla="val 1349"/>
              <a:gd name="f677" fmla="val 1351"/>
              <a:gd name="f678" fmla="val 1352"/>
              <a:gd name="f679" fmla="val 1355"/>
              <a:gd name="f680" fmla="val 1356"/>
              <a:gd name="f681" fmla="val 1359"/>
              <a:gd name="f682" fmla="val 1362"/>
              <a:gd name="f683" fmla="val 1365"/>
              <a:gd name="f684" fmla="val 404"/>
              <a:gd name="f685" fmla="val 1371"/>
              <a:gd name="f686" fmla="val 1377"/>
              <a:gd name="f687" fmla="val 387"/>
              <a:gd name="f688" fmla="val 1383"/>
              <a:gd name="f689" fmla="val 1386"/>
              <a:gd name="f690" fmla="val 1388"/>
              <a:gd name="f691" fmla="val 386"/>
              <a:gd name="f692" fmla="val 1390"/>
              <a:gd name="f693" fmla="val 1395"/>
              <a:gd name="f694" fmla="val 1399"/>
              <a:gd name="f695" fmla="val 1404"/>
              <a:gd name="f696" fmla="val 379"/>
              <a:gd name="f697" fmla="val 1405"/>
              <a:gd name="f698" fmla="val 1407"/>
              <a:gd name="f699" fmla="val 381"/>
              <a:gd name="f700" fmla="val 1410"/>
              <a:gd name="f701" fmla="val 1414"/>
              <a:gd name="f702" fmla="val 1419"/>
              <a:gd name="f703" fmla="val 1425"/>
              <a:gd name="f704" fmla="val 1427"/>
              <a:gd name="f705" fmla="val 1432"/>
              <a:gd name="f706" fmla="val 1433"/>
              <a:gd name="f707" fmla="val 1435"/>
              <a:gd name="f708" fmla="val 1436"/>
              <a:gd name="f709" fmla="val 376"/>
              <a:gd name="f710" fmla="val 1437"/>
              <a:gd name="f711" fmla="val 1438"/>
              <a:gd name="f712" fmla="val 1442"/>
              <a:gd name="f713" fmla="val 1444"/>
              <a:gd name="f714" fmla="val 1453"/>
              <a:gd name="f715" fmla="val 1451"/>
              <a:gd name="f716" fmla="val 1448"/>
              <a:gd name="f717" fmla="val 436"/>
              <a:gd name="f718" fmla="val 1447"/>
              <a:gd name="f719" fmla="val 445"/>
              <a:gd name="f720" fmla="val 1452"/>
              <a:gd name="f721" fmla="val 1458"/>
              <a:gd name="f722" fmla="val 1460"/>
              <a:gd name="f723" fmla="val 451"/>
              <a:gd name="f724" fmla="val 1464"/>
              <a:gd name="f725" fmla="val 1462"/>
              <a:gd name="f726" fmla="val 462"/>
              <a:gd name="f727" fmla="val 468"/>
              <a:gd name="f728" fmla="val 1467"/>
              <a:gd name="f729" fmla="val 466"/>
              <a:gd name="f730" fmla="val 1469"/>
              <a:gd name="f731" fmla="val 1468"/>
              <a:gd name="f732" fmla="val 1470"/>
              <a:gd name="f733" fmla="val 1477"/>
              <a:gd name="f734" fmla="val 484"/>
              <a:gd name="f735" fmla="val 1484"/>
              <a:gd name="f736" fmla="val 1486"/>
              <a:gd name="f737" fmla="val 1483"/>
              <a:gd name="f738" fmla="val 497"/>
              <a:gd name="f739" fmla="val 1480"/>
              <a:gd name="f740" fmla="val 1481"/>
              <a:gd name="f741" fmla="val 1487"/>
              <a:gd name="f742" fmla="val 1490"/>
              <a:gd name="f743" fmla="val 1493"/>
              <a:gd name="f744" fmla="val 520"/>
              <a:gd name="f745" fmla="val 1491"/>
              <a:gd name="f746" fmla="val 527"/>
              <a:gd name="f747" fmla="val 533"/>
              <a:gd name="f748" fmla="val 1475"/>
              <a:gd name="f749" fmla="val 537"/>
              <a:gd name="f750" fmla="val 550"/>
              <a:gd name="f751" fmla="val 1465"/>
              <a:gd name="f752" fmla="val 553"/>
              <a:gd name="f753" fmla="val 1461"/>
              <a:gd name="f754" fmla="val 1457"/>
              <a:gd name="f755" fmla="val 556"/>
              <a:gd name="f756" fmla="val 558"/>
              <a:gd name="f757" fmla="val 1450"/>
              <a:gd name="f758" fmla="val 559"/>
              <a:gd name="f759" fmla="val 1454"/>
              <a:gd name="f760" fmla="val 564"/>
              <a:gd name="f761" fmla="val 1456"/>
              <a:gd name="f762" fmla="val 1459"/>
              <a:gd name="f763" fmla="val 1463"/>
              <a:gd name="f764" fmla="val 579"/>
              <a:gd name="f765" fmla="val 582"/>
              <a:gd name="f766" fmla="val 585"/>
              <a:gd name="f767" fmla="val 594"/>
              <a:gd name="f768" fmla="val 1466"/>
              <a:gd name="f769" fmla="val 597"/>
              <a:gd name="f770" fmla="val 603"/>
              <a:gd name="f771" fmla="val 1473"/>
              <a:gd name="f772" fmla="val 1479"/>
              <a:gd name="f773" fmla="val 1485"/>
              <a:gd name="f774" fmla="val 607"/>
              <a:gd name="f775" fmla="val 1495"/>
              <a:gd name="f776" fmla="val 611"/>
              <a:gd name="f777" fmla="val 1496"/>
              <a:gd name="f778" fmla="val 1500"/>
              <a:gd name="f779" fmla="val 623"/>
              <a:gd name="f780" fmla="val 1509"/>
              <a:gd name="f781" fmla="val 624"/>
              <a:gd name="f782" fmla="val 1512"/>
              <a:gd name="f783" fmla="val 1515"/>
              <a:gd name="f784" fmla="val 1517"/>
              <a:gd name="f785" fmla="val 1513"/>
              <a:gd name="f786" fmla="val 631"/>
              <a:gd name="f787" fmla="val 1510"/>
              <a:gd name="f788" fmla="val 632"/>
              <a:gd name="f789" fmla="val 1502"/>
              <a:gd name="f790" fmla="val 636"/>
              <a:gd name="f791" fmla="val 639"/>
              <a:gd name="f792" fmla="val 1488"/>
              <a:gd name="f793" fmla="val 649"/>
              <a:gd name="f794" fmla="val 652"/>
              <a:gd name="f795" fmla="val 1494"/>
              <a:gd name="f796" fmla="val 655"/>
              <a:gd name="f797" fmla="val 657"/>
              <a:gd name="f798" fmla="val 660"/>
              <a:gd name="f799" fmla="val 667"/>
              <a:gd name="f800" fmla="val 1497"/>
              <a:gd name="f801" fmla="val 669"/>
              <a:gd name="f802" fmla="val 675"/>
              <a:gd name="f803" fmla="val 681"/>
              <a:gd name="f804" fmla="val 1499"/>
              <a:gd name="f805" fmla="val 1501"/>
              <a:gd name="f806" fmla="val 696"/>
              <a:gd name="f807" fmla="val 684"/>
              <a:gd name="f808" fmla="val 1476"/>
              <a:gd name="f809" fmla="val 698"/>
              <a:gd name="f810" fmla="val 694"/>
              <a:gd name="f811" fmla="val 691"/>
              <a:gd name="f812" fmla="val 1446"/>
              <a:gd name="f813" fmla="val 683"/>
              <a:gd name="f814" fmla="val 702"/>
              <a:gd name="f815" fmla="val 1439"/>
              <a:gd name="f816" fmla="val 713"/>
              <a:gd name="f817" fmla="val 710"/>
              <a:gd name="f818" fmla="val 707"/>
              <a:gd name="f819" fmla="val 704"/>
              <a:gd name="f820" fmla="val 1431"/>
              <a:gd name="f821" fmla="val 1426"/>
              <a:gd name="f822" fmla="val 680"/>
              <a:gd name="f823" fmla="val 1424"/>
              <a:gd name="f824" fmla="val 670"/>
              <a:gd name="f825" fmla="val 1420"/>
              <a:gd name="f826" fmla="val 662"/>
              <a:gd name="f827" fmla="val 1417"/>
              <a:gd name="f828" fmla="val 653"/>
              <a:gd name="f829" fmla="val 1415"/>
              <a:gd name="f830" fmla="val 642"/>
              <a:gd name="f831" fmla="val 1418"/>
              <a:gd name="f832" fmla="val 635"/>
              <a:gd name="f833" fmla="val 1421"/>
              <a:gd name="f834" fmla="val 1423"/>
              <a:gd name="f835" fmla="val 625"/>
              <a:gd name="f836" fmla="val 1397"/>
              <a:gd name="f837" fmla="val 612"/>
              <a:gd name="f838" fmla="val 1392"/>
              <a:gd name="f839" fmla="val 1387"/>
              <a:gd name="f840" fmla="val 1385"/>
              <a:gd name="f841" fmla="val 609"/>
              <a:gd name="f842" fmla="val 608"/>
              <a:gd name="f843" fmla="val 1378"/>
              <a:gd name="f844" fmla="val 606"/>
              <a:gd name="f845" fmla="val 1373"/>
              <a:gd name="f846" fmla="val 1368"/>
              <a:gd name="f847" fmla="val 1336"/>
              <a:gd name="f848" fmla="val 1319"/>
              <a:gd name="f849" fmla="val 1339"/>
              <a:gd name="f850" fmla="val 1348"/>
              <a:gd name="f851" fmla="val 1364"/>
              <a:gd name="f852" fmla="val 742"/>
              <a:gd name="f853" fmla="val 769"/>
              <a:gd name="f854" fmla="val 845"/>
              <a:gd name="f855" fmla="val 853"/>
              <a:gd name="f856" fmla="val 1507"/>
              <a:gd name="f857" fmla="val 860"/>
              <a:gd name="f858" fmla="val 866"/>
              <a:gd name="f859" fmla="val 1529"/>
              <a:gd name="f860" fmla="val 1545"/>
              <a:gd name="f861" fmla="val 1562"/>
              <a:gd name="f862" fmla="val 1582"/>
              <a:gd name="f863" fmla="val 870"/>
              <a:gd name="f864" fmla="val 1587"/>
              <a:gd name="f865" fmla="val 1578"/>
              <a:gd name="f866" fmla="val 833"/>
              <a:gd name="f867" fmla="val 1575"/>
              <a:gd name="f868" fmla="val 828"/>
              <a:gd name="f869" fmla="val 826"/>
              <a:gd name="f870" fmla="val 1580"/>
              <a:gd name="f871" fmla="val 823"/>
              <a:gd name="f872" fmla="val 1589"/>
              <a:gd name="f873" fmla="val 843"/>
              <a:gd name="f874" fmla="val 1588"/>
              <a:gd name="f875" fmla="val 876"/>
              <a:gd name="f876" fmla="val 1569"/>
              <a:gd name="f877" fmla="val 1557"/>
              <a:gd name="f878" fmla="val 1534"/>
              <a:gd name="f879" fmla="val 1531"/>
              <a:gd name="f880" fmla="val 1524"/>
              <a:gd name="f881" fmla="val 1533"/>
              <a:gd name="f882" fmla="val 1540"/>
              <a:gd name="f883" fmla="val 910"/>
              <a:gd name="f884" fmla="val 1549"/>
              <a:gd name="f885" fmla="val 1559"/>
              <a:gd name="f886" fmla="val 940"/>
              <a:gd name="f887" fmla="val 1568"/>
              <a:gd name="f888" fmla="val 958"/>
              <a:gd name="f889" fmla="val 979"/>
              <a:gd name="f890" fmla="val 1570"/>
              <a:gd name="f891" fmla="val 1003"/>
              <a:gd name="f892" fmla="val 1561"/>
              <a:gd name="f893" fmla="val 1014"/>
              <a:gd name="f894" fmla="val 1556"/>
              <a:gd name="f895" fmla="val 1547"/>
              <a:gd name="f896" fmla="val 1538"/>
              <a:gd name="f897" fmla="val 1527"/>
              <a:gd name="f898" fmla="val 1025"/>
              <a:gd name="f899" fmla="val 1521"/>
              <a:gd name="f900" fmla="val 1520"/>
              <a:gd name="f901" fmla="val 1006"/>
              <a:gd name="f902" fmla="val 1519"/>
              <a:gd name="f903" fmla="val 1522"/>
              <a:gd name="f904" fmla="val 981"/>
              <a:gd name="f905" fmla="val 1526"/>
              <a:gd name="f906" fmla="val 980"/>
              <a:gd name="f907" fmla="val 1532"/>
              <a:gd name="f908" fmla="val 1523"/>
              <a:gd name="f909" fmla="val 1001"/>
              <a:gd name="f910" fmla="val 1023"/>
              <a:gd name="f911" fmla="val 1553"/>
              <a:gd name="f912" fmla="val 1015"/>
              <a:gd name="f913" fmla="val 1564"/>
              <a:gd name="f914" fmla="val 1563"/>
              <a:gd name="f915" fmla="val 1554"/>
              <a:gd name="f916" fmla="val 943"/>
              <a:gd name="f917" fmla="val 1539"/>
              <a:gd name="f918" fmla="val 1528"/>
              <a:gd name="f919" fmla="val 886"/>
              <a:gd name="f920" fmla="val 1514"/>
              <a:gd name="f921" fmla="val 1503"/>
              <a:gd name="f922" fmla="val 856"/>
              <a:gd name="f923" fmla="val 842"/>
              <a:gd name="f924" fmla="val 1471"/>
              <a:gd name="f925" fmla="val 1422"/>
              <a:gd name="f926" fmla="val 765"/>
              <a:gd name="f927" fmla="val 732"/>
              <a:gd name="f928" fmla="val 1381"/>
              <a:gd name="f929" fmla="val 705"/>
              <a:gd name="f930" fmla="val 676"/>
              <a:gd name="f931" fmla="val 648"/>
              <a:gd name="f932" fmla="val 1335"/>
              <a:gd name="f933" fmla="val 630"/>
              <a:gd name="f934" fmla="val 1322"/>
              <a:gd name="f935" fmla="val 1308"/>
              <a:gd name="f936" fmla="val 596"/>
              <a:gd name="f937" fmla="val 1306"/>
              <a:gd name="f938" fmla="val 1305"/>
              <a:gd name="f939" fmla="val 1258"/>
              <a:gd name="f940" fmla="val 1211"/>
              <a:gd name="f941" fmla="val 1163"/>
              <a:gd name="f942" fmla="val 1165"/>
              <a:gd name="f943" fmla="val 1177"/>
              <a:gd name="f944" fmla="val 1170"/>
              <a:gd name="f945" fmla="val 1178"/>
              <a:gd name="f946" fmla="val 1186"/>
              <a:gd name="f947" fmla="val 1194"/>
              <a:gd name="f948" fmla="val 587"/>
              <a:gd name="f949" fmla="val 592"/>
              <a:gd name="f950" fmla="val 1179"/>
              <a:gd name="f951" fmla="val 593"/>
              <a:gd name="f952" fmla="val 1172"/>
              <a:gd name="f953" fmla="val 1168"/>
              <a:gd name="f954" fmla="val 1164"/>
              <a:gd name="f955" fmla="val 1158"/>
              <a:gd name="f956" fmla="val 604"/>
              <a:gd name="f957" fmla="val 1155"/>
              <a:gd name="f958" fmla="val 1162"/>
              <a:gd name="f959" fmla="val 1171"/>
              <a:gd name="f960" fmla="val 617"/>
              <a:gd name="f961" fmla="val 620"/>
              <a:gd name="f962" fmla="val 1184"/>
              <a:gd name="f963" fmla="val 1198"/>
              <a:gd name="f964" fmla="val 1209"/>
              <a:gd name="f965" fmla="val 1200"/>
              <a:gd name="f966" fmla="val 643"/>
              <a:gd name="f967" fmla="val 1182"/>
              <a:gd name="f968" fmla="val 656"/>
              <a:gd name="f969" fmla="val 1196"/>
              <a:gd name="f970" fmla="val 671"/>
              <a:gd name="f971" fmla="val 1203"/>
              <a:gd name="f972" fmla="val 674"/>
              <a:gd name="f973" fmla="val 1202"/>
              <a:gd name="f974" fmla="val 1189"/>
              <a:gd name="f975" fmla="val 1195"/>
              <a:gd name="f976" fmla="val 1197"/>
              <a:gd name="f977" fmla="val 1201"/>
              <a:gd name="f978" fmla="val 1206"/>
              <a:gd name="f979" fmla="val 717"/>
              <a:gd name="f980" fmla="val 721"/>
              <a:gd name="f981" fmla="val 723"/>
              <a:gd name="f982" fmla="val 726"/>
              <a:gd name="f983" fmla="val 735"/>
              <a:gd name="f984" fmla="val 1212"/>
              <a:gd name="f985" fmla="val 746"/>
              <a:gd name="f986" fmla="val 751"/>
              <a:gd name="f987" fmla="val 752"/>
              <a:gd name="f988" fmla="val 749"/>
              <a:gd name="f989" fmla="val 1176"/>
              <a:gd name="f990" fmla="val 748"/>
              <a:gd name="f991" fmla="val 755"/>
              <a:gd name="f992" fmla="val 760"/>
              <a:gd name="f993" fmla="val 1110"/>
              <a:gd name="f994" fmla="val 736"/>
              <a:gd name="f995" fmla="val 1097"/>
              <a:gd name="f996" fmla="val 725"/>
              <a:gd name="f997" fmla="val 1092"/>
              <a:gd name="f998" fmla="val 718"/>
              <a:gd name="f999" fmla="val 1086"/>
              <a:gd name="f1000" fmla="val 711"/>
              <a:gd name="f1001" fmla="val 1080"/>
              <a:gd name="f1002" fmla="val 1071"/>
              <a:gd name="f1003" fmla="val 703"/>
              <a:gd name="f1004" fmla="val 1066"/>
              <a:gd name="f1005" fmla="val 1064"/>
              <a:gd name="f1006" fmla="val 708"/>
              <a:gd name="f1007" fmla="val 1065"/>
              <a:gd name="f1008" fmla="val 714"/>
              <a:gd name="f1009" fmla="val 1067"/>
              <a:gd name="f1010" fmla="val 1073"/>
              <a:gd name="f1011" fmla="val 1077"/>
              <a:gd name="f1012" fmla="val 741"/>
              <a:gd name="f1013" fmla="val 1079"/>
              <a:gd name="f1014" fmla="val 1083"/>
              <a:gd name="f1015" fmla="val 762"/>
              <a:gd name="f1016" fmla="val 1075"/>
              <a:gd name="f1017" fmla="val 767"/>
              <a:gd name="f1018" fmla="val 1074"/>
              <a:gd name="f1019" fmla="val 778"/>
              <a:gd name="f1020" fmla="val 786"/>
              <a:gd name="f1021" fmla="val 795"/>
              <a:gd name="f1022" fmla="val 801"/>
              <a:gd name="f1023" fmla="val 1061"/>
              <a:gd name="f1024" fmla="val 1056"/>
              <a:gd name="f1025" fmla="val 1055"/>
              <a:gd name="f1026" fmla="val 799"/>
              <a:gd name="f1027" fmla="val 1054"/>
              <a:gd name="f1028" fmla="val 1053"/>
              <a:gd name="f1029" fmla="val 805"/>
              <a:gd name="f1030" fmla="val 1049"/>
              <a:gd name="f1031" fmla="val 1046"/>
              <a:gd name="f1032" fmla="val 1041"/>
              <a:gd name="f1033" fmla="val 820"/>
              <a:gd name="f1034" fmla="val 1038"/>
              <a:gd name="f1035" fmla="val 818"/>
              <a:gd name="f1036" fmla="val 1035"/>
              <a:gd name="f1037" fmla="val 1034"/>
              <a:gd name="f1038" fmla="val 830"/>
              <a:gd name="f1039" fmla="val 1032"/>
              <a:gd name="f1040" fmla="val 1030"/>
              <a:gd name="f1041" fmla="val 1021"/>
              <a:gd name="f1042" fmla="val 1019"/>
              <a:gd name="f1043" fmla="val 1017"/>
              <a:gd name="f1044" fmla="val 840"/>
              <a:gd name="f1045" fmla="val 999"/>
              <a:gd name="f1046" fmla="val 970"/>
              <a:gd name="f1047" fmla="val 966"/>
              <a:gd name="f1048" fmla="val 961"/>
              <a:gd name="f1049" fmla="val 960"/>
              <a:gd name="f1050" fmla="val 956"/>
              <a:gd name="f1051" fmla="val 821"/>
              <a:gd name="f1052" fmla="val 953"/>
              <a:gd name="f1053" fmla="val 949"/>
              <a:gd name="f1054" fmla="val 827"/>
              <a:gd name="f1055" fmla="val 941"/>
              <a:gd name="f1056" fmla="val 938"/>
              <a:gd name="f1057" fmla="val 937"/>
              <a:gd name="f1058" fmla="val 814"/>
              <a:gd name="f1059" fmla="val 939"/>
              <a:gd name="f1060" fmla="val 934"/>
              <a:gd name="f1061" fmla="val 790"/>
              <a:gd name="f1062" fmla="val 793"/>
              <a:gd name="f1063" fmla="val 787"/>
              <a:gd name="f1064" fmla="val 756"/>
              <a:gd name="f1065" fmla="val 754"/>
              <a:gd name="f1066" fmla="val 747"/>
              <a:gd name="f1067" fmla="val 737"/>
              <a:gd name="f1068" fmla="val 730"/>
              <a:gd name="f1069" fmla="val 722"/>
              <a:gd name="f1070" fmla="val 716"/>
              <a:gd name="f1071" fmla="val 932"/>
              <a:gd name="f1072" fmla="val 931"/>
              <a:gd name="f1073" fmla="val 929"/>
              <a:gd name="f1074" fmla="val 697"/>
              <a:gd name="f1075" fmla="val 891"/>
              <a:gd name="f1076" fmla="val 873"/>
              <a:gd name="f1077" fmla="val 868"/>
              <a:gd name="f1078" fmla="val 729"/>
              <a:gd name="f1079" fmla="val 858"/>
              <a:gd name="f1080" fmla="val 831"/>
              <a:gd name="f1081" fmla="val 834"/>
              <a:gd name="f1082" fmla="val 661"/>
              <a:gd name="f1083" fmla="val 641"/>
              <a:gd name="f1084" fmla="val 622"/>
              <a:gd name="f1085" fmla="val 851"/>
              <a:gd name="f1086" fmla="val 859"/>
              <a:gd name="f1087" fmla="val 862"/>
              <a:gd name="f1088" fmla="val 613"/>
              <a:gd name="f1089" fmla="val 864"/>
              <a:gd name="f1090" fmla="val 586"/>
              <a:gd name="f1091" fmla="val 581"/>
              <a:gd name="f1092" fmla="val 575"/>
              <a:gd name="f1093" fmla="val 865"/>
              <a:gd name="f1094" fmla="val 884"/>
              <a:gd name="f1095" fmla="val 901"/>
              <a:gd name="f1096" fmla="val 525"/>
              <a:gd name="f1097" fmla="val 510"/>
              <a:gd name="f1098" fmla="val 508"/>
              <a:gd name="f1099" fmla="val 925"/>
              <a:gd name="f1100" fmla="val 946"/>
              <a:gd name="f1101" fmla="val 948"/>
              <a:gd name="f1102" fmla="val 952"/>
              <a:gd name="f1103" fmla="val 957"/>
              <a:gd name="f1104" fmla="val 514"/>
              <a:gd name="f1105" fmla="val 974"/>
              <a:gd name="f1106" fmla="val 548"/>
              <a:gd name="f1107" fmla="val 542"/>
              <a:gd name="f1108" fmla="val 518"/>
              <a:gd name="f1109" fmla="val 987"/>
              <a:gd name="f1110" fmla="val 889"/>
              <a:gd name="f1111" fmla="val 815"/>
              <a:gd name="f1112" fmla="val 417"/>
              <a:gd name="f1113" fmla="val 776"/>
              <a:gd name="f1114" fmla="val 774"/>
              <a:gd name="f1115" fmla="val 416"/>
              <a:gd name="f1116" fmla="val 422"/>
              <a:gd name="f1117" fmla="val 687"/>
              <a:gd name="f1118" fmla="val 616"/>
              <a:gd name="f1119" fmla="val 418"/>
              <a:gd name="f1120" fmla="val 455"/>
              <a:gd name="f1121" fmla="val 522"/>
              <a:gd name="f1122" fmla="val 638"/>
              <a:gd name="f1123" fmla="val 621"/>
              <a:gd name="f1124" fmla="val 628"/>
              <a:gd name="f1125" fmla="val 561"/>
              <a:gd name="f1126" fmla="val 584"/>
              <a:gd name="f1127" fmla="val 384"/>
              <a:gd name="f1128" fmla="val 562"/>
              <a:gd name="f1129" fmla="val 437"/>
              <a:gd name="f1130" fmla="val 357"/>
              <a:gd name="f1131" fmla="val 324"/>
              <a:gd name="f1132" fmla="val 300"/>
              <a:gd name="f1133" fmla="val 292"/>
              <a:gd name="f1134" fmla="val 316"/>
              <a:gd name="f1135" fmla="val 326"/>
              <a:gd name="f1136" fmla="val 353"/>
              <a:gd name="f1137" fmla="val 408"/>
              <a:gd name="f1138" fmla="val 354"/>
              <a:gd name="f1139" fmla="val 425"/>
              <a:gd name="f1140" fmla="val 342"/>
              <a:gd name="f1141" fmla="val 431"/>
              <a:gd name="f1142" fmla="val 332"/>
              <a:gd name="f1143" fmla="val 356"/>
              <a:gd name="f1144" fmla="val 453"/>
              <a:gd name="f1145" fmla="val 434"/>
              <a:gd name="f1146" fmla="val 536"/>
              <a:gd name="f1147" fmla="val 469"/>
              <a:gd name="f1148" fmla="val 362"/>
              <a:gd name="f1149" fmla="val 334"/>
              <a:gd name="f1150" fmla="val 330"/>
              <a:gd name="f1151" fmla="val 340"/>
              <a:gd name="f1152" fmla="val 358"/>
              <a:gd name="f1153" fmla="val 377"/>
              <a:gd name="f1154" fmla="val 654"/>
              <a:gd name="f1155" fmla="val 467"/>
              <a:gd name="f1156" fmla="val 478"/>
              <a:gd name="f1157" fmla="val 470"/>
              <a:gd name="f1158" fmla="val 447"/>
              <a:gd name="f1159" fmla="val 699"/>
              <a:gd name="f1160" fmla="val 724"/>
              <a:gd name="f1161" fmla="val 427"/>
              <a:gd name="f1162" fmla="val 420"/>
              <a:gd name="f1163" fmla="val 763"/>
              <a:gd name="f1164" fmla="val 770"/>
              <a:gd name="f1165" fmla="val 783"/>
              <a:gd name="f1166" fmla="val 779"/>
              <a:gd name="f1167" fmla="val 766"/>
              <a:gd name="f1168" fmla="val 310"/>
              <a:gd name="f1169" fmla="val 743"/>
              <a:gd name="f1170" fmla="val 271"/>
              <a:gd name="f1171" fmla="val 262"/>
              <a:gd name="f1172" fmla="val 263"/>
              <a:gd name="f1173" fmla="val 266"/>
              <a:gd name="f1174" fmla="val 719"/>
              <a:gd name="f1175" fmla="val 727"/>
              <a:gd name="f1176" fmla="val 276"/>
              <a:gd name="f1177" fmla="val 281"/>
              <a:gd name="f1178" fmla="val 278"/>
              <a:gd name="f1179" fmla="val 759"/>
              <a:gd name="f1180" fmla="val 282"/>
              <a:gd name="f1181" fmla="val 285"/>
              <a:gd name="f1182" fmla="val 259"/>
              <a:gd name="f1183" fmla="val 258"/>
              <a:gd name="f1184" fmla="val 758"/>
              <a:gd name="f1185" fmla="val 256"/>
              <a:gd name="f1186" fmla="val 212"/>
              <a:gd name="f1187" fmla="val 199"/>
              <a:gd name="f1188" fmla="val 185"/>
              <a:gd name="f1189" fmla="val 177"/>
              <a:gd name="f1190" fmla="val 173"/>
              <a:gd name="f1191" fmla="val 709"/>
              <a:gd name="f1192" fmla="val 159"/>
              <a:gd name="f1193" fmla="val 692"/>
              <a:gd name="f1194" fmla="val 678"/>
              <a:gd name="f1195" fmla="val 145"/>
              <a:gd name="f1196" fmla="val 142"/>
              <a:gd name="f1197" fmla="val 129"/>
              <a:gd name="f1198" fmla="val 128"/>
              <a:gd name="f1199" fmla="val 123"/>
              <a:gd name="f1200" fmla="val 495"/>
              <a:gd name="f1201" fmla="val 158"/>
              <a:gd name="f1202" fmla="val 449"/>
              <a:gd name="f1203" fmla="val 157"/>
              <a:gd name="f1204" fmla="val 191"/>
              <a:gd name="f1205" fmla="val 194"/>
              <a:gd name="f1206" fmla="val 192"/>
              <a:gd name="f1207" fmla="val 189"/>
              <a:gd name="f1208" fmla="val 186"/>
              <a:gd name="f1209" fmla="val 178"/>
              <a:gd name="f1210" fmla="val 181"/>
              <a:gd name="f1211" fmla="val 198"/>
              <a:gd name="f1212" fmla="val 200"/>
              <a:gd name="f1213" fmla="val 214"/>
              <a:gd name="f1214" fmla="val 226"/>
              <a:gd name="f1215" fmla="val 229"/>
              <a:gd name="f1216" fmla="val 257"/>
              <a:gd name="f1217" fmla="val 328"/>
              <a:gd name="f1218" fmla="val 264"/>
              <a:gd name="f1219" fmla="val 254"/>
              <a:gd name="f1220" fmla="val 1256"/>
              <a:gd name="f1221" fmla="val 1234"/>
              <a:gd name="f1222" fmla="val 1283"/>
              <a:gd name="f1223" fmla="val 1293"/>
              <a:gd name="f1224" fmla="val 1313"/>
              <a:gd name="f1225" fmla="val 1330"/>
              <a:gd name="f1226" fmla="val 1338"/>
              <a:gd name="f1227" fmla="val 1332"/>
              <a:gd name="f1228" fmla="val 1301"/>
              <a:gd name="f1229" fmla="val 700"/>
              <a:gd name="f1230" fmla="val 712"/>
              <a:gd name="f1231" fmla="val 1360"/>
              <a:gd name="f1232" fmla="val 1353"/>
              <a:gd name="f1233" fmla="val 1324"/>
              <a:gd name="f1234" fmla="val 1320"/>
              <a:gd name="f1235" fmla="val 1358"/>
              <a:gd name="f1236" fmla="val 1136"/>
              <a:gd name="f1237" fmla="val 1174"/>
              <a:gd name="f1238" fmla="val 1141"/>
              <a:gd name="f1239" fmla="val 1139"/>
              <a:gd name="f1240" fmla="val 1138"/>
              <a:gd name="f1241" fmla="val 1434"/>
              <a:gd name="f1242" fmla="val 1440"/>
              <a:gd name="f1243" fmla="val 1416"/>
              <a:gd name="f1244" fmla="val 1428"/>
              <a:gd name="f1245" fmla="val 1429"/>
              <a:gd name="f1246" fmla="val 1406"/>
              <a:gd name="f1247" fmla="+- 0 0 -90"/>
              <a:gd name="f1248" fmla="*/ f4 1 1590"/>
              <a:gd name="f1249" fmla="*/ f5 1 1029"/>
              <a:gd name="f1250" fmla="val f6"/>
              <a:gd name="f1251" fmla="val f7"/>
              <a:gd name="f1252" fmla="val f8"/>
              <a:gd name="f1253" fmla="*/ f1247 f0 1"/>
              <a:gd name="f1254" fmla="+- f1252 0 f1250"/>
              <a:gd name="f1255" fmla="+- f1251 0 f1250"/>
              <a:gd name="f1256" fmla="*/ f1253 1 f3"/>
              <a:gd name="f1257" fmla="*/ f1255 1 1590"/>
              <a:gd name="f1258" fmla="*/ f1254 1 1029"/>
              <a:gd name="f1259" fmla="*/ 499 f1255 1"/>
              <a:gd name="f1260" fmla="*/ 363 f1254 1"/>
              <a:gd name="f1261" fmla="*/ 577 f1255 1"/>
              <a:gd name="f1262" fmla="*/ 255 f1254 1"/>
              <a:gd name="f1263" fmla="*/ 506 f1255 1"/>
              <a:gd name="f1264" fmla="*/ 180 f1254 1"/>
              <a:gd name="f1265" fmla="*/ 567 f1255 1"/>
              <a:gd name="f1266" fmla="*/ 143 f1254 1"/>
              <a:gd name="f1267" fmla="*/ 644 f1255 1"/>
              <a:gd name="f1268" fmla="*/ 44 f1254 1"/>
              <a:gd name="f1269" fmla="*/ 768 f1255 1"/>
              <a:gd name="f1270" fmla="*/ 12 f1254 1"/>
              <a:gd name="f1271" fmla="*/ 882 f1255 1"/>
              <a:gd name="f1272" fmla="*/ 17 f1254 1"/>
              <a:gd name="f1273" fmla="*/ 919 f1255 1"/>
              <a:gd name="f1274" fmla="*/ 105 f1254 1"/>
              <a:gd name="f1275" fmla="*/ 982 f1255 1"/>
              <a:gd name="f1276" fmla="*/ 153 f1254 1"/>
              <a:gd name="f1277" fmla="*/ 997 f1255 1"/>
              <a:gd name="f1278" fmla="*/ 237 f1254 1"/>
              <a:gd name="f1279" fmla="*/ 912 f1255 1"/>
              <a:gd name="f1280" fmla="*/ 291 f1254 1"/>
              <a:gd name="f1281" fmla="*/ 913 f1255 1"/>
              <a:gd name="f1282" fmla="*/ 366 f1254 1"/>
              <a:gd name="f1283" fmla="*/ 803 f1255 1"/>
              <a:gd name="f1284" fmla="*/ 394 f1254 1"/>
              <a:gd name="f1285" fmla="*/ 1044 f1255 1"/>
              <a:gd name="f1286" fmla="*/ 503 f1254 1"/>
              <a:gd name="f1287" fmla="*/ 1214 f1255 1"/>
              <a:gd name="f1288" fmla="*/ 546 f1254 1"/>
              <a:gd name="f1289" fmla="*/ 1220 f1255 1"/>
              <a:gd name="f1290" fmla="*/ 460 f1254 1"/>
              <a:gd name="f1291" fmla="*/ 1250 f1255 1"/>
              <a:gd name="f1292" fmla="*/ 474 f1254 1"/>
              <a:gd name="f1293" fmla="*/ 1261 f1255 1"/>
              <a:gd name="f1294" fmla="*/ 441 f1254 1"/>
              <a:gd name="f1295" fmla="*/ 1337 f1255 1"/>
              <a:gd name="f1296" fmla="*/ 419 f1254 1"/>
              <a:gd name="f1297" fmla="*/ 1390 f1255 1"/>
              <a:gd name="f1298" fmla="*/ 389 f1254 1"/>
              <a:gd name="f1299" fmla="*/ 1447 f1255 1"/>
              <a:gd name="f1300" fmla="*/ 443 f1254 1"/>
              <a:gd name="f1301" fmla="*/ 1484 f1255 1"/>
              <a:gd name="f1302" fmla="*/ 516 f1254 1"/>
              <a:gd name="f1303" fmla="*/ 1457 f1255 1"/>
              <a:gd name="f1304" fmla="*/ 585 f1254 1"/>
              <a:gd name="f1305" fmla="*/ 1483 f1255 1"/>
              <a:gd name="f1306" fmla="*/ 644 f1254 1"/>
              <a:gd name="f1307" fmla="*/ 1439 f1255 1"/>
              <a:gd name="f1308" fmla="*/ 713 f1254 1"/>
              <a:gd name="f1309" fmla="*/ 1368 f1255 1"/>
              <a:gd name="f1310" fmla="*/ 602 f1254 1"/>
              <a:gd name="f1311" fmla="*/ 1580 f1255 1"/>
              <a:gd name="f1312" fmla="*/ 823 f1254 1"/>
              <a:gd name="f1313" fmla="*/ 1520 f1255 1"/>
              <a:gd name="f1314" fmla="*/ 1006 f1254 1"/>
              <a:gd name="f1315" fmla="*/ 1471 f1255 1"/>
              <a:gd name="f1316" fmla="*/ 829 f1254 1"/>
              <a:gd name="f1317" fmla="*/ 1172 f1255 1"/>
              <a:gd name="f1318" fmla="*/ 594 f1254 1"/>
              <a:gd name="f1319" fmla="*/ 1207 f1255 1"/>
              <a:gd name="f1320" fmla="*/ 684 f1254 1"/>
              <a:gd name="f1321" fmla="*/ 1180 f1255 1"/>
              <a:gd name="f1322" fmla="*/ 749 f1254 1"/>
              <a:gd name="f1323" fmla="*/ 1075 f1255 1"/>
              <a:gd name="f1324" fmla="*/ 767 f1254 1"/>
              <a:gd name="f1325" fmla="*/ 822 f1254 1"/>
              <a:gd name="f1326" fmla="*/ 961 f1255 1"/>
              <a:gd name="f1327" fmla="*/ 838 f1254 1"/>
              <a:gd name="f1328" fmla="*/ 911 f1255 1"/>
              <a:gd name="f1329" fmla="*/ 782 f1254 1"/>
              <a:gd name="f1330" fmla="*/ 908 f1255 1"/>
              <a:gd name="f1331" fmla="*/ 711 f1254 1"/>
              <a:gd name="f1332" fmla="*/ 825 f1255 1"/>
              <a:gd name="f1333" fmla="*/ 679 f1254 1"/>
              <a:gd name="f1334" fmla="*/ 829 f1255 1"/>
              <a:gd name="f1335" fmla="*/ 589 f1254 1"/>
              <a:gd name="f1336" fmla="*/ 894 f1255 1"/>
              <a:gd name="f1337" fmla="*/ 506 f1254 1"/>
              <a:gd name="f1338" fmla="*/ 1024 f1255 1"/>
              <a:gd name="f1339" fmla="*/ 527 f1254 1"/>
              <a:gd name="f1340" fmla="*/ 590 f1255 1"/>
              <a:gd name="f1341" fmla="*/ 493 f1254 1"/>
              <a:gd name="f1342" fmla="*/ 594 f1255 1"/>
              <a:gd name="f1343" fmla="*/ 550 f1254 1"/>
              <a:gd name="f1344" fmla="*/ 553 f1255 1"/>
              <a:gd name="f1345" fmla="*/ 286 f1255 1"/>
              <a:gd name="f1346" fmla="*/ 395 f1254 1"/>
              <a:gd name="f1347" fmla="*/ 368 f1255 1"/>
              <a:gd name="f1348" fmla="*/ 445 f1254 1"/>
              <a:gd name="f1349" fmla="*/ 416 f1255 1"/>
              <a:gd name="f1350" fmla="*/ 592 f1254 1"/>
              <a:gd name="f1351" fmla="*/ 445 f1255 1"/>
              <a:gd name="f1352" fmla="*/ 638 f1254 1"/>
              <a:gd name="f1353" fmla="*/ 435 f1255 1"/>
              <a:gd name="f1354" fmla="*/ 738 f1254 1"/>
              <a:gd name="f1355" fmla="*/ 301 f1255 1"/>
              <a:gd name="f1356" fmla="*/ 732 f1254 1"/>
              <a:gd name="f1357" fmla="*/ 278 f1255 1"/>
              <a:gd name="f1358" fmla="*/ 766 f1254 1"/>
              <a:gd name="f1359" fmla="*/ 150 f1255 1"/>
              <a:gd name="f1360" fmla="*/ 682 f1254 1"/>
              <a:gd name="f1361" fmla="*/ 159 f1255 1"/>
              <a:gd name="f1362" fmla="*/ 454 f1254 1"/>
              <a:gd name="f1363" fmla="*/ 193 f1255 1"/>
              <a:gd name="f1364" fmla="*/ 500 f1254 1"/>
              <a:gd name="f1365" fmla="*/ 8 f1255 1"/>
              <a:gd name="f1366" fmla="*/ 261 f1254 1"/>
              <a:gd name="f1367" fmla="*/ 1322 f1255 1"/>
              <a:gd name="f1368" fmla="*/ 542 f1254 1"/>
              <a:gd name="f1369" fmla="*/ 682 f1255 1"/>
              <a:gd name="f1370" fmla="*/ 371 f1254 1"/>
              <a:gd name="f1371" fmla="*/ 1348 f1255 1"/>
              <a:gd name="f1372" fmla="*/ 545 f1254 1"/>
              <a:gd name="f1373" fmla="*/ 1433 f1255 1"/>
              <a:gd name="f1374" fmla="*/ 624 f1254 1"/>
              <a:gd name="f1375" fmla="*/ 1406 f1255 1"/>
              <a:gd name="f1376" fmla="*/ 488 f1254 1"/>
              <a:gd name="f1377" fmla="+- f1256 0 f1"/>
              <a:gd name="f1378" fmla="*/ f1259 1 1590"/>
              <a:gd name="f1379" fmla="*/ f1260 1 1029"/>
              <a:gd name="f1380" fmla="*/ f1261 1 1590"/>
              <a:gd name="f1381" fmla="*/ f1262 1 1029"/>
              <a:gd name="f1382" fmla="*/ f1263 1 1590"/>
              <a:gd name="f1383" fmla="*/ f1264 1 1029"/>
              <a:gd name="f1384" fmla="*/ f1265 1 1590"/>
              <a:gd name="f1385" fmla="*/ f1266 1 1029"/>
              <a:gd name="f1386" fmla="*/ f1267 1 1590"/>
              <a:gd name="f1387" fmla="*/ f1268 1 1029"/>
              <a:gd name="f1388" fmla="*/ f1269 1 1590"/>
              <a:gd name="f1389" fmla="*/ f1270 1 1029"/>
              <a:gd name="f1390" fmla="*/ f1271 1 1590"/>
              <a:gd name="f1391" fmla="*/ f1272 1 1029"/>
              <a:gd name="f1392" fmla="*/ f1273 1 1590"/>
              <a:gd name="f1393" fmla="*/ f1274 1 1029"/>
              <a:gd name="f1394" fmla="*/ f1275 1 1590"/>
              <a:gd name="f1395" fmla="*/ f1276 1 1029"/>
              <a:gd name="f1396" fmla="*/ f1277 1 1590"/>
              <a:gd name="f1397" fmla="*/ f1278 1 1029"/>
              <a:gd name="f1398" fmla="*/ f1279 1 1590"/>
              <a:gd name="f1399" fmla="*/ f1280 1 1029"/>
              <a:gd name="f1400" fmla="*/ f1281 1 1590"/>
              <a:gd name="f1401" fmla="*/ f1282 1 1029"/>
              <a:gd name="f1402" fmla="*/ f1283 1 1590"/>
              <a:gd name="f1403" fmla="*/ f1284 1 1029"/>
              <a:gd name="f1404" fmla="*/ f1285 1 1590"/>
              <a:gd name="f1405" fmla="*/ f1286 1 1029"/>
              <a:gd name="f1406" fmla="*/ f1287 1 1590"/>
              <a:gd name="f1407" fmla="*/ f1288 1 1029"/>
              <a:gd name="f1408" fmla="*/ f1289 1 1590"/>
              <a:gd name="f1409" fmla="*/ f1290 1 1029"/>
              <a:gd name="f1410" fmla="*/ f1291 1 1590"/>
              <a:gd name="f1411" fmla="*/ f1292 1 1029"/>
              <a:gd name="f1412" fmla="*/ f1293 1 1590"/>
              <a:gd name="f1413" fmla="*/ f1294 1 1029"/>
              <a:gd name="f1414" fmla="*/ f1295 1 1590"/>
              <a:gd name="f1415" fmla="*/ f1296 1 1029"/>
              <a:gd name="f1416" fmla="*/ f1297 1 1590"/>
              <a:gd name="f1417" fmla="*/ f1298 1 1029"/>
              <a:gd name="f1418" fmla="*/ f1299 1 1590"/>
              <a:gd name="f1419" fmla="*/ f1300 1 1029"/>
              <a:gd name="f1420" fmla="*/ f1301 1 1590"/>
              <a:gd name="f1421" fmla="*/ f1302 1 1029"/>
              <a:gd name="f1422" fmla="*/ f1303 1 1590"/>
              <a:gd name="f1423" fmla="*/ f1304 1 1029"/>
              <a:gd name="f1424" fmla="*/ f1305 1 1590"/>
              <a:gd name="f1425" fmla="*/ f1306 1 1029"/>
              <a:gd name="f1426" fmla="*/ f1307 1 1590"/>
              <a:gd name="f1427" fmla="*/ f1308 1 1029"/>
              <a:gd name="f1428" fmla="*/ f1309 1 1590"/>
              <a:gd name="f1429" fmla="*/ f1310 1 1029"/>
              <a:gd name="f1430" fmla="*/ f1311 1 1590"/>
              <a:gd name="f1431" fmla="*/ f1312 1 1029"/>
              <a:gd name="f1432" fmla="*/ f1313 1 1590"/>
              <a:gd name="f1433" fmla="*/ f1314 1 1029"/>
              <a:gd name="f1434" fmla="*/ f1315 1 1590"/>
              <a:gd name="f1435" fmla="*/ f1316 1 1029"/>
              <a:gd name="f1436" fmla="*/ f1317 1 1590"/>
              <a:gd name="f1437" fmla="*/ f1318 1 1029"/>
              <a:gd name="f1438" fmla="*/ f1319 1 1590"/>
              <a:gd name="f1439" fmla="*/ f1320 1 1029"/>
              <a:gd name="f1440" fmla="*/ f1321 1 1590"/>
              <a:gd name="f1441" fmla="*/ f1322 1 1029"/>
              <a:gd name="f1442" fmla="*/ f1323 1 1590"/>
              <a:gd name="f1443" fmla="*/ f1324 1 1029"/>
              <a:gd name="f1444" fmla="*/ f1325 1 1029"/>
              <a:gd name="f1445" fmla="*/ f1326 1 1590"/>
              <a:gd name="f1446" fmla="*/ f1327 1 1029"/>
              <a:gd name="f1447" fmla="*/ f1328 1 1590"/>
              <a:gd name="f1448" fmla="*/ f1329 1 1029"/>
              <a:gd name="f1449" fmla="*/ f1330 1 1590"/>
              <a:gd name="f1450" fmla="*/ f1331 1 1029"/>
              <a:gd name="f1451" fmla="*/ f1332 1 1590"/>
              <a:gd name="f1452" fmla="*/ f1333 1 1029"/>
              <a:gd name="f1453" fmla="*/ f1334 1 1590"/>
              <a:gd name="f1454" fmla="*/ f1335 1 1029"/>
              <a:gd name="f1455" fmla="*/ f1336 1 1590"/>
              <a:gd name="f1456" fmla="*/ f1337 1 1029"/>
              <a:gd name="f1457" fmla="*/ f1338 1 1590"/>
              <a:gd name="f1458" fmla="*/ f1339 1 1029"/>
              <a:gd name="f1459" fmla="*/ f1340 1 1590"/>
              <a:gd name="f1460" fmla="*/ f1341 1 1029"/>
              <a:gd name="f1461" fmla="*/ f1342 1 1590"/>
              <a:gd name="f1462" fmla="*/ f1343 1 1029"/>
              <a:gd name="f1463" fmla="*/ f1344 1 1590"/>
              <a:gd name="f1464" fmla="*/ f1345 1 1590"/>
              <a:gd name="f1465" fmla="*/ f1346 1 1029"/>
              <a:gd name="f1466" fmla="*/ f1347 1 1590"/>
              <a:gd name="f1467" fmla="*/ f1348 1 1029"/>
              <a:gd name="f1468" fmla="*/ f1349 1 1590"/>
              <a:gd name="f1469" fmla="*/ f1350 1 1029"/>
              <a:gd name="f1470" fmla="*/ f1351 1 1590"/>
              <a:gd name="f1471" fmla="*/ f1352 1 1029"/>
              <a:gd name="f1472" fmla="*/ f1353 1 1590"/>
              <a:gd name="f1473" fmla="*/ f1354 1 1029"/>
              <a:gd name="f1474" fmla="*/ f1355 1 1590"/>
              <a:gd name="f1475" fmla="*/ f1356 1 1029"/>
              <a:gd name="f1476" fmla="*/ f1357 1 1590"/>
              <a:gd name="f1477" fmla="*/ f1358 1 1029"/>
              <a:gd name="f1478" fmla="*/ f1359 1 1590"/>
              <a:gd name="f1479" fmla="*/ f1360 1 1029"/>
              <a:gd name="f1480" fmla="*/ f1361 1 1590"/>
              <a:gd name="f1481" fmla="*/ f1362 1 1029"/>
              <a:gd name="f1482" fmla="*/ f1363 1 1590"/>
              <a:gd name="f1483" fmla="*/ f1364 1 1029"/>
              <a:gd name="f1484" fmla="*/ f1365 1 1590"/>
              <a:gd name="f1485" fmla="*/ f1366 1 1029"/>
              <a:gd name="f1486" fmla="*/ f1367 1 1590"/>
              <a:gd name="f1487" fmla="*/ f1368 1 1029"/>
              <a:gd name="f1488" fmla="*/ f1369 1 1590"/>
              <a:gd name="f1489" fmla="*/ f1370 1 1029"/>
              <a:gd name="f1490" fmla="*/ f1371 1 1590"/>
              <a:gd name="f1491" fmla="*/ f1372 1 1029"/>
              <a:gd name="f1492" fmla="*/ f1373 1 1590"/>
              <a:gd name="f1493" fmla="*/ f1374 1 1029"/>
              <a:gd name="f1494" fmla="*/ f1375 1 1590"/>
              <a:gd name="f1495" fmla="*/ f1376 1 1029"/>
              <a:gd name="f1496" fmla="*/ 0 1 f1257"/>
              <a:gd name="f1497" fmla="*/ f1251 1 f1257"/>
              <a:gd name="f1498" fmla="*/ 0 1 f1258"/>
              <a:gd name="f1499" fmla="*/ f1252 1 f1258"/>
              <a:gd name="f1500" fmla="*/ f1378 1 f1257"/>
              <a:gd name="f1501" fmla="*/ f1379 1 f1258"/>
              <a:gd name="f1502" fmla="*/ f1380 1 f1257"/>
              <a:gd name="f1503" fmla="*/ f1381 1 f1258"/>
              <a:gd name="f1504" fmla="*/ f1382 1 f1257"/>
              <a:gd name="f1505" fmla="*/ f1383 1 f1258"/>
              <a:gd name="f1506" fmla="*/ f1384 1 f1257"/>
              <a:gd name="f1507" fmla="*/ f1385 1 f1258"/>
              <a:gd name="f1508" fmla="*/ f1386 1 f1257"/>
              <a:gd name="f1509" fmla="*/ f1387 1 f1258"/>
              <a:gd name="f1510" fmla="*/ f1388 1 f1257"/>
              <a:gd name="f1511" fmla="*/ f1389 1 f1258"/>
              <a:gd name="f1512" fmla="*/ f1390 1 f1257"/>
              <a:gd name="f1513" fmla="*/ f1391 1 f1258"/>
              <a:gd name="f1514" fmla="*/ f1392 1 f1257"/>
              <a:gd name="f1515" fmla="*/ f1393 1 f1258"/>
              <a:gd name="f1516" fmla="*/ f1394 1 f1257"/>
              <a:gd name="f1517" fmla="*/ f1395 1 f1258"/>
              <a:gd name="f1518" fmla="*/ f1396 1 f1257"/>
              <a:gd name="f1519" fmla="*/ f1397 1 f1258"/>
              <a:gd name="f1520" fmla="*/ f1398 1 f1257"/>
              <a:gd name="f1521" fmla="*/ f1399 1 f1258"/>
              <a:gd name="f1522" fmla="*/ f1400 1 f1257"/>
              <a:gd name="f1523" fmla="*/ f1401 1 f1258"/>
              <a:gd name="f1524" fmla="*/ f1402 1 f1257"/>
              <a:gd name="f1525" fmla="*/ f1403 1 f1258"/>
              <a:gd name="f1526" fmla="*/ f1404 1 f1257"/>
              <a:gd name="f1527" fmla="*/ f1405 1 f1258"/>
              <a:gd name="f1528" fmla="*/ f1406 1 f1257"/>
              <a:gd name="f1529" fmla="*/ f1407 1 f1258"/>
              <a:gd name="f1530" fmla="*/ f1408 1 f1257"/>
              <a:gd name="f1531" fmla="*/ f1409 1 f1258"/>
              <a:gd name="f1532" fmla="*/ f1410 1 f1257"/>
              <a:gd name="f1533" fmla="*/ f1411 1 f1258"/>
              <a:gd name="f1534" fmla="*/ f1412 1 f1257"/>
              <a:gd name="f1535" fmla="*/ f1413 1 f1258"/>
              <a:gd name="f1536" fmla="*/ f1414 1 f1257"/>
              <a:gd name="f1537" fmla="*/ f1415 1 f1258"/>
              <a:gd name="f1538" fmla="*/ f1416 1 f1257"/>
              <a:gd name="f1539" fmla="*/ f1417 1 f1258"/>
              <a:gd name="f1540" fmla="*/ f1418 1 f1257"/>
              <a:gd name="f1541" fmla="*/ f1419 1 f1258"/>
              <a:gd name="f1542" fmla="*/ f1420 1 f1257"/>
              <a:gd name="f1543" fmla="*/ f1421 1 f1258"/>
              <a:gd name="f1544" fmla="*/ f1422 1 f1257"/>
              <a:gd name="f1545" fmla="*/ f1423 1 f1258"/>
              <a:gd name="f1546" fmla="*/ f1424 1 f1257"/>
              <a:gd name="f1547" fmla="*/ f1425 1 f1258"/>
              <a:gd name="f1548" fmla="*/ f1426 1 f1257"/>
              <a:gd name="f1549" fmla="*/ f1427 1 f1258"/>
              <a:gd name="f1550" fmla="*/ f1428 1 f1257"/>
              <a:gd name="f1551" fmla="*/ f1429 1 f1258"/>
              <a:gd name="f1552" fmla="*/ f1430 1 f1257"/>
              <a:gd name="f1553" fmla="*/ f1431 1 f1258"/>
              <a:gd name="f1554" fmla="*/ f1432 1 f1257"/>
              <a:gd name="f1555" fmla="*/ f1433 1 f1258"/>
              <a:gd name="f1556" fmla="*/ f1434 1 f1257"/>
              <a:gd name="f1557" fmla="*/ f1435 1 f1258"/>
              <a:gd name="f1558" fmla="*/ f1436 1 f1257"/>
              <a:gd name="f1559" fmla="*/ f1437 1 f1258"/>
              <a:gd name="f1560" fmla="*/ f1438 1 f1257"/>
              <a:gd name="f1561" fmla="*/ f1439 1 f1258"/>
              <a:gd name="f1562" fmla="*/ f1440 1 f1257"/>
              <a:gd name="f1563" fmla="*/ f1441 1 f1258"/>
              <a:gd name="f1564" fmla="*/ f1442 1 f1257"/>
              <a:gd name="f1565" fmla="*/ f1443 1 f1258"/>
              <a:gd name="f1566" fmla="*/ f1444 1 f1258"/>
              <a:gd name="f1567" fmla="*/ f1445 1 f1257"/>
              <a:gd name="f1568" fmla="*/ f1446 1 f1258"/>
              <a:gd name="f1569" fmla="*/ f1447 1 f1257"/>
              <a:gd name="f1570" fmla="*/ f1448 1 f1258"/>
              <a:gd name="f1571" fmla="*/ f1449 1 f1257"/>
              <a:gd name="f1572" fmla="*/ f1450 1 f1258"/>
              <a:gd name="f1573" fmla="*/ f1451 1 f1257"/>
              <a:gd name="f1574" fmla="*/ f1452 1 f1258"/>
              <a:gd name="f1575" fmla="*/ f1453 1 f1257"/>
              <a:gd name="f1576" fmla="*/ f1454 1 f1258"/>
              <a:gd name="f1577" fmla="*/ f1455 1 f1257"/>
              <a:gd name="f1578" fmla="*/ f1456 1 f1258"/>
              <a:gd name="f1579" fmla="*/ f1457 1 f1257"/>
              <a:gd name="f1580" fmla="*/ f1458 1 f1258"/>
              <a:gd name="f1581" fmla="*/ f1459 1 f1257"/>
              <a:gd name="f1582" fmla="*/ f1460 1 f1258"/>
              <a:gd name="f1583" fmla="*/ f1461 1 f1257"/>
              <a:gd name="f1584" fmla="*/ f1462 1 f1258"/>
              <a:gd name="f1585" fmla="*/ f1463 1 f1257"/>
              <a:gd name="f1586" fmla="*/ f1464 1 f1257"/>
              <a:gd name="f1587" fmla="*/ f1465 1 f1258"/>
              <a:gd name="f1588" fmla="*/ f1466 1 f1257"/>
              <a:gd name="f1589" fmla="*/ f1467 1 f1258"/>
              <a:gd name="f1590" fmla="*/ f1468 1 f1257"/>
              <a:gd name="f1591" fmla="*/ f1469 1 f1258"/>
              <a:gd name="f1592" fmla="*/ f1470 1 f1257"/>
              <a:gd name="f1593" fmla="*/ f1471 1 f1258"/>
              <a:gd name="f1594" fmla="*/ f1472 1 f1257"/>
              <a:gd name="f1595" fmla="*/ f1473 1 f1258"/>
              <a:gd name="f1596" fmla="*/ f1474 1 f1257"/>
              <a:gd name="f1597" fmla="*/ f1475 1 f1258"/>
              <a:gd name="f1598" fmla="*/ f1476 1 f1257"/>
              <a:gd name="f1599" fmla="*/ f1477 1 f1258"/>
              <a:gd name="f1600" fmla="*/ f1478 1 f1257"/>
              <a:gd name="f1601" fmla="*/ f1479 1 f1258"/>
              <a:gd name="f1602" fmla="*/ f1480 1 f1257"/>
              <a:gd name="f1603" fmla="*/ f1481 1 f1258"/>
              <a:gd name="f1604" fmla="*/ f1482 1 f1257"/>
              <a:gd name="f1605" fmla="*/ f1483 1 f1258"/>
              <a:gd name="f1606" fmla="*/ f1484 1 f1257"/>
              <a:gd name="f1607" fmla="*/ f1485 1 f1258"/>
              <a:gd name="f1608" fmla="*/ f1486 1 f1257"/>
              <a:gd name="f1609" fmla="*/ f1487 1 f1258"/>
              <a:gd name="f1610" fmla="*/ f1488 1 f1257"/>
              <a:gd name="f1611" fmla="*/ f1489 1 f1258"/>
              <a:gd name="f1612" fmla="*/ f1490 1 f1257"/>
              <a:gd name="f1613" fmla="*/ f1491 1 f1258"/>
              <a:gd name="f1614" fmla="*/ f1492 1 f1257"/>
              <a:gd name="f1615" fmla="*/ f1493 1 f1258"/>
              <a:gd name="f1616" fmla="*/ f1494 1 f1257"/>
              <a:gd name="f1617" fmla="*/ f1495 1 f1258"/>
              <a:gd name="f1618" fmla="*/ f1496 f1248 1"/>
              <a:gd name="f1619" fmla="*/ f1497 f1248 1"/>
              <a:gd name="f1620" fmla="*/ f1499 f1249 1"/>
              <a:gd name="f1621" fmla="*/ f1498 f1249 1"/>
              <a:gd name="f1622" fmla="*/ f1500 f1248 1"/>
              <a:gd name="f1623" fmla="*/ f1501 f1249 1"/>
              <a:gd name="f1624" fmla="*/ f1502 f1248 1"/>
              <a:gd name="f1625" fmla="*/ f1503 f1249 1"/>
              <a:gd name="f1626" fmla="*/ f1504 f1248 1"/>
              <a:gd name="f1627" fmla="*/ f1505 f1249 1"/>
              <a:gd name="f1628" fmla="*/ f1506 f1248 1"/>
              <a:gd name="f1629" fmla="*/ f1507 f1249 1"/>
              <a:gd name="f1630" fmla="*/ f1508 f1248 1"/>
              <a:gd name="f1631" fmla="*/ f1509 f1249 1"/>
              <a:gd name="f1632" fmla="*/ f1510 f1248 1"/>
              <a:gd name="f1633" fmla="*/ f1511 f1249 1"/>
              <a:gd name="f1634" fmla="*/ f1512 f1248 1"/>
              <a:gd name="f1635" fmla="*/ f1513 f1249 1"/>
              <a:gd name="f1636" fmla="*/ f1514 f1248 1"/>
              <a:gd name="f1637" fmla="*/ f1515 f1249 1"/>
              <a:gd name="f1638" fmla="*/ f1516 f1248 1"/>
              <a:gd name="f1639" fmla="*/ f1517 f1249 1"/>
              <a:gd name="f1640" fmla="*/ f1518 f1248 1"/>
              <a:gd name="f1641" fmla="*/ f1519 f1249 1"/>
              <a:gd name="f1642" fmla="*/ f1520 f1248 1"/>
              <a:gd name="f1643" fmla="*/ f1521 f1249 1"/>
              <a:gd name="f1644" fmla="*/ f1522 f1248 1"/>
              <a:gd name="f1645" fmla="*/ f1523 f1249 1"/>
              <a:gd name="f1646" fmla="*/ f1524 f1248 1"/>
              <a:gd name="f1647" fmla="*/ f1525 f1249 1"/>
              <a:gd name="f1648" fmla="*/ f1526 f1248 1"/>
              <a:gd name="f1649" fmla="*/ f1527 f1249 1"/>
              <a:gd name="f1650" fmla="*/ f1528 f1248 1"/>
              <a:gd name="f1651" fmla="*/ f1529 f1249 1"/>
              <a:gd name="f1652" fmla="*/ f1530 f1248 1"/>
              <a:gd name="f1653" fmla="*/ f1531 f1249 1"/>
              <a:gd name="f1654" fmla="*/ f1532 f1248 1"/>
              <a:gd name="f1655" fmla="*/ f1533 f1249 1"/>
              <a:gd name="f1656" fmla="*/ f1534 f1248 1"/>
              <a:gd name="f1657" fmla="*/ f1535 f1249 1"/>
              <a:gd name="f1658" fmla="*/ f1536 f1248 1"/>
              <a:gd name="f1659" fmla="*/ f1537 f1249 1"/>
              <a:gd name="f1660" fmla="*/ f1538 f1248 1"/>
              <a:gd name="f1661" fmla="*/ f1539 f1249 1"/>
              <a:gd name="f1662" fmla="*/ f1540 f1248 1"/>
              <a:gd name="f1663" fmla="*/ f1541 f1249 1"/>
              <a:gd name="f1664" fmla="*/ f1542 f1248 1"/>
              <a:gd name="f1665" fmla="*/ f1543 f1249 1"/>
              <a:gd name="f1666" fmla="*/ f1544 f1248 1"/>
              <a:gd name="f1667" fmla="*/ f1545 f1249 1"/>
              <a:gd name="f1668" fmla="*/ f1546 f1248 1"/>
              <a:gd name="f1669" fmla="*/ f1547 f1249 1"/>
              <a:gd name="f1670" fmla="*/ f1548 f1248 1"/>
              <a:gd name="f1671" fmla="*/ f1549 f1249 1"/>
              <a:gd name="f1672" fmla="*/ f1550 f1248 1"/>
              <a:gd name="f1673" fmla="*/ f1551 f1249 1"/>
              <a:gd name="f1674" fmla="*/ f1552 f1248 1"/>
              <a:gd name="f1675" fmla="*/ f1553 f1249 1"/>
              <a:gd name="f1676" fmla="*/ f1554 f1248 1"/>
              <a:gd name="f1677" fmla="*/ f1555 f1249 1"/>
              <a:gd name="f1678" fmla="*/ f1556 f1248 1"/>
              <a:gd name="f1679" fmla="*/ f1557 f1249 1"/>
              <a:gd name="f1680" fmla="*/ f1558 f1248 1"/>
              <a:gd name="f1681" fmla="*/ f1559 f1249 1"/>
              <a:gd name="f1682" fmla="*/ f1560 f1248 1"/>
              <a:gd name="f1683" fmla="*/ f1561 f1249 1"/>
              <a:gd name="f1684" fmla="*/ f1562 f1248 1"/>
              <a:gd name="f1685" fmla="*/ f1563 f1249 1"/>
              <a:gd name="f1686" fmla="*/ f1564 f1248 1"/>
              <a:gd name="f1687" fmla="*/ f1565 f1249 1"/>
              <a:gd name="f1688" fmla="*/ f1566 f1249 1"/>
              <a:gd name="f1689" fmla="*/ f1567 f1248 1"/>
              <a:gd name="f1690" fmla="*/ f1568 f1249 1"/>
              <a:gd name="f1691" fmla="*/ f1569 f1248 1"/>
              <a:gd name="f1692" fmla="*/ f1570 f1249 1"/>
              <a:gd name="f1693" fmla="*/ f1571 f1248 1"/>
              <a:gd name="f1694" fmla="*/ f1572 f1249 1"/>
              <a:gd name="f1695" fmla="*/ f1573 f1248 1"/>
              <a:gd name="f1696" fmla="*/ f1574 f1249 1"/>
              <a:gd name="f1697" fmla="*/ f1575 f1248 1"/>
              <a:gd name="f1698" fmla="*/ f1576 f1249 1"/>
              <a:gd name="f1699" fmla="*/ f1577 f1248 1"/>
              <a:gd name="f1700" fmla="*/ f1578 f1249 1"/>
              <a:gd name="f1701" fmla="*/ f1579 f1248 1"/>
              <a:gd name="f1702" fmla="*/ f1580 f1249 1"/>
              <a:gd name="f1703" fmla="*/ f1581 f1248 1"/>
              <a:gd name="f1704" fmla="*/ f1582 f1249 1"/>
              <a:gd name="f1705" fmla="*/ f1583 f1248 1"/>
              <a:gd name="f1706" fmla="*/ f1584 f1249 1"/>
              <a:gd name="f1707" fmla="*/ f1585 f1248 1"/>
              <a:gd name="f1708" fmla="*/ f1586 f1248 1"/>
              <a:gd name="f1709" fmla="*/ f1587 f1249 1"/>
              <a:gd name="f1710" fmla="*/ f1588 f1248 1"/>
              <a:gd name="f1711" fmla="*/ f1589 f1249 1"/>
              <a:gd name="f1712" fmla="*/ f1590 f1248 1"/>
              <a:gd name="f1713" fmla="*/ f1591 f1249 1"/>
              <a:gd name="f1714" fmla="*/ f1592 f1248 1"/>
              <a:gd name="f1715" fmla="*/ f1593 f1249 1"/>
              <a:gd name="f1716" fmla="*/ f1594 f1248 1"/>
              <a:gd name="f1717" fmla="*/ f1595 f1249 1"/>
              <a:gd name="f1718" fmla="*/ f1596 f1248 1"/>
              <a:gd name="f1719" fmla="*/ f1597 f1249 1"/>
              <a:gd name="f1720" fmla="*/ f1598 f1248 1"/>
              <a:gd name="f1721" fmla="*/ f1599 f1249 1"/>
              <a:gd name="f1722" fmla="*/ f1600 f1248 1"/>
              <a:gd name="f1723" fmla="*/ f1601 f1249 1"/>
              <a:gd name="f1724" fmla="*/ f1602 f1248 1"/>
              <a:gd name="f1725" fmla="*/ f1603 f1249 1"/>
              <a:gd name="f1726" fmla="*/ f1604 f1248 1"/>
              <a:gd name="f1727" fmla="*/ f1605 f1249 1"/>
              <a:gd name="f1728" fmla="*/ f1606 f1248 1"/>
              <a:gd name="f1729" fmla="*/ f1607 f1249 1"/>
              <a:gd name="f1730" fmla="*/ f1608 f1248 1"/>
              <a:gd name="f1731" fmla="*/ f1609 f1249 1"/>
              <a:gd name="f1732" fmla="*/ f1610 f1248 1"/>
              <a:gd name="f1733" fmla="*/ f1611 f1249 1"/>
              <a:gd name="f1734" fmla="*/ f1612 f1248 1"/>
              <a:gd name="f1735" fmla="*/ f1613 f1249 1"/>
              <a:gd name="f1736" fmla="*/ f1614 f1248 1"/>
              <a:gd name="f1737" fmla="*/ f1615 f1249 1"/>
              <a:gd name="f1738" fmla="*/ f1616 f1248 1"/>
              <a:gd name="f1739" fmla="*/ f1617 f12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77">
                <a:pos x="f1622" y="f1623"/>
              </a:cxn>
              <a:cxn ang="f1377">
                <a:pos x="f1624" y="f1625"/>
              </a:cxn>
              <a:cxn ang="f1377">
                <a:pos x="f1626" y="f1627"/>
              </a:cxn>
              <a:cxn ang="f1377">
                <a:pos x="f1628" y="f1629"/>
              </a:cxn>
              <a:cxn ang="f1377">
                <a:pos x="f1630" y="f1631"/>
              </a:cxn>
              <a:cxn ang="f1377">
                <a:pos x="f1632" y="f1633"/>
              </a:cxn>
              <a:cxn ang="f1377">
                <a:pos x="f1634" y="f1635"/>
              </a:cxn>
              <a:cxn ang="f1377">
                <a:pos x="f1636" y="f1637"/>
              </a:cxn>
              <a:cxn ang="f1377">
                <a:pos x="f1638" y="f1639"/>
              </a:cxn>
              <a:cxn ang="f1377">
                <a:pos x="f1640" y="f1641"/>
              </a:cxn>
              <a:cxn ang="f1377">
                <a:pos x="f1642" y="f1643"/>
              </a:cxn>
              <a:cxn ang="f1377">
                <a:pos x="f1644" y="f1645"/>
              </a:cxn>
              <a:cxn ang="f1377">
                <a:pos x="f1646" y="f1647"/>
              </a:cxn>
              <a:cxn ang="f1377">
                <a:pos x="f1648" y="f1649"/>
              </a:cxn>
              <a:cxn ang="f1377">
                <a:pos x="f1650" y="f1651"/>
              </a:cxn>
              <a:cxn ang="f1377">
                <a:pos x="f1652" y="f1653"/>
              </a:cxn>
              <a:cxn ang="f1377">
                <a:pos x="f1654" y="f1655"/>
              </a:cxn>
              <a:cxn ang="f1377">
                <a:pos x="f1656" y="f1657"/>
              </a:cxn>
              <a:cxn ang="f1377">
                <a:pos x="f1658" y="f1659"/>
              </a:cxn>
              <a:cxn ang="f1377">
                <a:pos x="f1660" y="f1661"/>
              </a:cxn>
              <a:cxn ang="f1377">
                <a:pos x="f1662" y="f1663"/>
              </a:cxn>
              <a:cxn ang="f1377">
                <a:pos x="f1664" y="f1665"/>
              </a:cxn>
              <a:cxn ang="f1377">
                <a:pos x="f1666" y="f1667"/>
              </a:cxn>
              <a:cxn ang="f1377">
                <a:pos x="f1668" y="f1669"/>
              </a:cxn>
              <a:cxn ang="f1377">
                <a:pos x="f1670" y="f1671"/>
              </a:cxn>
              <a:cxn ang="f1377">
                <a:pos x="f1672" y="f1673"/>
              </a:cxn>
              <a:cxn ang="f1377">
                <a:pos x="f1674" y="f1675"/>
              </a:cxn>
              <a:cxn ang="f1377">
                <a:pos x="f1676" y="f1677"/>
              </a:cxn>
              <a:cxn ang="f1377">
                <a:pos x="f1678" y="f1679"/>
              </a:cxn>
              <a:cxn ang="f1377">
                <a:pos x="f1680" y="f1681"/>
              </a:cxn>
              <a:cxn ang="f1377">
                <a:pos x="f1682" y="f1683"/>
              </a:cxn>
              <a:cxn ang="f1377">
                <a:pos x="f1684" y="f1685"/>
              </a:cxn>
              <a:cxn ang="f1377">
                <a:pos x="f1686" y="f1687"/>
              </a:cxn>
              <a:cxn ang="f1377">
                <a:pos x="f1648" y="f1688"/>
              </a:cxn>
              <a:cxn ang="f1377">
                <a:pos x="f1689" y="f1690"/>
              </a:cxn>
              <a:cxn ang="f1377">
                <a:pos x="f1691" y="f1692"/>
              </a:cxn>
              <a:cxn ang="f1377">
                <a:pos x="f1693" y="f1694"/>
              </a:cxn>
              <a:cxn ang="f1377">
                <a:pos x="f1695" y="f1696"/>
              </a:cxn>
              <a:cxn ang="f1377">
                <a:pos x="f1697" y="f1698"/>
              </a:cxn>
              <a:cxn ang="f1377">
                <a:pos x="f1699" y="f1700"/>
              </a:cxn>
              <a:cxn ang="f1377">
                <a:pos x="f1701" y="f1702"/>
              </a:cxn>
              <a:cxn ang="f1377">
                <a:pos x="f1703" y="f1704"/>
              </a:cxn>
              <a:cxn ang="f1377">
                <a:pos x="f1705" y="f1706"/>
              </a:cxn>
              <a:cxn ang="f1377">
                <a:pos x="f1707" y="f1649"/>
              </a:cxn>
              <a:cxn ang="f1377">
                <a:pos x="f1708" y="f1709"/>
              </a:cxn>
              <a:cxn ang="f1377">
                <a:pos x="f1710" y="f1711"/>
              </a:cxn>
              <a:cxn ang="f1377">
                <a:pos x="f1712" y="f1713"/>
              </a:cxn>
              <a:cxn ang="f1377">
                <a:pos x="f1714" y="f1715"/>
              </a:cxn>
              <a:cxn ang="f1377">
                <a:pos x="f1716" y="f1717"/>
              </a:cxn>
              <a:cxn ang="f1377">
                <a:pos x="f1718" y="f1719"/>
              </a:cxn>
              <a:cxn ang="f1377">
                <a:pos x="f1720" y="f1721"/>
              </a:cxn>
              <a:cxn ang="f1377">
                <a:pos x="f1722" y="f1723"/>
              </a:cxn>
              <a:cxn ang="f1377">
                <a:pos x="f1724" y="f1725"/>
              </a:cxn>
              <a:cxn ang="f1377">
                <a:pos x="f1726" y="f1727"/>
              </a:cxn>
              <a:cxn ang="f1377">
                <a:pos x="f1728" y="f1729"/>
              </a:cxn>
              <a:cxn ang="f1377">
                <a:pos x="f1730" y="f1731"/>
              </a:cxn>
              <a:cxn ang="f1377">
                <a:pos x="f1732" y="f1733"/>
              </a:cxn>
              <a:cxn ang="f1377">
                <a:pos x="f1734" y="f1735"/>
              </a:cxn>
              <a:cxn ang="f1377">
                <a:pos x="f1736" y="f1737"/>
              </a:cxn>
              <a:cxn ang="f1377">
                <a:pos x="f1738" y="f1739"/>
              </a:cxn>
            </a:cxnLst>
            <a:rect l="f1618" t="f1621" r="f1619" b="f1620"/>
            <a:pathLst>
              <a:path w="1590" h="1029">
                <a:moveTo>
                  <a:pt x="f6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9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4"/>
                  <a:pt x="f36" y="f28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0" y="f45"/>
                  <a:pt x="f46" y="f45"/>
                </a:cubicBezTo>
                <a:cubicBezTo>
                  <a:pt x="f47" y="f48"/>
                  <a:pt x="f49" y="f48"/>
                  <a:pt x="f50" y="f51"/>
                </a:cubicBezTo>
                <a:cubicBezTo>
                  <a:pt x="f52" y="f53"/>
                  <a:pt x="f54" y="f46"/>
                  <a:pt x="f55" y="f56"/>
                </a:cubicBezTo>
                <a:cubicBezTo>
                  <a:pt x="f57" y="f58"/>
                  <a:pt x="f59" y="f56"/>
                  <a:pt x="f60" y="f46"/>
                </a:cubicBezTo>
                <a:cubicBezTo>
                  <a:pt x="f61" y="f62"/>
                  <a:pt x="f63" y="f2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29"/>
                  <a:pt x="f73" y="f74"/>
                  <a:pt x="f75" y="f76"/>
                </a:cubicBezTo>
                <a:cubicBezTo>
                  <a:pt x="f77" y="f76"/>
                  <a:pt x="f78" y="f15"/>
                  <a:pt x="f79" y="f23"/>
                </a:cubicBezTo>
                <a:cubicBezTo>
                  <a:pt x="f80" y="f74"/>
                  <a:pt x="f81" y="f74"/>
                  <a:pt x="f82" y="f74"/>
                </a:cubicBezTo>
                <a:cubicBezTo>
                  <a:pt x="f83" y="f74"/>
                  <a:pt x="f83" y="f74"/>
                  <a:pt x="f83" y="f74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15"/>
                </a:cubicBezTo>
                <a:cubicBezTo>
                  <a:pt x="f95" y="f96"/>
                  <a:pt x="f97" y="f13"/>
                  <a:pt x="f54" y="f98"/>
                </a:cubicBezTo>
                <a:cubicBezTo>
                  <a:pt x="f99" y="f100"/>
                  <a:pt x="f101" y="f102"/>
                  <a:pt x="f103" y="f104"/>
                </a:cubicBezTo>
                <a:cubicBezTo>
                  <a:pt x="f105" y="f104"/>
                  <a:pt x="f106" y="f104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29" y="f135"/>
                  <a:pt x="f136" y="f3"/>
                </a:cubicBezTo>
                <a:cubicBezTo>
                  <a:pt x="f137" y="f138"/>
                  <a:pt x="f137" y="f139"/>
                  <a:pt x="f140" y="f141"/>
                </a:cubicBezTo>
                <a:cubicBezTo>
                  <a:pt x="f131" y="f18"/>
                  <a:pt x="f121" y="f142"/>
                  <a:pt x="f143" y="f144"/>
                </a:cubicBezTo>
                <a:cubicBezTo>
                  <a:pt x="f119" y="f144"/>
                  <a:pt x="f145" y="f142"/>
                  <a:pt x="f146" y="f142"/>
                </a:cubicBezTo>
                <a:cubicBezTo>
                  <a:pt x="f147" y="f142"/>
                  <a:pt x="f148" y="f149"/>
                  <a:pt x="f150" y="f151"/>
                </a:cubicBezTo>
                <a:cubicBezTo>
                  <a:pt x="f150" y="f152"/>
                  <a:pt x="f150" y="f152"/>
                  <a:pt x="f150" y="f153"/>
                </a:cubicBezTo>
                <a:cubicBezTo>
                  <a:pt x="f154" y="f151"/>
                  <a:pt x="f95" y="f142"/>
                  <a:pt x="f155" y="f156"/>
                </a:cubicBezTo>
                <a:cubicBezTo>
                  <a:pt x="f157" y="f158"/>
                  <a:pt x="f159" y="f160"/>
                  <a:pt x="f161" y="f18"/>
                </a:cubicBezTo>
                <a:cubicBezTo>
                  <a:pt x="f162" y="f163"/>
                  <a:pt x="f86" y="f164"/>
                  <a:pt x="f165" y="f166"/>
                </a:cubicBezTo>
                <a:cubicBezTo>
                  <a:pt x="f167" y="f168"/>
                  <a:pt x="f169" y="f170"/>
                  <a:pt x="f171" y="f172"/>
                </a:cubicBezTo>
                <a:cubicBezTo>
                  <a:pt x="f97" y="f173"/>
                  <a:pt x="f54" y="f174"/>
                  <a:pt x="f54" y="f175"/>
                </a:cubicBezTo>
                <a:cubicBezTo>
                  <a:pt x="f176" y="f177"/>
                  <a:pt x="f178" y="f179"/>
                  <a:pt x="f165" y="f180"/>
                </a:cubicBezTo>
                <a:cubicBezTo>
                  <a:pt x="f159" y="f181"/>
                  <a:pt x="f182" y="f16"/>
                  <a:pt x="f86" y="f183"/>
                </a:cubicBezTo>
                <a:cubicBezTo>
                  <a:pt x="f159" y="f184"/>
                  <a:pt x="f86" y="f185"/>
                  <a:pt x="f186" y="f187"/>
                </a:cubicBezTo>
                <a:cubicBezTo>
                  <a:pt x="f188" y="f189"/>
                  <a:pt x="f188" y="f190"/>
                  <a:pt x="f188" y="f191"/>
                </a:cubicBezTo>
                <a:cubicBezTo>
                  <a:pt x="f192" y="f191"/>
                  <a:pt x="f192" y="f193"/>
                  <a:pt x="f194" y="f191"/>
                </a:cubicBezTo>
                <a:cubicBezTo>
                  <a:pt x="f195" y="f196"/>
                  <a:pt x="f197" y="f190"/>
                  <a:pt x="f198" y="f199"/>
                </a:cubicBezTo>
                <a:cubicBezTo>
                  <a:pt x="f200" y="f201"/>
                  <a:pt x="f59" y="f202"/>
                  <a:pt x="f203" y="f204"/>
                </a:cubicBezTo>
                <a:cubicBezTo>
                  <a:pt x="f80" y="f205"/>
                  <a:pt x="f206" y="f207"/>
                  <a:pt x="f206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63" y="f215"/>
                  <a:pt x="f216" y="f217"/>
                  <a:pt x="f66" y="f218"/>
                </a:cubicBezTo>
                <a:cubicBezTo>
                  <a:pt x="f68" y="f210"/>
                  <a:pt x="f219" y="f220"/>
                  <a:pt x="f221" y="f215"/>
                </a:cubicBezTo>
                <a:cubicBezTo>
                  <a:pt x="f222" y="f223"/>
                  <a:pt x="f224" y="f225"/>
                  <a:pt x="f226" y="f227"/>
                </a:cubicBezTo>
                <a:cubicBezTo>
                  <a:pt x="f228" y="f229"/>
                  <a:pt x="f230" y="f229"/>
                  <a:pt x="f231" y="f232"/>
                </a:cubicBezTo>
                <a:cubicBezTo>
                  <a:pt x="f233" y="f210"/>
                  <a:pt x="f234" y="f217"/>
                  <a:pt x="f235" y="f236"/>
                </a:cubicBezTo>
                <a:cubicBezTo>
                  <a:pt x="f237" y="f238"/>
                  <a:pt x="f239" y="f240"/>
                  <a:pt x="f241" y="f238"/>
                </a:cubicBezTo>
                <a:cubicBezTo>
                  <a:pt x="f242" y="f215"/>
                  <a:pt x="f243" y="f236"/>
                  <a:pt x="f244" y="f240"/>
                </a:cubicBezTo>
                <a:cubicBezTo>
                  <a:pt x="f245" y="f246"/>
                  <a:pt x="f247" y="f248"/>
                  <a:pt x="f249" y="f12"/>
                </a:cubicBezTo>
                <a:cubicBezTo>
                  <a:pt x="f250" y="f251"/>
                  <a:pt x="f252" y="f251"/>
                  <a:pt x="f253" y="f254"/>
                </a:cubicBezTo>
                <a:cubicBezTo>
                  <a:pt x="f255" y="f12"/>
                  <a:pt x="f256" y="f254"/>
                  <a:pt x="f257" y="f258"/>
                </a:cubicBezTo>
                <a:cubicBezTo>
                  <a:pt x="f259" y="f251"/>
                  <a:pt x="f260" y="f261"/>
                  <a:pt x="f262" y="f263"/>
                </a:cubicBezTo>
                <a:cubicBezTo>
                  <a:pt x="f264" y="f10"/>
                  <a:pt x="f265" y="f10"/>
                  <a:pt x="f266" y="f267"/>
                </a:cubicBezTo>
                <a:cubicBezTo>
                  <a:pt x="f268" y="f269"/>
                  <a:pt x="f270" y="f269"/>
                  <a:pt x="f271" y="f272"/>
                </a:cubicBezTo>
                <a:cubicBezTo>
                  <a:pt x="f273" y="f267"/>
                  <a:pt x="f274" y="f275"/>
                  <a:pt x="f276" y="f269"/>
                </a:cubicBezTo>
                <a:cubicBezTo>
                  <a:pt x="f277" y="f278"/>
                  <a:pt x="f279" y="f6"/>
                  <a:pt x="f280" y="f6"/>
                </a:cubicBezTo>
                <a:cubicBezTo>
                  <a:pt x="f281" y="f278"/>
                  <a:pt x="f282" y="f269"/>
                  <a:pt x="f283" y="f269"/>
                </a:cubicBezTo>
                <a:cubicBezTo>
                  <a:pt x="f284" y="f278"/>
                  <a:pt x="f285" y="f275"/>
                  <a:pt x="f286" y="f287"/>
                </a:cubicBezTo>
                <a:cubicBezTo>
                  <a:pt x="f288" y="f236"/>
                  <a:pt x="f289" y="f217"/>
                  <a:pt x="f290" y="f214"/>
                </a:cubicBezTo>
                <a:cubicBezTo>
                  <a:pt x="f291" y="f214"/>
                  <a:pt x="f291" y="f223"/>
                  <a:pt x="f292" y="f293"/>
                </a:cubicBezTo>
                <a:cubicBezTo>
                  <a:pt x="f294" y="f295"/>
                  <a:pt x="f296" y="f297"/>
                  <a:pt x="f298" y="f208"/>
                </a:cubicBezTo>
                <a:cubicBezTo>
                  <a:pt x="f299" y="f229"/>
                  <a:pt x="f300" y="f204"/>
                  <a:pt x="f301" y="f302"/>
                </a:cubicBezTo>
                <a:cubicBezTo>
                  <a:pt x="f303" y="f302"/>
                  <a:pt x="f303" y="f304"/>
                  <a:pt x="f305" y="f190"/>
                </a:cubicBezTo>
                <a:cubicBezTo>
                  <a:pt x="f306" y="f307"/>
                  <a:pt x="f308" y="f309"/>
                  <a:pt x="f303" y="f310"/>
                </a:cubicBezTo>
                <a:cubicBezTo>
                  <a:pt x="f305" y="f311"/>
                  <a:pt x="f312" y="f313"/>
                  <a:pt x="f305" y="f314"/>
                </a:cubicBezTo>
                <a:cubicBezTo>
                  <a:pt x="f315" y="f183"/>
                  <a:pt x="f316" y="f16"/>
                  <a:pt x="f317" y="f318"/>
                </a:cubicBezTo>
                <a:cubicBezTo>
                  <a:pt x="f319" y="f180"/>
                  <a:pt x="f320" y="f321"/>
                  <a:pt x="f322" y="f179"/>
                </a:cubicBezTo>
                <a:cubicBezTo>
                  <a:pt x="f316" y="f323"/>
                  <a:pt x="f315" y="f324"/>
                  <a:pt x="f312" y="f325"/>
                </a:cubicBezTo>
                <a:cubicBezTo>
                  <a:pt x="f306" y="f326"/>
                  <a:pt x="f306" y="f327"/>
                  <a:pt x="f312" y="f328"/>
                </a:cubicBezTo>
                <a:cubicBezTo>
                  <a:pt x="f291" y="f329"/>
                  <a:pt x="f294" y="f330"/>
                  <a:pt x="f290" y="f331"/>
                </a:cubicBezTo>
                <a:cubicBezTo>
                  <a:pt x="f332" y="f174"/>
                  <a:pt x="f333" y="f334"/>
                  <a:pt x="f335" y="f336"/>
                </a:cubicBezTo>
                <a:cubicBezTo>
                  <a:pt x="f337" y="f338"/>
                  <a:pt x="f286" y="f338"/>
                  <a:pt x="f339" y="f340"/>
                </a:cubicBezTo>
                <a:cubicBezTo>
                  <a:pt x="f306" y="f341"/>
                  <a:pt x="f342" y="f341"/>
                  <a:pt x="f343" y="f344"/>
                </a:cubicBezTo>
                <a:cubicBezTo>
                  <a:pt x="f345" y="f336"/>
                  <a:pt x="f346" y="f347"/>
                  <a:pt x="f348" y="f349"/>
                </a:cubicBezTo>
                <a:cubicBezTo>
                  <a:pt x="f350" y="f338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2"/>
                  <a:pt x="f364" y="f365"/>
                </a:cubicBezTo>
                <a:cubicBezTo>
                  <a:pt x="f364" y="f153"/>
                  <a:pt x="f366" y="f149"/>
                  <a:pt x="f367" y="f142"/>
                </a:cubicBezTo>
                <a:cubicBezTo>
                  <a:pt x="f368" y="f158"/>
                  <a:pt x="f369" y="f370"/>
                  <a:pt x="f371" y="f372"/>
                </a:cubicBezTo>
                <a:cubicBezTo>
                  <a:pt x="f373" y="f374"/>
                  <a:pt x="f375" y="f376"/>
                  <a:pt x="f377" y="f378"/>
                </a:cubicBezTo>
                <a:cubicBezTo>
                  <a:pt x="f379" y="f380"/>
                  <a:pt x="f381" y="f382"/>
                  <a:pt x="f383" y="f380"/>
                </a:cubicBezTo>
                <a:cubicBezTo>
                  <a:pt x="f384" y="f118"/>
                  <a:pt x="f367" y="f385"/>
                  <a:pt x="f386" y="f387"/>
                </a:cubicBezTo>
                <a:cubicBezTo>
                  <a:pt x="f366" y="f114"/>
                  <a:pt x="f388" y="f389"/>
                  <a:pt x="f361" y="f116"/>
                </a:cubicBezTo>
                <a:cubicBezTo>
                  <a:pt x="f363" y="f390"/>
                  <a:pt x="f391" y="f392"/>
                  <a:pt x="f384" y="f393"/>
                </a:cubicBezTo>
                <a:cubicBezTo>
                  <a:pt x="f367" y="f104"/>
                  <a:pt x="f367" y="f394"/>
                  <a:pt x="f395" y="f396"/>
                </a:cubicBezTo>
                <a:cubicBezTo>
                  <a:pt x="f383" y="f397"/>
                  <a:pt x="f398" y="f20"/>
                  <a:pt x="f364" y="f20"/>
                </a:cubicBezTo>
                <a:cubicBezTo>
                  <a:pt x="f399" y="f397"/>
                  <a:pt x="f400" y="f401"/>
                  <a:pt x="f402" y="f102"/>
                </a:cubicBezTo>
                <a:cubicBezTo>
                  <a:pt x="f403" y="f13"/>
                  <a:pt x="f350" y="f98"/>
                  <a:pt x="f345" y="f404"/>
                </a:cubicBezTo>
                <a:cubicBezTo>
                  <a:pt x="f351" y="f89"/>
                  <a:pt x="f405" y="f23"/>
                  <a:pt x="f403" y="f406"/>
                </a:cubicBezTo>
                <a:cubicBezTo>
                  <a:pt x="f357" y="f407"/>
                  <a:pt x="f408" y="f409"/>
                  <a:pt x="f410" y="f411"/>
                </a:cubicBezTo>
                <a:cubicBezTo>
                  <a:pt x="f412" y="f29"/>
                  <a:pt x="f413" y="f414"/>
                  <a:pt x="f415" y="f29"/>
                </a:cubicBezTo>
                <a:cubicBezTo>
                  <a:pt x="f342" y="f29"/>
                  <a:pt x="f416" y="f414"/>
                  <a:pt x="f417" y="f414"/>
                </a:cubicBezTo>
                <a:cubicBezTo>
                  <a:pt x="f417" y="f418"/>
                  <a:pt x="f417" y="f419"/>
                  <a:pt x="f420" y="f421"/>
                </a:cubicBezTo>
                <a:cubicBezTo>
                  <a:pt x="f422" y="f19"/>
                  <a:pt x="f423" y="f424"/>
                  <a:pt x="f306" y="f425"/>
                </a:cubicBezTo>
                <a:cubicBezTo>
                  <a:pt x="f312" y="f414"/>
                  <a:pt x="f291" y="f426"/>
                  <a:pt x="f427" y="f428"/>
                </a:cubicBezTo>
                <a:cubicBezTo>
                  <a:pt x="f286" y="f429"/>
                  <a:pt x="f430" y="f429"/>
                  <a:pt x="f431" y="f407"/>
                </a:cubicBezTo>
                <a:cubicBezTo>
                  <a:pt x="f282" y="f418"/>
                  <a:pt x="f432" y="f424"/>
                  <a:pt x="f433" y="f434"/>
                </a:cubicBezTo>
                <a:cubicBezTo>
                  <a:pt x="f435" y="f436"/>
                  <a:pt x="f437" y="f438"/>
                  <a:pt x="f339" y="f36"/>
                </a:cubicBezTo>
                <a:cubicBezTo>
                  <a:pt x="f427" y="f439"/>
                  <a:pt x="f427" y="f440"/>
                  <a:pt x="f441" y="f442"/>
                </a:cubicBezTo>
                <a:cubicBezTo>
                  <a:pt x="f443" y="f444"/>
                  <a:pt x="f294" y="f445"/>
                  <a:pt x="f292" y="f446"/>
                </a:cubicBezTo>
                <a:cubicBezTo>
                  <a:pt x="f308" y="f43"/>
                  <a:pt x="f300" y="f447"/>
                  <a:pt x="f448" y="f45"/>
                </a:cubicBezTo>
                <a:cubicBezTo>
                  <a:pt x="f448" y="f2"/>
                  <a:pt x="f449" y="f51"/>
                  <a:pt x="f317" y="f450"/>
                </a:cubicBezTo>
                <a:cubicBezTo>
                  <a:pt x="f300" y="f53"/>
                  <a:pt x="f316" y="f53"/>
                  <a:pt x="f308" y="f451"/>
                </a:cubicBezTo>
                <a:cubicBezTo>
                  <a:pt x="f298" y="f452"/>
                  <a:pt x="f453" y="f454"/>
                  <a:pt x="f437" y="f56"/>
                </a:cubicBezTo>
                <a:cubicBezTo>
                  <a:pt x="f455" y="f456"/>
                  <a:pt x="f285" y="f58"/>
                  <a:pt x="f455" y="f457"/>
                </a:cubicBezTo>
                <a:cubicBezTo>
                  <a:pt x="f337" y="f458"/>
                  <a:pt x="f455" y="f459"/>
                  <a:pt x="f430" y="f460"/>
                </a:cubicBezTo>
                <a:cubicBezTo>
                  <a:pt x="f461" y="f462"/>
                  <a:pt x="f279" y="f463"/>
                  <a:pt x="f464" y="f465"/>
                </a:cubicBezTo>
                <a:cubicBezTo>
                  <a:pt x="f464" y="f466"/>
                  <a:pt x="f464" y="f463"/>
                  <a:pt x="f467" y="f468"/>
                </a:cubicBezTo>
                <a:cubicBezTo>
                  <a:pt x="f467" y="f469"/>
                  <a:pt x="f470" y="f471"/>
                  <a:pt x="f271" y="f472"/>
                </a:cubicBezTo>
                <a:cubicBezTo>
                  <a:pt x="f473" y="f474"/>
                  <a:pt x="f475" y="f459"/>
                  <a:pt x="f476" y="f460"/>
                </a:cubicBezTo>
                <a:cubicBezTo>
                  <a:pt x="f477" y="f478"/>
                  <a:pt x="f479" y="f463"/>
                  <a:pt x="f480" y="f481"/>
                </a:cubicBezTo>
                <a:cubicBezTo>
                  <a:pt x="f480" y="f478"/>
                  <a:pt x="f480" y="f468"/>
                  <a:pt x="f480" y="f458"/>
                </a:cubicBezTo>
                <a:cubicBezTo>
                  <a:pt x="f480" y="f482"/>
                  <a:pt x="f480" y="f472"/>
                  <a:pt x="f260" y="f472"/>
                </a:cubicBezTo>
                <a:cubicBezTo>
                  <a:pt x="f483" y="f469"/>
                  <a:pt x="f484" y="f469"/>
                  <a:pt x="f485" y="f472"/>
                </a:cubicBezTo>
                <a:cubicBezTo>
                  <a:pt x="f256" y="f486"/>
                  <a:pt x="f253" y="f468"/>
                  <a:pt x="f487" y="f463"/>
                </a:cubicBezTo>
                <a:cubicBezTo>
                  <a:pt x="f250" y="f482"/>
                  <a:pt x="f487" y="f474"/>
                  <a:pt x="f488" y="f469"/>
                </a:cubicBezTo>
                <a:cubicBezTo>
                  <a:pt x="f489" y="f490"/>
                  <a:pt x="f491" y="f492"/>
                  <a:pt x="f493" y="f494"/>
                </a:cubicBezTo>
                <a:cubicBezTo>
                  <a:pt x="f495" y="f496"/>
                  <a:pt x="f497" y="f498"/>
                  <a:pt x="f499" y="f500"/>
                </a:cubicBezTo>
                <a:cubicBezTo>
                  <a:pt x="f501" y="f502"/>
                  <a:pt x="f377" y="f127"/>
                  <a:pt x="f8" y="f503"/>
                </a:cubicBezTo>
                <a:cubicBezTo>
                  <a:pt x="f504" y="f50"/>
                  <a:pt x="f504" y="f505"/>
                  <a:pt x="f506" y="f505"/>
                </a:cubicBezTo>
                <a:cubicBezTo>
                  <a:pt x="f506" y="f507"/>
                  <a:pt x="f506" y="f508"/>
                  <a:pt x="f509" y="f502"/>
                </a:cubicBezTo>
                <a:cubicBezTo>
                  <a:pt x="f510" y="f511"/>
                  <a:pt x="f512" y="f513"/>
                  <a:pt x="f514" y="f513"/>
                </a:cubicBezTo>
                <a:cubicBezTo>
                  <a:pt x="f515" y="f516"/>
                  <a:pt x="f515" y="f517"/>
                  <a:pt x="f518" y="f519"/>
                </a:cubicBezTo>
                <a:cubicBezTo>
                  <a:pt x="f520" y="f517"/>
                  <a:pt x="f521" y="f505"/>
                  <a:pt x="f522" y="f516"/>
                </a:cubicBezTo>
                <a:cubicBezTo>
                  <a:pt x="f522" y="f505"/>
                  <a:pt x="f523" y="f517"/>
                  <a:pt x="f523" y="f519"/>
                </a:cubicBezTo>
                <a:cubicBezTo>
                  <a:pt x="f524" y="f508"/>
                  <a:pt x="f525" y="f127"/>
                  <a:pt x="f526" y="f129"/>
                </a:cubicBezTo>
                <a:cubicBezTo>
                  <a:pt x="f527" y="f133"/>
                  <a:pt x="f528" y="f529"/>
                  <a:pt x="f530" y="f531"/>
                </a:cubicBezTo>
                <a:cubicBezTo>
                  <a:pt x="f532" y="f533"/>
                  <a:pt x="f534" y="f115"/>
                  <a:pt x="f535" y="f536"/>
                </a:cubicBezTo>
                <a:cubicBezTo>
                  <a:pt x="f537" y="f538"/>
                  <a:pt x="f539" y="f540"/>
                  <a:pt x="f541" y="f542"/>
                </a:cubicBezTo>
                <a:cubicBezTo>
                  <a:pt x="f543" y="f107"/>
                  <a:pt x="f544" y="f106"/>
                  <a:pt x="f545" y="f546"/>
                </a:cubicBezTo>
                <a:cubicBezTo>
                  <a:pt x="f547" y="f548"/>
                  <a:pt x="f549" y="f119"/>
                  <a:pt x="f550" y="f536"/>
                </a:cubicBezTo>
                <a:cubicBezTo>
                  <a:pt x="f551" y="f552"/>
                  <a:pt x="f553" y="f554"/>
                  <a:pt x="f555" y="f113"/>
                </a:cubicBezTo>
                <a:cubicBezTo>
                  <a:pt x="f556" y="f127"/>
                  <a:pt x="f557" y="f505"/>
                  <a:pt x="f558" y="f559"/>
                </a:cubicBezTo>
                <a:cubicBezTo>
                  <a:pt x="f560" y="f561"/>
                  <a:pt x="f562" y="f563"/>
                  <a:pt x="f564" y="f563"/>
                </a:cubicBezTo>
                <a:cubicBezTo>
                  <a:pt x="f565" y="f566"/>
                  <a:pt x="f567" y="f561"/>
                  <a:pt x="f567" y="f559"/>
                </a:cubicBezTo>
                <a:cubicBezTo>
                  <a:pt x="f567" y="f568"/>
                  <a:pt x="f569" y="f570"/>
                  <a:pt x="f565" y="f570"/>
                </a:cubicBezTo>
                <a:cubicBezTo>
                  <a:pt x="f571" y="f572"/>
                  <a:pt x="f573" y="f574"/>
                  <a:pt x="f551" y="f496"/>
                </a:cubicBezTo>
                <a:cubicBezTo>
                  <a:pt x="f558" y="f575"/>
                  <a:pt x="f576" y="f577"/>
                  <a:pt x="f578" y="f579"/>
                </a:cubicBezTo>
                <a:cubicBezTo>
                  <a:pt x="f580" y="f581"/>
                  <a:pt x="f582" y="f583"/>
                  <a:pt x="f584" y="f583"/>
                </a:cubicBezTo>
                <a:cubicBezTo>
                  <a:pt x="f584" y="f583"/>
                  <a:pt x="f585" y="f586"/>
                  <a:pt x="f587" y="f588"/>
                </a:cubicBezTo>
                <a:cubicBezTo>
                  <a:pt x="f589" y="f590"/>
                  <a:pt x="f591" y="f592"/>
                  <a:pt x="f578" y="f593"/>
                </a:cubicBezTo>
                <a:cubicBezTo>
                  <a:pt x="f594" y="f595"/>
                  <a:pt x="f578" y="f596"/>
                  <a:pt x="f562" y="f597"/>
                </a:cubicBezTo>
                <a:cubicBezTo>
                  <a:pt x="f580" y="f598"/>
                  <a:pt x="f567" y="f599"/>
                  <a:pt x="f587" y="f599"/>
                </a:cubicBezTo>
                <a:cubicBezTo>
                  <a:pt x="f600" y="f599"/>
                  <a:pt x="f601" y="f598"/>
                  <a:pt x="f602" y="f603"/>
                </a:cubicBezTo>
                <a:cubicBezTo>
                  <a:pt x="f604" y="f603"/>
                  <a:pt x="f605" y="f599"/>
                  <a:pt x="f606" y="f599"/>
                </a:cubicBezTo>
                <a:cubicBezTo>
                  <a:pt x="f601" y="f607"/>
                  <a:pt x="f565" y="f607"/>
                  <a:pt x="f562" y="f608"/>
                </a:cubicBezTo>
                <a:cubicBezTo>
                  <a:pt x="f609" y="f610"/>
                  <a:pt x="f551" y="f492"/>
                  <a:pt x="f560" y="f611"/>
                </a:cubicBezTo>
                <a:cubicBezTo>
                  <a:pt x="f612" y="f49"/>
                  <a:pt x="f613" y="f575"/>
                  <a:pt x="f612" y="f614"/>
                </a:cubicBezTo>
                <a:cubicBezTo>
                  <a:pt x="f612" y="f572"/>
                  <a:pt x="f612" y="f615"/>
                  <a:pt x="f612" y="f615"/>
                </a:cubicBezTo>
                <a:cubicBezTo>
                  <a:pt x="f616" y="f561"/>
                  <a:pt x="f556" y="f505"/>
                  <a:pt x="f617" y="f508"/>
                </a:cubicBezTo>
                <a:cubicBezTo>
                  <a:pt x="f618" y="f507"/>
                  <a:pt x="f619" y="f516"/>
                  <a:pt x="f620" y="f566"/>
                </a:cubicBezTo>
                <a:cubicBezTo>
                  <a:pt x="f556" y="f561"/>
                  <a:pt x="f556" y="f568"/>
                  <a:pt x="f556" y="f570"/>
                </a:cubicBezTo>
                <a:cubicBezTo>
                  <a:pt x="f621" y="f570"/>
                  <a:pt x="f617" y="f615"/>
                  <a:pt x="f622" y="f570"/>
                </a:cubicBezTo>
                <a:cubicBezTo>
                  <a:pt x="f623" y="f570"/>
                  <a:pt x="f624" y="f625"/>
                  <a:pt x="f626" y="f568"/>
                </a:cubicBezTo>
                <a:cubicBezTo>
                  <a:pt x="f624" y="f572"/>
                  <a:pt x="f627" y="f628"/>
                  <a:pt x="f629" y="f630"/>
                </a:cubicBezTo>
                <a:cubicBezTo>
                  <a:pt x="f629" y="f577"/>
                  <a:pt x="f631" y="f579"/>
                  <a:pt x="f617" y="f586"/>
                </a:cubicBezTo>
                <a:cubicBezTo>
                  <a:pt x="f618" y="f611"/>
                  <a:pt x="f619" y="f592"/>
                  <a:pt x="f556" y="f632"/>
                </a:cubicBezTo>
                <a:cubicBezTo>
                  <a:pt x="f556" y="f632"/>
                  <a:pt x="f620" y="f633"/>
                  <a:pt x="f619" y="f633"/>
                </a:cubicBezTo>
                <a:cubicBezTo>
                  <a:pt x="f617" y="f632"/>
                  <a:pt x="f627" y="f634"/>
                  <a:pt x="f624" y="f595"/>
                </a:cubicBezTo>
                <a:cubicBezTo>
                  <a:pt x="f635" y="f636"/>
                  <a:pt x="f629" y="f637"/>
                  <a:pt x="f638" y="f639"/>
                </a:cubicBezTo>
                <a:cubicBezTo>
                  <a:pt x="f640" y="f641"/>
                  <a:pt x="f642" y="f643"/>
                  <a:pt x="f644" y="f645"/>
                </a:cubicBezTo>
                <a:cubicBezTo>
                  <a:pt x="f646" y="f647"/>
                  <a:pt x="f629" y="f472"/>
                  <a:pt x="f648" y="f472"/>
                </a:cubicBezTo>
                <a:cubicBezTo>
                  <a:pt x="f649" y="f460"/>
                  <a:pt x="f650" y="f651"/>
                  <a:pt x="f652" y="f653"/>
                </a:cubicBezTo>
                <a:cubicBezTo>
                  <a:pt x="f654" y="f653"/>
                  <a:pt x="f655" y="f653"/>
                  <a:pt x="f656" y="f454"/>
                </a:cubicBezTo>
                <a:cubicBezTo>
                  <a:pt x="f657" y="f658"/>
                  <a:pt x="f659" y="f468"/>
                  <a:pt x="f660" y="f486"/>
                </a:cubicBezTo>
                <a:cubicBezTo>
                  <a:pt x="f661" y="f662"/>
                  <a:pt x="f663" y="f641"/>
                  <a:pt x="f664" y="f490"/>
                </a:cubicBezTo>
                <a:cubicBezTo>
                  <a:pt x="f664" y="f643"/>
                  <a:pt x="f664" y="f665"/>
                  <a:pt x="f664" y="f471"/>
                </a:cubicBezTo>
                <a:cubicBezTo>
                  <a:pt x="f666" y="f667"/>
                  <a:pt x="f668" y="f669"/>
                  <a:pt x="f670" y="f671"/>
                </a:cubicBezTo>
                <a:cubicBezTo>
                  <a:pt x="f672" y="f669"/>
                  <a:pt x="f672" y="f667"/>
                  <a:pt x="f673" y="f667"/>
                </a:cubicBezTo>
                <a:cubicBezTo>
                  <a:pt x="f673" y="f662"/>
                  <a:pt x="f673" y="f674"/>
                  <a:pt x="f675" y="f482"/>
                </a:cubicBezTo>
                <a:cubicBezTo>
                  <a:pt x="f675" y="f458"/>
                  <a:pt x="f676" y="f478"/>
                  <a:pt x="f677" y="f462"/>
                </a:cubicBezTo>
                <a:cubicBezTo>
                  <a:pt x="f678" y="f462"/>
                  <a:pt x="f679" y="f460"/>
                  <a:pt x="f680" y="f468"/>
                </a:cubicBezTo>
                <a:cubicBezTo>
                  <a:pt x="f681" y="f482"/>
                  <a:pt x="f682" y="f674"/>
                  <a:pt x="f683" y="f684"/>
                </a:cubicBezTo>
                <a:cubicBezTo>
                  <a:pt x="f685" y="f459"/>
                  <a:pt x="f686" y="f687"/>
                  <a:pt x="f688" y="f457"/>
                </a:cubicBezTo>
                <a:cubicBezTo>
                  <a:pt x="f689" y="f651"/>
                  <a:pt x="f690" y="f691"/>
                  <a:pt x="f692" y="f463"/>
                </a:cubicBezTo>
                <a:cubicBezTo>
                  <a:pt x="f693" y="f466"/>
                  <a:pt x="f694" y="f658"/>
                  <a:pt x="f695" y="f696"/>
                </a:cubicBezTo>
                <a:cubicBezTo>
                  <a:pt x="f697" y="f457"/>
                  <a:pt x="f698" y="f699"/>
                  <a:pt x="f700" y="f651"/>
                </a:cubicBezTo>
                <a:cubicBezTo>
                  <a:pt x="f701" y="f696"/>
                  <a:pt x="f702" y="f653"/>
                  <a:pt x="f703" y="f56"/>
                </a:cubicBezTo>
                <a:cubicBezTo>
                  <a:pt x="f704" y="f456"/>
                  <a:pt x="f705" y="f46"/>
                  <a:pt x="f706" y="f56"/>
                </a:cubicBezTo>
                <a:cubicBezTo>
                  <a:pt x="f707" y="f58"/>
                  <a:pt x="f708" y="f709"/>
                  <a:pt x="f707" y="f696"/>
                </a:cubicBezTo>
                <a:cubicBezTo>
                  <a:pt x="f705" y="f463"/>
                  <a:pt x="f710" y="f674"/>
                  <a:pt x="f711" y="f665"/>
                </a:cubicBezTo>
                <a:cubicBezTo>
                  <a:pt x="f711" y="f647"/>
                  <a:pt x="f712" y="f47"/>
                  <a:pt x="f713" y="f47"/>
                </a:cubicBezTo>
                <a:cubicBezTo>
                  <a:pt x="f714" y="f641"/>
                  <a:pt x="f714" y="f645"/>
                  <a:pt x="f715" y="f637"/>
                </a:cubicBezTo>
                <a:cubicBezTo>
                  <a:pt x="f716" y="f598"/>
                  <a:pt x="f716" y="f717"/>
                  <a:pt x="f718" y="f595"/>
                </a:cubicBezTo>
                <a:cubicBezTo>
                  <a:pt x="f718" y="f719"/>
                  <a:pt x="f720" y="f593"/>
                  <a:pt x="f720" y="f593"/>
                </a:cubicBezTo>
                <a:cubicBezTo>
                  <a:pt x="f721" y="f590"/>
                  <a:pt x="f722" y="f723"/>
                  <a:pt x="f724" y="f723"/>
                </a:cubicBezTo>
                <a:cubicBezTo>
                  <a:pt x="f725" y="f49"/>
                  <a:pt x="f722" y="f726"/>
                  <a:pt x="f721" y="f727"/>
                </a:cubicBezTo>
                <a:cubicBezTo>
                  <a:pt x="f728" y="f729"/>
                  <a:pt x="f730" y="f628"/>
                  <a:pt x="f731" y="f570"/>
                </a:cubicBezTo>
                <a:cubicBezTo>
                  <a:pt x="f731" y="f561"/>
                  <a:pt x="f732" y="f563"/>
                  <a:pt x="f733" y="f734"/>
                </a:cubicBezTo>
                <a:cubicBezTo>
                  <a:pt x="f735" y="f561"/>
                  <a:pt x="f736" y="f498"/>
                  <a:pt x="f735" y="f519"/>
                </a:cubicBezTo>
                <a:cubicBezTo>
                  <a:pt x="f737" y="f738"/>
                  <a:pt x="f739" y="f125"/>
                  <a:pt x="f737" y="f503"/>
                </a:cubicBezTo>
                <a:cubicBezTo>
                  <a:pt x="f735" y="f140"/>
                  <a:pt x="f740" y="f133"/>
                  <a:pt x="f739" y="f131"/>
                </a:cubicBezTo>
                <a:cubicBezTo>
                  <a:pt x="f740" y="f131"/>
                  <a:pt x="f737" y="f131"/>
                  <a:pt x="f735" y="f531"/>
                </a:cubicBezTo>
                <a:cubicBezTo>
                  <a:pt x="f741" y="f113"/>
                  <a:pt x="f742" y="f533"/>
                  <a:pt x="f743" y="f744"/>
                </a:cubicBezTo>
                <a:cubicBezTo>
                  <a:pt x="f745" y="f121"/>
                  <a:pt x="f742" y="f746"/>
                  <a:pt x="f741" y="f536"/>
                </a:cubicBezTo>
                <a:cubicBezTo>
                  <a:pt x="f740" y="f747"/>
                  <a:pt x="f748" y="f749"/>
                  <a:pt x="f731" y="f548"/>
                </a:cubicBezTo>
                <a:cubicBezTo>
                  <a:pt x="f748" y="f150"/>
                  <a:pt x="f748" y="f750"/>
                  <a:pt x="f751" y="f752"/>
                </a:cubicBezTo>
                <a:cubicBezTo>
                  <a:pt x="f753" y="f105"/>
                  <a:pt x="f754" y="f755"/>
                  <a:pt x="f714" y="f756"/>
                </a:cubicBezTo>
                <a:cubicBezTo>
                  <a:pt x="f720" y="f756"/>
                  <a:pt x="f757" y="f758"/>
                  <a:pt x="f716" y="f101"/>
                </a:cubicBezTo>
                <a:cubicBezTo>
                  <a:pt x="f715" y="f94"/>
                  <a:pt x="f759" y="f760"/>
                  <a:pt x="f761" y="f171"/>
                </a:cubicBezTo>
                <a:cubicBezTo>
                  <a:pt x="f762" y="f92"/>
                  <a:pt x="f725" y="f90"/>
                  <a:pt x="f725" y="f178"/>
                </a:cubicBezTo>
                <a:cubicBezTo>
                  <a:pt x="f763" y="f764"/>
                  <a:pt x="f722" y="f765"/>
                  <a:pt x="f754" y="f766"/>
                </a:cubicBezTo>
                <a:cubicBezTo>
                  <a:pt x="f721" y="f767"/>
                  <a:pt x="f721" y="f767"/>
                  <a:pt x="f768" y="f162"/>
                </a:cubicBezTo>
                <a:cubicBezTo>
                  <a:pt x="f768" y="f769"/>
                  <a:pt x="f768" y="f186"/>
                  <a:pt x="f768" y="f770"/>
                </a:cubicBezTo>
                <a:cubicBezTo>
                  <a:pt x="f771" y="f770"/>
                  <a:pt x="f772" y="f770"/>
                  <a:pt x="f736" y="f770"/>
                </a:cubicBezTo>
                <a:cubicBezTo>
                  <a:pt x="f773" y="f55"/>
                  <a:pt x="f735" y="f774"/>
                  <a:pt x="f737" y="f195"/>
                </a:cubicBezTo>
                <a:cubicBezTo>
                  <a:pt x="f741" y="f195"/>
                  <a:pt x="f745" y="f195"/>
                  <a:pt x="f775" y="f776"/>
                </a:cubicBezTo>
                <a:cubicBezTo>
                  <a:pt x="f777" y="f57"/>
                  <a:pt x="f778" y="f779"/>
                  <a:pt x="f780" y="f781"/>
                </a:cubicBezTo>
                <a:cubicBezTo>
                  <a:pt x="f782" y="f781"/>
                  <a:pt x="f783" y="f198"/>
                  <a:pt x="f784" y="f81"/>
                </a:cubicBezTo>
                <a:cubicBezTo>
                  <a:pt x="f783" y="f200"/>
                  <a:pt x="f785" y="f786"/>
                  <a:pt x="f787" y="f788"/>
                </a:cubicBezTo>
                <a:cubicBezTo>
                  <a:pt x="f789" y="f790"/>
                  <a:pt x="f743" y="f791"/>
                  <a:pt x="f737" y="f206"/>
                </a:cubicBezTo>
                <a:cubicBezTo>
                  <a:pt x="f792" y="f793"/>
                  <a:pt x="f745" y="f794"/>
                  <a:pt x="f795" y="f796"/>
                </a:cubicBezTo>
                <a:cubicBezTo>
                  <a:pt x="f775" y="f797"/>
                  <a:pt x="f795" y="f798"/>
                  <a:pt x="f743" y="f78"/>
                </a:cubicBezTo>
                <a:cubicBezTo>
                  <a:pt x="f795" y="f799"/>
                  <a:pt x="f800" y="f801"/>
                  <a:pt x="f775" y="f802"/>
                </a:cubicBezTo>
                <a:cubicBezTo>
                  <a:pt x="f743" y="f803"/>
                  <a:pt x="f804" y="f221"/>
                  <a:pt x="f805" y="f806"/>
                </a:cubicBezTo>
                <a:cubicBezTo>
                  <a:pt x="f795" y="f224"/>
                  <a:pt x="f735" y="f807"/>
                  <a:pt x="f808" y="f809"/>
                </a:cubicBezTo>
                <a:cubicBezTo>
                  <a:pt x="f771" y="f806"/>
                  <a:pt x="f732" y="f810"/>
                  <a:pt x="f768" y="f811"/>
                </a:cubicBezTo>
                <a:cubicBezTo>
                  <a:pt x="f768" y="f75"/>
                  <a:pt x="f751" y="f222"/>
                  <a:pt x="f724" y="f809"/>
                </a:cubicBezTo>
                <a:cubicBezTo>
                  <a:pt x="f721" y="f75"/>
                  <a:pt x="f714" y="f72"/>
                  <a:pt x="f812" y="f813"/>
                </a:cubicBezTo>
                <a:cubicBezTo>
                  <a:pt x="f713" y="f75"/>
                  <a:pt x="f712" y="f814"/>
                  <a:pt x="f815" y="f816"/>
                </a:cubicBezTo>
                <a:cubicBezTo>
                  <a:pt x="f710" y="f817"/>
                  <a:pt x="f708" y="f818"/>
                  <a:pt x="f707" y="f819"/>
                </a:cubicBezTo>
                <a:cubicBezTo>
                  <a:pt x="f820" y="f806"/>
                  <a:pt x="f821" y="f72"/>
                  <a:pt x="f703" y="f822"/>
                </a:cubicBezTo>
                <a:cubicBezTo>
                  <a:pt x="f823" y="f824"/>
                  <a:pt x="f825" y="f826"/>
                  <a:pt x="f827" y="f828"/>
                </a:cubicBezTo>
                <a:cubicBezTo>
                  <a:pt x="f829" y="f793"/>
                  <a:pt x="f827" y="f830"/>
                  <a:pt x="f831" y="f203"/>
                </a:cubicBezTo>
                <a:cubicBezTo>
                  <a:pt x="f831" y="f832"/>
                  <a:pt x="f833" y="f59"/>
                  <a:pt x="f834" y="f788"/>
                </a:cubicBezTo>
                <a:cubicBezTo>
                  <a:pt x="f701" y="f835"/>
                  <a:pt x="f697" y="f57"/>
                  <a:pt x="f836" y="f837"/>
                </a:cubicBezTo>
                <a:cubicBezTo>
                  <a:pt x="f693" y="f776"/>
                  <a:pt x="f838" y="f776"/>
                  <a:pt x="f692" y="f776"/>
                </a:cubicBezTo>
                <a:cubicBezTo>
                  <a:pt x="f839" y="f195"/>
                  <a:pt x="f840" y="f841"/>
                  <a:pt x="f688" y="f842"/>
                </a:cubicBezTo>
                <a:cubicBezTo>
                  <a:pt x="f843" y="f844"/>
                  <a:pt x="f845" y="f770"/>
                  <a:pt x="f846" y="f84"/>
                </a:cubicBezTo>
                <a:cubicBezTo>
                  <a:pt x="f678" y="f192"/>
                  <a:pt x="f847" y="f192"/>
                  <a:pt x="f848" y="f186"/>
                </a:cubicBezTo>
                <a:cubicBezTo>
                  <a:pt x="f663" y="f837"/>
                  <a:pt x="f849" y="f781"/>
                  <a:pt x="f850" y="f203"/>
                </a:cubicBezTo>
                <a:cubicBezTo>
                  <a:pt x="f851" y="f826"/>
                  <a:pt x="f843" y="f72"/>
                  <a:pt x="f693" y="f816"/>
                </a:cubicBezTo>
                <a:cubicBezTo>
                  <a:pt x="f829" y="f852"/>
                  <a:pt x="f710" y="f853"/>
                  <a:pt x="f721" y="f259"/>
                </a:cubicBezTo>
                <a:cubicBezTo>
                  <a:pt x="f732" y="f266"/>
                  <a:pt x="f740" y="f271"/>
                  <a:pt x="f743" y="f854"/>
                </a:cubicBezTo>
                <a:cubicBezTo>
                  <a:pt x="f804" y="f855"/>
                  <a:pt x="f856" y="f857"/>
                  <a:pt x="f783" y="f858"/>
                </a:cubicBezTo>
                <a:cubicBezTo>
                  <a:pt x="f859" y="f285"/>
                  <a:pt x="f860" y="f285"/>
                  <a:pt x="f861" y="f335"/>
                </a:cubicBezTo>
                <a:cubicBezTo>
                  <a:pt x="f862" y="f863"/>
                  <a:pt x="f864" y="f280"/>
                  <a:pt x="f865" y="f866"/>
                </a:cubicBezTo>
                <a:cubicBezTo>
                  <a:pt x="f867" y="f868"/>
                  <a:pt x="f867" y="f869"/>
                  <a:pt x="f870" y="f871"/>
                </a:cubicBezTo>
                <a:cubicBezTo>
                  <a:pt x="f872" y="f273"/>
                  <a:pt x="f7" y="f873"/>
                  <a:pt x="f874" y="f283"/>
                </a:cubicBezTo>
                <a:cubicBezTo>
                  <a:pt x="f864" y="f284"/>
                  <a:pt x="f870" y="f875"/>
                  <a:pt x="f876" y="f435"/>
                </a:cubicBezTo>
                <a:cubicBezTo>
                  <a:pt x="f877" y="f286"/>
                  <a:pt x="f860" y="f333"/>
                  <a:pt x="f878" y="f286"/>
                </a:cubicBezTo>
                <a:cubicBezTo>
                  <a:pt x="f879" y="f286"/>
                  <a:pt x="f859" y="f333"/>
                  <a:pt x="f880" y="f337"/>
                </a:cubicBezTo>
                <a:cubicBezTo>
                  <a:pt x="f881" y="f453"/>
                  <a:pt x="f882" y="f883"/>
                  <a:pt x="f884" y="f320"/>
                </a:cubicBezTo>
                <a:cubicBezTo>
                  <a:pt x="f885" y="f886"/>
                  <a:pt x="f887" y="f888"/>
                  <a:pt x="f876" y="f889"/>
                </a:cubicBezTo>
                <a:cubicBezTo>
                  <a:pt x="f890" y="f398"/>
                  <a:pt x="f887" y="f891"/>
                  <a:pt x="f892" y="f893"/>
                </a:cubicBezTo>
                <a:cubicBezTo>
                  <a:pt x="f894" y="f501"/>
                  <a:pt x="f895" y="f8"/>
                  <a:pt x="f896" y="f377"/>
                </a:cubicBezTo>
                <a:cubicBezTo>
                  <a:pt x="f897" y="f898"/>
                  <a:pt x="f899" y="f379"/>
                  <a:pt x="f900" y="f901"/>
                </a:cubicBezTo>
                <a:cubicBezTo>
                  <a:pt x="f902" y="f368"/>
                  <a:pt x="f900" y="f366"/>
                  <a:pt x="f899" y="f497"/>
                </a:cubicBezTo>
                <a:cubicBezTo>
                  <a:pt x="f903" y="f904"/>
                  <a:pt x="f905" y="f906"/>
                  <a:pt x="f907" y="f399"/>
                </a:cubicBezTo>
                <a:cubicBezTo>
                  <a:pt x="f908" y="f398"/>
                  <a:pt x="f908" y="f909"/>
                  <a:pt x="f897" y="f373"/>
                </a:cubicBezTo>
                <a:cubicBezTo>
                  <a:pt x="f907" y="f910"/>
                  <a:pt x="f860" y="f898"/>
                  <a:pt x="f911" y="f912"/>
                </a:cubicBezTo>
                <a:cubicBezTo>
                  <a:pt x="f861" y="f381"/>
                  <a:pt x="f913" y="f398"/>
                  <a:pt x="f914" y="f400"/>
                </a:cubicBezTo>
                <a:cubicBezTo>
                  <a:pt x="f861" y="f345"/>
                  <a:pt x="f915" y="f916"/>
                  <a:pt x="f860" y="f420"/>
                </a:cubicBezTo>
                <a:cubicBezTo>
                  <a:pt x="f917" y="f300"/>
                  <a:pt x="f881" y="f303"/>
                  <a:pt x="f918" y="f294"/>
                </a:cubicBezTo>
                <a:cubicBezTo>
                  <a:pt x="f903" y="f919"/>
                  <a:pt x="f920" y="f875"/>
                  <a:pt x="f921" y="f858"/>
                </a:cubicBezTo>
                <a:cubicBezTo>
                  <a:pt x="f745" y="f922"/>
                  <a:pt x="f740" y="f923"/>
                  <a:pt x="f924" y="f271"/>
                </a:cubicBezTo>
                <a:cubicBezTo>
                  <a:pt x="f718" y="f259"/>
                  <a:pt x="f925" y="f926"/>
                  <a:pt x="f694" y="f927"/>
                </a:cubicBezTo>
                <a:cubicBezTo>
                  <a:pt x="f928" y="f929"/>
                  <a:pt x="f851" y="f930"/>
                  <a:pt x="f673" y="f931"/>
                </a:cubicBezTo>
                <a:cubicBezTo>
                  <a:pt x="f932" y="f933"/>
                  <a:pt x="f934" y="f83"/>
                  <a:pt x="f659" y="f769"/>
                </a:cubicBezTo>
                <a:cubicBezTo>
                  <a:pt x="f935" y="f936"/>
                  <a:pt x="f937" y="f162"/>
                  <a:pt x="f938" y="f767"/>
                </a:cubicBezTo>
                <a:cubicBezTo>
                  <a:pt x="f939" y="f165"/>
                  <a:pt x="f940" y="f176"/>
                  <a:pt x="f941" y="f758"/>
                </a:cubicBezTo>
                <a:cubicBezTo>
                  <a:pt x="f942" y="f99"/>
                  <a:pt x="f943" y="f99"/>
                  <a:pt x="f944" y="f90"/>
                </a:cubicBezTo>
                <a:cubicBezTo>
                  <a:pt x="f945" y="f167"/>
                  <a:pt x="f946" y="f765"/>
                  <a:pt x="f947" y="f948"/>
                </a:cubicBezTo>
                <a:cubicBezTo>
                  <a:pt x="f947" y="f159"/>
                  <a:pt x="f947" y="f86"/>
                  <a:pt x="f947" y="f182"/>
                </a:cubicBezTo>
                <a:cubicBezTo>
                  <a:pt x="f946" y="f949"/>
                  <a:pt x="f950" y="f951"/>
                  <a:pt x="f952" y="f767"/>
                </a:cubicBezTo>
                <a:cubicBezTo>
                  <a:pt x="f953" y="f162"/>
                  <a:pt x="f954" y="f162"/>
                  <a:pt x="f954" y="f194"/>
                </a:cubicBezTo>
                <a:cubicBezTo>
                  <a:pt x="f954" y="f770"/>
                  <a:pt x="f955" y="f956"/>
                  <a:pt x="f957" y="f844"/>
                </a:cubicBezTo>
                <a:cubicBezTo>
                  <a:pt x="f955" y="f774"/>
                  <a:pt x="f958" y="f841"/>
                  <a:pt x="f942" y="f776"/>
                </a:cubicBezTo>
                <a:cubicBezTo>
                  <a:pt x="f953" y="f83"/>
                  <a:pt x="f959" y="f960"/>
                  <a:pt x="f535" y="f961"/>
                </a:cubicBezTo>
                <a:cubicBezTo>
                  <a:pt x="f962" y="f779"/>
                  <a:pt x="f963" y="f57"/>
                  <a:pt x="f964" y="f788"/>
                </a:cubicBezTo>
                <a:cubicBezTo>
                  <a:pt x="f965" y="f203"/>
                  <a:pt x="f541" y="f966"/>
                  <a:pt x="f967" y="f931"/>
                </a:cubicBezTo>
                <a:cubicBezTo>
                  <a:pt x="f539" y="f796"/>
                  <a:pt x="f963" y="f968"/>
                  <a:pt x="f947" y="f63"/>
                </a:cubicBezTo>
                <a:cubicBezTo>
                  <a:pt x="f969" y="f801"/>
                  <a:pt x="f965" y="f970"/>
                  <a:pt x="f971" y="f972"/>
                </a:cubicBezTo>
                <a:cubicBezTo>
                  <a:pt x="f544" y="f66"/>
                  <a:pt x="f604" y="f803"/>
                  <a:pt x="f605" y="f807"/>
                </a:cubicBezTo>
                <a:cubicBezTo>
                  <a:pt x="f605" y="f219"/>
                  <a:pt x="f973" y="f221"/>
                  <a:pt x="f543" y="f73"/>
                </a:cubicBezTo>
                <a:cubicBezTo>
                  <a:pt x="f974" y="f75"/>
                  <a:pt x="f974" y="f810"/>
                  <a:pt x="f975" y="f814"/>
                </a:cubicBezTo>
                <a:cubicBezTo>
                  <a:pt x="f976" y="f929"/>
                  <a:pt x="f965" y="f818"/>
                  <a:pt x="f977" y="f817"/>
                </a:cubicBezTo>
                <a:cubicBezTo>
                  <a:pt x="f978" y="f979"/>
                  <a:pt x="f606" y="f980"/>
                  <a:pt x="f947" y="f981"/>
                </a:cubicBezTo>
                <a:cubicBezTo>
                  <a:pt x="f976" y="f982"/>
                  <a:pt x="f543" y="f231"/>
                  <a:pt x="f977" y="f233"/>
                </a:cubicBezTo>
                <a:cubicBezTo>
                  <a:pt x="f544" y="f983"/>
                  <a:pt x="f964" y="f237"/>
                  <a:pt x="f984" y="f239"/>
                </a:cubicBezTo>
                <a:cubicBezTo>
                  <a:pt x="f601" y="f985"/>
                  <a:pt x="f545" y="f242"/>
                  <a:pt x="f601" y="f986"/>
                </a:cubicBezTo>
                <a:cubicBezTo>
                  <a:pt x="f984" y="f243"/>
                  <a:pt x="f964" y="f243"/>
                  <a:pt x="f978" y="f243"/>
                </a:cubicBezTo>
                <a:cubicBezTo>
                  <a:pt x="f963" y="f987"/>
                  <a:pt x="f974" y="f242"/>
                  <a:pt x="f537" y="f988"/>
                </a:cubicBezTo>
                <a:cubicBezTo>
                  <a:pt x="f989" y="f990"/>
                  <a:pt x="f952" y="f988"/>
                  <a:pt x="f952" y="f991"/>
                </a:cubicBezTo>
                <a:cubicBezTo>
                  <a:pt x="f952" y="f992"/>
                  <a:pt x="f953" y="f245"/>
                  <a:pt x="f941" y="f992"/>
                </a:cubicBezTo>
                <a:cubicBezTo>
                  <a:pt x="f530" y="f991"/>
                  <a:pt x="f530" y="f991"/>
                  <a:pt x="f993" y="f994"/>
                </a:cubicBezTo>
                <a:cubicBezTo>
                  <a:pt x="f524" y="f233"/>
                  <a:pt x="f995" y="f996"/>
                  <a:pt x="f997" y="f998"/>
                </a:cubicBezTo>
                <a:cubicBezTo>
                  <a:pt x="f999" y="f1000"/>
                  <a:pt x="f1001" y="f226"/>
                  <a:pt x="f1002" y="f1003"/>
                </a:cubicBezTo>
                <a:cubicBezTo>
                  <a:pt x="f1004" y="f814"/>
                  <a:pt x="f1005" y="f1003"/>
                  <a:pt x="f1005" y="f1006"/>
                </a:cubicBezTo>
                <a:cubicBezTo>
                  <a:pt x="f1007" y="f1008"/>
                  <a:pt x="f1009" y="f230"/>
                  <a:pt x="f518" y="f982"/>
                </a:cubicBezTo>
                <a:cubicBezTo>
                  <a:pt x="f1010" y="f234"/>
                  <a:pt x="f1011" y="f1012"/>
                  <a:pt x="f1013" y="f988"/>
                </a:cubicBezTo>
                <a:cubicBezTo>
                  <a:pt x="f520" y="f991"/>
                  <a:pt x="f1014" y="f1015"/>
                  <a:pt x="f1016" y="f1017"/>
                </a:cubicBezTo>
                <a:cubicBezTo>
                  <a:pt x="f1018" y="f249"/>
                  <a:pt x="f1018" y="f853"/>
                  <a:pt x="f1018" y="f853"/>
                </a:cubicBezTo>
                <a:cubicBezTo>
                  <a:pt x="f1018" y="f1019"/>
                  <a:pt x="f1018" y="f1020"/>
                  <a:pt x="f1018" y="f1021"/>
                </a:cubicBezTo>
                <a:cubicBezTo>
                  <a:pt x="f1010" y="f1022"/>
                  <a:pt x="f1002" y="f262"/>
                  <a:pt x="f518" y="f266"/>
                </a:cubicBezTo>
                <a:cubicBezTo>
                  <a:pt x="f1004" y="f264"/>
                  <a:pt x="f1023" y="f479"/>
                  <a:pt x="f512" y="f260"/>
                </a:cubicBezTo>
                <a:cubicBezTo>
                  <a:pt x="f1024" y="f1022"/>
                  <a:pt x="f1024" y="f483"/>
                  <a:pt x="f1025" y="f1026"/>
                </a:cubicBezTo>
                <a:cubicBezTo>
                  <a:pt x="f1025" y="f483"/>
                  <a:pt x="f1027" y="f483"/>
                  <a:pt x="f1028" y="f483"/>
                </a:cubicBezTo>
                <a:cubicBezTo>
                  <a:pt x="f1028" y="f1029"/>
                  <a:pt x="f1027" y="f265"/>
                  <a:pt x="f1028" y="f475"/>
                </a:cubicBezTo>
                <a:cubicBezTo>
                  <a:pt x="f1028" y="f268"/>
                  <a:pt x="f1028" y="f871"/>
                  <a:pt x="f510" y="f871"/>
                </a:cubicBezTo>
                <a:cubicBezTo>
                  <a:pt x="f1030" y="f270"/>
                  <a:pt x="f1031" y="f871"/>
                  <a:pt x="f509" y="f473"/>
                </a:cubicBezTo>
                <a:cubicBezTo>
                  <a:pt x="f1032" y="f1033"/>
                  <a:pt x="f1034" y="f1035"/>
                  <a:pt x="f1036" y="f475"/>
                </a:cubicBezTo>
                <a:cubicBezTo>
                  <a:pt x="f1037" y="f871"/>
                  <a:pt x="f504" y="f1038"/>
                  <a:pt x="f1039" y="f470"/>
                </a:cubicBezTo>
                <a:cubicBezTo>
                  <a:pt x="f1040" y="f279"/>
                  <a:pt x="f8" y="f279"/>
                  <a:pt x="f910" y="f276"/>
                </a:cubicBezTo>
                <a:cubicBezTo>
                  <a:pt x="f1041" y="f467"/>
                  <a:pt x="f1042" y="f470"/>
                  <a:pt x="f379" y="f464"/>
                </a:cubicBezTo>
                <a:cubicBezTo>
                  <a:pt x="f1043" y="f467"/>
                  <a:pt x="f375" y="f1044"/>
                  <a:pt x="f912" y="f923"/>
                </a:cubicBezTo>
                <a:cubicBezTo>
                  <a:pt x="f893" y="f855"/>
                  <a:pt x="f371" y="f432"/>
                  <a:pt x="f1045" y="f433"/>
                </a:cubicBezTo>
                <a:cubicBezTo>
                  <a:pt x="f391" y="f432"/>
                  <a:pt x="f497" y="f855"/>
                  <a:pt x="f906" y="f279"/>
                </a:cubicBezTo>
                <a:cubicBezTo>
                  <a:pt x="f400" y="f276"/>
                  <a:pt x="f408" y="f274"/>
                  <a:pt x="f1046" y="f277"/>
                </a:cubicBezTo>
                <a:cubicBezTo>
                  <a:pt x="f1047" y="f854"/>
                  <a:pt x="f350" y="f873"/>
                  <a:pt x="f1048" y="f467"/>
                </a:cubicBezTo>
                <a:cubicBezTo>
                  <a:pt x="f1049" y="f273"/>
                  <a:pt x="f345" y="f869"/>
                  <a:pt x="f345" y="f268"/>
                </a:cubicBezTo>
                <a:cubicBezTo>
                  <a:pt x="f1050" y="f1051"/>
                  <a:pt x="f412" y="f871"/>
                  <a:pt x="f1052" y="f270"/>
                </a:cubicBezTo>
                <a:cubicBezTo>
                  <a:pt x="f1053" y="f869"/>
                  <a:pt x="f413" y="f1054"/>
                  <a:pt x="f1055" y="f271"/>
                </a:cubicBezTo>
                <a:cubicBezTo>
                  <a:pt x="f886" y="f489"/>
                  <a:pt x="f1056" y="f473"/>
                  <a:pt x="f1056" y="f1035"/>
                </a:cubicBezTo>
                <a:cubicBezTo>
                  <a:pt x="f1057" y="f1058"/>
                  <a:pt x="f1059" y="f476"/>
                  <a:pt x="f1060" y="f262"/>
                </a:cubicBezTo>
                <a:cubicBezTo>
                  <a:pt x="f342" y="f262"/>
                  <a:pt x="f342" y="f480"/>
                  <a:pt x="f342" y="f483"/>
                </a:cubicBezTo>
                <a:cubicBezTo>
                  <a:pt x="f342" y="f259"/>
                  <a:pt x="f342" y="f485"/>
                  <a:pt x="f342" y="f1061"/>
                </a:cubicBezTo>
                <a:cubicBezTo>
                  <a:pt x="f319" y="f485"/>
                  <a:pt x="f322" y="f259"/>
                  <a:pt x="f883" y="f1022"/>
                </a:cubicBezTo>
                <a:cubicBezTo>
                  <a:pt x="f883" y="f1062"/>
                  <a:pt x="f315" y="f1063"/>
                  <a:pt x="f315" y="f253"/>
                </a:cubicBezTo>
                <a:cubicBezTo>
                  <a:pt x="f315" y="f252"/>
                  <a:pt x="f301" y="f250"/>
                  <a:pt x="f883" y="f249"/>
                </a:cubicBezTo>
                <a:cubicBezTo>
                  <a:pt x="f883" y="f247"/>
                  <a:pt x="f306" y="f992"/>
                  <a:pt x="f493" y="f1064"/>
                </a:cubicBezTo>
                <a:cubicBezTo>
                  <a:pt x="f315" y="f991"/>
                  <a:pt x="f305" y="f991"/>
                  <a:pt x="f312" y="f1065"/>
                </a:cubicBezTo>
                <a:cubicBezTo>
                  <a:pt x="f312" y="f986"/>
                  <a:pt x="f305" y="f1066"/>
                  <a:pt x="f301" y="f239"/>
                </a:cubicBezTo>
                <a:cubicBezTo>
                  <a:pt x="f308" y="f1067"/>
                  <a:pt x="f322" y="f1068"/>
                  <a:pt x="f448" y="f1069"/>
                </a:cubicBezTo>
                <a:cubicBezTo>
                  <a:pt x="f417" y="f1070"/>
                  <a:pt x="f416" y="f817"/>
                  <a:pt x="f1071" y="f819"/>
                </a:cubicBezTo>
                <a:cubicBezTo>
                  <a:pt x="f342" y="f814"/>
                  <a:pt x="f1072" y="f809"/>
                  <a:pt x="f1073" y="f1074"/>
                </a:cubicBezTo>
                <a:cubicBezTo>
                  <a:pt x="f420" y="f806"/>
                  <a:pt x="f448" y="f1074"/>
                  <a:pt x="f449" y="f809"/>
                </a:cubicBezTo>
                <a:cubicBezTo>
                  <a:pt x="f299" y="f814"/>
                  <a:pt x="f308" y="f818"/>
                  <a:pt x="f303" y="f1000"/>
                </a:cubicBezTo>
                <a:cubicBezTo>
                  <a:pt x="f296" y="f998"/>
                  <a:pt x="f1075" y="f982"/>
                  <a:pt x="f286" y="f927"/>
                </a:cubicBezTo>
                <a:cubicBezTo>
                  <a:pt x="f455" y="f983"/>
                  <a:pt x="f1076" y="f994"/>
                  <a:pt x="f1077" y="f1067"/>
                </a:cubicBezTo>
                <a:cubicBezTo>
                  <a:pt x="f284" y="f1078"/>
                  <a:pt x="f430" y="f1068"/>
                  <a:pt x="f1079" y="f233"/>
                </a:cubicBezTo>
                <a:cubicBezTo>
                  <a:pt x="f431" y="f234"/>
                  <a:pt x="f277" y="f994"/>
                  <a:pt x="f866" y="f1067"/>
                </a:cubicBezTo>
                <a:cubicBezTo>
                  <a:pt x="f1038" y="f235"/>
                  <a:pt x="f1054" y="f235"/>
                  <a:pt x="f489" y="f1067"/>
                </a:cubicBezTo>
                <a:cubicBezTo>
                  <a:pt x="f270" y="f994"/>
                  <a:pt x="f489" y="f927"/>
                  <a:pt x="f489" y="f1078"/>
                </a:cubicBezTo>
                <a:cubicBezTo>
                  <a:pt x="f1054" y="f998"/>
                  <a:pt x="f271" y="f818"/>
                  <a:pt x="f1080" y="f222"/>
                </a:cubicBezTo>
                <a:cubicBezTo>
                  <a:pt x="f1054" y="f222"/>
                  <a:pt x="f489" y="f810"/>
                  <a:pt x="f473" y="f810"/>
                </a:cubicBezTo>
                <a:cubicBezTo>
                  <a:pt x="f268" y="f72"/>
                  <a:pt x="f473" y="f813"/>
                  <a:pt x="f489" y="f77"/>
                </a:cubicBezTo>
                <a:cubicBezTo>
                  <a:pt x="f274" y="f826"/>
                  <a:pt x="f1081" y="f1082"/>
                  <a:pt x="f475" y="f797"/>
                </a:cubicBezTo>
                <a:cubicBezTo>
                  <a:pt x="f266" y="f968"/>
                  <a:pt x="f265" y="f968"/>
                  <a:pt x="f477" y="f796"/>
                </a:cubicBezTo>
                <a:cubicBezTo>
                  <a:pt x="f265" y="f1083"/>
                  <a:pt x="f489" y="f203"/>
                  <a:pt x="f470" y="f933"/>
                </a:cubicBezTo>
                <a:cubicBezTo>
                  <a:pt x="f271" y="f198"/>
                  <a:pt x="f1080" y="f1084"/>
                  <a:pt x="f470" y="f961"/>
                </a:cubicBezTo>
                <a:cubicBezTo>
                  <a:pt x="f873" y="f197"/>
                  <a:pt x="f1085" y="f960"/>
                  <a:pt x="f1086" y="f83"/>
                </a:cubicBezTo>
                <a:cubicBezTo>
                  <a:pt x="f1087" y="f1088"/>
                  <a:pt x="f1089" y="f776"/>
                  <a:pt x="f284" y="f841"/>
                </a:cubicBezTo>
                <a:cubicBezTo>
                  <a:pt x="f1089" y="f844"/>
                  <a:pt x="f1087" y="f770"/>
                  <a:pt x="f1086" y="f84"/>
                </a:cubicBezTo>
                <a:cubicBezTo>
                  <a:pt x="f1085" y="f192"/>
                  <a:pt x="f873" y="f186"/>
                  <a:pt x="f470" y="f936"/>
                </a:cubicBezTo>
                <a:cubicBezTo>
                  <a:pt x="f866" y="f162"/>
                  <a:pt x="f271" y="f949"/>
                  <a:pt x="f271" y="f86"/>
                </a:cubicBezTo>
                <a:cubicBezTo>
                  <a:pt x="f868" y="f1090"/>
                  <a:pt x="f273" y="f165"/>
                  <a:pt x="f1081" y="f1091"/>
                </a:cubicBezTo>
                <a:cubicBezTo>
                  <a:pt x="f1044" y="f1092"/>
                  <a:pt x="f280" y="f54"/>
                  <a:pt x="f282" y="f760"/>
                </a:cubicBezTo>
                <a:cubicBezTo>
                  <a:pt x="f279" y="f752"/>
                  <a:pt x="f1085" y="f750"/>
                  <a:pt x="f433" y="f148"/>
                </a:cubicBezTo>
                <a:cubicBezTo>
                  <a:pt x="f1077" y="f542"/>
                  <a:pt x="f1093" y="f109"/>
                  <a:pt x="f1087" y="f749"/>
                </a:cubicBezTo>
                <a:cubicBezTo>
                  <a:pt x="f1077" y="f117"/>
                  <a:pt x="f285" y="f143"/>
                  <a:pt x="f919" y="f538"/>
                </a:cubicBezTo>
                <a:cubicBezTo>
                  <a:pt x="f437" y="f536"/>
                  <a:pt x="f437" y="f746"/>
                  <a:pt x="f1094" y="f121"/>
                </a:cubicBezTo>
                <a:cubicBezTo>
                  <a:pt x="f289" y="f121"/>
                  <a:pt x="f1075" y="f121"/>
                  <a:pt x="f453" y="f115"/>
                </a:cubicBezTo>
                <a:cubicBezTo>
                  <a:pt x="f1095" y="f1096"/>
                  <a:pt x="f291" y="f554"/>
                  <a:pt x="f1095" y="f113"/>
                </a:cubicBezTo>
                <a:cubicBezTo>
                  <a:pt x="f296" y="f529"/>
                  <a:pt x="f443" y="f1097"/>
                  <a:pt x="f290" y="f136"/>
                </a:cubicBezTo>
                <a:cubicBezTo>
                  <a:pt x="f298" y="f508"/>
                  <a:pt x="f493" y="f1098"/>
                  <a:pt x="f1099" y="f1098"/>
                </a:cubicBezTo>
                <a:cubicBezTo>
                  <a:pt x="f448" y="f503"/>
                  <a:pt x="f448" y="f502"/>
                  <a:pt x="f320" y="f50"/>
                </a:cubicBezTo>
                <a:cubicBezTo>
                  <a:pt x="f1071" y="f502"/>
                  <a:pt x="f1059" y="f140"/>
                  <a:pt x="f1100" y="f1097"/>
                </a:cubicBezTo>
                <a:cubicBezTo>
                  <a:pt x="f1101" y="f1098"/>
                  <a:pt x="f495" y="f136"/>
                  <a:pt x="f1102" y="f136"/>
                </a:cubicBezTo>
                <a:cubicBezTo>
                  <a:pt x="f1103" y="f1098"/>
                  <a:pt x="f346" y="f1097"/>
                  <a:pt x="f410" y="f1104"/>
                </a:cubicBezTo>
                <a:cubicBezTo>
                  <a:pt x="f1046" y="f744"/>
                  <a:pt x="f403" y="f117"/>
                  <a:pt x="f1105" y="f119"/>
                </a:cubicBezTo>
                <a:cubicBezTo>
                  <a:pt x="f357" y="f750"/>
                  <a:pt x="f388" y="f101"/>
                  <a:pt x="f368" y="f54"/>
                </a:cubicBezTo>
                <a:cubicBezTo>
                  <a:pt x="f901" y="f94"/>
                  <a:pt x="f373" y="f103"/>
                  <a:pt x="f1043" y="f1106"/>
                </a:cubicBezTo>
                <a:cubicBezTo>
                  <a:pt x="f499" y="f1107"/>
                  <a:pt x="f898" y="f119"/>
                  <a:pt x="f501" y="f746"/>
                </a:cubicBezTo>
                <a:cubicBezTo>
                  <a:pt x="f910" y="f121"/>
                  <a:pt x="f1042" y="f1108"/>
                  <a:pt x="f375" y="f113"/>
                </a:cubicBezTo>
                <a:cubicBezTo>
                  <a:pt x="f371" y="f123"/>
                  <a:pt x="f395" y="f1097"/>
                  <a:pt x="f1109" y="f136"/>
                </a:cubicBezTo>
                <a:cubicBezTo>
                  <a:pt x="f343" y="f517"/>
                  <a:pt x="f449" y="f570"/>
                  <a:pt x="f1110" y="f630"/>
                </a:cubicBezTo>
                <a:cubicBezTo>
                  <a:pt x="f282" y="f593"/>
                  <a:pt x="f1111" y="f636"/>
                  <a:pt x="f1019" y="f1112"/>
                </a:cubicBezTo>
                <a:cubicBezTo>
                  <a:pt x="f1113" y="f1112"/>
                  <a:pt x="f487" y="f645"/>
                  <a:pt x="f1114" y="f1115"/>
                </a:cubicBezTo>
                <a:cubicBezTo>
                  <a:pt x="f926" y="f1116"/>
                  <a:pt x="f244" y="f1115"/>
                  <a:pt x="f987" y="f639"/>
                </a:cubicBezTo>
                <a:cubicBezTo>
                  <a:pt x="f234" y="f468"/>
                  <a:pt x="f817" y="f460"/>
                  <a:pt x="f1117" y="f462"/>
                </a:cubicBezTo>
                <a:cubicBezTo>
                  <a:pt x="f794" y="f691"/>
                  <a:pt x="f1118" y="f466"/>
                  <a:pt x="f167" y="f651"/>
                </a:cubicBezTo>
                <a:cubicBezTo>
                  <a:pt x="f55" y="f1119"/>
                  <a:pt x="f842" y="f1120"/>
                  <a:pt x="f182" y="f519"/>
                </a:cubicBezTo>
                <a:cubicBezTo>
                  <a:pt x="f55" y="f127"/>
                  <a:pt x="f83" y="f1121"/>
                  <a:pt x="f770" y="f548"/>
                </a:cubicBezTo>
                <a:cubicBezTo>
                  <a:pt x="f844" y="f1107"/>
                  <a:pt x="f842" y="f542"/>
                  <a:pt x="f195" y="f146"/>
                </a:cubicBezTo>
                <a:cubicBezTo>
                  <a:pt x="f81" y="f107"/>
                  <a:pt x="f203" y="f760"/>
                  <a:pt x="f203" y="f165"/>
                </a:cubicBezTo>
                <a:cubicBezTo>
                  <a:pt x="f1122" y="f936"/>
                  <a:pt x="f203" y="f842"/>
                  <a:pt x="f203" y="f1084"/>
                </a:cubicBezTo>
                <a:cubicBezTo>
                  <a:pt x="f832" y="f1084"/>
                  <a:pt x="f59" y="f1084"/>
                  <a:pt x="f933" y="f1084"/>
                </a:cubicBezTo>
                <a:cubicBezTo>
                  <a:pt x="f933" y="f1123"/>
                  <a:pt x="f933" y="f1123"/>
                  <a:pt x="f933" y="f961"/>
                </a:cubicBezTo>
                <a:cubicBezTo>
                  <a:pt x="f933" y="f774"/>
                  <a:pt x="f933" y="f767"/>
                  <a:pt x="f200" y="f1091"/>
                </a:cubicBezTo>
                <a:cubicBezTo>
                  <a:pt x="f1124" y="f94"/>
                  <a:pt x="f960" y="f106"/>
                  <a:pt x="f192" y="f150"/>
                </a:cubicBezTo>
                <a:cubicBezTo>
                  <a:pt x="f188" y="f1106"/>
                  <a:pt x="f936" y="f150"/>
                  <a:pt x="f767" y="f750"/>
                </a:cubicBezTo>
                <a:cubicBezTo>
                  <a:pt x="f949" y="f107"/>
                  <a:pt x="f182" y="f752"/>
                  <a:pt x="f159" y="f105"/>
                </a:cubicBezTo>
                <a:cubicBezTo>
                  <a:pt x="f766" y="f755"/>
                  <a:pt x="f157" y="f758"/>
                  <a:pt x="f167" y="f105"/>
                </a:cubicBezTo>
                <a:cubicBezTo>
                  <a:pt x="f1092" y="f150"/>
                  <a:pt x="f88" y="f147"/>
                  <a:pt x="f1091" y="f1107"/>
                </a:cubicBezTo>
                <a:cubicBezTo>
                  <a:pt x="f165" y="f109"/>
                  <a:pt x="f1090" y="f109"/>
                  <a:pt x="f159" y="f109"/>
                </a:cubicBezTo>
                <a:cubicBezTo>
                  <a:pt x="f936" y="f540"/>
                  <a:pt x="f194" y="f747"/>
                  <a:pt x="f194" y="f1096"/>
                </a:cubicBezTo>
                <a:cubicBezTo>
                  <a:pt x="f192" y="f1104"/>
                  <a:pt x="f162" y="f136"/>
                  <a:pt x="f1090" y="f125"/>
                </a:cubicBezTo>
                <a:cubicBezTo>
                  <a:pt x="f765" y="f502"/>
                  <a:pt x="f157" y="f136"/>
                  <a:pt x="f178" y="f1098"/>
                </a:cubicBezTo>
                <a:cubicBezTo>
                  <a:pt x="f90" y="f1097"/>
                  <a:pt x="f92" y="f123"/>
                  <a:pt x="f95" y="f123"/>
                </a:cubicBezTo>
                <a:cubicBezTo>
                  <a:pt x="f101" y="f529"/>
                  <a:pt x="f752" y="f1098"/>
                  <a:pt x="f752" y="f502"/>
                </a:cubicBezTo>
                <a:cubicBezTo>
                  <a:pt x="f106" y="f738"/>
                  <a:pt x="f755" y="f507"/>
                  <a:pt x="f1125" y="f517"/>
                </a:cubicBezTo>
                <a:cubicBezTo>
                  <a:pt x="f95" y="f505"/>
                  <a:pt x="f169" y="f516"/>
                  <a:pt x="f88" y="f516"/>
                </a:cubicBezTo>
                <a:cubicBezTo>
                  <a:pt x="f765" y="f516"/>
                  <a:pt x="f1126" y="f513"/>
                  <a:pt x="f1090" y="f734"/>
                </a:cubicBezTo>
                <a:cubicBezTo>
                  <a:pt x="f186" y="f611"/>
                  <a:pt x="f936" y="f645"/>
                  <a:pt x="f92" y="f691"/>
                </a:cubicBezTo>
                <a:cubicBezTo>
                  <a:pt x="f97" y="f1127"/>
                  <a:pt x="f99" y="f651"/>
                  <a:pt x="f1128" y="f651"/>
                </a:cubicBezTo>
                <a:cubicBezTo>
                  <a:pt x="f52" y="f699"/>
                  <a:pt x="f136" y="f696"/>
                  <a:pt x="f570" y="f696"/>
                </a:cubicBezTo>
                <a:cubicBezTo>
                  <a:pt x="f1129" y="f457"/>
                  <a:pt x="f486" y="f457"/>
                  <a:pt x="f1130" y="f454"/>
                </a:cubicBezTo>
                <a:cubicBezTo>
                  <a:pt x="f447" y="f58"/>
                  <a:pt x="f67" y="f56"/>
                  <a:pt x="f1131" y="f56"/>
                </a:cubicBezTo>
                <a:cubicBezTo>
                  <a:pt x="f1132" y="f46"/>
                  <a:pt x="f434" y="f56"/>
                  <a:pt x="f411" y="f459"/>
                </a:cubicBezTo>
                <a:cubicBezTo>
                  <a:pt x="f1133" y="f468"/>
                  <a:pt x="f19" y="f460"/>
                  <a:pt x="f35" y="f462"/>
                </a:cubicBezTo>
                <a:cubicBezTo>
                  <a:pt x="f35" y="f468"/>
                  <a:pt x="f35" y="f459"/>
                  <a:pt x="f35" y="f486"/>
                </a:cubicBezTo>
                <a:cubicBezTo>
                  <a:pt x="f35" y="f486"/>
                  <a:pt x="f71" y="f486"/>
                  <a:pt x="f36" y="f486"/>
                </a:cubicBezTo>
                <a:cubicBezTo>
                  <a:pt x="f1134" y="f474"/>
                  <a:pt x="f1135" y="f486"/>
                  <a:pt x="f67" y="f474"/>
                </a:cubicBezTo>
                <a:cubicBezTo>
                  <a:pt x="f26" y="f472"/>
                  <a:pt x="f38" y="f684"/>
                  <a:pt x="f1136" y="f1137"/>
                </a:cubicBezTo>
                <a:cubicBezTo>
                  <a:pt x="f1138" y="f665"/>
                  <a:pt x="f1136" y="f645"/>
                  <a:pt x="f42" y="f1119"/>
                </a:cubicBezTo>
                <a:cubicBezTo>
                  <a:pt x="f38" y="f1139"/>
                  <a:pt x="f1140" y="f1141"/>
                  <a:pt x="f34" y="f1129"/>
                </a:cubicBezTo>
                <a:cubicBezTo>
                  <a:pt x="f67" y="f596"/>
                  <a:pt x="f43" y="f632"/>
                  <a:pt x="f1142" y="f590"/>
                </a:cubicBezTo>
                <a:cubicBezTo>
                  <a:pt x="f28" y="f1129"/>
                  <a:pt x="f1143" y="f590"/>
                  <a:pt x="f62" y="f719"/>
                </a:cubicBezTo>
                <a:cubicBezTo>
                  <a:pt x="f709" y="f592"/>
                  <a:pt x="f56" y="f1144"/>
                  <a:pt x="f456" y="f579"/>
                </a:cubicBezTo>
                <a:cubicBezTo>
                  <a:pt x="f481" y="f579"/>
                  <a:pt x="f667" y="f579"/>
                  <a:pt x="f490" y="f614"/>
                </a:cubicBezTo>
                <a:cubicBezTo>
                  <a:pt x="f645" y="f625"/>
                  <a:pt x="f647" y="f566"/>
                  <a:pt x="f669" y="f507"/>
                </a:cubicBezTo>
                <a:cubicBezTo>
                  <a:pt x="f647" y="f511"/>
                  <a:pt x="f1115" y="f508"/>
                  <a:pt x="f607" y="f125"/>
                </a:cubicBezTo>
                <a:cubicBezTo>
                  <a:pt x="f1119" y="f140"/>
                  <a:pt x="f1116" y="f129"/>
                  <a:pt x="f599" y="f529"/>
                </a:cubicBezTo>
                <a:cubicBezTo>
                  <a:pt x="f1145" y="f531"/>
                  <a:pt x="f596" y="f1121"/>
                  <a:pt x="f590" y="f746"/>
                </a:cubicBezTo>
                <a:cubicBezTo>
                  <a:pt x="f633" y="f143"/>
                  <a:pt x="f1129" y="f1146"/>
                  <a:pt x="f636" y="f109"/>
                </a:cubicBezTo>
                <a:cubicBezTo>
                  <a:pt x="f592" y="f103"/>
                  <a:pt x="f630" y="f760"/>
                  <a:pt x="f1147" y="f1090"/>
                </a:cubicBezTo>
                <a:cubicBezTo>
                  <a:pt x="f723" y="f86"/>
                  <a:pt x="f1145" y="f767"/>
                  <a:pt x="f1115" y="f949"/>
                </a:cubicBezTo>
                <a:cubicBezTo>
                  <a:pt x="f645" y="f949"/>
                  <a:pt x="f641" y="f767"/>
                  <a:pt x="f47" y="f767"/>
                </a:cubicBezTo>
                <a:cubicBezTo>
                  <a:pt x="f669" y="f162"/>
                  <a:pt x="f472" y="f769"/>
                  <a:pt x="f459" y="f936"/>
                </a:cubicBezTo>
                <a:cubicBezTo>
                  <a:pt x="f481" y="f162"/>
                  <a:pt x="f658" y="f182"/>
                  <a:pt x="f653" y="f159"/>
                </a:cubicBezTo>
                <a:cubicBezTo>
                  <a:pt x="f46" y="f1090"/>
                  <a:pt x="f1148" y="f766"/>
                  <a:pt x="f44" y="f165"/>
                </a:cubicBezTo>
                <a:cubicBezTo>
                  <a:pt x="f65" y="f765"/>
                  <a:pt x="f30" y="f765"/>
                  <a:pt x="f24" y="f1091"/>
                </a:cubicBezTo>
                <a:cubicBezTo>
                  <a:pt x="f1149" y="f1091"/>
                  <a:pt x="f1150" y="f1091"/>
                  <a:pt x="f1135" y="f1091"/>
                </a:cubicBezTo>
                <a:cubicBezTo>
                  <a:pt x="f1150" y="f186"/>
                  <a:pt x="f1151" y="f842"/>
                  <a:pt x="f1152" y="f195"/>
                </a:cubicBezTo>
                <a:cubicBezTo>
                  <a:pt x="f1153" y="f837"/>
                  <a:pt x="f486" y="f82"/>
                  <a:pt x="f1115" y="f197"/>
                </a:cubicBezTo>
                <a:cubicBezTo>
                  <a:pt x="f598" y="f961"/>
                  <a:pt x="f632" y="f1124"/>
                  <a:pt x="f719" y="f1122"/>
                </a:cubicBezTo>
                <a:cubicBezTo>
                  <a:pt x="f634" y="f791"/>
                  <a:pt x="f596" y="f1083"/>
                  <a:pt x="f636" y="f206"/>
                </a:cubicBezTo>
                <a:cubicBezTo>
                  <a:pt x="f492" y="f931"/>
                  <a:pt x="f634" y="f794"/>
                  <a:pt x="f592" y="f1154"/>
                </a:cubicBezTo>
                <a:cubicBezTo>
                  <a:pt x="f581" y="f798"/>
                  <a:pt x="f1155" y="f64"/>
                  <a:pt x="f572" y="f813"/>
                </a:cubicBezTo>
                <a:cubicBezTo>
                  <a:pt x="f1156" y="f72"/>
                  <a:pt x="f570" y="f811"/>
                  <a:pt x="f628" y="f811"/>
                </a:cubicBezTo>
                <a:cubicBezTo>
                  <a:pt x="f1157" y="f811"/>
                  <a:pt x="f1147" y="f73"/>
                  <a:pt x="f727" y="f811"/>
                </a:cubicBezTo>
                <a:cubicBezTo>
                  <a:pt x="f579" y="f809"/>
                  <a:pt x="f1158" y="f809"/>
                  <a:pt x="f597" y="f809"/>
                </a:cubicBezTo>
                <a:cubicBezTo>
                  <a:pt x="f1145" y="f809"/>
                  <a:pt x="f1145" y="f1159"/>
                  <a:pt x="f636" y="f1159"/>
                </a:cubicBezTo>
                <a:cubicBezTo>
                  <a:pt x="f1129" y="f1006"/>
                  <a:pt x="f633" y="f1070"/>
                  <a:pt x="f595" y="f1160"/>
                </a:cubicBezTo>
                <a:cubicBezTo>
                  <a:pt x="f592" y="f927"/>
                  <a:pt x="f590" y="f994"/>
                  <a:pt x="f597" y="f235"/>
                </a:cubicBezTo>
                <a:cubicBezTo>
                  <a:pt x="f1139" y="f237"/>
                  <a:pt x="f1139" y="f237"/>
                  <a:pt x="f1161" y="f242"/>
                </a:cubicBezTo>
                <a:cubicBezTo>
                  <a:pt x="f603" y="f245"/>
                  <a:pt x="f603" y="f1015"/>
                  <a:pt x="f1162" y="f1163"/>
                </a:cubicBezTo>
                <a:cubicBezTo>
                  <a:pt x="f607" y="f1164"/>
                  <a:pt x="f1116" y="f1113"/>
                  <a:pt x="f637" y="f1165"/>
                </a:cubicBezTo>
                <a:cubicBezTo>
                  <a:pt x="f669" y="f1020"/>
                  <a:pt x="f460" y="f252"/>
                  <a:pt x="f1153" y="f250"/>
                </a:cubicBezTo>
                <a:cubicBezTo>
                  <a:pt x="f709" y="f1113"/>
                  <a:pt x="f709" y="f1166"/>
                  <a:pt x="f653" y="f255"/>
                </a:cubicBezTo>
                <a:cubicBezTo>
                  <a:pt x="f53" y="f1019"/>
                  <a:pt x="f1143" y="f250"/>
                  <a:pt x="f38" y="f249"/>
                </a:cubicBezTo>
                <a:cubicBezTo>
                  <a:pt x="f28" y="f1017"/>
                  <a:pt x="f1140" y="f926"/>
                  <a:pt x="f32" y="f1017"/>
                </a:cubicBezTo>
                <a:cubicBezTo>
                  <a:pt x="f34" y="f249"/>
                  <a:pt x="f1142" y="f1167"/>
                  <a:pt x="f1150" y="f247"/>
                </a:cubicBezTo>
                <a:cubicBezTo>
                  <a:pt x="f69" y="f1065"/>
                  <a:pt x="f1168" y="f1169"/>
                  <a:pt x="f33" y="f927"/>
                </a:cubicBezTo>
                <a:cubicBezTo>
                  <a:pt x="f424" y="f1069"/>
                  <a:pt x="f414" y="f1000"/>
                  <a:pt x="f27" y="f224"/>
                </a:cubicBezTo>
                <a:cubicBezTo>
                  <a:pt x="f407" y="f809"/>
                  <a:pt x="f1170" y="f810"/>
                  <a:pt x="f406" y="f222"/>
                </a:cubicBezTo>
                <a:cubicBezTo>
                  <a:pt x="f1171" y="f1074"/>
                  <a:pt x="f23" y="f819"/>
                  <a:pt x="f1172" y="f817"/>
                </a:cubicBezTo>
                <a:cubicBezTo>
                  <a:pt x="f1173" y="f1174"/>
                  <a:pt x="f74" y="f1175"/>
                  <a:pt x="f17" y="f994"/>
                </a:cubicBezTo>
                <a:cubicBezTo>
                  <a:pt x="f1176" y="f1169"/>
                  <a:pt x="f1177" y="f988"/>
                  <a:pt x="f1178" y="f244"/>
                </a:cubicBezTo>
                <a:cubicBezTo>
                  <a:pt x="f407" y="f1179"/>
                  <a:pt x="f27" y="f245"/>
                  <a:pt x="f1177" y="f1163"/>
                </a:cubicBezTo>
                <a:cubicBezTo>
                  <a:pt x="f1180" y="f926"/>
                  <a:pt x="f409" y="f1167"/>
                  <a:pt x="f411" y="f249"/>
                </a:cubicBezTo>
                <a:cubicBezTo>
                  <a:pt x="f411" y="f249"/>
                  <a:pt x="f1181" y="f853"/>
                  <a:pt x="f1181" y="f1164"/>
                </a:cubicBezTo>
                <a:cubicBezTo>
                  <a:pt x="f1180" y="f853"/>
                  <a:pt x="f27" y="f249"/>
                  <a:pt x="f1178" y="f1167"/>
                </a:cubicBezTo>
                <a:cubicBezTo>
                  <a:pt x="f25" y="f1015"/>
                  <a:pt x="f406" y="f1064"/>
                  <a:pt x="f1182" y="f244"/>
                </a:cubicBezTo>
                <a:cubicBezTo>
                  <a:pt x="f1183" y="f1184"/>
                  <a:pt x="f1185" y="f991"/>
                  <a:pt x="f89" y="f243"/>
                </a:cubicBezTo>
                <a:cubicBezTo>
                  <a:pt x="f91" y="f990"/>
                  <a:pt x="f76" y="f1169"/>
                  <a:pt x="f9" y="f237"/>
                </a:cubicBezTo>
                <a:cubicBezTo>
                  <a:pt x="f13" y="f1078"/>
                  <a:pt x="f102" y="f982"/>
                  <a:pt x="f392" y="f996"/>
                </a:cubicBezTo>
                <a:cubicBezTo>
                  <a:pt x="f1186" y="f1160"/>
                  <a:pt x="f1187" y="f981"/>
                  <a:pt x="f1188" y="f1069"/>
                </a:cubicBezTo>
                <a:cubicBezTo>
                  <a:pt x="f1189" y="f1069"/>
                  <a:pt x="f160" y="f1174"/>
                  <a:pt x="f1190" y="f1000"/>
                </a:cubicBezTo>
                <a:cubicBezTo>
                  <a:pt x="f1190" y="f1191"/>
                  <a:pt x="f139" y="f226"/>
                  <a:pt x="f158" y="f819"/>
                </a:cubicBezTo>
                <a:cubicBezTo>
                  <a:pt x="f141" y="f1074"/>
                  <a:pt x="f144" y="f810"/>
                  <a:pt x="f1192" y="f75"/>
                </a:cubicBezTo>
                <a:cubicBezTo>
                  <a:pt x="f358" y="f1193"/>
                  <a:pt x="f354" y="f73"/>
                  <a:pt x="f356" y="f68"/>
                </a:cubicBezTo>
                <a:cubicBezTo>
                  <a:pt x="f358" y="f1194"/>
                  <a:pt x="f356" y="f802"/>
                  <a:pt x="f356" y="f64"/>
                </a:cubicBezTo>
                <a:cubicBezTo>
                  <a:pt x="f354" y="f213"/>
                  <a:pt x="f354" y="f1082"/>
                  <a:pt x="f168" y="f968"/>
                </a:cubicBezTo>
                <a:cubicBezTo>
                  <a:pt x="f352" y="f794"/>
                  <a:pt x="f1195" y="f60"/>
                  <a:pt x="f1196" y="f209"/>
                </a:cubicBezTo>
                <a:cubicBezTo>
                  <a:pt x="f344" y="f1083"/>
                  <a:pt x="f1197" y="f59"/>
                  <a:pt x="f1197" y="f779"/>
                </a:cubicBezTo>
                <a:cubicBezTo>
                  <a:pt x="f1197" y="f961"/>
                  <a:pt x="f1198" y="f960"/>
                  <a:pt x="f174" y="f83"/>
                </a:cubicBezTo>
                <a:cubicBezTo>
                  <a:pt x="f1199" y="f774"/>
                  <a:pt x="f331" y="f770"/>
                  <a:pt x="f341" y="f188"/>
                </a:cubicBezTo>
                <a:cubicBezTo>
                  <a:pt x="f352" y="f948"/>
                  <a:pt x="f354" y="f167"/>
                  <a:pt x="f338" y="f758"/>
                </a:cubicBezTo>
                <a:cubicBezTo>
                  <a:pt x="f349" y="f749"/>
                  <a:pt x="f340" y="f531"/>
                  <a:pt x="f358" y="f1200"/>
                </a:cubicBezTo>
                <a:cubicBezTo>
                  <a:pt x="f1201" y="f561"/>
                  <a:pt x="f1201" y="f727"/>
                  <a:pt x="f1192" y="f586"/>
                </a:cubicBezTo>
                <a:cubicBezTo>
                  <a:pt x="f1192" y="f1202"/>
                  <a:pt x="f166" y="f719"/>
                  <a:pt x="f356" y="f633"/>
                </a:cubicBezTo>
                <a:cubicBezTo>
                  <a:pt x="f168" y="f1145"/>
                  <a:pt x="f170" y="f599"/>
                  <a:pt x="f1195" y="f637"/>
                </a:cubicBezTo>
                <a:cubicBezTo>
                  <a:pt x="f1195" y="f1162"/>
                  <a:pt x="f168" y="f1112"/>
                  <a:pt x="f358" y="f645"/>
                </a:cubicBezTo>
                <a:cubicBezTo>
                  <a:pt x="f166" y="f637"/>
                  <a:pt x="f1203" y="f1139"/>
                  <a:pt x="f152" y="f599"/>
                </a:cubicBezTo>
                <a:cubicBezTo>
                  <a:pt x="f1190" y="f636"/>
                  <a:pt x="f135" y="f633"/>
                  <a:pt x="f1204" y="f593"/>
                </a:cubicBezTo>
                <a:cubicBezTo>
                  <a:pt x="f378" y="f588"/>
                  <a:pt x="f1205" y="f579"/>
                  <a:pt x="f1206" y="f630"/>
                </a:cubicBezTo>
                <a:cubicBezTo>
                  <a:pt x="f1207" y="f1147"/>
                  <a:pt x="f1208" y="f496"/>
                  <a:pt x="f3" y="f628"/>
                </a:cubicBezTo>
                <a:cubicBezTo>
                  <a:pt x="f1209" y="f1157"/>
                  <a:pt x="f138" y="f1157"/>
                  <a:pt x="f160" y="f1147"/>
                </a:cubicBezTo>
                <a:cubicBezTo>
                  <a:pt x="f158" y="f559"/>
                  <a:pt x="f1210" y="f738"/>
                  <a:pt x="f128" y="f125"/>
                </a:cubicBezTo>
                <a:cubicBezTo>
                  <a:pt x="f126" y="f125"/>
                  <a:pt x="f1211" y="f50"/>
                  <a:pt x="f1212" y="f508"/>
                </a:cubicBezTo>
                <a:cubicBezTo>
                  <a:pt x="f122" y="f507"/>
                  <a:pt x="f380" y="f516"/>
                  <a:pt x="f1213" y="f566"/>
                </a:cubicBezTo>
                <a:cubicBezTo>
                  <a:pt x="f390" y="f625"/>
                  <a:pt x="f1214" y="f628"/>
                  <a:pt x="f1215" y="f577"/>
                </a:cubicBezTo>
                <a:cubicBezTo>
                  <a:pt x="f102" y="f634"/>
                  <a:pt x="f11" y="f637"/>
                  <a:pt x="f76" y="f667"/>
                </a:cubicBezTo>
                <a:cubicBezTo>
                  <a:pt x="f1216" y="f459"/>
                  <a:pt x="f23" y="f459"/>
                  <a:pt x="f1173" y="f669"/>
                </a:cubicBezTo>
                <a:cubicBezTo>
                  <a:pt x="f17" y="f459"/>
                  <a:pt x="f428" y="f466"/>
                  <a:pt x="f27" y="f58"/>
                </a:cubicBezTo>
                <a:cubicBezTo>
                  <a:pt x="f27" y="f450"/>
                  <a:pt x="f407" y="f2"/>
                  <a:pt x="f74" y="f1130"/>
                </a:cubicBezTo>
                <a:cubicBezTo>
                  <a:pt x="f1204" y="f1217"/>
                  <a:pt x="f326" y="f436"/>
                  <a:pt x="f293" y="f74"/>
                </a:cubicBezTo>
                <a:cubicBezTo>
                  <a:pt x="f214" y="f429"/>
                  <a:pt x="f287" y="f1218"/>
                  <a:pt x="f261" y="f23"/>
                </a:cubicBezTo>
                <a:cubicBezTo>
                  <a:pt x="f267" y="f87"/>
                  <a:pt x="f275" y="f1183"/>
                  <a:pt x="f6" y="f1185"/>
                </a:cubicBezTo>
                <a:cubicBezTo>
                  <a:pt x="f6" y="f1219"/>
                  <a:pt x="f6" y="f76"/>
                  <a:pt x="f6" y="f9"/>
                </a:cubicBezTo>
                <a:close/>
                <a:moveTo>
                  <a:pt x="f621" y="f502"/>
                </a:moveTo>
                <a:cubicBezTo>
                  <a:pt x="f1220" y="f747"/>
                  <a:pt x="f591" y="f548"/>
                  <a:pt x="f602" y="f755"/>
                </a:cubicBezTo>
                <a:cubicBezTo>
                  <a:pt x="f1221" y="f94"/>
                  <a:pt x="f939" y="f54"/>
                  <a:pt x="f1222" y="f167"/>
                </a:cubicBezTo>
                <a:cubicBezTo>
                  <a:pt x="f1223" y="f1091"/>
                  <a:pt x="f657" y="f165"/>
                  <a:pt x="f1224" y="f155"/>
                </a:cubicBezTo>
                <a:cubicBezTo>
                  <a:pt x="f934" y="f99"/>
                  <a:pt x="f1225" y="f105"/>
                  <a:pt x="f1226" y="f542"/>
                </a:cubicBezTo>
                <a:cubicBezTo>
                  <a:pt x="f1226" y="f542"/>
                  <a:pt x="f664" y="f1107"/>
                  <a:pt x="f664" y="f1107"/>
                </a:cubicBezTo>
                <a:cubicBezTo>
                  <a:pt x="f1227" y="f1107"/>
                  <a:pt x="f661" y="f548"/>
                  <a:pt x="f934" y="f1107"/>
                </a:cubicBezTo>
                <a:cubicBezTo>
                  <a:pt x="f659" y="f148"/>
                  <a:pt x="f1228" y="f546"/>
                  <a:pt x="f654" y="f119"/>
                </a:cubicBezTo>
                <a:cubicBezTo>
                  <a:pt x="f649" y="f746"/>
                  <a:pt x="f644" y="f554"/>
                  <a:pt x="f640" y="f1108"/>
                </a:cubicBezTo>
                <a:cubicBezTo>
                  <a:pt x="f629" y="f1108"/>
                  <a:pt x="f623" y="f131"/>
                  <a:pt x="f627" y="f529"/>
                </a:cubicBezTo>
                <a:cubicBezTo>
                  <a:pt x="f631" y="f1097"/>
                  <a:pt x="f617" y="f140"/>
                  <a:pt x="f621" y="f502"/>
                </a:cubicBezTo>
                <a:close/>
                <a:moveTo>
                  <a:pt x="f929" y="f1218"/>
                </a:moveTo>
                <a:cubicBezTo>
                  <a:pt x="f1003" y="f1170"/>
                  <a:pt x="f1229" y="f407"/>
                  <a:pt x="f1159" y="f409"/>
                </a:cubicBezTo>
                <a:cubicBezTo>
                  <a:pt x="f222" y="f1132"/>
                  <a:pt x="f1193" y="f1134"/>
                  <a:pt x="f72" y="f1142"/>
                </a:cubicBezTo>
                <a:cubicBezTo>
                  <a:pt x="f70" y="f1140"/>
                  <a:pt x="f803" y="f40"/>
                  <a:pt x="f66" y="f2"/>
                </a:cubicBezTo>
                <a:cubicBezTo>
                  <a:pt x="f930" y="f53"/>
                  <a:pt x="f930" y="f46"/>
                  <a:pt x="f68" y="f56"/>
                </a:cubicBezTo>
                <a:cubicBezTo>
                  <a:pt x="f811" y="f452"/>
                  <a:pt x="f224" y="f454"/>
                  <a:pt x="f1000" y="f709"/>
                </a:cubicBezTo>
                <a:cubicBezTo>
                  <a:pt x="f1000" y="f452"/>
                  <a:pt x="f1000" y="f56"/>
                  <a:pt x="f817" y="f46"/>
                </a:cubicBezTo>
                <a:cubicBezTo>
                  <a:pt x="f818" y="f38"/>
                  <a:pt x="f226" y="f446"/>
                  <a:pt x="f1230" y="f438"/>
                </a:cubicBezTo>
                <a:cubicBezTo>
                  <a:pt x="f228" y="f418"/>
                  <a:pt x="f1230" y="f407"/>
                  <a:pt x="f929" y="f1218"/>
                </a:cubicBezTo>
                <a:close/>
                <a:moveTo>
                  <a:pt x="f845" y="f767"/>
                </a:moveTo>
                <a:cubicBezTo>
                  <a:pt x="f845" y="f951"/>
                  <a:pt x="f845" y="f949"/>
                  <a:pt x="f845" y="f161"/>
                </a:cubicBezTo>
                <a:cubicBezTo>
                  <a:pt x="f1231" y="f1126"/>
                  <a:pt x="f681" y="f1126"/>
                  <a:pt x="f680" y="f92"/>
                </a:cubicBezTo>
                <a:cubicBezTo>
                  <a:pt x="f680" y="f171"/>
                  <a:pt x="f680" y="f99"/>
                  <a:pt x="f679" y="f1128"/>
                </a:cubicBezTo>
                <a:cubicBezTo>
                  <a:pt x="f1232" y="f154"/>
                  <a:pt x="f677" y="f106"/>
                  <a:pt x="f850" y="f147"/>
                </a:cubicBezTo>
                <a:cubicBezTo>
                  <a:pt x="f1226" y="f154"/>
                  <a:pt x="f1225" y="f95"/>
                  <a:pt x="f1233" y="f1092"/>
                </a:cubicBezTo>
                <a:cubicBezTo>
                  <a:pt x="f660" y="f165"/>
                  <a:pt x="f1234" y="f159"/>
                  <a:pt x="f663" y="f86"/>
                </a:cubicBezTo>
                <a:cubicBezTo>
                  <a:pt x="f670" y="f161"/>
                  <a:pt x="f1235" y="f949"/>
                  <a:pt x="f845" y="f767"/>
                </a:cubicBezTo>
                <a:close/>
                <a:moveTo>
                  <a:pt x="f1236" y="f1146"/>
                </a:moveTo>
                <a:cubicBezTo>
                  <a:pt x="f957" y="f1107"/>
                  <a:pt x="f1237" y="f150"/>
                  <a:pt x="f975" y="f103"/>
                </a:cubicBezTo>
                <a:cubicBezTo>
                  <a:pt x="f537" y="f749"/>
                  <a:pt x="f958" y="f117"/>
                  <a:pt x="f1238" y="f121"/>
                </a:cubicBezTo>
                <a:cubicBezTo>
                  <a:pt x="f1239" y="f117"/>
                  <a:pt x="f1240" y="f538"/>
                  <a:pt x="f1236" y="f1146"/>
                </a:cubicBezTo>
                <a:close/>
                <a:moveTo>
                  <a:pt x="f820" y="f835"/>
                </a:moveTo>
                <a:cubicBezTo>
                  <a:pt x="f705" y="f835"/>
                  <a:pt x="f706" y="f781"/>
                  <a:pt x="f706" y="f781"/>
                </a:cubicBezTo>
                <a:cubicBezTo>
                  <a:pt x="f1241" y="f1123"/>
                  <a:pt x="f707" y="f197"/>
                  <a:pt x="f708" y="f82"/>
                </a:cubicBezTo>
                <a:cubicBezTo>
                  <a:pt x="f710" y="f837"/>
                  <a:pt x="f711" y="f841"/>
                  <a:pt x="f1242" y="f55"/>
                </a:cubicBezTo>
                <a:cubicBezTo>
                  <a:pt x="f708" y="f956"/>
                  <a:pt x="f705" y="f956"/>
                  <a:pt x="f704" y="f770"/>
                </a:cubicBezTo>
                <a:cubicBezTo>
                  <a:pt x="f704" y="f837"/>
                  <a:pt x="f825" y="f844"/>
                  <a:pt x="f1243" y="f841"/>
                </a:cubicBezTo>
                <a:cubicBezTo>
                  <a:pt x="f829" y="f1123"/>
                  <a:pt x="f1244" y="f197"/>
                  <a:pt x="f820" y="f835"/>
                </a:cubicBezTo>
                <a:close/>
                <a:moveTo>
                  <a:pt x="f708" y="f734"/>
                </a:moveTo>
                <a:cubicBezTo>
                  <a:pt x="f1245" y="f561"/>
                  <a:pt x="f823" y="f559"/>
                  <a:pt x="f702" y="f559"/>
                </a:cubicBezTo>
                <a:cubicBezTo>
                  <a:pt x="f829" y="f559"/>
                  <a:pt x="f700" y="f734"/>
                  <a:pt x="f1246" y="f563"/>
                </a:cubicBezTo>
                <a:cubicBezTo>
                  <a:pt x="f1246" y="f566"/>
                  <a:pt x="f1246" y="f498"/>
                  <a:pt x="f1246" y="f513"/>
                </a:cubicBezTo>
                <a:cubicBezTo>
                  <a:pt x="f1243" y="f498"/>
                  <a:pt x="f703" y="f566"/>
                  <a:pt x="f708" y="f734"/>
                </a:cubicBezTo>
                <a:close/>
                <a:moveTo>
                  <a:pt x="f758" y="f125"/>
                </a:moveTo>
                <a:cubicBezTo>
                  <a:pt x="f95" y="f136"/>
                  <a:pt x="f54" y="f136"/>
                  <a:pt x="f178" y="f511"/>
                </a:cubicBezTo>
                <a:cubicBezTo>
                  <a:pt x="f54" y="f508"/>
                  <a:pt x="f99" y="f50"/>
                  <a:pt x="f758" y="f125"/>
                </a:cubicBezTo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1" name="Grupo 50">
            <a:extLst>
              <a:ext uri="{FF2B5EF4-FFF2-40B4-BE49-F238E27FC236}">
                <a16:creationId xmlns:a16="http://schemas.microsoft.com/office/drawing/2014/main" id="{32489A15-F10E-5AC5-CBE1-C41ACFF51A21}"/>
              </a:ext>
            </a:extLst>
          </p:cNvPr>
          <p:cNvGrpSpPr/>
          <p:nvPr/>
        </p:nvGrpSpPr>
        <p:grpSpPr>
          <a:xfrm>
            <a:off x="107515" y="4376638"/>
            <a:ext cx="520475" cy="722018"/>
            <a:chOff x="107515" y="4376638"/>
            <a:chExt cx="520475" cy="722018"/>
          </a:xfrm>
        </p:grpSpPr>
        <p:sp>
          <p:nvSpPr>
            <p:cNvPr id="52" name="Freeform 4">
              <a:extLst>
                <a:ext uri="{FF2B5EF4-FFF2-40B4-BE49-F238E27FC236}">
                  <a16:creationId xmlns:a16="http://schemas.microsoft.com/office/drawing/2014/main" id="{08C35127-1045-164B-815A-36B503846263}"/>
                </a:ext>
              </a:extLst>
            </p:cNvPr>
            <p:cNvSpPr/>
            <p:nvPr/>
          </p:nvSpPr>
          <p:spPr>
            <a:xfrm>
              <a:off x="334816" y="4452295"/>
              <a:ext cx="293174" cy="6463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Freeform 5">
              <a:extLst>
                <a:ext uri="{FF2B5EF4-FFF2-40B4-BE49-F238E27FC236}">
                  <a16:creationId xmlns:a16="http://schemas.microsoft.com/office/drawing/2014/main" id="{5B9FE24E-C161-848A-10CD-1FF3F2323AE1}"/>
                </a:ext>
              </a:extLst>
            </p:cNvPr>
            <p:cNvSpPr/>
            <p:nvPr/>
          </p:nvSpPr>
          <p:spPr>
            <a:xfrm>
              <a:off x="107515" y="4376638"/>
              <a:ext cx="322527" cy="71810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54" name="Elipse 53">
            <a:extLst>
              <a:ext uri="{FF2B5EF4-FFF2-40B4-BE49-F238E27FC236}">
                <a16:creationId xmlns:a16="http://schemas.microsoft.com/office/drawing/2014/main" id="{97DB1D07-1012-0F04-F1B2-668590BF221E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34;p38">
            <a:extLst>
              <a:ext uri="{FF2B5EF4-FFF2-40B4-BE49-F238E27FC236}">
                <a16:creationId xmlns:a16="http://schemas.microsoft.com/office/drawing/2014/main" id="{0F92856F-AD2F-C7AD-B519-DE21F062D2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5051" y="3573475"/>
            <a:ext cx="7713896" cy="1704898"/>
          </a:xfrm>
        </p:spPr>
        <p:txBody>
          <a:bodyPr/>
          <a:lstStyle/>
          <a:p>
            <a:pPr lvl="0"/>
            <a:r>
              <a:rPr lang="en-US"/>
              <a:t>aWESOME wORDS</a:t>
            </a:r>
          </a:p>
        </p:txBody>
      </p:sp>
      <p:sp>
        <p:nvSpPr>
          <p:cNvPr id="3" name="Diagrama de flujo: conector fuera de página 3">
            <a:extLst>
              <a:ext uri="{FF2B5EF4-FFF2-40B4-BE49-F238E27FC236}">
                <a16:creationId xmlns:a16="http://schemas.microsoft.com/office/drawing/2014/main" id="{930EEFD4-04A7-C632-9B0B-F562B0C5AFDC}"/>
              </a:ext>
            </a:extLst>
          </p:cNvPr>
          <p:cNvSpPr/>
          <p:nvPr/>
        </p:nvSpPr>
        <p:spPr>
          <a:xfrm rot="10799991">
            <a:off x="3657600" y="1185437"/>
            <a:ext cx="1828800" cy="2197915"/>
          </a:xfrm>
          <a:custGeom>
            <a:avLst/>
            <a:gdLst>
              <a:gd name="f0" fmla="val w"/>
              <a:gd name="f1" fmla="val h"/>
              <a:gd name="f2" fmla="val 0"/>
              <a:gd name="f3" fmla="val 10"/>
              <a:gd name="f4" fmla="val 8"/>
              <a:gd name="f5" fmla="val 5"/>
              <a:gd name="f6" fmla="*/ f0 1 10"/>
              <a:gd name="f7" fmla="*/ f1 1 10"/>
              <a:gd name="f8" fmla="val f2"/>
              <a:gd name="f9" fmla="val f3"/>
              <a:gd name="f10" fmla="+- f9 0 f8"/>
              <a:gd name="f11" fmla="*/ f10 1 10"/>
              <a:gd name="f12" fmla="*/ f10 4 1"/>
              <a:gd name="f13" fmla="*/ f12 1 5"/>
              <a:gd name="f14" fmla="*/ f8 1 f11"/>
              <a:gd name="f15" fmla="*/ f9 1 f11"/>
              <a:gd name="f16" fmla="*/ f13 1 f11"/>
              <a:gd name="f17" fmla="*/ f14 f6 1"/>
              <a:gd name="f18" fmla="*/ f15 f6 1"/>
              <a:gd name="f19" fmla="*/ f14 f7 1"/>
              <a:gd name="f20" fmla="*/ f16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19" r="f18" b="f20"/>
            <a:pathLst>
              <a:path w="10" h="10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5" y="f3"/>
                </a:lnTo>
                <a:lnTo>
                  <a:pt x="f2" y="f4"/>
                </a:lnTo>
                <a:close/>
              </a:path>
            </a:pathLst>
          </a:custGeom>
          <a:noFill/>
          <a:ln w="25402" cap="flat">
            <a:solidFill>
              <a:srgbClr val="FFFFF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FA796A25-1342-EF84-B62A-0B961CA22279}"/>
              </a:ext>
            </a:extLst>
          </p:cNvPr>
          <p:cNvSpPr/>
          <p:nvPr/>
        </p:nvSpPr>
        <p:spPr>
          <a:xfrm>
            <a:off x="4325934" y="1630366"/>
            <a:ext cx="485775" cy="15493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6"/>
              <a:gd name="f7" fmla="val 409"/>
              <a:gd name="f8" fmla="val 45"/>
              <a:gd name="f9" fmla="val 108"/>
              <a:gd name="f10" fmla="val 72"/>
              <a:gd name="f11" fmla="val 36"/>
              <a:gd name="f12" fmla="val 57"/>
              <a:gd name="f13" fmla="val 69"/>
              <a:gd name="f14" fmla="val 81"/>
              <a:gd name="f15" fmla="val 2"/>
              <a:gd name="f16" fmla="val 82"/>
              <a:gd name="f17" fmla="val 4"/>
              <a:gd name="f18" fmla="val 7"/>
              <a:gd name="f19" fmla="val 38"/>
              <a:gd name="f20" fmla="val 70"/>
              <a:gd name="f21" fmla="val 102"/>
              <a:gd name="f22" fmla="val 106"/>
              <a:gd name="f23" fmla="val 109"/>
              <a:gd name="f24" fmla="val 87"/>
              <a:gd name="f25" fmla="val 110"/>
              <a:gd name="f26" fmla="val 111"/>
              <a:gd name="f27" fmla="val 118"/>
              <a:gd name="f28" fmla="val 124"/>
              <a:gd name="f29" fmla="val 135"/>
              <a:gd name="f30" fmla="val 125"/>
              <a:gd name="f31" fmla="val 159"/>
              <a:gd name="f32" fmla="val 172"/>
              <a:gd name="f33" fmla="val 185"/>
              <a:gd name="f34" fmla="val 198"/>
              <a:gd name="f35" fmla="val 260"/>
              <a:gd name="f36" fmla="val 321"/>
              <a:gd name="f37" fmla="val 383"/>
              <a:gd name="f38" fmla="val 395"/>
              <a:gd name="f39" fmla="val 397"/>
              <a:gd name="f40" fmla="val 113"/>
              <a:gd name="f41" fmla="val 401"/>
              <a:gd name="f42" fmla="val 91"/>
              <a:gd name="f43" fmla="val 68"/>
              <a:gd name="f44" fmla="val 407"/>
              <a:gd name="f45" fmla="val 34"/>
              <a:gd name="f46" fmla="val 406"/>
              <a:gd name="f47" fmla="val 23"/>
              <a:gd name="f48" fmla="val 403"/>
              <a:gd name="f49" fmla="val 12"/>
              <a:gd name="f50" fmla="val 400"/>
              <a:gd name="f51" fmla="val 398"/>
              <a:gd name="f52" fmla="val 393"/>
              <a:gd name="f53" fmla="val 384"/>
              <a:gd name="f54" fmla="val 1"/>
              <a:gd name="f55" fmla="val 329"/>
              <a:gd name="f56" fmla="val 274"/>
              <a:gd name="f57" fmla="val 219"/>
              <a:gd name="f58" fmla="val 199"/>
              <a:gd name="f59" fmla="val 178"/>
              <a:gd name="f60" fmla="val 158"/>
              <a:gd name="f61" fmla="val 133"/>
              <a:gd name="f62" fmla="val 16"/>
              <a:gd name="f63" fmla="val 117"/>
              <a:gd name="f64" fmla="val 40"/>
              <a:gd name="f65" fmla="val 41"/>
              <a:gd name="f66" fmla="val 43"/>
              <a:gd name="f67" fmla="val 13"/>
              <a:gd name="f68" fmla="val 312"/>
              <a:gd name="f69" fmla="val 47"/>
              <a:gd name="f70" fmla="val 80"/>
              <a:gd name="f71" fmla="val 284"/>
              <a:gd name="f72" fmla="val 256"/>
              <a:gd name="f73" fmla="val 228"/>
              <a:gd name="f74" fmla="val 114"/>
              <a:gd name="f75" fmla="val 221"/>
              <a:gd name="f76" fmla="val 220"/>
              <a:gd name="f77" fmla="val 105"/>
              <a:gd name="f78" fmla="val 77"/>
              <a:gd name="f79" fmla="val 49"/>
              <a:gd name="f80" fmla="val 20"/>
              <a:gd name="f81" fmla="val 18"/>
              <a:gd name="f82" fmla="val 251"/>
              <a:gd name="f83" fmla="val 282"/>
              <a:gd name="f84" fmla="val 191"/>
              <a:gd name="f85" fmla="val 203"/>
              <a:gd name="f86" fmla="val 208"/>
              <a:gd name="f87" fmla="val 27"/>
              <a:gd name="f88" fmla="val 28"/>
              <a:gd name="f89" fmla="val 187"/>
              <a:gd name="f90" fmla="val 177"/>
              <a:gd name="f91" fmla="val 167"/>
              <a:gd name="f92" fmla="val 151"/>
              <a:gd name="f93" fmla="val 32"/>
              <a:gd name="f94" fmla="val 140"/>
              <a:gd name="f95" fmla="val 134"/>
              <a:gd name="f96" fmla="val 52"/>
              <a:gd name="f97" fmla="val 55"/>
              <a:gd name="f98" fmla="val 128"/>
              <a:gd name="f99" fmla="val 54"/>
              <a:gd name="f100" fmla="val 121"/>
              <a:gd name="f101" fmla="val 50"/>
              <a:gd name="f102" fmla="val 119"/>
              <a:gd name="f103" fmla="val 26"/>
              <a:gd name="f104" fmla="val 141"/>
              <a:gd name="f105" fmla="val 160"/>
              <a:gd name="f106" fmla="val 166"/>
              <a:gd name="f107" fmla="val 73"/>
              <a:gd name="f108" fmla="val 8"/>
              <a:gd name="f109" fmla="val 66"/>
              <a:gd name="f110" fmla="val 59"/>
              <a:gd name="f111" fmla="val 53"/>
              <a:gd name="f112" fmla="val 22"/>
              <a:gd name="f113" fmla="val 39"/>
              <a:gd name="f114" fmla="+- 0 0 -90"/>
              <a:gd name="f115" fmla="*/ f3 1 126"/>
              <a:gd name="f116" fmla="*/ f4 1 409"/>
              <a:gd name="f117" fmla="val f5"/>
              <a:gd name="f118" fmla="val f6"/>
              <a:gd name="f119" fmla="val f7"/>
              <a:gd name="f120" fmla="*/ f114 f0 1"/>
              <a:gd name="f121" fmla="+- f119 0 f117"/>
              <a:gd name="f122" fmla="+- f118 0 f117"/>
              <a:gd name="f123" fmla="*/ f120 1 f2"/>
              <a:gd name="f124" fmla="*/ f122 1 126"/>
              <a:gd name="f125" fmla="*/ f121 1 409"/>
              <a:gd name="f126" fmla="*/ 45 f122 1"/>
              <a:gd name="f127" fmla="*/ 108 f121 1"/>
              <a:gd name="f128" fmla="*/ 0 f121 1"/>
              <a:gd name="f129" fmla="*/ 81 f122 1"/>
              <a:gd name="f130" fmla="*/ 82 f122 1"/>
              <a:gd name="f131" fmla="*/ 7 f121 1"/>
              <a:gd name="f132" fmla="*/ 102 f121 1"/>
              <a:gd name="f133" fmla="*/ 87 f122 1"/>
              <a:gd name="f134" fmla="*/ 110 f121 1"/>
              <a:gd name="f135" fmla="*/ 125 f122 1"/>
              <a:gd name="f136" fmla="*/ 159 f121 1"/>
              <a:gd name="f137" fmla="*/ 126 f122 1"/>
              <a:gd name="f138" fmla="*/ 198 f121 1"/>
              <a:gd name="f139" fmla="*/ 383 f121 1"/>
              <a:gd name="f140" fmla="*/ 113 f122 1"/>
              <a:gd name="f141" fmla="*/ 401 f121 1"/>
              <a:gd name="f142" fmla="*/ 407 f121 1"/>
              <a:gd name="f143" fmla="*/ 12 f122 1"/>
              <a:gd name="f144" fmla="*/ 400 f121 1"/>
              <a:gd name="f145" fmla="*/ 0 f122 1"/>
              <a:gd name="f146" fmla="*/ 384 f121 1"/>
              <a:gd name="f147" fmla="*/ 219 f121 1"/>
              <a:gd name="f148" fmla="*/ 1 f122 1"/>
              <a:gd name="f149" fmla="*/ 158 f121 1"/>
              <a:gd name="f150" fmla="*/ 40 f122 1"/>
              <a:gd name="f151" fmla="*/ 109 f121 1"/>
              <a:gd name="f152" fmla="*/ 13 f122 1"/>
              <a:gd name="f153" fmla="*/ 312 f121 1"/>
              <a:gd name="f154" fmla="*/ 228 f121 1"/>
              <a:gd name="f155" fmla="*/ 105 f122 1"/>
              <a:gd name="f156" fmla="*/ 220 f121 1"/>
              <a:gd name="f157" fmla="*/ 20 f122 1"/>
              <a:gd name="f158" fmla="*/ 221 f121 1"/>
              <a:gd name="f159" fmla="*/ 178 f121 1"/>
              <a:gd name="f160" fmla="*/ 208 f121 1"/>
              <a:gd name="f161" fmla="*/ 27 f122 1"/>
              <a:gd name="f162" fmla="*/ 167 f121 1"/>
              <a:gd name="f163" fmla="*/ 49 f122 1"/>
              <a:gd name="f164" fmla="*/ 134 f121 1"/>
              <a:gd name="f165" fmla="*/ 55 f122 1"/>
              <a:gd name="f166" fmla="*/ 126 f121 1"/>
              <a:gd name="f167" fmla="*/ 121 f121 1"/>
              <a:gd name="f168" fmla="*/ 160 f121 1"/>
              <a:gd name="f169" fmla="*/ 73 f122 1"/>
              <a:gd name="f170" fmla="*/ 38 f121 1"/>
              <a:gd name="f171" fmla="*/ 8 f121 1"/>
              <a:gd name="f172" fmla="*/ 53 f122 1"/>
              <a:gd name="f173" fmla="*/ 22 f121 1"/>
              <a:gd name="f174" fmla="*/ 72 f122 1"/>
              <a:gd name="f175" fmla="*/ 39 f121 1"/>
              <a:gd name="f176" fmla="+- f123 0 f1"/>
              <a:gd name="f177" fmla="*/ f126 1 126"/>
              <a:gd name="f178" fmla="*/ f127 1 409"/>
              <a:gd name="f179" fmla="*/ f128 1 409"/>
              <a:gd name="f180" fmla="*/ f129 1 126"/>
              <a:gd name="f181" fmla="*/ f130 1 126"/>
              <a:gd name="f182" fmla="*/ f131 1 409"/>
              <a:gd name="f183" fmla="*/ f132 1 409"/>
              <a:gd name="f184" fmla="*/ f133 1 126"/>
              <a:gd name="f185" fmla="*/ f134 1 409"/>
              <a:gd name="f186" fmla="*/ f135 1 126"/>
              <a:gd name="f187" fmla="*/ f136 1 409"/>
              <a:gd name="f188" fmla="*/ f137 1 126"/>
              <a:gd name="f189" fmla="*/ f138 1 409"/>
              <a:gd name="f190" fmla="*/ f139 1 409"/>
              <a:gd name="f191" fmla="*/ f140 1 126"/>
              <a:gd name="f192" fmla="*/ f141 1 409"/>
              <a:gd name="f193" fmla="*/ f142 1 409"/>
              <a:gd name="f194" fmla="*/ f143 1 126"/>
              <a:gd name="f195" fmla="*/ f144 1 409"/>
              <a:gd name="f196" fmla="*/ f145 1 126"/>
              <a:gd name="f197" fmla="*/ f146 1 409"/>
              <a:gd name="f198" fmla="*/ f147 1 409"/>
              <a:gd name="f199" fmla="*/ f148 1 126"/>
              <a:gd name="f200" fmla="*/ f149 1 409"/>
              <a:gd name="f201" fmla="*/ f150 1 126"/>
              <a:gd name="f202" fmla="*/ f151 1 409"/>
              <a:gd name="f203" fmla="*/ f152 1 126"/>
              <a:gd name="f204" fmla="*/ f153 1 409"/>
              <a:gd name="f205" fmla="*/ f154 1 409"/>
              <a:gd name="f206" fmla="*/ f155 1 126"/>
              <a:gd name="f207" fmla="*/ f156 1 409"/>
              <a:gd name="f208" fmla="*/ f157 1 126"/>
              <a:gd name="f209" fmla="*/ f158 1 409"/>
              <a:gd name="f210" fmla="*/ f159 1 409"/>
              <a:gd name="f211" fmla="*/ f160 1 409"/>
              <a:gd name="f212" fmla="*/ f161 1 126"/>
              <a:gd name="f213" fmla="*/ f162 1 409"/>
              <a:gd name="f214" fmla="*/ f163 1 126"/>
              <a:gd name="f215" fmla="*/ f164 1 409"/>
              <a:gd name="f216" fmla="*/ f165 1 126"/>
              <a:gd name="f217" fmla="*/ f166 1 409"/>
              <a:gd name="f218" fmla="*/ f167 1 409"/>
              <a:gd name="f219" fmla="*/ f168 1 409"/>
              <a:gd name="f220" fmla="*/ f169 1 126"/>
              <a:gd name="f221" fmla="*/ f170 1 409"/>
              <a:gd name="f222" fmla="*/ f171 1 409"/>
              <a:gd name="f223" fmla="*/ f172 1 126"/>
              <a:gd name="f224" fmla="*/ f173 1 409"/>
              <a:gd name="f225" fmla="*/ f174 1 126"/>
              <a:gd name="f226" fmla="*/ f175 1 409"/>
              <a:gd name="f227" fmla="*/ 0 1 f124"/>
              <a:gd name="f228" fmla="*/ f118 1 f124"/>
              <a:gd name="f229" fmla="*/ 0 1 f125"/>
              <a:gd name="f230" fmla="*/ f119 1 f125"/>
              <a:gd name="f231" fmla="*/ f177 1 f124"/>
              <a:gd name="f232" fmla="*/ f178 1 f125"/>
              <a:gd name="f233" fmla="*/ f179 1 f125"/>
              <a:gd name="f234" fmla="*/ f180 1 f124"/>
              <a:gd name="f235" fmla="*/ f181 1 f124"/>
              <a:gd name="f236" fmla="*/ f182 1 f125"/>
              <a:gd name="f237" fmla="*/ f183 1 f125"/>
              <a:gd name="f238" fmla="*/ f184 1 f124"/>
              <a:gd name="f239" fmla="*/ f185 1 f125"/>
              <a:gd name="f240" fmla="*/ f186 1 f124"/>
              <a:gd name="f241" fmla="*/ f187 1 f125"/>
              <a:gd name="f242" fmla="*/ f188 1 f124"/>
              <a:gd name="f243" fmla="*/ f189 1 f125"/>
              <a:gd name="f244" fmla="*/ f190 1 f125"/>
              <a:gd name="f245" fmla="*/ f191 1 f124"/>
              <a:gd name="f246" fmla="*/ f192 1 f125"/>
              <a:gd name="f247" fmla="*/ f193 1 f125"/>
              <a:gd name="f248" fmla="*/ f194 1 f124"/>
              <a:gd name="f249" fmla="*/ f195 1 f125"/>
              <a:gd name="f250" fmla="*/ f196 1 f124"/>
              <a:gd name="f251" fmla="*/ f197 1 f125"/>
              <a:gd name="f252" fmla="*/ f198 1 f125"/>
              <a:gd name="f253" fmla="*/ f199 1 f124"/>
              <a:gd name="f254" fmla="*/ f200 1 f125"/>
              <a:gd name="f255" fmla="*/ f201 1 f124"/>
              <a:gd name="f256" fmla="*/ f202 1 f125"/>
              <a:gd name="f257" fmla="*/ f203 1 f124"/>
              <a:gd name="f258" fmla="*/ f204 1 f125"/>
              <a:gd name="f259" fmla="*/ f205 1 f125"/>
              <a:gd name="f260" fmla="*/ f206 1 f124"/>
              <a:gd name="f261" fmla="*/ f207 1 f125"/>
              <a:gd name="f262" fmla="*/ f208 1 f124"/>
              <a:gd name="f263" fmla="*/ f209 1 f125"/>
              <a:gd name="f264" fmla="*/ f210 1 f125"/>
              <a:gd name="f265" fmla="*/ f211 1 f125"/>
              <a:gd name="f266" fmla="*/ f212 1 f124"/>
              <a:gd name="f267" fmla="*/ f213 1 f125"/>
              <a:gd name="f268" fmla="*/ f214 1 f124"/>
              <a:gd name="f269" fmla="*/ f215 1 f125"/>
              <a:gd name="f270" fmla="*/ f216 1 f124"/>
              <a:gd name="f271" fmla="*/ f217 1 f125"/>
              <a:gd name="f272" fmla="*/ f218 1 f125"/>
              <a:gd name="f273" fmla="*/ f219 1 f125"/>
              <a:gd name="f274" fmla="*/ f220 1 f124"/>
              <a:gd name="f275" fmla="*/ f221 1 f125"/>
              <a:gd name="f276" fmla="*/ f222 1 f125"/>
              <a:gd name="f277" fmla="*/ f223 1 f124"/>
              <a:gd name="f278" fmla="*/ f224 1 f125"/>
              <a:gd name="f279" fmla="*/ f225 1 f124"/>
              <a:gd name="f280" fmla="*/ f226 1 f125"/>
              <a:gd name="f281" fmla="*/ f227 f115 1"/>
              <a:gd name="f282" fmla="*/ f228 f115 1"/>
              <a:gd name="f283" fmla="*/ f230 f116 1"/>
              <a:gd name="f284" fmla="*/ f229 f116 1"/>
              <a:gd name="f285" fmla="*/ f231 f115 1"/>
              <a:gd name="f286" fmla="*/ f232 f116 1"/>
              <a:gd name="f287" fmla="*/ f233 f116 1"/>
              <a:gd name="f288" fmla="*/ f234 f115 1"/>
              <a:gd name="f289" fmla="*/ f235 f115 1"/>
              <a:gd name="f290" fmla="*/ f236 f116 1"/>
              <a:gd name="f291" fmla="*/ f237 f116 1"/>
              <a:gd name="f292" fmla="*/ f238 f115 1"/>
              <a:gd name="f293" fmla="*/ f239 f116 1"/>
              <a:gd name="f294" fmla="*/ f240 f115 1"/>
              <a:gd name="f295" fmla="*/ f241 f116 1"/>
              <a:gd name="f296" fmla="*/ f242 f115 1"/>
              <a:gd name="f297" fmla="*/ f243 f116 1"/>
              <a:gd name="f298" fmla="*/ f244 f116 1"/>
              <a:gd name="f299" fmla="*/ f245 f115 1"/>
              <a:gd name="f300" fmla="*/ f246 f116 1"/>
              <a:gd name="f301" fmla="*/ f247 f116 1"/>
              <a:gd name="f302" fmla="*/ f248 f115 1"/>
              <a:gd name="f303" fmla="*/ f249 f116 1"/>
              <a:gd name="f304" fmla="*/ f250 f115 1"/>
              <a:gd name="f305" fmla="*/ f251 f116 1"/>
              <a:gd name="f306" fmla="*/ f252 f116 1"/>
              <a:gd name="f307" fmla="*/ f253 f115 1"/>
              <a:gd name="f308" fmla="*/ f254 f116 1"/>
              <a:gd name="f309" fmla="*/ f255 f115 1"/>
              <a:gd name="f310" fmla="*/ f256 f116 1"/>
              <a:gd name="f311" fmla="*/ f257 f115 1"/>
              <a:gd name="f312" fmla="*/ f258 f116 1"/>
              <a:gd name="f313" fmla="*/ f259 f116 1"/>
              <a:gd name="f314" fmla="*/ f260 f115 1"/>
              <a:gd name="f315" fmla="*/ f261 f116 1"/>
              <a:gd name="f316" fmla="*/ f262 f115 1"/>
              <a:gd name="f317" fmla="*/ f263 f116 1"/>
              <a:gd name="f318" fmla="*/ f264 f116 1"/>
              <a:gd name="f319" fmla="*/ f265 f116 1"/>
              <a:gd name="f320" fmla="*/ f266 f115 1"/>
              <a:gd name="f321" fmla="*/ f267 f116 1"/>
              <a:gd name="f322" fmla="*/ f268 f115 1"/>
              <a:gd name="f323" fmla="*/ f269 f116 1"/>
              <a:gd name="f324" fmla="*/ f270 f115 1"/>
              <a:gd name="f325" fmla="*/ f271 f116 1"/>
              <a:gd name="f326" fmla="*/ f272 f116 1"/>
              <a:gd name="f327" fmla="*/ f273 f116 1"/>
              <a:gd name="f328" fmla="*/ f274 f115 1"/>
              <a:gd name="f329" fmla="*/ f275 f116 1"/>
              <a:gd name="f330" fmla="*/ f276 f116 1"/>
              <a:gd name="f331" fmla="*/ f277 f115 1"/>
              <a:gd name="f332" fmla="*/ f278 f116 1"/>
              <a:gd name="f333" fmla="*/ f279 f115 1"/>
              <a:gd name="f334" fmla="*/ f280 f1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6">
                <a:pos x="f285" y="f286"/>
              </a:cxn>
              <a:cxn ang="f176">
                <a:pos x="f285" y="f287"/>
              </a:cxn>
              <a:cxn ang="f176">
                <a:pos x="f288" y="f287"/>
              </a:cxn>
              <a:cxn ang="f176">
                <a:pos x="f289" y="f290"/>
              </a:cxn>
              <a:cxn ang="f176">
                <a:pos x="f288" y="f291"/>
              </a:cxn>
              <a:cxn ang="f176">
                <a:pos x="f292" y="f293"/>
              </a:cxn>
              <a:cxn ang="f176">
                <a:pos x="f294" y="f295"/>
              </a:cxn>
              <a:cxn ang="f176">
                <a:pos x="f296" y="f297"/>
              </a:cxn>
              <a:cxn ang="f176">
                <a:pos x="f296" y="f298"/>
              </a:cxn>
              <a:cxn ang="f176">
                <a:pos x="f299" y="f300"/>
              </a:cxn>
              <a:cxn ang="f176">
                <a:pos x="f285" y="f301"/>
              </a:cxn>
              <a:cxn ang="f176">
                <a:pos x="f302" y="f303"/>
              </a:cxn>
              <a:cxn ang="f176">
                <a:pos x="f304" y="f305"/>
              </a:cxn>
              <a:cxn ang="f176">
                <a:pos x="f304" y="f306"/>
              </a:cxn>
              <a:cxn ang="f176">
                <a:pos x="f307" y="f308"/>
              </a:cxn>
              <a:cxn ang="f176">
                <a:pos x="f309" y="f310"/>
              </a:cxn>
              <a:cxn ang="f176">
                <a:pos x="f285" y="f286"/>
              </a:cxn>
              <a:cxn ang="f176">
                <a:pos x="f311" y="f312"/>
              </a:cxn>
              <a:cxn ang="f176">
                <a:pos x="f299" y="f312"/>
              </a:cxn>
              <a:cxn ang="f176">
                <a:pos x="f299" y="f313"/>
              </a:cxn>
              <a:cxn ang="f176">
                <a:pos x="f314" y="f315"/>
              </a:cxn>
              <a:cxn ang="f176">
                <a:pos x="f316" y="f315"/>
              </a:cxn>
              <a:cxn ang="f176">
                <a:pos x="f311" y="f317"/>
              </a:cxn>
              <a:cxn ang="f176">
                <a:pos x="f311" y="f312"/>
              </a:cxn>
              <a:cxn ang="f176">
                <a:pos x="f311" y="f318"/>
              </a:cxn>
              <a:cxn ang="f176">
                <a:pos x="f311" y="f318"/>
              </a:cxn>
              <a:cxn ang="f176">
                <a:pos x="f311" y="f297"/>
              </a:cxn>
              <a:cxn ang="f176">
                <a:pos x="f316" y="f319"/>
              </a:cxn>
              <a:cxn ang="f176">
                <a:pos x="f320" y="f297"/>
              </a:cxn>
              <a:cxn ang="f176">
                <a:pos x="f320" y="f321"/>
              </a:cxn>
              <a:cxn ang="f176">
                <a:pos x="f322" y="f323"/>
              </a:cxn>
              <a:cxn ang="f176">
                <a:pos x="f324" y="f325"/>
              </a:cxn>
              <a:cxn ang="f176">
                <a:pos x="f285" y="f326"/>
              </a:cxn>
              <a:cxn ang="f176">
                <a:pos x="f311" y="f327"/>
              </a:cxn>
              <a:cxn ang="f176">
                <a:pos x="f311" y="f318"/>
              </a:cxn>
              <a:cxn ang="f176">
                <a:pos x="f328" y="f329"/>
              </a:cxn>
              <a:cxn ang="f176">
                <a:pos x="f328" y="f330"/>
              </a:cxn>
              <a:cxn ang="f176">
                <a:pos x="f331" y="f330"/>
              </a:cxn>
              <a:cxn ang="f176">
                <a:pos x="f331" y="f332"/>
              </a:cxn>
              <a:cxn ang="f176">
                <a:pos x="f333" y="f334"/>
              </a:cxn>
              <a:cxn ang="f176">
                <a:pos x="f328" y="f329"/>
              </a:cxn>
            </a:cxnLst>
            <a:rect l="f281" t="f284" r="f282" b="f283"/>
            <a:pathLst>
              <a:path w="126" h="409">
                <a:moveTo>
                  <a:pt x="f8" y="f9"/>
                </a:moveTo>
                <a:cubicBezTo>
                  <a:pt x="f8" y="f10"/>
                  <a:pt x="f8" y="f11"/>
                  <a:pt x="f8" y="f5"/>
                </a:cubicBezTo>
                <a:cubicBezTo>
                  <a:pt x="f12" y="f5"/>
                  <a:pt x="f13" y="f5"/>
                  <a:pt x="f14" y="f5"/>
                </a:cubicBezTo>
                <a:cubicBezTo>
                  <a:pt x="f14" y="f15"/>
                  <a:pt x="f16" y="f17"/>
                  <a:pt x="f16" y="f18"/>
                </a:cubicBezTo>
                <a:cubicBezTo>
                  <a:pt x="f16" y="f19"/>
                  <a:pt x="f16" y="f20"/>
                  <a:pt x="f14" y="f21"/>
                </a:cubicBezTo>
                <a:cubicBezTo>
                  <a:pt x="f14" y="f22"/>
                  <a:pt x="f16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6" y="f32"/>
                  <a:pt x="f6" y="f33"/>
                  <a:pt x="f6" y="f34"/>
                </a:cubicBezTo>
                <a:cubicBezTo>
                  <a:pt x="f6" y="f35"/>
                  <a:pt x="f6" y="f36"/>
                  <a:pt x="f6" y="f37"/>
                </a:cubicBezTo>
                <a:cubicBezTo>
                  <a:pt x="f6" y="f38"/>
                  <a:pt x="f30" y="f39"/>
                  <a:pt x="f40" y="f41"/>
                </a:cubicBezTo>
                <a:cubicBezTo>
                  <a:pt x="f42" y="f7"/>
                  <a:pt x="f43" y="f7"/>
                  <a:pt x="f8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17" y="f51"/>
                  <a:pt x="f5" y="f52"/>
                  <a:pt x="f5" y="f53"/>
                </a:cubicBezTo>
                <a:cubicBezTo>
                  <a:pt x="f54" y="f55"/>
                  <a:pt x="f5" y="f56"/>
                  <a:pt x="f5" y="f57"/>
                </a:cubicBezTo>
                <a:cubicBezTo>
                  <a:pt x="f54" y="f58"/>
                  <a:pt x="f5" y="f59"/>
                  <a:pt x="f54" y="f60"/>
                </a:cubicBezTo>
                <a:cubicBezTo>
                  <a:pt x="f15" y="f61"/>
                  <a:pt x="f62" y="f63"/>
                  <a:pt x="f64" y="f23"/>
                </a:cubicBezTo>
                <a:cubicBezTo>
                  <a:pt x="f65" y="f23"/>
                  <a:pt x="f66" y="f9"/>
                  <a:pt x="f8" y="f9"/>
                </a:cubicBezTo>
                <a:close/>
                <a:moveTo>
                  <a:pt x="f67" y="f68"/>
                </a:moveTo>
                <a:cubicBezTo>
                  <a:pt x="f69" y="f68"/>
                  <a:pt x="f70" y="f68"/>
                  <a:pt x="f40" y="f68"/>
                </a:cubicBezTo>
                <a:cubicBezTo>
                  <a:pt x="f40" y="f71"/>
                  <a:pt x="f40" y="f72"/>
                  <a:pt x="f40" y="f73"/>
                </a:cubicBezTo>
                <a:cubicBezTo>
                  <a:pt x="f74" y="f75"/>
                  <a:pt x="f26" y="f76"/>
                  <a:pt x="f77" y="f76"/>
                </a:cubicBezTo>
                <a:cubicBezTo>
                  <a:pt x="f78" y="f76"/>
                  <a:pt x="f79" y="f76"/>
                  <a:pt x="f80" y="f76"/>
                </a:cubicBezTo>
                <a:cubicBezTo>
                  <a:pt x="f81" y="f76"/>
                  <a:pt x="f62" y="f76"/>
                  <a:pt x="f67" y="f75"/>
                </a:cubicBezTo>
                <a:cubicBezTo>
                  <a:pt x="f67" y="f82"/>
                  <a:pt x="f67" y="f83"/>
                  <a:pt x="f67" y="f68"/>
                </a:cubicBezTo>
                <a:close/>
                <a:moveTo>
                  <a:pt x="f67" y="f59"/>
                </a:moveTo>
                <a:cubicBezTo>
                  <a:pt x="f67" y="f59"/>
                  <a:pt x="f67" y="f59"/>
                  <a:pt x="f67" y="f59"/>
                </a:cubicBezTo>
                <a:cubicBezTo>
                  <a:pt x="f67" y="f33"/>
                  <a:pt x="f67" y="f84"/>
                  <a:pt x="f67" y="f34"/>
                </a:cubicBezTo>
                <a:cubicBezTo>
                  <a:pt x="f67" y="f85"/>
                  <a:pt x="f67" y="f86"/>
                  <a:pt x="f80" y="f86"/>
                </a:cubicBezTo>
                <a:cubicBezTo>
                  <a:pt x="f87" y="f86"/>
                  <a:pt x="f88" y="f85"/>
                  <a:pt x="f87" y="f34"/>
                </a:cubicBezTo>
                <a:cubicBezTo>
                  <a:pt x="f87" y="f89"/>
                  <a:pt x="f88" y="f90"/>
                  <a:pt x="f87" y="f91"/>
                </a:cubicBezTo>
                <a:cubicBezTo>
                  <a:pt x="f87" y="f92"/>
                  <a:pt x="f93" y="f94"/>
                  <a:pt x="f79" y="f95"/>
                </a:cubicBezTo>
                <a:cubicBezTo>
                  <a:pt x="f96" y="f95"/>
                  <a:pt x="f97" y="f98"/>
                  <a:pt x="f97" y="f6"/>
                </a:cubicBezTo>
                <a:cubicBezTo>
                  <a:pt x="f99" y="f100"/>
                  <a:pt x="f101" y="f102"/>
                  <a:pt x="f8" y="f100"/>
                </a:cubicBezTo>
                <a:cubicBezTo>
                  <a:pt x="f103" y="f30"/>
                  <a:pt x="f67" y="f104"/>
                  <a:pt x="f67" y="f105"/>
                </a:cubicBezTo>
                <a:cubicBezTo>
                  <a:pt x="f67" y="f106"/>
                  <a:pt x="f67" y="f32"/>
                  <a:pt x="f67" y="f59"/>
                </a:cubicBezTo>
                <a:close/>
                <a:moveTo>
                  <a:pt x="f107" y="f19"/>
                </a:moveTo>
                <a:cubicBezTo>
                  <a:pt x="f107" y="f88"/>
                  <a:pt x="f107" y="f81"/>
                  <a:pt x="f107" y="f108"/>
                </a:cubicBezTo>
                <a:cubicBezTo>
                  <a:pt x="f109" y="f108"/>
                  <a:pt x="f110" y="f108"/>
                  <a:pt x="f111" y="f108"/>
                </a:cubicBezTo>
                <a:cubicBezTo>
                  <a:pt x="f111" y="f67"/>
                  <a:pt x="f111" y="f81"/>
                  <a:pt x="f111" y="f112"/>
                </a:cubicBezTo>
                <a:cubicBezTo>
                  <a:pt x="f111" y="f65"/>
                  <a:pt x="f111" y="f65"/>
                  <a:pt x="f10" y="f113"/>
                </a:cubicBezTo>
                <a:cubicBezTo>
                  <a:pt x="f10" y="f113"/>
                  <a:pt x="f10" y="f19"/>
                  <a:pt x="f107" y="f19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" name="Grupo 10">
            <a:extLst>
              <a:ext uri="{FF2B5EF4-FFF2-40B4-BE49-F238E27FC236}">
                <a16:creationId xmlns:a16="http://schemas.microsoft.com/office/drawing/2014/main" id="{6E47C349-9E86-E69D-88A8-FEEAE83E1F9F}"/>
              </a:ext>
            </a:extLst>
          </p:cNvPr>
          <p:cNvGrpSpPr/>
          <p:nvPr/>
        </p:nvGrpSpPr>
        <p:grpSpPr>
          <a:xfrm>
            <a:off x="8008690" y="98590"/>
            <a:ext cx="1029019" cy="1011609"/>
            <a:chOff x="8008690" y="98590"/>
            <a:chExt cx="1029019" cy="1011609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8C36EE3-B3B7-92A4-90DA-C35F66D54667}"/>
                </a:ext>
              </a:extLst>
            </p:cNvPr>
            <p:cNvSpPr/>
            <p:nvPr/>
          </p:nvSpPr>
          <p:spPr>
            <a:xfrm>
              <a:off x="8008690" y="98590"/>
              <a:ext cx="633075" cy="61785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1"/>
                <a:gd name="f7" fmla="val 118"/>
                <a:gd name="f8" fmla="val 82"/>
                <a:gd name="f9" fmla="val 8"/>
                <a:gd name="f10" fmla="val 72"/>
                <a:gd name="f11" fmla="val 19"/>
                <a:gd name="f12" fmla="val 66"/>
                <a:gd name="f13" fmla="val 30"/>
                <a:gd name="f14" fmla="val 61"/>
                <a:gd name="f15" fmla="val 18"/>
                <a:gd name="f16" fmla="val 47"/>
                <a:gd name="f17" fmla="val 16"/>
                <a:gd name="f18" fmla="val 29"/>
                <a:gd name="f19" fmla="val 13"/>
                <a:gd name="f20" fmla="val 12"/>
                <a:gd name="f21" fmla="val 15"/>
                <a:gd name="f22" fmla="val 46"/>
                <a:gd name="f23" fmla="val 21"/>
                <a:gd name="f24" fmla="val 60"/>
                <a:gd name="f25" fmla="val 31"/>
                <a:gd name="f26" fmla="val 64"/>
                <a:gd name="f27" fmla="val 25"/>
                <a:gd name="f28" fmla="val 67"/>
                <a:gd name="f29" fmla="val 20"/>
                <a:gd name="f30" fmla="val 71"/>
                <a:gd name="f31" fmla="val 75"/>
                <a:gd name="f32" fmla="val 10"/>
                <a:gd name="f33" fmla="val 80"/>
                <a:gd name="f34" fmla="val 5"/>
                <a:gd name="f35" fmla="val 85"/>
                <a:gd name="f36" fmla="val 92"/>
                <a:gd name="f37" fmla="val 26"/>
                <a:gd name="f38" fmla="val 95"/>
                <a:gd name="f39" fmla="val 39"/>
                <a:gd name="f40" fmla="val 102"/>
                <a:gd name="f41" fmla="val 35"/>
                <a:gd name="f42" fmla="val 108"/>
                <a:gd name="f43" fmla="val 32"/>
                <a:gd name="f44" fmla="val 115"/>
                <a:gd name="f45" fmla="val 28"/>
                <a:gd name="f46" fmla="val 41"/>
                <a:gd name="f47" fmla="val 59"/>
                <a:gd name="f48" fmla="val 107"/>
                <a:gd name="f49" fmla="val 106"/>
                <a:gd name="f50" fmla="val 105"/>
                <a:gd name="f51" fmla="val 74"/>
                <a:gd name="f52" fmla="val 103"/>
                <a:gd name="f53" fmla="val 90"/>
                <a:gd name="f54" fmla="val 87"/>
                <a:gd name="f55" fmla="val 96"/>
                <a:gd name="f56" fmla="val 77"/>
                <a:gd name="f57" fmla="val 110"/>
                <a:gd name="f58" fmla="val 62"/>
                <a:gd name="f59" fmla="val 116"/>
                <a:gd name="f60" fmla="val 36"/>
                <a:gd name="f61" fmla="val 117"/>
                <a:gd name="f62" fmla="val 27"/>
                <a:gd name="f63" fmla="val 112"/>
                <a:gd name="f64" fmla="val 33"/>
                <a:gd name="f65" fmla="val 99"/>
                <a:gd name="f66" fmla="val 37"/>
                <a:gd name="f67" fmla="val 97"/>
                <a:gd name="f68" fmla="val 40"/>
                <a:gd name="f69" fmla="val 94"/>
                <a:gd name="f70" fmla="val 17"/>
                <a:gd name="f71" fmla="val 93"/>
                <a:gd name="f72" fmla="val 9"/>
                <a:gd name="f73" fmla="+- 0 0 -90"/>
                <a:gd name="f74" fmla="*/ f3 1 121"/>
                <a:gd name="f75" fmla="*/ f4 1 118"/>
                <a:gd name="f76" fmla="val f5"/>
                <a:gd name="f77" fmla="val f6"/>
                <a:gd name="f78" fmla="val f7"/>
                <a:gd name="f79" fmla="*/ f73 f0 1"/>
                <a:gd name="f80" fmla="+- f78 0 f76"/>
                <a:gd name="f81" fmla="+- f77 0 f76"/>
                <a:gd name="f82" fmla="*/ f79 1 f2"/>
                <a:gd name="f83" fmla="*/ f81 1 121"/>
                <a:gd name="f84" fmla="*/ f80 1 118"/>
                <a:gd name="f85" fmla="*/ 0 f81 1"/>
                <a:gd name="f86" fmla="*/ 82 f80 1"/>
                <a:gd name="f87" fmla="*/ 30 f81 1"/>
                <a:gd name="f88" fmla="*/ 61 f80 1"/>
                <a:gd name="f89" fmla="*/ 13 f81 1"/>
                <a:gd name="f90" fmla="*/ 12 f80 1"/>
                <a:gd name="f91" fmla="*/ 60 f81 1"/>
                <a:gd name="f92" fmla="*/ 31 f80 1"/>
                <a:gd name="f93" fmla="*/ 71 f81 1"/>
                <a:gd name="f94" fmla="*/ 15 f80 1"/>
                <a:gd name="f95" fmla="*/ 85 f81 1"/>
                <a:gd name="f96" fmla="*/ 0 f80 1"/>
                <a:gd name="f97" fmla="*/ 95 f81 1"/>
                <a:gd name="f98" fmla="*/ 39 f80 1"/>
                <a:gd name="f99" fmla="*/ 115 f81 1"/>
                <a:gd name="f100" fmla="*/ 28 f80 1"/>
                <a:gd name="f101" fmla="*/ 107 f81 1"/>
                <a:gd name="f102" fmla="*/ 71 f80 1"/>
                <a:gd name="f103" fmla="*/ 103 f81 1"/>
                <a:gd name="f104" fmla="*/ 75 f80 1"/>
                <a:gd name="f105" fmla="*/ 96 f80 1"/>
                <a:gd name="f106" fmla="*/ 46 f81 1"/>
                <a:gd name="f107" fmla="*/ 118 f80 1"/>
                <a:gd name="f108" fmla="*/ 117 f80 1"/>
                <a:gd name="f109" fmla="*/ 28 f81 1"/>
                <a:gd name="f110" fmla="*/ 112 f80 1"/>
                <a:gd name="f111" fmla="*/ 36 f81 1"/>
                <a:gd name="f112" fmla="*/ 99 f80 1"/>
                <a:gd name="f113" fmla="*/ 40 f81 1"/>
                <a:gd name="f114" fmla="*/ 94 f80 1"/>
                <a:gd name="f115" fmla="+- f82 0 f1"/>
                <a:gd name="f116" fmla="*/ f85 1 121"/>
                <a:gd name="f117" fmla="*/ f86 1 118"/>
                <a:gd name="f118" fmla="*/ f87 1 121"/>
                <a:gd name="f119" fmla="*/ f88 1 118"/>
                <a:gd name="f120" fmla="*/ f89 1 121"/>
                <a:gd name="f121" fmla="*/ f90 1 118"/>
                <a:gd name="f122" fmla="*/ f91 1 121"/>
                <a:gd name="f123" fmla="*/ f92 1 118"/>
                <a:gd name="f124" fmla="*/ f93 1 121"/>
                <a:gd name="f125" fmla="*/ f94 1 118"/>
                <a:gd name="f126" fmla="*/ f95 1 121"/>
                <a:gd name="f127" fmla="*/ f96 1 118"/>
                <a:gd name="f128" fmla="*/ f97 1 121"/>
                <a:gd name="f129" fmla="*/ f98 1 118"/>
                <a:gd name="f130" fmla="*/ f99 1 121"/>
                <a:gd name="f131" fmla="*/ f100 1 118"/>
                <a:gd name="f132" fmla="*/ f101 1 121"/>
                <a:gd name="f133" fmla="*/ f102 1 118"/>
                <a:gd name="f134" fmla="*/ f103 1 121"/>
                <a:gd name="f135" fmla="*/ f104 1 118"/>
                <a:gd name="f136" fmla="*/ f105 1 118"/>
                <a:gd name="f137" fmla="*/ f106 1 121"/>
                <a:gd name="f138" fmla="*/ f107 1 118"/>
                <a:gd name="f139" fmla="*/ f108 1 118"/>
                <a:gd name="f140" fmla="*/ f109 1 121"/>
                <a:gd name="f141" fmla="*/ f110 1 118"/>
                <a:gd name="f142" fmla="*/ f111 1 121"/>
                <a:gd name="f143" fmla="*/ f112 1 118"/>
                <a:gd name="f144" fmla="*/ f113 1 121"/>
                <a:gd name="f145" fmla="*/ f114 1 118"/>
                <a:gd name="f146" fmla="*/ 0 1 f83"/>
                <a:gd name="f147" fmla="*/ f77 1 f83"/>
                <a:gd name="f148" fmla="*/ 0 1 f84"/>
                <a:gd name="f149" fmla="*/ f78 1 f84"/>
                <a:gd name="f150" fmla="*/ f116 1 f83"/>
                <a:gd name="f151" fmla="*/ f117 1 f84"/>
                <a:gd name="f152" fmla="*/ f118 1 f83"/>
                <a:gd name="f153" fmla="*/ f119 1 f84"/>
                <a:gd name="f154" fmla="*/ f120 1 f83"/>
                <a:gd name="f155" fmla="*/ f121 1 f84"/>
                <a:gd name="f156" fmla="*/ f122 1 f83"/>
                <a:gd name="f157" fmla="*/ f123 1 f84"/>
                <a:gd name="f158" fmla="*/ f124 1 f83"/>
                <a:gd name="f159" fmla="*/ f125 1 f84"/>
                <a:gd name="f160" fmla="*/ f126 1 f83"/>
                <a:gd name="f161" fmla="*/ f127 1 f84"/>
                <a:gd name="f162" fmla="*/ f128 1 f83"/>
                <a:gd name="f163" fmla="*/ f129 1 f84"/>
                <a:gd name="f164" fmla="*/ f130 1 f83"/>
                <a:gd name="f165" fmla="*/ f131 1 f84"/>
                <a:gd name="f166" fmla="*/ f132 1 f83"/>
                <a:gd name="f167" fmla="*/ f133 1 f84"/>
                <a:gd name="f168" fmla="*/ f134 1 f83"/>
                <a:gd name="f169" fmla="*/ f135 1 f84"/>
                <a:gd name="f170" fmla="*/ f136 1 f84"/>
                <a:gd name="f171" fmla="*/ f137 1 f83"/>
                <a:gd name="f172" fmla="*/ f138 1 f84"/>
                <a:gd name="f173" fmla="*/ f139 1 f84"/>
                <a:gd name="f174" fmla="*/ f140 1 f83"/>
                <a:gd name="f175" fmla="*/ f141 1 f84"/>
                <a:gd name="f176" fmla="*/ f142 1 f83"/>
                <a:gd name="f177" fmla="*/ f143 1 f84"/>
                <a:gd name="f178" fmla="*/ f144 1 f83"/>
                <a:gd name="f179" fmla="*/ f145 1 f84"/>
                <a:gd name="f180" fmla="*/ f146 f74 1"/>
                <a:gd name="f181" fmla="*/ f147 f74 1"/>
                <a:gd name="f182" fmla="*/ f149 f75 1"/>
                <a:gd name="f183" fmla="*/ f148 f75 1"/>
                <a:gd name="f184" fmla="*/ f150 f74 1"/>
                <a:gd name="f185" fmla="*/ f151 f75 1"/>
                <a:gd name="f186" fmla="*/ f152 f74 1"/>
                <a:gd name="f187" fmla="*/ f153 f75 1"/>
                <a:gd name="f188" fmla="*/ f154 f74 1"/>
                <a:gd name="f189" fmla="*/ f155 f75 1"/>
                <a:gd name="f190" fmla="*/ f156 f74 1"/>
                <a:gd name="f191" fmla="*/ f157 f75 1"/>
                <a:gd name="f192" fmla="*/ f158 f74 1"/>
                <a:gd name="f193" fmla="*/ f159 f75 1"/>
                <a:gd name="f194" fmla="*/ f160 f74 1"/>
                <a:gd name="f195" fmla="*/ f161 f75 1"/>
                <a:gd name="f196" fmla="*/ f162 f74 1"/>
                <a:gd name="f197" fmla="*/ f163 f75 1"/>
                <a:gd name="f198" fmla="*/ f164 f74 1"/>
                <a:gd name="f199" fmla="*/ f165 f75 1"/>
                <a:gd name="f200" fmla="*/ f166 f74 1"/>
                <a:gd name="f201" fmla="*/ f167 f75 1"/>
                <a:gd name="f202" fmla="*/ f168 f74 1"/>
                <a:gd name="f203" fmla="*/ f169 f75 1"/>
                <a:gd name="f204" fmla="*/ f170 f75 1"/>
                <a:gd name="f205" fmla="*/ f171 f74 1"/>
                <a:gd name="f206" fmla="*/ f172 f75 1"/>
                <a:gd name="f207" fmla="*/ f173 f75 1"/>
                <a:gd name="f208" fmla="*/ f174 f74 1"/>
                <a:gd name="f209" fmla="*/ f175 f75 1"/>
                <a:gd name="f210" fmla="*/ f176 f74 1"/>
                <a:gd name="f211" fmla="*/ f177 f75 1"/>
                <a:gd name="f212" fmla="*/ f178 f74 1"/>
                <a:gd name="f213" fmla="*/ f179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5">
                  <a:pos x="f184" y="f185"/>
                </a:cxn>
                <a:cxn ang="f115">
                  <a:pos x="f186" y="f187"/>
                </a:cxn>
                <a:cxn ang="f115">
                  <a:pos x="f188" y="f189"/>
                </a:cxn>
                <a:cxn ang="f115">
                  <a:pos x="f190" y="f191"/>
                </a:cxn>
                <a:cxn ang="f115">
                  <a:pos x="f192" y="f193"/>
                </a:cxn>
                <a:cxn ang="f115">
                  <a:pos x="f194" y="f195"/>
                </a:cxn>
                <a:cxn ang="f115">
                  <a:pos x="f196" y="f197"/>
                </a:cxn>
                <a:cxn ang="f115">
                  <a:pos x="f198" y="f199"/>
                </a:cxn>
                <a:cxn ang="f115">
                  <a:pos x="f200" y="f201"/>
                </a:cxn>
                <a:cxn ang="f115">
                  <a:pos x="f202" y="f203"/>
                </a:cxn>
                <a:cxn ang="f115">
                  <a:pos x="f194" y="f204"/>
                </a:cxn>
                <a:cxn ang="f115">
                  <a:pos x="f205" y="f206"/>
                </a:cxn>
                <a:cxn ang="f115">
                  <a:pos x="f186" y="f207"/>
                </a:cxn>
                <a:cxn ang="f115">
                  <a:pos x="f208" y="f209"/>
                </a:cxn>
                <a:cxn ang="f115">
                  <a:pos x="f210" y="f211"/>
                </a:cxn>
                <a:cxn ang="f115">
                  <a:pos x="f212" y="f213"/>
                </a:cxn>
                <a:cxn ang="f115">
                  <a:pos x="f184" y="f185"/>
                </a:cxn>
              </a:cxnLst>
              <a:rect l="f180" t="f183" r="f181" b="f182"/>
              <a:pathLst>
                <a:path w="121" h="118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3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1"/>
                  </a:cubicBezTo>
                  <a:cubicBezTo>
                    <a:pt x="f31" y="f32"/>
                    <a:pt x="f33" y="f34"/>
                    <a:pt x="f35" y="f5"/>
                  </a:cubicBezTo>
                  <a:cubicBezTo>
                    <a:pt x="f36" y="f19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6" y="f46"/>
                    <a:pt x="f7" y="f47"/>
                    <a:pt x="f48" y="f30"/>
                  </a:cubicBezTo>
                  <a:cubicBezTo>
                    <a:pt x="f49" y="f10"/>
                    <a:pt x="f50" y="f51"/>
                    <a:pt x="f52" y="f31"/>
                  </a:cubicBezTo>
                  <a:cubicBezTo>
                    <a:pt x="f38" y="f33"/>
                    <a:pt x="f53" y="f54"/>
                    <a:pt x="f35" y="f55"/>
                  </a:cubicBezTo>
                  <a:cubicBezTo>
                    <a:pt x="f56" y="f57"/>
                    <a:pt x="f58" y="f59"/>
                    <a:pt x="f22" y="f7"/>
                  </a:cubicBezTo>
                  <a:cubicBezTo>
                    <a:pt x="f46" y="f7"/>
                    <a:pt x="f60" y="f61"/>
                    <a:pt x="f13" y="f61"/>
                  </a:cubicBezTo>
                  <a:cubicBezTo>
                    <a:pt x="f62" y="f61"/>
                    <a:pt x="f62" y="f44"/>
                    <a:pt x="f45" y="f63"/>
                  </a:cubicBezTo>
                  <a:cubicBezTo>
                    <a:pt x="f13" y="f42"/>
                    <a:pt x="f64" y="f52"/>
                    <a:pt x="f60" y="f65"/>
                  </a:cubicBezTo>
                  <a:cubicBezTo>
                    <a:pt x="f66" y="f67"/>
                    <a:pt x="f39" y="f55"/>
                    <a:pt x="f68" y="f69"/>
                  </a:cubicBezTo>
                  <a:cubicBezTo>
                    <a:pt x="f70" y="f71"/>
                    <a:pt x="f72" y="f53"/>
                    <a:pt x="f5" y="f8"/>
                  </a:cubicBez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6F5AD57-BA87-B6EC-3B71-7AE1966621E3}"/>
                </a:ext>
              </a:extLst>
            </p:cNvPr>
            <p:cNvSpPr/>
            <p:nvPr/>
          </p:nvSpPr>
          <p:spPr>
            <a:xfrm>
              <a:off x="8422035" y="192133"/>
              <a:ext cx="615674" cy="9180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"/>
                <a:gd name="f7" fmla="val 175"/>
                <a:gd name="f8" fmla="val 34"/>
                <a:gd name="f9" fmla="val 109"/>
                <a:gd name="f10" fmla="val 21"/>
                <a:gd name="f11" fmla="val 94"/>
                <a:gd name="f12" fmla="val 20"/>
                <a:gd name="f13" fmla="val 80"/>
                <a:gd name="f14" fmla="val 30"/>
                <a:gd name="f15" fmla="val 69"/>
                <a:gd name="f16" fmla="val 38"/>
                <a:gd name="f17" fmla="val 61"/>
                <a:gd name="f18" fmla="val 51"/>
                <a:gd name="f19" fmla="val 60"/>
                <a:gd name="f20" fmla="val 68"/>
                <a:gd name="f21" fmla="val 73"/>
                <a:gd name="f22" fmla="val 78"/>
                <a:gd name="f23" fmla="val 87"/>
                <a:gd name="f24" fmla="val 62"/>
                <a:gd name="f25" fmla="val 105"/>
                <a:gd name="f26" fmla="val 66"/>
                <a:gd name="f27" fmla="val 107"/>
                <a:gd name="f28" fmla="val 106"/>
                <a:gd name="f29" fmla="val 103"/>
                <a:gd name="f30" fmla="val 81"/>
                <a:gd name="f31" fmla="val 98"/>
                <a:gd name="f32" fmla="val 83"/>
                <a:gd name="f33" fmla="val 90"/>
                <a:gd name="f34" fmla="val 82"/>
                <a:gd name="f35" fmla="val 67"/>
                <a:gd name="f36" fmla="val 75"/>
                <a:gd name="f37" fmla="val 56"/>
                <a:gd name="f38" fmla="val 44"/>
                <a:gd name="f39" fmla="val 65"/>
                <a:gd name="f40" fmla="val 37"/>
                <a:gd name="f41" fmla="val 31"/>
                <a:gd name="f42" fmla="val 23"/>
                <a:gd name="f43" fmla="val 13"/>
                <a:gd name="f44" fmla="val 6"/>
                <a:gd name="f45" fmla="val 76"/>
                <a:gd name="f46" fmla="val 3"/>
                <a:gd name="f47" fmla="val 89"/>
                <a:gd name="f48" fmla="val 101"/>
                <a:gd name="f49" fmla="val 113"/>
                <a:gd name="f50" fmla="val 7"/>
                <a:gd name="f51" fmla="val 117"/>
                <a:gd name="f52" fmla="val 8"/>
                <a:gd name="f53" fmla="val 16"/>
                <a:gd name="f54" fmla="val 116"/>
                <a:gd name="f55" fmla="val 112"/>
                <a:gd name="f56" fmla="val 22"/>
                <a:gd name="f57" fmla="val 108"/>
                <a:gd name="f58" fmla="val 95"/>
                <a:gd name="f59" fmla="val 18"/>
                <a:gd name="f60" fmla="val 77"/>
                <a:gd name="f61" fmla="val 74"/>
                <a:gd name="f62" fmla="val 79"/>
                <a:gd name="f63" fmla="val 84"/>
                <a:gd name="f64" fmla="val 43"/>
                <a:gd name="f65" fmla="val 54"/>
                <a:gd name="f66" fmla="val 97"/>
                <a:gd name="f67" fmla="val 86"/>
                <a:gd name="f68" fmla="val 96"/>
                <a:gd name="f69" fmla="val 91"/>
                <a:gd name="f70" fmla="val 70"/>
                <a:gd name="f71" fmla="val 126"/>
                <a:gd name="f72" fmla="val 48"/>
                <a:gd name="f73" fmla="val 46"/>
                <a:gd name="f74" fmla="val 119"/>
                <a:gd name="f75" fmla="val 35"/>
                <a:gd name="f76" fmla="val 129"/>
                <a:gd name="f77" fmla="val 25"/>
                <a:gd name="f78" fmla="val 139"/>
                <a:gd name="f79" fmla="val 151"/>
                <a:gd name="f80" fmla="val 156"/>
                <a:gd name="f81" fmla="val 17"/>
                <a:gd name="f82" fmla="val 162"/>
                <a:gd name="f83" fmla="val 167"/>
                <a:gd name="f84" fmla="val 15"/>
                <a:gd name="f85" fmla="val 172"/>
                <a:gd name="f86" fmla="val 12"/>
                <a:gd name="f87" fmla="val 4"/>
                <a:gd name="f88" fmla="val 155"/>
                <a:gd name="f89" fmla="val 5"/>
                <a:gd name="f90" fmla="val 144"/>
                <a:gd name="f91" fmla="val 134"/>
                <a:gd name="f92" fmla="val 127"/>
                <a:gd name="f93" fmla="val 120"/>
                <a:gd name="f94" fmla="val 28"/>
                <a:gd name="f95" fmla="val 114"/>
                <a:gd name="f96" fmla="val 32"/>
                <a:gd name="f97" fmla="val 110"/>
                <a:gd name="f98" fmla="val 49"/>
                <a:gd name="f99" fmla="val 55"/>
                <a:gd name="f100" fmla="val 45"/>
                <a:gd name="f101" fmla="val 42"/>
                <a:gd name="f102" fmla="+- 0 0 -90"/>
                <a:gd name="f103" fmla="*/ f3 1 118"/>
                <a:gd name="f104" fmla="*/ f4 1 175"/>
                <a:gd name="f105" fmla="val f5"/>
                <a:gd name="f106" fmla="val f6"/>
                <a:gd name="f107" fmla="val f7"/>
                <a:gd name="f108" fmla="*/ f102 f0 1"/>
                <a:gd name="f109" fmla="+- f107 0 f105"/>
                <a:gd name="f110" fmla="+- f106 0 f105"/>
                <a:gd name="f111" fmla="*/ f108 1 f2"/>
                <a:gd name="f112" fmla="*/ f110 1 118"/>
                <a:gd name="f113" fmla="*/ f109 1 175"/>
                <a:gd name="f114" fmla="*/ 34 f110 1"/>
                <a:gd name="f115" fmla="*/ 109 f109 1"/>
                <a:gd name="f116" fmla="*/ 30 f110 1"/>
                <a:gd name="f117" fmla="*/ 69 f109 1"/>
                <a:gd name="f118" fmla="*/ 61 f110 1"/>
                <a:gd name="f119" fmla="*/ 68 f109 1"/>
                <a:gd name="f120" fmla="*/ 62 f110 1"/>
                <a:gd name="f121" fmla="*/ 105 f109 1"/>
                <a:gd name="f122" fmla="*/ 73 f110 1"/>
                <a:gd name="f123" fmla="*/ 103 f109 1"/>
                <a:gd name="f124" fmla="*/ 82 f110 1"/>
                <a:gd name="f125" fmla="*/ 80 f109 1"/>
                <a:gd name="f126" fmla="*/ 69 f110 1"/>
                <a:gd name="f127" fmla="*/ 44 f109 1"/>
                <a:gd name="f128" fmla="*/ 23 f109 1"/>
                <a:gd name="f129" fmla="*/ 76 f110 1"/>
                <a:gd name="f130" fmla="*/ 3 f109 1"/>
                <a:gd name="f131" fmla="*/ 113 f110 1"/>
                <a:gd name="f132" fmla="*/ 7 f109 1"/>
                <a:gd name="f133" fmla="*/ 117 f110 1"/>
                <a:gd name="f134" fmla="*/ 16 f109 1"/>
                <a:gd name="f135" fmla="*/ 108 f110 1"/>
                <a:gd name="f136" fmla="*/ 21 f109 1"/>
                <a:gd name="f137" fmla="*/ 89 f110 1"/>
                <a:gd name="f138" fmla="*/ 18 f109 1"/>
                <a:gd name="f139" fmla="*/ 79 f110 1"/>
                <a:gd name="f140" fmla="*/ 31 f109 1"/>
                <a:gd name="f141" fmla="*/ 94 f110 1"/>
                <a:gd name="f142" fmla="*/ 65 f109 1"/>
                <a:gd name="f143" fmla="*/ 96 f110 1"/>
                <a:gd name="f144" fmla="*/ 96 f109 1"/>
                <a:gd name="f145" fmla="*/ 51 f110 1"/>
                <a:gd name="f146" fmla="*/ 118 f109 1"/>
                <a:gd name="f147" fmla="*/ 44 f110 1"/>
                <a:gd name="f148" fmla="*/ 119 f109 1"/>
                <a:gd name="f149" fmla="*/ 20 f110 1"/>
                <a:gd name="f150" fmla="*/ 151 f109 1"/>
                <a:gd name="f151" fmla="*/ 16 f110 1"/>
                <a:gd name="f152" fmla="*/ 167 f109 1"/>
                <a:gd name="f153" fmla="*/ 8 f110 1"/>
                <a:gd name="f154" fmla="*/ 175 f109 1"/>
                <a:gd name="f155" fmla="*/ 0 f110 1"/>
                <a:gd name="f156" fmla="*/ 12 f110 1"/>
                <a:gd name="f157" fmla="*/ 134 f109 1"/>
                <a:gd name="f158" fmla="*/ 28 f110 1"/>
                <a:gd name="f159" fmla="*/ 114 f109 1"/>
                <a:gd name="f160" fmla="*/ 38 f110 1"/>
                <a:gd name="f161" fmla="*/ 87 f109 1"/>
                <a:gd name="f162" fmla="*/ 46 f110 1"/>
                <a:gd name="f163" fmla="*/ 97 f109 1"/>
                <a:gd name="f164" fmla="*/ 55 f110 1"/>
                <a:gd name="f165" fmla="*/ 86 f109 1"/>
                <a:gd name="f166" fmla="*/ 45 f110 1"/>
                <a:gd name="f167" fmla="*/ 78 f109 1"/>
                <a:gd name="f168" fmla="+- f111 0 f1"/>
                <a:gd name="f169" fmla="*/ f114 1 118"/>
                <a:gd name="f170" fmla="*/ f115 1 175"/>
                <a:gd name="f171" fmla="*/ f116 1 118"/>
                <a:gd name="f172" fmla="*/ f117 1 175"/>
                <a:gd name="f173" fmla="*/ f118 1 118"/>
                <a:gd name="f174" fmla="*/ f119 1 175"/>
                <a:gd name="f175" fmla="*/ f120 1 118"/>
                <a:gd name="f176" fmla="*/ f121 1 175"/>
                <a:gd name="f177" fmla="*/ f122 1 118"/>
                <a:gd name="f178" fmla="*/ f123 1 175"/>
                <a:gd name="f179" fmla="*/ f124 1 118"/>
                <a:gd name="f180" fmla="*/ f125 1 175"/>
                <a:gd name="f181" fmla="*/ f126 1 118"/>
                <a:gd name="f182" fmla="*/ f127 1 175"/>
                <a:gd name="f183" fmla="*/ f128 1 175"/>
                <a:gd name="f184" fmla="*/ f129 1 118"/>
                <a:gd name="f185" fmla="*/ f130 1 175"/>
                <a:gd name="f186" fmla="*/ f131 1 118"/>
                <a:gd name="f187" fmla="*/ f132 1 175"/>
                <a:gd name="f188" fmla="*/ f133 1 118"/>
                <a:gd name="f189" fmla="*/ f134 1 175"/>
                <a:gd name="f190" fmla="*/ f135 1 118"/>
                <a:gd name="f191" fmla="*/ f136 1 175"/>
                <a:gd name="f192" fmla="*/ f137 1 118"/>
                <a:gd name="f193" fmla="*/ f138 1 175"/>
                <a:gd name="f194" fmla="*/ f139 1 118"/>
                <a:gd name="f195" fmla="*/ f140 1 175"/>
                <a:gd name="f196" fmla="*/ f141 1 118"/>
                <a:gd name="f197" fmla="*/ f142 1 175"/>
                <a:gd name="f198" fmla="*/ f143 1 118"/>
                <a:gd name="f199" fmla="*/ f144 1 175"/>
                <a:gd name="f200" fmla="*/ f145 1 118"/>
                <a:gd name="f201" fmla="*/ f146 1 175"/>
                <a:gd name="f202" fmla="*/ f147 1 118"/>
                <a:gd name="f203" fmla="*/ f148 1 175"/>
                <a:gd name="f204" fmla="*/ f149 1 118"/>
                <a:gd name="f205" fmla="*/ f150 1 175"/>
                <a:gd name="f206" fmla="*/ f151 1 118"/>
                <a:gd name="f207" fmla="*/ f152 1 175"/>
                <a:gd name="f208" fmla="*/ f153 1 118"/>
                <a:gd name="f209" fmla="*/ f154 1 175"/>
                <a:gd name="f210" fmla="*/ f155 1 118"/>
                <a:gd name="f211" fmla="*/ f156 1 118"/>
                <a:gd name="f212" fmla="*/ f157 1 175"/>
                <a:gd name="f213" fmla="*/ f158 1 118"/>
                <a:gd name="f214" fmla="*/ f159 1 175"/>
                <a:gd name="f215" fmla="*/ f160 1 118"/>
                <a:gd name="f216" fmla="*/ f161 1 175"/>
                <a:gd name="f217" fmla="*/ f162 1 118"/>
                <a:gd name="f218" fmla="*/ f163 1 175"/>
                <a:gd name="f219" fmla="*/ f164 1 118"/>
                <a:gd name="f220" fmla="*/ f165 1 175"/>
                <a:gd name="f221" fmla="*/ f166 1 118"/>
                <a:gd name="f222" fmla="*/ f167 1 175"/>
                <a:gd name="f223" fmla="*/ 0 1 f112"/>
                <a:gd name="f224" fmla="*/ f106 1 f112"/>
                <a:gd name="f225" fmla="*/ 0 1 f113"/>
                <a:gd name="f226" fmla="*/ f107 1 f113"/>
                <a:gd name="f227" fmla="*/ f169 1 f112"/>
                <a:gd name="f228" fmla="*/ f170 1 f113"/>
                <a:gd name="f229" fmla="*/ f171 1 f112"/>
                <a:gd name="f230" fmla="*/ f172 1 f113"/>
                <a:gd name="f231" fmla="*/ f173 1 f112"/>
                <a:gd name="f232" fmla="*/ f174 1 f113"/>
                <a:gd name="f233" fmla="*/ f175 1 f112"/>
                <a:gd name="f234" fmla="*/ f176 1 f113"/>
                <a:gd name="f235" fmla="*/ f177 1 f112"/>
                <a:gd name="f236" fmla="*/ f178 1 f113"/>
                <a:gd name="f237" fmla="*/ f179 1 f112"/>
                <a:gd name="f238" fmla="*/ f180 1 f113"/>
                <a:gd name="f239" fmla="*/ f181 1 f112"/>
                <a:gd name="f240" fmla="*/ f182 1 f113"/>
                <a:gd name="f241" fmla="*/ f183 1 f113"/>
                <a:gd name="f242" fmla="*/ f184 1 f112"/>
                <a:gd name="f243" fmla="*/ f185 1 f113"/>
                <a:gd name="f244" fmla="*/ f186 1 f112"/>
                <a:gd name="f245" fmla="*/ f187 1 f113"/>
                <a:gd name="f246" fmla="*/ f188 1 f112"/>
                <a:gd name="f247" fmla="*/ f189 1 f113"/>
                <a:gd name="f248" fmla="*/ f190 1 f112"/>
                <a:gd name="f249" fmla="*/ f191 1 f113"/>
                <a:gd name="f250" fmla="*/ f192 1 f112"/>
                <a:gd name="f251" fmla="*/ f193 1 f113"/>
                <a:gd name="f252" fmla="*/ f194 1 f112"/>
                <a:gd name="f253" fmla="*/ f195 1 f113"/>
                <a:gd name="f254" fmla="*/ f196 1 f112"/>
                <a:gd name="f255" fmla="*/ f197 1 f113"/>
                <a:gd name="f256" fmla="*/ f198 1 f112"/>
                <a:gd name="f257" fmla="*/ f199 1 f113"/>
                <a:gd name="f258" fmla="*/ f200 1 f112"/>
                <a:gd name="f259" fmla="*/ f201 1 f113"/>
                <a:gd name="f260" fmla="*/ f202 1 f112"/>
                <a:gd name="f261" fmla="*/ f203 1 f113"/>
                <a:gd name="f262" fmla="*/ f204 1 f112"/>
                <a:gd name="f263" fmla="*/ f205 1 f113"/>
                <a:gd name="f264" fmla="*/ f206 1 f112"/>
                <a:gd name="f265" fmla="*/ f207 1 f113"/>
                <a:gd name="f266" fmla="*/ f208 1 f112"/>
                <a:gd name="f267" fmla="*/ f209 1 f113"/>
                <a:gd name="f268" fmla="*/ f210 1 f112"/>
                <a:gd name="f269" fmla="*/ f211 1 f112"/>
                <a:gd name="f270" fmla="*/ f212 1 f113"/>
                <a:gd name="f271" fmla="*/ f213 1 f112"/>
                <a:gd name="f272" fmla="*/ f214 1 f113"/>
                <a:gd name="f273" fmla="*/ f215 1 f112"/>
                <a:gd name="f274" fmla="*/ f216 1 f113"/>
                <a:gd name="f275" fmla="*/ f217 1 f112"/>
                <a:gd name="f276" fmla="*/ f218 1 f113"/>
                <a:gd name="f277" fmla="*/ f219 1 f112"/>
                <a:gd name="f278" fmla="*/ f220 1 f113"/>
                <a:gd name="f279" fmla="*/ f221 1 f112"/>
                <a:gd name="f280" fmla="*/ f222 1 f113"/>
                <a:gd name="f281" fmla="*/ f223 f103 1"/>
                <a:gd name="f282" fmla="*/ f224 f103 1"/>
                <a:gd name="f283" fmla="*/ f226 f104 1"/>
                <a:gd name="f284" fmla="*/ f225 f104 1"/>
                <a:gd name="f285" fmla="*/ f227 f103 1"/>
                <a:gd name="f286" fmla="*/ f228 f104 1"/>
                <a:gd name="f287" fmla="*/ f229 f103 1"/>
                <a:gd name="f288" fmla="*/ f230 f104 1"/>
                <a:gd name="f289" fmla="*/ f231 f103 1"/>
                <a:gd name="f290" fmla="*/ f232 f104 1"/>
                <a:gd name="f291" fmla="*/ f233 f103 1"/>
                <a:gd name="f292" fmla="*/ f234 f104 1"/>
                <a:gd name="f293" fmla="*/ f235 f103 1"/>
                <a:gd name="f294" fmla="*/ f236 f104 1"/>
                <a:gd name="f295" fmla="*/ f237 f103 1"/>
                <a:gd name="f296" fmla="*/ f238 f104 1"/>
                <a:gd name="f297" fmla="*/ f239 f103 1"/>
                <a:gd name="f298" fmla="*/ f240 f104 1"/>
                <a:gd name="f299" fmla="*/ f241 f104 1"/>
                <a:gd name="f300" fmla="*/ f242 f103 1"/>
                <a:gd name="f301" fmla="*/ f243 f104 1"/>
                <a:gd name="f302" fmla="*/ f244 f103 1"/>
                <a:gd name="f303" fmla="*/ f245 f104 1"/>
                <a:gd name="f304" fmla="*/ f246 f103 1"/>
                <a:gd name="f305" fmla="*/ f247 f104 1"/>
                <a:gd name="f306" fmla="*/ f248 f103 1"/>
                <a:gd name="f307" fmla="*/ f249 f104 1"/>
                <a:gd name="f308" fmla="*/ f250 f103 1"/>
                <a:gd name="f309" fmla="*/ f251 f104 1"/>
                <a:gd name="f310" fmla="*/ f252 f103 1"/>
                <a:gd name="f311" fmla="*/ f253 f104 1"/>
                <a:gd name="f312" fmla="*/ f254 f103 1"/>
                <a:gd name="f313" fmla="*/ f255 f104 1"/>
                <a:gd name="f314" fmla="*/ f256 f103 1"/>
                <a:gd name="f315" fmla="*/ f257 f104 1"/>
                <a:gd name="f316" fmla="*/ f258 f103 1"/>
                <a:gd name="f317" fmla="*/ f259 f104 1"/>
                <a:gd name="f318" fmla="*/ f260 f103 1"/>
                <a:gd name="f319" fmla="*/ f261 f104 1"/>
                <a:gd name="f320" fmla="*/ f262 f103 1"/>
                <a:gd name="f321" fmla="*/ f263 f104 1"/>
                <a:gd name="f322" fmla="*/ f264 f103 1"/>
                <a:gd name="f323" fmla="*/ f265 f104 1"/>
                <a:gd name="f324" fmla="*/ f266 f103 1"/>
                <a:gd name="f325" fmla="*/ f267 f104 1"/>
                <a:gd name="f326" fmla="*/ f268 f103 1"/>
                <a:gd name="f327" fmla="*/ f269 f103 1"/>
                <a:gd name="f328" fmla="*/ f270 f104 1"/>
                <a:gd name="f329" fmla="*/ f271 f103 1"/>
                <a:gd name="f330" fmla="*/ f272 f104 1"/>
                <a:gd name="f331" fmla="*/ f273 f103 1"/>
                <a:gd name="f332" fmla="*/ f274 f104 1"/>
                <a:gd name="f333" fmla="*/ f275 f103 1"/>
                <a:gd name="f334" fmla="*/ f276 f104 1"/>
                <a:gd name="f335" fmla="*/ f277 f103 1"/>
                <a:gd name="f336" fmla="*/ f278 f104 1"/>
                <a:gd name="f337" fmla="*/ f279 f103 1"/>
                <a:gd name="f338" fmla="*/ f280 f10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8">
                  <a:pos x="f285" y="f286"/>
                </a:cxn>
                <a:cxn ang="f168">
                  <a:pos x="f287" y="f288"/>
                </a:cxn>
                <a:cxn ang="f168">
                  <a:pos x="f289" y="f290"/>
                </a:cxn>
                <a:cxn ang="f168">
                  <a:pos x="f291" y="f292"/>
                </a:cxn>
                <a:cxn ang="f168">
                  <a:pos x="f293" y="f294"/>
                </a:cxn>
                <a:cxn ang="f168">
                  <a:pos x="f295" y="f296"/>
                </a:cxn>
                <a:cxn ang="f168">
                  <a:pos x="f297" y="f298"/>
                </a:cxn>
                <a:cxn ang="f168">
                  <a:pos x="f289" y="f299"/>
                </a:cxn>
                <a:cxn ang="f168">
                  <a:pos x="f300" y="f301"/>
                </a:cxn>
                <a:cxn ang="f168">
                  <a:pos x="f302" y="f303"/>
                </a:cxn>
                <a:cxn ang="f168">
                  <a:pos x="f304" y="f305"/>
                </a:cxn>
                <a:cxn ang="f168">
                  <a:pos x="f306" y="f307"/>
                </a:cxn>
                <a:cxn ang="f168">
                  <a:pos x="f308" y="f309"/>
                </a:cxn>
                <a:cxn ang="f168">
                  <a:pos x="f310" y="f311"/>
                </a:cxn>
                <a:cxn ang="f168">
                  <a:pos x="f312" y="f313"/>
                </a:cxn>
                <a:cxn ang="f168">
                  <a:pos x="f314" y="f315"/>
                </a:cxn>
                <a:cxn ang="f168">
                  <a:pos x="f316" y="f317"/>
                </a:cxn>
                <a:cxn ang="f168">
                  <a:pos x="f318" y="f319"/>
                </a:cxn>
                <a:cxn ang="f168">
                  <a:pos x="f320" y="f321"/>
                </a:cxn>
                <a:cxn ang="f168">
                  <a:pos x="f322" y="f323"/>
                </a:cxn>
                <a:cxn ang="f168">
                  <a:pos x="f324" y="f325"/>
                </a:cxn>
                <a:cxn ang="f168">
                  <a:pos x="f326" y="f323"/>
                </a:cxn>
                <a:cxn ang="f168">
                  <a:pos x="f327" y="f328"/>
                </a:cxn>
                <a:cxn ang="f168">
                  <a:pos x="f329" y="f330"/>
                </a:cxn>
                <a:cxn ang="f168">
                  <a:pos x="f285" y="f286"/>
                </a:cxn>
                <a:cxn ang="f168">
                  <a:pos x="f331" y="f332"/>
                </a:cxn>
                <a:cxn ang="f168">
                  <a:pos x="f333" y="f334"/>
                </a:cxn>
                <a:cxn ang="f168">
                  <a:pos x="f335" y="f336"/>
                </a:cxn>
                <a:cxn ang="f168">
                  <a:pos x="f337" y="f338"/>
                </a:cxn>
                <a:cxn ang="f168">
                  <a:pos x="f331" y="f332"/>
                </a:cxn>
              </a:cxnLst>
              <a:rect l="f281" t="f284" r="f282" b="f283"/>
              <a:pathLst>
                <a:path w="118" h="17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7" y="f20"/>
                  </a:cubicBezTo>
                  <a:cubicBezTo>
                    <a:pt x="f21" y="f22"/>
                    <a:pt x="f21" y="f23"/>
                    <a:pt x="f24" y="f25"/>
                  </a:cubicBezTo>
                  <a:cubicBezTo>
                    <a:pt x="f26" y="f27"/>
                    <a:pt x="f15" y="f28"/>
                    <a:pt x="f21" y="f29"/>
                  </a:cubicBezTo>
                  <a:cubicBezTo>
                    <a:pt x="f30" y="f31"/>
                    <a:pt x="f32" y="f33"/>
                    <a:pt x="f34" y="f13"/>
                  </a:cubicBezTo>
                  <a:cubicBezTo>
                    <a:pt x="f13" y="f35"/>
                    <a:pt x="f36" y="f37"/>
                    <a:pt x="f15" y="f38"/>
                  </a:cubicBezTo>
                  <a:cubicBezTo>
                    <a:pt x="f39" y="f40"/>
                    <a:pt x="f24" y="f41"/>
                    <a:pt x="f17" y="f42"/>
                  </a:cubicBezTo>
                  <a:cubicBezTo>
                    <a:pt x="f17" y="f43"/>
                    <a:pt x="f26" y="f44"/>
                    <a:pt x="f45" y="f46"/>
                  </a:cubicBezTo>
                  <a:cubicBezTo>
                    <a:pt x="f47" y="f5"/>
                    <a:pt x="f48" y="f46"/>
                    <a:pt x="f49" y="f50"/>
                  </a:cubicBezTo>
                  <a:cubicBezTo>
                    <a:pt x="f51" y="f52"/>
                    <a:pt x="f6" y="f43"/>
                    <a:pt x="f51" y="f53"/>
                  </a:cubicBezTo>
                  <a:cubicBezTo>
                    <a:pt x="f54" y="f12"/>
                    <a:pt x="f55" y="f56"/>
                    <a:pt x="f57" y="f10"/>
                  </a:cubicBezTo>
                  <a:cubicBezTo>
                    <a:pt x="f48" y="f12"/>
                    <a:pt x="f58" y="f59"/>
                    <a:pt x="f47" y="f59"/>
                  </a:cubicBezTo>
                  <a:cubicBezTo>
                    <a:pt x="f60" y="f53"/>
                    <a:pt x="f61" y="f12"/>
                    <a:pt x="f62" y="f41"/>
                  </a:cubicBezTo>
                  <a:cubicBezTo>
                    <a:pt x="f63" y="f64"/>
                    <a:pt x="f33" y="f65"/>
                    <a:pt x="f11" y="f39"/>
                  </a:cubicBezTo>
                  <a:cubicBezTo>
                    <a:pt x="f66" y="f36"/>
                    <a:pt x="f31" y="f67"/>
                    <a:pt x="f68" y="f68"/>
                  </a:cubicBezTo>
                  <a:cubicBezTo>
                    <a:pt x="f69" y="f54"/>
                    <a:pt x="f70" y="f71"/>
                    <a:pt x="f18" y="f6"/>
                  </a:cubicBezTo>
                  <a:cubicBezTo>
                    <a:pt x="f72" y="f51"/>
                    <a:pt x="f73" y="f51"/>
                    <a:pt x="f38" y="f74"/>
                  </a:cubicBezTo>
                  <a:cubicBezTo>
                    <a:pt x="f75" y="f76"/>
                    <a:pt x="f77" y="f78"/>
                    <a:pt x="f12" y="f79"/>
                  </a:cubicBezTo>
                  <a:cubicBezTo>
                    <a:pt x="f59" y="f80"/>
                    <a:pt x="f81" y="f82"/>
                    <a:pt x="f53" y="f83"/>
                  </a:cubicBezTo>
                  <a:cubicBezTo>
                    <a:pt x="f84" y="f85"/>
                    <a:pt x="f86" y="f7"/>
                    <a:pt x="f52" y="f7"/>
                  </a:cubicBezTo>
                  <a:cubicBezTo>
                    <a:pt x="f87" y="f7"/>
                    <a:pt x="f5" y="f85"/>
                    <a:pt x="f5" y="f83"/>
                  </a:cubicBezTo>
                  <a:cubicBezTo>
                    <a:pt x="f5" y="f88"/>
                    <a:pt x="f89" y="f90"/>
                    <a:pt x="f86" y="f91"/>
                  </a:cubicBezTo>
                  <a:cubicBezTo>
                    <a:pt x="f81" y="f92"/>
                    <a:pt x="f56" y="f93"/>
                    <a:pt x="f94" y="f95"/>
                  </a:cubicBezTo>
                  <a:cubicBezTo>
                    <a:pt x="f14" y="f55"/>
                    <a:pt x="f96" y="f97"/>
                    <a:pt x="f8" y="f9"/>
                  </a:cubicBezTo>
                  <a:close/>
                  <a:moveTo>
                    <a:pt x="f16" y="f23"/>
                  </a:moveTo>
                  <a:cubicBezTo>
                    <a:pt x="f16" y="f69"/>
                    <a:pt x="f64" y="f66"/>
                    <a:pt x="f73" y="f66"/>
                  </a:cubicBezTo>
                  <a:cubicBezTo>
                    <a:pt x="f98" y="f66"/>
                    <a:pt x="f99" y="f47"/>
                    <a:pt x="f99" y="f67"/>
                  </a:cubicBezTo>
                  <a:cubicBezTo>
                    <a:pt x="f99" y="f34"/>
                    <a:pt x="f98" y="f22"/>
                    <a:pt x="f100" y="f22"/>
                  </a:cubicBezTo>
                  <a:cubicBezTo>
                    <a:pt x="f101" y="f22"/>
                    <a:pt x="f16" y="f32"/>
                    <a:pt x="f16" y="f23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70;p40">
            <a:extLst>
              <a:ext uri="{FF2B5EF4-FFF2-40B4-BE49-F238E27FC236}">
                <a16:creationId xmlns:a16="http://schemas.microsoft.com/office/drawing/2014/main" id="{F1ECC333-F913-61F0-6ACC-FB3BB419F77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>
                <a:solidFill>
                  <a:srgbClr val="A72424"/>
                </a:solidFill>
              </a:rPr>
              <a:t>mARS</a:t>
            </a:r>
          </a:p>
        </p:txBody>
      </p:sp>
      <p:sp>
        <p:nvSpPr>
          <p:cNvPr id="3" name="Google Shape;371;p40">
            <a:extLst>
              <a:ext uri="{FF2B5EF4-FFF2-40B4-BE49-F238E27FC236}">
                <a16:creationId xmlns:a16="http://schemas.microsoft.com/office/drawing/2014/main" id="{3E631EA2-3360-FA15-8139-18F94E4DF19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510652" y="2002846"/>
            <a:ext cx="2191204" cy="776700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en-US">
                <a:solidFill>
                  <a:srgbClr val="A72424"/>
                </a:solidFill>
              </a:rPr>
              <a:t>Despite being red, Mars is actually a very cold place</a:t>
            </a:r>
          </a:p>
        </p:txBody>
      </p:sp>
      <p:sp>
        <p:nvSpPr>
          <p:cNvPr id="4" name="Google Shape;372;p40">
            <a:extLst>
              <a:ext uri="{FF2B5EF4-FFF2-40B4-BE49-F238E27FC236}">
                <a16:creationId xmlns:a16="http://schemas.microsoft.com/office/drawing/2014/main" id="{87B92094-4662-B02C-90B0-AAC9DBDCD4B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750478" y="1568726"/>
            <a:ext cx="2191204" cy="527700"/>
          </a:xfrm>
        </p:spPr>
        <p:txBody>
          <a:bodyPr anchor="ctr"/>
          <a:lstStyle/>
          <a:p>
            <a:pPr lvl="0"/>
            <a:r>
              <a:rPr lang="en-US" sz="2500">
                <a:solidFill>
                  <a:srgbClr val="A72424"/>
                </a:solidFill>
              </a:rPr>
              <a:t>nEPTUNE</a:t>
            </a:r>
          </a:p>
        </p:txBody>
      </p:sp>
      <p:sp>
        <p:nvSpPr>
          <p:cNvPr id="5" name="Google Shape;373;p40">
            <a:extLst>
              <a:ext uri="{FF2B5EF4-FFF2-40B4-BE49-F238E27FC236}">
                <a16:creationId xmlns:a16="http://schemas.microsoft.com/office/drawing/2014/main" id="{3A726CA1-9455-2104-05C8-544751360D6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750478" y="2002846"/>
            <a:ext cx="2191204" cy="776700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en-US">
                <a:solidFill>
                  <a:srgbClr val="A72424"/>
                </a:solidFill>
              </a:rPr>
              <a:t>Neptune is the farthest planet from the Sun</a:t>
            </a:r>
          </a:p>
        </p:txBody>
      </p:sp>
      <p:sp>
        <p:nvSpPr>
          <p:cNvPr id="6" name="Google Shape;374;p40">
            <a:extLst>
              <a:ext uri="{FF2B5EF4-FFF2-40B4-BE49-F238E27FC236}">
                <a16:creationId xmlns:a16="http://schemas.microsoft.com/office/drawing/2014/main" id="{70DE4AE4-28FA-7CE9-3288-0609032E4F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anchor="ctr"/>
          <a:lstStyle/>
          <a:p>
            <a:pPr lvl="0"/>
            <a:r>
              <a:rPr lang="en-US">
                <a:solidFill>
                  <a:srgbClr val="AD3333"/>
                </a:solidFill>
              </a:rPr>
              <a:t>gUIDING PRINCIPLES</a:t>
            </a:r>
          </a:p>
        </p:txBody>
      </p:sp>
      <p:sp>
        <p:nvSpPr>
          <p:cNvPr id="7" name="Google Shape;375;p40">
            <a:extLst>
              <a:ext uri="{FF2B5EF4-FFF2-40B4-BE49-F238E27FC236}">
                <a16:creationId xmlns:a16="http://schemas.microsoft.com/office/drawing/2014/main" id="{635A11FA-7D74-D1A8-C837-C3BBE6E9C9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0661" y="3118250"/>
            <a:ext cx="2191204" cy="527700"/>
          </a:xfrm>
        </p:spPr>
        <p:txBody>
          <a:bodyPr anchor="ctr"/>
          <a:lstStyle/>
          <a:p>
            <a:pPr lvl="0"/>
            <a:r>
              <a:rPr lang="en-US" sz="2500">
                <a:solidFill>
                  <a:srgbClr val="A72424"/>
                </a:solidFill>
              </a:rPr>
              <a:t>vENUS</a:t>
            </a:r>
          </a:p>
        </p:txBody>
      </p:sp>
      <p:sp>
        <p:nvSpPr>
          <p:cNvPr id="8" name="Google Shape;376;p40">
            <a:extLst>
              <a:ext uri="{FF2B5EF4-FFF2-40B4-BE49-F238E27FC236}">
                <a16:creationId xmlns:a16="http://schemas.microsoft.com/office/drawing/2014/main" id="{5975B201-789B-5D84-976A-670571C57E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510671" y="3552370"/>
            <a:ext cx="2191204" cy="776700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en-US">
                <a:solidFill>
                  <a:srgbClr val="A72424"/>
                </a:solidFill>
              </a:rPr>
              <a:t>Venus has extremely high temperatures and a toxic atmosphere</a:t>
            </a:r>
          </a:p>
        </p:txBody>
      </p:sp>
      <p:sp>
        <p:nvSpPr>
          <p:cNvPr id="9" name="Google Shape;377;p40">
            <a:extLst>
              <a:ext uri="{FF2B5EF4-FFF2-40B4-BE49-F238E27FC236}">
                <a16:creationId xmlns:a16="http://schemas.microsoft.com/office/drawing/2014/main" id="{44AB1166-EFDA-81E5-0121-1942E2C3F6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750497" y="3118250"/>
            <a:ext cx="2191204" cy="527700"/>
          </a:xfrm>
        </p:spPr>
        <p:txBody>
          <a:bodyPr anchor="ctr"/>
          <a:lstStyle/>
          <a:p>
            <a:pPr lvl="0"/>
            <a:r>
              <a:rPr lang="en-US" sz="2500">
                <a:solidFill>
                  <a:srgbClr val="A72424"/>
                </a:solidFill>
              </a:rPr>
              <a:t>mERCURY</a:t>
            </a:r>
          </a:p>
        </p:txBody>
      </p:sp>
      <p:sp>
        <p:nvSpPr>
          <p:cNvPr id="10" name="Google Shape;378;p40">
            <a:extLst>
              <a:ext uri="{FF2B5EF4-FFF2-40B4-BE49-F238E27FC236}">
                <a16:creationId xmlns:a16="http://schemas.microsoft.com/office/drawing/2014/main" id="{5B4EB1C1-3D36-3115-4240-C8E69C00E7D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750506" y="3552370"/>
            <a:ext cx="2191204" cy="776700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en-US">
                <a:solidFill>
                  <a:srgbClr val="A72424"/>
                </a:solidFill>
              </a:rPr>
              <a:t>Mercury is the closest planet to the Sun and the smallest one</a:t>
            </a:r>
          </a:p>
        </p:txBody>
      </p:sp>
      <p:cxnSp>
        <p:nvCxnSpPr>
          <p:cNvPr id="11" name="Google Shape;379;p40">
            <a:extLst>
              <a:ext uri="{FF2B5EF4-FFF2-40B4-BE49-F238E27FC236}">
                <a16:creationId xmlns:a16="http://schemas.microsoft.com/office/drawing/2014/main" id="{C5FFB1A1-109C-47EB-8B21-B2E79DD5BB2E}"/>
              </a:ext>
            </a:extLst>
          </p:cNvPr>
          <p:cNvCxnSpPr/>
          <p:nvPr/>
        </p:nvCxnSpPr>
        <p:spPr>
          <a:xfrm>
            <a:off x="-14328" y="294372"/>
            <a:ext cx="1998603" cy="0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round/>
          </a:ln>
        </p:spPr>
      </p:cxnSp>
      <p:grpSp>
        <p:nvGrpSpPr>
          <p:cNvPr id="12" name="Grupo 28">
            <a:extLst>
              <a:ext uri="{FF2B5EF4-FFF2-40B4-BE49-F238E27FC236}">
                <a16:creationId xmlns:a16="http://schemas.microsoft.com/office/drawing/2014/main" id="{77930ADD-F543-3FC8-2871-A7F01619BAD4}"/>
              </a:ext>
            </a:extLst>
          </p:cNvPr>
          <p:cNvGrpSpPr/>
          <p:nvPr/>
        </p:nvGrpSpPr>
        <p:grpSpPr>
          <a:xfrm>
            <a:off x="8034476" y="-7991"/>
            <a:ext cx="1109523" cy="1211816"/>
            <a:chOff x="8034476" y="-7991"/>
            <a:chExt cx="1109523" cy="121181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AD41FCDA-969D-4321-5951-7DBC5FAE858C}"/>
                </a:ext>
              </a:extLst>
            </p:cNvPr>
            <p:cNvSpPr/>
            <p:nvPr/>
          </p:nvSpPr>
          <p:spPr>
            <a:xfrm>
              <a:off x="8379689" y="45994"/>
              <a:ext cx="764310" cy="3210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39"/>
                <a:gd name="f7" fmla="val 352"/>
                <a:gd name="f8" fmla="val 414"/>
                <a:gd name="f9" fmla="val 312"/>
                <a:gd name="f10" fmla="val 428"/>
                <a:gd name="f11" fmla="val 333"/>
                <a:gd name="f12" fmla="val 427"/>
                <a:gd name="f13" fmla="val 332"/>
                <a:gd name="f14" fmla="val 450"/>
                <a:gd name="f15" fmla="val 313"/>
                <a:gd name="f16" fmla="val 475"/>
                <a:gd name="f17" fmla="val 292"/>
                <a:gd name="f18" fmla="val 501"/>
                <a:gd name="f19" fmla="val 272"/>
                <a:gd name="f20" fmla="val 526"/>
                <a:gd name="f21" fmla="val 250"/>
                <a:gd name="f22" fmla="val 539"/>
                <a:gd name="f23" fmla="val 239"/>
                <a:gd name="f24" fmla="val 551"/>
                <a:gd name="f25" fmla="val 238"/>
                <a:gd name="f26" fmla="val 566"/>
                <a:gd name="f27" fmla="val 245"/>
                <a:gd name="f28" fmla="val 572"/>
                <a:gd name="f29" fmla="val 248"/>
                <a:gd name="f30" fmla="val 580"/>
                <a:gd name="f31" fmla="val 246"/>
                <a:gd name="f32" fmla="val 588"/>
                <a:gd name="f33" fmla="val 247"/>
                <a:gd name="f34" fmla="val 240"/>
                <a:gd name="f35" fmla="val 590"/>
                <a:gd name="f36" fmla="val 231"/>
                <a:gd name="f37" fmla="val 225"/>
                <a:gd name="f38" fmla="val 582"/>
                <a:gd name="f39" fmla="val 211"/>
                <a:gd name="f40" fmla="val 587"/>
                <a:gd name="f41" fmla="val 203"/>
                <a:gd name="f42" fmla="val 597"/>
                <a:gd name="f43" fmla="val 192"/>
                <a:gd name="f44" fmla="val 637"/>
                <a:gd name="f45" fmla="val 152"/>
                <a:gd name="f46" fmla="val 676"/>
                <a:gd name="f47" fmla="val 111"/>
                <a:gd name="f48" fmla="val 715"/>
                <a:gd name="f49" fmla="val 70"/>
                <a:gd name="f50" fmla="val 746"/>
                <a:gd name="f51" fmla="val 37"/>
                <a:gd name="f52" fmla="val 782"/>
                <a:gd name="f53" fmla="val 13"/>
                <a:gd name="f54" fmla="val 828"/>
                <a:gd name="f55" fmla="val 832"/>
                <a:gd name="f56" fmla="val 21"/>
                <a:gd name="f57" fmla="val 835"/>
                <a:gd name="f58" fmla="val 41"/>
                <a:gd name="f59" fmla="val 63"/>
                <a:gd name="f60" fmla="val 777"/>
                <a:gd name="f61" fmla="val 77"/>
                <a:gd name="f62" fmla="val 743"/>
                <a:gd name="f63" fmla="val 129"/>
                <a:gd name="f64" fmla="val 699"/>
                <a:gd name="f65" fmla="val 168"/>
                <a:gd name="f66" fmla="val 639"/>
                <a:gd name="f67" fmla="val 220"/>
                <a:gd name="f68" fmla="val 577"/>
                <a:gd name="f69" fmla="val 269"/>
                <a:gd name="f70" fmla="val 506"/>
                <a:gd name="f71" fmla="val 305"/>
                <a:gd name="f72" fmla="val 437"/>
                <a:gd name="f73" fmla="val 340"/>
                <a:gd name="f74" fmla="val 367"/>
                <a:gd name="f75" fmla="val 290"/>
                <a:gd name="f76" fmla="val 335"/>
                <a:gd name="f77" fmla="val 226"/>
                <a:gd name="f78" fmla="val 321"/>
                <a:gd name="f79" fmla="val 159"/>
                <a:gd name="f80" fmla="val 324"/>
                <a:gd name="f81" fmla="val 93"/>
                <a:gd name="f82" fmla="val 331"/>
                <a:gd name="f83" fmla="val 334"/>
                <a:gd name="f84" fmla="val 33"/>
                <a:gd name="f85" fmla="val 338"/>
                <a:gd name="f86" fmla="val 339"/>
                <a:gd name="f87" fmla="val 7"/>
                <a:gd name="f88" fmla="val 326"/>
                <a:gd name="f89" fmla="val 121"/>
                <a:gd name="f90" fmla="val 300"/>
                <a:gd name="f91" fmla="val 222"/>
                <a:gd name="f92" fmla="val 293"/>
                <a:gd name="f93" fmla="val 325"/>
                <a:gd name="f94" fmla="val 314"/>
                <a:gd name="f95" fmla="val 353"/>
                <a:gd name="f96" fmla="val 320"/>
                <a:gd name="f97" fmla="val 383"/>
                <a:gd name="f98" fmla="+- 0 0 -90"/>
                <a:gd name="f99" fmla="*/ f3 1 839"/>
                <a:gd name="f100" fmla="*/ f4 1 352"/>
                <a:gd name="f101" fmla="val f5"/>
                <a:gd name="f102" fmla="val f6"/>
                <a:gd name="f103" fmla="val f7"/>
                <a:gd name="f104" fmla="*/ f98 f0 1"/>
                <a:gd name="f105" fmla="+- f103 0 f101"/>
                <a:gd name="f106" fmla="+- f102 0 f101"/>
                <a:gd name="f107" fmla="*/ f104 1 f2"/>
                <a:gd name="f108" fmla="*/ f106 1 839"/>
                <a:gd name="f109" fmla="*/ f105 1 352"/>
                <a:gd name="f110" fmla="*/ 414 f106 1"/>
                <a:gd name="f111" fmla="*/ 312 f105 1"/>
                <a:gd name="f112" fmla="*/ 450 f106 1"/>
                <a:gd name="f113" fmla="*/ 313 f105 1"/>
                <a:gd name="f114" fmla="*/ 526 f106 1"/>
                <a:gd name="f115" fmla="*/ 250 f105 1"/>
                <a:gd name="f116" fmla="*/ 566 f106 1"/>
                <a:gd name="f117" fmla="*/ 245 f105 1"/>
                <a:gd name="f118" fmla="*/ 588 f106 1"/>
                <a:gd name="f119" fmla="*/ 247 f105 1"/>
                <a:gd name="f120" fmla="*/ 225 f105 1"/>
                <a:gd name="f121" fmla="*/ 597 f106 1"/>
                <a:gd name="f122" fmla="*/ 192 f105 1"/>
                <a:gd name="f123" fmla="*/ 715 f106 1"/>
                <a:gd name="f124" fmla="*/ 70 f105 1"/>
                <a:gd name="f125" fmla="*/ 828 f106 1"/>
                <a:gd name="f126" fmla="*/ 0 f105 1"/>
                <a:gd name="f127" fmla="*/ 839 f106 1"/>
                <a:gd name="f128" fmla="*/ 63 f105 1"/>
                <a:gd name="f129" fmla="*/ 699 f106 1"/>
                <a:gd name="f130" fmla="*/ 168 f105 1"/>
                <a:gd name="f131" fmla="*/ 506 f106 1"/>
                <a:gd name="f132" fmla="*/ 305 f105 1"/>
                <a:gd name="f133" fmla="*/ 290 f106 1"/>
                <a:gd name="f134" fmla="*/ 335 f105 1"/>
                <a:gd name="f135" fmla="*/ 93 f106 1"/>
                <a:gd name="f136" fmla="*/ 331 f105 1"/>
                <a:gd name="f137" fmla="*/ 0 f106 1"/>
                <a:gd name="f138" fmla="*/ 339 f105 1"/>
                <a:gd name="f139" fmla="*/ 21 f106 1"/>
                <a:gd name="f140" fmla="*/ 324 f105 1"/>
                <a:gd name="f141" fmla="*/ 325 f106 1"/>
                <a:gd name="f142" fmla="*/ 314 f105 1"/>
                <a:gd name="f143" fmla="+- f107 0 f1"/>
                <a:gd name="f144" fmla="*/ f110 1 839"/>
                <a:gd name="f145" fmla="*/ f111 1 352"/>
                <a:gd name="f146" fmla="*/ f112 1 839"/>
                <a:gd name="f147" fmla="*/ f113 1 352"/>
                <a:gd name="f148" fmla="*/ f114 1 839"/>
                <a:gd name="f149" fmla="*/ f115 1 352"/>
                <a:gd name="f150" fmla="*/ f116 1 839"/>
                <a:gd name="f151" fmla="*/ f117 1 352"/>
                <a:gd name="f152" fmla="*/ f118 1 839"/>
                <a:gd name="f153" fmla="*/ f119 1 352"/>
                <a:gd name="f154" fmla="*/ f120 1 352"/>
                <a:gd name="f155" fmla="*/ f121 1 839"/>
                <a:gd name="f156" fmla="*/ f122 1 352"/>
                <a:gd name="f157" fmla="*/ f123 1 839"/>
                <a:gd name="f158" fmla="*/ f124 1 352"/>
                <a:gd name="f159" fmla="*/ f125 1 839"/>
                <a:gd name="f160" fmla="*/ f126 1 352"/>
                <a:gd name="f161" fmla="*/ f127 1 839"/>
                <a:gd name="f162" fmla="*/ f128 1 352"/>
                <a:gd name="f163" fmla="*/ f129 1 839"/>
                <a:gd name="f164" fmla="*/ f130 1 352"/>
                <a:gd name="f165" fmla="*/ f131 1 839"/>
                <a:gd name="f166" fmla="*/ f132 1 352"/>
                <a:gd name="f167" fmla="*/ f133 1 839"/>
                <a:gd name="f168" fmla="*/ f134 1 352"/>
                <a:gd name="f169" fmla="*/ f135 1 839"/>
                <a:gd name="f170" fmla="*/ f136 1 352"/>
                <a:gd name="f171" fmla="*/ f137 1 839"/>
                <a:gd name="f172" fmla="*/ f138 1 352"/>
                <a:gd name="f173" fmla="*/ f139 1 839"/>
                <a:gd name="f174" fmla="*/ f140 1 352"/>
                <a:gd name="f175" fmla="*/ f141 1 839"/>
                <a:gd name="f176" fmla="*/ f142 1 352"/>
                <a:gd name="f177" fmla="*/ 0 1 f108"/>
                <a:gd name="f178" fmla="*/ f102 1 f108"/>
                <a:gd name="f179" fmla="*/ 0 1 f109"/>
                <a:gd name="f180" fmla="*/ f103 1 f109"/>
                <a:gd name="f181" fmla="*/ f144 1 f108"/>
                <a:gd name="f182" fmla="*/ f145 1 f109"/>
                <a:gd name="f183" fmla="*/ f146 1 f108"/>
                <a:gd name="f184" fmla="*/ f147 1 f109"/>
                <a:gd name="f185" fmla="*/ f148 1 f108"/>
                <a:gd name="f186" fmla="*/ f149 1 f109"/>
                <a:gd name="f187" fmla="*/ f150 1 f108"/>
                <a:gd name="f188" fmla="*/ f151 1 f109"/>
                <a:gd name="f189" fmla="*/ f152 1 f108"/>
                <a:gd name="f190" fmla="*/ f153 1 f109"/>
                <a:gd name="f191" fmla="*/ f154 1 f109"/>
                <a:gd name="f192" fmla="*/ f155 1 f108"/>
                <a:gd name="f193" fmla="*/ f156 1 f109"/>
                <a:gd name="f194" fmla="*/ f157 1 f108"/>
                <a:gd name="f195" fmla="*/ f158 1 f109"/>
                <a:gd name="f196" fmla="*/ f159 1 f108"/>
                <a:gd name="f197" fmla="*/ f160 1 f109"/>
                <a:gd name="f198" fmla="*/ f161 1 f108"/>
                <a:gd name="f199" fmla="*/ f162 1 f109"/>
                <a:gd name="f200" fmla="*/ f163 1 f108"/>
                <a:gd name="f201" fmla="*/ f164 1 f109"/>
                <a:gd name="f202" fmla="*/ f165 1 f108"/>
                <a:gd name="f203" fmla="*/ f166 1 f109"/>
                <a:gd name="f204" fmla="*/ f167 1 f108"/>
                <a:gd name="f205" fmla="*/ f168 1 f109"/>
                <a:gd name="f206" fmla="*/ f169 1 f108"/>
                <a:gd name="f207" fmla="*/ f170 1 f109"/>
                <a:gd name="f208" fmla="*/ f171 1 f108"/>
                <a:gd name="f209" fmla="*/ f172 1 f109"/>
                <a:gd name="f210" fmla="*/ f173 1 f108"/>
                <a:gd name="f211" fmla="*/ f174 1 f109"/>
                <a:gd name="f212" fmla="*/ f175 1 f108"/>
                <a:gd name="f213" fmla="*/ f176 1 f109"/>
                <a:gd name="f214" fmla="*/ f177 f99 1"/>
                <a:gd name="f215" fmla="*/ f178 f99 1"/>
                <a:gd name="f216" fmla="*/ f180 f100 1"/>
                <a:gd name="f217" fmla="*/ f179 f100 1"/>
                <a:gd name="f218" fmla="*/ f181 f99 1"/>
                <a:gd name="f219" fmla="*/ f182 f100 1"/>
                <a:gd name="f220" fmla="*/ f183 f99 1"/>
                <a:gd name="f221" fmla="*/ f184 f100 1"/>
                <a:gd name="f222" fmla="*/ f185 f99 1"/>
                <a:gd name="f223" fmla="*/ f186 f100 1"/>
                <a:gd name="f224" fmla="*/ f187 f99 1"/>
                <a:gd name="f225" fmla="*/ f188 f100 1"/>
                <a:gd name="f226" fmla="*/ f189 f99 1"/>
                <a:gd name="f227" fmla="*/ f190 f100 1"/>
                <a:gd name="f228" fmla="*/ f191 f100 1"/>
                <a:gd name="f229" fmla="*/ f192 f99 1"/>
                <a:gd name="f230" fmla="*/ f193 f100 1"/>
                <a:gd name="f231" fmla="*/ f194 f99 1"/>
                <a:gd name="f232" fmla="*/ f195 f100 1"/>
                <a:gd name="f233" fmla="*/ f196 f99 1"/>
                <a:gd name="f234" fmla="*/ f197 f100 1"/>
                <a:gd name="f235" fmla="*/ f198 f99 1"/>
                <a:gd name="f236" fmla="*/ f199 f100 1"/>
                <a:gd name="f237" fmla="*/ f200 f99 1"/>
                <a:gd name="f238" fmla="*/ f201 f100 1"/>
                <a:gd name="f239" fmla="*/ f202 f99 1"/>
                <a:gd name="f240" fmla="*/ f203 f100 1"/>
                <a:gd name="f241" fmla="*/ f204 f99 1"/>
                <a:gd name="f242" fmla="*/ f205 f100 1"/>
                <a:gd name="f243" fmla="*/ f206 f99 1"/>
                <a:gd name="f244" fmla="*/ f207 f100 1"/>
                <a:gd name="f245" fmla="*/ f208 f99 1"/>
                <a:gd name="f246" fmla="*/ f209 f100 1"/>
                <a:gd name="f247" fmla="*/ f210 f99 1"/>
                <a:gd name="f248" fmla="*/ f211 f100 1"/>
                <a:gd name="f249" fmla="*/ f212 f99 1"/>
                <a:gd name="f250" fmla="*/ f213 f10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3">
                  <a:pos x="f218" y="f219"/>
                </a:cxn>
                <a:cxn ang="f143">
                  <a:pos x="f220" y="f221"/>
                </a:cxn>
                <a:cxn ang="f143">
                  <a:pos x="f222" y="f223"/>
                </a:cxn>
                <a:cxn ang="f143">
                  <a:pos x="f224" y="f225"/>
                </a:cxn>
                <a:cxn ang="f143">
                  <a:pos x="f226" y="f227"/>
                </a:cxn>
                <a:cxn ang="f143">
                  <a:pos x="f226" y="f228"/>
                </a:cxn>
                <a:cxn ang="f143">
                  <a:pos x="f229" y="f230"/>
                </a:cxn>
                <a:cxn ang="f143">
                  <a:pos x="f231" y="f232"/>
                </a:cxn>
                <a:cxn ang="f143">
                  <a:pos x="f233" y="f234"/>
                </a:cxn>
                <a:cxn ang="f143">
                  <a:pos x="f235" y="f236"/>
                </a:cxn>
                <a:cxn ang="f143">
                  <a:pos x="f237" y="f238"/>
                </a:cxn>
                <a:cxn ang="f143">
                  <a:pos x="f239" y="f240"/>
                </a:cxn>
                <a:cxn ang="f143">
                  <a:pos x="f241" y="f242"/>
                </a:cxn>
                <a:cxn ang="f143">
                  <a:pos x="f243" y="f244"/>
                </a:cxn>
                <a:cxn ang="f143">
                  <a:pos x="f245" y="f246"/>
                </a:cxn>
                <a:cxn ang="f143">
                  <a:pos x="f247" y="f248"/>
                </a:cxn>
                <a:cxn ang="f143">
                  <a:pos x="f249" y="f250"/>
                </a:cxn>
                <a:cxn ang="f143">
                  <a:pos x="f218" y="f219"/>
                </a:cxn>
              </a:cxnLst>
              <a:rect l="f214" t="f217" r="f215" b="f216"/>
              <a:pathLst>
                <a:path w="839" h="352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2" y="f34"/>
                    <a:pt x="f35" y="f36"/>
                    <a:pt x="f32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"/>
                  </a:cubicBezTo>
                  <a:cubicBezTo>
                    <a:pt x="f55" y="f56"/>
                    <a:pt x="f57" y="f58"/>
                    <a:pt x="f6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59" y="f83"/>
                    <a:pt x="f84" y="f85"/>
                    <a:pt x="f5" y="f86"/>
                  </a:cubicBezTo>
                  <a:cubicBezTo>
                    <a:pt x="f87" y="f11"/>
                    <a:pt x="f53" y="f88"/>
                    <a:pt x="f56" y="f80"/>
                  </a:cubicBezTo>
                  <a:cubicBezTo>
                    <a:pt x="f89" y="f90"/>
                    <a:pt x="f91" y="f92"/>
                    <a:pt x="f93" y="f94"/>
                  </a:cubicBezTo>
                  <a:cubicBezTo>
                    <a:pt x="f95" y="f96"/>
                    <a:pt x="f97" y="f15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F7D870A5-F8FD-F0B8-0953-B730E7B94A67}"/>
                </a:ext>
              </a:extLst>
            </p:cNvPr>
            <p:cNvSpPr/>
            <p:nvPr/>
          </p:nvSpPr>
          <p:spPr>
            <a:xfrm>
              <a:off x="8484818" y="368484"/>
              <a:ext cx="326751" cy="2940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9"/>
                <a:gd name="f7" fmla="val 323"/>
                <a:gd name="f8" fmla="val 116"/>
                <a:gd name="f9" fmla="val 357"/>
                <a:gd name="f10" fmla="val 118"/>
                <a:gd name="f11" fmla="val 354"/>
                <a:gd name="f12" fmla="val 124"/>
                <a:gd name="f13" fmla="val 348"/>
                <a:gd name="f14" fmla="val 133"/>
                <a:gd name="f15" fmla="val 324"/>
                <a:gd name="f16" fmla="val 107"/>
                <a:gd name="f17" fmla="val 302"/>
                <a:gd name="f18" fmla="val 83"/>
                <a:gd name="f19" fmla="val 276"/>
                <a:gd name="f20" fmla="val 55"/>
                <a:gd name="f21" fmla="val 261"/>
                <a:gd name="f22" fmla="val 85"/>
                <a:gd name="f23" fmla="val 245"/>
                <a:gd name="f24" fmla="val 114"/>
                <a:gd name="f25" fmla="val 234"/>
                <a:gd name="f26" fmla="val 146"/>
                <a:gd name="f27" fmla="val 230"/>
                <a:gd name="f28" fmla="val 158"/>
                <a:gd name="f29" fmla="val 235"/>
                <a:gd name="f30" fmla="val 175"/>
                <a:gd name="f31" fmla="val 239"/>
                <a:gd name="f32" fmla="val 188"/>
                <a:gd name="f33" fmla="val 251"/>
                <a:gd name="f34" fmla="val 271"/>
                <a:gd name="f35" fmla="val 274"/>
                <a:gd name="f36" fmla="val 309"/>
                <a:gd name="f37" fmla="val 303"/>
                <a:gd name="f38" fmla="val 287"/>
                <a:gd name="f39" fmla="val 315"/>
                <a:gd name="f40" fmla="val 273"/>
                <a:gd name="f41" fmla="val 305"/>
                <a:gd name="f42" fmla="val 263"/>
                <a:gd name="f43" fmla="val 289"/>
                <a:gd name="f44" fmla="val 247"/>
                <a:gd name="f45" fmla="val 262"/>
                <a:gd name="f46" fmla="val 232"/>
                <a:gd name="f47" fmla="val 215"/>
                <a:gd name="f48" fmla="val 205"/>
                <a:gd name="f49" fmla="val 213"/>
                <a:gd name="f50" fmla="val 211"/>
                <a:gd name="f51" fmla="val 209"/>
                <a:gd name="f52" fmla="val 310"/>
                <a:gd name="f53" fmla="val 199"/>
                <a:gd name="f54" fmla="val 191"/>
                <a:gd name="f55" fmla="val 311"/>
                <a:gd name="f56" fmla="val 281"/>
                <a:gd name="f57" fmla="val 253"/>
                <a:gd name="f58" fmla="val 224"/>
                <a:gd name="f59" fmla="val 159"/>
                <a:gd name="f60" fmla="val 250"/>
                <a:gd name="f61" fmla="val 121"/>
                <a:gd name="f62" fmla="val 117"/>
                <a:gd name="f63" fmla="val 321"/>
                <a:gd name="f64" fmla="val 112"/>
                <a:gd name="f65" fmla="val 320"/>
                <a:gd name="f66" fmla="val 109"/>
                <a:gd name="f67" fmla="val 318"/>
                <a:gd name="f68" fmla="val 106"/>
                <a:gd name="f69" fmla="val 317"/>
                <a:gd name="f70" fmla="val 101"/>
                <a:gd name="f71" fmla="val 256"/>
                <a:gd name="f72" fmla="val 161"/>
                <a:gd name="f73" fmla="val 221"/>
                <a:gd name="f74" fmla="val 202"/>
                <a:gd name="f75" fmla="val 183"/>
                <a:gd name="f76" fmla="val 200"/>
                <a:gd name="f77" fmla="val 181"/>
                <a:gd name="f78" fmla="val 198"/>
                <a:gd name="f79" fmla="val 178"/>
                <a:gd name="f80" fmla="val 189"/>
                <a:gd name="f81" fmla="val 212"/>
                <a:gd name="f82" fmla="val 120"/>
                <a:gd name="f83" fmla="val 237"/>
                <a:gd name="f84" fmla="val 97"/>
                <a:gd name="f85" fmla="val 264"/>
                <a:gd name="f86" fmla="val 72"/>
                <a:gd name="f87" fmla="val 290"/>
                <a:gd name="f88" fmla="val 63"/>
                <a:gd name="f89" fmla="val 299"/>
                <a:gd name="f90" fmla="val 53"/>
                <a:gd name="f91" fmla="val 307"/>
                <a:gd name="f92" fmla="val 41"/>
                <a:gd name="f93" fmla="val 312"/>
                <a:gd name="f94" fmla="val 58"/>
                <a:gd name="f95" fmla="val 93"/>
                <a:gd name="f96" fmla="val 225"/>
                <a:gd name="f97" fmla="val 134"/>
                <a:gd name="f98" fmla="val 194"/>
                <a:gd name="f99" fmla="val 143"/>
                <a:gd name="f100" fmla="val 186"/>
                <a:gd name="f101" fmla="val 153"/>
                <a:gd name="f102" fmla="val 164"/>
                <a:gd name="f103" fmla="val 174"/>
                <a:gd name="f104" fmla="val 204"/>
                <a:gd name="f105" fmla="val 127"/>
                <a:gd name="f106" fmla="val 231"/>
                <a:gd name="f107" fmla="val 88"/>
                <a:gd name="f108" fmla="val 210"/>
                <a:gd name="f109" fmla="val 190"/>
                <a:gd name="f110" fmla="val 169"/>
                <a:gd name="f111" fmla="val 115"/>
                <a:gd name="f112" fmla="val 142"/>
                <a:gd name="f113" fmla="val 113"/>
                <a:gd name="f114" fmla="val 129"/>
                <a:gd name="f115" fmla="val 90"/>
                <a:gd name="f116" fmla="val 149"/>
                <a:gd name="f117" fmla="val 80"/>
                <a:gd name="f118" fmla="val 64"/>
                <a:gd name="f119" fmla="val 52"/>
                <a:gd name="f120" fmla="val 163"/>
                <a:gd name="f121" fmla="val 38"/>
                <a:gd name="f122" fmla="val 17"/>
                <a:gd name="f123" fmla="val 172"/>
                <a:gd name="f124" fmla="val 31"/>
                <a:gd name="f125" fmla="val 196"/>
                <a:gd name="f126" fmla="val 32"/>
                <a:gd name="f127" fmla="val 28"/>
                <a:gd name="f128" fmla="val 26"/>
                <a:gd name="f129" fmla="val 207"/>
                <a:gd name="f130" fmla="val 23"/>
                <a:gd name="f131" fmla="val 208"/>
                <a:gd name="f132" fmla="val 16"/>
                <a:gd name="f133" fmla="val 13"/>
                <a:gd name="f134" fmla="val 195"/>
                <a:gd name="f135" fmla="val 1"/>
                <a:gd name="f136" fmla="val 170"/>
                <a:gd name="f137" fmla="val 29"/>
                <a:gd name="f138" fmla="val 150"/>
                <a:gd name="f139" fmla="val 44"/>
                <a:gd name="f140" fmla="val 145"/>
                <a:gd name="f141" fmla="val 139"/>
                <a:gd name="f142" fmla="val 67"/>
                <a:gd name="f143" fmla="val 135"/>
                <a:gd name="f144" fmla="val 76"/>
                <a:gd name="f145" fmla="val 132"/>
                <a:gd name="f146" fmla="val 81"/>
                <a:gd name="f147" fmla="val 130"/>
                <a:gd name="f148" fmla="val 69"/>
                <a:gd name="f149" fmla="val 56"/>
                <a:gd name="f150" fmla="val 99"/>
                <a:gd name="f151" fmla="val 48"/>
                <a:gd name="f152" fmla="val 74"/>
                <a:gd name="f153" fmla="val 46"/>
                <a:gd name="f154" fmla="val 60"/>
                <a:gd name="f155" fmla="val 50"/>
                <a:gd name="f156" fmla="val 30"/>
                <a:gd name="f157" fmla="val 19"/>
                <a:gd name="f158" fmla="val 100"/>
                <a:gd name="f159" fmla="val 140"/>
                <a:gd name="f160" fmla="val 137"/>
                <a:gd name="f161" fmla="val 103"/>
                <a:gd name="f162" fmla="val 82"/>
                <a:gd name="f163" fmla="val 243"/>
                <a:gd name="f164" fmla="val 70"/>
                <a:gd name="f165" fmla="val 277"/>
                <a:gd name="f166" fmla="val 21"/>
                <a:gd name="f167" fmla="val 288"/>
                <a:gd name="f168" fmla="val 5"/>
                <a:gd name="f169" fmla="val 316"/>
                <a:gd name="f170" fmla="val 9"/>
                <a:gd name="f171" fmla="val 295"/>
                <a:gd name="f172" fmla="val 294"/>
                <a:gd name="f173" fmla="val 39"/>
                <a:gd name="f174" fmla="val 301"/>
                <a:gd name="f175" fmla="val 47"/>
                <a:gd name="f176" fmla="val 339"/>
                <a:gd name="f177" fmla="val 92"/>
                <a:gd name="f178" fmla="val 122"/>
                <a:gd name="f179" fmla="val 45"/>
                <a:gd name="f180" fmla="val 91"/>
                <a:gd name="f181" fmla="val 54"/>
                <a:gd name="f182" fmla="val 66"/>
                <a:gd name="f183" fmla="val 87"/>
                <a:gd name="f184" fmla="val 105"/>
                <a:gd name="f185" fmla="val 110"/>
                <a:gd name="f186" fmla="val 89"/>
                <a:gd name="f187" fmla="+- 0 0 -90"/>
                <a:gd name="f188" fmla="*/ f3 1 359"/>
                <a:gd name="f189" fmla="*/ f4 1 323"/>
                <a:gd name="f190" fmla="val f5"/>
                <a:gd name="f191" fmla="val f6"/>
                <a:gd name="f192" fmla="val f7"/>
                <a:gd name="f193" fmla="*/ f187 f0 1"/>
                <a:gd name="f194" fmla="+- f192 0 f190"/>
                <a:gd name="f195" fmla="+- f191 0 f190"/>
                <a:gd name="f196" fmla="*/ f193 1 f2"/>
                <a:gd name="f197" fmla="*/ f195 1 359"/>
                <a:gd name="f198" fmla="*/ f194 1 323"/>
                <a:gd name="f199" fmla="*/ 359 f195 1"/>
                <a:gd name="f200" fmla="*/ 116 f194 1"/>
                <a:gd name="f201" fmla="*/ 348 f195 1"/>
                <a:gd name="f202" fmla="*/ 133 f194 1"/>
                <a:gd name="f203" fmla="*/ 276 f195 1"/>
                <a:gd name="f204" fmla="*/ 55 f194 1"/>
                <a:gd name="f205" fmla="*/ 234 f195 1"/>
                <a:gd name="f206" fmla="*/ 146 f194 1"/>
                <a:gd name="f207" fmla="*/ 239 f195 1"/>
                <a:gd name="f208" fmla="*/ 188 f194 1"/>
                <a:gd name="f209" fmla="*/ 309 f195 1"/>
                <a:gd name="f210" fmla="*/ 303 f194 1"/>
                <a:gd name="f211" fmla="*/ 263 f195 1"/>
                <a:gd name="f212" fmla="*/ 289 f194 1"/>
                <a:gd name="f213" fmla="*/ 215 f195 1"/>
                <a:gd name="f214" fmla="*/ 205 f194 1"/>
                <a:gd name="f215" fmla="*/ 209 f195 1"/>
                <a:gd name="f216" fmla="*/ 310 f194 1"/>
                <a:gd name="f217" fmla="*/ 191 f195 1"/>
                <a:gd name="f218" fmla="*/ 311 f194 1"/>
                <a:gd name="f219" fmla="*/ 224 f194 1"/>
                <a:gd name="f220" fmla="*/ 121 f195 1"/>
                <a:gd name="f221" fmla="*/ 323 f194 1"/>
                <a:gd name="f222" fmla="*/ 112 f195 1"/>
                <a:gd name="f223" fmla="*/ 320 f194 1"/>
                <a:gd name="f224" fmla="*/ 101 f195 1"/>
                <a:gd name="f225" fmla="*/ 315 f194 1"/>
                <a:gd name="f226" fmla="*/ 202 f195 1"/>
                <a:gd name="f227" fmla="*/ 183 f194 1"/>
                <a:gd name="f228" fmla="*/ 198 f195 1"/>
                <a:gd name="f229" fmla="*/ 178 f194 1"/>
                <a:gd name="f230" fmla="*/ 146 f195 1"/>
                <a:gd name="f231" fmla="*/ 212 f194 1"/>
                <a:gd name="f232" fmla="*/ 72 f195 1"/>
                <a:gd name="f233" fmla="*/ 290 f194 1"/>
                <a:gd name="f234" fmla="*/ 41 f195 1"/>
                <a:gd name="f235" fmla="*/ 312 f194 1"/>
                <a:gd name="f236" fmla="*/ 134 f195 1"/>
                <a:gd name="f237" fmla="*/ 194 f194 1"/>
                <a:gd name="f238" fmla="*/ 164 f195 1"/>
                <a:gd name="f239" fmla="*/ 174 f194 1"/>
                <a:gd name="f240" fmla="*/ 231 f195 1"/>
                <a:gd name="f241" fmla="*/ 88 f194 1"/>
                <a:gd name="f242" fmla="*/ 169 f195 1"/>
                <a:gd name="f243" fmla="*/ 115 f194 1"/>
                <a:gd name="f244" fmla="*/ 90 f195 1"/>
                <a:gd name="f245" fmla="*/ 149 f194 1"/>
                <a:gd name="f246" fmla="*/ 52 f195 1"/>
                <a:gd name="f247" fmla="*/ 163 f194 1"/>
                <a:gd name="f248" fmla="*/ 31 f195 1"/>
                <a:gd name="f249" fmla="*/ 196 f194 1"/>
                <a:gd name="f250" fmla="*/ 26 f195 1"/>
                <a:gd name="f251" fmla="*/ 207 f194 1"/>
                <a:gd name="f252" fmla="*/ 13 f195 1"/>
                <a:gd name="f253" fmla="*/ 17 f195 1"/>
                <a:gd name="f254" fmla="*/ 158 f194 1"/>
                <a:gd name="f255" fmla="*/ 58 f195 1"/>
                <a:gd name="f256" fmla="*/ 139 f194 1"/>
                <a:gd name="f257" fmla="*/ 81 f195 1"/>
                <a:gd name="f258" fmla="*/ 130 f194 1"/>
                <a:gd name="f259" fmla="*/ 48 f195 1"/>
                <a:gd name="f260" fmla="*/ 83 f194 1"/>
                <a:gd name="f261" fmla="*/ 50 f195 1"/>
                <a:gd name="f262" fmla="*/ 50 f194 1"/>
                <a:gd name="f263" fmla="*/ 100 f195 1"/>
                <a:gd name="f264" fmla="*/ 23 f194 1"/>
                <a:gd name="f265" fmla="*/ 137 f195 1"/>
                <a:gd name="f266" fmla="*/ 103 f194 1"/>
                <a:gd name="f267" fmla="*/ 277 f195 1"/>
                <a:gd name="f268" fmla="*/ 21 f194 1"/>
                <a:gd name="f269" fmla="*/ 324 f195 1"/>
                <a:gd name="f270" fmla="*/ 0 f194 1"/>
                <a:gd name="f271" fmla="*/ 303 f195 1"/>
                <a:gd name="f272" fmla="*/ 301 f195 1"/>
                <a:gd name="f273" fmla="*/ 47 f194 1"/>
                <a:gd name="f274" fmla="*/ 122 f195 1"/>
                <a:gd name="f275" fmla="*/ 80 f194 1"/>
                <a:gd name="f276" fmla="*/ 91 f195 1"/>
                <a:gd name="f277" fmla="*/ 45 f194 1"/>
                <a:gd name="f278" fmla="*/ 67 f195 1"/>
                <a:gd name="f279" fmla="*/ 69 f194 1"/>
                <a:gd name="f280" fmla="*/ 105 f194 1"/>
                <a:gd name="f281" fmla="+- f196 0 f1"/>
                <a:gd name="f282" fmla="*/ f199 1 359"/>
                <a:gd name="f283" fmla="*/ f200 1 323"/>
                <a:gd name="f284" fmla="*/ f201 1 359"/>
                <a:gd name="f285" fmla="*/ f202 1 323"/>
                <a:gd name="f286" fmla="*/ f203 1 359"/>
                <a:gd name="f287" fmla="*/ f204 1 323"/>
                <a:gd name="f288" fmla="*/ f205 1 359"/>
                <a:gd name="f289" fmla="*/ f206 1 323"/>
                <a:gd name="f290" fmla="*/ f207 1 359"/>
                <a:gd name="f291" fmla="*/ f208 1 323"/>
                <a:gd name="f292" fmla="*/ f209 1 359"/>
                <a:gd name="f293" fmla="*/ f210 1 323"/>
                <a:gd name="f294" fmla="*/ f211 1 359"/>
                <a:gd name="f295" fmla="*/ f212 1 323"/>
                <a:gd name="f296" fmla="*/ f213 1 359"/>
                <a:gd name="f297" fmla="*/ f214 1 323"/>
                <a:gd name="f298" fmla="*/ f215 1 359"/>
                <a:gd name="f299" fmla="*/ f216 1 323"/>
                <a:gd name="f300" fmla="*/ f217 1 359"/>
                <a:gd name="f301" fmla="*/ f218 1 323"/>
                <a:gd name="f302" fmla="*/ f219 1 323"/>
                <a:gd name="f303" fmla="*/ f220 1 359"/>
                <a:gd name="f304" fmla="*/ f221 1 323"/>
                <a:gd name="f305" fmla="*/ f222 1 359"/>
                <a:gd name="f306" fmla="*/ f223 1 323"/>
                <a:gd name="f307" fmla="*/ f224 1 359"/>
                <a:gd name="f308" fmla="*/ f225 1 323"/>
                <a:gd name="f309" fmla="*/ f226 1 359"/>
                <a:gd name="f310" fmla="*/ f227 1 323"/>
                <a:gd name="f311" fmla="*/ f228 1 359"/>
                <a:gd name="f312" fmla="*/ f229 1 323"/>
                <a:gd name="f313" fmla="*/ f230 1 359"/>
                <a:gd name="f314" fmla="*/ f231 1 323"/>
                <a:gd name="f315" fmla="*/ f232 1 359"/>
                <a:gd name="f316" fmla="*/ f233 1 323"/>
                <a:gd name="f317" fmla="*/ f234 1 359"/>
                <a:gd name="f318" fmla="*/ f235 1 323"/>
                <a:gd name="f319" fmla="*/ f236 1 359"/>
                <a:gd name="f320" fmla="*/ f237 1 323"/>
                <a:gd name="f321" fmla="*/ f238 1 359"/>
                <a:gd name="f322" fmla="*/ f239 1 323"/>
                <a:gd name="f323" fmla="*/ f240 1 359"/>
                <a:gd name="f324" fmla="*/ f241 1 323"/>
                <a:gd name="f325" fmla="*/ f242 1 359"/>
                <a:gd name="f326" fmla="*/ f243 1 323"/>
                <a:gd name="f327" fmla="*/ f244 1 359"/>
                <a:gd name="f328" fmla="*/ f245 1 323"/>
                <a:gd name="f329" fmla="*/ f246 1 359"/>
                <a:gd name="f330" fmla="*/ f247 1 323"/>
                <a:gd name="f331" fmla="*/ f248 1 359"/>
                <a:gd name="f332" fmla="*/ f249 1 323"/>
                <a:gd name="f333" fmla="*/ f250 1 359"/>
                <a:gd name="f334" fmla="*/ f251 1 323"/>
                <a:gd name="f335" fmla="*/ f252 1 359"/>
                <a:gd name="f336" fmla="*/ f253 1 359"/>
                <a:gd name="f337" fmla="*/ f254 1 323"/>
                <a:gd name="f338" fmla="*/ f255 1 359"/>
                <a:gd name="f339" fmla="*/ f256 1 323"/>
                <a:gd name="f340" fmla="*/ f257 1 359"/>
                <a:gd name="f341" fmla="*/ f258 1 323"/>
                <a:gd name="f342" fmla="*/ f259 1 359"/>
                <a:gd name="f343" fmla="*/ f260 1 323"/>
                <a:gd name="f344" fmla="*/ f261 1 359"/>
                <a:gd name="f345" fmla="*/ f262 1 323"/>
                <a:gd name="f346" fmla="*/ f263 1 359"/>
                <a:gd name="f347" fmla="*/ f264 1 323"/>
                <a:gd name="f348" fmla="*/ f265 1 359"/>
                <a:gd name="f349" fmla="*/ f266 1 323"/>
                <a:gd name="f350" fmla="*/ f267 1 359"/>
                <a:gd name="f351" fmla="*/ f268 1 323"/>
                <a:gd name="f352" fmla="*/ f269 1 359"/>
                <a:gd name="f353" fmla="*/ f270 1 323"/>
                <a:gd name="f354" fmla="*/ f271 1 359"/>
                <a:gd name="f355" fmla="*/ f272 1 359"/>
                <a:gd name="f356" fmla="*/ f273 1 323"/>
                <a:gd name="f357" fmla="*/ f274 1 359"/>
                <a:gd name="f358" fmla="*/ f275 1 323"/>
                <a:gd name="f359" fmla="*/ f276 1 359"/>
                <a:gd name="f360" fmla="*/ f277 1 323"/>
                <a:gd name="f361" fmla="*/ f278 1 359"/>
                <a:gd name="f362" fmla="*/ f279 1 323"/>
                <a:gd name="f363" fmla="*/ f280 1 323"/>
                <a:gd name="f364" fmla="*/ 0 1 f197"/>
                <a:gd name="f365" fmla="*/ f191 1 f197"/>
                <a:gd name="f366" fmla="*/ 0 1 f198"/>
                <a:gd name="f367" fmla="*/ f192 1 f198"/>
                <a:gd name="f368" fmla="*/ f282 1 f197"/>
                <a:gd name="f369" fmla="*/ f283 1 f198"/>
                <a:gd name="f370" fmla="*/ f284 1 f197"/>
                <a:gd name="f371" fmla="*/ f285 1 f198"/>
                <a:gd name="f372" fmla="*/ f286 1 f197"/>
                <a:gd name="f373" fmla="*/ f287 1 f198"/>
                <a:gd name="f374" fmla="*/ f288 1 f197"/>
                <a:gd name="f375" fmla="*/ f289 1 f198"/>
                <a:gd name="f376" fmla="*/ f290 1 f197"/>
                <a:gd name="f377" fmla="*/ f291 1 f198"/>
                <a:gd name="f378" fmla="*/ f292 1 f197"/>
                <a:gd name="f379" fmla="*/ f293 1 f198"/>
                <a:gd name="f380" fmla="*/ f294 1 f197"/>
                <a:gd name="f381" fmla="*/ f295 1 f198"/>
                <a:gd name="f382" fmla="*/ f296 1 f197"/>
                <a:gd name="f383" fmla="*/ f297 1 f198"/>
                <a:gd name="f384" fmla="*/ f298 1 f197"/>
                <a:gd name="f385" fmla="*/ f299 1 f198"/>
                <a:gd name="f386" fmla="*/ f300 1 f197"/>
                <a:gd name="f387" fmla="*/ f301 1 f198"/>
                <a:gd name="f388" fmla="*/ f302 1 f198"/>
                <a:gd name="f389" fmla="*/ f303 1 f197"/>
                <a:gd name="f390" fmla="*/ f304 1 f198"/>
                <a:gd name="f391" fmla="*/ f305 1 f197"/>
                <a:gd name="f392" fmla="*/ f306 1 f198"/>
                <a:gd name="f393" fmla="*/ f307 1 f197"/>
                <a:gd name="f394" fmla="*/ f308 1 f198"/>
                <a:gd name="f395" fmla="*/ f309 1 f197"/>
                <a:gd name="f396" fmla="*/ f310 1 f198"/>
                <a:gd name="f397" fmla="*/ f311 1 f197"/>
                <a:gd name="f398" fmla="*/ f312 1 f198"/>
                <a:gd name="f399" fmla="*/ f313 1 f197"/>
                <a:gd name="f400" fmla="*/ f314 1 f198"/>
                <a:gd name="f401" fmla="*/ f315 1 f197"/>
                <a:gd name="f402" fmla="*/ f316 1 f198"/>
                <a:gd name="f403" fmla="*/ f317 1 f197"/>
                <a:gd name="f404" fmla="*/ f318 1 f198"/>
                <a:gd name="f405" fmla="*/ f319 1 f197"/>
                <a:gd name="f406" fmla="*/ f320 1 f198"/>
                <a:gd name="f407" fmla="*/ f321 1 f197"/>
                <a:gd name="f408" fmla="*/ f322 1 f198"/>
                <a:gd name="f409" fmla="*/ f323 1 f197"/>
                <a:gd name="f410" fmla="*/ f324 1 f198"/>
                <a:gd name="f411" fmla="*/ f325 1 f197"/>
                <a:gd name="f412" fmla="*/ f326 1 f198"/>
                <a:gd name="f413" fmla="*/ f327 1 f197"/>
                <a:gd name="f414" fmla="*/ f328 1 f198"/>
                <a:gd name="f415" fmla="*/ f329 1 f197"/>
                <a:gd name="f416" fmla="*/ f330 1 f198"/>
                <a:gd name="f417" fmla="*/ f331 1 f197"/>
                <a:gd name="f418" fmla="*/ f332 1 f198"/>
                <a:gd name="f419" fmla="*/ f333 1 f197"/>
                <a:gd name="f420" fmla="*/ f334 1 f198"/>
                <a:gd name="f421" fmla="*/ f335 1 f197"/>
                <a:gd name="f422" fmla="*/ f336 1 f197"/>
                <a:gd name="f423" fmla="*/ f337 1 f198"/>
                <a:gd name="f424" fmla="*/ f338 1 f197"/>
                <a:gd name="f425" fmla="*/ f339 1 f198"/>
                <a:gd name="f426" fmla="*/ f340 1 f197"/>
                <a:gd name="f427" fmla="*/ f341 1 f198"/>
                <a:gd name="f428" fmla="*/ f342 1 f197"/>
                <a:gd name="f429" fmla="*/ f343 1 f198"/>
                <a:gd name="f430" fmla="*/ f344 1 f197"/>
                <a:gd name="f431" fmla="*/ f345 1 f198"/>
                <a:gd name="f432" fmla="*/ f346 1 f197"/>
                <a:gd name="f433" fmla="*/ f347 1 f198"/>
                <a:gd name="f434" fmla="*/ f348 1 f197"/>
                <a:gd name="f435" fmla="*/ f349 1 f198"/>
                <a:gd name="f436" fmla="*/ f350 1 f197"/>
                <a:gd name="f437" fmla="*/ f351 1 f198"/>
                <a:gd name="f438" fmla="*/ f352 1 f197"/>
                <a:gd name="f439" fmla="*/ f353 1 f198"/>
                <a:gd name="f440" fmla="*/ f354 1 f197"/>
                <a:gd name="f441" fmla="*/ f355 1 f197"/>
                <a:gd name="f442" fmla="*/ f356 1 f198"/>
                <a:gd name="f443" fmla="*/ f357 1 f197"/>
                <a:gd name="f444" fmla="*/ f358 1 f198"/>
                <a:gd name="f445" fmla="*/ f359 1 f197"/>
                <a:gd name="f446" fmla="*/ f360 1 f198"/>
                <a:gd name="f447" fmla="*/ f361 1 f197"/>
                <a:gd name="f448" fmla="*/ f362 1 f198"/>
                <a:gd name="f449" fmla="*/ f363 1 f198"/>
                <a:gd name="f450" fmla="*/ f364 f188 1"/>
                <a:gd name="f451" fmla="*/ f365 f188 1"/>
                <a:gd name="f452" fmla="*/ f367 f189 1"/>
                <a:gd name="f453" fmla="*/ f366 f189 1"/>
                <a:gd name="f454" fmla="*/ f368 f188 1"/>
                <a:gd name="f455" fmla="*/ f369 f189 1"/>
                <a:gd name="f456" fmla="*/ f370 f188 1"/>
                <a:gd name="f457" fmla="*/ f371 f189 1"/>
                <a:gd name="f458" fmla="*/ f372 f188 1"/>
                <a:gd name="f459" fmla="*/ f373 f189 1"/>
                <a:gd name="f460" fmla="*/ f374 f188 1"/>
                <a:gd name="f461" fmla="*/ f375 f189 1"/>
                <a:gd name="f462" fmla="*/ f376 f188 1"/>
                <a:gd name="f463" fmla="*/ f377 f189 1"/>
                <a:gd name="f464" fmla="*/ f378 f188 1"/>
                <a:gd name="f465" fmla="*/ f379 f189 1"/>
                <a:gd name="f466" fmla="*/ f380 f188 1"/>
                <a:gd name="f467" fmla="*/ f381 f189 1"/>
                <a:gd name="f468" fmla="*/ f382 f188 1"/>
                <a:gd name="f469" fmla="*/ f383 f189 1"/>
                <a:gd name="f470" fmla="*/ f384 f188 1"/>
                <a:gd name="f471" fmla="*/ f385 f189 1"/>
                <a:gd name="f472" fmla="*/ f386 f188 1"/>
                <a:gd name="f473" fmla="*/ f387 f189 1"/>
                <a:gd name="f474" fmla="*/ f388 f189 1"/>
                <a:gd name="f475" fmla="*/ f389 f188 1"/>
                <a:gd name="f476" fmla="*/ f390 f189 1"/>
                <a:gd name="f477" fmla="*/ f391 f188 1"/>
                <a:gd name="f478" fmla="*/ f392 f189 1"/>
                <a:gd name="f479" fmla="*/ f393 f188 1"/>
                <a:gd name="f480" fmla="*/ f394 f189 1"/>
                <a:gd name="f481" fmla="*/ f395 f188 1"/>
                <a:gd name="f482" fmla="*/ f396 f189 1"/>
                <a:gd name="f483" fmla="*/ f397 f188 1"/>
                <a:gd name="f484" fmla="*/ f398 f189 1"/>
                <a:gd name="f485" fmla="*/ f399 f188 1"/>
                <a:gd name="f486" fmla="*/ f400 f189 1"/>
                <a:gd name="f487" fmla="*/ f401 f188 1"/>
                <a:gd name="f488" fmla="*/ f402 f189 1"/>
                <a:gd name="f489" fmla="*/ f403 f188 1"/>
                <a:gd name="f490" fmla="*/ f404 f189 1"/>
                <a:gd name="f491" fmla="*/ f405 f188 1"/>
                <a:gd name="f492" fmla="*/ f406 f189 1"/>
                <a:gd name="f493" fmla="*/ f407 f188 1"/>
                <a:gd name="f494" fmla="*/ f408 f189 1"/>
                <a:gd name="f495" fmla="*/ f409 f188 1"/>
                <a:gd name="f496" fmla="*/ f410 f189 1"/>
                <a:gd name="f497" fmla="*/ f411 f188 1"/>
                <a:gd name="f498" fmla="*/ f412 f189 1"/>
                <a:gd name="f499" fmla="*/ f413 f188 1"/>
                <a:gd name="f500" fmla="*/ f414 f189 1"/>
                <a:gd name="f501" fmla="*/ f415 f188 1"/>
                <a:gd name="f502" fmla="*/ f416 f189 1"/>
                <a:gd name="f503" fmla="*/ f417 f188 1"/>
                <a:gd name="f504" fmla="*/ f418 f189 1"/>
                <a:gd name="f505" fmla="*/ f419 f188 1"/>
                <a:gd name="f506" fmla="*/ f420 f189 1"/>
                <a:gd name="f507" fmla="*/ f421 f188 1"/>
                <a:gd name="f508" fmla="*/ f422 f188 1"/>
                <a:gd name="f509" fmla="*/ f423 f189 1"/>
                <a:gd name="f510" fmla="*/ f424 f188 1"/>
                <a:gd name="f511" fmla="*/ f425 f189 1"/>
                <a:gd name="f512" fmla="*/ f426 f188 1"/>
                <a:gd name="f513" fmla="*/ f427 f189 1"/>
                <a:gd name="f514" fmla="*/ f428 f188 1"/>
                <a:gd name="f515" fmla="*/ f429 f189 1"/>
                <a:gd name="f516" fmla="*/ f430 f188 1"/>
                <a:gd name="f517" fmla="*/ f431 f189 1"/>
                <a:gd name="f518" fmla="*/ f432 f188 1"/>
                <a:gd name="f519" fmla="*/ f433 f189 1"/>
                <a:gd name="f520" fmla="*/ f434 f188 1"/>
                <a:gd name="f521" fmla="*/ f435 f189 1"/>
                <a:gd name="f522" fmla="*/ f436 f188 1"/>
                <a:gd name="f523" fmla="*/ f437 f189 1"/>
                <a:gd name="f524" fmla="*/ f438 f188 1"/>
                <a:gd name="f525" fmla="*/ f439 f189 1"/>
                <a:gd name="f526" fmla="*/ f440 f188 1"/>
                <a:gd name="f527" fmla="*/ f441 f188 1"/>
                <a:gd name="f528" fmla="*/ f442 f189 1"/>
                <a:gd name="f529" fmla="*/ f443 f188 1"/>
                <a:gd name="f530" fmla="*/ f444 f189 1"/>
                <a:gd name="f531" fmla="*/ f445 f188 1"/>
                <a:gd name="f532" fmla="*/ f446 f189 1"/>
                <a:gd name="f533" fmla="*/ f447 f188 1"/>
                <a:gd name="f534" fmla="*/ f448 f189 1"/>
                <a:gd name="f535" fmla="*/ f449 f1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1">
                  <a:pos x="f454" y="f455"/>
                </a:cxn>
                <a:cxn ang="f281">
                  <a:pos x="f456" y="f457"/>
                </a:cxn>
                <a:cxn ang="f281">
                  <a:pos x="f458" y="f459"/>
                </a:cxn>
                <a:cxn ang="f281">
                  <a:pos x="f460" y="f461"/>
                </a:cxn>
                <a:cxn ang="f281">
                  <a:pos x="f462" y="f463"/>
                </a:cxn>
                <a:cxn ang="f281">
                  <a:pos x="f464" y="f465"/>
                </a:cxn>
                <a:cxn ang="f281">
                  <a:pos x="f466" y="f467"/>
                </a:cxn>
                <a:cxn ang="f281">
                  <a:pos x="f468" y="f469"/>
                </a:cxn>
                <a:cxn ang="f281">
                  <a:pos x="f470" y="f471"/>
                </a:cxn>
                <a:cxn ang="f281">
                  <a:pos x="f472" y="f473"/>
                </a:cxn>
                <a:cxn ang="f281">
                  <a:pos x="f472" y="f474"/>
                </a:cxn>
                <a:cxn ang="f281">
                  <a:pos x="f475" y="f476"/>
                </a:cxn>
                <a:cxn ang="f281">
                  <a:pos x="f477" y="f478"/>
                </a:cxn>
                <a:cxn ang="f281">
                  <a:pos x="f479" y="f480"/>
                </a:cxn>
                <a:cxn ang="f281">
                  <a:pos x="f481" y="f482"/>
                </a:cxn>
                <a:cxn ang="f281">
                  <a:pos x="f483" y="f484"/>
                </a:cxn>
                <a:cxn ang="f281">
                  <a:pos x="f485" y="f486"/>
                </a:cxn>
                <a:cxn ang="f281">
                  <a:pos x="f487" y="f488"/>
                </a:cxn>
                <a:cxn ang="f281">
                  <a:pos x="f489" y="f490"/>
                </a:cxn>
                <a:cxn ang="f281">
                  <a:pos x="f491" y="f492"/>
                </a:cxn>
                <a:cxn ang="f281">
                  <a:pos x="f493" y="f494"/>
                </a:cxn>
                <a:cxn ang="f281">
                  <a:pos x="f495" y="f496"/>
                </a:cxn>
                <a:cxn ang="f281">
                  <a:pos x="f497" y="f498"/>
                </a:cxn>
                <a:cxn ang="f281">
                  <a:pos x="f499" y="f500"/>
                </a:cxn>
                <a:cxn ang="f281">
                  <a:pos x="f501" y="f502"/>
                </a:cxn>
                <a:cxn ang="f281">
                  <a:pos x="f503" y="f504"/>
                </a:cxn>
                <a:cxn ang="f281">
                  <a:pos x="f505" y="f506"/>
                </a:cxn>
                <a:cxn ang="f281">
                  <a:pos x="f507" y="f469"/>
                </a:cxn>
                <a:cxn ang="f281">
                  <a:pos x="f508" y="f509"/>
                </a:cxn>
                <a:cxn ang="f281">
                  <a:pos x="f510" y="f511"/>
                </a:cxn>
                <a:cxn ang="f281">
                  <a:pos x="f512" y="f513"/>
                </a:cxn>
                <a:cxn ang="f281">
                  <a:pos x="f514" y="f515"/>
                </a:cxn>
                <a:cxn ang="f281">
                  <a:pos x="f516" y="f517"/>
                </a:cxn>
                <a:cxn ang="f281">
                  <a:pos x="f518" y="f519"/>
                </a:cxn>
                <a:cxn ang="f281">
                  <a:pos x="f520" y="f521"/>
                </a:cxn>
                <a:cxn ang="f281">
                  <a:pos x="f522" y="f523"/>
                </a:cxn>
                <a:cxn ang="f281">
                  <a:pos x="f524" y="f525"/>
                </a:cxn>
                <a:cxn ang="f281">
                  <a:pos x="f526" y="f519"/>
                </a:cxn>
                <a:cxn ang="f281">
                  <a:pos x="f527" y="f528"/>
                </a:cxn>
                <a:cxn ang="f281">
                  <a:pos x="f454" y="f455"/>
                </a:cxn>
                <a:cxn ang="f281">
                  <a:pos x="f529" y="f530"/>
                </a:cxn>
                <a:cxn ang="f281">
                  <a:pos x="f531" y="f532"/>
                </a:cxn>
                <a:cxn ang="f281">
                  <a:pos x="f533" y="f534"/>
                </a:cxn>
                <a:cxn ang="f281">
                  <a:pos x="f479" y="f535"/>
                </a:cxn>
                <a:cxn ang="f281">
                  <a:pos x="f529" y="f530"/>
                </a:cxn>
              </a:cxnLst>
              <a:rect l="f450" t="f453" r="f451" b="f452"/>
              <a:pathLst>
                <a:path w="359" h="323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25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25"/>
                    <a:pt x="f47" y="f48"/>
                  </a:cubicBezTo>
                  <a:cubicBezTo>
                    <a:pt x="f49" y="f31"/>
                    <a:pt x="f50" y="f40"/>
                    <a:pt x="f51" y="f52"/>
                  </a:cubicBezTo>
                  <a:cubicBezTo>
                    <a:pt x="f48" y="f52"/>
                    <a:pt x="f53" y="f52"/>
                    <a:pt x="f54" y="f55"/>
                  </a:cubicBezTo>
                  <a:cubicBezTo>
                    <a:pt x="f54" y="f56"/>
                    <a:pt x="f54" y="f57"/>
                    <a:pt x="f54" y="f58"/>
                  </a:cubicBezTo>
                  <a:cubicBezTo>
                    <a:pt x="f59" y="f60"/>
                    <a:pt x="f14" y="f56"/>
                    <a:pt x="f61" y="f7"/>
                  </a:cubicBezTo>
                  <a:cubicBezTo>
                    <a:pt x="f62" y="f63"/>
                    <a:pt x="f24" y="f63"/>
                    <a:pt x="f64" y="f65"/>
                  </a:cubicBezTo>
                  <a:cubicBezTo>
                    <a:pt x="f66" y="f67"/>
                    <a:pt x="f68" y="f69"/>
                    <a:pt x="f70" y="f39"/>
                  </a:cubicBezTo>
                  <a:cubicBezTo>
                    <a:pt x="f8" y="f71"/>
                    <a:pt x="f72" y="f73"/>
                    <a:pt x="f74" y="f75"/>
                  </a:cubicBezTo>
                  <a:cubicBezTo>
                    <a:pt x="f76" y="f77"/>
                    <a:pt x="f53" y="f2"/>
                    <a:pt x="f78" y="f79"/>
                  </a:cubicBezTo>
                  <a:cubicBezTo>
                    <a:pt x="f2" y="f80"/>
                    <a:pt x="f72" y="f53"/>
                    <a:pt x="f26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21"/>
                    <a:pt x="f95" y="f96"/>
                    <a:pt x="f97" y="f98"/>
                  </a:cubicBezTo>
                  <a:cubicBezTo>
                    <a:pt x="f99" y="f100"/>
                    <a:pt x="f101" y="f79"/>
                    <a:pt x="f102" y="f103"/>
                  </a:cubicBezTo>
                  <a:cubicBezTo>
                    <a:pt x="f104" y="f59"/>
                    <a:pt x="f73" y="f105"/>
                    <a:pt x="f106" y="f107"/>
                  </a:cubicBezTo>
                  <a:cubicBezTo>
                    <a:pt x="f108" y="f84"/>
                    <a:pt x="f109" y="f16"/>
                    <a:pt x="f110" y="f111"/>
                  </a:cubicBezTo>
                  <a:cubicBezTo>
                    <a:pt x="f112" y="f12"/>
                    <a:pt x="f113" y="f114"/>
                    <a:pt x="f115" y="f116"/>
                  </a:cubicBezTo>
                  <a:cubicBezTo>
                    <a:pt x="f117" y="f28"/>
                    <a:pt x="f118" y="f28"/>
                    <a:pt x="f119" y="f120"/>
                  </a:cubicBezTo>
                  <a:cubicBezTo>
                    <a:pt x="f121" y="f110"/>
                    <a:pt x="f122" y="f123"/>
                    <a:pt x="f124" y="f125"/>
                  </a:cubicBezTo>
                  <a:cubicBezTo>
                    <a:pt x="f126" y="f78"/>
                    <a:pt x="f127" y="f48"/>
                    <a:pt x="f128" y="f129"/>
                  </a:cubicBezTo>
                  <a:cubicBezTo>
                    <a:pt x="f130" y="f131"/>
                    <a:pt x="f132" y="f129"/>
                    <a:pt x="f133" y="f48"/>
                  </a:cubicBezTo>
                  <a:cubicBezTo>
                    <a:pt x="f5" y="f134"/>
                    <a:pt x="f135" y="f136"/>
                    <a:pt x="f122" y="f28"/>
                  </a:cubicBezTo>
                  <a:cubicBezTo>
                    <a:pt x="f137" y="f138"/>
                    <a:pt x="f139" y="f140"/>
                    <a:pt x="f94" y="f141"/>
                  </a:cubicBezTo>
                  <a:cubicBezTo>
                    <a:pt x="f142" y="f143"/>
                    <a:pt x="f144" y="f145"/>
                    <a:pt x="f146" y="f147"/>
                  </a:cubicBezTo>
                  <a:cubicBezTo>
                    <a:pt x="f148" y="f24"/>
                    <a:pt x="f149" y="f150"/>
                    <a:pt x="f151" y="f18"/>
                  </a:cubicBezTo>
                  <a:cubicBezTo>
                    <a:pt x="f139" y="f152"/>
                    <a:pt x="f153" y="f154"/>
                    <a:pt x="f155" y="f155"/>
                  </a:cubicBezTo>
                  <a:cubicBezTo>
                    <a:pt x="f149" y="f156"/>
                    <a:pt x="f117" y="f157"/>
                    <a:pt x="f158" y="f130"/>
                  </a:cubicBezTo>
                  <a:cubicBezTo>
                    <a:pt x="f114" y="f156"/>
                    <a:pt x="f159" y="f90"/>
                    <a:pt x="f160" y="f161"/>
                  </a:cubicBezTo>
                  <a:cubicBezTo>
                    <a:pt x="f32" y="f162"/>
                    <a:pt x="f163" y="f164"/>
                    <a:pt x="f165" y="f166"/>
                  </a:cubicBezTo>
                  <a:cubicBezTo>
                    <a:pt x="f167" y="f168"/>
                    <a:pt x="f37" y="f5"/>
                    <a:pt x="f15" y="f5"/>
                  </a:cubicBezTo>
                  <a:cubicBezTo>
                    <a:pt x="f169" y="f170"/>
                    <a:pt x="f52" y="f122"/>
                    <a:pt x="f37" y="f130"/>
                  </a:cubicBezTo>
                  <a:cubicBezTo>
                    <a:pt x="f171" y="f124"/>
                    <a:pt x="f172" y="f173"/>
                    <a:pt x="f174" y="f175"/>
                  </a:cubicBezTo>
                  <a:cubicBezTo>
                    <a:pt x="f65" y="f164"/>
                    <a:pt x="f176" y="f177"/>
                    <a:pt x="f6" y="f8"/>
                  </a:cubicBezTo>
                  <a:close/>
                  <a:moveTo>
                    <a:pt x="f178" y="f117"/>
                  </a:moveTo>
                  <a:cubicBezTo>
                    <a:pt x="f62" y="f94"/>
                    <a:pt x="f16" y="f179"/>
                    <a:pt x="f180" y="f179"/>
                  </a:cubicBezTo>
                  <a:cubicBezTo>
                    <a:pt x="f144" y="f179"/>
                    <a:pt x="f142" y="f181"/>
                    <a:pt x="f142" y="f148"/>
                  </a:cubicBezTo>
                  <a:cubicBezTo>
                    <a:pt x="f182" y="f183"/>
                    <a:pt x="f22" y="f66"/>
                    <a:pt x="f70" y="f184"/>
                  </a:cubicBezTo>
                  <a:cubicBezTo>
                    <a:pt x="f185" y="f161"/>
                    <a:pt x="f111" y="f186"/>
                    <a:pt x="f178" y="f11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094D445E-48DC-52FD-ECCA-446218CA3886}"/>
                </a:ext>
              </a:extLst>
            </p:cNvPr>
            <p:cNvSpPr/>
            <p:nvPr/>
          </p:nvSpPr>
          <p:spPr>
            <a:xfrm>
              <a:off x="8165171" y="215048"/>
              <a:ext cx="224457" cy="2557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6"/>
                <a:gd name="f7" fmla="val 281"/>
                <a:gd name="f8" fmla="val 162"/>
                <a:gd name="f9" fmla="val 158"/>
                <a:gd name="f10" fmla="val 252"/>
                <a:gd name="f11" fmla="val 154"/>
                <a:gd name="f12" fmla="val 226"/>
                <a:gd name="f13" fmla="val 150"/>
                <a:gd name="f14" fmla="val 198"/>
                <a:gd name="f15" fmla="val 126"/>
                <a:gd name="f16" fmla="val 214"/>
                <a:gd name="f17" fmla="val 103"/>
                <a:gd name="f18" fmla="val 229"/>
                <a:gd name="f19" fmla="val 80"/>
                <a:gd name="f20" fmla="val 244"/>
                <a:gd name="f21" fmla="val 79"/>
                <a:gd name="f22" fmla="val 242"/>
                <a:gd name="f23" fmla="val 77"/>
                <a:gd name="f24" fmla="val 241"/>
                <a:gd name="f25" fmla="val 75"/>
                <a:gd name="f26" fmla="val 239"/>
                <a:gd name="f27" fmla="val 86"/>
                <a:gd name="f28" fmla="val 97"/>
                <a:gd name="f29" fmla="val 190"/>
                <a:gd name="f30" fmla="val 109"/>
                <a:gd name="f31" fmla="val 63"/>
                <a:gd name="f32" fmla="val 164"/>
                <a:gd name="f33" fmla="val 28"/>
                <a:gd name="f34" fmla="val 144"/>
                <a:gd name="f35" fmla="val 107"/>
                <a:gd name="f36" fmla="val 37"/>
                <a:gd name="f37" fmla="val 90"/>
                <a:gd name="f38" fmla="val 85"/>
                <a:gd name="f39" fmla="val 118"/>
                <a:gd name="f40" fmla="val 87"/>
                <a:gd name="f41" fmla="val 59"/>
                <a:gd name="f42" fmla="val 32"/>
                <a:gd name="f43" fmla="val 143"/>
                <a:gd name="f44" fmla="val 17"/>
                <a:gd name="f45" fmla="val 151"/>
                <a:gd name="f46" fmla="val 38"/>
                <a:gd name="f47" fmla="val 160"/>
                <a:gd name="f48" fmla="val 163"/>
                <a:gd name="f49" fmla="val 65"/>
                <a:gd name="f50" fmla="val 167"/>
                <a:gd name="f51" fmla="val 69"/>
                <a:gd name="f52" fmla="val 171"/>
                <a:gd name="f53" fmla="val 175"/>
                <a:gd name="f54" fmla="val 70"/>
                <a:gd name="f55" fmla="val 181"/>
                <a:gd name="f56" fmla="val 66"/>
                <a:gd name="f57" fmla="val 184"/>
                <a:gd name="f58" fmla="val 61"/>
                <a:gd name="f59" fmla="val 195"/>
                <a:gd name="f60" fmla="val 42"/>
                <a:gd name="f61" fmla="val 206"/>
                <a:gd name="f62" fmla="val 23"/>
                <a:gd name="f63" fmla="val 219"/>
                <a:gd name="f64" fmla="val 1"/>
                <a:gd name="f65" fmla="val 47"/>
                <a:gd name="f66" fmla="val 91"/>
                <a:gd name="f67" fmla="val 221"/>
                <a:gd name="f68" fmla="val 131"/>
                <a:gd name="f69" fmla="val 191"/>
                <a:gd name="f70" fmla="val 127"/>
                <a:gd name="f71" fmla="val 124"/>
                <a:gd name="f72" fmla="val 136"/>
                <a:gd name="f73" fmla="val 121"/>
                <a:gd name="f74" fmla="val 133"/>
                <a:gd name="f75" fmla="val 130"/>
                <a:gd name="f76" fmla="val 132"/>
                <a:gd name="f77" fmla="val 134"/>
                <a:gd name="f78" fmla="val 140"/>
                <a:gd name="f79" fmla="val 135"/>
                <a:gd name="f80" fmla="val 145"/>
                <a:gd name="f81" fmla="val 156"/>
                <a:gd name="f82" fmla="val 208"/>
                <a:gd name="f83" fmla="val 152"/>
                <a:gd name="f84" fmla="val 213"/>
                <a:gd name="f85" fmla="val 204"/>
                <a:gd name="f86" fmla="val 237"/>
                <a:gd name="f87" fmla="val 196"/>
                <a:gd name="f88" fmla="val 264"/>
                <a:gd name="f89" fmla="+- 0 0 -90"/>
                <a:gd name="f90" fmla="*/ f3 1 246"/>
                <a:gd name="f91" fmla="*/ f4 1 281"/>
                <a:gd name="f92" fmla="val f5"/>
                <a:gd name="f93" fmla="val f6"/>
                <a:gd name="f94" fmla="val f7"/>
                <a:gd name="f95" fmla="*/ f89 f0 1"/>
                <a:gd name="f96" fmla="+- f94 0 f92"/>
                <a:gd name="f97" fmla="+- f93 0 f92"/>
                <a:gd name="f98" fmla="*/ f95 1 f2"/>
                <a:gd name="f99" fmla="*/ f97 1 246"/>
                <a:gd name="f100" fmla="*/ f96 1 281"/>
                <a:gd name="f101" fmla="*/ 162 f97 1"/>
                <a:gd name="f102" fmla="*/ 281 f96 1"/>
                <a:gd name="f103" fmla="*/ 150 f97 1"/>
                <a:gd name="f104" fmla="*/ 198 f96 1"/>
                <a:gd name="f105" fmla="*/ 80 f97 1"/>
                <a:gd name="f106" fmla="*/ 244 f96 1"/>
                <a:gd name="f107" fmla="*/ 75 f97 1"/>
                <a:gd name="f108" fmla="*/ 239 f96 1"/>
                <a:gd name="f109" fmla="*/ 109 f97 1"/>
                <a:gd name="f110" fmla="*/ 162 f96 1"/>
                <a:gd name="f111" fmla="*/ 0 f97 1"/>
                <a:gd name="f112" fmla="*/ 107 f96 1"/>
                <a:gd name="f113" fmla="*/ 118 f97 1"/>
                <a:gd name="f114" fmla="*/ 87 f96 1"/>
                <a:gd name="f115" fmla="*/ 0 f96 1"/>
                <a:gd name="f116" fmla="*/ 160 f97 1"/>
                <a:gd name="f117" fmla="*/ 59 f96 1"/>
                <a:gd name="f118" fmla="*/ 171 f97 1"/>
                <a:gd name="f119" fmla="*/ 75 f96 1"/>
                <a:gd name="f120" fmla="*/ 184 f97 1"/>
                <a:gd name="f121" fmla="*/ 61 f96 1"/>
                <a:gd name="f122" fmla="*/ 219 f97 1"/>
                <a:gd name="f123" fmla="*/ 1 f96 1"/>
                <a:gd name="f124" fmla="*/ 221 f97 1"/>
                <a:gd name="f125" fmla="*/ 131 f96 1"/>
                <a:gd name="f126" fmla="*/ 136 f97 1"/>
                <a:gd name="f127" fmla="*/ 121 f96 1"/>
                <a:gd name="f128" fmla="*/ 126 f97 1"/>
                <a:gd name="f129" fmla="*/ 130 f96 1"/>
                <a:gd name="f130" fmla="*/ 140 f97 1"/>
                <a:gd name="f131" fmla="*/ 135 f96 1"/>
                <a:gd name="f132" fmla="*/ 156 f97 1"/>
                <a:gd name="f133" fmla="*/ 213 f97 1"/>
                <a:gd name="f134" fmla="*/ 204 f96 1"/>
                <a:gd name="f135" fmla="+- f98 0 f1"/>
                <a:gd name="f136" fmla="*/ f101 1 246"/>
                <a:gd name="f137" fmla="*/ f102 1 281"/>
                <a:gd name="f138" fmla="*/ f103 1 246"/>
                <a:gd name="f139" fmla="*/ f104 1 281"/>
                <a:gd name="f140" fmla="*/ f105 1 246"/>
                <a:gd name="f141" fmla="*/ f106 1 281"/>
                <a:gd name="f142" fmla="*/ f107 1 246"/>
                <a:gd name="f143" fmla="*/ f108 1 281"/>
                <a:gd name="f144" fmla="*/ f109 1 246"/>
                <a:gd name="f145" fmla="*/ f110 1 281"/>
                <a:gd name="f146" fmla="*/ f111 1 246"/>
                <a:gd name="f147" fmla="*/ f112 1 281"/>
                <a:gd name="f148" fmla="*/ f113 1 246"/>
                <a:gd name="f149" fmla="*/ f114 1 281"/>
                <a:gd name="f150" fmla="*/ f115 1 281"/>
                <a:gd name="f151" fmla="*/ f116 1 246"/>
                <a:gd name="f152" fmla="*/ f117 1 281"/>
                <a:gd name="f153" fmla="*/ f118 1 246"/>
                <a:gd name="f154" fmla="*/ f119 1 281"/>
                <a:gd name="f155" fmla="*/ f120 1 246"/>
                <a:gd name="f156" fmla="*/ f121 1 281"/>
                <a:gd name="f157" fmla="*/ f122 1 246"/>
                <a:gd name="f158" fmla="*/ f123 1 281"/>
                <a:gd name="f159" fmla="*/ f124 1 246"/>
                <a:gd name="f160" fmla="*/ f125 1 281"/>
                <a:gd name="f161" fmla="*/ f126 1 246"/>
                <a:gd name="f162" fmla="*/ f127 1 281"/>
                <a:gd name="f163" fmla="*/ f128 1 246"/>
                <a:gd name="f164" fmla="*/ f129 1 281"/>
                <a:gd name="f165" fmla="*/ f130 1 246"/>
                <a:gd name="f166" fmla="*/ f131 1 281"/>
                <a:gd name="f167" fmla="*/ f132 1 246"/>
                <a:gd name="f168" fmla="*/ f133 1 246"/>
                <a:gd name="f169" fmla="*/ f134 1 281"/>
                <a:gd name="f170" fmla="*/ 0 1 f99"/>
                <a:gd name="f171" fmla="*/ f93 1 f99"/>
                <a:gd name="f172" fmla="*/ 0 1 f100"/>
                <a:gd name="f173" fmla="*/ f94 1 f100"/>
                <a:gd name="f174" fmla="*/ f136 1 f99"/>
                <a:gd name="f175" fmla="*/ f137 1 f100"/>
                <a:gd name="f176" fmla="*/ f138 1 f99"/>
                <a:gd name="f177" fmla="*/ f139 1 f100"/>
                <a:gd name="f178" fmla="*/ f140 1 f99"/>
                <a:gd name="f179" fmla="*/ f141 1 f100"/>
                <a:gd name="f180" fmla="*/ f142 1 f99"/>
                <a:gd name="f181" fmla="*/ f143 1 f100"/>
                <a:gd name="f182" fmla="*/ f144 1 f99"/>
                <a:gd name="f183" fmla="*/ f145 1 f100"/>
                <a:gd name="f184" fmla="*/ f146 1 f99"/>
                <a:gd name="f185" fmla="*/ f147 1 f100"/>
                <a:gd name="f186" fmla="*/ f148 1 f99"/>
                <a:gd name="f187" fmla="*/ f149 1 f100"/>
                <a:gd name="f188" fmla="*/ f150 1 f100"/>
                <a:gd name="f189" fmla="*/ f151 1 f99"/>
                <a:gd name="f190" fmla="*/ f152 1 f100"/>
                <a:gd name="f191" fmla="*/ f153 1 f99"/>
                <a:gd name="f192" fmla="*/ f154 1 f100"/>
                <a:gd name="f193" fmla="*/ f155 1 f99"/>
                <a:gd name="f194" fmla="*/ f156 1 f100"/>
                <a:gd name="f195" fmla="*/ f157 1 f99"/>
                <a:gd name="f196" fmla="*/ f158 1 f100"/>
                <a:gd name="f197" fmla="*/ f159 1 f99"/>
                <a:gd name="f198" fmla="*/ f160 1 f100"/>
                <a:gd name="f199" fmla="*/ f161 1 f99"/>
                <a:gd name="f200" fmla="*/ f162 1 f100"/>
                <a:gd name="f201" fmla="*/ f163 1 f99"/>
                <a:gd name="f202" fmla="*/ f164 1 f100"/>
                <a:gd name="f203" fmla="*/ f165 1 f99"/>
                <a:gd name="f204" fmla="*/ f166 1 f100"/>
                <a:gd name="f205" fmla="*/ f167 1 f99"/>
                <a:gd name="f206" fmla="*/ f168 1 f99"/>
                <a:gd name="f207" fmla="*/ f169 1 f100"/>
                <a:gd name="f208" fmla="*/ f170 f90 1"/>
                <a:gd name="f209" fmla="*/ f171 f90 1"/>
                <a:gd name="f210" fmla="*/ f173 f91 1"/>
                <a:gd name="f211" fmla="*/ f172 f91 1"/>
                <a:gd name="f212" fmla="*/ f174 f90 1"/>
                <a:gd name="f213" fmla="*/ f175 f91 1"/>
                <a:gd name="f214" fmla="*/ f176 f90 1"/>
                <a:gd name="f215" fmla="*/ f177 f91 1"/>
                <a:gd name="f216" fmla="*/ f178 f90 1"/>
                <a:gd name="f217" fmla="*/ f179 f91 1"/>
                <a:gd name="f218" fmla="*/ f180 f90 1"/>
                <a:gd name="f219" fmla="*/ f181 f91 1"/>
                <a:gd name="f220" fmla="*/ f182 f90 1"/>
                <a:gd name="f221" fmla="*/ f183 f91 1"/>
                <a:gd name="f222" fmla="*/ f184 f90 1"/>
                <a:gd name="f223" fmla="*/ f185 f91 1"/>
                <a:gd name="f224" fmla="*/ f186 f90 1"/>
                <a:gd name="f225" fmla="*/ f187 f91 1"/>
                <a:gd name="f226" fmla="*/ f188 f91 1"/>
                <a:gd name="f227" fmla="*/ f189 f90 1"/>
                <a:gd name="f228" fmla="*/ f190 f91 1"/>
                <a:gd name="f229" fmla="*/ f191 f90 1"/>
                <a:gd name="f230" fmla="*/ f192 f91 1"/>
                <a:gd name="f231" fmla="*/ f193 f90 1"/>
                <a:gd name="f232" fmla="*/ f194 f91 1"/>
                <a:gd name="f233" fmla="*/ f195 f90 1"/>
                <a:gd name="f234" fmla="*/ f196 f91 1"/>
                <a:gd name="f235" fmla="*/ f197 f90 1"/>
                <a:gd name="f236" fmla="*/ f198 f91 1"/>
                <a:gd name="f237" fmla="*/ f199 f90 1"/>
                <a:gd name="f238" fmla="*/ f200 f91 1"/>
                <a:gd name="f239" fmla="*/ f201 f90 1"/>
                <a:gd name="f240" fmla="*/ f202 f91 1"/>
                <a:gd name="f241" fmla="*/ f203 f90 1"/>
                <a:gd name="f242" fmla="*/ f204 f91 1"/>
                <a:gd name="f243" fmla="*/ f205 f90 1"/>
                <a:gd name="f244" fmla="*/ f206 f90 1"/>
                <a:gd name="f245" fmla="*/ f207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5">
                  <a:pos x="f212" y="f213"/>
                </a:cxn>
                <a:cxn ang="f135">
                  <a:pos x="f214" y="f215"/>
                </a:cxn>
                <a:cxn ang="f135">
                  <a:pos x="f216" y="f217"/>
                </a:cxn>
                <a:cxn ang="f135">
                  <a:pos x="f218" y="f219"/>
                </a:cxn>
                <a:cxn ang="f135">
                  <a:pos x="f220" y="f221"/>
                </a:cxn>
                <a:cxn ang="f135">
                  <a:pos x="f222" y="f223"/>
                </a:cxn>
                <a:cxn ang="f135">
                  <a:pos x="f224" y="f225"/>
                </a:cxn>
                <a:cxn ang="f135">
                  <a:pos x="f224" y="f226"/>
                </a:cxn>
                <a:cxn ang="f135">
                  <a:pos x="f227" y="f228"/>
                </a:cxn>
                <a:cxn ang="f135">
                  <a:pos x="f229" y="f230"/>
                </a:cxn>
                <a:cxn ang="f135">
                  <a:pos x="f231" y="f232"/>
                </a:cxn>
                <a:cxn ang="f135">
                  <a:pos x="f233" y="f234"/>
                </a:cxn>
                <a:cxn ang="f135">
                  <a:pos x="f235" y="f236"/>
                </a:cxn>
                <a:cxn ang="f135">
                  <a:pos x="f237" y="f238"/>
                </a:cxn>
                <a:cxn ang="f135">
                  <a:pos x="f239" y="f240"/>
                </a:cxn>
                <a:cxn ang="f135">
                  <a:pos x="f241" y="f242"/>
                </a:cxn>
                <a:cxn ang="f135">
                  <a:pos x="f243" y="f242"/>
                </a:cxn>
                <a:cxn ang="f135">
                  <a:pos x="f244" y="f245"/>
                </a:cxn>
                <a:cxn ang="f135">
                  <a:pos x="f212" y="f213"/>
                </a:cxn>
              </a:cxnLst>
              <a:rect l="f208" t="f211" r="f209" b="f210"/>
              <a:pathLst>
                <a:path w="246" h="281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16"/>
                    <a:pt x="f28" y="f29"/>
                    <a:pt x="f30" y="f8"/>
                  </a:cubicBezTo>
                  <a:cubicBezTo>
                    <a:pt x="f31" y="f32"/>
                    <a:pt x="f33" y="f34"/>
                    <a:pt x="f5" y="f35"/>
                  </a:cubicBezTo>
                  <a:cubicBezTo>
                    <a:pt x="f36" y="f37"/>
                    <a:pt x="f25" y="f38"/>
                    <a:pt x="f39" y="f40"/>
                  </a:cubicBezTo>
                  <a:cubicBezTo>
                    <a:pt x="f39" y="f41"/>
                    <a:pt x="f39" y="f42"/>
                    <a:pt x="f39" y="f5"/>
                  </a:cubicBezTo>
                  <a:cubicBezTo>
                    <a:pt x="f43" y="f44"/>
                    <a:pt x="f45" y="f46"/>
                    <a:pt x="f47" y="f41"/>
                  </a:cubicBezTo>
                  <a:cubicBezTo>
                    <a:pt x="f48" y="f49"/>
                    <a:pt x="f50" y="f51"/>
                    <a:pt x="f52" y="f25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" y="f65"/>
                    <a:pt x="f26" y="f66"/>
                    <a:pt x="f67" y="f68"/>
                  </a:cubicBezTo>
                  <a:cubicBezTo>
                    <a:pt x="f69" y="f70"/>
                    <a:pt x="f32" y="f71"/>
                    <a:pt x="f72" y="f73"/>
                  </a:cubicBezTo>
                  <a:cubicBezTo>
                    <a:pt x="f74" y="f73"/>
                    <a:pt x="f68" y="f15"/>
                    <a:pt x="f15" y="f75"/>
                  </a:cubicBezTo>
                  <a:cubicBezTo>
                    <a:pt x="f76" y="f76"/>
                    <a:pt x="f72" y="f77"/>
                    <a:pt x="f78" y="f79"/>
                  </a:cubicBezTo>
                  <a:cubicBezTo>
                    <a:pt x="f80" y="f79"/>
                    <a:pt x="f45" y="f79"/>
                    <a:pt x="f81" y="f79"/>
                  </a:cubicBezTo>
                  <a:cubicBezTo>
                    <a:pt x="f82" y="f72"/>
                    <a:pt x="f67" y="f83"/>
                    <a:pt x="f84" y="f85"/>
                  </a:cubicBezTo>
                  <a:cubicBezTo>
                    <a:pt x="f82" y="f86"/>
                    <a:pt x="f87" y="f88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14FC336A-761D-4076-C0E8-6007B23CCB51}"/>
                </a:ext>
              </a:extLst>
            </p:cNvPr>
            <p:cNvSpPr/>
            <p:nvPr/>
          </p:nvSpPr>
          <p:spPr>
            <a:xfrm>
              <a:off x="8673769" y="107085"/>
              <a:ext cx="241511" cy="2187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6"/>
                <a:gd name="f7" fmla="val 240"/>
                <a:gd name="f8" fmla="val 130"/>
                <a:gd name="f9" fmla="val 118"/>
                <a:gd name="f10" fmla="val 132"/>
                <a:gd name="f11" fmla="val 113"/>
                <a:gd name="f12" fmla="val 135"/>
                <a:gd name="f13" fmla="val 109"/>
                <a:gd name="f14" fmla="val 136"/>
                <a:gd name="f15" fmla="val 104"/>
                <a:gd name="f16" fmla="val 142"/>
                <a:gd name="f17" fmla="val 78"/>
                <a:gd name="f18" fmla="val 148"/>
                <a:gd name="f19" fmla="val 53"/>
                <a:gd name="f20" fmla="val 155"/>
                <a:gd name="f21" fmla="val 28"/>
                <a:gd name="f22" fmla="val 157"/>
                <a:gd name="f23" fmla="val 22"/>
                <a:gd name="f24" fmla="val 166"/>
                <a:gd name="f25" fmla="val 16"/>
                <a:gd name="f26" fmla="val 173"/>
                <a:gd name="f27" fmla="val 15"/>
                <a:gd name="f28" fmla="val 207"/>
                <a:gd name="f29" fmla="val 10"/>
                <a:gd name="f30" fmla="val 252"/>
                <a:gd name="f31" fmla="val 24"/>
                <a:gd name="f32" fmla="val 67"/>
                <a:gd name="f33" fmla="val 245"/>
                <a:gd name="f34" fmla="val 73"/>
                <a:gd name="f35" fmla="val 225"/>
                <a:gd name="f36" fmla="val 79"/>
                <a:gd name="f37" fmla="val 205"/>
                <a:gd name="f38" fmla="val 84"/>
                <a:gd name="f39" fmla="val 220"/>
                <a:gd name="f40" fmla="val 108"/>
                <a:gd name="f41" fmla="val 235"/>
                <a:gd name="f42" fmla="val 131"/>
                <a:gd name="f43" fmla="val 250"/>
                <a:gd name="f44" fmla="val 154"/>
                <a:gd name="f45" fmla="val 248"/>
                <a:gd name="f46" fmla="val 156"/>
                <a:gd name="f47" fmla="val 246"/>
                <a:gd name="f48" fmla="val 158"/>
                <a:gd name="f49" fmla="val 244"/>
                <a:gd name="f50" fmla="val 160"/>
                <a:gd name="f51" fmla="val 219"/>
                <a:gd name="f52" fmla="val 149"/>
                <a:gd name="f53" fmla="val 195"/>
                <a:gd name="f54" fmla="val 138"/>
                <a:gd name="f55" fmla="val 170"/>
                <a:gd name="f56" fmla="val 127"/>
                <a:gd name="f57" fmla="val 164"/>
                <a:gd name="f58" fmla="val 161"/>
                <a:gd name="f59" fmla="val 152"/>
                <a:gd name="f60" fmla="val 188"/>
                <a:gd name="f61" fmla="val 206"/>
                <a:gd name="f62" fmla="val 221"/>
                <a:gd name="f63" fmla="val 112"/>
                <a:gd name="f64" fmla="val 92"/>
                <a:gd name="f65" fmla="val 199"/>
                <a:gd name="f66" fmla="val 88"/>
                <a:gd name="f67" fmla="val 91"/>
                <a:gd name="f68" fmla="val 116"/>
                <a:gd name="f69" fmla="val 61"/>
                <a:gd name="f70" fmla="val 32"/>
                <a:gd name="f71" fmla="val 20"/>
                <a:gd name="f72" fmla="val 52"/>
                <a:gd name="f73" fmla="val 82"/>
                <a:gd name="f74" fmla="val 62"/>
                <a:gd name="f75" fmla="val 65"/>
                <a:gd name="f76" fmla="val 49"/>
                <a:gd name="f77" fmla="val 50"/>
                <a:gd name="f78" fmla="val 38"/>
                <a:gd name="f79" fmla="val 34"/>
                <a:gd name="f80" fmla="val 27"/>
                <a:gd name="f81" fmla="val 68"/>
                <a:gd name="f82" fmla="val 2"/>
                <a:gd name="f83" fmla="val 129"/>
                <a:gd name="f84" fmla="val 48"/>
                <a:gd name="f85" fmla="val 114"/>
                <a:gd name="f86" fmla="val 80"/>
                <a:gd name="f87" fmla="val 123"/>
                <a:gd name="f88" fmla="val 125"/>
                <a:gd name="f89" fmla="val 128"/>
                <a:gd name="f90" fmla="val 117"/>
                <a:gd name="f91" fmla="+- 0 0 -90"/>
                <a:gd name="f92" fmla="*/ f3 1 266"/>
                <a:gd name="f93" fmla="*/ f4 1 240"/>
                <a:gd name="f94" fmla="val f5"/>
                <a:gd name="f95" fmla="val f6"/>
                <a:gd name="f96" fmla="val f7"/>
                <a:gd name="f97" fmla="*/ f91 f0 1"/>
                <a:gd name="f98" fmla="+- f96 0 f94"/>
                <a:gd name="f99" fmla="+- f95 0 f94"/>
                <a:gd name="f100" fmla="*/ f97 1 f2"/>
                <a:gd name="f101" fmla="*/ f99 1 266"/>
                <a:gd name="f102" fmla="*/ f98 1 240"/>
                <a:gd name="f103" fmla="*/ 130 f99 1"/>
                <a:gd name="f104" fmla="*/ 118 f98 1"/>
                <a:gd name="f105" fmla="*/ 136 f99 1"/>
                <a:gd name="f106" fmla="*/ 104 f98 1"/>
                <a:gd name="f107" fmla="*/ 155 f99 1"/>
                <a:gd name="f108" fmla="*/ 28 f98 1"/>
                <a:gd name="f109" fmla="*/ 173 f99 1"/>
                <a:gd name="f110" fmla="*/ 15 f98 1"/>
                <a:gd name="f111" fmla="*/ 266 f99 1"/>
                <a:gd name="f112" fmla="*/ 67 f98 1"/>
                <a:gd name="f113" fmla="*/ 205 f99 1"/>
                <a:gd name="f114" fmla="*/ 84 f98 1"/>
                <a:gd name="f115" fmla="*/ 250 f99 1"/>
                <a:gd name="f116" fmla="*/ 154 f98 1"/>
                <a:gd name="f117" fmla="*/ 244 f99 1"/>
                <a:gd name="f118" fmla="*/ 160 f98 1"/>
                <a:gd name="f119" fmla="*/ 170 f99 1"/>
                <a:gd name="f120" fmla="*/ 127 f98 1"/>
                <a:gd name="f121" fmla="*/ 152 f99 1"/>
                <a:gd name="f122" fmla="*/ 188 f98 1"/>
                <a:gd name="f123" fmla="*/ 112 f99 1"/>
                <a:gd name="f124" fmla="*/ 240 f98 1"/>
                <a:gd name="f125" fmla="*/ 91 f99 1"/>
                <a:gd name="f126" fmla="*/ 116 f98 1"/>
                <a:gd name="f127" fmla="*/ 0 f99 1"/>
                <a:gd name="f128" fmla="*/ 82 f99 1"/>
                <a:gd name="f129" fmla="*/ 62 f98 1"/>
                <a:gd name="f130" fmla="*/ 34 f99 1"/>
                <a:gd name="f131" fmla="*/ 27 f98 1"/>
                <a:gd name="f132" fmla="*/ 142 f99 1"/>
                <a:gd name="f133" fmla="*/ 123 f99 1"/>
                <a:gd name="f134" fmla="+- f100 0 f1"/>
                <a:gd name="f135" fmla="*/ f103 1 266"/>
                <a:gd name="f136" fmla="*/ f104 1 240"/>
                <a:gd name="f137" fmla="*/ f105 1 266"/>
                <a:gd name="f138" fmla="*/ f106 1 240"/>
                <a:gd name="f139" fmla="*/ f107 1 266"/>
                <a:gd name="f140" fmla="*/ f108 1 240"/>
                <a:gd name="f141" fmla="*/ f109 1 266"/>
                <a:gd name="f142" fmla="*/ f110 1 240"/>
                <a:gd name="f143" fmla="*/ f111 1 266"/>
                <a:gd name="f144" fmla="*/ f112 1 240"/>
                <a:gd name="f145" fmla="*/ f113 1 266"/>
                <a:gd name="f146" fmla="*/ f114 1 240"/>
                <a:gd name="f147" fmla="*/ f115 1 266"/>
                <a:gd name="f148" fmla="*/ f116 1 240"/>
                <a:gd name="f149" fmla="*/ f117 1 266"/>
                <a:gd name="f150" fmla="*/ f118 1 240"/>
                <a:gd name="f151" fmla="*/ f119 1 266"/>
                <a:gd name="f152" fmla="*/ f120 1 240"/>
                <a:gd name="f153" fmla="*/ f121 1 266"/>
                <a:gd name="f154" fmla="*/ f122 1 240"/>
                <a:gd name="f155" fmla="*/ f123 1 266"/>
                <a:gd name="f156" fmla="*/ f124 1 240"/>
                <a:gd name="f157" fmla="*/ f125 1 266"/>
                <a:gd name="f158" fmla="*/ f126 1 240"/>
                <a:gd name="f159" fmla="*/ f127 1 266"/>
                <a:gd name="f160" fmla="*/ f128 1 266"/>
                <a:gd name="f161" fmla="*/ f129 1 240"/>
                <a:gd name="f162" fmla="*/ f130 1 266"/>
                <a:gd name="f163" fmla="*/ f131 1 240"/>
                <a:gd name="f164" fmla="*/ f132 1 266"/>
                <a:gd name="f165" fmla="*/ f133 1 266"/>
                <a:gd name="f166" fmla="*/ 0 1 f101"/>
                <a:gd name="f167" fmla="*/ f95 1 f101"/>
                <a:gd name="f168" fmla="*/ 0 1 f102"/>
                <a:gd name="f169" fmla="*/ f96 1 f102"/>
                <a:gd name="f170" fmla="*/ f135 1 f101"/>
                <a:gd name="f171" fmla="*/ f136 1 f102"/>
                <a:gd name="f172" fmla="*/ f137 1 f101"/>
                <a:gd name="f173" fmla="*/ f138 1 f102"/>
                <a:gd name="f174" fmla="*/ f139 1 f101"/>
                <a:gd name="f175" fmla="*/ f140 1 f102"/>
                <a:gd name="f176" fmla="*/ f141 1 f101"/>
                <a:gd name="f177" fmla="*/ f142 1 f102"/>
                <a:gd name="f178" fmla="*/ f143 1 f101"/>
                <a:gd name="f179" fmla="*/ f144 1 f102"/>
                <a:gd name="f180" fmla="*/ f145 1 f101"/>
                <a:gd name="f181" fmla="*/ f146 1 f102"/>
                <a:gd name="f182" fmla="*/ f147 1 f101"/>
                <a:gd name="f183" fmla="*/ f148 1 f102"/>
                <a:gd name="f184" fmla="*/ f149 1 f101"/>
                <a:gd name="f185" fmla="*/ f150 1 f102"/>
                <a:gd name="f186" fmla="*/ f151 1 f101"/>
                <a:gd name="f187" fmla="*/ f152 1 f102"/>
                <a:gd name="f188" fmla="*/ f153 1 f101"/>
                <a:gd name="f189" fmla="*/ f154 1 f102"/>
                <a:gd name="f190" fmla="*/ f155 1 f101"/>
                <a:gd name="f191" fmla="*/ f156 1 f102"/>
                <a:gd name="f192" fmla="*/ f157 1 f101"/>
                <a:gd name="f193" fmla="*/ f158 1 f102"/>
                <a:gd name="f194" fmla="*/ f159 1 f101"/>
                <a:gd name="f195" fmla="*/ f160 1 f101"/>
                <a:gd name="f196" fmla="*/ f161 1 f102"/>
                <a:gd name="f197" fmla="*/ f162 1 f101"/>
                <a:gd name="f198" fmla="*/ f163 1 f102"/>
                <a:gd name="f199" fmla="*/ f164 1 f101"/>
                <a:gd name="f200" fmla="*/ f165 1 f101"/>
                <a:gd name="f201" fmla="*/ f166 f92 1"/>
                <a:gd name="f202" fmla="*/ f167 f92 1"/>
                <a:gd name="f203" fmla="*/ f169 f93 1"/>
                <a:gd name="f204" fmla="*/ f168 f93 1"/>
                <a:gd name="f205" fmla="*/ f170 f92 1"/>
                <a:gd name="f206" fmla="*/ f171 f93 1"/>
                <a:gd name="f207" fmla="*/ f172 f92 1"/>
                <a:gd name="f208" fmla="*/ f173 f93 1"/>
                <a:gd name="f209" fmla="*/ f174 f92 1"/>
                <a:gd name="f210" fmla="*/ f175 f93 1"/>
                <a:gd name="f211" fmla="*/ f176 f92 1"/>
                <a:gd name="f212" fmla="*/ f177 f93 1"/>
                <a:gd name="f213" fmla="*/ f178 f92 1"/>
                <a:gd name="f214" fmla="*/ f179 f93 1"/>
                <a:gd name="f215" fmla="*/ f180 f92 1"/>
                <a:gd name="f216" fmla="*/ f181 f93 1"/>
                <a:gd name="f217" fmla="*/ f182 f92 1"/>
                <a:gd name="f218" fmla="*/ f183 f93 1"/>
                <a:gd name="f219" fmla="*/ f184 f92 1"/>
                <a:gd name="f220" fmla="*/ f185 f93 1"/>
                <a:gd name="f221" fmla="*/ f186 f92 1"/>
                <a:gd name="f222" fmla="*/ f187 f93 1"/>
                <a:gd name="f223" fmla="*/ f188 f92 1"/>
                <a:gd name="f224" fmla="*/ f189 f93 1"/>
                <a:gd name="f225" fmla="*/ f190 f92 1"/>
                <a:gd name="f226" fmla="*/ f191 f93 1"/>
                <a:gd name="f227" fmla="*/ f192 f92 1"/>
                <a:gd name="f228" fmla="*/ f193 f93 1"/>
                <a:gd name="f229" fmla="*/ f194 f92 1"/>
                <a:gd name="f230" fmla="*/ f195 f92 1"/>
                <a:gd name="f231" fmla="*/ f196 f93 1"/>
                <a:gd name="f232" fmla="*/ f197 f92 1"/>
                <a:gd name="f233" fmla="*/ f198 f93 1"/>
                <a:gd name="f234" fmla="*/ f199 f92 1"/>
                <a:gd name="f235" fmla="*/ f200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4">
                  <a:pos x="f205" y="f206"/>
                </a:cxn>
                <a:cxn ang="f134">
                  <a:pos x="f207" y="f208"/>
                </a:cxn>
                <a:cxn ang="f134">
                  <a:pos x="f209" y="f210"/>
                </a:cxn>
                <a:cxn ang="f134">
                  <a:pos x="f211" y="f212"/>
                </a:cxn>
                <a:cxn ang="f134">
                  <a:pos x="f213" y="f214"/>
                </a:cxn>
                <a:cxn ang="f134">
                  <a:pos x="f215" y="f216"/>
                </a:cxn>
                <a:cxn ang="f134">
                  <a:pos x="f217" y="f218"/>
                </a:cxn>
                <a:cxn ang="f134">
                  <a:pos x="f219" y="f220"/>
                </a:cxn>
                <a:cxn ang="f134">
                  <a:pos x="f221" y="f222"/>
                </a:cxn>
                <a:cxn ang="f134">
                  <a:pos x="f223" y="f224"/>
                </a:cxn>
                <a:cxn ang="f134">
                  <a:pos x="f225" y="f226"/>
                </a:cxn>
                <a:cxn ang="f134">
                  <a:pos x="f227" y="f228"/>
                </a:cxn>
                <a:cxn ang="f134">
                  <a:pos x="f229" y="f228"/>
                </a:cxn>
                <a:cxn ang="f134">
                  <a:pos x="f230" y="f231"/>
                </a:cxn>
                <a:cxn ang="f134">
                  <a:pos x="f232" y="f233"/>
                </a:cxn>
                <a:cxn ang="f134">
                  <a:pos x="f234" y="f212"/>
                </a:cxn>
                <a:cxn ang="f134">
                  <a:pos x="f235" y="f228"/>
                </a:cxn>
                <a:cxn ang="f134">
                  <a:pos x="f205" y="f206"/>
                </a:cxn>
              </a:cxnLst>
              <a:rect l="f201" t="f204" r="f202" b="f203"/>
              <a:pathLst>
                <a:path w="266" h="240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6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18"/>
                    <a:pt x="f58" y="f55"/>
                    <a:pt x="f59" y="f60"/>
                  </a:cubicBezTo>
                  <a:cubicBezTo>
                    <a:pt x="f16" y="f61"/>
                    <a:pt x="f56" y="f62"/>
                    <a:pt x="f63" y="f7"/>
                  </a:cubicBezTo>
                  <a:cubicBezTo>
                    <a:pt x="f64" y="f65"/>
                    <a:pt x="f66" y="f50"/>
                    <a:pt x="f67" y="f68"/>
                  </a:cubicBezTo>
                  <a:cubicBezTo>
                    <a:pt x="f69" y="f68"/>
                    <a:pt x="f70" y="f68"/>
                    <a:pt x="f5" y="f68"/>
                  </a:cubicBezTo>
                  <a:cubicBezTo>
                    <a:pt x="f71" y="f38"/>
                    <a:pt x="f72" y="f17"/>
                    <a:pt x="f73" y="f74"/>
                  </a:cubicBezTo>
                  <a:cubicBezTo>
                    <a:pt x="f75" y="f76"/>
                    <a:pt x="f77" y="f78"/>
                    <a:pt x="f79" y="f80"/>
                  </a:cubicBezTo>
                  <a:cubicBezTo>
                    <a:pt x="f81" y="f5"/>
                    <a:pt x="f15" y="f82"/>
                    <a:pt x="f16" y="f27"/>
                  </a:cubicBezTo>
                  <a:cubicBezTo>
                    <a:pt x="f83" y="f84"/>
                    <a:pt x="f85" y="f86"/>
                    <a:pt x="f87" y="f68"/>
                  </a:cubicBezTo>
                  <a:cubicBezTo>
                    <a:pt x="f88" y="f68"/>
                    <a:pt x="f89" y="f90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6EC9FD5A-32F6-C66D-A3DF-D2F118BC8C6A}"/>
                </a:ext>
              </a:extLst>
            </p:cNvPr>
            <p:cNvSpPr/>
            <p:nvPr/>
          </p:nvSpPr>
          <p:spPr>
            <a:xfrm>
              <a:off x="8166597" y="618518"/>
              <a:ext cx="186107" cy="1960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4"/>
                <a:gd name="f7" fmla="val 216"/>
                <a:gd name="f8" fmla="val 173"/>
                <a:gd name="f9" fmla="val 3"/>
                <a:gd name="f10" fmla="val 128"/>
                <a:gd name="f11" fmla="val 27"/>
                <a:gd name="f12" fmla="val 101"/>
                <a:gd name="f13" fmla="val 60"/>
                <a:gd name="f14" fmla="val 80"/>
                <a:gd name="f15" fmla="val 74"/>
                <a:gd name="f16" fmla="val 95"/>
                <a:gd name="f17" fmla="val 87"/>
                <a:gd name="f18" fmla="val 110"/>
                <a:gd name="f19" fmla="val 124"/>
                <a:gd name="f20" fmla="val 105"/>
                <a:gd name="f21" fmla="val 127"/>
                <a:gd name="f22" fmla="val 112"/>
                <a:gd name="f23" fmla="val 126"/>
                <a:gd name="f24" fmla="val 117"/>
                <a:gd name="f25" fmla="val 115"/>
                <a:gd name="f26" fmla="val 122"/>
                <a:gd name="f27" fmla="val 114"/>
                <a:gd name="f28" fmla="val 111"/>
                <a:gd name="f29" fmla="val 109"/>
                <a:gd name="f30" fmla="val 98"/>
                <a:gd name="f31" fmla="val 93"/>
                <a:gd name="f32" fmla="val 86"/>
                <a:gd name="f33" fmla="val 77"/>
                <a:gd name="f34" fmla="val 75"/>
                <a:gd name="f35" fmla="val 89"/>
                <a:gd name="f36" fmla="val 35"/>
                <a:gd name="f37" fmla="val 106"/>
                <a:gd name="f38" fmla="val 12"/>
                <a:gd name="f39" fmla="val 136"/>
                <a:gd name="f40" fmla="val 4"/>
                <a:gd name="f41" fmla="val 143"/>
                <a:gd name="f42" fmla="val 2"/>
                <a:gd name="f43" fmla="val 150"/>
                <a:gd name="f44" fmla="val 1"/>
                <a:gd name="f45" fmla="val 161"/>
                <a:gd name="f46" fmla="val 151"/>
                <a:gd name="f47" fmla="val 24"/>
                <a:gd name="f48" fmla="val 142"/>
                <a:gd name="f49" fmla="val 44"/>
                <a:gd name="f50" fmla="val 133"/>
                <a:gd name="f51" fmla="val 66"/>
                <a:gd name="f52" fmla="val 158"/>
                <a:gd name="f53" fmla="val 203"/>
                <a:gd name="f54" fmla="val 68"/>
                <a:gd name="f55" fmla="val 69"/>
                <a:gd name="f56" fmla="val 71"/>
                <a:gd name="f57" fmla="val 189"/>
                <a:gd name="f58" fmla="val 83"/>
                <a:gd name="f59" fmla="val 174"/>
                <a:gd name="f60" fmla="val 94"/>
                <a:gd name="f61" fmla="val 157"/>
                <a:gd name="f62" fmla="val 108"/>
                <a:gd name="f63" fmla="val 184"/>
                <a:gd name="f64" fmla="val 130"/>
                <a:gd name="f65" fmla="val 198"/>
                <a:gd name="f66" fmla="val 159"/>
                <a:gd name="f67" fmla="val 200"/>
                <a:gd name="f68" fmla="val 195"/>
                <a:gd name="f69" fmla="val 166"/>
                <a:gd name="f70" fmla="val 135"/>
                <a:gd name="f71" fmla="val 183"/>
                <a:gd name="f72" fmla="val 163"/>
                <a:gd name="f73" fmla="val 181"/>
                <a:gd name="f74" fmla="val 199"/>
                <a:gd name="f75" fmla="val 72"/>
                <a:gd name="f76" fmla="val 215"/>
                <a:gd name="f77" fmla="val 67"/>
                <a:gd name="f78" fmla="val 214"/>
                <a:gd name="f79" fmla="val 177"/>
                <a:gd name="f80" fmla="val 153"/>
                <a:gd name="f81" fmla="val 149"/>
                <a:gd name="f82" fmla="val 144"/>
                <a:gd name="f83" fmla="val 61"/>
                <a:gd name="f84" fmla="val 145"/>
                <a:gd name="f85" fmla="val 56"/>
                <a:gd name="f86" fmla="val 52"/>
                <a:gd name="f87" fmla="val 146"/>
                <a:gd name="f88" fmla="val 154"/>
                <a:gd name="f89" fmla="val 19"/>
                <a:gd name="f90" fmla="+- 0 0 -90"/>
                <a:gd name="f91" fmla="*/ f3 1 204"/>
                <a:gd name="f92" fmla="*/ f4 1 216"/>
                <a:gd name="f93" fmla="val f5"/>
                <a:gd name="f94" fmla="val f6"/>
                <a:gd name="f95" fmla="val f7"/>
                <a:gd name="f96" fmla="*/ f90 f0 1"/>
                <a:gd name="f97" fmla="+- f95 0 f93"/>
                <a:gd name="f98" fmla="+- f94 0 f93"/>
                <a:gd name="f99" fmla="*/ f96 1 f2"/>
                <a:gd name="f100" fmla="*/ f98 1 204"/>
                <a:gd name="f101" fmla="*/ f97 1 216"/>
                <a:gd name="f102" fmla="*/ 0 f98 1"/>
                <a:gd name="f103" fmla="*/ 173 f97 1"/>
                <a:gd name="f104" fmla="*/ 60 f98 1"/>
                <a:gd name="f105" fmla="*/ 80 f97 1"/>
                <a:gd name="f106" fmla="*/ 101 f98 1"/>
                <a:gd name="f107" fmla="*/ 124 f97 1"/>
                <a:gd name="f108" fmla="*/ 117 f98 1"/>
                <a:gd name="f109" fmla="*/ 127 f97 1"/>
                <a:gd name="f110" fmla="*/ 112 f98 1"/>
                <a:gd name="f111" fmla="*/ 112 f97 1"/>
                <a:gd name="f112" fmla="*/ 109 f98 1"/>
                <a:gd name="f113" fmla="*/ 110 f97 1"/>
                <a:gd name="f114" fmla="*/ 75 f98 1"/>
                <a:gd name="f115" fmla="*/ 60 f97 1"/>
                <a:gd name="f116" fmla="*/ 136 f98 1"/>
                <a:gd name="f117" fmla="*/ 4 f97 1"/>
                <a:gd name="f118" fmla="*/ 161 f98 1"/>
                <a:gd name="f119" fmla="*/ 0 f97 1"/>
                <a:gd name="f120" fmla="*/ 133 f98 1"/>
                <a:gd name="f121" fmla="*/ 66 f97 1"/>
                <a:gd name="f122" fmla="*/ 203 f98 1"/>
                <a:gd name="f123" fmla="*/ 204 f98 1"/>
                <a:gd name="f124" fmla="*/ 71 f97 1"/>
                <a:gd name="f125" fmla="*/ 157 f98 1"/>
                <a:gd name="f126" fmla="*/ 108 f97 1"/>
                <a:gd name="f127" fmla="*/ 200 f98 1"/>
                <a:gd name="f128" fmla="*/ 195 f97 1"/>
                <a:gd name="f129" fmla="*/ 106 f98 1"/>
                <a:gd name="f130" fmla="*/ 163 f97 1"/>
                <a:gd name="f131" fmla="*/ 72 f98 1"/>
                <a:gd name="f132" fmla="*/ 216 f97 1"/>
                <a:gd name="f133" fmla="*/ 67 f98 1"/>
                <a:gd name="f134" fmla="*/ 214 f97 1"/>
                <a:gd name="f135" fmla="*/ 158 f97 1"/>
                <a:gd name="f136" fmla="*/ 66 f98 1"/>
                <a:gd name="f137" fmla="*/ 144 f97 1"/>
                <a:gd name="f138" fmla="*/ 52 f98 1"/>
                <a:gd name="f139" fmla="*/ 146 f97 1"/>
                <a:gd name="f140" fmla="+- f99 0 f1"/>
                <a:gd name="f141" fmla="*/ f102 1 204"/>
                <a:gd name="f142" fmla="*/ f103 1 216"/>
                <a:gd name="f143" fmla="*/ f104 1 204"/>
                <a:gd name="f144" fmla="*/ f105 1 216"/>
                <a:gd name="f145" fmla="*/ f106 1 204"/>
                <a:gd name="f146" fmla="*/ f107 1 216"/>
                <a:gd name="f147" fmla="*/ f108 1 204"/>
                <a:gd name="f148" fmla="*/ f109 1 216"/>
                <a:gd name="f149" fmla="*/ f110 1 204"/>
                <a:gd name="f150" fmla="*/ f111 1 216"/>
                <a:gd name="f151" fmla="*/ f112 1 204"/>
                <a:gd name="f152" fmla="*/ f113 1 216"/>
                <a:gd name="f153" fmla="*/ f114 1 204"/>
                <a:gd name="f154" fmla="*/ f115 1 216"/>
                <a:gd name="f155" fmla="*/ f116 1 204"/>
                <a:gd name="f156" fmla="*/ f117 1 216"/>
                <a:gd name="f157" fmla="*/ f118 1 204"/>
                <a:gd name="f158" fmla="*/ f119 1 216"/>
                <a:gd name="f159" fmla="*/ f120 1 204"/>
                <a:gd name="f160" fmla="*/ f121 1 216"/>
                <a:gd name="f161" fmla="*/ f122 1 204"/>
                <a:gd name="f162" fmla="*/ f123 1 204"/>
                <a:gd name="f163" fmla="*/ f124 1 216"/>
                <a:gd name="f164" fmla="*/ f125 1 204"/>
                <a:gd name="f165" fmla="*/ f126 1 216"/>
                <a:gd name="f166" fmla="*/ f127 1 204"/>
                <a:gd name="f167" fmla="*/ f128 1 216"/>
                <a:gd name="f168" fmla="*/ f129 1 204"/>
                <a:gd name="f169" fmla="*/ f130 1 216"/>
                <a:gd name="f170" fmla="*/ f131 1 204"/>
                <a:gd name="f171" fmla="*/ f132 1 216"/>
                <a:gd name="f172" fmla="*/ f133 1 204"/>
                <a:gd name="f173" fmla="*/ f134 1 216"/>
                <a:gd name="f174" fmla="*/ f135 1 216"/>
                <a:gd name="f175" fmla="*/ f136 1 204"/>
                <a:gd name="f176" fmla="*/ f137 1 216"/>
                <a:gd name="f177" fmla="*/ f138 1 204"/>
                <a:gd name="f178" fmla="*/ f139 1 216"/>
                <a:gd name="f179" fmla="*/ 0 1 f100"/>
                <a:gd name="f180" fmla="*/ f94 1 f100"/>
                <a:gd name="f181" fmla="*/ 0 1 f101"/>
                <a:gd name="f182" fmla="*/ f95 1 f101"/>
                <a:gd name="f183" fmla="*/ f141 1 f100"/>
                <a:gd name="f184" fmla="*/ f142 1 f101"/>
                <a:gd name="f185" fmla="*/ f143 1 f100"/>
                <a:gd name="f186" fmla="*/ f144 1 f101"/>
                <a:gd name="f187" fmla="*/ f145 1 f100"/>
                <a:gd name="f188" fmla="*/ f146 1 f101"/>
                <a:gd name="f189" fmla="*/ f147 1 f100"/>
                <a:gd name="f190" fmla="*/ f148 1 f101"/>
                <a:gd name="f191" fmla="*/ f149 1 f100"/>
                <a:gd name="f192" fmla="*/ f150 1 f101"/>
                <a:gd name="f193" fmla="*/ f151 1 f100"/>
                <a:gd name="f194" fmla="*/ f152 1 f101"/>
                <a:gd name="f195" fmla="*/ f153 1 f100"/>
                <a:gd name="f196" fmla="*/ f154 1 f101"/>
                <a:gd name="f197" fmla="*/ f155 1 f100"/>
                <a:gd name="f198" fmla="*/ f156 1 f101"/>
                <a:gd name="f199" fmla="*/ f157 1 f100"/>
                <a:gd name="f200" fmla="*/ f158 1 f101"/>
                <a:gd name="f201" fmla="*/ f159 1 f100"/>
                <a:gd name="f202" fmla="*/ f160 1 f101"/>
                <a:gd name="f203" fmla="*/ f161 1 f100"/>
                <a:gd name="f204" fmla="*/ f162 1 f100"/>
                <a:gd name="f205" fmla="*/ f163 1 f101"/>
                <a:gd name="f206" fmla="*/ f164 1 f100"/>
                <a:gd name="f207" fmla="*/ f165 1 f101"/>
                <a:gd name="f208" fmla="*/ f166 1 f100"/>
                <a:gd name="f209" fmla="*/ f167 1 f101"/>
                <a:gd name="f210" fmla="*/ f168 1 f100"/>
                <a:gd name="f211" fmla="*/ f169 1 f101"/>
                <a:gd name="f212" fmla="*/ f170 1 f100"/>
                <a:gd name="f213" fmla="*/ f171 1 f101"/>
                <a:gd name="f214" fmla="*/ f172 1 f100"/>
                <a:gd name="f215" fmla="*/ f173 1 f101"/>
                <a:gd name="f216" fmla="*/ f174 1 f101"/>
                <a:gd name="f217" fmla="*/ f175 1 f100"/>
                <a:gd name="f218" fmla="*/ f176 1 f101"/>
                <a:gd name="f219" fmla="*/ f177 1 f100"/>
                <a:gd name="f220" fmla="*/ f178 1 f101"/>
                <a:gd name="f221" fmla="*/ f179 f91 1"/>
                <a:gd name="f222" fmla="*/ f180 f91 1"/>
                <a:gd name="f223" fmla="*/ f182 f92 1"/>
                <a:gd name="f224" fmla="*/ f181 f92 1"/>
                <a:gd name="f225" fmla="*/ f183 f91 1"/>
                <a:gd name="f226" fmla="*/ f184 f92 1"/>
                <a:gd name="f227" fmla="*/ f185 f91 1"/>
                <a:gd name="f228" fmla="*/ f186 f92 1"/>
                <a:gd name="f229" fmla="*/ f187 f91 1"/>
                <a:gd name="f230" fmla="*/ f188 f92 1"/>
                <a:gd name="f231" fmla="*/ f189 f91 1"/>
                <a:gd name="f232" fmla="*/ f190 f92 1"/>
                <a:gd name="f233" fmla="*/ f191 f91 1"/>
                <a:gd name="f234" fmla="*/ f192 f92 1"/>
                <a:gd name="f235" fmla="*/ f193 f91 1"/>
                <a:gd name="f236" fmla="*/ f194 f92 1"/>
                <a:gd name="f237" fmla="*/ f195 f91 1"/>
                <a:gd name="f238" fmla="*/ f196 f92 1"/>
                <a:gd name="f239" fmla="*/ f197 f91 1"/>
                <a:gd name="f240" fmla="*/ f198 f92 1"/>
                <a:gd name="f241" fmla="*/ f199 f91 1"/>
                <a:gd name="f242" fmla="*/ f200 f92 1"/>
                <a:gd name="f243" fmla="*/ f201 f91 1"/>
                <a:gd name="f244" fmla="*/ f202 f92 1"/>
                <a:gd name="f245" fmla="*/ f203 f91 1"/>
                <a:gd name="f246" fmla="*/ f204 f91 1"/>
                <a:gd name="f247" fmla="*/ f205 f92 1"/>
                <a:gd name="f248" fmla="*/ f206 f91 1"/>
                <a:gd name="f249" fmla="*/ f207 f92 1"/>
                <a:gd name="f250" fmla="*/ f208 f91 1"/>
                <a:gd name="f251" fmla="*/ f209 f92 1"/>
                <a:gd name="f252" fmla="*/ f210 f91 1"/>
                <a:gd name="f253" fmla="*/ f211 f92 1"/>
                <a:gd name="f254" fmla="*/ f212 f91 1"/>
                <a:gd name="f255" fmla="*/ f213 f92 1"/>
                <a:gd name="f256" fmla="*/ f214 f91 1"/>
                <a:gd name="f257" fmla="*/ f215 f92 1"/>
                <a:gd name="f258" fmla="*/ f216 f92 1"/>
                <a:gd name="f259" fmla="*/ f217 f91 1"/>
                <a:gd name="f260" fmla="*/ f218 f92 1"/>
                <a:gd name="f261" fmla="*/ f219 f91 1"/>
                <a:gd name="f262" fmla="*/ f220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0">
                  <a:pos x="f225" y="f226"/>
                </a:cxn>
                <a:cxn ang="f140">
                  <a:pos x="f227" y="f228"/>
                </a:cxn>
                <a:cxn ang="f140">
                  <a:pos x="f229" y="f230"/>
                </a:cxn>
                <a:cxn ang="f140">
                  <a:pos x="f231" y="f232"/>
                </a:cxn>
                <a:cxn ang="f140">
                  <a:pos x="f233" y="f234"/>
                </a:cxn>
                <a:cxn ang="f140">
                  <a:pos x="f235" y="f236"/>
                </a:cxn>
                <a:cxn ang="f140">
                  <a:pos x="f237" y="f238"/>
                </a:cxn>
                <a:cxn ang="f140">
                  <a:pos x="f239" y="f240"/>
                </a:cxn>
                <a:cxn ang="f140">
                  <a:pos x="f241" y="f242"/>
                </a:cxn>
                <a:cxn ang="f140">
                  <a:pos x="f243" y="f244"/>
                </a:cxn>
                <a:cxn ang="f140">
                  <a:pos x="f245" y="f244"/>
                </a:cxn>
                <a:cxn ang="f140">
                  <a:pos x="f246" y="f247"/>
                </a:cxn>
                <a:cxn ang="f140">
                  <a:pos x="f248" y="f249"/>
                </a:cxn>
                <a:cxn ang="f140">
                  <a:pos x="f250" y="f251"/>
                </a:cxn>
                <a:cxn ang="f140">
                  <a:pos x="f252" y="f253"/>
                </a:cxn>
                <a:cxn ang="f140">
                  <a:pos x="f254" y="f255"/>
                </a:cxn>
                <a:cxn ang="f140">
                  <a:pos x="f256" y="f257"/>
                </a:cxn>
                <a:cxn ang="f140">
                  <a:pos x="f256" y="f258"/>
                </a:cxn>
                <a:cxn ang="f140">
                  <a:pos x="f259" y="f260"/>
                </a:cxn>
                <a:cxn ang="f140">
                  <a:pos x="f261" y="f262"/>
                </a:cxn>
                <a:cxn ang="f140">
                  <a:pos x="f225" y="f226"/>
                </a:cxn>
              </a:cxnLst>
              <a:rect l="f221" t="f224" r="f222" b="f223"/>
              <a:pathLst>
                <a:path w="204" h="216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2" y="f19"/>
                  </a:cubicBezTo>
                  <a:cubicBezTo>
                    <a:pt x="f20" y="f21"/>
                    <a:pt x="f22" y="f23"/>
                    <a:pt x="f24" y="f21"/>
                  </a:cubicBezTo>
                  <a:cubicBezTo>
                    <a:pt x="f25" y="f26"/>
                    <a:pt x="f27" y="f24"/>
                    <a:pt x="f22" y="f22"/>
                  </a:cubicBezTo>
                  <a:cubicBezTo>
                    <a:pt x="f22" y="f28"/>
                    <a:pt x="f18" y="f28"/>
                    <a:pt x="f29" y="f18"/>
                  </a:cubicBezTo>
                  <a:cubicBezTo>
                    <a:pt x="f30" y="f31"/>
                    <a:pt x="f32" y="f33"/>
                    <a:pt x="f34" y="f13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1"/>
                    <a:pt x="f2" y="f51"/>
                    <a:pt x="f53" y="f51"/>
                  </a:cubicBezTo>
                  <a:cubicBezTo>
                    <a:pt x="f6" y="f54"/>
                    <a:pt x="f6" y="f55"/>
                    <a:pt x="f6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8"/>
                  </a:cubicBezTo>
                  <a:cubicBezTo>
                    <a:pt x="f69" y="f68"/>
                    <a:pt x="f70" y="f71"/>
                    <a:pt x="f37" y="f72"/>
                  </a:cubicBezTo>
                  <a:cubicBezTo>
                    <a:pt x="f16" y="f73"/>
                    <a:pt x="f58" y="f74"/>
                    <a:pt x="f75" y="f7"/>
                  </a:cubicBezTo>
                  <a:cubicBezTo>
                    <a:pt x="f56" y="f76"/>
                    <a:pt x="f55" y="f76"/>
                    <a:pt x="f77" y="f78"/>
                  </a:cubicBezTo>
                  <a:cubicBezTo>
                    <a:pt x="f77" y="f68"/>
                    <a:pt x="f77" y="f79"/>
                    <a:pt x="f77" y="f52"/>
                  </a:cubicBezTo>
                  <a:cubicBezTo>
                    <a:pt x="f77" y="f80"/>
                    <a:pt x="f77" y="f81"/>
                    <a:pt x="f51" y="f82"/>
                  </a:cubicBezTo>
                  <a:cubicBezTo>
                    <a:pt x="f83" y="f84"/>
                    <a:pt x="f85" y="f82"/>
                    <a:pt x="f86" y="f87"/>
                  </a:cubicBezTo>
                  <a:cubicBezTo>
                    <a:pt x="f36" y="f88"/>
                    <a:pt x="f89" y="f72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372E8B4D-F2D1-AEA7-F5A9-733B2070AF23}"/>
                </a:ext>
              </a:extLst>
            </p:cNvPr>
            <p:cNvSpPr/>
            <p:nvPr/>
          </p:nvSpPr>
          <p:spPr>
            <a:xfrm>
              <a:off x="8778898" y="411095"/>
              <a:ext cx="166210" cy="1804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2"/>
                <a:gd name="f7" fmla="val 198"/>
                <a:gd name="f8" fmla="val 107"/>
                <a:gd name="f9" fmla="val 104"/>
                <a:gd name="f10" fmla="val 21"/>
                <a:gd name="f11" fmla="val 101"/>
                <a:gd name="f12" fmla="val 40"/>
                <a:gd name="f13" fmla="val 98"/>
                <a:gd name="f14" fmla="val 60"/>
                <a:gd name="f15" fmla="val 119"/>
                <a:gd name="f16" fmla="val 55"/>
                <a:gd name="f17" fmla="val 137"/>
                <a:gd name="f18" fmla="val 50"/>
                <a:gd name="f19" fmla="val 156"/>
                <a:gd name="f20" fmla="val 46"/>
                <a:gd name="f21" fmla="val 157"/>
                <a:gd name="f22" fmla="val 47"/>
                <a:gd name="f23" fmla="val 158"/>
                <a:gd name="f24" fmla="val 49"/>
                <a:gd name="f25" fmla="val 51"/>
                <a:gd name="f26" fmla="val 151"/>
                <a:gd name="f27" fmla="val 145"/>
                <a:gd name="f28" fmla="val 70"/>
                <a:gd name="f29" fmla="val 136"/>
                <a:gd name="f30" fmla="val 78"/>
                <a:gd name="f31" fmla="val 127"/>
                <a:gd name="f32" fmla="val 88"/>
                <a:gd name="f33" fmla="val 93"/>
                <a:gd name="f34" fmla="val 139"/>
                <a:gd name="f35" fmla="val 99"/>
                <a:gd name="f36" fmla="val 162"/>
                <a:gd name="f37" fmla="val 111"/>
                <a:gd name="f38" fmla="val 172"/>
                <a:gd name="f39" fmla="val 132"/>
                <a:gd name="f40" fmla="val 163"/>
                <a:gd name="f41" fmla="val 161"/>
                <a:gd name="f42" fmla="val 109"/>
                <a:gd name="f43" fmla="val 152"/>
                <a:gd name="f44" fmla="val 97"/>
                <a:gd name="f45" fmla="val 147"/>
                <a:gd name="f46" fmla="val 91"/>
                <a:gd name="f47" fmla="val 148"/>
                <a:gd name="f48" fmla="val 89"/>
                <a:gd name="f49" fmla="val 175"/>
                <a:gd name="f50" fmla="val 81"/>
                <a:gd name="f51" fmla="val 186"/>
                <a:gd name="f52" fmla="val 77"/>
                <a:gd name="f53" fmla="val 75"/>
                <a:gd name="f54" fmla="val 73"/>
                <a:gd name="f55" fmla="val 71"/>
                <a:gd name="f56" fmla="val 68"/>
                <a:gd name="f57" fmla="val 184"/>
                <a:gd name="f58" fmla="val 65"/>
                <a:gd name="f59" fmla="val 169"/>
                <a:gd name="f60" fmla="val 62"/>
                <a:gd name="f61" fmla="val 154"/>
                <a:gd name="f62" fmla="val 61"/>
                <a:gd name="f63" fmla="val 150"/>
                <a:gd name="f64" fmla="val 59"/>
                <a:gd name="f65" fmla="val 58"/>
                <a:gd name="f66" fmla="val 140"/>
                <a:gd name="f67" fmla="val 53"/>
                <a:gd name="f68" fmla="val 142"/>
                <a:gd name="f69" fmla="val 143"/>
                <a:gd name="f70" fmla="val 42"/>
                <a:gd name="f71" fmla="val 146"/>
                <a:gd name="f72" fmla="val 31"/>
                <a:gd name="f73" fmla="val 155"/>
                <a:gd name="f74" fmla="val 165"/>
                <a:gd name="f75" fmla="val 8"/>
                <a:gd name="f76" fmla="val 176"/>
                <a:gd name="f77" fmla="val 14"/>
                <a:gd name="f78" fmla="val 114"/>
                <a:gd name="f79" fmla="val 36"/>
                <a:gd name="f80" fmla="val 90"/>
                <a:gd name="f81" fmla="val 87"/>
                <a:gd name="f82" fmla="val 117"/>
                <a:gd name="f83" fmla="val 120"/>
                <a:gd name="f84" fmla="val 108"/>
                <a:gd name="f85" fmla="val 103"/>
                <a:gd name="f86" fmla="val 100"/>
                <a:gd name="f87" fmla="val 94"/>
                <a:gd name="f88" fmla="val 95"/>
                <a:gd name="f89" fmla="val 74"/>
                <a:gd name="f90" fmla="val 56"/>
                <a:gd name="f91" fmla="val 45"/>
                <a:gd name="f92" fmla="val 67"/>
                <a:gd name="f93" fmla="val 20"/>
                <a:gd name="f94" fmla="val 80"/>
                <a:gd name="f95" fmla="val 9"/>
                <a:gd name="f96" fmla="+- 0 0 -90"/>
                <a:gd name="f97" fmla="*/ f3 1 182"/>
                <a:gd name="f98" fmla="*/ f4 1 198"/>
                <a:gd name="f99" fmla="val f5"/>
                <a:gd name="f100" fmla="val f6"/>
                <a:gd name="f101" fmla="val f7"/>
                <a:gd name="f102" fmla="*/ f96 f0 1"/>
                <a:gd name="f103" fmla="+- f101 0 f99"/>
                <a:gd name="f104" fmla="+- f100 0 f99"/>
                <a:gd name="f105" fmla="*/ f102 1 f2"/>
                <a:gd name="f106" fmla="*/ f104 1 182"/>
                <a:gd name="f107" fmla="*/ f103 1 198"/>
                <a:gd name="f108" fmla="*/ 107 f104 1"/>
                <a:gd name="f109" fmla="*/ 0 f103 1"/>
                <a:gd name="f110" fmla="*/ 98 f104 1"/>
                <a:gd name="f111" fmla="*/ 60 f103 1"/>
                <a:gd name="f112" fmla="*/ 156 f104 1"/>
                <a:gd name="f113" fmla="*/ 46 f103 1"/>
                <a:gd name="f114" fmla="*/ 158 f104 1"/>
                <a:gd name="f115" fmla="*/ 51 f103 1"/>
                <a:gd name="f116" fmla="*/ 136 f104 1"/>
                <a:gd name="f117" fmla="*/ 78 f103 1"/>
                <a:gd name="f118" fmla="*/ 139 f104 1"/>
                <a:gd name="f119" fmla="*/ 99 f103 1"/>
                <a:gd name="f120" fmla="*/ 182 f104 1"/>
                <a:gd name="f121" fmla="*/ 156 f103 1"/>
                <a:gd name="f122" fmla="*/ 109 f104 1"/>
                <a:gd name="f123" fmla="*/ 152 f103 1"/>
                <a:gd name="f124" fmla="*/ 89 f104 1"/>
                <a:gd name="f125" fmla="*/ 163 f103 1"/>
                <a:gd name="f126" fmla="*/ 77 f104 1"/>
                <a:gd name="f127" fmla="*/ 198 f103 1"/>
                <a:gd name="f128" fmla="*/ 71 f104 1"/>
                <a:gd name="f129" fmla="*/ 62 f104 1"/>
                <a:gd name="f130" fmla="*/ 154 f103 1"/>
                <a:gd name="f131" fmla="*/ 58 f104 1"/>
                <a:gd name="f132" fmla="*/ 140 f103 1"/>
                <a:gd name="f133" fmla="*/ 42 f104 1"/>
                <a:gd name="f134" fmla="*/ 146 f103 1"/>
                <a:gd name="f135" fmla="*/ 8 f104 1"/>
                <a:gd name="f136" fmla="*/ 176 f103 1"/>
                <a:gd name="f137" fmla="*/ 36 f104 1"/>
                <a:gd name="f138" fmla="*/ 90 f103 1"/>
                <a:gd name="f139" fmla="*/ 87 f104 1"/>
                <a:gd name="f140" fmla="*/ 117 f103 1"/>
                <a:gd name="f141" fmla="*/ 108 f104 1"/>
                <a:gd name="f142" fmla="*/ 119 f103 1"/>
                <a:gd name="f143" fmla="*/ 94 f104 1"/>
                <a:gd name="f144" fmla="*/ 104 f103 1"/>
                <a:gd name="f145" fmla="*/ 70 f104 1"/>
                <a:gd name="f146" fmla="*/ 91 f103 1"/>
                <a:gd name="f147" fmla="*/ 56 f104 1"/>
                <a:gd name="f148" fmla="*/ 45 f103 1"/>
                <a:gd name="f149" fmla="+- f105 0 f1"/>
                <a:gd name="f150" fmla="*/ f108 1 182"/>
                <a:gd name="f151" fmla="*/ f109 1 198"/>
                <a:gd name="f152" fmla="*/ f110 1 182"/>
                <a:gd name="f153" fmla="*/ f111 1 198"/>
                <a:gd name="f154" fmla="*/ f112 1 182"/>
                <a:gd name="f155" fmla="*/ f113 1 198"/>
                <a:gd name="f156" fmla="*/ f114 1 182"/>
                <a:gd name="f157" fmla="*/ f115 1 198"/>
                <a:gd name="f158" fmla="*/ f116 1 182"/>
                <a:gd name="f159" fmla="*/ f117 1 198"/>
                <a:gd name="f160" fmla="*/ f118 1 182"/>
                <a:gd name="f161" fmla="*/ f119 1 198"/>
                <a:gd name="f162" fmla="*/ f120 1 182"/>
                <a:gd name="f163" fmla="*/ f121 1 198"/>
                <a:gd name="f164" fmla="*/ f122 1 182"/>
                <a:gd name="f165" fmla="*/ f123 1 198"/>
                <a:gd name="f166" fmla="*/ f124 1 182"/>
                <a:gd name="f167" fmla="*/ f125 1 198"/>
                <a:gd name="f168" fmla="*/ f126 1 182"/>
                <a:gd name="f169" fmla="*/ f127 1 198"/>
                <a:gd name="f170" fmla="*/ f128 1 182"/>
                <a:gd name="f171" fmla="*/ f129 1 182"/>
                <a:gd name="f172" fmla="*/ f130 1 198"/>
                <a:gd name="f173" fmla="*/ f131 1 182"/>
                <a:gd name="f174" fmla="*/ f132 1 198"/>
                <a:gd name="f175" fmla="*/ f133 1 182"/>
                <a:gd name="f176" fmla="*/ f134 1 198"/>
                <a:gd name="f177" fmla="*/ f135 1 182"/>
                <a:gd name="f178" fmla="*/ f136 1 198"/>
                <a:gd name="f179" fmla="*/ f137 1 182"/>
                <a:gd name="f180" fmla="*/ f138 1 198"/>
                <a:gd name="f181" fmla="*/ f139 1 182"/>
                <a:gd name="f182" fmla="*/ f140 1 198"/>
                <a:gd name="f183" fmla="*/ f141 1 182"/>
                <a:gd name="f184" fmla="*/ f142 1 198"/>
                <a:gd name="f185" fmla="*/ f143 1 182"/>
                <a:gd name="f186" fmla="*/ f144 1 198"/>
                <a:gd name="f187" fmla="*/ f145 1 182"/>
                <a:gd name="f188" fmla="*/ f146 1 198"/>
                <a:gd name="f189" fmla="*/ f147 1 182"/>
                <a:gd name="f190" fmla="*/ f148 1 198"/>
                <a:gd name="f191" fmla="*/ 0 1 f106"/>
                <a:gd name="f192" fmla="*/ f100 1 f106"/>
                <a:gd name="f193" fmla="*/ 0 1 f107"/>
                <a:gd name="f194" fmla="*/ f101 1 f107"/>
                <a:gd name="f195" fmla="*/ f150 1 f106"/>
                <a:gd name="f196" fmla="*/ f151 1 f107"/>
                <a:gd name="f197" fmla="*/ f152 1 f106"/>
                <a:gd name="f198" fmla="*/ f153 1 f107"/>
                <a:gd name="f199" fmla="*/ f154 1 f106"/>
                <a:gd name="f200" fmla="*/ f155 1 f107"/>
                <a:gd name="f201" fmla="*/ f156 1 f106"/>
                <a:gd name="f202" fmla="*/ f157 1 f107"/>
                <a:gd name="f203" fmla="*/ f158 1 f106"/>
                <a:gd name="f204" fmla="*/ f159 1 f107"/>
                <a:gd name="f205" fmla="*/ f160 1 f106"/>
                <a:gd name="f206" fmla="*/ f161 1 f107"/>
                <a:gd name="f207" fmla="*/ f162 1 f106"/>
                <a:gd name="f208" fmla="*/ f163 1 f107"/>
                <a:gd name="f209" fmla="*/ f164 1 f106"/>
                <a:gd name="f210" fmla="*/ f165 1 f107"/>
                <a:gd name="f211" fmla="*/ f166 1 f106"/>
                <a:gd name="f212" fmla="*/ f167 1 f107"/>
                <a:gd name="f213" fmla="*/ f168 1 f106"/>
                <a:gd name="f214" fmla="*/ f169 1 f107"/>
                <a:gd name="f215" fmla="*/ f170 1 f106"/>
                <a:gd name="f216" fmla="*/ f171 1 f106"/>
                <a:gd name="f217" fmla="*/ f172 1 f107"/>
                <a:gd name="f218" fmla="*/ f173 1 f106"/>
                <a:gd name="f219" fmla="*/ f174 1 f107"/>
                <a:gd name="f220" fmla="*/ f175 1 f106"/>
                <a:gd name="f221" fmla="*/ f176 1 f107"/>
                <a:gd name="f222" fmla="*/ f177 1 f106"/>
                <a:gd name="f223" fmla="*/ f178 1 f107"/>
                <a:gd name="f224" fmla="*/ f179 1 f106"/>
                <a:gd name="f225" fmla="*/ f180 1 f107"/>
                <a:gd name="f226" fmla="*/ f181 1 f106"/>
                <a:gd name="f227" fmla="*/ f182 1 f107"/>
                <a:gd name="f228" fmla="*/ f183 1 f106"/>
                <a:gd name="f229" fmla="*/ f184 1 f107"/>
                <a:gd name="f230" fmla="*/ f185 1 f106"/>
                <a:gd name="f231" fmla="*/ f186 1 f107"/>
                <a:gd name="f232" fmla="*/ f187 1 f106"/>
                <a:gd name="f233" fmla="*/ f188 1 f107"/>
                <a:gd name="f234" fmla="*/ f189 1 f106"/>
                <a:gd name="f235" fmla="*/ f190 1 f107"/>
                <a:gd name="f236" fmla="*/ f191 f97 1"/>
                <a:gd name="f237" fmla="*/ f192 f97 1"/>
                <a:gd name="f238" fmla="*/ f194 f98 1"/>
                <a:gd name="f239" fmla="*/ f193 f98 1"/>
                <a:gd name="f240" fmla="*/ f195 f97 1"/>
                <a:gd name="f241" fmla="*/ f196 f98 1"/>
                <a:gd name="f242" fmla="*/ f197 f97 1"/>
                <a:gd name="f243" fmla="*/ f198 f98 1"/>
                <a:gd name="f244" fmla="*/ f199 f97 1"/>
                <a:gd name="f245" fmla="*/ f200 f98 1"/>
                <a:gd name="f246" fmla="*/ f201 f97 1"/>
                <a:gd name="f247" fmla="*/ f202 f98 1"/>
                <a:gd name="f248" fmla="*/ f203 f97 1"/>
                <a:gd name="f249" fmla="*/ f204 f98 1"/>
                <a:gd name="f250" fmla="*/ f205 f97 1"/>
                <a:gd name="f251" fmla="*/ f206 f98 1"/>
                <a:gd name="f252" fmla="*/ f207 f97 1"/>
                <a:gd name="f253" fmla="*/ f208 f98 1"/>
                <a:gd name="f254" fmla="*/ f209 f97 1"/>
                <a:gd name="f255" fmla="*/ f210 f98 1"/>
                <a:gd name="f256" fmla="*/ f211 f97 1"/>
                <a:gd name="f257" fmla="*/ f212 f98 1"/>
                <a:gd name="f258" fmla="*/ f213 f97 1"/>
                <a:gd name="f259" fmla="*/ f214 f98 1"/>
                <a:gd name="f260" fmla="*/ f215 f97 1"/>
                <a:gd name="f261" fmla="*/ f216 f97 1"/>
                <a:gd name="f262" fmla="*/ f217 f98 1"/>
                <a:gd name="f263" fmla="*/ f218 f97 1"/>
                <a:gd name="f264" fmla="*/ f219 f98 1"/>
                <a:gd name="f265" fmla="*/ f220 f97 1"/>
                <a:gd name="f266" fmla="*/ f221 f98 1"/>
                <a:gd name="f267" fmla="*/ f222 f97 1"/>
                <a:gd name="f268" fmla="*/ f223 f98 1"/>
                <a:gd name="f269" fmla="*/ f224 f97 1"/>
                <a:gd name="f270" fmla="*/ f225 f98 1"/>
                <a:gd name="f271" fmla="*/ f226 f97 1"/>
                <a:gd name="f272" fmla="*/ f227 f98 1"/>
                <a:gd name="f273" fmla="*/ f228 f97 1"/>
                <a:gd name="f274" fmla="*/ f229 f98 1"/>
                <a:gd name="f275" fmla="*/ f230 f97 1"/>
                <a:gd name="f276" fmla="*/ f231 f98 1"/>
                <a:gd name="f277" fmla="*/ f232 f97 1"/>
                <a:gd name="f278" fmla="*/ f233 f98 1"/>
                <a:gd name="f279" fmla="*/ f234 f97 1"/>
                <a:gd name="f280" fmla="*/ f235 f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9">
                  <a:pos x="f240" y="f241"/>
                </a:cxn>
                <a:cxn ang="f149">
                  <a:pos x="f242" y="f243"/>
                </a:cxn>
                <a:cxn ang="f149">
                  <a:pos x="f244" y="f245"/>
                </a:cxn>
                <a:cxn ang="f149">
                  <a:pos x="f246" y="f247"/>
                </a:cxn>
                <a:cxn ang="f149">
                  <a:pos x="f248" y="f249"/>
                </a:cxn>
                <a:cxn ang="f149">
                  <a:pos x="f250" y="f251"/>
                </a:cxn>
                <a:cxn ang="f149">
                  <a:pos x="f252" y="f253"/>
                </a:cxn>
                <a:cxn ang="f149">
                  <a:pos x="f254" y="f255"/>
                </a:cxn>
                <a:cxn ang="f149">
                  <a:pos x="f256" y="f257"/>
                </a:cxn>
                <a:cxn ang="f149">
                  <a:pos x="f258" y="f259"/>
                </a:cxn>
                <a:cxn ang="f149">
                  <a:pos x="f260" y="f259"/>
                </a:cxn>
                <a:cxn ang="f149">
                  <a:pos x="f261" y="f262"/>
                </a:cxn>
                <a:cxn ang="f149">
                  <a:pos x="f263" y="f264"/>
                </a:cxn>
                <a:cxn ang="f149">
                  <a:pos x="f265" y="f266"/>
                </a:cxn>
                <a:cxn ang="f149">
                  <a:pos x="f267" y="f268"/>
                </a:cxn>
                <a:cxn ang="f149">
                  <a:pos x="f269" y="f270"/>
                </a:cxn>
                <a:cxn ang="f149">
                  <a:pos x="f271" y="f272"/>
                </a:cxn>
                <a:cxn ang="f149">
                  <a:pos x="f273" y="f274"/>
                </a:cxn>
                <a:cxn ang="f149">
                  <a:pos x="f275" y="f276"/>
                </a:cxn>
                <a:cxn ang="f149">
                  <a:pos x="f277" y="f278"/>
                </a:cxn>
                <a:cxn ang="f149">
                  <a:pos x="f279" y="f280"/>
                </a:cxn>
                <a:cxn ang="f149">
                  <a:pos x="f240" y="f241"/>
                </a:cxn>
              </a:cxnLst>
              <a:rect l="f236" t="f239" r="f237" b="f238"/>
              <a:pathLst>
                <a:path w="182" h="19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3" y="f25"/>
                  </a:cubicBezTo>
                  <a:cubicBezTo>
                    <a:pt x="f26" y="f14"/>
                    <a:pt x="f27" y="f28"/>
                    <a:pt x="f29" y="f30"/>
                  </a:cubicBezTo>
                  <a:cubicBezTo>
                    <a:pt x="f31" y="f32"/>
                    <a:pt x="f31" y="f33"/>
                    <a:pt x="f34" y="f35"/>
                  </a:cubicBezTo>
                  <a:cubicBezTo>
                    <a:pt x="f36" y="f37"/>
                    <a:pt x="f38" y="f39"/>
                    <a:pt x="f6" y="f19"/>
                  </a:cubicBezTo>
                  <a:cubicBezTo>
                    <a:pt x="f19" y="f40"/>
                    <a:pt x="f39" y="f41"/>
                    <a:pt x="f42" y="f43"/>
                  </a:cubicBezTo>
                  <a:cubicBezTo>
                    <a:pt x="f44" y="f45"/>
                    <a:pt x="f46" y="f47"/>
                    <a:pt x="f48" y="f40"/>
                  </a:cubicBezTo>
                  <a:cubicBezTo>
                    <a:pt x="f32" y="f49"/>
                    <a:pt x="f50" y="f51"/>
                    <a:pt x="f52" y="f7"/>
                  </a:cubicBezTo>
                  <a:cubicBezTo>
                    <a:pt x="f53" y="f7"/>
                    <a:pt x="f54" y="f7"/>
                    <a:pt x="f55" y="f7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27"/>
                    <a:pt x="f65" y="f66"/>
                  </a:cubicBezTo>
                  <a:cubicBezTo>
                    <a:pt x="f67" y="f68"/>
                    <a:pt x="f22" y="f69"/>
                    <a:pt x="f70" y="f71"/>
                  </a:cubicBezTo>
                  <a:cubicBezTo>
                    <a:pt x="f72" y="f73"/>
                    <a:pt x="f10" y="f74"/>
                    <a:pt x="f75" y="f76"/>
                  </a:cubicBezTo>
                  <a:cubicBezTo>
                    <a:pt x="f5" y="f66"/>
                    <a:pt x="f77" y="f78"/>
                    <a:pt x="f79" y="f80"/>
                  </a:cubicBezTo>
                  <a:cubicBezTo>
                    <a:pt x="f67" y="f35"/>
                    <a:pt x="f28" y="f42"/>
                    <a:pt x="f81" y="f82"/>
                  </a:cubicBezTo>
                  <a:cubicBezTo>
                    <a:pt x="f33" y="f83"/>
                    <a:pt x="f11" y="f15"/>
                    <a:pt x="f84" y="f15"/>
                  </a:cubicBezTo>
                  <a:cubicBezTo>
                    <a:pt x="f85" y="f78"/>
                    <a:pt x="f86" y="f84"/>
                    <a:pt x="f87" y="f9"/>
                  </a:cubicBezTo>
                  <a:cubicBezTo>
                    <a:pt x="f81" y="f35"/>
                    <a:pt x="f30" y="f88"/>
                    <a:pt x="f28" y="f46"/>
                  </a:cubicBezTo>
                  <a:cubicBezTo>
                    <a:pt x="f70" y="f53"/>
                    <a:pt x="f70" y="f89"/>
                    <a:pt x="f90" y="f91"/>
                  </a:cubicBezTo>
                  <a:cubicBezTo>
                    <a:pt x="f92" y="f93"/>
                    <a:pt x="f94" y="f9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D8D5317E-CBE3-2FAA-2B76-80BD008E915D}"/>
                </a:ext>
              </a:extLst>
            </p:cNvPr>
            <p:cNvSpPr/>
            <p:nvPr/>
          </p:nvSpPr>
          <p:spPr>
            <a:xfrm>
              <a:off x="8534543" y="771945"/>
              <a:ext cx="122172" cy="1235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5"/>
                <a:gd name="f7" fmla="val 136"/>
                <a:gd name="f8" fmla="val 67"/>
                <a:gd name="f9" fmla="val 32"/>
                <a:gd name="f10" fmla="val 104"/>
                <a:gd name="f11" fmla="val 68"/>
                <a:gd name="f12" fmla="val 31"/>
                <a:gd name="f13" fmla="val 103"/>
                <a:gd name="f14" fmla="+- 0 0 -90"/>
                <a:gd name="f15" fmla="*/ f3 1 135"/>
                <a:gd name="f16" fmla="*/ f4 1 136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35"/>
                <a:gd name="f25" fmla="*/ f21 1 136"/>
                <a:gd name="f26" fmla="*/ 67 f22 1"/>
                <a:gd name="f27" fmla="*/ 136 f21 1"/>
                <a:gd name="f28" fmla="*/ 0 f22 1"/>
                <a:gd name="f29" fmla="*/ 68 f21 1"/>
                <a:gd name="f30" fmla="*/ 0 f21 1"/>
                <a:gd name="f31" fmla="*/ 135 f22 1"/>
                <a:gd name="f32" fmla="+- f23 0 f1"/>
                <a:gd name="f33" fmla="*/ f26 1 135"/>
                <a:gd name="f34" fmla="*/ f27 1 136"/>
                <a:gd name="f35" fmla="*/ f28 1 135"/>
                <a:gd name="f36" fmla="*/ f29 1 136"/>
                <a:gd name="f37" fmla="*/ f30 1 136"/>
                <a:gd name="f38" fmla="*/ f31 1 135"/>
                <a:gd name="f39" fmla="*/ 0 1 f24"/>
                <a:gd name="f40" fmla="*/ f18 1 f24"/>
                <a:gd name="f41" fmla="*/ 0 1 f25"/>
                <a:gd name="f42" fmla="*/ f19 1 f25"/>
                <a:gd name="f43" fmla="*/ f33 1 f24"/>
                <a:gd name="f44" fmla="*/ f34 1 f25"/>
                <a:gd name="f45" fmla="*/ f35 1 f24"/>
                <a:gd name="f46" fmla="*/ f36 1 f25"/>
                <a:gd name="f47" fmla="*/ f37 1 f25"/>
                <a:gd name="f48" fmla="*/ f38 1 f24"/>
                <a:gd name="f49" fmla="*/ f39 f15 1"/>
                <a:gd name="f50" fmla="*/ f40 f15 1"/>
                <a:gd name="f51" fmla="*/ f42 f16 1"/>
                <a:gd name="f52" fmla="*/ f41 f16 1"/>
                <a:gd name="f53" fmla="*/ f43 f15 1"/>
                <a:gd name="f54" fmla="*/ f44 f16 1"/>
                <a:gd name="f55" fmla="*/ f45 f15 1"/>
                <a:gd name="f56" fmla="*/ f46 f16 1"/>
                <a:gd name="f57" fmla="*/ f47 f16 1"/>
                <a:gd name="f58" fmla="*/ f48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3" y="f54"/>
                </a:cxn>
                <a:cxn ang="f32">
                  <a:pos x="f55" y="f56"/>
                </a:cxn>
                <a:cxn ang="f32">
                  <a:pos x="f53" y="f57"/>
                </a:cxn>
                <a:cxn ang="f32">
                  <a:pos x="f58" y="f56"/>
                </a:cxn>
                <a:cxn ang="f32">
                  <a:pos x="f53" y="f54"/>
                </a:cxn>
              </a:cxnLst>
              <a:rect l="f49" t="f52" r="f50" b="f51"/>
              <a:pathLst>
                <a:path w="135" h="136">
                  <a:moveTo>
                    <a:pt x="f8" y="f7"/>
                  </a:moveTo>
                  <a:cubicBezTo>
                    <a:pt x="f9" y="f7"/>
                    <a:pt x="f5" y="f10"/>
                    <a:pt x="f5" y="f11"/>
                  </a:cubicBezTo>
                  <a:cubicBezTo>
                    <a:pt x="f5" y="f9"/>
                    <a:pt x="f12" y="f5"/>
                    <a:pt x="f8" y="f5"/>
                  </a:cubicBezTo>
                  <a:cubicBezTo>
                    <a:pt x="f13" y="f5"/>
                    <a:pt x="f6" y="f9"/>
                    <a:pt x="f6" y="f11"/>
                  </a:cubicBezTo>
                  <a:cubicBezTo>
                    <a:pt x="f6" y="f10"/>
                    <a:pt x="f13" y="f7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2C4041AC-B676-8094-EB00-5CE86B85B8E4}"/>
                </a:ext>
              </a:extLst>
            </p:cNvPr>
            <p:cNvSpPr/>
            <p:nvPr/>
          </p:nvSpPr>
          <p:spPr>
            <a:xfrm>
              <a:off x="8663821" y="764840"/>
              <a:ext cx="116494" cy="1363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7"/>
                <a:gd name="f7" fmla="val 151"/>
                <a:gd name="f8" fmla="val 2"/>
                <a:gd name="f9" fmla="val 31"/>
                <a:gd name="f10" fmla="val 28"/>
                <a:gd name="f11" fmla="val 4"/>
                <a:gd name="f12" fmla="val 65"/>
                <a:gd name="f13" fmla="val 93"/>
                <a:gd name="f14" fmla="val 22"/>
                <a:gd name="f15" fmla="val 122"/>
                <a:gd name="f16" fmla="val 46"/>
                <a:gd name="f17" fmla="val 85"/>
                <a:gd name="f18" fmla="val 106"/>
                <a:gd name="f19" fmla="val 115"/>
                <a:gd name="f20" fmla="val 86"/>
                <a:gd name="f21" fmla="val 143"/>
                <a:gd name="f22" fmla="val 47"/>
                <a:gd name="f23" fmla="val 17"/>
                <a:gd name="f24" fmla="val 133"/>
                <a:gd name="f25" fmla="val 7"/>
                <a:gd name="f26" fmla="val 84"/>
                <a:gd name="f27" fmla="val 14"/>
                <a:gd name="f28" fmla="+- 0 0 -90"/>
                <a:gd name="f29" fmla="*/ f3 1 127"/>
                <a:gd name="f30" fmla="*/ f4 1 151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127"/>
                <a:gd name="f39" fmla="*/ f35 1 151"/>
                <a:gd name="f40" fmla="*/ 2 f36 1"/>
                <a:gd name="f41" fmla="*/ 31 f35 1"/>
                <a:gd name="f42" fmla="*/ 93 f36 1"/>
                <a:gd name="f43" fmla="*/ 22 f35 1"/>
                <a:gd name="f44" fmla="*/ 106 f36 1"/>
                <a:gd name="f45" fmla="*/ 115 f35 1"/>
                <a:gd name="f46" fmla="*/ 17 f36 1"/>
                <a:gd name="f47" fmla="*/ 133 f35 1"/>
                <a:gd name="f48" fmla="*/ 7 f36 1"/>
                <a:gd name="f49" fmla="*/ 106 f35 1"/>
                <a:gd name="f50" fmla="+- f37 0 f1"/>
                <a:gd name="f51" fmla="*/ f40 1 127"/>
                <a:gd name="f52" fmla="*/ f41 1 151"/>
                <a:gd name="f53" fmla="*/ f42 1 127"/>
                <a:gd name="f54" fmla="*/ f43 1 151"/>
                <a:gd name="f55" fmla="*/ f44 1 127"/>
                <a:gd name="f56" fmla="*/ f45 1 151"/>
                <a:gd name="f57" fmla="*/ f46 1 127"/>
                <a:gd name="f58" fmla="*/ f47 1 151"/>
                <a:gd name="f59" fmla="*/ f48 1 127"/>
                <a:gd name="f60" fmla="*/ f49 1 151"/>
                <a:gd name="f61" fmla="*/ 0 1 f38"/>
                <a:gd name="f62" fmla="*/ f32 1 f38"/>
                <a:gd name="f63" fmla="*/ 0 1 f39"/>
                <a:gd name="f64" fmla="*/ f33 1 f39"/>
                <a:gd name="f65" fmla="*/ f51 1 f38"/>
                <a:gd name="f66" fmla="*/ f52 1 f39"/>
                <a:gd name="f67" fmla="*/ f53 1 f38"/>
                <a:gd name="f68" fmla="*/ f54 1 f39"/>
                <a:gd name="f69" fmla="*/ f55 1 f38"/>
                <a:gd name="f70" fmla="*/ f56 1 f39"/>
                <a:gd name="f71" fmla="*/ f57 1 f38"/>
                <a:gd name="f72" fmla="*/ f58 1 f39"/>
                <a:gd name="f73" fmla="*/ f59 1 f38"/>
                <a:gd name="f74" fmla="*/ f60 1 f39"/>
                <a:gd name="f75" fmla="*/ f61 f29 1"/>
                <a:gd name="f76" fmla="*/ f62 f29 1"/>
                <a:gd name="f77" fmla="*/ f64 f30 1"/>
                <a:gd name="f78" fmla="*/ f63 f30 1"/>
                <a:gd name="f79" fmla="*/ f65 f29 1"/>
                <a:gd name="f80" fmla="*/ f66 f30 1"/>
                <a:gd name="f81" fmla="*/ f67 f29 1"/>
                <a:gd name="f82" fmla="*/ f68 f30 1"/>
                <a:gd name="f83" fmla="*/ f69 f29 1"/>
                <a:gd name="f84" fmla="*/ f70 f30 1"/>
                <a:gd name="f85" fmla="*/ f71 f29 1"/>
                <a:gd name="f86" fmla="*/ f72 f30 1"/>
                <a:gd name="f87" fmla="*/ f73 f29 1"/>
                <a:gd name="f88" fmla="*/ f74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79" y="f80"/>
                </a:cxn>
                <a:cxn ang="f50">
                  <a:pos x="f81" y="f82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79" y="f80"/>
                </a:cxn>
              </a:cxnLst>
              <a:rect l="f75" t="f78" r="f76" b="f77"/>
              <a:pathLst>
                <a:path w="127" h="151">
                  <a:moveTo>
                    <a:pt x="f8" y="f9"/>
                  </a:moveTo>
                  <a:cubicBezTo>
                    <a:pt x="f10" y="f11"/>
                    <a:pt x="f12" y="f5"/>
                    <a:pt x="f13" y="f14"/>
                  </a:cubicBezTo>
                  <a:cubicBezTo>
                    <a:pt x="f15" y="f16"/>
                    <a:pt x="f6" y="f17"/>
                    <a:pt x="f18" y="f19"/>
                  </a:cubicBezTo>
                  <a:cubicBezTo>
                    <a:pt x="f20" y="f21"/>
                    <a:pt x="f22" y="f7"/>
                    <a:pt x="f23" y="f24"/>
                  </a:cubicBezTo>
                  <a:cubicBezTo>
                    <a:pt x="f25" y="f6"/>
                    <a:pt x="f5" y="f15"/>
                    <a:pt x="f25" y="f18"/>
                  </a:cubicBezTo>
                  <a:cubicBezTo>
                    <a:pt x="f23" y="f26"/>
                    <a:pt x="f27" y="f12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FD1C3EAF-478E-6A0A-472A-F5BD2C0072A4}"/>
                </a:ext>
              </a:extLst>
            </p:cNvPr>
            <p:cNvSpPr/>
            <p:nvPr/>
          </p:nvSpPr>
          <p:spPr>
            <a:xfrm>
              <a:off x="8780315" y="764840"/>
              <a:ext cx="112233" cy="13638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"/>
                <a:gd name="f7" fmla="val 149"/>
                <a:gd name="f8" fmla="val 120"/>
                <a:gd name="f9" fmla="val 15"/>
                <a:gd name="f10" fmla="val 91"/>
                <a:gd name="f11" fmla="val 17"/>
                <a:gd name="f12" fmla="val 65"/>
                <a:gd name="f13" fmla="val 5"/>
                <a:gd name="f14" fmla="val 37"/>
                <a:gd name="f15" fmla="val 3"/>
                <a:gd name="f16" fmla="val 33"/>
                <a:gd name="f17" fmla="val 8"/>
                <a:gd name="f18" fmla="val 23"/>
                <a:gd name="f19" fmla="val 12"/>
                <a:gd name="f20" fmla="val 19"/>
                <a:gd name="f21" fmla="val 75"/>
                <a:gd name="f22" fmla="val 98"/>
                <a:gd name="f23" fmla="val 26"/>
                <a:gd name="f24" fmla="val 121"/>
                <a:gd name="f25" fmla="val 49"/>
                <a:gd name="f26" fmla="val 88"/>
                <a:gd name="f27" fmla="val 105"/>
                <a:gd name="f28" fmla="val 113"/>
                <a:gd name="f29" fmla="val 84"/>
                <a:gd name="f30" fmla="val 140"/>
                <a:gd name="f31" fmla="val 133"/>
                <a:gd name="f32" fmla="val 13"/>
                <a:gd name="f33" fmla="val 130"/>
                <a:gd name="f34" fmla="val 125"/>
                <a:gd name="f35" fmla="+- 0 0 -90"/>
                <a:gd name="f36" fmla="*/ f3 1 124"/>
                <a:gd name="f37" fmla="*/ f4 1 149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124"/>
                <a:gd name="f46" fmla="*/ f42 1 149"/>
                <a:gd name="f47" fmla="*/ 0 f43 1"/>
                <a:gd name="f48" fmla="*/ 120 f42 1"/>
                <a:gd name="f49" fmla="*/ 5 f43 1"/>
                <a:gd name="f50" fmla="*/ 37 f42 1"/>
                <a:gd name="f51" fmla="*/ 12 f43 1"/>
                <a:gd name="f52" fmla="*/ 19 f42 1"/>
                <a:gd name="f53" fmla="*/ 98 f43 1"/>
                <a:gd name="f54" fmla="*/ 26 f42 1"/>
                <a:gd name="f55" fmla="*/ 105 f43 1"/>
                <a:gd name="f56" fmla="*/ 113 f42 1"/>
                <a:gd name="f57" fmla="*/ 19 f43 1"/>
                <a:gd name="f58" fmla="*/ 133 f42 1"/>
                <a:gd name="f59" fmla="+- f44 0 f1"/>
                <a:gd name="f60" fmla="*/ f47 1 124"/>
                <a:gd name="f61" fmla="*/ f48 1 149"/>
                <a:gd name="f62" fmla="*/ f49 1 124"/>
                <a:gd name="f63" fmla="*/ f50 1 149"/>
                <a:gd name="f64" fmla="*/ f51 1 124"/>
                <a:gd name="f65" fmla="*/ f52 1 149"/>
                <a:gd name="f66" fmla="*/ f53 1 124"/>
                <a:gd name="f67" fmla="*/ f54 1 149"/>
                <a:gd name="f68" fmla="*/ f55 1 124"/>
                <a:gd name="f69" fmla="*/ f56 1 149"/>
                <a:gd name="f70" fmla="*/ f57 1 124"/>
                <a:gd name="f71" fmla="*/ f58 1 149"/>
                <a:gd name="f72" fmla="*/ 0 1 f45"/>
                <a:gd name="f73" fmla="*/ f39 1 f45"/>
                <a:gd name="f74" fmla="*/ 0 1 f46"/>
                <a:gd name="f75" fmla="*/ f40 1 f46"/>
                <a:gd name="f76" fmla="*/ f60 1 f45"/>
                <a:gd name="f77" fmla="*/ f61 1 f46"/>
                <a:gd name="f78" fmla="*/ f62 1 f45"/>
                <a:gd name="f79" fmla="*/ f63 1 f46"/>
                <a:gd name="f80" fmla="*/ f64 1 f45"/>
                <a:gd name="f81" fmla="*/ f65 1 f46"/>
                <a:gd name="f82" fmla="*/ f66 1 f45"/>
                <a:gd name="f83" fmla="*/ f67 1 f46"/>
                <a:gd name="f84" fmla="*/ f68 1 f45"/>
                <a:gd name="f85" fmla="*/ f69 1 f46"/>
                <a:gd name="f86" fmla="*/ f70 1 f45"/>
                <a:gd name="f87" fmla="*/ f71 1 f46"/>
                <a:gd name="f88" fmla="*/ f72 f36 1"/>
                <a:gd name="f89" fmla="*/ f73 f36 1"/>
                <a:gd name="f90" fmla="*/ f75 f37 1"/>
                <a:gd name="f91" fmla="*/ f74 f37 1"/>
                <a:gd name="f92" fmla="*/ f76 f36 1"/>
                <a:gd name="f93" fmla="*/ f77 f37 1"/>
                <a:gd name="f94" fmla="*/ f78 f36 1"/>
                <a:gd name="f95" fmla="*/ f79 f37 1"/>
                <a:gd name="f96" fmla="*/ f80 f36 1"/>
                <a:gd name="f97" fmla="*/ f81 f37 1"/>
                <a:gd name="f98" fmla="*/ f82 f36 1"/>
                <a:gd name="f99" fmla="*/ f83 f37 1"/>
                <a:gd name="f100" fmla="*/ f84 f36 1"/>
                <a:gd name="f101" fmla="*/ f85 f37 1"/>
                <a:gd name="f102" fmla="*/ f86 f36 1"/>
                <a:gd name="f103" fmla="*/ f8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92" y="f93"/>
                </a:cxn>
                <a:cxn ang="f59">
                  <a:pos x="f94" y="f95"/>
                </a:cxn>
                <a:cxn ang="f59">
                  <a:pos x="f96" y="f97"/>
                </a:cxn>
                <a:cxn ang="f59">
                  <a:pos x="f98" y="f99"/>
                </a:cxn>
                <a:cxn ang="f59">
                  <a:pos x="f100" y="f101"/>
                </a:cxn>
                <a:cxn ang="f59">
                  <a:pos x="f102" y="f103"/>
                </a:cxn>
                <a:cxn ang="f59">
                  <a:pos x="f92" y="f93"/>
                </a:cxn>
              </a:cxnLst>
              <a:rect l="f88" t="f91" r="f89" b="f90"/>
              <a:pathLst>
                <a:path w="124" h="149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4" y="f5"/>
                    <a:pt x="f21" y="f15"/>
                    <a:pt x="f22" y="f23"/>
                  </a:cubicBezTo>
                  <a:cubicBezTo>
                    <a:pt x="f24" y="f25"/>
                    <a:pt x="f6" y="f26"/>
                    <a:pt x="f27" y="f28"/>
                  </a:cubicBezTo>
                  <a:cubicBezTo>
                    <a:pt x="f29" y="f30"/>
                    <a:pt x="f25" y="f7"/>
                    <a:pt x="f20" y="f31"/>
                  </a:cubicBezTo>
                  <a:cubicBezTo>
                    <a:pt x="f32" y="f33"/>
                    <a:pt x="f17" y="f34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7715884B-CC24-68C9-6DFA-A3C597E5DC54}"/>
                </a:ext>
              </a:extLst>
            </p:cNvPr>
            <p:cNvSpPr/>
            <p:nvPr/>
          </p:nvSpPr>
          <p:spPr>
            <a:xfrm>
              <a:off x="8415204" y="769101"/>
              <a:ext cx="113650" cy="1306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5"/>
                <a:gd name="f7" fmla="val 143"/>
                <a:gd name="f8" fmla="val 20"/>
                <a:gd name="f9" fmla="val 108"/>
                <a:gd name="f10" fmla="val 52"/>
                <a:gd name="f11" fmla="val 106"/>
                <a:gd name="f12" fmla="val 80"/>
                <a:gd name="f13" fmla="val 119"/>
                <a:gd name="f14" fmla="val 109"/>
                <a:gd name="f15" fmla="val 120"/>
                <a:gd name="f16" fmla="val 112"/>
                <a:gd name="f17" fmla="val 118"/>
                <a:gd name="f18" fmla="val 114"/>
                <a:gd name="f19" fmla="val 123"/>
                <a:gd name="f20" fmla="val 95"/>
                <a:gd name="f21" fmla="val 142"/>
                <a:gd name="f22" fmla="val 60"/>
                <a:gd name="f23" fmla="val 35"/>
                <a:gd name="f24" fmla="val 126"/>
                <a:gd name="f25" fmla="val 11"/>
                <a:gd name="f26" fmla="val 110"/>
                <a:gd name="f27" fmla="val 78"/>
                <a:gd name="f28" fmla="val 9"/>
                <a:gd name="f29" fmla="val 51"/>
                <a:gd name="f30" fmla="val 19"/>
                <a:gd name="f31" fmla="val 22"/>
                <a:gd name="f32" fmla="val 46"/>
                <a:gd name="f33" fmla="val 73"/>
                <a:gd name="f34" fmla="val 4"/>
                <a:gd name="f35" fmla="val 90"/>
                <a:gd name="f36" fmla="val 7"/>
                <a:gd name="f37" fmla="val 14"/>
                <a:gd name="f38" fmla="+- 0 0 -90"/>
                <a:gd name="f39" fmla="*/ f3 1 125"/>
                <a:gd name="f40" fmla="*/ f4 1 143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125"/>
                <a:gd name="f49" fmla="*/ f45 1 143"/>
                <a:gd name="f50" fmla="*/ 125 f46 1"/>
                <a:gd name="f51" fmla="*/ 20 f45 1"/>
                <a:gd name="f52" fmla="*/ 119 f46 1"/>
                <a:gd name="f53" fmla="*/ 109 f45 1"/>
                <a:gd name="f54" fmla="*/ 114 f46 1"/>
                <a:gd name="f55" fmla="*/ 123 f45 1"/>
                <a:gd name="f56" fmla="*/ 35 f46 1"/>
                <a:gd name="f57" fmla="*/ 126 f45 1"/>
                <a:gd name="f58" fmla="*/ 9 f46 1"/>
                <a:gd name="f59" fmla="*/ 51 f45 1"/>
                <a:gd name="f60" fmla="*/ 73 f46 1"/>
                <a:gd name="f61" fmla="*/ 4 f45 1"/>
                <a:gd name="f62" fmla="+- f47 0 f1"/>
                <a:gd name="f63" fmla="*/ f50 1 125"/>
                <a:gd name="f64" fmla="*/ f51 1 143"/>
                <a:gd name="f65" fmla="*/ f52 1 125"/>
                <a:gd name="f66" fmla="*/ f53 1 143"/>
                <a:gd name="f67" fmla="*/ f54 1 125"/>
                <a:gd name="f68" fmla="*/ f55 1 143"/>
                <a:gd name="f69" fmla="*/ f56 1 125"/>
                <a:gd name="f70" fmla="*/ f57 1 143"/>
                <a:gd name="f71" fmla="*/ f58 1 125"/>
                <a:gd name="f72" fmla="*/ f59 1 143"/>
                <a:gd name="f73" fmla="*/ f60 1 125"/>
                <a:gd name="f74" fmla="*/ f61 1 143"/>
                <a:gd name="f75" fmla="*/ 0 1 f48"/>
                <a:gd name="f76" fmla="*/ f42 1 f48"/>
                <a:gd name="f77" fmla="*/ 0 1 f49"/>
                <a:gd name="f78" fmla="*/ f43 1 f49"/>
                <a:gd name="f79" fmla="*/ f63 1 f48"/>
                <a:gd name="f80" fmla="*/ f64 1 f49"/>
                <a:gd name="f81" fmla="*/ f65 1 f48"/>
                <a:gd name="f82" fmla="*/ f66 1 f49"/>
                <a:gd name="f83" fmla="*/ f67 1 f48"/>
                <a:gd name="f84" fmla="*/ f68 1 f49"/>
                <a:gd name="f85" fmla="*/ f69 1 f48"/>
                <a:gd name="f86" fmla="*/ f70 1 f49"/>
                <a:gd name="f87" fmla="*/ f71 1 f48"/>
                <a:gd name="f88" fmla="*/ f72 1 f49"/>
                <a:gd name="f89" fmla="*/ f73 1 f48"/>
                <a:gd name="f90" fmla="*/ f74 1 f49"/>
                <a:gd name="f91" fmla="*/ f75 f39 1"/>
                <a:gd name="f92" fmla="*/ f76 f39 1"/>
                <a:gd name="f93" fmla="*/ f78 f40 1"/>
                <a:gd name="f94" fmla="*/ f77 f40 1"/>
                <a:gd name="f95" fmla="*/ f79 f39 1"/>
                <a:gd name="f96" fmla="*/ f80 f40 1"/>
                <a:gd name="f97" fmla="*/ f81 f39 1"/>
                <a:gd name="f98" fmla="*/ f82 f40 1"/>
                <a:gd name="f99" fmla="*/ f83 f39 1"/>
                <a:gd name="f100" fmla="*/ f84 f40 1"/>
                <a:gd name="f101" fmla="*/ f85 f39 1"/>
                <a:gd name="f102" fmla="*/ f86 f40 1"/>
                <a:gd name="f103" fmla="*/ f87 f39 1"/>
                <a:gd name="f104" fmla="*/ f88 f40 1"/>
                <a:gd name="f105" fmla="*/ f89 f39 1"/>
                <a:gd name="f106" fmla="*/ f9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95" y="f96"/>
                </a:cxn>
                <a:cxn ang="f62">
                  <a:pos x="f97" y="f98"/>
                </a:cxn>
                <a:cxn ang="f62">
                  <a:pos x="f99" y="f100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95" y="f96"/>
                </a:cxn>
              </a:cxnLst>
              <a:rect l="f91" t="f94" r="f92" b="f93"/>
              <a:pathLst>
                <a:path w="125" h="143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5"/>
                    <a:pt x="f18" y="f19"/>
                  </a:cubicBezTo>
                  <a:cubicBezTo>
                    <a:pt x="f20" y="f21"/>
                    <a:pt x="f22" y="f7"/>
                    <a:pt x="f23" y="f24"/>
                  </a:cubicBezTo>
                  <a:cubicBezTo>
                    <a:pt x="f25" y="f26"/>
                    <a:pt x="f5" y="f27"/>
                    <a:pt x="f28" y="f29"/>
                  </a:cubicBezTo>
                  <a:cubicBezTo>
                    <a:pt x="f30" y="f31"/>
                    <a:pt x="f32" y="f5"/>
                    <a:pt x="f33" y="f34"/>
                  </a:cubicBezTo>
                  <a:cubicBezTo>
                    <a:pt x="f35" y="f36"/>
                    <a:pt x="f11" y="f37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3CDB4381-EB74-E971-B629-35370A09AE57}"/>
                </a:ext>
              </a:extLst>
            </p:cNvPr>
            <p:cNvSpPr/>
            <p:nvPr/>
          </p:nvSpPr>
          <p:spPr>
            <a:xfrm>
              <a:off x="8587102" y="892701"/>
              <a:ext cx="133538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6"/>
                <a:gd name="f7" fmla="val 126"/>
                <a:gd name="f8" fmla="val 70"/>
                <a:gd name="f9" fmla="val 90"/>
                <a:gd name="f10" fmla="val 8"/>
                <a:gd name="f11" fmla="val 108"/>
                <a:gd name="f12" fmla="val 15"/>
                <a:gd name="f13" fmla="val 125"/>
                <a:gd name="f14" fmla="val 23"/>
                <a:gd name="f15" fmla="val 130"/>
                <a:gd name="f16" fmla="val 25"/>
                <a:gd name="f17" fmla="val 135"/>
                <a:gd name="f18" fmla="val 30"/>
                <a:gd name="f19" fmla="val 137"/>
                <a:gd name="f20" fmla="val 36"/>
                <a:gd name="f21" fmla="val 62"/>
                <a:gd name="f22" fmla="val 136"/>
                <a:gd name="f23" fmla="val 92"/>
                <a:gd name="f24" fmla="val 112"/>
                <a:gd name="f25" fmla="val 109"/>
                <a:gd name="f26" fmla="val 89"/>
                <a:gd name="f27" fmla="val 56"/>
                <a:gd name="f28" fmla="val 34"/>
                <a:gd name="f29" fmla="val 10"/>
                <a:gd name="f30" fmla="val 61"/>
                <a:gd name="f31" fmla="val 9"/>
                <a:gd name="f32" fmla="val 35"/>
                <a:gd name="f33" fmla="val 11"/>
                <a:gd name="f34" fmla="val 17"/>
                <a:gd name="f35" fmla="val 22"/>
                <a:gd name="f36" fmla="val 19"/>
                <a:gd name="f37" fmla="val 40"/>
                <a:gd name="f38" fmla="val 18"/>
                <a:gd name="f39" fmla="val 48"/>
                <a:gd name="f40" fmla="val 14"/>
                <a:gd name="f41" fmla="val 57"/>
                <a:gd name="f42" fmla="val 64"/>
                <a:gd name="f43" fmla="val 4"/>
                <a:gd name="f44" fmla="+- 0 0 -90"/>
                <a:gd name="f45" fmla="*/ f3 1 146"/>
                <a:gd name="f46" fmla="*/ f4 1 126"/>
                <a:gd name="f47" fmla="val f5"/>
                <a:gd name="f48" fmla="val f6"/>
                <a:gd name="f49" fmla="val f7"/>
                <a:gd name="f50" fmla="*/ f44 f0 1"/>
                <a:gd name="f51" fmla="+- f49 0 f47"/>
                <a:gd name="f52" fmla="+- f48 0 f47"/>
                <a:gd name="f53" fmla="*/ f50 1 f2"/>
                <a:gd name="f54" fmla="*/ f52 1 146"/>
                <a:gd name="f55" fmla="*/ f51 1 126"/>
                <a:gd name="f56" fmla="*/ 70 f52 1"/>
                <a:gd name="f57" fmla="*/ 0 f51 1"/>
                <a:gd name="f58" fmla="*/ 125 f52 1"/>
                <a:gd name="f59" fmla="*/ 23 f51 1"/>
                <a:gd name="f60" fmla="*/ 137 f52 1"/>
                <a:gd name="f61" fmla="*/ 36 f51 1"/>
                <a:gd name="f62" fmla="*/ 112 f52 1"/>
                <a:gd name="f63" fmla="*/ 109 f51 1"/>
                <a:gd name="f64" fmla="*/ 34 f52 1"/>
                <a:gd name="f65" fmla="*/ 9 f52 1"/>
                <a:gd name="f66" fmla="*/ 35 f51 1"/>
                <a:gd name="f67" fmla="*/ 22 f52 1"/>
                <a:gd name="f68" fmla="*/ 48 f52 1"/>
                <a:gd name="f69" fmla="*/ 14 f51 1"/>
                <a:gd name="f70" fmla="+- f53 0 f1"/>
                <a:gd name="f71" fmla="*/ f56 1 146"/>
                <a:gd name="f72" fmla="*/ f57 1 126"/>
                <a:gd name="f73" fmla="*/ f58 1 146"/>
                <a:gd name="f74" fmla="*/ f59 1 126"/>
                <a:gd name="f75" fmla="*/ f60 1 146"/>
                <a:gd name="f76" fmla="*/ f61 1 126"/>
                <a:gd name="f77" fmla="*/ f62 1 146"/>
                <a:gd name="f78" fmla="*/ f63 1 126"/>
                <a:gd name="f79" fmla="*/ f64 1 146"/>
                <a:gd name="f80" fmla="*/ f65 1 146"/>
                <a:gd name="f81" fmla="*/ f66 1 126"/>
                <a:gd name="f82" fmla="*/ f67 1 146"/>
                <a:gd name="f83" fmla="*/ f68 1 146"/>
                <a:gd name="f84" fmla="*/ f69 1 126"/>
                <a:gd name="f85" fmla="*/ 0 1 f54"/>
                <a:gd name="f86" fmla="*/ f48 1 f54"/>
                <a:gd name="f87" fmla="*/ 0 1 f55"/>
                <a:gd name="f88" fmla="*/ f49 1 f55"/>
                <a:gd name="f89" fmla="*/ f71 1 f54"/>
                <a:gd name="f90" fmla="*/ f72 1 f55"/>
                <a:gd name="f91" fmla="*/ f73 1 f54"/>
                <a:gd name="f92" fmla="*/ f74 1 f55"/>
                <a:gd name="f93" fmla="*/ f75 1 f54"/>
                <a:gd name="f94" fmla="*/ f76 1 f55"/>
                <a:gd name="f95" fmla="*/ f77 1 f54"/>
                <a:gd name="f96" fmla="*/ f78 1 f55"/>
                <a:gd name="f97" fmla="*/ f79 1 f54"/>
                <a:gd name="f98" fmla="*/ f80 1 f54"/>
                <a:gd name="f99" fmla="*/ f81 1 f55"/>
                <a:gd name="f100" fmla="*/ f82 1 f54"/>
                <a:gd name="f101" fmla="*/ f83 1 f54"/>
                <a:gd name="f102" fmla="*/ f84 1 f55"/>
                <a:gd name="f103" fmla="*/ f85 f45 1"/>
                <a:gd name="f104" fmla="*/ f86 f45 1"/>
                <a:gd name="f105" fmla="*/ f88 f46 1"/>
                <a:gd name="f106" fmla="*/ f87 f46 1"/>
                <a:gd name="f107" fmla="*/ f89 f45 1"/>
                <a:gd name="f108" fmla="*/ f90 f46 1"/>
                <a:gd name="f109" fmla="*/ f91 f45 1"/>
                <a:gd name="f110" fmla="*/ f92 f46 1"/>
                <a:gd name="f111" fmla="*/ f93 f45 1"/>
                <a:gd name="f112" fmla="*/ f94 f46 1"/>
                <a:gd name="f113" fmla="*/ f95 f45 1"/>
                <a:gd name="f114" fmla="*/ f96 f46 1"/>
                <a:gd name="f115" fmla="*/ f97 f45 1"/>
                <a:gd name="f116" fmla="*/ f98 f45 1"/>
                <a:gd name="f117" fmla="*/ f99 f46 1"/>
                <a:gd name="f118" fmla="*/ f100 f45 1"/>
                <a:gd name="f119" fmla="*/ f101 f45 1"/>
                <a:gd name="f120" fmla="*/ f102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07" y="f108"/>
                </a:cxn>
                <a:cxn ang="f70">
                  <a:pos x="f109" y="f110"/>
                </a:cxn>
                <a:cxn ang="f70">
                  <a:pos x="f111" y="f112"/>
                </a:cxn>
                <a:cxn ang="f70">
                  <a:pos x="f113" y="f114"/>
                </a:cxn>
                <a:cxn ang="f70">
                  <a:pos x="f115" y="f114"/>
                </a:cxn>
                <a:cxn ang="f70">
                  <a:pos x="f116" y="f117"/>
                </a:cxn>
                <a:cxn ang="f70">
                  <a:pos x="f118" y="f110"/>
                </a:cxn>
                <a:cxn ang="f70">
                  <a:pos x="f119" y="f120"/>
                </a:cxn>
                <a:cxn ang="f70">
                  <a:pos x="f107" y="f108"/>
                </a:cxn>
              </a:cxnLst>
              <a:rect l="f103" t="f106" r="f104" b="f105"/>
              <a:pathLst>
                <a:path w="146" h="126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6" y="f21"/>
                    <a:pt x="f22" y="f23"/>
                    <a:pt x="f24" y="f25"/>
                  </a:cubicBezTo>
                  <a:cubicBezTo>
                    <a:pt x="f26" y="f7"/>
                    <a:pt x="f27" y="f7"/>
                    <a:pt x="f28" y="f25"/>
                  </a:cubicBezTo>
                  <a:cubicBezTo>
                    <a:pt x="f29" y="f23"/>
                    <a:pt x="f5" y="f30"/>
                    <a:pt x="f31" y="f32"/>
                  </a:cubicBezTo>
                  <a:cubicBezTo>
                    <a:pt x="f33" y="f18"/>
                    <a:pt x="f34" y="f16"/>
                    <a:pt x="f35" y="f14"/>
                  </a:cubicBezTo>
                  <a:cubicBezTo>
                    <a:pt x="f18" y="f36"/>
                    <a:pt x="f37" y="f38"/>
                    <a:pt x="f39" y="f40"/>
                  </a:cubicBezTo>
                  <a:cubicBezTo>
                    <a:pt x="f41" y="f29"/>
                    <a:pt x="f42" y="f43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4A903476-BA95-0C4C-5195-A9FECCC457EC}"/>
                </a:ext>
              </a:extLst>
            </p:cNvPr>
            <p:cNvSpPr/>
            <p:nvPr/>
          </p:nvSpPr>
          <p:spPr>
            <a:xfrm>
              <a:off x="8588529" y="658294"/>
              <a:ext cx="129277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3"/>
                <a:gd name="f7" fmla="val 127"/>
                <a:gd name="f8" fmla="val 74"/>
                <a:gd name="f9" fmla="val 56"/>
                <a:gd name="f10" fmla="val 119"/>
                <a:gd name="f11" fmla="val 41"/>
                <a:gd name="f12" fmla="val 109"/>
                <a:gd name="f13" fmla="val 25"/>
                <a:gd name="f14" fmla="val 106"/>
                <a:gd name="f15" fmla="val 10"/>
                <a:gd name="f16" fmla="val 103"/>
                <a:gd name="f17" fmla="val 6"/>
                <a:gd name="f18" fmla="val 95"/>
                <a:gd name="f19" fmla="val 4"/>
                <a:gd name="f20" fmla="val 83"/>
                <a:gd name="f21" fmla="val 13"/>
                <a:gd name="f22" fmla="val 28"/>
                <a:gd name="f23" fmla="val 38"/>
                <a:gd name="f24" fmla="val 14"/>
                <a:gd name="f25" fmla="val 63"/>
                <a:gd name="f26" fmla="val 89"/>
                <a:gd name="f27" fmla="val 2"/>
                <a:gd name="f28" fmla="val 112"/>
                <a:gd name="f29" fmla="val 19"/>
                <a:gd name="f30" fmla="val 133"/>
                <a:gd name="f31" fmla="val 34"/>
                <a:gd name="f32" fmla="val 65"/>
                <a:gd name="f33" fmla="val 135"/>
                <a:gd name="f34" fmla="val 90"/>
                <a:gd name="f35" fmla="val 134"/>
                <a:gd name="f36" fmla="val 96"/>
                <a:gd name="f37" fmla="val 129"/>
                <a:gd name="f38" fmla="val 101"/>
                <a:gd name="f39" fmla="val 124"/>
                <a:gd name="f40" fmla="val 115"/>
                <a:gd name="f41" fmla="val 108"/>
                <a:gd name="f42" fmla="val 105"/>
                <a:gd name="f43" fmla="val 113"/>
                <a:gd name="f44" fmla="val 88"/>
                <a:gd name="f45" fmla="val 117"/>
                <a:gd name="f46" fmla="val 80"/>
                <a:gd name="f47" fmla="val 123"/>
                <a:gd name="f48" fmla="+- 0 0 -90"/>
                <a:gd name="f49" fmla="*/ f3 1 143"/>
                <a:gd name="f50" fmla="*/ f4 1 127"/>
                <a:gd name="f51" fmla="val f5"/>
                <a:gd name="f52" fmla="val f6"/>
                <a:gd name="f53" fmla="val f7"/>
                <a:gd name="f54" fmla="*/ f48 f0 1"/>
                <a:gd name="f55" fmla="+- f53 0 f51"/>
                <a:gd name="f56" fmla="+- f52 0 f51"/>
                <a:gd name="f57" fmla="*/ f54 1 f2"/>
                <a:gd name="f58" fmla="*/ f56 1 143"/>
                <a:gd name="f59" fmla="*/ f55 1 127"/>
                <a:gd name="f60" fmla="*/ 74 f56 1"/>
                <a:gd name="f61" fmla="*/ 127 f55 1"/>
                <a:gd name="f62" fmla="*/ 25 f56 1"/>
                <a:gd name="f63" fmla="*/ 106 f55 1"/>
                <a:gd name="f64" fmla="*/ 4 f56 1"/>
                <a:gd name="f65" fmla="*/ 83 f55 1"/>
                <a:gd name="f66" fmla="*/ 38 f56 1"/>
                <a:gd name="f67" fmla="*/ 14 f55 1"/>
                <a:gd name="f68" fmla="*/ 112 f56 1"/>
                <a:gd name="f69" fmla="*/ 19 f55 1"/>
                <a:gd name="f70" fmla="*/ 135 f56 1"/>
                <a:gd name="f71" fmla="*/ 90 f55 1"/>
                <a:gd name="f72" fmla="*/ 124 f56 1"/>
                <a:gd name="f73" fmla="*/ 103 f55 1"/>
                <a:gd name="f74" fmla="*/ 96 f56 1"/>
                <a:gd name="f75" fmla="*/ 113 f55 1"/>
                <a:gd name="f76" fmla="+- f57 0 f1"/>
                <a:gd name="f77" fmla="*/ f60 1 143"/>
                <a:gd name="f78" fmla="*/ f61 1 127"/>
                <a:gd name="f79" fmla="*/ f62 1 143"/>
                <a:gd name="f80" fmla="*/ f63 1 127"/>
                <a:gd name="f81" fmla="*/ f64 1 143"/>
                <a:gd name="f82" fmla="*/ f65 1 127"/>
                <a:gd name="f83" fmla="*/ f66 1 143"/>
                <a:gd name="f84" fmla="*/ f67 1 127"/>
                <a:gd name="f85" fmla="*/ f68 1 143"/>
                <a:gd name="f86" fmla="*/ f69 1 127"/>
                <a:gd name="f87" fmla="*/ f70 1 143"/>
                <a:gd name="f88" fmla="*/ f71 1 127"/>
                <a:gd name="f89" fmla="*/ f72 1 143"/>
                <a:gd name="f90" fmla="*/ f73 1 127"/>
                <a:gd name="f91" fmla="*/ f74 1 143"/>
                <a:gd name="f92" fmla="*/ f75 1 127"/>
                <a:gd name="f93" fmla="*/ 0 1 f58"/>
                <a:gd name="f94" fmla="*/ f52 1 f58"/>
                <a:gd name="f95" fmla="*/ 0 1 f59"/>
                <a:gd name="f96" fmla="*/ f53 1 f59"/>
                <a:gd name="f97" fmla="*/ f77 1 f58"/>
                <a:gd name="f98" fmla="*/ f78 1 f59"/>
                <a:gd name="f99" fmla="*/ f79 1 f58"/>
                <a:gd name="f100" fmla="*/ f80 1 f59"/>
                <a:gd name="f101" fmla="*/ f81 1 f58"/>
                <a:gd name="f102" fmla="*/ f82 1 f59"/>
                <a:gd name="f103" fmla="*/ f83 1 f58"/>
                <a:gd name="f104" fmla="*/ f84 1 f59"/>
                <a:gd name="f105" fmla="*/ f85 1 f58"/>
                <a:gd name="f106" fmla="*/ f86 1 f59"/>
                <a:gd name="f107" fmla="*/ f87 1 f58"/>
                <a:gd name="f108" fmla="*/ f88 1 f59"/>
                <a:gd name="f109" fmla="*/ f89 1 f58"/>
                <a:gd name="f110" fmla="*/ f90 1 f59"/>
                <a:gd name="f111" fmla="*/ f91 1 f58"/>
                <a:gd name="f112" fmla="*/ f92 1 f59"/>
                <a:gd name="f113" fmla="*/ f93 f49 1"/>
                <a:gd name="f114" fmla="*/ f94 f49 1"/>
                <a:gd name="f115" fmla="*/ f96 f50 1"/>
                <a:gd name="f116" fmla="*/ f95 f50 1"/>
                <a:gd name="f117" fmla="*/ f97 f49 1"/>
                <a:gd name="f118" fmla="*/ f98 f50 1"/>
                <a:gd name="f119" fmla="*/ f99 f49 1"/>
                <a:gd name="f120" fmla="*/ f100 f50 1"/>
                <a:gd name="f121" fmla="*/ f101 f49 1"/>
                <a:gd name="f122" fmla="*/ f102 f50 1"/>
                <a:gd name="f123" fmla="*/ f103 f49 1"/>
                <a:gd name="f124" fmla="*/ f104 f50 1"/>
                <a:gd name="f125" fmla="*/ f105 f49 1"/>
                <a:gd name="f126" fmla="*/ f106 f50 1"/>
                <a:gd name="f127" fmla="*/ f107 f49 1"/>
                <a:gd name="f128" fmla="*/ f108 f50 1"/>
                <a:gd name="f129" fmla="*/ f109 f49 1"/>
                <a:gd name="f130" fmla="*/ f110 f50 1"/>
                <a:gd name="f131" fmla="*/ f111 f49 1"/>
                <a:gd name="f132" fmla="*/ f112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6">
                  <a:pos x="f117" y="f118"/>
                </a:cxn>
                <a:cxn ang="f76">
                  <a:pos x="f119" y="f120"/>
                </a:cxn>
                <a:cxn ang="f76">
                  <a:pos x="f121" y="f122"/>
                </a:cxn>
                <a:cxn ang="f76">
                  <a:pos x="f123" y="f124"/>
                </a:cxn>
                <a:cxn ang="f76">
                  <a:pos x="f125" y="f126"/>
                </a:cxn>
                <a:cxn ang="f76">
                  <a:pos x="f127" y="f128"/>
                </a:cxn>
                <a:cxn ang="f76">
                  <a:pos x="f129" y="f130"/>
                </a:cxn>
                <a:cxn ang="f76">
                  <a:pos x="f131" y="f132"/>
                </a:cxn>
                <a:cxn ang="f76">
                  <a:pos x="f117" y="f118"/>
                </a:cxn>
              </a:cxnLst>
              <a:rect l="f113" t="f116" r="f114" b="f115"/>
              <a:pathLst>
                <a:path w="143" h="127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5" y="f9"/>
                    <a:pt x="f21" y="f22"/>
                    <a:pt x="f23" y="f24"/>
                  </a:cubicBezTo>
                  <a:cubicBezTo>
                    <a:pt x="f25" y="f5"/>
                    <a:pt x="f26" y="f27"/>
                    <a:pt x="f28" y="f29"/>
                  </a:cubicBezTo>
                  <a:cubicBezTo>
                    <a:pt x="f30" y="f31"/>
                    <a:pt x="f6" y="f32"/>
                    <a:pt x="f33" y="f34"/>
                  </a:cubicBezTo>
                  <a:cubicBezTo>
                    <a:pt x="f35" y="f36"/>
                    <a:pt x="f37" y="f38"/>
                    <a:pt x="f39" y="f16"/>
                  </a:cubicBezTo>
                  <a:cubicBezTo>
                    <a:pt x="f40" y="f41"/>
                    <a:pt x="f42" y="f12"/>
                    <a:pt x="f36" y="f43"/>
                  </a:cubicBezTo>
                  <a:cubicBezTo>
                    <a:pt x="f44" y="f45"/>
                    <a:pt x="f46" y="f47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E7ECE6D0-7137-8D63-DA43-232B8B13A869}"/>
                </a:ext>
              </a:extLst>
            </p:cNvPr>
            <p:cNvSpPr/>
            <p:nvPr/>
          </p:nvSpPr>
          <p:spPr>
            <a:xfrm>
              <a:off x="8533125" y="1007769"/>
              <a:ext cx="127860" cy="994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0"/>
                <a:gd name="f7" fmla="val 110"/>
                <a:gd name="f8" fmla="val 7"/>
                <a:gd name="f9" fmla="val 23"/>
                <a:gd name="f10" fmla="val 33"/>
                <a:gd name="f11" fmla="val 14"/>
                <a:gd name="f12" fmla="val 54"/>
                <a:gd name="f13" fmla="val 6"/>
                <a:gd name="f14" fmla="val 73"/>
                <a:gd name="f15" fmla="val 91"/>
                <a:gd name="f16" fmla="val 5"/>
                <a:gd name="f17" fmla="val 10"/>
                <a:gd name="f18" fmla="val 128"/>
                <a:gd name="f19" fmla="val 17"/>
                <a:gd name="f20" fmla="val 134"/>
                <a:gd name="f21" fmla="val 20"/>
                <a:gd name="f22" fmla="val 139"/>
                <a:gd name="f23" fmla="val 30"/>
                <a:gd name="f24" fmla="val 36"/>
                <a:gd name="f25" fmla="val 64"/>
                <a:gd name="f26" fmla="val 127"/>
                <a:gd name="f27" fmla="val 86"/>
                <a:gd name="f28" fmla="val 101"/>
                <a:gd name="f29" fmla="val 98"/>
                <a:gd name="f30" fmla="val 75"/>
                <a:gd name="f31" fmla="val 51"/>
                <a:gd name="f32" fmla="val 107"/>
                <a:gd name="f33" fmla="val 29"/>
                <a:gd name="f34" fmla="val 88"/>
                <a:gd name="f35" fmla="val 8"/>
                <a:gd name="f36" fmla="val 70"/>
                <a:gd name="f37" fmla="val 46"/>
                <a:gd name="f38" fmla="+- 0 0 -90"/>
                <a:gd name="f39" fmla="*/ f3 1 140"/>
                <a:gd name="f40" fmla="*/ f4 1 110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140"/>
                <a:gd name="f49" fmla="*/ f45 1 110"/>
                <a:gd name="f50" fmla="*/ 7 f46 1"/>
                <a:gd name="f51" fmla="*/ 23 f45 1"/>
                <a:gd name="f52" fmla="*/ 73 f46 1"/>
                <a:gd name="f53" fmla="*/ 0 f45 1"/>
                <a:gd name="f54" fmla="*/ 128 f46 1"/>
                <a:gd name="f55" fmla="*/ 17 f45 1"/>
                <a:gd name="f56" fmla="*/ 140 f46 1"/>
                <a:gd name="f57" fmla="*/ 36 f45 1"/>
                <a:gd name="f58" fmla="*/ 101 f46 1"/>
                <a:gd name="f59" fmla="*/ 98 f45 1"/>
                <a:gd name="f60" fmla="*/ 29 f46 1"/>
                <a:gd name="f61" fmla="*/ 88 f45 1"/>
                <a:gd name="f62" fmla="+- f47 0 f1"/>
                <a:gd name="f63" fmla="*/ f50 1 140"/>
                <a:gd name="f64" fmla="*/ f51 1 110"/>
                <a:gd name="f65" fmla="*/ f52 1 140"/>
                <a:gd name="f66" fmla="*/ f53 1 110"/>
                <a:gd name="f67" fmla="*/ f54 1 140"/>
                <a:gd name="f68" fmla="*/ f55 1 110"/>
                <a:gd name="f69" fmla="*/ f56 1 140"/>
                <a:gd name="f70" fmla="*/ f57 1 110"/>
                <a:gd name="f71" fmla="*/ f58 1 140"/>
                <a:gd name="f72" fmla="*/ f59 1 110"/>
                <a:gd name="f73" fmla="*/ f60 1 140"/>
                <a:gd name="f74" fmla="*/ f61 1 110"/>
                <a:gd name="f75" fmla="*/ 0 1 f48"/>
                <a:gd name="f76" fmla="*/ f42 1 f48"/>
                <a:gd name="f77" fmla="*/ 0 1 f49"/>
                <a:gd name="f78" fmla="*/ f43 1 f49"/>
                <a:gd name="f79" fmla="*/ f63 1 f48"/>
                <a:gd name="f80" fmla="*/ f64 1 f49"/>
                <a:gd name="f81" fmla="*/ f65 1 f48"/>
                <a:gd name="f82" fmla="*/ f66 1 f49"/>
                <a:gd name="f83" fmla="*/ f67 1 f48"/>
                <a:gd name="f84" fmla="*/ f68 1 f49"/>
                <a:gd name="f85" fmla="*/ f69 1 f48"/>
                <a:gd name="f86" fmla="*/ f70 1 f49"/>
                <a:gd name="f87" fmla="*/ f71 1 f48"/>
                <a:gd name="f88" fmla="*/ f72 1 f49"/>
                <a:gd name="f89" fmla="*/ f73 1 f48"/>
                <a:gd name="f90" fmla="*/ f74 1 f49"/>
                <a:gd name="f91" fmla="*/ f75 f39 1"/>
                <a:gd name="f92" fmla="*/ f76 f39 1"/>
                <a:gd name="f93" fmla="*/ f78 f40 1"/>
                <a:gd name="f94" fmla="*/ f77 f40 1"/>
                <a:gd name="f95" fmla="*/ f79 f39 1"/>
                <a:gd name="f96" fmla="*/ f80 f40 1"/>
                <a:gd name="f97" fmla="*/ f81 f39 1"/>
                <a:gd name="f98" fmla="*/ f82 f40 1"/>
                <a:gd name="f99" fmla="*/ f83 f39 1"/>
                <a:gd name="f100" fmla="*/ f84 f40 1"/>
                <a:gd name="f101" fmla="*/ f85 f39 1"/>
                <a:gd name="f102" fmla="*/ f86 f40 1"/>
                <a:gd name="f103" fmla="*/ f87 f39 1"/>
                <a:gd name="f104" fmla="*/ f88 f40 1"/>
                <a:gd name="f105" fmla="*/ f89 f39 1"/>
                <a:gd name="f106" fmla="*/ f9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95" y="f96"/>
                </a:cxn>
                <a:cxn ang="f62">
                  <a:pos x="f97" y="f98"/>
                </a:cxn>
                <a:cxn ang="f62">
                  <a:pos x="f99" y="f100"/>
                </a:cxn>
                <a:cxn ang="f62">
                  <a:pos x="f101" y="f102"/>
                </a:cxn>
                <a:cxn ang="f62">
                  <a:pos x="f103" y="f104"/>
                </a:cxn>
                <a:cxn ang="f62">
                  <a:pos x="f105" y="f106"/>
                </a:cxn>
                <a:cxn ang="f62">
                  <a:pos x="f95" y="f96"/>
                </a:cxn>
              </a:cxnLst>
              <a:rect l="f91" t="f94" r="f92" b="f93"/>
              <a:pathLst>
                <a:path w="140" h="110">
                  <a:moveTo>
                    <a:pt x="f8" y="f9"/>
                  </a:moveTo>
                  <a:cubicBezTo>
                    <a:pt x="f10" y="f11"/>
                    <a:pt x="f12" y="f13"/>
                    <a:pt x="f14" y="f5"/>
                  </a:cubicBezTo>
                  <a:cubicBezTo>
                    <a:pt x="f15" y="f16"/>
                    <a:pt x="f7" y="f17"/>
                    <a:pt x="f18" y="f19"/>
                  </a:cubicBezTo>
                  <a:cubicBezTo>
                    <a:pt x="f20" y="f21"/>
                    <a:pt x="f22" y="f23"/>
                    <a:pt x="f6" y="f24"/>
                  </a:cubicBezTo>
                  <a:cubicBezTo>
                    <a:pt x="f6" y="f25"/>
                    <a:pt x="f26" y="f27"/>
                    <a:pt x="f28" y="f29"/>
                  </a:cubicBezTo>
                  <a:cubicBezTo>
                    <a:pt x="f30" y="f7"/>
                    <a:pt x="f31" y="f32"/>
                    <a:pt x="f33" y="f34"/>
                  </a:cubicBezTo>
                  <a:cubicBezTo>
                    <a:pt x="f35" y="f36"/>
                    <a:pt x="f5" y="f3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37017976-2206-7CBA-9EB3-D9BAA1FFF60F}"/>
                </a:ext>
              </a:extLst>
            </p:cNvPr>
            <p:cNvSpPr/>
            <p:nvPr/>
          </p:nvSpPr>
          <p:spPr>
            <a:xfrm>
              <a:off x="8588529" y="1107219"/>
              <a:ext cx="127860" cy="966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1"/>
                <a:gd name="f7" fmla="val 106"/>
                <a:gd name="f8" fmla="val 5"/>
                <a:gd name="f9" fmla="val 21"/>
                <a:gd name="f10" fmla="val 25"/>
                <a:gd name="f11" fmla="val 14"/>
                <a:gd name="f12" fmla="val 43"/>
                <a:gd name="f13" fmla="val 7"/>
                <a:gd name="f14" fmla="val 61"/>
                <a:gd name="f15" fmla="val 2"/>
                <a:gd name="f16" fmla="val 64"/>
                <a:gd name="f17" fmla="val 68"/>
                <a:gd name="f18" fmla="val 72"/>
                <a:gd name="f19" fmla="val 1"/>
                <a:gd name="f20" fmla="val 92"/>
                <a:gd name="f21" fmla="val 113"/>
                <a:gd name="f22" fmla="val 136"/>
                <a:gd name="f23" fmla="val 46"/>
                <a:gd name="f24" fmla="val 134"/>
                <a:gd name="f25" fmla="val 70"/>
                <a:gd name="f26" fmla="val 109"/>
                <a:gd name="f27" fmla="val 88"/>
                <a:gd name="f28" fmla="val 86"/>
                <a:gd name="f29" fmla="val 105"/>
                <a:gd name="f30" fmla="val 37"/>
                <a:gd name="f31" fmla="val 9"/>
                <a:gd name="f32" fmla="val 76"/>
                <a:gd name="f33" fmla="val 50"/>
                <a:gd name="f34" fmla="+- 0 0 -90"/>
                <a:gd name="f35" fmla="*/ f3 1 141"/>
                <a:gd name="f36" fmla="*/ f4 1 106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141"/>
                <a:gd name="f45" fmla="*/ f41 1 106"/>
                <a:gd name="f46" fmla="*/ 5 f42 1"/>
                <a:gd name="f47" fmla="*/ 21 f41 1"/>
                <a:gd name="f48" fmla="*/ 61 f42 1"/>
                <a:gd name="f49" fmla="*/ 2 f41 1"/>
                <a:gd name="f50" fmla="*/ 72 f42 1"/>
                <a:gd name="f51" fmla="*/ 1 f41 1"/>
                <a:gd name="f52" fmla="*/ 136 f42 1"/>
                <a:gd name="f53" fmla="*/ 109 f42 1"/>
                <a:gd name="f54" fmla="*/ 88 f41 1"/>
                <a:gd name="f55" fmla="*/ 37 f42 1"/>
                <a:gd name="f56" fmla="*/ 92 f41 1"/>
                <a:gd name="f57" fmla="+- f43 0 f1"/>
                <a:gd name="f58" fmla="*/ f46 1 141"/>
                <a:gd name="f59" fmla="*/ f47 1 106"/>
                <a:gd name="f60" fmla="*/ f48 1 141"/>
                <a:gd name="f61" fmla="*/ f49 1 106"/>
                <a:gd name="f62" fmla="*/ f50 1 141"/>
                <a:gd name="f63" fmla="*/ f51 1 106"/>
                <a:gd name="f64" fmla="*/ f52 1 141"/>
                <a:gd name="f65" fmla="*/ f53 1 141"/>
                <a:gd name="f66" fmla="*/ f54 1 106"/>
                <a:gd name="f67" fmla="*/ f55 1 141"/>
                <a:gd name="f68" fmla="*/ f56 1 106"/>
                <a:gd name="f69" fmla="*/ 0 1 f44"/>
                <a:gd name="f70" fmla="*/ f38 1 f44"/>
                <a:gd name="f71" fmla="*/ 0 1 f45"/>
                <a:gd name="f72" fmla="*/ f39 1 f45"/>
                <a:gd name="f73" fmla="*/ f58 1 f44"/>
                <a:gd name="f74" fmla="*/ f59 1 f45"/>
                <a:gd name="f75" fmla="*/ f60 1 f44"/>
                <a:gd name="f76" fmla="*/ f61 1 f45"/>
                <a:gd name="f77" fmla="*/ f62 1 f44"/>
                <a:gd name="f78" fmla="*/ f63 1 f45"/>
                <a:gd name="f79" fmla="*/ f64 1 f44"/>
                <a:gd name="f80" fmla="*/ f65 1 f44"/>
                <a:gd name="f81" fmla="*/ f66 1 f45"/>
                <a:gd name="f82" fmla="*/ f67 1 f44"/>
                <a:gd name="f83" fmla="*/ f68 1 f45"/>
                <a:gd name="f84" fmla="*/ f69 f35 1"/>
                <a:gd name="f85" fmla="*/ f70 f35 1"/>
                <a:gd name="f86" fmla="*/ f72 f36 1"/>
                <a:gd name="f87" fmla="*/ f71 f36 1"/>
                <a:gd name="f88" fmla="*/ f73 f35 1"/>
                <a:gd name="f89" fmla="*/ f74 f36 1"/>
                <a:gd name="f90" fmla="*/ f75 f35 1"/>
                <a:gd name="f91" fmla="*/ f76 f36 1"/>
                <a:gd name="f92" fmla="*/ f77 f35 1"/>
                <a:gd name="f93" fmla="*/ f78 f36 1"/>
                <a:gd name="f94" fmla="*/ f79 f35 1"/>
                <a:gd name="f95" fmla="*/ f80 f35 1"/>
                <a:gd name="f96" fmla="*/ f81 f36 1"/>
                <a:gd name="f97" fmla="*/ f82 f35 1"/>
                <a:gd name="f98" fmla="*/ f83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88" y="f89"/>
                </a:cxn>
                <a:cxn ang="f57">
                  <a:pos x="f90" y="f91"/>
                </a:cxn>
                <a:cxn ang="f57">
                  <a:pos x="f92" y="f93"/>
                </a:cxn>
                <a:cxn ang="f57">
                  <a:pos x="f94" y="f89"/>
                </a:cxn>
                <a:cxn ang="f57">
                  <a:pos x="f95" y="f96"/>
                </a:cxn>
                <a:cxn ang="f57">
                  <a:pos x="f97" y="f98"/>
                </a:cxn>
                <a:cxn ang="f57">
                  <a:pos x="f88" y="f89"/>
                </a:cxn>
              </a:cxnLst>
              <a:rect l="f84" t="f87" r="f85" b="f86"/>
              <a:pathLst>
                <a:path w="141" h="106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5"/>
                    <a:pt x="f17" y="f5"/>
                    <a:pt x="f18" y="f19"/>
                  </a:cubicBezTo>
                  <a:cubicBezTo>
                    <a:pt x="f20" y="f13"/>
                    <a:pt x="f21" y="f11"/>
                    <a:pt x="f22" y="f9"/>
                  </a:cubicBezTo>
                  <a:cubicBezTo>
                    <a:pt x="f6" y="f23"/>
                    <a:pt x="f24" y="f25"/>
                    <a:pt x="f26" y="f27"/>
                  </a:cubicBezTo>
                  <a:cubicBezTo>
                    <a:pt x="f28" y="f29"/>
                    <a:pt x="f14" y="f7"/>
                    <a:pt x="f30" y="f20"/>
                  </a:cubicBezTo>
                  <a:cubicBezTo>
                    <a:pt x="f31" y="f32"/>
                    <a:pt x="f5" y="f33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1C796CCE-31FD-FDCF-86B9-0DD94323F230}"/>
                </a:ext>
              </a:extLst>
            </p:cNvPr>
            <p:cNvSpPr/>
            <p:nvPr/>
          </p:nvSpPr>
          <p:spPr>
            <a:xfrm>
              <a:off x="8034476" y="519068"/>
              <a:ext cx="144904" cy="15200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9"/>
                <a:gd name="f7" fmla="val 167"/>
                <a:gd name="f8" fmla="val 133"/>
                <a:gd name="f9" fmla="val 87"/>
                <a:gd name="f10" fmla="val 146"/>
                <a:gd name="f11" fmla="val 111"/>
                <a:gd name="f12" fmla="val 144"/>
                <a:gd name="f13" fmla="val 161"/>
                <a:gd name="f14" fmla="val 132"/>
                <a:gd name="f15" fmla="val 147"/>
                <a:gd name="f16" fmla="val 121"/>
                <a:gd name="f17" fmla="val 135"/>
                <a:gd name="f18" fmla="val 109"/>
                <a:gd name="f19" fmla="val 101"/>
                <a:gd name="f20" fmla="val 139"/>
                <a:gd name="f21" fmla="val 95"/>
                <a:gd name="f22" fmla="val 153"/>
                <a:gd name="f23" fmla="val 88"/>
                <a:gd name="f24" fmla="val 85"/>
                <a:gd name="f25" fmla="val 166"/>
                <a:gd name="f26" fmla="val 83"/>
                <a:gd name="f27" fmla="val 80"/>
                <a:gd name="f28" fmla="val 77"/>
                <a:gd name="f29" fmla="val 75"/>
                <a:gd name="f30" fmla="val 127"/>
                <a:gd name="f31" fmla="val 50"/>
                <a:gd name="f32" fmla="val 27"/>
                <a:gd name="f33" fmla="val 3"/>
                <a:gd name="f34" fmla="val 2"/>
                <a:gd name="f35" fmla="val 125"/>
                <a:gd name="f36" fmla="val 1"/>
                <a:gd name="f37" fmla="val 122"/>
                <a:gd name="f38" fmla="val 119"/>
                <a:gd name="f39" fmla="val 18"/>
                <a:gd name="f40" fmla="val 103"/>
                <a:gd name="f41" fmla="val 36"/>
                <a:gd name="f42" fmla="val 54"/>
                <a:gd name="f43" fmla="val 69"/>
                <a:gd name="f44" fmla="val 48"/>
                <a:gd name="f45" fmla="val 59"/>
                <a:gd name="f46" fmla="val 42"/>
                <a:gd name="f47" fmla="val 35"/>
                <a:gd name="f48" fmla="val 34"/>
                <a:gd name="f49" fmla="val 37"/>
                <a:gd name="f50" fmla="val 33"/>
                <a:gd name="f51" fmla="val 38"/>
                <a:gd name="f52" fmla="val 31"/>
                <a:gd name="f53" fmla="val 47"/>
                <a:gd name="f54" fmla="val 56"/>
                <a:gd name="f55" fmla="val 41"/>
                <a:gd name="f56" fmla="val 65"/>
                <a:gd name="f57" fmla="val 45"/>
                <a:gd name="f58" fmla="val 71"/>
                <a:gd name="f59" fmla="val 52"/>
                <a:gd name="f60" fmla="val 84"/>
                <a:gd name="f61" fmla="val 46"/>
                <a:gd name="f62" fmla="val 86"/>
                <a:gd name="f63" fmla="val 40"/>
                <a:gd name="f64" fmla="val 23"/>
                <a:gd name="f65" fmla="val 13"/>
                <a:gd name="f66" fmla="val 16"/>
                <a:gd name="f67" fmla="val 120"/>
                <a:gd name="f68" fmla="val 124"/>
                <a:gd name="f69" fmla="val 64"/>
                <a:gd name="f70" fmla="val 68"/>
                <a:gd name="f71" fmla="val 74"/>
                <a:gd name="f72" fmla="val 114"/>
                <a:gd name="f73" fmla="val 76"/>
                <a:gd name="f74" fmla="val 81"/>
                <a:gd name="f75" fmla="val 90"/>
                <a:gd name="f76" fmla="val 79"/>
                <a:gd name="f77" fmla="val 89"/>
                <a:gd name="f78" fmla="val 96"/>
                <a:gd name="f79" fmla="val 72"/>
                <a:gd name="f80" fmla="val 99"/>
                <a:gd name="f81" fmla="val 104"/>
                <a:gd name="f82" fmla="val 100"/>
                <a:gd name="f83" fmla="val 115"/>
                <a:gd name="f84" fmla="val 93"/>
                <a:gd name="f85" fmla="+- 0 0 -90"/>
                <a:gd name="f86" fmla="*/ f3 1 159"/>
                <a:gd name="f87" fmla="*/ f4 1 167"/>
                <a:gd name="f88" fmla="val f5"/>
                <a:gd name="f89" fmla="val f6"/>
                <a:gd name="f90" fmla="val f7"/>
                <a:gd name="f91" fmla="*/ f85 f0 1"/>
                <a:gd name="f92" fmla="+- f90 0 f88"/>
                <a:gd name="f93" fmla="+- f89 0 f88"/>
                <a:gd name="f94" fmla="*/ f91 1 f2"/>
                <a:gd name="f95" fmla="*/ f93 1 159"/>
                <a:gd name="f96" fmla="*/ f92 1 167"/>
                <a:gd name="f97" fmla="*/ 133 f93 1"/>
                <a:gd name="f98" fmla="*/ 87 f92 1"/>
                <a:gd name="f99" fmla="*/ 144 f93 1"/>
                <a:gd name="f100" fmla="*/ 161 f92 1"/>
                <a:gd name="f101" fmla="*/ 109 f93 1"/>
                <a:gd name="f102" fmla="*/ 121 f92 1"/>
                <a:gd name="f103" fmla="*/ 88 f93 1"/>
                <a:gd name="f104" fmla="*/ 167 f92 1"/>
                <a:gd name="f105" fmla="*/ 83 f93 1"/>
                <a:gd name="f106" fmla="*/ 166 f92 1"/>
                <a:gd name="f107" fmla="*/ 75 f93 1"/>
                <a:gd name="f108" fmla="*/ 127 f92 1"/>
                <a:gd name="f109" fmla="*/ 3 f93 1"/>
                <a:gd name="f110" fmla="*/ 0 f93 1"/>
                <a:gd name="f111" fmla="*/ 119 f92 1"/>
                <a:gd name="f112" fmla="*/ 54 f93 1"/>
                <a:gd name="f113" fmla="*/ 69 f92 1"/>
                <a:gd name="f114" fmla="*/ 35 f93 1"/>
                <a:gd name="f115" fmla="*/ 36 f92 1"/>
                <a:gd name="f116" fmla="*/ 38 f93 1"/>
                <a:gd name="f117" fmla="*/ 31 f92 1"/>
                <a:gd name="f118" fmla="*/ 65 f93 1"/>
                <a:gd name="f119" fmla="*/ 45 f92 1"/>
                <a:gd name="f120" fmla="*/ 52 f92 1"/>
                <a:gd name="f121" fmla="*/ 86 f93 1"/>
                <a:gd name="f122" fmla="*/ 34 f92 1"/>
                <a:gd name="f123" fmla="*/ 87 f93 1"/>
                <a:gd name="f124" fmla="*/ 0 f92 1"/>
                <a:gd name="f125" fmla="*/ 124 f93 1"/>
                <a:gd name="f126" fmla="*/ 64 f92 1"/>
                <a:gd name="f127" fmla="*/ 114 f93 1"/>
                <a:gd name="f128" fmla="*/ 76 f92 1"/>
                <a:gd name="f129" fmla="*/ 79 f93 1"/>
                <a:gd name="f130" fmla="*/ 89 f92 1"/>
                <a:gd name="f131" fmla="*/ 72 f93 1"/>
                <a:gd name="f132" fmla="*/ 99 f92 1"/>
                <a:gd name="f133" fmla="*/ 84 f93 1"/>
                <a:gd name="f134" fmla="*/ 104 f92 1"/>
                <a:gd name="f135" fmla="+- f94 0 f1"/>
                <a:gd name="f136" fmla="*/ f97 1 159"/>
                <a:gd name="f137" fmla="*/ f98 1 167"/>
                <a:gd name="f138" fmla="*/ f99 1 159"/>
                <a:gd name="f139" fmla="*/ f100 1 167"/>
                <a:gd name="f140" fmla="*/ f101 1 159"/>
                <a:gd name="f141" fmla="*/ f102 1 167"/>
                <a:gd name="f142" fmla="*/ f103 1 159"/>
                <a:gd name="f143" fmla="*/ f104 1 167"/>
                <a:gd name="f144" fmla="*/ f105 1 159"/>
                <a:gd name="f145" fmla="*/ f106 1 167"/>
                <a:gd name="f146" fmla="*/ f107 1 159"/>
                <a:gd name="f147" fmla="*/ f108 1 167"/>
                <a:gd name="f148" fmla="*/ f109 1 159"/>
                <a:gd name="f149" fmla="*/ f110 1 159"/>
                <a:gd name="f150" fmla="*/ f111 1 167"/>
                <a:gd name="f151" fmla="*/ f112 1 159"/>
                <a:gd name="f152" fmla="*/ f113 1 167"/>
                <a:gd name="f153" fmla="*/ f114 1 159"/>
                <a:gd name="f154" fmla="*/ f115 1 167"/>
                <a:gd name="f155" fmla="*/ f116 1 159"/>
                <a:gd name="f156" fmla="*/ f117 1 167"/>
                <a:gd name="f157" fmla="*/ f118 1 159"/>
                <a:gd name="f158" fmla="*/ f119 1 167"/>
                <a:gd name="f159" fmla="*/ f120 1 167"/>
                <a:gd name="f160" fmla="*/ f121 1 159"/>
                <a:gd name="f161" fmla="*/ f122 1 167"/>
                <a:gd name="f162" fmla="*/ f123 1 159"/>
                <a:gd name="f163" fmla="*/ f124 1 167"/>
                <a:gd name="f164" fmla="*/ f125 1 159"/>
                <a:gd name="f165" fmla="*/ f126 1 167"/>
                <a:gd name="f166" fmla="*/ f127 1 159"/>
                <a:gd name="f167" fmla="*/ f128 1 167"/>
                <a:gd name="f168" fmla="*/ f129 1 159"/>
                <a:gd name="f169" fmla="*/ f130 1 167"/>
                <a:gd name="f170" fmla="*/ f131 1 159"/>
                <a:gd name="f171" fmla="*/ f132 1 167"/>
                <a:gd name="f172" fmla="*/ f133 1 159"/>
                <a:gd name="f173" fmla="*/ f134 1 167"/>
                <a:gd name="f174" fmla="*/ 0 1 f95"/>
                <a:gd name="f175" fmla="*/ f89 1 f95"/>
                <a:gd name="f176" fmla="*/ 0 1 f96"/>
                <a:gd name="f177" fmla="*/ f90 1 f96"/>
                <a:gd name="f178" fmla="*/ f136 1 f95"/>
                <a:gd name="f179" fmla="*/ f137 1 f96"/>
                <a:gd name="f180" fmla="*/ f138 1 f95"/>
                <a:gd name="f181" fmla="*/ f139 1 f96"/>
                <a:gd name="f182" fmla="*/ f140 1 f95"/>
                <a:gd name="f183" fmla="*/ f141 1 f96"/>
                <a:gd name="f184" fmla="*/ f142 1 f95"/>
                <a:gd name="f185" fmla="*/ f143 1 f96"/>
                <a:gd name="f186" fmla="*/ f144 1 f95"/>
                <a:gd name="f187" fmla="*/ f145 1 f96"/>
                <a:gd name="f188" fmla="*/ f146 1 f95"/>
                <a:gd name="f189" fmla="*/ f147 1 f96"/>
                <a:gd name="f190" fmla="*/ f148 1 f95"/>
                <a:gd name="f191" fmla="*/ f149 1 f95"/>
                <a:gd name="f192" fmla="*/ f150 1 f96"/>
                <a:gd name="f193" fmla="*/ f151 1 f95"/>
                <a:gd name="f194" fmla="*/ f152 1 f96"/>
                <a:gd name="f195" fmla="*/ f153 1 f95"/>
                <a:gd name="f196" fmla="*/ f154 1 f96"/>
                <a:gd name="f197" fmla="*/ f155 1 f95"/>
                <a:gd name="f198" fmla="*/ f156 1 f96"/>
                <a:gd name="f199" fmla="*/ f157 1 f95"/>
                <a:gd name="f200" fmla="*/ f158 1 f96"/>
                <a:gd name="f201" fmla="*/ f159 1 f96"/>
                <a:gd name="f202" fmla="*/ f160 1 f95"/>
                <a:gd name="f203" fmla="*/ f161 1 f96"/>
                <a:gd name="f204" fmla="*/ f162 1 f95"/>
                <a:gd name="f205" fmla="*/ f163 1 f96"/>
                <a:gd name="f206" fmla="*/ f164 1 f95"/>
                <a:gd name="f207" fmla="*/ f165 1 f96"/>
                <a:gd name="f208" fmla="*/ f166 1 f95"/>
                <a:gd name="f209" fmla="*/ f167 1 f96"/>
                <a:gd name="f210" fmla="*/ f168 1 f95"/>
                <a:gd name="f211" fmla="*/ f169 1 f96"/>
                <a:gd name="f212" fmla="*/ f170 1 f95"/>
                <a:gd name="f213" fmla="*/ f171 1 f96"/>
                <a:gd name="f214" fmla="*/ f172 1 f95"/>
                <a:gd name="f215" fmla="*/ f173 1 f96"/>
                <a:gd name="f216" fmla="*/ f174 f86 1"/>
                <a:gd name="f217" fmla="*/ f175 f86 1"/>
                <a:gd name="f218" fmla="*/ f177 f87 1"/>
                <a:gd name="f219" fmla="*/ f176 f87 1"/>
                <a:gd name="f220" fmla="*/ f178 f86 1"/>
                <a:gd name="f221" fmla="*/ f179 f87 1"/>
                <a:gd name="f222" fmla="*/ f180 f86 1"/>
                <a:gd name="f223" fmla="*/ f181 f87 1"/>
                <a:gd name="f224" fmla="*/ f182 f86 1"/>
                <a:gd name="f225" fmla="*/ f183 f87 1"/>
                <a:gd name="f226" fmla="*/ f184 f86 1"/>
                <a:gd name="f227" fmla="*/ f185 f87 1"/>
                <a:gd name="f228" fmla="*/ f186 f86 1"/>
                <a:gd name="f229" fmla="*/ f187 f87 1"/>
                <a:gd name="f230" fmla="*/ f188 f86 1"/>
                <a:gd name="f231" fmla="*/ f189 f87 1"/>
                <a:gd name="f232" fmla="*/ f190 f86 1"/>
                <a:gd name="f233" fmla="*/ f191 f86 1"/>
                <a:gd name="f234" fmla="*/ f192 f87 1"/>
                <a:gd name="f235" fmla="*/ f193 f86 1"/>
                <a:gd name="f236" fmla="*/ f194 f87 1"/>
                <a:gd name="f237" fmla="*/ f195 f86 1"/>
                <a:gd name="f238" fmla="*/ f196 f87 1"/>
                <a:gd name="f239" fmla="*/ f197 f86 1"/>
                <a:gd name="f240" fmla="*/ f198 f87 1"/>
                <a:gd name="f241" fmla="*/ f199 f86 1"/>
                <a:gd name="f242" fmla="*/ f200 f87 1"/>
                <a:gd name="f243" fmla="*/ f201 f87 1"/>
                <a:gd name="f244" fmla="*/ f202 f86 1"/>
                <a:gd name="f245" fmla="*/ f203 f87 1"/>
                <a:gd name="f246" fmla="*/ f204 f86 1"/>
                <a:gd name="f247" fmla="*/ f205 f87 1"/>
                <a:gd name="f248" fmla="*/ f206 f86 1"/>
                <a:gd name="f249" fmla="*/ f207 f87 1"/>
                <a:gd name="f250" fmla="*/ f208 f86 1"/>
                <a:gd name="f251" fmla="*/ f209 f87 1"/>
                <a:gd name="f252" fmla="*/ f210 f86 1"/>
                <a:gd name="f253" fmla="*/ f211 f87 1"/>
                <a:gd name="f254" fmla="*/ f212 f86 1"/>
                <a:gd name="f255" fmla="*/ f213 f87 1"/>
                <a:gd name="f256" fmla="*/ f214 f86 1"/>
                <a:gd name="f257" fmla="*/ f215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5">
                  <a:pos x="f220" y="f221"/>
                </a:cxn>
                <a:cxn ang="f135">
                  <a:pos x="f222" y="f223"/>
                </a:cxn>
                <a:cxn ang="f135">
                  <a:pos x="f224" y="f225"/>
                </a:cxn>
                <a:cxn ang="f135">
                  <a:pos x="f226" y="f227"/>
                </a:cxn>
                <a:cxn ang="f135">
                  <a:pos x="f228" y="f229"/>
                </a:cxn>
                <a:cxn ang="f135">
                  <a:pos x="f230" y="f231"/>
                </a:cxn>
                <a:cxn ang="f135">
                  <a:pos x="f232" y="f231"/>
                </a:cxn>
                <a:cxn ang="f135">
                  <a:pos x="f233" y="f234"/>
                </a:cxn>
                <a:cxn ang="f135">
                  <a:pos x="f235" y="f236"/>
                </a:cxn>
                <a:cxn ang="f135">
                  <a:pos x="f237" y="f238"/>
                </a:cxn>
                <a:cxn ang="f135">
                  <a:pos x="f239" y="f240"/>
                </a:cxn>
                <a:cxn ang="f135">
                  <a:pos x="f241" y="f242"/>
                </a:cxn>
                <a:cxn ang="f135">
                  <a:pos x="f228" y="f243"/>
                </a:cxn>
                <a:cxn ang="f135">
                  <a:pos x="f244" y="f245"/>
                </a:cxn>
                <a:cxn ang="f135">
                  <a:pos x="f246" y="f247"/>
                </a:cxn>
                <a:cxn ang="f135">
                  <a:pos x="f248" y="f249"/>
                </a:cxn>
                <a:cxn ang="f135">
                  <a:pos x="f250" y="f251"/>
                </a:cxn>
                <a:cxn ang="f135">
                  <a:pos x="f252" y="f253"/>
                </a:cxn>
                <a:cxn ang="f135">
                  <a:pos x="f254" y="f255"/>
                </a:cxn>
                <a:cxn ang="f135">
                  <a:pos x="f256" y="f257"/>
                </a:cxn>
                <a:cxn ang="f135">
                  <a:pos x="f220" y="f221"/>
                </a:cxn>
              </a:cxnLst>
              <a:rect l="f216" t="f219" r="f217" b="f218"/>
              <a:pathLst>
                <a:path w="159" h="167">
                  <a:moveTo>
                    <a:pt x="f8" y="f9"/>
                  </a:moveTo>
                  <a:cubicBezTo>
                    <a:pt x="f10" y="f11"/>
                    <a:pt x="f6" y="f8"/>
                    <a:pt x="f12" y="f13"/>
                  </a:cubicBezTo>
                  <a:cubicBezTo>
                    <a:pt x="f14" y="f15"/>
                    <a:pt x="f16" y="f17"/>
                    <a:pt x="f18" y="f16"/>
                  </a:cubicBezTo>
                  <a:cubicBezTo>
                    <a:pt x="f19" y="f20"/>
                    <a:pt x="f21" y="f22"/>
                    <a:pt x="f23" y="f7"/>
                  </a:cubicBezTo>
                  <a:cubicBezTo>
                    <a:pt x="f9" y="f7"/>
                    <a:pt x="f24" y="f25"/>
                    <a:pt x="f26" y="f25"/>
                  </a:cubicBezTo>
                  <a:cubicBezTo>
                    <a:pt x="f27" y="f22"/>
                    <a:pt x="f28" y="f20"/>
                    <a:pt x="f29" y="f30"/>
                  </a:cubicBezTo>
                  <a:cubicBezTo>
                    <a:pt x="f31" y="f30"/>
                    <a:pt x="f32" y="f30"/>
                    <a:pt x="f33" y="f30"/>
                  </a:cubicBezTo>
                  <a:cubicBezTo>
                    <a:pt x="f34" y="f35"/>
                    <a:pt x="f36" y="f37"/>
                    <a:pt x="f5" y="f38"/>
                  </a:cubicBezTo>
                  <a:cubicBezTo>
                    <a:pt x="f39" y="f40"/>
                    <a:pt x="f41" y="f9"/>
                    <a:pt x="f42" y="f43"/>
                  </a:cubicBezTo>
                  <a:cubicBezTo>
                    <a:pt x="f44" y="f45"/>
                    <a:pt x="f46" y="f44"/>
                    <a:pt x="f47" y="f41"/>
                  </a:cubicBezTo>
                  <a:cubicBezTo>
                    <a:pt x="f41" y="f48"/>
                    <a:pt x="f49" y="f50"/>
                    <a:pt x="f51" y="f52"/>
                  </a:cubicBezTo>
                  <a:cubicBezTo>
                    <a:pt x="f53" y="f41"/>
                    <a:pt x="f54" y="f55"/>
                    <a:pt x="f56" y="f57"/>
                  </a:cubicBezTo>
                  <a:cubicBezTo>
                    <a:pt x="f58" y="f44"/>
                    <a:pt x="f28" y="f31"/>
                    <a:pt x="f26" y="f59"/>
                  </a:cubicBezTo>
                  <a:cubicBezTo>
                    <a:pt x="f60" y="f61"/>
                    <a:pt x="f62" y="f63"/>
                    <a:pt x="f62" y="f48"/>
                  </a:cubicBezTo>
                  <a:cubicBezTo>
                    <a:pt x="f9" y="f64"/>
                    <a:pt x="f9" y="f65"/>
                    <a:pt x="f9" y="f5"/>
                  </a:cubicBezTo>
                  <a:cubicBezTo>
                    <a:pt x="f11" y="f66"/>
                    <a:pt x="f67" y="f51"/>
                    <a:pt x="f68" y="f69"/>
                  </a:cubicBezTo>
                  <a:cubicBezTo>
                    <a:pt x="f68" y="f70"/>
                    <a:pt x="f38" y="f71"/>
                    <a:pt x="f72" y="f73"/>
                  </a:cubicBezTo>
                  <a:cubicBezTo>
                    <a:pt x="f40" y="f74"/>
                    <a:pt x="f75" y="f60"/>
                    <a:pt x="f76" y="f77"/>
                  </a:cubicBezTo>
                  <a:cubicBezTo>
                    <a:pt x="f73" y="f75"/>
                    <a:pt x="f29" y="f78"/>
                    <a:pt x="f79" y="f80"/>
                  </a:cubicBezTo>
                  <a:cubicBezTo>
                    <a:pt x="f73" y="f19"/>
                    <a:pt x="f74" y="f81"/>
                    <a:pt x="f60" y="f81"/>
                  </a:cubicBezTo>
                  <a:cubicBezTo>
                    <a:pt x="f82" y="f80"/>
                    <a:pt x="f83" y="f84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DA84D3D3-2248-30DF-B039-C9C01E232A48}"/>
                </a:ext>
              </a:extLst>
            </p:cNvPr>
            <p:cNvSpPr/>
            <p:nvPr/>
          </p:nvSpPr>
          <p:spPr>
            <a:xfrm>
              <a:off x="8481983" y="892701"/>
              <a:ext cx="105128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8"/>
                <a:gd name="f8" fmla="val 106"/>
                <a:gd name="f9" fmla="val 22"/>
                <a:gd name="f10" fmla="val 97"/>
                <a:gd name="f11" fmla="val 51"/>
                <a:gd name="f12" fmla="val 100"/>
                <a:gd name="f13" fmla="val 79"/>
                <a:gd name="f14" fmla="val 104"/>
                <a:gd name="f15" fmla="val 91"/>
                <a:gd name="f16" fmla="val 125"/>
                <a:gd name="f17" fmla="val 64"/>
                <a:gd name="f18" fmla="val 38"/>
                <a:gd name="f19" fmla="val 114"/>
                <a:gd name="f20" fmla="val 14"/>
                <a:gd name="f21" fmla="val 72"/>
                <a:gd name="f22" fmla="val 6"/>
                <a:gd name="f23" fmla="val 43"/>
                <a:gd name="f24" fmla="val 8"/>
                <a:gd name="f25" fmla="val 34"/>
                <a:gd name="f26" fmla="val 16"/>
                <a:gd name="f27" fmla="val 26"/>
                <a:gd name="f28" fmla="val 24"/>
                <a:gd name="f29" fmla="val 21"/>
                <a:gd name="f30" fmla="val 36"/>
                <a:gd name="f31" fmla="val 13"/>
                <a:gd name="f32" fmla="val 50"/>
                <a:gd name="f33" fmla="val 7"/>
                <a:gd name="f34" fmla="val 65"/>
                <a:gd name="f35" fmla="val 69"/>
                <a:gd name="f36" fmla="val 3"/>
                <a:gd name="f37" fmla="val 75"/>
                <a:gd name="f38" fmla="val 82"/>
                <a:gd name="f39" fmla="val 11"/>
                <a:gd name="f40" fmla="val 89"/>
                <a:gd name="f41" fmla="val 15"/>
                <a:gd name="f42" fmla="val 96"/>
                <a:gd name="f43" fmla="val 18"/>
                <a:gd name="f44" fmla="+- 0 0 -90"/>
                <a:gd name="f45" fmla="*/ f3 1 116"/>
                <a:gd name="f46" fmla="*/ f4 1 128"/>
                <a:gd name="f47" fmla="val f5"/>
                <a:gd name="f48" fmla="val f6"/>
                <a:gd name="f49" fmla="val f7"/>
                <a:gd name="f50" fmla="*/ f44 f0 1"/>
                <a:gd name="f51" fmla="+- f49 0 f47"/>
                <a:gd name="f52" fmla="+- f48 0 f47"/>
                <a:gd name="f53" fmla="*/ f50 1 f2"/>
                <a:gd name="f54" fmla="*/ f52 1 116"/>
                <a:gd name="f55" fmla="*/ f51 1 128"/>
                <a:gd name="f56" fmla="*/ 106 f52 1"/>
                <a:gd name="f57" fmla="*/ 22 f51 1"/>
                <a:gd name="f58" fmla="*/ 116 f52 1"/>
                <a:gd name="f59" fmla="*/ 104 f51 1"/>
                <a:gd name="f60" fmla="*/ 38 f52 1"/>
                <a:gd name="f61" fmla="*/ 114 f51 1"/>
                <a:gd name="f62" fmla="*/ 6 f52 1"/>
                <a:gd name="f63" fmla="*/ 43 f51 1"/>
                <a:gd name="f64" fmla="*/ 24 f52 1"/>
                <a:gd name="f65" fmla="*/ 21 f51 1"/>
                <a:gd name="f66" fmla="*/ 65 f52 1"/>
                <a:gd name="f67" fmla="*/ 0 f51 1"/>
                <a:gd name="f68" fmla="*/ 82 f52 1"/>
                <a:gd name="f69" fmla="*/ 11 f51 1"/>
                <a:gd name="f70" fmla="+- f53 0 f1"/>
                <a:gd name="f71" fmla="*/ f56 1 116"/>
                <a:gd name="f72" fmla="*/ f57 1 128"/>
                <a:gd name="f73" fmla="*/ f58 1 116"/>
                <a:gd name="f74" fmla="*/ f59 1 128"/>
                <a:gd name="f75" fmla="*/ f60 1 116"/>
                <a:gd name="f76" fmla="*/ f61 1 128"/>
                <a:gd name="f77" fmla="*/ f62 1 116"/>
                <a:gd name="f78" fmla="*/ f63 1 128"/>
                <a:gd name="f79" fmla="*/ f64 1 116"/>
                <a:gd name="f80" fmla="*/ f65 1 128"/>
                <a:gd name="f81" fmla="*/ f66 1 116"/>
                <a:gd name="f82" fmla="*/ f67 1 128"/>
                <a:gd name="f83" fmla="*/ f68 1 116"/>
                <a:gd name="f84" fmla="*/ f69 1 128"/>
                <a:gd name="f85" fmla="*/ 0 1 f54"/>
                <a:gd name="f86" fmla="*/ f48 1 f54"/>
                <a:gd name="f87" fmla="*/ 0 1 f55"/>
                <a:gd name="f88" fmla="*/ f49 1 f55"/>
                <a:gd name="f89" fmla="*/ f71 1 f54"/>
                <a:gd name="f90" fmla="*/ f72 1 f55"/>
                <a:gd name="f91" fmla="*/ f73 1 f54"/>
                <a:gd name="f92" fmla="*/ f74 1 f55"/>
                <a:gd name="f93" fmla="*/ f75 1 f54"/>
                <a:gd name="f94" fmla="*/ f76 1 f55"/>
                <a:gd name="f95" fmla="*/ f77 1 f54"/>
                <a:gd name="f96" fmla="*/ f78 1 f55"/>
                <a:gd name="f97" fmla="*/ f79 1 f54"/>
                <a:gd name="f98" fmla="*/ f80 1 f55"/>
                <a:gd name="f99" fmla="*/ f81 1 f54"/>
                <a:gd name="f100" fmla="*/ f82 1 f55"/>
                <a:gd name="f101" fmla="*/ f83 1 f54"/>
                <a:gd name="f102" fmla="*/ f84 1 f55"/>
                <a:gd name="f103" fmla="*/ f85 f45 1"/>
                <a:gd name="f104" fmla="*/ f86 f45 1"/>
                <a:gd name="f105" fmla="*/ f88 f46 1"/>
                <a:gd name="f106" fmla="*/ f87 f46 1"/>
                <a:gd name="f107" fmla="*/ f89 f45 1"/>
                <a:gd name="f108" fmla="*/ f90 f46 1"/>
                <a:gd name="f109" fmla="*/ f91 f45 1"/>
                <a:gd name="f110" fmla="*/ f92 f46 1"/>
                <a:gd name="f111" fmla="*/ f93 f45 1"/>
                <a:gd name="f112" fmla="*/ f94 f46 1"/>
                <a:gd name="f113" fmla="*/ f95 f45 1"/>
                <a:gd name="f114" fmla="*/ f96 f46 1"/>
                <a:gd name="f115" fmla="*/ f97 f45 1"/>
                <a:gd name="f116" fmla="*/ f98 f46 1"/>
                <a:gd name="f117" fmla="*/ f99 f45 1"/>
                <a:gd name="f118" fmla="*/ f100 f46 1"/>
                <a:gd name="f119" fmla="*/ f101 f45 1"/>
                <a:gd name="f120" fmla="*/ f102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07" y="f108"/>
                </a:cxn>
                <a:cxn ang="f70">
                  <a:pos x="f109" y="f110"/>
                </a:cxn>
                <a:cxn ang="f70">
                  <a:pos x="f111" y="f112"/>
                </a:cxn>
                <a:cxn ang="f70">
                  <a:pos x="f113" y="f114"/>
                </a:cxn>
                <a:cxn ang="f70">
                  <a:pos x="f115" y="f116"/>
                </a:cxn>
                <a:cxn ang="f70">
                  <a:pos x="f117" y="f118"/>
                </a:cxn>
                <a:cxn ang="f70">
                  <a:pos x="f119" y="f120"/>
                </a:cxn>
                <a:cxn ang="f70">
                  <a:pos x="f107" y="f108"/>
                </a:cxn>
              </a:cxnLst>
              <a:rect l="f103" t="f106" r="f104" b="f105"/>
              <a:pathLst>
                <a:path w="116" h="128">
                  <a:moveTo>
                    <a:pt x="f8" y="f9"/>
                  </a:moveTo>
                  <a:cubicBezTo>
                    <a:pt x="f10" y="f11"/>
                    <a:pt x="f12" y="f13"/>
                    <a:pt x="f6" y="f14"/>
                  </a:cubicBezTo>
                  <a:cubicBezTo>
                    <a:pt x="f15" y="f16"/>
                    <a:pt x="f17" y="f7"/>
                    <a:pt x="f18" y="f19"/>
                  </a:cubicBezTo>
                  <a:cubicBezTo>
                    <a:pt x="f20" y="f12"/>
                    <a:pt x="f5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5"/>
                  </a:cubicBezTo>
                  <a:cubicBezTo>
                    <a:pt x="f35" y="f36"/>
                    <a:pt x="f37" y="f24"/>
                    <a:pt x="f38" y="f39"/>
                  </a:cubicBezTo>
                  <a:cubicBezTo>
                    <a:pt x="f40" y="f41"/>
                    <a:pt x="f42" y="f43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0DCD2C1D-0E01-92F9-7A9A-47F292CE009F}"/>
                </a:ext>
              </a:extLst>
            </p:cNvPr>
            <p:cNvSpPr/>
            <p:nvPr/>
          </p:nvSpPr>
          <p:spPr>
            <a:xfrm>
              <a:off x="8720651" y="891274"/>
              <a:ext cx="106545" cy="1164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8"/>
                <a:gd name="f8" fmla="val 52"/>
                <a:gd name="f9" fmla="val 66"/>
                <a:gd name="f10" fmla="val 7"/>
                <a:gd name="f11" fmla="val 81"/>
                <a:gd name="f12" fmla="val 13"/>
                <a:gd name="f13" fmla="val 96"/>
                <a:gd name="f14" fmla="val 21"/>
                <a:gd name="f15" fmla="val 100"/>
                <a:gd name="f16" fmla="val 23"/>
                <a:gd name="f17" fmla="val 104"/>
                <a:gd name="f18" fmla="val 29"/>
                <a:gd name="f19" fmla="val 106"/>
                <a:gd name="f20" fmla="val 34"/>
                <a:gd name="f21" fmla="val 61"/>
                <a:gd name="f22" fmla="val 91"/>
                <a:gd name="f23" fmla="val 82"/>
                <a:gd name="f24" fmla="val 110"/>
                <a:gd name="f25" fmla="val 58"/>
                <a:gd name="f26" fmla="val 26"/>
                <a:gd name="f27" fmla="val 126"/>
                <a:gd name="f28" fmla="val 105"/>
                <a:gd name="f29" fmla="val 16"/>
                <a:gd name="f30" fmla="val 80"/>
                <a:gd name="f31" fmla="val 18"/>
                <a:gd name="f32" fmla="val 9"/>
                <a:gd name="f33" fmla="val 24"/>
                <a:gd name="f34" fmla="val 39"/>
                <a:gd name="f35" fmla="val 8"/>
                <a:gd name="f36" fmla="+- 0 0 -90"/>
                <a:gd name="f37" fmla="*/ f3 1 116"/>
                <a:gd name="f38" fmla="*/ f4 1 128"/>
                <a:gd name="f39" fmla="val f5"/>
                <a:gd name="f40" fmla="val f6"/>
                <a:gd name="f41" fmla="val f7"/>
                <a:gd name="f42" fmla="*/ f36 f0 1"/>
                <a:gd name="f43" fmla="+- f41 0 f39"/>
                <a:gd name="f44" fmla="+- f40 0 f39"/>
                <a:gd name="f45" fmla="*/ f42 1 f2"/>
                <a:gd name="f46" fmla="*/ f44 1 116"/>
                <a:gd name="f47" fmla="*/ f43 1 128"/>
                <a:gd name="f48" fmla="*/ 52 f44 1"/>
                <a:gd name="f49" fmla="*/ 0 f43 1"/>
                <a:gd name="f50" fmla="*/ 96 f44 1"/>
                <a:gd name="f51" fmla="*/ 21 f43 1"/>
                <a:gd name="f52" fmla="*/ 106 f44 1"/>
                <a:gd name="f53" fmla="*/ 34 f43 1"/>
                <a:gd name="f54" fmla="*/ 82 f44 1"/>
                <a:gd name="f55" fmla="*/ 110 f43 1"/>
                <a:gd name="f56" fmla="*/ 0 f44 1"/>
                <a:gd name="f57" fmla="*/ 105 f43 1"/>
                <a:gd name="f58" fmla="*/ 9 f44 1"/>
                <a:gd name="f59" fmla="*/ 24 f43 1"/>
                <a:gd name="f60" fmla="+- f45 0 f1"/>
                <a:gd name="f61" fmla="*/ f48 1 116"/>
                <a:gd name="f62" fmla="*/ f49 1 128"/>
                <a:gd name="f63" fmla="*/ f50 1 116"/>
                <a:gd name="f64" fmla="*/ f51 1 128"/>
                <a:gd name="f65" fmla="*/ f52 1 116"/>
                <a:gd name="f66" fmla="*/ f53 1 128"/>
                <a:gd name="f67" fmla="*/ f54 1 116"/>
                <a:gd name="f68" fmla="*/ f55 1 128"/>
                <a:gd name="f69" fmla="*/ f56 1 116"/>
                <a:gd name="f70" fmla="*/ f57 1 128"/>
                <a:gd name="f71" fmla="*/ f58 1 116"/>
                <a:gd name="f72" fmla="*/ f59 1 128"/>
                <a:gd name="f73" fmla="*/ 0 1 f46"/>
                <a:gd name="f74" fmla="*/ f40 1 f46"/>
                <a:gd name="f75" fmla="*/ 0 1 f47"/>
                <a:gd name="f76" fmla="*/ f41 1 f47"/>
                <a:gd name="f77" fmla="*/ f61 1 f46"/>
                <a:gd name="f78" fmla="*/ f62 1 f47"/>
                <a:gd name="f79" fmla="*/ f63 1 f46"/>
                <a:gd name="f80" fmla="*/ f64 1 f47"/>
                <a:gd name="f81" fmla="*/ f65 1 f46"/>
                <a:gd name="f82" fmla="*/ f66 1 f47"/>
                <a:gd name="f83" fmla="*/ f67 1 f46"/>
                <a:gd name="f84" fmla="*/ f68 1 f47"/>
                <a:gd name="f85" fmla="*/ f69 1 f46"/>
                <a:gd name="f86" fmla="*/ f70 1 f47"/>
                <a:gd name="f87" fmla="*/ f71 1 f46"/>
                <a:gd name="f88" fmla="*/ f72 1 f47"/>
                <a:gd name="f89" fmla="*/ f73 f37 1"/>
                <a:gd name="f90" fmla="*/ f74 f37 1"/>
                <a:gd name="f91" fmla="*/ f76 f38 1"/>
                <a:gd name="f92" fmla="*/ f75 f38 1"/>
                <a:gd name="f93" fmla="*/ f77 f37 1"/>
                <a:gd name="f94" fmla="*/ f78 f38 1"/>
                <a:gd name="f95" fmla="*/ f79 f37 1"/>
                <a:gd name="f96" fmla="*/ f80 f38 1"/>
                <a:gd name="f97" fmla="*/ f81 f37 1"/>
                <a:gd name="f98" fmla="*/ f82 f38 1"/>
                <a:gd name="f99" fmla="*/ f83 f37 1"/>
                <a:gd name="f100" fmla="*/ f84 f38 1"/>
                <a:gd name="f101" fmla="*/ f85 f37 1"/>
                <a:gd name="f102" fmla="*/ f86 f38 1"/>
                <a:gd name="f103" fmla="*/ f87 f37 1"/>
                <a:gd name="f104" fmla="*/ f8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93" y="f94"/>
                </a:cxn>
                <a:cxn ang="f60">
                  <a:pos x="f95" y="f96"/>
                </a:cxn>
                <a:cxn ang="f60">
                  <a:pos x="f97" y="f98"/>
                </a:cxn>
                <a:cxn ang="f60">
                  <a:pos x="f99" y="f100"/>
                </a:cxn>
                <a:cxn ang="f60">
                  <a:pos x="f101" y="f102"/>
                </a:cxn>
                <a:cxn ang="f60">
                  <a:pos x="f103" y="f104"/>
                </a:cxn>
                <a:cxn ang="f60">
                  <a:pos x="f93" y="f94"/>
                </a:cxn>
              </a:cxnLst>
              <a:rect l="f89" t="f92" r="f90" b="f91"/>
              <a:pathLst>
                <a:path w="116" h="128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6" y="f21"/>
                    <a:pt x="f19" y="f22"/>
                    <a:pt x="f23" y="f24"/>
                  </a:cubicBezTo>
                  <a:cubicBezTo>
                    <a:pt x="f25" y="f7"/>
                    <a:pt x="f26" y="f27"/>
                    <a:pt x="f5" y="f28"/>
                  </a:cubicBezTo>
                  <a:cubicBezTo>
                    <a:pt x="f29" y="f30"/>
                    <a:pt x="f31" y="f8"/>
                    <a:pt x="f32" y="f33"/>
                  </a:cubicBezTo>
                  <a:cubicBezTo>
                    <a:pt x="f33" y="f29"/>
                    <a:pt x="f34" y="f3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D4166945-7BCF-B414-9F3E-2E242271CE28}"/>
                </a:ext>
              </a:extLst>
            </p:cNvPr>
            <p:cNvSpPr/>
            <p:nvPr/>
          </p:nvSpPr>
          <p:spPr>
            <a:xfrm>
              <a:off x="8479139" y="659712"/>
              <a:ext cx="100867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0"/>
                <a:gd name="f7" fmla="val 126"/>
                <a:gd name="f8" fmla="val 18"/>
                <a:gd name="f9" fmla="val 107"/>
                <a:gd name="f10" fmla="val 48"/>
                <a:gd name="f11" fmla="val 104"/>
                <a:gd name="f12" fmla="val 75"/>
                <a:gd name="f13" fmla="val 101"/>
                <a:gd name="f14" fmla="val 106"/>
                <a:gd name="f15" fmla="val 93"/>
                <a:gd name="f16" fmla="val 111"/>
                <a:gd name="f17" fmla="val 78"/>
                <a:gd name="f18" fmla="val 119"/>
                <a:gd name="f19" fmla="val 66"/>
                <a:gd name="f20" fmla="val 50"/>
                <a:gd name="f21" fmla="val 35"/>
                <a:gd name="f22" fmla="val 113"/>
                <a:gd name="f23" fmla="val 21"/>
                <a:gd name="f24" fmla="val 105"/>
                <a:gd name="f25" fmla="val 15"/>
                <a:gd name="f26" fmla="val 102"/>
                <a:gd name="f27" fmla="val 9"/>
                <a:gd name="f28" fmla="val 94"/>
                <a:gd name="f29" fmla="val 8"/>
                <a:gd name="f30" fmla="val 88"/>
                <a:gd name="f31" fmla="val 60"/>
                <a:gd name="f32" fmla="val 11"/>
                <a:gd name="f33" fmla="val 32"/>
                <a:gd name="f34" fmla="val 17"/>
                <a:gd name="f35" fmla="val 59"/>
                <a:gd name="f36" fmla="val 2"/>
                <a:gd name="f37" fmla="+- 0 0 -90"/>
                <a:gd name="f38" fmla="*/ f3 1 110"/>
                <a:gd name="f39" fmla="*/ f4 1 126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110"/>
                <a:gd name="f48" fmla="*/ f44 1 126"/>
                <a:gd name="f49" fmla="*/ 110 f45 1"/>
                <a:gd name="f50" fmla="*/ 18 f44 1"/>
                <a:gd name="f51" fmla="*/ 101 f45 1"/>
                <a:gd name="f52" fmla="*/ 106 f44 1"/>
                <a:gd name="f53" fmla="*/ 66 f45 1"/>
                <a:gd name="f54" fmla="*/ 126 f44 1"/>
                <a:gd name="f55" fmla="*/ 21 f45 1"/>
                <a:gd name="f56" fmla="*/ 105 f44 1"/>
                <a:gd name="f57" fmla="*/ 8 f45 1"/>
                <a:gd name="f58" fmla="*/ 88 f44 1"/>
                <a:gd name="f59" fmla="*/ 35 f45 1"/>
                <a:gd name="f60" fmla="*/ 17 f44 1"/>
                <a:gd name="f61" fmla="+- f46 0 f1"/>
                <a:gd name="f62" fmla="*/ f49 1 110"/>
                <a:gd name="f63" fmla="*/ f50 1 126"/>
                <a:gd name="f64" fmla="*/ f51 1 110"/>
                <a:gd name="f65" fmla="*/ f52 1 126"/>
                <a:gd name="f66" fmla="*/ f53 1 110"/>
                <a:gd name="f67" fmla="*/ f54 1 126"/>
                <a:gd name="f68" fmla="*/ f55 1 110"/>
                <a:gd name="f69" fmla="*/ f56 1 126"/>
                <a:gd name="f70" fmla="*/ f57 1 110"/>
                <a:gd name="f71" fmla="*/ f58 1 126"/>
                <a:gd name="f72" fmla="*/ f59 1 110"/>
                <a:gd name="f73" fmla="*/ f60 1 126"/>
                <a:gd name="f74" fmla="*/ 0 1 f47"/>
                <a:gd name="f75" fmla="*/ f41 1 f47"/>
                <a:gd name="f76" fmla="*/ 0 1 f48"/>
                <a:gd name="f77" fmla="*/ f42 1 f48"/>
                <a:gd name="f78" fmla="*/ f62 1 f47"/>
                <a:gd name="f79" fmla="*/ f63 1 f48"/>
                <a:gd name="f80" fmla="*/ f64 1 f47"/>
                <a:gd name="f81" fmla="*/ f65 1 f48"/>
                <a:gd name="f82" fmla="*/ f66 1 f47"/>
                <a:gd name="f83" fmla="*/ f67 1 f48"/>
                <a:gd name="f84" fmla="*/ f68 1 f47"/>
                <a:gd name="f85" fmla="*/ f69 1 f48"/>
                <a:gd name="f86" fmla="*/ f70 1 f47"/>
                <a:gd name="f87" fmla="*/ f71 1 f48"/>
                <a:gd name="f88" fmla="*/ f72 1 f47"/>
                <a:gd name="f89" fmla="*/ f73 1 f48"/>
                <a:gd name="f90" fmla="*/ f74 f38 1"/>
                <a:gd name="f91" fmla="*/ f75 f38 1"/>
                <a:gd name="f92" fmla="*/ f77 f39 1"/>
                <a:gd name="f93" fmla="*/ f76 f39 1"/>
                <a:gd name="f94" fmla="*/ f78 f38 1"/>
                <a:gd name="f95" fmla="*/ f79 f39 1"/>
                <a:gd name="f96" fmla="*/ f80 f38 1"/>
                <a:gd name="f97" fmla="*/ f81 f39 1"/>
                <a:gd name="f98" fmla="*/ f82 f38 1"/>
                <a:gd name="f99" fmla="*/ f83 f39 1"/>
                <a:gd name="f100" fmla="*/ f84 f38 1"/>
                <a:gd name="f101" fmla="*/ f85 f39 1"/>
                <a:gd name="f102" fmla="*/ f86 f38 1"/>
                <a:gd name="f103" fmla="*/ f87 f39 1"/>
                <a:gd name="f104" fmla="*/ f88 f38 1"/>
                <a:gd name="f105" fmla="*/ f8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1">
                  <a:pos x="f94" y="f95"/>
                </a:cxn>
                <a:cxn ang="f61">
                  <a:pos x="f96" y="f97"/>
                </a:cxn>
                <a:cxn ang="f61">
                  <a:pos x="f98" y="f99"/>
                </a:cxn>
                <a:cxn ang="f61">
                  <a:pos x="f100" y="f101"/>
                </a:cxn>
                <a:cxn ang="f61">
                  <a:pos x="f102" y="f103"/>
                </a:cxn>
                <a:cxn ang="f61">
                  <a:pos x="f104" y="f105"/>
                </a:cxn>
                <a:cxn ang="f61">
                  <a:pos x="f94" y="f95"/>
                </a:cxn>
              </a:cxnLst>
              <a:rect l="f90" t="f93" r="f91" b="f92"/>
              <a:pathLst>
                <a:path w="110" h="126">
                  <a:moveTo>
                    <a:pt x="f6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7"/>
                  </a:cubicBezTo>
                  <a:cubicBezTo>
                    <a:pt x="f20" y="f18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5" y="f31"/>
                    <a:pt x="f32" y="f33"/>
                    <a:pt x="f21" y="f34"/>
                  </a:cubicBezTo>
                  <a:cubicBezTo>
                    <a:pt x="f35" y="f5"/>
                    <a:pt x="f30" y="f36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DBC6DE2F-D6EE-02E3-A933-B13E51A6801F}"/>
                </a:ext>
              </a:extLst>
            </p:cNvPr>
            <p:cNvSpPr/>
            <p:nvPr/>
          </p:nvSpPr>
          <p:spPr>
            <a:xfrm>
              <a:off x="8719224" y="658294"/>
              <a:ext cx="105128" cy="115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"/>
                <a:gd name="f7" fmla="val 127"/>
                <a:gd name="f8" fmla="val 23"/>
                <a:gd name="f9" fmla="val 27"/>
                <a:gd name="f10" fmla="val 2"/>
                <a:gd name="f11" fmla="val 54"/>
                <a:gd name="f12" fmla="val 80"/>
                <a:gd name="f13" fmla="val 17"/>
                <a:gd name="f14" fmla="val 104"/>
                <a:gd name="f15" fmla="val 32"/>
                <a:gd name="f16" fmla="val 61"/>
                <a:gd name="f17" fmla="val 108"/>
                <a:gd name="f18" fmla="val 89"/>
                <a:gd name="f19" fmla="val 106"/>
                <a:gd name="f20" fmla="val 96"/>
                <a:gd name="f21" fmla="val 98"/>
                <a:gd name="f22" fmla="val 103"/>
                <a:gd name="f23" fmla="val 91"/>
                <a:gd name="f24" fmla="val 115"/>
                <a:gd name="f25" fmla="val 67"/>
                <a:gd name="f26" fmla="val 120"/>
                <a:gd name="f27" fmla="val 53"/>
                <a:gd name="f28" fmla="val 48"/>
                <a:gd name="f29" fmla="val 124"/>
                <a:gd name="f30" fmla="val 41"/>
                <a:gd name="f31" fmla="val 119"/>
                <a:gd name="f32" fmla="val 34"/>
                <a:gd name="f33" fmla="val 111"/>
                <a:gd name="f34" fmla="val 19"/>
                <a:gd name="f35" fmla="val 109"/>
                <a:gd name="f36" fmla="val 10"/>
                <a:gd name="f37" fmla="val 105"/>
                <a:gd name="f38" fmla="val 20"/>
                <a:gd name="f39" fmla="val 77"/>
                <a:gd name="f40" fmla="val 49"/>
                <a:gd name="f41" fmla="+- 0 0 -90"/>
                <a:gd name="f42" fmla="*/ f3 1 116"/>
                <a:gd name="f43" fmla="*/ f4 1 127"/>
                <a:gd name="f44" fmla="val f5"/>
                <a:gd name="f45" fmla="val f6"/>
                <a:gd name="f46" fmla="val f7"/>
                <a:gd name="f47" fmla="*/ f41 f0 1"/>
                <a:gd name="f48" fmla="+- f46 0 f44"/>
                <a:gd name="f49" fmla="+- f45 0 f44"/>
                <a:gd name="f50" fmla="*/ f47 1 f2"/>
                <a:gd name="f51" fmla="*/ f49 1 116"/>
                <a:gd name="f52" fmla="*/ f48 1 127"/>
                <a:gd name="f53" fmla="*/ 0 f49 1"/>
                <a:gd name="f54" fmla="*/ 23 f48 1"/>
                <a:gd name="f55" fmla="*/ 80 f49 1"/>
                <a:gd name="f56" fmla="*/ 17 f48 1"/>
                <a:gd name="f57" fmla="*/ 108 f49 1"/>
                <a:gd name="f58" fmla="*/ 89 f48 1"/>
                <a:gd name="f59" fmla="*/ 91 f49 1"/>
                <a:gd name="f60" fmla="*/ 108 f48 1"/>
                <a:gd name="f61" fmla="*/ 53 f49 1"/>
                <a:gd name="f62" fmla="*/ 127 f48 1"/>
                <a:gd name="f63" fmla="*/ 34 f49 1"/>
                <a:gd name="f64" fmla="*/ 115 f48 1"/>
                <a:gd name="f65" fmla="*/ 10 f49 1"/>
                <a:gd name="f66" fmla="*/ 105 f48 1"/>
                <a:gd name="f67" fmla="+- f50 0 f1"/>
                <a:gd name="f68" fmla="*/ f53 1 116"/>
                <a:gd name="f69" fmla="*/ f54 1 127"/>
                <a:gd name="f70" fmla="*/ f55 1 116"/>
                <a:gd name="f71" fmla="*/ f56 1 127"/>
                <a:gd name="f72" fmla="*/ f57 1 116"/>
                <a:gd name="f73" fmla="*/ f58 1 127"/>
                <a:gd name="f74" fmla="*/ f59 1 116"/>
                <a:gd name="f75" fmla="*/ f60 1 127"/>
                <a:gd name="f76" fmla="*/ f61 1 116"/>
                <a:gd name="f77" fmla="*/ f62 1 127"/>
                <a:gd name="f78" fmla="*/ f63 1 116"/>
                <a:gd name="f79" fmla="*/ f64 1 127"/>
                <a:gd name="f80" fmla="*/ f65 1 116"/>
                <a:gd name="f81" fmla="*/ f66 1 127"/>
                <a:gd name="f82" fmla="*/ 0 1 f51"/>
                <a:gd name="f83" fmla="*/ f45 1 f51"/>
                <a:gd name="f84" fmla="*/ 0 1 f52"/>
                <a:gd name="f85" fmla="*/ f46 1 f52"/>
                <a:gd name="f86" fmla="*/ f68 1 f51"/>
                <a:gd name="f87" fmla="*/ f69 1 f52"/>
                <a:gd name="f88" fmla="*/ f70 1 f51"/>
                <a:gd name="f89" fmla="*/ f71 1 f52"/>
                <a:gd name="f90" fmla="*/ f72 1 f51"/>
                <a:gd name="f91" fmla="*/ f73 1 f52"/>
                <a:gd name="f92" fmla="*/ f74 1 f51"/>
                <a:gd name="f93" fmla="*/ f75 1 f52"/>
                <a:gd name="f94" fmla="*/ f76 1 f51"/>
                <a:gd name="f95" fmla="*/ f77 1 f52"/>
                <a:gd name="f96" fmla="*/ f78 1 f51"/>
                <a:gd name="f97" fmla="*/ f79 1 f52"/>
                <a:gd name="f98" fmla="*/ f80 1 f51"/>
                <a:gd name="f99" fmla="*/ f81 1 f52"/>
                <a:gd name="f100" fmla="*/ f82 f42 1"/>
                <a:gd name="f101" fmla="*/ f83 f42 1"/>
                <a:gd name="f102" fmla="*/ f85 f43 1"/>
                <a:gd name="f103" fmla="*/ f84 f43 1"/>
                <a:gd name="f104" fmla="*/ f86 f42 1"/>
                <a:gd name="f105" fmla="*/ f87 f43 1"/>
                <a:gd name="f106" fmla="*/ f88 f42 1"/>
                <a:gd name="f107" fmla="*/ f89 f43 1"/>
                <a:gd name="f108" fmla="*/ f90 f42 1"/>
                <a:gd name="f109" fmla="*/ f91 f43 1"/>
                <a:gd name="f110" fmla="*/ f92 f42 1"/>
                <a:gd name="f111" fmla="*/ f93 f43 1"/>
                <a:gd name="f112" fmla="*/ f94 f42 1"/>
                <a:gd name="f113" fmla="*/ f95 f43 1"/>
                <a:gd name="f114" fmla="*/ f96 f42 1"/>
                <a:gd name="f115" fmla="*/ f97 f43 1"/>
                <a:gd name="f116" fmla="*/ f98 f42 1"/>
                <a:gd name="f117" fmla="*/ f99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104" y="f105"/>
                </a:cxn>
                <a:cxn ang="f67">
                  <a:pos x="f106" y="f107"/>
                </a:cxn>
                <a:cxn ang="f67">
                  <a:pos x="f108" y="f109"/>
                </a:cxn>
                <a:cxn ang="f67">
                  <a:pos x="f110" y="f111"/>
                </a:cxn>
                <a:cxn ang="f67">
                  <a:pos x="f112" y="f113"/>
                </a:cxn>
                <a:cxn ang="f67">
                  <a:pos x="f114" y="f115"/>
                </a:cxn>
                <a:cxn ang="f67">
                  <a:pos x="f116" y="f117"/>
                </a:cxn>
                <a:cxn ang="f67">
                  <a:pos x="f104" y="f105"/>
                </a:cxn>
              </a:cxnLst>
              <a:rect l="f100" t="f103" r="f101" b="f102"/>
              <a:pathLst>
                <a:path w="116" h="127">
                  <a:moveTo>
                    <a:pt x="f5" y="f8"/>
                  </a:moveTo>
                  <a:cubicBezTo>
                    <a:pt x="f9" y="f10"/>
                    <a:pt x="f11" y="f5"/>
                    <a:pt x="f12" y="f13"/>
                  </a:cubicBezTo>
                  <a:cubicBezTo>
                    <a:pt x="f14" y="f15"/>
                    <a:pt x="f6" y="f16"/>
                    <a:pt x="f17" y="f18"/>
                  </a:cubicBezTo>
                  <a:cubicBezTo>
                    <a:pt x="f19" y="f20"/>
                    <a:pt x="f21" y="f22"/>
                    <a:pt x="f23" y="f17"/>
                  </a:cubicBezTo>
                  <a:cubicBezTo>
                    <a:pt x="f12" y="f24"/>
                    <a:pt x="f25" y="f26"/>
                    <a:pt x="f27" y="f7"/>
                  </a:cubicBezTo>
                  <a:cubicBezTo>
                    <a:pt x="f28" y="f29"/>
                    <a:pt x="f30" y="f31"/>
                    <a:pt x="f32" y="f24"/>
                  </a:cubicBezTo>
                  <a:cubicBezTo>
                    <a:pt x="f9" y="f33"/>
                    <a:pt x="f34" y="f35"/>
                    <a:pt x="f36" y="f37"/>
                  </a:cubicBezTo>
                  <a:cubicBezTo>
                    <a:pt x="f38" y="f39"/>
                    <a:pt x="f13" y="f40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53677EB4-FE52-E8E3-5579-8D2E1FC5985F}"/>
                </a:ext>
              </a:extLst>
            </p:cNvPr>
            <p:cNvSpPr/>
            <p:nvPr/>
          </p:nvSpPr>
          <p:spPr>
            <a:xfrm>
              <a:off x="8155231" y="430993"/>
              <a:ext cx="125016" cy="2500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7"/>
                <a:gd name="f7" fmla="val 275"/>
                <a:gd name="f8" fmla="val 69"/>
                <a:gd name="f9" fmla="val 274"/>
                <a:gd name="f10" fmla="val 50"/>
                <a:gd name="f11" fmla="val 233"/>
                <a:gd name="f12" fmla="val 56"/>
                <a:gd name="f13" fmla="val 191"/>
                <a:gd name="f14" fmla="val 66"/>
                <a:gd name="f15" fmla="val 147"/>
                <a:gd name="f16" fmla="val 47"/>
                <a:gd name="f17" fmla="val 159"/>
                <a:gd name="f18" fmla="val 28"/>
                <a:gd name="f19" fmla="val 171"/>
                <a:gd name="f20" fmla="val 9"/>
                <a:gd name="f21" fmla="val 183"/>
                <a:gd name="f22" fmla="val 5"/>
                <a:gd name="f23" fmla="val 175"/>
                <a:gd name="f24" fmla="val 3"/>
                <a:gd name="f25" fmla="val 169"/>
                <a:gd name="f26" fmla="val 163"/>
                <a:gd name="f27" fmla="val 6"/>
                <a:gd name="f28" fmla="val 12"/>
                <a:gd name="f29" fmla="val 154"/>
                <a:gd name="f30" fmla="val 18"/>
                <a:gd name="f31" fmla="val 151"/>
                <a:gd name="f32" fmla="val 70"/>
                <a:gd name="f33" fmla="val 124"/>
                <a:gd name="f34" fmla="val 98"/>
                <a:gd name="f35" fmla="val 80"/>
                <a:gd name="f36" fmla="val 112"/>
                <a:gd name="f37" fmla="val 25"/>
                <a:gd name="f38" fmla="val 114"/>
                <a:gd name="f39" fmla="val 16"/>
                <a:gd name="f40" fmla="val 123"/>
                <a:gd name="f41" fmla="val 8"/>
                <a:gd name="f42" fmla="val 128"/>
                <a:gd name="f43" fmla="val 131"/>
                <a:gd name="f44" fmla="val 1"/>
                <a:gd name="f45" fmla="val 134"/>
                <a:gd name="f46" fmla="val 2"/>
                <a:gd name="f47" fmla="val 17"/>
                <a:gd name="f48" fmla="val 132"/>
                <a:gd name="f49" fmla="val 31"/>
                <a:gd name="f50" fmla="val 44"/>
                <a:gd name="f51" fmla="val 113"/>
                <a:gd name="f52" fmla="val 90"/>
                <a:gd name="f53" fmla="val 95"/>
                <a:gd name="f54" fmla="val 136"/>
                <a:gd name="f55" fmla="val 82"/>
                <a:gd name="f56" fmla="val 77"/>
                <a:gd name="f57" fmla="val 201"/>
                <a:gd name="f58" fmla="val 81"/>
                <a:gd name="f59" fmla="val 222"/>
                <a:gd name="f60" fmla="val 242"/>
                <a:gd name="f61" fmla="val 253"/>
                <a:gd name="f62" fmla="val 264"/>
                <a:gd name="f63" fmla="val 76"/>
                <a:gd name="f64" fmla="val 73"/>
                <a:gd name="f65" fmla="val 71"/>
                <a:gd name="f66" fmla="+- 0 0 -90"/>
                <a:gd name="f67" fmla="*/ f3 1 137"/>
                <a:gd name="f68" fmla="*/ f4 1 275"/>
                <a:gd name="f69" fmla="val f5"/>
                <a:gd name="f70" fmla="val f6"/>
                <a:gd name="f71" fmla="val f7"/>
                <a:gd name="f72" fmla="*/ f66 f0 1"/>
                <a:gd name="f73" fmla="+- f71 0 f69"/>
                <a:gd name="f74" fmla="+- f70 0 f69"/>
                <a:gd name="f75" fmla="*/ f72 1 f2"/>
                <a:gd name="f76" fmla="*/ f74 1 137"/>
                <a:gd name="f77" fmla="*/ f73 1 275"/>
                <a:gd name="f78" fmla="*/ 69 f74 1"/>
                <a:gd name="f79" fmla="*/ 274 f73 1"/>
                <a:gd name="f80" fmla="*/ 66 f74 1"/>
                <a:gd name="f81" fmla="*/ 147 f73 1"/>
                <a:gd name="f82" fmla="*/ 9 f74 1"/>
                <a:gd name="f83" fmla="*/ 183 f73 1"/>
                <a:gd name="f84" fmla="*/ 0 f74 1"/>
                <a:gd name="f85" fmla="*/ 163 f73 1"/>
                <a:gd name="f86" fmla="*/ 18 f74 1"/>
                <a:gd name="f87" fmla="*/ 151 f73 1"/>
                <a:gd name="f88" fmla="*/ 112 f74 1"/>
                <a:gd name="f89" fmla="*/ 25 f73 1"/>
                <a:gd name="f90" fmla="*/ 128 f74 1"/>
                <a:gd name="f91" fmla="*/ 0 f73 1"/>
                <a:gd name="f92" fmla="*/ 137 f74 1"/>
                <a:gd name="f93" fmla="*/ 3 f73 1"/>
                <a:gd name="f94" fmla="*/ 44 f73 1"/>
                <a:gd name="f95" fmla="*/ 82 f74 1"/>
                <a:gd name="f96" fmla="*/ 80 f74 1"/>
                <a:gd name="f97" fmla="*/ 242 f73 1"/>
                <a:gd name="f98" fmla="*/ 76 f74 1"/>
                <a:gd name="f99" fmla="*/ 275 f73 1"/>
                <a:gd name="f100" fmla="+- f75 0 f1"/>
                <a:gd name="f101" fmla="*/ f78 1 137"/>
                <a:gd name="f102" fmla="*/ f79 1 275"/>
                <a:gd name="f103" fmla="*/ f80 1 137"/>
                <a:gd name="f104" fmla="*/ f81 1 275"/>
                <a:gd name="f105" fmla="*/ f82 1 137"/>
                <a:gd name="f106" fmla="*/ f83 1 275"/>
                <a:gd name="f107" fmla="*/ f84 1 137"/>
                <a:gd name="f108" fmla="*/ f85 1 275"/>
                <a:gd name="f109" fmla="*/ f86 1 137"/>
                <a:gd name="f110" fmla="*/ f87 1 275"/>
                <a:gd name="f111" fmla="*/ f88 1 137"/>
                <a:gd name="f112" fmla="*/ f89 1 275"/>
                <a:gd name="f113" fmla="*/ f90 1 137"/>
                <a:gd name="f114" fmla="*/ f91 1 275"/>
                <a:gd name="f115" fmla="*/ f92 1 137"/>
                <a:gd name="f116" fmla="*/ f93 1 275"/>
                <a:gd name="f117" fmla="*/ f94 1 275"/>
                <a:gd name="f118" fmla="*/ f95 1 137"/>
                <a:gd name="f119" fmla="*/ f96 1 137"/>
                <a:gd name="f120" fmla="*/ f97 1 275"/>
                <a:gd name="f121" fmla="*/ f98 1 137"/>
                <a:gd name="f122" fmla="*/ f99 1 275"/>
                <a:gd name="f123" fmla="*/ 0 1 f76"/>
                <a:gd name="f124" fmla="*/ f70 1 f76"/>
                <a:gd name="f125" fmla="*/ 0 1 f77"/>
                <a:gd name="f126" fmla="*/ f71 1 f77"/>
                <a:gd name="f127" fmla="*/ f101 1 f76"/>
                <a:gd name="f128" fmla="*/ f102 1 f77"/>
                <a:gd name="f129" fmla="*/ f103 1 f76"/>
                <a:gd name="f130" fmla="*/ f104 1 f77"/>
                <a:gd name="f131" fmla="*/ f105 1 f76"/>
                <a:gd name="f132" fmla="*/ f106 1 f77"/>
                <a:gd name="f133" fmla="*/ f107 1 f76"/>
                <a:gd name="f134" fmla="*/ f108 1 f77"/>
                <a:gd name="f135" fmla="*/ f109 1 f76"/>
                <a:gd name="f136" fmla="*/ f110 1 f77"/>
                <a:gd name="f137" fmla="*/ f111 1 f76"/>
                <a:gd name="f138" fmla="*/ f112 1 f77"/>
                <a:gd name="f139" fmla="*/ f113 1 f76"/>
                <a:gd name="f140" fmla="*/ f114 1 f77"/>
                <a:gd name="f141" fmla="*/ f115 1 f76"/>
                <a:gd name="f142" fmla="*/ f116 1 f77"/>
                <a:gd name="f143" fmla="*/ f117 1 f77"/>
                <a:gd name="f144" fmla="*/ f118 1 f76"/>
                <a:gd name="f145" fmla="*/ f119 1 f76"/>
                <a:gd name="f146" fmla="*/ f120 1 f77"/>
                <a:gd name="f147" fmla="*/ f121 1 f76"/>
                <a:gd name="f148" fmla="*/ f122 1 f77"/>
                <a:gd name="f149" fmla="*/ f123 f67 1"/>
                <a:gd name="f150" fmla="*/ f124 f67 1"/>
                <a:gd name="f151" fmla="*/ f126 f68 1"/>
                <a:gd name="f152" fmla="*/ f125 f68 1"/>
                <a:gd name="f153" fmla="*/ f127 f67 1"/>
                <a:gd name="f154" fmla="*/ f128 f68 1"/>
                <a:gd name="f155" fmla="*/ f129 f67 1"/>
                <a:gd name="f156" fmla="*/ f130 f68 1"/>
                <a:gd name="f157" fmla="*/ f131 f67 1"/>
                <a:gd name="f158" fmla="*/ f132 f68 1"/>
                <a:gd name="f159" fmla="*/ f133 f67 1"/>
                <a:gd name="f160" fmla="*/ f134 f68 1"/>
                <a:gd name="f161" fmla="*/ f135 f67 1"/>
                <a:gd name="f162" fmla="*/ f136 f68 1"/>
                <a:gd name="f163" fmla="*/ f137 f67 1"/>
                <a:gd name="f164" fmla="*/ f138 f68 1"/>
                <a:gd name="f165" fmla="*/ f139 f67 1"/>
                <a:gd name="f166" fmla="*/ f140 f68 1"/>
                <a:gd name="f167" fmla="*/ f141 f67 1"/>
                <a:gd name="f168" fmla="*/ f142 f68 1"/>
                <a:gd name="f169" fmla="*/ f143 f68 1"/>
                <a:gd name="f170" fmla="*/ f144 f67 1"/>
                <a:gd name="f171" fmla="*/ f145 f67 1"/>
                <a:gd name="f172" fmla="*/ f146 f68 1"/>
                <a:gd name="f173" fmla="*/ f147 f67 1"/>
                <a:gd name="f174" fmla="*/ f14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0">
                  <a:pos x="f153" y="f154"/>
                </a:cxn>
                <a:cxn ang="f100">
                  <a:pos x="f155" y="f156"/>
                </a:cxn>
                <a:cxn ang="f100">
                  <a:pos x="f157" y="f158"/>
                </a:cxn>
                <a:cxn ang="f100">
                  <a:pos x="f159" y="f160"/>
                </a:cxn>
                <a:cxn ang="f100">
                  <a:pos x="f161" y="f162"/>
                </a:cxn>
                <a:cxn ang="f100">
                  <a:pos x="f163" y="f164"/>
                </a:cxn>
                <a:cxn ang="f100">
                  <a:pos x="f165" y="f166"/>
                </a:cxn>
                <a:cxn ang="f100">
                  <a:pos x="f167" y="f168"/>
                </a:cxn>
                <a:cxn ang="f100">
                  <a:pos x="f165" y="f169"/>
                </a:cxn>
                <a:cxn ang="f100">
                  <a:pos x="f170" y="f158"/>
                </a:cxn>
                <a:cxn ang="f100">
                  <a:pos x="f171" y="f172"/>
                </a:cxn>
                <a:cxn ang="f100">
                  <a:pos x="f173" y="f174"/>
                </a:cxn>
                <a:cxn ang="f100">
                  <a:pos x="f153" y="f154"/>
                </a:cxn>
              </a:cxnLst>
              <a:rect l="f149" t="f152" r="f150" b="f151"/>
              <a:pathLst>
                <a:path w="137" h="27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5" y="f26"/>
                  </a:cubicBezTo>
                  <a:cubicBezTo>
                    <a:pt x="f27" y="f1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5"/>
                  </a:cubicBezTo>
                  <a:cubicBezTo>
                    <a:pt x="f43" y="f44"/>
                    <a:pt x="f45" y="f46"/>
                    <a:pt x="f6" y="f24"/>
                  </a:cubicBezTo>
                  <a:cubicBezTo>
                    <a:pt x="f45" y="f47"/>
                    <a:pt x="f48" y="f49"/>
                    <a:pt x="f42" y="f50"/>
                  </a:cubicBezTo>
                  <a:cubicBezTo>
                    <a:pt x="f51" y="f52"/>
                    <a:pt x="f53" y="f54"/>
                    <a:pt x="f55" y="f21"/>
                  </a:cubicBezTo>
                  <a:cubicBezTo>
                    <a:pt x="f56" y="f57"/>
                    <a:pt x="f58" y="f59"/>
                    <a:pt x="f35" y="f60"/>
                  </a:cubicBezTo>
                  <a:cubicBezTo>
                    <a:pt x="f35" y="f61"/>
                    <a:pt x="f56" y="f62"/>
                    <a:pt x="f63" y="f7"/>
                  </a:cubicBezTo>
                  <a:cubicBezTo>
                    <a:pt x="f64" y="f7"/>
                    <a:pt x="f65" y="f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BB9EB33D-BFE4-3C37-C213-48C380C902C9}"/>
                </a:ext>
              </a:extLst>
            </p:cNvPr>
            <p:cNvSpPr/>
            <p:nvPr/>
          </p:nvSpPr>
          <p:spPr>
            <a:xfrm>
              <a:off x="8668082" y="1004925"/>
              <a:ext cx="92345" cy="1122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2"/>
                <a:gd name="f7" fmla="val 124"/>
                <a:gd name="f8" fmla="val 99"/>
                <a:gd name="f9" fmla="val 6"/>
                <a:gd name="f10" fmla="val 70"/>
                <a:gd name="f11" fmla="val 11"/>
                <a:gd name="f12" fmla="val 45"/>
                <a:gd name="f13" fmla="val 16"/>
                <a:gd name="f14" fmla="val 19"/>
                <a:gd name="f15" fmla="val 14"/>
                <a:gd name="f16" fmla="val 12"/>
                <a:gd name="f17" fmla="val 18"/>
                <a:gd name="f18" fmla="val 10"/>
                <a:gd name="f19" fmla="val 21"/>
                <a:gd name="f20" fmla="val 32"/>
                <a:gd name="f21" fmla="val 5"/>
                <a:gd name="f22" fmla="val 41"/>
                <a:gd name="f23" fmla="val 57"/>
                <a:gd name="f24" fmla="val 71"/>
                <a:gd name="f25" fmla="val 13"/>
                <a:gd name="f26" fmla="val 86"/>
                <a:gd name="f27" fmla="val 17"/>
                <a:gd name="f28" fmla="val 22"/>
                <a:gd name="f29" fmla="val 101"/>
                <a:gd name="f30" fmla="val 34"/>
                <a:gd name="f31" fmla="val 100"/>
                <a:gd name="f32" fmla="val 44"/>
                <a:gd name="f33" fmla="val 94"/>
                <a:gd name="f34" fmla="+- 0 0 -90"/>
                <a:gd name="f35" fmla="*/ f3 1 102"/>
                <a:gd name="f36" fmla="*/ f4 1 124"/>
                <a:gd name="f37" fmla="val f5"/>
                <a:gd name="f38" fmla="val f6"/>
                <a:gd name="f39" fmla="val f7"/>
                <a:gd name="f40" fmla="*/ f34 f0 1"/>
                <a:gd name="f41" fmla="+- f39 0 f37"/>
                <a:gd name="f42" fmla="+- f38 0 f37"/>
                <a:gd name="f43" fmla="*/ f40 1 f2"/>
                <a:gd name="f44" fmla="*/ f42 1 102"/>
                <a:gd name="f45" fmla="*/ f41 1 124"/>
                <a:gd name="f46" fmla="*/ 0 f42 1"/>
                <a:gd name="f47" fmla="*/ 99 f41 1"/>
                <a:gd name="f48" fmla="*/ 16 f42 1"/>
                <a:gd name="f49" fmla="*/ 19 f41 1"/>
                <a:gd name="f50" fmla="*/ 10 f42 1"/>
                <a:gd name="f51" fmla="*/ 18 f41 1"/>
                <a:gd name="f52" fmla="*/ 41 f42 1"/>
                <a:gd name="f53" fmla="*/ 0 f41 1"/>
                <a:gd name="f54" fmla="*/ 86 f42 1"/>
                <a:gd name="f55" fmla="*/ 17 f41 1"/>
                <a:gd name="f56" fmla="*/ 100 f42 1"/>
                <a:gd name="f57" fmla="*/ 44 f41 1"/>
                <a:gd name="f58" fmla="+- f43 0 f1"/>
                <a:gd name="f59" fmla="*/ f46 1 102"/>
                <a:gd name="f60" fmla="*/ f47 1 124"/>
                <a:gd name="f61" fmla="*/ f48 1 102"/>
                <a:gd name="f62" fmla="*/ f49 1 124"/>
                <a:gd name="f63" fmla="*/ f50 1 102"/>
                <a:gd name="f64" fmla="*/ f51 1 124"/>
                <a:gd name="f65" fmla="*/ f52 1 102"/>
                <a:gd name="f66" fmla="*/ f53 1 124"/>
                <a:gd name="f67" fmla="*/ f54 1 102"/>
                <a:gd name="f68" fmla="*/ f55 1 124"/>
                <a:gd name="f69" fmla="*/ f56 1 102"/>
                <a:gd name="f70" fmla="*/ f57 1 124"/>
                <a:gd name="f71" fmla="*/ 0 1 f44"/>
                <a:gd name="f72" fmla="*/ f38 1 f44"/>
                <a:gd name="f73" fmla="*/ 0 1 f45"/>
                <a:gd name="f74" fmla="*/ f39 1 f45"/>
                <a:gd name="f75" fmla="*/ f59 1 f44"/>
                <a:gd name="f76" fmla="*/ f60 1 f45"/>
                <a:gd name="f77" fmla="*/ f61 1 f44"/>
                <a:gd name="f78" fmla="*/ f62 1 f45"/>
                <a:gd name="f79" fmla="*/ f63 1 f44"/>
                <a:gd name="f80" fmla="*/ f64 1 f45"/>
                <a:gd name="f81" fmla="*/ f65 1 f44"/>
                <a:gd name="f82" fmla="*/ f66 1 f45"/>
                <a:gd name="f83" fmla="*/ f67 1 f44"/>
                <a:gd name="f84" fmla="*/ f68 1 f45"/>
                <a:gd name="f85" fmla="*/ f69 1 f44"/>
                <a:gd name="f86" fmla="*/ f70 1 f45"/>
                <a:gd name="f87" fmla="*/ f71 f35 1"/>
                <a:gd name="f88" fmla="*/ f72 f35 1"/>
                <a:gd name="f89" fmla="*/ f74 f36 1"/>
                <a:gd name="f90" fmla="*/ f73 f36 1"/>
                <a:gd name="f91" fmla="*/ f75 f35 1"/>
                <a:gd name="f92" fmla="*/ f76 f36 1"/>
                <a:gd name="f93" fmla="*/ f77 f35 1"/>
                <a:gd name="f94" fmla="*/ f78 f36 1"/>
                <a:gd name="f95" fmla="*/ f79 f35 1"/>
                <a:gd name="f96" fmla="*/ f80 f36 1"/>
                <a:gd name="f97" fmla="*/ f81 f35 1"/>
                <a:gd name="f98" fmla="*/ f82 f36 1"/>
                <a:gd name="f99" fmla="*/ f83 f35 1"/>
                <a:gd name="f100" fmla="*/ f84 f36 1"/>
                <a:gd name="f101" fmla="*/ f85 f35 1"/>
                <a:gd name="f102" fmla="*/ f8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8">
                  <a:pos x="f91" y="f92"/>
                </a:cxn>
                <a:cxn ang="f58">
                  <a:pos x="f93" y="f94"/>
                </a:cxn>
                <a:cxn ang="f58">
                  <a:pos x="f95" y="f96"/>
                </a:cxn>
                <a:cxn ang="f58">
                  <a:pos x="f97" y="f98"/>
                </a:cxn>
                <a:cxn ang="f58">
                  <a:pos x="f99" y="f100"/>
                </a:cxn>
                <a:cxn ang="f58">
                  <a:pos x="f101" y="f102"/>
                </a:cxn>
                <a:cxn ang="f58">
                  <a:pos x="f91" y="f92"/>
                </a:cxn>
              </a:cxnLst>
              <a:rect l="f87" t="f90" r="f88" b="f89"/>
              <a:pathLst>
                <a:path w="102" h="124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4"/>
                    <a:pt x="f16" y="f17"/>
                    <a:pt x="f18" y="f17"/>
                  </a:cubicBezTo>
                  <a:cubicBezTo>
                    <a:pt x="f19" y="f11"/>
                    <a:pt x="f20" y="f21"/>
                    <a:pt x="f22" y="f5"/>
                  </a:cubicBezTo>
                  <a:cubicBezTo>
                    <a:pt x="f23" y="f9"/>
                    <a:pt x="f24" y="f25"/>
                    <a:pt x="f26" y="f27"/>
                  </a:cubicBezTo>
                  <a:cubicBezTo>
                    <a:pt x="f6" y="f28"/>
                    <a:pt x="f29" y="f30"/>
                    <a:pt x="f31" y="f32"/>
                  </a:cubicBezTo>
                  <a:cubicBezTo>
                    <a:pt x="f33" y="f29"/>
                    <a:pt x="f20" y="f7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Freeform 26">
              <a:extLst>
                <a:ext uri="{FF2B5EF4-FFF2-40B4-BE49-F238E27FC236}">
                  <a16:creationId xmlns:a16="http://schemas.microsoft.com/office/drawing/2014/main" id="{AF33027C-71D1-4F85-5F63-632FB0C9F72E}"/>
                </a:ext>
              </a:extLst>
            </p:cNvPr>
            <p:cNvSpPr/>
            <p:nvPr/>
          </p:nvSpPr>
          <p:spPr>
            <a:xfrm>
              <a:off x="8808726" y="-7991"/>
              <a:ext cx="255711" cy="12359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1"/>
                <a:gd name="f7" fmla="val 135"/>
                <a:gd name="f8" fmla="val 130"/>
                <a:gd name="f9" fmla="val 56"/>
                <a:gd name="f10" fmla="val 33"/>
                <a:gd name="f11" fmla="val 204"/>
                <a:gd name="f12" fmla="val 68"/>
                <a:gd name="f13" fmla="val 272"/>
                <a:gd name="f14" fmla="val 80"/>
                <a:gd name="f15" fmla="val 263"/>
                <a:gd name="f16" fmla="val 249"/>
                <a:gd name="f17" fmla="val 72"/>
                <a:gd name="f18" fmla="val 182"/>
                <a:gd name="f19" fmla="val 35"/>
                <a:gd name="f20" fmla="val 85"/>
                <a:gd name="f21" fmla="val 57"/>
                <a:gd name="f22" fmla="val 120"/>
                <a:gd name="f23" fmla="val 20"/>
                <a:gd name="f24" fmla="+- 0 0 -90"/>
                <a:gd name="f25" fmla="*/ f3 1 281"/>
                <a:gd name="f26" fmla="*/ f4 1 135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281"/>
                <a:gd name="f35" fmla="*/ f31 1 135"/>
                <a:gd name="f36" fmla="*/ 0 f32 1"/>
                <a:gd name="f37" fmla="*/ 130 f31 1"/>
                <a:gd name="f38" fmla="*/ 281 f32 1"/>
                <a:gd name="f39" fmla="*/ 68 f31 1"/>
                <a:gd name="f40" fmla="*/ 249 f32 1"/>
                <a:gd name="f41" fmla="*/ 72 f31 1"/>
                <a:gd name="f42" fmla="*/ 33 f32 1"/>
                <a:gd name="f43" fmla="*/ 120 f31 1"/>
                <a:gd name="f44" fmla="+- f33 0 f1"/>
                <a:gd name="f45" fmla="*/ f36 1 281"/>
                <a:gd name="f46" fmla="*/ f37 1 135"/>
                <a:gd name="f47" fmla="*/ f38 1 281"/>
                <a:gd name="f48" fmla="*/ f39 1 135"/>
                <a:gd name="f49" fmla="*/ f40 1 281"/>
                <a:gd name="f50" fmla="*/ f41 1 135"/>
                <a:gd name="f51" fmla="*/ f42 1 281"/>
                <a:gd name="f52" fmla="*/ f43 1 135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281" h="135">
                  <a:moveTo>
                    <a:pt x="f5" y="f8"/>
                  </a:moveTo>
                  <a:cubicBezTo>
                    <a:pt x="f9" y="f10"/>
                    <a:pt x="f11" y="f5"/>
                    <a:pt x="f6" y="f12"/>
                  </a:cubicBezTo>
                  <a:cubicBezTo>
                    <a:pt x="f13" y="f14"/>
                    <a:pt x="f15" y="f14"/>
                    <a:pt x="f16" y="f17"/>
                  </a:cubicBezTo>
                  <a:cubicBezTo>
                    <a:pt x="f18" y="f19"/>
                    <a:pt x="f20" y="f21"/>
                    <a:pt x="f10" y="f22"/>
                  </a:cubicBezTo>
                  <a:cubicBezTo>
                    <a:pt x="f23" y="f7"/>
                    <a:pt x="f23" y="f7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5" name="Rectángulo 27">
            <a:extLst>
              <a:ext uri="{FF2B5EF4-FFF2-40B4-BE49-F238E27FC236}">
                <a16:creationId xmlns:a16="http://schemas.microsoft.com/office/drawing/2014/main" id="{DF9D98F6-EBD8-EF01-7B10-95052DBF5114}"/>
              </a:ext>
            </a:extLst>
          </p:cNvPr>
          <p:cNvSpPr/>
          <p:nvPr/>
        </p:nvSpPr>
        <p:spPr>
          <a:xfrm>
            <a:off x="0" y="964884"/>
            <a:ext cx="8179381" cy="121752"/>
          </a:xfrm>
          <a:prstGeom prst="rect">
            <a:avLst/>
          </a:pr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36" name="Grupo 3">
            <a:extLst>
              <a:ext uri="{FF2B5EF4-FFF2-40B4-BE49-F238E27FC236}">
                <a16:creationId xmlns:a16="http://schemas.microsoft.com/office/drawing/2014/main" id="{C9751BB2-A4A9-CEEF-4FD8-ABF0E4A8E9CE}"/>
              </a:ext>
            </a:extLst>
          </p:cNvPr>
          <p:cNvGrpSpPr/>
          <p:nvPr/>
        </p:nvGrpSpPr>
        <p:grpSpPr>
          <a:xfrm>
            <a:off x="5191121" y="1768477"/>
            <a:ext cx="498476" cy="657224"/>
            <a:chOff x="5191121" y="1768477"/>
            <a:chExt cx="498476" cy="657224"/>
          </a:xfrm>
        </p:grpSpPr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74F3FB52-3654-FDD4-2D5D-3C6E25DA28D5}"/>
                </a:ext>
              </a:extLst>
            </p:cNvPr>
            <p:cNvSpPr/>
            <p:nvPr/>
          </p:nvSpPr>
          <p:spPr>
            <a:xfrm>
              <a:off x="5191121" y="1768477"/>
              <a:ext cx="317497" cy="36353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7"/>
                <a:gd name="f7" fmla="val 203"/>
                <a:gd name="f8" fmla="val 149"/>
                <a:gd name="f9" fmla="val 71"/>
                <a:gd name="f10" fmla="val 158"/>
                <a:gd name="f11" fmla="val 75"/>
                <a:gd name="f12" fmla="val 167"/>
                <a:gd name="f13" fmla="val 80"/>
                <a:gd name="f14" fmla="val 85"/>
                <a:gd name="f15" fmla="val 175"/>
                <a:gd name="f16" fmla="val 86"/>
                <a:gd name="f17" fmla="val 174"/>
                <a:gd name="f18" fmla="val 87"/>
                <a:gd name="f19" fmla="val 173"/>
                <a:gd name="f20" fmla="val 144"/>
                <a:gd name="f21" fmla="val 89"/>
                <a:gd name="f22" fmla="val 128"/>
                <a:gd name="f23" fmla="val 103"/>
                <a:gd name="f24" fmla="val 124"/>
                <a:gd name="f25" fmla="val 133"/>
                <a:gd name="f26" fmla="val 123"/>
                <a:gd name="f27" fmla="val 137"/>
                <a:gd name="f28" fmla="val 142"/>
                <a:gd name="f29" fmla="val 146"/>
                <a:gd name="f30" fmla="val 162"/>
                <a:gd name="f31" fmla="val 127"/>
                <a:gd name="f32" fmla="val 166"/>
                <a:gd name="f33" fmla="val 143"/>
                <a:gd name="f34" fmla="val 170"/>
                <a:gd name="f35" fmla="val 135"/>
                <a:gd name="f36" fmla="val 183"/>
                <a:gd name="f37" fmla="val 126"/>
                <a:gd name="f38" fmla="val 195"/>
                <a:gd name="f39" fmla="val 112"/>
                <a:gd name="f40" fmla="val 202"/>
                <a:gd name="f41" fmla="val 110"/>
                <a:gd name="f42" fmla="val 105"/>
                <a:gd name="f43" fmla="val 201"/>
                <a:gd name="f44" fmla="val 104"/>
                <a:gd name="f45" fmla="val 199"/>
                <a:gd name="f46" fmla="val 99"/>
                <a:gd name="f47" fmla="val 191"/>
                <a:gd name="f48" fmla="val 94"/>
                <a:gd name="f49" fmla="val 90"/>
                <a:gd name="f50" fmla="val 88"/>
                <a:gd name="f51" fmla="val 172"/>
                <a:gd name="f52" fmla="val 169"/>
                <a:gd name="f53" fmla="val 168"/>
                <a:gd name="f54" fmla="val 70"/>
                <a:gd name="f55" fmla="val 171"/>
                <a:gd name="f56" fmla="val 53"/>
                <a:gd name="f57" fmla="val 37"/>
                <a:gd name="f58" fmla="val 178"/>
                <a:gd name="f59" fmla="val 29"/>
                <a:gd name="f60" fmla="val 179"/>
                <a:gd name="f61" fmla="val 21"/>
                <a:gd name="f62" fmla="val 13"/>
                <a:gd name="f63" fmla="val 5"/>
                <a:gd name="f64" fmla="val 176"/>
                <a:gd name="f65" fmla="val 3"/>
                <a:gd name="f66" fmla="val 4"/>
                <a:gd name="f67" fmla="val 165"/>
                <a:gd name="f68" fmla="val 7"/>
                <a:gd name="f69" fmla="val 16"/>
                <a:gd name="f70" fmla="val 122"/>
                <a:gd name="f71" fmla="val 31"/>
                <a:gd name="f72" fmla="val 101"/>
                <a:gd name="f73" fmla="val 32"/>
                <a:gd name="f74" fmla="val 100"/>
                <a:gd name="f75" fmla="val 33"/>
                <a:gd name="f76" fmla="val 98"/>
                <a:gd name="f77" fmla="val 26"/>
                <a:gd name="f78" fmla="val 91"/>
                <a:gd name="f79" fmla="val 18"/>
                <a:gd name="f80" fmla="val 11"/>
                <a:gd name="f81" fmla="val 79"/>
                <a:gd name="f82" fmla="val 68"/>
                <a:gd name="f83" fmla="val 1"/>
                <a:gd name="f84" fmla="val 63"/>
                <a:gd name="f85" fmla="val 14"/>
                <a:gd name="f86" fmla="val 56"/>
                <a:gd name="f87" fmla="val 47"/>
                <a:gd name="f88" fmla="val 44"/>
                <a:gd name="f89" fmla="val 41"/>
                <a:gd name="f90" fmla="val 60"/>
                <a:gd name="f91" fmla="val 34"/>
                <a:gd name="f92" fmla="val 59"/>
                <a:gd name="f93" fmla="val 30"/>
                <a:gd name="f94" fmla="val 24"/>
                <a:gd name="f95" fmla="val 55"/>
                <a:gd name="f96" fmla="val 17"/>
                <a:gd name="f97" fmla="val 15"/>
                <a:gd name="f98" fmla="val 58"/>
                <a:gd name="f99" fmla="val 10"/>
                <a:gd name="f100" fmla="val 77"/>
                <a:gd name="f101" fmla="val 116"/>
                <a:gd name="f102" fmla="val 9"/>
                <a:gd name="f103" fmla="val 130"/>
                <a:gd name="f104" fmla="val 138"/>
                <a:gd name="f105" fmla="val 36"/>
                <a:gd name="f106" fmla="val 141"/>
                <a:gd name="f107" fmla="val 140"/>
                <a:gd name="f108" fmla="val 62"/>
                <a:gd name="f109" fmla="val 156"/>
                <a:gd name="f110" fmla="val 48"/>
                <a:gd name="f111" fmla="val 163"/>
                <a:gd name="f112" fmla="val 42"/>
                <a:gd name="f113" fmla="val 46"/>
                <a:gd name="f114" fmla="val 50"/>
                <a:gd name="f115" fmla="val 54"/>
                <a:gd name="f116" fmla="val 157"/>
                <a:gd name="f117" fmla="val 66"/>
                <a:gd name="f118" fmla="+- 0 0 -90"/>
                <a:gd name="f119" fmla="*/ f3 1 177"/>
                <a:gd name="f120" fmla="*/ f4 1 203"/>
                <a:gd name="f121" fmla="val f5"/>
                <a:gd name="f122" fmla="val f6"/>
                <a:gd name="f123" fmla="val f7"/>
                <a:gd name="f124" fmla="*/ f118 f0 1"/>
                <a:gd name="f125" fmla="+- f123 0 f121"/>
                <a:gd name="f126" fmla="+- f122 0 f121"/>
                <a:gd name="f127" fmla="*/ f124 1 f2"/>
                <a:gd name="f128" fmla="*/ f126 1 177"/>
                <a:gd name="f129" fmla="*/ f125 1 203"/>
                <a:gd name="f130" fmla="*/ 149 f126 1"/>
                <a:gd name="f131" fmla="*/ 71 f125 1"/>
                <a:gd name="f132" fmla="*/ 177 f126 1"/>
                <a:gd name="f133" fmla="*/ 85 f125 1"/>
                <a:gd name="f134" fmla="*/ 173 f126 1"/>
                <a:gd name="f135" fmla="*/ 87 f125 1"/>
                <a:gd name="f136" fmla="*/ 124 f126 1"/>
                <a:gd name="f137" fmla="*/ 133 f125 1"/>
                <a:gd name="f138" fmla="*/ 123 f126 1"/>
                <a:gd name="f139" fmla="*/ 146 f125 1"/>
                <a:gd name="f140" fmla="*/ 143 f126 1"/>
                <a:gd name="f141" fmla="*/ 170 f125 1"/>
                <a:gd name="f142" fmla="*/ 112 f126 1"/>
                <a:gd name="f143" fmla="*/ 202 f125 1"/>
                <a:gd name="f144" fmla="*/ 104 f126 1"/>
                <a:gd name="f145" fmla="*/ 199 f125 1"/>
                <a:gd name="f146" fmla="*/ 90 f126 1"/>
                <a:gd name="f147" fmla="*/ 174 f125 1"/>
                <a:gd name="f148" fmla="*/ 87 f126 1"/>
                <a:gd name="f149" fmla="*/ 168 f125 1"/>
                <a:gd name="f150" fmla="*/ 37 f126 1"/>
                <a:gd name="f151" fmla="*/ 178 f125 1"/>
                <a:gd name="f152" fmla="*/ 13 f126 1"/>
                <a:gd name="f153" fmla="*/ 177 f125 1"/>
                <a:gd name="f154" fmla="*/ 4 f126 1"/>
                <a:gd name="f155" fmla="*/ 165 f125 1"/>
                <a:gd name="f156" fmla="*/ 29 f126 1"/>
                <a:gd name="f157" fmla="*/ 103 f125 1"/>
                <a:gd name="f158" fmla="*/ 33 f126 1"/>
                <a:gd name="f159" fmla="*/ 98 f125 1"/>
                <a:gd name="f160" fmla="*/ 11 f126 1"/>
                <a:gd name="f161" fmla="*/ 79 f125 1"/>
                <a:gd name="f162" fmla="*/ 14 f126 1"/>
                <a:gd name="f163" fmla="*/ 56 f125 1"/>
                <a:gd name="f164" fmla="*/ 60 f126 1"/>
                <a:gd name="f165" fmla="*/ 34 f125 1"/>
                <a:gd name="f166" fmla="*/ 55 f126 1"/>
                <a:gd name="f167" fmla="*/ 17 f125 1"/>
                <a:gd name="f168" fmla="*/ 58 f126 1"/>
                <a:gd name="f169" fmla="*/ 10 f125 1"/>
                <a:gd name="f170" fmla="*/ 130 f126 1"/>
                <a:gd name="f171" fmla="*/ 26 f125 1"/>
                <a:gd name="f172" fmla="*/ 140 f126 1"/>
                <a:gd name="f173" fmla="*/ 62 f125 1"/>
                <a:gd name="f174" fmla="*/ 163 f126 1"/>
                <a:gd name="f175" fmla="*/ 42 f125 1"/>
                <a:gd name="f176" fmla="*/ 54 f125 1"/>
                <a:gd name="f177" fmla="+- f127 0 f1"/>
                <a:gd name="f178" fmla="*/ f130 1 177"/>
                <a:gd name="f179" fmla="*/ f131 1 203"/>
                <a:gd name="f180" fmla="*/ f132 1 177"/>
                <a:gd name="f181" fmla="*/ f133 1 203"/>
                <a:gd name="f182" fmla="*/ f134 1 177"/>
                <a:gd name="f183" fmla="*/ f135 1 203"/>
                <a:gd name="f184" fmla="*/ f136 1 177"/>
                <a:gd name="f185" fmla="*/ f137 1 203"/>
                <a:gd name="f186" fmla="*/ f138 1 177"/>
                <a:gd name="f187" fmla="*/ f139 1 203"/>
                <a:gd name="f188" fmla="*/ f140 1 177"/>
                <a:gd name="f189" fmla="*/ f141 1 203"/>
                <a:gd name="f190" fmla="*/ f142 1 177"/>
                <a:gd name="f191" fmla="*/ f143 1 203"/>
                <a:gd name="f192" fmla="*/ f144 1 177"/>
                <a:gd name="f193" fmla="*/ f145 1 203"/>
                <a:gd name="f194" fmla="*/ f146 1 177"/>
                <a:gd name="f195" fmla="*/ f147 1 203"/>
                <a:gd name="f196" fmla="*/ f148 1 177"/>
                <a:gd name="f197" fmla="*/ f149 1 203"/>
                <a:gd name="f198" fmla="*/ f150 1 177"/>
                <a:gd name="f199" fmla="*/ f151 1 203"/>
                <a:gd name="f200" fmla="*/ f152 1 177"/>
                <a:gd name="f201" fmla="*/ f153 1 203"/>
                <a:gd name="f202" fmla="*/ f154 1 177"/>
                <a:gd name="f203" fmla="*/ f155 1 203"/>
                <a:gd name="f204" fmla="*/ f156 1 177"/>
                <a:gd name="f205" fmla="*/ f157 1 203"/>
                <a:gd name="f206" fmla="*/ f158 1 177"/>
                <a:gd name="f207" fmla="*/ f159 1 203"/>
                <a:gd name="f208" fmla="*/ f160 1 177"/>
                <a:gd name="f209" fmla="*/ f161 1 203"/>
                <a:gd name="f210" fmla="*/ f162 1 177"/>
                <a:gd name="f211" fmla="*/ f163 1 203"/>
                <a:gd name="f212" fmla="*/ f164 1 177"/>
                <a:gd name="f213" fmla="*/ f165 1 203"/>
                <a:gd name="f214" fmla="*/ f166 1 177"/>
                <a:gd name="f215" fmla="*/ f167 1 203"/>
                <a:gd name="f216" fmla="*/ f168 1 177"/>
                <a:gd name="f217" fmla="*/ f169 1 203"/>
                <a:gd name="f218" fmla="*/ f170 1 177"/>
                <a:gd name="f219" fmla="*/ f171 1 203"/>
                <a:gd name="f220" fmla="*/ f172 1 177"/>
                <a:gd name="f221" fmla="*/ f173 1 203"/>
                <a:gd name="f222" fmla="*/ f174 1 177"/>
                <a:gd name="f223" fmla="*/ f175 1 203"/>
                <a:gd name="f224" fmla="*/ f176 1 203"/>
                <a:gd name="f225" fmla="*/ 0 1 f128"/>
                <a:gd name="f226" fmla="*/ f122 1 f128"/>
                <a:gd name="f227" fmla="*/ 0 1 f129"/>
                <a:gd name="f228" fmla="*/ f123 1 f129"/>
                <a:gd name="f229" fmla="*/ f178 1 f128"/>
                <a:gd name="f230" fmla="*/ f179 1 f129"/>
                <a:gd name="f231" fmla="*/ f180 1 f128"/>
                <a:gd name="f232" fmla="*/ f181 1 f129"/>
                <a:gd name="f233" fmla="*/ f182 1 f128"/>
                <a:gd name="f234" fmla="*/ f183 1 f129"/>
                <a:gd name="f235" fmla="*/ f184 1 f128"/>
                <a:gd name="f236" fmla="*/ f185 1 f129"/>
                <a:gd name="f237" fmla="*/ f186 1 f128"/>
                <a:gd name="f238" fmla="*/ f187 1 f129"/>
                <a:gd name="f239" fmla="*/ f188 1 f128"/>
                <a:gd name="f240" fmla="*/ f189 1 f129"/>
                <a:gd name="f241" fmla="*/ f190 1 f128"/>
                <a:gd name="f242" fmla="*/ f191 1 f129"/>
                <a:gd name="f243" fmla="*/ f192 1 f128"/>
                <a:gd name="f244" fmla="*/ f193 1 f129"/>
                <a:gd name="f245" fmla="*/ f194 1 f128"/>
                <a:gd name="f246" fmla="*/ f195 1 f129"/>
                <a:gd name="f247" fmla="*/ f196 1 f128"/>
                <a:gd name="f248" fmla="*/ f197 1 f129"/>
                <a:gd name="f249" fmla="*/ f198 1 f128"/>
                <a:gd name="f250" fmla="*/ f199 1 f129"/>
                <a:gd name="f251" fmla="*/ f200 1 f128"/>
                <a:gd name="f252" fmla="*/ f201 1 f129"/>
                <a:gd name="f253" fmla="*/ f202 1 f128"/>
                <a:gd name="f254" fmla="*/ f203 1 f129"/>
                <a:gd name="f255" fmla="*/ f204 1 f128"/>
                <a:gd name="f256" fmla="*/ f205 1 f129"/>
                <a:gd name="f257" fmla="*/ f206 1 f128"/>
                <a:gd name="f258" fmla="*/ f207 1 f129"/>
                <a:gd name="f259" fmla="*/ f208 1 f128"/>
                <a:gd name="f260" fmla="*/ f209 1 f129"/>
                <a:gd name="f261" fmla="*/ f210 1 f128"/>
                <a:gd name="f262" fmla="*/ f211 1 f129"/>
                <a:gd name="f263" fmla="*/ f212 1 f128"/>
                <a:gd name="f264" fmla="*/ f213 1 f129"/>
                <a:gd name="f265" fmla="*/ f214 1 f128"/>
                <a:gd name="f266" fmla="*/ f215 1 f129"/>
                <a:gd name="f267" fmla="*/ f216 1 f128"/>
                <a:gd name="f268" fmla="*/ f217 1 f129"/>
                <a:gd name="f269" fmla="*/ f218 1 f128"/>
                <a:gd name="f270" fmla="*/ f219 1 f129"/>
                <a:gd name="f271" fmla="*/ f220 1 f128"/>
                <a:gd name="f272" fmla="*/ f221 1 f129"/>
                <a:gd name="f273" fmla="*/ f222 1 f128"/>
                <a:gd name="f274" fmla="*/ f223 1 f129"/>
                <a:gd name="f275" fmla="*/ f224 1 f129"/>
                <a:gd name="f276" fmla="*/ f225 f119 1"/>
                <a:gd name="f277" fmla="*/ f226 f119 1"/>
                <a:gd name="f278" fmla="*/ f228 f120 1"/>
                <a:gd name="f279" fmla="*/ f227 f120 1"/>
                <a:gd name="f280" fmla="*/ f229 f119 1"/>
                <a:gd name="f281" fmla="*/ f230 f120 1"/>
                <a:gd name="f282" fmla="*/ f231 f119 1"/>
                <a:gd name="f283" fmla="*/ f232 f120 1"/>
                <a:gd name="f284" fmla="*/ f233 f119 1"/>
                <a:gd name="f285" fmla="*/ f234 f120 1"/>
                <a:gd name="f286" fmla="*/ f235 f119 1"/>
                <a:gd name="f287" fmla="*/ f236 f120 1"/>
                <a:gd name="f288" fmla="*/ f237 f119 1"/>
                <a:gd name="f289" fmla="*/ f238 f120 1"/>
                <a:gd name="f290" fmla="*/ f239 f119 1"/>
                <a:gd name="f291" fmla="*/ f240 f120 1"/>
                <a:gd name="f292" fmla="*/ f241 f119 1"/>
                <a:gd name="f293" fmla="*/ f242 f120 1"/>
                <a:gd name="f294" fmla="*/ f243 f119 1"/>
                <a:gd name="f295" fmla="*/ f244 f120 1"/>
                <a:gd name="f296" fmla="*/ f245 f119 1"/>
                <a:gd name="f297" fmla="*/ f246 f120 1"/>
                <a:gd name="f298" fmla="*/ f247 f119 1"/>
                <a:gd name="f299" fmla="*/ f248 f120 1"/>
                <a:gd name="f300" fmla="*/ f249 f119 1"/>
                <a:gd name="f301" fmla="*/ f250 f120 1"/>
                <a:gd name="f302" fmla="*/ f251 f119 1"/>
                <a:gd name="f303" fmla="*/ f252 f120 1"/>
                <a:gd name="f304" fmla="*/ f253 f119 1"/>
                <a:gd name="f305" fmla="*/ f254 f120 1"/>
                <a:gd name="f306" fmla="*/ f255 f119 1"/>
                <a:gd name="f307" fmla="*/ f256 f120 1"/>
                <a:gd name="f308" fmla="*/ f257 f119 1"/>
                <a:gd name="f309" fmla="*/ f258 f120 1"/>
                <a:gd name="f310" fmla="*/ f259 f119 1"/>
                <a:gd name="f311" fmla="*/ f260 f120 1"/>
                <a:gd name="f312" fmla="*/ f261 f119 1"/>
                <a:gd name="f313" fmla="*/ f262 f120 1"/>
                <a:gd name="f314" fmla="*/ f263 f119 1"/>
                <a:gd name="f315" fmla="*/ f264 f120 1"/>
                <a:gd name="f316" fmla="*/ f265 f119 1"/>
                <a:gd name="f317" fmla="*/ f266 f120 1"/>
                <a:gd name="f318" fmla="*/ f267 f119 1"/>
                <a:gd name="f319" fmla="*/ f268 f120 1"/>
                <a:gd name="f320" fmla="*/ f269 f119 1"/>
                <a:gd name="f321" fmla="*/ f270 f120 1"/>
                <a:gd name="f322" fmla="*/ f271 f119 1"/>
                <a:gd name="f323" fmla="*/ f272 f120 1"/>
                <a:gd name="f324" fmla="*/ f273 f119 1"/>
                <a:gd name="f325" fmla="*/ f274 f120 1"/>
                <a:gd name="f326" fmla="*/ f275 f1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7">
                  <a:pos x="f280" y="f281"/>
                </a:cxn>
                <a:cxn ang="f177">
                  <a:pos x="f282" y="f283"/>
                </a:cxn>
                <a:cxn ang="f177">
                  <a:pos x="f284" y="f285"/>
                </a:cxn>
                <a:cxn ang="f177">
                  <a:pos x="f286" y="f287"/>
                </a:cxn>
                <a:cxn ang="f177">
                  <a:pos x="f288" y="f289"/>
                </a:cxn>
                <a:cxn ang="f177">
                  <a:pos x="f290" y="f291"/>
                </a:cxn>
                <a:cxn ang="f177">
                  <a:pos x="f292" y="f293"/>
                </a:cxn>
                <a:cxn ang="f177">
                  <a:pos x="f294" y="f295"/>
                </a:cxn>
                <a:cxn ang="f177">
                  <a:pos x="f296" y="f297"/>
                </a:cxn>
                <a:cxn ang="f177">
                  <a:pos x="f298" y="f299"/>
                </a:cxn>
                <a:cxn ang="f177">
                  <a:pos x="f300" y="f301"/>
                </a:cxn>
                <a:cxn ang="f177">
                  <a:pos x="f302" y="f303"/>
                </a:cxn>
                <a:cxn ang="f177">
                  <a:pos x="f304" y="f305"/>
                </a:cxn>
                <a:cxn ang="f177">
                  <a:pos x="f306" y="f307"/>
                </a:cxn>
                <a:cxn ang="f177">
                  <a:pos x="f308" y="f309"/>
                </a:cxn>
                <a:cxn ang="f177">
                  <a:pos x="f310" y="f311"/>
                </a:cxn>
                <a:cxn ang="f177">
                  <a:pos x="f312" y="f313"/>
                </a:cxn>
                <a:cxn ang="f177">
                  <a:pos x="f314" y="f315"/>
                </a:cxn>
                <a:cxn ang="f177">
                  <a:pos x="f316" y="f317"/>
                </a:cxn>
                <a:cxn ang="f177">
                  <a:pos x="f318" y="f319"/>
                </a:cxn>
                <a:cxn ang="f177">
                  <a:pos x="f320" y="f321"/>
                </a:cxn>
                <a:cxn ang="f177">
                  <a:pos x="f322" y="f323"/>
                </a:cxn>
                <a:cxn ang="f177">
                  <a:pos x="f324" y="f325"/>
                </a:cxn>
                <a:cxn ang="f177">
                  <a:pos x="f284" y="f326"/>
                </a:cxn>
                <a:cxn ang="f177">
                  <a:pos x="f280" y="f281"/>
                </a:cxn>
              </a:cxnLst>
              <a:rect l="f276" t="f279" r="f277" b="f278"/>
              <a:pathLst>
                <a:path w="177" h="203">
                  <a:moveTo>
                    <a:pt x="f8" y="f9"/>
                  </a:moveTo>
                  <a:cubicBezTo>
                    <a:pt x="f10" y="f11"/>
                    <a:pt x="f12" y="f13"/>
                    <a:pt x="f6" y="f1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6" y="f28"/>
                    <a:pt x="f26" y="f29"/>
                  </a:cubicBezTo>
                  <a:cubicBezTo>
                    <a:pt x="f24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7"/>
                    <a:pt x="f42" y="f43"/>
                    <a:pt x="f44" y="f45"/>
                  </a:cubicBezTo>
                  <a:cubicBezTo>
                    <a:pt x="f46" y="f47"/>
                    <a:pt x="f48" y="f36"/>
                    <a:pt x="f49" y="f17"/>
                  </a:cubicBezTo>
                  <a:cubicBezTo>
                    <a:pt x="f50" y="f51"/>
                    <a:pt x="f50" y="f52"/>
                    <a:pt x="f18" y="f53"/>
                  </a:cubicBezTo>
                  <a:cubicBezTo>
                    <a:pt x="f54" y="f55"/>
                    <a:pt x="f56" y="f15"/>
                    <a:pt x="f57" y="f58"/>
                  </a:cubicBezTo>
                  <a:cubicBezTo>
                    <a:pt x="f59" y="f60"/>
                    <a:pt x="f61" y="f58"/>
                    <a:pt x="f62" y="f6"/>
                  </a:cubicBezTo>
                  <a:cubicBezTo>
                    <a:pt x="f63" y="f64"/>
                    <a:pt x="f65" y="f19"/>
                    <a:pt x="f66" y="f67"/>
                  </a:cubicBezTo>
                  <a:cubicBezTo>
                    <a:pt x="f68" y="f28"/>
                    <a:pt x="f69" y="f70"/>
                    <a:pt x="f59" y="f23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14"/>
                    <a:pt x="f80" y="f81"/>
                  </a:cubicBezTo>
                  <a:cubicBezTo>
                    <a:pt x="f5" y="f82"/>
                    <a:pt x="f83" y="f84"/>
                    <a:pt x="f85" y="f86"/>
                  </a:cubicBezTo>
                  <a:cubicBezTo>
                    <a:pt x="f59" y="f87"/>
                    <a:pt x="f88" y="f89"/>
                    <a:pt x="f90" y="f91"/>
                  </a:cubicBezTo>
                  <a:cubicBezTo>
                    <a:pt x="f92" y="f93"/>
                    <a:pt x="f86" y="f94"/>
                    <a:pt x="f95" y="f96"/>
                  </a:cubicBezTo>
                  <a:cubicBezTo>
                    <a:pt x="f95" y="f97"/>
                    <a:pt x="f86" y="f80"/>
                    <a:pt x="f98" y="f99"/>
                  </a:cubicBezTo>
                  <a:cubicBezTo>
                    <a:pt x="f100" y="f5"/>
                    <a:pt x="f101" y="f102"/>
                    <a:pt x="f103" y="f77"/>
                  </a:cubicBezTo>
                  <a:cubicBezTo>
                    <a:pt x="f104" y="f105"/>
                    <a:pt x="f106" y="f87"/>
                    <a:pt x="f107" y="f108"/>
                  </a:cubicBezTo>
                  <a:cubicBezTo>
                    <a:pt x="f8" y="f95"/>
                    <a:pt x="f109" y="f110"/>
                    <a:pt x="f111" y="f112"/>
                  </a:cubicBezTo>
                  <a:cubicBezTo>
                    <a:pt x="f12" y="f113"/>
                    <a:pt x="f34" y="f114"/>
                    <a:pt x="f19" y="f115"/>
                  </a:cubicBezTo>
                  <a:cubicBezTo>
                    <a:pt x="f67" y="f90"/>
                    <a:pt x="f116" y="f11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845FE71C-4D74-28B8-866B-007DC20CF387}"/>
                </a:ext>
              </a:extLst>
            </p:cNvPr>
            <p:cNvSpPr/>
            <p:nvPr/>
          </p:nvSpPr>
          <p:spPr>
            <a:xfrm>
              <a:off x="5434014" y="1887541"/>
              <a:ext cx="255583" cy="2476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3"/>
                <a:gd name="f7" fmla="val 139"/>
                <a:gd name="f8" fmla="val 110"/>
                <a:gd name="f9" fmla="val 30"/>
                <a:gd name="f10" fmla="val 118"/>
                <a:gd name="f11" fmla="val 37"/>
                <a:gd name="f12" fmla="val 126"/>
                <a:gd name="f13" fmla="val 44"/>
                <a:gd name="f14" fmla="val 133"/>
                <a:gd name="f15" fmla="val 52"/>
                <a:gd name="f16" fmla="val 63"/>
                <a:gd name="f17" fmla="val 142"/>
                <a:gd name="f18" fmla="val 67"/>
                <a:gd name="f19" fmla="val 128"/>
                <a:gd name="f20" fmla="val 73"/>
                <a:gd name="f21" fmla="val 123"/>
                <a:gd name="f22" fmla="val 75"/>
                <a:gd name="f23" fmla="val 77"/>
                <a:gd name="f24" fmla="val 113"/>
                <a:gd name="f25" fmla="val 79"/>
                <a:gd name="f26" fmla="val 117"/>
                <a:gd name="f27" fmla="val 94"/>
                <a:gd name="f28" fmla="val 119"/>
                <a:gd name="f29" fmla="val 109"/>
                <a:gd name="f30" fmla="val 125"/>
                <a:gd name="f31" fmla="val 115"/>
                <a:gd name="f32" fmla="val 137"/>
                <a:gd name="f33" fmla="val 101"/>
                <a:gd name="f34" fmla="val 135"/>
                <a:gd name="f35" fmla="val 86"/>
                <a:gd name="f36" fmla="val 130"/>
                <a:gd name="f37" fmla="val 122"/>
                <a:gd name="f38" fmla="val 62"/>
                <a:gd name="f39" fmla="val 111"/>
                <a:gd name="f40" fmla="val 56"/>
                <a:gd name="f41" fmla="val 116"/>
                <a:gd name="f42" fmla="val 51"/>
                <a:gd name="f43" fmla="val 45"/>
                <a:gd name="f44" fmla="val 38"/>
                <a:gd name="f45" fmla="val 132"/>
                <a:gd name="f46" fmla="val 35"/>
                <a:gd name="f47" fmla="val 31"/>
                <a:gd name="f48" fmla="val 26"/>
                <a:gd name="f49" fmla="val 112"/>
                <a:gd name="f50" fmla="val 22"/>
                <a:gd name="f51" fmla="val 18"/>
                <a:gd name="f52" fmla="val 88"/>
                <a:gd name="f53" fmla="val 16"/>
                <a:gd name="f54" fmla="val 89"/>
                <a:gd name="f55" fmla="val 14"/>
                <a:gd name="f56" fmla="val 11"/>
                <a:gd name="f57" fmla="val 90"/>
                <a:gd name="f58" fmla="val 2"/>
                <a:gd name="f59" fmla="val 92"/>
                <a:gd name="f60" fmla="val 91"/>
                <a:gd name="f61" fmla="val 82"/>
                <a:gd name="f62" fmla="val 1"/>
                <a:gd name="f63" fmla="val 72"/>
                <a:gd name="f64" fmla="val 5"/>
                <a:gd name="f65" fmla="val 53"/>
                <a:gd name="f66" fmla="val 12"/>
                <a:gd name="f67" fmla="val 36"/>
                <a:gd name="f68" fmla="val 28"/>
                <a:gd name="f69" fmla="val 49"/>
                <a:gd name="f70" fmla="val 21"/>
                <a:gd name="f71" fmla="val 58"/>
                <a:gd name="f72" fmla="val 10"/>
                <a:gd name="f73" fmla="val 4"/>
                <a:gd name="f74" fmla="val 84"/>
                <a:gd name="f75" fmla="val 6"/>
                <a:gd name="f76" fmla="val 15"/>
                <a:gd name="f77" fmla="val 19"/>
                <a:gd name="f78" fmla="val 20"/>
                <a:gd name="f79" fmla="val 24"/>
                <a:gd name="f80" fmla="val 27"/>
                <a:gd name="f81" fmla="+- 0 0 -90"/>
                <a:gd name="f82" fmla="*/ f3 1 143"/>
                <a:gd name="f83" fmla="*/ f4 1 139"/>
                <a:gd name="f84" fmla="val f5"/>
                <a:gd name="f85" fmla="val f6"/>
                <a:gd name="f86" fmla="val f7"/>
                <a:gd name="f87" fmla="*/ f81 f0 1"/>
                <a:gd name="f88" fmla="+- f86 0 f84"/>
                <a:gd name="f89" fmla="+- f85 0 f84"/>
                <a:gd name="f90" fmla="*/ f87 1 f2"/>
                <a:gd name="f91" fmla="*/ f89 1 143"/>
                <a:gd name="f92" fmla="*/ f88 1 139"/>
                <a:gd name="f93" fmla="*/ 110 f89 1"/>
                <a:gd name="f94" fmla="*/ 30 f88 1"/>
                <a:gd name="f95" fmla="*/ 133 f89 1"/>
                <a:gd name="f96" fmla="*/ 52 f88 1"/>
                <a:gd name="f97" fmla="*/ 128 f89 1"/>
                <a:gd name="f98" fmla="*/ 73 f88 1"/>
                <a:gd name="f99" fmla="*/ 113 f89 1"/>
                <a:gd name="f100" fmla="*/ 79 f88 1"/>
                <a:gd name="f101" fmla="*/ 117 f89 1"/>
                <a:gd name="f102" fmla="*/ 125 f88 1"/>
                <a:gd name="f103" fmla="*/ 101 f89 1"/>
                <a:gd name="f104" fmla="*/ 135 f88 1"/>
                <a:gd name="f105" fmla="*/ 62 f89 1"/>
                <a:gd name="f106" fmla="*/ 111 f88 1"/>
                <a:gd name="f107" fmla="*/ 45 f89 1"/>
                <a:gd name="f108" fmla="*/ 126 f88 1"/>
                <a:gd name="f109" fmla="*/ 31 f89 1"/>
                <a:gd name="f110" fmla="*/ 123 f88 1"/>
                <a:gd name="f111" fmla="*/ 18 f89 1"/>
                <a:gd name="f112" fmla="*/ 88 f88 1"/>
                <a:gd name="f113" fmla="*/ 11 f89 1"/>
                <a:gd name="f114" fmla="*/ 90 f88 1"/>
                <a:gd name="f115" fmla="*/ 0 f89 1"/>
                <a:gd name="f116" fmla="*/ 82 f88 1"/>
                <a:gd name="f117" fmla="*/ 5 f89 1"/>
                <a:gd name="f118" fmla="*/ 53 f88 1"/>
                <a:gd name="f119" fmla="*/ 49 f89 1"/>
                <a:gd name="f120" fmla="*/ 35 f88 1"/>
                <a:gd name="f121" fmla="*/ 73 f89 1"/>
                <a:gd name="f122" fmla="*/ 4 f88 1"/>
                <a:gd name="f123" fmla="*/ 14 f88 1"/>
                <a:gd name="f124" fmla="*/ 20 f88 1"/>
                <a:gd name="f125" fmla="+- f90 0 f1"/>
                <a:gd name="f126" fmla="*/ f93 1 143"/>
                <a:gd name="f127" fmla="*/ f94 1 139"/>
                <a:gd name="f128" fmla="*/ f95 1 143"/>
                <a:gd name="f129" fmla="*/ f96 1 139"/>
                <a:gd name="f130" fmla="*/ f97 1 143"/>
                <a:gd name="f131" fmla="*/ f98 1 139"/>
                <a:gd name="f132" fmla="*/ f99 1 143"/>
                <a:gd name="f133" fmla="*/ f100 1 139"/>
                <a:gd name="f134" fmla="*/ f101 1 143"/>
                <a:gd name="f135" fmla="*/ f102 1 139"/>
                <a:gd name="f136" fmla="*/ f103 1 143"/>
                <a:gd name="f137" fmla="*/ f104 1 139"/>
                <a:gd name="f138" fmla="*/ f105 1 143"/>
                <a:gd name="f139" fmla="*/ f106 1 139"/>
                <a:gd name="f140" fmla="*/ f107 1 143"/>
                <a:gd name="f141" fmla="*/ f108 1 139"/>
                <a:gd name="f142" fmla="*/ f109 1 143"/>
                <a:gd name="f143" fmla="*/ f110 1 139"/>
                <a:gd name="f144" fmla="*/ f111 1 143"/>
                <a:gd name="f145" fmla="*/ f112 1 139"/>
                <a:gd name="f146" fmla="*/ f113 1 143"/>
                <a:gd name="f147" fmla="*/ f114 1 139"/>
                <a:gd name="f148" fmla="*/ f115 1 143"/>
                <a:gd name="f149" fmla="*/ f116 1 139"/>
                <a:gd name="f150" fmla="*/ f117 1 143"/>
                <a:gd name="f151" fmla="*/ f118 1 139"/>
                <a:gd name="f152" fmla="*/ f119 1 143"/>
                <a:gd name="f153" fmla="*/ f120 1 139"/>
                <a:gd name="f154" fmla="*/ f121 1 143"/>
                <a:gd name="f155" fmla="*/ f122 1 139"/>
                <a:gd name="f156" fmla="*/ f123 1 139"/>
                <a:gd name="f157" fmla="*/ f124 1 139"/>
                <a:gd name="f158" fmla="*/ 0 1 f91"/>
                <a:gd name="f159" fmla="*/ f85 1 f91"/>
                <a:gd name="f160" fmla="*/ 0 1 f92"/>
                <a:gd name="f161" fmla="*/ f86 1 f92"/>
                <a:gd name="f162" fmla="*/ f126 1 f91"/>
                <a:gd name="f163" fmla="*/ f127 1 f92"/>
                <a:gd name="f164" fmla="*/ f128 1 f91"/>
                <a:gd name="f165" fmla="*/ f129 1 f92"/>
                <a:gd name="f166" fmla="*/ f130 1 f91"/>
                <a:gd name="f167" fmla="*/ f131 1 f92"/>
                <a:gd name="f168" fmla="*/ f132 1 f91"/>
                <a:gd name="f169" fmla="*/ f133 1 f92"/>
                <a:gd name="f170" fmla="*/ f134 1 f91"/>
                <a:gd name="f171" fmla="*/ f135 1 f92"/>
                <a:gd name="f172" fmla="*/ f136 1 f91"/>
                <a:gd name="f173" fmla="*/ f137 1 f92"/>
                <a:gd name="f174" fmla="*/ f138 1 f91"/>
                <a:gd name="f175" fmla="*/ f139 1 f92"/>
                <a:gd name="f176" fmla="*/ f140 1 f91"/>
                <a:gd name="f177" fmla="*/ f141 1 f92"/>
                <a:gd name="f178" fmla="*/ f142 1 f91"/>
                <a:gd name="f179" fmla="*/ f143 1 f92"/>
                <a:gd name="f180" fmla="*/ f144 1 f91"/>
                <a:gd name="f181" fmla="*/ f145 1 f92"/>
                <a:gd name="f182" fmla="*/ f146 1 f91"/>
                <a:gd name="f183" fmla="*/ f147 1 f92"/>
                <a:gd name="f184" fmla="*/ f148 1 f91"/>
                <a:gd name="f185" fmla="*/ f149 1 f92"/>
                <a:gd name="f186" fmla="*/ f150 1 f91"/>
                <a:gd name="f187" fmla="*/ f151 1 f92"/>
                <a:gd name="f188" fmla="*/ f152 1 f91"/>
                <a:gd name="f189" fmla="*/ f153 1 f92"/>
                <a:gd name="f190" fmla="*/ f154 1 f91"/>
                <a:gd name="f191" fmla="*/ f155 1 f92"/>
                <a:gd name="f192" fmla="*/ f156 1 f92"/>
                <a:gd name="f193" fmla="*/ f157 1 f92"/>
                <a:gd name="f194" fmla="*/ f158 f82 1"/>
                <a:gd name="f195" fmla="*/ f159 f82 1"/>
                <a:gd name="f196" fmla="*/ f161 f83 1"/>
                <a:gd name="f197" fmla="*/ f160 f83 1"/>
                <a:gd name="f198" fmla="*/ f162 f82 1"/>
                <a:gd name="f199" fmla="*/ f163 f83 1"/>
                <a:gd name="f200" fmla="*/ f164 f82 1"/>
                <a:gd name="f201" fmla="*/ f165 f83 1"/>
                <a:gd name="f202" fmla="*/ f166 f82 1"/>
                <a:gd name="f203" fmla="*/ f167 f83 1"/>
                <a:gd name="f204" fmla="*/ f168 f82 1"/>
                <a:gd name="f205" fmla="*/ f169 f83 1"/>
                <a:gd name="f206" fmla="*/ f170 f82 1"/>
                <a:gd name="f207" fmla="*/ f171 f83 1"/>
                <a:gd name="f208" fmla="*/ f172 f82 1"/>
                <a:gd name="f209" fmla="*/ f173 f83 1"/>
                <a:gd name="f210" fmla="*/ f174 f82 1"/>
                <a:gd name="f211" fmla="*/ f175 f83 1"/>
                <a:gd name="f212" fmla="*/ f176 f82 1"/>
                <a:gd name="f213" fmla="*/ f177 f83 1"/>
                <a:gd name="f214" fmla="*/ f178 f82 1"/>
                <a:gd name="f215" fmla="*/ f179 f83 1"/>
                <a:gd name="f216" fmla="*/ f180 f82 1"/>
                <a:gd name="f217" fmla="*/ f181 f83 1"/>
                <a:gd name="f218" fmla="*/ f182 f82 1"/>
                <a:gd name="f219" fmla="*/ f183 f83 1"/>
                <a:gd name="f220" fmla="*/ f184 f82 1"/>
                <a:gd name="f221" fmla="*/ f185 f83 1"/>
                <a:gd name="f222" fmla="*/ f186 f82 1"/>
                <a:gd name="f223" fmla="*/ f187 f83 1"/>
                <a:gd name="f224" fmla="*/ f188 f82 1"/>
                <a:gd name="f225" fmla="*/ f189 f83 1"/>
                <a:gd name="f226" fmla="*/ f190 f82 1"/>
                <a:gd name="f227" fmla="*/ f191 f83 1"/>
                <a:gd name="f228" fmla="*/ f192 f83 1"/>
                <a:gd name="f229" fmla="*/ f193 f8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5">
                  <a:pos x="f198" y="f199"/>
                </a:cxn>
                <a:cxn ang="f125">
                  <a:pos x="f200" y="f201"/>
                </a:cxn>
                <a:cxn ang="f125">
                  <a:pos x="f202" y="f203"/>
                </a:cxn>
                <a:cxn ang="f125">
                  <a:pos x="f204" y="f205"/>
                </a:cxn>
                <a:cxn ang="f125">
                  <a:pos x="f206" y="f207"/>
                </a:cxn>
                <a:cxn ang="f125">
                  <a:pos x="f208" y="f209"/>
                </a:cxn>
                <a:cxn ang="f125">
                  <a:pos x="f210" y="f211"/>
                </a:cxn>
                <a:cxn ang="f125">
                  <a:pos x="f212" y="f213"/>
                </a:cxn>
                <a:cxn ang="f125">
                  <a:pos x="f214" y="f215"/>
                </a:cxn>
                <a:cxn ang="f125">
                  <a:pos x="f216" y="f217"/>
                </a:cxn>
                <a:cxn ang="f125">
                  <a:pos x="f218" y="f219"/>
                </a:cxn>
                <a:cxn ang="f125">
                  <a:pos x="f220" y="f221"/>
                </a:cxn>
                <a:cxn ang="f125">
                  <a:pos x="f222" y="f223"/>
                </a:cxn>
                <a:cxn ang="f125">
                  <a:pos x="f224" y="f225"/>
                </a:cxn>
                <a:cxn ang="f125">
                  <a:pos x="f226" y="f227"/>
                </a:cxn>
                <a:cxn ang="f125">
                  <a:pos x="f206" y="f228"/>
                </a:cxn>
                <a:cxn ang="f125">
                  <a:pos x="f206" y="f229"/>
                </a:cxn>
                <a:cxn ang="f125">
                  <a:pos x="f198" y="f199"/>
                </a:cxn>
              </a:cxnLst>
              <a:rect l="f194" t="f197" r="f195" b="f196"/>
              <a:pathLst>
                <a:path w="143" h="13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6" y="f16"/>
                    <a:pt x="f17" y="f18"/>
                    <a:pt x="f19" y="f20"/>
                  </a:cubicBezTo>
                  <a:cubicBezTo>
                    <a:pt x="f21" y="f22"/>
                    <a:pt x="f10" y="f23"/>
                    <a:pt x="f24" y="f25"/>
                  </a:cubicBezTo>
                  <a:cubicBezTo>
                    <a:pt x="f26" y="f27"/>
                    <a:pt x="f28" y="f29"/>
                    <a:pt x="f26" y="f30"/>
                  </a:cubicBezTo>
                  <a:cubicBezTo>
                    <a:pt x="f31" y="f32"/>
                    <a:pt x="f24" y="f7"/>
                    <a:pt x="f33" y="f34"/>
                  </a:cubicBezTo>
                  <a:cubicBezTo>
                    <a:pt x="f35" y="f36"/>
                    <a:pt x="f20" y="f37"/>
                    <a:pt x="f38" y="f39"/>
                  </a:cubicBezTo>
                  <a:cubicBezTo>
                    <a:pt x="f40" y="f41"/>
                    <a:pt x="f42" y="f37"/>
                    <a:pt x="f43" y="f12"/>
                  </a:cubicBezTo>
                  <a:cubicBezTo>
                    <a:pt x="f44" y="f45"/>
                    <a:pt x="f46" y="f45"/>
                    <a:pt x="f47" y="f21"/>
                  </a:cubicBezTo>
                  <a:cubicBezTo>
                    <a:pt x="f48" y="f49"/>
                    <a:pt x="f50" y="f33"/>
                    <a:pt x="f51" y="f52"/>
                  </a:cubicBezTo>
                  <a:cubicBezTo>
                    <a:pt x="f53" y="f54"/>
                    <a:pt x="f55" y="f54"/>
                    <a:pt x="f56" y="f57"/>
                  </a:cubicBezTo>
                  <a:cubicBezTo>
                    <a:pt x="f58" y="f59"/>
                    <a:pt x="f5" y="f60"/>
                    <a:pt x="f5" y="f61"/>
                  </a:cubicBezTo>
                  <a:cubicBezTo>
                    <a:pt x="f62" y="f63"/>
                    <a:pt x="f58" y="f38"/>
                    <a:pt x="f64" y="f65"/>
                  </a:cubicBezTo>
                  <a:cubicBezTo>
                    <a:pt x="f66" y="f67"/>
                    <a:pt x="f68" y="f47"/>
                    <a:pt x="f69" y="f46"/>
                  </a:cubicBezTo>
                  <a:cubicBezTo>
                    <a:pt x="f42" y="f70"/>
                    <a:pt x="f71" y="f72"/>
                    <a:pt x="f20" y="f73"/>
                  </a:cubicBezTo>
                  <a:cubicBezTo>
                    <a:pt x="f74" y="f5"/>
                    <a:pt x="f8" y="f75"/>
                    <a:pt x="f26" y="f55"/>
                  </a:cubicBezTo>
                  <a:cubicBezTo>
                    <a:pt x="f10" y="f76"/>
                    <a:pt x="f10" y="f77"/>
                    <a:pt x="f26" y="f78"/>
                  </a:cubicBezTo>
                  <a:cubicBezTo>
                    <a:pt x="f31" y="f79"/>
                    <a:pt x="f49" y="f80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C606C79F-AF19-C6B5-BC66-6CC544CFEDF7}"/>
                </a:ext>
              </a:extLst>
            </p:cNvPr>
            <p:cNvSpPr/>
            <p:nvPr/>
          </p:nvSpPr>
          <p:spPr>
            <a:xfrm>
              <a:off x="5516566" y="2165354"/>
              <a:ext cx="88897" cy="873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"/>
                <a:gd name="f7" fmla="val 49"/>
                <a:gd name="f8" fmla="val 25"/>
                <a:gd name="f9" fmla="val 38"/>
                <a:gd name="f10" fmla="val 11"/>
                <a:gd name="f11" fmla="val 24"/>
                <a:gd name="f12" fmla="val 37"/>
                <a:gd name="f13" fmla="val 12"/>
                <a:gd name="f14" fmla="val 1"/>
                <a:gd name="f15" fmla="+- 0 0 -90"/>
                <a:gd name="f16" fmla="*/ f3 1 50"/>
                <a:gd name="f17" fmla="*/ f4 1 49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50"/>
                <a:gd name="f26" fmla="*/ f22 1 49"/>
                <a:gd name="f27" fmla="*/ 25 f23 1"/>
                <a:gd name="f28" fmla="*/ 0 f22 1"/>
                <a:gd name="f29" fmla="*/ 49 f23 1"/>
                <a:gd name="f30" fmla="*/ 24 f22 1"/>
                <a:gd name="f31" fmla="*/ 49 f22 1"/>
                <a:gd name="f32" fmla="*/ 1 f23 1"/>
                <a:gd name="f33" fmla="*/ 25 f22 1"/>
                <a:gd name="f34" fmla="+- f24 0 f1"/>
                <a:gd name="f35" fmla="*/ f27 1 50"/>
                <a:gd name="f36" fmla="*/ f28 1 49"/>
                <a:gd name="f37" fmla="*/ f29 1 50"/>
                <a:gd name="f38" fmla="*/ f30 1 49"/>
                <a:gd name="f39" fmla="*/ f31 1 49"/>
                <a:gd name="f40" fmla="*/ f32 1 50"/>
                <a:gd name="f41" fmla="*/ f33 1 49"/>
                <a:gd name="f42" fmla="*/ 0 1 f25"/>
                <a:gd name="f43" fmla="*/ f19 1 f25"/>
                <a:gd name="f44" fmla="*/ 0 1 f26"/>
                <a:gd name="f45" fmla="*/ f20 1 f26"/>
                <a:gd name="f46" fmla="*/ f35 1 f25"/>
                <a:gd name="f47" fmla="*/ f36 1 f26"/>
                <a:gd name="f48" fmla="*/ f37 1 f25"/>
                <a:gd name="f49" fmla="*/ f38 1 f26"/>
                <a:gd name="f50" fmla="*/ f39 1 f26"/>
                <a:gd name="f51" fmla="*/ f40 1 f25"/>
                <a:gd name="f52" fmla="*/ f41 1 f26"/>
                <a:gd name="f53" fmla="*/ f42 f16 1"/>
                <a:gd name="f54" fmla="*/ f43 f16 1"/>
                <a:gd name="f55" fmla="*/ f45 f17 1"/>
                <a:gd name="f56" fmla="*/ f44 f17 1"/>
                <a:gd name="f57" fmla="*/ f46 f16 1"/>
                <a:gd name="f58" fmla="*/ f47 f17 1"/>
                <a:gd name="f59" fmla="*/ f48 f16 1"/>
                <a:gd name="f60" fmla="*/ f49 f17 1"/>
                <a:gd name="f61" fmla="*/ f50 f17 1"/>
                <a:gd name="f62" fmla="*/ f51 f16 1"/>
                <a:gd name="f63" fmla="*/ f52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7" y="f58"/>
                </a:cxn>
                <a:cxn ang="f34">
                  <a:pos x="f59" y="f60"/>
                </a:cxn>
                <a:cxn ang="f34">
                  <a:pos x="f57" y="f61"/>
                </a:cxn>
                <a:cxn ang="f34">
                  <a:pos x="f62" y="f63"/>
                </a:cxn>
                <a:cxn ang="f34">
                  <a:pos x="f57" y="f58"/>
                </a:cxn>
              </a:cxnLst>
              <a:rect l="f53" t="f56" r="f54" b="f55"/>
              <a:pathLst>
                <a:path w="50" h="49">
                  <a:moveTo>
                    <a:pt x="f8" y="f5"/>
                  </a:moveTo>
                  <a:cubicBezTo>
                    <a:pt x="f9" y="f5"/>
                    <a:pt x="f7" y="f10"/>
                    <a:pt x="f7" y="f11"/>
                  </a:cubicBezTo>
                  <a:cubicBezTo>
                    <a:pt x="f6" y="f12"/>
                    <a:pt x="f9" y="f7"/>
                    <a:pt x="f8" y="f7"/>
                  </a:cubicBezTo>
                  <a:cubicBezTo>
                    <a:pt x="f13" y="f7"/>
                    <a:pt x="f14" y="f9"/>
                    <a:pt x="f14" y="f8"/>
                  </a:cubicBezTo>
                  <a:cubicBezTo>
                    <a:pt x="f5" y="f10"/>
                    <a:pt x="f10" y="f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663AC3F0-F99B-C786-98B0-5BB44AC87961}"/>
                </a:ext>
              </a:extLst>
            </p:cNvPr>
            <p:cNvSpPr/>
            <p:nvPr/>
          </p:nvSpPr>
          <p:spPr>
            <a:xfrm>
              <a:off x="5402266" y="2338385"/>
              <a:ext cx="87316" cy="873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"/>
                <a:gd name="f7" fmla="val 24"/>
                <a:gd name="f8" fmla="val 11"/>
                <a:gd name="f9" fmla="val 38"/>
                <a:gd name="f10" fmla="val 25"/>
                <a:gd name="f11" fmla="+- 0 0 -90"/>
                <a:gd name="f12" fmla="*/ f3 1 49"/>
                <a:gd name="f13" fmla="*/ f4 1 49"/>
                <a:gd name="f14" fmla="val f5"/>
                <a:gd name="f15" fmla="val f6"/>
                <a:gd name="f16" fmla="*/ f11 f0 1"/>
                <a:gd name="f17" fmla="+- f15 0 f14"/>
                <a:gd name="f18" fmla="*/ f16 1 f2"/>
                <a:gd name="f19" fmla="*/ f17 1 49"/>
                <a:gd name="f20" fmla="*/ 0 f17 1"/>
                <a:gd name="f21" fmla="*/ 24 f17 1"/>
                <a:gd name="f22" fmla="*/ 49 f17 1"/>
                <a:gd name="f23" fmla="*/ 25 f17 1"/>
                <a:gd name="f24" fmla="+- f18 0 f1"/>
                <a:gd name="f25" fmla="*/ f20 1 49"/>
                <a:gd name="f26" fmla="*/ f21 1 49"/>
                <a:gd name="f27" fmla="*/ f22 1 49"/>
                <a:gd name="f28" fmla="*/ f23 1 49"/>
                <a:gd name="f29" fmla="*/ 0 1 f19"/>
                <a:gd name="f30" fmla="*/ f15 1 f19"/>
                <a:gd name="f31" fmla="*/ f25 1 f19"/>
                <a:gd name="f32" fmla="*/ f26 1 f19"/>
                <a:gd name="f33" fmla="*/ f27 1 f19"/>
                <a:gd name="f34" fmla="*/ f28 1 f19"/>
                <a:gd name="f35" fmla="*/ f29 f12 1"/>
                <a:gd name="f36" fmla="*/ f30 f12 1"/>
                <a:gd name="f37" fmla="*/ f30 f13 1"/>
                <a:gd name="f38" fmla="*/ f29 f13 1"/>
                <a:gd name="f39" fmla="*/ f31 f12 1"/>
                <a:gd name="f40" fmla="*/ f32 f13 1"/>
                <a:gd name="f41" fmla="*/ f32 f12 1"/>
                <a:gd name="f42" fmla="*/ f31 f13 1"/>
                <a:gd name="f43" fmla="*/ f33 f12 1"/>
                <a:gd name="f44" fmla="*/ f34 f13 1"/>
                <a:gd name="f45" fmla="*/ f3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39" y="f40"/>
                </a:cxn>
                <a:cxn ang="f24">
                  <a:pos x="f41" y="f42"/>
                </a:cxn>
                <a:cxn ang="f24">
                  <a:pos x="f43" y="f44"/>
                </a:cxn>
                <a:cxn ang="f24">
                  <a:pos x="f41" y="f45"/>
                </a:cxn>
                <a:cxn ang="f24">
                  <a:pos x="f39" y="f40"/>
                </a:cxn>
              </a:cxnLst>
              <a:rect l="f35" t="f38" r="f36" b="f37"/>
              <a:pathLst>
                <a:path w="49" h="49">
                  <a:moveTo>
                    <a:pt x="f5" y="f7"/>
                  </a:moveTo>
                  <a:cubicBezTo>
                    <a:pt x="f5" y="f8"/>
                    <a:pt x="f8" y="f5"/>
                    <a:pt x="f7" y="f5"/>
                  </a:cubicBezTo>
                  <a:cubicBezTo>
                    <a:pt x="f9" y="f5"/>
                    <a:pt x="f6" y="f8"/>
                    <a:pt x="f6" y="f10"/>
                  </a:cubicBezTo>
                  <a:cubicBezTo>
                    <a:pt x="f6" y="f9"/>
                    <a:pt x="f9" y="f6"/>
                    <a:pt x="f7" y="f6"/>
                  </a:cubicBezTo>
                  <a:cubicBezTo>
                    <a:pt x="f8" y="f6"/>
                    <a:pt x="f5" y="f9"/>
                    <a:pt x="f5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4DF1C41F-8030-B00B-CD93-D36C4ED63E85}"/>
                </a:ext>
              </a:extLst>
            </p:cNvPr>
            <p:cNvSpPr/>
            <p:nvPr/>
          </p:nvSpPr>
          <p:spPr>
            <a:xfrm>
              <a:off x="5402266" y="2165354"/>
              <a:ext cx="87316" cy="873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"/>
                <a:gd name="f7" fmla="val 24"/>
                <a:gd name="f8" fmla="val 11"/>
                <a:gd name="f9" fmla="val 38"/>
                <a:gd name="f10" fmla="val 25"/>
                <a:gd name="f11" fmla="+- 0 0 -90"/>
                <a:gd name="f12" fmla="*/ f3 1 49"/>
                <a:gd name="f13" fmla="*/ f4 1 49"/>
                <a:gd name="f14" fmla="val f5"/>
                <a:gd name="f15" fmla="val f6"/>
                <a:gd name="f16" fmla="*/ f11 f0 1"/>
                <a:gd name="f17" fmla="+- f15 0 f14"/>
                <a:gd name="f18" fmla="*/ f16 1 f2"/>
                <a:gd name="f19" fmla="*/ f17 1 49"/>
                <a:gd name="f20" fmla="*/ 0 f17 1"/>
                <a:gd name="f21" fmla="*/ 24 f17 1"/>
                <a:gd name="f22" fmla="*/ 49 f17 1"/>
                <a:gd name="f23" fmla="*/ 25 f17 1"/>
                <a:gd name="f24" fmla="+- f18 0 f1"/>
                <a:gd name="f25" fmla="*/ f20 1 49"/>
                <a:gd name="f26" fmla="*/ f21 1 49"/>
                <a:gd name="f27" fmla="*/ f22 1 49"/>
                <a:gd name="f28" fmla="*/ f23 1 49"/>
                <a:gd name="f29" fmla="*/ 0 1 f19"/>
                <a:gd name="f30" fmla="*/ f15 1 f19"/>
                <a:gd name="f31" fmla="*/ f25 1 f19"/>
                <a:gd name="f32" fmla="*/ f26 1 f19"/>
                <a:gd name="f33" fmla="*/ f27 1 f19"/>
                <a:gd name="f34" fmla="*/ f28 1 f19"/>
                <a:gd name="f35" fmla="*/ f29 f12 1"/>
                <a:gd name="f36" fmla="*/ f30 f12 1"/>
                <a:gd name="f37" fmla="*/ f30 f13 1"/>
                <a:gd name="f38" fmla="*/ f29 f13 1"/>
                <a:gd name="f39" fmla="*/ f31 f12 1"/>
                <a:gd name="f40" fmla="*/ f32 f13 1"/>
                <a:gd name="f41" fmla="*/ f32 f12 1"/>
                <a:gd name="f42" fmla="*/ f31 f13 1"/>
                <a:gd name="f43" fmla="*/ f33 f12 1"/>
                <a:gd name="f44" fmla="*/ f34 f13 1"/>
                <a:gd name="f45" fmla="*/ f3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39" y="f40"/>
                </a:cxn>
                <a:cxn ang="f24">
                  <a:pos x="f41" y="f42"/>
                </a:cxn>
                <a:cxn ang="f24">
                  <a:pos x="f43" y="f44"/>
                </a:cxn>
                <a:cxn ang="f24">
                  <a:pos x="f41" y="f45"/>
                </a:cxn>
                <a:cxn ang="f24">
                  <a:pos x="f39" y="f40"/>
                </a:cxn>
              </a:cxnLst>
              <a:rect l="f35" t="f38" r="f36" b="f37"/>
              <a:pathLst>
                <a:path w="49" h="49">
                  <a:moveTo>
                    <a:pt x="f5" y="f7"/>
                  </a:moveTo>
                  <a:cubicBezTo>
                    <a:pt x="f5" y="f8"/>
                    <a:pt x="f8" y="f5"/>
                    <a:pt x="f7" y="f5"/>
                  </a:cubicBezTo>
                  <a:cubicBezTo>
                    <a:pt x="f9" y="f5"/>
                    <a:pt x="f6" y="f8"/>
                    <a:pt x="f6" y="f10"/>
                  </a:cubicBezTo>
                  <a:cubicBezTo>
                    <a:pt x="f6" y="f9"/>
                    <a:pt x="f9" y="f6"/>
                    <a:pt x="f7" y="f6"/>
                  </a:cubicBezTo>
                  <a:cubicBezTo>
                    <a:pt x="f8" y="f6"/>
                    <a:pt x="f5" y="f9"/>
                    <a:pt x="f5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985C7354-D0C5-CA0B-6BEB-4B7F4ADB8C01}"/>
                </a:ext>
              </a:extLst>
            </p:cNvPr>
            <p:cNvSpPr/>
            <p:nvPr/>
          </p:nvSpPr>
          <p:spPr>
            <a:xfrm>
              <a:off x="5459416" y="2251079"/>
              <a:ext cx="87316" cy="873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"/>
                <a:gd name="f7" fmla="val 24"/>
                <a:gd name="f8" fmla="val 11"/>
                <a:gd name="f9" fmla="val 38"/>
                <a:gd name="f10" fmla="val 25"/>
                <a:gd name="f11" fmla="val 1"/>
                <a:gd name="f12" fmla="+- 0 0 -90"/>
                <a:gd name="f13" fmla="*/ f3 1 49"/>
                <a:gd name="f14" fmla="*/ f4 1 49"/>
                <a:gd name="f15" fmla="val f5"/>
                <a:gd name="f16" fmla="val f6"/>
                <a:gd name="f17" fmla="*/ f12 f0 1"/>
                <a:gd name="f18" fmla="+- f16 0 f15"/>
                <a:gd name="f19" fmla="*/ f17 1 f2"/>
                <a:gd name="f20" fmla="*/ f18 1 49"/>
                <a:gd name="f21" fmla="*/ 24 f18 1"/>
                <a:gd name="f22" fmla="*/ 49 f18 1"/>
                <a:gd name="f23" fmla="*/ 0 f18 1"/>
                <a:gd name="f24" fmla="*/ 25 f18 1"/>
                <a:gd name="f25" fmla="*/ 1 f18 1"/>
                <a:gd name="f26" fmla="+- f19 0 f1"/>
                <a:gd name="f27" fmla="*/ f21 1 49"/>
                <a:gd name="f28" fmla="*/ f22 1 49"/>
                <a:gd name="f29" fmla="*/ f23 1 49"/>
                <a:gd name="f30" fmla="*/ f24 1 49"/>
                <a:gd name="f31" fmla="*/ f25 1 49"/>
                <a:gd name="f32" fmla="*/ 0 1 f20"/>
                <a:gd name="f33" fmla="*/ f16 1 f20"/>
                <a:gd name="f34" fmla="*/ f27 1 f20"/>
                <a:gd name="f35" fmla="*/ f28 1 f20"/>
                <a:gd name="f36" fmla="*/ f29 1 f20"/>
                <a:gd name="f37" fmla="*/ f30 1 f20"/>
                <a:gd name="f38" fmla="*/ f31 1 f20"/>
                <a:gd name="f39" fmla="*/ f32 f13 1"/>
                <a:gd name="f40" fmla="*/ f33 f13 1"/>
                <a:gd name="f41" fmla="*/ f33 f14 1"/>
                <a:gd name="f42" fmla="*/ f32 f14 1"/>
                <a:gd name="f43" fmla="*/ f34 f13 1"/>
                <a:gd name="f44" fmla="*/ f35 f14 1"/>
                <a:gd name="f45" fmla="*/ f36 f13 1"/>
                <a:gd name="f46" fmla="*/ f37 f14 1"/>
                <a:gd name="f47" fmla="*/ f37 f13 1"/>
                <a:gd name="f48" fmla="*/ f38 f14 1"/>
                <a:gd name="f49" fmla="*/ f35 f13 1"/>
                <a:gd name="f50" fmla="*/ f3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3" y="f44"/>
                </a:cxn>
                <a:cxn ang="f26">
                  <a:pos x="f45" y="f46"/>
                </a:cxn>
                <a:cxn ang="f26">
                  <a:pos x="f47" y="f48"/>
                </a:cxn>
                <a:cxn ang="f26">
                  <a:pos x="f49" y="f50"/>
                </a:cxn>
                <a:cxn ang="f26">
                  <a:pos x="f43" y="f44"/>
                </a:cxn>
              </a:cxnLst>
              <a:rect l="f39" t="f42" r="f40" b="f41"/>
              <a:pathLst>
                <a:path w="49" h="49">
                  <a:moveTo>
                    <a:pt x="f7" y="f6"/>
                  </a:moveTo>
                  <a:cubicBezTo>
                    <a:pt x="f8" y="f6"/>
                    <a:pt x="f5" y="f9"/>
                    <a:pt x="f5" y="f10"/>
                  </a:cubicBezTo>
                  <a:cubicBezTo>
                    <a:pt x="f5" y="f8"/>
                    <a:pt x="f8" y="f5"/>
                    <a:pt x="f10" y="f11"/>
                  </a:cubicBezTo>
                  <a:cubicBezTo>
                    <a:pt x="f9" y="f11"/>
                    <a:pt x="f6" y="f8"/>
                    <a:pt x="f6" y="f7"/>
                  </a:cubicBezTo>
                  <a:cubicBezTo>
                    <a:pt x="f6" y="f9"/>
                    <a:pt x="f9" y="f6"/>
                    <a:pt x="f7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6268B4DC-620C-59ED-1801-35C0704F3304}"/>
                </a:ext>
              </a:extLst>
            </p:cNvPr>
            <p:cNvSpPr/>
            <p:nvPr/>
          </p:nvSpPr>
          <p:spPr>
            <a:xfrm>
              <a:off x="5286375" y="2165354"/>
              <a:ext cx="87316" cy="873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8"/>
                <a:gd name="f7" fmla="val 49"/>
                <a:gd name="f8" fmla="val 24"/>
                <a:gd name="f9" fmla="val 38"/>
                <a:gd name="f10" fmla="val 11"/>
                <a:gd name="f11" fmla="val 26"/>
                <a:gd name="f12" fmla="val 37"/>
                <a:gd name="f13" fmla="val 25"/>
                <a:gd name="f14" fmla="val 10"/>
                <a:gd name="f15" fmla="+- 0 0 -90"/>
                <a:gd name="f16" fmla="*/ f3 1 48"/>
                <a:gd name="f17" fmla="*/ f4 1 49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48"/>
                <a:gd name="f26" fmla="*/ f22 1 49"/>
                <a:gd name="f27" fmla="*/ 24 f23 1"/>
                <a:gd name="f28" fmla="*/ 0 f22 1"/>
                <a:gd name="f29" fmla="*/ 48 f23 1"/>
                <a:gd name="f30" fmla="*/ 26 f22 1"/>
                <a:gd name="f31" fmla="*/ 49 f22 1"/>
                <a:gd name="f32" fmla="*/ 0 f23 1"/>
                <a:gd name="f33" fmla="*/ 25 f22 1"/>
                <a:gd name="f34" fmla="+- f24 0 f1"/>
                <a:gd name="f35" fmla="*/ f27 1 48"/>
                <a:gd name="f36" fmla="*/ f28 1 49"/>
                <a:gd name="f37" fmla="*/ f29 1 48"/>
                <a:gd name="f38" fmla="*/ f30 1 49"/>
                <a:gd name="f39" fmla="*/ f31 1 49"/>
                <a:gd name="f40" fmla="*/ f32 1 48"/>
                <a:gd name="f41" fmla="*/ f33 1 49"/>
                <a:gd name="f42" fmla="*/ 0 1 f25"/>
                <a:gd name="f43" fmla="*/ f19 1 f25"/>
                <a:gd name="f44" fmla="*/ 0 1 f26"/>
                <a:gd name="f45" fmla="*/ f20 1 f26"/>
                <a:gd name="f46" fmla="*/ f35 1 f25"/>
                <a:gd name="f47" fmla="*/ f36 1 f26"/>
                <a:gd name="f48" fmla="*/ f37 1 f25"/>
                <a:gd name="f49" fmla="*/ f38 1 f26"/>
                <a:gd name="f50" fmla="*/ f39 1 f26"/>
                <a:gd name="f51" fmla="*/ f40 1 f25"/>
                <a:gd name="f52" fmla="*/ f41 1 f26"/>
                <a:gd name="f53" fmla="*/ f42 f16 1"/>
                <a:gd name="f54" fmla="*/ f43 f16 1"/>
                <a:gd name="f55" fmla="*/ f45 f17 1"/>
                <a:gd name="f56" fmla="*/ f44 f17 1"/>
                <a:gd name="f57" fmla="*/ f46 f16 1"/>
                <a:gd name="f58" fmla="*/ f47 f17 1"/>
                <a:gd name="f59" fmla="*/ f48 f16 1"/>
                <a:gd name="f60" fmla="*/ f49 f17 1"/>
                <a:gd name="f61" fmla="*/ f50 f17 1"/>
                <a:gd name="f62" fmla="*/ f51 f16 1"/>
                <a:gd name="f63" fmla="*/ f52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7" y="f58"/>
                </a:cxn>
                <a:cxn ang="f34">
                  <a:pos x="f59" y="f60"/>
                </a:cxn>
                <a:cxn ang="f34">
                  <a:pos x="f57" y="f61"/>
                </a:cxn>
                <a:cxn ang="f34">
                  <a:pos x="f62" y="f63"/>
                </a:cxn>
                <a:cxn ang="f34">
                  <a:pos x="f57" y="f58"/>
                </a:cxn>
              </a:cxnLst>
              <a:rect l="f53" t="f56" r="f54" b="f55"/>
              <a:pathLst>
                <a:path w="48" h="49">
                  <a:moveTo>
                    <a:pt x="f8" y="f5"/>
                  </a:moveTo>
                  <a:cubicBezTo>
                    <a:pt x="f9" y="f5"/>
                    <a:pt x="f6" y="f10"/>
                    <a:pt x="f6" y="f11"/>
                  </a:cubicBezTo>
                  <a:cubicBezTo>
                    <a:pt x="f6" y="f9"/>
                    <a:pt x="f12" y="f7"/>
                    <a:pt x="f8" y="f7"/>
                  </a:cubicBezTo>
                  <a:cubicBezTo>
                    <a:pt x="f10" y="f7"/>
                    <a:pt x="f5" y="f9"/>
                    <a:pt x="f5" y="f13"/>
                  </a:cubicBezTo>
                  <a:cubicBezTo>
                    <a:pt x="f5" y="f10"/>
                    <a:pt x="f14" y="f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7B6BEEF4-12E2-332A-6A97-910A43198BE2}"/>
                </a:ext>
              </a:extLst>
            </p:cNvPr>
            <p:cNvSpPr/>
            <p:nvPr/>
          </p:nvSpPr>
          <p:spPr>
            <a:xfrm>
              <a:off x="5343525" y="2252660"/>
              <a:ext cx="88897" cy="857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9"/>
                <a:gd name="f7" fmla="val 48"/>
                <a:gd name="f8" fmla="val 23"/>
                <a:gd name="f9" fmla="val 10"/>
                <a:gd name="f10" fmla="val 11"/>
                <a:gd name="f11" fmla="val 24"/>
                <a:gd name="f12" fmla="val 38"/>
                <a:gd name="f13" fmla="val 37"/>
                <a:gd name="f14" fmla="val 25"/>
                <a:gd name="f15" fmla="+- 0 0 -90"/>
                <a:gd name="f16" fmla="*/ f3 1 49"/>
                <a:gd name="f17" fmla="*/ f4 1 48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49"/>
                <a:gd name="f26" fmla="*/ f22 1 48"/>
                <a:gd name="f27" fmla="*/ 0 f23 1"/>
                <a:gd name="f28" fmla="*/ 23 f22 1"/>
                <a:gd name="f29" fmla="*/ 24 f23 1"/>
                <a:gd name="f30" fmla="*/ 0 f22 1"/>
                <a:gd name="f31" fmla="*/ 49 f23 1"/>
                <a:gd name="f32" fmla="*/ 24 f22 1"/>
                <a:gd name="f33" fmla="*/ 25 f23 1"/>
                <a:gd name="f34" fmla="*/ 48 f22 1"/>
                <a:gd name="f35" fmla="+- f24 0 f1"/>
                <a:gd name="f36" fmla="*/ f27 1 49"/>
                <a:gd name="f37" fmla="*/ f28 1 48"/>
                <a:gd name="f38" fmla="*/ f29 1 49"/>
                <a:gd name="f39" fmla="*/ f30 1 48"/>
                <a:gd name="f40" fmla="*/ f31 1 49"/>
                <a:gd name="f41" fmla="*/ f32 1 48"/>
                <a:gd name="f42" fmla="*/ f33 1 49"/>
                <a:gd name="f43" fmla="*/ f34 1 48"/>
                <a:gd name="f44" fmla="*/ 0 1 f25"/>
                <a:gd name="f45" fmla="*/ f19 1 f25"/>
                <a:gd name="f46" fmla="*/ 0 1 f26"/>
                <a:gd name="f47" fmla="*/ f20 1 f26"/>
                <a:gd name="f48" fmla="*/ f36 1 f25"/>
                <a:gd name="f49" fmla="*/ f37 1 f26"/>
                <a:gd name="f50" fmla="*/ f38 1 f25"/>
                <a:gd name="f51" fmla="*/ f39 1 f26"/>
                <a:gd name="f52" fmla="*/ f40 1 f25"/>
                <a:gd name="f53" fmla="*/ f41 1 f26"/>
                <a:gd name="f54" fmla="*/ f42 1 f25"/>
                <a:gd name="f55" fmla="*/ f43 1 f26"/>
                <a:gd name="f56" fmla="*/ f44 f16 1"/>
                <a:gd name="f57" fmla="*/ f45 f16 1"/>
                <a:gd name="f58" fmla="*/ f47 f17 1"/>
                <a:gd name="f59" fmla="*/ f46 f17 1"/>
                <a:gd name="f60" fmla="*/ f48 f16 1"/>
                <a:gd name="f61" fmla="*/ f49 f17 1"/>
                <a:gd name="f62" fmla="*/ f50 f16 1"/>
                <a:gd name="f63" fmla="*/ f51 f17 1"/>
                <a:gd name="f64" fmla="*/ f52 f16 1"/>
                <a:gd name="f65" fmla="*/ f53 f17 1"/>
                <a:gd name="f66" fmla="*/ f54 f16 1"/>
                <a:gd name="f67" fmla="*/ f55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60" y="f61"/>
                </a:cxn>
                <a:cxn ang="f35">
                  <a:pos x="f62" y="f63"/>
                </a:cxn>
                <a:cxn ang="f35">
                  <a:pos x="f64" y="f65"/>
                </a:cxn>
                <a:cxn ang="f35">
                  <a:pos x="f66" y="f67"/>
                </a:cxn>
                <a:cxn ang="f35">
                  <a:pos x="f60" y="f61"/>
                </a:cxn>
              </a:cxnLst>
              <a:rect l="f56" t="f59" r="f57" b="f58"/>
              <a:pathLst>
                <a:path w="49" h="48">
                  <a:moveTo>
                    <a:pt x="f5" y="f8"/>
                  </a:moveTo>
                  <a:cubicBezTo>
                    <a:pt x="f5" y="f9"/>
                    <a:pt x="f10" y="f5"/>
                    <a:pt x="f11" y="f5"/>
                  </a:cubicBezTo>
                  <a:cubicBezTo>
                    <a:pt x="f12" y="f5"/>
                    <a:pt x="f7" y="f9"/>
                    <a:pt x="f6" y="f11"/>
                  </a:cubicBezTo>
                  <a:cubicBezTo>
                    <a:pt x="f6" y="f13"/>
                    <a:pt x="f12" y="f7"/>
                    <a:pt x="f14" y="f7"/>
                  </a:cubicBezTo>
                  <a:cubicBezTo>
                    <a:pt x="f10" y="f7"/>
                    <a:pt x="f5" y="f13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Freeform 38">
              <a:extLst>
                <a:ext uri="{FF2B5EF4-FFF2-40B4-BE49-F238E27FC236}">
                  <a16:creationId xmlns:a16="http://schemas.microsoft.com/office/drawing/2014/main" id="{3300C2D2-AB68-E635-1993-323229EBDDFD}"/>
                </a:ext>
              </a:extLst>
            </p:cNvPr>
            <p:cNvSpPr/>
            <p:nvPr/>
          </p:nvSpPr>
          <p:spPr>
            <a:xfrm>
              <a:off x="5227633" y="2103440"/>
              <a:ext cx="92070" cy="65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1"/>
                <a:gd name="f7" fmla="val 36"/>
                <a:gd name="f8" fmla="val 46"/>
                <a:gd name="f9" fmla="val 9"/>
                <a:gd name="f10" fmla="val 50"/>
                <a:gd name="f11" fmla="val 19"/>
                <a:gd name="f12" fmla="val 43"/>
                <a:gd name="f13" fmla="val 26"/>
                <a:gd name="f14" fmla="val 34"/>
                <a:gd name="f15" fmla="val 25"/>
                <a:gd name="f16" fmla="val 16"/>
                <a:gd name="f17" fmla="val 32"/>
                <a:gd name="f18" fmla="val 7"/>
                <a:gd name="f19" fmla="val 29"/>
                <a:gd name="f20" fmla="val 1"/>
                <a:gd name="f21" fmla="val 3"/>
                <a:gd name="f22" fmla="val 4"/>
                <a:gd name="f23" fmla="val 18"/>
                <a:gd name="f24" fmla="val 2"/>
                <a:gd name="f25" fmla="+- 0 0 -90"/>
                <a:gd name="f26" fmla="*/ f3 1 51"/>
                <a:gd name="f27" fmla="*/ f4 1 36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51"/>
                <a:gd name="f36" fmla="*/ f32 1 36"/>
                <a:gd name="f37" fmla="*/ 46 f33 1"/>
                <a:gd name="f38" fmla="*/ 0 f32 1"/>
                <a:gd name="f39" fmla="*/ 43 f33 1"/>
                <a:gd name="f40" fmla="*/ 26 f32 1"/>
                <a:gd name="f41" fmla="*/ 16 f33 1"/>
                <a:gd name="f42" fmla="*/ 32 f32 1"/>
                <a:gd name="f43" fmla="*/ 1 f33 1"/>
                <a:gd name="f44" fmla="*/ 9 f32 1"/>
                <a:gd name="f45" fmla="*/ 4 f33 1"/>
                <a:gd name="f46" fmla="*/ 4 f32 1"/>
                <a:gd name="f47" fmla="+- f34 0 f1"/>
                <a:gd name="f48" fmla="*/ f37 1 51"/>
                <a:gd name="f49" fmla="*/ f38 1 36"/>
                <a:gd name="f50" fmla="*/ f39 1 51"/>
                <a:gd name="f51" fmla="*/ f40 1 36"/>
                <a:gd name="f52" fmla="*/ f41 1 51"/>
                <a:gd name="f53" fmla="*/ f42 1 36"/>
                <a:gd name="f54" fmla="*/ f43 1 51"/>
                <a:gd name="f55" fmla="*/ f44 1 36"/>
                <a:gd name="f56" fmla="*/ f45 1 51"/>
                <a:gd name="f57" fmla="*/ f46 1 36"/>
                <a:gd name="f58" fmla="*/ 0 1 f35"/>
                <a:gd name="f59" fmla="*/ f29 1 f35"/>
                <a:gd name="f60" fmla="*/ 0 1 f36"/>
                <a:gd name="f61" fmla="*/ f30 1 f36"/>
                <a:gd name="f62" fmla="*/ f48 1 f35"/>
                <a:gd name="f63" fmla="*/ f49 1 f36"/>
                <a:gd name="f64" fmla="*/ f50 1 f35"/>
                <a:gd name="f65" fmla="*/ f51 1 f36"/>
                <a:gd name="f66" fmla="*/ f52 1 f35"/>
                <a:gd name="f67" fmla="*/ f53 1 f36"/>
                <a:gd name="f68" fmla="*/ f54 1 f35"/>
                <a:gd name="f69" fmla="*/ f55 1 f36"/>
                <a:gd name="f70" fmla="*/ f56 1 f35"/>
                <a:gd name="f71" fmla="*/ f57 1 f36"/>
                <a:gd name="f72" fmla="*/ f58 f26 1"/>
                <a:gd name="f73" fmla="*/ f59 f26 1"/>
                <a:gd name="f74" fmla="*/ f61 f27 1"/>
                <a:gd name="f75" fmla="*/ f60 f27 1"/>
                <a:gd name="f76" fmla="*/ f62 f26 1"/>
                <a:gd name="f77" fmla="*/ f63 f27 1"/>
                <a:gd name="f78" fmla="*/ f64 f26 1"/>
                <a:gd name="f79" fmla="*/ f65 f27 1"/>
                <a:gd name="f80" fmla="*/ f66 f26 1"/>
                <a:gd name="f81" fmla="*/ f67 f27 1"/>
                <a:gd name="f82" fmla="*/ f68 f26 1"/>
                <a:gd name="f83" fmla="*/ f69 f27 1"/>
                <a:gd name="f84" fmla="*/ f70 f26 1"/>
                <a:gd name="f85" fmla="*/ f71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76" y="f77"/>
                </a:cxn>
                <a:cxn ang="f47">
                  <a:pos x="f78" y="f79"/>
                </a:cxn>
                <a:cxn ang="f47">
                  <a:pos x="f80" y="f81"/>
                </a:cxn>
                <a:cxn ang="f47">
                  <a:pos x="f82" y="f83"/>
                </a:cxn>
                <a:cxn ang="f47">
                  <a:pos x="f84" y="f85"/>
                </a:cxn>
                <a:cxn ang="f47">
                  <a:pos x="f76" y="f77"/>
                </a:cxn>
              </a:cxnLst>
              <a:rect l="f72" t="f75" r="f73" b="f74"/>
              <a:pathLst>
                <a:path w="51" h="36">
                  <a:moveTo>
                    <a:pt x="f8" y="f5"/>
                  </a:moveTo>
                  <a:cubicBezTo>
                    <a:pt x="f6" y="f9"/>
                    <a:pt x="f10" y="f11"/>
                    <a:pt x="f12" y="f13"/>
                  </a:cubicBezTo>
                  <a:cubicBezTo>
                    <a:pt x="f7" y="f14"/>
                    <a:pt x="f15" y="f7"/>
                    <a:pt x="f16" y="f17"/>
                  </a:cubicBezTo>
                  <a:cubicBezTo>
                    <a:pt x="f18" y="f19"/>
                    <a:pt x="f5" y="f11"/>
                    <a:pt x="f20" y="f9"/>
                  </a:cubicBezTo>
                  <a:cubicBezTo>
                    <a:pt x="f20" y="f18"/>
                    <a:pt x="f21" y="f22"/>
                    <a:pt x="f22" y="f22"/>
                  </a:cubicBezTo>
                  <a:cubicBezTo>
                    <a:pt x="f23" y="f24"/>
                    <a:pt x="f17" y="f20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Freeform 39">
              <a:extLst>
                <a:ext uri="{FF2B5EF4-FFF2-40B4-BE49-F238E27FC236}">
                  <a16:creationId xmlns:a16="http://schemas.microsoft.com/office/drawing/2014/main" id="{B47ADB5D-048C-2D43-A8AC-6A60BC12A684}"/>
                </a:ext>
              </a:extLst>
            </p:cNvPr>
            <p:cNvSpPr/>
            <p:nvPr/>
          </p:nvSpPr>
          <p:spPr>
            <a:xfrm>
              <a:off x="5457825" y="2106613"/>
              <a:ext cx="88897" cy="6191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"/>
                <a:gd name="f7" fmla="val 34"/>
                <a:gd name="f8" fmla="val 49"/>
                <a:gd name="f9" fmla="val 5"/>
                <a:gd name="f10" fmla="val 16"/>
                <a:gd name="f11" fmla="val 46"/>
                <a:gd name="f12" fmla="val 25"/>
                <a:gd name="f13" fmla="val 37"/>
                <a:gd name="f14" fmla="val 29"/>
                <a:gd name="f15" fmla="val 28"/>
                <a:gd name="f16" fmla="val 17"/>
                <a:gd name="f17" fmla="val 33"/>
                <a:gd name="f18" fmla="val 9"/>
                <a:gd name="f19" fmla="val 26"/>
                <a:gd name="f20" fmla="val 2"/>
                <a:gd name="f21" fmla="val 19"/>
                <a:gd name="f22" fmla="val 3"/>
                <a:gd name="f23" fmla="val 24"/>
                <a:gd name="f24" fmla="+- 0 0 -90"/>
                <a:gd name="f25" fmla="*/ f3 1 50"/>
                <a:gd name="f26" fmla="*/ f4 1 34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50"/>
                <a:gd name="f35" fmla="*/ f31 1 34"/>
                <a:gd name="f36" fmla="*/ 49 f32 1"/>
                <a:gd name="f37" fmla="*/ 5 f31 1"/>
                <a:gd name="f38" fmla="*/ 37 f32 1"/>
                <a:gd name="f39" fmla="*/ 29 f31 1"/>
                <a:gd name="f40" fmla="*/ 9 f32 1"/>
                <a:gd name="f41" fmla="*/ 26 f31 1"/>
                <a:gd name="f42" fmla="*/ 3 f32 1"/>
                <a:gd name="f43" fmla="*/ 0 f31 1"/>
                <a:gd name="f44" fmla="+- f33 0 f1"/>
                <a:gd name="f45" fmla="*/ f36 1 50"/>
                <a:gd name="f46" fmla="*/ f37 1 34"/>
                <a:gd name="f47" fmla="*/ f38 1 50"/>
                <a:gd name="f48" fmla="*/ f39 1 34"/>
                <a:gd name="f49" fmla="*/ f40 1 50"/>
                <a:gd name="f50" fmla="*/ f41 1 34"/>
                <a:gd name="f51" fmla="*/ f42 1 50"/>
                <a:gd name="f52" fmla="*/ f43 1 34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50" h="34">
                  <a:moveTo>
                    <a:pt x="f8" y="f9"/>
                  </a:moveTo>
                  <a:cubicBezTo>
                    <a:pt x="f6" y="f10"/>
                    <a:pt x="f11" y="f12"/>
                    <a:pt x="f13" y="f14"/>
                  </a:cubicBezTo>
                  <a:cubicBezTo>
                    <a:pt x="f15" y="f7"/>
                    <a:pt x="f16" y="f17"/>
                    <a:pt x="f18" y="f19"/>
                  </a:cubicBezTo>
                  <a:cubicBezTo>
                    <a:pt x="f20" y="f21"/>
                    <a:pt x="f5" y="f18"/>
                    <a:pt x="f22" y="f5"/>
                  </a:cubicBezTo>
                  <a:cubicBezTo>
                    <a:pt x="f23" y="f12"/>
                    <a:pt x="f23" y="f12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Freeform 40">
              <a:extLst>
                <a:ext uri="{FF2B5EF4-FFF2-40B4-BE49-F238E27FC236}">
                  <a16:creationId xmlns:a16="http://schemas.microsoft.com/office/drawing/2014/main" id="{38EDA20D-8CBA-7672-9815-1989A507C330}"/>
                </a:ext>
              </a:extLst>
            </p:cNvPr>
            <p:cNvSpPr/>
            <p:nvPr/>
          </p:nvSpPr>
          <p:spPr>
            <a:xfrm>
              <a:off x="5343525" y="2120905"/>
              <a:ext cx="87316" cy="476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8"/>
                <a:gd name="f7" fmla="val 26"/>
                <a:gd name="f8" fmla="val 7"/>
                <a:gd name="f9" fmla="val 42"/>
                <a:gd name="f10" fmla="val 22"/>
                <a:gd name="f11" fmla="val 30"/>
                <a:gd name="f12" fmla="val 16"/>
                <a:gd name="f13" fmla="val 23"/>
                <a:gd name="f14" fmla="val 20"/>
                <a:gd name="f15" fmla="val 10"/>
                <a:gd name="f16" fmla="val 1"/>
                <a:gd name="f17" fmla="val 5"/>
                <a:gd name="f18" fmla="val 14"/>
                <a:gd name="f19" fmla="val 17"/>
                <a:gd name="f20" fmla="val 32"/>
                <a:gd name="f21" fmla="val 21"/>
                <a:gd name="f22" fmla="val 39"/>
                <a:gd name="f23" fmla="val 11"/>
                <a:gd name="f24" fmla="+- 0 0 -90"/>
                <a:gd name="f25" fmla="*/ f3 1 48"/>
                <a:gd name="f26" fmla="*/ f4 1 26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48"/>
                <a:gd name="f35" fmla="*/ f31 1 26"/>
                <a:gd name="f36" fmla="*/ 48 f32 1"/>
                <a:gd name="f37" fmla="*/ 7 f31 1"/>
                <a:gd name="f38" fmla="*/ 16 f32 1"/>
                <a:gd name="f39" fmla="*/ 23 f31 1"/>
                <a:gd name="f40" fmla="*/ 1 f32 1"/>
                <a:gd name="f41" fmla="*/ 0 f31 1"/>
                <a:gd name="f42" fmla="*/ 22 f32 1"/>
                <a:gd name="f43" fmla="*/ 17 f31 1"/>
                <a:gd name="f44" fmla="+- f33 0 f1"/>
                <a:gd name="f45" fmla="*/ f36 1 48"/>
                <a:gd name="f46" fmla="*/ f37 1 26"/>
                <a:gd name="f47" fmla="*/ f38 1 48"/>
                <a:gd name="f48" fmla="*/ f39 1 26"/>
                <a:gd name="f49" fmla="*/ f40 1 48"/>
                <a:gd name="f50" fmla="*/ f41 1 26"/>
                <a:gd name="f51" fmla="*/ f42 1 48"/>
                <a:gd name="f52" fmla="*/ f43 1 26"/>
                <a:gd name="f53" fmla="*/ 0 1 f34"/>
                <a:gd name="f54" fmla="*/ f28 1 f34"/>
                <a:gd name="f55" fmla="*/ 0 1 f35"/>
                <a:gd name="f56" fmla="*/ f29 1 f35"/>
                <a:gd name="f57" fmla="*/ f45 1 f34"/>
                <a:gd name="f58" fmla="*/ f46 1 f35"/>
                <a:gd name="f59" fmla="*/ f47 1 f34"/>
                <a:gd name="f60" fmla="*/ f48 1 f35"/>
                <a:gd name="f61" fmla="*/ f49 1 f34"/>
                <a:gd name="f62" fmla="*/ f50 1 f35"/>
                <a:gd name="f63" fmla="*/ f51 1 f34"/>
                <a:gd name="f64" fmla="*/ f52 1 f35"/>
                <a:gd name="f65" fmla="*/ f53 f25 1"/>
                <a:gd name="f66" fmla="*/ f54 f25 1"/>
                <a:gd name="f67" fmla="*/ f56 f26 1"/>
                <a:gd name="f68" fmla="*/ f55 f26 1"/>
                <a:gd name="f69" fmla="*/ f57 f25 1"/>
                <a:gd name="f70" fmla="*/ f58 f26 1"/>
                <a:gd name="f71" fmla="*/ f59 f25 1"/>
                <a:gd name="f72" fmla="*/ f60 f26 1"/>
                <a:gd name="f73" fmla="*/ f61 f25 1"/>
                <a:gd name="f74" fmla="*/ f62 f26 1"/>
                <a:gd name="f75" fmla="*/ f63 f25 1"/>
                <a:gd name="f76" fmla="*/ f64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69" y="f70"/>
                </a:cxn>
                <a:cxn ang="f44">
                  <a:pos x="f71" y="f72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69" y="f70"/>
                </a:cxn>
              </a:cxnLst>
              <a:rect l="f65" t="f68" r="f66" b="f67"/>
              <a:pathLst>
                <a:path w="48" h="26">
                  <a:moveTo>
                    <a:pt x="f6" y="f8"/>
                  </a:moveTo>
                  <a:cubicBezTo>
                    <a:pt x="f9" y="f10"/>
                    <a:pt x="f11" y="f7"/>
                    <a:pt x="f12" y="f13"/>
                  </a:cubicBezTo>
                  <a:cubicBezTo>
                    <a:pt x="f8" y="f14"/>
                    <a:pt x="f5" y="f15"/>
                    <a:pt x="f16" y="f5"/>
                  </a:cubicBezTo>
                  <a:cubicBezTo>
                    <a:pt x="f8" y="f17"/>
                    <a:pt x="f18" y="f18"/>
                    <a:pt x="f10" y="f19"/>
                  </a:cubicBezTo>
                  <a:cubicBezTo>
                    <a:pt x="f20" y="f21"/>
                    <a:pt x="f22" y="f23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Freeform 41">
              <a:extLst>
                <a:ext uri="{FF2B5EF4-FFF2-40B4-BE49-F238E27FC236}">
                  <a16:creationId xmlns:a16="http://schemas.microsoft.com/office/drawing/2014/main" id="{1E1B0C63-77EA-DA93-9CCC-2186294E6AD9}"/>
                </a:ext>
              </a:extLst>
            </p:cNvPr>
            <p:cNvSpPr/>
            <p:nvPr/>
          </p:nvSpPr>
          <p:spPr>
            <a:xfrm>
              <a:off x="5576889" y="2138360"/>
              <a:ext cx="74615" cy="365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21"/>
                <a:gd name="f8" fmla="val 14"/>
                <a:gd name="f9" fmla="val 4"/>
                <a:gd name="f10" fmla="val 27"/>
                <a:gd name="f11" fmla="val 13"/>
                <a:gd name="f12" fmla="val 5"/>
                <a:gd name="f13" fmla="val 31"/>
                <a:gd name="f14" fmla="val 6"/>
                <a:gd name="f15" fmla="val 16"/>
                <a:gd name="f16" fmla="+- 0 0 -90"/>
                <a:gd name="f17" fmla="*/ f3 1 41"/>
                <a:gd name="f18" fmla="*/ f4 1 21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41"/>
                <a:gd name="f27" fmla="*/ f23 1 21"/>
                <a:gd name="f28" fmla="*/ 0 f24 1"/>
                <a:gd name="f29" fmla="*/ 0 f23 1"/>
                <a:gd name="f30" fmla="*/ 41 f24 1"/>
                <a:gd name="f31" fmla="*/ 5 f23 1"/>
                <a:gd name="f32" fmla="+- f25 0 f1"/>
                <a:gd name="f33" fmla="*/ f28 1 41"/>
                <a:gd name="f34" fmla="*/ f29 1 21"/>
                <a:gd name="f35" fmla="*/ f30 1 41"/>
                <a:gd name="f36" fmla="*/ f31 1 21"/>
                <a:gd name="f37" fmla="*/ 0 1 f26"/>
                <a:gd name="f38" fmla="*/ f20 1 f26"/>
                <a:gd name="f39" fmla="*/ 0 1 f27"/>
                <a:gd name="f40" fmla="*/ f21 1 f27"/>
                <a:gd name="f41" fmla="*/ f33 1 f26"/>
                <a:gd name="f42" fmla="*/ f34 1 f27"/>
                <a:gd name="f43" fmla="*/ f35 1 f26"/>
                <a:gd name="f44" fmla="*/ f36 1 f27"/>
                <a:gd name="f45" fmla="*/ f37 f17 1"/>
                <a:gd name="f46" fmla="*/ f38 f17 1"/>
                <a:gd name="f47" fmla="*/ f40 f18 1"/>
                <a:gd name="f48" fmla="*/ f39 f18 1"/>
                <a:gd name="f49" fmla="*/ f41 f17 1"/>
                <a:gd name="f50" fmla="*/ f42 f18 1"/>
                <a:gd name="f51" fmla="*/ f43 f17 1"/>
                <a:gd name="f52" fmla="*/ f44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49" y="f50"/>
                </a:cxn>
                <a:cxn ang="f32">
                  <a:pos x="f51" y="f52"/>
                </a:cxn>
                <a:cxn ang="f32">
                  <a:pos x="f49" y="f50"/>
                </a:cxn>
              </a:cxnLst>
              <a:rect l="f45" t="f48" r="f46" b="f47"/>
              <a:pathLst>
                <a:path w="41" h="21">
                  <a:moveTo>
                    <a:pt x="f5" y="f5"/>
                  </a:moveTo>
                  <a:cubicBezTo>
                    <a:pt x="f8" y="f9"/>
                    <a:pt x="f10" y="f11"/>
                    <a:pt x="f6" y="f12"/>
                  </a:cubicBezTo>
                  <a:cubicBezTo>
                    <a:pt x="f13" y="f7"/>
                    <a:pt x="f14" y="f15"/>
                    <a:pt x="f5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9" name="Grupo 4">
            <a:extLst>
              <a:ext uri="{FF2B5EF4-FFF2-40B4-BE49-F238E27FC236}">
                <a16:creationId xmlns:a16="http://schemas.microsoft.com/office/drawing/2014/main" id="{3F40B9F5-0EA2-A09B-D8F3-E6D90B5D2AA8}"/>
              </a:ext>
            </a:extLst>
          </p:cNvPr>
          <p:cNvGrpSpPr/>
          <p:nvPr/>
        </p:nvGrpSpPr>
        <p:grpSpPr>
          <a:xfrm>
            <a:off x="5208586" y="3368677"/>
            <a:ext cx="466728" cy="558798"/>
            <a:chOff x="5208586" y="3368677"/>
            <a:chExt cx="466728" cy="558798"/>
          </a:xfrm>
        </p:grpSpPr>
        <p:sp>
          <p:nvSpPr>
            <p:cNvPr id="50" name="Freeform 45">
              <a:extLst>
                <a:ext uri="{FF2B5EF4-FFF2-40B4-BE49-F238E27FC236}">
                  <a16:creationId xmlns:a16="http://schemas.microsoft.com/office/drawing/2014/main" id="{D93DF000-EC8B-4B91-4E44-C76C852DCAEC}"/>
                </a:ext>
              </a:extLst>
            </p:cNvPr>
            <p:cNvSpPr/>
            <p:nvPr/>
          </p:nvSpPr>
          <p:spPr>
            <a:xfrm>
              <a:off x="5208586" y="3376614"/>
              <a:ext cx="260347" cy="25400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2"/>
                <a:gd name="f7" fmla="val 129"/>
                <a:gd name="f8" fmla="val 42"/>
                <a:gd name="f9" fmla="val 41"/>
                <a:gd name="f10" fmla="val 51"/>
                <a:gd name="f11" fmla="val 46"/>
                <a:gd name="f12" fmla="val 59"/>
                <a:gd name="f13" fmla="val 67"/>
                <a:gd name="f14" fmla="val 56"/>
                <a:gd name="f15" fmla="val 53"/>
                <a:gd name="f16" fmla="val 69"/>
                <a:gd name="f17" fmla="val 37"/>
                <a:gd name="f18" fmla="val 84"/>
                <a:gd name="f19" fmla="val 22"/>
                <a:gd name="f20" fmla="val 99"/>
                <a:gd name="f21" fmla="val 100"/>
                <a:gd name="f22" fmla="val 23"/>
                <a:gd name="f23" fmla="val 40"/>
                <a:gd name="f24" fmla="val 87"/>
                <a:gd name="f25" fmla="val 58"/>
                <a:gd name="f26" fmla="val 74"/>
                <a:gd name="f27" fmla="val 76"/>
                <a:gd name="f28" fmla="val 77"/>
                <a:gd name="f29" fmla="val 78"/>
                <a:gd name="f30" fmla="val 72"/>
                <a:gd name="f31" fmla="val 80"/>
                <a:gd name="f32" fmla="val 83"/>
                <a:gd name="f33" fmla="val 65"/>
                <a:gd name="f34" fmla="val 92"/>
                <a:gd name="f35" fmla="val 63"/>
                <a:gd name="f36" fmla="val 103"/>
                <a:gd name="f37" fmla="val 62"/>
                <a:gd name="f38" fmla="val 112"/>
                <a:gd name="f39" fmla="val 54"/>
                <a:gd name="f40" fmla="val 119"/>
                <a:gd name="f41" fmla="val 48"/>
                <a:gd name="f42" fmla="val 124"/>
                <a:gd name="f43" fmla="val 44"/>
                <a:gd name="f44" fmla="val 121"/>
                <a:gd name="f45" fmla="val 38"/>
                <a:gd name="f46" fmla="val 120"/>
                <a:gd name="f47" fmla="val 33"/>
                <a:gd name="f48" fmla="val 27"/>
                <a:gd name="f49" fmla="val 122"/>
                <a:gd name="f50" fmla="val 28"/>
                <a:gd name="f51" fmla="val 118"/>
                <a:gd name="f52" fmla="val 29"/>
                <a:gd name="f53" fmla="val 115"/>
                <a:gd name="f54" fmla="val 30"/>
                <a:gd name="f55" fmla="val 20"/>
                <a:gd name="f56" fmla="val 108"/>
                <a:gd name="f57" fmla="val 13"/>
                <a:gd name="f58" fmla="val 117"/>
                <a:gd name="f59" fmla="val 2"/>
                <a:gd name="f60" fmla="val 5"/>
                <a:gd name="f61" fmla="val 111"/>
                <a:gd name="f62" fmla="val 7"/>
                <a:gd name="f63" fmla="val 9"/>
                <a:gd name="f64" fmla="val 95"/>
                <a:gd name="f65" fmla="val 94"/>
                <a:gd name="f66" fmla="val 4"/>
                <a:gd name="f67" fmla="val 88"/>
                <a:gd name="f68" fmla="val 11"/>
                <a:gd name="f69" fmla="val 79"/>
                <a:gd name="f70" fmla="val 6"/>
                <a:gd name="f71" fmla="val 75"/>
                <a:gd name="f72" fmla="val 3"/>
                <a:gd name="f73" fmla="val 73"/>
                <a:gd name="f74" fmla="val 16"/>
                <a:gd name="f75" fmla="val 64"/>
                <a:gd name="f76" fmla="val 60"/>
                <a:gd name="f77" fmla="val 31"/>
                <a:gd name="f78" fmla="val 57"/>
                <a:gd name="f79" fmla="val 52"/>
                <a:gd name="f80" fmla="val 47"/>
                <a:gd name="f81" fmla="val 8"/>
                <a:gd name="f82" fmla="val 43"/>
                <a:gd name="f83" fmla="val 39"/>
                <a:gd name="f84" fmla="val 15"/>
                <a:gd name="f85" fmla="val 14"/>
                <a:gd name="f86" fmla="val 12"/>
                <a:gd name="f87" fmla="val 36"/>
                <a:gd name="f88" fmla="val 34"/>
                <a:gd name="f89" fmla="val 32"/>
                <a:gd name="f90" fmla="val 18"/>
                <a:gd name="f91" fmla="val 25"/>
                <a:gd name="f92" fmla="val 21"/>
                <a:gd name="f93" fmla="val 17"/>
                <a:gd name="f94" fmla="val 35"/>
                <a:gd name="f95" fmla="val 10"/>
                <a:gd name="f96" fmla="val 61"/>
                <a:gd name="f97" fmla="val 68"/>
                <a:gd name="f98" fmla="val 70"/>
                <a:gd name="f99" fmla="val 81"/>
                <a:gd name="f100" fmla="val 93"/>
                <a:gd name="f101" fmla="val 97"/>
                <a:gd name="f102" fmla="val 90"/>
                <a:gd name="f103" fmla="val 50"/>
                <a:gd name="f104" fmla="val 106"/>
                <a:gd name="f105" fmla="val 45"/>
                <a:gd name="f106" fmla="val 126"/>
                <a:gd name="f107" fmla="val 130"/>
                <a:gd name="f108" fmla="val 66"/>
                <a:gd name="f109" fmla="val 123"/>
                <a:gd name="f110" fmla="val 71"/>
                <a:gd name="f111" fmla="val 104"/>
                <a:gd name="f112" fmla="val 82"/>
                <a:gd name="f113" fmla="val 85"/>
                <a:gd name="f114" fmla="val 91"/>
                <a:gd name="f115" fmla="val 105"/>
                <a:gd name="f116" fmla="val 98"/>
                <a:gd name="f117" fmla="+- 0 0 -90"/>
                <a:gd name="f118" fmla="*/ f3 1 132"/>
                <a:gd name="f119" fmla="*/ f4 1 129"/>
                <a:gd name="f120" fmla="val f5"/>
                <a:gd name="f121" fmla="val f6"/>
                <a:gd name="f122" fmla="val f7"/>
                <a:gd name="f123" fmla="*/ f117 f0 1"/>
                <a:gd name="f124" fmla="+- f122 0 f120"/>
                <a:gd name="f125" fmla="+- f121 0 f120"/>
                <a:gd name="f126" fmla="*/ f123 1 f2"/>
                <a:gd name="f127" fmla="*/ f125 1 132"/>
                <a:gd name="f128" fmla="*/ f124 1 129"/>
                <a:gd name="f129" fmla="*/ 42 f125 1"/>
                <a:gd name="f130" fmla="*/ 41 f124 1"/>
                <a:gd name="f131" fmla="*/ 67 f125 1"/>
                <a:gd name="f132" fmla="*/ 56 f124 1"/>
                <a:gd name="f133" fmla="*/ 22 f125 1"/>
                <a:gd name="f134" fmla="*/ 99 f124 1"/>
                <a:gd name="f135" fmla="*/ 23 f125 1"/>
                <a:gd name="f136" fmla="*/ 100 f124 1"/>
                <a:gd name="f137" fmla="*/ 76 f125 1"/>
                <a:gd name="f138" fmla="*/ 59 f124 1"/>
                <a:gd name="f139" fmla="*/ 80 f125 1"/>
                <a:gd name="f140" fmla="*/ 77 f124 1"/>
                <a:gd name="f141" fmla="*/ 63 f125 1"/>
                <a:gd name="f142" fmla="*/ 103 f124 1"/>
                <a:gd name="f143" fmla="*/ 48 f125 1"/>
                <a:gd name="f144" fmla="*/ 129 f124 1"/>
                <a:gd name="f145" fmla="*/ 44 f125 1"/>
                <a:gd name="f146" fmla="*/ 119 f124 1"/>
                <a:gd name="f147" fmla="*/ 27 f125 1"/>
                <a:gd name="f148" fmla="*/ 122 f124 1"/>
                <a:gd name="f149" fmla="*/ 30 f125 1"/>
                <a:gd name="f150" fmla="*/ 112 f124 1"/>
                <a:gd name="f151" fmla="*/ 2 f125 1"/>
                <a:gd name="f152" fmla="*/ 120 f124 1"/>
                <a:gd name="f153" fmla="*/ 9 f125 1"/>
                <a:gd name="f154" fmla="*/ 95 f124 1"/>
                <a:gd name="f155" fmla="*/ 0 f125 1"/>
                <a:gd name="f156" fmla="*/ 94 f124 1"/>
                <a:gd name="f157" fmla="*/ 11 f125 1"/>
                <a:gd name="f158" fmla="*/ 79 f124 1"/>
                <a:gd name="f159" fmla="*/ 4 f125 1"/>
                <a:gd name="f160" fmla="*/ 76 f124 1"/>
                <a:gd name="f161" fmla="*/ 3 f125 1"/>
                <a:gd name="f162" fmla="*/ 73 f124 1"/>
                <a:gd name="f163" fmla="*/ 38 f125 1"/>
                <a:gd name="f164" fmla="*/ 60 f124 1"/>
                <a:gd name="f165" fmla="*/ 47 f124 1"/>
                <a:gd name="f166" fmla="*/ 8 f125 1"/>
                <a:gd name="f167" fmla="*/ 43 f124 1"/>
                <a:gd name="f168" fmla="*/ 15 f125 1"/>
                <a:gd name="f169" fmla="*/ 37 f124 1"/>
                <a:gd name="f170" fmla="*/ 34 f124 1"/>
                <a:gd name="f171" fmla="*/ 18 f125 1"/>
                <a:gd name="f172" fmla="*/ 31 f124 1"/>
                <a:gd name="f173" fmla="*/ 7 f125 1"/>
                <a:gd name="f174" fmla="*/ 25 f124 1"/>
                <a:gd name="f175" fmla="*/ 20 f124 1"/>
                <a:gd name="f176" fmla="*/ 17 f125 1"/>
                <a:gd name="f177" fmla="*/ 13 f124 1"/>
                <a:gd name="f178" fmla="*/ 29 f125 1"/>
                <a:gd name="f179" fmla="*/ 14 f124 1"/>
                <a:gd name="f180" fmla="*/ 7 f124 1"/>
                <a:gd name="f181" fmla="*/ 46 f125 1"/>
                <a:gd name="f182" fmla="*/ 15 f124 1"/>
                <a:gd name="f183" fmla="*/ 8 f124 1"/>
                <a:gd name="f184" fmla="*/ 68 f125 1"/>
                <a:gd name="f185" fmla="*/ 27 f124 1"/>
                <a:gd name="f186" fmla="*/ 11 f124 1"/>
                <a:gd name="f187" fmla="*/ 74 f125 1"/>
                <a:gd name="f188" fmla="*/ 0 f124 1"/>
                <a:gd name="f189" fmla="*/ 83 f125 1"/>
                <a:gd name="f190" fmla="*/ 84 f125 1"/>
                <a:gd name="f191" fmla="*/ 97 f125 1"/>
                <a:gd name="f192" fmla="*/ 103 f125 1"/>
                <a:gd name="f193" fmla="*/ 32 f124 1"/>
                <a:gd name="f194" fmla="*/ 90 f125 1"/>
                <a:gd name="f195" fmla="*/ 50 f124 1"/>
                <a:gd name="f196" fmla="*/ 126 f125 1"/>
                <a:gd name="f197" fmla="*/ 132 f125 1"/>
                <a:gd name="f198" fmla="*/ 64 f124 1"/>
                <a:gd name="f199" fmla="*/ 123 f125 1"/>
                <a:gd name="f200" fmla="*/ 69 f124 1"/>
                <a:gd name="f201" fmla="*/ 104 f125 1"/>
                <a:gd name="f202" fmla="*/ 82 f124 1"/>
                <a:gd name="f203" fmla="*/ 85 f125 1"/>
                <a:gd name="f204" fmla="*/ 74 f124 1"/>
                <a:gd name="f205" fmla="*/ 82 f125 1"/>
                <a:gd name="f206" fmla="*/ 57 f124 1"/>
                <a:gd name="f207" fmla="*/ 63 f124 1"/>
                <a:gd name="f208" fmla="*/ 105 f125 1"/>
                <a:gd name="f209" fmla="*/ 62 f124 1"/>
                <a:gd name="f210" fmla="*/ 51 f124 1"/>
                <a:gd name="f211" fmla="*/ 30 f124 1"/>
                <a:gd name="f212" fmla="*/ 50 f125 1"/>
                <a:gd name="f213" fmla="*/ 39 f124 1"/>
                <a:gd name="f214" fmla="+- f126 0 f1"/>
                <a:gd name="f215" fmla="*/ f129 1 132"/>
                <a:gd name="f216" fmla="*/ f130 1 129"/>
                <a:gd name="f217" fmla="*/ f131 1 132"/>
                <a:gd name="f218" fmla="*/ f132 1 129"/>
                <a:gd name="f219" fmla="*/ f133 1 132"/>
                <a:gd name="f220" fmla="*/ f134 1 129"/>
                <a:gd name="f221" fmla="*/ f135 1 132"/>
                <a:gd name="f222" fmla="*/ f136 1 129"/>
                <a:gd name="f223" fmla="*/ f137 1 132"/>
                <a:gd name="f224" fmla="*/ f138 1 129"/>
                <a:gd name="f225" fmla="*/ f139 1 132"/>
                <a:gd name="f226" fmla="*/ f140 1 129"/>
                <a:gd name="f227" fmla="*/ f141 1 132"/>
                <a:gd name="f228" fmla="*/ f142 1 129"/>
                <a:gd name="f229" fmla="*/ f143 1 132"/>
                <a:gd name="f230" fmla="*/ f144 1 129"/>
                <a:gd name="f231" fmla="*/ f145 1 132"/>
                <a:gd name="f232" fmla="*/ f146 1 129"/>
                <a:gd name="f233" fmla="*/ f147 1 132"/>
                <a:gd name="f234" fmla="*/ f148 1 129"/>
                <a:gd name="f235" fmla="*/ f149 1 132"/>
                <a:gd name="f236" fmla="*/ f150 1 129"/>
                <a:gd name="f237" fmla="*/ f151 1 132"/>
                <a:gd name="f238" fmla="*/ f152 1 129"/>
                <a:gd name="f239" fmla="*/ f153 1 132"/>
                <a:gd name="f240" fmla="*/ f154 1 129"/>
                <a:gd name="f241" fmla="*/ f155 1 132"/>
                <a:gd name="f242" fmla="*/ f156 1 129"/>
                <a:gd name="f243" fmla="*/ f157 1 132"/>
                <a:gd name="f244" fmla="*/ f158 1 129"/>
                <a:gd name="f245" fmla="*/ f159 1 132"/>
                <a:gd name="f246" fmla="*/ f160 1 129"/>
                <a:gd name="f247" fmla="*/ f161 1 132"/>
                <a:gd name="f248" fmla="*/ f162 1 129"/>
                <a:gd name="f249" fmla="*/ f163 1 132"/>
                <a:gd name="f250" fmla="*/ f164 1 129"/>
                <a:gd name="f251" fmla="*/ f165 1 129"/>
                <a:gd name="f252" fmla="*/ f166 1 132"/>
                <a:gd name="f253" fmla="*/ f167 1 129"/>
                <a:gd name="f254" fmla="*/ f168 1 132"/>
                <a:gd name="f255" fmla="*/ f169 1 129"/>
                <a:gd name="f256" fmla="*/ f170 1 129"/>
                <a:gd name="f257" fmla="*/ f171 1 132"/>
                <a:gd name="f258" fmla="*/ f172 1 129"/>
                <a:gd name="f259" fmla="*/ f173 1 132"/>
                <a:gd name="f260" fmla="*/ f174 1 129"/>
                <a:gd name="f261" fmla="*/ f175 1 129"/>
                <a:gd name="f262" fmla="*/ f176 1 132"/>
                <a:gd name="f263" fmla="*/ f177 1 129"/>
                <a:gd name="f264" fmla="*/ f178 1 132"/>
                <a:gd name="f265" fmla="*/ f179 1 129"/>
                <a:gd name="f266" fmla="*/ f180 1 129"/>
                <a:gd name="f267" fmla="*/ f181 1 132"/>
                <a:gd name="f268" fmla="*/ f182 1 129"/>
                <a:gd name="f269" fmla="*/ f183 1 129"/>
                <a:gd name="f270" fmla="*/ f184 1 132"/>
                <a:gd name="f271" fmla="*/ f185 1 129"/>
                <a:gd name="f272" fmla="*/ f186 1 129"/>
                <a:gd name="f273" fmla="*/ f187 1 132"/>
                <a:gd name="f274" fmla="*/ f188 1 129"/>
                <a:gd name="f275" fmla="*/ f189 1 132"/>
                <a:gd name="f276" fmla="*/ f190 1 132"/>
                <a:gd name="f277" fmla="*/ f191 1 132"/>
                <a:gd name="f278" fmla="*/ f192 1 132"/>
                <a:gd name="f279" fmla="*/ f193 1 129"/>
                <a:gd name="f280" fmla="*/ f194 1 132"/>
                <a:gd name="f281" fmla="*/ f195 1 129"/>
                <a:gd name="f282" fmla="*/ f196 1 132"/>
                <a:gd name="f283" fmla="*/ f197 1 132"/>
                <a:gd name="f284" fmla="*/ f198 1 129"/>
                <a:gd name="f285" fmla="*/ f199 1 132"/>
                <a:gd name="f286" fmla="*/ f200 1 129"/>
                <a:gd name="f287" fmla="*/ f201 1 132"/>
                <a:gd name="f288" fmla="*/ f202 1 129"/>
                <a:gd name="f289" fmla="*/ f203 1 132"/>
                <a:gd name="f290" fmla="*/ f204 1 129"/>
                <a:gd name="f291" fmla="*/ f205 1 132"/>
                <a:gd name="f292" fmla="*/ f206 1 129"/>
                <a:gd name="f293" fmla="*/ f207 1 129"/>
                <a:gd name="f294" fmla="*/ f208 1 132"/>
                <a:gd name="f295" fmla="*/ f209 1 129"/>
                <a:gd name="f296" fmla="*/ f210 1 129"/>
                <a:gd name="f297" fmla="*/ f211 1 129"/>
                <a:gd name="f298" fmla="*/ f212 1 132"/>
                <a:gd name="f299" fmla="*/ f213 1 129"/>
                <a:gd name="f300" fmla="*/ 0 1 f127"/>
                <a:gd name="f301" fmla="*/ f121 1 f127"/>
                <a:gd name="f302" fmla="*/ 0 1 f128"/>
                <a:gd name="f303" fmla="*/ f122 1 f128"/>
                <a:gd name="f304" fmla="*/ f215 1 f127"/>
                <a:gd name="f305" fmla="*/ f216 1 f128"/>
                <a:gd name="f306" fmla="*/ f217 1 f127"/>
                <a:gd name="f307" fmla="*/ f218 1 f128"/>
                <a:gd name="f308" fmla="*/ f219 1 f127"/>
                <a:gd name="f309" fmla="*/ f220 1 f128"/>
                <a:gd name="f310" fmla="*/ f221 1 f127"/>
                <a:gd name="f311" fmla="*/ f222 1 f128"/>
                <a:gd name="f312" fmla="*/ f223 1 f127"/>
                <a:gd name="f313" fmla="*/ f224 1 f128"/>
                <a:gd name="f314" fmla="*/ f225 1 f127"/>
                <a:gd name="f315" fmla="*/ f226 1 f128"/>
                <a:gd name="f316" fmla="*/ f227 1 f127"/>
                <a:gd name="f317" fmla="*/ f228 1 f128"/>
                <a:gd name="f318" fmla="*/ f229 1 f127"/>
                <a:gd name="f319" fmla="*/ f230 1 f128"/>
                <a:gd name="f320" fmla="*/ f231 1 f127"/>
                <a:gd name="f321" fmla="*/ f232 1 f128"/>
                <a:gd name="f322" fmla="*/ f233 1 f127"/>
                <a:gd name="f323" fmla="*/ f234 1 f128"/>
                <a:gd name="f324" fmla="*/ f235 1 f127"/>
                <a:gd name="f325" fmla="*/ f236 1 f128"/>
                <a:gd name="f326" fmla="*/ f237 1 f127"/>
                <a:gd name="f327" fmla="*/ f238 1 f128"/>
                <a:gd name="f328" fmla="*/ f239 1 f127"/>
                <a:gd name="f329" fmla="*/ f240 1 f128"/>
                <a:gd name="f330" fmla="*/ f241 1 f127"/>
                <a:gd name="f331" fmla="*/ f242 1 f128"/>
                <a:gd name="f332" fmla="*/ f243 1 f127"/>
                <a:gd name="f333" fmla="*/ f244 1 f128"/>
                <a:gd name="f334" fmla="*/ f245 1 f127"/>
                <a:gd name="f335" fmla="*/ f246 1 f128"/>
                <a:gd name="f336" fmla="*/ f247 1 f127"/>
                <a:gd name="f337" fmla="*/ f248 1 f128"/>
                <a:gd name="f338" fmla="*/ f249 1 f127"/>
                <a:gd name="f339" fmla="*/ f250 1 f128"/>
                <a:gd name="f340" fmla="*/ f251 1 f128"/>
                <a:gd name="f341" fmla="*/ f252 1 f127"/>
                <a:gd name="f342" fmla="*/ f253 1 f128"/>
                <a:gd name="f343" fmla="*/ f254 1 f127"/>
                <a:gd name="f344" fmla="*/ f255 1 f128"/>
                <a:gd name="f345" fmla="*/ f256 1 f128"/>
                <a:gd name="f346" fmla="*/ f257 1 f127"/>
                <a:gd name="f347" fmla="*/ f258 1 f128"/>
                <a:gd name="f348" fmla="*/ f259 1 f127"/>
                <a:gd name="f349" fmla="*/ f260 1 f128"/>
                <a:gd name="f350" fmla="*/ f261 1 f128"/>
                <a:gd name="f351" fmla="*/ f262 1 f127"/>
                <a:gd name="f352" fmla="*/ f263 1 f128"/>
                <a:gd name="f353" fmla="*/ f264 1 f127"/>
                <a:gd name="f354" fmla="*/ f265 1 f128"/>
                <a:gd name="f355" fmla="*/ f266 1 f128"/>
                <a:gd name="f356" fmla="*/ f267 1 f127"/>
                <a:gd name="f357" fmla="*/ f268 1 f128"/>
                <a:gd name="f358" fmla="*/ f269 1 f128"/>
                <a:gd name="f359" fmla="*/ f270 1 f127"/>
                <a:gd name="f360" fmla="*/ f271 1 f128"/>
                <a:gd name="f361" fmla="*/ f272 1 f128"/>
                <a:gd name="f362" fmla="*/ f273 1 f127"/>
                <a:gd name="f363" fmla="*/ f274 1 f128"/>
                <a:gd name="f364" fmla="*/ f275 1 f127"/>
                <a:gd name="f365" fmla="*/ f276 1 f127"/>
                <a:gd name="f366" fmla="*/ f277 1 f127"/>
                <a:gd name="f367" fmla="*/ f278 1 f127"/>
                <a:gd name="f368" fmla="*/ f279 1 f128"/>
                <a:gd name="f369" fmla="*/ f280 1 f127"/>
                <a:gd name="f370" fmla="*/ f281 1 f128"/>
                <a:gd name="f371" fmla="*/ f282 1 f127"/>
                <a:gd name="f372" fmla="*/ f283 1 f127"/>
                <a:gd name="f373" fmla="*/ f284 1 f128"/>
                <a:gd name="f374" fmla="*/ f285 1 f127"/>
                <a:gd name="f375" fmla="*/ f286 1 f128"/>
                <a:gd name="f376" fmla="*/ f287 1 f127"/>
                <a:gd name="f377" fmla="*/ f288 1 f128"/>
                <a:gd name="f378" fmla="*/ f289 1 f127"/>
                <a:gd name="f379" fmla="*/ f290 1 f128"/>
                <a:gd name="f380" fmla="*/ f291 1 f127"/>
                <a:gd name="f381" fmla="*/ f292 1 f128"/>
                <a:gd name="f382" fmla="*/ f293 1 f128"/>
                <a:gd name="f383" fmla="*/ f294 1 f127"/>
                <a:gd name="f384" fmla="*/ f295 1 f128"/>
                <a:gd name="f385" fmla="*/ f296 1 f128"/>
                <a:gd name="f386" fmla="*/ f297 1 f128"/>
                <a:gd name="f387" fmla="*/ f298 1 f127"/>
                <a:gd name="f388" fmla="*/ f299 1 f128"/>
                <a:gd name="f389" fmla="*/ f300 f118 1"/>
                <a:gd name="f390" fmla="*/ f301 f118 1"/>
                <a:gd name="f391" fmla="*/ f303 f119 1"/>
                <a:gd name="f392" fmla="*/ f302 f119 1"/>
                <a:gd name="f393" fmla="*/ f304 f118 1"/>
                <a:gd name="f394" fmla="*/ f305 f119 1"/>
                <a:gd name="f395" fmla="*/ f306 f118 1"/>
                <a:gd name="f396" fmla="*/ f307 f119 1"/>
                <a:gd name="f397" fmla="*/ f308 f118 1"/>
                <a:gd name="f398" fmla="*/ f309 f119 1"/>
                <a:gd name="f399" fmla="*/ f310 f118 1"/>
                <a:gd name="f400" fmla="*/ f311 f119 1"/>
                <a:gd name="f401" fmla="*/ f312 f118 1"/>
                <a:gd name="f402" fmla="*/ f313 f119 1"/>
                <a:gd name="f403" fmla="*/ f314 f118 1"/>
                <a:gd name="f404" fmla="*/ f315 f119 1"/>
                <a:gd name="f405" fmla="*/ f316 f118 1"/>
                <a:gd name="f406" fmla="*/ f317 f119 1"/>
                <a:gd name="f407" fmla="*/ f318 f118 1"/>
                <a:gd name="f408" fmla="*/ f319 f119 1"/>
                <a:gd name="f409" fmla="*/ f320 f118 1"/>
                <a:gd name="f410" fmla="*/ f321 f119 1"/>
                <a:gd name="f411" fmla="*/ f322 f118 1"/>
                <a:gd name="f412" fmla="*/ f323 f119 1"/>
                <a:gd name="f413" fmla="*/ f324 f118 1"/>
                <a:gd name="f414" fmla="*/ f325 f119 1"/>
                <a:gd name="f415" fmla="*/ f326 f118 1"/>
                <a:gd name="f416" fmla="*/ f327 f119 1"/>
                <a:gd name="f417" fmla="*/ f328 f118 1"/>
                <a:gd name="f418" fmla="*/ f329 f119 1"/>
                <a:gd name="f419" fmla="*/ f330 f118 1"/>
                <a:gd name="f420" fmla="*/ f331 f119 1"/>
                <a:gd name="f421" fmla="*/ f332 f118 1"/>
                <a:gd name="f422" fmla="*/ f333 f119 1"/>
                <a:gd name="f423" fmla="*/ f334 f118 1"/>
                <a:gd name="f424" fmla="*/ f335 f119 1"/>
                <a:gd name="f425" fmla="*/ f336 f118 1"/>
                <a:gd name="f426" fmla="*/ f337 f119 1"/>
                <a:gd name="f427" fmla="*/ f338 f118 1"/>
                <a:gd name="f428" fmla="*/ f339 f119 1"/>
                <a:gd name="f429" fmla="*/ f340 f119 1"/>
                <a:gd name="f430" fmla="*/ f341 f118 1"/>
                <a:gd name="f431" fmla="*/ f342 f119 1"/>
                <a:gd name="f432" fmla="*/ f343 f118 1"/>
                <a:gd name="f433" fmla="*/ f344 f119 1"/>
                <a:gd name="f434" fmla="*/ f345 f119 1"/>
                <a:gd name="f435" fmla="*/ f346 f118 1"/>
                <a:gd name="f436" fmla="*/ f347 f119 1"/>
                <a:gd name="f437" fmla="*/ f348 f118 1"/>
                <a:gd name="f438" fmla="*/ f349 f119 1"/>
                <a:gd name="f439" fmla="*/ f350 f119 1"/>
                <a:gd name="f440" fmla="*/ f351 f118 1"/>
                <a:gd name="f441" fmla="*/ f352 f119 1"/>
                <a:gd name="f442" fmla="*/ f353 f118 1"/>
                <a:gd name="f443" fmla="*/ f354 f119 1"/>
                <a:gd name="f444" fmla="*/ f355 f119 1"/>
                <a:gd name="f445" fmla="*/ f356 f118 1"/>
                <a:gd name="f446" fmla="*/ f357 f119 1"/>
                <a:gd name="f447" fmla="*/ f358 f119 1"/>
                <a:gd name="f448" fmla="*/ f359 f118 1"/>
                <a:gd name="f449" fmla="*/ f360 f119 1"/>
                <a:gd name="f450" fmla="*/ f361 f119 1"/>
                <a:gd name="f451" fmla="*/ f362 f118 1"/>
                <a:gd name="f452" fmla="*/ f363 f119 1"/>
                <a:gd name="f453" fmla="*/ f364 f118 1"/>
                <a:gd name="f454" fmla="*/ f365 f118 1"/>
                <a:gd name="f455" fmla="*/ f366 f118 1"/>
                <a:gd name="f456" fmla="*/ f367 f118 1"/>
                <a:gd name="f457" fmla="*/ f368 f119 1"/>
                <a:gd name="f458" fmla="*/ f369 f118 1"/>
                <a:gd name="f459" fmla="*/ f370 f119 1"/>
                <a:gd name="f460" fmla="*/ f371 f118 1"/>
                <a:gd name="f461" fmla="*/ f372 f118 1"/>
                <a:gd name="f462" fmla="*/ f373 f119 1"/>
                <a:gd name="f463" fmla="*/ f374 f118 1"/>
                <a:gd name="f464" fmla="*/ f375 f119 1"/>
                <a:gd name="f465" fmla="*/ f376 f118 1"/>
                <a:gd name="f466" fmla="*/ f377 f119 1"/>
                <a:gd name="f467" fmla="*/ f378 f118 1"/>
                <a:gd name="f468" fmla="*/ f379 f119 1"/>
                <a:gd name="f469" fmla="*/ f380 f118 1"/>
                <a:gd name="f470" fmla="*/ f381 f119 1"/>
                <a:gd name="f471" fmla="*/ f382 f119 1"/>
                <a:gd name="f472" fmla="*/ f383 f118 1"/>
                <a:gd name="f473" fmla="*/ f384 f119 1"/>
                <a:gd name="f474" fmla="*/ f385 f119 1"/>
                <a:gd name="f475" fmla="*/ f386 f119 1"/>
                <a:gd name="f476" fmla="*/ f387 f118 1"/>
                <a:gd name="f477" fmla="*/ f388 f1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14">
                  <a:pos x="f393" y="f394"/>
                </a:cxn>
                <a:cxn ang="f214">
                  <a:pos x="f395" y="f396"/>
                </a:cxn>
                <a:cxn ang="f214">
                  <a:pos x="f397" y="f398"/>
                </a:cxn>
                <a:cxn ang="f214">
                  <a:pos x="f399" y="f400"/>
                </a:cxn>
                <a:cxn ang="f214">
                  <a:pos x="f401" y="f402"/>
                </a:cxn>
                <a:cxn ang="f214">
                  <a:pos x="f403" y="f404"/>
                </a:cxn>
                <a:cxn ang="f214">
                  <a:pos x="f405" y="f406"/>
                </a:cxn>
                <a:cxn ang="f214">
                  <a:pos x="f407" y="f408"/>
                </a:cxn>
                <a:cxn ang="f214">
                  <a:pos x="f409" y="f410"/>
                </a:cxn>
                <a:cxn ang="f214">
                  <a:pos x="f411" y="f412"/>
                </a:cxn>
                <a:cxn ang="f214">
                  <a:pos x="f413" y="f414"/>
                </a:cxn>
                <a:cxn ang="f214">
                  <a:pos x="f415" y="f416"/>
                </a:cxn>
                <a:cxn ang="f214">
                  <a:pos x="f417" y="f418"/>
                </a:cxn>
                <a:cxn ang="f214">
                  <a:pos x="f419" y="f420"/>
                </a:cxn>
                <a:cxn ang="f214">
                  <a:pos x="f421" y="f422"/>
                </a:cxn>
                <a:cxn ang="f214">
                  <a:pos x="f423" y="f424"/>
                </a:cxn>
                <a:cxn ang="f214">
                  <a:pos x="f425" y="f426"/>
                </a:cxn>
                <a:cxn ang="f214">
                  <a:pos x="f427" y="f428"/>
                </a:cxn>
                <a:cxn ang="f214">
                  <a:pos x="f417" y="f429"/>
                </a:cxn>
                <a:cxn ang="f214">
                  <a:pos x="f430" y="f431"/>
                </a:cxn>
                <a:cxn ang="f214">
                  <a:pos x="f432" y="f433"/>
                </a:cxn>
                <a:cxn ang="f214">
                  <a:pos x="f430" y="f434"/>
                </a:cxn>
                <a:cxn ang="f214">
                  <a:pos x="f435" y="f436"/>
                </a:cxn>
                <a:cxn ang="f214">
                  <a:pos x="f437" y="f438"/>
                </a:cxn>
                <a:cxn ang="f214">
                  <a:pos x="f399" y="f439"/>
                </a:cxn>
                <a:cxn ang="f214">
                  <a:pos x="f440" y="f441"/>
                </a:cxn>
                <a:cxn ang="f214">
                  <a:pos x="f442" y="f443"/>
                </a:cxn>
                <a:cxn ang="f214">
                  <a:pos x="f442" y="f444"/>
                </a:cxn>
                <a:cxn ang="f214">
                  <a:pos x="f445" y="f446"/>
                </a:cxn>
                <a:cxn ang="f214">
                  <a:pos x="f445" y="f447"/>
                </a:cxn>
                <a:cxn ang="f214">
                  <a:pos x="f407" y="f444"/>
                </a:cxn>
                <a:cxn ang="f214">
                  <a:pos x="f448" y="f449"/>
                </a:cxn>
                <a:cxn ang="f214">
                  <a:pos x="f448" y="f450"/>
                </a:cxn>
                <a:cxn ang="f214">
                  <a:pos x="f451" y="f441"/>
                </a:cxn>
                <a:cxn ang="f214">
                  <a:pos x="f401" y="f452"/>
                </a:cxn>
                <a:cxn ang="f214">
                  <a:pos x="f453" y="f444"/>
                </a:cxn>
                <a:cxn ang="f214">
                  <a:pos x="f454" y="f452"/>
                </a:cxn>
                <a:cxn ang="f214">
                  <a:pos x="f455" y="f434"/>
                </a:cxn>
                <a:cxn ang="f214">
                  <a:pos x="f456" y="f457"/>
                </a:cxn>
                <a:cxn ang="f214">
                  <a:pos x="f458" y="f459"/>
                </a:cxn>
                <a:cxn ang="f214">
                  <a:pos x="f460" y="f396"/>
                </a:cxn>
                <a:cxn ang="f214">
                  <a:pos x="f461" y="f462"/>
                </a:cxn>
                <a:cxn ang="f214">
                  <a:pos x="f463" y="f464"/>
                </a:cxn>
                <a:cxn ang="f214">
                  <a:pos x="f465" y="f466"/>
                </a:cxn>
                <a:cxn ang="f214">
                  <a:pos x="f467" y="f468"/>
                </a:cxn>
                <a:cxn ang="f214">
                  <a:pos x="f469" y="f470"/>
                </a:cxn>
                <a:cxn ang="f214">
                  <a:pos x="f465" y="f471"/>
                </a:cxn>
                <a:cxn ang="f214">
                  <a:pos x="f472" y="f473"/>
                </a:cxn>
                <a:cxn ang="f214">
                  <a:pos x="f454" y="f474"/>
                </a:cxn>
                <a:cxn ang="f214">
                  <a:pos x="f453" y="f475"/>
                </a:cxn>
                <a:cxn ang="f214">
                  <a:pos x="f476" y="f431"/>
                </a:cxn>
                <a:cxn ang="f214">
                  <a:pos x="f409" y="f477"/>
                </a:cxn>
                <a:cxn ang="f214">
                  <a:pos x="f393" y="f394"/>
                </a:cxn>
              </a:cxnLst>
              <a:rect l="f389" t="f392" r="f390" b="f391"/>
              <a:pathLst>
                <a:path w="132" h="129">
                  <a:moveTo>
                    <a:pt x="f8" y="f9"/>
                  </a:moveTo>
                  <a:cubicBezTo>
                    <a:pt x="f10" y="f11"/>
                    <a:pt x="f12" y="f10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9" y="f20"/>
                    <a:pt x="f19" y="f21"/>
                    <a:pt x="f22" y="f21"/>
                  </a:cubicBezTo>
                  <a:cubicBezTo>
                    <a:pt x="f23" y="f24"/>
                    <a:pt x="f25" y="f26"/>
                    <a:pt x="f27" y="f12"/>
                  </a:cubicBezTo>
                  <a:cubicBezTo>
                    <a:pt x="f28" y="f13"/>
                    <a:pt x="f29" y="f30"/>
                    <a:pt x="f31" y="f28"/>
                  </a:cubicBezTo>
                  <a:cubicBezTo>
                    <a:pt x="f16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7"/>
                  </a:cubicBezTo>
                  <a:cubicBezTo>
                    <a:pt x="f11" y="f42"/>
                    <a:pt x="f43" y="f44"/>
                    <a:pt x="f43" y="f40"/>
                  </a:cubicBezTo>
                  <a:cubicBezTo>
                    <a:pt x="f45" y="f46"/>
                    <a:pt x="f47" y="f44"/>
                    <a:pt x="f48" y="f49"/>
                  </a:cubicBezTo>
                  <a:cubicBezTo>
                    <a:pt x="f50" y="f51"/>
                    <a:pt x="f52" y="f53"/>
                    <a:pt x="f54" y="f38"/>
                  </a:cubicBezTo>
                  <a:cubicBezTo>
                    <a:pt x="f55" y="f56"/>
                    <a:pt x="f57" y="f58"/>
                    <a:pt x="f59" y="f46"/>
                  </a:cubicBezTo>
                  <a:cubicBezTo>
                    <a:pt x="f60" y="f61"/>
                    <a:pt x="f62" y="f36"/>
                    <a:pt x="f63" y="f64"/>
                  </a:cubicBezTo>
                  <a:cubicBezTo>
                    <a:pt x="f62" y="f65"/>
                    <a:pt x="f60" y="f65"/>
                    <a:pt x="f5" y="f65"/>
                  </a:cubicBezTo>
                  <a:cubicBezTo>
                    <a:pt x="f66" y="f67"/>
                    <a:pt x="f62" y="f18"/>
                    <a:pt x="f68" y="f69"/>
                  </a:cubicBezTo>
                  <a:cubicBezTo>
                    <a:pt x="f63" y="f29"/>
                    <a:pt x="f70" y="f28"/>
                    <a:pt x="f66" y="f27"/>
                  </a:cubicBezTo>
                  <a:cubicBezTo>
                    <a:pt x="f66" y="f71"/>
                    <a:pt x="f72" y="f26"/>
                    <a:pt x="f72" y="f73"/>
                  </a:cubicBezTo>
                  <a:cubicBezTo>
                    <a:pt x="f74" y="f16"/>
                    <a:pt x="f52" y="f75"/>
                    <a:pt x="f45" y="f76"/>
                  </a:cubicBezTo>
                  <a:cubicBezTo>
                    <a:pt x="f77" y="f78"/>
                    <a:pt x="f55" y="f79"/>
                    <a:pt x="f63" y="f80"/>
                  </a:cubicBezTo>
                  <a:cubicBezTo>
                    <a:pt x="f63" y="f11"/>
                    <a:pt x="f63" y="f43"/>
                    <a:pt x="f81" y="f82"/>
                  </a:cubicBezTo>
                  <a:cubicBezTo>
                    <a:pt x="f68" y="f9"/>
                    <a:pt x="f57" y="f83"/>
                    <a:pt x="f84" y="f17"/>
                  </a:cubicBezTo>
                  <a:cubicBezTo>
                    <a:pt x="f85" y="f17"/>
                    <a:pt x="f86" y="f87"/>
                    <a:pt x="f81" y="f88"/>
                  </a:cubicBezTo>
                  <a:cubicBezTo>
                    <a:pt x="f86" y="f47"/>
                    <a:pt x="f85" y="f89"/>
                    <a:pt x="f90" y="f77"/>
                  </a:cubicBezTo>
                  <a:cubicBezTo>
                    <a:pt x="f85" y="f52"/>
                    <a:pt x="f86" y="f50"/>
                    <a:pt x="f62" y="f91"/>
                  </a:cubicBezTo>
                  <a:cubicBezTo>
                    <a:pt x="f57" y="f22"/>
                    <a:pt x="f90" y="f19"/>
                    <a:pt x="f22" y="f55"/>
                  </a:cubicBezTo>
                  <a:cubicBezTo>
                    <a:pt x="f92" y="f90"/>
                    <a:pt x="f55" y="f74"/>
                    <a:pt x="f93" y="f57"/>
                  </a:cubicBezTo>
                  <a:cubicBezTo>
                    <a:pt x="f19" y="f57"/>
                    <a:pt x="f91" y="f85"/>
                    <a:pt x="f52" y="f85"/>
                  </a:cubicBezTo>
                  <a:cubicBezTo>
                    <a:pt x="f52" y="f57"/>
                    <a:pt x="f52" y="f68"/>
                    <a:pt x="f52" y="f62"/>
                  </a:cubicBezTo>
                  <a:cubicBezTo>
                    <a:pt x="f94" y="f95"/>
                    <a:pt x="f23" y="f57"/>
                    <a:pt x="f11" y="f84"/>
                  </a:cubicBezTo>
                  <a:cubicBezTo>
                    <a:pt x="f11" y="f57"/>
                    <a:pt x="f11" y="f68"/>
                    <a:pt x="f11" y="f81"/>
                  </a:cubicBezTo>
                  <a:cubicBezTo>
                    <a:pt x="f11" y="f81"/>
                    <a:pt x="f80" y="f62"/>
                    <a:pt x="f41" y="f62"/>
                  </a:cubicBezTo>
                  <a:cubicBezTo>
                    <a:pt x="f39" y="f57"/>
                    <a:pt x="f96" y="f55"/>
                    <a:pt x="f97" y="f48"/>
                  </a:cubicBezTo>
                  <a:cubicBezTo>
                    <a:pt x="f97" y="f19"/>
                    <a:pt x="f97" y="f93"/>
                    <a:pt x="f97" y="f68"/>
                  </a:cubicBezTo>
                  <a:cubicBezTo>
                    <a:pt x="f98" y="f86"/>
                    <a:pt x="f30" y="f86"/>
                    <a:pt x="f26" y="f57"/>
                  </a:cubicBezTo>
                  <a:cubicBezTo>
                    <a:pt x="f71" y="f63"/>
                    <a:pt x="f71" y="f60"/>
                    <a:pt x="f27" y="f5"/>
                  </a:cubicBezTo>
                  <a:cubicBezTo>
                    <a:pt x="f69" y="f72"/>
                    <a:pt x="f99" y="f60"/>
                    <a:pt x="f32" y="f62"/>
                  </a:cubicBezTo>
                  <a:cubicBezTo>
                    <a:pt x="f18" y="f60"/>
                    <a:pt x="f18" y="f72"/>
                    <a:pt x="f18" y="f5"/>
                  </a:cubicBezTo>
                  <a:cubicBezTo>
                    <a:pt x="f100" y="f95"/>
                    <a:pt x="f101" y="f92"/>
                    <a:pt x="f101" y="f88"/>
                  </a:cubicBezTo>
                  <a:cubicBezTo>
                    <a:pt x="f20" y="f47"/>
                    <a:pt x="f21" y="f47"/>
                    <a:pt x="f36" y="f89"/>
                  </a:cubicBezTo>
                  <a:cubicBezTo>
                    <a:pt x="f20" y="f45"/>
                    <a:pt x="f64" y="f82"/>
                    <a:pt x="f102" y="f103"/>
                  </a:cubicBezTo>
                  <a:cubicBezTo>
                    <a:pt x="f104" y="f105"/>
                    <a:pt x="f58" y="f41"/>
                    <a:pt x="f106" y="f14"/>
                  </a:cubicBezTo>
                  <a:cubicBezTo>
                    <a:pt x="f7" y="f12"/>
                    <a:pt x="f107" y="f37"/>
                    <a:pt x="f6" y="f75"/>
                  </a:cubicBezTo>
                  <a:cubicBezTo>
                    <a:pt x="f7" y="f108"/>
                    <a:pt x="f106" y="f16"/>
                    <a:pt x="f109" y="f16"/>
                  </a:cubicBezTo>
                  <a:cubicBezTo>
                    <a:pt x="f53" y="f110"/>
                    <a:pt x="f56" y="f71"/>
                    <a:pt x="f111" y="f112"/>
                  </a:cubicBezTo>
                  <a:cubicBezTo>
                    <a:pt x="f101" y="f69"/>
                    <a:pt x="f102" y="f29"/>
                    <a:pt x="f113" y="f26"/>
                  </a:cubicBezTo>
                  <a:cubicBezTo>
                    <a:pt x="f112" y="f110"/>
                    <a:pt x="f32" y="f75"/>
                    <a:pt x="f112" y="f78"/>
                  </a:cubicBezTo>
                  <a:cubicBezTo>
                    <a:pt x="f114" y="f12"/>
                    <a:pt x="f101" y="f96"/>
                    <a:pt x="f111" y="f35"/>
                  </a:cubicBezTo>
                  <a:cubicBezTo>
                    <a:pt x="f111" y="f35"/>
                    <a:pt x="f115" y="f37"/>
                    <a:pt x="f115" y="f37"/>
                  </a:cubicBezTo>
                  <a:cubicBezTo>
                    <a:pt x="f116" y="f25"/>
                    <a:pt x="f114" y="f39"/>
                    <a:pt x="f18" y="f10"/>
                  </a:cubicBezTo>
                  <a:cubicBezTo>
                    <a:pt x="f18" y="f43"/>
                    <a:pt x="f32" y="f17"/>
                    <a:pt x="f32" y="f54"/>
                  </a:cubicBezTo>
                  <a:cubicBezTo>
                    <a:pt x="f27" y="f10"/>
                    <a:pt x="f98" y="f39"/>
                    <a:pt x="f103" y="f82"/>
                  </a:cubicBezTo>
                  <a:cubicBezTo>
                    <a:pt x="f41" y="f8"/>
                    <a:pt x="f11" y="f23"/>
                    <a:pt x="f43" y="f83"/>
                  </a:cubicBezTo>
                  <a:cubicBezTo>
                    <a:pt x="f82" y="f23"/>
                    <a:pt x="f82" y="f9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Freeform 46">
              <a:extLst>
                <a:ext uri="{FF2B5EF4-FFF2-40B4-BE49-F238E27FC236}">
                  <a16:creationId xmlns:a16="http://schemas.microsoft.com/office/drawing/2014/main" id="{212118E0-5A0B-7992-1206-AAB3F011C848}"/>
                </a:ext>
              </a:extLst>
            </p:cNvPr>
            <p:cNvSpPr/>
            <p:nvPr/>
          </p:nvSpPr>
          <p:spPr>
            <a:xfrm>
              <a:off x="5497509" y="3368677"/>
              <a:ext cx="173041" cy="16192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8"/>
                <a:gd name="f7" fmla="val 82"/>
                <a:gd name="f8" fmla="val 36"/>
                <a:gd name="f9" fmla="val 6"/>
                <a:gd name="f10" fmla="val 42"/>
                <a:gd name="f11" fmla="val 4"/>
                <a:gd name="f12" fmla="val 47"/>
                <a:gd name="f13" fmla="val 2"/>
                <a:gd name="f14" fmla="val 53"/>
                <a:gd name="f15" fmla="val 1"/>
                <a:gd name="f16" fmla="val 55"/>
                <a:gd name="f17" fmla="val 3"/>
                <a:gd name="f18" fmla="val 58"/>
                <a:gd name="f19" fmla="val 59"/>
                <a:gd name="f20" fmla="val 61"/>
                <a:gd name="f21" fmla="val 9"/>
                <a:gd name="f22" fmla="val 66"/>
                <a:gd name="f23" fmla="val 14"/>
                <a:gd name="f24" fmla="val 65"/>
                <a:gd name="f25" fmla="val 17"/>
                <a:gd name="f26" fmla="val 63"/>
                <a:gd name="f27" fmla="val 23"/>
                <a:gd name="f28" fmla="val 27"/>
                <a:gd name="f29" fmla="val 54"/>
                <a:gd name="f30" fmla="val 32"/>
                <a:gd name="f31" fmla="val 68"/>
                <a:gd name="f32" fmla="val 77"/>
                <a:gd name="f33" fmla="val 75"/>
                <a:gd name="f34" fmla="val 34"/>
                <a:gd name="f35" fmla="val 74"/>
                <a:gd name="f36" fmla="val 37"/>
                <a:gd name="f37" fmla="val 39"/>
                <a:gd name="f38" fmla="val 80"/>
                <a:gd name="f39" fmla="val 40"/>
                <a:gd name="f40" fmla="val 83"/>
                <a:gd name="f41" fmla="val 43"/>
                <a:gd name="f42" fmla="val 81"/>
                <a:gd name="f43" fmla="val 44"/>
                <a:gd name="f44" fmla="val 45"/>
                <a:gd name="f45" fmla="val 79"/>
                <a:gd name="f46" fmla="val 46"/>
                <a:gd name="f47" fmla="val 49"/>
                <a:gd name="f48" fmla="val 84"/>
                <a:gd name="f49" fmla="val 76"/>
                <a:gd name="f50" fmla="val 70"/>
                <a:gd name="f51" fmla="val 72"/>
                <a:gd name="f52" fmla="val 62"/>
                <a:gd name="f53" fmla="val 64"/>
                <a:gd name="f54" fmla="val 73"/>
                <a:gd name="f55" fmla="val 69"/>
                <a:gd name="f56" fmla="val 67"/>
                <a:gd name="f57" fmla="val 60"/>
                <a:gd name="f58" fmla="val 57"/>
                <a:gd name="f59" fmla="val 51"/>
                <a:gd name="f60" fmla="val 78"/>
                <a:gd name="f61" fmla="val 29"/>
                <a:gd name="f62" fmla="val 22"/>
                <a:gd name="f63" fmla="val 15"/>
                <a:gd name="f64" fmla="val 16"/>
                <a:gd name="f65" fmla="val 12"/>
                <a:gd name="f66" fmla="val 10"/>
                <a:gd name="f67" fmla="val 7"/>
                <a:gd name="f68" fmla="val 8"/>
                <a:gd name="f69" fmla="val 25"/>
                <a:gd name="f70" fmla="val 41"/>
                <a:gd name="f71" fmla="val 26"/>
                <a:gd name="f72" fmla="val 28"/>
                <a:gd name="f73" fmla="val 30"/>
                <a:gd name="f74" fmla="val 31"/>
                <a:gd name="f75" fmla="val 48"/>
                <a:gd name="f76" fmla="val 71"/>
                <a:gd name="f77" fmla="val 52"/>
                <a:gd name="f78" fmla="val 20"/>
                <a:gd name="f79" fmla="val 19"/>
                <a:gd name="f80" fmla="val 24"/>
                <a:gd name="f81" fmla="val 35"/>
                <a:gd name="f82" fmla="val 21"/>
                <a:gd name="f83" fmla="val 33"/>
                <a:gd name="f84" fmla="val 38"/>
                <a:gd name="f85" fmla="val 18"/>
                <a:gd name="f86" fmla="val 11"/>
                <a:gd name="f87" fmla="val 5"/>
                <a:gd name="f88" fmla="+- 0 0 -90"/>
                <a:gd name="f89" fmla="*/ f3 1 88"/>
                <a:gd name="f90" fmla="*/ f4 1 82"/>
                <a:gd name="f91" fmla="val f5"/>
                <a:gd name="f92" fmla="val f6"/>
                <a:gd name="f93" fmla="val f7"/>
                <a:gd name="f94" fmla="*/ f88 f0 1"/>
                <a:gd name="f95" fmla="+- f93 0 f91"/>
                <a:gd name="f96" fmla="+- f92 0 f91"/>
                <a:gd name="f97" fmla="*/ f94 1 f2"/>
                <a:gd name="f98" fmla="*/ f96 1 88"/>
                <a:gd name="f99" fmla="*/ f95 1 82"/>
                <a:gd name="f100" fmla="*/ 36 f96 1"/>
                <a:gd name="f101" fmla="*/ 6 f95 1"/>
                <a:gd name="f102" fmla="*/ 53 f96 1"/>
                <a:gd name="f103" fmla="*/ 0 f95 1"/>
                <a:gd name="f104" fmla="*/ 2 f95 1"/>
                <a:gd name="f105" fmla="*/ 59 f96 1"/>
                <a:gd name="f106" fmla="*/ 4 f95 1"/>
                <a:gd name="f107" fmla="*/ 65 f96 1"/>
                <a:gd name="f108" fmla="*/ 17 f95 1"/>
                <a:gd name="f109" fmla="*/ 54 f96 1"/>
                <a:gd name="f110" fmla="*/ 32 f95 1"/>
                <a:gd name="f111" fmla="*/ 77 f96 1"/>
                <a:gd name="f112" fmla="*/ 74 f96 1"/>
                <a:gd name="f113" fmla="*/ 37 f95 1"/>
                <a:gd name="f114" fmla="*/ 83 f96 1"/>
                <a:gd name="f115" fmla="*/ 43 f95 1"/>
                <a:gd name="f116" fmla="*/ 79 f96 1"/>
                <a:gd name="f117" fmla="*/ 46 f95 1"/>
                <a:gd name="f118" fmla="*/ 88 f96 1"/>
                <a:gd name="f119" fmla="*/ 58 f95 1"/>
                <a:gd name="f120" fmla="*/ 70 f96 1"/>
                <a:gd name="f121" fmla="*/ 59 f95 1"/>
                <a:gd name="f122" fmla="*/ 73 f96 1"/>
                <a:gd name="f123" fmla="*/ 65 f95 1"/>
                <a:gd name="f124" fmla="*/ 60 f96 1"/>
                <a:gd name="f125" fmla="*/ 72 f95 1"/>
                <a:gd name="f126" fmla="*/ 45 f96 1"/>
                <a:gd name="f127" fmla="*/ 62 f95 1"/>
                <a:gd name="f128" fmla="*/ 47 f96 1"/>
                <a:gd name="f129" fmla="*/ 82 f95 1"/>
                <a:gd name="f130" fmla="*/ 78 f95 1"/>
                <a:gd name="f131" fmla="*/ 15 f96 1"/>
                <a:gd name="f132" fmla="*/ 68 f95 1"/>
                <a:gd name="f133" fmla="*/ 17 f96 1"/>
                <a:gd name="f134" fmla="*/ 16 f96 1"/>
                <a:gd name="f135" fmla="*/ 10 f96 1"/>
                <a:gd name="f136" fmla="*/ 2 f96 1"/>
                <a:gd name="f137" fmla="*/ 64 f95 1"/>
                <a:gd name="f138" fmla="*/ 0 f96 1"/>
                <a:gd name="f139" fmla="*/ 49 f95 1"/>
                <a:gd name="f140" fmla="*/ 25 f96 1"/>
                <a:gd name="f141" fmla="*/ 41 f95 1"/>
                <a:gd name="f142" fmla="*/ 27 f96 1"/>
                <a:gd name="f143" fmla="*/ 42 f95 1"/>
                <a:gd name="f144" fmla="*/ 30 f96 1"/>
                <a:gd name="f145" fmla="*/ 67 f95 1"/>
                <a:gd name="f146" fmla="*/ 31 f96 1"/>
                <a:gd name="f147" fmla="*/ 71 f96 1"/>
                <a:gd name="f148" fmla="*/ 52 f95 1"/>
                <a:gd name="f149" fmla="*/ 72 f96 1"/>
                <a:gd name="f150" fmla="*/ 51 f95 1"/>
                <a:gd name="f151" fmla="*/ 36 f95 1"/>
                <a:gd name="f152" fmla="*/ 20 f95 1"/>
                <a:gd name="f153" fmla="*/ 46 f96 1"/>
                <a:gd name="f154" fmla="*/ 19 f95 1"/>
                <a:gd name="f155" fmla="*/ 41 f96 1"/>
                <a:gd name="f156" fmla="*/ 26 f95 1"/>
                <a:gd name="f157" fmla="*/ 20 f96 1"/>
                <a:gd name="f158" fmla="*/ 25 f95 1"/>
                <a:gd name="f159" fmla="*/ 24 f96 1"/>
                <a:gd name="f160" fmla="*/ 38 f95 1"/>
                <a:gd name="f161" fmla="*/ 18 f96 1"/>
                <a:gd name="f162" fmla="*/ 11 f96 1"/>
                <a:gd name="f163" fmla="*/ 23 f95 1"/>
                <a:gd name="f164" fmla="*/ 7 f95 1"/>
                <a:gd name="f165" fmla="*/ 29 f96 1"/>
                <a:gd name="f166" fmla="*/ 34 f96 1"/>
                <a:gd name="f167" fmla="+- f97 0 f1"/>
                <a:gd name="f168" fmla="*/ f100 1 88"/>
                <a:gd name="f169" fmla="*/ f101 1 82"/>
                <a:gd name="f170" fmla="*/ f102 1 88"/>
                <a:gd name="f171" fmla="*/ f103 1 82"/>
                <a:gd name="f172" fmla="*/ f104 1 82"/>
                <a:gd name="f173" fmla="*/ f105 1 88"/>
                <a:gd name="f174" fmla="*/ f106 1 82"/>
                <a:gd name="f175" fmla="*/ f107 1 88"/>
                <a:gd name="f176" fmla="*/ f108 1 82"/>
                <a:gd name="f177" fmla="*/ f109 1 88"/>
                <a:gd name="f178" fmla="*/ f110 1 82"/>
                <a:gd name="f179" fmla="*/ f111 1 88"/>
                <a:gd name="f180" fmla="*/ f112 1 88"/>
                <a:gd name="f181" fmla="*/ f113 1 82"/>
                <a:gd name="f182" fmla="*/ f114 1 88"/>
                <a:gd name="f183" fmla="*/ f115 1 82"/>
                <a:gd name="f184" fmla="*/ f116 1 88"/>
                <a:gd name="f185" fmla="*/ f117 1 82"/>
                <a:gd name="f186" fmla="*/ f118 1 88"/>
                <a:gd name="f187" fmla="*/ f119 1 82"/>
                <a:gd name="f188" fmla="*/ f120 1 88"/>
                <a:gd name="f189" fmla="*/ f121 1 82"/>
                <a:gd name="f190" fmla="*/ f122 1 88"/>
                <a:gd name="f191" fmla="*/ f123 1 82"/>
                <a:gd name="f192" fmla="*/ f124 1 88"/>
                <a:gd name="f193" fmla="*/ f125 1 82"/>
                <a:gd name="f194" fmla="*/ f126 1 88"/>
                <a:gd name="f195" fmla="*/ f127 1 82"/>
                <a:gd name="f196" fmla="*/ f128 1 88"/>
                <a:gd name="f197" fmla="*/ f129 1 82"/>
                <a:gd name="f198" fmla="*/ f130 1 82"/>
                <a:gd name="f199" fmla="*/ f131 1 88"/>
                <a:gd name="f200" fmla="*/ f132 1 82"/>
                <a:gd name="f201" fmla="*/ f133 1 88"/>
                <a:gd name="f202" fmla="*/ f134 1 88"/>
                <a:gd name="f203" fmla="*/ f135 1 88"/>
                <a:gd name="f204" fmla="*/ f136 1 88"/>
                <a:gd name="f205" fmla="*/ f137 1 82"/>
                <a:gd name="f206" fmla="*/ f138 1 88"/>
                <a:gd name="f207" fmla="*/ f139 1 82"/>
                <a:gd name="f208" fmla="*/ f140 1 88"/>
                <a:gd name="f209" fmla="*/ f141 1 82"/>
                <a:gd name="f210" fmla="*/ f142 1 88"/>
                <a:gd name="f211" fmla="*/ f143 1 82"/>
                <a:gd name="f212" fmla="*/ f144 1 88"/>
                <a:gd name="f213" fmla="*/ f145 1 82"/>
                <a:gd name="f214" fmla="*/ f146 1 88"/>
                <a:gd name="f215" fmla="*/ f147 1 88"/>
                <a:gd name="f216" fmla="*/ f148 1 82"/>
                <a:gd name="f217" fmla="*/ f149 1 88"/>
                <a:gd name="f218" fmla="*/ f150 1 82"/>
                <a:gd name="f219" fmla="*/ f151 1 82"/>
                <a:gd name="f220" fmla="*/ f152 1 82"/>
                <a:gd name="f221" fmla="*/ f153 1 88"/>
                <a:gd name="f222" fmla="*/ f154 1 82"/>
                <a:gd name="f223" fmla="*/ f155 1 88"/>
                <a:gd name="f224" fmla="*/ f156 1 82"/>
                <a:gd name="f225" fmla="*/ f157 1 88"/>
                <a:gd name="f226" fmla="*/ f158 1 82"/>
                <a:gd name="f227" fmla="*/ f159 1 88"/>
                <a:gd name="f228" fmla="*/ f160 1 82"/>
                <a:gd name="f229" fmla="*/ f161 1 88"/>
                <a:gd name="f230" fmla="*/ f162 1 88"/>
                <a:gd name="f231" fmla="*/ f163 1 82"/>
                <a:gd name="f232" fmla="*/ f164 1 82"/>
                <a:gd name="f233" fmla="*/ f165 1 88"/>
                <a:gd name="f234" fmla="*/ f166 1 88"/>
                <a:gd name="f235" fmla="*/ 0 1 f98"/>
                <a:gd name="f236" fmla="*/ f92 1 f98"/>
                <a:gd name="f237" fmla="*/ 0 1 f99"/>
                <a:gd name="f238" fmla="*/ f93 1 f99"/>
                <a:gd name="f239" fmla="*/ f168 1 f98"/>
                <a:gd name="f240" fmla="*/ f169 1 f99"/>
                <a:gd name="f241" fmla="*/ f170 1 f98"/>
                <a:gd name="f242" fmla="*/ f171 1 f99"/>
                <a:gd name="f243" fmla="*/ f172 1 f99"/>
                <a:gd name="f244" fmla="*/ f173 1 f98"/>
                <a:gd name="f245" fmla="*/ f174 1 f99"/>
                <a:gd name="f246" fmla="*/ f175 1 f98"/>
                <a:gd name="f247" fmla="*/ f176 1 f99"/>
                <a:gd name="f248" fmla="*/ f177 1 f98"/>
                <a:gd name="f249" fmla="*/ f178 1 f99"/>
                <a:gd name="f250" fmla="*/ f179 1 f98"/>
                <a:gd name="f251" fmla="*/ f180 1 f98"/>
                <a:gd name="f252" fmla="*/ f181 1 f99"/>
                <a:gd name="f253" fmla="*/ f182 1 f98"/>
                <a:gd name="f254" fmla="*/ f183 1 f99"/>
                <a:gd name="f255" fmla="*/ f184 1 f98"/>
                <a:gd name="f256" fmla="*/ f185 1 f99"/>
                <a:gd name="f257" fmla="*/ f186 1 f98"/>
                <a:gd name="f258" fmla="*/ f187 1 f99"/>
                <a:gd name="f259" fmla="*/ f188 1 f98"/>
                <a:gd name="f260" fmla="*/ f189 1 f99"/>
                <a:gd name="f261" fmla="*/ f190 1 f98"/>
                <a:gd name="f262" fmla="*/ f191 1 f99"/>
                <a:gd name="f263" fmla="*/ f192 1 f98"/>
                <a:gd name="f264" fmla="*/ f193 1 f99"/>
                <a:gd name="f265" fmla="*/ f194 1 f98"/>
                <a:gd name="f266" fmla="*/ f195 1 f99"/>
                <a:gd name="f267" fmla="*/ f196 1 f98"/>
                <a:gd name="f268" fmla="*/ f197 1 f99"/>
                <a:gd name="f269" fmla="*/ f198 1 f99"/>
                <a:gd name="f270" fmla="*/ f199 1 f98"/>
                <a:gd name="f271" fmla="*/ f200 1 f99"/>
                <a:gd name="f272" fmla="*/ f201 1 f98"/>
                <a:gd name="f273" fmla="*/ f202 1 f98"/>
                <a:gd name="f274" fmla="*/ f203 1 f98"/>
                <a:gd name="f275" fmla="*/ f204 1 f98"/>
                <a:gd name="f276" fmla="*/ f205 1 f99"/>
                <a:gd name="f277" fmla="*/ f206 1 f98"/>
                <a:gd name="f278" fmla="*/ f207 1 f99"/>
                <a:gd name="f279" fmla="*/ f208 1 f98"/>
                <a:gd name="f280" fmla="*/ f209 1 f99"/>
                <a:gd name="f281" fmla="*/ f210 1 f98"/>
                <a:gd name="f282" fmla="*/ f211 1 f99"/>
                <a:gd name="f283" fmla="*/ f212 1 f98"/>
                <a:gd name="f284" fmla="*/ f213 1 f99"/>
                <a:gd name="f285" fmla="*/ f214 1 f98"/>
                <a:gd name="f286" fmla="*/ f215 1 f98"/>
                <a:gd name="f287" fmla="*/ f216 1 f99"/>
                <a:gd name="f288" fmla="*/ f217 1 f98"/>
                <a:gd name="f289" fmla="*/ f218 1 f99"/>
                <a:gd name="f290" fmla="*/ f219 1 f99"/>
                <a:gd name="f291" fmla="*/ f220 1 f99"/>
                <a:gd name="f292" fmla="*/ f221 1 f98"/>
                <a:gd name="f293" fmla="*/ f222 1 f99"/>
                <a:gd name="f294" fmla="*/ f223 1 f98"/>
                <a:gd name="f295" fmla="*/ f224 1 f99"/>
                <a:gd name="f296" fmla="*/ f225 1 f98"/>
                <a:gd name="f297" fmla="*/ f226 1 f99"/>
                <a:gd name="f298" fmla="*/ f227 1 f98"/>
                <a:gd name="f299" fmla="*/ f228 1 f99"/>
                <a:gd name="f300" fmla="*/ f229 1 f98"/>
                <a:gd name="f301" fmla="*/ f230 1 f98"/>
                <a:gd name="f302" fmla="*/ f231 1 f99"/>
                <a:gd name="f303" fmla="*/ f232 1 f99"/>
                <a:gd name="f304" fmla="*/ f233 1 f98"/>
                <a:gd name="f305" fmla="*/ f234 1 f98"/>
                <a:gd name="f306" fmla="*/ f235 f89 1"/>
                <a:gd name="f307" fmla="*/ f236 f89 1"/>
                <a:gd name="f308" fmla="*/ f238 f90 1"/>
                <a:gd name="f309" fmla="*/ f237 f90 1"/>
                <a:gd name="f310" fmla="*/ f239 f89 1"/>
                <a:gd name="f311" fmla="*/ f240 f90 1"/>
                <a:gd name="f312" fmla="*/ f241 f89 1"/>
                <a:gd name="f313" fmla="*/ f242 f90 1"/>
                <a:gd name="f314" fmla="*/ f243 f90 1"/>
                <a:gd name="f315" fmla="*/ f244 f89 1"/>
                <a:gd name="f316" fmla="*/ f245 f90 1"/>
                <a:gd name="f317" fmla="*/ f246 f89 1"/>
                <a:gd name="f318" fmla="*/ f247 f90 1"/>
                <a:gd name="f319" fmla="*/ f248 f89 1"/>
                <a:gd name="f320" fmla="*/ f249 f90 1"/>
                <a:gd name="f321" fmla="*/ f250 f89 1"/>
                <a:gd name="f322" fmla="*/ f251 f89 1"/>
                <a:gd name="f323" fmla="*/ f252 f90 1"/>
                <a:gd name="f324" fmla="*/ f253 f89 1"/>
                <a:gd name="f325" fmla="*/ f254 f90 1"/>
                <a:gd name="f326" fmla="*/ f255 f89 1"/>
                <a:gd name="f327" fmla="*/ f256 f90 1"/>
                <a:gd name="f328" fmla="*/ f257 f89 1"/>
                <a:gd name="f329" fmla="*/ f258 f90 1"/>
                <a:gd name="f330" fmla="*/ f259 f89 1"/>
                <a:gd name="f331" fmla="*/ f260 f90 1"/>
                <a:gd name="f332" fmla="*/ f261 f89 1"/>
                <a:gd name="f333" fmla="*/ f262 f90 1"/>
                <a:gd name="f334" fmla="*/ f263 f89 1"/>
                <a:gd name="f335" fmla="*/ f264 f90 1"/>
                <a:gd name="f336" fmla="*/ f265 f89 1"/>
                <a:gd name="f337" fmla="*/ f266 f90 1"/>
                <a:gd name="f338" fmla="*/ f267 f89 1"/>
                <a:gd name="f339" fmla="*/ f268 f90 1"/>
                <a:gd name="f340" fmla="*/ f269 f90 1"/>
                <a:gd name="f341" fmla="*/ f270 f89 1"/>
                <a:gd name="f342" fmla="*/ f271 f90 1"/>
                <a:gd name="f343" fmla="*/ f272 f89 1"/>
                <a:gd name="f344" fmla="*/ f273 f89 1"/>
                <a:gd name="f345" fmla="*/ f274 f89 1"/>
                <a:gd name="f346" fmla="*/ f275 f89 1"/>
                <a:gd name="f347" fmla="*/ f276 f90 1"/>
                <a:gd name="f348" fmla="*/ f277 f89 1"/>
                <a:gd name="f349" fmla="*/ f278 f90 1"/>
                <a:gd name="f350" fmla="*/ f279 f89 1"/>
                <a:gd name="f351" fmla="*/ f280 f90 1"/>
                <a:gd name="f352" fmla="*/ f281 f89 1"/>
                <a:gd name="f353" fmla="*/ f282 f90 1"/>
                <a:gd name="f354" fmla="*/ f283 f89 1"/>
                <a:gd name="f355" fmla="*/ f284 f90 1"/>
                <a:gd name="f356" fmla="*/ f285 f89 1"/>
                <a:gd name="f357" fmla="*/ f286 f89 1"/>
                <a:gd name="f358" fmla="*/ f287 f90 1"/>
                <a:gd name="f359" fmla="*/ f288 f89 1"/>
                <a:gd name="f360" fmla="*/ f289 f90 1"/>
                <a:gd name="f361" fmla="*/ f290 f90 1"/>
                <a:gd name="f362" fmla="*/ f291 f90 1"/>
                <a:gd name="f363" fmla="*/ f292 f89 1"/>
                <a:gd name="f364" fmla="*/ f293 f90 1"/>
                <a:gd name="f365" fmla="*/ f294 f89 1"/>
                <a:gd name="f366" fmla="*/ f295 f90 1"/>
                <a:gd name="f367" fmla="*/ f296 f89 1"/>
                <a:gd name="f368" fmla="*/ f297 f90 1"/>
                <a:gd name="f369" fmla="*/ f298 f89 1"/>
                <a:gd name="f370" fmla="*/ f299 f90 1"/>
                <a:gd name="f371" fmla="*/ f300 f89 1"/>
                <a:gd name="f372" fmla="*/ f301 f89 1"/>
                <a:gd name="f373" fmla="*/ f302 f90 1"/>
                <a:gd name="f374" fmla="*/ f303 f90 1"/>
                <a:gd name="f375" fmla="*/ f304 f89 1"/>
                <a:gd name="f376" fmla="*/ f305 f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7">
                  <a:pos x="f310" y="f311"/>
                </a:cxn>
                <a:cxn ang="f167">
                  <a:pos x="f312" y="f313"/>
                </a:cxn>
                <a:cxn ang="f167">
                  <a:pos x="f312" y="f314"/>
                </a:cxn>
                <a:cxn ang="f167">
                  <a:pos x="f315" y="f316"/>
                </a:cxn>
                <a:cxn ang="f167">
                  <a:pos x="f317" y="f318"/>
                </a:cxn>
                <a:cxn ang="f167">
                  <a:pos x="f319" y="f320"/>
                </a:cxn>
                <a:cxn ang="f167">
                  <a:pos x="f321" y="f320"/>
                </a:cxn>
                <a:cxn ang="f167">
                  <a:pos x="f322" y="f323"/>
                </a:cxn>
                <a:cxn ang="f167">
                  <a:pos x="f324" y="f325"/>
                </a:cxn>
                <a:cxn ang="f167">
                  <a:pos x="f326" y="f327"/>
                </a:cxn>
                <a:cxn ang="f167">
                  <a:pos x="f328" y="f329"/>
                </a:cxn>
                <a:cxn ang="f167">
                  <a:pos x="f330" y="f331"/>
                </a:cxn>
                <a:cxn ang="f167">
                  <a:pos x="f332" y="f333"/>
                </a:cxn>
                <a:cxn ang="f167">
                  <a:pos x="f334" y="f335"/>
                </a:cxn>
                <a:cxn ang="f167">
                  <a:pos x="f336" y="f337"/>
                </a:cxn>
                <a:cxn ang="f167">
                  <a:pos x="f338" y="f339"/>
                </a:cxn>
                <a:cxn ang="f167">
                  <a:pos x="f310" y="f340"/>
                </a:cxn>
                <a:cxn ang="f167">
                  <a:pos x="f341" y="f342"/>
                </a:cxn>
                <a:cxn ang="f167">
                  <a:pos x="f343" y="f331"/>
                </a:cxn>
                <a:cxn ang="f167">
                  <a:pos x="f344" y="f329"/>
                </a:cxn>
                <a:cxn ang="f167">
                  <a:pos x="f345" y="f333"/>
                </a:cxn>
                <a:cxn ang="f167">
                  <a:pos x="f346" y="f347"/>
                </a:cxn>
                <a:cxn ang="f167">
                  <a:pos x="f348" y="f349"/>
                </a:cxn>
                <a:cxn ang="f167">
                  <a:pos x="f350" y="f351"/>
                </a:cxn>
                <a:cxn ang="f167">
                  <a:pos x="f352" y="f353"/>
                </a:cxn>
                <a:cxn ang="f167">
                  <a:pos x="f354" y="f355"/>
                </a:cxn>
                <a:cxn ang="f167">
                  <a:pos x="f356" y="f355"/>
                </a:cxn>
                <a:cxn ang="f167">
                  <a:pos x="f356" y="f351"/>
                </a:cxn>
                <a:cxn ang="f167">
                  <a:pos x="f357" y="f358"/>
                </a:cxn>
                <a:cxn ang="f167">
                  <a:pos x="f359" y="f360"/>
                </a:cxn>
                <a:cxn ang="f167">
                  <a:pos x="f310" y="f361"/>
                </a:cxn>
                <a:cxn ang="f167">
                  <a:pos x="f338" y="f362"/>
                </a:cxn>
                <a:cxn ang="f167">
                  <a:pos x="f363" y="f364"/>
                </a:cxn>
                <a:cxn ang="f167">
                  <a:pos x="f365" y="f366"/>
                </a:cxn>
                <a:cxn ang="f167">
                  <a:pos x="f367" y="f368"/>
                </a:cxn>
                <a:cxn ang="f167">
                  <a:pos x="f369" y="f370"/>
                </a:cxn>
                <a:cxn ang="f167">
                  <a:pos x="f371" y="f353"/>
                </a:cxn>
                <a:cxn ang="f167">
                  <a:pos x="f372" y="f373"/>
                </a:cxn>
                <a:cxn ang="f167">
                  <a:pos x="f343" y="f374"/>
                </a:cxn>
                <a:cxn ang="f167">
                  <a:pos x="f375" y="f364"/>
                </a:cxn>
                <a:cxn ang="f167">
                  <a:pos x="f376" y="f316"/>
                </a:cxn>
                <a:cxn ang="f167">
                  <a:pos x="f310" y="f311"/>
                </a:cxn>
              </a:cxnLst>
              <a:rect l="f306" t="f309" r="f307" b="f308"/>
              <a:pathLst>
                <a:path w="88" h="82">
                  <a:moveTo>
                    <a:pt x="f8" y="f9"/>
                  </a:moveTo>
                  <a:cubicBezTo>
                    <a:pt x="f10" y="f11"/>
                    <a:pt x="f12" y="f13"/>
                    <a:pt x="f14" y="f5"/>
                  </a:cubicBezTo>
                  <a:cubicBezTo>
                    <a:pt x="f14" y="f15"/>
                    <a:pt x="f14" y="f13"/>
                    <a:pt x="f14" y="f13"/>
                  </a:cubicBezTo>
                  <a:cubicBezTo>
                    <a:pt x="f16" y="f17"/>
                    <a:pt x="f18" y="f11"/>
                    <a:pt x="f19" y="f11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18" y="f28"/>
                    <a:pt x="f29" y="f30"/>
                  </a:cubicBezTo>
                  <a:cubicBezTo>
                    <a:pt x="f20" y="f30"/>
                    <a:pt x="f31" y="f30"/>
                    <a:pt x="f32" y="f30"/>
                  </a:cubicBezTo>
                  <a:cubicBezTo>
                    <a:pt x="f33" y="f34"/>
                    <a:pt x="f33" y="f8"/>
                    <a:pt x="f35" y="f36"/>
                  </a:cubicBezTo>
                  <a:cubicBezTo>
                    <a:pt x="f32" y="f37"/>
                    <a:pt x="f38" y="f39"/>
                    <a:pt x="f40" y="f41"/>
                  </a:cubicBezTo>
                  <a:cubicBezTo>
                    <a:pt x="f42" y="f43"/>
                    <a:pt x="f38" y="f44"/>
                    <a:pt x="f45" y="f46"/>
                  </a:cubicBezTo>
                  <a:cubicBezTo>
                    <a:pt x="f7" y="f47"/>
                    <a:pt x="f48" y="f14"/>
                    <a:pt x="f6" y="f18"/>
                  </a:cubicBezTo>
                  <a:cubicBezTo>
                    <a:pt x="f42" y="f19"/>
                    <a:pt x="f49" y="f19"/>
                    <a:pt x="f50" y="f19"/>
                  </a:cubicBezTo>
                  <a:cubicBezTo>
                    <a:pt x="f51" y="f52"/>
                    <a:pt x="f51" y="f53"/>
                    <a:pt x="f54" y="f24"/>
                  </a:cubicBezTo>
                  <a:cubicBezTo>
                    <a:pt x="f55" y="f56"/>
                    <a:pt x="f22" y="f55"/>
                    <a:pt x="f57" y="f51"/>
                  </a:cubicBezTo>
                  <a:cubicBezTo>
                    <a:pt x="f58" y="f50"/>
                    <a:pt x="f59" y="f22"/>
                    <a:pt x="f44" y="f52"/>
                  </a:cubicBezTo>
                  <a:cubicBezTo>
                    <a:pt x="f46" y="f31"/>
                    <a:pt x="f12" y="f35"/>
                    <a:pt x="f12" y="f7"/>
                  </a:cubicBezTo>
                  <a:cubicBezTo>
                    <a:pt x="f41" y="f38"/>
                    <a:pt x="f37" y="f45"/>
                    <a:pt x="f8" y="f60"/>
                  </a:cubicBezTo>
                  <a:cubicBezTo>
                    <a:pt x="f61" y="f33"/>
                    <a:pt x="f62" y="f51"/>
                    <a:pt x="f63" y="f31"/>
                  </a:cubicBezTo>
                  <a:cubicBezTo>
                    <a:pt x="f63" y="f22"/>
                    <a:pt x="f64" y="f52"/>
                    <a:pt x="f25" y="f19"/>
                  </a:cubicBezTo>
                  <a:cubicBezTo>
                    <a:pt x="f25" y="f18"/>
                    <a:pt x="f64" y="f18"/>
                    <a:pt x="f64" y="f18"/>
                  </a:cubicBezTo>
                  <a:cubicBezTo>
                    <a:pt x="f23" y="f57"/>
                    <a:pt x="f65" y="f52"/>
                    <a:pt x="f66" y="f24"/>
                  </a:cubicBezTo>
                  <a:cubicBezTo>
                    <a:pt x="f67" y="f53"/>
                    <a:pt x="f68" y="f16"/>
                    <a:pt x="f13" y="f53"/>
                  </a:cubicBezTo>
                  <a:cubicBezTo>
                    <a:pt x="f15" y="f18"/>
                    <a:pt x="f15" y="f14"/>
                    <a:pt x="f5" y="f47"/>
                  </a:cubicBezTo>
                  <a:cubicBezTo>
                    <a:pt x="f66" y="f12"/>
                    <a:pt x="f62" y="f20"/>
                    <a:pt x="f69" y="f70"/>
                  </a:cubicBezTo>
                  <a:cubicBezTo>
                    <a:pt x="f71" y="f70"/>
                    <a:pt x="f71" y="f10"/>
                    <a:pt x="f28" y="f10"/>
                  </a:cubicBezTo>
                  <a:cubicBezTo>
                    <a:pt x="f72" y="f59"/>
                    <a:pt x="f61" y="f19"/>
                    <a:pt x="f73" y="f56"/>
                  </a:cubicBezTo>
                  <a:cubicBezTo>
                    <a:pt x="f74" y="f56"/>
                    <a:pt x="f74" y="f56"/>
                    <a:pt x="f74" y="f56"/>
                  </a:cubicBezTo>
                  <a:cubicBezTo>
                    <a:pt x="f74" y="f19"/>
                    <a:pt x="f74" y="f59"/>
                    <a:pt x="f74" y="f70"/>
                  </a:cubicBezTo>
                  <a:cubicBezTo>
                    <a:pt x="f44" y="f44"/>
                    <a:pt x="f18" y="f75"/>
                    <a:pt x="f76" y="f77"/>
                  </a:cubicBezTo>
                  <a:cubicBezTo>
                    <a:pt x="f76" y="f77"/>
                    <a:pt x="f76" y="f59"/>
                    <a:pt x="f51" y="f59"/>
                  </a:cubicBezTo>
                  <a:cubicBezTo>
                    <a:pt x="f57" y="f46"/>
                    <a:pt x="f75" y="f70"/>
                    <a:pt x="f8" y="f8"/>
                  </a:cubicBezTo>
                  <a:cubicBezTo>
                    <a:pt x="f39" y="f74"/>
                    <a:pt x="f43" y="f71"/>
                    <a:pt x="f12" y="f78"/>
                  </a:cubicBezTo>
                  <a:cubicBezTo>
                    <a:pt x="f12" y="f78"/>
                    <a:pt x="f46" y="f78"/>
                    <a:pt x="f46" y="f79"/>
                  </a:cubicBezTo>
                  <a:cubicBezTo>
                    <a:pt x="f43" y="f62"/>
                    <a:pt x="f41" y="f80"/>
                    <a:pt x="f70" y="f71"/>
                  </a:cubicBezTo>
                  <a:cubicBezTo>
                    <a:pt x="f30" y="f81"/>
                    <a:pt x="f72" y="f81"/>
                    <a:pt x="f78" y="f69"/>
                  </a:cubicBezTo>
                  <a:cubicBezTo>
                    <a:pt x="f82" y="f61"/>
                    <a:pt x="f62" y="f83"/>
                    <a:pt x="f80" y="f84"/>
                  </a:cubicBezTo>
                  <a:cubicBezTo>
                    <a:pt x="f62" y="f37"/>
                    <a:pt x="f82" y="f39"/>
                    <a:pt x="f85" y="f10"/>
                  </a:cubicBezTo>
                  <a:cubicBezTo>
                    <a:pt x="f63" y="f81"/>
                    <a:pt x="f65" y="f61"/>
                    <a:pt x="f86" y="f27"/>
                  </a:cubicBezTo>
                  <a:cubicBezTo>
                    <a:pt x="f66" y="f25"/>
                    <a:pt x="f21" y="f66"/>
                    <a:pt x="f25" y="f67"/>
                  </a:cubicBezTo>
                  <a:cubicBezTo>
                    <a:pt x="f82" y="f86"/>
                    <a:pt x="f69" y="f63"/>
                    <a:pt x="f61" y="f79"/>
                  </a:cubicBezTo>
                  <a:cubicBezTo>
                    <a:pt x="f73" y="f23"/>
                    <a:pt x="f30" y="f21"/>
                    <a:pt x="f34" y="f11"/>
                  </a:cubicBezTo>
                  <a:cubicBezTo>
                    <a:pt x="f81" y="f87"/>
                    <a:pt x="f8" y="f8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Freeform 47">
              <a:extLst>
                <a:ext uri="{FF2B5EF4-FFF2-40B4-BE49-F238E27FC236}">
                  <a16:creationId xmlns:a16="http://schemas.microsoft.com/office/drawing/2014/main" id="{9FC878B5-70E6-D7C8-F733-A7F7C862FC3D}"/>
                </a:ext>
              </a:extLst>
            </p:cNvPr>
            <p:cNvSpPr/>
            <p:nvPr/>
          </p:nvSpPr>
          <p:spPr>
            <a:xfrm>
              <a:off x="5487991" y="3509960"/>
              <a:ext cx="90489" cy="920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47"/>
                <a:gd name="f8" fmla="val 4"/>
                <a:gd name="f9" fmla="val 40"/>
                <a:gd name="f10" fmla="val 3"/>
                <a:gd name="f11" fmla="val 35"/>
                <a:gd name="f12" fmla="val 1"/>
                <a:gd name="f13" fmla="val 29"/>
                <a:gd name="f14" fmla="val 24"/>
                <a:gd name="f15" fmla="val 13"/>
                <a:gd name="f16" fmla="val 9"/>
                <a:gd name="f17" fmla="val 19"/>
                <a:gd name="f18" fmla="val 2"/>
                <a:gd name="f19" fmla="val 31"/>
                <a:gd name="f20" fmla="val 42"/>
                <a:gd name="f21" fmla="val 6"/>
                <a:gd name="f22" fmla="val 45"/>
                <a:gd name="f23" fmla="val 17"/>
                <a:gd name="f24" fmla="val 22"/>
                <a:gd name="f25" fmla="val 44"/>
                <a:gd name="f26" fmla="val 37"/>
                <a:gd name="f27" fmla="val 25"/>
                <a:gd name="f28" fmla="val 36"/>
                <a:gd name="f29" fmla="val 18"/>
                <a:gd name="f30" fmla="val 14"/>
                <a:gd name="f31" fmla="val 12"/>
                <a:gd name="f32" fmla="val 7"/>
                <a:gd name="f33" fmla="+- 0 0 -90"/>
                <a:gd name="f34" fmla="*/ f3 1 46"/>
                <a:gd name="f35" fmla="*/ f4 1 47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46"/>
                <a:gd name="f44" fmla="*/ f40 1 47"/>
                <a:gd name="f45" fmla="*/ 4 f41 1"/>
                <a:gd name="f46" fmla="*/ 40 f40 1"/>
                <a:gd name="f47" fmla="*/ 0 f41 1"/>
                <a:gd name="f48" fmla="*/ 24 f40 1"/>
                <a:gd name="f49" fmla="*/ 19 f41 1"/>
                <a:gd name="f50" fmla="*/ 2 f40 1"/>
                <a:gd name="f51" fmla="*/ 45 f41 1"/>
                <a:gd name="f52" fmla="*/ 17 f40 1"/>
                <a:gd name="f53" fmla="*/ 44 f41 1"/>
                <a:gd name="f54" fmla="*/ 18 f41 1"/>
                <a:gd name="f55" fmla="*/ 46 f40 1"/>
                <a:gd name="f56" fmla="*/ 12 f41 1"/>
                <a:gd name="f57" fmla="*/ 45 f40 1"/>
                <a:gd name="f58" fmla="+- f42 0 f1"/>
                <a:gd name="f59" fmla="*/ f45 1 46"/>
                <a:gd name="f60" fmla="*/ f46 1 47"/>
                <a:gd name="f61" fmla="*/ f47 1 46"/>
                <a:gd name="f62" fmla="*/ f48 1 47"/>
                <a:gd name="f63" fmla="*/ f49 1 46"/>
                <a:gd name="f64" fmla="*/ f50 1 47"/>
                <a:gd name="f65" fmla="*/ f51 1 46"/>
                <a:gd name="f66" fmla="*/ f52 1 47"/>
                <a:gd name="f67" fmla="*/ f53 1 46"/>
                <a:gd name="f68" fmla="*/ f54 1 46"/>
                <a:gd name="f69" fmla="*/ f55 1 47"/>
                <a:gd name="f70" fmla="*/ f56 1 46"/>
                <a:gd name="f71" fmla="*/ f57 1 47"/>
                <a:gd name="f72" fmla="*/ 0 1 f43"/>
                <a:gd name="f73" fmla="*/ f37 1 f43"/>
                <a:gd name="f74" fmla="*/ 0 1 f44"/>
                <a:gd name="f75" fmla="*/ f38 1 f44"/>
                <a:gd name="f76" fmla="*/ f59 1 f43"/>
                <a:gd name="f77" fmla="*/ f60 1 f44"/>
                <a:gd name="f78" fmla="*/ f61 1 f43"/>
                <a:gd name="f79" fmla="*/ f62 1 f44"/>
                <a:gd name="f80" fmla="*/ f63 1 f43"/>
                <a:gd name="f81" fmla="*/ f64 1 f44"/>
                <a:gd name="f82" fmla="*/ f65 1 f43"/>
                <a:gd name="f83" fmla="*/ f66 1 f44"/>
                <a:gd name="f84" fmla="*/ f67 1 f43"/>
                <a:gd name="f85" fmla="*/ f68 1 f43"/>
                <a:gd name="f86" fmla="*/ f69 1 f44"/>
                <a:gd name="f87" fmla="*/ f70 1 f43"/>
                <a:gd name="f88" fmla="*/ f71 1 f44"/>
                <a:gd name="f89" fmla="*/ f72 f34 1"/>
                <a:gd name="f90" fmla="*/ f73 f34 1"/>
                <a:gd name="f91" fmla="*/ f75 f35 1"/>
                <a:gd name="f92" fmla="*/ f74 f35 1"/>
                <a:gd name="f93" fmla="*/ f76 f34 1"/>
                <a:gd name="f94" fmla="*/ f77 f35 1"/>
                <a:gd name="f95" fmla="*/ f78 f34 1"/>
                <a:gd name="f96" fmla="*/ f79 f35 1"/>
                <a:gd name="f97" fmla="*/ f80 f34 1"/>
                <a:gd name="f98" fmla="*/ f81 f35 1"/>
                <a:gd name="f99" fmla="*/ f82 f34 1"/>
                <a:gd name="f100" fmla="*/ f83 f35 1"/>
                <a:gd name="f101" fmla="*/ f84 f34 1"/>
                <a:gd name="f102" fmla="*/ f85 f34 1"/>
                <a:gd name="f103" fmla="*/ f86 f35 1"/>
                <a:gd name="f104" fmla="*/ f87 f34 1"/>
                <a:gd name="f105" fmla="*/ f88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8">
                  <a:pos x="f93" y="f94"/>
                </a:cxn>
                <a:cxn ang="f58">
                  <a:pos x="f95" y="f96"/>
                </a:cxn>
                <a:cxn ang="f58">
                  <a:pos x="f97" y="f98"/>
                </a:cxn>
                <a:cxn ang="f58">
                  <a:pos x="f99" y="f100"/>
                </a:cxn>
                <a:cxn ang="f58">
                  <a:pos x="f101" y="f96"/>
                </a:cxn>
                <a:cxn ang="f58">
                  <a:pos x="f102" y="f103"/>
                </a:cxn>
                <a:cxn ang="f58">
                  <a:pos x="f104" y="f105"/>
                </a:cxn>
                <a:cxn ang="f58">
                  <a:pos x="f93" y="f94"/>
                </a:cxn>
              </a:cxnLst>
              <a:rect l="f89" t="f92" r="f90" b="f91"/>
              <a:pathLst>
                <a:path w="46" h="47">
                  <a:moveTo>
                    <a:pt x="f8" y="f9"/>
                  </a:moveTo>
                  <a:cubicBezTo>
                    <a:pt x="f10" y="f11"/>
                    <a:pt x="f12" y="f13"/>
                    <a:pt x="f5" y="f14"/>
                  </a:cubicBezTo>
                  <a:cubicBezTo>
                    <a:pt x="f5" y="f15"/>
                    <a:pt x="f16" y="f10"/>
                    <a:pt x="f17" y="f18"/>
                  </a:cubicBezTo>
                  <a:cubicBezTo>
                    <a:pt x="f19" y="f5"/>
                    <a:pt x="f20" y="f21"/>
                    <a:pt x="f22" y="f23"/>
                  </a:cubicBezTo>
                  <a:cubicBezTo>
                    <a:pt x="f6" y="f17"/>
                    <a:pt x="f22" y="f24"/>
                    <a:pt x="f25" y="f14"/>
                  </a:cubicBezTo>
                  <a:cubicBezTo>
                    <a:pt x="f9" y="f26"/>
                    <a:pt x="f27" y="f28"/>
                    <a:pt x="f29" y="f6"/>
                  </a:cubicBezTo>
                  <a:cubicBezTo>
                    <a:pt x="f23" y="f7"/>
                    <a:pt x="f30" y="f6"/>
                    <a:pt x="f31" y="f22"/>
                  </a:cubicBezTo>
                  <a:cubicBezTo>
                    <a:pt x="f16" y="f25"/>
                    <a:pt x="f32" y="f20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Freeform 48">
              <a:extLst>
                <a:ext uri="{FF2B5EF4-FFF2-40B4-BE49-F238E27FC236}">
                  <a16:creationId xmlns:a16="http://schemas.microsoft.com/office/drawing/2014/main" id="{FB64F9CB-8D2D-14C1-BAFC-99EFFB98E111}"/>
                </a:ext>
              </a:extLst>
            </p:cNvPr>
            <p:cNvSpPr/>
            <p:nvPr/>
          </p:nvSpPr>
          <p:spPr>
            <a:xfrm>
              <a:off x="5445123" y="3578230"/>
              <a:ext cx="76196" cy="857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"/>
                <a:gd name="f7" fmla="val 43"/>
                <a:gd name="f8" fmla="val 26"/>
                <a:gd name="f9" fmla="val 5"/>
                <a:gd name="f10" fmla="val 6"/>
                <a:gd name="f11" fmla="val 8"/>
                <a:gd name="f12" fmla="val 27"/>
                <a:gd name="f13" fmla="val 37"/>
                <a:gd name="f14" fmla="val 12"/>
                <a:gd name="f15" fmla="val 20"/>
                <a:gd name="f16" fmla="val 38"/>
                <a:gd name="f17" fmla="val 29"/>
                <a:gd name="f18" fmla="val 32"/>
                <a:gd name="f19" fmla="val 35"/>
                <a:gd name="f20" fmla="val 36"/>
                <a:gd name="f21" fmla="val 30"/>
                <a:gd name="f22" fmla="val 42"/>
                <a:gd name="f23" fmla="val 13"/>
                <a:gd name="f24" fmla="val 2"/>
                <a:gd name="f25" fmla="val 18"/>
                <a:gd name="f26" fmla="val 3"/>
                <a:gd name="f27" fmla="val 9"/>
                <a:gd name="f28" fmla="val 17"/>
                <a:gd name="f29" fmla="val 1"/>
                <a:gd name="f30" fmla="val 19"/>
                <a:gd name="f31" fmla="val 23"/>
                <a:gd name="f32" fmla="+- 0 0 -90"/>
                <a:gd name="f33" fmla="*/ f3 1 39"/>
                <a:gd name="f34" fmla="*/ f4 1 43"/>
                <a:gd name="f35" fmla="val f5"/>
                <a:gd name="f36" fmla="val f6"/>
                <a:gd name="f37" fmla="val f7"/>
                <a:gd name="f38" fmla="*/ f32 f0 1"/>
                <a:gd name="f39" fmla="+- f37 0 f35"/>
                <a:gd name="f40" fmla="+- f36 0 f35"/>
                <a:gd name="f41" fmla="*/ f38 1 f2"/>
                <a:gd name="f42" fmla="*/ f40 1 39"/>
                <a:gd name="f43" fmla="*/ f39 1 43"/>
                <a:gd name="f44" fmla="*/ 26 f40 1"/>
                <a:gd name="f45" fmla="*/ 5 f39 1"/>
                <a:gd name="f46" fmla="*/ 27 f40 1"/>
                <a:gd name="f47" fmla="*/ 8 f39 1"/>
                <a:gd name="f48" fmla="*/ 38 f40 1"/>
                <a:gd name="f49" fmla="*/ 29 f39 1"/>
                <a:gd name="f50" fmla="*/ 36 f40 1"/>
                <a:gd name="f51" fmla="*/ 36 f39 1"/>
                <a:gd name="f52" fmla="*/ 13 f40 1"/>
                <a:gd name="f53" fmla="*/ 39 f39 1"/>
                <a:gd name="f54" fmla="*/ 2 f40 1"/>
                <a:gd name="f55" fmla="*/ 18 f39 1"/>
                <a:gd name="f56" fmla="*/ 17 f40 1"/>
                <a:gd name="f57" fmla="*/ 1 f39 1"/>
                <a:gd name="f58" fmla="+- f41 0 f1"/>
                <a:gd name="f59" fmla="*/ f44 1 39"/>
                <a:gd name="f60" fmla="*/ f45 1 43"/>
                <a:gd name="f61" fmla="*/ f46 1 39"/>
                <a:gd name="f62" fmla="*/ f47 1 43"/>
                <a:gd name="f63" fmla="*/ f48 1 39"/>
                <a:gd name="f64" fmla="*/ f49 1 43"/>
                <a:gd name="f65" fmla="*/ f50 1 39"/>
                <a:gd name="f66" fmla="*/ f51 1 43"/>
                <a:gd name="f67" fmla="*/ f52 1 39"/>
                <a:gd name="f68" fmla="*/ f53 1 43"/>
                <a:gd name="f69" fmla="*/ f54 1 39"/>
                <a:gd name="f70" fmla="*/ f55 1 43"/>
                <a:gd name="f71" fmla="*/ f56 1 39"/>
                <a:gd name="f72" fmla="*/ f57 1 43"/>
                <a:gd name="f73" fmla="*/ 0 1 f42"/>
                <a:gd name="f74" fmla="*/ f36 1 f42"/>
                <a:gd name="f75" fmla="*/ 0 1 f43"/>
                <a:gd name="f76" fmla="*/ f37 1 f43"/>
                <a:gd name="f77" fmla="*/ f59 1 f42"/>
                <a:gd name="f78" fmla="*/ f60 1 f43"/>
                <a:gd name="f79" fmla="*/ f61 1 f42"/>
                <a:gd name="f80" fmla="*/ f62 1 f43"/>
                <a:gd name="f81" fmla="*/ f63 1 f42"/>
                <a:gd name="f82" fmla="*/ f64 1 f43"/>
                <a:gd name="f83" fmla="*/ f65 1 f42"/>
                <a:gd name="f84" fmla="*/ f66 1 f43"/>
                <a:gd name="f85" fmla="*/ f67 1 f42"/>
                <a:gd name="f86" fmla="*/ f68 1 f43"/>
                <a:gd name="f87" fmla="*/ f69 1 f42"/>
                <a:gd name="f88" fmla="*/ f70 1 f43"/>
                <a:gd name="f89" fmla="*/ f71 1 f42"/>
                <a:gd name="f90" fmla="*/ f72 1 f43"/>
                <a:gd name="f91" fmla="*/ f73 f33 1"/>
                <a:gd name="f92" fmla="*/ f74 f33 1"/>
                <a:gd name="f93" fmla="*/ f76 f34 1"/>
                <a:gd name="f94" fmla="*/ f75 f34 1"/>
                <a:gd name="f95" fmla="*/ f77 f33 1"/>
                <a:gd name="f96" fmla="*/ f78 f34 1"/>
                <a:gd name="f97" fmla="*/ f79 f33 1"/>
                <a:gd name="f98" fmla="*/ f80 f34 1"/>
                <a:gd name="f99" fmla="*/ f81 f33 1"/>
                <a:gd name="f100" fmla="*/ f82 f34 1"/>
                <a:gd name="f101" fmla="*/ f83 f33 1"/>
                <a:gd name="f102" fmla="*/ f84 f34 1"/>
                <a:gd name="f103" fmla="*/ f85 f33 1"/>
                <a:gd name="f104" fmla="*/ f86 f34 1"/>
                <a:gd name="f105" fmla="*/ f87 f33 1"/>
                <a:gd name="f106" fmla="*/ f88 f34 1"/>
                <a:gd name="f107" fmla="*/ f89 f33 1"/>
                <a:gd name="f108" fmla="*/ f9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8">
                  <a:pos x="f95" y="f96"/>
                </a:cxn>
                <a:cxn ang="f58">
                  <a:pos x="f97" y="f98"/>
                </a:cxn>
                <a:cxn ang="f58">
                  <a:pos x="f99" y="f100"/>
                </a:cxn>
                <a:cxn ang="f58">
                  <a:pos x="f101" y="f102"/>
                </a:cxn>
                <a:cxn ang="f58">
                  <a:pos x="f103" y="f104"/>
                </a:cxn>
                <a:cxn ang="f58">
                  <a:pos x="f105" y="f106"/>
                </a:cxn>
                <a:cxn ang="f58">
                  <a:pos x="f107" y="f108"/>
                </a:cxn>
                <a:cxn ang="f58">
                  <a:pos x="f95" y="f96"/>
                </a:cxn>
                <a:cxn ang="f58">
                  <a:pos x="f95" y="f96"/>
                </a:cxn>
              </a:cxnLst>
              <a:rect l="f91" t="f94" r="f92" b="f93"/>
              <a:pathLst>
                <a:path w="39" h="43">
                  <a:moveTo>
                    <a:pt x="f8" y="f9"/>
                  </a:moveTo>
                  <a:cubicBezTo>
                    <a:pt x="f8" y="f10"/>
                    <a:pt x="f8" y="f11"/>
                    <a:pt x="f12" y="f11"/>
                  </a:cubicBezTo>
                  <a:cubicBezTo>
                    <a:pt x="f13" y="f14"/>
                    <a:pt x="f6" y="f15"/>
                    <a:pt x="f16" y="f17"/>
                  </a:cubicBezTo>
                  <a:cubicBezTo>
                    <a:pt x="f16" y="f18"/>
                    <a:pt x="f13" y="f19"/>
                    <a:pt x="f20" y="f20"/>
                  </a:cubicBezTo>
                  <a:cubicBezTo>
                    <a:pt x="f21" y="f22"/>
                    <a:pt x="f15" y="f7"/>
                    <a:pt x="f23" y="f6"/>
                  </a:cubicBezTo>
                  <a:cubicBezTo>
                    <a:pt x="f9" y="f19"/>
                    <a:pt x="f5" y="f12"/>
                    <a:pt x="f24" y="f25"/>
                  </a:cubicBezTo>
                  <a:cubicBezTo>
                    <a:pt x="f26" y="f27"/>
                    <a:pt x="f11" y="f26"/>
                    <a:pt x="f28" y="f29"/>
                  </a:cubicBezTo>
                  <a:cubicBezTo>
                    <a:pt x="f30" y="f5"/>
                    <a:pt x="f31" y="f26"/>
                    <a:pt x="f8" y="f9"/>
                  </a:cubicBezTo>
                  <a:cubicBezTo>
                    <a:pt x="f8" y="f9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C65720B5-0845-1E8F-D9C8-1703FC039BF7}"/>
                </a:ext>
              </a:extLst>
            </p:cNvPr>
            <p:cNvSpPr/>
            <p:nvPr/>
          </p:nvSpPr>
          <p:spPr>
            <a:xfrm>
              <a:off x="5378455" y="3573466"/>
              <a:ext cx="69851" cy="841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"/>
                <a:gd name="f7" fmla="val 43"/>
                <a:gd name="f8" fmla="val 8"/>
                <a:gd name="f9" fmla="val 35"/>
                <a:gd name="f10" fmla="val 17"/>
                <a:gd name="f11" fmla="val 34"/>
                <a:gd name="f12" fmla="val 24"/>
                <a:gd name="f13" fmla="val 33"/>
                <a:gd name="f14" fmla="val 29"/>
                <a:gd name="f15" fmla="val 39"/>
                <a:gd name="f16" fmla="val 19"/>
                <a:gd name="f17" fmla="val 42"/>
                <a:gd name="f18" fmla="val 14"/>
                <a:gd name="f19" fmla="val 11"/>
                <a:gd name="f20" fmla="val 41"/>
                <a:gd name="f21" fmla="val 4"/>
                <a:gd name="f22" fmla="val 37"/>
                <a:gd name="f23" fmla="val 30"/>
                <a:gd name="f24" fmla="val 22"/>
                <a:gd name="f25" fmla="val 6"/>
                <a:gd name="f26" fmla="val 5"/>
                <a:gd name="f27" fmla="val 3"/>
                <a:gd name="f28" fmla="val 23"/>
                <a:gd name="f29" fmla="val 31"/>
                <a:gd name="f30" fmla="val 2"/>
                <a:gd name="f31" fmla="+- 0 0 -90"/>
                <a:gd name="f32" fmla="*/ f3 1 36"/>
                <a:gd name="f33" fmla="*/ f4 1 43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36"/>
                <a:gd name="f42" fmla="*/ f38 1 43"/>
                <a:gd name="f43" fmla="*/ 36 f39 1"/>
                <a:gd name="f44" fmla="*/ 8 f38 1"/>
                <a:gd name="f45" fmla="*/ 33 f39 1"/>
                <a:gd name="f46" fmla="*/ 33 f38 1"/>
                <a:gd name="f47" fmla="*/ 19 f39 1"/>
                <a:gd name="f48" fmla="*/ 42 f38 1"/>
                <a:gd name="f49" fmla="*/ 11 f39 1"/>
                <a:gd name="f50" fmla="*/ 41 f38 1"/>
                <a:gd name="f51" fmla="*/ 0 f39 1"/>
                <a:gd name="f52" fmla="*/ 22 f38 1"/>
                <a:gd name="f53" fmla="*/ 14 f39 1"/>
                <a:gd name="f54" fmla="*/ 3 f38 1"/>
                <a:gd name="f55" fmla="+- f40 0 f1"/>
                <a:gd name="f56" fmla="*/ f43 1 36"/>
                <a:gd name="f57" fmla="*/ f44 1 43"/>
                <a:gd name="f58" fmla="*/ f45 1 36"/>
                <a:gd name="f59" fmla="*/ f46 1 43"/>
                <a:gd name="f60" fmla="*/ f47 1 36"/>
                <a:gd name="f61" fmla="*/ f48 1 43"/>
                <a:gd name="f62" fmla="*/ f49 1 36"/>
                <a:gd name="f63" fmla="*/ f50 1 43"/>
                <a:gd name="f64" fmla="*/ f51 1 36"/>
                <a:gd name="f65" fmla="*/ f52 1 43"/>
                <a:gd name="f66" fmla="*/ f53 1 36"/>
                <a:gd name="f67" fmla="*/ f54 1 43"/>
                <a:gd name="f68" fmla="*/ 0 1 f41"/>
                <a:gd name="f69" fmla="*/ f35 1 f41"/>
                <a:gd name="f70" fmla="*/ 0 1 f42"/>
                <a:gd name="f71" fmla="*/ f36 1 f42"/>
                <a:gd name="f72" fmla="*/ f56 1 f41"/>
                <a:gd name="f73" fmla="*/ f57 1 f42"/>
                <a:gd name="f74" fmla="*/ f58 1 f41"/>
                <a:gd name="f75" fmla="*/ f59 1 f42"/>
                <a:gd name="f76" fmla="*/ f60 1 f41"/>
                <a:gd name="f77" fmla="*/ f61 1 f42"/>
                <a:gd name="f78" fmla="*/ f62 1 f41"/>
                <a:gd name="f79" fmla="*/ f63 1 f42"/>
                <a:gd name="f80" fmla="*/ f64 1 f41"/>
                <a:gd name="f81" fmla="*/ f65 1 f42"/>
                <a:gd name="f82" fmla="*/ f66 1 f41"/>
                <a:gd name="f83" fmla="*/ f67 1 f42"/>
                <a:gd name="f84" fmla="*/ f68 f32 1"/>
                <a:gd name="f85" fmla="*/ f69 f32 1"/>
                <a:gd name="f86" fmla="*/ f71 f33 1"/>
                <a:gd name="f87" fmla="*/ f70 f33 1"/>
                <a:gd name="f88" fmla="*/ f72 f32 1"/>
                <a:gd name="f89" fmla="*/ f73 f33 1"/>
                <a:gd name="f90" fmla="*/ f74 f32 1"/>
                <a:gd name="f91" fmla="*/ f75 f33 1"/>
                <a:gd name="f92" fmla="*/ f76 f32 1"/>
                <a:gd name="f93" fmla="*/ f77 f33 1"/>
                <a:gd name="f94" fmla="*/ f78 f32 1"/>
                <a:gd name="f95" fmla="*/ f79 f33 1"/>
                <a:gd name="f96" fmla="*/ f80 f32 1"/>
                <a:gd name="f97" fmla="*/ f81 f33 1"/>
                <a:gd name="f98" fmla="*/ f82 f32 1"/>
                <a:gd name="f99" fmla="*/ f8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88" y="f89"/>
                </a:cxn>
                <a:cxn ang="f55">
                  <a:pos x="f90" y="f91"/>
                </a:cxn>
                <a:cxn ang="f55">
                  <a:pos x="f92" y="f93"/>
                </a:cxn>
                <a:cxn ang="f55">
                  <a:pos x="f94" y="f95"/>
                </a:cxn>
                <a:cxn ang="f55">
                  <a:pos x="f96" y="f97"/>
                </a:cxn>
                <a:cxn ang="f55">
                  <a:pos x="f98" y="f99"/>
                </a:cxn>
                <a:cxn ang="f55">
                  <a:pos x="f88" y="f89"/>
                </a:cxn>
              </a:cxnLst>
              <a:rect l="f84" t="f87" r="f85" b="f86"/>
              <a:pathLst>
                <a:path w="36" h="43">
                  <a:moveTo>
                    <a:pt x="f6" y="f8"/>
                  </a:moveTo>
                  <a:cubicBezTo>
                    <a:pt x="f9" y="f10"/>
                    <a:pt x="f11" y="f12"/>
                    <a:pt x="f13" y="f13"/>
                  </a:cubicBezTo>
                  <a:cubicBezTo>
                    <a:pt x="f14" y="f9"/>
                    <a:pt x="f12" y="f15"/>
                    <a:pt x="f16" y="f17"/>
                  </a:cubicBezTo>
                  <a:cubicBezTo>
                    <a:pt x="f10" y="f7"/>
                    <a:pt x="f18" y="f17"/>
                    <a:pt x="f19" y="f20"/>
                  </a:cubicBezTo>
                  <a:cubicBezTo>
                    <a:pt x="f21" y="f22"/>
                    <a:pt x="f5" y="f23"/>
                    <a:pt x="f5" y="f24"/>
                  </a:cubicBezTo>
                  <a:cubicBezTo>
                    <a:pt x="f5" y="f18"/>
                    <a:pt x="f25" y="f26"/>
                    <a:pt x="f18" y="f27"/>
                  </a:cubicBezTo>
                  <a:cubicBezTo>
                    <a:pt x="f28" y="f5"/>
                    <a:pt x="f29" y="f30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Freeform 50">
              <a:extLst>
                <a:ext uri="{FF2B5EF4-FFF2-40B4-BE49-F238E27FC236}">
                  <a16:creationId xmlns:a16="http://schemas.microsoft.com/office/drawing/2014/main" id="{C0859181-2B74-8527-A77C-6A30B0E8B421}"/>
                </a:ext>
              </a:extLst>
            </p:cNvPr>
            <p:cNvSpPr/>
            <p:nvPr/>
          </p:nvSpPr>
          <p:spPr>
            <a:xfrm>
              <a:off x="5502273" y="3692530"/>
              <a:ext cx="74615" cy="730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8"/>
                <a:gd name="f7" fmla="val 37"/>
                <a:gd name="f8" fmla="val 20"/>
                <a:gd name="f9" fmla="val 30"/>
                <a:gd name="f10" fmla="val 9"/>
                <a:gd name="f11" fmla="val 19"/>
                <a:gd name="f12" fmla="val 29"/>
                <a:gd name="f13" fmla="val 28"/>
                <a:gd name="f14" fmla="val 18"/>
                <a:gd name="f15" fmla="val 1"/>
                <a:gd name="f16" fmla="val 8"/>
                <a:gd name="f17" fmla="val 10"/>
                <a:gd name="f18" fmla="+- 0 0 -90"/>
                <a:gd name="f19" fmla="*/ f3 1 38"/>
                <a:gd name="f20" fmla="*/ f4 1 37"/>
                <a:gd name="f21" fmla="val f5"/>
                <a:gd name="f22" fmla="val f6"/>
                <a:gd name="f23" fmla="val f7"/>
                <a:gd name="f24" fmla="*/ f18 f0 1"/>
                <a:gd name="f25" fmla="+- f23 0 f21"/>
                <a:gd name="f26" fmla="+- f22 0 f21"/>
                <a:gd name="f27" fmla="*/ f24 1 f2"/>
                <a:gd name="f28" fmla="*/ f26 1 38"/>
                <a:gd name="f29" fmla="*/ f25 1 37"/>
                <a:gd name="f30" fmla="*/ 20 f26 1"/>
                <a:gd name="f31" fmla="*/ 0 f25 1"/>
                <a:gd name="f32" fmla="*/ 38 f26 1"/>
                <a:gd name="f33" fmla="*/ 19 f25 1"/>
                <a:gd name="f34" fmla="*/ 19 f26 1"/>
                <a:gd name="f35" fmla="*/ 37 f25 1"/>
                <a:gd name="f36" fmla="*/ 0 f26 1"/>
                <a:gd name="f37" fmla="*/ 18 f25 1"/>
                <a:gd name="f38" fmla="+- f27 0 f1"/>
                <a:gd name="f39" fmla="*/ f30 1 38"/>
                <a:gd name="f40" fmla="*/ f31 1 37"/>
                <a:gd name="f41" fmla="*/ f32 1 38"/>
                <a:gd name="f42" fmla="*/ f33 1 37"/>
                <a:gd name="f43" fmla="*/ f34 1 38"/>
                <a:gd name="f44" fmla="*/ f35 1 37"/>
                <a:gd name="f45" fmla="*/ f36 1 38"/>
                <a:gd name="f46" fmla="*/ f37 1 37"/>
                <a:gd name="f47" fmla="*/ 0 1 f28"/>
                <a:gd name="f48" fmla="*/ f22 1 f28"/>
                <a:gd name="f49" fmla="*/ 0 1 f29"/>
                <a:gd name="f50" fmla="*/ f23 1 f29"/>
                <a:gd name="f51" fmla="*/ f39 1 f28"/>
                <a:gd name="f52" fmla="*/ f40 1 f29"/>
                <a:gd name="f53" fmla="*/ f41 1 f28"/>
                <a:gd name="f54" fmla="*/ f42 1 f29"/>
                <a:gd name="f55" fmla="*/ f43 1 f28"/>
                <a:gd name="f56" fmla="*/ f44 1 f29"/>
                <a:gd name="f57" fmla="*/ f45 1 f28"/>
                <a:gd name="f58" fmla="*/ f46 1 f29"/>
                <a:gd name="f59" fmla="*/ f47 f19 1"/>
                <a:gd name="f60" fmla="*/ f48 f19 1"/>
                <a:gd name="f61" fmla="*/ f50 f20 1"/>
                <a:gd name="f62" fmla="*/ f49 f20 1"/>
                <a:gd name="f63" fmla="*/ f51 f19 1"/>
                <a:gd name="f64" fmla="*/ f52 f20 1"/>
                <a:gd name="f65" fmla="*/ f53 f19 1"/>
                <a:gd name="f66" fmla="*/ f54 f20 1"/>
                <a:gd name="f67" fmla="*/ f55 f19 1"/>
                <a:gd name="f68" fmla="*/ f56 f20 1"/>
                <a:gd name="f69" fmla="*/ f57 f19 1"/>
                <a:gd name="f70" fmla="*/ f58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3" y="f64"/>
                </a:cxn>
                <a:cxn ang="f38">
                  <a:pos x="f65" y="f66"/>
                </a:cxn>
                <a:cxn ang="f38">
                  <a:pos x="f67" y="f68"/>
                </a:cxn>
                <a:cxn ang="f38">
                  <a:pos x="f69" y="f70"/>
                </a:cxn>
                <a:cxn ang="f38">
                  <a:pos x="f63" y="f64"/>
                </a:cxn>
              </a:cxnLst>
              <a:rect l="f59" t="f62" r="f60" b="f61"/>
              <a:pathLst>
                <a:path w="38" h="37">
                  <a:moveTo>
                    <a:pt x="f8" y="f5"/>
                  </a:moveTo>
                  <a:cubicBezTo>
                    <a:pt x="f9" y="f5"/>
                    <a:pt x="f6" y="f10"/>
                    <a:pt x="f6" y="f11"/>
                  </a:cubicBezTo>
                  <a:cubicBezTo>
                    <a:pt x="f6" y="f12"/>
                    <a:pt x="f12" y="f7"/>
                    <a:pt x="f11" y="f7"/>
                  </a:cubicBezTo>
                  <a:cubicBezTo>
                    <a:pt x="f10" y="f7"/>
                    <a:pt x="f5" y="f13"/>
                    <a:pt x="f5" y="f14"/>
                  </a:cubicBezTo>
                  <a:cubicBezTo>
                    <a:pt x="f15" y="f16"/>
                    <a:pt x="f17" y="f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Freeform 51">
              <a:extLst>
                <a:ext uri="{FF2B5EF4-FFF2-40B4-BE49-F238E27FC236}">
                  <a16:creationId xmlns:a16="http://schemas.microsoft.com/office/drawing/2014/main" id="{A9DB8A56-30D5-CB91-3014-0A1EA4972588}"/>
                </a:ext>
              </a:extLst>
            </p:cNvPr>
            <p:cNvSpPr/>
            <p:nvPr/>
          </p:nvSpPr>
          <p:spPr>
            <a:xfrm>
              <a:off x="5567360" y="3551236"/>
              <a:ext cx="73023" cy="7461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"/>
                <a:gd name="f7" fmla="val 38"/>
                <a:gd name="f8" fmla="val 19"/>
                <a:gd name="f9" fmla="val 9"/>
                <a:gd name="f10" fmla="val 8"/>
                <a:gd name="f11" fmla="val 28"/>
                <a:gd name="f12" fmla="val 10"/>
                <a:gd name="f13" fmla="val 30"/>
                <a:gd name="f14" fmla="val 18"/>
                <a:gd name="f15" fmla="+- 0 0 -90"/>
                <a:gd name="f16" fmla="*/ f3 1 37"/>
                <a:gd name="f17" fmla="*/ f4 1 38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37"/>
                <a:gd name="f26" fmla="*/ f22 1 38"/>
                <a:gd name="f27" fmla="*/ 0 f23 1"/>
                <a:gd name="f28" fmla="*/ 19 f22 1"/>
                <a:gd name="f29" fmla="*/ 19 f23 1"/>
                <a:gd name="f30" fmla="*/ 0 f22 1"/>
                <a:gd name="f31" fmla="*/ 37 f23 1"/>
                <a:gd name="f32" fmla="*/ 18 f23 1"/>
                <a:gd name="f33" fmla="*/ 38 f22 1"/>
                <a:gd name="f34" fmla="+- f24 0 f1"/>
                <a:gd name="f35" fmla="*/ f27 1 37"/>
                <a:gd name="f36" fmla="*/ f28 1 38"/>
                <a:gd name="f37" fmla="*/ f29 1 37"/>
                <a:gd name="f38" fmla="*/ f30 1 38"/>
                <a:gd name="f39" fmla="*/ f31 1 37"/>
                <a:gd name="f40" fmla="*/ f32 1 37"/>
                <a:gd name="f41" fmla="*/ f33 1 38"/>
                <a:gd name="f42" fmla="*/ 0 1 f25"/>
                <a:gd name="f43" fmla="*/ f19 1 f25"/>
                <a:gd name="f44" fmla="*/ 0 1 f26"/>
                <a:gd name="f45" fmla="*/ f20 1 f26"/>
                <a:gd name="f46" fmla="*/ f35 1 f25"/>
                <a:gd name="f47" fmla="*/ f36 1 f26"/>
                <a:gd name="f48" fmla="*/ f37 1 f25"/>
                <a:gd name="f49" fmla="*/ f38 1 f26"/>
                <a:gd name="f50" fmla="*/ f39 1 f25"/>
                <a:gd name="f51" fmla="*/ f40 1 f25"/>
                <a:gd name="f52" fmla="*/ f41 1 f26"/>
                <a:gd name="f53" fmla="*/ f42 f16 1"/>
                <a:gd name="f54" fmla="*/ f43 f16 1"/>
                <a:gd name="f55" fmla="*/ f45 f17 1"/>
                <a:gd name="f56" fmla="*/ f44 f17 1"/>
                <a:gd name="f57" fmla="*/ f46 f16 1"/>
                <a:gd name="f58" fmla="*/ f47 f17 1"/>
                <a:gd name="f59" fmla="*/ f48 f16 1"/>
                <a:gd name="f60" fmla="*/ f49 f17 1"/>
                <a:gd name="f61" fmla="*/ f50 f16 1"/>
                <a:gd name="f62" fmla="*/ f51 f16 1"/>
                <a:gd name="f63" fmla="*/ f52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7" y="f58"/>
                </a:cxn>
                <a:cxn ang="f34">
                  <a:pos x="f59" y="f60"/>
                </a:cxn>
                <a:cxn ang="f34">
                  <a:pos x="f61" y="f58"/>
                </a:cxn>
                <a:cxn ang="f34">
                  <a:pos x="f62" y="f63"/>
                </a:cxn>
                <a:cxn ang="f34">
                  <a:pos x="f57" y="f58"/>
                </a:cxn>
              </a:cxnLst>
              <a:rect l="f53" t="f56" r="f54" b="f55"/>
              <a:pathLst>
                <a:path w="37" h="38">
                  <a:moveTo>
                    <a:pt x="f5" y="f8"/>
                  </a:moveTo>
                  <a:cubicBezTo>
                    <a:pt x="f5" y="f9"/>
                    <a:pt x="f10" y="f5"/>
                    <a:pt x="f8" y="f5"/>
                  </a:cubicBezTo>
                  <a:cubicBezTo>
                    <a:pt x="f11" y="f5"/>
                    <a:pt x="f6" y="f12"/>
                    <a:pt x="f6" y="f8"/>
                  </a:cubicBezTo>
                  <a:cubicBezTo>
                    <a:pt x="f6" y="f13"/>
                    <a:pt x="f11" y="f7"/>
                    <a:pt x="f14" y="f7"/>
                  </a:cubicBezTo>
                  <a:cubicBezTo>
                    <a:pt x="f10" y="f7"/>
                    <a:pt x="f5" y="f13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Freeform 52">
              <a:extLst>
                <a:ext uri="{FF2B5EF4-FFF2-40B4-BE49-F238E27FC236}">
                  <a16:creationId xmlns:a16="http://schemas.microsoft.com/office/drawing/2014/main" id="{F9F9A1EE-C7A6-DEBB-D913-8E1EE06D0D33}"/>
                </a:ext>
              </a:extLst>
            </p:cNvPr>
            <p:cNvSpPr/>
            <p:nvPr/>
          </p:nvSpPr>
          <p:spPr>
            <a:xfrm>
              <a:off x="5437186" y="3709985"/>
              <a:ext cx="66678" cy="841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43"/>
                <a:gd name="f8" fmla="val 30"/>
                <a:gd name="f9" fmla="val 4"/>
                <a:gd name="f10" fmla="val 32"/>
                <a:gd name="f11" fmla="val 10"/>
                <a:gd name="f12" fmla="val 33"/>
                <a:gd name="f13" fmla="val 15"/>
                <a:gd name="f14" fmla="val 20"/>
                <a:gd name="f15" fmla="val 22"/>
                <a:gd name="f16" fmla="val 24"/>
                <a:gd name="f17" fmla="val 26"/>
                <a:gd name="f18" fmla="val 31"/>
                <a:gd name="f19" fmla="val 29"/>
                <a:gd name="f20" fmla="val 28"/>
                <a:gd name="f21" fmla="val 35"/>
                <a:gd name="f22" fmla="val 16"/>
                <a:gd name="f23" fmla="val 41"/>
                <a:gd name="f24" fmla="val 6"/>
                <a:gd name="f25" fmla="val 39"/>
                <a:gd name="f26" fmla="val 21"/>
                <a:gd name="f27" fmla="val 11"/>
                <a:gd name="f28" fmla="val 3"/>
                <a:gd name="f29" fmla="val 1"/>
                <a:gd name="f30" fmla="+- 0 0 -90"/>
                <a:gd name="f31" fmla="*/ f3 1 34"/>
                <a:gd name="f32" fmla="*/ f4 1 43"/>
                <a:gd name="f33" fmla="val f5"/>
                <a:gd name="f34" fmla="val f6"/>
                <a:gd name="f35" fmla="val f7"/>
                <a:gd name="f36" fmla="*/ f30 f0 1"/>
                <a:gd name="f37" fmla="+- f35 0 f33"/>
                <a:gd name="f38" fmla="+- f34 0 f33"/>
                <a:gd name="f39" fmla="*/ f36 1 f2"/>
                <a:gd name="f40" fmla="*/ f38 1 34"/>
                <a:gd name="f41" fmla="*/ f37 1 43"/>
                <a:gd name="f42" fmla="*/ 30 f38 1"/>
                <a:gd name="f43" fmla="*/ 4 f37 1"/>
                <a:gd name="f44" fmla="*/ 34 f38 1"/>
                <a:gd name="f45" fmla="*/ 20 f37 1"/>
                <a:gd name="f46" fmla="*/ 33 f38 1"/>
                <a:gd name="f47" fmla="*/ 26 f37 1"/>
                <a:gd name="f48" fmla="*/ 28 f38 1"/>
                <a:gd name="f49" fmla="*/ 35 f37 1"/>
                <a:gd name="f50" fmla="*/ 16 f38 1"/>
                <a:gd name="f51" fmla="*/ 41 f37 1"/>
                <a:gd name="f52" fmla="*/ 0 f38 1"/>
                <a:gd name="f53" fmla="*/ 21 f37 1"/>
                <a:gd name="f54" fmla="*/ 15 f38 1"/>
                <a:gd name="f55" fmla="*/ 1 f37 1"/>
                <a:gd name="f56" fmla="+- f39 0 f1"/>
                <a:gd name="f57" fmla="*/ f42 1 34"/>
                <a:gd name="f58" fmla="*/ f43 1 43"/>
                <a:gd name="f59" fmla="*/ f44 1 34"/>
                <a:gd name="f60" fmla="*/ f45 1 43"/>
                <a:gd name="f61" fmla="*/ f46 1 34"/>
                <a:gd name="f62" fmla="*/ f47 1 43"/>
                <a:gd name="f63" fmla="*/ f48 1 34"/>
                <a:gd name="f64" fmla="*/ f49 1 43"/>
                <a:gd name="f65" fmla="*/ f50 1 34"/>
                <a:gd name="f66" fmla="*/ f51 1 43"/>
                <a:gd name="f67" fmla="*/ f52 1 34"/>
                <a:gd name="f68" fmla="*/ f53 1 43"/>
                <a:gd name="f69" fmla="*/ f54 1 34"/>
                <a:gd name="f70" fmla="*/ f55 1 43"/>
                <a:gd name="f71" fmla="*/ 0 1 f40"/>
                <a:gd name="f72" fmla="*/ f34 1 f40"/>
                <a:gd name="f73" fmla="*/ 0 1 f41"/>
                <a:gd name="f74" fmla="*/ f35 1 f41"/>
                <a:gd name="f75" fmla="*/ f57 1 f40"/>
                <a:gd name="f76" fmla="*/ f58 1 f41"/>
                <a:gd name="f77" fmla="*/ f59 1 f40"/>
                <a:gd name="f78" fmla="*/ f60 1 f41"/>
                <a:gd name="f79" fmla="*/ f61 1 f40"/>
                <a:gd name="f80" fmla="*/ f62 1 f41"/>
                <a:gd name="f81" fmla="*/ f63 1 f40"/>
                <a:gd name="f82" fmla="*/ f64 1 f41"/>
                <a:gd name="f83" fmla="*/ f65 1 f40"/>
                <a:gd name="f84" fmla="*/ f66 1 f41"/>
                <a:gd name="f85" fmla="*/ f67 1 f40"/>
                <a:gd name="f86" fmla="*/ f68 1 f41"/>
                <a:gd name="f87" fmla="*/ f69 1 f40"/>
                <a:gd name="f88" fmla="*/ f70 1 f41"/>
                <a:gd name="f89" fmla="*/ f71 f31 1"/>
                <a:gd name="f90" fmla="*/ f72 f31 1"/>
                <a:gd name="f91" fmla="*/ f74 f32 1"/>
                <a:gd name="f92" fmla="*/ f73 f32 1"/>
                <a:gd name="f93" fmla="*/ f75 f31 1"/>
                <a:gd name="f94" fmla="*/ f76 f32 1"/>
                <a:gd name="f95" fmla="*/ f77 f31 1"/>
                <a:gd name="f96" fmla="*/ f78 f32 1"/>
                <a:gd name="f97" fmla="*/ f79 f31 1"/>
                <a:gd name="f98" fmla="*/ f80 f32 1"/>
                <a:gd name="f99" fmla="*/ f81 f31 1"/>
                <a:gd name="f100" fmla="*/ f82 f32 1"/>
                <a:gd name="f101" fmla="*/ f83 f31 1"/>
                <a:gd name="f102" fmla="*/ f84 f32 1"/>
                <a:gd name="f103" fmla="*/ f85 f31 1"/>
                <a:gd name="f104" fmla="*/ f86 f32 1"/>
                <a:gd name="f105" fmla="*/ f87 f31 1"/>
                <a:gd name="f106" fmla="*/ f88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6">
                  <a:pos x="f93" y="f94"/>
                </a:cxn>
                <a:cxn ang="f56">
                  <a:pos x="f95" y="f96"/>
                </a:cxn>
                <a:cxn ang="f56">
                  <a:pos x="f97" y="f98"/>
                </a:cxn>
                <a:cxn ang="f56">
                  <a:pos x="f99" y="f100"/>
                </a:cxn>
                <a:cxn ang="f56">
                  <a:pos x="f101" y="f102"/>
                </a:cxn>
                <a:cxn ang="f56">
                  <a:pos x="f103" y="f104"/>
                </a:cxn>
                <a:cxn ang="f56">
                  <a:pos x="f105" y="f106"/>
                </a:cxn>
                <a:cxn ang="f56">
                  <a:pos x="f93" y="f94"/>
                </a:cxn>
              </a:cxnLst>
              <a:rect l="f89" t="f92" r="f90" b="f91"/>
              <a:pathLst>
                <a:path w="34" h="43">
                  <a:moveTo>
                    <a:pt x="f8" y="f9"/>
                  </a:moveTo>
                  <a:cubicBezTo>
                    <a:pt x="f10" y="f11"/>
                    <a:pt x="f12" y="f13"/>
                    <a:pt x="f6" y="f14"/>
                  </a:cubicBezTo>
                  <a:cubicBezTo>
                    <a:pt x="f6" y="f15"/>
                    <a:pt x="f12" y="f16"/>
                    <a:pt x="f12" y="f17"/>
                  </a:cubicBezTo>
                  <a:cubicBezTo>
                    <a:pt x="f18" y="f19"/>
                    <a:pt x="f19" y="f10"/>
                    <a:pt x="f20" y="f21"/>
                  </a:cubicBezTo>
                  <a:cubicBezTo>
                    <a:pt x="f17" y="f7"/>
                    <a:pt x="f15" y="f7"/>
                    <a:pt x="f22" y="f23"/>
                  </a:cubicBezTo>
                  <a:cubicBezTo>
                    <a:pt x="f24" y="f25"/>
                    <a:pt x="f5" y="f18"/>
                    <a:pt x="f5" y="f26"/>
                  </a:cubicBezTo>
                  <a:cubicBezTo>
                    <a:pt x="f5" y="f27"/>
                    <a:pt x="f24" y="f28"/>
                    <a:pt x="f13" y="f29"/>
                  </a:cubicBezTo>
                  <a:cubicBezTo>
                    <a:pt x="f14" y="f5"/>
                    <a:pt x="f17" y="f28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Freeform 53">
              <a:extLst>
                <a:ext uri="{FF2B5EF4-FFF2-40B4-BE49-F238E27FC236}">
                  <a16:creationId xmlns:a16="http://schemas.microsoft.com/office/drawing/2014/main" id="{E8759CE4-7437-04DD-328E-2DC6DF04BF9F}"/>
                </a:ext>
              </a:extLst>
            </p:cNvPr>
            <p:cNvSpPr/>
            <p:nvPr/>
          </p:nvSpPr>
          <p:spPr>
            <a:xfrm>
              <a:off x="5330823" y="3627433"/>
              <a:ext cx="76196" cy="9683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"/>
                <a:gd name="f7" fmla="val 49"/>
                <a:gd name="f8" fmla="val 19"/>
                <a:gd name="f9" fmla="val 26"/>
                <a:gd name="f10" fmla="val 7"/>
                <a:gd name="f11" fmla="val 32"/>
                <a:gd name="f12" fmla="val 13"/>
                <a:gd name="f13" fmla="val 20"/>
                <a:gd name="f14" fmla="val 23"/>
                <a:gd name="f15" fmla="val 38"/>
                <a:gd name="f16" fmla="val 27"/>
                <a:gd name="f17" fmla="val 37"/>
                <a:gd name="f18" fmla="val 8"/>
                <a:gd name="f19" fmla="val 36"/>
                <a:gd name="f20" fmla="val 2"/>
                <a:gd name="f21" fmla="val 30"/>
                <a:gd name="f22" fmla="val 15"/>
                <a:gd name="f23" fmla="val 5"/>
                <a:gd name="f24" fmla="val 6"/>
                <a:gd name="f25" fmla="val 11"/>
                <a:gd name="f26" fmla="val 1"/>
                <a:gd name="f27" fmla="+- 0 0 -90"/>
                <a:gd name="f28" fmla="*/ f3 1 39"/>
                <a:gd name="f29" fmla="*/ f4 1 49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39"/>
                <a:gd name="f38" fmla="*/ f34 1 49"/>
                <a:gd name="f39" fmla="*/ 19 f35 1"/>
                <a:gd name="f40" fmla="*/ 0 f34 1"/>
                <a:gd name="f41" fmla="*/ 39 f35 1"/>
                <a:gd name="f42" fmla="*/ 20 f34 1"/>
                <a:gd name="f43" fmla="*/ 37 f35 1"/>
                <a:gd name="f44" fmla="*/ 32 f34 1"/>
                <a:gd name="f45" fmla="*/ 8 f35 1"/>
                <a:gd name="f46" fmla="*/ 36 f34 1"/>
                <a:gd name="f47" fmla="*/ 2 f35 1"/>
                <a:gd name="f48" fmla="*/ 15 f34 1"/>
                <a:gd name="f49" fmla="+- f36 0 f1"/>
                <a:gd name="f50" fmla="*/ f39 1 39"/>
                <a:gd name="f51" fmla="*/ f40 1 49"/>
                <a:gd name="f52" fmla="*/ f41 1 39"/>
                <a:gd name="f53" fmla="*/ f42 1 49"/>
                <a:gd name="f54" fmla="*/ f43 1 39"/>
                <a:gd name="f55" fmla="*/ f44 1 49"/>
                <a:gd name="f56" fmla="*/ f45 1 39"/>
                <a:gd name="f57" fmla="*/ f46 1 49"/>
                <a:gd name="f58" fmla="*/ f47 1 39"/>
                <a:gd name="f59" fmla="*/ f48 1 49"/>
                <a:gd name="f60" fmla="*/ 0 1 f37"/>
                <a:gd name="f61" fmla="*/ f31 1 f37"/>
                <a:gd name="f62" fmla="*/ 0 1 f38"/>
                <a:gd name="f63" fmla="*/ f32 1 f38"/>
                <a:gd name="f64" fmla="*/ f50 1 f37"/>
                <a:gd name="f65" fmla="*/ f51 1 f38"/>
                <a:gd name="f66" fmla="*/ f52 1 f37"/>
                <a:gd name="f67" fmla="*/ f53 1 f38"/>
                <a:gd name="f68" fmla="*/ f54 1 f37"/>
                <a:gd name="f69" fmla="*/ f55 1 f38"/>
                <a:gd name="f70" fmla="*/ f56 1 f37"/>
                <a:gd name="f71" fmla="*/ f57 1 f38"/>
                <a:gd name="f72" fmla="*/ f58 1 f37"/>
                <a:gd name="f73" fmla="*/ f59 1 f38"/>
                <a:gd name="f74" fmla="*/ f60 f28 1"/>
                <a:gd name="f75" fmla="*/ f61 f28 1"/>
                <a:gd name="f76" fmla="*/ f63 f29 1"/>
                <a:gd name="f77" fmla="*/ f62 f29 1"/>
                <a:gd name="f78" fmla="*/ f64 f28 1"/>
                <a:gd name="f79" fmla="*/ f65 f29 1"/>
                <a:gd name="f80" fmla="*/ f66 f28 1"/>
                <a:gd name="f81" fmla="*/ f67 f29 1"/>
                <a:gd name="f82" fmla="*/ f68 f28 1"/>
                <a:gd name="f83" fmla="*/ f69 f29 1"/>
                <a:gd name="f84" fmla="*/ f70 f28 1"/>
                <a:gd name="f85" fmla="*/ f71 f29 1"/>
                <a:gd name="f86" fmla="*/ f72 f28 1"/>
                <a:gd name="f87" fmla="*/ f73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78" y="f79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78" y="f79"/>
                </a:cxn>
              </a:cxnLst>
              <a:rect l="f74" t="f77" r="f75" b="f76"/>
              <a:pathLst>
                <a:path w="39" h="49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6" y="f14"/>
                    <a:pt x="f15" y="f16"/>
                    <a:pt x="f17" y="f11"/>
                  </a:cubicBezTo>
                  <a:cubicBezTo>
                    <a:pt x="f16" y="f11"/>
                    <a:pt x="f8" y="f7"/>
                    <a:pt x="f18" y="f19"/>
                  </a:cubicBezTo>
                  <a:cubicBezTo>
                    <a:pt x="f20" y="f21"/>
                    <a:pt x="f5" y="f14"/>
                    <a:pt x="f20" y="f22"/>
                  </a:cubicBezTo>
                  <a:cubicBezTo>
                    <a:pt x="f23" y="f24"/>
                    <a:pt x="f25" y="f26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Freeform 54">
              <a:extLst>
                <a:ext uri="{FF2B5EF4-FFF2-40B4-BE49-F238E27FC236}">
                  <a16:creationId xmlns:a16="http://schemas.microsoft.com/office/drawing/2014/main" id="{E88B48E9-7F2F-0711-55D4-12144BE802B9}"/>
                </a:ext>
              </a:extLst>
            </p:cNvPr>
            <p:cNvSpPr/>
            <p:nvPr/>
          </p:nvSpPr>
          <p:spPr>
            <a:xfrm>
              <a:off x="5557842" y="3708404"/>
              <a:ext cx="87316" cy="809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41"/>
                <a:gd name="f8" fmla="val 6"/>
                <a:gd name="f9" fmla="val 4"/>
                <a:gd name="f10" fmla="val 37"/>
                <a:gd name="f11" fmla="val 2"/>
                <a:gd name="f12" fmla="val 34"/>
                <a:gd name="f13" fmla="val 30"/>
                <a:gd name="f14" fmla="val 10"/>
                <a:gd name="f15" fmla="val 24"/>
                <a:gd name="f16" fmla="val 14"/>
                <a:gd name="f17" fmla="val 16"/>
                <a:gd name="f18" fmla="val 12"/>
                <a:gd name="f19" fmla="val 22"/>
                <a:gd name="f20" fmla="val 5"/>
                <a:gd name="f21" fmla="val 39"/>
                <a:gd name="f22" fmla="val 21"/>
                <a:gd name="f23" fmla="val 44"/>
                <a:gd name="f24" fmla="val 36"/>
                <a:gd name="f25" fmla="val 32"/>
                <a:gd name="f26" fmla="val 19"/>
                <a:gd name="f27" fmla="+- 0 0 -90"/>
                <a:gd name="f28" fmla="*/ f3 1 45"/>
                <a:gd name="f29" fmla="*/ f4 1 41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45"/>
                <a:gd name="f38" fmla="*/ f34 1 41"/>
                <a:gd name="f39" fmla="*/ 6 f35 1"/>
                <a:gd name="f40" fmla="*/ 41 f34 1"/>
                <a:gd name="f41" fmla="*/ 0 f35 1"/>
                <a:gd name="f42" fmla="*/ 30 f34 1"/>
                <a:gd name="f43" fmla="*/ 12 f35 1"/>
                <a:gd name="f44" fmla="*/ 6 f34 1"/>
                <a:gd name="f45" fmla="*/ 39 f35 1"/>
                <a:gd name="f46" fmla="*/ 12 f34 1"/>
                <a:gd name="f47" fmla="*/ 36 f35 1"/>
                <a:gd name="f48" fmla="*/ 39 f34 1"/>
                <a:gd name="f49" fmla="+- f36 0 f1"/>
                <a:gd name="f50" fmla="*/ f39 1 45"/>
                <a:gd name="f51" fmla="*/ f40 1 41"/>
                <a:gd name="f52" fmla="*/ f41 1 45"/>
                <a:gd name="f53" fmla="*/ f42 1 41"/>
                <a:gd name="f54" fmla="*/ f43 1 45"/>
                <a:gd name="f55" fmla="*/ f44 1 41"/>
                <a:gd name="f56" fmla="*/ f45 1 45"/>
                <a:gd name="f57" fmla="*/ f46 1 41"/>
                <a:gd name="f58" fmla="*/ f47 1 45"/>
                <a:gd name="f59" fmla="*/ f48 1 41"/>
                <a:gd name="f60" fmla="*/ 0 1 f37"/>
                <a:gd name="f61" fmla="*/ f31 1 f37"/>
                <a:gd name="f62" fmla="*/ 0 1 f38"/>
                <a:gd name="f63" fmla="*/ f32 1 f38"/>
                <a:gd name="f64" fmla="*/ f50 1 f37"/>
                <a:gd name="f65" fmla="*/ f51 1 f38"/>
                <a:gd name="f66" fmla="*/ f52 1 f37"/>
                <a:gd name="f67" fmla="*/ f53 1 f38"/>
                <a:gd name="f68" fmla="*/ f54 1 f37"/>
                <a:gd name="f69" fmla="*/ f55 1 f38"/>
                <a:gd name="f70" fmla="*/ f56 1 f37"/>
                <a:gd name="f71" fmla="*/ f57 1 f38"/>
                <a:gd name="f72" fmla="*/ f58 1 f37"/>
                <a:gd name="f73" fmla="*/ f59 1 f38"/>
                <a:gd name="f74" fmla="*/ f60 f28 1"/>
                <a:gd name="f75" fmla="*/ f61 f28 1"/>
                <a:gd name="f76" fmla="*/ f63 f29 1"/>
                <a:gd name="f77" fmla="*/ f62 f29 1"/>
                <a:gd name="f78" fmla="*/ f64 f28 1"/>
                <a:gd name="f79" fmla="*/ f65 f29 1"/>
                <a:gd name="f80" fmla="*/ f66 f28 1"/>
                <a:gd name="f81" fmla="*/ f67 f29 1"/>
                <a:gd name="f82" fmla="*/ f68 f28 1"/>
                <a:gd name="f83" fmla="*/ f69 f29 1"/>
                <a:gd name="f84" fmla="*/ f70 f28 1"/>
                <a:gd name="f85" fmla="*/ f71 f29 1"/>
                <a:gd name="f86" fmla="*/ f72 f28 1"/>
                <a:gd name="f87" fmla="*/ f73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78" y="f79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78" y="f79"/>
                </a:cxn>
              </a:cxnLst>
              <a:rect l="f74" t="f77" r="f75" b="f76"/>
              <a:pathLst>
                <a:path w="45" h="41">
                  <a:moveTo>
                    <a:pt x="f8" y="f7"/>
                  </a:moveTo>
                  <a:cubicBezTo>
                    <a:pt x="f9" y="f10"/>
                    <a:pt x="f11" y="f12"/>
                    <a:pt x="f5" y="f13"/>
                  </a:cubicBezTo>
                  <a:cubicBezTo>
                    <a:pt x="f14" y="f15"/>
                    <a:pt x="f16" y="f17"/>
                    <a:pt x="f18" y="f8"/>
                  </a:cubicBezTo>
                  <a:cubicBezTo>
                    <a:pt x="f19" y="f5"/>
                    <a:pt x="f12" y="f20"/>
                    <a:pt x="f21" y="f18"/>
                  </a:cubicBezTo>
                  <a:cubicBezTo>
                    <a:pt x="f6" y="f22"/>
                    <a:pt x="f23" y="f13"/>
                    <a:pt x="f24" y="f21"/>
                  </a:cubicBezTo>
                  <a:cubicBezTo>
                    <a:pt x="f19" y="f25"/>
                    <a:pt x="f26" y="f25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Freeform 55">
              <a:extLst>
                <a:ext uri="{FF2B5EF4-FFF2-40B4-BE49-F238E27FC236}">
                  <a16:creationId xmlns:a16="http://schemas.microsoft.com/office/drawing/2014/main" id="{22D6A9F0-0E45-C9D8-1E83-81D66DCBC8B2}"/>
                </a:ext>
              </a:extLst>
            </p:cNvPr>
            <p:cNvSpPr/>
            <p:nvPr/>
          </p:nvSpPr>
          <p:spPr>
            <a:xfrm>
              <a:off x="5362571" y="3697284"/>
              <a:ext cx="73023" cy="8572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"/>
                <a:gd name="f7" fmla="val 44"/>
                <a:gd name="f8" fmla="val 26"/>
                <a:gd name="f9" fmla="val 6"/>
                <a:gd name="f10" fmla="val 29"/>
                <a:gd name="f11" fmla="val 10"/>
                <a:gd name="f12" fmla="val 33"/>
                <a:gd name="f13" fmla="val 14"/>
                <a:gd name="f14" fmla="val 36"/>
                <a:gd name="f15" fmla="val 18"/>
                <a:gd name="f16" fmla="val 23"/>
                <a:gd name="f17" fmla="val 35"/>
                <a:gd name="f18" fmla="val 40"/>
                <a:gd name="f19" fmla="val 30"/>
                <a:gd name="f20" fmla="val 41"/>
                <a:gd name="f21" fmla="val 20"/>
                <a:gd name="f22" fmla="val 8"/>
                <a:gd name="f23" fmla="val 38"/>
                <a:gd name="f24" fmla="val 4"/>
                <a:gd name="f25" fmla="val 28"/>
                <a:gd name="f26" fmla="val 5"/>
                <a:gd name="f27" fmla="val 7"/>
                <a:gd name="f28" fmla="val 15"/>
                <a:gd name="f29" fmla="val 2"/>
                <a:gd name="f30" fmla="val 17"/>
                <a:gd name="f31" fmla="val 1"/>
                <a:gd name="f32" fmla="val 19"/>
                <a:gd name="f33" fmla="val 21"/>
                <a:gd name="f34" fmla="val 25"/>
                <a:gd name="f35" fmla="+- 0 0 -90"/>
                <a:gd name="f36" fmla="*/ f3 1 37"/>
                <a:gd name="f37" fmla="*/ f4 1 44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37"/>
                <a:gd name="f46" fmla="*/ f42 1 44"/>
                <a:gd name="f47" fmla="*/ 26 f43 1"/>
                <a:gd name="f48" fmla="*/ 6 f42 1"/>
                <a:gd name="f49" fmla="*/ 36 f43 1"/>
                <a:gd name="f50" fmla="*/ 18 f42 1"/>
                <a:gd name="f51" fmla="*/ 35 f42 1"/>
                <a:gd name="f52" fmla="*/ 30 f43 1"/>
                <a:gd name="f53" fmla="*/ 41 f42 1"/>
                <a:gd name="f54" fmla="*/ 4 f43 1"/>
                <a:gd name="f55" fmla="*/ 28 f42 1"/>
                <a:gd name="f56" fmla="*/ 15 f43 1"/>
                <a:gd name="f57" fmla="*/ 2 f42 1"/>
                <a:gd name="f58" fmla="*/ 21 f43 1"/>
                <a:gd name="f59" fmla="*/ 0 f42 1"/>
                <a:gd name="f60" fmla="*/ 7 f42 1"/>
                <a:gd name="f61" fmla="+- f44 0 f1"/>
                <a:gd name="f62" fmla="*/ f47 1 37"/>
                <a:gd name="f63" fmla="*/ f48 1 44"/>
                <a:gd name="f64" fmla="*/ f49 1 37"/>
                <a:gd name="f65" fmla="*/ f50 1 44"/>
                <a:gd name="f66" fmla="*/ f51 1 44"/>
                <a:gd name="f67" fmla="*/ f52 1 37"/>
                <a:gd name="f68" fmla="*/ f53 1 44"/>
                <a:gd name="f69" fmla="*/ f54 1 37"/>
                <a:gd name="f70" fmla="*/ f55 1 44"/>
                <a:gd name="f71" fmla="*/ f56 1 37"/>
                <a:gd name="f72" fmla="*/ f57 1 44"/>
                <a:gd name="f73" fmla="*/ f58 1 37"/>
                <a:gd name="f74" fmla="*/ f59 1 44"/>
                <a:gd name="f75" fmla="*/ f60 1 44"/>
                <a:gd name="f76" fmla="*/ 0 1 f45"/>
                <a:gd name="f77" fmla="*/ f39 1 f45"/>
                <a:gd name="f78" fmla="*/ 0 1 f46"/>
                <a:gd name="f79" fmla="*/ f40 1 f46"/>
                <a:gd name="f80" fmla="*/ f62 1 f45"/>
                <a:gd name="f81" fmla="*/ f63 1 f46"/>
                <a:gd name="f82" fmla="*/ f64 1 f45"/>
                <a:gd name="f83" fmla="*/ f65 1 f46"/>
                <a:gd name="f84" fmla="*/ f66 1 f46"/>
                <a:gd name="f85" fmla="*/ f67 1 f45"/>
                <a:gd name="f86" fmla="*/ f68 1 f46"/>
                <a:gd name="f87" fmla="*/ f69 1 f45"/>
                <a:gd name="f88" fmla="*/ f70 1 f46"/>
                <a:gd name="f89" fmla="*/ f71 1 f45"/>
                <a:gd name="f90" fmla="*/ f72 1 f46"/>
                <a:gd name="f91" fmla="*/ f73 1 f45"/>
                <a:gd name="f92" fmla="*/ f74 1 f46"/>
                <a:gd name="f93" fmla="*/ f75 1 f46"/>
                <a:gd name="f94" fmla="*/ f76 f36 1"/>
                <a:gd name="f95" fmla="*/ f77 f36 1"/>
                <a:gd name="f96" fmla="*/ f79 f37 1"/>
                <a:gd name="f97" fmla="*/ f78 f37 1"/>
                <a:gd name="f98" fmla="*/ f80 f36 1"/>
                <a:gd name="f99" fmla="*/ f81 f37 1"/>
                <a:gd name="f100" fmla="*/ f82 f36 1"/>
                <a:gd name="f101" fmla="*/ f83 f37 1"/>
                <a:gd name="f102" fmla="*/ f84 f37 1"/>
                <a:gd name="f103" fmla="*/ f85 f36 1"/>
                <a:gd name="f104" fmla="*/ f86 f37 1"/>
                <a:gd name="f105" fmla="*/ f87 f36 1"/>
                <a:gd name="f106" fmla="*/ f88 f37 1"/>
                <a:gd name="f107" fmla="*/ f89 f36 1"/>
                <a:gd name="f108" fmla="*/ f90 f37 1"/>
                <a:gd name="f109" fmla="*/ f91 f36 1"/>
                <a:gd name="f110" fmla="*/ f92 f37 1"/>
                <a:gd name="f111" fmla="*/ f93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1">
                  <a:pos x="f98" y="f99"/>
                </a:cxn>
                <a:cxn ang="f61">
                  <a:pos x="f100" y="f101"/>
                </a:cxn>
                <a:cxn ang="f61">
                  <a:pos x="f100" y="f102"/>
                </a:cxn>
                <a:cxn ang="f61">
                  <a:pos x="f103" y="f104"/>
                </a:cxn>
                <a:cxn ang="f61">
                  <a:pos x="f105" y="f106"/>
                </a:cxn>
                <a:cxn ang="f61">
                  <a:pos x="f107" y="f108"/>
                </a:cxn>
                <a:cxn ang="f61">
                  <a:pos x="f109" y="f110"/>
                </a:cxn>
                <a:cxn ang="f61">
                  <a:pos x="f98" y="f111"/>
                </a:cxn>
                <a:cxn ang="f61">
                  <a:pos x="f98" y="f99"/>
                </a:cxn>
              </a:cxnLst>
              <a:rect l="f94" t="f97" r="f95" b="f96"/>
              <a:pathLst>
                <a:path w="37" h="44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4" y="f16"/>
                    <a:pt x="f6" y="f10"/>
                    <a:pt x="f14" y="f17"/>
                  </a:cubicBezTo>
                  <a:cubicBezTo>
                    <a:pt x="f14" y="f6"/>
                    <a:pt x="f12" y="f18"/>
                    <a:pt x="f19" y="f20"/>
                  </a:cubicBezTo>
                  <a:cubicBezTo>
                    <a:pt x="f21" y="f7"/>
                    <a:pt x="f22" y="f23"/>
                    <a:pt x="f24" y="f25"/>
                  </a:cubicBezTo>
                  <a:cubicBezTo>
                    <a:pt x="f5" y="f15"/>
                    <a:pt x="f26" y="f27"/>
                    <a:pt x="f28" y="f29"/>
                  </a:cubicBezTo>
                  <a:cubicBezTo>
                    <a:pt x="f30" y="f31"/>
                    <a:pt x="f32" y="f5"/>
                    <a:pt x="f33" y="f5"/>
                  </a:cubicBezTo>
                  <a:cubicBezTo>
                    <a:pt x="f16" y="f29"/>
                    <a:pt x="f34" y="f24"/>
                    <a:pt x="f8" y="f27"/>
                  </a:cubicBezTo>
                  <a:lnTo>
                    <a:pt x="f8" y="f9"/>
                  </a:ln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Freeform 56">
              <a:extLst>
                <a:ext uri="{FF2B5EF4-FFF2-40B4-BE49-F238E27FC236}">
                  <a16:creationId xmlns:a16="http://schemas.microsoft.com/office/drawing/2014/main" id="{0E9F0B75-8F32-82DD-3847-D05EA1AC7FF3}"/>
                </a:ext>
              </a:extLst>
            </p:cNvPr>
            <p:cNvSpPr/>
            <p:nvPr/>
          </p:nvSpPr>
          <p:spPr>
            <a:xfrm>
              <a:off x="5337179" y="3530598"/>
              <a:ext cx="77788" cy="809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0"/>
                <a:gd name="f7" fmla="val 42"/>
                <a:gd name="f8" fmla="val 18"/>
                <a:gd name="f9" fmla="val 9"/>
                <a:gd name="f10" fmla="val 4"/>
                <a:gd name="f11" fmla="val 35"/>
                <a:gd name="f12" fmla="val 2"/>
                <a:gd name="f13" fmla="val 27"/>
                <a:gd name="f14" fmla="val 19"/>
                <a:gd name="f15" fmla="val 11"/>
                <a:gd name="f16" fmla="val 6"/>
                <a:gd name="f17" fmla="val 16"/>
                <a:gd name="f18" fmla="val 23"/>
                <a:gd name="f19" fmla="val 31"/>
                <a:gd name="f20" fmla="val 3"/>
                <a:gd name="f21" fmla="val 36"/>
                <a:gd name="f22" fmla="val 14"/>
                <a:gd name="f23" fmla="val 38"/>
                <a:gd name="f24" fmla="val 21"/>
                <a:gd name="f25" fmla="val 24"/>
                <a:gd name="f26" fmla="+- 0 0 -90"/>
                <a:gd name="f27" fmla="*/ f3 1 40"/>
                <a:gd name="f28" fmla="*/ f4 1 42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40"/>
                <a:gd name="f37" fmla="*/ f33 1 42"/>
                <a:gd name="f38" fmla="*/ 18 f34 1"/>
                <a:gd name="f39" fmla="*/ 42 f33 1"/>
                <a:gd name="f40" fmla="*/ 2 f34 1"/>
                <a:gd name="f41" fmla="*/ 27 f33 1"/>
                <a:gd name="f42" fmla="*/ 9 f34 1"/>
                <a:gd name="f43" fmla="*/ 6 f33 1"/>
                <a:gd name="f44" fmla="*/ 31 f34 1"/>
                <a:gd name="f45" fmla="*/ 3 f33 1"/>
                <a:gd name="f46" fmla="*/ 38 f34 1"/>
                <a:gd name="f47" fmla="*/ 21 f33 1"/>
                <a:gd name="f48" fmla="+- f35 0 f1"/>
                <a:gd name="f49" fmla="*/ f38 1 40"/>
                <a:gd name="f50" fmla="*/ f39 1 42"/>
                <a:gd name="f51" fmla="*/ f40 1 40"/>
                <a:gd name="f52" fmla="*/ f41 1 42"/>
                <a:gd name="f53" fmla="*/ f42 1 40"/>
                <a:gd name="f54" fmla="*/ f43 1 42"/>
                <a:gd name="f55" fmla="*/ f44 1 40"/>
                <a:gd name="f56" fmla="*/ f45 1 42"/>
                <a:gd name="f57" fmla="*/ f46 1 40"/>
                <a:gd name="f58" fmla="*/ f47 1 42"/>
                <a:gd name="f59" fmla="*/ 0 1 f36"/>
                <a:gd name="f60" fmla="*/ f30 1 f36"/>
                <a:gd name="f61" fmla="*/ 0 1 f37"/>
                <a:gd name="f62" fmla="*/ f31 1 f37"/>
                <a:gd name="f63" fmla="*/ f49 1 f36"/>
                <a:gd name="f64" fmla="*/ f50 1 f37"/>
                <a:gd name="f65" fmla="*/ f51 1 f36"/>
                <a:gd name="f66" fmla="*/ f52 1 f37"/>
                <a:gd name="f67" fmla="*/ f53 1 f36"/>
                <a:gd name="f68" fmla="*/ f54 1 f37"/>
                <a:gd name="f69" fmla="*/ f55 1 f36"/>
                <a:gd name="f70" fmla="*/ f56 1 f37"/>
                <a:gd name="f71" fmla="*/ f57 1 f36"/>
                <a:gd name="f72" fmla="*/ f58 1 f37"/>
                <a:gd name="f73" fmla="*/ f59 f27 1"/>
                <a:gd name="f74" fmla="*/ f60 f27 1"/>
                <a:gd name="f75" fmla="*/ f62 f28 1"/>
                <a:gd name="f76" fmla="*/ f61 f28 1"/>
                <a:gd name="f77" fmla="*/ f63 f27 1"/>
                <a:gd name="f78" fmla="*/ f64 f28 1"/>
                <a:gd name="f79" fmla="*/ f65 f27 1"/>
                <a:gd name="f80" fmla="*/ f66 f28 1"/>
                <a:gd name="f81" fmla="*/ f67 f27 1"/>
                <a:gd name="f82" fmla="*/ f68 f28 1"/>
                <a:gd name="f83" fmla="*/ f69 f27 1"/>
                <a:gd name="f84" fmla="*/ f70 f28 1"/>
                <a:gd name="f85" fmla="*/ f71 f27 1"/>
                <a:gd name="f86" fmla="*/ f72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7" y="f78"/>
                </a:cxn>
                <a:cxn ang="f48">
                  <a:pos x="f79" y="f80"/>
                </a:cxn>
                <a:cxn ang="f48">
                  <a:pos x="f81" y="f82"/>
                </a:cxn>
                <a:cxn ang="f48">
                  <a:pos x="f83" y="f84"/>
                </a:cxn>
                <a:cxn ang="f48">
                  <a:pos x="f85" y="f86"/>
                </a:cxn>
                <a:cxn ang="f48">
                  <a:pos x="f77" y="f78"/>
                </a:cxn>
              </a:cxnLst>
              <a:rect l="f73" t="f76" r="f74" b="f75"/>
              <a:pathLst>
                <a:path w="40" h="42">
                  <a:moveTo>
                    <a:pt x="f8" y="f7"/>
                  </a:moveTo>
                  <a:cubicBezTo>
                    <a:pt x="f9" y="f6"/>
                    <a:pt x="f10" y="f11"/>
                    <a:pt x="f12" y="f13"/>
                  </a:cubicBezTo>
                  <a:cubicBezTo>
                    <a:pt x="f5" y="f14"/>
                    <a:pt x="f12" y="f15"/>
                    <a:pt x="f9" y="f16"/>
                  </a:cubicBezTo>
                  <a:cubicBezTo>
                    <a:pt x="f17" y="f5"/>
                    <a:pt x="f18" y="f5"/>
                    <a:pt x="f19" y="f20"/>
                  </a:cubicBezTo>
                  <a:cubicBezTo>
                    <a:pt x="f6" y="f16"/>
                    <a:pt x="f21" y="f22"/>
                    <a:pt x="f23" y="f24"/>
                  </a:cubicBezTo>
                  <a:cubicBezTo>
                    <a:pt x="f13" y="f25"/>
                    <a:pt x="f24" y="f19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Freeform 57">
              <a:extLst>
                <a:ext uri="{FF2B5EF4-FFF2-40B4-BE49-F238E27FC236}">
                  <a16:creationId xmlns:a16="http://schemas.microsoft.com/office/drawing/2014/main" id="{6D93586E-4A6A-CF41-F9F2-2C32FE5E797F}"/>
                </a:ext>
              </a:extLst>
            </p:cNvPr>
            <p:cNvSpPr/>
            <p:nvPr/>
          </p:nvSpPr>
          <p:spPr>
            <a:xfrm>
              <a:off x="5411784" y="3514725"/>
              <a:ext cx="80960" cy="6985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1"/>
                <a:gd name="f7" fmla="val 36"/>
                <a:gd name="f8" fmla="val 29"/>
                <a:gd name="f9" fmla="val 32"/>
                <a:gd name="f10" fmla="val 27"/>
                <a:gd name="f11" fmla="val 34"/>
                <a:gd name="f12" fmla="val 23"/>
                <a:gd name="f13" fmla="val 16"/>
                <a:gd name="f14" fmla="val 33"/>
                <a:gd name="f15" fmla="val 10"/>
                <a:gd name="f16" fmla="val 30"/>
                <a:gd name="f17" fmla="val 2"/>
                <a:gd name="f18" fmla="val 20"/>
                <a:gd name="f19" fmla="val 13"/>
                <a:gd name="f20" fmla="val 8"/>
                <a:gd name="f21" fmla="val 14"/>
                <a:gd name="f22" fmla="val 21"/>
                <a:gd name="f23" fmla="val 3"/>
                <a:gd name="f24" fmla="val 5"/>
                <a:gd name="f25" fmla="val 9"/>
                <a:gd name="f26" fmla="val 37"/>
                <a:gd name="f27" fmla="val 17"/>
                <a:gd name="f28" fmla="val 25"/>
                <a:gd name="f29" fmla="+- 0 0 -90"/>
                <a:gd name="f30" fmla="*/ f3 1 41"/>
                <a:gd name="f31" fmla="*/ f4 1 36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1"/>
                <a:gd name="f40" fmla="*/ f36 1 36"/>
                <a:gd name="f41" fmla="*/ 36 f37 1"/>
                <a:gd name="f42" fmla="*/ 29 f36 1"/>
                <a:gd name="f43" fmla="*/ 23 f37 1"/>
                <a:gd name="f44" fmla="*/ 36 f36 1"/>
                <a:gd name="f45" fmla="*/ 2 f37 1"/>
                <a:gd name="f46" fmla="*/ 27 f36 1"/>
                <a:gd name="f47" fmla="*/ 8 f37 1"/>
                <a:gd name="f48" fmla="*/ 8 f36 1"/>
                <a:gd name="f49" fmla="*/ 29 f37 1"/>
                <a:gd name="f50" fmla="*/ 3 f36 1"/>
                <a:gd name="f51" fmla="*/ 37 f37 1"/>
                <a:gd name="f52" fmla="*/ 17 f36 1"/>
                <a:gd name="f53" fmla="+- f38 0 f1"/>
                <a:gd name="f54" fmla="*/ f41 1 41"/>
                <a:gd name="f55" fmla="*/ f42 1 36"/>
                <a:gd name="f56" fmla="*/ f43 1 41"/>
                <a:gd name="f57" fmla="*/ f44 1 36"/>
                <a:gd name="f58" fmla="*/ f45 1 41"/>
                <a:gd name="f59" fmla="*/ f46 1 36"/>
                <a:gd name="f60" fmla="*/ f47 1 41"/>
                <a:gd name="f61" fmla="*/ f48 1 36"/>
                <a:gd name="f62" fmla="*/ f49 1 41"/>
                <a:gd name="f63" fmla="*/ f50 1 36"/>
                <a:gd name="f64" fmla="*/ f51 1 41"/>
                <a:gd name="f65" fmla="*/ f52 1 36"/>
                <a:gd name="f66" fmla="*/ 0 1 f39"/>
                <a:gd name="f67" fmla="*/ f33 1 f39"/>
                <a:gd name="f68" fmla="*/ 0 1 f40"/>
                <a:gd name="f69" fmla="*/ f34 1 f40"/>
                <a:gd name="f70" fmla="*/ f54 1 f39"/>
                <a:gd name="f71" fmla="*/ f55 1 f40"/>
                <a:gd name="f72" fmla="*/ f56 1 f39"/>
                <a:gd name="f73" fmla="*/ f57 1 f40"/>
                <a:gd name="f74" fmla="*/ f58 1 f39"/>
                <a:gd name="f75" fmla="*/ f59 1 f40"/>
                <a:gd name="f76" fmla="*/ f60 1 f39"/>
                <a:gd name="f77" fmla="*/ f61 1 f40"/>
                <a:gd name="f78" fmla="*/ f62 1 f39"/>
                <a:gd name="f79" fmla="*/ f63 1 f40"/>
                <a:gd name="f80" fmla="*/ f64 1 f39"/>
                <a:gd name="f81" fmla="*/ f65 1 f40"/>
                <a:gd name="f82" fmla="*/ f66 f30 1"/>
                <a:gd name="f83" fmla="*/ f67 f30 1"/>
                <a:gd name="f84" fmla="*/ f69 f31 1"/>
                <a:gd name="f85" fmla="*/ f68 f31 1"/>
                <a:gd name="f86" fmla="*/ f70 f30 1"/>
                <a:gd name="f87" fmla="*/ f71 f31 1"/>
                <a:gd name="f88" fmla="*/ f72 f30 1"/>
                <a:gd name="f89" fmla="*/ f73 f31 1"/>
                <a:gd name="f90" fmla="*/ f74 f30 1"/>
                <a:gd name="f91" fmla="*/ f75 f31 1"/>
                <a:gd name="f92" fmla="*/ f76 f30 1"/>
                <a:gd name="f93" fmla="*/ f77 f31 1"/>
                <a:gd name="f94" fmla="*/ f78 f30 1"/>
                <a:gd name="f95" fmla="*/ f79 f31 1"/>
                <a:gd name="f96" fmla="*/ f80 f30 1"/>
                <a:gd name="f97" fmla="*/ f8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3">
                  <a:pos x="f86" y="f87"/>
                </a:cxn>
                <a:cxn ang="f53">
                  <a:pos x="f88" y="f89"/>
                </a:cxn>
                <a:cxn ang="f53">
                  <a:pos x="f90" y="f91"/>
                </a:cxn>
                <a:cxn ang="f53">
                  <a:pos x="f92" y="f93"/>
                </a:cxn>
                <a:cxn ang="f53">
                  <a:pos x="f94" y="f95"/>
                </a:cxn>
                <a:cxn ang="f53">
                  <a:pos x="f96" y="f97"/>
                </a:cxn>
                <a:cxn ang="f53">
                  <a:pos x="f86" y="f87"/>
                </a:cxn>
              </a:cxnLst>
              <a:rect l="f82" t="f85" r="f83" b="f84"/>
              <a:pathLst>
                <a:path w="41" h="36">
                  <a:moveTo>
                    <a:pt x="f7" y="f8"/>
                  </a:moveTo>
                  <a:cubicBezTo>
                    <a:pt x="f9" y="f9"/>
                    <a:pt x="f10" y="f11"/>
                    <a:pt x="f12" y="f7"/>
                  </a:cubicBezTo>
                  <a:cubicBezTo>
                    <a:pt x="f13" y="f14"/>
                    <a:pt x="f15" y="f16"/>
                    <a:pt x="f17" y="f10"/>
                  </a:cubicBezTo>
                  <a:cubicBezTo>
                    <a:pt x="f5" y="f18"/>
                    <a:pt x="f17" y="f19"/>
                    <a:pt x="f20" y="f20"/>
                  </a:cubicBezTo>
                  <a:cubicBezTo>
                    <a:pt x="f21" y="f17"/>
                    <a:pt x="f22" y="f5"/>
                    <a:pt x="f8" y="f23"/>
                  </a:cubicBezTo>
                  <a:cubicBezTo>
                    <a:pt x="f7" y="f24"/>
                    <a:pt x="f6" y="f25"/>
                    <a:pt x="f26" y="f27"/>
                  </a:cubicBezTo>
                  <a:cubicBezTo>
                    <a:pt x="f7" y="f22"/>
                    <a:pt x="f26" y="f28"/>
                    <a:pt x="f7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Freeform 58">
              <a:extLst>
                <a:ext uri="{FF2B5EF4-FFF2-40B4-BE49-F238E27FC236}">
                  <a16:creationId xmlns:a16="http://schemas.microsoft.com/office/drawing/2014/main" id="{4A7017D7-71F2-00A1-FCA5-EB1A38D0293C}"/>
                </a:ext>
              </a:extLst>
            </p:cNvPr>
            <p:cNvSpPr/>
            <p:nvPr/>
          </p:nvSpPr>
          <p:spPr>
            <a:xfrm>
              <a:off x="5432422" y="3382959"/>
              <a:ext cx="69851" cy="1444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74"/>
                <a:gd name="f8" fmla="val 12"/>
                <a:gd name="f9" fmla="val 5"/>
                <a:gd name="f10" fmla="val 4"/>
                <a:gd name="f11" fmla="val 11"/>
                <a:gd name="f12" fmla="val 17"/>
                <a:gd name="f13" fmla="val 3"/>
                <a:gd name="f14" fmla="val 21"/>
                <a:gd name="f15" fmla="val 22"/>
                <a:gd name="f16" fmla="val 13"/>
                <a:gd name="f17" fmla="val 23"/>
                <a:gd name="f18" fmla="val 19"/>
                <a:gd name="f19" fmla="val 25"/>
                <a:gd name="f20" fmla="val 31"/>
                <a:gd name="f21" fmla="val 26"/>
                <a:gd name="f22" fmla="val 36"/>
                <a:gd name="f23" fmla="val 29"/>
                <a:gd name="f24" fmla="val 46"/>
                <a:gd name="f25" fmla="val 32"/>
                <a:gd name="f26" fmla="val 55"/>
                <a:gd name="f27" fmla="val 34"/>
                <a:gd name="f28" fmla="val 65"/>
                <a:gd name="f29" fmla="val 68"/>
                <a:gd name="f30" fmla="val 33"/>
                <a:gd name="f31" fmla="val 71"/>
                <a:gd name="f32" fmla="val 24"/>
                <a:gd name="f33" fmla="val 67"/>
                <a:gd name="f34" fmla="val 60"/>
                <a:gd name="f35" fmla="val 42"/>
                <a:gd name="f36" fmla="val 15"/>
                <a:gd name="f37" fmla="+- 0 0 -90"/>
                <a:gd name="f38" fmla="*/ f3 1 35"/>
                <a:gd name="f39" fmla="*/ f4 1 74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35"/>
                <a:gd name="f48" fmla="*/ f44 1 74"/>
                <a:gd name="f49" fmla="*/ 0 f45 1"/>
                <a:gd name="f50" fmla="*/ 12 f44 1"/>
                <a:gd name="f51" fmla="*/ 17 f45 1"/>
                <a:gd name="f52" fmla="*/ 3 f44 1"/>
                <a:gd name="f53" fmla="*/ 23 f45 1"/>
                <a:gd name="f54" fmla="*/ 19 f44 1"/>
                <a:gd name="f55" fmla="*/ 26 f45 1"/>
                <a:gd name="f56" fmla="*/ 36 f44 1"/>
                <a:gd name="f57" fmla="*/ 34 f45 1"/>
                <a:gd name="f58" fmla="*/ 65 f44 1"/>
                <a:gd name="f59" fmla="*/ 32 f45 1"/>
                <a:gd name="f60" fmla="*/ 74 f44 1"/>
                <a:gd name="f61" fmla="*/ 21 f45 1"/>
                <a:gd name="f62" fmla="*/ 60 f44 1"/>
                <a:gd name="f63" fmla="+- f46 0 f1"/>
                <a:gd name="f64" fmla="*/ f49 1 35"/>
                <a:gd name="f65" fmla="*/ f50 1 74"/>
                <a:gd name="f66" fmla="*/ f51 1 35"/>
                <a:gd name="f67" fmla="*/ f52 1 74"/>
                <a:gd name="f68" fmla="*/ f53 1 35"/>
                <a:gd name="f69" fmla="*/ f54 1 74"/>
                <a:gd name="f70" fmla="*/ f55 1 35"/>
                <a:gd name="f71" fmla="*/ f56 1 74"/>
                <a:gd name="f72" fmla="*/ f57 1 35"/>
                <a:gd name="f73" fmla="*/ f58 1 74"/>
                <a:gd name="f74" fmla="*/ f59 1 35"/>
                <a:gd name="f75" fmla="*/ f60 1 74"/>
                <a:gd name="f76" fmla="*/ f61 1 35"/>
                <a:gd name="f77" fmla="*/ f62 1 74"/>
                <a:gd name="f78" fmla="*/ 0 1 f47"/>
                <a:gd name="f79" fmla="*/ f41 1 f47"/>
                <a:gd name="f80" fmla="*/ 0 1 f48"/>
                <a:gd name="f81" fmla="*/ f42 1 f48"/>
                <a:gd name="f82" fmla="*/ f64 1 f47"/>
                <a:gd name="f83" fmla="*/ f65 1 f48"/>
                <a:gd name="f84" fmla="*/ f66 1 f47"/>
                <a:gd name="f85" fmla="*/ f67 1 f48"/>
                <a:gd name="f86" fmla="*/ f68 1 f47"/>
                <a:gd name="f87" fmla="*/ f69 1 f48"/>
                <a:gd name="f88" fmla="*/ f70 1 f47"/>
                <a:gd name="f89" fmla="*/ f71 1 f48"/>
                <a:gd name="f90" fmla="*/ f72 1 f47"/>
                <a:gd name="f91" fmla="*/ f73 1 f48"/>
                <a:gd name="f92" fmla="*/ f74 1 f47"/>
                <a:gd name="f93" fmla="*/ f75 1 f48"/>
                <a:gd name="f94" fmla="*/ f76 1 f47"/>
                <a:gd name="f95" fmla="*/ f77 1 f48"/>
                <a:gd name="f96" fmla="*/ f78 f38 1"/>
                <a:gd name="f97" fmla="*/ f79 f38 1"/>
                <a:gd name="f98" fmla="*/ f81 f39 1"/>
                <a:gd name="f99" fmla="*/ f80 f39 1"/>
                <a:gd name="f100" fmla="*/ f82 f38 1"/>
                <a:gd name="f101" fmla="*/ f83 f39 1"/>
                <a:gd name="f102" fmla="*/ f84 f38 1"/>
                <a:gd name="f103" fmla="*/ f85 f39 1"/>
                <a:gd name="f104" fmla="*/ f86 f38 1"/>
                <a:gd name="f105" fmla="*/ f87 f39 1"/>
                <a:gd name="f106" fmla="*/ f88 f38 1"/>
                <a:gd name="f107" fmla="*/ f89 f39 1"/>
                <a:gd name="f108" fmla="*/ f90 f38 1"/>
                <a:gd name="f109" fmla="*/ f91 f39 1"/>
                <a:gd name="f110" fmla="*/ f92 f38 1"/>
                <a:gd name="f111" fmla="*/ f93 f39 1"/>
                <a:gd name="f112" fmla="*/ f94 f38 1"/>
                <a:gd name="f113" fmla="*/ f95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3">
                  <a:pos x="f100" y="f101"/>
                </a:cxn>
                <a:cxn ang="f63">
                  <a:pos x="f102" y="f103"/>
                </a:cxn>
                <a:cxn ang="f63">
                  <a:pos x="f104" y="f105"/>
                </a:cxn>
                <a:cxn ang="f63">
                  <a:pos x="f106" y="f107"/>
                </a:cxn>
                <a:cxn ang="f63">
                  <a:pos x="f108" y="f109"/>
                </a:cxn>
                <a:cxn ang="f63">
                  <a:pos x="f110" y="f111"/>
                </a:cxn>
                <a:cxn ang="f63">
                  <a:pos x="f112" y="f113"/>
                </a:cxn>
                <a:cxn ang="f63">
                  <a:pos x="f100" y="f101"/>
                </a:cxn>
              </a:cxnLst>
              <a:rect l="f96" t="f99" r="f97" b="f98"/>
              <a:pathLst>
                <a:path w="35" h="74">
                  <a:moveTo>
                    <a:pt x="f5" y="f8"/>
                  </a:moveTo>
                  <a:cubicBezTo>
                    <a:pt x="f9" y="f10"/>
                    <a:pt x="f11" y="f5"/>
                    <a:pt x="f12" y="f13"/>
                  </a:cubicBezTo>
                  <a:cubicBezTo>
                    <a:pt x="f14" y="f9"/>
                    <a:pt x="f15" y="f16"/>
                    <a:pt x="f17" y="f18"/>
                  </a:cubicBezTo>
                  <a:cubicBezTo>
                    <a:pt x="f19" y="f19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6" y="f29"/>
                    <a:pt x="f30" y="f31"/>
                    <a:pt x="f25" y="f7"/>
                  </a:cubicBezTo>
                  <a:cubicBezTo>
                    <a:pt x="f32" y="f31"/>
                    <a:pt x="f14" y="f33"/>
                    <a:pt x="f14" y="f34"/>
                  </a:cubicBezTo>
                  <a:cubicBezTo>
                    <a:pt x="f18" y="f35"/>
                    <a:pt x="f36" y="f19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Freeform 59">
              <a:extLst>
                <a:ext uri="{FF2B5EF4-FFF2-40B4-BE49-F238E27FC236}">
                  <a16:creationId xmlns:a16="http://schemas.microsoft.com/office/drawing/2014/main" id="{7EC54DB4-ADC6-F8A2-CD76-F86C8B0E12F8}"/>
                </a:ext>
              </a:extLst>
            </p:cNvPr>
            <p:cNvSpPr/>
            <p:nvPr/>
          </p:nvSpPr>
          <p:spPr>
            <a:xfrm>
              <a:off x="5541958" y="3643317"/>
              <a:ext cx="76196" cy="682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"/>
                <a:gd name="f7" fmla="val 35"/>
                <a:gd name="f8" fmla="val 22"/>
                <a:gd name="f9" fmla="val 15"/>
                <a:gd name="f10" fmla="val 30"/>
                <a:gd name="f11" fmla="val 9"/>
                <a:gd name="f12" fmla="val 27"/>
                <a:gd name="f13" fmla="val 4"/>
                <a:gd name="f14" fmla="val 23"/>
                <a:gd name="f15" fmla="val 2"/>
                <a:gd name="f16" fmla="val 19"/>
                <a:gd name="f17" fmla="val 17"/>
                <a:gd name="f18" fmla="val 1"/>
                <a:gd name="f19" fmla="val 10"/>
                <a:gd name="f20" fmla="val 7"/>
                <a:gd name="f21" fmla="val 3"/>
                <a:gd name="f22" fmla="val 34"/>
                <a:gd name="f23" fmla="val 25"/>
                <a:gd name="f24" fmla="val 33"/>
                <a:gd name="f25" fmla="+- 0 0 -90"/>
                <a:gd name="f26" fmla="*/ f3 1 39"/>
                <a:gd name="f27" fmla="*/ f4 1 35"/>
                <a:gd name="f28" fmla="val f5"/>
                <a:gd name="f29" fmla="val f6"/>
                <a:gd name="f30" fmla="val f7"/>
                <a:gd name="f31" fmla="*/ f25 f0 1"/>
                <a:gd name="f32" fmla="+- f30 0 f28"/>
                <a:gd name="f33" fmla="+- f29 0 f28"/>
                <a:gd name="f34" fmla="*/ f31 1 f2"/>
                <a:gd name="f35" fmla="*/ f33 1 39"/>
                <a:gd name="f36" fmla="*/ f32 1 35"/>
                <a:gd name="f37" fmla="*/ 22 f33 1"/>
                <a:gd name="f38" fmla="*/ 35 f32 1"/>
                <a:gd name="f39" fmla="*/ 4 f33 1"/>
                <a:gd name="f40" fmla="*/ 23 f32 1"/>
                <a:gd name="f41" fmla="*/ 0 f33 1"/>
                <a:gd name="f42" fmla="*/ 17 f32 1"/>
                <a:gd name="f43" fmla="*/ 15 f33 1"/>
                <a:gd name="f44" fmla="*/ 1 f32 1"/>
                <a:gd name="f45" fmla="*/ 34 f33 1"/>
                <a:gd name="f46" fmla="*/ 10 f32 1"/>
                <a:gd name="f47" fmla="*/ 33 f33 1"/>
                <a:gd name="f48" fmla="*/ 30 f32 1"/>
                <a:gd name="f49" fmla="+- f34 0 f1"/>
                <a:gd name="f50" fmla="*/ f37 1 39"/>
                <a:gd name="f51" fmla="*/ f38 1 35"/>
                <a:gd name="f52" fmla="*/ f39 1 39"/>
                <a:gd name="f53" fmla="*/ f40 1 35"/>
                <a:gd name="f54" fmla="*/ f41 1 39"/>
                <a:gd name="f55" fmla="*/ f42 1 35"/>
                <a:gd name="f56" fmla="*/ f43 1 39"/>
                <a:gd name="f57" fmla="*/ f44 1 35"/>
                <a:gd name="f58" fmla="*/ f45 1 39"/>
                <a:gd name="f59" fmla="*/ f46 1 35"/>
                <a:gd name="f60" fmla="*/ f47 1 39"/>
                <a:gd name="f61" fmla="*/ f48 1 35"/>
                <a:gd name="f62" fmla="*/ 0 1 f35"/>
                <a:gd name="f63" fmla="*/ f29 1 f35"/>
                <a:gd name="f64" fmla="*/ 0 1 f36"/>
                <a:gd name="f65" fmla="*/ f30 1 f36"/>
                <a:gd name="f66" fmla="*/ f50 1 f35"/>
                <a:gd name="f67" fmla="*/ f51 1 f36"/>
                <a:gd name="f68" fmla="*/ f52 1 f35"/>
                <a:gd name="f69" fmla="*/ f53 1 f36"/>
                <a:gd name="f70" fmla="*/ f54 1 f35"/>
                <a:gd name="f71" fmla="*/ f55 1 f36"/>
                <a:gd name="f72" fmla="*/ f56 1 f35"/>
                <a:gd name="f73" fmla="*/ f57 1 f36"/>
                <a:gd name="f74" fmla="*/ f58 1 f35"/>
                <a:gd name="f75" fmla="*/ f59 1 f36"/>
                <a:gd name="f76" fmla="*/ f60 1 f35"/>
                <a:gd name="f77" fmla="*/ f61 1 f36"/>
                <a:gd name="f78" fmla="*/ f62 f26 1"/>
                <a:gd name="f79" fmla="*/ f63 f26 1"/>
                <a:gd name="f80" fmla="*/ f65 f27 1"/>
                <a:gd name="f81" fmla="*/ f64 f27 1"/>
                <a:gd name="f82" fmla="*/ f66 f26 1"/>
                <a:gd name="f83" fmla="*/ f67 f27 1"/>
                <a:gd name="f84" fmla="*/ f68 f26 1"/>
                <a:gd name="f85" fmla="*/ f69 f27 1"/>
                <a:gd name="f86" fmla="*/ f70 f26 1"/>
                <a:gd name="f87" fmla="*/ f71 f27 1"/>
                <a:gd name="f88" fmla="*/ f72 f26 1"/>
                <a:gd name="f89" fmla="*/ f73 f27 1"/>
                <a:gd name="f90" fmla="*/ f74 f26 1"/>
                <a:gd name="f91" fmla="*/ f75 f27 1"/>
                <a:gd name="f92" fmla="*/ f76 f26 1"/>
                <a:gd name="f93" fmla="*/ f7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88" y="f89"/>
                </a:cxn>
                <a:cxn ang="f49">
                  <a:pos x="f90" y="f91"/>
                </a:cxn>
                <a:cxn ang="f49">
                  <a:pos x="f92" y="f93"/>
                </a:cxn>
                <a:cxn ang="f49">
                  <a:pos x="f82" y="f83"/>
                </a:cxn>
              </a:cxnLst>
              <a:rect l="f78" t="f81" r="f79" b="f80"/>
              <a:pathLst>
                <a:path w="39" h="35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8"/>
                    <a:pt x="f5" y="f16"/>
                    <a:pt x="f5" y="f17"/>
                  </a:cubicBezTo>
                  <a:cubicBezTo>
                    <a:pt x="f18" y="f19"/>
                    <a:pt x="f20" y="f21"/>
                    <a:pt x="f9" y="f18"/>
                  </a:cubicBezTo>
                  <a:cubicBezTo>
                    <a:pt x="f14" y="f5"/>
                    <a:pt x="f10" y="f21"/>
                    <a:pt x="f22" y="f19"/>
                  </a:cubicBezTo>
                  <a:cubicBezTo>
                    <a:pt x="f6" y="f17"/>
                    <a:pt x="f6" y="f23"/>
                    <a:pt x="f24" y="f10"/>
                  </a:cubicBezTo>
                  <a:cubicBezTo>
                    <a:pt x="f10" y="f24"/>
                    <a:pt x="f23" y="f22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Freeform 60">
              <a:extLst>
                <a:ext uri="{FF2B5EF4-FFF2-40B4-BE49-F238E27FC236}">
                  <a16:creationId xmlns:a16="http://schemas.microsoft.com/office/drawing/2014/main" id="{0D2FA871-4020-B1C6-1B5D-AAD554A97421}"/>
                </a:ext>
              </a:extLst>
            </p:cNvPr>
            <p:cNvSpPr/>
            <p:nvPr/>
          </p:nvSpPr>
          <p:spPr>
            <a:xfrm>
              <a:off x="5567360" y="3781428"/>
              <a:ext cx="66678" cy="634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"/>
                <a:gd name="f7" fmla="val 33"/>
                <a:gd name="f8" fmla="val 17"/>
                <a:gd name="f9" fmla="val 27"/>
                <a:gd name="f10" fmla="val 7"/>
                <a:gd name="f11" fmla="val 26"/>
                <a:gd name="f12" fmla="val 8"/>
                <a:gd name="f13" fmla="val 25"/>
                <a:gd name="f14" fmla="val 16"/>
                <a:gd name="f15" fmla="+- 0 0 -90"/>
                <a:gd name="f16" fmla="*/ f3 1 34"/>
                <a:gd name="f17" fmla="*/ f4 1 33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34"/>
                <a:gd name="f26" fmla="*/ f22 1 33"/>
                <a:gd name="f27" fmla="*/ 17 f23 1"/>
                <a:gd name="f28" fmla="*/ 0 f22 1"/>
                <a:gd name="f29" fmla="*/ 34 f23 1"/>
                <a:gd name="f30" fmla="*/ 17 f22 1"/>
                <a:gd name="f31" fmla="*/ 33 f22 1"/>
                <a:gd name="f32" fmla="*/ 0 f23 1"/>
                <a:gd name="f33" fmla="*/ 16 f22 1"/>
                <a:gd name="f34" fmla="+- f24 0 f1"/>
                <a:gd name="f35" fmla="*/ f27 1 34"/>
                <a:gd name="f36" fmla="*/ f28 1 33"/>
                <a:gd name="f37" fmla="*/ f29 1 34"/>
                <a:gd name="f38" fmla="*/ f30 1 33"/>
                <a:gd name="f39" fmla="*/ f31 1 33"/>
                <a:gd name="f40" fmla="*/ f32 1 34"/>
                <a:gd name="f41" fmla="*/ f33 1 33"/>
                <a:gd name="f42" fmla="*/ 0 1 f25"/>
                <a:gd name="f43" fmla="*/ f19 1 f25"/>
                <a:gd name="f44" fmla="*/ 0 1 f26"/>
                <a:gd name="f45" fmla="*/ f20 1 f26"/>
                <a:gd name="f46" fmla="*/ f35 1 f25"/>
                <a:gd name="f47" fmla="*/ f36 1 f26"/>
                <a:gd name="f48" fmla="*/ f37 1 f25"/>
                <a:gd name="f49" fmla="*/ f38 1 f26"/>
                <a:gd name="f50" fmla="*/ f39 1 f26"/>
                <a:gd name="f51" fmla="*/ f40 1 f25"/>
                <a:gd name="f52" fmla="*/ f41 1 f26"/>
                <a:gd name="f53" fmla="*/ f42 f16 1"/>
                <a:gd name="f54" fmla="*/ f43 f16 1"/>
                <a:gd name="f55" fmla="*/ f45 f17 1"/>
                <a:gd name="f56" fmla="*/ f44 f17 1"/>
                <a:gd name="f57" fmla="*/ f46 f16 1"/>
                <a:gd name="f58" fmla="*/ f47 f17 1"/>
                <a:gd name="f59" fmla="*/ f48 f16 1"/>
                <a:gd name="f60" fmla="*/ f49 f17 1"/>
                <a:gd name="f61" fmla="*/ f50 f17 1"/>
                <a:gd name="f62" fmla="*/ f51 f16 1"/>
                <a:gd name="f63" fmla="*/ f52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7" y="f58"/>
                </a:cxn>
                <a:cxn ang="f34">
                  <a:pos x="f59" y="f60"/>
                </a:cxn>
                <a:cxn ang="f34">
                  <a:pos x="f57" y="f61"/>
                </a:cxn>
                <a:cxn ang="f34">
                  <a:pos x="f62" y="f63"/>
                </a:cxn>
                <a:cxn ang="f34">
                  <a:pos x="f57" y="f58"/>
                </a:cxn>
              </a:cxnLst>
              <a:rect l="f53" t="f56" r="f54" b="f55"/>
              <a:pathLst>
                <a:path w="34" h="33">
                  <a:moveTo>
                    <a:pt x="f8" y="f5"/>
                  </a:moveTo>
                  <a:cubicBezTo>
                    <a:pt x="f9" y="f5"/>
                    <a:pt x="f6" y="f10"/>
                    <a:pt x="f6" y="f8"/>
                  </a:cubicBezTo>
                  <a:cubicBezTo>
                    <a:pt x="f6" y="f11"/>
                    <a:pt x="f11" y="f7"/>
                    <a:pt x="f8" y="f7"/>
                  </a:cubicBezTo>
                  <a:cubicBezTo>
                    <a:pt x="f12" y="f7"/>
                    <a:pt x="f5" y="f13"/>
                    <a:pt x="f5" y="f14"/>
                  </a:cubicBezTo>
                  <a:cubicBezTo>
                    <a:pt x="f5" y="f10"/>
                    <a:pt x="f12" y="f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Freeform 61">
              <a:extLst>
                <a:ext uri="{FF2B5EF4-FFF2-40B4-BE49-F238E27FC236}">
                  <a16:creationId xmlns:a16="http://schemas.microsoft.com/office/drawing/2014/main" id="{1190EC95-77A8-582C-3519-DB2228E6949C}"/>
                </a:ext>
              </a:extLst>
            </p:cNvPr>
            <p:cNvSpPr/>
            <p:nvPr/>
          </p:nvSpPr>
          <p:spPr>
            <a:xfrm>
              <a:off x="5408611" y="3643317"/>
              <a:ext cx="60322" cy="841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"/>
                <a:gd name="f7" fmla="val 43"/>
                <a:gd name="f8" fmla="val 2"/>
                <a:gd name="f9" fmla="val 34"/>
                <a:gd name="f10" fmla="val 29"/>
                <a:gd name="f11" fmla="val 24"/>
                <a:gd name="f12" fmla="val 20"/>
                <a:gd name="f13" fmla="val 1"/>
                <a:gd name="f14" fmla="val 11"/>
                <a:gd name="f15" fmla="val 7"/>
                <a:gd name="f16" fmla="val 3"/>
                <a:gd name="f17" fmla="val 15"/>
                <a:gd name="f18" fmla="val 28"/>
                <a:gd name="f19" fmla="val 5"/>
                <a:gd name="f20" fmla="val 18"/>
                <a:gd name="f21" fmla="val 32"/>
                <a:gd name="f22" fmla="val 33"/>
                <a:gd name="f23" fmla="val 22"/>
                <a:gd name="f24" fmla="val 36"/>
                <a:gd name="f25" fmla="val 10"/>
                <a:gd name="f26" fmla="val 40"/>
                <a:gd name="f27" fmla="val 4"/>
                <a:gd name="f28" fmla="+- 0 0 -90"/>
                <a:gd name="f29" fmla="*/ f3 1 30"/>
                <a:gd name="f30" fmla="*/ f4 1 43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30"/>
                <a:gd name="f39" fmla="*/ f35 1 43"/>
                <a:gd name="f40" fmla="*/ 2 f36 1"/>
                <a:gd name="f41" fmla="*/ 34 f35 1"/>
                <a:gd name="f42" fmla="*/ 0 f36 1"/>
                <a:gd name="f43" fmla="*/ 20 f35 1"/>
                <a:gd name="f44" fmla="*/ 15 f36 1"/>
                <a:gd name="f45" fmla="*/ 1 f35 1"/>
                <a:gd name="f46" fmla="*/ 28 f36 1"/>
                <a:gd name="f47" fmla="*/ 11 f35 1"/>
                <a:gd name="f48" fmla="*/ 30 f36 1"/>
                <a:gd name="f49" fmla="*/ 32 f35 1"/>
                <a:gd name="f50" fmla="*/ 22 f36 1"/>
                <a:gd name="f51" fmla="*/ 36 f35 1"/>
                <a:gd name="f52" fmla="*/ 4 f36 1"/>
                <a:gd name="f53" fmla="*/ 33 f35 1"/>
                <a:gd name="f54" fmla="+- f37 0 f1"/>
                <a:gd name="f55" fmla="*/ f40 1 30"/>
                <a:gd name="f56" fmla="*/ f41 1 43"/>
                <a:gd name="f57" fmla="*/ f42 1 30"/>
                <a:gd name="f58" fmla="*/ f43 1 43"/>
                <a:gd name="f59" fmla="*/ f44 1 30"/>
                <a:gd name="f60" fmla="*/ f45 1 43"/>
                <a:gd name="f61" fmla="*/ f46 1 30"/>
                <a:gd name="f62" fmla="*/ f47 1 43"/>
                <a:gd name="f63" fmla="*/ f48 1 30"/>
                <a:gd name="f64" fmla="*/ f49 1 43"/>
                <a:gd name="f65" fmla="*/ f50 1 30"/>
                <a:gd name="f66" fmla="*/ f51 1 43"/>
                <a:gd name="f67" fmla="*/ f52 1 30"/>
                <a:gd name="f68" fmla="*/ f53 1 43"/>
                <a:gd name="f69" fmla="*/ 0 1 f38"/>
                <a:gd name="f70" fmla="*/ f32 1 f38"/>
                <a:gd name="f71" fmla="*/ 0 1 f39"/>
                <a:gd name="f72" fmla="*/ f33 1 f39"/>
                <a:gd name="f73" fmla="*/ f55 1 f38"/>
                <a:gd name="f74" fmla="*/ f56 1 f39"/>
                <a:gd name="f75" fmla="*/ f57 1 f38"/>
                <a:gd name="f76" fmla="*/ f58 1 f39"/>
                <a:gd name="f77" fmla="*/ f59 1 f38"/>
                <a:gd name="f78" fmla="*/ f60 1 f39"/>
                <a:gd name="f79" fmla="*/ f61 1 f38"/>
                <a:gd name="f80" fmla="*/ f62 1 f39"/>
                <a:gd name="f81" fmla="*/ f63 1 f38"/>
                <a:gd name="f82" fmla="*/ f64 1 f39"/>
                <a:gd name="f83" fmla="*/ f65 1 f38"/>
                <a:gd name="f84" fmla="*/ f66 1 f39"/>
                <a:gd name="f85" fmla="*/ f67 1 f38"/>
                <a:gd name="f86" fmla="*/ f68 1 f39"/>
                <a:gd name="f87" fmla="*/ f69 f29 1"/>
                <a:gd name="f88" fmla="*/ f70 f29 1"/>
                <a:gd name="f89" fmla="*/ f72 f30 1"/>
                <a:gd name="f90" fmla="*/ f71 f30 1"/>
                <a:gd name="f91" fmla="*/ f73 f29 1"/>
                <a:gd name="f92" fmla="*/ f74 f30 1"/>
                <a:gd name="f93" fmla="*/ f75 f29 1"/>
                <a:gd name="f94" fmla="*/ f76 f30 1"/>
                <a:gd name="f95" fmla="*/ f77 f29 1"/>
                <a:gd name="f96" fmla="*/ f78 f30 1"/>
                <a:gd name="f97" fmla="*/ f79 f29 1"/>
                <a:gd name="f98" fmla="*/ f80 f30 1"/>
                <a:gd name="f99" fmla="*/ f81 f29 1"/>
                <a:gd name="f100" fmla="*/ f82 f30 1"/>
                <a:gd name="f101" fmla="*/ f83 f29 1"/>
                <a:gd name="f102" fmla="*/ f84 f30 1"/>
                <a:gd name="f103" fmla="*/ f85 f29 1"/>
                <a:gd name="f104" fmla="*/ f86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4">
                  <a:pos x="f91" y="f92"/>
                </a:cxn>
                <a:cxn ang="f54">
                  <a:pos x="f93" y="f94"/>
                </a:cxn>
                <a:cxn ang="f54">
                  <a:pos x="f95" y="f96"/>
                </a:cxn>
                <a:cxn ang="f54">
                  <a:pos x="f97" y="f98"/>
                </a:cxn>
                <a:cxn ang="f54">
                  <a:pos x="f99" y="f100"/>
                </a:cxn>
                <a:cxn ang="f54">
                  <a:pos x="f101" y="f102"/>
                </a:cxn>
                <a:cxn ang="f54">
                  <a:pos x="f103" y="f92"/>
                </a:cxn>
                <a:cxn ang="f54">
                  <a:pos x="f91" y="f104"/>
                </a:cxn>
                <a:cxn ang="f54">
                  <a:pos x="f91" y="f92"/>
                </a:cxn>
              </a:cxnLst>
              <a:rect l="f87" t="f90" r="f88" b="f89"/>
              <a:pathLst>
                <a:path w="30" h="43">
                  <a:moveTo>
                    <a:pt x="f8" y="f9"/>
                  </a:moveTo>
                  <a:cubicBezTo>
                    <a:pt x="f8" y="f10"/>
                    <a:pt x="f5" y="f11"/>
                    <a:pt x="f5" y="f12"/>
                  </a:cubicBezTo>
                  <a:cubicBezTo>
                    <a:pt x="f13" y="f14"/>
                    <a:pt x="f15" y="f16"/>
                    <a:pt x="f17" y="f13"/>
                  </a:cubicBezTo>
                  <a:cubicBezTo>
                    <a:pt x="f12" y="f5"/>
                    <a:pt x="f18" y="f19"/>
                    <a:pt x="f18" y="f14"/>
                  </a:cubicBezTo>
                  <a:cubicBezTo>
                    <a:pt x="f10" y="f20"/>
                    <a:pt x="f6" y="f11"/>
                    <a:pt x="f6" y="f21"/>
                  </a:cubicBezTo>
                  <a:cubicBezTo>
                    <a:pt x="f18" y="f21"/>
                    <a:pt x="f11" y="f22"/>
                    <a:pt x="f23" y="f24"/>
                  </a:cubicBezTo>
                  <a:cubicBezTo>
                    <a:pt x="f17" y="f7"/>
                    <a:pt x="f25" y="f26"/>
                    <a:pt x="f27" y="f9"/>
                  </a:cubicBezTo>
                  <a:cubicBezTo>
                    <a:pt x="f27" y="f9"/>
                    <a:pt x="f16" y="f9"/>
                    <a:pt x="f8" y="f22"/>
                  </a:cubicBezTo>
                  <a:cubicBezTo>
                    <a:pt x="f8" y="f22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Freeform 62">
              <a:extLst>
                <a:ext uri="{FF2B5EF4-FFF2-40B4-BE49-F238E27FC236}">
                  <a16:creationId xmlns:a16="http://schemas.microsoft.com/office/drawing/2014/main" id="{9FCF1351-543D-4B26-5DFC-BAE5453FE231}"/>
                </a:ext>
              </a:extLst>
            </p:cNvPr>
            <p:cNvSpPr/>
            <p:nvPr/>
          </p:nvSpPr>
          <p:spPr>
            <a:xfrm>
              <a:off x="5484808" y="3763963"/>
              <a:ext cx="84133" cy="682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"/>
                <a:gd name="f7" fmla="val 35"/>
                <a:gd name="f8" fmla="val 18"/>
                <a:gd name="f9" fmla="val 3"/>
                <a:gd name="f10" fmla="val 28"/>
                <a:gd name="f11" fmla="val 11"/>
                <a:gd name="f12" fmla="val 12"/>
                <a:gd name="f13" fmla="val 19"/>
                <a:gd name="f14" fmla="val 1"/>
                <a:gd name="f15" fmla="val 26"/>
                <a:gd name="f16" fmla="val 31"/>
                <a:gd name="f17" fmla="val 4"/>
                <a:gd name="f18" fmla="val 36"/>
                <a:gd name="f19" fmla="val 6"/>
                <a:gd name="f20" fmla="val 40"/>
                <a:gd name="f21" fmla="val 41"/>
                <a:gd name="f22" fmla="val 16"/>
                <a:gd name="f23" fmla="val 39"/>
                <a:gd name="f24" fmla="val 22"/>
                <a:gd name="f25" fmla="val 24"/>
                <a:gd name="f26" fmla="val 29"/>
                <a:gd name="f27" fmla="val 25"/>
                <a:gd name="f28" fmla="val 30"/>
                <a:gd name="f29" fmla="+- 0 0 -90"/>
                <a:gd name="f30" fmla="*/ f3 1 43"/>
                <a:gd name="f31" fmla="*/ f4 1 35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43"/>
                <a:gd name="f40" fmla="*/ f36 1 35"/>
                <a:gd name="f41" fmla="*/ 18 f37 1"/>
                <a:gd name="f42" fmla="*/ 35 f36 1"/>
                <a:gd name="f43" fmla="*/ 12 f37 1"/>
                <a:gd name="f44" fmla="*/ 0 f36 1"/>
                <a:gd name="f45" fmla="*/ 31 f37 1"/>
                <a:gd name="f46" fmla="*/ 4 f36 1"/>
                <a:gd name="f47" fmla="*/ 41 f37 1"/>
                <a:gd name="f48" fmla="*/ 16 f36 1"/>
                <a:gd name="f49" fmla="*/ 35 f37 1"/>
                <a:gd name="f50" fmla="*/ 24 f36 1"/>
                <a:gd name="f51" fmla="+- f38 0 f1"/>
                <a:gd name="f52" fmla="*/ f41 1 43"/>
                <a:gd name="f53" fmla="*/ f42 1 35"/>
                <a:gd name="f54" fmla="*/ f43 1 43"/>
                <a:gd name="f55" fmla="*/ f44 1 35"/>
                <a:gd name="f56" fmla="*/ f45 1 43"/>
                <a:gd name="f57" fmla="*/ f46 1 35"/>
                <a:gd name="f58" fmla="*/ f47 1 43"/>
                <a:gd name="f59" fmla="*/ f48 1 35"/>
                <a:gd name="f60" fmla="*/ f49 1 43"/>
                <a:gd name="f61" fmla="*/ f50 1 35"/>
                <a:gd name="f62" fmla="*/ 0 1 f39"/>
                <a:gd name="f63" fmla="*/ f33 1 f39"/>
                <a:gd name="f64" fmla="*/ 0 1 f40"/>
                <a:gd name="f65" fmla="*/ f34 1 f40"/>
                <a:gd name="f66" fmla="*/ f52 1 f39"/>
                <a:gd name="f67" fmla="*/ f53 1 f40"/>
                <a:gd name="f68" fmla="*/ f54 1 f39"/>
                <a:gd name="f69" fmla="*/ f55 1 f40"/>
                <a:gd name="f70" fmla="*/ f56 1 f39"/>
                <a:gd name="f71" fmla="*/ f57 1 f40"/>
                <a:gd name="f72" fmla="*/ f58 1 f39"/>
                <a:gd name="f73" fmla="*/ f59 1 f40"/>
                <a:gd name="f74" fmla="*/ f60 1 f39"/>
                <a:gd name="f75" fmla="*/ f61 1 f40"/>
                <a:gd name="f76" fmla="*/ f62 f30 1"/>
                <a:gd name="f77" fmla="*/ f63 f30 1"/>
                <a:gd name="f78" fmla="*/ f65 f31 1"/>
                <a:gd name="f79" fmla="*/ f64 f31 1"/>
                <a:gd name="f80" fmla="*/ f66 f30 1"/>
                <a:gd name="f81" fmla="*/ f67 f31 1"/>
                <a:gd name="f82" fmla="*/ f68 f30 1"/>
                <a:gd name="f83" fmla="*/ f69 f31 1"/>
                <a:gd name="f84" fmla="*/ f70 f30 1"/>
                <a:gd name="f85" fmla="*/ f71 f31 1"/>
                <a:gd name="f86" fmla="*/ f72 f30 1"/>
                <a:gd name="f87" fmla="*/ f73 f31 1"/>
                <a:gd name="f88" fmla="*/ f74 f30 1"/>
                <a:gd name="f89" fmla="*/ f75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1">
                  <a:pos x="f80" y="f81"/>
                </a:cxn>
                <a:cxn ang="f51">
                  <a:pos x="f82" y="f83"/>
                </a:cxn>
                <a:cxn ang="f51">
                  <a:pos x="f84" y="f85"/>
                </a:cxn>
                <a:cxn ang="f51">
                  <a:pos x="f86" y="f87"/>
                </a:cxn>
                <a:cxn ang="f51">
                  <a:pos x="f88" y="f89"/>
                </a:cxn>
                <a:cxn ang="f51">
                  <a:pos x="f80" y="f81"/>
                </a:cxn>
              </a:cxnLst>
              <a:rect l="f76" t="f79" r="f77" b="f78"/>
              <a:pathLst>
                <a:path w="43" h="35">
                  <a:moveTo>
                    <a:pt x="f8" y="f7"/>
                  </a:moveTo>
                  <a:cubicBezTo>
                    <a:pt x="f9" y="f10"/>
                    <a:pt x="f5" y="f11"/>
                    <a:pt x="f12" y="f5"/>
                  </a:cubicBezTo>
                  <a:cubicBezTo>
                    <a:pt x="f13" y="f14"/>
                    <a:pt x="f15" y="f14"/>
                    <a:pt x="f16" y="f17"/>
                  </a:cubicBezTo>
                  <a:cubicBezTo>
                    <a:pt x="f18" y="f19"/>
                    <a:pt x="f20" y="f11"/>
                    <a:pt x="f21" y="f22"/>
                  </a:cubicBezTo>
                  <a:cubicBezTo>
                    <a:pt x="f6" y="f13"/>
                    <a:pt x="f23" y="f24"/>
                    <a:pt x="f7" y="f25"/>
                  </a:cubicBezTo>
                  <a:cubicBezTo>
                    <a:pt x="f26" y="f15"/>
                    <a:pt x="f27" y="f28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Freeform 63">
              <a:extLst>
                <a:ext uri="{FF2B5EF4-FFF2-40B4-BE49-F238E27FC236}">
                  <a16:creationId xmlns:a16="http://schemas.microsoft.com/office/drawing/2014/main" id="{35CFD4A2-92AF-DB31-41D5-F1BB94AE6EE2}"/>
                </a:ext>
              </a:extLst>
            </p:cNvPr>
            <p:cNvSpPr/>
            <p:nvPr/>
          </p:nvSpPr>
          <p:spPr>
            <a:xfrm>
              <a:off x="5603872" y="3819521"/>
              <a:ext cx="71442" cy="730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"/>
                <a:gd name="f7" fmla="val 37"/>
                <a:gd name="f8" fmla="val 17"/>
                <a:gd name="f9" fmla="val 12"/>
                <a:gd name="f10" fmla="val 33"/>
                <a:gd name="f11" fmla="val 7"/>
                <a:gd name="f12" fmla="val 30"/>
                <a:gd name="f13" fmla="val 4"/>
                <a:gd name="f14" fmla="val 26"/>
                <a:gd name="f15" fmla="val 1"/>
                <a:gd name="f16" fmla="val 21"/>
                <a:gd name="f17" fmla="val 15"/>
                <a:gd name="f18" fmla="val 13"/>
                <a:gd name="f19" fmla="val 9"/>
                <a:gd name="f20" fmla="val 11"/>
                <a:gd name="f21" fmla="val 16"/>
                <a:gd name="f22" fmla="val 3"/>
                <a:gd name="f23" fmla="val 19"/>
                <a:gd name="f24" fmla="val 8"/>
                <a:gd name="f25" fmla="val 35"/>
                <a:gd name="f26" fmla="val 34"/>
                <a:gd name="f27" fmla="val 28"/>
                <a:gd name="f28" fmla="+- 0 0 -90"/>
                <a:gd name="f29" fmla="*/ f3 1 36"/>
                <a:gd name="f30" fmla="*/ f4 1 37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36"/>
                <a:gd name="f39" fmla="*/ f35 1 37"/>
                <a:gd name="f40" fmla="*/ 17 f36 1"/>
                <a:gd name="f41" fmla="*/ 37 f35 1"/>
                <a:gd name="f42" fmla="*/ 4 f36 1"/>
                <a:gd name="f43" fmla="*/ 26 f35 1"/>
                <a:gd name="f44" fmla="*/ 7 f36 1"/>
                <a:gd name="f45" fmla="*/ 13 f35 1"/>
                <a:gd name="f46" fmla="*/ 13 f36 1"/>
                <a:gd name="f47" fmla="*/ 9 f35 1"/>
                <a:gd name="f48" fmla="*/ 26 f36 1"/>
                <a:gd name="f49" fmla="*/ 4 f35 1"/>
                <a:gd name="f50" fmla="*/ 35 f36 1"/>
                <a:gd name="f51" fmla="*/ 21 f35 1"/>
                <a:gd name="f52" fmla="+- f37 0 f1"/>
                <a:gd name="f53" fmla="*/ f40 1 36"/>
                <a:gd name="f54" fmla="*/ f41 1 37"/>
                <a:gd name="f55" fmla="*/ f42 1 36"/>
                <a:gd name="f56" fmla="*/ f43 1 37"/>
                <a:gd name="f57" fmla="*/ f44 1 36"/>
                <a:gd name="f58" fmla="*/ f45 1 37"/>
                <a:gd name="f59" fmla="*/ f46 1 36"/>
                <a:gd name="f60" fmla="*/ f47 1 37"/>
                <a:gd name="f61" fmla="*/ f48 1 36"/>
                <a:gd name="f62" fmla="*/ f49 1 37"/>
                <a:gd name="f63" fmla="*/ f50 1 36"/>
                <a:gd name="f64" fmla="*/ f51 1 37"/>
                <a:gd name="f65" fmla="*/ 0 1 f38"/>
                <a:gd name="f66" fmla="*/ f32 1 f38"/>
                <a:gd name="f67" fmla="*/ 0 1 f39"/>
                <a:gd name="f68" fmla="*/ f33 1 f39"/>
                <a:gd name="f69" fmla="*/ f53 1 f38"/>
                <a:gd name="f70" fmla="*/ f54 1 f39"/>
                <a:gd name="f71" fmla="*/ f55 1 f38"/>
                <a:gd name="f72" fmla="*/ f56 1 f39"/>
                <a:gd name="f73" fmla="*/ f57 1 f38"/>
                <a:gd name="f74" fmla="*/ f58 1 f39"/>
                <a:gd name="f75" fmla="*/ f59 1 f38"/>
                <a:gd name="f76" fmla="*/ f60 1 f39"/>
                <a:gd name="f77" fmla="*/ f61 1 f38"/>
                <a:gd name="f78" fmla="*/ f62 1 f39"/>
                <a:gd name="f79" fmla="*/ f63 1 f38"/>
                <a:gd name="f80" fmla="*/ f64 1 f39"/>
                <a:gd name="f81" fmla="*/ f65 f29 1"/>
                <a:gd name="f82" fmla="*/ f66 f29 1"/>
                <a:gd name="f83" fmla="*/ f68 f30 1"/>
                <a:gd name="f84" fmla="*/ f67 f30 1"/>
                <a:gd name="f85" fmla="*/ f69 f29 1"/>
                <a:gd name="f86" fmla="*/ f70 f30 1"/>
                <a:gd name="f87" fmla="*/ f71 f29 1"/>
                <a:gd name="f88" fmla="*/ f72 f30 1"/>
                <a:gd name="f89" fmla="*/ f73 f29 1"/>
                <a:gd name="f90" fmla="*/ f74 f30 1"/>
                <a:gd name="f91" fmla="*/ f75 f29 1"/>
                <a:gd name="f92" fmla="*/ f76 f30 1"/>
                <a:gd name="f93" fmla="*/ f77 f29 1"/>
                <a:gd name="f94" fmla="*/ f78 f30 1"/>
                <a:gd name="f95" fmla="*/ f79 f29 1"/>
                <a:gd name="f96" fmla="*/ f8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2">
                  <a:pos x="f85" y="f86"/>
                </a:cxn>
                <a:cxn ang="f52">
                  <a:pos x="f87" y="f88"/>
                </a:cxn>
                <a:cxn ang="f52">
                  <a:pos x="f89" y="f90"/>
                </a:cxn>
                <a:cxn ang="f52">
                  <a:pos x="f91" y="f92"/>
                </a:cxn>
                <a:cxn ang="f52">
                  <a:pos x="f93" y="f94"/>
                </a:cxn>
                <a:cxn ang="f52">
                  <a:pos x="f95" y="f96"/>
                </a:cxn>
                <a:cxn ang="f52">
                  <a:pos x="f85" y="f86"/>
                </a:cxn>
              </a:cxnLst>
              <a:rect l="f81" t="f84" r="f82" b="f83"/>
              <a:pathLst>
                <a:path w="36" h="37">
                  <a:moveTo>
                    <a:pt x="f8" y="f7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5" y="f17"/>
                    <a:pt x="f11" y="f18"/>
                  </a:cubicBezTo>
                  <a:cubicBezTo>
                    <a:pt x="f19" y="f9"/>
                    <a:pt x="f9" y="f20"/>
                    <a:pt x="f18" y="f19"/>
                  </a:cubicBezTo>
                  <a:cubicBezTo>
                    <a:pt x="f21" y="f22"/>
                    <a:pt x="f23" y="f5"/>
                    <a:pt x="f14" y="f13"/>
                  </a:cubicBezTo>
                  <a:cubicBezTo>
                    <a:pt x="f10" y="f24"/>
                    <a:pt x="f6" y="f18"/>
                    <a:pt x="f25" y="f16"/>
                  </a:cubicBezTo>
                  <a:cubicBezTo>
                    <a:pt x="f26" y="f12"/>
                    <a:pt x="f27" y="f25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Freeform 64">
              <a:extLst>
                <a:ext uri="{FF2B5EF4-FFF2-40B4-BE49-F238E27FC236}">
                  <a16:creationId xmlns:a16="http://schemas.microsoft.com/office/drawing/2014/main" id="{278C6DA6-064C-D20D-F39D-9BB21B7F5AD5}"/>
                </a:ext>
              </a:extLst>
            </p:cNvPr>
            <p:cNvSpPr/>
            <p:nvPr/>
          </p:nvSpPr>
          <p:spPr>
            <a:xfrm>
              <a:off x="5521330" y="3584576"/>
              <a:ext cx="73023" cy="666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"/>
                <a:gd name="f7" fmla="val 34"/>
                <a:gd name="f8" fmla="val 19"/>
                <a:gd name="f9" fmla="val 21"/>
                <a:gd name="f10" fmla="val 11"/>
                <a:gd name="f11" fmla="val 25"/>
                <a:gd name="f12" fmla="val 22"/>
                <a:gd name="f13" fmla="val 35"/>
                <a:gd name="f14" fmla="val 23"/>
                <a:gd name="f15" fmla="val 36"/>
                <a:gd name="f16" fmla="val 26"/>
                <a:gd name="f17" fmla="val 27"/>
                <a:gd name="f18" fmla="val 28"/>
                <a:gd name="f19" fmla="val 32"/>
                <a:gd name="f20" fmla="val 29"/>
                <a:gd name="f21" fmla="val 30"/>
                <a:gd name="f22" fmla="val 18"/>
                <a:gd name="f23" fmla="val 9"/>
                <a:gd name="f24" fmla="val 4"/>
                <a:gd name="f25" fmla="val 31"/>
                <a:gd name="f26" fmla="val 24"/>
                <a:gd name="f27" fmla="val 1"/>
                <a:gd name="f28" fmla="val 17"/>
                <a:gd name="f29" fmla="val 2"/>
                <a:gd name="f30" fmla="val 8"/>
                <a:gd name="f31" fmla="val 3"/>
                <a:gd name="f32" fmla="+- 0 0 -90"/>
                <a:gd name="f33" fmla="*/ f3 1 37"/>
                <a:gd name="f34" fmla="*/ f4 1 34"/>
                <a:gd name="f35" fmla="val f5"/>
                <a:gd name="f36" fmla="val f6"/>
                <a:gd name="f37" fmla="val f7"/>
                <a:gd name="f38" fmla="*/ f32 f0 1"/>
                <a:gd name="f39" fmla="+- f37 0 f35"/>
                <a:gd name="f40" fmla="+- f36 0 f35"/>
                <a:gd name="f41" fmla="*/ f38 1 f2"/>
                <a:gd name="f42" fmla="*/ f40 1 37"/>
                <a:gd name="f43" fmla="*/ f39 1 34"/>
                <a:gd name="f44" fmla="*/ 19 f40 1"/>
                <a:gd name="f45" fmla="*/ 0 f39 1"/>
                <a:gd name="f46" fmla="*/ 34 f40 1"/>
                <a:gd name="f47" fmla="*/ 22 f39 1"/>
                <a:gd name="f48" fmla="*/ 36 f40 1"/>
                <a:gd name="f49" fmla="*/ 26 f39 1"/>
                <a:gd name="f50" fmla="*/ 32 f40 1"/>
                <a:gd name="f51" fmla="*/ 29 f39 1"/>
                <a:gd name="f52" fmla="*/ 9 f40 1"/>
                <a:gd name="f53" fmla="*/ 34 f39 1"/>
                <a:gd name="f54" fmla="*/ 1 f40 1"/>
                <a:gd name="f55" fmla="*/ 17 f39 1"/>
                <a:gd name="f56" fmla="+- f41 0 f1"/>
                <a:gd name="f57" fmla="*/ f44 1 37"/>
                <a:gd name="f58" fmla="*/ f45 1 34"/>
                <a:gd name="f59" fmla="*/ f46 1 37"/>
                <a:gd name="f60" fmla="*/ f47 1 34"/>
                <a:gd name="f61" fmla="*/ f48 1 37"/>
                <a:gd name="f62" fmla="*/ f49 1 34"/>
                <a:gd name="f63" fmla="*/ f50 1 37"/>
                <a:gd name="f64" fmla="*/ f51 1 34"/>
                <a:gd name="f65" fmla="*/ f52 1 37"/>
                <a:gd name="f66" fmla="*/ f53 1 34"/>
                <a:gd name="f67" fmla="*/ f54 1 37"/>
                <a:gd name="f68" fmla="*/ f55 1 34"/>
                <a:gd name="f69" fmla="*/ 0 1 f42"/>
                <a:gd name="f70" fmla="*/ f36 1 f42"/>
                <a:gd name="f71" fmla="*/ 0 1 f43"/>
                <a:gd name="f72" fmla="*/ f37 1 f43"/>
                <a:gd name="f73" fmla="*/ f57 1 f42"/>
                <a:gd name="f74" fmla="*/ f58 1 f43"/>
                <a:gd name="f75" fmla="*/ f59 1 f42"/>
                <a:gd name="f76" fmla="*/ f60 1 f43"/>
                <a:gd name="f77" fmla="*/ f61 1 f42"/>
                <a:gd name="f78" fmla="*/ f62 1 f43"/>
                <a:gd name="f79" fmla="*/ f63 1 f42"/>
                <a:gd name="f80" fmla="*/ f64 1 f43"/>
                <a:gd name="f81" fmla="*/ f65 1 f42"/>
                <a:gd name="f82" fmla="*/ f66 1 f43"/>
                <a:gd name="f83" fmla="*/ f67 1 f42"/>
                <a:gd name="f84" fmla="*/ f68 1 f43"/>
                <a:gd name="f85" fmla="*/ f69 f33 1"/>
                <a:gd name="f86" fmla="*/ f70 f33 1"/>
                <a:gd name="f87" fmla="*/ f72 f34 1"/>
                <a:gd name="f88" fmla="*/ f71 f34 1"/>
                <a:gd name="f89" fmla="*/ f73 f33 1"/>
                <a:gd name="f90" fmla="*/ f74 f34 1"/>
                <a:gd name="f91" fmla="*/ f75 f33 1"/>
                <a:gd name="f92" fmla="*/ f76 f34 1"/>
                <a:gd name="f93" fmla="*/ f77 f33 1"/>
                <a:gd name="f94" fmla="*/ f78 f34 1"/>
                <a:gd name="f95" fmla="*/ f79 f33 1"/>
                <a:gd name="f96" fmla="*/ f80 f34 1"/>
                <a:gd name="f97" fmla="*/ f81 f33 1"/>
                <a:gd name="f98" fmla="*/ f82 f34 1"/>
                <a:gd name="f99" fmla="*/ f83 f33 1"/>
                <a:gd name="f100" fmla="*/ f8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6">
                  <a:pos x="f89" y="f90"/>
                </a:cxn>
                <a:cxn ang="f56">
                  <a:pos x="f91" y="f92"/>
                </a:cxn>
                <a:cxn ang="f56">
                  <a:pos x="f93" y="f94"/>
                </a:cxn>
                <a:cxn ang="f56">
                  <a:pos x="f95" y="f96"/>
                </a:cxn>
                <a:cxn ang="f56">
                  <a:pos x="f97" y="f98"/>
                </a:cxn>
                <a:cxn ang="f56">
                  <a:pos x="f99" y="f100"/>
                </a:cxn>
                <a:cxn ang="f56">
                  <a:pos x="f89" y="f90"/>
                </a:cxn>
              </a:cxnLst>
              <a:rect l="f85" t="f88" r="f86" b="f87"/>
              <a:pathLst>
                <a:path w="37" h="34">
                  <a:moveTo>
                    <a:pt x="f8" y="f5"/>
                  </a:moveTo>
                  <a:cubicBezTo>
                    <a:pt x="f9" y="f10"/>
                    <a:pt x="f11" y="f8"/>
                    <a:pt x="f7" y="f12"/>
                  </a:cubicBezTo>
                  <a:cubicBezTo>
                    <a:pt x="f13" y="f14"/>
                    <a:pt x="f6" y="f11"/>
                    <a:pt x="f15" y="f16"/>
                  </a:cubicBezTo>
                  <a:cubicBezTo>
                    <a:pt x="f13" y="f17"/>
                    <a:pt x="f7" y="f18"/>
                    <a:pt x="f19" y="f20"/>
                  </a:cubicBezTo>
                  <a:cubicBezTo>
                    <a:pt x="f11" y="f21"/>
                    <a:pt x="f22" y="f19"/>
                    <a:pt x="f23" y="f7"/>
                  </a:cubicBezTo>
                  <a:cubicBezTo>
                    <a:pt x="f24" y="f25"/>
                    <a:pt x="f5" y="f26"/>
                    <a:pt x="f27" y="f28"/>
                  </a:cubicBezTo>
                  <a:cubicBezTo>
                    <a:pt x="f29" y="f30"/>
                    <a:pt x="f30" y="f31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Freeform 65">
              <a:extLst>
                <a:ext uri="{FF2B5EF4-FFF2-40B4-BE49-F238E27FC236}">
                  <a16:creationId xmlns:a16="http://schemas.microsoft.com/office/drawing/2014/main" id="{F0C44806-3FCE-D32E-4756-BC5521C23628}"/>
                </a:ext>
              </a:extLst>
            </p:cNvPr>
            <p:cNvSpPr/>
            <p:nvPr/>
          </p:nvSpPr>
          <p:spPr>
            <a:xfrm>
              <a:off x="5465761" y="3648071"/>
              <a:ext cx="73023" cy="666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"/>
                <a:gd name="f7" fmla="val 34"/>
                <a:gd name="f8" fmla="val 2"/>
                <a:gd name="f9" fmla="val 7"/>
                <a:gd name="f10" fmla="val 13"/>
                <a:gd name="f11" fmla="val 11"/>
                <a:gd name="f12" fmla="val 22"/>
                <a:gd name="f13" fmla="val 8"/>
                <a:gd name="f14" fmla="val 30"/>
                <a:gd name="f15" fmla="val 33"/>
                <a:gd name="f16" fmla="val 35"/>
                <a:gd name="f17" fmla="val 4"/>
                <a:gd name="f18" fmla="val 6"/>
                <a:gd name="f19" fmla="val 36"/>
                <a:gd name="f20" fmla="val 15"/>
                <a:gd name="f21" fmla="val 18"/>
                <a:gd name="f22" fmla="val 29"/>
                <a:gd name="f23" fmla="val 24"/>
                <a:gd name="f24" fmla="val 26"/>
                <a:gd name="f25" fmla="val 20"/>
                <a:gd name="f26" fmla="val 17"/>
                <a:gd name="f27" fmla="val 14"/>
                <a:gd name="f28" fmla="val 32"/>
                <a:gd name="f29" fmla="val 3"/>
                <a:gd name="f30" fmla="val 27"/>
                <a:gd name="f31" fmla="val 19"/>
                <a:gd name="f32" fmla="+- 0 0 -90"/>
                <a:gd name="f33" fmla="*/ f3 1 37"/>
                <a:gd name="f34" fmla="*/ f4 1 34"/>
                <a:gd name="f35" fmla="val f5"/>
                <a:gd name="f36" fmla="val f6"/>
                <a:gd name="f37" fmla="val f7"/>
                <a:gd name="f38" fmla="*/ f32 f0 1"/>
                <a:gd name="f39" fmla="+- f37 0 f35"/>
                <a:gd name="f40" fmla="+- f36 0 f35"/>
                <a:gd name="f41" fmla="*/ f38 1 f2"/>
                <a:gd name="f42" fmla="*/ f40 1 37"/>
                <a:gd name="f43" fmla="*/ f39 1 34"/>
                <a:gd name="f44" fmla="*/ 2 f40 1"/>
                <a:gd name="f45" fmla="*/ 7 f39 1"/>
                <a:gd name="f46" fmla="*/ 30 f40 1"/>
                <a:gd name="f47" fmla="*/ 0 f39 1"/>
                <a:gd name="f48" fmla="*/ 37 f40 1"/>
                <a:gd name="f49" fmla="*/ 6 f39 1"/>
                <a:gd name="f50" fmla="*/ 35 f40 1"/>
                <a:gd name="f51" fmla="*/ 18 f39 1"/>
                <a:gd name="f52" fmla="*/ 20 f40 1"/>
                <a:gd name="f53" fmla="*/ 30 f39 1"/>
                <a:gd name="f54" fmla="*/ 11 f40 1"/>
                <a:gd name="f55" fmla="*/ 32 f39 1"/>
                <a:gd name="f56" fmla="+- f41 0 f1"/>
                <a:gd name="f57" fmla="*/ f44 1 37"/>
                <a:gd name="f58" fmla="*/ f45 1 34"/>
                <a:gd name="f59" fmla="*/ f46 1 37"/>
                <a:gd name="f60" fmla="*/ f47 1 34"/>
                <a:gd name="f61" fmla="*/ f48 1 37"/>
                <a:gd name="f62" fmla="*/ f49 1 34"/>
                <a:gd name="f63" fmla="*/ f50 1 37"/>
                <a:gd name="f64" fmla="*/ f51 1 34"/>
                <a:gd name="f65" fmla="*/ f52 1 37"/>
                <a:gd name="f66" fmla="*/ f53 1 34"/>
                <a:gd name="f67" fmla="*/ f54 1 37"/>
                <a:gd name="f68" fmla="*/ f55 1 34"/>
                <a:gd name="f69" fmla="*/ 0 1 f42"/>
                <a:gd name="f70" fmla="*/ f36 1 f42"/>
                <a:gd name="f71" fmla="*/ 0 1 f43"/>
                <a:gd name="f72" fmla="*/ f37 1 f43"/>
                <a:gd name="f73" fmla="*/ f57 1 f42"/>
                <a:gd name="f74" fmla="*/ f58 1 f43"/>
                <a:gd name="f75" fmla="*/ f59 1 f42"/>
                <a:gd name="f76" fmla="*/ f60 1 f43"/>
                <a:gd name="f77" fmla="*/ f61 1 f42"/>
                <a:gd name="f78" fmla="*/ f62 1 f43"/>
                <a:gd name="f79" fmla="*/ f63 1 f42"/>
                <a:gd name="f80" fmla="*/ f64 1 f43"/>
                <a:gd name="f81" fmla="*/ f65 1 f42"/>
                <a:gd name="f82" fmla="*/ f66 1 f43"/>
                <a:gd name="f83" fmla="*/ f67 1 f42"/>
                <a:gd name="f84" fmla="*/ f68 1 f43"/>
                <a:gd name="f85" fmla="*/ f69 f33 1"/>
                <a:gd name="f86" fmla="*/ f70 f33 1"/>
                <a:gd name="f87" fmla="*/ f72 f34 1"/>
                <a:gd name="f88" fmla="*/ f71 f34 1"/>
                <a:gd name="f89" fmla="*/ f73 f33 1"/>
                <a:gd name="f90" fmla="*/ f74 f34 1"/>
                <a:gd name="f91" fmla="*/ f75 f33 1"/>
                <a:gd name="f92" fmla="*/ f76 f34 1"/>
                <a:gd name="f93" fmla="*/ f77 f33 1"/>
                <a:gd name="f94" fmla="*/ f78 f34 1"/>
                <a:gd name="f95" fmla="*/ f79 f33 1"/>
                <a:gd name="f96" fmla="*/ f80 f34 1"/>
                <a:gd name="f97" fmla="*/ f81 f33 1"/>
                <a:gd name="f98" fmla="*/ f82 f34 1"/>
                <a:gd name="f99" fmla="*/ f83 f33 1"/>
                <a:gd name="f100" fmla="*/ f8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6">
                  <a:pos x="f89" y="f90"/>
                </a:cxn>
                <a:cxn ang="f56">
                  <a:pos x="f91" y="f92"/>
                </a:cxn>
                <a:cxn ang="f56">
                  <a:pos x="f93" y="f94"/>
                </a:cxn>
                <a:cxn ang="f56">
                  <a:pos x="f95" y="f96"/>
                </a:cxn>
                <a:cxn ang="f56">
                  <a:pos x="f97" y="f98"/>
                </a:cxn>
                <a:cxn ang="f56">
                  <a:pos x="f99" y="f100"/>
                </a:cxn>
                <a:cxn ang="f56">
                  <a:pos x="f89" y="f90"/>
                </a:cxn>
              </a:cxnLst>
              <a:rect l="f85" t="f88" r="f86" b="f87"/>
              <a:pathLst>
                <a:path w="37" h="34">
                  <a:moveTo>
                    <a:pt x="f8" y="f9"/>
                  </a:moveTo>
                  <a:cubicBezTo>
                    <a:pt x="f10" y="f11"/>
                    <a:pt x="f12" y="f13"/>
                    <a:pt x="f14" y="f5"/>
                  </a:cubicBezTo>
                  <a:cubicBezTo>
                    <a:pt x="f15" y="f8"/>
                    <a:pt x="f16" y="f17"/>
                    <a:pt x="f6" y="f18"/>
                  </a:cubicBezTo>
                  <a:cubicBezTo>
                    <a:pt x="f19" y="f11"/>
                    <a:pt x="f19" y="f20"/>
                    <a:pt x="f16" y="f21"/>
                  </a:cubicBezTo>
                  <a:cubicBezTo>
                    <a:pt x="f22" y="f12"/>
                    <a:pt x="f23" y="f24"/>
                    <a:pt x="f25" y="f14"/>
                  </a:cubicBezTo>
                  <a:cubicBezTo>
                    <a:pt x="f26" y="f7"/>
                    <a:pt x="f27" y="f7"/>
                    <a:pt x="f11" y="f28"/>
                  </a:cubicBezTo>
                  <a:cubicBezTo>
                    <a:pt x="f29" y="f30"/>
                    <a:pt x="f5" y="f31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Freeform 66">
              <a:extLst>
                <a:ext uri="{FF2B5EF4-FFF2-40B4-BE49-F238E27FC236}">
                  <a16:creationId xmlns:a16="http://schemas.microsoft.com/office/drawing/2014/main" id="{6896E85C-83C9-5280-2CB1-280066483702}"/>
                </a:ext>
              </a:extLst>
            </p:cNvPr>
            <p:cNvSpPr/>
            <p:nvPr/>
          </p:nvSpPr>
          <p:spPr>
            <a:xfrm>
              <a:off x="5529267" y="3814767"/>
              <a:ext cx="49213" cy="634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"/>
                <a:gd name="f7" fmla="val 33"/>
                <a:gd name="f8" fmla="val 15"/>
                <a:gd name="f9" fmla="val 18"/>
                <a:gd name="f10" fmla="val 6"/>
                <a:gd name="f11" fmla="val 21"/>
                <a:gd name="f12" fmla="val 11"/>
                <a:gd name="f13" fmla="val 17"/>
                <a:gd name="f14" fmla="val 23"/>
                <a:gd name="f15" fmla="val 19"/>
                <a:gd name="f16" fmla="val 24"/>
                <a:gd name="f17" fmla="val 16"/>
                <a:gd name="f18" fmla="val 31"/>
                <a:gd name="f19" fmla="val 12"/>
                <a:gd name="f20" fmla="val 7"/>
                <a:gd name="f21" fmla="val 27"/>
                <a:gd name="f22" fmla="val 3"/>
                <a:gd name="f23" fmla="val 1"/>
                <a:gd name="f24" fmla="val 2"/>
                <a:gd name="f25" fmla="val 4"/>
                <a:gd name="f26" fmla="+- 0 0 -90"/>
                <a:gd name="f27" fmla="*/ f3 1 25"/>
                <a:gd name="f28" fmla="*/ f4 1 33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25"/>
                <a:gd name="f37" fmla="*/ f33 1 33"/>
                <a:gd name="f38" fmla="*/ 15 f34 1"/>
                <a:gd name="f39" fmla="*/ 0 f33 1"/>
                <a:gd name="f40" fmla="*/ 25 f34 1"/>
                <a:gd name="f41" fmla="*/ 17 f33 1"/>
                <a:gd name="f42" fmla="*/ 19 f34 1"/>
                <a:gd name="f43" fmla="*/ 24 f33 1"/>
                <a:gd name="f44" fmla="*/ 7 f34 1"/>
                <a:gd name="f45" fmla="*/ 27 f33 1"/>
                <a:gd name="f46" fmla="*/ 1 f34 1"/>
                <a:gd name="f47" fmla="*/ 11 f33 1"/>
                <a:gd name="f48" fmla="+- f35 0 f1"/>
                <a:gd name="f49" fmla="*/ f38 1 25"/>
                <a:gd name="f50" fmla="*/ f39 1 33"/>
                <a:gd name="f51" fmla="*/ f40 1 25"/>
                <a:gd name="f52" fmla="*/ f41 1 33"/>
                <a:gd name="f53" fmla="*/ f42 1 25"/>
                <a:gd name="f54" fmla="*/ f43 1 33"/>
                <a:gd name="f55" fmla="*/ f44 1 25"/>
                <a:gd name="f56" fmla="*/ f45 1 33"/>
                <a:gd name="f57" fmla="*/ f46 1 25"/>
                <a:gd name="f58" fmla="*/ f47 1 33"/>
                <a:gd name="f59" fmla="*/ 0 1 f36"/>
                <a:gd name="f60" fmla="*/ f30 1 f36"/>
                <a:gd name="f61" fmla="*/ 0 1 f37"/>
                <a:gd name="f62" fmla="*/ f31 1 f37"/>
                <a:gd name="f63" fmla="*/ f49 1 f36"/>
                <a:gd name="f64" fmla="*/ f50 1 f37"/>
                <a:gd name="f65" fmla="*/ f51 1 f36"/>
                <a:gd name="f66" fmla="*/ f52 1 f37"/>
                <a:gd name="f67" fmla="*/ f53 1 f36"/>
                <a:gd name="f68" fmla="*/ f54 1 f37"/>
                <a:gd name="f69" fmla="*/ f55 1 f36"/>
                <a:gd name="f70" fmla="*/ f56 1 f37"/>
                <a:gd name="f71" fmla="*/ f57 1 f36"/>
                <a:gd name="f72" fmla="*/ f58 1 f37"/>
                <a:gd name="f73" fmla="*/ f59 f27 1"/>
                <a:gd name="f74" fmla="*/ f60 f27 1"/>
                <a:gd name="f75" fmla="*/ f62 f28 1"/>
                <a:gd name="f76" fmla="*/ f61 f28 1"/>
                <a:gd name="f77" fmla="*/ f63 f27 1"/>
                <a:gd name="f78" fmla="*/ f64 f28 1"/>
                <a:gd name="f79" fmla="*/ f65 f27 1"/>
                <a:gd name="f80" fmla="*/ f66 f28 1"/>
                <a:gd name="f81" fmla="*/ f67 f27 1"/>
                <a:gd name="f82" fmla="*/ f68 f28 1"/>
                <a:gd name="f83" fmla="*/ f69 f27 1"/>
                <a:gd name="f84" fmla="*/ f70 f28 1"/>
                <a:gd name="f85" fmla="*/ f71 f27 1"/>
                <a:gd name="f86" fmla="*/ f72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8">
                  <a:pos x="f77" y="f78"/>
                </a:cxn>
                <a:cxn ang="f48">
                  <a:pos x="f79" y="f80"/>
                </a:cxn>
                <a:cxn ang="f48">
                  <a:pos x="f81" y="f82"/>
                </a:cxn>
                <a:cxn ang="f48">
                  <a:pos x="f83" y="f84"/>
                </a:cxn>
                <a:cxn ang="f48">
                  <a:pos x="f85" y="f86"/>
                </a:cxn>
                <a:cxn ang="f48">
                  <a:pos x="f77" y="f78"/>
                </a:cxn>
              </a:cxnLst>
              <a:rect l="f73" t="f76" r="f74" b="f75"/>
              <a:pathLst>
                <a:path w="25" h="33">
                  <a:moveTo>
                    <a:pt x="f8" y="f5"/>
                  </a:moveTo>
                  <a:cubicBezTo>
                    <a:pt x="f9" y="f10"/>
                    <a:pt x="f11" y="f12"/>
                    <a:pt x="f6" y="f13"/>
                  </a:cubicBezTo>
                  <a:cubicBezTo>
                    <a:pt x="f14" y="f9"/>
                    <a:pt x="f11" y="f11"/>
                    <a:pt x="f15" y="f16"/>
                  </a:cubicBezTo>
                  <a:cubicBezTo>
                    <a:pt x="f17" y="f18"/>
                    <a:pt x="f19" y="f7"/>
                    <a:pt x="f20" y="f21"/>
                  </a:cubicBezTo>
                  <a:cubicBezTo>
                    <a:pt x="f22" y="f14"/>
                    <a:pt x="f5" y="f17"/>
                    <a:pt x="f23" y="f12"/>
                  </a:cubicBezTo>
                  <a:cubicBezTo>
                    <a:pt x="f24" y="f25"/>
                    <a:pt x="f20" y="f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Freeform 67">
              <a:extLst>
                <a:ext uri="{FF2B5EF4-FFF2-40B4-BE49-F238E27FC236}">
                  <a16:creationId xmlns:a16="http://schemas.microsoft.com/office/drawing/2014/main" id="{626F87E2-3D45-CB1E-DC5E-ABE76795DB95}"/>
                </a:ext>
              </a:extLst>
            </p:cNvPr>
            <p:cNvSpPr/>
            <p:nvPr/>
          </p:nvSpPr>
          <p:spPr>
            <a:xfrm>
              <a:off x="5594354" y="3884608"/>
              <a:ext cx="53977" cy="4286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"/>
                <a:gd name="f7" fmla="val 22"/>
                <a:gd name="f8" fmla="val 8"/>
                <a:gd name="f9" fmla="val 13"/>
                <a:gd name="f10" fmla="val 2"/>
                <a:gd name="f11" fmla="val 18"/>
                <a:gd name="f12" fmla="val 3"/>
                <a:gd name="f13" fmla="val 5"/>
                <a:gd name="f14" fmla="val 24"/>
                <a:gd name="f15" fmla="val 7"/>
                <a:gd name="f16" fmla="val 11"/>
                <a:gd name="f17" fmla="val 26"/>
                <a:gd name="f18" fmla="val 12"/>
                <a:gd name="f19" fmla="val 23"/>
                <a:gd name="f20" fmla="val 16"/>
                <a:gd name="f21" fmla="val 19"/>
                <a:gd name="f22" fmla="val 21"/>
                <a:gd name="f23" fmla="val 15"/>
                <a:gd name="f24" fmla="val 6"/>
                <a:gd name="f25" fmla="val 14"/>
                <a:gd name="f26" fmla="val 9"/>
                <a:gd name="f27" fmla="+- 0 0 -90"/>
                <a:gd name="f28" fmla="*/ f3 1 27"/>
                <a:gd name="f29" fmla="*/ f4 1 22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27"/>
                <a:gd name="f38" fmla="*/ f34 1 22"/>
                <a:gd name="f39" fmla="*/ 8 f35 1"/>
                <a:gd name="f40" fmla="*/ 0 f34 1"/>
                <a:gd name="f41" fmla="*/ 22 f35 1"/>
                <a:gd name="f42" fmla="*/ 5 f34 1"/>
                <a:gd name="f43" fmla="*/ 26 f35 1"/>
                <a:gd name="f44" fmla="*/ 12 f34 1"/>
                <a:gd name="f45" fmla="*/ 15 f35 1"/>
                <a:gd name="f46" fmla="*/ 21 f34 1"/>
                <a:gd name="f47" fmla="*/ 3 f35 1"/>
                <a:gd name="f48" fmla="*/ 14 f34 1"/>
                <a:gd name="f49" fmla="+- f36 0 f1"/>
                <a:gd name="f50" fmla="*/ f39 1 27"/>
                <a:gd name="f51" fmla="*/ f40 1 22"/>
                <a:gd name="f52" fmla="*/ f41 1 27"/>
                <a:gd name="f53" fmla="*/ f42 1 22"/>
                <a:gd name="f54" fmla="*/ f43 1 27"/>
                <a:gd name="f55" fmla="*/ f44 1 22"/>
                <a:gd name="f56" fmla="*/ f45 1 27"/>
                <a:gd name="f57" fmla="*/ f46 1 22"/>
                <a:gd name="f58" fmla="*/ f47 1 27"/>
                <a:gd name="f59" fmla="*/ f48 1 22"/>
                <a:gd name="f60" fmla="*/ 0 1 f37"/>
                <a:gd name="f61" fmla="*/ f31 1 f37"/>
                <a:gd name="f62" fmla="*/ 0 1 f38"/>
                <a:gd name="f63" fmla="*/ f32 1 f38"/>
                <a:gd name="f64" fmla="*/ f50 1 f37"/>
                <a:gd name="f65" fmla="*/ f51 1 f38"/>
                <a:gd name="f66" fmla="*/ f52 1 f37"/>
                <a:gd name="f67" fmla="*/ f53 1 f38"/>
                <a:gd name="f68" fmla="*/ f54 1 f37"/>
                <a:gd name="f69" fmla="*/ f55 1 f38"/>
                <a:gd name="f70" fmla="*/ f56 1 f37"/>
                <a:gd name="f71" fmla="*/ f57 1 f38"/>
                <a:gd name="f72" fmla="*/ f58 1 f37"/>
                <a:gd name="f73" fmla="*/ f59 1 f38"/>
                <a:gd name="f74" fmla="*/ f60 f28 1"/>
                <a:gd name="f75" fmla="*/ f61 f28 1"/>
                <a:gd name="f76" fmla="*/ f63 f29 1"/>
                <a:gd name="f77" fmla="*/ f62 f29 1"/>
                <a:gd name="f78" fmla="*/ f64 f28 1"/>
                <a:gd name="f79" fmla="*/ f65 f29 1"/>
                <a:gd name="f80" fmla="*/ f66 f28 1"/>
                <a:gd name="f81" fmla="*/ f67 f29 1"/>
                <a:gd name="f82" fmla="*/ f68 f28 1"/>
                <a:gd name="f83" fmla="*/ f69 f29 1"/>
                <a:gd name="f84" fmla="*/ f70 f28 1"/>
                <a:gd name="f85" fmla="*/ f71 f29 1"/>
                <a:gd name="f86" fmla="*/ f72 f28 1"/>
                <a:gd name="f87" fmla="*/ f73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78" y="f79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84" y="f85"/>
                </a:cxn>
                <a:cxn ang="f49">
                  <a:pos x="f86" y="f87"/>
                </a:cxn>
                <a:cxn ang="f49">
                  <a:pos x="f78" y="f79"/>
                </a:cxn>
              </a:cxnLst>
              <a:rect l="f74" t="f77" r="f75" b="f76"/>
              <a:pathLst>
                <a:path w="27" h="22">
                  <a:moveTo>
                    <a:pt x="f8" y="f5"/>
                  </a:moveTo>
                  <a:cubicBezTo>
                    <a:pt x="f9" y="f10"/>
                    <a:pt x="f11" y="f12"/>
                    <a:pt x="f7" y="f13"/>
                  </a:cubicBezTo>
                  <a:cubicBezTo>
                    <a:pt x="f14" y="f15"/>
                    <a:pt x="f6" y="f16"/>
                    <a:pt x="f17" y="f18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16" y="f7"/>
                    <a:pt x="f24" y="f11"/>
                    <a:pt x="f12" y="f25"/>
                  </a:cubicBezTo>
                  <a:cubicBezTo>
                    <a:pt x="f5" y="f26"/>
                    <a:pt x="f12" y="f12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Freeform 68">
              <a:extLst>
                <a:ext uri="{FF2B5EF4-FFF2-40B4-BE49-F238E27FC236}">
                  <a16:creationId xmlns:a16="http://schemas.microsoft.com/office/drawing/2014/main" id="{7B00132B-BDBE-461B-AEF3-8761FD0B53C6}"/>
                </a:ext>
              </a:extLst>
            </p:cNvPr>
            <p:cNvSpPr/>
            <p:nvPr/>
          </p:nvSpPr>
          <p:spPr>
            <a:xfrm>
              <a:off x="5567360" y="3848096"/>
              <a:ext cx="41276" cy="508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"/>
                <a:gd name="f7" fmla="val 26"/>
                <a:gd name="f8" fmla="val 12"/>
                <a:gd name="f9" fmla="val 4"/>
                <a:gd name="f10" fmla="val 23"/>
                <a:gd name="f11" fmla="val 17"/>
                <a:gd name="f12" fmla="val 2"/>
                <a:gd name="f13" fmla="val 10"/>
                <a:gd name="f14" fmla="val 3"/>
                <a:gd name="f15" fmla="val 8"/>
                <a:gd name="f16" fmla="val 18"/>
                <a:gd name="f17" fmla="val 11"/>
                <a:gd name="f18" fmla="val 19"/>
                <a:gd name="f19" fmla="+- 0 0 -90"/>
                <a:gd name="f20" fmla="*/ f3 1 21"/>
                <a:gd name="f21" fmla="*/ f4 1 26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21"/>
                <a:gd name="f30" fmla="*/ f26 1 26"/>
                <a:gd name="f31" fmla="*/ 12 f27 1"/>
                <a:gd name="f32" fmla="*/ 26 f26 1"/>
                <a:gd name="f33" fmla="*/ 2 f27 1"/>
                <a:gd name="f34" fmla="*/ 10 f26 1"/>
                <a:gd name="f35" fmla="*/ 18 f27 1"/>
                <a:gd name="f36" fmla="*/ 2 f26 1"/>
                <a:gd name="f37" fmla="+- f28 0 f1"/>
                <a:gd name="f38" fmla="*/ f31 1 21"/>
                <a:gd name="f39" fmla="*/ f32 1 26"/>
                <a:gd name="f40" fmla="*/ f33 1 21"/>
                <a:gd name="f41" fmla="*/ f34 1 26"/>
                <a:gd name="f42" fmla="*/ f35 1 21"/>
                <a:gd name="f43" fmla="*/ f36 1 26"/>
                <a:gd name="f44" fmla="*/ 0 1 f29"/>
                <a:gd name="f45" fmla="*/ f23 1 f29"/>
                <a:gd name="f46" fmla="*/ 0 1 f30"/>
                <a:gd name="f47" fmla="*/ f24 1 f30"/>
                <a:gd name="f48" fmla="*/ f38 1 f29"/>
                <a:gd name="f49" fmla="*/ f39 1 f30"/>
                <a:gd name="f50" fmla="*/ f40 1 f29"/>
                <a:gd name="f51" fmla="*/ f41 1 f30"/>
                <a:gd name="f52" fmla="*/ f42 1 f29"/>
                <a:gd name="f53" fmla="*/ f43 1 f30"/>
                <a:gd name="f54" fmla="*/ f44 f20 1"/>
                <a:gd name="f55" fmla="*/ f45 f20 1"/>
                <a:gd name="f56" fmla="*/ f47 f21 1"/>
                <a:gd name="f57" fmla="*/ f46 f21 1"/>
                <a:gd name="f58" fmla="*/ f48 f20 1"/>
                <a:gd name="f59" fmla="*/ f49 f21 1"/>
                <a:gd name="f60" fmla="*/ f50 f20 1"/>
                <a:gd name="f61" fmla="*/ f51 f21 1"/>
                <a:gd name="f62" fmla="*/ f52 f20 1"/>
                <a:gd name="f63" fmla="*/ f53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58" y="f59"/>
                </a:cxn>
                <a:cxn ang="f37">
                  <a:pos x="f60" y="f61"/>
                </a:cxn>
                <a:cxn ang="f37">
                  <a:pos x="f62" y="f63"/>
                </a:cxn>
                <a:cxn ang="f37">
                  <a:pos x="f58" y="f59"/>
                </a:cxn>
              </a:cxnLst>
              <a:rect l="f54" t="f57" r="f55" b="f56"/>
              <a:pathLst>
                <a:path w="21" h="26">
                  <a:moveTo>
                    <a:pt x="f8" y="f7"/>
                  </a:moveTo>
                  <a:cubicBezTo>
                    <a:pt x="f9" y="f10"/>
                    <a:pt x="f5" y="f11"/>
                    <a:pt x="f12" y="f13"/>
                  </a:cubicBezTo>
                  <a:cubicBezTo>
                    <a:pt x="f9" y="f14"/>
                    <a:pt x="f15" y="f5"/>
                    <a:pt x="f16" y="f12"/>
                  </a:cubicBezTo>
                  <a:cubicBezTo>
                    <a:pt x="f6" y="f17"/>
                    <a:pt x="f6" y="f18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Freeform 69">
              <a:extLst>
                <a:ext uri="{FF2B5EF4-FFF2-40B4-BE49-F238E27FC236}">
                  <a16:creationId xmlns:a16="http://schemas.microsoft.com/office/drawing/2014/main" id="{31A2CE42-888E-3FD1-A896-8D3D5D98F2C7}"/>
                </a:ext>
              </a:extLst>
            </p:cNvPr>
            <p:cNvSpPr/>
            <p:nvPr/>
          </p:nvSpPr>
          <p:spPr>
            <a:xfrm>
              <a:off x="5486400" y="3435355"/>
              <a:ext cx="49213" cy="301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5"/>
                <a:gd name="f7" fmla="val 15"/>
                <a:gd name="f8" fmla="val 1"/>
                <a:gd name="f9" fmla="val 12"/>
                <a:gd name="f10" fmla="val 2"/>
                <a:gd name="f11" fmla="val 24"/>
                <a:gd name="f12" fmla="val 9"/>
                <a:gd name="f13" fmla="+- 0 0 -90"/>
                <a:gd name="f14" fmla="*/ f3 1 25"/>
                <a:gd name="f15" fmla="*/ f4 1 15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25"/>
                <a:gd name="f24" fmla="*/ f20 1 15"/>
                <a:gd name="f25" fmla="*/ 25 f21 1"/>
                <a:gd name="f26" fmla="*/ 15 f20 1"/>
                <a:gd name="f27" fmla="*/ 0 f21 1"/>
                <a:gd name="f28" fmla="*/ 0 f20 1"/>
                <a:gd name="f29" fmla="+- f22 0 f1"/>
                <a:gd name="f30" fmla="*/ f25 1 25"/>
                <a:gd name="f31" fmla="*/ f26 1 15"/>
                <a:gd name="f32" fmla="*/ f27 1 25"/>
                <a:gd name="f33" fmla="*/ f28 1 15"/>
                <a:gd name="f34" fmla="*/ 0 1 f23"/>
                <a:gd name="f35" fmla="*/ f17 1 f23"/>
                <a:gd name="f36" fmla="*/ 0 1 f24"/>
                <a:gd name="f37" fmla="*/ f18 1 f24"/>
                <a:gd name="f38" fmla="*/ f30 1 f23"/>
                <a:gd name="f39" fmla="*/ f31 1 f24"/>
                <a:gd name="f40" fmla="*/ f32 1 f23"/>
                <a:gd name="f41" fmla="*/ f33 1 f24"/>
                <a:gd name="f42" fmla="*/ f34 f14 1"/>
                <a:gd name="f43" fmla="*/ f35 f14 1"/>
                <a:gd name="f44" fmla="*/ f37 f15 1"/>
                <a:gd name="f45" fmla="*/ f36 f15 1"/>
                <a:gd name="f46" fmla="*/ f38 f14 1"/>
                <a:gd name="f47" fmla="*/ f39 f15 1"/>
                <a:gd name="f48" fmla="*/ f40 f14 1"/>
                <a:gd name="f49" fmla="*/ f4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46" y="f47"/>
                </a:cxn>
                <a:cxn ang="f29">
                  <a:pos x="f48" y="f49"/>
                </a:cxn>
                <a:cxn ang="f29">
                  <a:pos x="f46" y="f47"/>
                </a:cxn>
              </a:cxnLst>
              <a:rect l="f42" t="f45" r="f43" b="f44"/>
              <a:pathLst>
                <a:path w="25" h="15">
                  <a:moveTo>
                    <a:pt x="f6" y="f7"/>
                  </a:moveTo>
                  <a:cubicBezTo>
                    <a:pt x="f8" y="f9"/>
                    <a:pt x="f8" y="f9"/>
                    <a:pt x="f5" y="f5"/>
                  </a:cubicBezTo>
                  <a:cubicBezTo>
                    <a:pt x="f9" y="f10"/>
                    <a:pt x="f11" y="f12"/>
                    <a:pt x="f6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5" name="Grupo 1">
            <a:extLst>
              <a:ext uri="{FF2B5EF4-FFF2-40B4-BE49-F238E27FC236}">
                <a16:creationId xmlns:a16="http://schemas.microsoft.com/office/drawing/2014/main" id="{3F563F20-23A1-99D5-D885-D23560DE8B5A}"/>
              </a:ext>
            </a:extLst>
          </p:cNvPr>
          <p:cNvGrpSpPr/>
          <p:nvPr/>
        </p:nvGrpSpPr>
        <p:grpSpPr>
          <a:xfrm>
            <a:off x="1066803" y="1762121"/>
            <a:ext cx="442917" cy="644523"/>
            <a:chOff x="1066803" y="1762121"/>
            <a:chExt cx="442917" cy="644523"/>
          </a:xfrm>
        </p:grpSpPr>
        <p:sp>
          <p:nvSpPr>
            <p:cNvPr id="76" name="Freeform 73">
              <a:extLst>
                <a:ext uri="{FF2B5EF4-FFF2-40B4-BE49-F238E27FC236}">
                  <a16:creationId xmlns:a16="http://schemas.microsoft.com/office/drawing/2014/main" id="{B8186429-3433-2D33-024C-CB395184C337}"/>
                </a:ext>
              </a:extLst>
            </p:cNvPr>
            <p:cNvSpPr/>
            <p:nvPr/>
          </p:nvSpPr>
          <p:spPr>
            <a:xfrm>
              <a:off x="1066803" y="1941508"/>
              <a:ext cx="442917" cy="4651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3"/>
                <a:gd name="f7" fmla="val 287"/>
                <a:gd name="f8" fmla="val 239"/>
                <a:gd name="f9" fmla="val 75"/>
                <a:gd name="f10" fmla="val 246"/>
                <a:gd name="f11" fmla="val 105"/>
                <a:gd name="f12" fmla="val 119"/>
                <a:gd name="f13" fmla="val 210"/>
                <a:gd name="f14" fmla="val 127"/>
                <a:gd name="f15" fmla="val 217"/>
                <a:gd name="f16" fmla="val 138"/>
                <a:gd name="f17" fmla="val 220"/>
                <a:gd name="f18" fmla="val 150"/>
                <a:gd name="f19" fmla="val 215"/>
                <a:gd name="f20" fmla="val 163"/>
                <a:gd name="f21" fmla="val 211"/>
                <a:gd name="f22" fmla="val 175"/>
                <a:gd name="f23" fmla="val 201"/>
                <a:gd name="f24" fmla="val 182"/>
                <a:gd name="f25" fmla="val 188"/>
                <a:gd name="f26" fmla="val 185"/>
                <a:gd name="f27" fmla="val 198"/>
                <a:gd name="f28" fmla="val 193"/>
                <a:gd name="f29" fmla="val 223"/>
                <a:gd name="f30" fmla="val 171"/>
                <a:gd name="f31" fmla="val 237"/>
                <a:gd name="f32" fmla="val 169"/>
                <a:gd name="f33" fmla="val 238"/>
                <a:gd name="f34" fmla="val 242"/>
                <a:gd name="f35" fmla="val 245"/>
                <a:gd name="f36" fmla="val 263"/>
                <a:gd name="f37" fmla="val 159"/>
                <a:gd name="f38" fmla="val 277"/>
                <a:gd name="f39" fmla="val 142"/>
                <a:gd name="f40" fmla="val 281"/>
                <a:gd name="f41" fmla="val 97"/>
                <a:gd name="f42" fmla="val 268"/>
                <a:gd name="f43" fmla="val 99"/>
                <a:gd name="f44" fmla="val 244"/>
                <a:gd name="f45" fmla="val 241"/>
                <a:gd name="f46" fmla="val 100"/>
                <a:gd name="f47" fmla="val 89"/>
                <a:gd name="f48" fmla="val 234"/>
                <a:gd name="f49" fmla="val 81"/>
                <a:gd name="f50" fmla="val 228"/>
                <a:gd name="f51" fmla="val 77"/>
                <a:gd name="f52" fmla="val 73"/>
                <a:gd name="f53" fmla="val 206"/>
                <a:gd name="f54" fmla="val 74"/>
                <a:gd name="f55" fmla="val 196"/>
                <a:gd name="f56" fmla="val 80"/>
                <a:gd name="f57" fmla="val 67"/>
                <a:gd name="f58" fmla="val 57"/>
                <a:gd name="f59" fmla="val 52"/>
                <a:gd name="f60" fmla="val 162"/>
                <a:gd name="f61" fmla="val 47"/>
                <a:gd name="f62" fmla="val 50"/>
                <a:gd name="f63" fmla="val 139"/>
                <a:gd name="f64" fmla="val 58"/>
                <a:gd name="f65" fmla="val 45"/>
                <a:gd name="f66" fmla="val 125"/>
                <a:gd name="f67" fmla="val 35"/>
                <a:gd name="f68" fmla="val 120"/>
                <a:gd name="f69" fmla="val 30"/>
                <a:gd name="f70" fmla="val 109"/>
                <a:gd name="f71" fmla="val 24"/>
                <a:gd name="f72" fmla="val 98"/>
                <a:gd name="f73" fmla="val 87"/>
                <a:gd name="f74" fmla="val 29"/>
                <a:gd name="f75" fmla="val 27"/>
                <a:gd name="f76" fmla="val 22"/>
                <a:gd name="f77" fmla="val 72"/>
                <a:gd name="f78" fmla="val 9"/>
                <a:gd name="f79" fmla="val 66"/>
                <a:gd name="f80" fmla="val 2"/>
                <a:gd name="f81" fmla="val 56"/>
                <a:gd name="f82" fmla="val 1"/>
                <a:gd name="f83" fmla="val 43"/>
                <a:gd name="f84" fmla="val 28"/>
                <a:gd name="f85" fmla="val 6"/>
                <a:gd name="f86" fmla="val 17"/>
                <a:gd name="f87" fmla="val 18"/>
                <a:gd name="f88" fmla="val 10"/>
                <a:gd name="f89" fmla="val 3"/>
                <a:gd name="f90" fmla="val 4"/>
                <a:gd name="f91" fmla="val 55"/>
                <a:gd name="f92" fmla="val 11"/>
                <a:gd name="f93" fmla="val 13"/>
                <a:gd name="f94" fmla="val 61"/>
                <a:gd name="f95" fmla="val 14"/>
                <a:gd name="f96" fmla="val 63"/>
                <a:gd name="f97" fmla="val 12"/>
                <a:gd name="f98" fmla="val 92"/>
                <a:gd name="f99" fmla="val 15"/>
                <a:gd name="f100" fmla="val 158"/>
                <a:gd name="f101" fmla="val 174"/>
                <a:gd name="f102" fmla="val 191"/>
                <a:gd name="f103" fmla="val 207"/>
                <a:gd name="f104" fmla="val 233"/>
                <a:gd name="f105" fmla="val 253"/>
                <a:gd name="f106" fmla="val 264"/>
                <a:gd name="f107" fmla="val 26"/>
                <a:gd name="f108" fmla="val 65"/>
                <a:gd name="f109" fmla="val 128"/>
                <a:gd name="f110" fmla="val 187"/>
                <a:gd name="f111" fmla="val 226"/>
                <a:gd name="f112" fmla="val 225"/>
                <a:gd name="f113" fmla="val 84"/>
                <a:gd name="f114" fmla="val 62"/>
                <a:gd name="f115" fmla="val 95"/>
                <a:gd name="f116" fmla="val 103"/>
                <a:gd name="f117" fmla="val 53"/>
                <a:gd name="f118" fmla="val 104"/>
                <a:gd name="f119" fmla="val 42"/>
                <a:gd name="f120" fmla="val 32"/>
                <a:gd name="f121" fmla="val 85"/>
                <a:gd name="f122" fmla="val 23"/>
                <a:gd name="f123" fmla="val 31"/>
                <a:gd name="f124" fmla="val 164"/>
                <a:gd name="f125" fmla="val 112"/>
                <a:gd name="f126" fmla="val 184"/>
                <a:gd name="f127" fmla="val 82"/>
                <a:gd name="f128" fmla="val 153"/>
                <a:gd name="f129" fmla="val 146"/>
                <a:gd name="f130" fmla="val 145"/>
                <a:gd name="f131" fmla="val 154"/>
                <a:gd name="f132" fmla="+- 0 0 -90"/>
                <a:gd name="f133" fmla="*/ f3 1 273"/>
                <a:gd name="f134" fmla="*/ f4 1 287"/>
                <a:gd name="f135" fmla="val f5"/>
                <a:gd name="f136" fmla="val f6"/>
                <a:gd name="f137" fmla="val f7"/>
                <a:gd name="f138" fmla="*/ f132 f0 1"/>
                <a:gd name="f139" fmla="+- f137 0 f135"/>
                <a:gd name="f140" fmla="+- f136 0 f135"/>
                <a:gd name="f141" fmla="*/ f138 1 f2"/>
                <a:gd name="f142" fmla="*/ f140 1 273"/>
                <a:gd name="f143" fmla="*/ f139 1 287"/>
                <a:gd name="f144" fmla="*/ 239 f140 1"/>
                <a:gd name="f145" fmla="*/ 75 f139 1"/>
                <a:gd name="f146" fmla="*/ 210 f140 1"/>
                <a:gd name="f147" fmla="*/ 127 f139 1"/>
                <a:gd name="f148" fmla="*/ 215 f140 1"/>
                <a:gd name="f149" fmla="*/ 163 f139 1"/>
                <a:gd name="f150" fmla="*/ 188 f140 1"/>
                <a:gd name="f151" fmla="*/ 185 f139 1"/>
                <a:gd name="f152" fmla="*/ 171 f140 1"/>
                <a:gd name="f153" fmla="*/ 237 f139 1"/>
                <a:gd name="f154" fmla="*/ 169 f140 1"/>
                <a:gd name="f155" fmla="*/ 245 f139 1"/>
                <a:gd name="f156" fmla="*/ 142 f140 1"/>
                <a:gd name="f157" fmla="*/ 281 f139 1"/>
                <a:gd name="f158" fmla="*/ 99 f140 1"/>
                <a:gd name="f159" fmla="*/ 244 f139 1"/>
                <a:gd name="f160" fmla="*/ 100 f140 1"/>
                <a:gd name="f161" fmla="*/ 239 f139 1"/>
                <a:gd name="f162" fmla="*/ 77 f140 1"/>
                <a:gd name="f163" fmla="*/ 217 f139 1"/>
                <a:gd name="f164" fmla="*/ 80 f140 1"/>
                <a:gd name="f165" fmla="*/ 52 f140 1"/>
                <a:gd name="f166" fmla="*/ 162 f139 1"/>
                <a:gd name="f167" fmla="*/ 58 f140 1"/>
                <a:gd name="f168" fmla="*/ 30 f140 1"/>
                <a:gd name="f169" fmla="*/ 109 f139 1"/>
                <a:gd name="f170" fmla="*/ 29 f140 1"/>
                <a:gd name="f171" fmla="*/ 22 f140 1"/>
                <a:gd name="f172" fmla="*/ 72 f139 1"/>
                <a:gd name="f173" fmla="*/ 1 f140 1"/>
                <a:gd name="f174" fmla="*/ 43 f139 1"/>
                <a:gd name="f175" fmla="*/ 18 f140 1"/>
                <a:gd name="f176" fmla="*/ 10 f139 1"/>
                <a:gd name="f177" fmla="*/ 55 f140 1"/>
                <a:gd name="f178" fmla="*/ 11 f139 1"/>
                <a:gd name="f179" fmla="*/ 63 f140 1"/>
                <a:gd name="f180" fmla="*/ 12 f139 1"/>
                <a:gd name="f181" fmla="*/ 109 f140 1"/>
                <a:gd name="f182" fmla="*/ 15 f139 1"/>
                <a:gd name="f183" fmla="*/ 158 f140 1"/>
                <a:gd name="f184" fmla="*/ 207 f140 1"/>
                <a:gd name="f185" fmla="*/ 14 f139 1"/>
                <a:gd name="f186" fmla="*/ 264 f140 1"/>
                <a:gd name="f187" fmla="*/ 26 f139 1"/>
                <a:gd name="f188" fmla="*/ 128 f140 1"/>
                <a:gd name="f189" fmla="*/ 207 f139 1"/>
                <a:gd name="f190" fmla="*/ 187 f139 1"/>
                <a:gd name="f191" fmla="*/ 89 f140 1"/>
                <a:gd name="f192" fmla="*/ 206 f139 1"/>
                <a:gd name="f193" fmla="*/ 225 f139 1"/>
                <a:gd name="f194" fmla="*/ 84 f140 1"/>
                <a:gd name="f195" fmla="*/ 62 f139 1"/>
                <a:gd name="f196" fmla="*/ 104 f140 1"/>
                <a:gd name="f197" fmla="*/ 42 f139 1"/>
                <a:gd name="f198" fmla="*/ 85 f140 1"/>
                <a:gd name="f199" fmla="*/ 23 f139 1"/>
                <a:gd name="f200" fmla="*/ 65 f140 1"/>
                <a:gd name="f201" fmla="*/ 164 f140 1"/>
                <a:gd name="f202" fmla="*/ 112 f139 1"/>
                <a:gd name="f203" fmla="*/ 184 f140 1"/>
                <a:gd name="f204" fmla="*/ 92 f139 1"/>
                <a:gd name="f205" fmla="*/ 74 f139 1"/>
                <a:gd name="f206" fmla="*/ 145 f140 1"/>
                <a:gd name="f207" fmla="+- f141 0 f1"/>
                <a:gd name="f208" fmla="*/ f144 1 273"/>
                <a:gd name="f209" fmla="*/ f145 1 287"/>
                <a:gd name="f210" fmla="*/ f146 1 273"/>
                <a:gd name="f211" fmla="*/ f147 1 287"/>
                <a:gd name="f212" fmla="*/ f148 1 273"/>
                <a:gd name="f213" fmla="*/ f149 1 287"/>
                <a:gd name="f214" fmla="*/ f150 1 273"/>
                <a:gd name="f215" fmla="*/ f151 1 287"/>
                <a:gd name="f216" fmla="*/ f152 1 273"/>
                <a:gd name="f217" fmla="*/ f153 1 287"/>
                <a:gd name="f218" fmla="*/ f154 1 273"/>
                <a:gd name="f219" fmla="*/ f155 1 287"/>
                <a:gd name="f220" fmla="*/ f156 1 273"/>
                <a:gd name="f221" fmla="*/ f157 1 287"/>
                <a:gd name="f222" fmla="*/ f158 1 273"/>
                <a:gd name="f223" fmla="*/ f159 1 287"/>
                <a:gd name="f224" fmla="*/ f160 1 273"/>
                <a:gd name="f225" fmla="*/ f161 1 287"/>
                <a:gd name="f226" fmla="*/ f162 1 273"/>
                <a:gd name="f227" fmla="*/ f163 1 287"/>
                <a:gd name="f228" fmla="*/ f164 1 273"/>
                <a:gd name="f229" fmla="*/ f165 1 273"/>
                <a:gd name="f230" fmla="*/ f166 1 287"/>
                <a:gd name="f231" fmla="*/ f167 1 273"/>
                <a:gd name="f232" fmla="*/ f168 1 273"/>
                <a:gd name="f233" fmla="*/ f169 1 287"/>
                <a:gd name="f234" fmla="*/ f170 1 273"/>
                <a:gd name="f235" fmla="*/ f171 1 273"/>
                <a:gd name="f236" fmla="*/ f172 1 287"/>
                <a:gd name="f237" fmla="*/ f173 1 273"/>
                <a:gd name="f238" fmla="*/ f174 1 287"/>
                <a:gd name="f239" fmla="*/ f175 1 273"/>
                <a:gd name="f240" fmla="*/ f176 1 287"/>
                <a:gd name="f241" fmla="*/ f177 1 273"/>
                <a:gd name="f242" fmla="*/ f178 1 287"/>
                <a:gd name="f243" fmla="*/ f179 1 273"/>
                <a:gd name="f244" fmla="*/ f180 1 287"/>
                <a:gd name="f245" fmla="*/ f181 1 273"/>
                <a:gd name="f246" fmla="*/ f182 1 287"/>
                <a:gd name="f247" fmla="*/ f183 1 273"/>
                <a:gd name="f248" fmla="*/ f184 1 273"/>
                <a:gd name="f249" fmla="*/ f185 1 287"/>
                <a:gd name="f250" fmla="*/ f186 1 273"/>
                <a:gd name="f251" fmla="*/ f187 1 287"/>
                <a:gd name="f252" fmla="*/ f188 1 273"/>
                <a:gd name="f253" fmla="*/ f189 1 287"/>
                <a:gd name="f254" fmla="*/ f190 1 287"/>
                <a:gd name="f255" fmla="*/ f191 1 273"/>
                <a:gd name="f256" fmla="*/ f192 1 287"/>
                <a:gd name="f257" fmla="*/ f193 1 287"/>
                <a:gd name="f258" fmla="*/ f194 1 273"/>
                <a:gd name="f259" fmla="*/ f195 1 287"/>
                <a:gd name="f260" fmla="*/ f196 1 273"/>
                <a:gd name="f261" fmla="*/ f197 1 287"/>
                <a:gd name="f262" fmla="*/ f198 1 273"/>
                <a:gd name="f263" fmla="*/ f199 1 287"/>
                <a:gd name="f264" fmla="*/ f200 1 273"/>
                <a:gd name="f265" fmla="*/ f201 1 273"/>
                <a:gd name="f266" fmla="*/ f202 1 287"/>
                <a:gd name="f267" fmla="*/ f203 1 273"/>
                <a:gd name="f268" fmla="*/ f204 1 287"/>
                <a:gd name="f269" fmla="*/ f205 1 287"/>
                <a:gd name="f270" fmla="*/ f206 1 273"/>
                <a:gd name="f271" fmla="*/ 0 1 f142"/>
                <a:gd name="f272" fmla="*/ f136 1 f142"/>
                <a:gd name="f273" fmla="*/ 0 1 f143"/>
                <a:gd name="f274" fmla="*/ f137 1 f143"/>
                <a:gd name="f275" fmla="*/ f208 1 f142"/>
                <a:gd name="f276" fmla="*/ f209 1 f143"/>
                <a:gd name="f277" fmla="*/ f210 1 f142"/>
                <a:gd name="f278" fmla="*/ f211 1 f143"/>
                <a:gd name="f279" fmla="*/ f212 1 f142"/>
                <a:gd name="f280" fmla="*/ f213 1 f143"/>
                <a:gd name="f281" fmla="*/ f214 1 f142"/>
                <a:gd name="f282" fmla="*/ f215 1 f143"/>
                <a:gd name="f283" fmla="*/ f216 1 f142"/>
                <a:gd name="f284" fmla="*/ f217 1 f143"/>
                <a:gd name="f285" fmla="*/ f218 1 f142"/>
                <a:gd name="f286" fmla="*/ f219 1 f143"/>
                <a:gd name="f287" fmla="*/ f220 1 f142"/>
                <a:gd name="f288" fmla="*/ f221 1 f143"/>
                <a:gd name="f289" fmla="*/ f222 1 f142"/>
                <a:gd name="f290" fmla="*/ f223 1 f143"/>
                <a:gd name="f291" fmla="*/ f224 1 f142"/>
                <a:gd name="f292" fmla="*/ f225 1 f143"/>
                <a:gd name="f293" fmla="*/ f226 1 f142"/>
                <a:gd name="f294" fmla="*/ f227 1 f143"/>
                <a:gd name="f295" fmla="*/ f228 1 f142"/>
                <a:gd name="f296" fmla="*/ f229 1 f142"/>
                <a:gd name="f297" fmla="*/ f230 1 f143"/>
                <a:gd name="f298" fmla="*/ f231 1 f142"/>
                <a:gd name="f299" fmla="*/ f232 1 f142"/>
                <a:gd name="f300" fmla="*/ f233 1 f143"/>
                <a:gd name="f301" fmla="*/ f234 1 f142"/>
                <a:gd name="f302" fmla="*/ f235 1 f142"/>
                <a:gd name="f303" fmla="*/ f236 1 f143"/>
                <a:gd name="f304" fmla="*/ f237 1 f142"/>
                <a:gd name="f305" fmla="*/ f238 1 f143"/>
                <a:gd name="f306" fmla="*/ f239 1 f142"/>
                <a:gd name="f307" fmla="*/ f240 1 f143"/>
                <a:gd name="f308" fmla="*/ f241 1 f142"/>
                <a:gd name="f309" fmla="*/ f242 1 f143"/>
                <a:gd name="f310" fmla="*/ f243 1 f142"/>
                <a:gd name="f311" fmla="*/ f244 1 f143"/>
                <a:gd name="f312" fmla="*/ f245 1 f142"/>
                <a:gd name="f313" fmla="*/ f246 1 f143"/>
                <a:gd name="f314" fmla="*/ f247 1 f142"/>
                <a:gd name="f315" fmla="*/ f248 1 f142"/>
                <a:gd name="f316" fmla="*/ f249 1 f143"/>
                <a:gd name="f317" fmla="*/ f250 1 f142"/>
                <a:gd name="f318" fmla="*/ f251 1 f143"/>
                <a:gd name="f319" fmla="*/ f252 1 f142"/>
                <a:gd name="f320" fmla="*/ f253 1 f143"/>
                <a:gd name="f321" fmla="*/ f254 1 f143"/>
                <a:gd name="f322" fmla="*/ f255 1 f142"/>
                <a:gd name="f323" fmla="*/ f256 1 f143"/>
                <a:gd name="f324" fmla="*/ f257 1 f143"/>
                <a:gd name="f325" fmla="*/ f258 1 f142"/>
                <a:gd name="f326" fmla="*/ f259 1 f143"/>
                <a:gd name="f327" fmla="*/ f260 1 f142"/>
                <a:gd name="f328" fmla="*/ f261 1 f143"/>
                <a:gd name="f329" fmla="*/ f262 1 f142"/>
                <a:gd name="f330" fmla="*/ f263 1 f143"/>
                <a:gd name="f331" fmla="*/ f264 1 f142"/>
                <a:gd name="f332" fmla="*/ f265 1 f142"/>
                <a:gd name="f333" fmla="*/ f266 1 f143"/>
                <a:gd name="f334" fmla="*/ f267 1 f142"/>
                <a:gd name="f335" fmla="*/ f268 1 f143"/>
                <a:gd name="f336" fmla="*/ f269 1 f143"/>
                <a:gd name="f337" fmla="*/ f270 1 f142"/>
                <a:gd name="f338" fmla="*/ f271 f133 1"/>
                <a:gd name="f339" fmla="*/ f272 f133 1"/>
                <a:gd name="f340" fmla="*/ f274 f134 1"/>
                <a:gd name="f341" fmla="*/ f273 f134 1"/>
                <a:gd name="f342" fmla="*/ f275 f133 1"/>
                <a:gd name="f343" fmla="*/ f276 f134 1"/>
                <a:gd name="f344" fmla="*/ f277 f133 1"/>
                <a:gd name="f345" fmla="*/ f278 f134 1"/>
                <a:gd name="f346" fmla="*/ f279 f133 1"/>
                <a:gd name="f347" fmla="*/ f280 f134 1"/>
                <a:gd name="f348" fmla="*/ f281 f133 1"/>
                <a:gd name="f349" fmla="*/ f282 f134 1"/>
                <a:gd name="f350" fmla="*/ f283 f133 1"/>
                <a:gd name="f351" fmla="*/ f284 f134 1"/>
                <a:gd name="f352" fmla="*/ f285 f133 1"/>
                <a:gd name="f353" fmla="*/ f286 f134 1"/>
                <a:gd name="f354" fmla="*/ f287 f133 1"/>
                <a:gd name="f355" fmla="*/ f288 f134 1"/>
                <a:gd name="f356" fmla="*/ f289 f133 1"/>
                <a:gd name="f357" fmla="*/ f290 f134 1"/>
                <a:gd name="f358" fmla="*/ f291 f133 1"/>
                <a:gd name="f359" fmla="*/ f292 f134 1"/>
                <a:gd name="f360" fmla="*/ f293 f133 1"/>
                <a:gd name="f361" fmla="*/ f294 f134 1"/>
                <a:gd name="f362" fmla="*/ f295 f133 1"/>
                <a:gd name="f363" fmla="*/ f296 f133 1"/>
                <a:gd name="f364" fmla="*/ f297 f134 1"/>
                <a:gd name="f365" fmla="*/ f298 f133 1"/>
                <a:gd name="f366" fmla="*/ f299 f133 1"/>
                <a:gd name="f367" fmla="*/ f300 f134 1"/>
                <a:gd name="f368" fmla="*/ f301 f133 1"/>
                <a:gd name="f369" fmla="*/ f302 f133 1"/>
                <a:gd name="f370" fmla="*/ f303 f134 1"/>
                <a:gd name="f371" fmla="*/ f304 f133 1"/>
                <a:gd name="f372" fmla="*/ f305 f134 1"/>
                <a:gd name="f373" fmla="*/ f306 f133 1"/>
                <a:gd name="f374" fmla="*/ f307 f134 1"/>
                <a:gd name="f375" fmla="*/ f308 f133 1"/>
                <a:gd name="f376" fmla="*/ f309 f134 1"/>
                <a:gd name="f377" fmla="*/ f310 f133 1"/>
                <a:gd name="f378" fmla="*/ f311 f134 1"/>
                <a:gd name="f379" fmla="*/ f312 f133 1"/>
                <a:gd name="f380" fmla="*/ f313 f134 1"/>
                <a:gd name="f381" fmla="*/ f314 f133 1"/>
                <a:gd name="f382" fmla="*/ f315 f133 1"/>
                <a:gd name="f383" fmla="*/ f316 f134 1"/>
                <a:gd name="f384" fmla="*/ f317 f133 1"/>
                <a:gd name="f385" fmla="*/ f318 f134 1"/>
                <a:gd name="f386" fmla="*/ f319 f133 1"/>
                <a:gd name="f387" fmla="*/ f320 f134 1"/>
                <a:gd name="f388" fmla="*/ f321 f134 1"/>
                <a:gd name="f389" fmla="*/ f322 f133 1"/>
                <a:gd name="f390" fmla="*/ f323 f134 1"/>
                <a:gd name="f391" fmla="*/ f324 f134 1"/>
                <a:gd name="f392" fmla="*/ f325 f133 1"/>
                <a:gd name="f393" fmla="*/ f326 f134 1"/>
                <a:gd name="f394" fmla="*/ f327 f133 1"/>
                <a:gd name="f395" fmla="*/ f328 f134 1"/>
                <a:gd name="f396" fmla="*/ f329 f133 1"/>
                <a:gd name="f397" fmla="*/ f330 f134 1"/>
                <a:gd name="f398" fmla="*/ f331 f133 1"/>
                <a:gd name="f399" fmla="*/ f332 f133 1"/>
                <a:gd name="f400" fmla="*/ f333 f134 1"/>
                <a:gd name="f401" fmla="*/ f334 f133 1"/>
                <a:gd name="f402" fmla="*/ f335 f134 1"/>
                <a:gd name="f403" fmla="*/ f336 f134 1"/>
                <a:gd name="f404" fmla="*/ f337 f1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7">
                  <a:pos x="f342" y="f343"/>
                </a:cxn>
                <a:cxn ang="f207">
                  <a:pos x="f344" y="f345"/>
                </a:cxn>
                <a:cxn ang="f207">
                  <a:pos x="f346" y="f347"/>
                </a:cxn>
                <a:cxn ang="f207">
                  <a:pos x="f348" y="f349"/>
                </a:cxn>
                <a:cxn ang="f207">
                  <a:pos x="f350" y="f351"/>
                </a:cxn>
                <a:cxn ang="f207">
                  <a:pos x="f352" y="f353"/>
                </a:cxn>
                <a:cxn ang="f207">
                  <a:pos x="f354" y="f355"/>
                </a:cxn>
                <a:cxn ang="f207">
                  <a:pos x="f356" y="f357"/>
                </a:cxn>
                <a:cxn ang="f207">
                  <a:pos x="f358" y="f359"/>
                </a:cxn>
                <a:cxn ang="f207">
                  <a:pos x="f360" y="f361"/>
                </a:cxn>
                <a:cxn ang="f207">
                  <a:pos x="f362" y="f349"/>
                </a:cxn>
                <a:cxn ang="f207">
                  <a:pos x="f363" y="f364"/>
                </a:cxn>
                <a:cxn ang="f207">
                  <a:pos x="f365" y="f345"/>
                </a:cxn>
                <a:cxn ang="f207">
                  <a:pos x="f366" y="f367"/>
                </a:cxn>
                <a:cxn ang="f207">
                  <a:pos x="f368" y="f343"/>
                </a:cxn>
                <a:cxn ang="f207">
                  <a:pos x="f369" y="f370"/>
                </a:cxn>
                <a:cxn ang="f207">
                  <a:pos x="f371" y="f372"/>
                </a:cxn>
                <a:cxn ang="f207">
                  <a:pos x="f373" y="f374"/>
                </a:cxn>
                <a:cxn ang="f207">
                  <a:pos x="f375" y="f376"/>
                </a:cxn>
                <a:cxn ang="f207">
                  <a:pos x="f377" y="f378"/>
                </a:cxn>
                <a:cxn ang="f207">
                  <a:pos x="f379" y="f380"/>
                </a:cxn>
                <a:cxn ang="f207">
                  <a:pos x="f381" y="f380"/>
                </a:cxn>
                <a:cxn ang="f207">
                  <a:pos x="f382" y="f383"/>
                </a:cxn>
                <a:cxn ang="f207">
                  <a:pos x="f384" y="f385"/>
                </a:cxn>
                <a:cxn ang="f207">
                  <a:pos x="f342" y="f343"/>
                </a:cxn>
                <a:cxn ang="f207">
                  <a:pos x="f386" y="f387"/>
                </a:cxn>
                <a:cxn ang="f207">
                  <a:pos x="f379" y="f388"/>
                </a:cxn>
                <a:cxn ang="f207">
                  <a:pos x="f389" y="f390"/>
                </a:cxn>
                <a:cxn ang="f207">
                  <a:pos x="f379" y="f391"/>
                </a:cxn>
                <a:cxn ang="f207">
                  <a:pos x="f386" y="f387"/>
                </a:cxn>
                <a:cxn ang="f207">
                  <a:pos x="f392" y="f393"/>
                </a:cxn>
                <a:cxn ang="f207">
                  <a:pos x="f394" y="f395"/>
                </a:cxn>
                <a:cxn ang="f207">
                  <a:pos x="f396" y="f397"/>
                </a:cxn>
                <a:cxn ang="f207">
                  <a:pos x="f398" y="f395"/>
                </a:cxn>
                <a:cxn ang="f207">
                  <a:pos x="f392" y="f393"/>
                </a:cxn>
                <a:cxn ang="f207">
                  <a:pos x="f399" y="f400"/>
                </a:cxn>
                <a:cxn ang="f207">
                  <a:pos x="f401" y="f402"/>
                </a:cxn>
                <a:cxn ang="f207">
                  <a:pos x="f399" y="f403"/>
                </a:cxn>
                <a:cxn ang="f207">
                  <a:pos x="f404" y="f402"/>
                </a:cxn>
                <a:cxn ang="f207">
                  <a:pos x="f399" y="f400"/>
                </a:cxn>
              </a:cxnLst>
              <a:rect l="f338" t="f341" r="f339" b="f340"/>
              <a:pathLst>
                <a:path w="273" h="287">
                  <a:moveTo>
                    <a:pt x="f8" y="f9"/>
                  </a:moveTo>
                  <a:cubicBezTo>
                    <a:pt x="f10" y="f11"/>
                    <a:pt x="f8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27" y="f13"/>
                    <a:pt x="f28" y="f29"/>
                    <a:pt x="f30" y="f31"/>
                  </a:cubicBezTo>
                  <a:cubicBezTo>
                    <a:pt x="f32" y="f33"/>
                    <a:pt x="f32" y="f34"/>
                    <a:pt x="f32" y="f35"/>
                  </a:cubicBezTo>
                  <a:cubicBezTo>
                    <a:pt x="f32" y="f36"/>
                    <a:pt x="f37" y="f38"/>
                    <a:pt x="f39" y="f40"/>
                  </a:cubicBezTo>
                  <a:cubicBezTo>
                    <a:pt x="f12" y="f7"/>
                    <a:pt x="f41" y="f42"/>
                    <a:pt x="f43" y="f44"/>
                  </a:cubicBezTo>
                  <a:cubicBezTo>
                    <a:pt x="f43" y="f34"/>
                    <a:pt x="f43" y="f45"/>
                    <a:pt x="f46" y="f8"/>
                  </a:cubicBezTo>
                  <a:cubicBezTo>
                    <a:pt x="f47" y="f48"/>
                    <a:pt x="f49" y="f50"/>
                    <a:pt x="f51" y="f15"/>
                  </a:cubicBezTo>
                  <a:cubicBezTo>
                    <a:pt x="f52" y="f53"/>
                    <a:pt x="f54" y="f55"/>
                    <a:pt x="f56" y="f26"/>
                  </a:cubicBezTo>
                  <a:cubicBezTo>
                    <a:pt x="f57" y="f24"/>
                    <a:pt x="f58" y="f22"/>
                    <a:pt x="f59" y="f60"/>
                  </a:cubicBezTo>
                  <a:cubicBezTo>
                    <a:pt x="f61" y="f18"/>
                    <a:pt x="f62" y="f63"/>
                    <a:pt x="f64" y="f1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1" y="f73"/>
                    <a:pt x="f74" y="f9"/>
                  </a:cubicBezTo>
                  <a:cubicBezTo>
                    <a:pt x="f75" y="f54"/>
                    <a:pt x="f71" y="f52"/>
                    <a:pt x="f76" y="f77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5" y="f84"/>
                    <a:pt x="f85" y="f86"/>
                    <a:pt x="f87" y="f88"/>
                  </a:cubicBezTo>
                  <a:cubicBezTo>
                    <a:pt x="f69" y="f89"/>
                    <a:pt x="f83" y="f90"/>
                    <a:pt x="f91" y="f92"/>
                  </a:cubicBezTo>
                  <a:cubicBezTo>
                    <a:pt x="f58" y="f93"/>
                    <a:pt x="f94" y="f95"/>
                    <a:pt x="f96" y="f97"/>
                  </a:cubicBezTo>
                  <a:cubicBezTo>
                    <a:pt x="f56" y="f80"/>
                    <a:pt x="f98" y="f89"/>
                    <a:pt x="f70" y="f99"/>
                  </a:cubicBezTo>
                  <a:cubicBezTo>
                    <a:pt x="f66" y="f80"/>
                    <a:pt x="f39" y="f80"/>
                    <a:pt x="f100" y="f99"/>
                  </a:cubicBezTo>
                  <a:cubicBezTo>
                    <a:pt x="f101" y="f80"/>
                    <a:pt x="f102" y="f80"/>
                    <a:pt x="f103" y="f95"/>
                  </a:cubicBezTo>
                  <a:cubicBezTo>
                    <a:pt x="f104" y="f5"/>
                    <a:pt x="f105" y="f90"/>
                    <a:pt x="f106" y="f107"/>
                  </a:cubicBezTo>
                  <a:cubicBezTo>
                    <a:pt x="f6" y="f65"/>
                    <a:pt x="f36" y="f108"/>
                    <a:pt x="f8" y="f9"/>
                  </a:cubicBezTo>
                  <a:close/>
                  <a:moveTo>
                    <a:pt x="f109" y="f103"/>
                  </a:moveTo>
                  <a:cubicBezTo>
                    <a:pt x="f109" y="f55"/>
                    <a:pt x="f12" y="f110"/>
                    <a:pt x="f70" y="f110"/>
                  </a:cubicBezTo>
                  <a:cubicBezTo>
                    <a:pt x="f72" y="f110"/>
                    <a:pt x="f47" y="f55"/>
                    <a:pt x="f47" y="f53"/>
                  </a:cubicBezTo>
                  <a:cubicBezTo>
                    <a:pt x="f47" y="f15"/>
                    <a:pt x="f72" y="f111"/>
                    <a:pt x="f70" y="f112"/>
                  </a:cubicBezTo>
                  <a:cubicBezTo>
                    <a:pt x="f12" y="f112"/>
                    <a:pt x="f109" y="f15"/>
                    <a:pt x="f109" y="f103"/>
                  </a:cubicBezTo>
                  <a:close/>
                  <a:moveTo>
                    <a:pt x="f113" y="f114"/>
                  </a:moveTo>
                  <a:cubicBezTo>
                    <a:pt x="f115" y="f114"/>
                    <a:pt x="f116" y="f117"/>
                    <a:pt x="f118" y="f119"/>
                  </a:cubicBezTo>
                  <a:cubicBezTo>
                    <a:pt x="f118" y="f120"/>
                    <a:pt x="f115" y="f71"/>
                    <a:pt x="f121" y="f122"/>
                  </a:cubicBezTo>
                  <a:cubicBezTo>
                    <a:pt x="f54" y="f122"/>
                    <a:pt x="f108" y="f123"/>
                    <a:pt x="f108" y="f119"/>
                  </a:cubicBezTo>
                  <a:cubicBezTo>
                    <a:pt x="f108" y="f59"/>
                    <a:pt x="f54" y="f94"/>
                    <a:pt x="f113" y="f114"/>
                  </a:cubicBezTo>
                  <a:close/>
                  <a:moveTo>
                    <a:pt x="f124" y="f125"/>
                  </a:moveTo>
                  <a:cubicBezTo>
                    <a:pt x="f22" y="f125"/>
                    <a:pt x="f126" y="f116"/>
                    <a:pt x="f126" y="f98"/>
                  </a:cubicBezTo>
                  <a:cubicBezTo>
                    <a:pt x="f126" y="f127"/>
                    <a:pt x="f22" y="f52"/>
                    <a:pt x="f124" y="f54"/>
                  </a:cubicBezTo>
                  <a:cubicBezTo>
                    <a:pt x="f128" y="f54"/>
                    <a:pt x="f129" y="f127"/>
                    <a:pt x="f130" y="f98"/>
                  </a:cubicBezTo>
                  <a:cubicBezTo>
                    <a:pt x="f130" y="f116"/>
                    <a:pt x="f131" y="f125"/>
                    <a:pt x="f124" y="f12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Freeform 74">
              <a:extLst>
                <a:ext uri="{FF2B5EF4-FFF2-40B4-BE49-F238E27FC236}">
                  <a16:creationId xmlns:a16="http://schemas.microsoft.com/office/drawing/2014/main" id="{12E79F2B-5779-DEC8-80D2-A63BF49949F8}"/>
                </a:ext>
              </a:extLst>
            </p:cNvPr>
            <p:cNvSpPr/>
            <p:nvPr/>
          </p:nvSpPr>
          <p:spPr>
            <a:xfrm>
              <a:off x="1187448" y="1762121"/>
              <a:ext cx="204789" cy="1777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6"/>
                <a:gd name="f7" fmla="val 110"/>
                <a:gd name="f8" fmla="val 22"/>
                <a:gd name="f9" fmla="val 29"/>
                <a:gd name="f10" fmla="val 38"/>
                <a:gd name="f11" fmla="val 23"/>
                <a:gd name="f12" fmla="val 45"/>
                <a:gd name="f13" fmla="val 24"/>
                <a:gd name="f14" fmla="val 55"/>
                <a:gd name="f15" fmla="val 30"/>
                <a:gd name="f16" fmla="val 44"/>
                <a:gd name="f17" fmla="val 34"/>
                <a:gd name="f18" fmla="val 36"/>
                <a:gd name="f19" fmla="val 40"/>
                <a:gd name="f20" fmla="val 27"/>
                <a:gd name="f21" fmla="val 54"/>
                <a:gd name="f22" fmla="val 3"/>
                <a:gd name="f23" fmla="val 87"/>
                <a:gd name="f24" fmla="val 106"/>
                <a:gd name="f25" fmla="val 16"/>
                <a:gd name="f26" fmla="val 32"/>
                <a:gd name="f27" fmla="val 123"/>
                <a:gd name="f28" fmla="val 66"/>
                <a:gd name="f29" fmla="val 100"/>
                <a:gd name="f30" fmla="val 76"/>
                <a:gd name="f31" fmla="val 88"/>
                <a:gd name="f32" fmla="val 81"/>
                <a:gd name="f33" fmla="val 77"/>
                <a:gd name="f34" fmla="val 79"/>
                <a:gd name="f35" fmla="val 67"/>
                <a:gd name="f36" fmla="val 71"/>
                <a:gd name="f37" fmla="val 58"/>
                <a:gd name="f38" fmla="val 63"/>
                <a:gd name="f39" fmla="val 57"/>
                <a:gd name="f40" fmla="val 53"/>
                <a:gd name="f41" fmla="val 61"/>
                <a:gd name="f42" fmla="val 42"/>
                <a:gd name="f43" fmla="val 65"/>
                <a:gd name="f44" fmla="val 91"/>
                <a:gd name="f45" fmla="val 31"/>
                <a:gd name="f46" fmla="val 89"/>
                <a:gd name="f47" fmla="val 41"/>
                <a:gd name="f48" fmla="val 80"/>
                <a:gd name="f49" fmla="val 73"/>
                <a:gd name="f50" fmla="val 72"/>
                <a:gd name="f51" fmla="val 48"/>
                <a:gd name="f52" fmla="val 69"/>
                <a:gd name="f53" fmla="val 60"/>
                <a:gd name="f54" fmla="val 85"/>
                <a:gd name="f55" fmla="val 98"/>
                <a:gd name="f56" fmla="val 103"/>
                <a:gd name="f57" fmla="val 111"/>
                <a:gd name="f58" fmla="val 47"/>
                <a:gd name="f59" fmla="val 107"/>
                <a:gd name="f60" fmla="val 96"/>
                <a:gd name="f61" fmla="val 12"/>
                <a:gd name="f62" fmla="val 19"/>
                <a:gd name="f63" fmla="val 46"/>
                <a:gd name="f64" fmla="val 37"/>
                <a:gd name="f65" fmla="val 33"/>
                <a:gd name="f66" fmla="val 70"/>
                <a:gd name="f67" fmla="val 90"/>
                <a:gd name="f68" fmla="val 109"/>
                <a:gd name="f69" fmla="val 105"/>
                <a:gd name="f70" fmla="val 17"/>
                <a:gd name="f71" fmla="val 5"/>
                <a:gd name="f72" fmla="val 1"/>
                <a:gd name="f73" fmla="val 43"/>
                <a:gd name="f74" fmla="val 39"/>
                <a:gd name="f75" fmla="val 10"/>
                <a:gd name="f76" fmla="+- 0 0 -90"/>
                <a:gd name="f77" fmla="*/ f3 1 126"/>
                <a:gd name="f78" fmla="*/ f4 1 110"/>
                <a:gd name="f79" fmla="val f5"/>
                <a:gd name="f80" fmla="val f6"/>
                <a:gd name="f81" fmla="val f7"/>
                <a:gd name="f82" fmla="*/ f76 f0 1"/>
                <a:gd name="f83" fmla="+- f81 0 f79"/>
                <a:gd name="f84" fmla="+- f80 0 f79"/>
                <a:gd name="f85" fmla="*/ f82 1 f2"/>
                <a:gd name="f86" fmla="*/ f84 1 126"/>
                <a:gd name="f87" fmla="*/ f83 1 110"/>
                <a:gd name="f88" fmla="*/ 22 f84 1"/>
                <a:gd name="f89" fmla="*/ 29 f83 1"/>
                <a:gd name="f90" fmla="*/ 24 f84 1"/>
                <a:gd name="f91" fmla="*/ 55 f83 1"/>
                <a:gd name="f92" fmla="*/ 40 f84 1"/>
                <a:gd name="f93" fmla="*/ 27 f83 1"/>
                <a:gd name="f94" fmla="*/ 106 f84 1"/>
                <a:gd name="f95" fmla="*/ 16 f83 1"/>
                <a:gd name="f96" fmla="*/ 100 f84 1"/>
                <a:gd name="f97" fmla="*/ 76 f83 1"/>
                <a:gd name="f98" fmla="*/ 67 f84 1"/>
                <a:gd name="f99" fmla="*/ 71 f83 1"/>
                <a:gd name="f100" fmla="*/ 61 f84 1"/>
                <a:gd name="f101" fmla="*/ 42 f83 1"/>
                <a:gd name="f102" fmla="*/ 91 f84 1"/>
                <a:gd name="f103" fmla="*/ 31 f83 1"/>
                <a:gd name="f104" fmla="*/ 80 f84 1"/>
                <a:gd name="f105" fmla="*/ 40 f83 1"/>
                <a:gd name="f106" fmla="*/ 72 f84 1"/>
                <a:gd name="f107" fmla="*/ 48 f83 1"/>
                <a:gd name="f108" fmla="*/ 77 f84 1"/>
                <a:gd name="f109" fmla="*/ 63 f83 1"/>
                <a:gd name="f110" fmla="*/ 103 f84 1"/>
                <a:gd name="f111" fmla="*/ 58 f83 1"/>
                <a:gd name="f112" fmla="*/ 96 f84 1"/>
                <a:gd name="f113" fmla="*/ 23 f83 1"/>
                <a:gd name="f114" fmla="*/ 48 f84 1"/>
                <a:gd name="f115" fmla="*/ 36 f83 1"/>
                <a:gd name="f116" fmla="*/ 33 f84 1"/>
                <a:gd name="f117" fmla="*/ 65 f83 1"/>
                <a:gd name="f118" fmla="*/ 32 f84 1"/>
                <a:gd name="f119" fmla="*/ 81 f83 1"/>
                <a:gd name="f120" fmla="*/ 46 f84 1"/>
                <a:gd name="f121" fmla="*/ 106 f83 1"/>
                <a:gd name="f122" fmla="*/ 105 f83 1"/>
                <a:gd name="f123" fmla="*/ 1 f84 1"/>
                <a:gd name="f124" fmla="*/ 43 f83 1"/>
                <a:gd name="f125" fmla="*/ 5 f84 1"/>
                <a:gd name="f126" fmla="+- f85 0 f1"/>
                <a:gd name="f127" fmla="*/ f88 1 126"/>
                <a:gd name="f128" fmla="*/ f89 1 110"/>
                <a:gd name="f129" fmla="*/ f90 1 126"/>
                <a:gd name="f130" fmla="*/ f91 1 110"/>
                <a:gd name="f131" fmla="*/ f92 1 126"/>
                <a:gd name="f132" fmla="*/ f93 1 110"/>
                <a:gd name="f133" fmla="*/ f94 1 126"/>
                <a:gd name="f134" fmla="*/ f95 1 110"/>
                <a:gd name="f135" fmla="*/ f96 1 126"/>
                <a:gd name="f136" fmla="*/ f97 1 110"/>
                <a:gd name="f137" fmla="*/ f98 1 126"/>
                <a:gd name="f138" fmla="*/ f99 1 110"/>
                <a:gd name="f139" fmla="*/ f100 1 126"/>
                <a:gd name="f140" fmla="*/ f101 1 110"/>
                <a:gd name="f141" fmla="*/ f102 1 126"/>
                <a:gd name="f142" fmla="*/ f103 1 110"/>
                <a:gd name="f143" fmla="*/ f104 1 126"/>
                <a:gd name="f144" fmla="*/ f105 1 110"/>
                <a:gd name="f145" fmla="*/ f106 1 126"/>
                <a:gd name="f146" fmla="*/ f107 1 110"/>
                <a:gd name="f147" fmla="*/ f108 1 126"/>
                <a:gd name="f148" fmla="*/ f109 1 110"/>
                <a:gd name="f149" fmla="*/ f110 1 126"/>
                <a:gd name="f150" fmla="*/ f111 1 110"/>
                <a:gd name="f151" fmla="*/ f112 1 126"/>
                <a:gd name="f152" fmla="*/ f113 1 110"/>
                <a:gd name="f153" fmla="*/ f114 1 126"/>
                <a:gd name="f154" fmla="*/ f115 1 110"/>
                <a:gd name="f155" fmla="*/ f116 1 126"/>
                <a:gd name="f156" fmla="*/ f117 1 110"/>
                <a:gd name="f157" fmla="*/ f118 1 126"/>
                <a:gd name="f158" fmla="*/ f119 1 110"/>
                <a:gd name="f159" fmla="*/ f120 1 126"/>
                <a:gd name="f160" fmla="*/ f121 1 110"/>
                <a:gd name="f161" fmla="*/ f122 1 110"/>
                <a:gd name="f162" fmla="*/ f123 1 126"/>
                <a:gd name="f163" fmla="*/ f124 1 110"/>
                <a:gd name="f164" fmla="*/ f125 1 126"/>
                <a:gd name="f165" fmla="*/ 0 1 f86"/>
                <a:gd name="f166" fmla="*/ f80 1 f86"/>
                <a:gd name="f167" fmla="*/ 0 1 f87"/>
                <a:gd name="f168" fmla="*/ f81 1 f87"/>
                <a:gd name="f169" fmla="*/ f127 1 f86"/>
                <a:gd name="f170" fmla="*/ f128 1 f87"/>
                <a:gd name="f171" fmla="*/ f129 1 f86"/>
                <a:gd name="f172" fmla="*/ f130 1 f87"/>
                <a:gd name="f173" fmla="*/ f131 1 f86"/>
                <a:gd name="f174" fmla="*/ f132 1 f87"/>
                <a:gd name="f175" fmla="*/ f133 1 f86"/>
                <a:gd name="f176" fmla="*/ f134 1 f87"/>
                <a:gd name="f177" fmla="*/ f135 1 f86"/>
                <a:gd name="f178" fmla="*/ f136 1 f87"/>
                <a:gd name="f179" fmla="*/ f137 1 f86"/>
                <a:gd name="f180" fmla="*/ f138 1 f87"/>
                <a:gd name="f181" fmla="*/ f139 1 f86"/>
                <a:gd name="f182" fmla="*/ f140 1 f87"/>
                <a:gd name="f183" fmla="*/ f141 1 f86"/>
                <a:gd name="f184" fmla="*/ f142 1 f87"/>
                <a:gd name="f185" fmla="*/ f143 1 f86"/>
                <a:gd name="f186" fmla="*/ f144 1 f87"/>
                <a:gd name="f187" fmla="*/ f145 1 f86"/>
                <a:gd name="f188" fmla="*/ f146 1 f87"/>
                <a:gd name="f189" fmla="*/ f147 1 f86"/>
                <a:gd name="f190" fmla="*/ f148 1 f87"/>
                <a:gd name="f191" fmla="*/ f149 1 f86"/>
                <a:gd name="f192" fmla="*/ f150 1 f87"/>
                <a:gd name="f193" fmla="*/ f151 1 f86"/>
                <a:gd name="f194" fmla="*/ f152 1 f87"/>
                <a:gd name="f195" fmla="*/ f153 1 f86"/>
                <a:gd name="f196" fmla="*/ f154 1 f87"/>
                <a:gd name="f197" fmla="*/ f155 1 f86"/>
                <a:gd name="f198" fmla="*/ f156 1 f87"/>
                <a:gd name="f199" fmla="*/ f157 1 f86"/>
                <a:gd name="f200" fmla="*/ f158 1 f87"/>
                <a:gd name="f201" fmla="*/ f159 1 f86"/>
                <a:gd name="f202" fmla="*/ f160 1 f87"/>
                <a:gd name="f203" fmla="*/ f161 1 f87"/>
                <a:gd name="f204" fmla="*/ f162 1 f86"/>
                <a:gd name="f205" fmla="*/ f163 1 f87"/>
                <a:gd name="f206" fmla="*/ f164 1 f86"/>
                <a:gd name="f207" fmla="*/ f165 f77 1"/>
                <a:gd name="f208" fmla="*/ f166 f77 1"/>
                <a:gd name="f209" fmla="*/ f168 f78 1"/>
                <a:gd name="f210" fmla="*/ f167 f78 1"/>
                <a:gd name="f211" fmla="*/ f169 f77 1"/>
                <a:gd name="f212" fmla="*/ f170 f78 1"/>
                <a:gd name="f213" fmla="*/ f171 f77 1"/>
                <a:gd name="f214" fmla="*/ f172 f78 1"/>
                <a:gd name="f215" fmla="*/ f173 f77 1"/>
                <a:gd name="f216" fmla="*/ f174 f78 1"/>
                <a:gd name="f217" fmla="*/ f175 f77 1"/>
                <a:gd name="f218" fmla="*/ f176 f78 1"/>
                <a:gd name="f219" fmla="*/ f177 f77 1"/>
                <a:gd name="f220" fmla="*/ f178 f78 1"/>
                <a:gd name="f221" fmla="*/ f179 f77 1"/>
                <a:gd name="f222" fmla="*/ f180 f78 1"/>
                <a:gd name="f223" fmla="*/ f181 f77 1"/>
                <a:gd name="f224" fmla="*/ f182 f78 1"/>
                <a:gd name="f225" fmla="*/ f183 f77 1"/>
                <a:gd name="f226" fmla="*/ f184 f78 1"/>
                <a:gd name="f227" fmla="*/ f185 f77 1"/>
                <a:gd name="f228" fmla="*/ f186 f78 1"/>
                <a:gd name="f229" fmla="*/ f187 f77 1"/>
                <a:gd name="f230" fmla="*/ f188 f78 1"/>
                <a:gd name="f231" fmla="*/ f189 f77 1"/>
                <a:gd name="f232" fmla="*/ f190 f78 1"/>
                <a:gd name="f233" fmla="*/ f191 f77 1"/>
                <a:gd name="f234" fmla="*/ f192 f78 1"/>
                <a:gd name="f235" fmla="*/ f193 f77 1"/>
                <a:gd name="f236" fmla="*/ f194 f78 1"/>
                <a:gd name="f237" fmla="*/ f195 f77 1"/>
                <a:gd name="f238" fmla="*/ f196 f78 1"/>
                <a:gd name="f239" fmla="*/ f197 f77 1"/>
                <a:gd name="f240" fmla="*/ f198 f78 1"/>
                <a:gd name="f241" fmla="*/ f199 f77 1"/>
                <a:gd name="f242" fmla="*/ f200 f78 1"/>
                <a:gd name="f243" fmla="*/ f201 f77 1"/>
                <a:gd name="f244" fmla="*/ f202 f78 1"/>
                <a:gd name="f245" fmla="*/ f203 f78 1"/>
                <a:gd name="f246" fmla="*/ f204 f77 1"/>
                <a:gd name="f247" fmla="*/ f205 f78 1"/>
                <a:gd name="f248" fmla="*/ f206 f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6">
                  <a:pos x="f211" y="f212"/>
                </a:cxn>
                <a:cxn ang="f126">
                  <a:pos x="f213" y="f214"/>
                </a:cxn>
                <a:cxn ang="f126">
                  <a:pos x="f215" y="f216"/>
                </a:cxn>
                <a:cxn ang="f126">
                  <a:pos x="f217" y="f218"/>
                </a:cxn>
                <a:cxn ang="f126">
                  <a:pos x="f219" y="f220"/>
                </a:cxn>
                <a:cxn ang="f126">
                  <a:pos x="f221" y="f222"/>
                </a:cxn>
                <a:cxn ang="f126">
                  <a:pos x="f223" y="f224"/>
                </a:cxn>
                <a:cxn ang="f126">
                  <a:pos x="f225" y="f226"/>
                </a:cxn>
                <a:cxn ang="f126">
                  <a:pos x="f227" y="f228"/>
                </a:cxn>
                <a:cxn ang="f126">
                  <a:pos x="f229" y="f230"/>
                </a:cxn>
                <a:cxn ang="f126">
                  <a:pos x="f231" y="f232"/>
                </a:cxn>
                <a:cxn ang="f126">
                  <a:pos x="f233" y="f234"/>
                </a:cxn>
                <a:cxn ang="f126">
                  <a:pos x="f235" y="f236"/>
                </a:cxn>
                <a:cxn ang="f126">
                  <a:pos x="f237" y="f238"/>
                </a:cxn>
                <a:cxn ang="f126">
                  <a:pos x="f239" y="f240"/>
                </a:cxn>
                <a:cxn ang="f126">
                  <a:pos x="f241" y="f242"/>
                </a:cxn>
                <a:cxn ang="f126">
                  <a:pos x="f243" y="f244"/>
                </a:cxn>
                <a:cxn ang="f126">
                  <a:pos x="f239" y="f245"/>
                </a:cxn>
                <a:cxn ang="f126">
                  <a:pos x="f246" y="f247"/>
                </a:cxn>
                <a:cxn ang="f126">
                  <a:pos x="f248" y="f238"/>
                </a:cxn>
                <a:cxn ang="f126">
                  <a:pos x="f211" y="f212"/>
                </a:cxn>
              </a:cxnLst>
              <a:rect l="f207" t="f210" r="f208" b="f209"/>
              <a:pathLst>
                <a:path w="126" h="110">
                  <a:moveTo>
                    <a:pt x="f8" y="f9"/>
                  </a:moveTo>
                  <a:cubicBezTo>
                    <a:pt x="f8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5"/>
                    <a:pt x="f24" y="f25"/>
                  </a:cubicBezTo>
                  <a:cubicBezTo>
                    <a:pt x="f6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15"/>
                    <a:pt x="f34" y="f13"/>
                    <a:pt x="f44" y="f45"/>
                  </a:cubicBezTo>
                  <a:cubicBezTo>
                    <a:pt x="f46" y="f18"/>
                    <a:pt x="f31" y="f47"/>
                    <a:pt x="f48" y="f19"/>
                  </a:cubicBezTo>
                  <a:cubicBezTo>
                    <a:pt x="f33" y="f19"/>
                    <a:pt x="f49" y="f12"/>
                    <a:pt x="f50" y="f51"/>
                  </a:cubicBezTo>
                  <a:cubicBezTo>
                    <a:pt x="f52" y="f21"/>
                    <a:pt x="f50" y="f53"/>
                    <a:pt x="f33" y="f38"/>
                  </a:cubicBezTo>
                  <a:cubicBezTo>
                    <a:pt x="f54" y="f52"/>
                    <a:pt x="f55" y="f28"/>
                    <a:pt x="f56" y="f37"/>
                  </a:cubicBezTo>
                  <a:cubicBezTo>
                    <a:pt x="f57" y="f58"/>
                    <a:pt x="f59" y="f45"/>
                    <a:pt x="f60" y="f11"/>
                  </a:cubicBezTo>
                  <a:cubicBezTo>
                    <a:pt x="f34" y="f61"/>
                    <a:pt x="f14" y="f62"/>
                    <a:pt x="f51" y="f18"/>
                  </a:cubicBezTo>
                  <a:cubicBezTo>
                    <a:pt x="f16" y="f63"/>
                    <a:pt x="f64" y="f14"/>
                    <a:pt x="f65" y="f43"/>
                  </a:cubicBezTo>
                  <a:cubicBezTo>
                    <a:pt x="f45" y="f66"/>
                    <a:pt x="f15" y="f33"/>
                    <a:pt x="f26" y="f32"/>
                  </a:cubicBezTo>
                  <a:cubicBezTo>
                    <a:pt x="f18" y="f67"/>
                    <a:pt x="f47" y="f55"/>
                    <a:pt x="f63" y="f24"/>
                  </a:cubicBezTo>
                  <a:cubicBezTo>
                    <a:pt x="f47" y="f7"/>
                    <a:pt x="f10" y="f68"/>
                    <a:pt x="f65" y="f69"/>
                  </a:cubicBezTo>
                  <a:cubicBezTo>
                    <a:pt x="f70" y="f23"/>
                    <a:pt x="f71" y="f35"/>
                    <a:pt x="f72" y="f73"/>
                  </a:cubicBezTo>
                  <a:cubicBezTo>
                    <a:pt x="f5" y="f74"/>
                    <a:pt x="f72" y="f64"/>
                    <a:pt x="f71" y="f18"/>
                  </a:cubicBezTo>
                  <a:cubicBezTo>
                    <a:pt x="f75" y="f17"/>
                    <a:pt x="f25" y="f45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8" name="Grupo 2">
            <a:extLst>
              <a:ext uri="{FF2B5EF4-FFF2-40B4-BE49-F238E27FC236}">
                <a16:creationId xmlns:a16="http://schemas.microsoft.com/office/drawing/2014/main" id="{7288FBD9-A412-AE05-2575-2F8C22C95FF7}"/>
              </a:ext>
            </a:extLst>
          </p:cNvPr>
          <p:cNvGrpSpPr/>
          <p:nvPr/>
        </p:nvGrpSpPr>
        <p:grpSpPr>
          <a:xfrm>
            <a:off x="1087441" y="3294061"/>
            <a:ext cx="411159" cy="582610"/>
            <a:chOff x="1087441" y="3294061"/>
            <a:chExt cx="411159" cy="582610"/>
          </a:xfrm>
        </p:grpSpPr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7F82C12E-A4E5-AE76-6C1D-DA6F2B53D67F}"/>
                </a:ext>
              </a:extLst>
            </p:cNvPr>
            <p:cNvSpPr/>
            <p:nvPr/>
          </p:nvSpPr>
          <p:spPr>
            <a:xfrm>
              <a:off x="1087441" y="3449638"/>
              <a:ext cx="411159" cy="4270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0"/>
                <a:gd name="f7" fmla="val 251"/>
                <a:gd name="f8" fmla="val 184"/>
                <a:gd name="f9" fmla="val 114"/>
                <a:gd name="f10" fmla="val 197"/>
                <a:gd name="f11" fmla="val 136"/>
                <a:gd name="f12" fmla="val 190"/>
                <a:gd name="f13" fmla="val 157"/>
                <a:gd name="f14" fmla="val 165"/>
                <a:gd name="f15" fmla="val 173"/>
                <a:gd name="f16" fmla="val 189"/>
                <a:gd name="f17" fmla="val 169"/>
                <a:gd name="f18" fmla="val 199"/>
                <a:gd name="f19" fmla="val 148"/>
                <a:gd name="f20" fmla="val 212"/>
                <a:gd name="f21" fmla="val 236"/>
                <a:gd name="f22" fmla="val 116"/>
                <a:gd name="f23" fmla="val 250"/>
                <a:gd name="f24" fmla="val 102"/>
                <a:gd name="f25" fmla="val 249"/>
                <a:gd name="f26" fmla="val 84"/>
                <a:gd name="f27" fmla="val 237"/>
                <a:gd name="f28" fmla="val 87"/>
                <a:gd name="f29" fmla="val 65"/>
                <a:gd name="f30" fmla="val 198"/>
                <a:gd name="f31" fmla="val 61"/>
                <a:gd name="f32" fmla="val 187"/>
                <a:gd name="f33" fmla="val 70"/>
                <a:gd name="f34" fmla="val 59"/>
                <a:gd name="f35" fmla="val 162"/>
                <a:gd name="f36" fmla="val 50"/>
                <a:gd name="f37" fmla="val 156"/>
                <a:gd name="f38" fmla="val 46"/>
                <a:gd name="f39" fmla="val 145"/>
                <a:gd name="f40" fmla="val 42"/>
                <a:gd name="f41" fmla="val 134"/>
                <a:gd name="f42" fmla="val 44"/>
                <a:gd name="f43" fmla="val 124"/>
                <a:gd name="f44" fmla="val 51"/>
                <a:gd name="f45" fmla="val 40"/>
                <a:gd name="f46" fmla="val 112"/>
                <a:gd name="f47" fmla="val 32"/>
                <a:gd name="f48" fmla="val 107"/>
                <a:gd name="f49" fmla="val 26"/>
                <a:gd name="f50" fmla="val 98"/>
                <a:gd name="f51" fmla="val 21"/>
                <a:gd name="f52" fmla="val 88"/>
                <a:gd name="f53" fmla="val 22"/>
                <a:gd name="f54" fmla="val 78"/>
                <a:gd name="f55" fmla="val 27"/>
                <a:gd name="f56" fmla="val 68"/>
                <a:gd name="f57" fmla="val 14"/>
                <a:gd name="f58" fmla="val 66"/>
                <a:gd name="f59" fmla="val 6"/>
                <a:gd name="f60" fmla="val 3"/>
                <a:gd name="f61" fmla="val 47"/>
                <a:gd name="f62" fmla="val 39"/>
                <a:gd name="f63" fmla="val 30"/>
                <a:gd name="f64" fmla="val 5"/>
                <a:gd name="f65" fmla="val 23"/>
                <a:gd name="f66" fmla="val 10"/>
                <a:gd name="f67" fmla="val 31"/>
                <a:gd name="f68" fmla="val 53"/>
                <a:gd name="f69" fmla="val 16"/>
                <a:gd name="f70" fmla="val 67"/>
                <a:gd name="f71" fmla="val 4"/>
                <a:gd name="f72" fmla="val 81"/>
                <a:gd name="f73" fmla="val 96"/>
                <a:gd name="f74" fmla="val 110"/>
                <a:gd name="f75" fmla="val 139"/>
                <a:gd name="f76" fmla="val 155"/>
                <a:gd name="f77" fmla="val 166"/>
                <a:gd name="f78" fmla="val 181"/>
                <a:gd name="f79" fmla="val 15"/>
                <a:gd name="f80" fmla="val 201"/>
                <a:gd name="f81" fmla="val 1"/>
                <a:gd name="f82" fmla="val 222"/>
                <a:gd name="f83" fmla="val 7"/>
                <a:gd name="f84" fmla="val 230"/>
                <a:gd name="f85" fmla="val 24"/>
                <a:gd name="f86" fmla="val 232"/>
                <a:gd name="f87" fmla="val 57"/>
                <a:gd name="f88" fmla="val 209"/>
                <a:gd name="f89" fmla="val 69"/>
                <a:gd name="f90" fmla="val 216"/>
                <a:gd name="f91" fmla="val 93"/>
                <a:gd name="f92" fmla="val 208"/>
                <a:gd name="f93" fmla="val 109"/>
                <a:gd name="f94" fmla="val 58"/>
                <a:gd name="f95" fmla="val 45"/>
                <a:gd name="f96" fmla="val 37"/>
                <a:gd name="f97" fmla="val 64"/>
                <a:gd name="f98" fmla="val 72"/>
                <a:gd name="f99" fmla="val 28"/>
                <a:gd name="f100" fmla="val 80"/>
                <a:gd name="f101" fmla="val 89"/>
                <a:gd name="f102" fmla="val 33"/>
                <a:gd name="f103" fmla="val 97"/>
                <a:gd name="f104" fmla="val 104"/>
                <a:gd name="f105" fmla="val 106"/>
                <a:gd name="f106" fmla="val 34"/>
                <a:gd name="f107" fmla="val 76"/>
                <a:gd name="f108" fmla="val 117"/>
                <a:gd name="f109" fmla="val 103"/>
                <a:gd name="f110" fmla="val 206"/>
                <a:gd name="f111" fmla="val 92"/>
                <a:gd name="f112" fmla="val 219"/>
                <a:gd name="f113" fmla="val 91"/>
                <a:gd name="f114" fmla="val 234"/>
                <a:gd name="f115" fmla="val 100"/>
                <a:gd name="f116" fmla="val 244"/>
                <a:gd name="f117" fmla="val 245"/>
                <a:gd name="f118" fmla="val 95"/>
                <a:gd name="f119" fmla="val 228"/>
                <a:gd name="f120" fmla="val 211"/>
                <a:gd name="f121" fmla="val 115"/>
                <a:gd name="f122" fmla="val 105"/>
                <a:gd name="f123" fmla="val 150"/>
                <a:gd name="f124" fmla="val 99"/>
                <a:gd name="f125" fmla="val 143"/>
                <a:gd name="f126" fmla="val 132"/>
                <a:gd name="f127" fmla="val 121"/>
                <a:gd name="f128" fmla="val 108"/>
                <a:gd name="f129" fmla="val 90"/>
                <a:gd name="f130" fmla="val 119"/>
                <a:gd name="f131" fmla="val 133"/>
                <a:gd name="f132" fmla="val 146"/>
                <a:gd name="f133" fmla="val 101"/>
                <a:gd name="f134" fmla="val 129"/>
                <a:gd name="f135" fmla="val 43"/>
                <a:gd name="f136" fmla="val 29"/>
                <a:gd name="f137" fmla="val 52"/>
                <a:gd name="f138" fmla="+- 0 0 -90"/>
                <a:gd name="f139" fmla="*/ f3 1 240"/>
                <a:gd name="f140" fmla="*/ f4 1 251"/>
                <a:gd name="f141" fmla="val f5"/>
                <a:gd name="f142" fmla="val f6"/>
                <a:gd name="f143" fmla="val f7"/>
                <a:gd name="f144" fmla="*/ f138 f0 1"/>
                <a:gd name="f145" fmla="+- f143 0 f141"/>
                <a:gd name="f146" fmla="+- f142 0 f141"/>
                <a:gd name="f147" fmla="*/ f144 1 f2"/>
                <a:gd name="f148" fmla="*/ f146 1 240"/>
                <a:gd name="f149" fmla="*/ f145 1 251"/>
                <a:gd name="f150" fmla="*/ 184 f146 1"/>
                <a:gd name="f151" fmla="*/ 114 f145 1"/>
                <a:gd name="f152" fmla="*/ 165 f146 1"/>
                <a:gd name="f153" fmla="*/ 165 f145 1"/>
                <a:gd name="f154" fmla="*/ 148 f146 1"/>
                <a:gd name="f155" fmla="*/ 212 f145 1"/>
                <a:gd name="f156" fmla="*/ 116 f146 1"/>
                <a:gd name="f157" fmla="*/ 250 f145 1"/>
                <a:gd name="f158" fmla="*/ 87 f146 1"/>
                <a:gd name="f159" fmla="*/ 70 f146 1"/>
                <a:gd name="f160" fmla="*/ 46 f146 1"/>
                <a:gd name="f161" fmla="*/ 145 f145 1"/>
                <a:gd name="f162" fmla="*/ 51 f146 1"/>
                <a:gd name="f163" fmla="*/ 26 f146 1"/>
                <a:gd name="f164" fmla="*/ 98 f145 1"/>
                <a:gd name="f165" fmla="*/ 27 f146 1"/>
                <a:gd name="f166" fmla="*/ 68 f145 1"/>
                <a:gd name="f167" fmla="*/ 3 f146 1"/>
                <a:gd name="f168" fmla="*/ 47 f145 1"/>
                <a:gd name="f169" fmla="*/ 5 f146 1"/>
                <a:gd name="f170" fmla="*/ 23 f145 1"/>
                <a:gd name="f171" fmla="*/ 53 f146 1"/>
                <a:gd name="f172" fmla="*/ 16 f145 1"/>
                <a:gd name="f173" fmla="*/ 96 f146 1"/>
                <a:gd name="f174" fmla="*/ 139 f146 1"/>
                <a:gd name="f175" fmla="*/ 181 f146 1"/>
                <a:gd name="f176" fmla="*/ 15 f145 1"/>
                <a:gd name="f177" fmla="*/ 230 f146 1"/>
                <a:gd name="f178" fmla="*/ 24 f145 1"/>
                <a:gd name="f179" fmla="*/ 209 f146 1"/>
                <a:gd name="f180" fmla="*/ 69 f145 1"/>
                <a:gd name="f181" fmla="*/ 57 f146 1"/>
                <a:gd name="f182" fmla="*/ 58 f145 1"/>
                <a:gd name="f183" fmla="*/ 32 f146 1"/>
                <a:gd name="f184" fmla="*/ 72 f145 1"/>
                <a:gd name="f185" fmla="*/ 33 f146 1"/>
                <a:gd name="f186" fmla="*/ 97 f145 1"/>
                <a:gd name="f187" fmla="*/ 106 f145 1"/>
                <a:gd name="f188" fmla="*/ 117 f146 1"/>
                <a:gd name="f189" fmla="*/ 197 f145 1"/>
                <a:gd name="f190" fmla="*/ 92 f146 1"/>
                <a:gd name="f191" fmla="*/ 219 f145 1"/>
                <a:gd name="f192" fmla="*/ 245 f145 1"/>
                <a:gd name="f193" fmla="*/ 115 f146 1"/>
                <a:gd name="f194" fmla="*/ 155 f145 1"/>
                <a:gd name="f195" fmla="*/ 100 f146 1"/>
                <a:gd name="f196" fmla="*/ 132 f145 1"/>
                <a:gd name="f197" fmla="*/ 108 f145 1"/>
                <a:gd name="f198" fmla="*/ 91 f146 1"/>
                <a:gd name="f199" fmla="*/ 133 f145 1"/>
                <a:gd name="f200" fmla="*/ 129 f146 1"/>
                <a:gd name="f201" fmla="*/ 76 f145 1"/>
                <a:gd name="f202" fmla="*/ 29 f145 1"/>
                <a:gd name="f203" fmla="*/ 105 f146 1"/>
                <a:gd name="f204" fmla="*/ 52 f145 1"/>
                <a:gd name="f205" fmla="+- f147 0 f1"/>
                <a:gd name="f206" fmla="*/ f150 1 240"/>
                <a:gd name="f207" fmla="*/ f151 1 251"/>
                <a:gd name="f208" fmla="*/ f152 1 240"/>
                <a:gd name="f209" fmla="*/ f153 1 251"/>
                <a:gd name="f210" fmla="*/ f154 1 240"/>
                <a:gd name="f211" fmla="*/ f155 1 251"/>
                <a:gd name="f212" fmla="*/ f156 1 240"/>
                <a:gd name="f213" fmla="*/ f157 1 251"/>
                <a:gd name="f214" fmla="*/ f158 1 240"/>
                <a:gd name="f215" fmla="*/ f159 1 240"/>
                <a:gd name="f216" fmla="*/ f160 1 240"/>
                <a:gd name="f217" fmla="*/ f161 1 251"/>
                <a:gd name="f218" fmla="*/ f162 1 240"/>
                <a:gd name="f219" fmla="*/ f163 1 240"/>
                <a:gd name="f220" fmla="*/ f164 1 251"/>
                <a:gd name="f221" fmla="*/ f165 1 240"/>
                <a:gd name="f222" fmla="*/ f166 1 251"/>
                <a:gd name="f223" fmla="*/ f167 1 240"/>
                <a:gd name="f224" fmla="*/ f168 1 251"/>
                <a:gd name="f225" fmla="*/ f169 1 240"/>
                <a:gd name="f226" fmla="*/ f170 1 251"/>
                <a:gd name="f227" fmla="*/ f171 1 240"/>
                <a:gd name="f228" fmla="*/ f172 1 251"/>
                <a:gd name="f229" fmla="*/ f173 1 240"/>
                <a:gd name="f230" fmla="*/ f174 1 240"/>
                <a:gd name="f231" fmla="*/ f175 1 240"/>
                <a:gd name="f232" fmla="*/ f176 1 251"/>
                <a:gd name="f233" fmla="*/ f177 1 240"/>
                <a:gd name="f234" fmla="*/ f178 1 251"/>
                <a:gd name="f235" fmla="*/ f179 1 240"/>
                <a:gd name="f236" fmla="*/ f180 1 251"/>
                <a:gd name="f237" fmla="*/ f181 1 240"/>
                <a:gd name="f238" fmla="*/ f182 1 251"/>
                <a:gd name="f239" fmla="*/ f183 1 240"/>
                <a:gd name="f240" fmla="*/ f184 1 251"/>
                <a:gd name="f241" fmla="*/ f185 1 240"/>
                <a:gd name="f242" fmla="*/ f186 1 251"/>
                <a:gd name="f243" fmla="*/ f187 1 251"/>
                <a:gd name="f244" fmla="*/ f188 1 240"/>
                <a:gd name="f245" fmla="*/ f189 1 251"/>
                <a:gd name="f246" fmla="*/ f190 1 240"/>
                <a:gd name="f247" fmla="*/ f191 1 251"/>
                <a:gd name="f248" fmla="*/ f192 1 251"/>
                <a:gd name="f249" fmla="*/ f193 1 240"/>
                <a:gd name="f250" fmla="*/ f194 1 251"/>
                <a:gd name="f251" fmla="*/ f195 1 240"/>
                <a:gd name="f252" fmla="*/ f196 1 251"/>
                <a:gd name="f253" fmla="*/ f197 1 251"/>
                <a:gd name="f254" fmla="*/ f198 1 240"/>
                <a:gd name="f255" fmla="*/ f199 1 251"/>
                <a:gd name="f256" fmla="*/ f200 1 240"/>
                <a:gd name="f257" fmla="*/ f201 1 251"/>
                <a:gd name="f258" fmla="*/ f202 1 251"/>
                <a:gd name="f259" fmla="*/ f203 1 240"/>
                <a:gd name="f260" fmla="*/ f204 1 251"/>
                <a:gd name="f261" fmla="*/ 0 1 f148"/>
                <a:gd name="f262" fmla="*/ f142 1 f148"/>
                <a:gd name="f263" fmla="*/ 0 1 f149"/>
                <a:gd name="f264" fmla="*/ f143 1 f149"/>
                <a:gd name="f265" fmla="*/ f206 1 f148"/>
                <a:gd name="f266" fmla="*/ f207 1 f149"/>
                <a:gd name="f267" fmla="*/ f208 1 f148"/>
                <a:gd name="f268" fmla="*/ f209 1 f149"/>
                <a:gd name="f269" fmla="*/ f210 1 f148"/>
                <a:gd name="f270" fmla="*/ f211 1 f149"/>
                <a:gd name="f271" fmla="*/ f212 1 f148"/>
                <a:gd name="f272" fmla="*/ f213 1 f149"/>
                <a:gd name="f273" fmla="*/ f214 1 f148"/>
                <a:gd name="f274" fmla="*/ f215 1 f148"/>
                <a:gd name="f275" fmla="*/ f216 1 f148"/>
                <a:gd name="f276" fmla="*/ f217 1 f149"/>
                <a:gd name="f277" fmla="*/ f218 1 f148"/>
                <a:gd name="f278" fmla="*/ f219 1 f148"/>
                <a:gd name="f279" fmla="*/ f220 1 f149"/>
                <a:gd name="f280" fmla="*/ f221 1 f148"/>
                <a:gd name="f281" fmla="*/ f222 1 f149"/>
                <a:gd name="f282" fmla="*/ f223 1 f148"/>
                <a:gd name="f283" fmla="*/ f224 1 f149"/>
                <a:gd name="f284" fmla="*/ f225 1 f148"/>
                <a:gd name="f285" fmla="*/ f226 1 f149"/>
                <a:gd name="f286" fmla="*/ f227 1 f148"/>
                <a:gd name="f287" fmla="*/ f228 1 f149"/>
                <a:gd name="f288" fmla="*/ f229 1 f148"/>
                <a:gd name="f289" fmla="*/ f230 1 f148"/>
                <a:gd name="f290" fmla="*/ f231 1 f148"/>
                <a:gd name="f291" fmla="*/ f232 1 f149"/>
                <a:gd name="f292" fmla="*/ f233 1 f148"/>
                <a:gd name="f293" fmla="*/ f234 1 f149"/>
                <a:gd name="f294" fmla="*/ f235 1 f148"/>
                <a:gd name="f295" fmla="*/ f236 1 f149"/>
                <a:gd name="f296" fmla="*/ f237 1 f148"/>
                <a:gd name="f297" fmla="*/ f238 1 f149"/>
                <a:gd name="f298" fmla="*/ f239 1 f148"/>
                <a:gd name="f299" fmla="*/ f240 1 f149"/>
                <a:gd name="f300" fmla="*/ f241 1 f148"/>
                <a:gd name="f301" fmla="*/ f242 1 f149"/>
                <a:gd name="f302" fmla="*/ f243 1 f149"/>
                <a:gd name="f303" fmla="*/ f244 1 f148"/>
                <a:gd name="f304" fmla="*/ f245 1 f149"/>
                <a:gd name="f305" fmla="*/ f246 1 f148"/>
                <a:gd name="f306" fmla="*/ f247 1 f149"/>
                <a:gd name="f307" fmla="*/ f248 1 f149"/>
                <a:gd name="f308" fmla="*/ f249 1 f148"/>
                <a:gd name="f309" fmla="*/ f250 1 f149"/>
                <a:gd name="f310" fmla="*/ f251 1 f148"/>
                <a:gd name="f311" fmla="*/ f252 1 f149"/>
                <a:gd name="f312" fmla="*/ f253 1 f149"/>
                <a:gd name="f313" fmla="*/ f254 1 f148"/>
                <a:gd name="f314" fmla="*/ f255 1 f149"/>
                <a:gd name="f315" fmla="*/ f256 1 f148"/>
                <a:gd name="f316" fmla="*/ f257 1 f149"/>
                <a:gd name="f317" fmla="*/ f258 1 f149"/>
                <a:gd name="f318" fmla="*/ f259 1 f148"/>
                <a:gd name="f319" fmla="*/ f260 1 f149"/>
                <a:gd name="f320" fmla="*/ f261 f139 1"/>
                <a:gd name="f321" fmla="*/ f262 f139 1"/>
                <a:gd name="f322" fmla="*/ f264 f140 1"/>
                <a:gd name="f323" fmla="*/ f263 f140 1"/>
                <a:gd name="f324" fmla="*/ f265 f139 1"/>
                <a:gd name="f325" fmla="*/ f266 f140 1"/>
                <a:gd name="f326" fmla="*/ f267 f139 1"/>
                <a:gd name="f327" fmla="*/ f268 f140 1"/>
                <a:gd name="f328" fmla="*/ f269 f139 1"/>
                <a:gd name="f329" fmla="*/ f270 f140 1"/>
                <a:gd name="f330" fmla="*/ f271 f139 1"/>
                <a:gd name="f331" fmla="*/ f272 f140 1"/>
                <a:gd name="f332" fmla="*/ f273 f139 1"/>
                <a:gd name="f333" fmla="*/ f274 f139 1"/>
                <a:gd name="f334" fmla="*/ f275 f139 1"/>
                <a:gd name="f335" fmla="*/ f276 f140 1"/>
                <a:gd name="f336" fmla="*/ f277 f139 1"/>
                <a:gd name="f337" fmla="*/ f278 f139 1"/>
                <a:gd name="f338" fmla="*/ f279 f140 1"/>
                <a:gd name="f339" fmla="*/ f280 f139 1"/>
                <a:gd name="f340" fmla="*/ f281 f140 1"/>
                <a:gd name="f341" fmla="*/ f282 f139 1"/>
                <a:gd name="f342" fmla="*/ f283 f140 1"/>
                <a:gd name="f343" fmla="*/ f284 f139 1"/>
                <a:gd name="f344" fmla="*/ f285 f140 1"/>
                <a:gd name="f345" fmla="*/ f286 f139 1"/>
                <a:gd name="f346" fmla="*/ f287 f140 1"/>
                <a:gd name="f347" fmla="*/ f288 f139 1"/>
                <a:gd name="f348" fmla="*/ f289 f139 1"/>
                <a:gd name="f349" fmla="*/ f290 f139 1"/>
                <a:gd name="f350" fmla="*/ f291 f140 1"/>
                <a:gd name="f351" fmla="*/ f292 f139 1"/>
                <a:gd name="f352" fmla="*/ f293 f140 1"/>
                <a:gd name="f353" fmla="*/ f294 f139 1"/>
                <a:gd name="f354" fmla="*/ f295 f140 1"/>
                <a:gd name="f355" fmla="*/ f296 f139 1"/>
                <a:gd name="f356" fmla="*/ f297 f140 1"/>
                <a:gd name="f357" fmla="*/ f298 f139 1"/>
                <a:gd name="f358" fmla="*/ f299 f140 1"/>
                <a:gd name="f359" fmla="*/ f300 f139 1"/>
                <a:gd name="f360" fmla="*/ f301 f140 1"/>
                <a:gd name="f361" fmla="*/ f302 f140 1"/>
                <a:gd name="f362" fmla="*/ f303 f139 1"/>
                <a:gd name="f363" fmla="*/ f304 f140 1"/>
                <a:gd name="f364" fmla="*/ f305 f139 1"/>
                <a:gd name="f365" fmla="*/ f306 f140 1"/>
                <a:gd name="f366" fmla="*/ f307 f140 1"/>
                <a:gd name="f367" fmla="*/ f308 f139 1"/>
                <a:gd name="f368" fmla="*/ f309 f140 1"/>
                <a:gd name="f369" fmla="*/ f310 f139 1"/>
                <a:gd name="f370" fmla="*/ f311 f140 1"/>
                <a:gd name="f371" fmla="*/ f312 f140 1"/>
                <a:gd name="f372" fmla="*/ f313 f139 1"/>
                <a:gd name="f373" fmla="*/ f314 f140 1"/>
                <a:gd name="f374" fmla="*/ f315 f139 1"/>
                <a:gd name="f375" fmla="*/ f316 f140 1"/>
                <a:gd name="f376" fmla="*/ f317 f140 1"/>
                <a:gd name="f377" fmla="*/ f318 f139 1"/>
                <a:gd name="f378" fmla="*/ f319 f1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5">
                  <a:pos x="f324" y="f325"/>
                </a:cxn>
                <a:cxn ang="f205">
                  <a:pos x="f326" y="f327"/>
                </a:cxn>
                <a:cxn ang="f205">
                  <a:pos x="f328" y="f329"/>
                </a:cxn>
                <a:cxn ang="f205">
                  <a:pos x="f330" y="f331"/>
                </a:cxn>
                <a:cxn ang="f205">
                  <a:pos x="f332" y="f329"/>
                </a:cxn>
                <a:cxn ang="f205">
                  <a:pos x="f333" y="f327"/>
                </a:cxn>
                <a:cxn ang="f205">
                  <a:pos x="f334" y="f335"/>
                </a:cxn>
                <a:cxn ang="f205">
                  <a:pos x="f336" y="f325"/>
                </a:cxn>
                <a:cxn ang="f205">
                  <a:pos x="f337" y="f338"/>
                </a:cxn>
                <a:cxn ang="f205">
                  <a:pos x="f339" y="f340"/>
                </a:cxn>
                <a:cxn ang="f205">
                  <a:pos x="f341" y="f342"/>
                </a:cxn>
                <a:cxn ang="f205">
                  <a:pos x="f343" y="f344"/>
                </a:cxn>
                <a:cxn ang="f205">
                  <a:pos x="f345" y="f346"/>
                </a:cxn>
                <a:cxn ang="f205">
                  <a:pos x="f347" y="f346"/>
                </a:cxn>
                <a:cxn ang="f205">
                  <a:pos x="f348" y="f346"/>
                </a:cxn>
                <a:cxn ang="f205">
                  <a:pos x="f349" y="f350"/>
                </a:cxn>
                <a:cxn ang="f205">
                  <a:pos x="f351" y="f352"/>
                </a:cxn>
                <a:cxn ang="f205">
                  <a:pos x="f353" y="f354"/>
                </a:cxn>
                <a:cxn ang="f205">
                  <a:pos x="f324" y="f325"/>
                </a:cxn>
                <a:cxn ang="f205">
                  <a:pos x="f355" y="f356"/>
                </a:cxn>
                <a:cxn ang="f205">
                  <a:pos x="f357" y="f358"/>
                </a:cxn>
                <a:cxn ang="f205">
                  <a:pos x="f359" y="f360"/>
                </a:cxn>
                <a:cxn ang="f205">
                  <a:pos x="f345" y="f361"/>
                </a:cxn>
                <a:cxn ang="f205">
                  <a:pos x="f355" y="f356"/>
                </a:cxn>
                <a:cxn ang="f205">
                  <a:pos x="f362" y="f363"/>
                </a:cxn>
                <a:cxn ang="f205">
                  <a:pos x="f364" y="f365"/>
                </a:cxn>
                <a:cxn ang="f205">
                  <a:pos x="f330" y="f366"/>
                </a:cxn>
                <a:cxn ang="f205">
                  <a:pos x="f362" y="f363"/>
                </a:cxn>
                <a:cxn ang="f205">
                  <a:pos x="f367" y="f368"/>
                </a:cxn>
                <a:cxn ang="f205">
                  <a:pos x="f369" y="f370"/>
                </a:cxn>
                <a:cxn ang="f205">
                  <a:pos x="f330" y="f371"/>
                </a:cxn>
                <a:cxn ang="f205">
                  <a:pos x="f372" y="f373"/>
                </a:cxn>
                <a:cxn ang="f205">
                  <a:pos x="f367" y="f368"/>
                </a:cxn>
                <a:cxn ang="f205">
                  <a:pos x="f374" y="f375"/>
                </a:cxn>
                <a:cxn ang="f205">
                  <a:pos x="f374" y="f376"/>
                </a:cxn>
                <a:cxn ang="f205">
                  <a:pos x="f377" y="f378"/>
                </a:cxn>
                <a:cxn ang="f205">
                  <a:pos x="f374" y="f375"/>
                </a:cxn>
              </a:cxnLst>
              <a:rect l="f320" t="f323" r="f321" b="f322"/>
              <a:pathLst>
                <a:path w="240" h="251">
                  <a:moveTo>
                    <a:pt x="f8" y="f9"/>
                  </a:moveTo>
                  <a:cubicBezTo>
                    <a:pt x="f10" y="f11"/>
                    <a:pt x="f12" y="f13"/>
                    <a:pt x="f14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19" y="f21"/>
                    <a:pt x="f11" y="f7"/>
                    <a:pt x="f22" y="f23"/>
                  </a:cubicBezTo>
                  <a:cubicBezTo>
                    <a:pt x="f24" y="f25"/>
                    <a:pt x="f26" y="f27"/>
                    <a:pt x="f28" y="f20"/>
                  </a:cubicBezTo>
                  <a:cubicBezTo>
                    <a:pt x="f29" y="f30"/>
                    <a:pt x="f31" y="f32"/>
                    <a:pt x="f33" y="f14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9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34"/>
                    <a:pt x="f60" y="f61"/>
                  </a:cubicBezTo>
                  <a:cubicBezTo>
                    <a:pt x="f5" y="f62"/>
                    <a:pt x="f5" y="f63"/>
                    <a:pt x="f64" y="f65"/>
                  </a:cubicBezTo>
                  <a:cubicBezTo>
                    <a:pt x="f57" y="f66"/>
                    <a:pt x="f67" y="f5"/>
                    <a:pt x="f68" y="f69"/>
                  </a:cubicBezTo>
                  <a:cubicBezTo>
                    <a:pt x="f70" y="f71"/>
                    <a:pt x="f72" y="f64"/>
                    <a:pt x="f73" y="f69"/>
                  </a:cubicBezTo>
                  <a:cubicBezTo>
                    <a:pt x="f74" y="f64"/>
                    <a:pt x="f43" y="f71"/>
                    <a:pt x="f75" y="f69"/>
                  </a:cubicBezTo>
                  <a:cubicBezTo>
                    <a:pt x="f76" y="f71"/>
                    <a:pt x="f77" y="f71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6" y="f40"/>
                    <a:pt x="f86" y="f87"/>
                    <a:pt x="f88" y="f89"/>
                  </a:cubicBezTo>
                  <a:cubicBezTo>
                    <a:pt x="f90" y="f91"/>
                    <a:pt x="f92" y="f93"/>
                    <a:pt x="f8" y="f9"/>
                  </a:cubicBezTo>
                  <a:close/>
                  <a:moveTo>
                    <a:pt x="f87" y="f94"/>
                  </a:moveTo>
                  <a:cubicBezTo>
                    <a:pt x="f95" y="f94"/>
                    <a:pt x="f96" y="f97"/>
                    <a:pt x="f47" y="f98"/>
                  </a:cubicBezTo>
                  <a:cubicBezTo>
                    <a:pt x="f99" y="f100"/>
                    <a:pt x="f99" y="f101"/>
                    <a:pt x="f102" y="f103"/>
                  </a:cubicBezTo>
                  <a:cubicBezTo>
                    <a:pt x="f96" y="f104"/>
                    <a:pt x="f38" y="f48"/>
                    <a:pt x="f68" y="f105"/>
                  </a:cubicBezTo>
                  <a:cubicBezTo>
                    <a:pt x="f102" y="f91"/>
                    <a:pt x="f106" y="f107"/>
                    <a:pt x="f87" y="f94"/>
                  </a:cubicBezTo>
                  <a:close/>
                  <a:moveTo>
                    <a:pt x="f108" y="f10"/>
                  </a:moveTo>
                  <a:cubicBezTo>
                    <a:pt x="f109" y="f10"/>
                    <a:pt x="f91" y="f110"/>
                    <a:pt x="f111" y="f112"/>
                  </a:cubicBezTo>
                  <a:cubicBezTo>
                    <a:pt x="f113" y="f114"/>
                    <a:pt x="f115" y="f116"/>
                    <a:pt x="f22" y="f117"/>
                  </a:cubicBezTo>
                  <a:cubicBezTo>
                    <a:pt x="f118" y="f119"/>
                    <a:pt x="f118" y="f120"/>
                    <a:pt x="f108" y="f10"/>
                  </a:cubicBezTo>
                  <a:close/>
                  <a:moveTo>
                    <a:pt x="f121" y="f76"/>
                  </a:moveTo>
                  <a:cubicBezTo>
                    <a:pt x="f122" y="f123"/>
                    <a:pt x="f124" y="f125"/>
                    <a:pt x="f115" y="f126"/>
                  </a:cubicBezTo>
                  <a:cubicBezTo>
                    <a:pt x="f115" y="f127"/>
                    <a:pt x="f105" y="f9"/>
                    <a:pt x="f22" y="f128"/>
                  </a:cubicBezTo>
                  <a:cubicBezTo>
                    <a:pt x="f115" y="f93"/>
                    <a:pt x="f129" y="f130"/>
                    <a:pt x="f113" y="f131"/>
                  </a:cubicBezTo>
                  <a:cubicBezTo>
                    <a:pt x="f113" y="f132"/>
                    <a:pt x="f133" y="f37"/>
                    <a:pt x="f121" y="f76"/>
                  </a:cubicBezTo>
                  <a:close/>
                  <a:moveTo>
                    <a:pt x="f134" y="f107"/>
                  </a:moveTo>
                  <a:cubicBezTo>
                    <a:pt x="f93" y="f97"/>
                    <a:pt x="f128" y="f135"/>
                    <a:pt x="f134" y="f136"/>
                  </a:cubicBezTo>
                  <a:cubicBezTo>
                    <a:pt x="f121" y="f136"/>
                    <a:pt x="f122" y="f62"/>
                    <a:pt x="f122" y="f137"/>
                  </a:cubicBezTo>
                  <a:cubicBezTo>
                    <a:pt x="f122" y="f58"/>
                    <a:pt x="f121" y="f107"/>
                    <a:pt x="f134" y="f10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6D606AA3-0FE9-C708-6EDD-6813DC4CDFCD}"/>
                </a:ext>
              </a:extLst>
            </p:cNvPr>
            <p:cNvSpPr/>
            <p:nvPr/>
          </p:nvSpPr>
          <p:spPr>
            <a:xfrm>
              <a:off x="1198558" y="3294061"/>
              <a:ext cx="179386" cy="15874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5"/>
                <a:gd name="f7" fmla="val 94"/>
                <a:gd name="f8" fmla="val 80"/>
                <a:gd name="f9" fmla="val 25"/>
                <a:gd name="f10" fmla="val 78"/>
                <a:gd name="f11" fmla="val 29"/>
                <a:gd name="f12" fmla="val 77"/>
                <a:gd name="f13" fmla="val 33"/>
                <a:gd name="f14" fmla="val 70"/>
                <a:gd name="f15" fmla="val 68"/>
                <a:gd name="f16" fmla="val 63"/>
                <a:gd name="f17" fmla="val 37"/>
                <a:gd name="f18" fmla="val 39"/>
                <a:gd name="f19" fmla="val 44"/>
                <a:gd name="f20" fmla="val 64"/>
                <a:gd name="f21" fmla="val 49"/>
                <a:gd name="f22" fmla="val 52"/>
                <a:gd name="f23" fmla="val 72"/>
                <a:gd name="f24" fmla="val 57"/>
                <a:gd name="f25" fmla="val 79"/>
                <a:gd name="f26" fmla="val 85"/>
                <a:gd name="f27" fmla="val 53"/>
                <a:gd name="f28" fmla="val 92"/>
                <a:gd name="f29" fmla="val 42"/>
                <a:gd name="f30" fmla="val 34"/>
                <a:gd name="f31" fmla="val 17"/>
                <a:gd name="f32" fmla="val 71"/>
                <a:gd name="f33" fmla="val 8"/>
                <a:gd name="f34" fmla="val 55"/>
                <a:gd name="f35" fmla="val 16"/>
                <a:gd name="f36" fmla="val 51"/>
                <a:gd name="f37" fmla="val 19"/>
                <a:gd name="f38" fmla="val 47"/>
                <a:gd name="f39" fmla="val 22"/>
                <a:gd name="f40" fmla="val 26"/>
                <a:gd name="f41" fmla="val 35"/>
                <a:gd name="f42" fmla="val 43"/>
                <a:gd name="f43" fmla="val 30"/>
                <a:gd name="f44" fmla="val 59"/>
                <a:gd name="f45" fmla="val 66"/>
                <a:gd name="f46" fmla="val 73"/>
                <a:gd name="f47" fmla="val 84"/>
                <a:gd name="f48" fmla="val 40"/>
                <a:gd name="f49" fmla="val 90"/>
                <a:gd name="f50" fmla="val 93"/>
                <a:gd name="f51" fmla="val 89"/>
                <a:gd name="f52" fmla="val 14"/>
                <a:gd name="f53" fmla="val 3"/>
                <a:gd name="f54" fmla="val 54"/>
                <a:gd name="f55" fmla="val 31"/>
                <a:gd name="f56" fmla="val 6"/>
                <a:gd name="f57" fmla="val 28"/>
                <a:gd name="f58" fmla="val 13"/>
                <a:gd name="f59" fmla="val 23"/>
                <a:gd name="f60" fmla="val 20"/>
                <a:gd name="f61" fmla="val 36"/>
                <a:gd name="f62" fmla="val 21"/>
                <a:gd name="f63" fmla="val 27"/>
                <a:gd name="f64" fmla="val 45"/>
                <a:gd name="f65" fmla="val 61"/>
                <a:gd name="f66" fmla="val 4"/>
                <a:gd name="f67" fmla="val 7"/>
                <a:gd name="f68" fmla="val 102"/>
                <a:gd name="f69" fmla="val 18"/>
                <a:gd name="f70" fmla="val 104"/>
                <a:gd name="f71" fmla="val 101"/>
                <a:gd name="f72" fmla="val 91"/>
                <a:gd name="f73" fmla="val 62"/>
                <a:gd name="f74" fmla="val 82"/>
                <a:gd name="f75" fmla="val 56"/>
                <a:gd name="f76" fmla="val 48"/>
                <a:gd name="f77" fmla="val 32"/>
                <a:gd name="f78" fmla="val 69"/>
                <a:gd name="f79" fmla="+- 0 0 -90"/>
                <a:gd name="f80" fmla="*/ f3 1 105"/>
                <a:gd name="f81" fmla="*/ f4 1 94"/>
                <a:gd name="f82" fmla="val f5"/>
                <a:gd name="f83" fmla="val f6"/>
                <a:gd name="f84" fmla="val f7"/>
                <a:gd name="f85" fmla="*/ f79 f0 1"/>
                <a:gd name="f86" fmla="+- f84 0 f82"/>
                <a:gd name="f87" fmla="+- f83 0 f82"/>
                <a:gd name="f88" fmla="*/ f85 1 f2"/>
                <a:gd name="f89" fmla="*/ f87 1 105"/>
                <a:gd name="f90" fmla="*/ f86 1 94"/>
                <a:gd name="f91" fmla="*/ 80 f87 1"/>
                <a:gd name="f92" fmla="*/ 25 f86 1"/>
                <a:gd name="f93" fmla="*/ 70 f87 1"/>
                <a:gd name="f94" fmla="*/ 33 f86 1"/>
                <a:gd name="f95" fmla="*/ 63 f87 1"/>
                <a:gd name="f96" fmla="*/ 39 f86 1"/>
                <a:gd name="f97" fmla="*/ 68 f87 1"/>
                <a:gd name="f98" fmla="*/ 52 f86 1"/>
                <a:gd name="f99" fmla="*/ 85 f87 1"/>
                <a:gd name="f100" fmla="*/ 53 f86 1"/>
                <a:gd name="f101" fmla="*/ 94 f87 1"/>
                <a:gd name="f102" fmla="*/ 34 f86 1"/>
                <a:gd name="f103" fmla="*/ 55 f87 1"/>
                <a:gd name="f104" fmla="*/ 16 f86 1"/>
                <a:gd name="f105" fmla="*/ 44 f87 1"/>
                <a:gd name="f106" fmla="*/ 26 f86 1"/>
                <a:gd name="f107" fmla="*/ 30 f87 1"/>
                <a:gd name="f108" fmla="*/ 51 f86 1"/>
                <a:gd name="f109" fmla="*/ 73 f86 1"/>
                <a:gd name="f110" fmla="*/ 40 f87 1"/>
                <a:gd name="f111" fmla="*/ 90 f86 1"/>
                <a:gd name="f112" fmla="*/ 89 f86 1"/>
                <a:gd name="f113" fmla="*/ 0 f87 1"/>
                <a:gd name="f114" fmla="*/ 31 f86 1"/>
                <a:gd name="f115" fmla="*/ 19 f87 1"/>
                <a:gd name="f116" fmla="*/ 23 f86 1"/>
                <a:gd name="f117" fmla="*/ 20 f87 1"/>
                <a:gd name="f118" fmla="*/ 43 f86 1"/>
                <a:gd name="f119" fmla="*/ 22 f87 1"/>
                <a:gd name="f120" fmla="*/ 36 f87 1"/>
                <a:gd name="f121" fmla="*/ 20 f86 1"/>
                <a:gd name="f122" fmla="*/ 77 f87 1"/>
                <a:gd name="f123" fmla="*/ 4 f86 1"/>
                <a:gd name="f124" fmla="*/ 104 f87 1"/>
                <a:gd name="f125" fmla="*/ 91 f87 1"/>
                <a:gd name="f126" fmla="*/ 62 f86 1"/>
                <a:gd name="f127" fmla="*/ 62 f87 1"/>
                <a:gd name="f128" fmla="*/ 54 f87 1"/>
                <a:gd name="f129" fmla="*/ 32 f86 1"/>
                <a:gd name="f130" fmla="+- f88 0 f1"/>
                <a:gd name="f131" fmla="*/ f91 1 105"/>
                <a:gd name="f132" fmla="*/ f92 1 94"/>
                <a:gd name="f133" fmla="*/ f93 1 105"/>
                <a:gd name="f134" fmla="*/ f94 1 94"/>
                <a:gd name="f135" fmla="*/ f95 1 105"/>
                <a:gd name="f136" fmla="*/ f96 1 94"/>
                <a:gd name="f137" fmla="*/ f97 1 105"/>
                <a:gd name="f138" fmla="*/ f98 1 94"/>
                <a:gd name="f139" fmla="*/ f99 1 105"/>
                <a:gd name="f140" fmla="*/ f100 1 94"/>
                <a:gd name="f141" fmla="*/ f101 1 105"/>
                <a:gd name="f142" fmla="*/ f102 1 94"/>
                <a:gd name="f143" fmla="*/ f103 1 105"/>
                <a:gd name="f144" fmla="*/ f104 1 94"/>
                <a:gd name="f145" fmla="*/ f105 1 105"/>
                <a:gd name="f146" fmla="*/ f106 1 94"/>
                <a:gd name="f147" fmla="*/ f107 1 105"/>
                <a:gd name="f148" fmla="*/ f108 1 94"/>
                <a:gd name="f149" fmla="*/ f109 1 94"/>
                <a:gd name="f150" fmla="*/ f110 1 105"/>
                <a:gd name="f151" fmla="*/ f111 1 94"/>
                <a:gd name="f152" fmla="*/ f112 1 94"/>
                <a:gd name="f153" fmla="*/ f113 1 105"/>
                <a:gd name="f154" fmla="*/ f114 1 94"/>
                <a:gd name="f155" fmla="*/ f115 1 105"/>
                <a:gd name="f156" fmla="*/ f116 1 94"/>
                <a:gd name="f157" fmla="*/ f117 1 105"/>
                <a:gd name="f158" fmla="*/ f118 1 94"/>
                <a:gd name="f159" fmla="*/ f119 1 105"/>
                <a:gd name="f160" fmla="*/ f120 1 105"/>
                <a:gd name="f161" fmla="*/ f121 1 94"/>
                <a:gd name="f162" fmla="*/ f122 1 105"/>
                <a:gd name="f163" fmla="*/ f123 1 94"/>
                <a:gd name="f164" fmla="*/ f124 1 105"/>
                <a:gd name="f165" fmla="*/ f125 1 105"/>
                <a:gd name="f166" fmla="*/ f126 1 94"/>
                <a:gd name="f167" fmla="*/ f127 1 105"/>
                <a:gd name="f168" fmla="*/ f128 1 105"/>
                <a:gd name="f169" fmla="*/ f129 1 94"/>
                <a:gd name="f170" fmla="*/ 0 1 f89"/>
                <a:gd name="f171" fmla="*/ f83 1 f89"/>
                <a:gd name="f172" fmla="*/ 0 1 f90"/>
                <a:gd name="f173" fmla="*/ f84 1 f90"/>
                <a:gd name="f174" fmla="*/ f131 1 f89"/>
                <a:gd name="f175" fmla="*/ f132 1 f90"/>
                <a:gd name="f176" fmla="*/ f133 1 f89"/>
                <a:gd name="f177" fmla="*/ f134 1 f90"/>
                <a:gd name="f178" fmla="*/ f135 1 f89"/>
                <a:gd name="f179" fmla="*/ f136 1 f90"/>
                <a:gd name="f180" fmla="*/ f137 1 f89"/>
                <a:gd name="f181" fmla="*/ f138 1 f90"/>
                <a:gd name="f182" fmla="*/ f139 1 f89"/>
                <a:gd name="f183" fmla="*/ f140 1 f90"/>
                <a:gd name="f184" fmla="*/ f141 1 f89"/>
                <a:gd name="f185" fmla="*/ f142 1 f90"/>
                <a:gd name="f186" fmla="*/ f143 1 f89"/>
                <a:gd name="f187" fmla="*/ f144 1 f90"/>
                <a:gd name="f188" fmla="*/ f145 1 f89"/>
                <a:gd name="f189" fmla="*/ f146 1 f90"/>
                <a:gd name="f190" fmla="*/ f147 1 f89"/>
                <a:gd name="f191" fmla="*/ f148 1 f90"/>
                <a:gd name="f192" fmla="*/ f149 1 f90"/>
                <a:gd name="f193" fmla="*/ f150 1 f89"/>
                <a:gd name="f194" fmla="*/ f151 1 f90"/>
                <a:gd name="f195" fmla="*/ f152 1 f90"/>
                <a:gd name="f196" fmla="*/ f153 1 f89"/>
                <a:gd name="f197" fmla="*/ f154 1 f90"/>
                <a:gd name="f198" fmla="*/ f155 1 f89"/>
                <a:gd name="f199" fmla="*/ f156 1 f90"/>
                <a:gd name="f200" fmla="*/ f157 1 f89"/>
                <a:gd name="f201" fmla="*/ f158 1 f90"/>
                <a:gd name="f202" fmla="*/ f159 1 f89"/>
                <a:gd name="f203" fmla="*/ f160 1 f89"/>
                <a:gd name="f204" fmla="*/ f161 1 f90"/>
                <a:gd name="f205" fmla="*/ f162 1 f89"/>
                <a:gd name="f206" fmla="*/ f163 1 f90"/>
                <a:gd name="f207" fmla="*/ f164 1 f89"/>
                <a:gd name="f208" fmla="*/ f165 1 f89"/>
                <a:gd name="f209" fmla="*/ f166 1 f90"/>
                <a:gd name="f210" fmla="*/ f167 1 f89"/>
                <a:gd name="f211" fmla="*/ f168 1 f89"/>
                <a:gd name="f212" fmla="*/ f169 1 f90"/>
                <a:gd name="f213" fmla="*/ f170 f80 1"/>
                <a:gd name="f214" fmla="*/ f171 f80 1"/>
                <a:gd name="f215" fmla="*/ f173 f81 1"/>
                <a:gd name="f216" fmla="*/ f172 f81 1"/>
                <a:gd name="f217" fmla="*/ f174 f80 1"/>
                <a:gd name="f218" fmla="*/ f175 f81 1"/>
                <a:gd name="f219" fmla="*/ f176 f80 1"/>
                <a:gd name="f220" fmla="*/ f177 f81 1"/>
                <a:gd name="f221" fmla="*/ f178 f80 1"/>
                <a:gd name="f222" fmla="*/ f179 f81 1"/>
                <a:gd name="f223" fmla="*/ f180 f80 1"/>
                <a:gd name="f224" fmla="*/ f181 f81 1"/>
                <a:gd name="f225" fmla="*/ f182 f80 1"/>
                <a:gd name="f226" fmla="*/ f183 f81 1"/>
                <a:gd name="f227" fmla="*/ f184 f80 1"/>
                <a:gd name="f228" fmla="*/ f185 f81 1"/>
                <a:gd name="f229" fmla="*/ f186 f80 1"/>
                <a:gd name="f230" fmla="*/ f187 f81 1"/>
                <a:gd name="f231" fmla="*/ f188 f80 1"/>
                <a:gd name="f232" fmla="*/ f189 f81 1"/>
                <a:gd name="f233" fmla="*/ f190 f80 1"/>
                <a:gd name="f234" fmla="*/ f191 f81 1"/>
                <a:gd name="f235" fmla="*/ f192 f81 1"/>
                <a:gd name="f236" fmla="*/ f193 f80 1"/>
                <a:gd name="f237" fmla="*/ f194 f81 1"/>
                <a:gd name="f238" fmla="*/ f195 f81 1"/>
                <a:gd name="f239" fmla="*/ f196 f80 1"/>
                <a:gd name="f240" fmla="*/ f197 f81 1"/>
                <a:gd name="f241" fmla="*/ f198 f80 1"/>
                <a:gd name="f242" fmla="*/ f199 f81 1"/>
                <a:gd name="f243" fmla="*/ f200 f80 1"/>
                <a:gd name="f244" fmla="*/ f201 f81 1"/>
                <a:gd name="f245" fmla="*/ f202 f80 1"/>
                <a:gd name="f246" fmla="*/ f203 f80 1"/>
                <a:gd name="f247" fmla="*/ f204 f81 1"/>
                <a:gd name="f248" fmla="*/ f205 f80 1"/>
                <a:gd name="f249" fmla="*/ f206 f81 1"/>
                <a:gd name="f250" fmla="*/ f207 f80 1"/>
                <a:gd name="f251" fmla="*/ f208 f80 1"/>
                <a:gd name="f252" fmla="*/ f209 f81 1"/>
                <a:gd name="f253" fmla="*/ f210 f80 1"/>
                <a:gd name="f254" fmla="*/ f211 f80 1"/>
                <a:gd name="f255" fmla="*/ f212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0">
                  <a:pos x="f217" y="f218"/>
                </a:cxn>
                <a:cxn ang="f130">
                  <a:pos x="f219" y="f220"/>
                </a:cxn>
                <a:cxn ang="f130">
                  <a:pos x="f221" y="f222"/>
                </a:cxn>
                <a:cxn ang="f130">
                  <a:pos x="f223" y="f224"/>
                </a:cxn>
                <a:cxn ang="f130">
                  <a:pos x="f225" y="f226"/>
                </a:cxn>
                <a:cxn ang="f130">
                  <a:pos x="f227" y="f228"/>
                </a:cxn>
                <a:cxn ang="f130">
                  <a:pos x="f229" y="f230"/>
                </a:cxn>
                <a:cxn ang="f130">
                  <a:pos x="f231" y="f232"/>
                </a:cxn>
                <a:cxn ang="f130">
                  <a:pos x="f233" y="f234"/>
                </a:cxn>
                <a:cxn ang="f130">
                  <a:pos x="f233" y="f235"/>
                </a:cxn>
                <a:cxn ang="f130">
                  <a:pos x="f236" y="f237"/>
                </a:cxn>
                <a:cxn ang="f130">
                  <a:pos x="f233" y="f238"/>
                </a:cxn>
                <a:cxn ang="f130">
                  <a:pos x="f239" y="f240"/>
                </a:cxn>
                <a:cxn ang="f130">
                  <a:pos x="f241" y="f242"/>
                </a:cxn>
                <a:cxn ang="f130">
                  <a:pos x="f243" y="f244"/>
                </a:cxn>
                <a:cxn ang="f130">
                  <a:pos x="f245" y="f244"/>
                </a:cxn>
                <a:cxn ang="f130">
                  <a:pos x="f246" y="f247"/>
                </a:cxn>
                <a:cxn ang="f130">
                  <a:pos x="f248" y="f249"/>
                </a:cxn>
                <a:cxn ang="f130">
                  <a:pos x="f250" y="f220"/>
                </a:cxn>
                <a:cxn ang="f130">
                  <a:pos x="f251" y="f252"/>
                </a:cxn>
                <a:cxn ang="f130">
                  <a:pos x="f253" y="f252"/>
                </a:cxn>
                <a:cxn ang="f130">
                  <a:pos x="f254" y="f255"/>
                </a:cxn>
                <a:cxn ang="f130">
                  <a:pos x="f217" y="f218"/>
                </a:cxn>
              </a:cxnLst>
              <a:rect l="f213" t="f216" r="f214" b="f215"/>
              <a:pathLst>
                <a:path w="105" h="94">
                  <a:moveTo>
                    <a:pt x="f8" y="f9"/>
                  </a:moveTo>
                  <a:cubicBezTo>
                    <a:pt x="f10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6" y="f18"/>
                  </a:cubicBezTo>
                  <a:cubicBezTo>
                    <a:pt x="f16" y="f19"/>
                    <a:pt x="f20" y="f21"/>
                    <a:pt x="f15" y="f22"/>
                  </a:cubicBezTo>
                  <a:cubicBezTo>
                    <a:pt x="f23" y="f24"/>
                    <a:pt x="f25" y="f24"/>
                    <a:pt x="f26" y="f27"/>
                  </a:cubicBezTo>
                  <a:cubicBezTo>
                    <a:pt x="f28" y="f21"/>
                    <a:pt x="f7" y="f29"/>
                    <a:pt x="f7" y="f30"/>
                  </a:cubicBezTo>
                  <a:cubicBezTo>
                    <a:pt x="f28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19" y="f40"/>
                  </a:cubicBezTo>
                  <a:cubicBezTo>
                    <a:pt x="f18" y="f30"/>
                    <a:pt x="f41" y="f42"/>
                    <a:pt x="f43" y="f36"/>
                  </a:cubicBezTo>
                  <a:cubicBezTo>
                    <a:pt x="f40" y="f44"/>
                    <a:pt x="f9" y="f45"/>
                    <a:pt x="f43" y="f46"/>
                  </a:cubicBezTo>
                  <a:cubicBezTo>
                    <a:pt x="f30" y="f25"/>
                    <a:pt x="f17" y="f47"/>
                    <a:pt x="f48" y="f49"/>
                  </a:cubicBezTo>
                  <a:cubicBezTo>
                    <a:pt x="f17" y="f7"/>
                    <a:pt x="f13" y="f50"/>
                    <a:pt x="f43" y="f51"/>
                  </a:cubicBezTo>
                  <a:cubicBezTo>
                    <a:pt x="f52" y="f46"/>
                    <a:pt x="f53" y="f54"/>
                    <a:pt x="f5" y="f55"/>
                  </a:cubicBezTo>
                  <a:cubicBezTo>
                    <a:pt x="f56" y="f57"/>
                    <a:pt x="f58" y="f9"/>
                    <a:pt x="f37" y="f59"/>
                  </a:cubicBezTo>
                  <a:cubicBezTo>
                    <a:pt x="f60" y="f43"/>
                    <a:pt x="f60" y="f61"/>
                    <a:pt x="f60" y="f42"/>
                  </a:cubicBezTo>
                  <a:cubicBezTo>
                    <a:pt x="f62" y="f42"/>
                    <a:pt x="f62" y="f42"/>
                    <a:pt x="f39" y="f42"/>
                  </a:cubicBezTo>
                  <a:cubicBezTo>
                    <a:pt x="f63" y="f41"/>
                    <a:pt x="f55" y="f63"/>
                    <a:pt x="f61" y="f60"/>
                  </a:cubicBezTo>
                  <a:cubicBezTo>
                    <a:pt x="f64" y="f56"/>
                    <a:pt x="f65" y="f5"/>
                    <a:pt x="f12" y="f66"/>
                  </a:cubicBezTo>
                  <a:cubicBezTo>
                    <a:pt x="f28" y="f67"/>
                    <a:pt x="f68" y="f69"/>
                    <a:pt x="f70" y="f13"/>
                  </a:cubicBezTo>
                  <a:cubicBezTo>
                    <a:pt x="f6" y="f64"/>
                    <a:pt x="f71" y="f34"/>
                    <a:pt x="f72" y="f73"/>
                  </a:cubicBezTo>
                  <a:cubicBezTo>
                    <a:pt x="f74" y="f15"/>
                    <a:pt x="f23" y="f15"/>
                    <a:pt x="f73" y="f73"/>
                  </a:cubicBezTo>
                  <a:cubicBezTo>
                    <a:pt x="f22" y="f75"/>
                    <a:pt x="f76" y="f29"/>
                    <a:pt x="f54" y="f77"/>
                  </a:cubicBezTo>
                  <a:cubicBezTo>
                    <a:pt x="f44" y="f39"/>
                    <a:pt x="f78" y="f3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1" name="Grupo 342">
            <a:extLst>
              <a:ext uri="{FF2B5EF4-FFF2-40B4-BE49-F238E27FC236}">
                <a16:creationId xmlns:a16="http://schemas.microsoft.com/office/drawing/2014/main" id="{1559573F-6981-E346-A764-0D2A91B6104A}"/>
              </a:ext>
            </a:extLst>
          </p:cNvPr>
          <p:cNvGrpSpPr/>
          <p:nvPr/>
        </p:nvGrpSpPr>
        <p:grpSpPr>
          <a:xfrm>
            <a:off x="107515" y="4376638"/>
            <a:ext cx="520475" cy="722018"/>
            <a:chOff x="107515" y="4376638"/>
            <a:chExt cx="520475" cy="722018"/>
          </a:xfrm>
        </p:grpSpPr>
        <p:sp>
          <p:nvSpPr>
            <p:cNvPr id="82" name="Freeform 4">
              <a:extLst>
                <a:ext uri="{FF2B5EF4-FFF2-40B4-BE49-F238E27FC236}">
                  <a16:creationId xmlns:a16="http://schemas.microsoft.com/office/drawing/2014/main" id="{02F06273-34EE-3774-229C-B7C6FC7DA272}"/>
                </a:ext>
              </a:extLst>
            </p:cNvPr>
            <p:cNvSpPr/>
            <p:nvPr/>
          </p:nvSpPr>
          <p:spPr>
            <a:xfrm>
              <a:off x="334816" y="4452295"/>
              <a:ext cx="293174" cy="64636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1"/>
                <a:gd name="f7" fmla="val 334"/>
                <a:gd name="f8" fmla="val 150"/>
                <a:gd name="f9" fmla="val 7"/>
                <a:gd name="f10" fmla="val 13"/>
                <a:gd name="f11" fmla="val 19"/>
                <a:gd name="f12" fmla="val 40"/>
                <a:gd name="f13" fmla="val 62"/>
                <a:gd name="f14" fmla="val 149"/>
                <a:gd name="f15" fmla="val 84"/>
                <a:gd name="f16" fmla="val 148"/>
                <a:gd name="f17" fmla="val 104"/>
                <a:gd name="f18" fmla="val 140"/>
                <a:gd name="f19" fmla="val 123"/>
                <a:gd name="f20" fmla="val 124"/>
                <a:gd name="f21" fmla="val 138"/>
                <a:gd name="f22" fmla="val 117"/>
                <a:gd name="f23" fmla="val 144"/>
                <a:gd name="f24" fmla="val 110"/>
                <a:gd name="f25" fmla="val 158"/>
                <a:gd name="f26" fmla="val 94"/>
                <a:gd name="f27" fmla="val 167"/>
                <a:gd name="f28" fmla="val 88"/>
                <a:gd name="f29" fmla="val 179"/>
                <a:gd name="f30" fmla="val 193"/>
                <a:gd name="f31" fmla="val 86"/>
                <a:gd name="f32" fmla="val 232"/>
                <a:gd name="f33" fmla="val 271"/>
                <a:gd name="f34" fmla="val 82"/>
                <a:gd name="f35" fmla="val 310"/>
                <a:gd name="f36" fmla="val 312"/>
                <a:gd name="f37" fmla="val 313"/>
                <a:gd name="f38" fmla="val 315"/>
                <a:gd name="f39" fmla="val 105"/>
                <a:gd name="f40" fmla="val 319"/>
                <a:gd name="f41" fmla="val 127"/>
                <a:gd name="f42" fmla="val 322"/>
                <a:gd name="f43" fmla="val 326"/>
                <a:gd name="f44" fmla="val 141"/>
                <a:gd name="f45" fmla="val 333"/>
                <a:gd name="f46" fmla="val 22"/>
                <a:gd name="f47" fmla="val 327"/>
                <a:gd name="f48" fmla="val 3"/>
                <a:gd name="f49" fmla="val 4"/>
                <a:gd name="f50" fmla="val 6"/>
                <a:gd name="f51" fmla="val 325"/>
                <a:gd name="f52" fmla="val 25"/>
                <a:gd name="f53" fmla="val 45"/>
                <a:gd name="f54" fmla="val 64"/>
                <a:gd name="f55" fmla="val 316"/>
                <a:gd name="f56" fmla="val 66"/>
                <a:gd name="f57" fmla="val 70"/>
                <a:gd name="f58" fmla="val 311"/>
                <a:gd name="f59" fmla="val 68"/>
                <a:gd name="f60" fmla="val 231"/>
                <a:gd name="f61" fmla="val 190"/>
                <a:gd name="f62" fmla="val 63"/>
                <a:gd name="f63" fmla="val 175"/>
                <a:gd name="f64" fmla="val 54"/>
                <a:gd name="f65" fmla="val 163"/>
                <a:gd name="f66" fmla="val 43"/>
                <a:gd name="f67" fmla="val 153"/>
                <a:gd name="f68" fmla="val 35"/>
                <a:gd name="f69" fmla="val 145"/>
                <a:gd name="f70" fmla="val 27"/>
                <a:gd name="f71" fmla="val 137"/>
                <a:gd name="f72" fmla="val 20"/>
                <a:gd name="f73" fmla="val 129"/>
                <a:gd name="f74" fmla="val 8"/>
                <a:gd name="f75" fmla="val 115"/>
                <a:gd name="f76" fmla="val 97"/>
                <a:gd name="f77" fmla="val 79"/>
                <a:gd name="f78" fmla="val 2"/>
                <a:gd name="f79" fmla="val 30"/>
                <a:gd name="f80" fmla="val 1"/>
                <a:gd name="f81" fmla="val 53"/>
                <a:gd name="f82" fmla="val 100"/>
                <a:gd name="f83" fmla="val 146"/>
                <a:gd name="f84" fmla="val 147"/>
                <a:gd name="f85" fmla="val 125"/>
                <a:gd name="f86" fmla="val 52"/>
                <a:gd name="f87" fmla="val 103"/>
                <a:gd name="f88" fmla="val 116"/>
                <a:gd name="f89" fmla="val 120"/>
                <a:gd name="f90" fmla="val 101"/>
                <a:gd name="f91" fmla="val 132"/>
                <a:gd name="f92" fmla="val 85"/>
                <a:gd name="f93" fmla="val 142"/>
                <a:gd name="f94" fmla="val 90"/>
                <a:gd name="f95" fmla="val 126"/>
                <a:gd name="f96" fmla="val 113"/>
                <a:gd name="f97" fmla="val 96"/>
                <a:gd name="f98" fmla="val 143"/>
                <a:gd name="f99" fmla="val 74"/>
                <a:gd name="f100" fmla="val 98"/>
                <a:gd name="f101" fmla="val 17"/>
                <a:gd name="f102" fmla="val 26"/>
                <a:gd name="f103" fmla="val 47"/>
                <a:gd name="f104" fmla="+- 0 0 -90"/>
                <a:gd name="f105" fmla="*/ f3 1 151"/>
                <a:gd name="f106" fmla="*/ f4 1 334"/>
                <a:gd name="f107" fmla="val f5"/>
                <a:gd name="f108" fmla="val f6"/>
                <a:gd name="f109" fmla="val f7"/>
                <a:gd name="f110" fmla="*/ f104 f0 1"/>
                <a:gd name="f111" fmla="+- f109 0 f107"/>
                <a:gd name="f112" fmla="+- f108 0 f107"/>
                <a:gd name="f113" fmla="*/ f110 1 f2"/>
                <a:gd name="f114" fmla="*/ f112 1 151"/>
                <a:gd name="f115" fmla="*/ f111 1 334"/>
                <a:gd name="f116" fmla="*/ 150 f112 1"/>
                <a:gd name="f117" fmla="*/ 0 f111 1"/>
                <a:gd name="f118" fmla="*/ 19 f111 1"/>
                <a:gd name="f119" fmla="*/ 149 f112 1"/>
                <a:gd name="f120" fmla="*/ 84 f111 1"/>
                <a:gd name="f121" fmla="*/ 124 f112 1"/>
                <a:gd name="f122" fmla="*/ 138 f111 1"/>
                <a:gd name="f123" fmla="*/ 104 f112 1"/>
                <a:gd name="f124" fmla="*/ 158 f111 1"/>
                <a:gd name="f125" fmla="*/ 88 f112 1"/>
                <a:gd name="f126" fmla="*/ 193 f111 1"/>
                <a:gd name="f127" fmla="*/ 82 f112 1"/>
                <a:gd name="f128" fmla="*/ 310 f111 1"/>
                <a:gd name="f129" fmla="*/ 315 f111 1"/>
                <a:gd name="f130" fmla="*/ 151 f112 1"/>
                <a:gd name="f131" fmla="*/ 326 f111 1"/>
                <a:gd name="f132" fmla="*/ 0 f112 1"/>
                <a:gd name="f133" fmla="*/ 327 f111 1"/>
                <a:gd name="f134" fmla="*/ 6 f112 1"/>
                <a:gd name="f135" fmla="*/ 325 f111 1"/>
                <a:gd name="f136" fmla="*/ 64 f112 1"/>
                <a:gd name="f137" fmla="*/ 316 f111 1"/>
                <a:gd name="f138" fmla="*/ 70 f112 1"/>
                <a:gd name="f139" fmla="*/ 311 f111 1"/>
                <a:gd name="f140" fmla="*/ 190 f111 1"/>
                <a:gd name="f141" fmla="*/ 43 f112 1"/>
                <a:gd name="f142" fmla="*/ 153 f111 1"/>
                <a:gd name="f143" fmla="*/ 20 f112 1"/>
                <a:gd name="f144" fmla="*/ 129 f111 1"/>
                <a:gd name="f145" fmla="*/ 3 f112 1"/>
                <a:gd name="f146" fmla="*/ 79 f111 1"/>
                <a:gd name="f147" fmla="*/ 1 f112 1"/>
                <a:gd name="f148" fmla="*/ 6 f111 1"/>
                <a:gd name="f149" fmla="*/ 7 f112 1"/>
                <a:gd name="f150" fmla="*/ 146 f112 1"/>
                <a:gd name="f151" fmla="*/ 125 f112 1"/>
                <a:gd name="f152" fmla="*/ 35 f111 1"/>
                <a:gd name="f153" fmla="*/ 101 f112 1"/>
                <a:gd name="f154" fmla="*/ 132 f111 1"/>
                <a:gd name="f155" fmla="*/ 79 f112 1"/>
                <a:gd name="f156" fmla="*/ 146 f111 1"/>
                <a:gd name="f157" fmla="*/ 115 f112 1"/>
                <a:gd name="f158" fmla="*/ 137 f111 1"/>
                <a:gd name="f159" fmla="*/ 141 f112 1"/>
                <a:gd name="f160" fmla="*/ 96 f111 1"/>
                <a:gd name="f161" fmla="*/ 144 f112 1"/>
                <a:gd name="f162" fmla="*/ 63 f111 1"/>
                <a:gd name="f163" fmla="*/ 8 f111 1"/>
                <a:gd name="f164" fmla="*/ 8 f112 1"/>
                <a:gd name="f165" fmla="+- f113 0 f1"/>
                <a:gd name="f166" fmla="*/ f116 1 151"/>
                <a:gd name="f167" fmla="*/ f117 1 334"/>
                <a:gd name="f168" fmla="*/ f118 1 334"/>
                <a:gd name="f169" fmla="*/ f119 1 151"/>
                <a:gd name="f170" fmla="*/ f120 1 334"/>
                <a:gd name="f171" fmla="*/ f121 1 151"/>
                <a:gd name="f172" fmla="*/ f122 1 334"/>
                <a:gd name="f173" fmla="*/ f123 1 151"/>
                <a:gd name="f174" fmla="*/ f124 1 334"/>
                <a:gd name="f175" fmla="*/ f125 1 151"/>
                <a:gd name="f176" fmla="*/ f126 1 334"/>
                <a:gd name="f177" fmla="*/ f127 1 151"/>
                <a:gd name="f178" fmla="*/ f128 1 334"/>
                <a:gd name="f179" fmla="*/ f129 1 334"/>
                <a:gd name="f180" fmla="*/ f130 1 151"/>
                <a:gd name="f181" fmla="*/ f131 1 334"/>
                <a:gd name="f182" fmla="*/ f132 1 151"/>
                <a:gd name="f183" fmla="*/ f133 1 334"/>
                <a:gd name="f184" fmla="*/ f134 1 151"/>
                <a:gd name="f185" fmla="*/ f135 1 334"/>
                <a:gd name="f186" fmla="*/ f136 1 151"/>
                <a:gd name="f187" fmla="*/ f137 1 334"/>
                <a:gd name="f188" fmla="*/ f138 1 151"/>
                <a:gd name="f189" fmla="*/ f139 1 334"/>
                <a:gd name="f190" fmla="*/ f140 1 334"/>
                <a:gd name="f191" fmla="*/ f141 1 151"/>
                <a:gd name="f192" fmla="*/ f142 1 334"/>
                <a:gd name="f193" fmla="*/ f143 1 151"/>
                <a:gd name="f194" fmla="*/ f144 1 334"/>
                <a:gd name="f195" fmla="*/ f145 1 151"/>
                <a:gd name="f196" fmla="*/ f146 1 334"/>
                <a:gd name="f197" fmla="*/ f147 1 151"/>
                <a:gd name="f198" fmla="*/ f148 1 334"/>
                <a:gd name="f199" fmla="*/ f149 1 151"/>
                <a:gd name="f200" fmla="*/ f150 1 151"/>
                <a:gd name="f201" fmla="*/ f151 1 151"/>
                <a:gd name="f202" fmla="*/ f152 1 334"/>
                <a:gd name="f203" fmla="*/ f153 1 151"/>
                <a:gd name="f204" fmla="*/ f154 1 334"/>
                <a:gd name="f205" fmla="*/ f155 1 151"/>
                <a:gd name="f206" fmla="*/ f156 1 334"/>
                <a:gd name="f207" fmla="*/ f157 1 151"/>
                <a:gd name="f208" fmla="*/ f158 1 334"/>
                <a:gd name="f209" fmla="*/ f159 1 151"/>
                <a:gd name="f210" fmla="*/ f160 1 334"/>
                <a:gd name="f211" fmla="*/ f161 1 151"/>
                <a:gd name="f212" fmla="*/ f162 1 334"/>
                <a:gd name="f213" fmla="*/ f163 1 334"/>
                <a:gd name="f214" fmla="*/ f164 1 151"/>
                <a:gd name="f215" fmla="*/ 0 1 f114"/>
                <a:gd name="f216" fmla="*/ f108 1 f114"/>
                <a:gd name="f217" fmla="*/ 0 1 f115"/>
                <a:gd name="f218" fmla="*/ f109 1 f115"/>
                <a:gd name="f219" fmla="*/ f166 1 f114"/>
                <a:gd name="f220" fmla="*/ f167 1 f115"/>
                <a:gd name="f221" fmla="*/ f168 1 f115"/>
                <a:gd name="f222" fmla="*/ f169 1 f114"/>
                <a:gd name="f223" fmla="*/ f170 1 f115"/>
                <a:gd name="f224" fmla="*/ f171 1 f114"/>
                <a:gd name="f225" fmla="*/ f172 1 f115"/>
                <a:gd name="f226" fmla="*/ f173 1 f114"/>
                <a:gd name="f227" fmla="*/ f174 1 f115"/>
                <a:gd name="f228" fmla="*/ f175 1 f114"/>
                <a:gd name="f229" fmla="*/ f176 1 f115"/>
                <a:gd name="f230" fmla="*/ f177 1 f114"/>
                <a:gd name="f231" fmla="*/ f178 1 f115"/>
                <a:gd name="f232" fmla="*/ f179 1 f115"/>
                <a:gd name="f233" fmla="*/ f180 1 f114"/>
                <a:gd name="f234" fmla="*/ f181 1 f115"/>
                <a:gd name="f235" fmla="*/ f182 1 f114"/>
                <a:gd name="f236" fmla="*/ f183 1 f115"/>
                <a:gd name="f237" fmla="*/ f184 1 f114"/>
                <a:gd name="f238" fmla="*/ f185 1 f115"/>
                <a:gd name="f239" fmla="*/ f186 1 f114"/>
                <a:gd name="f240" fmla="*/ f187 1 f115"/>
                <a:gd name="f241" fmla="*/ f188 1 f114"/>
                <a:gd name="f242" fmla="*/ f189 1 f115"/>
                <a:gd name="f243" fmla="*/ f190 1 f115"/>
                <a:gd name="f244" fmla="*/ f191 1 f114"/>
                <a:gd name="f245" fmla="*/ f192 1 f115"/>
                <a:gd name="f246" fmla="*/ f193 1 f114"/>
                <a:gd name="f247" fmla="*/ f194 1 f115"/>
                <a:gd name="f248" fmla="*/ f195 1 f114"/>
                <a:gd name="f249" fmla="*/ f196 1 f115"/>
                <a:gd name="f250" fmla="*/ f197 1 f114"/>
                <a:gd name="f251" fmla="*/ f198 1 f115"/>
                <a:gd name="f252" fmla="*/ f199 1 f114"/>
                <a:gd name="f253" fmla="*/ f200 1 f114"/>
                <a:gd name="f254" fmla="*/ f201 1 f114"/>
                <a:gd name="f255" fmla="*/ f202 1 f115"/>
                <a:gd name="f256" fmla="*/ f203 1 f114"/>
                <a:gd name="f257" fmla="*/ f204 1 f115"/>
                <a:gd name="f258" fmla="*/ f205 1 f114"/>
                <a:gd name="f259" fmla="*/ f206 1 f115"/>
                <a:gd name="f260" fmla="*/ f207 1 f114"/>
                <a:gd name="f261" fmla="*/ f208 1 f115"/>
                <a:gd name="f262" fmla="*/ f209 1 f114"/>
                <a:gd name="f263" fmla="*/ f210 1 f115"/>
                <a:gd name="f264" fmla="*/ f211 1 f114"/>
                <a:gd name="f265" fmla="*/ f212 1 f115"/>
                <a:gd name="f266" fmla="*/ f213 1 f115"/>
                <a:gd name="f267" fmla="*/ f214 1 f114"/>
                <a:gd name="f268" fmla="*/ f215 f105 1"/>
                <a:gd name="f269" fmla="*/ f216 f105 1"/>
                <a:gd name="f270" fmla="*/ f218 f106 1"/>
                <a:gd name="f271" fmla="*/ f217 f106 1"/>
                <a:gd name="f272" fmla="*/ f219 f105 1"/>
                <a:gd name="f273" fmla="*/ f220 f106 1"/>
                <a:gd name="f274" fmla="*/ f221 f106 1"/>
                <a:gd name="f275" fmla="*/ f222 f105 1"/>
                <a:gd name="f276" fmla="*/ f223 f106 1"/>
                <a:gd name="f277" fmla="*/ f224 f105 1"/>
                <a:gd name="f278" fmla="*/ f225 f106 1"/>
                <a:gd name="f279" fmla="*/ f226 f105 1"/>
                <a:gd name="f280" fmla="*/ f227 f106 1"/>
                <a:gd name="f281" fmla="*/ f228 f105 1"/>
                <a:gd name="f282" fmla="*/ f229 f106 1"/>
                <a:gd name="f283" fmla="*/ f230 f105 1"/>
                <a:gd name="f284" fmla="*/ f231 f106 1"/>
                <a:gd name="f285" fmla="*/ f232 f106 1"/>
                <a:gd name="f286" fmla="*/ f233 f105 1"/>
                <a:gd name="f287" fmla="*/ f234 f106 1"/>
                <a:gd name="f288" fmla="*/ f235 f105 1"/>
                <a:gd name="f289" fmla="*/ f236 f106 1"/>
                <a:gd name="f290" fmla="*/ f237 f105 1"/>
                <a:gd name="f291" fmla="*/ f238 f106 1"/>
                <a:gd name="f292" fmla="*/ f239 f105 1"/>
                <a:gd name="f293" fmla="*/ f240 f106 1"/>
                <a:gd name="f294" fmla="*/ f241 f105 1"/>
                <a:gd name="f295" fmla="*/ f242 f106 1"/>
                <a:gd name="f296" fmla="*/ f243 f106 1"/>
                <a:gd name="f297" fmla="*/ f244 f105 1"/>
                <a:gd name="f298" fmla="*/ f245 f106 1"/>
                <a:gd name="f299" fmla="*/ f246 f105 1"/>
                <a:gd name="f300" fmla="*/ f247 f106 1"/>
                <a:gd name="f301" fmla="*/ f248 f105 1"/>
                <a:gd name="f302" fmla="*/ f249 f106 1"/>
                <a:gd name="f303" fmla="*/ f250 f105 1"/>
                <a:gd name="f304" fmla="*/ f251 f106 1"/>
                <a:gd name="f305" fmla="*/ f252 f105 1"/>
                <a:gd name="f306" fmla="*/ f253 f105 1"/>
                <a:gd name="f307" fmla="*/ f254 f105 1"/>
                <a:gd name="f308" fmla="*/ f255 f106 1"/>
                <a:gd name="f309" fmla="*/ f256 f105 1"/>
                <a:gd name="f310" fmla="*/ f257 f106 1"/>
                <a:gd name="f311" fmla="*/ f258 f105 1"/>
                <a:gd name="f312" fmla="*/ f259 f106 1"/>
                <a:gd name="f313" fmla="*/ f260 f105 1"/>
                <a:gd name="f314" fmla="*/ f261 f106 1"/>
                <a:gd name="f315" fmla="*/ f262 f105 1"/>
                <a:gd name="f316" fmla="*/ f263 f106 1"/>
                <a:gd name="f317" fmla="*/ f264 f105 1"/>
                <a:gd name="f318" fmla="*/ f265 f106 1"/>
                <a:gd name="f319" fmla="*/ f266 f106 1"/>
                <a:gd name="f320" fmla="*/ f267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5">
                  <a:pos x="f272" y="f273"/>
                </a:cxn>
                <a:cxn ang="f165">
                  <a:pos x="f272" y="f274"/>
                </a:cxn>
                <a:cxn ang="f165">
                  <a:pos x="f275" y="f276"/>
                </a:cxn>
                <a:cxn ang="f165">
                  <a:pos x="f277" y="f278"/>
                </a:cxn>
                <a:cxn ang="f165">
                  <a:pos x="f279" y="f280"/>
                </a:cxn>
                <a:cxn ang="f165">
                  <a:pos x="f281" y="f282"/>
                </a:cxn>
                <a:cxn ang="f165">
                  <a:pos x="f283" y="f284"/>
                </a:cxn>
                <a:cxn ang="f165">
                  <a:pos x="f283" y="f285"/>
                </a:cxn>
                <a:cxn ang="f165">
                  <a:pos x="f286" y="f287"/>
                </a:cxn>
                <a:cxn ang="f165">
                  <a:pos x="f288" y="f289"/>
                </a:cxn>
                <a:cxn ang="f165">
                  <a:pos x="f290" y="f291"/>
                </a:cxn>
                <a:cxn ang="f165">
                  <a:pos x="f292" y="f293"/>
                </a:cxn>
                <a:cxn ang="f165">
                  <a:pos x="f294" y="f295"/>
                </a:cxn>
                <a:cxn ang="f165">
                  <a:pos x="f292" y="f296"/>
                </a:cxn>
                <a:cxn ang="f165">
                  <a:pos x="f297" y="f298"/>
                </a:cxn>
                <a:cxn ang="f165">
                  <a:pos x="f299" y="f300"/>
                </a:cxn>
                <a:cxn ang="f165">
                  <a:pos x="f301" y="f302"/>
                </a:cxn>
                <a:cxn ang="f165">
                  <a:pos x="f303" y="f304"/>
                </a:cxn>
                <a:cxn ang="f165">
                  <a:pos x="f305" y="f273"/>
                </a:cxn>
                <a:cxn ang="f165">
                  <a:pos x="f306" y="f273"/>
                </a:cxn>
                <a:cxn ang="f165">
                  <a:pos x="f272" y="f273"/>
                </a:cxn>
                <a:cxn ang="f165">
                  <a:pos x="f307" y="f308"/>
                </a:cxn>
                <a:cxn ang="f165">
                  <a:pos x="f277" y="f276"/>
                </a:cxn>
                <a:cxn ang="f165">
                  <a:pos x="f309" y="f310"/>
                </a:cxn>
                <a:cxn ang="f165">
                  <a:pos x="f311" y="f312"/>
                </a:cxn>
                <a:cxn ang="f165">
                  <a:pos x="f313" y="f314"/>
                </a:cxn>
                <a:cxn ang="f165">
                  <a:pos x="f315" y="f316"/>
                </a:cxn>
                <a:cxn ang="f165">
                  <a:pos x="f317" y="f318"/>
                </a:cxn>
                <a:cxn ang="f165">
                  <a:pos x="f317" y="f319"/>
                </a:cxn>
                <a:cxn ang="f165">
                  <a:pos x="f320" y="f319"/>
                </a:cxn>
                <a:cxn ang="f165">
                  <a:pos x="f320" y="f308"/>
                </a:cxn>
                <a:cxn ang="f165">
                  <a:pos x="f307" y="f308"/>
                </a:cxn>
              </a:cxnLst>
              <a:rect l="f268" t="f271" r="f269" b="f270"/>
              <a:pathLst>
                <a:path w="151" h="334">
                  <a:moveTo>
                    <a:pt x="f8" y="f5"/>
                  </a:moveTo>
                  <a:cubicBezTo>
                    <a:pt x="f8" y="f9"/>
                    <a:pt x="f8" y="f10"/>
                    <a:pt x="f8" y="f11"/>
                  </a:cubicBezTo>
                  <a:cubicBezTo>
                    <a:pt x="f8" y="f12"/>
                    <a:pt x="f8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6"/>
                    <a:pt x="f17" y="f25"/>
                  </a:cubicBezTo>
                  <a:cubicBezTo>
                    <a:pt x="f26" y="f27"/>
                    <a:pt x="f28" y="f29"/>
                    <a:pt x="f28" y="f30"/>
                  </a:cubicBezTo>
                  <a:cubicBezTo>
                    <a:pt x="f31" y="f32"/>
                    <a:pt x="f15" y="f33"/>
                    <a:pt x="f34" y="f35"/>
                  </a:cubicBezTo>
                  <a:cubicBezTo>
                    <a:pt x="f34" y="f36"/>
                    <a:pt x="f34" y="f37"/>
                    <a:pt x="f34" y="f38"/>
                  </a:cubicBezTo>
                  <a:cubicBezTo>
                    <a:pt x="f39" y="f40"/>
                    <a:pt x="f41" y="f42"/>
                    <a:pt x="f6" y="f43"/>
                  </a:cubicBezTo>
                  <a:cubicBezTo>
                    <a:pt x="f44" y="f45"/>
                    <a:pt x="f46" y="f7"/>
                    <a:pt x="f5" y="f47"/>
                  </a:cubicBezTo>
                  <a:cubicBezTo>
                    <a:pt x="f48" y="f47"/>
                    <a:pt x="f49" y="f43"/>
                    <a:pt x="f50" y="f51"/>
                  </a:cubicBezTo>
                  <a:cubicBezTo>
                    <a:pt x="f52" y="f42"/>
                    <a:pt x="f53" y="f40"/>
                    <a:pt x="f54" y="f55"/>
                  </a:cubicBezTo>
                  <a:cubicBezTo>
                    <a:pt x="f56" y="f55"/>
                    <a:pt x="f57" y="f37"/>
                    <a:pt x="f57" y="f58"/>
                  </a:cubicBezTo>
                  <a:cubicBezTo>
                    <a:pt x="f59" y="f33"/>
                    <a:pt x="f56" y="f60"/>
                    <a:pt x="f54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48" y="f76"/>
                    <a:pt x="f48" y="f77"/>
                  </a:cubicBezTo>
                  <a:cubicBezTo>
                    <a:pt x="f78" y="f64"/>
                    <a:pt x="f78" y="f79"/>
                    <a:pt x="f80" y="f50"/>
                  </a:cubicBezTo>
                  <a:cubicBezTo>
                    <a:pt x="f80" y="f78"/>
                    <a:pt x="f78" y="f5"/>
                    <a:pt x="f9" y="f5"/>
                  </a:cubicBezTo>
                  <a:cubicBezTo>
                    <a:pt x="f81" y="f5"/>
                    <a:pt x="f82" y="f5"/>
                    <a:pt x="f83" y="f5"/>
                  </a:cubicBezTo>
                  <a:cubicBezTo>
                    <a:pt x="f84" y="f5"/>
                    <a:pt x="f16" y="f5"/>
                    <a:pt x="f8" y="f5"/>
                  </a:cubicBezTo>
                  <a:close/>
                  <a:moveTo>
                    <a:pt x="f85" y="f68"/>
                  </a:moveTo>
                  <a:cubicBezTo>
                    <a:pt x="f85" y="f86"/>
                    <a:pt x="f85" y="f59"/>
                    <a:pt x="f20" y="f15"/>
                  </a:cubicBezTo>
                  <a:cubicBezTo>
                    <a:pt x="f19" y="f87"/>
                    <a:pt x="f88" y="f89"/>
                    <a:pt x="f90" y="f91"/>
                  </a:cubicBezTo>
                  <a:cubicBezTo>
                    <a:pt x="f26" y="f21"/>
                    <a:pt x="f92" y="f93"/>
                    <a:pt x="f77" y="f83"/>
                  </a:cubicBezTo>
                  <a:cubicBezTo>
                    <a:pt x="f94" y="f83"/>
                    <a:pt x="f17" y="f83"/>
                    <a:pt x="f75" y="f71"/>
                  </a:cubicBezTo>
                  <a:cubicBezTo>
                    <a:pt x="f73" y="f95"/>
                    <a:pt x="f21" y="f96"/>
                    <a:pt x="f44" y="f97"/>
                  </a:cubicBezTo>
                  <a:cubicBezTo>
                    <a:pt x="f98" y="f92"/>
                    <a:pt x="f23" y="f99"/>
                    <a:pt x="f23" y="f62"/>
                  </a:cubicBezTo>
                  <a:cubicBezTo>
                    <a:pt x="f69" y="f53"/>
                    <a:pt x="f23" y="f70"/>
                    <a:pt x="f23" y="f74"/>
                  </a:cubicBezTo>
                  <a:cubicBezTo>
                    <a:pt x="f100" y="f74"/>
                    <a:pt x="f81" y="f74"/>
                    <a:pt x="f74" y="f74"/>
                  </a:cubicBezTo>
                  <a:cubicBezTo>
                    <a:pt x="f74" y="f101"/>
                    <a:pt x="f74" y="f102"/>
                    <a:pt x="f74" y="f68"/>
                  </a:cubicBezTo>
                  <a:cubicBezTo>
                    <a:pt x="f103" y="f68"/>
                    <a:pt x="f31" y="f68"/>
                    <a:pt x="f85" y="f6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Freeform 5">
              <a:extLst>
                <a:ext uri="{FF2B5EF4-FFF2-40B4-BE49-F238E27FC236}">
                  <a16:creationId xmlns:a16="http://schemas.microsoft.com/office/drawing/2014/main" id="{68662937-868B-889F-A81F-FAD8134CA91F}"/>
                </a:ext>
              </a:extLst>
            </p:cNvPr>
            <p:cNvSpPr/>
            <p:nvPr/>
          </p:nvSpPr>
          <p:spPr>
            <a:xfrm>
              <a:off x="107515" y="4376638"/>
              <a:ext cx="322527" cy="718105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66"/>
                <a:gd name="f8" fmla="val 371"/>
                <a:gd name="f9" fmla="val 1"/>
                <a:gd name="f10" fmla="val 56"/>
                <a:gd name="f11" fmla="val 111"/>
                <a:gd name="f12" fmla="val 8"/>
                <a:gd name="f13" fmla="val 15"/>
                <a:gd name="f14" fmla="val 23"/>
                <a:gd name="f15" fmla="val 145"/>
                <a:gd name="f16" fmla="val 125"/>
                <a:gd name="f17" fmla="val 103"/>
                <a:gd name="f18" fmla="val 34"/>
                <a:gd name="f19" fmla="val 44"/>
                <a:gd name="f20" fmla="val 55"/>
                <a:gd name="f21" fmla="val 74"/>
                <a:gd name="f22" fmla="val 45"/>
                <a:gd name="f23" fmla="val 16"/>
                <a:gd name="f24" fmla="val 75"/>
                <a:gd name="f25" fmla="val 14"/>
                <a:gd name="f26" fmla="val 94"/>
                <a:gd name="f27" fmla="val 20"/>
                <a:gd name="f28" fmla="val 113"/>
                <a:gd name="f29" fmla="val 27"/>
                <a:gd name="f30" fmla="val 134"/>
                <a:gd name="f31" fmla="val 40"/>
                <a:gd name="f32" fmla="val 152"/>
                <a:gd name="f33" fmla="val 63"/>
                <a:gd name="f34" fmla="val 156"/>
                <a:gd name="f35" fmla="val 76"/>
                <a:gd name="f36" fmla="val 158"/>
                <a:gd name="f37" fmla="val 90"/>
                <a:gd name="f38" fmla="val 106"/>
                <a:gd name="f39" fmla="val 108"/>
                <a:gd name="f40" fmla="val 155"/>
                <a:gd name="f41" fmla="val 114"/>
                <a:gd name="f42" fmla="val 160"/>
                <a:gd name="f43" fmla="val 116"/>
                <a:gd name="f44" fmla="val 165"/>
                <a:gd name="f45" fmla="val 119"/>
                <a:gd name="f46" fmla="val 171"/>
                <a:gd name="f47" fmla="val 172"/>
                <a:gd name="f48" fmla="val 101"/>
                <a:gd name="f49" fmla="val 188"/>
                <a:gd name="f50" fmla="val 96"/>
                <a:gd name="f51" fmla="val 209"/>
                <a:gd name="f52" fmla="val 95"/>
                <a:gd name="f53" fmla="val 232"/>
                <a:gd name="f54" fmla="val 271"/>
                <a:gd name="f55" fmla="val 92"/>
                <a:gd name="f56" fmla="val 310"/>
                <a:gd name="f57" fmla="val 349"/>
                <a:gd name="f58" fmla="val 350"/>
                <a:gd name="f59" fmla="val 351"/>
                <a:gd name="f60" fmla="val 352"/>
                <a:gd name="f61" fmla="val 353"/>
                <a:gd name="f62" fmla="val 99"/>
                <a:gd name="f63" fmla="val 354"/>
                <a:gd name="f64" fmla="val 104"/>
                <a:gd name="f65" fmla="val 355"/>
                <a:gd name="f66" fmla="val 102"/>
                <a:gd name="f67" fmla="val 364"/>
                <a:gd name="f68" fmla="val 100"/>
                <a:gd name="f69" fmla="val 370"/>
                <a:gd name="f70" fmla="val 67"/>
                <a:gd name="f71" fmla="val 367"/>
                <a:gd name="f72" fmla="val 366"/>
                <a:gd name="f73" fmla="val 365"/>
                <a:gd name="f74" fmla="val 26"/>
                <a:gd name="f75" fmla="val 51"/>
                <a:gd name="f76" fmla="val 356"/>
                <a:gd name="f77" fmla="val 77"/>
                <a:gd name="f78" fmla="val 333"/>
                <a:gd name="f79" fmla="val 314"/>
                <a:gd name="f80" fmla="val 295"/>
                <a:gd name="f81" fmla="val 73"/>
                <a:gd name="f82" fmla="val 72"/>
                <a:gd name="f83" fmla="val 246"/>
                <a:gd name="f84" fmla="val 71"/>
                <a:gd name="f85" fmla="val 222"/>
                <a:gd name="f86" fmla="val 204"/>
                <a:gd name="f87" fmla="val 65"/>
                <a:gd name="f88" fmla="val 52"/>
                <a:gd name="f89" fmla="val 175"/>
                <a:gd name="f90" fmla="val 168"/>
                <a:gd name="f91" fmla="val 37"/>
                <a:gd name="f92" fmla="val 161"/>
                <a:gd name="f93" fmla="val 29"/>
                <a:gd name="f94" fmla="val 154"/>
                <a:gd name="f95" fmla="val 9"/>
                <a:gd name="f96" fmla="val 135"/>
                <a:gd name="f97" fmla="val 2"/>
                <a:gd name="f98" fmla="val 85"/>
                <a:gd name="f99" fmla="val 58"/>
                <a:gd name="f100" fmla="val 31"/>
                <a:gd name="f101" fmla="val 4"/>
                <a:gd name="f102" fmla="val 3"/>
                <a:gd name="f103" fmla="+- 0 0 -90"/>
                <a:gd name="f104" fmla="*/ f4 1 166"/>
                <a:gd name="f105" fmla="*/ f5 1 371"/>
                <a:gd name="f106" fmla="val f6"/>
                <a:gd name="f107" fmla="val f7"/>
                <a:gd name="f108" fmla="val f8"/>
                <a:gd name="f109" fmla="*/ f103 f0 1"/>
                <a:gd name="f110" fmla="+- f108 0 f106"/>
                <a:gd name="f111" fmla="+- f107 0 f106"/>
                <a:gd name="f112" fmla="*/ f109 1 f3"/>
                <a:gd name="f113" fmla="*/ f111 1 166"/>
                <a:gd name="f114" fmla="*/ f110 1 371"/>
                <a:gd name="f115" fmla="*/ 1 f111 1"/>
                <a:gd name="f116" fmla="*/ 0 f110 1"/>
                <a:gd name="f117" fmla="*/ 166 f111 1"/>
                <a:gd name="f118" fmla="*/ 23 f110 1"/>
                <a:gd name="f119" fmla="*/ 103 f111 1"/>
                <a:gd name="f120" fmla="*/ 55 f110 1"/>
                <a:gd name="f121" fmla="*/ 16 f111 1"/>
                <a:gd name="f122" fmla="*/ 20 f111 1"/>
                <a:gd name="f123" fmla="*/ 113 f110 1"/>
                <a:gd name="f124" fmla="*/ 63 f111 1"/>
                <a:gd name="f125" fmla="*/ 156 f110 1"/>
                <a:gd name="f126" fmla="*/ 111 f111 1"/>
                <a:gd name="f127" fmla="*/ 155 f110 1"/>
                <a:gd name="f128" fmla="*/ 119 f111 1"/>
                <a:gd name="f129" fmla="*/ 171 f110 1"/>
                <a:gd name="f130" fmla="*/ 172 f110 1"/>
                <a:gd name="f131" fmla="*/ 95 f111 1"/>
                <a:gd name="f132" fmla="*/ 232 f110 1"/>
                <a:gd name="f133" fmla="*/ 90 f111 1"/>
                <a:gd name="f134" fmla="*/ 349 f110 1"/>
                <a:gd name="f135" fmla="*/ 352 f110 1"/>
                <a:gd name="f136" fmla="*/ 104 f111 1"/>
                <a:gd name="f137" fmla="*/ 355 f110 1"/>
                <a:gd name="f138" fmla="*/ 100 f111 1"/>
                <a:gd name="f139" fmla="*/ 370 f110 1"/>
                <a:gd name="f140" fmla="*/ 0 f111 1"/>
                <a:gd name="f141" fmla="*/ 367 f110 1"/>
                <a:gd name="f142" fmla="*/ 364 f110 1"/>
                <a:gd name="f143" fmla="*/ 77 f111 1"/>
                <a:gd name="f144" fmla="*/ 75 f111 1"/>
                <a:gd name="f145" fmla="*/ 295 f110 1"/>
                <a:gd name="f146" fmla="*/ 71 f111 1"/>
                <a:gd name="f147" fmla="*/ 222 f110 1"/>
                <a:gd name="f148" fmla="*/ 52 f111 1"/>
                <a:gd name="f149" fmla="*/ 175 f110 1"/>
                <a:gd name="f150" fmla="*/ 29 f111 1"/>
                <a:gd name="f151" fmla="*/ 154 f110 1"/>
                <a:gd name="f152" fmla="*/ 85 f110 1"/>
                <a:gd name="f153" fmla="*/ 4 f110 1"/>
                <a:gd name="f154" fmla="+- f112 0 f1"/>
                <a:gd name="f155" fmla="*/ f115 1 166"/>
                <a:gd name="f156" fmla="*/ f116 1 371"/>
                <a:gd name="f157" fmla="*/ f117 1 166"/>
                <a:gd name="f158" fmla="*/ f118 1 371"/>
                <a:gd name="f159" fmla="*/ f119 1 166"/>
                <a:gd name="f160" fmla="*/ f120 1 371"/>
                <a:gd name="f161" fmla="*/ f121 1 166"/>
                <a:gd name="f162" fmla="*/ f122 1 166"/>
                <a:gd name="f163" fmla="*/ f123 1 371"/>
                <a:gd name="f164" fmla="*/ f124 1 166"/>
                <a:gd name="f165" fmla="*/ f125 1 371"/>
                <a:gd name="f166" fmla="*/ f126 1 166"/>
                <a:gd name="f167" fmla="*/ f127 1 371"/>
                <a:gd name="f168" fmla="*/ f128 1 166"/>
                <a:gd name="f169" fmla="*/ f129 1 371"/>
                <a:gd name="f170" fmla="*/ f130 1 371"/>
                <a:gd name="f171" fmla="*/ f131 1 166"/>
                <a:gd name="f172" fmla="*/ f132 1 371"/>
                <a:gd name="f173" fmla="*/ f133 1 166"/>
                <a:gd name="f174" fmla="*/ f134 1 371"/>
                <a:gd name="f175" fmla="*/ f135 1 371"/>
                <a:gd name="f176" fmla="*/ f136 1 166"/>
                <a:gd name="f177" fmla="*/ f137 1 371"/>
                <a:gd name="f178" fmla="*/ f138 1 166"/>
                <a:gd name="f179" fmla="*/ f139 1 371"/>
                <a:gd name="f180" fmla="*/ f140 1 166"/>
                <a:gd name="f181" fmla="*/ f141 1 371"/>
                <a:gd name="f182" fmla="*/ f142 1 371"/>
                <a:gd name="f183" fmla="*/ f143 1 166"/>
                <a:gd name="f184" fmla="*/ f144 1 166"/>
                <a:gd name="f185" fmla="*/ f145 1 371"/>
                <a:gd name="f186" fmla="*/ f146 1 166"/>
                <a:gd name="f187" fmla="*/ f147 1 371"/>
                <a:gd name="f188" fmla="*/ f148 1 166"/>
                <a:gd name="f189" fmla="*/ f149 1 371"/>
                <a:gd name="f190" fmla="*/ f150 1 166"/>
                <a:gd name="f191" fmla="*/ f151 1 371"/>
                <a:gd name="f192" fmla="*/ f152 1 371"/>
                <a:gd name="f193" fmla="*/ f153 1 371"/>
                <a:gd name="f194" fmla="*/ 0 1 f113"/>
                <a:gd name="f195" fmla="*/ f107 1 f113"/>
                <a:gd name="f196" fmla="*/ 0 1 f114"/>
                <a:gd name="f197" fmla="*/ f108 1 f114"/>
                <a:gd name="f198" fmla="*/ f155 1 f113"/>
                <a:gd name="f199" fmla="*/ f156 1 f114"/>
                <a:gd name="f200" fmla="*/ f157 1 f113"/>
                <a:gd name="f201" fmla="*/ f158 1 f114"/>
                <a:gd name="f202" fmla="*/ f159 1 f113"/>
                <a:gd name="f203" fmla="*/ f160 1 f114"/>
                <a:gd name="f204" fmla="*/ f161 1 f113"/>
                <a:gd name="f205" fmla="*/ f162 1 f113"/>
                <a:gd name="f206" fmla="*/ f163 1 f114"/>
                <a:gd name="f207" fmla="*/ f164 1 f113"/>
                <a:gd name="f208" fmla="*/ f165 1 f114"/>
                <a:gd name="f209" fmla="*/ f166 1 f113"/>
                <a:gd name="f210" fmla="*/ f167 1 f114"/>
                <a:gd name="f211" fmla="*/ f168 1 f113"/>
                <a:gd name="f212" fmla="*/ f169 1 f114"/>
                <a:gd name="f213" fmla="*/ f170 1 f114"/>
                <a:gd name="f214" fmla="*/ f171 1 f113"/>
                <a:gd name="f215" fmla="*/ f172 1 f114"/>
                <a:gd name="f216" fmla="*/ f173 1 f113"/>
                <a:gd name="f217" fmla="*/ f174 1 f114"/>
                <a:gd name="f218" fmla="*/ f175 1 f114"/>
                <a:gd name="f219" fmla="*/ f176 1 f113"/>
                <a:gd name="f220" fmla="*/ f177 1 f114"/>
                <a:gd name="f221" fmla="*/ f178 1 f113"/>
                <a:gd name="f222" fmla="*/ f179 1 f114"/>
                <a:gd name="f223" fmla="*/ f180 1 f113"/>
                <a:gd name="f224" fmla="*/ f181 1 f114"/>
                <a:gd name="f225" fmla="*/ f182 1 f114"/>
                <a:gd name="f226" fmla="*/ f183 1 f113"/>
                <a:gd name="f227" fmla="*/ f184 1 f113"/>
                <a:gd name="f228" fmla="*/ f185 1 f114"/>
                <a:gd name="f229" fmla="*/ f186 1 f113"/>
                <a:gd name="f230" fmla="*/ f187 1 f114"/>
                <a:gd name="f231" fmla="*/ f188 1 f113"/>
                <a:gd name="f232" fmla="*/ f189 1 f114"/>
                <a:gd name="f233" fmla="*/ f190 1 f113"/>
                <a:gd name="f234" fmla="*/ f191 1 f114"/>
                <a:gd name="f235" fmla="*/ f192 1 f114"/>
                <a:gd name="f236" fmla="*/ f193 1 f114"/>
                <a:gd name="f237" fmla="*/ f194 f104 1"/>
                <a:gd name="f238" fmla="*/ f195 f104 1"/>
                <a:gd name="f239" fmla="*/ f197 f105 1"/>
                <a:gd name="f240" fmla="*/ f196 f105 1"/>
                <a:gd name="f241" fmla="*/ f198 f104 1"/>
                <a:gd name="f242" fmla="*/ f199 f105 1"/>
                <a:gd name="f243" fmla="*/ f200 f104 1"/>
                <a:gd name="f244" fmla="*/ f201 f105 1"/>
                <a:gd name="f245" fmla="*/ f202 f104 1"/>
                <a:gd name="f246" fmla="*/ f203 f105 1"/>
                <a:gd name="f247" fmla="*/ f204 f104 1"/>
                <a:gd name="f248" fmla="*/ f205 f104 1"/>
                <a:gd name="f249" fmla="*/ f206 f105 1"/>
                <a:gd name="f250" fmla="*/ f207 f104 1"/>
                <a:gd name="f251" fmla="*/ f208 f105 1"/>
                <a:gd name="f252" fmla="*/ f209 f104 1"/>
                <a:gd name="f253" fmla="*/ f210 f105 1"/>
                <a:gd name="f254" fmla="*/ f211 f104 1"/>
                <a:gd name="f255" fmla="*/ f212 f105 1"/>
                <a:gd name="f256" fmla="*/ f213 f105 1"/>
                <a:gd name="f257" fmla="*/ f214 f104 1"/>
                <a:gd name="f258" fmla="*/ f215 f105 1"/>
                <a:gd name="f259" fmla="*/ f216 f104 1"/>
                <a:gd name="f260" fmla="*/ f217 f105 1"/>
                <a:gd name="f261" fmla="*/ f218 f105 1"/>
                <a:gd name="f262" fmla="*/ f219 f104 1"/>
                <a:gd name="f263" fmla="*/ f220 f105 1"/>
                <a:gd name="f264" fmla="*/ f221 f104 1"/>
                <a:gd name="f265" fmla="*/ f222 f105 1"/>
                <a:gd name="f266" fmla="*/ f223 f104 1"/>
                <a:gd name="f267" fmla="*/ f224 f105 1"/>
                <a:gd name="f268" fmla="*/ f225 f105 1"/>
                <a:gd name="f269" fmla="*/ f226 f104 1"/>
                <a:gd name="f270" fmla="*/ f227 f104 1"/>
                <a:gd name="f271" fmla="*/ f228 f105 1"/>
                <a:gd name="f272" fmla="*/ f229 f104 1"/>
                <a:gd name="f273" fmla="*/ f230 f105 1"/>
                <a:gd name="f274" fmla="*/ f231 f104 1"/>
                <a:gd name="f275" fmla="*/ f232 f105 1"/>
                <a:gd name="f276" fmla="*/ f233 f104 1"/>
                <a:gd name="f277" fmla="*/ f234 f105 1"/>
                <a:gd name="f278" fmla="*/ f235 f105 1"/>
                <a:gd name="f279" fmla="*/ f236 f1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4">
                  <a:pos x="f241" y="f242"/>
                </a:cxn>
                <a:cxn ang="f154">
                  <a:pos x="f243" y="f242"/>
                </a:cxn>
                <a:cxn ang="f154">
                  <a:pos x="f243" y="f244"/>
                </a:cxn>
                <a:cxn ang="f154">
                  <a:pos x="f245" y="f244"/>
                </a:cxn>
                <a:cxn ang="f154">
                  <a:pos x="f245" y="f246"/>
                </a:cxn>
                <a:cxn ang="f154">
                  <a:pos x="f247" y="f246"/>
                </a:cxn>
                <a:cxn ang="f154">
                  <a:pos x="f248" y="f249"/>
                </a:cxn>
                <a:cxn ang="f154">
                  <a:pos x="f250" y="f251"/>
                </a:cxn>
                <a:cxn ang="f154">
                  <a:pos x="f245" y="f251"/>
                </a:cxn>
                <a:cxn ang="f154">
                  <a:pos x="f252" y="f253"/>
                </a:cxn>
                <a:cxn ang="f154">
                  <a:pos x="f254" y="f255"/>
                </a:cxn>
                <a:cxn ang="f154">
                  <a:pos x="f254" y="f256"/>
                </a:cxn>
                <a:cxn ang="f154">
                  <a:pos x="f257" y="f258"/>
                </a:cxn>
                <a:cxn ang="f154">
                  <a:pos x="f259" y="f260"/>
                </a:cxn>
                <a:cxn ang="f154">
                  <a:pos x="f259" y="f261"/>
                </a:cxn>
                <a:cxn ang="f154">
                  <a:pos x="f262" y="f263"/>
                </a:cxn>
                <a:cxn ang="f154">
                  <a:pos x="f264" y="f265"/>
                </a:cxn>
                <a:cxn ang="f154">
                  <a:pos x="f266" y="f267"/>
                </a:cxn>
                <a:cxn ang="f154">
                  <a:pos x="f266" y="f268"/>
                </a:cxn>
                <a:cxn ang="f154">
                  <a:pos x="f269" y="f261"/>
                </a:cxn>
                <a:cxn ang="f154">
                  <a:pos x="f270" y="f271"/>
                </a:cxn>
                <a:cxn ang="f154">
                  <a:pos x="f272" y="f273"/>
                </a:cxn>
                <a:cxn ang="f154">
                  <a:pos x="f274" y="f275"/>
                </a:cxn>
                <a:cxn ang="f154">
                  <a:pos x="f276" y="f277"/>
                </a:cxn>
                <a:cxn ang="f154">
                  <a:pos x="f241" y="f278"/>
                </a:cxn>
                <a:cxn ang="f154">
                  <a:pos x="f241" y="f279"/>
                </a:cxn>
                <a:cxn ang="f154">
                  <a:pos x="f241" y="f242"/>
                </a:cxn>
              </a:cxnLst>
              <a:rect l="f237" t="f240" r="f238" b="f239"/>
              <a:pathLst>
                <a:path w="166" h="371">
                  <a:moveTo>
                    <a:pt x="f9" y="f6"/>
                  </a:moveTo>
                  <a:cubicBezTo>
                    <a:pt x="f10" y="f6"/>
                    <a:pt x="f11" y="f6"/>
                    <a:pt x="f7" y="f6"/>
                  </a:cubicBezTo>
                  <a:cubicBezTo>
                    <a:pt x="f7" y="f12"/>
                    <a:pt x="f7" y="f13"/>
                    <a:pt x="f7" y="f14"/>
                  </a:cubicBezTo>
                  <a:cubicBezTo>
                    <a:pt x="f15" y="f14"/>
                    <a:pt x="f16" y="f14"/>
                    <a:pt x="f17" y="f14"/>
                  </a:cubicBezTo>
                  <a:cubicBezTo>
                    <a:pt x="f17" y="f18"/>
                    <a:pt x="f17" y="f19"/>
                    <a:pt x="f17" y="f20"/>
                  </a:cubicBezTo>
                  <a:cubicBezTo>
                    <a:pt x="f21" y="f20"/>
                    <a:pt x="f22" y="f20"/>
                    <a:pt x="f23" y="f20"/>
                  </a:cubicBezTo>
                  <a:cubicBezTo>
                    <a:pt x="f1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4"/>
                    <a:pt x="f17" y="f34"/>
                  </a:cubicBezTo>
                  <a:cubicBezTo>
                    <a:pt x="f38" y="f34"/>
                    <a:pt x="f39" y="f40"/>
                    <a:pt x="f11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5" y="f46"/>
                    <a:pt x="f45" y="f46"/>
                    <a:pt x="f45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26" y="f54"/>
                    <a:pt x="f55" y="f56"/>
                    <a:pt x="f37" y="f57"/>
                  </a:cubicBezTo>
                  <a:cubicBezTo>
                    <a:pt x="f37" y="f58"/>
                    <a:pt x="f37" y="f59"/>
                    <a:pt x="f37" y="f60"/>
                  </a:cubicBezTo>
                  <a:cubicBezTo>
                    <a:pt x="f52" y="f61"/>
                    <a:pt x="f62" y="f63"/>
                    <a:pt x="f64" y="f65"/>
                  </a:cubicBezTo>
                  <a:cubicBezTo>
                    <a:pt x="f17" y="f2"/>
                    <a:pt x="f66" y="f67"/>
                    <a:pt x="f68" y="f69"/>
                  </a:cubicBezTo>
                  <a:cubicBezTo>
                    <a:pt x="f70" y="f8"/>
                    <a:pt x="f18" y="f8"/>
                    <a:pt x="f6" y="f71"/>
                  </a:cubicBezTo>
                  <a:cubicBezTo>
                    <a:pt x="f6" y="f72"/>
                    <a:pt x="f6" y="f73"/>
                    <a:pt x="f6" y="f67"/>
                  </a:cubicBezTo>
                  <a:cubicBezTo>
                    <a:pt x="f74" y="f2"/>
                    <a:pt x="f75" y="f76"/>
                    <a:pt x="f77" y="f60"/>
                  </a:cubicBezTo>
                  <a:cubicBezTo>
                    <a:pt x="f35" y="f78"/>
                    <a:pt x="f35" y="f79"/>
                    <a:pt x="f24" y="f80"/>
                  </a:cubicBezTo>
                  <a:cubicBezTo>
                    <a:pt x="f81" y="f54"/>
                    <a:pt x="f82" y="f83"/>
                    <a:pt x="f84" y="f85"/>
                  </a:cubicBezTo>
                  <a:cubicBezTo>
                    <a:pt x="f84" y="f86"/>
                    <a:pt x="f87" y="f49"/>
                    <a:pt x="f88" y="f89"/>
                  </a:cubicBezTo>
                  <a:cubicBezTo>
                    <a:pt x="f19" y="f90"/>
                    <a:pt x="f91" y="f92"/>
                    <a:pt x="f93" y="f94"/>
                  </a:cubicBezTo>
                  <a:cubicBezTo>
                    <a:pt x="f95" y="f96"/>
                    <a:pt x="f97" y="f11"/>
                    <a:pt x="f9" y="f98"/>
                  </a:cubicBezTo>
                  <a:cubicBezTo>
                    <a:pt x="f6" y="f99"/>
                    <a:pt x="f9" y="f100"/>
                    <a:pt x="f9" y="f101"/>
                  </a:cubicBezTo>
                  <a:cubicBezTo>
                    <a:pt x="f9" y="f102"/>
                    <a:pt x="f9" y="f97"/>
                    <a:pt x="f9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4" name="Elipse 343">
            <a:extLst>
              <a:ext uri="{FF2B5EF4-FFF2-40B4-BE49-F238E27FC236}">
                <a16:creationId xmlns:a16="http://schemas.microsoft.com/office/drawing/2014/main" id="{7EAA5CCE-6EAC-76DF-DC9E-1AD5C8E2A6D1}"/>
              </a:ext>
            </a:extLst>
          </p:cNvPr>
          <p:cNvSpPr/>
          <p:nvPr/>
        </p:nvSpPr>
        <p:spPr>
          <a:xfrm>
            <a:off x="398971" y="5027828"/>
            <a:ext cx="8665467" cy="85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A724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0;p14">
            <a:extLst>
              <a:ext uri="{FF2B5EF4-FFF2-40B4-BE49-F238E27FC236}">
                <a16:creationId xmlns:a16="http://schemas.microsoft.com/office/drawing/2014/main" id="{E215C006-69D4-698A-1A41-E6A355BFDB3A}"/>
              </a:ext>
            </a:extLst>
          </p:cNvPr>
          <p:cNvSpPr/>
          <p:nvPr/>
        </p:nvSpPr>
        <p:spPr>
          <a:xfrm>
            <a:off x="0" y="1640790"/>
            <a:ext cx="9144000" cy="2967703"/>
          </a:xfrm>
          <a:prstGeom prst="rect">
            <a:avLst/>
          </a:prstGeom>
          <a:solidFill>
            <a:srgbClr val="980000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06;p41">
            <a:extLst>
              <a:ext uri="{FF2B5EF4-FFF2-40B4-BE49-F238E27FC236}">
                <a16:creationId xmlns:a16="http://schemas.microsoft.com/office/drawing/2014/main" id="{043FBBD3-A3F4-89FA-A06A-FAFC156DAFF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458147" y="1798551"/>
            <a:ext cx="6227704" cy="1740304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2500"/>
              <a:t>“This is a quote. Words full of wisdom that someone important said and can make the reader get inspired.”</a:t>
            </a:r>
          </a:p>
        </p:txBody>
      </p:sp>
      <p:sp>
        <p:nvSpPr>
          <p:cNvPr id="4" name="Google Shape;407;p41">
            <a:extLst>
              <a:ext uri="{FF2B5EF4-FFF2-40B4-BE49-F238E27FC236}">
                <a16:creationId xmlns:a16="http://schemas.microsoft.com/office/drawing/2014/main" id="{CF205BA6-909F-48DD-917C-8E48234416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— SOMEONE FAMOUS</a:t>
            </a:r>
          </a:p>
        </p:txBody>
      </p:sp>
      <p:grpSp>
        <p:nvGrpSpPr>
          <p:cNvPr id="5" name="Grupo 53">
            <a:extLst>
              <a:ext uri="{FF2B5EF4-FFF2-40B4-BE49-F238E27FC236}">
                <a16:creationId xmlns:a16="http://schemas.microsoft.com/office/drawing/2014/main" id="{EFFEAF64-04C6-DF93-6213-24D0737D91F6}"/>
              </a:ext>
            </a:extLst>
          </p:cNvPr>
          <p:cNvGrpSpPr/>
          <p:nvPr/>
        </p:nvGrpSpPr>
        <p:grpSpPr>
          <a:xfrm>
            <a:off x="2401891" y="117472"/>
            <a:ext cx="4340227" cy="1457325"/>
            <a:chOff x="2401891" y="117472"/>
            <a:chExt cx="4340227" cy="145732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155D878-D43D-5BBF-0FB8-9854A8D9DDDE}"/>
                </a:ext>
              </a:extLst>
            </p:cNvPr>
            <p:cNvSpPr/>
            <p:nvPr/>
          </p:nvSpPr>
          <p:spPr>
            <a:xfrm>
              <a:off x="2401891" y="117472"/>
              <a:ext cx="4340227" cy="1249363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1151"/>
                <a:gd name="f8" fmla="val 329"/>
                <a:gd name="f9" fmla="val 927"/>
                <a:gd name="f10" fmla="val 280"/>
                <a:gd name="f11" fmla="val 926"/>
                <a:gd name="f12" fmla="val 278"/>
                <a:gd name="f13" fmla="val 276"/>
                <a:gd name="f14" fmla="val 274"/>
                <a:gd name="f15" fmla="val 270"/>
                <a:gd name="f16" fmla="val 266"/>
                <a:gd name="f17" fmla="val 925"/>
                <a:gd name="f18" fmla="val 262"/>
                <a:gd name="f19" fmla="val 924"/>
                <a:gd name="f20" fmla="val 255"/>
                <a:gd name="f21" fmla="val 920"/>
                <a:gd name="f22" fmla="val 250"/>
                <a:gd name="f23" fmla="val 912"/>
                <a:gd name="f24" fmla="val 248"/>
                <a:gd name="f25" fmla="val 882"/>
                <a:gd name="f26" fmla="val 239"/>
                <a:gd name="f27" fmla="val 857"/>
                <a:gd name="f28" fmla="val 222"/>
                <a:gd name="f29" fmla="val 835"/>
                <a:gd name="f30" fmla="val 200"/>
                <a:gd name="f31" fmla="val 832"/>
                <a:gd name="f32" fmla="val 198"/>
                <a:gd name="f33" fmla="val 831"/>
                <a:gd name="f34" fmla="val 197"/>
                <a:gd name="f35" fmla="val 827"/>
                <a:gd name="f36" fmla="val 812"/>
                <a:gd name="f37" fmla="val 204"/>
                <a:gd name="f38" fmla="val 796"/>
                <a:gd name="f39" fmla="val 779"/>
                <a:gd name="f40" fmla="val 202"/>
                <a:gd name="f41" fmla="val 770"/>
                <a:gd name="f42" fmla="val 201"/>
                <a:gd name="f43" fmla="val 761"/>
                <a:gd name="f44" fmla="val 751"/>
                <a:gd name="f45" fmla="val 762"/>
                <a:gd name="f46" fmla="val 209"/>
                <a:gd name="f47" fmla="val 775"/>
                <a:gd name="f48" fmla="val 237"/>
                <a:gd name="f49" fmla="val 774"/>
                <a:gd name="f50" fmla="val 233"/>
                <a:gd name="f51" fmla="val 773"/>
                <a:gd name="f52" fmla="val 229"/>
                <a:gd name="f53" fmla="val 225"/>
                <a:gd name="f54" fmla="val 223"/>
                <a:gd name="f55" fmla="val 221"/>
                <a:gd name="f56" fmla="val 220"/>
                <a:gd name="f57" fmla="val 777"/>
                <a:gd name="f58" fmla="val 218"/>
                <a:gd name="f59" fmla="val 780"/>
                <a:gd name="f60" fmla="val 217"/>
                <a:gd name="f61" fmla="val 782"/>
                <a:gd name="f62" fmla="val 215"/>
                <a:gd name="f63" fmla="val 785"/>
                <a:gd name="f64" fmla="val 790"/>
                <a:gd name="f65" fmla="val 791"/>
                <a:gd name="f66" fmla="val 216"/>
                <a:gd name="f67" fmla="val 793"/>
                <a:gd name="f68" fmla="val 214"/>
                <a:gd name="f69" fmla="val 795"/>
                <a:gd name="f70" fmla="val 794"/>
                <a:gd name="f71" fmla="val 798"/>
                <a:gd name="f72" fmla="val 219"/>
                <a:gd name="f73" fmla="val 801"/>
                <a:gd name="f74" fmla="val 805"/>
                <a:gd name="f75" fmla="val 804"/>
                <a:gd name="f76" fmla="val 806"/>
                <a:gd name="f77" fmla="val 808"/>
                <a:gd name="f78" fmla="val 810"/>
                <a:gd name="f79" fmla="val 811"/>
                <a:gd name="f80" fmla="val 226"/>
                <a:gd name="f81" fmla="val 807"/>
                <a:gd name="f82" fmla="val 230"/>
                <a:gd name="f83" fmla="val 803"/>
                <a:gd name="f84" fmla="val 800"/>
                <a:gd name="f85" fmla="val 235"/>
                <a:gd name="f86" fmla="val 799"/>
                <a:gd name="f87" fmla="val 238"/>
                <a:gd name="f88" fmla="val 809"/>
                <a:gd name="f89" fmla="val 234"/>
                <a:gd name="f90" fmla="val 236"/>
                <a:gd name="f91" fmla="val 814"/>
                <a:gd name="f92" fmla="val 818"/>
                <a:gd name="f93" fmla="val 822"/>
                <a:gd name="f94" fmla="val 824"/>
                <a:gd name="f95" fmla="val 241"/>
                <a:gd name="f96" fmla="val 829"/>
                <a:gd name="f97" fmla="val 243"/>
                <a:gd name="f98" fmla="val 244"/>
                <a:gd name="f99" fmla="val 825"/>
                <a:gd name="f100" fmla="val 246"/>
                <a:gd name="f101" fmla="val 823"/>
                <a:gd name="f102" fmla="val 247"/>
                <a:gd name="f103" fmla="val 821"/>
                <a:gd name="f104" fmla="val 820"/>
                <a:gd name="f105" fmla="val 249"/>
                <a:gd name="f106" fmla="val 252"/>
                <a:gd name="f107" fmla="val 258"/>
                <a:gd name="f108" fmla="val 259"/>
                <a:gd name="f109" fmla="val 260"/>
                <a:gd name="f110" fmla="val 263"/>
                <a:gd name="f111" fmla="val 265"/>
                <a:gd name="f112" fmla="val 267"/>
                <a:gd name="f113" fmla="val 828"/>
                <a:gd name="f114" fmla="val 269"/>
                <a:gd name="f115" fmla="val 272"/>
                <a:gd name="f116" fmla="val 830"/>
                <a:gd name="f117" fmla="val 275"/>
                <a:gd name="f118" fmla="val 279"/>
                <a:gd name="f119" fmla="val 826"/>
                <a:gd name="f120" fmla="val 819"/>
                <a:gd name="f121" fmla="val 816"/>
                <a:gd name="f122" fmla="val 277"/>
                <a:gd name="f123" fmla="val 268"/>
                <a:gd name="f124" fmla="val 797"/>
                <a:gd name="f125" fmla="val 264"/>
                <a:gd name="f126" fmla="val 273"/>
                <a:gd name="f127" fmla="val 815"/>
                <a:gd name="f128" fmla="val 281"/>
                <a:gd name="f129" fmla="val 813"/>
                <a:gd name="f130" fmla="val 282"/>
                <a:gd name="f131" fmla="val 284"/>
                <a:gd name="f132" fmla="val 286"/>
                <a:gd name="f133" fmla="val 289"/>
                <a:gd name="f134" fmla="val 288"/>
                <a:gd name="f135" fmla="val 292"/>
                <a:gd name="f136" fmla="val 296"/>
                <a:gd name="f137" fmla="val 817"/>
                <a:gd name="f138" fmla="val 300"/>
                <a:gd name="f139" fmla="val 298"/>
                <a:gd name="f140" fmla="val 294"/>
                <a:gd name="f141" fmla="val 295"/>
                <a:gd name="f142" fmla="val 302"/>
                <a:gd name="f143" fmla="val 306"/>
                <a:gd name="f144" fmla="val 307"/>
                <a:gd name="f145" fmla="val 310"/>
                <a:gd name="f146" fmla="val 312"/>
                <a:gd name="f147" fmla="val 316"/>
                <a:gd name="f148" fmla="val 315"/>
                <a:gd name="f149" fmla="val 313"/>
                <a:gd name="f150" fmla="val 802"/>
                <a:gd name="f151" fmla="val 318"/>
                <a:gd name="f152" fmla="val 323"/>
                <a:gd name="f153" fmla="val 328"/>
                <a:gd name="f154" fmla="val 326"/>
                <a:gd name="f155" fmla="val 792"/>
                <a:gd name="f156" fmla="val 320"/>
                <a:gd name="f157" fmla="val 321"/>
                <a:gd name="f158" fmla="val 789"/>
                <a:gd name="f159" fmla="val 788"/>
                <a:gd name="f160" fmla="val 319"/>
                <a:gd name="f161" fmla="val 787"/>
                <a:gd name="f162" fmla="val 786"/>
                <a:gd name="f163" fmla="val 784"/>
                <a:gd name="f164" fmla="val 783"/>
                <a:gd name="f165" fmla="val 317"/>
                <a:gd name="f166" fmla="val 314"/>
                <a:gd name="f167" fmla="val 781"/>
                <a:gd name="f168" fmla="val 772"/>
                <a:gd name="f169" fmla="val 771"/>
                <a:gd name="f170" fmla="val 308"/>
                <a:gd name="f171" fmla="val 769"/>
                <a:gd name="f172" fmla="val 768"/>
                <a:gd name="f173" fmla="val 311"/>
                <a:gd name="f174" fmla="val 766"/>
                <a:gd name="f175" fmla="val 765"/>
                <a:gd name="f176" fmla="val 764"/>
                <a:gd name="f177" fmla="val 763"/>
                <a:gd name="f178" fmla="val 305"/>
                <a:gd name="f179" fmla="val 301"/>
                <a:gd name="f180" fmla="val 297"/>
                <a:gd name="f181" fmla="val 293"/>
                <a:gd name="f182" fmla="val 767"/>
                <a:gd name="f183" fmla="val 283"/>
                <a:gd name="f184" fmla="val 759"/>
                <a:gd name="f185" fmla="val 758"/>
                <a:gd name="f186" fmla="val 757"/>
                <a:gd name="f187" fmla="val 755"/>
                <a:gd name="f188" fmla="val 753"/>
                <a:gd name="f189" fmla="val 299"/>
                <a:gd name="f190" fmla="val 750"/>
                <a:gd name="f191" fmla="val 749"/>
                <a:gd name="f192" fmla="val 747"/>
                <a:gd name="f193" fmla="val 745"/>
                <a:gd name="f194" fmla="val 742"/>
                <a:gd name="f195" fmla="val 304"/>
                <a:gd name="f196" fmla="val 741"/>
                <a:gd name="f197" fmla="val 740"/>
                <a:gd name="f198" fmla="val 739"/>
                <a:gd name="f199" fmla="val 738"/>
                <a:gd name="f200" fmla="val 737"/>
                <a:gd name="f201" fmla="val 291"/>
                <a:gd name="f202" fmla="val 736"/>
                <a:gd name="f203" fmla="val 735"/>
                <a:gd name="f204" fmla="val 733"/>
                <a:gd name="f205" fmla="val 285"/>
                <a:gd name="f206" fmla="val 734"/>
                <a:gd name="f207" fmla="val 261"/>
                <a:gd name="f208" fmla="val 732"/>
                <a:gd name="f209" fmla="val 728"/>
                <a:gd name="f210" fmla="val 723"/>
                <a:gd name="f211" fmla="val 726"/>
                <a:gd name="f212" fmla="val 729"/>
                <a:gd name="f213" fmla="val 251"/>
                <a:gd name="f214" fmla="val 245"/>
                <a:gd name="f215" fmla="val 730"/>
                <a:gd name="f216" fmla="val 232"/>
                <a:gd name="f217" fmla="val 228"/>
                <a:gd name="f218" fmla="val 748"/>
                <a:gd name="f219" fmla="val 752"/>
                <a:gd name="f220" fmla="val 754"/>
                <a:gd name="f221" fmla="val 760"/>
                <a:gd name="f222" fmla="val 207"/>
                <a:gd name="f223" fmla="val 743"/>
                <a:gd name="f224" fmla="val 196"/>
                <a:gd name="f225" fmla="val 727"/>
                <a:gd name="f226" fmla="val 190"/>
                <a:gd name="f227" fmla="val 715"/>
                <a:gd name="f228" fmla="val 185"/>
                <a:gd name="f229" fmla="val 702"/>
                <a:gd name="f230" fmla="val 181"/>
                <a:gd name="f231" fmla="val 690"/>
                <a:gd name="f232" fmla="val 175"/>
                <a:gd name="f233" fmla="val 673"/>
                <a:gd name="f234" fmla="val 168"/>
                <a:gd name="f235" fmla="val 656"/>
                <a:gd name="f236" fmla="val 161"/>
                <a:gd name="f237" fmla="val 639"/>
                <a:gd name="f238" fmla="val 153"/>
                <a:gd name="f239" fmla="val 638"/>
                <a:gd name="f240" fmla="val 637"/>
                <a:gd name="f241" fmla="val 636"/>
                <a:gd name="f242" fmla="val 152"/>
                <a:gd name="f243" fmla="val 164"/>
                <a:gd name="f244" fmla="val 640"/>
                <a:gd name="f245" fmla="val 176"/>
                <a:gd name="f246" fmla="val 188"/>
                <a:gd name="f247" fmla="val 182"/>
                <a:gd name="f248" fmla="val 635"/>
                <a:gd name="f249" fmla="val 634"/>
                <a:gd name="f250" fmla="val 169"/>
                <a:gd name="f251" fmla="val 633"/>
                <a:gd name="f252" fmla="val 158"/>
                <a:gd name="f253" fmla="val 631"/>
                <a:gd name="f254" fmla="val 151"/>
                <a:gd name="f255" fmla="val 629"/>
                <a:gd name="f256" fmla="val 150"/>
                <a:gd name="f257" fmla="val 628"/>
                <a:gd name="f258" fmla="val 149"/>
                <a:gd name="f259" fmla="val 582"/>
                <a:gd name="f260" fmla="val 131"/>
                <a:gd name="f261" fmla="val 536"/>
                <a:gd name="f262" fmla="val 129"/>
                <a:gd name="f263" fmla="val 490"/>
                <a:gd name="f264" fmla="val 142"/>
                <a:gd name="f265" fmla="val 467"/>
                <a:gd name="f266" fmla="val 148"/>
                <a:gd name="f267" fmla="val 444"/>
                <a:gd name="f268" fmla="val 156"/>
                <a:gd name="f269" fmla="val 422"/>
                <a:gd name="f270" fmla="val 389"/>
                <a:gd name="f271" fmla="val 174"/>
                <a:gd name="f272" fmla="val 356"/>
                <a:gd name="f273" fmla="val 183"/>
                <a:gd name="f274" fmla="val 322"/>
                <a:gd name="f275" fmla="val 189"/>
                <a:gd name="f276" fmla="val 191"/>
                <a:gd name="f277" fmla="val 330"/>
                <a:gd name="f278" fmla="val 342"/>
                <a:gd name="f279" fmla="val 350"/>
                <a:gd name="f280" fmla="val 351"/>
                <a:gd name="f281" fmla="val 352"/>
                <a:gd name="f282" fmla="val 349"/>
                <a:gd name="f283" fmla="val 227"/>
                <a:gd name="f284" fmla="val 347"/>
                <a:gd name="f285" fmla="val 345"/>
                <a:gd name="f286" fmla="val 344"/>
                <a:gd name="f287" fmla="val 212"/>
                <a:gd name="f288" fmla="val 343"/>
                <a:gd name="f289" fmla="val 210"/>
                <a:gd name="f290" fmla="val 205"/>
                <a:gd name="f291" fmla="val 203"/>
                <a:gd name="f292" fmla="val 357"/>
                <a:gd name="f293" fmla="val 362"/>
                <a:gd name="f294" fmla="val 363"/>
                <a:gd name="f295" fmla="val 366"/>
                <a:gd name="f296" fmla="val 368"/>
                <a:gd name="f297" fmla="val 199"/>
                <a:gd name="f298" fmla="val 372"/>
                <a:gd name="f299" fmla="val 375"/>
                <a:gd name="f300" fmla="val 379"/>
                <a:gd name="f301" fmla="val 195"/>
                <a:gd name="f302" fmla="val 382"/>
                <a:gd name="f303" fmla="val 384"/>
                <a:gd name="f304" fmla="val 387"/>
                <a:gd name="f305" fmla="val 388"/>
                <a:gd name="f306" fmla="val 208"/>
                <a:gd name="f307" fmla="val 386"/>
                <a:gd name="f308" fmla="val 213"/>
                <a:gd name="f309" fmla="val 381"/>
                <a:gd name="f310" fmla="val 380"/>
                <a:gd name="f311" fmla="val 383"/>
                <a:gd name="f312" fmla="val 390"/>
                <a:gd name="f313" fmla="val 391"/>
                <a:gd name="f314" fmla="val 393"/>
                <a:gd name="f315" fmla="val 394"/>
                <a:gd name="f316" fmla="val 395"/>
                <a:gd name="f317" fmla="val 397"/>
                <a:gd name="f318" fmla="val 399"/>
                <a:gd name="f319" fmla="val 402"/>
                <a:gd name="f320" fmla="val 406"/>
                <a:gd name="f321" fmla="val 410"/>
                <a:gd name="f322" fmla="val 412"/>
                <a:gd name="f323" fmla="val 413"/>
                <a:gd name="f324" fmla="val 415"/>
                <a:gd name="f325" fmla="val 414"/>
                <a:gd name="f326" fmla="val 411"/>
                <a:gd name="f327" fmla="val 409"/>
                <a:gd name="f328" fmla="val 407"/>
                <a:gd name="f329" fmla="val 408"/>
                <a:gd name="f330" fmla="val 231"/>
                <a:gd name="f331" fmla="val 416"/>
                <a:gd name="f332" fmla="val 419"/>
                <a:gd name="f333" fmla="val 417"/>
                <a:gd name="f334" fmla="val 418"/>
                <a:gd name="f335" fmla="val 426"/>
                <a:gd name="f336" fmla="val 421"/>
                <a:gd name="f337" fmla="val 424"/>
                <a:gd name="f338" fmla="val 253"/>
                <a:gd name="f339" fmla="val 256"/>
                <a:gd name="f340" fmla="val 430"/>
                <a:gd name="f341" fmla="val 429"/>
                <a:gd name="f342" fmla="val 423"/>
                <a:gd name="f343" fmla="val 420"/>
                <a:gd name="f344" fmla="val 254"/>
                <a:gd name="f345" fmla="val 392"/>
                <a:gd name="f346" fmla="val 257"/>
                <a:gd name="f347" fmla="val 385"/>
                <a:gd name="f348" fmla="val 403"/>
                <a:gd name="f349" fmla="val 290"/>
                <a:gd name="f350" fmla="val 287"/>
                <a:gd name="f351" fmla="val 404"/>
                <a:gd name="f352" fmla="val 303"/>
                <a:gd name="f353" fmla="val 309"/>
                <a:gd name="f354" fmla="val 405"/>
                <a:gd name="f355" fmla="val 325"/>
                <a:gd name="f356" fmla="val 327"/>
                <a:gd name="f357" fmla="val 401"/>
                <a:gd name="f358" fmla="val 324"/>
                <a:gd name="f359" fmla="val 398"/>
                <a:gd name="f360" fmla="val 378"/>
                <a:gd name="f361" fmla="val 376"/>
                <a:gd name="f362" fmla="val 374"/>
                <a:gd name="f363" fmla="val 370"/>
                <a:gd name="f364" fmla="val 367"/>
                <a:gd name="f365" fmla="val 365"/>
                <a:gd name="f366" fmla="val 361"/>
                <a:gd name="f367" fmla="val 359"/>
                <a:gd name="f368" fmla="val 358"/>
                <a:gd name="f369" fmla="val 355"/>
                <a:gd name="f370" fmla="val 354"/>
                <a:gd name="f371" fmla="val 353"/>
                <a:gd name="f372" fmla="val 348"/>
                <a:gd name="f373" fmla="val 341"/>
                <a:gd name="f374" fmla="val 340"/>
                <a:gd name="f375" fmla="val 339"/>
                <a:gd name="f376" fmla="val 337"/>
                <a:gd name="f377" fmla="val 335"/>
                <a:gd name="f378" fmla="val 333"/>
                <a:gd name="f379" fmla="val 331"/>
                <a:gd name="f380" fmla="val 271"/>
                <a:gd name="f381" fmla="val 338"/>
                <a:gd name="f382" fmla="val 224"/>
                <a:gd name="f383" fmla="val 206"/>
                <a:gd name="f384" fmla="val 194"/>
                <a:gd name="f385" fmla="val 193"/>
                <a:gd name="f386" fmla="val 192"/>
                <a:gd name="f387" fmla="val 173"/>
                <a:gd name="f388" fmla="val 138"/>
                <a:gd name="f389" fmla="val 119"/>
                <a:gd name="f390" fmla="val 95"/>
                <a:gd name="f391" fmla="val 99"/>
                <a:gd name="f392" fmla="val 103"/>
                <a:gd name="f393" fmla="val 106"/>
                <a:gd name="f394" fmla="val 110"/>
                <a:gd name="f395" fmla="val 112"/>
                <a:gd name="f396" fmla="val 113"/>
                <a:gd name="f397" fmla="val 115"/>
                <a:gd name="f398" fmla="val 116"/>
                <a:gd name="f399" fmla="val 111"/>
                <a:gd name="f400" fmla="val 114"/>
                <a:gd name="f401" fmla="val 109"/>
                <a:gd name="f402" fmla="val 108"/>
                <a:gd name="f403" fmla="val 107"/>
                <a:gd name="f404" fmla="val 242"/>
                <a:gd name="f405" fmla="val 100"/>
                <a:gd name="f406" fmla="val 97"/>
                <a:gd name="f407" fmla="val 93"/>
                <a:gd name="f408" fmla="val 92"/>
                <a:gd name="f409" fmla="val 91"/>
                <a:gd name="f410" fmla="val 90"/>
                <a:gd name="f411" fmla="val 240"/>
                <a:gd name="f412" fmla="val 85"/>
                <a:gd name="f413" fmla="val 83"/>
                <a:gd name="f414" fmla="val 79"/>
                <a:gd name="f415" fmla="val 78"/>
                <a:gd name="f416" fmla="val 77"/>
                <a:gd name="f417" fmla="val 73"/>
                <a:gd name="f418" fmla="val 68"/>
                <a:gd name="f419" fmla="val 67"/>
                <a:gd name="f420" fmla="val 66"/>
                <a:gd name="f421" fmla="val 65"/>
                <a:gd name="f422" fmla="val 64"/>
                <a:gd name="f423" fmla="val 62"/>
                <a:gd name="f424" fmla="val 59"/>
                <a:gd name="f425" fmla="val 57"/>
                <a:gd name="f426" fmla="val 54"/>
                <a:gd name="f427" fmla="val 52"/>
                <a:gd name="f428" fmla="val 49"/>
                <a:gd name="f429" fmla="val 44"/>
                <a:gd name="f430" fmla="val 43"/>
                <a:gd name="f431" fmla="val 45"/>
                <a:gd name="f432" fmla="val 47"/>
                <a:gd name="f433" fmla="val 51"/>
                <a:gd name="f434" fmla="val 58"/>
                <a:gd name="f435" fmla="val 61"/>
                <a:gd name="f436" fmla="val 56"/>
                <a:gd name="f437" fmla="val 55"/>
                <a:gd name="f438" fmla="val 50"/>
                <a:gd name="f439" fmla="val 42"/>
                <a:gd name="f440" fmla="val 40"/>
                <a:gd name="f441" fmla="val 36"/>
                <a:gd name="f442" fmla="val 37"/>
                <a:gd name="f443" fmla="val 38"/>
                <a:gd name="f444" fmla="val 39"/>
                <a:gd name="f445" fmla="val 34"/>
                <a:gd name="f446" fmla="val 30"/>
                <a:gd name="f447" fmla="val 26"/>
                <a:gd name="f448" fmla="val 25"/>
                <a:gd name="f449" fmla="val 28"/>
                <a:gd name="f450" fmla="val 32"/>
                <a:gd name="f451" fmla="val 35"/>
                <a:gd name="f452" fmla="val 33"/>
                <a:gd name="f453" fmla="val 29"/>
                <a:gd name="f454" fmla="val 21"/>
                <a:gd name="f455" fmla="val 18"/>
                <a:gd name="f456" fmla="val 15"/>
                <a:gd name="f457" fmla="val 11"/>
                <a:gd name="f458" fmla="val 13"/>
                <a:gd name="f459" fmla="val 17"/>
                <a:gd name="f460" fmla="val 6"/>
                <a:gd name="f461" fmla="val 1"/>
                <a:gd name="f462" fmla="val 4"/>
                <a:gd name="f463" fmla="val 7"/>
                <a:gd name="f464" fmla="val 211"/>
                <a:gd name="f465" fmla="val 10"/>
                <a:gd name="f466" fmla="val 9"/>
                <a:gd name="f467" fmla="val 8"/>
                <a:gd name="f468" fmla="val 12"/>
                <a:gd name="f469" fmla="val 14"/>
                <a:gd name="f470" fmla="val 22"/>
                <a:gd name="f471" fmla="val 20"/>
                <a:gd name="f472" fmla="val 23"/>
                <a:gd name="f473" fmla="val 24"/>
                <a:gd name="f474" fmla="val 187"/>
                <a:gd name="f475" fmla="val 27"/>
                <a:gd name="f476" fmla="val 184"/>
                <a:gd name="f477" fmla="val 186"/>
                <a:gd name="f478" fmla="val 46"/>
                <a:gd name="f479" fmla="val 48"/>
                <a:gd name="f480" fmla="val 60"/>
                <a:gd name="f481" fmla="val 179"/>
                <a:gd name="f482" fmla="val 41"/>
                <a:gd name="f483" fmla="val 171"/>
                <a:gd name="f484" fmla="val 170"/>
                <a:gd name="f485" fmla="val 165"/>
                <a:gd name="f486" fmla="val 162"/>
                <a:gd name="f487" fmla="val 163"/>
                <a:gd name="f488" fmla="val 160"/>
                <a:gd name="f489" fmla="val 159"/>
                <a:gd name="f490" fmla="val 157"/>
                <a:gd name="f491" fmla="val 71"/>
                <a:gd name="f492" fmla="val 80"/>
                <a:gd name="f493" fmla="val 155"/>
                <a:gd name="f494" fmla="val 82"/>
                <a:gd name="f495" fmla="val 89"/>
                <a:gd name="f496" fmla="val 94"/>
                <a:gd name="f497" fmla="val 167"/>
                <a:gd name="f498" fmla="val 102"/>
                <a:gd name="f499" fmla="val 178"/>
                <a:gd name="f500" fmla="val 117"/>
                <a:gd name="f501" fmla="val 126"/>
                <a:gd name="f502" fmla="val 146"/>
                <a:gd name="f503" fmla="val 139"/>
                <a:gd name="f504" fmla="val 166"/>
                <a:gd name="f505" fmla="val 124"/>
                <a:gd name="f506" fmla="val 132"/>
                <a:gd name="f507" fmla="val 84"/>
                <a:gd name="f508" fmla="val 76"/>
                <a:gd name="f509" fmla="val 53"/>
                <a:gd name="f510" fmla="val 122"/>
                <a:gd name="f511" fmla="val 127"/>
                <a:gd name="f512" fmla="val 130"/>
                <a:gd name="f513" fmla="val 69"/>
                <a:gd name="f514" fmla="val 120"/>
                <a:gd name="f515" fmla="val 63"/>
                <a:gd name="f516" fmla="val 104"/>
                <a:gd name="f517" fmla="val 81"/>
                <a:gd name="f518" fmla="val 87"/>
                <a:gd name="f519" fmla="val 101"/>
                <a:gd name="f520" fmla="val 123"/>
                <a:gd name="f521" fmla="val 105"/>
                <a:gd name="f522" fmla="val 121"/>
                <a:gd name="f523" fmla="val 136"/>
                <a:gd name="f524" fmla="val 137"/>
                <a:gd name="f525" fmla="val 154"/>
                <a:gd name="f526" fmla="val 427"/>
                <a:gd name="f527" fmla="val 144"/>
                <a:gd name="f528" fmla="val 140"/>
                <a:gd name="f529" fmla="val 147"/>
                <a:gd name="f530" fmla="val 400"/>
                <a:gd name="f531" fmla="val 134"/>
                <a:gd name="f532" fmla="val 135"/>
                <a:gd name="f533" fmla="val 431"/>
                <a:gd name="f534" fmla="val 432"/>
                <a:gd name="f535" fmla="val 433"/>
                <a:gd name="f536" fmla="val 456"/>
                <a:gd name="f537" fmla="val 143"/>
                <a:gd name="f538" fmla="val 479"/>
                <a:gd name="f539" fmla="val 503"/>
                <a:gd name="f540" fmla="val 510"/>
                <a:gd name="f541" fmla="val 128"/>
                <a:gd name="f542" fmla="val 516"/>
                <a:gd name="f543" fmla="val 521"/>
                <a:gd name="f544" fmla="val 534"/>
                <a:gd name="f545" fmla="val 538"/>
                <a:gd name="f546" fmla="val 537"/>
                <a:gd name="f547" fmla="val 529"/>
                <a:gd name="f548" fmla="val 518"/>
                <a:gd name="f549" fmla="val 507"/>
                <a:gd name="f550" fmla="val 497"/>
                <a:gd name="f551" fmla="val 481"/>
                <a:gd name="f552" fmla="val 471"/>
                <a:gd name="f553" fmla="val 472"/>
                <a:gd name="f554" fmla="val 489"/>
                <a:gd name="f555" fmla="val 504"/>
                <a:gd name="f556" fmla="val 513"/>
                <a:gd name="f557" fmla="val 519"/>
                <a:gd name="f558" fmla="val 16"/>
                <a:gd name="f559" fmla="val 525"/>
                <a:gd name="f560" fmla="val 528"/>
                <a:gd name="f561" fmla="val 531"/>
                <a:gd name="f562" fmla="val 533"/>
                <a:gd name="f563" fmla="val 540"/>
                <a:gd name="f564" fmla="val 563"/>
                <a:gd name="f565" fmla="val 601"/>
                <a:gd name="f566" fmla="val 625"/>
                <a:gd name="f567" fmla="val 616"/>
                <a:gd name="f568" fmla="val 603"/>
                <a:gd name="f569" fmla="val 588"/>
                <a:gd name="f570" fmla="val 573"/>
                <a:gd name="f571" fmla="val 557"/>
                <a:gd name="f572" fmla="val 541"/>
                <a:gd name="f573" fmla="val 543"/>
                <a:gd name="f574" fmla="val 561"/>
                <a:gd name="f575" fmla="val 609"/>
                <a:gd name="f576" fmla="val 654"/>
                <a:gd name="f577" fmla="val 668"/>
                <a:gd name="f578" fmla="val 686"/>
                <a:gd name="f579" fmla="val 118"/>
                <a:gd name="f580" fmla="val 709"/>
                <a:gd name="f581" fmla="val 707"/>
                <a:gd name="f582" fmla="val 705"/>
                <a:gd name="f583" fmla="val 704"/>
                <a:gd name="f584" fmla="val 700"/>
                <a:gd name="f585" fmla="val 698"/>
                <a:gd name="f586" fmla="val 695"/>
                <a:gd name="f587" fmla="val 693"/>
                <a:gd name="f588" fmla="val 692"/>
                <a:gd name="f589" fmla="val 689"/>
                <a:gd name="f590" fmla="val 694"/>
                <a:gd name="f591" fmla="val 691"/>
                <a:gd name="f592" fmla="val 86"/>
                <a:gd name="f593" fmla="val 696"/>
                <a:gd name="f594" fmla="val 697"/>
                <a:gd name="f595" fmla="val 706"/>
                <a:gd name="f596" fmla="val 88"/>
                <a:gd name="f597" fmla="val 711"/>
                <a:gd name="f598" fmla="val 712"/>
                <a:gd name="f599" fmla="val 713"/>
                <a:gd name="f600" fmla="val 710"/>
                <a:gd name="f601" fmla="val 717"/>
                <a:gd name="f602" fmla="val 719"/>
                <a:gd name="f603" fmla="val 722"/>
                <a:gd name="f604" fmla="val 724"/>
                <a:gd name="f605" fmla="val 725"/>
                <a:gd name="f606" fmla="val 72"/>
                <a:gd name="f607" fmla="val 744"/>
                <a:gd name="f608" fmla="val 746"/>
                <a:gd name="f609" fmla="val 756"/>
                <a:gd name="f610" fmla="val 75"/>
                <a:gd name="f611" fmla="val 96"/>
                <a:gd name="f612" fmla="val 98"/>
                <a:gd name="f613" fmla="val 125"/>
                <a:gd name="f614" fmla="val 778"/>
                <a:gd name="f615" fmla="val 133"/>
                <a:gd name="f616" fmla="val 145"/>
                <a:gd name="f617" fmla="val 718"/>
                <a:gd name="f618" fmla="val 716"/>
                <a:gd name="f619" fmla="val 714"/>
                <a:gd name="f620" fmla="val 708"/>
                <a:gd name="f621" fmla="val 141"/>
                <a:gd name="f622" fmla="val 680"/>
                <a:gd name="f623" fmla="val 669"/>
                <a:gd name="f624" fmla="val 661"/>
                <a:gd name="f625" fmla="val 675"/>
                <a:gd name="f626" fmla="val 688"/>
                <a:gd name="f627" fmla="val 701"/>
                <a:gd name="f628" fmla="val 848"/>
                <a:gd name="f629" fmla="val 859"/>
                <a:gd name="f630" fmla="val 870"/>
                <a:gd name="f631" fmla="val 868"/>
                <a:gd name="f632" fmla="val 873"/>
                <a:gd name="f633" fmla="val 877"/>
                <a:gd name="f634" fmla="val 883"/>
                <a:gd name="f635" fmla="val 881"/>
                <a:gd name="f636" fmla="val 879"/>
                <a:gd name="f637" fmla="val 878"/>
                <a:gd name="f638" fmla="val 886"/>
                <a:gd name="f639" fmla="val 887"/>
                <a:gd name="f640" fmla="val 889"/>
                <a:gd name="f641" fmla="val 891"/>
                <a:gd name="f642" fmla="val 894"/>
                <a:gd name="f643" fmla="val 896"/>
                <a:gd name="f644" fmla="val 899"/>
                <a:gd name="f645" fmla="val 900"/>
                <a:gd name="f646" fmla="val 901"/>
                <a:gd name="f647" fmla="val 903"/>
                <a:gd name="f648" fmla="val 905"/>
                <a:gd name="f649" fmla="val 907"/>
                <a:gd name="f650" fmla="val 908"/>
                <a:gd name="f651" fmla="val 910"/>
                <a:gd name="f652" fmla="val 913"/>
                <a:gd name="f653" fmla="val 914"/>
                <a:gd name="f654" fmla="val 911"/>
                <a:gd name="f655" fmla="val 909"/>
                <a:gd name="f656" fmla="val 918"/>
                <a:gd name="f657" fmla="val 922"/>
                <a:gd name="f658" fmla="val 929"/>
                <a:gd name="f659" fmla="val 933"/>
                <a:gd name="f660" fmla="val 938"/>
                <a:gd name="f661" fmla="val 943"/>
                <a:gd name="f662" fmla="val 941"/>
                <a:gd name="f663" fmla="val 936"/>
                <a:gd name="f664" fmla="val 939"/>
                <a:gd name="f665" fmla="val 940"/>
                <a:gd name="f666" fmla="val 937"/>
                <a:gd name="f667" fmla="val 934"/>
                <a:gd name="f668" fmla="val 930"/>
                <a:gd name="f669" fmla="val 932"/>
                <a:gd name="f670" fmla="val 931"/>
                <a:gd name="f671" fmla="val 928"/>
                <a:gd name="f672" fmla="val 919"/>
                <a:gd name="f673" fmla="val 916"/>
                <a:gd name="f674" fmla="val 915"/>
                <a:gd name="f675" fmla="val 923"/>
                <a:gd name="f676" fmla="val 172"/>
                <a:gd name="f677" fmla="val 177"/>
                <a:gd name="f678" fmla="val 904"/>
                <a:gd name="f679" fmla="val 902"/>
                <a:gd name="f680" fmla="val 897"/>
                <a:gd name="f681" fmla="val 895"/>
                <a:gd name="f682" fmla="val 893"/>
                <a:gd name="f683" fmla="val 892"/>
                <a:gd name="f684" fmla="val 890"/>
                <a:gd name="f685" fmla="val 888"/>
                <a:gd name="f686" fmla="val 885"/>
                <a:gd name="f687" fmla="val 884"/>
                <a:gd name="f688" fmla="val 876"/>
                <a:gd name="f689" fmla="val 866"/>
                <a:gd name="f690" fmla="val 861"/>
                <a:gd name="f691" fmla="val 852"/>
                <a:gd name="f692" fmla="val 838"/>
                <a:gd name="f693" fmla="val 844"/>
                <a:gd name="f694" fmla="val 850"/>
                <a:gd name="f695" fmla="val 856"/>
                <a:gd name="f696" fmla="val 880"/>
                <a:gd name="f697" fmla="val 977"/>
                <a:gd name="f698" fmla="val 1010"/>
                <a:gd name="f699" fmla="val 1039"/>
                <a:gd name="f700" fmla="val 1046"/>
                <a:gd name="f701" fmla="val 1053"/>
                <a:gd name="f702" fmla="val 1059"/>
                <a:gd name="f703" fmla="val 1075"/>
                <a:gd name="f704" fmla="val 1078"/>
                <a:gd name="f705" fmla="val 1080"/>
                <a:gd name="f706" fmla="val 1082"/>
                <a:gd name="f707" fmla="val 1071"/>
                <a:gd name="f708" fmla="val 1087"/>
                <a:gd name="f709" fmla="val 1094"/>
                <a:gd name="f710" fmla="val 1113"/>
                <a:gd name="f711" fmla="val 1130"/>
                <a:gd name="f712" fmla="val 1142"/>
                <a:gd name="f713" fmla="val 1147"/>
                <a:gd name="f714" fmla="val 1149"/>
                <a:gd name="f715" fmla="val 1148"/>
                <a:gd name="f716" fmla="val 1136"/>
                <a:gd name="f717" fmla="val 1124"/>
                <a:gd name="f718" fmla="val 1123"/>
                <a:gd name="f719" fmla="val 1121"/>
                <a:gd name="f720" fmla="val 1120"/>
                <a:gd name="f721" fmla="val 1126"/>
                <a:gd name="f722" fmla="val 1132"/>
                <a:gd name="f723" fmla="val 1139"/>
                <a:gd name="f724" fmla="val 1145"/>
                <a:gd name="f725" fmla="val 1150"/>
                <a:gd name="f726" fmla="val 1144"/>
                <a:gd name="f727" fmla="val 1111"/>
                <a:gd name="f728" fmla="val 1089"/>
                <a:gd name="f729" fmla="val 1085"/>
                <a:gd name="f730" fmla="val 1084"/>
                <a:gd name="f731" fmla="val 1064"/>
                <a:gd name="f732" fmla="val 1069"/>
                <a:gd name="f733" fmla="val 1079"/>
                <a:gd name="f734" fmla="val 1086"/>
                <a:gd name="f735" fmla="val 1083"/>
                <a:gd name="f736" fmla="val 1088"/>
                <a:gd name="f737" fmla="val 1091"/>
                <a:gd name="f738" fmla="val 1093"/>
                <a:gd name="f739" fmla="val 1097"/>
                <a:gd name="f740" fmla="val 1100"/>
                <a:gd name="f741" fmla="val 1104"/>
                <a:gd name="f742" fmla="val 1103"/>
                <a:gd name="f743" fmla="val 1102"/>
                <a:gd name="f744" fmla="val 1101"/>
                <a:gd name="f745" fmla="val 1105"/>
                <a:gd name="f746" fmla="val 1112"/>
                <a:gd name="f747" fmla="val 1117"/>
                <a:gd name="f748" fmla="val 1118"/>
                <a:gd name="f749" fmla="val 1116"/>
                <a:gd name="f750" fmla="val 1115"/>
                <a:gd name="f751" fmla="val 1119"/>
                <a:gd name="f752" fmla="val 1128"/>
                <a:gd name="f753" fmla="val 1108"/>
                <a:gd name="f754" fmla="val 1107"/>
                <a:gd name="f755" fmla="val 1122"/>
                <a:gd name="f756" fmla="val 1110"/>
                <a:gd name="f757" fmla="val 1109"/>
                <a:gd name="f758" fmla="val 1106"/>
                <a:gd name="f759" fmla="val 1099"/>
                <a:gd name="f760" fmla="val 1096"/>
                <a:gd name="f761" fmla="val 1092"/>
                <a:gd name="f762" fmla="val 1095"/>
                <a:gd name="f763" fmla="val 1076"/>
                <a:gd name="f764" fmla="val 1074"/>
                <a:gd name="f765" fmla="val 1073"/>
                <a:gd name="f766" fmla="val 1066"/>
                <a:gd name="f767" fmla="val 1065"/>
                <a:gd name="f768" fmla="val 1070"/>
                <a:gd name="f769" fmla="val 1067"/>
                <a:gd name="f770" fmla="val 1068"/>
                <a:gd name="f771" fmla="val 1072"/>
                <a:gd name="f772" fmla="val 1056"/>
                <a:gd name="f773" fmla="val 1055"/>
                <a:gd name="f774" fmla="val 1024"/>
                <a:gd name="f775" fmla="val 989"/>
                <a:gd name="f776" fmla="val 949"/>
                <a:gd name="f777" fmla="val 945"/>
                <a:gd name="f778" fmla="val 843"/>
                <a:gd name="f779" fmla="val 853"/>
                <a:gd name="f780" fmla="val 858"/>
                <a:gd name="f781" fmla="val 862"/>
                <a:gd name="f782" fmla="val 863"/>
                <a:gd name="f783" fmla="val 845"/>
                <a:gd name="f784" fmla="val 836"/>
                <a:gd name="f785" fmla="val 522"/>
                <a:gd name="f786" fmla="val 508"/>
                <a:gd name="f787" fmla="val 506"/>
                <a:gd name="f788" fmla="val 502"/>
                <a:gd name="f789" fmla="val 477"/>
                <a:gd name="f790" fmla="val 482"/>
                <a:gd name="f791" fmla="val 491"/>
                <a:gd name="f792" fmla="val 505"/>
                <a:gd name="f793" fmla="val 425"/>
                <a:gd name="f794" fmla="val 74"/>
                <a:gd name="f795" fmla="val 776"/>
                <a:gd name="f796" fmla="val 373"/>
                <a:gd name="f797" fmla="val 369"/>
                <a:gd name="f798" fmla="val 731"/>
                <a:gd name="f799" fmla="val 364"/>
                <a:gd name="f800" fmla="val 703"/>
                <a:gd name="f801" fmla="val 336"/>
                <a:gd name="f802" fmla="+- 0 0 -90"/>
                <a:gd name="f803" fmla="*/ f4 1 1151"/>
                <a:gd name="f804" fmla="*/ f5 1 329"/>
                <a:gd name="f805" fmla="val f6"/>
                <a:gd name="f806" fmla="val f7"/>
                <a:gd name="f807" fmla="val f8"/>
                <a:gd name="f808" fmla="*/ f802 f0 1"/>
                <a:gd name="f809" fmla="+- f807 0 f805"/>
                <a:gd name="f810" fmla="+- f806 0 f805"/>
                <a:gd name="f811" fmla="*/ f808 1 f3"/>
                <a:gd name="f812" fmla="*/ f810 1 1151"/>
                <a:gd name="f813" fmla="*/ f809 1 329"/>
                <a:gd name="f814" fmla="*/ 773 f810 1"/>
                <a:gd name="f815" fmla="*/ 225 f809 1"/>
                <a:gd name="f816" fmla="*/ 799 f810 1"/>
                <a:gd name="f817" fmla="*/ 237 f809 1"/>
                <a:gd name="f818" fmla="*/ 831 f810 1"/>
                <a:gd name="f819" fmla="*/ 267 f809 1"/>
                <a:gd name="f820" fmla="*/ 812 f810 1"/>
                <a:gd name="f821" fmla="*/ 280 f809 1"/>
                <a:gd name="f822" fmla="*/ 809 f810 1"/>
                <a:gd name="f823" fmla="*/ 316 f809 1"/>
                <a:gd name="f824" fmla="*/ 771 f810 1"/>
                <a:gd name="f825" fmla="*/ 308 f809 1"/>
                <a:gd name="f826" fmla="*/ 759 f810 1"/>
                <a:gd name="f827" fmla="*/ 296 f809 1"/>
                <a:gd name="f828" fmla="*/ 733 f810 1"/>
                <a:gd name="f829" fmla="*/ 288 f809 1"/>
                <a:gd name="f830" fmla="*/ 754 f810 1"/>
                <a:gd name="f831" fmla="*/ 223 f809 1"/>
                <a:gd name="f832" fmla="*/ 490 f810 1"/>
                <a:gd name="f833" fmla="*/ 142 f809 1"/>
                <a:gd name="f834" fmla="*/ 368 f810 1"/>
                <a:gd name="f835" fmla="*/ 196 f809 1"/>
                <a:gd name="f836" fmla="*/ 389 f810 1"/>
                <a:gd name="f837" fmla="*/ 214 f809 1"/>
                <a:gd name="f838" fmla="*/ 419 f810 1"/>
                <a:gd name="f839" fmla="*/ 236 f809 1"/>
                <a:gd name="f840" fmla="*/ 382 f810 1"/>
                <a:gd name="f841" fmla="*/ 260 f809 1"/>
                <a:gd name="f842" fmla="*/ 404 f810 1"/>
                <a:gd name="f843" fmla="*/ 287 f809 1"/>
                <a:gd name="f844" fmla="*/ 391 f810 1"/>
                <a:gd name="f845" fmla="*/ 319 f809 1"/>
                <a:gd name="f846" fmla="*/ 353 f810 1"/>
                <a:gd name="f847" fmla="*/ 293 f809 1"/>
                <a:gd name="f848" fmla="*/ 328 f810 1"/>
                <a:gd name="f849" fmla="*/ 304 f809 1"/>
                <a:gd name="f850" fmla="*/ 299 f810 1"/>
                <a:gd name="f851" fmla="*/ 241 f809 1"/>
                <a:gd name="f852" fmla="*/ 222 f810 1"/>
                <a:gd name="f853" fmla="*/ 192 f809 1"/>
                <a:gd name="f854" fmla="*/ 113 f810 1"/>
                <a:gd name="f855" fmla="*/ 224 f809 1"/>
                <a:gd name="f856" fmla="*/ 90 f810 1"/>
                <a:gd name="f857" fmla="*/ 240 f809 1"/>
                <a:gd name="f858" fmla="*/ 45 f810 1"/>
                <a:gd name="f859" fmla="*/ 244 f809 1"/>
                <a:gd name="f860" fmla="*/ 39 f810 1"/>
                <a:gd name="f861" fmla="*/ 234 f809 1"/>
                <a:gd name="f862" fmla="*/ 0 f810 1"/>
                <a:gd name="f863" fmla="*/ 215 f809 1"/>
                <a:gd name="f864" fmla="*/ 28 f810 1"/>
                <a:gd name="f865" fmla="*/ 182 f809 1"/>
                <a:gd name="f866" fmla="*/ 38 f810 1"/>
                <a:gd name="f867" fmla="*/ 170 f809 1"/>
                <a:gd name="f868" fmla="*/ 92 f810 1"/>
                <a:gd name="f869" fmla="*/ 176 f809 1"/>
                <a:gd name="f870" fmla="*/ 80 f810 1"/>
                <a:gd name="f871" fmla="*/ 79 f809 1"/>
                <a:gd name="f872" fmla="*/ 191 f810 1"/>
                <a:gd name="f873" fmla="*/ 181 f809 1"/>
                <a:gd name="f874" fmla="*/ 426 f810 1"/>
                <a:gd name="f875" fmla="*/ 116 f809 1"/>
                <a:gd name="f876" fmla="*/ 472 f810 1"/>
                <a:gd name="f877" fmla="*/ 27 f809 1"/>
                <a:gd name="f878" fmla="*/ 709 f810 1"/>
                <a:gd name="f879" fmla="*/ 114 f809 1"/>
                <a:gd name="f880" fmla="*/ 697 f810 1"/>
                <a:gd name="f881" fmla="*/ 77 f809 1"/>
                <a:gd name="f882" fmla="*/ 737 f810 1"/>
                <a:gd name="f883" fmla="*/ 69 f809 1"/>
                <a:gd name="f884" fmla="*/ 83 f809 1"/>
                <a:gd name="f885" fmla="*/ 789 f810 1"/>
                <a:gd name="f886" fmla="*/ 89 f809 1"/>
                <a:gd name="f887" fmla="*/ 777 f810 1"/>
                <a:gd name="f888" fmla="*/ 125 f809 1"/>
                <a:gd name="f889" fmla="*/ 764 f810 1"/>
                <a:gd name="f890" fmla="*/ 134 f809 1"/>
                <a:gd name="f891" fmla="*/ 728 f810 1"/>
                <a:gd name="f892" fmla="*/ 155 f809 1"/>
                <a:gd name="f893" fmla="*/ 194 f809 1"/>
                <a:gd name="f894" fmla="*/ 878 f810 1"/>
                <a:gd name="f895" fmla="*/ 151 f809 1"/>
                <a:gd name="f896" fmla="*/ 914 f810 1"/>
                <a:gd name="f897" fmla="*/ 130 f809 1"/>
                <a:gd name="f898" fmla="*/ 940 f810 1"/>
                <a:gd name="f899" fmla="*/ 145 f809 1"/>
                <a:gd name="f900" fmla="*/ 915 f810 1"/>
                <a:gd name="f901" fmla="*/ 174 f809 1"/>
                <a:gd name="f902" fmla="*/ 838 f810 1"/>
                <a:gd name="f903" fmla="*/ 1124 f810 1"/>
                <a:gd name="f904" fmla="*/ 110 f809 1"/>
                <a:gd name="f905" fmla="*/ 1083 f810 1"/>
                <a:gd name="f906" fmla="*/ 216 f809 1"/>
                <a:gd name="f907" fmla="*/ 1117 f810 1"/>
                <a:gd name="f908" fmla="*/ 235 f809 1"/>
                <a:gd name="f909" fmla="*/ 1119 f810 1"/>
                <a:gd name="f910" fmla="*/ 259 f809 1"/>
                <a:gd name="f911" fmla="*/ 1094 f810 1"/>
                <a:gd name="f912" fmla="*/ 246 f809 1"/>
                <a:gd name="f913" fmla="*/ 1066 f810 1"/>
                <a:gd name="f914" fmla="*/ 248 f809 1"/>
                <a:gd name="f915" fmla="*/ 926 f810 1"/>
                <a:gd name="f916" fmla="*/ 502 f810 1"/>
                <a:gd name="f917" fmla="*/ 10 f809 1"/>
                <a:gd name="f918" fmla="*/ 74 f810 1"/>
                <a:gd name="f919" fmla="*/ 206 f809 1"/>
                <a:gd name="f920" fmla="*/ 82 f809 1"/>
                <a:gd name="f921" fmla="*/ 726 f810 1"/>
                <a:gd name="f922" fmla="*/ 124 f809 1"/>
                <a:gd name="f923" fmla="*/ 358 f810 1"/>
                <a:gd name="f924" fmla="*/ 230 f809 1"/>
                <a:gd name="f925" fmla="*/ 713 f810 1"/>
                <a:gd name="f926" fmla="*/ 117 f809 1"/>
                <a:gd name="f927" fmla="*/ 108 f809 1"/>
                <a:gd name="f928" fmla="+- f811 0 f1"/>
                <a:gd name="f929" fmla="*/ f814 1 1151"/>
                <a:gd name="f930" fmla="*/ f815 1 329"/>
                <a:gd name="f931" fmla="*/ f816 1 1151"/>
                <a:gd name="f932" fmla="*/ f817 1 329"/>
                <a:gd name="f933" fmla="*/ f818 1 1151"/>
                <a:gd name="f934" fmla="*/ f819 1 329"/>
                <a:gd name="f935" fmla="*/ f820 1 1151"/>
                <a:gd name="f936" fmla="*/ f821 1 329"/>
                <a:gd name="f937" fmla="*/ f822 1 1151"/>
                <a:gd name="f938" fmla="*/ f823 1 329"/>
                <a:gd name="f939" fmla="*/ f824 1 1151"/>
                <a:gd name="f940" fmla="*/ f825 1 329"/>
                <a:gd name="f941" fmla="*/ f826 1 1151"/>
                <a:gd name="f942" fmla="*/ f827 1 329"/>
                <a:gd name="f943" fmla="*/ f828 1 1151"/>
                <a:gd name="f944" fmla="*/ f829 1 329"/>
                <a:gd name="f945" fmla="*/ f830 1 1151"/>
                <a:gd name="f946" fmla="*/ f831 1 329"/>
                <a:gd name="f947" fmla="*/ f832 1 1151"/>
                <a:gd name="f948" fmla="*/ f833 1 329"/>
                <a:gd name="f949" fmla="*/ f834 1 1151"/>
                <a:gd name="f950" fmla="*/ f835 1 329"/>
                <a:gd name="f951" fmla="*/ f836 1 1151"/>
                <a:gd name="f952" fmla="*/ f837 1 329"/>
                <a:gd name="f953" fmla="*/ f838 1 1151"/>
                <a:gd name="f954" fmla="*/ f839 1 329"/>
                <a:gd name="f955" fmla="*/ f840 1 1151"/>
                <a:gd name="f956" fmla="*/ f841 1 329"/>
                <a:gd name="f957" fmla="*/ f842 1 1151"/>
                <a:gd name="f958" fmla="*/ f843 1 329"/>
                <a:gd name="f959" fmla="*/ f844 1 1151"/>
                <a:gd name="f960" fmla="*/ f845 1 329"/>
                <a:gd name="f961" fmla="*/ f846 1 1151"/>
                <a:gd name="f962" fmla="*/ f847 1 329"/>
                <a:gd name="f963" fmla="*/ f848 1 1151"/>
                <a:gd name="f964" fmla="*/ f849 1 329"/>
                <a:gd name="f965" fmla="*/ f850 1 1151"/>
                <a:gd name="f966" fmla="*/ f851 1 329"/>
                <a:gd name="f967" fmla="*/ f852 1 1151"/>
                <a:gd name="f968" fmla="*/ f853 1 329"/>
                <a:gd name="f969" fmla="*/ f854 1 1151"/>
                <a:gd name="f970" fmla="*/ f855 1 329"/>
                <a:gd name="f971" fmla="*/ f856 1 1151"/>
                <a:gd name="f972" fmla="*/ f857 1 329"/>
                <a:gd name="f973" fmla="*/ f858 1 1151"/>
                <a:gd name="f974" fmla="*/ f859 1 329"/>
                <a:gd name="f975" fmla="*/ f860 1 1151"/>
                <a:gd name="f976" fmla="*/ f861 1 329"/>
                <a:gd name="f977" fmla="*/ f862 1 1151"/>
                <a:gd name="f978" fmla="*/ f863 1 329"/>
                <a:gd name="f979" fmla="*/ f864 1 1151"/>
                <a:gd name="f980" fmla="*/ f865 1 329"/>
                <a:gd name="f981" fmla="*/ f866 1 1151"/>
                <a:gd name="f982" fmla="*/ f867 1 329"/>
                <a:gd name="f983" fmla="*/ f868 1 1151"/>
                <a:gd name="f984" fmla="*/ f869 1 329"/>
                <a:gd name="f985" fmla="*/ f870 1 1151"/>
                <a:gd name="f986" fmla="*/ f871 1 329"/>
                <a:gd name="f987" fmla="*/ f872 1 1151"/>
                <a:gd name="f988" fmla="*/ f873 1 329"/>
                <a:gd name="f989" fmla="*/ f874 1 1151"/>
                <a:gd name="f990" fmla="*/ f875 1 329"/>
                <a:gd name="f991" fmla="*/ f876 1 1151"/>
                <a:gd name="f992" fmla="*/ f877 1 329"/>
                <a:gd name="f993" fmla="*/ f878 1 1151"/>
                <a:gd name="f994" fmla="*/ f879 1 329"/>
                <a:gd name="f995" fmla="*/ f880 1 1151"/>
                <a:gd name="f996" fmla="*/ f881 1 329"/>
                <a:gd name="f997" fmla="*/ f882 1 1151"/>
                <a:gd name="f998" fmla="*/ f883 1 329"/>
                <a:gd name="f999" fmla="*/ f884 1 329"/>
                <a:gd name="f1000" fmla="*/ f885 1 1151"/>
                <a:gd name="f1001" fmla="*/ f886 1 329"/>
                <a:gd name="f1002" fmla="*/ f887 1 1151"/>
                <a:gd name="f1003" fmla="*/ f888 1 329"/>
                <a:gd name="f1004" fmla="*/ f889 1 1151"/>
                <a:gd name="f1005" fmla="*/ f890 1 329"/>
                <a:gd name="f1006" fmla="*/ f891 1 1151"/>
                <a:gd name="f1007" fmla="*/ f892 1 329"/>
                <a:gd name="f1008" fmla="*/ f893 1 329"/>
                <a:gd name="f1009" fmla="*/ f894 1 1151"/>
                <a:gd name="f1010" fmla="*/ f895 1 329"/>
                <a:gd name="f1011" fmla="*/ f896 1 1151"/>
                <a:gd name="f1012" fmla="*/ f897 1 329"/>
                <a:gd name="f1013" fmla="*/ f898 1 1151"/>
                <a:gd name="f1014" fmla="*/ f899 1 329"/>
                <a:gd name="f1015" fmla="*/ f900 1 1151"/>
                <a:gd name="f1016" fmla="*/ f901 1 329"/>
                <a:gd name="f1017" fmla="*/ f902 1 1151"/>
                <a:gd name="f1018" fmla="*/ f903 1 1151"/>
                <a:gd name="f1019" fmla="*/ f904 1 329"/>
                <a:gd name="f1020" fmla="*/ f905 1 1151"/>
                <a:gd name="f1021" fmla="*/ f906 1 329"/>
                <a:gd name="f1022" fmla="*/ f907 1 1151"/>
                <a:gd name="f1023" fmla="*/ f908 1 329"/>
                <a:gd name="f1024" fmla="*/ f909 1 1151"/>
                <a:gd name="f1025" fmla="*/ f910 1 329"/>
                <a:gd name="f1026" fmla="*/ f911 1 1151"/>
                <a:gd name="f1027" fmla="*/ f912 1 329"/>
                <a:gd name="f1028" fmla="*/ f913 1 1151"/>
                <a:gd name="f1029" fmla="*/ f914 1 329"/>
                <a:gd name="f1030" fmla="*/ f915 1 1151"/>
                <a:gd name="f1031" fmla="*/ f916 1 1151"/>
                <a:gd name="f1032" fmla="*/ f917 1 329"/>
                <a:gd name="f1033" fmla="*/ f918 1 1151"/>
                <a:gd name="f1034" fmla="*/ f919 1 329"/>
                <a:gd name="f1035" fmla="*/ f920 1 329"/>
                <a:gd name="f1036" fmla="*/ f921 1 1151"/>
                <a:gd name="f1037" fmla="*/ f922 1 329"/>
                <a:gd name="f1038" fmla="*/ f923 1 1151"/>
                <a:gd name="f1039" fmla="*/ f924 1 329"/>
                <a:gd name="f1040" fmla="*/ f925 1 1151"/>
                <a:gd name="f1041" fmla="*/ f926 1 329"/>
                <a:gd name="f1042" fmla="*/ f927 1 329"/>
                <a:gd name="f1043" fmla="*/ 0 1 f812"/>
                <a:gd name="f1044" fmla="*/ f806 1 f812"/>
                <a:gd name="f1045" fmla="*/ 0 1 f813"/>
                <a:gd name="f1046" fmla="*/ f807 1 f813"/>
                <a:gd name="f1047" fmla="*/ f929 1 f812"/>
                <a:gd name="f1048" fmla="*/ f930 1 f813"/>
                <a:gd name="f1049" fmla="*/ f931 1 f812"/>
                <a:gd name="f1050" fmla="*/ f932 1 f813"/>
                <a:gd name="f1051" fmla="*/ f933 1 f812"/>
                <a:gd name="f1052" fmla="*/ f934 1 f813"/>
                <a:gd name="f1053" fmla="*/ f935 1 f812"/>
                <a:gd name="f1054" fmla="*/ f936 1 f813"/>
                <a:gd name="f1055" fmla="*/ f937 1 f812"/>
                <a:gd name="f1056" fmla="*/ f938 1 f813"/>
                <a:gd name="f1057" fmla="*/ f939 1 f812"/>
                <a:gd name="f1058" fmla="*/ f940 1 f813"/>
                <a:gd name="f1059" fmla="*/ f941 1 f812"/>
                <a:gd name="f1060" fmla="*/ f942 1 f813"/>
                <a:gd name="f1061" fmla="*/ f943 1 f812"/>
                <a:gd name="f1062" fmla="*/ f944 1 f813"/>
                <a:gd name="f1063" fmla="*/ f945 1 f812"/>
                <a:gd name="f1064" fmla="*/ f946 1 f813"/>
                <a:gd name="f1065" fmla="*/ f947 1 f812"/>
                <a:gd name="f1066" fmla="*/ f948 1 f813"/>
                <a:gd name="f1067" fmla="*/ f949 1 f812"/>
                <a:gd name="f1068" fmla="*/ f950 1 f813"/>
                <a:gd name="f1069" fmla="*/ f951 1 f812"/>
                <a:gd name="f1070" fmla="*/ f952 1 f813"/>
                <a:gd name="f1071" fmla="*/ f953 1 f812"/>
                <a:gd name="f1072" fmla="*/ f954 1 f813"/>
                <a:gd name="f1073" fmla="*/ f955 1 f812"/>
                <a:gd name="f1074" fmla="*/ f956 1 f813"/>
                <a:gd name="f1075" fmla="*/ f957 1 f812"/>
                <a:gd name="f1076" fmla="*/ f958 1 f813"/>
                <a:gd name="f1077" fmla="*/ f959 1 f812"/>
                <a:gd name="f1078" fmla="*/ f960 1 f813"/>
                <a:gd name="f1079" fmla="*/ f961 1 f812"/>
                <a:gd name="f1080" fmla="*/ f962 1 f813"/>
                <a:gd name="f1081" fmla="*/ f963 1 f812"/>
                <a:gd name="f1082" fmla="*/ f964 1 f813"/>
                <a:gd name="f1083" fmla="*/ f965 1 f812"/>
                <a:gd name="f1084" fmla="*/ f966 1 f813"/>
                <a:gd name="f1085" fmla="*/ f967 1 f812"/>
                <a:gd name="f1086" fmla="*/ f968 1 f813"/>
                <a:gd name="f1087" fmla="*/ f969 1 f812"/>
                <a:gd name="f1088" fmla="*/ f970 1 f813"/>
                <a:gd name="f1089" fmla="*/ f971 1 f812"/>
                <a:gd name="f1090" fmla="*/ f972 1 f813"/>
                <a:gd name="f1091" fmla="*/ f973 1 f812"/>
                <a:gd name="f1092" fmla="*/ f974 1 f813"/>
                <a:gd name="f1093" fmla="*/ f975 1 f812"/>
                <a:gd name="f1094" fmla="*/ f976 1 f813"/>
                <a:gd name="f1095" fmla="*/ f977 1 f812"/>
                <a:gd name="f1096" fmla="*/ f978 1 f813"/>
                <a:gd name="f1097" fmla="*/ f979 1 f812"/>
                <a:gd name="f1098" fmla="*/ f980 1 f813"/>
                <a:gd name="f1099" fmla="*/ f981 1 f812"/>
                <a:gd name="f1100" fmla="*/ f982 1 f813"/>
                <a:gd name="f1101" fmla="*/ f983 1 f812"/>
                <a:gd name="f1102" fmla="*/ f984 1 f813"/>
                <a:gd name="f1103" fmla="*/ f985 1 f812"/>
                <a:gd name="f1104" fmla="*/ f986 1 f813"/>
                <a:gd name="f1105" fmla="*/ f987 1 f812"/>
                <a:gd name="f1106" fmla="*/ f988 1 f813"/>
                <a:gd name="f1107" fmla="*/ f989 1 f812"/>
                <a:gd name="f1108" fmla="*/ f990 1 f813"/>
                <a:gd name="f1109" fmla="*/ f991 1 f812"/>
                <a:gd name="f1110" fmla="*/ f992 1 f813"/>
                <a:gd name="f1111" fmla="*/ f993 1 f812"/>
                <a:gd name="f1112" fmla="*/ f994 1 f813"/>
                <a:gd name="f1113" fmla="*/ f995 1 f812"/>
                <a:gd name="f1114" fmla="*/ f996 1 f813"/>
                <a:gd name="f1115" fmla="*/ f997 1 f812"/>
                <a:gd name="f1116" fmla="*/ f998 1 f813"/>
                <a:gd name="f1117" fmla="*/ f999 1 f813"/>
                <a:gd name="f1118" fmla="*/ f1000 1 f812"/>
                <a:gd name="f1119" fmla="*/ f1001 1 f813"/>
                <a:gd name="f1120" fmla="*/ f1002 1 f812"/>
                <a:gd name="f1121" fmla="*/ f1003 1 f813"/>
                <a:gd name="f1122" fmla="*/ f1004 1 f812"/>
                <a:gd name="f1123" fmla="*/ f1005 1 f813"/>
                <a:gd name="f1124" fmla="*/ f1006 1 f812"/>
                <a:gd name="f1125" fmla="*/ f1007 1 f813"/>
                <a:gd name="f1126" fmla="*/ f1008 1 f813"/>
                <a:gd name="f1127" fmla="*/ f1009 1 f812"/>
                <a:gd name="f1128" fmla="*/ f1010 1 f813"/>
                <a:gd name="f1129" fmla="*/ f1011 1 f812"/>
                <a:gd name="f1130" fmla="*/ f1012 1 f813"/>
                <a:gd name="f1131" fmla="*/ f1013 1 f812"/>
                <a:gd name="f1132" fmla="*/ f1014 1 f813"/>
                <a:gd name="f1133" fmla="*/ f1015 1 f812"/>
                <a:gd name="f1134" fmla="*/ f1016 1 f813"/>
                <a:gd name="f1135" fmla="*/ f1017 1 f812"/>
                <a:gd name="f1136" fmla="*/ f1018 1 f812"/>
                <a:gd name="f1137" fmla="*/ f1019 1 f813"/>
                <a:gd name="f1138" fmla="*/ f1020 1 f812"/>
                <a:gd name="f1139" fmla="*/ f1021 1 f813"/>
                <a:gd name="f1140" fmla="*/ f1022 1 f812"/>
                <a:gd name="f1141" fmla="*/ f1023 1 f813"/>
                <a:gd name="f1142" fmla="*/ f1024 1 f812"/>
                <a:gd name="f1143" fmla="*/ f1025 1 f813"/>
                <a:gd name="f1144" fmla="*/ f1026 1 f812"/>
                <a:gd name="f1145" fmla="*/ f1027 1 f813"/>
                <a:gd name="f1146" fmla="*/ f1028 1 f812"/>
                <a:gd name="f1147" fmla="*/ f1029 1 f813"/>
                <a:gd name="f1148" fmla="*/ f1030 1 f812"/>
                <a:gd name="f1149" fmla="*/ f1031 1 f812"/>
                <a:gd name="f1150" fmla="*/ f1032 1 f813"/>
                <a:gd name="f1151" fmla="*/ f1033 1 f812"/>
                <a:gd name="f1152" fmla="*/ f1034 1 f813"/>
                <a:gd name="f1153" fmla="*/ f1035 1 f813"/>
                <a:gd name="f1154" fmla="*/ f1036 1 f812"/>
                <a:gd name="f1155" fmla="*/ f1037 1 f813"/>
                <a:gd name="f1156" fmla="*/ f1038 1 f812"/>
                <a:gd name="f1157" fmla="*/ f1039 1 f813"/>
                <a:gd name="f1158" fmla="*/ f1040 1 f812"/>
                <a:gd name="f1159" fmla="*/ f1041 1 f813"/>
                <a:gd name="f1160" fmla="*/ f1042 1 f813"/>
                <a:gd name="f1161" fmla="*/ f1043 f803 1"/>
                <a:gd name="f1162" fmla="*/ f1044 f803 1"/>
                <a:gd name="f1163" fmla="*/ f1046 f804 1"/>
                <a:gd name="f1164" fmla="*/ f1045 f804 1"/>
                <a:gd name="f1165" fmla="*/ f1047 f803 1"/>
                <a:gd name="f1166" fmla="*/ f1048 f804 1"/>
                <a:gd name="f1167" fmla="*/ f1049 f803 1"/>
                <a:gd name="f1168" fmla="*/ f1050 f804 1"/>
                <a:gd name="f1169" fmla="*/ f1051 f803 1"/>
                <a:gd name="f1170" fmla="*/ f1052 f804 1"/>
                <a:gd name="f1171" fmla="*/ f1053 f803 1"/>
                <a:gd name="f1172" fmla="*/ f1054 f804 1"/>
                <a:gd name="f1173" fmla="*/ f1055 f803 1"/>
                <a:gd name="f1174" fmla="*/ f1056 f804 1"/>
                <a:gd name="f1175" fmla="*/ f1057 f803 1"/>
                <a:gd name="f1176" fmla="*/ f1058 f804 1"/>
                <a:gd name="f1177" fmla="*/ f1059 f803 1"/>
                <a:gd name="f1178" fmla="*/ f1060 f804 1"/>
                <a:gd name="f1179" fmla="*/ f1061 f803 1"/>
                <a:gd name="f1180" fmla="*/ f1062 f804 1"/>
                <a:gd name="f1181" fmla="*/ f1063 f803 1"/>
                <a:gd name="f1182" fmla="*/ f1064 f804 1"/>
                <a:gd name="f1183" fmla="*/ f1065 f803 1"/>
                <a:gd name="f1184" fmla="*/ f1066 f804 1"/>
                <a:gd name="f1185" fmla="*/ f1067 f803 1"/>
                <a:gd name="f1186" fmla="*/ f1068 f804 1"/>
                <a:gd name="f1187" fmla="*/ f1069 f803 1"/>
                <a:gd name="f1188" fmla="*/ f1070 f804 1"/>
                <a:gd name="f1189" fmla="*/ f1071 f803 1"/>
                <a:gd name="f1190" fmla="*/ f1072 f804 1"/>
                <a:gd name="f1191" fmla="*/ f1073 f803 1"/>
                <a:gd name="f1192" fmla="*/ f1074 f804 1"/>
                <a:gd name="f1193" fmla="*/ f1075 f803 1"/>
                <a:gd name="f1194" fmla="*/ f1076 f804 1"/>
                <a:gd name="f1195" fmla="*/ f1077 f803 1"/>
                <a:gd name="f1196" fmla="*/ f1078 f804 1"/>
                <a:gd name="f1197" fmla="*/ f1079 f803 1"/>
                <a:gd name="f1198" fmla="*/ f1080 f804 1"/>
                <a:gd name="f1199" fmla="*/ f1081 f803 1"/>
                <a:gd name="f1200" fmla="*/ f1082 f804 1"/>
                <a:gd name="f1201" fmla="*/ f1083 f803 1"/>
                <a:gd name="f1202" fmla="*/ f1084 f804 1"/>
                <a:gd name="f1203" fmla="*/ f1085 f803 1"/>
                <a:gd name="f1204" fmla="*/ f1086 f804 1"/>
                <a:gd name="f1205" fmla="*/ f1087 f803 1"/>
                <a:gd name="f1206" fmla="*/ f1088 f804 1"/>
                <a:gd name="f1207" fmla="*/ f1089 f803 1"/>
                <a:gd name="f1208" fmla="*/ f1090 f804 1"/>
                <a:gd name="f1209" fmla="*/ f1091 f803 1"/>
                <a:gd name="f1210" fmla="*/ f1092 f804 1"/>
                <a:gd name="f1211" fmla="*/ f1093 f803 1"/>
                <a:gd name="f1212" fmla="*/ f1094 f804 1"/>
                <a:gd name="f1213" fmla="*/ f1095 f803 1"/>
                <a:gd name="f1214" fmla="*/ f1096 f804 1"/>
                <a:gd name="f1215" fmla="*/ f1097 f803 1"/>
                <a:gd name="f1216" fmla="*/ f1098 f804 1"/>
                <a:gd name="f1217" fmla="*/ f1099 f803 1"/>
                <a:gd name="f1218" fmla="*/ f1100 f804 1"/>
                <a:gd name="f1219" fmla="*/ f1101 f803 1"/>
                <a:gd name="f1220" fmla="*/ f1102 f804 1"/>
                <a:gd name="f1221" fmla="*/ f1103 f803 1"/>
                <a:gd name="f1222" fmla="*/ f1104 f804 1"/>
                <a:gd name="f1223" fmla="*/ f1105 f803 1"/>
                <a:gd name="f1224" fmla="*/ f1106 f804 1"/>
                <a:gd name="f1225" fmla="*/ f1107 f803 1"/>
                <a:gd name="f1226" fmla="*/ f1108 f804 1"/>
                <a:gd name="f1227" fmla="*/ f1109 f803 1"/>
                <a:gd name="f1228" fmla="*/ f1110 f804 1"/>
                <a:gd name="f1229" fmla="*/ f1111 f803 1"/>
                <a:gd name="f1230" fmla="*/ f1112 f804 1"/>
                <a:gd name="f1231" fmla="*/ f1113 f803 1"/>
                <a:gd name="f1232" fmla="*/ f1114 f804 1"/>
                <a:gd name="f1233" fmla="*/ f1115 f803 1"/>
                <a:gd name="f1234" fmla="*/ f1116 f804 1"/>
                <a:gd name="f1235" fmla="*/ f1117 f804 1"/>
                <a:gd name="f1236" fmla="*/ f1118 f803 1"/>
                <a:gd name="f1237" fmla="*/ f1119 f804 1"/>
                <a:gd name="f1238" fmla="*/ f1120 f803 1"/>
                <a:gd name="f1239" fmla="*/ f1121 f804 1"/>
                <a:gd name="f1240" fmla="*/ f1122 f803 1"/>
                <a:gd name="f1241" fmla="*/ f1123 f804 1"/>
                <a:gd name="f1242" fmla="*/ f1124 f803 1"/>
                <a:gd name="f1243" fmla="*/ f1125 f804 1"/>
                <a:gd name="f1244" fmla="*/ f1126 f804 1"/>
                <a:gd name="f1245" fmla="*/ f1127 f803 1"/>
                <a:gd name="f1246" fmla="*/ f1128 f804 1"/>
                <a:gd name="f1247" fmla="*/ f1129 f803 1"/>
                <a:gd name="f1248" fmla="*/ f1130 f804 1"/>
                <a:gd name="f1249" fmla="*/ f1131 f803 1"/>
                <a:gd name="f1250" fmla="*/ f1132 f804 1"/>
                <a:gd name="f1251" fmla="*/ f1133 f803 1"/>
                <a:gd name="f1252" fmla="*/ f1134 f804 1"/>
                <a:gd name="f1253" fmla="*/ f1135 f803 1"/>
                <a:gd name="f1254" fmla="*/ f1136 f803 1"/>
                <a:gd name="f1255" fmla="*/ f1137 f804 1"/>
                <a:gd name="f1256" fmla="*/ f1138 f803 1"/>
                <a:gd name="f1257" fmla="*/ f1139 f804 1"/>
                <a:gd name="f1258" fmla="*/ f1140 f803 1"/>
                <a:gd name="f1259" fmla="*/ f1141 f804 1"/>
                <a:gd name="f1260" fmla="*/ f1142 f803 1"/>
                <a:gd name="f1261" fmla="*/ f1143 f804 1"/>
                <a:gd name="f1262" fmla="*/ f1144 f803 1"/>
                <a:gd name="f1263" fmla="*/ f1145 f804 1"/>
                <a:gd name="f1264" fmla="*/ f1146 f803 1"/>
                <a:gd name="f1265" fmla="*/ f1147 f804 1"/>
                <a:gd name="f1266" fmla="*/ f1148 f803 1"/>
                <a:gd name="f1267" fmla="*/ f1149 f803 1"/>
                <a:gd name="f1268" fmla="*/ f1150 f804 1"/>
                <a:gd name="f1269" fmla="*/ f1151 f803 1"/>
                <a:gd name="f1270" fmla="*/ f1152 f804 1"/>
                <a:gd name="f1271" fmla="*/ f1153 f804 1"/>
                <a:gd name="f1272" fmla="*/ f1154 f803 1"/>
                <a:gd name="f1273" fmla="*/ f1155 f804 1"/>
                <a:gd name="f1274" fmla="*/ f1156 f803 1"/>
                <a:gd name="f1275" fmla="*/ f1157 f804 1"/>
                <a:gd name="f1276" fmla="*/ f1158 f803 1"/>
                <a:gd name="f1277" fmla="*/ f1159 f804 1"/>
                <a:gd name="f1278" fmla="*/ f1160 f80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28">
                  <a:pos x="f1165" y="f1166"/>
                </a:cxn>
                <a:cxn ang="f928">
                  <a:pos x="f1167" y="f1168"/>
                </a:cxn>
                <a:cxn ang="f928">
                  <a:pos x="f1169" y="f1170"/>
                </a:cxn>
                <a:cxn ang="f928">
                  <a:pos x="f1171" y="f1172"/>
                </a:cxn>
                <a:cxn ang="f928">
                  <a:pos x="f1173" y="f1174"/>
                </a:cxn>
                <a:cxn ang="f928">
                  <a:pos x="f1175" y="f1176"/>
                </a:cxn>
                <a:cxn ang="f928">
                  <a:pos x="f1177" y="f1178"/>
                </a:cxn>
                <a:cxn ang="f928">
                  <a:pos x="f1179" y="f1180"/>
                </a:cxn>
                <a:cxn ang="f928">
                  <a:pos x="f1181" y="f1182"/>
                </a:cxn>
                <a:cxn ang="f928">
                  <a:pos x="f1183" y="f1184"/>
                </a:cxn>
                <a:cxn ang="f928">
                  <a:pos x="f1185" y="f1186"/>
                </a:cxn>
                <a:cxn ang="f928">
                  <a:pos x="f1187" y="f1188"/>
                </a:cxn>
                <a:cxn ang="f928">
                  <a:pos x="f1189" y="f1190"/>
                </a:cxn>
                <a:cxn ang="f928">
                  <a:pos x="f1191" y="f1192"/>
                </a:cxn>
                <a:cxn ang="f928">
                  <a:pos x="f1193" y="f1194"/>
                </a:cxn>
                <a:cxn ang="f928">
                  <a:pos x="f1195" y="f1196"/>
                </a:cxn>
                <a:cxn ang="f928">
                  <a:pos x="f1197" y="f1198"/>
                </a:cxn>
                <a:cxn ang="f928">
                  <a:pos x="f1199" y="f1200"/>
                </a:cxn>
                <a:cxn ang="f928">
                  <a:pos x="f1201" y="f1202"/>
                </a:cxn>
                <a:cxn ang="f928">
                  <a:pos x="f1203" y="f1204"/>
                </a:cxn>
                <a:cxn ang="f928">
                  <a:pos x="f1205" y="f1206"/>
                </a:cxn>
                <a:cxn ang="f928">
                  <a:pos x="f1207" y="f1208"/>
                </a:cxn>
                <a:cxn ang="f928">
                  <a:pos x="f1209" y="f1210"/>
                </a:cxn>
                <a:cxn ang="f928">
                  <a:pos x="f1211" y="f1212"/>
                </a:cxn>
                <a:cxn ang="f928">
                  <a:pos x="f1213" y="f1214"/>
                </a:cxn>
                <a:cxn ang="f928">
                  <a:pos x="f1215" y="f1216"/>
                </a:cxn>
                <a:cxn ang="f928">
                  <a:pos x="f1217" y="f1218"/>
                </a:cxn>
                <a:cxn ang="f928">
                  <a:pos x="f1219" y="f1220"/>
                </a:cxn>
                <a:cxn ang="f928">
                  <a:pos x="f1221" y="f1222"/>
                </a:cxn>
                <a:cxn ang="f928">
                  <a:pos x="f1223" y="f1224"/>
                </a:cxn>
                <a:cxn ang="f928">
                  <a:pos x="f1225" y="f1226"/>
                </a:cxn>
                <a:cxn ang="f928">
                  <a:pos x="f1227" y="f1228"/>
                </a:cxn>
                <a:cxn ang="f928">
                  <a:pos x="f1229" y="f1230"/>
                </a:cxn>
                <a:cxn ang="f928">
                  <a:pos x="f1231" y="f1232"/>
                </a:cxn>
                <a:cxn ang="f928">
                  <a:pos x="f1233" y="f1234"/>
                </a:cxn>
                <a:cxn ang="f928">
                  <a:pos x="f1181" y="f1235"/>
                </a:cxn>
                <a:cxn ang="f928">
                  <a:pos x="f1236" y="f1237"/>
                </a:cxn>
                <a:cxn ang="f928">
                  <a:pos x="f1238" y="f1239"/>
                </a:cxn>
                <a:cxn ang="f928">
                  <a:pos x="f1240" y="f1241"/>
                </a:cxn>
                <a:cxn ang="f928">
                  <a:pos x="f1242" y="f1243"/>
                </a:cxn>
                <a:cxn ang="f928">
                  <a:pos x="f1175" y="f1244"/>
                </a:cxn>
                <a:cxn ang="f928">
                  <a:pos x="f1245" y="f1246"/>
                </a:cxn>
                <a:cxn ang="f928">
                  <a:pos x="f1247" y="f1248"/>
                </a:cxn>
                <a:cxn ang="f928">
                  <a:pos x="f1249" y="f1250"/>
                </a:cxn>
                <a:cxn ang="f928">
                  <a:pos x="f1251" y="f1252"/>
                </a:cxn>
                <a:cxn ang="f928">
                  <a:pos x="f1253" y="f1244"/>
                </a:cxn>
                <a:cxn ang="f928">
                  <a:pos x="f1254" y="f1255"/>
                </a:cxn>
                <a:cxn ang="f928">
                  <a:pos x="f1256" y="f1257"/>
                </a:cxn>
                <a:cxn ang="f928">
                  <a:pos x="f1258" y="f1259"/>
                </a:cxn>
                <a:cxn ang="f928">
                  <a:pos x="f1260" y="f1261"/>
                </a:cxn>
                <a:cxn ang="f928">
                  <a:pos x="f1262" y="f1263"/>
                </a:cxn>
                <a:cxn ang="f928">
                  <a:pos x="f1264" y="f1265"/>
                </a:cxn>
                <a:cxn ang="f928">
                  <a:pos x="f1266" y="f1172"/>
                </a:cxn>
                <a:cxn ang="f928">
                  <a:pos x="f1267" y="f1268"/>
                </a:cxn>
                <a:cxn ang="f928">
                  <a:pos x="f1269" y="f1270"/>
                </a:cxn>
                <a:cxn ang="f928">
                  <a:pos x="f1221" y="f1186"/>
                </a:cxn>
                <a:cxn ang="f928">
                  <a:pos x="f1179" y="f1271"/>
                </a:cxn>
                <a:cxn ang="f928">
                  <a:pos x="f1272" y="f1273"/>
                </a:cxn>
                <a:cxn ang="f928">
                  <a:pos x="f1274" y="f1275"/>
                </a:cxn>
                <a:cxn ang="f928">
                  <a:pos x="f1276" y="f1277"/>
                </a:cxn>
                <a:cxn ang="f928">
                  <a:pos x="f1276" y="f1278"/>
                </a:cxn>
              </a:cxnLst>
              <a:rect l="f1161" t="f1164" r="f1162" b="f1163"/>
              <a:pathLst>
                <a:path w="1151" h="329">
                  <a:moveTo>
                    <a:pt x="f9" y="f10"/>
                  </a:moveTo>
                  <a:cubicBezTo>
                    <a:pt x="f11" y="f12"/>
                    <a:pt x="f9" y="f13"/>
                    <a:pt x="f11" y="f14"/>
                  </a:cubicBezTo>
                  <a:cubicBezTo>
                    <a:pt x="f11" y="f15"/>
                    <a:pt x="f11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2"/>
                  </a:cubicBezTo>
                  <a:cubicBezTo>
                    <a:pt x="f36" y="f37"/>
                    <a:pt x="f38" y="f37"/>
                    <a:pt x="f39" y="f40"/>
                  </a:cubicBezTo>
                  <a:cubicBezTo>
                    <a:pt x="f41" y="f42"/>
                    <a:pt x="f43" y="f30"/>
                    <a:pt x="f44" y="f32"/>
                  </a:cubicBezTo>
                  <a:cubicBezTo>
                    <a:pt x="f45" y="f46"/>
                    <a:pt x="f41" y="f28"/>
                    <a:pt x="f47" y="f48"/>
                  </a:cubicBezTo>
                  <a:cubicBezTo>
                    <a:pt x="f49" y="f50"/>
                    <a:pt x="f51" y="f52"/>
                    <a:pt x="f51" y="f53"/>
                  </a:cubicBezTo>
                  <a:cubicBezTo>
                    <a:pt x="f51" y="f54"/>
                    <a:pt x="f49" y="f55"/>
                    <a:pt x="f47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56"/>
                    <a:pt x="f63" y="f56"/>
                    <a:pt x="f64" y="f60"/>
                  </a:cubicBezTo>
                  <a:cubicBezTo>
                    <a:pt x="f65" y="f66"/>
                    <a:pt x="f67" y="f62"/>
                    <a:pt x="f38" y="f68"/>
                  </a:cubicBezTo>
                  <a:cubicBezTo>
                    <a:pt x="f69" y="f60"/>
                    <a:pt x="f69" y="f58"/>
                    <a:pt x="f70" y="f56"/>
                  </a:cubicBezTo>
                  <a:cubicBezTo>
                    <a:pt x="f71" y="f72"/>
                    <a:pt x="f73" y="f58"/>
                    <a:pt x="f74" y="f66"/>
                  </a:cubicBezTo>
                  <a:cubicBezTo>
                    <a:pt x="f75" y="f58"/>
                    <a:pt x="f75" y="f72"/>
                    <a:pt x="f75" y="f56"/>
                  </a:cubicBezTo>
                  <a:cubicBezTo>
                    <a:pt x="f76" y="f56"/>
                    <a:pt x="f77" y="f56"/>
                    <a:pt x="f78" y="f56"/>
                  </a:cubicBezTo>
                  <a:cubicBezTo>
                    <a:pt x="f79" y="f80"/>
                    <a:pt x="f81" y="f82"/>
                    <a:pt x="f83" y="f50"/>
                  </a:cubicBezTo>
                  <a:cubicBezTo>
                    <a:pt x="f73" y="f50"/>
                    <a:pt x="f84" y="f85"/>
                    <a:pt x="f86" y="f48"/>
                  </a:cubicBezTo>
                  <a:cubicBezTo>
                    <a:pt x="f86" y="f48"/>
                    <a:pt x="f84" y="f87"/>
                    <a:pt x="f84" y="f87"/>
                  </a:cubicBezTo>
                  <a:cubicBezTo>
                    <a:pt x="f83" y="f48"/>
                    <a:pt x="f76" y="f85"/>
                    <a:pt x="f88" y="f89"/>
                  </a:cubicBezTo>
                  <a:cubicBezTo>
                    <a:pt x="f88" y="f85"/>
                    <a:pt x="f88" y="f90"/>
                    <a:pt x="f88" y="f48"/>
                  </a:cubicBezTo>
                  <a:cubicBezTo>
                    <a:pt x="f91" y="f50"/>
                    <a:pt x="f92" y="f26"/>
                    <a:pt x="f93" y="f26"/>
                  </a:cubicBezTo>
                  <a:cubicBezTo>
                    <a:pt x="f94" y="f26"/>
                    <a:pt x="f35" y="f95"/>
                    <a:pt x="f96" y="f97"/>
                  </a:cubicBezTo>
                  <a:cubicBezTo>
                    <a:pt x="f35" y="f98"/>
                    <a:pt x="f99" y="f100"/>
                    <a:pt x="f101" y="f102"/>
                  </a:cubicBezTo>
                  <a:cubicBezTo>
                    <a:pt x="f93" y="f24"/>
                    <a:pt x="f103" y="f24"/>
                    <a:pt x="f104" y="f105"/>
                  </a:cubicBezTo>
                  <a:cubicBezTo>
                    <a:pt x="f93" y="f106"/>
                    <a:pt x="f99" y="f20"/>
                    <a:pt x="f35" y="f107"/>
                  </a:cubicBezTo>
                  <a:cubicBezTo>
                    <a:pt x="f35" y="f108"/>
                    <a:pt x="f99" y="f108"/>
                    <a:pt x="f94" y="f109"/>
                  </a:cubicBezTo>
                  <a:cubicBezTo>
                    <a:pt x="f35" y="f110"/>
                    <a:pt x="f96" y="f111"/>
                    <a:pt x="f33" y="f112"/>
                  </a:cubicBezTo>
                  <a:cubicBezTo>
                    <a:pt x="f113" y="f114"/>
                    <a:pt x="f96" y="f115"/>
                    <a:pt x="f116" y="f117"/>
                  </a:cubicBezTo>
                  <a:cubicBezTo>
                    <a:pt x="f31" y="f118"/>
                    <a:pt x="f33" y="f10"/>
                    <a:pt x="f119" y="f10"/>
                  </a:cubicBezTo>
                  <a:cubicBezTo>
                    <a:pt x="f99" y="f118"/>
                    <a:pt x="f94" y="f10"/>
                    <a:pt x="f103" y="f10"/>
                  </a:cubicBezTo>
                  <a:cubicBezTo>
                    <a:pt x="f120" y="f118"/>
                    <a:pt x="f121" y="f122"/>
                    <a:pt x="f91" y="f14"/>
                  </a:cubicBezTo>
                  <a:cubicBezTo>
                    <a:pt x="f78" y="f123"/>
                    <a:pt x="f83" y="f16"/>
                    <a:pt x="f124" y="f125"/>
                  </a:cubicBezTo>
                  <a:cubicBezTo>
                    <a:pt x="f38" y="f125"/>
                    <a:pt x="f70" y="f111"/>
                    <a:pt x="f67" y="f111"/>
                  </a:cubicBezTo>
                  <a:cubicBezTo>
                    <a:pt x="f67" y="f16"/>
                    <a:pt x="f67" y="f123"/>
                    <a:pt x="f70" y="f114"/>
                  </a:cubicBezTo>
                  <a:cubicBezTo>
                    <a:pt x="f38" y="f15"/>
                    <a:pt x="f71" y="f115"/>
                    <a:pt x="f73" y="f115"/>
                  </a:cubicBezTo>
                  <a:cubicBezTo>
                    <a:pt x="f83" y="f126"/>
                    <a:pt x="f76" y="f126"/>
                    <a:pt x="f88" y="f117"/>
                  </a:cubicBezTo>
                  <a:cubicBezTo>
                    <a:pt x="f79" y="f117"/>
                    <a:pt x="f127" y="f13"/>
                    <a:pt x="f36" y="f10"/>
                  </a:cubicBezTo>
                  <a:cubicBezTo>
                    <a:pt x="f79" y="f10"/>
                    <a:pt x="f36" y="f128"/>
                    <a:pt x="f129" y="f130"/>
                  </a:cubicBezTo>
                  <a:cubicBezTo>
                    <a:pt x="f91" y="f131"/>
                    <a:pt x="f121" y="f132"/>
                    <a:pt x="f92" y="f133"/>
                  </a:cubicBezTo>
                  <a:cubicBezTo>
                    <a:pt x="f127" y="f133"/>
                    <a:pt x="f129" y="f133"/>
                    <a:pt x="f36" y="f134"/>
                  </a:cubicBezTo>
                  <a:cubicBezTo>
                    <a:pt x="f129" y="f135"/>
                    <a:pt x="f127" y="f136"/>
                    <a:pt x="f137" y="f138"/>
                  </a:cubicBezTo>
                  <a:cubicBezTo>
                    <a:pt x="f137" y="f138"/>
                    <a:pt x="f121" y="f138"/>
                    <a:pt x="f121" y="f138"/>
                  </a:cubicBezTo>
                  <a:cubicBezTo>
                    <a:pt x="f129" y="f139"/>
                    <a:pt x="f78" y="f136"/>
                    <a:pt x="f81" y="f140"/>
                  </a:cubicBezTo>
                  <a:cubicBezTo>
                    <a:pt x="f76" y="f140"/>
                    <a:pt x="f76" y="f140"/>
                    <a:pt x="f74" y="f141"/>
                  </a:cubicBezTo>
                  <a:cubicBezTo>
                    <a:pt x="f81" y="f139"/>
                    <a:pt x="f88" y="f142"/>
                    <a:pt x="f78" y="f143"/>
                  </a:cubicBezTo>
                  <a:cubicBezTo>
                    <a:pt x="f88" y="f143"/>
                    <a:pt x="f88" y="f143"/>
                    <a:pt x="f81" y="f144"/>
                  </a:cubicBezTo>
                  <a:cubicBezTo>
                    <a:pt x="f77" y="f145"/>
                    <a:pt x="f77" y="f146"/>
                    <a:pt x="f88" y="f147"/>
                  </a:cubicBezTo>
                  <a:cubicBezTo>
                    <a:pt x="f76" y="f148"/>
                    <a:pt x="f75" y="f149"/>
                    <a:pt x="f150" y="f146"/>
                  </a:cubicBezTo>
                  <a:cubicBezTo>
                    <a:pt x="f73" y="f151"/>
                    <a:pt x="f73" y="f152"/>
                    <a:pt x="f73" y="f153"/>
                  </a:cubicBezTo>
                  <a:cubicBezTo>
                    <a:pt x="f84" y="f8"/>
                    <a:pt x="f84" y="f8"/>
                    <a:pt x="f86" y="f8"/>
                  </a:cubicBezTo>
                  <a:cubicBezTo>
                    <a:pt x="f124" y="f154"/>
                    <a:pt x="f70" y="f152"/>
                    <a:pt x="f155" y="f156"/>
                  </a:cubicBezTo>
                  <a:cubicBezTo>
                    <a:pt x="f65" y="f157"/>
                    <a:pt x="f65" y="f157"/>
                    <a:pt x="f64" y="f152"/>
                  </a:cubicBezTo>
                  <a:cubicBezTo>
                    <a:pt x="f158" y="f157"/>
                    <a:pt x="f158" y="f156"/>
                    <a:pt x="f159" y="f160"/>
                  </a:cubicBezTo>
                  <a:cubicBezTo>
                    <a:pt x="f161" y="f160"/>
                    <a:pt x="f162" y="f156"/>
                    <a:pt x="f163" y="f156"/>
                  </a:cubicBezTo>
                  <a:cubicBezTo>
                    <a:pt x="f164" y="f165"/>
                    <a:pt x="f61" y="f166"/>
                    <a:pt x="f167" y="f145"/>
                  </a:cubicBezTo>
                  <a:cubicBezTo>
                    <a:pt x="f39" y="f146"/>
                    <a:pt x="f57" y="f149"/>
                    <a:pt x="f47" y="f148"/>
                  </a:cubicBezTo>
                  <a:cubicBezTo>
                    <a:pt x="f51" y="f146"/>
                    <a:pt x="f168" y="f145"/>
                    <a:pt x="f169" y="f170"/>
                  </a:cubicBezTo>
                  <a:cubicBezTo>
                    <a:pt x="f171" y="f145"/>
                    <a:pt x="f172" y="f173"/>
                    <a:pt x="f174" y="f146"/>
                  </a:cubicBezTo>
                  <a:cubicBezTo>
                    <a:pt x="f174" y="f145"/>
                    <a:pt x="f175" y="f170"/>
                    <a:pt x="f175" y="f143"/>
                  </a:cubicBezTo>
                  <a:cubicBezTo>
                    <a:pt x="f176" y="f143"/>
                    <a:pt x="f177" y="f143"/>
                    <a:pt x="f45" y="f144"/>
                  </a:cubicBezTo>
                  <a:cubicBezTo>
                    <a:pt x="f45" y="f143"/>
                    <a:pt x="f45" y="f178"/>
                    <a:pt x="f45" y="f178"/>
                  </a:cubicBezTo>
                  <a:cubicBezTo>
                    <a:pt x="f45" y="f179"/>
                    <a:pt x="f175" y="f180"/>
                    <a:pt x="f45" y="f181"/>
                  </a:cubicBezTo>
                  <a:cubicBezTo>
                    <a:pt x="f45" y="f135"/>
                    <a:pt x="f176" y="f133"/>
                    <a:pt x="f175" y="f134"/>
                  </a:cubicBezTo>
                  <a:cubicBezTo>
                    <a:pt x="f182" y="f132"/>
                    <a:pt x="f171" y="f131"/>
                    <a:pt x="f169" y="f128"/>
                  </a:cubicBezTo>
                  <a:cubicBezTo>
                    <a:pt x="f169" y="f118"/>
                    <a:pt x="f169" y="f13"/>
                    <a:pt x="f41" y="f117"/>
                  </a:cubicBezTo>
                  <a:cubicBezTo>
                    <a:pt x="f172" y="f126"/>
                    <a:pt x="f174" y="f117"/>
                    <a:pt x="f175" y="f122"/>
                  </a:cubicBezTo>
                  <a:cubicBezTo>
                    <a:pt x="f177" y="f183"/>
                    <a:pt x="f43" y="f133"/>
                    <a:pt x="f184" y="f136"/>
                  </a:cubicBezTo>
                  <a:cubicBezTo>
                    <a:pt x="f184" y="f136"/>
                    <a:pt x="f185" y="f141"/>
                    <a:pt x="f186" y="f140"/>
                  </a:cubicBezTo>
                  <a:cubicBezTo>
                    <a:pt x="f187" y="f180"/>
                    <a:pt x="f188" y="f189"/>
                    <a:pt x="f44" y="f179"/>
                  </a:cubicBezTo>
                  <a:cubicBezTo>
                    <a:pt x="f190" y="f138"/>
                    <a:pt x="f190" y="f138"/>
                    <a:pt x="f191" y="f189"/>
                  </a:cubicBezTo>
                  <a:cubicBezTo>
                    <a:pt x="f192" y="f138"/>
                    <a:pt x="f193" y="f142"/>
                    <a:pt x="f194" y="f195"/>
                  </a:cubicBezTo>
                  <a:cubicBezTo>
                    <a:pt x="f194" y="f138"/>
                    <a:pt x="f196" y="f180"/>
                    <a:pt x="f196" y="f140"/>
                  </a:cubicBezTo>
                  <a:cubicBezTo>
                    <a:pt x="f196" y="f140"/>
                    <a:pt x="f197" y="f140"/>
                    <a:pt x="f197" y="f181"/>
                  </a:cubicBezTo>
                  <a:cubicBezTo>
                    <a:pt x="f198" y="f141"/>
                    <a:pt x="f198" y="f136"/>
                    <a:pt x="f199" y="f139"/>
                  </a:cubicBezTo>
                  <a:cubicBezTo>
                    <a:pt x="f199" y="f139"/>
                    <a:pt x="f200" y="f180"/>
                    <a:pt x="f200" y="f180"/>
                  </a:cubicBezTo>
                  <a:cubicBezTo>
                    <a:pt x="f200" y="f140"/>
                    <a:pt x="f199" y="f201"/>
                    <a:pt x="f199" y="f134"/>
                  </a:cubicBezTo>
                  <a:cubicBezTo>
                    <a:pt x="f202" y="f134"/>
                    <a:pt x="f203" y="f134"/>
                    <a:pt x="f204" y="f134"/>
                  </a:cubicBezTo>
                  <a:cubicBezTo>
                    <a:pt x="f203" y="f205"/>
                    <a:pt x="f202" y="f130"/>
                    <a:pt x="f199" y="f118"/>
                  </a:cubicBezTo>
                  <a:cubicBezTo>
                    <a:pt x="f202" y="f12"/>
                    <a:pt x="f203" y="f12"/>
                    <a:pt x="f204" y="f122"/>
                  </a:cubicBezTo>
                  <a:cubicBezTo>
                    <a:pt x="f206" y="f14"/>
                    <a:pt x="f202" y="f115"/>
                    <a:pt x="f202" y="f114"/>
                  </a:cubicBezTo>
                  <a:cubicBezTo>
                    <a:pt x="f200" y="f112"/>
                    <a:pt x="f203" y="f111"/>
                    <a:pt x="f203" y="f207"/>
                  </a:cubicBezTo>
                  <a:cubicBezTo>
                    <a:pt x="f208" y="f207"/>
                    <a:pt x="f209" y="f109"/>
                    <a:pt x="f210" y="f108"/>
                  </a:cubicBezTo>
                  <a:cubicBezTo>
                    <a:pt x="f211" y="f20"/>
                    <a:pt x="f212" y="f213"/>
                    <a:pt x="f204" y="f24"/>
                  </a:cubicBezTo>
                  <a:cubicBezTo>
                    <a:pt x="f202" y="f100"/>
                    <a:pt x="f196" y="f214"/>
                    <a:pt x="f192" y="f97"/>
                  </a:cubicBezTo>
                  <a:cubicBezTo>
                    <a:pt x="f196" y="f95"/>
                    <a:pt x="f202" y="f26"/>
                    <a:pt x="f215" y="f48"/>
                  </a:cubicBezTo>
                  <a:cubicBezTo>
                    <a:pt x="f199" y="f216"/>
                    <a:pt x="f193" y="f217"/>
                    <a:pt x="f218" y="f72"/>
                  </a:cubicBezTo>
                  <a:cubicBezTo>
                    <a:pt x="f190" y="f55"/>
                    <a:pt x="f219" y="f28"/>
                    <a:pt x="f220" y="f54"/>
                  </a:cubicBezTo>
                  <a:cubicBezTo>
                    <a:pt x="f186" y="f72"/>
                    <a:pt x="f221" y="f55"/>
                    <a:pt x="f177" y="f28"/>
                  </a:cubicBezTo>
                  <a:cubicBezTo>
                    <a:pt x="f187" y="f222"/>
                    <a:pt x="f223" y="f224"/>
                    <a:pt x="f225" y="f226"/>
                  </a:cubicBezTo>
                  <a:cubicBezTo>
                    <a:pt x="f227" y="f228"/>
                    <a:pt x="f229" y="f230"/>
                    <a:pt x="f231" y="f232"/>
                  </a:cubicBezTo>
                  <a:cubicBezTo>
                    <a:pt x="f233" y="f234"/>
                    <a:pt x="f235" y="f236"/>
                    <a:pt x="f237" y="f238"/>
                  </a:cubicBezTo>
                  <a:cubicBezTo>
                    <a:pt x="f239" y="f238"/>
                    <a:pt x="f240" y="f238"/>
                    <a:pt x="f241" y="f242"/>
                  </a:cubicBezTo>
                  <a:cubicBezTo>
                    <a:pt x="f240" y="f243"/>
                    <a:pt x="f244" y="f245"/>
                    <a:pt x="f240" y="f246"/>
                  </a:cubicBezTo>
                  <a:cubicBezTo>
                    <a:pt x="f241" y="f247"/>
                    <a:pt x="f248" y="f245"/>
                    <a:pt x="f249" y="f250"/>
                  </a:cubicBezTo>
                  <a:cubicBezTo>
                    <a:pt x="f249" y="f243"/>
                    <a:pt x="f251" y="f252"/>
                    <a:pt x="f253" y="f238"/>
                  </a:cubicBezTo>
                  <a:cubicBezTo>
                    <a:pt x="f253" y="f254"/>
                    <a:pt x="f255" y="f256"/>
                    <a:pt x="f257" y="f258"/>
                  </a:cubicBezTo>
                  <a:cubicBezTo>
                    <a:pt x="f259" y="f260"/>
                    <a:pt x="f261" y="f262"/>
                    <a:pt x="f263" y="f264"/>
                  </a:cubicBezTo>
                  <a:cubicBezTo>
                    <a:pt x="f265" y="f266"/>
                    <a:pt x="f267" y="f268"/>
                    <a:pt x="f269" y="f243"/>
                  </a:cubicBezTo>
                  <a:cubicBezTo>
                    <a:pt x="f270" y="f271"/>
                    <a:pt x="f272" y="f273"/>
                    <a:pt x="f274" y="f275"/>
                  </a:cubicBezTo>
                  <a:cubicBezTo>
                    <a:pt x="f160" y="f275"/>
                    <a:pt x="f148" y="f226"/>
                    <a:pt x="f145" y="f276"/>
                  </a:cubicBezTo>
                  <a:cubicBezTo>
                    <a:pt x="f277" y="f30"/>
                    <a:pt x="f278" y="f62"/>
                    <a:pt x="f279" y="f89"/>
                  </a:cubicBezTo>
                  <a:cubicBezTo>
                    <a:pt x="f280" y="f50"/>
                    <a:pt x="f280" y="f50"/>
                    <a:pt x="f281" y="f50"/>
                  </a:cubicBezTo>
                  <a:cubicBezTo>
                    <a:pt x="f282" y="f283"/>
                    <a:pt x="f284" y="f55"/>
                    <a:pt x="f285" y="f66"/>
                  </a:cubicBezTo>
                  <a:cubicBezTo>
                    <a:pt x="f286" y="f287"/>
                    <a:pt x="f288" y="f289"/>
                    <a:pt x="f284" y="f222"/>
                  </a:cubicBezTo>
                  <a:cubicBezTo>
                    <a:pt x="f282" y="f290"/>
                    <a:pt x="f279" y="f291"/>
                    <a:pt x="f281" y="f30"/>
                  </a:cubicBezTo>
                  <a:cubicBezTo>
                    <a:pt x="f272" y="f290"/>
                    <a:pt x="f292" y="f290"/>
                    <a:pt x="f293" y="f30"/>
                  </a:cubicBezTo>
                  <a:cubicBezTo>
                    <a:pt x="f294" y="f32"/>
                    <a:pt x="f295" y="f34"/>
                    <a:pt x="f296" y="f224"/>
                  </a:cubicBezTo>
                  <a:cubicBezTo>
                    <a:pt x="f296" y="f297"/>
                    <a:pt x="f296" y="f30"/>
                    <a:pt x="f296" y="f291"/>
                  </a:cubicBezTo>
                  <a:cubicBezTo>
                    <a:pt x="f298" y="f30"/>
                    <a:pt x="f299" y="f32"/>
                    <a:pt x="f300" y="f301"/>
                  </a:cubicBezTo>
                  <a:cubicBezTo>
                    <a:pt x="f300" y="f34"/>
                    <a:pt x="f300" y="f32"/>
                    <a:pt x="f300" y="f30"/>
                  </a:cubicBezTo>
                  <a:cubicBezTo>
                    <a:pt x="f302" y="f30"/>
                    <a:pt x="f303" y="f297"/>
                    <a:pt x="f304" y="f32"/>
                  </a:cubicBezTo>
                  <a:cubicBezTo>
                    <a:pt x="f304" y="f42"/>
                    <a:pt x="f305" y="f291"/>
                    <a:pt x="f305" y="f290"/>
                  </a:cubicBezTo>
                  <a:cubicBezTo>
                    <a:pt x="f305" y="f222"/>
                    <a:pt x="f304" y="f306"/>
                    <a:pt x="f307" y="f46"/>
                  </a:cubicBezTo>
                  <a:cubicBezTo>
                    <a:pt x="f303" y="f287"/>
                    <a:pt x="f302" y="f308"/>
                    <a:pt x="f309" y="f66"/>
                  </a:cubicBezTo>
                  <a:cubicBezTo>
                    <a:pt x="f310" y="f60"/>
                    <a:pt x="f310" y="f72"/>
                    <a:pt x="f310" y="f55"/>
                  </a:cubicBezTo>
                  <a:cubicBezTo>
                    <a:pt x="f309" y="f56"/>
                    <a:pt x="f311" y="f56"/>
                    <a:pt x="f303" y="f72"/>
                  </a:cubicBezTo>
                  <a:cubicBezTo>
                    <a:pt x="f307" y="f60"/>
                    <a:pt x="f304" y="f66"/>
                    <a:pt x="f270" y="f68"/>
                  </a:cubicBezTo>
                  <a:cubicBezTo>
                    <a:pt x="f270" y="f62"/>
                    <a:pt x="f312" y="f66"/>
                    <a:pt x="f312" y="f58"/>
                  </a:cubicBezTo>
                  <a:cubicBezTo>
                    <a:pt x="f313" y="f60"/>
                    <a:pt x="f314" y="f60"/>
                    <a:pt x="f315" y="f66"/>
                  </a:cubicBezTo>
                  <a:cubicBezTo>
                    <a:pt x="f316" y="f62"/>
                    <a:pt x="f317" y="f62"/>
                    <a:pt x="f318" y="f66"/>
                  </a:cubicBezTo>
                  <a:cubicBezTo>
                    <a:pt x="f319" y="f60"/>
                    <a:pt x="f320" y="f66"/>
                    <a:pt x="f321" y="f60"/>
                  </a:cubicBezTo>
                  <a:cubicBezTo>
                    <a:pt x="f322" y="f60"/>
                    <a:pt x="f323" y="f58"/>
                    <a:pt x="f324" y="f58"/>
                  </a:cubicBezTo>
                  <a:cubicBezTo>
                    <a:pt x="f325" y="f56"/>
                    <a:pt x="f325" y="f28"/>
                    <a:pt x="f322" y="f54"/>
                  </a:cubicBezTo>
                  <a:cubicBezTo>
                    <a:pt x="f326" y="f53"/>
                    <a:pt x="f327" y="f80"/>
                    <a:pt x="f328" y="f217"/>
                  </a:cubicBezTo>
                  <a:cubicBezTo>
                    <a:pt x="f329" y="f82"/>
                    <a:pt x="f321" y="f330"/>
                    <a:pt x="f326" y="f50"/>
                  </a:cubicBezTo>
                  <a:cubicBezTo>
                    <a:pt x="f326" y="f50"/>
                    <a:pt x="f321" y="f89"/>
                    <a:pt x="f321" y="f89"/>
                  </a:cubicBezTo>
                  <a:cubicBezTo>
                    <a:pt x="f323" y="f85"/>
                    <a:pt x="f331" y="f85"/>
                    <a:pt x="f332" y="f90"/>
                  </a:cubicBezTo>
                  <a:cubicBezTo>
                    <a:pt x="f333" y="f87"/>
                    <a:pt x="f331" y="f26"/>
                    <a:pt x="f324" y="f95"/>
                  </a:cubicBezTo>
                  <a:cubicBezTo>
                    <a:pt x="f334" y="f97"/>
                    <a:pt x="f269" y="f98"/>
                    <a:pt x="f335" y="f100"/>
                  </a:cubicBezTo>
                  <a:cubicBezTo>
                    <a:pt x="f336" y="f22"/>
                    <a:pt x="f337" y="f338"/>
                    <a:pt x="f335" y="f339"/>
                  </a:cubicBezTo>
                  <a:cubicBezTo>
                    <a:pt x="f340" y="f207"/>
                    <a:pt x="f341" y="f18"/>
                    <a:pt x="f342" y="f110"/>
                  </a:cubicBezTo>
                  <a:cubicBezTo>
                    <a:pt x="f336" y="f110"/>
                    <a:pt x="f343" y="f125"/>
                    <a:pt x="f332" y="f125"/>
                  </a:cubicBezTo>
                  <a:cubicBezTo>
                    <a:pt x="f332" y="f111"/>
                    <a:pt x="f332" y="f111"/>
                    <a:pt x="f332" y="f16"/>
                  </a:cubicBezTo>
                  <a:cubicBezTo>
                    <a:pt x="f325" y="f110"/>
                    <a:pt x="f321" y="f207"/>
                    <a:pt x="f320" y="f107"/>
                  </a:cubicBezTo>
                  <a:cubicBezTo>
                    <a:pt x="f318" y="f344"/>
                    <a:pt x="f345" y="f344"/>
                    <a:pt x="f303" y="f338"/>
                  </a:cubicBezTo>
                  <a:cubicBezTo>
                    <a:pt x="f311" y="f338"/>
                    <a:pt x="f309" y="f20"/>
                    <a:pt x="f310" y="f20"/>
                  </a:cubicBezTo>
                  <a:cubicBezTo>
                    <a:pt x="f309" y="f346"/>
                    <a:pt x="f309" y="f108"/>
                    <a:pt x="f302" y="f109"/>
                  </a:cubicBezTo>
                  <a:cubicBezTo>
                    <a:pt x="f347" y="f207"/>
                    <a:pt x="f304" y="f18"/>
                    <a:pt x="f312" y="f18"/>
                  </a:cubicBezTo>
                  <a:cubicBezTo>
                    <a:pt x="f315" y="f18"/>
                    <a:pt x="f318" y="f18"/>
                    <a:pt x="f348" y="f18"/>
                  </a:cubicBezTo>
                  <a:cubicBezTo>
                    <a:pt x="f328" y="f110"/>
                    <a:pt x="f329" y="f111"/>
                    <a:pt x="f320" y="f112"/>
                  </a:cubicBezTo>
                  <a:cubicBezTo>
                    <a:pt x="f327" y="f15"/>
                    <a:pt x="f322" y="f126"/>
                    <a:pt x="f324" y="f13"/>
                  </a:cubicBezTo>
                  <a:cubicBezTo>
                    <a:pt x="f324" y="f13"/>
                    <a:pt x="f324" y="f13"/>
                    <a:pt x="f324" y="f122"/>
                  </a:cubicBezTo>
                  <a:cubicBezTo>
                    <a:pt x="f323" y="f122"/>
                    <a:pt x="f326" y="f122"/>
                    <a:pt x="f329" y="f122"/>
                  </a:cubicBezTo>
                  <a:cubicBezTo>
                    <a:pt x="f322" y="f128"/>
                    <a:pt x="f324" y="f205"/>
                    <a:pt x="f332" y="f133"/>
                  </a:cubicBezTo>
                  <a:cubicBezTo>
                    <a:pt x="f334" y="f133"/>
                    <a:pt x="f334" y="f349"/>
                    <a:pt x="f334" y="f349"/>
                  </a:cubicBezTo>
                  <a:cubicBezTo>
                    <a:pt x="f323" y="f134"/>
                    <a:pt x="f327" y="f350"/>
                    <a:pt x="f351" y="f205"/>
                  </a:cubicBezTo>
                  <a:cubicBezTo>
                    <a:pt x="f351" y="f132"/>
                    <a:pt x="f351" y="f132"/>
                    <a:pt x="f351" y="f350"/>
                  </a:cubicBezTo>
                  <a:cubicBezTo>
                    <a:pt x="f328" y="f349"/>
                    <a:pt x="f321" y="f140"/>
                    <a:pt x="f323" y="f189"/>
                  </a:cubicBezTo>
                  <a:cubicBezTo>
                    <a:pt x="f322" y="f189"/>
                    <a:pt x="f321" y="f189"/>
                    <a:pt x="f327" y="f138"/>
                  </a:cubicBezTo>
                  <a:cubicBezTo>
                    <a:pt x="f326" y="f352"/>
                    <a:pt x="f323" y="f143"/>
                    <a:pt x="f324" y="f145"/>
                  </a:cubicBezTo>
                  <a:cubicBezTo>
                    <a:pt x="f326" y="f353"/>
                    <a:pt x="f329" y="f353"/>
                    <a:pt x="f351" y="f170"/>
                  </a:cubicBezTo>
                  <a:cubicBezTo>
                    <a:pt x="f354" y="f149"/>
                    <a:pt x="f328" y="f151"/>
                    <a:pt x="f328" y="f152"/>
                  </a:cubicBezTo>
                  <a:cubicBezTo>
                    <a:pt x="f329" y="f355"/>
                    <a:pt x="f328" y="f154"/>
                    <a:pt x="f328" y="f153"/>
                  </a:cubicBezTo>
                  <a:cubicBezTo>
                    <a:pt x="f320" y="f356"/>
                    <a:pt x="f351" y="f356"/>
                    <a:pt x="f348" y="f154"/>
                  </a:cubicBezTo>
                  <a:cubicBezTo>
                    <a:pt x="f357" y="f358"/>
                    <a:pt x="f359" y="f274"/>
                    <a:pt x="f316" y="f160"/>
                  </a:cubicBezTo>
                  <a:cubicBezTo>
                    <a:pt x="f316" y="f157"/>
                    <a:pt x="f316" y="f274"/>
                    <a:pt x="f315" y="f358"/>
                  </a:cubicBezTo>
                  <a:cubicBezTo>
                    <a:pt x="f314" y="f274"/>
                    <a:pt x="f345" y="f157"/>
                    <a:pt x="f313" y="f160"/>
                  </a:cubicBezTo>
                  <a:cubicBezTo>
                    <a:pt x="f270" y="f157"/>
                    <a:pt x="f305" y="f274"/>
                    <a:pt x="f304" y="f152"/>
                  </a:cubicBezTo>
                  <a:cubicBezTo>
                    <a:pt x="f303" y="f160"/>
                    <a:pt x="f302" y="f147"/>
                    <a:pt x="f310" y="f146"/>
                  </a:cubicBezTo>
                  <a:cubicBezTo>
                    <a:pt x="f360" y="f148"/>
                    <a:pt x="f361" y="f165"/>
                    <a:pt x="f362" y="f160"/>
                  </a:cubicBezTo>
                  <a:cubicBezTo>
                    <a:pt x="f298" y="f165"/>
                    <a:pt x="f363" y="f148"/>
                    <a:pt x="f364" y="f149"/>
                  </a:cubicBezTo>
                  <a:cubicBezTo>
                    <a:pt x="f295" y="f148"/>
                    <a:pt x="f365" y="f165"/>
                    <a:pt x="f294" y="f160"/>
                  </a:cubicBezTo>
                  <a:cubicBezTo>
                    <a:pt x="f293" y="f147"/>
                    <a:pt x="f366" y="f166"/>
                    <a:pt x="f2" y="f173"/>
                  </a:cubicBezTo>
                  <a:cubicBezTo>
                    <a:pt x="f367" y="f146"/>
                    <a:pt x="f368" y="f149"/>
                    <a:pt x="f272" y="f166"/>
                  </a:cubicBezTo>
                  <a:cubicBezTo>
                    <a:pt x="f272" y="f173"/>
                    <a:pt x="f272" y="f353"/>
                    <a:pt x="f369" y="f144"/>
                  </a:cubicBezTo>
                  <a:cubicBezTo>
                    <a:pt x="f369" y="f195"/>
                    <a:pt x="f370" y="f179"/>
                    <a:pt x="f371" y="f139"/>
                  </a:cubicBezTo>
                  <a:cubicBezTo>
                    <a:pt x="f371" y="f136"/>
                    <a:pt x="f371" y="f141"/>
                    <a:pt x="f371" y="f181"/>
                  </a:cubicBezTo>
                  <a:cubicBezTo>
                    <a:pt x="f370" y="f349"/>
                    <a:pt x="f272" y="f350"/>
                    <a:pt x="f292" y="f131"/>
                  </a:cubicBezTo>
                  <a:cubicBezTo>
                    <a:pt x="f368" y="f183"/>
                    <a:pt x="f367" y="f130"/>
                    <a:pt x="f367" y="f128"/>
                  </a:cubicBezTo>
                  <a:cubicBezTo>
                    <a:pt x="f367" y="f12"/>
                    <a:pt x="f367" y="f117"/>
                    <a:pt x="f272" y="f14"/>
                  </a:cubicBezTo>
                  <a:cubicBezTo>
                    <a:pt x="f371" y="f126"/>
                    <a:pt x="f280" y="f13"/>
                    <a:pt x="f280" y="f118"/>
                  </a:cubicBezTo>
                  <a:cubicBezTo>
                    <a:pt x="f279" y="f350"/>
                    <a:pt x="f279" y="f140"/>
                    <a:pt x="f282" y="f142"/>
                  </a:cubicBezTo>
                  <a:cubicBezTo>
                    <a:pt x="f282" y="f142"/>
                    <a:pt x="f372" y="f179"/>
                    <a:pt x="f284" y="f179"/>
                  </a:cubicBezTo>
                  <a:cubicBezTo>
                    <a:pt x="f285" y="f195"/>
                    <a:pt x="f288" y="f144"/>
                    <a:pt x="f373" y="f173"/>
                  </a:cubicBezTo>
                  <a:cubicBezTo>
                    <a:pt x="f373" y="f145"/>
                    <a:pt x="f374" y="f353"/>
                    <a:pt x="f375" y="f170"/>
                  </a:cubicBezTo>
                  <a:cubicBezTo>
                    <a:pt x="f376" y="f173"/>
                    <a:pt x="f377" y="f166"/>
                    <a:pt x="f378" y="f165"/>
                  </a:cubicBezTo>
                  <a:cubicBezTo>
                    <a:pt x="f379" y="f149"/>
                    <a:pt x="f277" y="f353"/>
                    <a:pt x="f153" y="f195"/>
                  </a:cubicBezTo>
                  <a:cubicBezTo>
                    <a:pt x="f356" y="f144"/>
                    <a:pt x="f154" y="f170"/>
                    <a:pt x="f355" y="f173"/>
                  </a:cubicBezTo>
                  <a:cubicBezTo>
                    <a:pt x="f358" y="f143"/>
                    <a:pt x="f358" y="f352"/>
                    <a:pt x="f152" y="f189"/>
                  </a:cubicBezTo>
                  <a:cubicBezTo>
                    <a:pt x="f157" y="f189"/>
                    <a:pt x="f156" y="f138"/>
                    <a:pt x="f165" y="f179"/>
                  </a:cubicBezTo>
                  <a:cubicBezTo>
                    <a:pt x="f151" y="f136"/>
                    <a:pt x="f160" y="f181"/>
                    <a:pt x="f156" y="f133"/>
                  </a:cubicBezTo>
                  <a:cubicBezTo>
                    <a:pt x="f151" y="f133"/>
                    <a:pt x="f147" y="f134"/>
                    <a:pt x="f166" y="f134"/>
                  </a:cubicBezTo>
                  <a:cubicBezTo>
                    <a:pt x="f149" y="f183"/>
                    <a:pt x="f151" y="f12"/>
                    <a:pt x="f146" y="f126"/>
                  </a:cubicBezTo>
                  <a:cubicBezTo>
                    <a:pt x="f146" y="f115"/>
                    <a:pt x="f146" y="f380"/>
                    <a:pt x="f146" y="f114"/>
                  </a:cubicBezTo>
                  <a:cubicBezTo>
                    <a:pt x="f144" y="f114"/>
                    <a:pt x="f142" y="f114"/>
                    <a:pt x="f180" y="f15"/>
                  </a:cubicBezTo>
                  <a:cubicBezTo>
                    <a:pt x="f138" y="f107"/>
                    <a:pt x="f178" y="f24"/>
                    <a:pt x="f151" y="f100"/>
                  </a:cubicBezTo>
                  <a:cubicBezTo>
                    <a:pt x="f146" y="f95"/>
                    <a:pt x="f178" y="f214"/>
                    <a:pt x="f189" y="f95"/>
                  </a:cubicBezTo>
                  <a:cubicBezTo>
                    <a:pt x="f143" y="f89"/>
                    <a:pt x="f149" y="f283"/>
                    <a:pt x="f166" y="f66"/>
                  </a:cubicBezTo>
                  <a:cubicBezTo>
                    <a:pt x="f165" y="f60"/>
                    <a:pt x="f156" y="f60"/>
                    <a:pt x="f274" y="f58"/>
                  </a:cubicBezTo>
                  <a:cubicBezTo>
                    <a:pt x="f355" y="f308"/>
                    <a:pt x="f277" y="f308"/>
                    <a:pt x="f377" y="f60"/>
                  </a:cubicBezTo>
                  <a:cubicBezTo>
                    <a:pt x="f376" y="f56"/>
                    <a:pt x="f381" y="f382"/>
                    <a:pt x="f374" y="f283"/>
                  </a:cubicBezTo>
                  <a:cubicBezTo>
                    <a:pt x="f278" y="f330"/>
                    <a:pt x="f286" y="f85"/>
                    <a:pt x="f282" y="f90"/>
                  </a:cubicBezTo>
                  <a:cubicBezTo>
                    <a:pt x="f286" y="f382"/>
                    <a:pt x="f376" y="f68"/>
                    <a:pt x="f356" y="f383"/>
                  </a:cubicBezTo>
                  <a:cubicBezTo>
                    <a:pt x="f151" y="f297"/>
                    <a:pt x="f170" y="f384"/>
                    <a:pt x="f136" y="f385"/>
                  </a:cubicBezTo>
                  <a:cubicBezTo>
                    <a:pt x="f201" y="f386"/>
                    <a:pt x="f132" y="f385"/>
                    <a:pt x="f10" y="f385"/>
                  </a:cubicBezTo>
                  <a:cubicBezTo>
                    <a:pt x="f110" y="f385"/>
                    <a:pt x="f214" y="f385"/>
                    <a:pt x="f217" y="f386"/>
                  </a:cubicBezTo>
                  <a:cubicBezTo>
                    <a:pt x="f80" y="f386"/>
                    <a:pt x="f53" y="f386"/>
                    <a:pt x="f28" y="f386"/>
                  </a:cubicBezTo>
                  <a:cubicBezTo>
                    <a:pt x="f28" y="f40"/>
                    <a:pt x="f28" y="f289"/>
                    <a:pt x="f28" y="f72"/>
                  </a:cubicBezTo>
                  <a:cubicBezTo>
                    <a:pt x="f28" y="f72"/>
                    <a:pt x="f55" y="f72"/>
                    <a:pt x="f56" y="f72"/>
                  </a:cubicBezTo>
                  <a:cubicBezTo>
                    <a:pt x="f56" y="f289"/>
                    <a:pt x="f56" y="f42"/>
                    <a:pt x="f56" y="f386"/>
                  </a:cubicBezTo>
                  <a:cubicBezTo>
                    <a:pt x="f34" y="f246"/>
                    <a:pt x="f232" y="f273"/>
                    <a:pt x="f238" y="f387"/>
                  </a:cubicBezTo>
                  <a:cubicBezTo>
                    <a:pt x="f388" y="f386"/>
                    <a:pt x="f389" y="f40"/>
                    <a:pt x="f390" y="f290"/>
                  </a:cubicBezTo>
                  <a:cubicBezTo>
                    <a:pt x="f390" y="f290"/>
                    <a:pt x="f390" y="f290"/>
                    <a:pt x="f390" y="f383"/>
                  </a:cubicBezTo>
                  <a:cubicBezTo>
                    <a:pt x="f391" y="f383"/>
                    <a:pt x="f392" y="f383"/>
                    <a:pt x="f393" y="f383"/>
                  </a:cubicBezTo>
                  <a:cubicBezTo>
                    <a:pt x="f394" y="f383"/>
                    <a:pt x="f395" y="f383"/>
                    <a:pt x="f396" y="f289"/>
                  </a:cubicBezTo>
                  <a:cubicBezTo>
                    <a:pt x="f396" y="f287"/>
                    <a:pt x="f397" y="f68"/>
                    <a:pt x="f398" y="f66"/>
                  </a:cubicBezTo>
                  <a:cubicBezTo>
                    <a:pt x="f399" y="f72"/>
                    <a:pt x="f399" y="f72"/>
                    <a:pt x="f396" y="f382"/>
                  </a:cubicBezTo>
                  <a:cubicBezTo>
                    <a:pt x="f400" y="f80"/>
                    <a:pt x="f400" y="f217"/>
                    <a:pt x="f400" y="f82"/>
                  </a:cubicBezTo>
                  <a:cubicBezTo>
                    <a:pt x="f395" y="f52"/>
                    <a:pt x="f399" y="f52"/>
                    <a:pt x="f401" y="f217"/>
                  </a:cubicBezTo>
                  <a:cubicBezTo>
                    <a:pt x="f401" y="f216"/>
                    <a:pt x="f394" y="f85"/>
                    <a:pt x="f399" y="f87"/>
                  </a:cubicBezTo>
                  <a:cubicBezTo>
                    <a:pt x="f401" y="f87"/>
                    <a:pt x="f402" y="f48"/>
                    <a:pt x="f403" y="f48"/>
                  </a:cubicBezTo>
                  <a:cubicBezTo>
                    <a:pt x="f403" y="f26"/>
                    <a:pt x="f393" y="f404"/>
                    <a:pt x="f393" y="f97"/>
                  </a:cubicBezTo>
                  <a:cubicBezTo>
                    <a:pt x="f405" y="f97"/>
                    <a:pt x="f406" y="f26"/>
                    <a:pt x="f390" y="f89"/>
                  </a:cubicBezTo>
                  <a:cubicBezTo>
                    <a:pt x="f390" y="f216"/>
                    <a:pt x="f407" y="f330"/>
                    <a:pt x="f408" y="f82"/>
                  </a:cubicBezTo>
                  <a:cubicBezTo>
                    <a:pt x="f409" y="f82"/>
                    <a:pt x="f409" y="f82"/>
                    <a:pt x="f410" y="f82"/>
                  </a:cubicBezTo>
                  <a:cubicBezTo>
                    <a:pt x="f409" y="f50"/>
                    <a:pt x="f408" y="f90"/>
                    <a:pt x="f407" y="f411"/>
                  </a:cubicBezTo>
                  <a:cubicBezTo>
                    <a:pt x="f408" y="f411"/>
                    <a:pt x="f409" y="f411"/>
                    <a:pt x="f410" y="f411"/>
                  </a:cubicBezTo>
                  <a:cubicBezTo>
                    <a:pt x="f409" y="f102"/>
                    <a:pt x="f412" y="f213"/>
                    <a:pt x="f413" y="f346"/>
                  </a:cubicBezTo>
                  <a:cubicBezTo>
                    <a:pt x="f413" y="f107"/>
                    <a:pt x="f414" y="f346"/>
                    <a:pt x="f414" y="f339"/>
                  </a:cubicBezTo>
                  <a:cubicBezTo>
                    <a:pt x="f415" y="f344"/>
                    <a:pt x="f416" y="f213"/>
                    <a:pt x="f416" y="f105"/>
                  </a:cubicBezTo>
                  <a:cubicBezTo>
                    <a:pt x="f417" y="f22"/>
                    <a:pt x="f418" y="f22"/>
                    <a:pt x="f419" y="f339"/>
                  </a:cubicBezTo>
                  <a:cubicBezTo>
                    <a:pt x="f420" y="f338"/>
                    <a:pt x="f421" y="f106"/>
                    <a:pt x="f422" y="f213"/>
                  </a:cubicBezTo>
                  <a:cubicBezTo>
                    <a:pt x="f423" y="f338"/>
                    <a:pt x="f424" y="f20"/>
                    <a:pt x="f425" y="f346"/>
                  </a:cubicBezTo>
                  <a:cubicBezTo>
                    <a:pt x="f425" y="f339"/>
                    <a:pt x="f425" y="f339"/>
                    <a:pt x="f425" y="f20"/>
                  </a:cubicBezTo>
                  <a:cubicBezTo>
                    <a:pt x="f426" y="f20"/>
                    <a:pt x="f427" y="f344"/>
                    <a:pt x="f428" y="f344"/>
                  </a:cubicBezTo>
                  <a:cubicBezTo>
                    <a:pt x="f429" y="f20"/>
                    <a:pt x="f430" y="f344"/>
                    <a:pt x="f431" y="f22"/>
                  </a:cubicBezTo>
                  <a:cubicBezTo>
                    <a:pt x="f431" y="f24"/>
                    <a:pt x="f431" y="f102"/>
                    <a:pt x="f431" y="f98"/>
                  </a:cubicBezTo>
                  <a:cubicBezTo>
                    <a:pt x="f432" y="f97"/>
                    <a:pt x="f433" y="f411"/>
                    <a:pt x="f426" y="f48"/>
                  </a:cubicBezTo>
                  <a:cubicBezTo>
                    <a:pt x="f434" y="f50"/>
                    <a:pt x="f435" y="f217"/>
                    <a:pt x="f421" y="f28"/>
                  </a:cubicBezTo>
                  <a:cubicBezTo>
                    <a:pt x="f421" y="f28"/>
                    <a:pt x="f421" y="f56"/>
                    <a:pt x="f421" y="f72"/>
                  </a:cubicBezTo>
                  <a:cubicBezTo>
                    <a:pt x="f422" y="f72"/>
                    <a:pt x="f423" y="f58"/>
                    <a:pt x="f435" y="f72"/>
                  </a:cubicBezTo>
                  <a:cubicBezTo>
                    <a:pt x="f424" y="f55"/>
                    <a:pt x="f425" y="f28"/>
                    <a:pt x="f436" y="f382"/>
                  </a:cubicBezTo>
                  <a:cubicBezTo>
                    <a:pt x="f437" y="f283"/>
                    <a:pt x="f426" y="f330"/>
                    <a:pt x="f427" y="f50"/>
                  </a:cubicBezTo>
                  <a:cubicBezTo>
                    <a:pt x="f433" y="f85"/>
                    <a:pt x="f438" y="f26"/>
                    <a:pt x="f432" y="f85"/>
                  </a:cubicBezTo>
                  <a:cubicBezTo>
                    <a:pt x="f432" y="f85"/>
                    <a:pt x="f431" y="f90"/>
                    <a:pt x="f431" y="f90"/>
                  </a:cubicBezTo>
                  <a:cubicBezTo>
                    <a:pt x="f439" y="f48"/>
                    <a:pt x="f440" y="f87"/>
                    <a:pt x="f441" y="f411"/>
                  </a:cubicBezTo>
                  <a:cubicBezTo>
                    <a:pt x="f442" y="f48"/>
                    <a:pt x="f443" y="f85"/>
                    <a:pt x="f444" y="f89"/>
                  </a:cubicBezTo>
                  <a:cubicBezTo>
                    <a:pt x="f445" y="f85"/>
                    <a:pt x="f446" y="f90"/>
                    <a:pt x="f447" y="f48"/>
                  </a:cubicBezTo>
                  <a:cubicBezTo>
                    <a:pt x="f447" y="f48"/>
                    <a:pt x="f448" y="f90"/>
                    <a:pt x="f448" y="f90"/>
                  </a:cubicBezTo>
                  <a:cubicBezTo>
                    <a:pt x="f449" y="f89"/>
                    <a:pt x="f450" y="f330"/>
                    <a:pt x="f451" y="f52"/>
                  </a:cubicBezTo>
                  <a:cubicBezTo>
                    <a:pt x="f445" y="f52"/>
                    <a:pt x="f445" y="f217"/>
                    <a:pt x="f452" y="f283"/>
                  </a:cubicBezTo>
                  <a:cubicBezTo>
                    <a:pt x="f453" y="f217"/>
                    <a:pt x="f448" y="f52"/>
                    <a:pt x="f454" y="f82"/>
                  </a:cubicBezTo>
                  <a:cubicBezTo>
                    <a:pt x="f454" y="f52"/>
                    <a:pt x="f454" y="f217"/>
                    <a:pt x="f454" y="f80"/>
                  </a:cubicBezTo>
                  <a:cubicBezTo>
                    <a:pt x="f455" y="f283"/>
                    <a:pt x="f456" y="f283"/>
                    <a:pt x="f457" y="f283"/>
                  </a:cubicBezTo>
                  <a:cubicBezTo>
                    <a:pt x="f458" y="f53"/>
                    <a:pt x="f456" y="f54"/>
                    <a:pt x="f459" y="f56"/>
                  </a:cubicBezTo>
                  <a:cubicBezTo>
                    <a:pt x="f457" y="f72"/>
                    <a:pt x="f460" y="f58"/>
                    <a:pt x="f461" y="f66"/>
                  </a:cubicBezTo>
                  <a:cubicBezTo>
                    <a:pt x="f461" y="f66"/>
                    <a:pt x="f6" y="f62"/>
                    <a:pt x="f6" y="f62"/>
                  </a:cubicBezTo>
                  <a:cubicBezTo>
                    <a:pt x="f462" y="f308"/>
                    <a:pt x="f463" y="f464"/>
                    <a:pt x="f457" y="f46"/>
                  </a:cubicBezTo>
                  <a:cubicBezTo>
                    <a:pt x="f465" y="f306"/>
                    <a:pt x="f466" y="f306"/>
                    <a:pt x="f467" y="f222"/>
                  </a:cubicBezTo>
                  <a:cubicBezTo>
                    <a:pt x="f465" y="f383"/>
                    <a:pt x="f457" y="f383"/>
                    <a:pt x="f468" y="f290"/>
                  </a:cubicBezTo>
                  <a:cubicBezTo>
                    <a:pt x="f468" y="f37"/>
                    <a:pt x="f468" y="f291"/>
                    <a:pt x="f457" y="f40"/>
                  </a:cubicBezTo>
                  <a:cubicBezTo>
                    <a:pt x="f469" y="f42"/>
                    <a:pt x="f455" y="f30"/>
                    <a:pt x="f470" y="f30"/>
                  </a:cubicBezTo>
                  <a:cubicBezTo>
                    <a:pt x="f454" y="f32"/>
                    <a:pt x="f471" y="f224"/>
                    <a:pt x="f455" y="f385"/>
                  </a:cubicBezTo>
                  <a:cubicBezTo>
                    <a:pt x="f454" y="f386"/>
                    <a:pt x="f472" y="f276"/>
                    <a:pt x="f448" y="f226"/>
                  </a:cubicBezTo>
                  <a:cubicBezTo>
                    <a:pt x="f473" y="f246"/>
                    <a:pt x="f472" y="f474"/>
                    <a:pt x="f470" y="f228"/>
                  </a:cubicBezTo>
                  <a:cubicBezTo>
                    <a:pt x="f448" y="f228"/>
                    <a:pt x="f475" y="f228"/>
                    <a:pt x="f453" y="f228"/>
                  </a:cubicBezTo>
                  <a:cubicBezTo>
                    <a:pt x="f449" y="f476"/>
                    <a:pt x="f449" y="f273"/>
                    <a:pt x="f449" y="f247"/>
                  </a:cubicBezTo>
                  <a:cubicBezTo>
                    <a:pt x="f453" y="f247"/>
                    <a:pt x="f453" y="f247"/>
                    <a:pt x="f453" y="f247"/>
                  </a:cubicBezTo>
                  <a:cubicBezTo>
                    <a:pt x="f445" y="f247"/>
                    <a:pt x="f442" y="f477"/>
                    <a:pt x="f439" y="f476"/>
                  </a:cubicBezTo>
                  <a:cubicBezTo>
                    <a:pt x="f430" y="f476"/>
                    <a:pt x="f431" y="f477"/>
                    <a:pt x="f478" y="f474"/>
                  </a:cubicBezTo>
                  <a:cubicBezTo>
                    <a:pt x="f479" y="f275"/>
                    <a:pt x="f438" y="f386"/>
                    <a:pt x="f427" y="f384"/>
                  </a:cubicBezTo>
                  <a:cubicBezTo>
                    <a:pt x="f426" y="f301"/>
                    <a:pt x="f425" y="f224"/>
                    <a:pt x="f434" y="f301"/>
                  </a:cubicBezTo>
                  <a:cubicBezTo>
                    <a:pt x="f480" y="f385"/>
                    <a:pt x="f424" y="f276"/>
                    <a:pt x="f425" y="f275"/>
                  </a:cubicBezTo>
                  <a:cubicBezTo>
                    <a:pt x="f433" y="f477"/>
                    <a:pt x="f431" y="f273"/>
                    <a:pt x="f440" y="f3"/>
                  </a:cubicBezTo>
                  <a:cubicBezTo>
                    <a:pt x="f440" y="f3"/>
                    <a:pt x="f440" y="f481"/>
                    <a:pt x="f482" y="f481"/>
                  </a:cubicBezTo>
                  <a:cubicBezTo>
                    <a:pt x="f444" y="f245"/>
                    <a:pt x="f443" y="f271"/>
                    <a:pt x="f451" y="f483"/>
                  </a:cubicBezTo>
                  <a:cubicBezTo>
                    <a:pt x="f441" y="f483"/>
                    <a:pt x="f442" y="f483"/>
                    <a:pt x="f443" y="f484"/>
                  </a:cubicBezTo>
                  <a:cubicBezTo>
                    <a:pt x="f442" y="f234"/>
                    <a:pt x="f441" y="f485"/>
                    <a:pt x="f445" y="f486"/>
                  </a:cubicBezTo>
                  <a:cubicBezTo>
                    <a:pt x="f443" y="f487"/>
                    <a:pt x="f482" y="f487"/>
                    <a:pt x="f431" y="f487"/>
                  </a:cubicBezTo>
                  <a:cubicBezTo>
                    <a:pt x="f430" y="f486"/>
                    <a:pt x="f430" y="f488"/>
                    <a:pt x="f482" y="f252"/>
                  </a:cubicBezTo>
                  <a:cubicBezTo>
                    <a:pt x="f431" y="f489"/>
                    <a:pt x="f432" y="f488"/>
                    <a:pt x="f433" y="f236"/>
                  </a:cubicBezTo>
                  <a:cubicBezTo>
                    <a:pt x="f433" y="f488"/>
                    <a:pt x="f433" y="f252"/>
                    <a:pt x="f433" y="f268"/>
                  </a:cubicBezTo>
                  <a:cubicBezTo>
                    <a:pt x="f426" y="f252"/>
                    <a:pt x="f425" y="f488"/>
                    <a:pt x="f424" y="f486"/>
                  </a:cubicBezTo>
                  <a:cubicBezTo>
                    <a:pt x="f480" y="f236"/>
                    <a:pt x="f435" y="f489"/>
                    <a:pt x="f423" y="f490"/>
                  </a:cubicBezTo>
                  <a:cubicBezTo>
                    <a:pt x="f420" y="f236"/>
                    <a:pt x="f491" y="f243"/>
                    <a:pt x="f415" y="f236"/>
                  </a:cubicBezTo>
                  <a:cubicBezTo>
                    <a:pt x="f414" y="f489"/>
                    <a:pt x="f492" y="f493"/>
                    <a:pt x="f494" y="f254"/>
                  </a:cubicBezTo>
                  <a:cubicBezTo>
                    <a:pt x="f495" y="f252"/>
                    <a:pt x="f390" y="f243"/>
                    <a:pt x="f408" y="f245"/>
                  </a:cubicBezTo>
                  <a:cubicBezTo>
                    <a:pt x="f407" y="f245"/>
                    <a:pt x="f496" y="f245"/>
                    <a:pt x="f496" y="f245"/>
                  </a:cubicBezTo>
                  <a:cubicBezTo>
                    <a:pt x="f406" y="f483"/>
                    <a:pt x="f391" y="f497"/>
                    <a:pt x="f498" y="f486"/>
                  </a:cubicBezTo>
                  <a:cubicBezTo>
                    <a:pt x="f393" y="f484"/>
                    <a:pt x="f401" y="f499"/>
                    <a:pt x="f500" y="f247"/>
                  </a:cubicBezTo>
                  <a:cubicBezTo>
                    <a:pt x="f398" y="f476"/>
                    <a:pt x="f400" y="f477"/>
                    <a:pt x="f396" y="f246"/>
                  </a:cubicBezTo>
                  <a:cubicBezTo>
                    <a:pt x="f396" y="f246"/>
                    <a:pt x="f400" y="f246"/>
                    <a:pt x="f400" y="f246"/>
                  </a:cubicBezTo>
                  <a:cubicBezTo>
                    <a:pt x="f400" y="f276"/>
                    <a:pt x="f396" y="f384"/>
                    <a:pt x="f396" y="f34"/>
                  </a:cubicBezTo>
                  <a:cubicBezTo>
                    <a:pt x="f501" y="f386"/>
                    <a:pt x="f388" y="f273"/>
                    <a:pt x="f502" y="f483"/>
                  </a:cubicBezTo>
                  <a:cubicBezTo>
                    <a:pt x="f503" y="f504"/>
                    <a:pt x="f260" y="f486"/>
                    <a:pt x="f505" y="f490"/>
                  </a:cubicBezTo>
                  <a:cubicBezTo>
                    <a:pt x="f403" y="f502"/>
                    <a:pt x="f407" y="f506"/>
                    <a:pt x="f507" y="f396"/>
                  </a:cubicBezTo>
                  <a:cubicBezTo>
                    <a:pt x="f415" y="f392"/>
                    <a:pt x="f508" y="f409"/>
                    <a:pt x="f492" y="f414"/>
                  </a:cubicBezTo>
                  <a:cubicBezTo>
                    <a:pt x="f507" y="f435"/>
                    <a:pt x="f393" y="f509"/>
                    <a:pt x="f510" y="f423"/>
                  </a:cubicBezTo>
                  <a:cubicBezTo>
                    <a:pt x="f511" y="f421"/>
                    <a:pt x="f512" y="f513"/>
                    <a:pt x="f260" y="f508"/>
                  </a:cubicBezTo>
                  <a:cubicBezTo>
                    <a:pt x="f511" y="f419"/>
                    <a:pt x="f514" y="f515"/>
                    <a:pt x="f399" y="f435"/>
                  </a:cubicBezTo>
                  <a:cubicBezTo>
                    <a:pt x="f516" y="f480"/>
                    <a:pt x="f406" y="f435"/>
                    <a:pt x="f409" y="f420"/>
                  </a:cubicBezTo>
                  <a:cubicBezTo>
                    <a:pt x="f507" y="f491"/>
                    <a:pt x="f517" y="f414"/>
                    <a:pt x="f492" y="f518"/>
                  </a:cubicBezTo>
                  <a:cubicBezTo>
                    <a:pt x="f414" y="f519"/>
                    <a:pt x="f507" y="f396"/>
                    <a:pt x="f408" y="f520"/>
                  </a:cubicBezTo>
                  <a:cubicBezTo>
                    <a:pt x="f521" y="f503"/>
                    <a:pt x="f522" y="f254"/>
                    <a:pt x="f503" y="f488"/>
                  </a:cubicBezTo>
                  <a:cubicBezTo>
                    <a:pt x="f238" y="f250"/>
                    <a:pt x="f250" y="f232"/>
                    <a:pt x="f477" y="f481"/>
                  </a:cubicBezTo>
                  <a:cubicBezTo>
                    <a:pt x="f297" y="f238"/>
                    <a:pt x="f28" y="f523"/>
                    <a:pt x="f105" y="f505"/>
                  </a:cubicBezTo>
                  <a:cubicBezTo>
                    <a:pt x="f382" y="f524"/>
                    <a:pt x="f37" y="f525"/>
                    <a:pt x="f276" y="f230"/>
                  </a:cubicBezTo>
                  <a:cubicBezTo>
                    <a:pt x="f42" y="f273"/>
                    <a:pt x="f289" y="f228"/>
                    <a:pt x="f72" y="f477"/>
                  </a:cubicBezTo>
                  <a:cubicBezTo>
                    <a:pt x="f114" y="f386"/>
                    <a:pt x="f165" y="f476"/>
                    <a:pt x="f365" y="f483"/>
                  </a:cubicBezTo>
                  <a:cubicBezTo>
                    <a:pt x="f307" y="f504"/>
                    <a:pt x="f320" y="f489"/>
                    <a:pt x="f526" y="f238"/>
                  </a:cubicBezTo>
                  <a:cubicBezTo>
                    <a:pt x="f343" y="f258"/>
                    <a:pt x="f325" y="f527"/>
                    <a:pt x="f329" y="f528"/>
                  </a:cubicBezTo>
                  <a:cubicBezTo>
                    <a:pt x="f315" y="f256"/>
                    <a:pt x="f300" y="f490"/>
                    <a:pt x="f366" y="f493"/>
                  </a:cubicBezTo>
                  <a:cubicBezTo>
                    <a:pt x="f360" y="f493"/>
                    <a:pt x="f314" y="f529"/>
                    <a:pt x="f328" y="f524"/>
                  </a:cubicBezTo>
                  <a:cubicBezTo>
                    <a:pt x="f348" y="f512"/>
                    <a:pt x="f530" y="f520"/>
                    <a:pt x="f530" y="f397"/>
                  </a:cubicBezTo>
                  <a:cubicBezTo>
                    <a:pt x="f530" y="f396"/>
                    <a:pt x="f530" y="f395"/>
                    <a:pt x="f530" y="f399"/>
                  </a:cubicBezTo>
                  <a:cubicBezTo>
                    <a:pt x="f319" y="f519"/>
                    <a:pt x="f329" y="f390"/>
                    <a:pt x="f331" y="f406"/>
                  </a:cubicBezTo>
                  <a:cubicBezTo>
                    <a:pt x="f337" y="f391"/>
                    <a:pt x="f341" y="f402"/>
                    <a:pt x="f335" y="f398"/>
                  </a:cubicBezTo>
                  <a:cubicBezTo>
                    <a:pt x="f337" y="f510"/>
                    <a:pt x="f343" y="f511"/>
                    <a:pt x="f333" y="f506"/>
                  </a:cubicBezTo>
                  <a:cubicBezTo>
                    <a:pt x="f331" y="f531"/>
                    <a:pt x="f325" y="f532"/>
                    <a:pt x="f322" y="f524"/>
                  </a:cubicBezTo>
                  <a:cubicBezTo>
                    <a:pt x="f331" y="f527"/>
                    <a:pt x="f342" y="f266"/>
                    <a:pt x="f340" y="f254"/>
                  </a:cubicBezTo>
                  <a:cubicBezTo>
                    <a:pt x="f533" y="f254"/>
                    <a:pt x="f534" y="f254"/>
                    <a:pt x="f535" y="f256"/>
                  </a:cubicBezTo>
                  <a:cubicBezTo>
                    <a:pt x="f536" y="f537"/>
                    <a:pt x="f538" y="f532"/>
                    <a:pt x="f539" y="f512"/>
                  </a:cubicBezTo>
                  <a:cubicBezTo>
                    <a:pt x="f540" y="f541"/>
                    <a:pt x="f542" y="f520"/>
                    <a:pt x="f543" y="f500"/>
                  </a:cubicBezTo>
                  <a:cubicBezTo>
                    <a:pt x="f544" y="f392"/>
                    <a:pt x="f545" y="f412"/>
                    <a:pt x="f546" y="f420"/>
                  </a:cubicBezTo>
                  <a:cubicBezTo>
                    <a:pt x="f261" y="f480"/>
                    <a:pt x="f261" y="f480"/>
                    <a:pt x="f547" y="f480"/>
                  </a:cubicBezTo>
                  <a:cubicBezTo>
                    <a:pt x="f548" y="f423"/>
                    <a:pt x="f549" y="f435"/>
                    <a:pt x="f550" y="f434"/>
                  </a:cubicBezTo>
                  <a:cubicBezTo>
                    <a:pt x="f551" y="f509"/>
                    <a:pt x="f552" y="f482"/>
                    <a:pt x="f553" y="f475"/>
                  </a:cubicBezTo>
                  <a:cubicBezTo>
                    <a:pt x="f553" y="f465"/>
                    <a:pt x="f554" y="f6"/>
                    <a:pt x="f555" y="f460"/>
                  </a:cubicBezTo>
                  <a:cubicBezTo>
                    <a:pt x="f556" y="f465"/>
                    <a:pt x="f557" y="f558"/>
                    <a:pt x="f559" y="f473"/>
                  </a:cubicBezTo>
                  <a:cubicBezTo>
                    <a:pt x="f560" y="f453"/>
                    <a:pt x="f561" y="f445"/>
                    <a:pt x="f562" y="f444"/>
                  </a:cubicBezTo>
                  <a:cubicBezTo>
                    <a:pt x="f261" y="f429"/>
                    <a:pt x="f546" y="f428"/>
                    <a:pt x="f563" y="f426"/>
                  </a:cubicBezTo>
                  <a:cubicBezTo>
                    <a:pt x="f564" y="f437"/>
                    <a:pt x="f565" y="f441"/>
                    <a:pt x="f566" y="f458"/>
                  </a:cubicBezTo>
                  <a:cubicBezTo>
                    <a:pt x="f567" y="f475"/>
                    <a:pt x="f568" y="f442"/>
                    <a:pt x="f569" y="f429"/>
                  </a:cubicBezTo>
                  <a:cubicBezTo>
                    <a:pt x="f570" y="f433"/>
                    <a:pt x="f571" y="f436"/>
                    <a:pt x="f572" y="f424"/>
                  </a:cubicBezTo>
                  <a:cubicBezTo>
                    <a:pt x="f573" y="f518"/>
                    <a:pt x="f261" y="f395"/>
                    <a:pt x="f540" y="f262"/>
                  </a:cubicBezTo>
                  <a:cubicBezTo>
                    <a:pt x="f574" y="f389"/>
                    <a:pt x="f575" y="f511"/>
                    <a:pt x="f576" y="f258"/>
                  </a:cubicBezTo>
                  <a:cubicBezTo>
                    <a:pt x="f577" y="f262"/>
                    <a:pt x="f578" y="f579"/>
                    <a:pt x="f580" y="f400"/>
                  </a:cubicBezTo>
                  <a:cubicBezTo>
                    <a:pt x="f581" y="f400"/>
                    <a:pt x="f582" y="f400"/>
                    <a:pt x="f583" y="f400"/>
                  </a:cubicBezTo>
                  <a:cubicBezTo>
                    <a:pt x="f229" y="f400"/>
                    <a:pt x="f584" y="f400"/>
                    <a:pt x="f585" y="f400"/>
                  </a:cubicBezTo>
                  <a:cubicBezTo>
                    <a:pt x="f586" y="f400"/>
                    <a:pt x="f587" y="f396"/>
                    <a:pt x="f588" y="f394"/>
                  </a:cubicBezTo>
                  <a:cubicBezTo>
                    <a:pt x="f588" y="f402"/>
                    <a:pt x="f231" y="f393"/>
                    <a:pt x="f589" y="f516"/>
                  </a:cubicBezTo>
                  <a:cubicBezTo>
                    <a:pt x="f590" y="f498"/>
                    <a:pt x="f590" y="f498"/>
                    <a:pt x="f591" y="f406"/>
                  </a:cubicBezTo>
                  <a:cubicBezTo>
                    <a:pt x="f591" y="f390"/>
                    <a:pt x="f231" y="f407"/>
                    <a:pt x="f231" y="f409"/>
                  </a:cubicBezTo>
                  <a:cubicBezTo>
                    <a:pt x="f588" y="f408"/>
                    <a:pt x="f587" y="f408"/>
                    <a:pt x="f586" y="f407"/>
                  </a:cubicBezTo>
                  <a:cubicBezTo>
                    <a:pt x="f590" y="f495"/>
                    <a:pt x="f590" y="f592"/>
                    <a:pt x="f587" y="f413"/>
                  </a:cubicBezTo>
                  <a:cubicBezTo>
                    <a:pt x="f590" y="f413"/>
                    <a:pt x="f586" y="f507"/>
                    <a:pt x="f593" y="f507"/>
                  </a:cubicBezTo>
                  <a:cubicBezTo>
                    <a:pt x="f594" y="f494"/>
                    <a:pt x="f594" y="f414"/>
                    <a:pt x="f594" y="f416"/>
                  </a:cubicBezTo>
                  <a:cubicBezTo>
                    <a:pt x="f584" y="f492"/>
                    <a:pt x="f583" y="f415"/>
                    <a:pt x="f595" y="f494"/>
                  </a:cubicBezTo>
                  <a:cubicBezTo>
                    <a:pt x="f581" y="f412"/>
                    <a:pt x="f580" y="f596"/>
                    <a:pt x="f597" y="f410"/>
                  </a:cubicBezTo>
                  <a:cubicBezTo>
                    <a:pt x="f598" y="f410"/>
                    <a:pt x="f598" y="f410"/>
                    <a:pt x="f599" y="f495"/>
                  </a:cubicBezTo>
                  <a:cubicBezTo>
                    <a:pt x="f598" y="f592"/>
                    <a:pt x="f597" y="f507"/>
                    <a:pt x="f600" y="f517"/>
                  </a:cubicBezTo>
                  <a:cubicBezTo>
                    <a:pt x="f597" y="f517"/>
                    <a:pt x="f598" y="f492"/>
                    <a:pt x="f599" y="f492"/>
                  </a:cubicBezTo>
                  <a:cubicBezTo>
                    <a:pt x="f597" y="f417"/>
                    <a:pt x="f601" y="f513"/>
                    <a:pt x="f602" y="f515"/>
                  </a:cubicBezTo>
                  <a:cubicBezTo>
                    <a:pt x="f602" y="f515"/>
                    <a:pt x="f603" y="f515"/>
                    <a:pt x="f603" y="f422"/>
                  </a:cubicBezTo>
                  <a:cubicBezTo>
                    <a:pt x="f210" y="f420"/>
                    <a:pt x="f604" y="f513"/>
                    <a:pt x="f605" y="f606"/>
                  </a:cubicBezTo>
                  <a:cubicBezTo>
                    <a:pt x="f212" y="f513"/>
                    <a:pt x="f208" y="f419"/>
                    <a:pt x="f203" y="f421"/>
                  </a:cubicBezTo>
                  <a:cubicBezTo>
                    <a:pt x="f203" y="f420"/>
                    <a:pt x="f202" y="f419"/>
                    <a:pt x="f200" y="f513"/>
                  </a:cubicBezTo>
                  <a:cubicBezTo>
                    <a:pt x="f198" y="f420"/>
                    <a:pt x="f196" y="f421"/>
                    <a:pt x="f607" y="f423"/>
                  </a:cubicBezTo>
                  <a:cubicBezTo>
                    <a:pt x="f608" y="f420"/>
                    <a:pt x="f191" y="f421"/>
                    <a:pt x="f219" y="f422"/>
                  </a:cubicBezTo>
                  <a:cubicBezTo>
                    <a:pt x="f609" y="f515"/>
                    <a:pt x="f609" y="f422"/>
                    <a:pt x="f609" y="f418"/>
                  </a:cubicBezTo>
                  <a:cubicBezTo>
                    <a:pt x="f609" y="f610"/>
                    <a:pt x="f44" y="f416"/>
                    <a:pt x="f192" y="f517"/>
                  </a:cubicBezTo>
                  <a:cubicBezTo>
                    <a:pt x="f223" y="f412"/>
                    <a:pt x="f196" y="f409"/>
                    <a:pt x="f199" y="f611"/>
                  </a:cubicBezTo>
                  <a:cubicBezTo>
                    <a:pt x="f200" y="f406"/>
                    <a:pt x="f200" y="f612"/>
                    <a:pt x="f199" y="f391"/>
                  </a:cubicBezTo>
                  <a:cubicBezTo>
                    <a:pt x="f198" y="f391"/>
                    <a:pt x="f196" y="f405"/>
                    <a:pt x="f196" y="f391"/>
                  </a:cubicBezTo>
                  <a:cubicBezTo>
                    <a:pt x="f223" y="f406"/>
                    <a:pt x="f193" y="f390"/>
                    <a:pt x="f608" y="f407"/>
                  </a:cubicBezTo>
                  <a:cubicBezTo>
                    <a:pt x="f192" y="f409"/>
                    <a:pt x="f192" y="f596"/>
                    <a:pt x="f191" y="f412"/>
                  </a:cubicBezTo>
                  <a:cubicBezTo>
                    <a:pt x="f190" y="f413"/>
                    <a:pt x="f44" y="f414"/>
                    <a:pt x="f220" y="f413"/>
                  </a:cubicBezTo>
                  <a:cubicBezTo>
                    <a:pt x="f187" y="f413"/>
                    <a:pt x="f609" y="f494"/>
                    <a:pt x="f186" y="f494"/>
                  </a:cubicBezTo>
                  <a:cubicBezTo>
                    <a:pt x="f184" y="f517"/>
                    <a:pt x="f43" y="f414"/>
                    <a:pt x="f176" y="f415"/>
                  </a:cubicBezTo>
                  <a:cubicBezTo>
                    <a:pt x="f177" y="f517"/>
                    <a:pt x="f177" y="f494"/>
                    <a:pt x="f45" y="f413"/>
                  </a:cubicBezTo>
                  <a:cubicBezTo>
                    <a:pt x="f174" y="f494"/>
                    <a:pt x="f41" y="f517"/>
                    <a:pt x="f49" y="f492"/>
                  </a:cubicBezTo>
                  <a:cubicBezTo>
                    <a:pt x="f49" y="f492"/>
                    <a:pt x="f49" y="f492"/>
                    <a:pt x="f49" y="f517"/>
                  </a:cubicBezTo>
                  <a:cubicBezTo>
                    <a:pt x="f168" y="f413"/>
                    <a:pt x="f41" y="f592"/>
                    <a:pt x="f182" y="f495"/>
                  </a:cubicBezTo>
                  <a:cubicBezTo>
                    <a:pt x="f172" y="f495"/>
                    <a:pt x="f172" y="f410"/>
                    <a:pt x="f172" y="f410"/>
                  </a:cubicBezTo>
                  <a:cubicBezTo>
                    <a:pt x="f168" y="f495"/>
                    <a:pt x="f47" y="f596"/>
                    <a:pt x="f39" y="f592"/>
                  </a:cubicBezTo>
                  <a:cubicBezTo>
                    <a:pt x="f39" y="f518"/>
                    <a:pt x="f39" y="f596"/>
                    <a:pt x="f39" y="f410"/>
                  </a:cubicBezTo>
                  <a:cubicBezTo>
                    <a:pt x="f61" y="f495"/>
                    <a:pt x="f63" y="f495"/>
                    <a:pt x="f158" y="f495"/>
                  </a:cubicBezTo>
                  <a:cubicBezTo>
                    <a:pt x="f161" y="f409"/>
                    <a:pt x="f162" y="f407"/>
                    <a:pt x="f163" y="f390"/>
                  </a:cubicBezTo>
                  <a:cubicBezTo>
                    <a:pt x="f64" y="f611"/>
                    <a:pt x="f69" y="f406"/>
                    <a:pt x="f84" y="f612"/>
                  </a:cubicBezTo>
                  <a:cubicBezTo>
                    <a:pt x="f84" y="f391"/>
                    <a:pt x="f84" y="f391"/>
                    <a:pt x="f84" y="f405"/>
                  </a:cubicBezTo>
                  <a:cubicBezTo>
                    <a:pt x="f124" y="f498"/>
                    <a:pt x="f70" y="f516"/>
                    <a:pt x="f64" y="f393"/>
                  </a:cubicBezTo>
                  <a:cubicBezTo>
                    <a:pt x="f65" y="f403"/>
                    <a:pt x="f155" y="f403"/>
                    <a:pt x="f67" y="f402"/>
                  </a:cubicBezTo>
                  <a:cubicBezTo>
                    <a:pt x="f155" y="f402"/>
                    <a:pt x="f64" y="f401"/>
                    <a:pt x="f158" y="f401"/>
                  </a:cubicBezTo>
                  <a:cubicBezTo>
                    <a:pt x="f158" y="f399"/>
                    <a:pt x="f64" y="f395"/>
                    <a:pt x="f65" y="f396"/>
                  </a:cubicBezTo>
                  <a:cubicBezTo>
                    <a:pt x="f161" y="f400"/>
                    <a:pt x="f163" y="f397"/>
                    <a:pt x="f59" y="f397"/>
                  </a:cubicBezTo>
                  <a:cubicBezTo>
                    <a:pt x="f61" y="f579"/>
                    <a:pt x="f164" y="f389"/>
                    <a:pt x="f163" y="f522"/>
                  </a:cubicBezTo>
                  <a:cubicBezTo>
                    <a:pt x="f61" y="f520"/>
                    <a:pt x="f59" y="f505"/>
                    <a:pt x="f57" y="f613"/>
                  </a:cubicBezTo>
                  <a:cubicBezTo>
                    <a:pt x="f614" y="f501"/>
                    <a:pt x="f39" y="f541"/>
                    <a:pt x="f59" y="f512"/>
                  </a:cubicBezTo>
                  <a:cubicBezTo>
                    <a:pt x="f614" y="f512"/>
                    <a:pt x="f57" y="f512"/>
                    <a:pt x="f49" y="f512"/>
                  </a:cubicBezTo>
                  <a:cubicBezTo>
                    <a:pt x="f47" y="f260"/>
                    <a:pt x="f47" y="f506"/>
                    <a:pt x="f47" y="f615"/>
                  </a:cubicBezTo>
                  <a:cubicBezTo>
                    <a:pt x="f168" y="f615"/>
                    <a:pt x="f171" y="f260"/>
                    <a:pt x="f182" y="f260"/>
                  </a:cubicBezTo>
                  <a:cubicBezTo>
                    <a:pt x="f184" y="f506"/>
                    <a:pt x="f609" y="f511"/>
                    <a:pt x="f219" y="f520"/>
                  </a:cubicBezTo>
                  <a:cubicBezTo>
                    <a:pt x="f219" y="f510"/>
                    <a:pt x="f44" y="f510"/>
                    <a:pt x="f190" y="f510"/>
                  </a:cubicBezTo>
                  <a:cubicBezTo>
                    <a:pt x="f191" y="f510"/>
                    <a:pt x="f192" y="f510"/>
                    <a:pt x="f193" y="f510"/>
                  </a:cubicBezTo>
                  <a:cubicBezTo>
                    <a:pt x="f608" y="f505"/>
                    <a:pt x="f608" y="f501"/>
                    <a:pt x="f192" y="f511"/>
                  </a:cubicBezTo>
                  <a:cubicBezTo>
                    <a:pt x="f44" y="f262"/>
                    <a:pt x="f609" y="f260"/>
                    <a:pt x="f221" y="f615"/>
                  </a:cubicBezTo>
                  <a:cubicBezTo>
                    <a:pt x="f43" y="f531"/>
                    <a:pt x="f177" y="f531"/>
                    <a:pt x="f176" y="f531"/>
                  </a:cubicBezTo>
                  <a:cubicBezTo>
                    <a:pt x="f43" y="f503"/>
                    <a:pt x="f172" y="f528"/>
                    <a:pt x="f172" y="f527"/>
                  </a:cubicBezTo>
                  <a:cubicBezTo>
                    <a:pt x="f172" y="f527"/>
                    <a:pt x="f182" y="f527"/>
                    <a:pt x="f174" y="f616"/>
                  </a:cubicBezTo>
                  <a:cubicBezTo>
                    <a:pt x="f182" y="f529"/>
                    <a:pt x="f171" y="f258"/>
                    <a:pt x="f41" y="f242"/>
                  </a:cubicBezTo>
                  <a:cubicBezTo>
                    <a:pt x="f182" y="f242"/>
                    <a:pt x="f176" y="f242"/>
                    <a:pt x="f221" y="f242"/>
                  </a:cubicBezTo>
                  <a:cubicBezTo>
                    <a:pt x="f43" y="f238"/>
                    <a:pt x="f45" y="f525"/>
                    <a:pt x="f176" y="f268"/>
                  </a:cubicBezTo>
                  <a:cubicBezTo>
                    <a:pt x="f221" y="f493"/>
                    <a:pt x="f186" y="f493"/>
                    <a:pt x="f220" y="f525"/>
                  </a:cubicBezTo>
                  <a:cubicBezTo>
                    <a:pt x="f220" y="f493"/>
                    <a:pt x="f220" y="f490"/>
                    <a:pt x="f220" y="f489"/>
                  </a:cubicBezTo>
                  <a:cubicBezTo>
                    <a:pt x="f44" y="f490"/>
                    <a:pt x="f218" y="f493"/>
                    <a:pt x="f608" y="f525"/>
                  </a:cubicBezTo>
                  <a:cubicBezTo>
                    <a:pt x="f193" y="f493"/>
                    <a:pt x="f607" y="f268"/>
                    <a:pt x="f607" y="f252"/>
                  </a:cubicBezTo>
                  <a:cubicBezTo>
                    <a:pt x="f198" y="f493"/>
                    <a:pt x="f203" y="f242"/>
                    <a:pt x="f209" y="f493"/>
                  </a:cubicBezTo>
                  <a:cubicBezTo>
                    <a:pt x="f209" y="f490"/>
                    <a:pt x="f211" y="f236"/>
                    <a:pt x="f605" y="f504"/>
                  </a:cubicBezTo>
                  <a:cubicBezTo>
                    <a:pt x="f603" y="f486"/>
                    <a:pt x="f617" y="f489"/>
                    <a:pt x="f618" y="f268"/>
                  </a:cubicBezTo>
                  <a:cubicBezTo>
                    <a:pt x="f619" y="f242"/>
                    <a:pt x="f619" y="f529"/>
                    <a:pt x="f598" y="f537"/>
                  </a:cubicBezTo>
                  <a:cubicBezTo>
                    <a:pt x="f620" y="f616"/>
                    <a:pt x="f580" y="f242"/>
                    <a:pt x="f583" y="f493"/>
                  </a:cubicBezTo>
                  <a:cubicBezTo>
                    <a:pt x="f584" y="f258"/>
                    <a:pt x="f585" y="f621"/>
                    <a:pt x="f589" y="f524"/>
                  </a:cubicBezTo>
                  <a:cubicBezTo>
                    <a:pt x="f591" y="f532"/>
                    <a:pt x="f588" y="f531"/>
                    <a:pt x="f590" y="f260"/>
                  </a:cubicBezTo>
                  <a:cubicBezTo>
                    <a:pt x="f589" y="f541"/>
                    <a:pt x="f587" y="f501"/>
                    <a:pt x="f586" y="f510"/>
                  </a:cubicBezTo>
                  <a:cubicBezTo>
                    <a:pt x="f622" y="f541"/>
                    <a:pt x="f623" y="f388"/>
                    <a:pt x="f624" y="f242"/>
                  </a:cubicBezTo>
                  <a:cubicBezTo>
                    <a:pt x="f625" y="f252"/>
                    <a:pt x="f626" y="f243"/>
                    <a:pt x="f627" y="f483"/>
                  </a:cubicBezTo>
                  <a:cubicBezTo>
                    <a:pt x="f604" y="f230"/>
                    <a:pt x="f608" y="f226"/>
                    <a:pt x="f169" y="f384"/>
                  </a:cubicBezTo>
                  <a:cubicBezTo>
                    <a:pt x="f162" y="f224"/>
                    <a:pt x="f73" y="f224"/>
                    <a:pt x="f137" y="f386"/>
                  </a:cubicBezTo>
                  <a:cubicBezTo>
                    <a:pt x="f120" y="f386"/>
                    <a:pt x="f103" y="f276"/>
                    <a:pt x="f101" y="f226"/>
                  </a:cubicBezTo>
                  <a:cubicBezTo>
                    <a:pt x="f101" y="f226"/>
                    <a:pt x="f101" y="f226"/>
                    <a:pt x="f94" y="f226"/>
                  </a:cubicBezTo>
                  <a:cubicBezTo>
                    <a:pt x="f104" y="f273"/>
                    <a:pt x="f127" y="f499"/>
                    <a:pt x="f79" y="f483"/>
                  </a:cubicBezTo>
                  <a:cubicBezTo>
                    <a:pt x="f76" y="f486"/>
                    <a:pt x="f83" y="f254"/>
                    <a:pt x="f81" y="f528"/>
                  </a:cubicBezTo>
                  <a:cubicBezTo>
                    <a:pt x="f129" y="f613"/>
                    <a:pt x="f116" y="f500"/>
                    <a:pt x="f628" y="f520"/>
                  </a:cubicBezTo>
                  <a:cubicBezTo>
                    <a:pt x="f629" y="f511"/>
                    <a:pt x="f630" y="f523"/>
                    <a:pt x="f631" y="f525"/>
                  </a:cubicBezTo>
                  <a:cubicBezTo>
                    <a:pt x="f631" y="f493"/>
                    <a:pt x="f631" y="f268"/>
                    <a:pt x="f631" y="f490"/>
                  </a:cubicBezTo>
                  <a:cubicBezTo>
                    <a:pt x="f632" y="f252"/>
                    <a:pt x="f633" y="f252"/>
                    <a:pt x="f634" y="f252"/>
                  </a:cubicBezTo>
                  <a:cubicBezTo>
                    <a:pt x="f635" y="f493"/>
                    <a:pt x="f636" y="f238"/>
                    <a:pt x="f637" y="f254"/>
                  </a:cubicBezTo>
                  <a:cubicBezTo>
                    <a:pt x="f637" y="f529"/>
                    <a:pt x="f637" y="f537"/>
                    <a:pt x="f636" y="f388"/>
                  </a:cubicBezTo>
                  <a:cubicBezTo>
                    <a:pt x="f635" y="f503"/>
                    <a:pt x="f634" y="f621"/>
                    <a:pt x="f638" y="f264"/>
                  </a:cubicBezTo>
                  <a:cubicBezTo>
                    <a:pt x="f634" y="f524"/>
                    <a:pt x="f634" y="f506"/>
                    <a:pt x="f638" y="f511"/>
                  </a:cubicBezTo>
                  <a:cubicBezTo>
                    <a:pt x="f639" y="f262"/>
                    <a:pt x="f640" y="f512"/>
                    <a:pt x="f641" y="f260"/>
                  </a:cubicBezTo>
                  <a:cubicBezTo>
                    <a:pt x="f642" y="f262"/>
                    <a:pt x="f643" y="f511"/>
                    <a:pt x="f644" y="f613"/>
                  </a:cubicBezTo>
                  <a:cubicBezTo>
                    <a:pt x="f644" y="f613"/>
                    <a:pt x="f644" y="f501"/>
                    <a:pt x="f644" y="f501"/>
                  </a:cubicBezTo>
                  <a:cubicBezTo>
                    <a:pt x="f645" y="f613"/>
                    <a:pt x="f646" y="f520"/>
                    <a:pt x="f646" y="f520"/>
                  </a:cubicBezTo>
                  <a:cubicBezTo>
                    <a:pt x="f647" y="f510"/>
                    <a:pt x="f648" y="f510"/>
                    <a:pt x="f649" y="f522"/>
                  </a:cubicBezTo>
                  <a:cubicBezTo>
                    <a:pt x="f650" y="f505"/>
                    <a:pt x="f651" y="f514"/>
                    <a:pt x="f23" y="f514"/>
                  </a:cubicBezTo>
                  <a:cubicBezTo>
                    <a:pt x="f23" y="f520"/>
                    <a:pt x="f652" y="f511"/>
                    <a:pt x="f653" y="f512"/>
                  </a:cubicBezTo>
                  <a:cubicBezTo>
                    <a:pt x="f653" y="f512"/>
                    <a:pt x="f652" y="f260"/>
                    <a:pt x="f652" y="f506"/>
                  </a:cubicBezTo>
                  <a:cubicBezTo>
                    <a:pt x="f654" y="f531"/>
                    <a:pt x="f655" y="f523"/>
                    <a:pt x="f650" y="f503"/>
                  </a:cubicBezTo>
                  <a:cubicBezTo>
                    <a:pt x="f650" y="f528"/>
                    <a:pt x="f650" y="f621"/>
                    <a:pt x="f655" y="f264"/>
                  </a:cubicBezTo>
                  <a:cubicBezTo>
                    <a:pt x="f651" y="f621"/>
                    <a:pt x="f654" y="f621"/>
                    <a:pt x="f23" y="f528"/>
                  </a:cubicBezTo>
                  <a:cubicBezTo>
                    <a:pt x="f23" y="f503"/>
                    <a:pt x="f23" y="f524"/>
                    <a:pt x="f23" y="f523"/>
                  </a:cubicBezTo>
                  <a:cubicBezTo>
                    <a:pt x="f652" y="f506"/>
                    <a:pt x="f656" y="f541"/>
                    <a:pt x="f657" y="f262"/>
                  </a:cubicBezTo>
                  <a:cubicBezTo>
                    <a:pt x="f19" y="f262"/>
                    <a:pt x="f9" y="f260"/>
                    <a:pt x="f658" y="f615"/>
                  </a:cubicBezTo>
                  <a:cubicBezTo>
                    <a:pt x="f659" y="f531"/>
                    <a:pt x="f660" y="f532"/>
                    <a:pt x="f661" y="f524"/>
                  </a:cubicBezTo>
                  <a:cubicBezTo>
                    <a:pt x="f662" y="f503"/>
                    <a:pt x="f660" y="f528"/>
                    <a:pt x="f663" y="f264"/>
                  </a:cubicBezTo>
                  <a:cubicBezTo>
                    <a:pt x="f660" y="f527"/>
                    <a:pt x="f664" y="f527"/>
                    <a:pt x="f665" y="f616"/>
                  </a:cubicBezTo>
                  <a:cubicBezTo>
                    <a:pt x="f666" y="f529"/>
                    <a:pt x="f667" y="f258"/>
                    <a:pt x="f668" y="f242"/>
                  </a:cubicBezTo>
                  <a:cubicBezTo>
                    <a:pt x="f669" y="f242"/>
                    <a:pt x="f667" y="f238"/>
                    <a:pt x="f666" y="f525"/>
                  </a:cubicBezTo>
                  <a:cubicBezTo>
                    <a:pt x="f667" y="f493"/>
                    <a:pt x="f669" y="f493"/>
                    <a:pt x="f668" y="f268"/>
                  </a:cubicBezTo>
                  <a:cubicBezTo>
                    <a:pt x="f668" y="f268"/>
                    <a:pt x="f670" y="f252"/>
                    <a:pt x="f668" y="f252"/>
                  </a:cubicBezTo>
                  <a:cubicBezTo>
                    <a:pt x="f671" y="f488"/>
                    <a:pt x="f657" y="f489"/>
                    <a:pt x="f672" y="f490"/>
                  </a:cubicBezTo>
                  <a:cubicBezTo>
                    <a:pt x="f673" y="f525"/>
                    <a:pt x="f673" y="f525"/>
                    <a:pt x="f23" y="f268"/>
                  </a:cubicBezTo>
                  <a:cubicBezTo>
                    <a:pt x="f674" y="f489"/>
                    <a:pt x="f656" y="f236"/>
                    <a:pt x="f657" y="f486"/>
                  </a:cubicBezTo>
                  <a:cubicBezTo>
                    <a:pt x="f9" y="f486"/>
                    <a:pt x="f668" y="f487"/>
                    <a:pt x="f669" y="f234"/>
                  </a:cubicBezTo>
                  <a:cubicBezTo>
                    <a:pt x="f658" y="f250"/>
                    <a:pt x="f11" y="f484"/>
                    <a:pt x="f675" y="f483"/>
                  </a:cubicBezTo>
                  <a:cubicBezTo>
                    <a:pt x="f21" y="f676"/>
                    <a:pt x="f656" y="f387"/>
                    <a:pt x="f674" y="f271"/>
                  </a:cubicBezTo>
                  <a:cubicBezTo>
                    <a:pt x="f674" y="f232"/>
                    <a:pt x="f674" y="f677"/>
                    <a:pt x="f674" y="f481"/>
                  </a:cubicBezTo>
                  <a:cubicBezTo>
                    <a:pt x="f651" y="f245"/>
                    <a:pt x="f678" y="f232"/>
                    <a:pt x="f679" y="f234"/>
                  </a:cubicBezTo>
                  <a:cubicBezTo>
                    <a:pt x="f646" y="f676"/>
                    <a:pt x="f646" y="f232"/>
                    <a:pt x="f645" y="f481"/>
                  </a:cubicBezTo>
                  <a:cubicBezTo>
                    <a:pt x="f680" y="f677"/>
                    <a:pt x="f681" y="f232"/>
                    <a:pt x="f682" y="f271"/>
                  </a:cubicBezTo>
                  <a:cubicBezTo>
                    <a:pt x="f682" y="f271"/>
                    <a:pt x="f683" y="f271"/>
                    <a:pt x="f683" y="f271"/>
                  </a:cubicBezTo>
                  <a:cubicBezTo>
                    <a:pt x="f641" y="f387"/>
                    <a:pt x="f641" y="f676"/>
                    <a:pt x="f684" y="f483"/>
                  </a:cubicBezTo>
                  <a:cubicBezTo>
                    <a:pt x="f640" y="f484"/>
                    <a:pt x="f685" y="f234"/>
                    <a:pt x="f639" y="f234"/>
                  </a:cubicBezTo>
                  <a:cubicBezTo>
                    <a:pt x="f686" y="f487"/>
                    <a:pt x="f639" y="f488"/>
                    <a:pt x="f682" y="f252"/>
                  </a:cubicBezTo>
                  <a:cubicBezTo>
                    <a:pt x="f687" y="f489"/>
                    <a:pt x="f688" y="f488"/>
                    <a:pt x="f689" y="f486"/>
                  </a:cubicBezTo>
                  <a:cubicBezTo>
                    <a:pt x="f690" y="f271"/>
                    <a:pt x="f691" y="f228"/>
                    <a:pt x="f692" y="f384"/>
                  </a:cubicBezTo>
                  <a:cubicBezTo>
                    <a:pt x="f693" y="f297"/>
                    <a:pt x="f694" y="f290"/>
                    <a:pt x="f695" y="f289"/>
                  </a:cubicBezTo>
                  <a:cubicBezTo>
                    <a:pt x="f696" y="f82"/>
                    <a:pt x="f650" y="f97"/>
                    <a:pt x="f665" y="f102"/>
                  </a:cubicBezTo>
                  <a:cubicBezTo>
                    <a:pt x="f697" y="f106"/>
                    <a:pt x="f698" y="f404"/>
                    <a:pt x="f699" y="f58"/>
                  </a:cubicBezTo>
                  <a:cubicBezTo>
                    <a:pt x="f700" y="f287"/>
                    <a:pt x="f701" y="f383"/>
                    <a:pt x="f702" y="f297"/>
                  </a:cubicBezTo>
                  <a:cubicBezTo>
                    <a:pt x="f703" y="f3"/>
                    <a:pt x="f704" y="f497"/>
                    <a:pt x="f703" y="f537"/>
                  </a:cubicBezTo>
                  <a:cubicBezTo>
                    <a:pt x="f705" y="f242"/>
                    <a:pt x="f706" y="f234"/>
                    <a:pt x="f707" y="f246"/>
                  </a:cubicBezTo>
                  <a:cubicBezTo>
                    <a:pt x="f705" y="f477"/>
                    <a:pt x="f708" y="f476"/>
                    <a:pt x="f709" y="f230"/>
                  </a:cubicBezTo>
                  <a:cubicBezTo>
                    <a:pt x="f710" y="f271"/>
                    <a:pt x="f711" y="f487"/>
                    <a:pt x="f712" y="f502"/>
                  </a:cubicBezTo>
                  <a:cubicBezTo>
                    <a:pt x="f713" y="f528"/>
                    <a:pt x="f714" y="f615"/>
                    <a:pt x="f715" y="f613"/>
                  </a:cubicBezTo>
                  <a:cubicBezTo>
                    <a:pt x="f713" y="f400"/>
                    <a:pt x="f716" y="f393"/>
                    <a:pt x="f717" y="f394"/>
                  </a:cubicBezTo>
                  <a:cubicBezTo>
                    <a:pt x="f718" y="f394"/>
                    <a:pt x="f719" y="f399"/>
                    <a:pt x="f720" y="f399"/>
                  </a:cubicBezTo>
                  <a:cubicBezTo>
                    <a:pt x="f721" y="f403"/>
                    <a:pt x="f722" y="f403"/>
                    <a:pt x="f723" y="f394"/>
                  </a:cubicBezTo>
                  <a:cubicBezTo>
                    <a:pt x="f724" y="f396"/>
                    <a:pt x="f714" y="f579"/>
                    <a:pt x="f725" y="f613"/>
                  </a:cubicBezTo>
                  <a:cubicBezTo>
                    <a:pt x="f7" y="f615"/>
                    <a:pt x="f714" y="f621"/>
                    <a:pt x="f726" y="f529"/>
                  </a:cubicBezTo>
                  <a:cubicBezTo>
                    <a:pt x="f711" y="f497"/>
                    <a:pt x="f727" y="f481"/>
                    <a:pt x="f728" y="f474"/>
                  </a:cubicBezTo>
                  <a:cubicBezTo>
                    <a:pt x="f708" y="f474"/>
                    <a:pt x="f729" y="f246"/>
                    <a:pt x="f730" y="f246"/>
                  </a:cubicBezTo>
                  <a:cubicBezTo>
                    <a:pt x="f707" y="f275"/>
                    <a:pt x="f731" y="f34"/>
                    <a:pt x="f702" y="f222"/>
                  </a:cubicBezTo>
                  <a:cubicBezTo>
                    <a:pt x="f732" y="f289"/>
                    <a:pt x="f733" y="f62"/>
                    <a:pt x="f708" y="f382"/>
                  </a:cubicBezTo>
                  <a:cubicBezTo>
                    <a:pt x="f734" y="f54"/>
                    <a:pt x="f729" y="f28"/>
                    <a:pt x="f729" y="f56"/>
                  </a:cubicBezTo>
                  <a:cubicBezTo>
                    <a:pt x="f730" y="f72"/>
                    <a:pt x="f735" y="f58"/>
                    <a:pt x="f735" y="f66"/>
                  </a:cubicBezTo>
                  <a:cubicBezTo>
                    <a:pt x="f730" y="f62"/>
                    <a:pt x="f729" y="f68"/>
                    <a:pt x="f734" y="f308"/>
                  </a:cubicBezTo>
                  <a:cubicBezTo>
                    <a:pt x="f736" y="f287"/>
                    <a:pt x="f737" y="f464"/>
                    <a:pt x="f738" y="f46"/>
                  </a:cubicBezTo>
                  <a:cubicBezTo>
                    <a:pt x="f738" y="f46"/>
                    <a:pt x="f709" y="f289"/>
                    <a:pt x="f709" y="f289"/>
                  </a:cubicBezTo>
                  <a:cubicBezTo>
                    <a:pt x="f739" y="f46"/>
                    <a:pt x="f740" y="f46"/>
                    <a:pt x="f741" y="f306"/>
                  </a:cubicBezTo>
                  <a:cubicBezTo>
                    <a:pt x="f742" y="f287"/>
                    <a:pt x="f743" y="f62"/>
                    <a:pt x="f744" y="f72"/>
                  </a:cubicBezTo>
                  <a:cubicBezTo>
                    <a:pt x="f745" y="f308"/>
                    <a:pt x="f746" y="f66"/>
                    <a:pt x="f747" y="f62"/>
                  </a:cubicBezTo>
                  <a:cubicBezTo>
                    <a:pt x="f747" y="f62"/>
                    <a:pt x="f747" y="f62"/>
                    <a:pt x="f748" y="f66"/>
                  </a:cubicBezTo>
                  <a:cubicBezTo>
                    <a:pt x="f747" y="f60"/>
                    <a:pt x="f749" y="f72"/>
                    <a:pt x="f750" y="f56"/>
                  </a:cubicBezTo>
                  <a:cubicBezTo>
                    <a:pt x="f751" y="f382"/>
                    <a:pt x="f718" y="f52"/>
                    <a:pt x="f752" y="f89"/>
                  </a:cubicBezTo>
                  <a:cubicBezTo>
                    <a:pt x="f717" y="f48"/>
                    <a:pt x="f720" y="f48"/>
                    <a:pt x="f747" y="f85"/>
                  </a:cubicBezTo>
                  <a:cubicBezTo>
                    <a:pt x="f746" y="f50"/>
                    <a:pt x="f753" y="f89"/>
                    <a:pt x="f741" y="f85"/>
                  </a:cubicBezTo>
                  <a:cubicBezTo>
                    <a:pt x="f742" y="f85"/>
                    <a:pt x="f742" y="f90"/>
                    <a:pt x="f742" y="f48"/>
                  </a:cubicBezTo>
                  <a:cubicBezTo>
                    <a:pt x="f745" y="f48"/>
                    <a:pt x="f754" y="f87"/>
                    <a:pt x="f753" y="f87"/>
                  </a:cubicBezTo>
                  <a:cubicBezTo>
                    <a:pt x="f750" y="f85"/>
                    <a:pt x="f748" y="f26"/>
                    <a:pt x="f719" y="f97"/>
                  </a:cubicBezTo>
                  <a:cubicBezTo>
                    <a:pt x="f719" y="f97"/>
                    <a:pt x="f720" y="f97"/>
                    <a:pt x="f751" y="f98"/>
                  </a:cubicBezTo>
                  <a:cubicBezTo>
                    <a:pt x="f719" y="f214"/>
                    <a:pt x="f718" y="f102"/>
                    <a:pt x="f717" y="f24"/>
                  </a:cubicBezTo>
                  <a:cubicBezTo>
                    <a:pt x="f717" y="f105"/>
                    <a:pt x="f717" y="f105"/>
                    <a:pt x="f717" y="f105"/>
                  </a:cubicBezTo>
                  <a:cubicBezTo>
                    <a:pt x="f755" y="f105"/>
                    <a:pt x="f720" y="f24"/>
                    <a:pt x="f748" y="f24"/>
                  </a:cubicBezTo>
                  <a:cubicBezTo>
                    <a:pt x="f720" y="f106"/>
                    <a:pt x="f755" y="f20"/>
                    <a:pt x="f717" y="f108"/>
                  </a:cubicBezTo>
                  <a:cubicBezTo>
                    <a:pt x="f755" y="f108"/>
                    <a:pt x="f719" y="f108"/>
                    <a:pt x="f751" y="f108"/>
                  </a:cubicBezTo>
                  <a:cubicBezTo>
                    <a:pt x="f720" y="f18"/>
                    <a:pt x="f719" y="f111"/>
                    <a:pt x="f755" y="f112"/>
                  </a:cubicBezTo>
                  <a:cubicBezTo>
                    <a:pt x="f748" y="f112"/>
                    <a:pt x="f750" y="f112"/>
                    <a:pt x="f746" y="f16"/>
                  </a:cubicBezTo>
                  <a:cubicBezTo>
                    <a:pt x="f756" y="f16"/>
                    <a:pt x="f757" y="f125"/>
                    <a:pt x="f753" y="f110"/>
                  </a:cubicBezTo>
                  <a:cubicBezTo>
                    <a:pt x="f754" y="f125"/>
                    <a:pt x="f758" y="f111"/>
                    <a:pt x="f745" y="f16"/>
                  </a:cubicBezTo>
                  <a:cubicBezTo>
                    <a:pt x="f741" y="f111"/>
                    <a:pt x="f742" y="f111"/>
                    <a:pt x="f743" y="f125"/>
                  </a:cubicBezTo>
                  <a:cubicBezTo>
                    <a:pt x="f744" y="f111"/>
                    <a:pt x="f744" y="f16"/>
                    <a:pt x="f740" y="f16"/>
                  </a:cubicBezTo>
                  <a:cubicBezTo>
                    <a:pt x="f759" y="f111"/>
                    <a:pt x="f760" y="f111"/>
                    <a:pt x="f760" y="f125"/>
                  </a:cubicBezTo>
                  <a:cubicBezTo>
                    <a:pt x="f760" y="f109"/>
                    <a:pt x="f761" y="f339"/>
                    <a:pt x="f762" y="f106"/>
                  </a:cubicBezTo>
                  <a:cubicBezTo>
                    <a:pt x="f762" y="f213"/>
                    <a:pt x="f762" y="f22"/>
                    <a:pt x="f762" y="f105"/>
                  </a:cubicBezTo>
                  <a:cubicBezTo>
                    <a:pt x="f762" y="f24"/>
                    <a:pt x="f709" y="f102"/>
                    <a:pt x="f709" y="f100"/>
                  </a:cubicBezTo>
                  <a:cubicBezTo>
                    <a:pt x="f738" y="f102"/>
                    <a:pt x="f761" y="f24"/>
                    <a:pt x="f761" y="f105"/>
                  </a:cubicBezTo>
                  <a:cubicBezTo>
                    <a:pt x="f737" y="f213"/>
                    <a:pt x="f737" y="f338"/>
                    <a:pt x="f761" y="f344"/>
                  </a:cubicBezTo>
                  <a:cubicBezTo>
                    <a:pt x="f738" y="f108"/>
                    <a:pt x="f761" y="f18"/>
                    <a:pt x="f736" y="f111"/>
                  </a:cubicBezTo>
                  <a:cubicBezTo>
                    <a:pt x="f708" y="f111"/>
                    <a:pt x="f734" y="f112"/>
                    <a:pt x="f734" y="f123"/>
                  </a:cubicBezTo>
                  <a:cubicBezTo>
                    <a:pt x="f729" y="f16"/>
                    <a:pt x="f730" y="f111"/>
                    <a:pt x="f735" y="f125"/>
                  </a:cubicBezTo>
                  <a:cubicBezTo>
                    <a:pt x="f706" y="f125"/>
                    <a:pt x="f706" y="f125"/>
                    <a:pt x="f706" y="f111"/>
                  </a:cubicBezTo>
                  <a:cubicBezTo>
                    <a:pt x="f705" y="f110"/>
                    <a:pt x="f733" y="f18"/>
                    <a:pt x="f704" y="f109"/>
                  </a:cubicBezTo>
                  <a:cubicBezTo>
                    <a:pt x="f763" y="f108"/>
                    <a:pt x="f733" y="f339"/>
                    <a:pt x="f703" y="f339"/>
                  </a:cubicBezTo>
                  <a:cubicBezTo>
                    <a:pt x="f703" y="f339"/>
                    <a:pt x="f703" y="f20"/>
                    <a:pt x="f764" y="f20"/>
                  </a:cubicBezTo>
                  <a:cubicBezTo>
                    <a:pt x="f765" y="f102"/>
                    <a:pt x="f765" y="f102"/>
                    <a:pt x="f766" y="f24"/>
                  </a:cubicBezTo>
                  <a:cubicBezTo>
                    <a:pt x="f767" y="f97"/>
                    <a:pt x="f766" y="f95"/>
                    <a:pt x="f765" y="f85"/>
                  </a:cubicBezTo>
                  <a:cubicBezTo>
                    <a:pt x="f768" y="f85"/>
                    <a:pt x="f769" y="f85"/>
                    <a:pt x="f767" y="f85"/>
                  </a:cubicBezTo>
                  <a:cubicBezTo>
                    <a:pt x="f766" y="f330"/>
                    <a:pt x="f770" y="f283"/>
                    <a:pt x="f768" y="f28"/>
                  </a:cubicBezTo>
                  <a:cubicBezTo>
                    <a:pt x="f771" y="f55"/>
                    <a:pt x="f703" y="f55"/>
                    <a:pt x="f704" y="f72"/>
                  </a:cubicBezTo>
                  <a:cubicBezTo>
                    <a:pt x="f707" y="f68"/>
                    <a:pt x="f731" y="f287"/>
                    <a:pt x="f772" y="f464"/>
                  </a:cubicBezTo>
                  <a:cubicBezTo>
                    <a:pt x="f773" y="f464"/>
                    <a:pt x="f701" y="f287"/>
                    <a:pt x="f701" y="f308"/>
                  </a:cubicBezTo>
                  <a:cubicBezTo>
                    <a:pt x="f774" y="f404"/>
                    <a:pt x="f775" y="f20"/>
                    <a:pt x="f776" y="f20"/>
                  </a:cubicBezTo>
                  <a:cubicBezTo>
                    <a:pt x="f777" y="f20"/>
                    <a:pt x="f665" y="f344"/>
                    <a:pt x="f663" y="f344"/>
                  </a:cubicBezTo>
                  <a:cubicBezTo>
                    <a:pt x="f670" y="f338"/>
                    <a:pt x="f9" y="f106"/>
                    <a:pt x="f657" y="f213"/>
                  </a:cubicBezTo>
                  <a:cubicBezTo>
                    <a:pt x="f671" y="f207"/>
                    <a:pt x="f668" y="f15"/>
                    <a:pt x="f11" y="f10"/>
                  </a:cubicBezTo>
                  <a:cubicBezTo>
                    <a:pt x="f11" y="f10"/>
                    <a:pt x="f9" y="f10"/>
                    <a:pt x="f9" y="f10"/>
                  </a:cubicBezTo>
                  <a:close/>
                  <a:moveTo>
                    <a:pt x="f31" y="f477"/>
                  </a:moveTo>
                  <a:cubicBezTo>
                    <a:pt x="f778" y="f3"/>
                    <a:pt x="f779" y="f387"/>
                    <a:pt x="f780" y="f236"/>
                  </a:cubicBezTo>
                  <a:cubicBezTo>
                    <a:pt x="f781" y="f525"/>
                    <a:pt x="f782" y="f616"/>
                    <a:pt x="f780" y="f388"/>
                  </a:cubicBezTo>
                  <a:cubicBezTo>
                    <a:pt x="f779" y="f512"/>
                    <a:pt x="f783" y="f541"/>
                    <a:pt x="f784" y="f262"/>
                  </a:cubicBezTo>
                  <a:cubicBezTo>
                    <a:pt x="f104" y="f512"/>
                    <a:pt x="f78" y="f527"/>
                    <a:pt x="f127" y="f489"/>
                  </a:cubicBezTo>
                  <a:cubicBezTo>
                    <a:pt x="f92" y="f484"/>
                    <a:pt x="f99" y="f499"/>
                    <a:pt x="f31" y="f477"/>
                  </a:cubicBezTo>
                  <a:close/>
                  <a:moveTo>
                    <a:pt x="f544" y="f437"/>
                  </a:moveTo>
                  <a:cubicBezTo>
                    <a:pt x="f560" y="f444"/>
                    <a:pt x="f785" y="f473"/>
                    <a:pt x="f786" y="f469"/>
                  </a:cubicBezTo>
                  <a:cubicBezTo>
                    <a:pt x="f787" y="f468"/>
                    <a:pt x="f555" y="f457"/>
                    <a:pt x="f788" y="f465"/>
                  </a:cubicBezTo>
                  <a:cubicBezTo>
                    <a:pt x="f263" y="f460"/>
                    <a:pt x="f789" y="f469"/>
                    <a:pt x="f789" y="f475"/>
                  </a:cubicBezTo>
                  <a:cubicBezTo>
                    <a:pt x="f789" y="f443"/>
                    <a:pt x="f790" y="f431"/>
                    <a:pt x="f791" y="f438"/>
                  </a:cubicBezTo>
                  <a:cubicBezTo>
                    <a:pt x="f792" y="f434"/>
                    <a:pt x="f557" y="f425"/>
                    <a:pt x="f544" y="f437"/>
                  </a:cubicBezTo>
                  <a:close/>
                  <a:moveTo>
                    <a:pt x="f321" y="f531"/>
                  </a:moveTo>
                  <a:cubicBezTo>
                    <a:pt x="f331" y="f262"/>
                    <a:pt x="f336" y="f520"/>
                    <a:pt x="f342" y="f397"/>
                  </a:cubicBezTo>
                  <a:cubicBezTo>
                    <a:pt x="f793" y="f401"/>
                    <a:pt x="f336" y="f498"/>
                    <a:pt x="f324" y="f519"/>
                  </a:cubicBezTo>
                  <a:cubicBezTo>
                    <a:pt x="f321" y="f405"/>
                    <a:pt x="f320" y="f392"/>
                    <a:pt x="f351" y="f394"/>
                  </a:cubicBezTo>
                  <a:cubicBezTo>
                    <a:pt x="f348" y="f389"/>
                    <a:pt x="f354" y="f511"/>
                    <a:pt x="f321" y="f531"/>
                  </a:cubicBezTo>
                  <a:close/>
                  <a:moveTo>
                    <a:pt x="f454" y="f287"/>
                  </a:moveTo>
                  <a:cubicBezTo>
                    <a:pt x="f440" y="f66"/>
                    <a:pt x="f425" y="f287"/>
                    <a:pt x="f794" y="f383"/>
                  </a:cubicBezTo>
                  <a:cubicBezTo>
                    <a:pt x="f425" y="f46"/>
                    <a:pt x="f444" y="f308"/>
                    <a:pt x="f454" y="f287"/>
                  </a:cubicBezTo>
                  <a:close/>
                  <a:moveTo>
                    <a:pt x="f795" y="f498"/>
                  </a:moveTo>
                  <a:cubicBezTo>
                    <a:pt x="f43" y="f519"/>
                    <a:pt x="f193" y="f393"/>
                    <a:pt x="f215" y="f395"/>
                  </a:cubicBezTo>
                  <a:cubicBezTo>
                    <a:pt x="f193" y="f402"/>
                    <a:pt x="f43" y="f521"/>
                    <a:pt x="f795" y="f498"/>
                  </a:cubicBezTo>
                  <a:close/>
                  <a:moveTo>
                    <a:pt x="f365" y="f339"/>
                  </a:moveTo>
                  <a:cubicBezTo>
                    <a:pt x="f796" y="f114"/>
                    <a:pt x="f309" y="f130"/>
                    <a:pt x="f270" y="f140"/>
                  </a:cubicBezTo>
                  <a:cubicBezTo>
                    <a:pt x="f311" y="f10"/>
                    <a:pt x="f299" y="f123"/>
                    <a:pt x="f365" y="f339"/>
                  </a:cubicBezTo>
                  <a:close/>
                  <a:moveTo>
                    <a:pt x="f492" y="f224"/>
                  </a:moveTo>
                  <a:cubicBezTo>
                    <a:pt x="f415" y="f477"/>
                    <a:pt x="f491" y="f481"/>
                    <a:pt x="f423" y="f676"/>
                  </a:cubicBezTo>
                  <a:cubicBezTo>
                    <a:pt x="f513" y="f230"/>
                    <a:pt x="f794" y="f246"/>
                    <a:pt x="f492" y="f224"/>
                  </a:cubicBezTo>
                  <a:close/>
                  <a:moveTo>
                    <a:pt x="f418" y="f26"/>
                  </a:moveTo>
                  <a:cubicBezTo>
                    <a:pt x="f794" y="f216"/>
                    <a:pt x="f414" y="f382"/>
                    <a:pt x="f492" y="f68"/>
                  </a:cubicBezTo>
                  <a:cubicBezTo>
                    <a:pt x="f508" y="f54"/>
                    <a:pt x="f606" y="f330"/>
                    <a:pt x="f418" y="f26"/>
                  </a:cubicBezTo>
                  <a:close/>
                  <a:moveTo>
                    <a:pt x="f67" y="f142"/>
                  </a:moveTo>
                  <a:cubicBezTo>
                    <a:pt x="f155" y="f133"/>
                    <a:pt x="f159" y="f122"/>
                    <a:pt x="f61" y="f111"/>
                  </a:cubicBezTo>
                  <a:cubicBezTo>
                    <a:pt x="f162" y="f122"/>
                    <a:pt x="f64" y="f349"/>
                    <a:pt x="f67" y="f142"/>
                  </a:cubicBezTo>
                  <a:close/>
                  <a:moveTo>
                    <a:pt x="f317" y="f404"/>
                  </a:moveTo>
                  <a:cubicBezTo>
                    <a:pt x="f305" y="f26"/>
                    <a:pt x="f300" y="f87"/>
                    <a:pt x="f797" y="f404"/>
                  </a:cubicBezTo>
                  <a:cubicBezTo>
                    <a:pt x="f300" y="f404"/>
                    <a:pt x="f305" y="f404"/>
                    <a:pt x="f317" y="f404"/>
                  </a:cubicBezTo>
                  <a:close/>
                  <a:moveTo>
                    <a:pt x="f204" y="f494"/>
                  </a:moveTo>
                  <a:cubicBezTo>
                    <a:pt x="f209" y="f495"/>
                    <a:pt x="f604" y="f611"/>
                    <a:pt x="f604" y="f521"/>
                  </a:cubicBezTo>
                  <a:cubicBezTo>
                    <a:pt x="f225" y="f406"/>
                    <a:pt x="f215" y="f495"/>
                    <a:pt x="f204" y="f494"/>
                  </a:cubicBezTo>
                  <a:close/>
                  <a:moveTo>
                    <a:pt x="f288" y="f20"/>
                  </a:moveTo>
                  <a:cubicBezTo>
                    <a:pt x="f376" y="f18"/>
                    <a:pt x="f378" y="f15"/>
                    <a:pt x="f379" y="f118"/>
                  </a:cubicBezTo>
                  <a:cubicBezTo>
                    <a:pt x="f377" y="f380"/>
                    <a:pt x="f375" y="f110"/>
                    <a:pt x="f288" y="f20"/>
                  </a:cubicBezTo>
                  <a:close/>
                  <a:moveTo>
                    <a:pt x="f410" y="f289"/>
                  </a:moveTo>
                  <a:cubicBezTo>
                    <a:pt x="f496" y="f62"/>
                    <a:pt x="f612" y="f56"/>
                    <a:pt x="f498" y="f53"/>
                  </a:cubicBezTo>
                  <a:cubicBezTo>
                    <a:pt x="f405" y="f58"/>
                    <a:pt x="f406" y="f308"/>
                    <a:pt x="f410" y="f289"/>
                  </a:cubicBezTo>
                  <a:close/>
                  <a:moveTo>
                    <a:pt x="f196" y="f264"/>
                  </a:moveTo>
                  <a:cubicBezTo>
                    <a:pt x="f202" y="f523"/>
                    <a:pt x="f798" y="f512"/>
                    <a:pt x="f211" y="f505"/>
                  </a:cubicBezTo>
                  <a:cubicBezTo>
                    <a:pt x="f225" y="f512"/>
                    <a:pt x="f206" y="f388"/>
                    <a:pt x="f196" y="f264"/>
                  </a:cubicBezTo>
                  <a:close/>
                  <a:moveTo>
                    <a:pt x="f409" y="f40"/>
                  </a:moveTo>
                  <a:cubicBezTo>
                    <a:pt x="f611" y="f42"/>
                    <a:pt x="f519" y="f30"/>
                    <a:pt x="f521" y="f297"/>
                  </a:cubicBezTo>
                  <a:cubicBezTo>
                    <a:pt x="f612" y="f32"/>
                    <a:pt x="f496" y="f297"/>
                    <a:pt x="f409" y="f40"/>
                  </a:cubicBezTo>
                  <a:close/>
                  <a:moveTo>
                    <a:pt x="f409" y="f34"/>
                  </a:moveTo>
                  <a:cubicBezTo>
                    <a:pt x="f611" y="f224"/>
                    <a:pt x="f519" y="f276"/>
                    <a:pt x="f498" y="f228"/>
                  </a:cubicBezTo>
                  <a:cubicBezTo>
                    <a:pt x="f391" y="f275"/>
                    <a:pt x="f496" y="f385"/>
                    <a:pt x="f409" y="f34"/>
                  </a:cubicBezTo>
                  <a:close/>
                  <a:moveTo>
                    <a:pt x="f368" y="f82"/>
                  </a:moveTo>
                  <a:cubicBezTo>
                    <a:pt x="f366" y="f53"/>
                    <a:pt x="f799" y="f72"/>
                    <a:pt x="f364" y="f308"/>
                  </a:cubicBezTo>
                  <a:cubicBezTo>
                    <a:pt x="f293" y="f58"/>
                    <a:pt x="f368" y="f382"/>
                    <a:pt x="f368" y="f82"/>
                  </a:cubicBezTo>
                  <a:close/>
                  <a:moveTo>
                    <a:pt x="f182" y="f52"/>
                  </a:moveTo>
                  <a:cubicBezTo>
                    <a:pt x="f182" y="f52"/>
                    <a:pt x="f182" y="f52"/>
                    <a:pt x="f174" y="f52"/>
                  </a:cubicBezTo>
                  <a:cubicBezTo>
                    <a:pt x="f182" y="f50"/>
                    <a:pt x="f182" y="f26"/>
                    <a:pt x="f169" y="f404"/>
                  </a:cubicBezTo>
                  <a:cubicBezTo>
                    <a:pt x="f169" y="f404"/>
                    <a:pt x="f168" y="f404"/>
                    <a:pt x="f168" y="f404"/>
                  </a:cubicBezTo>
                  <a:cubicBezTo>
                    <a:pt x="f41" y="f48"/>
                    <a:pt x="f171" y="f50"/>
                    <a:pt x="f182" y="f52"/>
                  </a:cubicBezTo>
                  <a:close/>
                  <a:moveTo>
                    <a:pt x="f800" y="f532"/>
                  </a:moveTo>
                  <a:cubicBezTo>
                    <a:pt x="f581" y="f512"/>
                    <a:pt x="f600" y="f613"/>
                    <a:pt x="f619" y="f522"/>
                  </a:cubicBezTo>
                  <a:cubicBezTo>
                    <a:pt x="f620" y="f520"/>
                    <a:pt x="f582" y="f541"/>
                    <a:pt x="f800" y="f532"/>
                  </a:cubicBezTo>
                  <a:close/>
                  <a:moveTo>
                    <a:pt x="f619" y="f389"/>
                  </a:moveTo>
                  <a:cubicBezTo>
                    <a:pt x="f619" y="f579"/>
                    <a:pt x="f619" y="f500"/>
                    <a:pt x="f599" y="f500"/>
                  </a:cubicBezTo>
                  <a:cubicBezTo>
                    <a:pt x="f580" y="f579"/>
                    <a:pt x="f582" y="f389"/>
                    <a:pt x="f584" y="f514"/>
                  </a:cubicBezTo>
                  <a:cubicBezTo>
                    <a:pt x="f584" y="f514"/>
                    <a:pt x="f627" y="f522"/>
                    <a:pt x="f627" y="f522"/>
                  </a:cubicBezTo>
                  <a:cubicBezTo>
                    <a:pt x="f582" y="f514"/>
                    <a:pt x="f580" y="f514"/>
                    <a:pt x="f619" y="f389"/>
                  </a:cubicBezTo>
                  <a:close/>
                  <a:moveTo>
                    <a:pt x="f11" y="f616"/>
                  </a:moveTo>
                  <a:cubicBezTo>
                    <a:pt x="f11" y="f616"/>
                    <a:pt x="f11" y="f527"/>
                    <a:pt x="f11" y="f527"/>
                  </a:cubicBezTo>
                  <a:cubicBezTo>
                    <a:pt x="f672" y="f502"/>
                    <a:pt x="f652" y="f266"/>
                    <a:pt x="f649" y="f254"/>
                  </a:cubicBezTo>
                  <a:cubicBezTo>
                    <a:pt x="f650" y="f254"/>
                    <a:pt x="f650" y="f254"/>
                    <a:pt x="f650" y="f242"/>
                  </a:cubicBezTo>
                  <a:cubicBezTo>
                    <a:pt x="f653" y="f258"/>
                    <a:pt x="f21" y="f529"/>
                    <a:pt x="f11" y="f616"/>
                  </a:cubicBezTo>
                  <a:close/>
                  <a:moveTo>
                    <a:pt x="f229" y="f390"/>
                  </a:moveTo>
                  <a:cubicBezTo>
                    <a:pt x="f583" y="f498"/>
                    <a:pt x="f581" y="f393"/>
                    <a:pt x="f599" y="f402"/>
                  </a:cubicBezTo>
                  <a:cubicBezTo>
                    <a:pt x="f600" y="f516"/>
                    <a:pt x="f595" y="f405"/>
                    <a:pt x="f229" y="f390"/>
                  </a:cubicBezTo>
                  <a:close/>
                  <a:moveTo>
                    <a:pt x="f158" y="f22"/>
                  </a:moveTo>
                  <a:cubicBezTo>
                    <a:pt x="f158" y="f213"/>
                    <a:pt x="f158" y="f213"/>
                    <a:pt x="f158" y="f213"/>
                  </a:cubicBezTo>
                  <a:cubicBezTo>
                    <a:pt x="f69" y="f338"/>
                    <a:pt x="f73" y="f20"/>
                    <a:pt x="f81" y="f339"/>
                  </a:cubicBezTo>
                  <a:cubicBezTo>
                    <a:pt x="f81" y="f339"/>
                    <a:pt x="f81" y="f339"/>
                    <a:pt x="f81" y="f20"/>
                  </a:cubicBezTo>
                  <a:cubicBezTo>
                    <a:pt x="f73" y="f344"/>
                    <a:pt x="f69" y="f106"/>
                    <a:pt x="f158" y="f22"/>
                  </a:cubicBezTo>
                  <a:close/>
                  <a:moveTo>
                    <a:pt x="f278" y="f90"/>
                  </a:moveTo>
                  <a:cubicBezTo>
                    <a:pt x="f801" y="f216"/>
                    <a:pt x="f379" y="f82"/>
                    <a:pt x="f358" y="f330"/>
                  </a:cubicBezTo>
                  <a:cubicBezTo>
                    <a:pt x="f277" y="f216"/>
                    <a:pt x="f801" y="f89"/>
                    <a:pt x="f278" y="f90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C6EE640-8019-C991-0016-9B1C4FF36D06}"/>
                </a:ext>
              </a:extLst>
            </p:cNvPr>
            <p:cNvSpPr/>
            <p:nvPr/>
          </p:nvSpPr>
          <p:spPr>
            <a:xfrm>
              <a:off x="3182934" y="257175"/>
              <a:ext cx="504821" cy="5254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4"/>
                <a:gd name="f7" fmla="val 138"/>
                <a:gd name="f8" fmla="val 18"/>
                <a:gd name="f9" fmla="val 46"/>
                <a:gd name="f10" fmla="val 19"/>
                <a:gd name="f11" fmla="val 20"/>
                <a:gd name="f12" fmla="val 45"/>
                <a:gd name="f13" fmla="val 22"/>
                <a:gd name="f14" fmla="val 43"/>
                <a:gd name="f15" fmla="val 41"/>
                <a:gd name="f16" fmla="val 39"/>
                <a:gd name="f17" fmla="val 36"/>
                <a:gd name="f18" fmla="val 35"/>
                <a:gd name="f19" fmla="val 33"/>
                <a:gd name="f20" fmla="val 29"/>
                <a:gd name="f21" fmla="val 26"/>
                <a:gd name="f22" fmla="val 21"/>
                <a:gd name="f23" fmla="val 23"/>
                <a:gd name="f24" fmla="val 28"/>
                <a:gd name="f25" fmla="val 24"/>
                <a:gd name="f26" fmla="val 31"/>
                <a:gd name="f27" fmla="val 27"/>
                <a:gd name="f28" fmla="val 32"/>
                <a:gd name="f29" fmla="val 25"/>
                <a:gd name="f30" fmla="val 34"/>
                <a:gd name="f31" fmla="val 37"/>
                <a:gd name="f32" fmla="val 16"/>
                <a:gd name="f33" fmla="val 38"/>
                <a:gd name="f34" fmla="val 13"/>
                <a:gd name="f35" fmla="val 40"/>
                <a:gd name="f36" fmla="val 14"/>
                <a:gd name="f37" fmla="val 17"/>
                <a:gd name="f38" fmla="val 9"/>
                <a:gd name="f39" fmla="val 47"/>
                <a:gd name="f40" fmla="val 5"/>
                <a:gd name="f41" fmla="val 52"/>
                <a:gd name="f42" fmla="val 55"/>
                <a:gd name="f43" fmla="val 58"/>
                <a:gd name="f44" fmla="val 3"/>
                <a:gd name="f45" fmla="val 59"/>
                <a:gd name="f46" fmla="val 2"/>
                <a:gd name="f47" fmla="val 61"/>
                <a:gd name="f48" fmla="val 62"/>
                <a:gd name="f49" fmla="val 1"/>
                <a:gd name="f50" fmla="val 63"/>
                <a:gd name="f51" fmla="val 64"/>
                <a:gd name="f52" fmla="val 4"/>
                <a:gd name="f53" fmla="val 65"/>
                <a:gd name="f54" fmla="val 7"/>
                <a:gd name="f55" fmla="val 66"/>
                <a:gd name="f56" fmla="val 8"/>
                <a:gd name="f57" fmla="val 67"/>
                <a:gd name="f58" fmla="val 10"/>
                <a:gd name="f59" fmla="val 68"/>
                <a:gd name="f60" fmla="val 69"/>
                <a:gd name="f61" fmla="val 60"/>
                <a:gd name="f62" fmla="val 48"/>
                <a:gd name="f63" fmla="val 49"/>
                <a:gd name="f64" fmla="val 51"/>
                <a:gd name="f65" fmla="val 50"/>
                <a:gd name="f66" fmla="val 70"/>
                <a:gd name="f67" fmla="val 71"/>
                <a:gd name="f68" fmla="val 72"/>
                <a:gd name="f69" fmla="val 74"/>
                <a:gd name="f70" fmla="val 77"/>
                <a:gd name="f71" fmla="val 80"/>
                <a:gd name="f72" fmla="val 11"/>
                <a:gd name="f73" fmla="val 81"/>
                <a:gd name="f74" fmla="val 15"/>
                <a:gd name="f75" fmla="val 82"/>
                <a:gd name="f76" fmla="val 85"/>
                <a:gd name="f77" fmla="val 89"/>
                <a:gd name="f78" fmla="val 93"/>
                <a:gd name="f79" fmla="val 94"/>
                <a:gd name="f80" fmla="val 92"/>
                <a:gd name="f81" fmla="val 90"/>
                <a:gd name="f82" fmla="val 91"/>
                <a:gd name="f83" fmla="val 95"/>
                <a:gd name="f84" fmla="val 99"/>
                <a:gd name="f85" fmla="val 102"/>
                <a:gd name="f86" fmla="val 12"/>
                <a:gd name="f87" fmla="val 103"/>
                <a:gd name="f88" fmla="val 104"/>
                <a:gd name="f89" fmla="val 105"/>
                <a:gd name="f90" fmla="val 108"/>
                <a:gd name="f91" fmla="val 112"/>
                <a:gd name="f92" fmla="val 116"/>
                <a:gd name="f93" fmla="val 115"/>
                <a:gd name="f94" fmla="val 114"/>
                <a:gd name="f95" fmla="val 120"/>
                <a:gd name="f96" fmla="val 125"/>
                <a:gd name="f97" fmla="val 130"/>
                <a:gd name="f98" fmla="val 131"/>
                <a:gd name="f99" fmla="val 133"/>
                <a:gd name="f100" fmla="val 129"/>
                <a:gd name="f101" fmla="val 127"/>
                <a:gd name="f102" fmla="val 128"/>
                <a:gd name="f103" fmla="val 132"/>
                <a:gd name="f104" fmla="val 121"/>
                <a:gd name="f105" fmla="val 124"/>
                <a:gd name="f106" fmla="val 126"/>
                <a:gd name="f107" fmla="val 53"/>
                <a:gd name="f108" fmla="val 56"/>
                <a:gd name="f109" fmla="val 123"/>
                <a:gd name="f110" fmla="val 122"/>
                <a:gd name="f111" fmla="val 119"/>
                <a:gd name="f112" fmla="val 113"/>
                <a:gd name="f113" fmla="val 73"/>
                <a:gd name="f114" fmla="val 109"/>
                <a:gd name="f115" fmla="val 75"/>
                <a:gd name="f116" fmla="val 107"/>
                <a:gd name="f117" fmla="val 76"/>
                <a:gd name="f118" fmla="val 106"/>
                <a:gd name="f119" fmla="val 98"/>
                <a:gd name="f120" fmla="val 88"/>
                <a:gd name="f121" fmla="val 84"/>
                <a:gd name="f122" fmla="val 83"/>
                <a:gd name="f123" fmla="val 78"/>
                <a:gd name="f124" fmla="val 87"/>
                <a:gd name="f125" fmla="val 79"/>
                <a:gd name="f126" fmla="val 96"/>
                <a:gd name="f127" fmla="val 110"/>
                <a:gd name="f128" fmla="val 117"/>
                <a:gd name="f129" fmla="val 86"/>
                <a:gd name="f130" fmla="val 100"/>
                <a:gd name="f131" fmla="val 101"/>
                <a:gd name="f132" fmla="val 118"/>
                <a:gd name="f133" fmla="val 111"/>
                <a:gd name="f134" fmla="val 136"/>
                <a:gd name="f135" fmla="val 30"/>
                <a:gd name="f136" fmla="val 44"/>
                <a:gd name="f137" fmla="val 42"/>
                <a:gd name="f138" fmla="val 6"/>
                <a:gd name="f139" fmla="val 54"/>
                <a:gd name="f140" fmla="val 97"/>
                <a:gd name="f141" fmla="+- 0 0 -90"/>
                <a:gd name="f142" fmla="*/ f3 1 134"/>
                <a:gd name="f143" fmla="*/ f4 1 138"/>
                <a:gd name="f144" fmla="val f5"/>
                <a:gd name="f145" fmla="val f6"/>
                <a:gd name="f146" fmla="val f7"/>
                <a:gd name="f147" fmla="*/ f141 f0 1"/>
                <a:gd name="f148" fmla="+- f146 0 f144"/>
                <a:gd name="f149" fmla="+- f145 0 f144"/>
                <a:gd name="f150" fmla="*/ f147 1 f2"/>
                <a:gd name="f151" fmla="*/ f149 1 134"/>
                <a:gd name="f152" fmla="*/ f148 1 138"/>
                <a:gd name="f153" fmla="*/ 22 f149 1"/>
                <a:gd name="f154" fmla="*/ 45 f148 1"/>
                <a:gd name="f155" fmla="*/ 19 f149 1"/>
                <a:gd name="f156" fmla="*/ 33 f148 1"/>
                <a:gd name="f157" fmla="*/ 20 f149 1"/>
                <a:gd name="f158" fmla="*/ 19 f148 1"/>
                <a:gd name="f159" fmla="*/ 31 f149 1"/>
                <a:gd name="f160" fmla="*/ 27 f148 1"/>
                <a:gd name="f161" fmla="*/ 36 f149 1"/>
                <a:gd name="f162" fmla="*/ 22 f148 1"/>
                <a:gd name="f163" fmla="*/ 43 f149 1"/>
                <a:gd name="f164" fmla="*/ 17 f148 1"/>
                <a:gd name="f165" fmla="*/ 58 f149 1"/>
                <a:gd name="f166" fmla="*/ 3 f148 1"/>
                <a:gd name="f167" fmla="*/ 65 f149 1"/>
                <a:gd name="f168" fmla="*/ 5 f148 1"/>
                <a:gd name="f169" fmla="*/ 69 f149 1"/>
                <a:gd name="f170" fmla="*/ 10 f148 1"/>
                <a:gd name="f171" fmla="*/ 60 f149 1"/>
                <a:gd name="f172" fmla="*/ 48 f148 1"/>
                <a:gd name="f173" fmla="*/ 66 f149 1"/>
                <a:gd name="f174" fmla="*/ 49 f148 1"/>
                <a:gd name="f175" fmla="*/ 28 f148 1"/>
                <a:gd name="f176" fmla="*/ 72 f149 1"/>
                <a:gd name="f177" fmla="*/ 23 f148 1"/>
                <a:gd name="f178" fmla="*/ 82 f149 1"/>
                <a:gd name="f179" fmla="*/ 94 f149 1"/>
                <a:gd name="f180" fmla="*/ 8 f148 1"/>
                <a:gd name="f181" fmla="*/ 92 f149 1"/>
                <a:gd name="f182" fmla="*/ 24 f148 1"/>
                <a:gd name="f183" fmla="*/ 104 f149 1"/>
                <a:gd name="f184" fmla="*/ 12 f148 1"/>
                <a:gd name="f185" fmla="*/ 116 f149 1"/>
                <a:gd name="f186" fmla="*/ 9 f148 1"/>
                <a:gd name="f187" fmla="*/ 130 f149 1"/>
                <a:gd name="f188" fmla="*/ 15 f148 1"/>
                <a:gd name="f189" fmla="*/ 133 f149 1"/>
                <a:gd name="f190" fmla="*/ 29 f148 1"/>
                <a:gd name="f191" fmla="*/ 132 f149 1"/>
                <a:gd name="f192" fmla="*/ 37 f148 1"/>
                <a:gd name="f193" fmla="*/ 129 f149 1"/>
                <a:gd name="f194" fmla="*/ 51 f148 1"/>
                <a:gd name="f195" fmla="*/ 62 f148 1"/>
                <a:gd name="f196" fmla="*/ 126 f149 1"/>
                <a:gd name="f197" fmla="*/ 70 f148 1"/>
                <a:gd name="f198" fmla="*/ 109 f149 1"/>
                <a:gd name="f199" fmla="*/ 75 f148 1"/>
                <a:gd name="f200" fmla="*/ 95 f149 1"/>
                <a:gd name="f201" fmla="*/ 72 f148 1"/>
                <a:gd name="f202" fmla="*/ 84 f149 1"/>
                <a:gd name="f203" fmla="*/ 74 f148 1"/>
                <a:gd name="f204" fmla="*/ 110 f149 1"/>
                <a:gd name="f205" fmla="*/ 78 f148 1"/>
                <a:gd name="f206" fmla="*/ 113 f149 1"/>
                <a:gd name="f207" fmla="*/ 81 f148 1"/>
                <a:gd name="f208" fmla="*/ 121 f149 1"/>
                <a:gd name="f209" fmla="*/ 88 f148 1"/>
                <a:gd name="f210" fmla="*/ 119 f149 1"/>
                <a:gd name="f211" fmla="*/ 100 f148 1"/>
                <a:gd name="f212" fmla="*/ 114 f149 1"/>
                <a:gd name="f213" fmla="*/ 106 f148 1"/>
                <a:gd name="f214" fmla="*/ 103 f149 1"/>
                <a:gd name="f215" fmla="*/ 111 f148 1"/>
                <a:gd name="f216" fmla="*/ 87 f149 1"/>
                <a:gd name="f217" fmla="*/ 121 f148 1"/>
                <a:gd name="f218" fmla="*/ 86 f149 1"/>
                <a:gd name="f219" fmla="*/ 136 f148 1"/>
                <a:gd name="f220" fmla="*/ 56 f149 1"/>
                <a:gd name="f221" fmla="*/ 138 f148 1"/>
                <a:gd name="f222" fmla="*/ 30 f149 1"/>
                <a:gd name="f223" fmla="*/ 116 f148 1"/>
                <a:gd name="f224" fmla="*/ 96 f148 1"/>
                <a:gd name="f225" fmla="*/ 45 f149 1"/>
                <a:gd name="f226" fmla="*/ 86 f148 1"/>
                <a:gd name="f227" fmla="*/ 89 f148 1"/>
                <a:gd name="f228" fmla="*/ 14 f149 1"/>
                <a:gd name="f229" fmla="*/ 91 f148 1"/>
                <a:gd name="f230" fmla="*/ 8 f149 1"/>
                <a:gd name="f231" fmla="*/ 2 f149 1"/>
                <a:gd name="f232" fmla="*/ 0 f149 1"/>
                <a:gd name="f233" fmla="*/ 59 f148 1"/>
                <a:gd name="f234" fmla="*/ 1 f149 1"/>
                <a:gd name="f235" fmla="*/ 13 f149 1"/>
                <a:gd name="f236" fmla="*/ 50 f148 1"/>
                <a:gd name="f237" fmla="*/ 27 f149 1"/>
                <a:gd name="f238" fmla="*/ 56 f148 1"/>
                <a:gd name="f239" fmla="*/ 18 f149 1"/>
                <a:gd name="f240" fmla="*/ 46 f148 1"/>
                <a:gd name="f241" fmla="*/ 47 f149 1"/>
                <a:gd name="f242" fmla="*/ 61 f148 1"/>
                <a:gd name="f243" fmla="*/ 98 f149 1"/>
                <a:gd name="f244" fmla="*/ 40 f148 1"/>
                <a:gd name="f245" fmla="*/ 73 f149 1"/>
                <a:gd name="f246" fmla="*/ 58 f148 1"/>
                <a:gd name="f247" fmla="*/ 99 f148 1"/>
                <a:gd name="f248" fmla="*/ 38 f149 1"/>
                <a:gd name="f249" fmla="*/ 77 f148 1"/>
                <a:gd name="f250" fmla="+- f150 0 f1"/>
                <a:gd name="f251" fmla="*/ f153 1 134"/>
                <a:gd name="f252" fmla="*/ f154 1 138"/>
                <a:gd name="f253" fmla="*/ f155 1 134"/>
                <a:gd name="f254" fmla="*/ f156 1 138"/>
                <a:gd name="f255" fmla="*/ f157 1 134"/>
                <a:gd name="f256" fmla="*/ f158 1 138"/>
                <a:gd name="f257" fmla="*/ f159 1 134"/>
                <a:gd name="f258" fmla="*/ f160 1 138"/>
                <a:gd name="f259" fmla="*/ f161 1 134"/>
                <a:gd name="f260" fmla="*/ f162 1 138"/>
                <a:gd name="f261" fmla="*/ f163 1 134"/>
                <a:gd name="f262" fmla="*/ f164 1 138"/>
                <a:gd name="f263" fmla="*/ f165 1 134"/>
                <a:gd name="f264" fmla="*/ f166 1 138"/>
                <a:gd name="f265" fmla="*/ f167 1 134"/>
                <a:gd name="f266" fmla="*/ f168 1 138"/>
                <a:gd name="f267" fmla="*/ f169 1 134"/>
                <a:gd name="f268" fmla="*/ f170 1 138"/>
                <a:gd name="f269" fmla="*/ f171 1 134"/>
                <a:gd name="f270" fmla="*/ f172 1 138"/>
                <a:gd name="f271" fmla="*/ f173 1 134"/>
                <a:gd name="f272" fmla="*/ f174 1 138"/>
                <a:gd name="f273" fmla="*/ f175 1 138"/>
                <a:gd name="f274" fmla="*/ f176 1 134"/>
                <a:gd name="f275" fmla="*/ f177 1 138"/>
                <a:gd name="f276" fmla="*/ f178 1 134"/>
                <a:gd name="f277" fmla="*/ f179 1 134"/>
                <a:gd name="f278" fmla="*/ f180 1 138"/>
                <a:gd name="f279" fmla="*/ f181 1 134"/>
                <a:gd name="f280" fmla="*/ f182 1 138"/>
                <a:gd name="f281" fmla="*/ f183 1 134"/>
                <a:gd name="f282" fmla="*/ f184 1 138"/>
                <a:gd name="f283" fmla="*/ f185 1 134"/>
                <a:gd name="f284" fmla="*/ f186 1 138"/>
                <a:gd name="f285" fmla="*/ f187 1 134"/>
                <a:gd name="f286" fmla="*/ f188 1 138"/>
                <a:gd name="f287" fmla="*/ f189 1 134"/>
                <a:gd name="f288" fmla="*/ f190 1 138"/>
                <a:gd name="f289" fmla="*/ f191 1 134"/>
                <a:gd name="f290" fmla="*/ f192 1 138"/>
                <a:gd name="f291" fmla="*/ f193 1 134"/>
                <a:gd name="f292" fmla="*/ f194 1 138"/>
                <a:gd name="f293" fmla="*/ f195 1 138"/>
                <a:gd name="f294" fmla="*/ f196 1 134"/>
                <a:gd name="f295" fmla="*/ f197 1 138"/>
                <a:gd name="f296" fmla="*/ f198 1 134"/>
                <a:gd name="f297" fmla="*/ f199 1 138"/>
                <a:gd name="f298" fmla="*/ f200 1 134"/>
                <a:gd name="f299" fmla="*/ f201 1 138"/>
                <a:gd name="f300" fmla="*/ f202 1 134"/>
                <a:gd name="f301" fmla="*/ f203 1 138"/>
                <a:gd name="f302" fmla="*/ f204 1 134"/>
                <a:gd name="f303" fmla="*/ f205 1 138"/>
                <a:gd name="f304" fmla="*/ f206 1 134"/>
                <a:gd name="f305" fmla="*/ f207 1 138"/>
                <a:gd name="f306" fmla="*/ f208 1 134"/>
                <a:gd name="f307" fmla="*/ f209 1 138"/>
                <a:gd name="f308" fmla="*/ f210 1 134"/>
                <a:gd name="f309" fmla="*/ f211 1 138"/>
                <a:gd name="f310" fmla="*/ f212 1 134"/>
                <a:gd name="f311" fmla="*/ f213 1 138"/>
                <a:gd name="f312" fmla="*/ f214 1 134"/>
                <a:gd name="f313" fmla="*/ f215 1 138"/>
                <a:gd name="f314" fmla="*/ f216 1 134"/>
                <a:gd name="f315" fmla="*/ f217 1 138"/>
                <a:gd name="f316" fmla="*/ f218 1 134"/>
                <a:gd name="f317" fmla="*/ f219 1 138"/>
                <a:gd name="f318" fmla="*/ f220 1 134"/>
                <a:gd name="f319" fmla="*/ f221 1 138"/>
                <a:gd name="f320" fmla="*/ f222 1 134"/>
                <a:gd name="f321" fmla="*/ f223 1 138"/>
                <a:gd name="f322" fmla="*/ f224 1 138"/>
                <a:gd name="f323" fmla="*/ f225 1 134"/>
                <a:gd name="f324" fmla="*/ f226 1 138"/>
                <a:gd name="f325" fmla="*/ f227 1 138"/>
                <a:gd name="f326" fmla="*/ f228 1 134"/>
                <a:gd name="f327" fmla="*/ f229 1 138"/>
                <a:gd name="f328" fmla="*/ f230 1 134"/>
                <a:gd name="f329" fmla="*/ f231 1 134"/>
                <a:gd name="f330" fmla="*/ f232 1 134"/>
                <a:gd name="f331" fmla="*/ f233 1 138"/>
                <a:gd name="f332" fmla="*/ f234 1 134"/>
                <a:gd name="f333" fmla="*/ f235 1 134"/>
                <a:gd name="f334" fmla="*/ f236 1 138"/>
                <a:gd name="f335" fmla="*/ f237 1 134"/>
                <a:gd name="f336" fmla="*/ f238 1 138"/>
                <a:gd name="f337" fmla="*/ f239 1 134"/>
                <a:gd name="f338" fmla="*/ f240 1 138"/>
                <a:gd name="f339" fmla="*/ f241 1 134"/>
                <a:gd name="f340" fmla="*/ f242 1 138"/>
                <a:gd name="f341" fmla="*/ f243 1 134"/>
                <a:gd name="f342" fmla="*/ f244 1 138"/>
                <a:gd name="f343" fmla="*/ f245 1 134"/>
                <a:gd name="f344" fmla="*/ f246 1 138"/>
                <a:gd name="f345" fmla="*/ f247 1 138"/>
                <a:gd name="f346" fmla="*/ f248 1 134"/>
                <a:gd name="f347" fmla="*/ f249 1 138"/>
                <a:gd name="f348" fmla="*/ 0 1 f151"/>
                <a:gd name="f349" fmla="*/ f145 1 f151"/>
                <a:gd name="f350" fmla="*/ 0 1 f152"/>
                <a:gd name="f351" fmla="*/ f146 1 f152"/>
                <a:gd name="f352" fmla="*/ f251 1 f151"/>
                <a:gd name="f353" fmla="*/ f252 1 f152"/>
                <a:gd name="f354" fmla="*/ f253 1 f151"/>
                <a:gd name="f355" fmla="*/ f254 1 f152"/>
                <a:gd name="f356" fmla="*/ f255 1 f151"/>
                <a:gd name="f357" fmla="*/ f256 1 f152"/>
                <a:gd name="f358" fmla="*/ f257 1 f151"/>
                <a:gd name="f359" fmla="*/ f258 1 f152"/>
                <a:gd name="f360" fmla="*/ f259 1 f151"/>
                <a:gd name="f361" fmla="*/ f260 1 f152"/>
                <a:gd name="f362" fmla="*/ f261 1 f151"/>
                <a:gd name="f363" fmla="*/ f262 1 f152"/>
                <a:gd name="f364" fmla="*/ f263 1 f151"/>
                <a:gd name="f365" fmla="*/ f264 1 f152"/>
                <a:gd name="f366" fmla="*/ f265 1 f151"/>
                <a:gd name="f367" fmla="*/ f266 1 f152"/>
                <a:gd name="f368" fmla="*/ f267 1 f151"/>
                <a:gd name="f369" fmla="*/ f268 1 f152"/>
                <a:gd name="f370" fmla="*/ f269 1 f151"/>
                <a:gd name="f371" fmla="*/ f270 1 f152"/>
                <a:gd name="f372" fmla="*/ f271 1 f151"/>
                <a:gd name="f373" fmla="*/ f272 1 f152"/>
                <a:gd name="f374" fmla="*/ f273 1 f152"/>
                <a:gd name="f375" fmla="*/ f274 1 f151"/>
                <a:gd name="f376" fmla="*/ f275 1 f152"/>
                <a:gd name="f377" fmla="*/ f276 1 f151"/>
                <a:gd name="f378" fmla="*/ f277 1 f151"/>
                <a:gd name="f379" fmla="*/ f278 1 f152"/>
                <a:gd name="f380" fmla="*/ f279 1 f151"/>
                <a:gd name="f381" fmla="*/ f280 1 f152"/>
                <a:gd name="f382" fmla="*/ f281 1 f151"/>
                <a:gd name="f383" fmla="*/ f282 1 f152"/>
                <a:gd name="f384" fmla="*/ f283 1 f151"/>
                <a:gd name="f385" fmla="*/ f284 1 f152"/>
                <a:gd name="f386" fmla="*/ f285 1 f151"/>
                <a:gd name="f387" fmla="*/ f286 1 f152"/>
                <a:gd name="f388" fmla="*/ f287 1 f151"/>
                <a:gd name="f389" fmla="*/ f288 1 f152"/>
                <a:gd name="f390" fmla="*/ f289 1 f151"/>
                <a:gd name="f391" fmla="*/ f290 1 f152"/>
                <a:gd name="f392" fmla="*/ f291 1 f151"/>
                <a:gd name="f393" fmla="*/ f292 1 f152"/>
                <a:gd name="f394" fmla="*/ f293 1 f152"/>
                <a:gd name="f395" fmla="*/ f294 1 f151"/>
                <a:gd name="f396" fmla="*/ f295 1 f152"/>
                <a:gd name="f397" fmla="*/ f296 1 f151"/>
                <a:gd name="f398" fmla="*/ f297 1 f152"/>
                <a:gd name="f399" fmla="*/ f298 1 f151"/>
                <a:gd name="f400" fmla="*/ f299 1 f152"/>
                <a:gd name="f401" fmla="*/ f300 1 f151"/>
                <a:gd name="f402" fmla="*/ f301 1 f152"/>
                <a:gd name="f403" fmla="*/ f302 1 f151"/>
                <a:gd name="f404" fmla="*/ f303 1 f152"/>
                <a:gd name="f405" fmla="*/ f304 1 f151"/>
                <a:gd name="f406" fmla="*/ f305 1 f152"/>
                <a:gd name="f407" fmla="*/ f306 1 f151"/>
                <a:gd name="f408" fmla="*/ f307 1 f152"/>
                <a:gd name="f409" fmla="*/ f308 1 f151"/>
                <a:gd name="f410" fmla="*/ f309 1 f152"/>
                <a:gd name="f411" fmla="*/ f310 1 f151"/>
                <a:gd name="f412" fmla="*/ f311 1 f152"/>
                <a:gd name="f413" fmla="*/ f312 1 f151"/>
                <a:gd name="f414" fmla="*/ f313 1 f152"/>
                <a:gd name="f415" fmla="*/ f314 1 f151"/>
                <a:gd name="f416" fmla="*/ f315 1 f152"/>
                <a:gd name="f417" fmla="*/ f316 1 f151"/>
                <a:gd name="f418" fmla="*/ f317 1 f152"/>
                <a:gd name="f419" fmla="*/ f318 1 f151"/>
                <a:gd name="f420" fmla="*/ f319 1 f152"/>
                <a:gd name="f421" fmla="*/ f320 1 f151"/>
                <a:gd name="f422" fmla="*/ f321 1 f152"/>
                <a:gd name="f423" fmla="*/ f322 1 f152"/>
                <a:gd name="f424" fmla="*/ f323 1 f151"/>
                <a:gd name="f425" fmla="*/ f324 1 f152"/>
                <a:gd name="f426" fmla="*/ f325 1 f152"/>
                <a:gd name="f427" fmla="*/ f326 1 f151"/>
                <a:gd name="f428" fmla="*/ f327 1 f152"/>
                <a:gd name="f429" fmla="*/ f328 1 f151"/>
                <a:gd name="f430" fmla="*/ f329 1 f151"/>
                <a:gd name="f431" fmla="*/ f330 1 f151"/>
                <a:gd name="f432" fmla="*/ f331 1 f152"/>
                <a:gd name="f433" fmla="*/ f332 1 f151"/>
                <a:gd name="f434" fmla="*/ f333 1 f151"/>
                <a:gd name="f435" fmla="*/ f334 1 f152"/>
                <a:gd name="f436" fmla="*/ f335 1 f151"/>
                <a:gd name="f437" fmla="*/ f336 1 f152"/>
                <a:gd name="f438" fmla="*/ f337 1 f151"/>
                <a:gd name="f439" fmla="*/ f338 1 f152"/>
                <a:gd name="f440" fmla="*/ f339 1 f151"/>
                <a:gd name="f441" fmla="*/ f340 1 f152"/>
                <a:gd name="f442" fmla="*/ f341 1 f151"/>
                <a:gd name="f443" fmla="*/ f342 1 f152"/>
                <a:gd name="f444" fmla="*/ f343 1 f151"/>
                <a:gd name="f445" fmla="*/ f344 1 f152"/>
                <a:gd name="f446" fmla="*/ f345 1 f152"/>
                <a:gd name="f447" fmla="*/ f346 1 f151"/>
                <a:gd name="f448" fmla="*/ f347 1 f152"/>
                <a:gd name="f449" fmla="*/ f348 f142 1"/>
                <a:gd name="f450" fmla="*/ f349 f142 1"/>
                <a:gd name="f451" fmla="*/ f351 f143 1"/>
                <a:gd name="f452" fmla="*/ f350 f143 1"/>
                <a:gd name="f453" fmla="*/ f352 f142 1"/>
                <a:gd name="f454" fmla="*/ f353 f143 1"/>
                <a:gd name="f455" fmla="*/ f354 f142 1"/>
                <a:gd name="f456" fmla="*/ f355 f143 1"/>
                <a:gd name="f457" fmla="*/ f356 f142 1"/>
                <a:gd name="f458" fmla="*/ f357 f143 1"/>
                <a:gd name="f459" fmla="*/ f358 f142 1"/>
                <a:gd name="f460" fmla="*/ f359 f143 1"/>
                <a:gd name="f461" fmla="*/ f360 f142 1"/>
                <a:gd name="f462" fmla="*/ f361 f143 1"/>
                <a:gd name="f463" fmla="*/ f362 f142 1"/>
                <a:gd name="f464" fmla="*/ f363 f143 1"/>
                <a:gd name="f465" fmla="*/ f364 f142 1"/>
                <a:gd name="f466" fmla="*/ f365 f143 1"/>
                <a:gd name="f467" fmla="*/ f366 f142 1"/>
                <a:gd name="f468" fmla="*/ f367 f143 1"/>
                <a:gd name="f469" fmla="*/ f368 f142 1"/>
                <a:gd name="f470" fmla="*/ f369 f143 1"/>
                <a:gd name="f471" fmla="*/ f370 f142 1"/>
                <a:gd name="f472" fmla="*/ f371 f143 1"/>
                <a:gd name="f473" fmla="*/ f372 f142 1"/>
                <a:gd name="f474" fmla="*/ f373 f143 1"/>
                <a:gd name="f475" fmla="*/ f374 f143 1"/>
                <a:gd name="f476" fmla="*/ f375 f142 1"/>
                <a:gd name="f477" fmla="*/ f376 f143 1"/>
                <a:gd name="f478" fmla="*/ f377 f142 1"/>
                <a:gd name="f479" fmla="*/ f378 f142 1"/>
                <a:gd name="f480" fmla="*/ f379 f143 1"/>
                <a:gd name="f481" fmla="*/ f380 f142 1"/>
                <a:gd name="f482" fmla="*/ f381 f143 1"/>
                <a:gd name="f483" fmla="*/ f382 f142 1"/>
                <a:gd name="f484" fmla="*/ f383 f143 1"/>
                <a:gd name="f485" fmla="*/ f384 f142 1"/>
                <a:gd name="f486" fmla="*/ f385 f143 1"/>
                <a:gd name="f487" fmla="*/ f386 f142 1"/>
                <a:gd name="f488" fmla="*/ f387 f143 1"/>
                <a:gd name="f489" fmla="*/ f388 f142 1"/>
                <a:gd name="f490" fmla="*/ f389 f143 1"/>
                <a:gd name="f491" fmla="*/ f390 f142 1"/>
                <a:gd name="f492" fmla="*/ f391 f143 1"/>
                <a:gd name="f493" fmla="*/ f392 f142 1"/>
                <a:gd name="f494" fmla="*/ f393 f143 1"/>
                <a:gd name="f495" fmla="*/ f394 f143 1"/>
                <a:gd name="f496" fmla="*/ f395 f142 1"/>
                <a:gd name="f497" fmla="*/ f396 f143 1"/>
                <a:gd name="f498" fmla="*/ f397 f142 1"/>
                <a:gd name="f499" fmla="*/ f398 f143 1"/>
                <a:gd name="f500" fmla="*/ f399 f142 1"/>
                <a:gd name="f501" fmla="*/ f400 f143 1"/>
                <a:gd name="f502" fmla="*/ f401 f142 1"/>
                <a:gd name="f503" fmla="*/ f402 f143 1"/>
                <a:gd name="f504" fmla="*/ f403 f142 1"/>
                <a:gd name="f505" fmla="*/ f404 f143 1"/>
                <a:gd name="f506" fmla="*/ f405 f142 1"/>
                <a:gd name="f507" fmla="*/ f406 f143 1"/>
                <a:gd name="f508" fmla="*/ f407 f142 1"/>
                <a:gd name="f509" fmla="*/ f408 f143 1"/>
                <a:gd name="f510" fmla="*/ f409 f142 1"/>
                <a:gd name="f511" fmla="*/ f410 f143 1"/>
                <a:gd name="f512" fmla="*/ f411 f142 1"/>
                <a:gd name="f513" fmla="*/ f412 f143 1"/>
                <a:gd name="f514" fmla="*/ f413 f142 1"/>
                <a:gd name="f515" fmla="*/ f414 f143 1"/>
                <a:gd name="f516" fmla="*/ f415 f142 1"/>
                <a:gd name="f517" fmla="*/ f416 f143 1"/>
                <a:gd name="f518" fmla="*/ f417 f142 1"/>
                <a:gd name="f519" fmla="*/ f418 f143 1"/>
                <a:gd name="f520" fmla="*/ f419 f142 1"/>
                <a:gd name="f521" fmla="*/ f420 f143 1"/>
                <a:gd name="f522" fmla="*/ f421 f142 1"/>
                <a:gd name="f523" fmla="*/ f422 f143 1"/>
                <a:gd name="f524" fmla="*/ f423 f143 1"/>
                <a:gd name="f525" fmla="*/ f424 f142 1"/>
                <a:gd name="f526" fmla="*/ f425 f143 1"/>
                <a:gd name="f527" fmla="*/ f426 f143 1"/>
                <a:gd name="f528" fmla="*/ f427 f142 1"/>
                <a:gd name="f529" fmla="*/ f428 f143 1"/>
                <a:gd name="f530" fmla="*/ f429 f142 1"/>
                <a:gd name="f531" fmla="*/ f430 f142 1"/>
                <a:gd name="f532" fmla="*/ f431 f142 1"/>
                <a:gd name="f533" fmla="*/ f432 f143 1"/>
                <a:gd name="f534" fmla="*/ f433 f142 1"/>
                <a:gd name="f535" fmla="*/ f434 f142 1"/>
                <a:gd name="f536" fmla="*/ f435 f143 1"/>
                <a:gd name="f537" fmla="*/ f436 f142 1"/>
                <a:gd name="f538" fmla="*/ f437 f143 1"/>
                <a:gd name="f539" fmla="*/ f438 f142 1"/>
                <a:gd name="f540" fmla="*/ f439 f143 1"/>
                <a:gd name="f541" fmla="*/ f440 f142 1"/>
                <a:gd name="f542" fmla="*/ f441 f143 1"/>
                <a:gd name="f543" fmla="*/ f442 f142 1"/>
                <a:gd name="f544" fmla="*/ f443 f143 1"/>
                <a:gd name="f545" fmla="*/ f444 f142 1"/>
                <a:gd name="f546" fmla="*/ f445 f143 1"/>
                <a:gd name="f547" fmla="*/ f446 f143 1"/>
                <a:gd name="f548" fmla="*/ f447 f142 1"/>
                <a:gd name="f549" fmla="*/ f448 f1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0">
                  <a:pos x="f453" y="f454"/>
                </a:cxn>
                <a:cxn ang="f250">
                  <a:pos x="f455" y="f456"/>
                </a:cxn>
                <a:cxn ang="f250">
                  <a:pos x="f457" y="f458"/>
                </a:cxn>
                <a:cxn ang="f250">
                  <a:pos x="f459" y="f460"/>
                </a:cxn>
                <a:cxn ang="f250">
                  <a:pos x="f461" y="f462"/>
                </a:cxn>
                <a:cxn ang="f250">
                  <a:pos x="f463" y="f464"/>
                </a:cxn>
                <a:cxn ang="f250">
                  <a:pos x="f465" y="f466"/>
                </a:cxn>
                <a:cxn ang="f250">
                  <a:pos x="f467" y="f468"/>
                </a:cxn>
                <a:cxn ang="f250">
                  <a:pos x="f469" y="f470"/>
                </a:cxn>
                <a:cxn ang="f250">
                  <a:pos x="f471" y="f472"/>
                </a:cxn>
                <a:cxn ang="f250">
                  <a:pos x="f473" y="f474"/>
                </a:cxn>
                <a:cxn ang="f250">
                  <a:pos x="f473" y="f475"/>
                </a:cxn>
                <a:cxn ang="f250">
                  <a:pos x="f476" y="f477"/>
                </a:cxn>
                <a:cxn ang="f250">
                  <a:pos x="f478" y="f458"/>
                </a:cxn>
                <a:cxn ang="f250">
                  <a:pos x="f479" y="f480"/>
                </a:cxn>
                <a:cxn ang="f250">
                  <a:pos x="f481" y="f482"/>
                </a:cxn>
                <a:cxn ang="f250">
                  <a:pos x="f483" y="f484"/>
                </a:cxn>
                <a:cxn ang="f250">
                  <a:pos x="f485" y="f486"/>
                </a:cxn>
                <a:cxn ang="f250">
                  <a:pos x="f487" y="f488"/>
                </a:cxn>
                <a:cxn ang="f250">
                  <a:pos x="f489" y="f458"/>
                </a:cxn>
                <a:cxn ang="f250">
                  <a:pos x="f489" y="f490"/>
                </a:cxn>
                <a:cxn ang="f250">
                  <a:pos x="f491" y="f492"/>
                </a:cxn>
                <a:cxn ang="f250">
                  <a:pos x="f493" y="f494"/>
                </a:cxn>
                <a:cxn ang="f250">
                  <a:pos x="f487" y="f495"/>
                </a:cxn>
                <a:cxn ang="f250">
                  <a:pos x="f496" y="f497"/>
                </a:cxn>
                <a:cxn ang="f250">
                  <a:pos x="f498" y="f499"/>
                </a:cxn>
                <a:cxn ang="f250">
                  <a:pos x="f500" y="f501"/>
                </a:cxn>
                <a:cxn ang="f250">
                  <a:pos x="f502" y="f503"/>
                </a:cxn>
                <a:cxn ang="f250">
                  <a:pos x="f504" y="f505"/>
                </a:cxn>
                <a:cxn ang="f250">
                  <a:pos x="f506" y="f507"/>
                </a:cxn>
                <a:cxn ang="f250">
                  <a:pos x="f508" y="f509"/>
                </a:cxn>
                <a:cxn ang="f250">
                  <a:pos x="f510" y="f511"/>
                </a:cxn>
                <a:cxn ang="f250">
                  <a:pos x="f512" y="f513"/>
                </a:cxn>
                <a:cxn ang="f250">
                  <a:pos x="f514" y="f515"/>
                </a:cxn>
                <a:cxn ang="f250">
                  <a:pos x="f516" y="f517"/>
                </a:cxn>
                <a:cxn ang="f250">
                  <a:pos x="f518" y="f519"/>
                </a:cxn>
                <a:cxn ang="f250">
                  <a:pos x="f520" y="f521"/>
                </a:cxn>
                <a:cxn ang="f250">
                  <a:pos x="f522" y="f523"/>
                </a:cxn>
                <a:cxn ang="f250">
                  <a:pos x="f461" y="f524"/>
                </a:cxn>
                <a:cxn ang="f250">
                  <a:pos x="f525" y="f526"/>
                </a:cxn>
                <a:cxn ang="f250">
                  <a:pos x="f522" y="f527"/>
                </a:cxn>
                <a:cxn ang="f250">
                  <a:pos x="f528" y="f529"/>
                </a:cxn>
                <a:cxn ang="f250">
                  <a:pos x="f530" y="f526"/>
                </a:cxn>
                <a:cxn ang="f250">
                  <a:pos x="f531" y="f497"/>
                </a:cxn>
                <a:cxn ang="f250">
                  <a:pos x="f532" y="f533"/>
                </a:cxn>
                <a:cxn ang="f250">
                  <a:pos x="f534" y="f494"/>
                </a:cxn>
                <a:cxn ang="f250">
                  <a:pos x="f535" y="f536"/>
                </a:cxn>
                <a:cxn ang="f250">
                  <a:pos x="f537" y="f538"/>
                </a:cxn>
                <a:cxn ang="f250">
                  <a:pos x="f539" y="f540"/>
                </a:cxn>
                <a:cxn ang="f250">
                  <a:pos x="f541" y="f542"/>
                </a:cxn>
                <a:cxn ang="f250">
                  <a:pos x="f543" y="f544"/>
                </a:cxn>
                <a:cxn ang="f250">
                  <a:pos x="f545" y="f546"/>
                </a:cxn>
                <a:cxn ang="f250">
                  <a:pos x="f543" y="f544"/>
                </a:cxn>
                <a:cxn ang="f250">
                  <a:pos x="f467" y="f529"/>
                </a:cxn>
                <a:cxn ang="f250">
                  <a:pos x="f518" y="f547"/>
                </a:cxn>
                <a:cxn ang="f250">
                  <a:pos x="f548" y="f549"/>
                </a:cxn>
                <a:cxn ang="f250">
                  <a:pos x="f548" y="f549"/>
                </a:cxn>
              </a:cxnLst>
              <a:rect l="f449" t="f452" r="f450" b="f451"/>
              <a:pathLst>
                <a:path w="134" h="138">
                  <a:moveTo>
                    <a:pt x="f8" y="f9"/>
                  </a:moveTo>
                  <a:cubicBezTo>
                    <a:pt x="f10" y="f9"/>
                    <a:pt x="f11" y="f12"/>
                    <a:pt x="f13" y="f12"/>
                  </a:cubicBezTo>
                  <a:cubicBezTo>
                    <a:pt x="f11" y="f14"/>
                    <a:pt x="f10" y="f15"/>
                    <a:pt x="f8" y="f16"/>
                  </a:cubicBezTo>
                  <a:cubicBezTo>
                    <a:pt x="f8" y="f17"/>
                    <a:pt x="f10" y="f18"/>
                    <a:pt x="f10" y="f19"/>
                  </a:cubicBezTo>
                  <a:cubicBezTo>
                    <a:pt x="f10" y="f20"/>
                    <a:pt x="f8" y="f21"/>
                    <a:pt x="f8" y="f13"/>
                  </a:cubicBezTo>
                  <a:cubicBezTo>
                    <a:pt x="f8" y="f22"/>
                    <a:pt x="f10" y="f10"/>
                    <a:pt x="f11" y="f10"/>
                  </a:cubicBezTo>
                  <a:cubicBezTo>
                    <a:pt x="f22" y="f10"/>
                    <a:pt x="f13" y="f10"/>
                    <a:pt x="f23" y="f11"/>
                  </a:cubicBezTo>
                  <a:cubicBezTo>
                    <a:pt x="f21" y="f13"/>
                    <a:pt x="f24" y="f25"/>
                    <a:pt x="f26" y="f27"/>
                  </a:cubicBezTo>
                  <a:cubicBezTo>
                    <a:pt x="f28" y="f29"/>
                    <a:pt x="f19" y="f23"/>
                    <a:pt x="f30" y="f13"/>
                  </a:cubicBezTo>
                  <a:cubicBezTo>
                    <a:pt x="f18" y="f13"/>
                    <a:pt x="f18" y="f13"/>
                    <a:pt x="f17" y="f13"/>
                  </a:cubicBezTo>
                  <a:cubicBezTo>
                    <a:pt x="f31" y="f10"/>
                    <a:pt x="f31" y="f32"/>
                    <a:pt x="f33" y="f34"/>
                  </a:cubicBezTo>
                  <a:cubicBezTo>
                    <a:pt x="f35" y="f36"/>
                    <a:pt x="f15" y="f32"/>
                    <a:pt x="f14" y="f37"/>
                  </a:cubicBezTo>
                  <a:cubicBezTo>
                    <a:pt x="f12" y="f34"/>
                    <a:pt x="f9" y="f38"/>
                    <a:pt x="f39" y="f40"/>
                  </a:cubicBezTo>
                  <a:cubicBezTo>
                    <a:pt x="f41" y="f38"/>
                    <a:pt x="f42" y="f40"/>
                    <a:pt x="f43" y="f44"/>
                  </a:cubicBezTo>
                  <a:cubicBezTo>
                    <a:pt x="f45" y="f46"/>
                    <a:pt x="f47" y="f5"/>
                    <a:pt x="f48" y="f49"/>
                  </a:cubicBezTo>
                  <a:cubicBezTo>
                    <a:pt x="f50" y="f46"/>
                    <a:pt x="f51" y="f52"/>
                    <a:pt x="f53" y="f40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7" y="f58"/>
                    <a:pt x="f59" y="f58"/>
                    <a:pt x="f60" y="f58"/>
                  </a:cubicBezTo>
                  <a:cubicBezTo>
                    <a:pt x="f55" y="f36"/>
                    <a:pt x="f53" y="f11"/>
                    <a:pt x="f48" y="f25"/>
                  </a:cubicBezTo>
                  <a:cubicBezTo>
                    <a:pt x="f45" y="f28"/>
                    <a:pt x="f45" y="f35"/>
                    <a:pt x="f61" y="f62"/>
                  </a:cubicBezTo>
                  <a:cubicBezTo>
                    <a:pt x="f61" y="f63"/>
                    <a:pt x="f47" y="f64"/>
                    <a:pt x="f48" y="f64"/>
                  </a:cubicBezTo>
                  <a:cubicBezTo>
                    <a:pt x="f50" y="f41"/>
                    <a:pt x="f55" y="f65"/>
                    <a:pt x="f55" y="f63"/>
                  </a:cubicBezTo>
                  <a:cubicBezTo>
                    <a:pt x="f57" y="f9"/>
                    <a:pt x="f59" y="f14"/>
                    <a:pt x="f59" y="f35"/>
                  </a:cubicBezTo>
                  <a:cubicBezTo>
                    <a:pt x="f59" y="f17"/>
                    <a:pt x="f57" y="f28"/>
                    <a:pt x="f55" y="f24"/>
                  </a:cubicBezTo>
                  <a:cubicBezTo>
                    <a:pt x="f55" y="f21"/>
                    <a:pt x="f59" y="f25"/>
                    <a:pt x="f60" y="f22"/>
                  </a:cubicBezTo>
                  <a:cubicBezTo>
                    <a:pt x="f66" y="f13"/>
                    <a:pt x="f67" y="f23"/>
                    <a:pt x="f68" y="f23"/>
                  </a:cubicBezTo>
                  <a:cubicBezTo>
                    <a:pt x="f69" y="f10"/>
                    <a:pt x="f70" y="f32"/>
                    <a:pt x="f71" y="f72"/>
                  </a:cubicBezTo>
                  <a:cubicBezTo>
                    <a:pt x="f73" y="f74"/>
                    <a:pt x="f73" y="f37"/>
                    <a:pt x="f75" y="f10"/>
                  </a:cubicBezTo>
                  <a:cubicBezTo>
                    <a:pt x="f76" y="f74"/>
                    <a:pt x="f77" y="f72"/>
                    <a:pt x="f78" y="f54"/>
                  </a:cubicBezTo>
                  <a:cubicBezTo>
                    <a:pt x="f78" y="f54"/>
                    <a:pt x="f79" y="f56"/>
                    <a:pt x="f79" y="f56"/>
                  </a:cubicBezTo>
                  <a:cubicBezTo>
                    <a:pt x="f78" y="f34"/>
                    <a:pt x="f80" y="f8"/>
                    <a:pt x="f81" y="f23"/>
                  </a:cubicBezTo>
                  <a:cubicBezTo>
                    <a:pt x="f82" y="f23"/>
                    <a:pt x="f82" y="f23"/>
                    <a:pt x="f80" y="f25"/>
                  </a:cubicBezTo>
                  <a:cubicBezTo>
                    <a:pt x="f83" y="f10"/>
                    <a:pt x="f84" y="f74"/>
                    <a:pt x="f85" y="f72"/>
                  </a:cubicBezTo>
                  <a:cubicBezTo>
                    <a:pt x="f85" y="f86"/>
                    <a:pt x="f87" y="f86"/>
                    <a:pt x="f88" y="f86"/>
                  </a:cubicBezTo>
                  <a:cubicBezTo>
                    <a:pt x="f88" y="f34"/>
                    <a:pt x="f88" y="f74"/>
                    <a:pt x="f89" y="f32"/>
                  </a:cubicBezTo>
                  <a:cubicBezTo>
                    <a:pt x="f90" y="f36"/>
                    <a:pt x="f91" y="f86"/>
                    <a:pt x="f92" y="f38"/>
                  </a:cubicBezTo>
                  <a:cubicBezTo>
                    <a:pt x="f93" y="f34"/>
                    <a:pt x="f93" y="f32"/>
                    <a:pt x="f94" y="f11"/>
                  </a:cubicBezTo>
                  <a:cubicBezTo>
                    <a:pt x="f95" y="f10"/>
                    <a:pt x="f96" y="f37"/>
                    <a:pt x="f97" y="f74"/>
                  </a:cubicBezTo>
                  <a:cubicBezTo>
                    <a:pt x="f98" y="f74"/>
                    <a:pt x="f99" y="f74"/>
                    <a:pt x="f6" y="f74"/>
                  </a:cubicBezTo>
                  <a:cubicBezTo>
                    <a:pt x="f6" y="f37"/>
                    <a:pt x="f6" y="f8"/>
                    <a:pt x="f99" y="f10"/>
                  </a:cubicBezTo>
                  <a:cubicBezTo>
                    <a:pt x="f98" y="f13"/>
                    <a:pt x="f100" y="f29"/>
                    <a:pt x="f101" y="f20"/>
                  </a:cubicBezTo>
                  <a:cubicBezTo>
                    <a:pt x="f100" y="f20"/>
                    <a:pt x="f97" y="f20"/>
                    <a:pt x="f99" y="f20"/>
                  </a:cubicBezTo>
                  <a:cubicBezTo>
                    <a:pt x="f98" y="f26"/>
                    <a:pt x="f100" y="f28"/>
                    <a:pt x="f102" y="f19"/>
                  </a:cubicBezTo>
                  <a:cubicBezTo>
                    <a:pt x="f100" y="f30"/>
                    <a:pt x="f97" y="f17"/>
                    <a:pt x="f103" y="f31"/>
                  </a:cubicBezTo>
                  <a:cubicBezTo>
                    <a:pt x="f102" y="f35"/>
                    <a:pt x="f96" y="f14"/>
                    <a:pt x="f104" y="f9"/>
                  </a:cubicBezTo>
                  <a:cubicBezTo>
                    <a:pt x="f105" y="f39"/>
                    <a:pt x="f106" y="f63"/>
                    <a:pt x="f100" y="f64"/>
                  </a:cubicBezTo>
                  <a:cubicBezTo>
                    <a:pt x="f101" y="f107"/>
                    <a:pt x="f96" y="f108"/>
                    <a:pt x="f109" y="f43"/>
                  </a:cubicBezTo>
                  <a:cubicBezTo>
                    <a:pt x="f106" y="f61"/>
                    <a:pt x="f102" y="f47"/>
                    <a:pt x="f97" y="f48"/>
                  </a:cubicBezTo>
                  <a:cubicBezTo>
                    <a:pt x="f101" y="f51"/>
                    <a:pt x="f96" y="f53"/>
                    <a:pt x="f109" y="f55"/>
                  </a:cubicBezTo>
                  <a:cubicBezTo>
                    <a:pt x="f105" y="f57"/>
                    <a:pt x="f96" y="f59"/>
                    <a:pt x="f106" y="f66"/>
                  </a:cubicBezTo>
                  <a:cubicBezTo>
                    <a:pt x="f110" y="f67"/>
                    <a:pt x="f111" y="f67"/>
                    <a:pt x="f92" y="f68"/>
                  </a:cubicBezTo>
                  <a:cubicBezTo>
                    <a:pt x="f112" y="f113"/>
                    <a:pt x="f91" y="f69"/>
                    <a:pt x="f114" y="f115"/>
                  </a:cubicBezTo>
                  <a:cubicBezTo>
                    <a:pt x="f90" y="f115"/>
                    <a:pt x="f116" y="f117"/>
                    <a:pt x="f118" y="f115"/>
                  </a:cubicBezTo>
                  <a:cubicBezTo>
                    <a:pt x="f85" y="f69"/>
                    <a:pt x="f119" y="f113"/>
                    <a:pt x="f83" y="f68"/>
                  </a:cubicBezTo>
                  <a:cubicBezTo>
                    <a:pt x="f79" y="f68"/>
                    <a:pt x="f78" y="f67"/>
                    <a:pt x="f82" y="f67"/>
                  </a:cubicBezTo>
                  <a:cubicBezTo>
                    <a:pt x="f120" y="f66"/>
                    <a:pt x="f76" y="f67"/>
                    <a:pt x="f121" y="f69"/>
                  </a:cubicBezTo>
                  <a:cubicBezTo>
                    <a:pt x="f122" y="f123"/>
                    <a:pt x="f124" y="f125"/>
                    <a:pt x="f81" y="f125"/>
                  </a:cubicBezTo>
                  <a:cubicBezTo>
                    <a:pt x="f126" y="f125"/>
                    <a:pt x="f87" y="f123"/>
                    <a:pt x="f127" y="f123"/>
                  </a:cubicBezTo>
                  <a:cubicBezTo>
                    <a:pt x="f91" y="f123"/>
                    <a:pt x="f112" y="f70"/>
                    <a:pt x="f93" y="f70"/>
                  </a:cubicBezTo>
                  <a:cubicBezTo>
                    <a:pt x="f94" y="f125"/>
                    <a:pt x="f112" y="f71"/>
                    <a:pt x="f112" y="f73"/>
                  </a:cubicBezTo>
                  <a:cubicBezTo>
                    <a:pt x="f128" y="f75"/>
                    <a:pt x="f95" y="f121"/>
                    <a:pt x="f96" y="f129"/>
                  </a:cubicBezTo>
                  <a:cubicBezTo>
                    <a:pt x="f109" y="f124"/>
                    <a:pt x="f109" y="f124"/>
                    <a:pt x="f104" y="f120"/>
                  </a:cubicBezTo>
                  <a:cubicBezTo>
                    <a:pt x="f96" y="f81"/>
                    <a:pt x="f102" y="f80"/>
                    <a:pt x="f98" y="f79"/>
                  </a:cubicBezTo>
                  <a:cubicBezTo>
                    <a:pt x="f101" y="f126"/>
                    <a:pt x="f109" y="f119"/>
                    <a:pt x="f111" y="f130"/>
                  </a:cubicBezTo>
                  <a:cubicBezTo>
                    <a:pt x="f104" y="f131"/>
                    <a:pt x="f109" y="f85"/>
                    <a:pt x="f106" y="f87"/>
                  </a:cubicBezTo>
                  <a:cubicBezTo>
                    <a:pt x="f104" y="f88"/>
                    <a:pt x="f132" y="f89"/>
                    <a:pt x="f94" y="f118"/>
                  </a:cubicBezTo>
                  <a:cubicBezTo>
                    <a:pt x="f94" y="f90"/>
                    <a:pt x="f93" y="f127"/>
                    <a:pt x="f92" y="f91"/>
                  </a:cubicBezTo>
                  <a:cubicBezTo>
                    <a:pt x="f91" y="f133"/>
                    <a:pt x="f90" y="f133"/>
                    <a:pt x="f87" y="f133"/>
                  </a:cubicBezTo>
                  <a:cubicBezTo>
                    <a:pt x="f87" y="f112"/>
                    <a:pt x="f88" y="f93"/>
                    <a:pt x="f88" y="f128"/>
                  </a:cubicBezTo>
                  <a:cubicBezTo>
                    <a:pt x="f119" y="f132"/>
                    <a:pt x="f80" y="f94"/>
                    <a:pt x="f124" y="f104"/>
                  </a:cubicBezTo>
                  <a:cubicBezTo>
                    <a:pt x="f124" y="f104"/>
                    <a:pt x="f129" y="f104"/>
                    <a:pt x="f121" y="f104"/>
                  </a:cubicBezTo>
                  <a:cubicBezTo>
                    <a:pt x="f76" y="f106"/>
                    <a:pt x="f76" y="f98"/>
                    <a:pt x="f129" y="f134"/>
                  </a:cubicBezTo>
                  <a:cubicBezTo>
                    <a:pt x="f69" y="f6"/>
                    <a:pt x="f50" y="f97"/>
                    <a:pt x="f45" y="f128"/>
                  </a:cubicBezTo>
                  <a:cubicBezTo>
                    <a:pt x="f42" y="f105"/>
                    <a:pt x="f45" y="f98"/>
                    <a:pt x="f108" y="f7"/>
                  </a:cubicBezTo>
                  <a:cubicBezTo>
                    <a:pt x="f62" y="f98"/>
                    <a:pt x="f35" y="f105"/>
                    <a:pt x="f24" y="f96"/>
                  </a:cubicBezTo>
                  <a:cubicBezTo>
                    <a:pt x="f20" y="f110"/>
                    <a:pt x="f20" y="f111"/>
                    <a:pt x="f135" y="f92"/>
                  </a:cubicBezTo>
                  <a:cubicBezTo>
                    <a:pt x="f25" y="f112"/>
                    <a:pt x="f23" y="f116"/>
                    <a:pt x="f24" y="f85"/>
                  </a:cubicBezTo>
                  <a:cubicBezTo>
                    <a:pt x="f135" y="f130"/>
                    <a:pt x="f19" y="f119"/>
                    <a:pt x="f17" y="f126"/>
                  </a:cubicBezTo>
                  <a:cubicBezTo>
                    <a:pt x="f16" y="f79"/>
                    <a:pt x="f15" y="f80"/>
                    <a:pt x="f136" y="f81"/>
                  </a:cubicBezTo>
                  <a:cubicBezTo>
                    <a:pt x="f12" y="f77"/>
                    <a:pt x="f12" y="f124"/>
                    <a:pt x="f12" y="f129"/>
                  </a:cubicBezTo>
                  <a:cubicBezTo>
                    <a:pt x="f136" y="f76"/>
                    <a:pt x="f137" y="f121"/>
                    <a:pt x="f15" y="f76"/>
                  </a:cubicBezTo>
                  <a:cubicBezTo>
                    <a:pt x="f31" y="f129"/>
                    <a:pt x="f30" y="f120"/>
                    <a:pt x="f135" y="f77"/>
                  </a:cubicBezTo>
                  <a:cubicBezTo>
                    <a:pt x="f24" y="f81"/>
                    <a:pt x="f27" y="f81"/>
                    <a:pt x="f21" y="f82"/>
                  </a:cubicBezTo>
                  <a:cubicBezTo>
                    <a:pt x="f13" y="f79"/>
                    <a:pt x="f8" y="f83"/>
                    <a:pt x="f36" y="f82"/>
                  </a:cubicBezTo>
                  <a:cubicBezTo>
                    <a:pt x="f34" y="f77"/>
                    <a:pt x="f58" y="f120"/>
                    <a:pt x="f56" y="f124"/>
                  </a:cubicBezTo>
                  <a:cubicBezTo>
                    <a:pt x="f56" y="f129"/>
                    <a:pt x="f56" y="f129"/>
                    <a:pt x="f56" y="f129"/>
                  </a:cubicBezTo>
                  <a:cubicBezTo>
                    <a:pt x="f86" y="f75"/>
                    <a:pt x="f86" y="f71"/>
                    <a:pt x="f56" y="f70"/>
                  </a:cubicBezTo>
                  <a:cubicBezTo>
                    <a:pt x="f40" y="f117"/>
                    <a:pt x="f46" y="f69"/>
                    <a:pt x="f46" y="f66"/>
                  </a:cubicBezTo>
                  <a:cubicBezTo>
                    <a:pt x="f52" y="f66"/>
                    <a:pt x="f138" y="f66"/>
                    <a:pt x="f38" y="f66"/>
                  </a:cubicBezTo>
                  <a:cubicBezTo>
                    <a:pt x="f40" y="f55"/>
                    <a:pt x="f44" y="f50"/>
                    <a:pt x="f5" y="f45"/>
                  </a:cubicBezTo>
                  <a:cubicBezTo>
                    <a:pt x="f49" y="f45"/>
                    <a:pt x="f44" y="f45"/>
                    <a:pt x="f40" y="f45"/>
                  </a:cubicBezTo>
                  <a:cubicBezTo>
                    <a:pt x="f52" y="f108"/>
                    <a:pt x="f46" y="f107"/>
                    <a:pt x="f49" y="f64"/>
                  </a:cubicBezTo>
                  <a:cubicBezTo>
                    <a:pt x="f52" y="f65"/>
                    <a:pt x="f54" y="f63"/>
                    <a:pt x="f38" y="f63"/>
                  </a:cubicBezTo>
                  <a:cubicBezTo>
                    <a:pt x="f72" y="f63"/>
                    <a:pt x="f86" y="f63"/>
                    <a:pt x="f34" y="f65"/>
                  </a:cubicBezTo>
                  <a:cubicBezTo>
                    <a:pt x="f32" y="f41"/>
                    <a:pt x="f10" y="f139"/>
                    <a:pt x="f13" y="f108"/>
                  </a:cubicBezTo>
                  <a:cubicBezTo>
                    <a:pt x="f23" y="f108"/>
                    <a:pt x="f29" y="f108"/>
                    <a:pt x="f27" y="f108"/>
                  </a:cubicBezTo>
                  <a:cubicBezTo>
                    <a:pt x="f27" y="f108"/>
                    <a:pt x="f27" y="f42"/>
                    <a:pt x="f27" y="f42"/>
                  </a:cubicBezTo>
                  <a:cubicBezTo>
                    <a:pt x="f25" y="f41"/>
                    <a:pt x="f22" y="f65"/>
                    <a:pt x="f8" y="f9"/>
                  </a:cubicBezTo>
                  <a:close/>
                  <a:moveTo>
                    <a:pt x="f39" y="f19"/>
                  </a:moveTo>
                  <a:cubicBezTo>
                    <a:pt x="f136" y="f137"/>
                    <a:pt x="f12" y="f64"/>
                    <a:pt x="f39" y="f47"/>
                  </a:cubicBezTo>
                  <a:cubicBezTo>
                    <a:pt x="f39" y="f64"/>
                    <a:pt x="f39" y="f137"/>
                    <a:pt x="f39" y="f19"/>
                  </a:cubicBezTo>
                  <a:close/>
                  <a:moveTo>
                    <a:pt x="f119" y="f35"/>
                  </a:moveTo>
                  <a:cubicBezTo>
                    <a:pt x="f140" y="f35"/>
                    <a:pt x="f140" y="f35"/>
                    <a:pt x="f140" y="f16"/>
                  </a:cubicBezTo>
                  <a:cubicBezTo>
                    <a:pt x="f77" y="f9"/>
                    <a:pt x="f73" y="f41"/>
                    <a:pt x="f113" y="f43"/>
                  </a:cubicBezTo>
                  <a:cubicBezTo>
                    <a:pt x="f69" y="f43"/>
                    <a:pt x="f69" y="f43"/>
                    <a:pt x="f69" y="f45"/>
                  </a:cubicBezTo>
                  <a:cubicBezTo>
                    <a:pt x="f75" y="f107"/>
                    <a:pt x="f81" y="f9"/>
                    <a:pt x="f119" y="f35"/>
                  </a:cubicBezTo>
                  <a:close/>
                  <a:moveTo>
                    <a:pt x="f55" y="f81"/>
                  </a:moveTo>
                  <a:cubicBezTo>
                    <a:pt x="f55" y="f82"/>
                    <a:pt x="f55" y="f82"/>
                    <a:pt x="f53" y="f82"/>
                  </a:cubicBezTo>
                  <a:cubicBezTo>
                    <a:pt x="f68" y="f79"/>
                    <a:pt x="f125" y="f140"/>
                    <a:pt x="f129" y="f130"/>
                  </a:cubicBezTo>
                  <a:cubicBezTo>
                    <a:pt x="f129" y="f84"/>
                    <a:pt x="f129" y="f84"/>
                    <a:pt x="f129" y="f84"/>
                  </a:cubicBezTo>
                  <a:cubicBezTo>
                    <a:pt x="f125" y="f126"/>
                    <a:pt x="f113" y="f78"/>
                    <a:pt x="f55" y="f81"/>
                  </a:cubicBezTo>
                  <a:close/>
                  <a:moveTo>
                    <a:pt x="f33" y="f70"/>
                  </a:moveTo>
                  <a:cubicBezTo>
                    <a:pt x="f28" y="f115"/>
                    <a:pt x="f27" y="f113"/>
                    <a:pt x="f11" y="f66"/>
                  </a:cubicBezTo>
                  <a:cubicBezTo>
                    <a:pt x="f21" y="f69"/>
                    <a:pt x="f28" y="f123"/>
                    <a:pt x="f33" y="f70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5FCE713-FB4A-64FF-AC69-7087D2D6E2A6}"/>
                </a:ext>
              </a:extLst>
            </p:cNvPr>
            <p:cNvSpPr/>
            <p:nvPr/>
          </p:nvSpPr>
          <p:spPr>
            <a:xfrm>
              <a:off x="5762621" y="1211259"/>
              <a:ext cx="225427" cy="3301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0"/>
                <a:gd name="f7" fmla="val 87"/>
                <a:gd name="f8" fmla="val 21"/>
                <a:gd name="f9" fmla="val 33"/>
                <a:gd name="f10" fmla="val 18"/>
                <a:gd name="f11" fmla="val 34"/>
                <a:gd name="f12" fmla="val 15"/>
                <a:gd name="f13" fmla="val 35"/>
                <a:gd name="f14" fmla="val 11"/>
                <a:gd name="f15" fmla="val 36"/>
                <a:gd name="f16" fmla="val 5"/>
                <a:gd name="f17" fmla="val 4"/>
                <a:gd name="f18" fmla="val 27"/>
                <a:gd name="f19" fmla="val 8"/>
                <a:gd name="f20" fmla="val 19"/>
                <a:gd name="f21" fmla="val 1"/>
                <a:gd name="f22" fmla="val 16"/>
                <a:gd name="f23" fmla="val 12"/>
                <a:gd name="f24" fmla="val 6"/>
                <a:gd name="f25" fmla="val 7"/>
                <a:gd name="f26" fmla="val 20"/>
                <a:gd name="f27" fmla="val 22"/>
                <a:gd name="f28" fmla="val 23"/>
                <a:gd name="f29" fmla="val 3"/>
                <a:gd name="f30" fmla="val 24"/>
                <a:gd name="f31" fmla="val 25"/>
                <a:gd name="f32" fmla="val 26"/>
                <a:gd name="f33" fmla="val 28"/>
                <a:gd name="f34" fmla="val 31"/>
                <a:gd name="f35" fmla="val 38"/>
                <a:gd name="f36" fmla="val 40"/>
                <a:gd name="f37" fmla="val 42"/>
                <a:gd name="f38" fmla="val 43"/>
                <a:gd name="f39" fmla="val 14"/>
                <a:gd name="f40" fmla="val 37"/>
                <a:gd name="f41" fmla="val 17"/>
                <a:gd name="f42" fmla="val 44"/>
                <a:gd name="f43" fmla="val 46"/>
                <a:gd name="f44" fmla="val 49"/>
                <a:gd name="f45" fmla="val 29"/>
                <a:gd name="f46" fmla="val 45"/>
                <a:gd name="f47" fmla="val 47"/>
                <a:gd name="f48" fmla="val 52"/>
                <a:gd name="f49" fmla="val 55"/>
                <a:gd name="f50" fmla="val 58"/>
                <a:gd name="f51" fmla="val 41"/>
                <a:gd name="f52" fmla="val 53"/>
                <a:gd name="f53" fmla="val 54"/>
                <a:gd name="f54" fmla="val 57"/>
                <a:gd name="f55" fmla="val 48"/>
                <a:gd name="f56" fmla="val 62"/>
                <a:gd name="f57" fmla="val 66"/>
                <a:gd name="f58" fmla="val 70"/>
                <a:gd name="f59" fmla="val 71"/>
                <a:gd name="f60" fmla="val 75"/>
                <a:gd name="f61" fmla="val 78"/>
                <a:gd name="f62" fmla="val 81"/>
                <a:gd name="f63" fmla="val 83"/>
                <a:gd name="f64" fmla="val 39"/>
                <a:gd name="f65" fmla="val 84"/>
                <a:gd name="f66" fmla="val 80"/>
                <a:gd name="f67" fmla="val 76"/>
                <a:gd name="f68" fmla="val 74"/>
                <a:gd name="f69" fmla="val 72"/>
                <a:gd name="f70" fmla="val 67"/>
                <a:gd name="f71" fmla="val 64"/>
                <a:gd name="f72" fmla="val 63"/>
                <a:gd name="f73" fmla="val 61"/>
                <a:gd name="f74" fmla="val 65"/>
                <a:gd name="f75" fmla="val 56"/>
                <a:gd name="f76" fmla="val 51"/>
                <a:gd name="f77" fmla="val 50"/>
                <a:gd name="f78" fmla="val 32"/>
                <a:gd name="f79" fmla="val 30"/>
                <a:gd name="f80" fmla="+- 0 0 -90"/>
                <a:gd name="f81" fmla="*/ f3 1 60"/>
                <a:gd name="f82" fmla="*/ f4 1 87"/>
                <a:gd name="f83" fmla="val f5"/>
                <a:gd name="f84" fmla="val f6"/>
                <a:gd name="f85" fmla="val f7"/>
                <a:gd name="f86" fmla="*/ f80 f0 1"/>
                <a:gd name="f87" fmla="+- f85 0 f83"/>
                <a:gd name="f88" fmla="+- f84 0 f83"/>
                <a:gd name="f89" fmla="*/ f86 1 f2"/>
                <a:gd name="f90" fmla="*/ f88 1 60"/>
                <a:gd name="f91" fmla="*/ f87 1 87"/>
                <a:gd name="f92" fmla="*/ 21 f88 1"/>
                <a:gd name="f93" fmla="*/ 33 f87 1"/>
                <a:gd name="f94" fmla="*/ 11 f88 1"/>
                <a:gd name="f95" fmla="*/ 36 f87 1"/>
                <a:gd name="f96" fmla="*/ 8 f88 1"/>
                <a:gd name="f97" fmla="*/ 19 f87 1"/>
                <a:gd name="f98" fmla="*/ 4 f88 1"/>
                <a:gd name="f99" fmla="*/ 6 f87 1"/>
                <a:gd name="f100" fmla="*/ 5 f88 1"/>
                <a:gd name="f101" fmla="*/ 8 f87 1"/>
                <a:gd name="f102" fmla="*/ 12 f88 1"/>
                <a:gd name="f103" fmla="*/ 1 f87 1"/>
                <a:gd name="f104" fmla="*/ 20 f88 1"/>
                <a:gd name="f105" fmla="*/ 5 f87 1"/>
                <a:gd name="f106" fmla="*/ 23 f88 1"/>
                <a:gd name="f107" fmla="*/ 3 f87 1"/>
                <a:gd name="f108" fmla="*/ 26 f88 1"/>
                <a:gd name="f109" fmla="*/ 4 f87 1"/>
                <a:gd name="f110" fmla="*/ 33 f88 1"/>
                <a:gd name="f111" fmla="*/ 42 f88 1"/>
                <a:gd name="f112" fmla="*/ 7 f87 1"/>
                <a:gd name="f113" fmla="*/ 37 f88 1"/>
                <a:gd name="f114" fmla="*/ 17 f87 1"/>
                <a:gd name="f115" fmla="*/ 46 f88 1"/>
                <a:gd name="f116" fmla="*/ 22 f87 1"/>
                <a:gd name="f117" fmla="*/ 44 f88 1"/>
                <a:gd name="f118" fmla="*/ 52 f88 1"/>
                <a:gd name="f119" fmla="*/ 26 f87 1"/>
                <a:gd name="f120" fmla="*/ 58 f88 1"/>
                <a:gd name="f121" fmla="*/ 53 f88 1"/>
                <a:gd name="f122" fmla="*/ 44 f87 1"/>
                <a:gd name="f123" fmla="*/ 47 f88 1"/>
                <a:gd name="f124" fmla="*/ 57 f87 1"/>
                <a:gd name="f125" fmla="*/ 43 f88 1"/>
                <a:gd name="f126" fmla="*/ 70 f87 1"/>
                <a:gd name="f127" fmla="*/ 41 f88 1"/>
                <a:gd name="f128" fmla="*/ 78 f87 1"/>
                <a:gd name="f129" fmla="*/ 87 f87 1"/>
                <a:gd name="f130" fmla="*/ 35 f88 1"/>
                <a:gd name="f131" fmla="*/ 81 f87 1"/>
                <a:gd name="f132" fmla="*/ 34 f88 1"/>
                <a:gd name="f133" fmla="*/ 76 f87 1"/>
                <a:gd name="f134" fmla="*/ 31 f88 1"/>
                <a:gd name="f135" fmla="*/ 63 f87 1"/>
                <a:gd name="f136" fmla="*/ 24 f88 1"/>
                <a:gd name="f137" fmla="*/ 65 f87 1"/>
                <a:gd name="f138" fmla="*/ 67 f87 1"/>
                <a:gd name="f139" fmla="*/ 17 f88 1"/>
                <a:gd name="f140" fmla="*/ 52 f87 1"/>
                <a:gd name="f141" fmla="*/ 18 f88 1"/>
                <a:gd name="f142" fmla="*/ 49 f87 1"/>
                <a:gd name="f143" fmla="*/ 47 f87 1"/>
                <a:gd name="f144" fmla="*/ 29 f88 1"/>
                <a:gd name="f145" fmla="*/ 28 f88 1"/>
                <a:gd name="f146" fmla="*/ 58 f87 1"/>
                <a:gd name="f147" fmla="*/ 46 f87 1"/>
                <a:gd name="f148" fmla="*/ 32 f88 1"/>
                <a:gd name="f149" fmla="*/ 38 f87 1"/>
                <a:gd name="f150" fmla="*/ 29 f87 1"/>
                <a:gd name="f151" fmla="*/ 35 f87 1"/>
                <a:gd name="f152" fmla="+- f89 0 f1"/>
                <a:gd name="f153" fmla="*/ f92 1 60"/>
                <a:gd name="f154" fmla="*/ f93 1 87"/>
                <a:gd name="f155" fmla="*/ f94 1 60"/>
                <a:gd name="f156" fmla="*/ f95 1 87"/>
                <a:gd name="f157" fmla="*/ f96 1 60"/>
                <a:gd name="f158" fmla="*/ f97 1 87"/>
                <a:gd name="f159" fmla="*/ f98 1 60"/>
                <a:gd name="f160" fmla="*/ f99 1 87"/>
                <a:gd name="f161" fmla="*/ f100 1 60"/>
                <a:gd name="f162" fmla="*/ f101 1 87"/>
                <a:gd name="f163" fmla="*/ f102 1 60"/>
                <a:gd name="f164" fmla="*/ f103 1 87"/>
                <a:gd name="f165" fmla="*/ f104 1 60"/>
                <a:gd name="f166" fmla="*/ f105 1 87"/>
                <a:gd name="f167" fmla="*/ f106 1 60"/>
                <a:gd name="f168" fmla="*/ f107 1 87"/>
                <a:gd name="f169" fmla="*/ f108 1 60"/>
                <a:gd name="f170" fmla="*/ f109 1 87"/>
                <a:gd name="f171" fmla="*/ f110 1 60"/>
                <a:gd name="f172" fmla="*/ f111 1 60"/>
                <a:gd name="f173" fmla="*/ f112 1 87"/>
                <a:gd name="f174" fmla="*/ f113 1 60"/>
                <a:gd name="f175" fmla="*/ f114 1 87"/>
                <a:gd name="f176" fmla="*/ f115 1 60"/>
                <a:gd name="f177" fmla="*/ f116 1 87"/>
                <a:gd name="f178" fmla="*/ f117 1 60"/>
                <a:gd name="f179" fmla="*/ f118 1 60"/>
                <a:gd name="f180" fmla="*/ f119 1 87"/>
                <a:gd name="f181" fmla="*/ f120 1 60"/>
                <a:gd name="f182" fmla="*/ f121 1 60"/>
                <a:gd name="f183" fmla="*/ f122 1 87"/>
                <a:gd name="f184" fmla="*/ f123 1 60"/>
                <a:gd name="f185" fmla="*/ f124 1 87"/>
                <a:gd name="f186" fmla="*/ f125 1 60"/>
                <a:gd name="f187" fmla="*/ f126 1 87"/>
                <a:gd name="f188" fmla="*/ f127 1 60"/>
                <a:gd name="f189" fmla="*/ f128 1 87"/>
                <a:gd name="f190" fmla="*/ f129 1 87"/>
                <a:gd name="f191" fmla="*/ f130 1 60"/>
                <a:gd name="f192" fmla="*/ f131 1 87"/>
                <a:gd name="f193" fmla="*/ f132 1 60"/>
                <a:gd name="f194" fmla="*/ f133 1 87"/>
                <a:gd name="f195" fmla="*/ f134 1 60"/>
                <a:gd name="f196" fmla="*/ f135 1 87"/>
                <a:gd name="f197" fmla="*/ f136 1 60"/>
                <a:gd name="f198" fmla="*/ f137 1 87"/>
                <a:gd name="f199" fmla="*/ f138 1 87"/>
                <a:gd name="f200" fmla="*/ f139 1 60"/>
                <a:gd name="f201" fmla="*/ f140 1 87"/>
                <a:gd name="f202" fmla="*/ f141 1 60"/>
                <a:gd name="f203" fmla="*/ f142 1 87"/>
                <a:gd name="f204" fmla="*/ f143 1 87"/>
                <a:gd name="f205" fmla="*/ f144 1 60"/>
                <a:gd name="f206" fmla="*/ f145 1 60"/>
                <a:gd name="f207" fmla="*/ f146 1 87"/>
                <a:gd name="f208" fmla="*/ f147 1 87"/>
                <a:gd name="f209" fmla="*/ f148 1 60"/>
                <a:gd name="f210" fmla="*/ f149 1 87"/>
                <a:gd name="f211" fmla="*/ f150 1 87"/>
                <a:gd name="f212" fmla="*/ f151 1 87"/>
                <a:gd name="f213" fmla="*/ 0 1 f90"/>
                <a:gd name="f214" fmla="*/ f84 1 f90"/>
                <a:gd name="f215" fmla="*/ 0 1 f91"/>
                <a:gd name="f216" fmla="*/ f85 1 f91"/>
                <a:gd name="f217" fmla="*/ f153 1 f90"/>
                <a:gd name="f218" fmla="*/ f154 1 f91"/>
                <a:gd name="f219" fmla="*/ f155 1 f90"/>
                <a:gd name="f220" fmla="*/ f156 1 f91"/>
                <a:gd name="f221" fmla="*/ f157 1 f90"/>
                <a:gd name="f222" fmla="*/ f158 1 f91"/>
                <a:gd name="f223" fmla="*/ f159 1 f90"/>
                <a:gd name="f224" fmla="*/ f160 1 f91"/>
                <a:gd name="f225" fmla="*/ f161 1 f90"/>
                <a:gd name="f226" fmla="*/ f162 1 f91"/>
                <a:gd name="f227" fmla="*/ f163 1 f90"/>
                <a:gd name="f228" fmla="*/ f164 1 f91"/>
                <a:gd name="f229" fmla="*/ f165 1 f90"/>
                <a:gd name="f230" fmla="*/ f166 1 f91"/>
                <a:gd name="f231" fmla="*/ f167 1 f90"/>
                <a:gd name="f232" fmla="*/ f168 1 f91"/>
                <a:gd name="f233" fmla="*/ f169 1 f90"/>
                <a:gd name="f234" fmla="*/ f170 1 f91"/>
                <a:gd name="f235" fmla="*/ f171 1 f90"/>
                <a:gd name="f236" fmla="*/ f172 1 f90"/>
                <a:gd name="f237" fmla="*/ f173 1 f91"/>
                <a:gd name="f238" fmla="*/ f174 1 f90"/>
                <a:gd name="f239" fmla="*/ f175 1 f91"/>
                <a:gd name="f240" fmla="*/ f176 1 f90"/>
                <a:gd name="f241" fmla="*/ f177 1 f91"/>
                <a:gd name="f242" fmla="*/ f178 1 f90"/>
                <a:gd name="f243" fmla="*/ f179 1 f90"/>
                <a:gd name="f244" fmla="*/ f180 1 f91"/>
                <a:gd name="f245" fmla="*/ f181 1 f90"/>
                <a:gd name="f246" fmla="*/ f182 1 f90"/>
                <a:gd name="f247" fmla="*/ f183 1 f91"/>
                <a:gd name="f248" fmla="*/ f184 1 f90"/>
                <a:gd name="f249" fmla="*/ f185 1 f91"/>
                <a:gd name="f250" fmla="*/ f186 1 f90"/>
                <a:gd name="f251" fmla="*/ f187 1 f91"/>
                <a:gd name="f252" fmla="*/ f188 1 f90"/>
                <a:gd name="f253" fmla="*/ f189 1 f91"/>
                <a:gd name="f254" fmla="*/ f190 1 f91"/>
                <a:gd name="f255" fmla="*/ f191 1 f90"/>
                <a:gd name="f256" fmla="*/ f192 1 f91"/>
                <a:gd name="f257" fmla="*/ f193 1 f90"/>
                <a:gd name="f258" fmla="*/ f194 1 f91"/>
                <a:gd name="f259" fmla="*/ f195 1 f90"/>
                <a:gd name="f260" fmla="*/ f196 1 f91"/>
                <a:gd name="f261" fmla="*/ f197 1 f90"/>
                <a:gd name="f262" fmla="*/ f198 1 f91"/>
                <a:gd name="f263" fmla="*/ f199 1 f91"/>
                <a:gd name="f264" fmla="*/ f200 1 f90"/>
                <a:gd name="f265" fmla="*/ f201 1 f91"/>
                <a:gd name="f266" fmla="*/ f202 1 f90"/>
                <a:gd name="f267" fmla="*/ f203 1 f91"/>
                <a:gd name="f268" fmla="*/ f204 1 f91"/>
                <a:gd name="f269" fmla="*/ f205 1 f90"/>
                <a:gd name="f270" fmla="*/ f206 1 f90"/>
                <a:gd name="f271" fmla="*/ f207 1 f91"/>
                <a:gd name="f272" fmla="*/ f208 1 f91"/>
                <a:gd name="f273" fmla="*/ f209 1 f90"/>
                <a:gd name="f274" fmla="*/ f210 1 f91"/>
                <a:gd name="f275" fmla="*/ f211 1 f91"/>
                <a:gd name="f276" fmla="*/ f212 1 f91"/>
                <a:gd name="f277" fmla="*/ f213 f81 1"/>
                <a:gd name="f278" fmla="*/ f214 f81 1"/>
                <a:gd name="f279" fmla="*/ f216 f82 1"/>
                <a:gd name="f280" fmla="*/ f215 f82 1"/>
                <a:gd name="f281" fmla="*/ f217 f81 1"/>
                <a:gd name="f282" fmla="*/ f218 f82 1"/>
                <a:gd name="f283" fmla="*/ f219 f81 1"/>
                <a:gd name="f284" fmla="*/ f220 f82 1"/>
                <a:gd name="f285" fmla="*/ f221 f81 1"/>
                <a:gd name="f286" fmla="*/ f222 f82 1"/>
                <a:gd name="f287" fmla="*/ f223 f81 1"/>
                <a:gd name="f288" fmla="*/ f224 f82 1"/>
                <a:gd name="f289" fmla="*/ f225 f81 1"/>
                <a:gd name="f290" fmla="*/ f226 f82 1"/>
                <a:gd name="f291" fmla="*/ f227 f81 1"/>
                <a:gd name="f292" fmla="*/ f228 f82 1"/>
                <a:gd name="f293" fmla="*/ f229 f81 1"/>
                <a:gd name="f294" fmla="*/ f230 f82 1"/>
                <a:gd name="f295" fmla="*/ f231 f81 1"/>
                <a:gd name="f296" fmla="*/ f232 f82 1"/>
                <a:gd name="f297" fmla="*/ f233 f81 1"/>
                <a:gd name="f298" fmla="*/ f234 f82 1"/>
                <a:gd name="f299" fmla="*/ f235 f81 1"/>
                <a:gd name="f300" fmla="*/ f236 f81 1"/>
                <a:gd name="f301" fmla="*/ f237 f82 1"/>
                <a:gd name="f302" fmla="*/ f238 f81 1"/>
                <a:gd name="f303" fmla="*/ f239 f82 1"/>
                <a:gd name="f304" fmla="*/ f240 f81 1"/>
                <a:gd name="f305" fmla="*/ f241 f82 1"/>
                <a:gd name="f306" fmla="*/ f242 f81 1"/>
                <a:gd name="f307" fmla="*/ f243 f81 1"/>
                <a:gd name="f308" fmla="*/ f244 f82 1"/>
                <a:gd name="f309" fmla="*/ f245 f81 1"/>
                <a:gd name="f310" fmla="*/ f246 f81 1"/>
                <a:gd name="f311" fmla="*/ f247 f82 1"/>
                <a:gd name="f312" fmla="*/ f248 f81 1"/>
                <a:gd name="f313" fmla="*/ f249 f82 1"/>
                <a:gd name="f314" fmla="*/ f250 f81 1"/>
                <a:gd name="f315" fmla="*/ f251 f82 1"/>
                <a:gd name="f316" fmla="*/ f252 f81 1"/>
                <a:gd name="f317" fmla="*/ f253 f82 1"/>
                <a:gd name="f318" fmla="*/ f254 f82 1"/>
                <a:gd name="f319" fmla="*/ f255 f81 1"/>
                <a:gd name="f320" fmla="*/ f256 f82 1"/>
                <a:gd name="f321" fmla="*/ f257 f81 1"/>
                <a:gd name="f322" fmla="*/ f258 f82 1"/>
                <a:gd name="f323" fmla="*/ f259 f81 1"/>
                <a:gd name="f324" fmla="*/ f260 f82 1"/>
                <a:gd name="f325" fmla="*/ f261 f81 1"/>
                <a:gd name="f326" fmla="*/ f262 f82 1"/>
                <a:gd name="f327" fmla="*/ f263 f82 1"/>
                <a:gd name="f328" fmla="*/ f264 f81 1"/>
                <a:gd name="f329" fmla="*/ f265 f82 1"/>
                <a:gd name="f330" fmla="*/ f266 f81 1"/>
                <a:gd name="f331" fmla="*/ f267 f82 1"/>
                <a:gd name="f332" fmla="*/ f268 f82 1"/>
                <a:gd name="f333" fmla="*/ f269 f81 1"/>
                <a:gd name="f334" fmla="*/ f270 f81 1"/>
                <a:gd name="f335" fmla="*/ f271 f82 1"/>
                <a:gd name="f336" fmla="*/ f272 f82 1"/>
                <a:gd name="f337" fmla="*/ f273 f81 1"/>
                <a:gd name="f338" fmla="*/ f274 f82 1"/>
                <a:gd name="f339" fmla="*/ f275 f82 1"/>
                <a:gd name="f340" fmla="*/ f276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2">
                  <a:pos x="f281" y="f282"/>
                </a:cxn>
                <a:cxn ang="f152">
                  <a:pos x="f283" y="f284"/>
                </a:cxn>
                <a:cxn ang="f152">
                  <a:pos x="f285" y="f286"/>
                </a:cxn>
                <a:cxn ang="f152">
                  <a:pos x="f287" y="f288"/>
                </a:cxn>
                <a:cxn ang="f152">
                  <a:pos x="f289" y="f290"/>
                </a:cxn>
                <a:cxn ang="f152">
                  <a:pos x="f291" y="f292"/>
                </a:cxn>
                <a:cxn ang="f152">
                  <a:pos x="f293" y="f294"/>
                </a:cxn>
                <a:cxn ang="f152">
                  <a:pos x="f295" y="f296"/>
                </a:cxn>
                <a:cxn ang="f152">
                  <a:pos x="f297" y="f298"/>
                </a:cxn>
                <a:cxn ang="f152">
                  <a:pos x="f299" y="f298"/>
                </a:cxn>
                <a:cxn ang="f152">
                  <a:pos x="f300" y="f301"/>
                </a:cxn>
                <a:cxn ang="f152">
                  <a:pos x="f302" y="f303"/>
                </a:cxn>
                <a:cxn ang="f152">
                  <a:pos x="f304" y="f305"/>
                </a:cxn>
                <a:cxn ang="f152">
                  <a:pos x="f306" y="f282"/>
                </a:cxn>
                <a:cxn ang="f152">
                  <a:pos x="f307" y="f308"/>
                </a:cxn>
                <a:cxn ang="f152">
                  <a:pos x="f309" y="f282"/>
                </a:cxn>
                <a:cxn ang="f152">
                  <a:pos x="f310" y="f311"/>
                </a:cxn>
                <a:cxn ang="f152">
                  <a:pos x="f312" y="f313"/>
                </a:cxn>
                <a:cxn ang="f152">
                  <a:pos x="f314" y="f315"/>
                </a:cxn>
                <a:cxn ang="f152">
                  <a:pos x="f316" y="f317"/>
                </a:cxn>
                <a:cxn ang="f152">
                  <a:pos x="f300" y="f318"/>
                </a:cxn>
                <a:cxn ang="f152">
                  <a:pos x="f319" y="f320"/>
                </a:cxn>
                <a:cxn ang="f152">
                  <a:pos x="f321" y="f322"/>
                </a:cxn>
                <a:cxn ang="f152">
                  <a:pos x="f319" y="f315"/>
                </a:cxn>
                <a:cxn ang="f152">
                  <a:pos x="f323" y="f324"/>
                </a:cxn>
                <a:cxn ang="f152">
                  <a:pos x="f325" y="f326"/>
                </a:cxn>
                <a:cxn ang="f152">
                  <a:pos x="f295" y="f327"/>
                </a:cxn>
                <a:cxn ang="f152">
                  <a:pos x="f328" y="f329"/>
                </a:cxn>
                <a:cxn ang="f152">
                  <a:pos x="f330" y="f331"/>
                </a:cxn>
                <a:cxn ang="f152">
                  <a:pos x="f297" y="f332"/>
                </a:cxn>
                <a:cxn ang="f152">
                  <a:pos x="f333" y="f329"/>
                </a:cxn>
                <a:cxn ang="f152">
                  <a:pos x="f334" y="f335"/>
                </a:cxn>
                <a:cxn ang="f152">
                  <a:pos x="f333" y="f336"/>
                </a:cxn>
                <a:cxn ang="f152">
                  <a:pos x="f337" y="f311"/>
                </a:cxn>
                <a:cxn ang="f152">
                  <a:pos x="f319" y="f338"/>
                </a:cxn>
                <a:cxn ang="f152">
                  <a:pos x="f333" y="f339"/>
                </a:cxn>
                <a:cxn ang="f152">
                  <a:pos x="f281" y="f282"/>
                </a:cxn>
                <a:cxn ang="f152">
                  <a:pos x="f306" y="f331"/>
                </a:cxn>
                <a:cxn ang="f152">
                  <a:pos x="f306" y="f284"/>
                </a:cxn>
                <a:cxn ang="f152">
                  <a:pos x="f300" y="f340"/>
                </a:cxn>
                <a:cxn ang="f152">
                  <a:pos x="f300" y="f338"/>
                </a:cxn>
                <a:cxn ang="f152">
                  <a:pos x="f306" y="f331"/>
                </a:cxn>
              </a:cxnLst>
              <a:rect l="f277" t="f280" r="f278" b="f279"/>
              <a:pathLst>
                <a:path w="60" h="87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9"/>
                    <a:pt x="f17" y="f18"/>
                    <a:pt x="f19" y="f20"/>
                  </a:cubicBezTo>
                  <a:cubicBezTo>
                    <a:pt x="f21" y="f22"/>
                    <a:pt x="f5" y="f23"/>
                    <a:pt x="f17" y="f24"/>
                  </a:cubicBezTo>
                  <a:cubicBezTo>
                    <a:pt x="f16" y="f25"/>
                    <a:pt x="f16" y="f25"/>
                    <a:pt x="f16" y="f19"/>
                  </a:cubicBezTo>
                  <a:cubicBezTo>
                    <a:pt x="f24" y="f17"/>
                    <a:pt x="f19" y="f5"/>
                    <a:pt x="f23" y="f21"/>
                  </a:cubicBezTo>
                  <a:cubicBezTo>
                    <a:pt x="f12" y="f21"/>
                    <a:pt x="f10" y="f17"/>
                    <a:pt x="f26" y="f16"/>
                  </a:cubicBezTo>
                  <a:cubicBezTo>
                    <a:pt x="f8" y="f16"/>
                    <a:pt x="f27" y="f17"/>
                    <a:pt x="f28" y="f29"/>
                  </a:cubicBezTo>
                  <a:cubicBezTo>
                    <a:pt x="f30" y="f29"/>
                    <a:pt x="f31" y="f29"/>
                    <a:pt x="f32" y="f17"/>
                  </a:cubicBezTo>
                  <a:cubicBezTo>
                    <a:pt x="f33" y="f25"/>
                    <a:pt x="f34" y="f24"/>
                    <a:pt x="f9" y="f17"/>
                  </a:cubicBezTo>
                  <a:cubicBezTo>
                    <a:pt x="f35" y="f29"/>
                    <a:pt x="f36" y="f17"/>
                    <a:pt x="f37" y="f25"/>
                  </a:cubicBezTo>
                  <a:cubicBezTo>
                    <a:pt x="f38" y="f23"/>
                    <a:pt x="f37" y="f39"/>
                    <a:pt x="f40" y="f41"/>
                  </a:cubicBezTo>
                  <a:cubicBezTo>
                    <a:pt x="f37" y="f22"/>
                    <a:pt x="f42" y="f10"/>
                    <a:pt x="f43" y="f27"/>
                  </a:cubicBezTo>
                  <a:cubicBezTo>
                    <a:pt x="f44" y="f18"/>
                    <a:pt x="f38" y="f45"/>
                    <a:pt x="f42" y="f9"/>
                  </a:cubicBezTo>
                  <a:cubicBezTo>
                    <a:pt x="f46" y="f45"/>
                    <a:pt x="f47" y="f32"/>
                    <a:pt x="f48" y="f32"/>
                  </a:cubicBezTo>
                  <a:cubicBezTo>
                    <a:pt x="f49" y="f32"/>
                    <a:pt x="f50" y="f45"/>
                    <a:pt x="f50" y="f9"/>
                  </a:cubicBezTo>
                  <a:cubicBezTo>
                    <a:pt x="f6" y="f35"/>
                    <a:pt x="f50" y="f51"/>
                    <a:pt x="f52" y="f42"/>
                  </a:cubicBezTo>
                  <a:cubicBezTo>
                    <a:pt x="f53" y="f44"/>
                    <a:pt x="f52" y="f53"/>
                    <a:pt x="f47" y="f54"/>
                  </a:cubicBezTo>
                  <a:cubicBezTo>
                    <a:pt x="f55" y="f56"/>
                    <a:pt x="f55" y="f57"/>
                    <a:pt x="f38" y="f58"/>
                  </a:cubicBezTo>
                  <a:cubicBezTo>
                    <a:pt x="f51" y="f59"/>
                    <a:pt x="f37" y="f60"/>
                    <a:pt x="f51" y="f61"/>
                  </a:cubicBezTo>
                  <a:cubicBezTo>
                    <a:pt x="f51" y="f62"/>
                    <a:pt x="f37" y="f63"/>
                    <a:pt x="f37" y="f7"/>
                  </a:cubicBezTo>
                  <a:cubicBezTo>
                    <a:pt x="f64" y="f65"/>
                    <a:pt x="f40" y="f63"/>
                    <a:pt x="f13" y="f62"/>
                  </a:cubicBezTo>
                  <a:cubicBezTo>
                    <a:pt x="f11" y="f66"/>
                    <a:pt x="f11" y="f61"/>
                    <a:pt x="f11" y="f67"/>
                  </a:cubicBezTo>
                  <a:cubicBezTo>
                    <a:pt x="f11" y="f68"/>
                    <a:pt x="f15" y="f69"/>
                    <a:pt x="f13" y="f58"/>
                  </a:cubicBezTo>
                  <a:cubicBezTo>
                    <a:pt x="f13" y="f70"/>
                    <a:pt x="f9" y="f71"/>
                    <a:pt x="f34" y="f72"/>
                  </a:cubicBezTo>
                  <a:cubicBezTo>
                    <a:pt x="f33" y="f73"/>
                    <a:pt x="f32" y="f72"/>
                    <a:pt x="f30" y="f74"/>
                  </a:cubicBezTo>
                  <a:cubicBezTo>
                    <a:pt x="f28" y="f57"/>
                    <a:pt x="f28" y="f57"/>
                    <a:pt x="f28" y="f70"/>
                  </a:cubicBezTo>
                  <a:cubicBezTo>
                    <a:pt x="f41" y="f72"/>
                    <a:pt x="f26" y="f75"/>
                    <a:pt x="f41" y="f48"/>
                  </a:cubicBezTo>
                  <a:cubicBezTo>
                    <a:pt x="f10" y="f76"/>
                    <a:pt x="f10" y="f77"/>
                    <a:pt x="f10" y="f44"/>
                  </a:cubicBezTo>
                  <a:cubicBezTo>
                    <a:pt x="f26" y="f47"/>
                    <a:pt x="f28" y="f46"/>
                    <a:pt x="f32" y="f47"/>
                  </a:cubicBezTo>
                  <a:cubicBezTo>
                    <a:pt x="f18" y="f55"/>
                    <a:pt x="f45" y="f77"/>
                    <a:pt x="f45" y="f48"/>
                  </a:cubicBezTo>
                  <a:cubicBezTo>
                    <a:pt x="f45" y="f53"/>
                    <a:pt x="f33" y="f75"/>
                    <a:pt x="f33" y="f50"/>
                  </a:cubicBezTo>
                  <a:cubicBezTo>
                    <a:pt x="f78" y="f49"/>
                    <a:pt x="f79" y="f77"/>
                    <a:pt x="f45" y="f43"/>
                  </a:cubicBezTo>
                  <a:cubicBezTo>
                    <a:pt x="f79" y="f46"/>
                    <a:pt x="f34" y="f46"/>
                    <a:pt x="f78" y="f42"/>
                  </a:cubicBezTo>
                  <a:cubicBezTo>
                    <a:pt x="f9" y="f37"/>
                    <a:pt x="f13" y="f36"/>
                    <a:pt x="f13" y="f35"/>
                  </a:cubicBezTo>
                  <a:cubicBezTo>
                    <a:pt x="f15" y="f11"/>
                    <a:pt x="f78" y="f45"/>
                    <a:pt x="f45" y="f45"/>
                  </a:cubicBezTo>
                  <a:cubicBezTo>
                    <a:pt x="f31" y="f33"/>
                    <a:pt x="f27" y="f45"/>
                    <a:pt x="f8" y="f9"/>
                  </a:cubicBezTo>
                  <a:close/>
                  <a:moveTo>
                    <a:pt x="f42" y="f44"/>
                  </a:moveTo>
                  <a:cubicBezTo>
                    <a:pt x="f42" y="f42"/>
                    <a:pt x="f42" y="f36"/>
                    <a:pt x="f42" y="f15"/>
                  </a:cubicBezTo>
                  <a:cubicBezTo>
                    <a:pt x="f38" y="f15"/>
                    <a:pt x="f38" y="f13"/>
                    <a:pt x="f37" y="f13"/>
                  </a:cubicBezTo>
                  <a:cubicBezTo>
                    <a:pt x="f37" y="f15"/>
                    <a:pt x="f37" y="f40"/>
                    <a:pt x="f37" y="f35"/>
                  </a:cubicBezTo>
                  <a:cubicBezTo>
                    <a:pt x="f37" y="f51"/>
                    <a:pt x="f38" y="f46"/>
                    <a:pt x="f42" y="f44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5E3575A-27B2-0420-ACF1-8706079006BE}"/>
                </a:ext>
              </a:extLst>
            </p:cNvPr>
            <p:cNvSpPr/>
            <p:nvPr/>
          </p:nvSpPr>
          <p:spPr>
            <a:xfrm>
              <a:off x="4705346" y="1074740"/>
              <a:ext cx="230191" cy="2349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1"/>
                <a:gd name="f7" fmla="val 62"/>
                <a:gd name="f8" fmla="val 5"/>
                <a:gd name="f9" fmla="val 7"/>
                <a:gd name="f10" fmla="val 13"/>
                <a:gd name="f11" fmla="val 3"/>
                <a:gd name="f12" fmla="val 16"/>
                <a:gd name="f13" fmla="val 4"/>
                <a:gd name="f14" fmla="val 22"/>
                <a:gd name="f15" fmla="val 10"/>
                <a:gd name="f16" fmla="val 26"/>
                <a:gd name="f17" fmla="val 2"/>
                <a:gd name="f18" fmla="val 33"/>
                <a:gd name="f19" fmla="val 41"/>
                <a:gd name="f20" fmla="val 46"/>
                <a:gd name="f21" fmla="val 49"/>
                <a:gd name="f22" fmla="val 15"/>
                <a:gd name="f23" fmla="val 47"/>
                <a:gd name="f24" fmla="val 19"/>
                <a:gd name="f25" fmla="val 48"/>
                <a:gd name="f26" fmla="val 50"/>
                <a:gd name="f27" fmla="val 20"/>
                <a:gd name="f28" fmla="val 51"/>
                <a:gd name="f29" fmla="val 21"/>
                <a:gd name="f30" fmla="val 53"/>
                <a:gd name="f31" fmla="val 55"/>
                <a:gd name="f32" fmla="val 24"/>
                <a:gd name="f33" fmla="val 57"/>
                <a:gd name="f34" fmla="val 29"/>
                <a:gd name="f35" fmla="val 60"/>
                <a:gd name="f36" fmla="val 36"/>
                <a:gd name="f37" fmla="val 39"/>
                <a:gd name="f38" fmla="val 35"/>
                <a:gd name="f39" fmla="val 45"/>
                <a:gd name="f40" fmla="val 34"/>
                <a:gd name="f41" fmla="val 40"/>
                <a:gd name="f42" fmla="val 58"/>
                <a:gd name="f43" fmla="val 44"/>
                <a:gd name="f44" fmla="val 59"/>
                <a:gd name="f45" fmla="val 52"/>
                <a:gd name="f46" fmla="val 56"/>
                <a:gd name="f47" fmla="val 43"/>
                <a:gd name="f48" fmla="val 54"/>
                <a:gd name="f49" fmla="val 42"/>
                <a:gd name="f50" fmla="val 30"/>
                <a:gd name="f51" fmla="val 23"/>
                <a:gd name="f52" fmla="val 25"/>
                <a:gd name="f53" fmla="val 14"/>
                <a:gd name="f54" fmla="val 12"/>
                <a:gd name="f55" fmla="val 32"/>
                <a:gd name="f56" fmla="val 27"/>
                <a:gd name="f57" fmla="val 28"/>
                <a:gd name="f58" fmla="val 17"/>
                <a:gd name="f59" fmla="val 11"/>
                <a:gd name="f60" fmla="val 18"/>
                <a:gd name="f61" fmla="val 8"/>
                <a:gd name="f62" fmla="val 31"/>
                <a:gd name="f63" fmla="val 38"/>
                <a:gd name="f64" fmla="val 37"/>
                <a:gd name="f65" fmla="+- 0 0 -90"/>
                <a:gd name="f66" fmla="*/ f3 1 61"/>
                <a:gd name="f67" fmla="*/ f4 1 62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61"/>
                <a:gd name="f76" fmla="*/ f72 1 62"/>
                <a:gd name="f77" fmla="*/ 5 f73 1"/>
                <a:gd name="f78" fmla="*/ 7 f72 1"/>
                <a:gd name="f79" fmla="*/ 22 f73 1"/>
                <a:gd name="f80" fmla="*/ 10 f72 1"/>
                <a:gd name="f81" fmla="*/ 41 f73 1"/>
                <a:gd name="f82" fmla="*/ 4 f72 1"/>
                <a:gd name="f83" fmla="*/ 47 f73 1"/>
                <a:gd name="f84" fmla="*/ 19 f72 1"/>
                <a:gd name="f85" fmla="*/ 51 f73 1"/>
                <a:gd name="f86" fmla="*/ 21 f72 1"/>
                <a:gd name="f87" fmla="*/ 57 f73 1"/>
                <a:gd name="f88" fmla="*/ 24 f72 1"/>
                <a:gd name="f89" fmla="*/ 61 f73 1"/>
                <a:gd name="f90" fmla="*/ 29 f72 1"/>
                <a:gd name="f91" fmla="*/ 36 f72 1"/>
                <a:gd name="f92" fmla="*/ 45 f73 1"/>
                <a:gd name="f93" fmla="*/ 34 f72 1"/>
                <a:gd name="f94" fmla="*/ 58 f73 1"/>
                <a:gd name="f95" fmla="*/ 39 f72 1"/>
                <a:gd name="f96" fmla="*/ 55 f73 1"/>
                <a:gd name="f97" fmla="*/ 52 f72 1"/>
                <a:gd name="f98" fmla="*/ 44 f73 1"/>
                <a:gd name="f99" fmla="*/ 55 f72 1"/>
                <a:gd name="f100" fmla="*/ 57 f72 1"/>
                <a:gd name="f101" fmla="*/ 39 f73 1"/>
                <a:gd name="f102" fmla="*/ 58 f72 1"/>
                <a:gd name="f103" fmla="*/ 26 f73 1"/>
                <a:gd name="f104" fmla="*/ 59 f72 1"/>
                <a:gd name="f105" fmla="*/ 20 f73 1"/>
                <a:gd name="f106" fmla="*/ 46 f72 1"/>
                <a:gd name="f107" fmla="*/ 25 f73 1"/>
                <a:gd name="f108" fmla="*/ 44 f72 1"/>
                <a:gd name="f109" fmla="*/ 13 f73 1"/>
                <a:gd name="f110" fmla="*/ 16 f73 1"/>
                <a:gd name="f111" fmla="*/ 26 f72 1"/>
                <a:gd name="f112" fmla="*/ 27 f73 1"/>
                <a:gd name="f113" fmla="*/ 28 f72 1"/>
                <a:gd name="f114" fmla="*/ 28 f73 1"/>
                <a:gd name="f115" fmla="*/ 27 f72 1"/>
                <a:gd name="f116" fmla="*/ 21 f73 1"/>
                <a:gd name="f117" fmla="*/ 22 f72 1"/>
                <a:gd name="f118" fmla="*/ 11 f73 1"/>
                <a:gd name="f119" fmla="*/ 3 f73 1"/>
                <a:gd name="f120" fmla="*/ 11 f72 1"/>
                <a:gd name="f121" fmla="*/ 4 f73 1"/>
                <a:gd name="f122" fmla="*/ 33 f72 1"/>
                <a:gd name="f123" fmla="*/ 29 f73 1"/>
                <a:gd name="f124" fmla="*/ 36 f73 1"/>
                <a:gd name="f125" fmla="*/ 35 f72 1"/>
                <a:gd name="f126" fmla="*/ 42 f73 1"/>
                <a:gd name="f127" fmla="*/ 40 f72 1"/>
                <a:gd name="f128" fmla="+- f74 0 f1"/>
                <a:gd name="f129" fmla="*/ f77 1 61"/>
                <a:gd name="f130" fmla="*/ f78 1 62"/>
                <a:gd name="f131" fmla="*/ f79 1 61"/>
                <a:gd name="f132" fmla="*/ f80 1 62"/>
                <a:gd name="f133" fmla="*/ f81 1 61"/>
                <a:gd name="f134" fmla="*/ f82 1 62"/>
                <a:gd name="f135" fmla="*/ f83 1 61"/>
                <a:gd name="f136" fmla="*/ f84 1 62"/>
                <a:gd name="f137" fmla="*/ f85 1 61"/>
                <a:gd name="f138" fmla="*/ f86 1 62"/>
                <a:gd name="f139" fmla="*/ f87 1 61"/>
                <a:gd name="f140" fmla="*/ f88 1 62"/>
                <a:gd name="f141" fmla="*/ f89 1 61"/>
                <a:gd name="f142" fmla="*/ f90 1 62"/>
                <a:gd name="f143" fmla="*/ f91 1 62"/>
                <a:gd name="f144" fmla="*/ f92 1 61"/>
                <a:gd name="f145" fmla="*/ f93 1 62"/>
                <a:gd name="f146" fmla="*/ f94 1 61"/>
                <a:gd name="f147" fmla="*/ f95 1 62"/>
                <a:gd name="f148" fmla="*/ f96 1 61"/>
                <a:gd name="f149" fmla="*/ f97 1 62"/>
                <a:gd name="f150" fmla="*/ f98 1 61"/>
                <a:gd name="f151" fmla="*/ f99 1 62"/>
                <a:gd name="f152" fmla="*/ f100 1 62"/>
                <a:gd name="f153" fmla="*/ f101 1 61"/>
                <a:gd name="f154" fmla="*/ f102 1 62"/>
                <a:gd name="f155" fmla="*/ f103 1 61"/>
                <a:gd name="f156" fmla="*/ f104 1 62"/>
                <a:gd name="f157" fmla="*/ f105 1 61"/>
                <a:gd name="f158" fmla="*/ f106 1 62"/>
                <a:gd name="f159" fmla="*/ f107 1 61"/>
                <a:gd name="f160" fmla="*/ f108 1 62"/>
                <a:gd name="f161" fmla="*/ f109 1 61"/>
                <a:gd name="f162" fmla="*/ f110 1 61"/>
                <a:gd name="f163" fmla="*/ f111 1 62"/>
                <a:gd name="f164" fmla="*/ f112 1 61"/>
                <a:gd name="f165" fmla="*/ f113 1 62"/>
                <a:gd name="f166" fmla="*/ f114 1 61"/>
                <a:gd name="f167" fmla="*/ f115 1 62"/>
                <a:gd name="f168" fmla="*/ f116 1 61"/>
                <a:gd name="f169" fmla="*/ f117 1 62"/>
                <a:gd name="f170" fmla="*/ f118 1 61"/>
                <a:gd name="f171" fmla="*/ f119 1 61"/>
                <a:gd name="f172" fmla="*/ f120 1 62"/>
                <a:gd name="f173" fmla="*/ f121 1 61"/>
                <a:gd name="f174" fmla="*/ f122 1 62"/>
                <a:gd name="f175" fmla="*/ f123 1 61"/>
                <a:gd name="f176" fmla="*/ f124 1 61"/>
                <a:gd name="f177" fmla="*/ f125 1 62"/>
                <a:gd name="f178" fmla="*/ f126 1 61"/>
                <a:gd name="f179" fmla="*/ f127 1 62"/>
                <a:gd name="f180" fmla="*/ 0 1 f75"/>
                <a:gd name="f181" fmla="*/ f69 1 f75"/>
                <a:gd name="f182" fmla="*/ 0 1 f76"/>
                <a:gd name="f183" fmla="*/ f70 1 f76"/>
                <a:gd name="f184" fmla="*/ f129 1 f75"/>
                <a:gd name="f185" fmla="*/ f130 1 f76"/>
                <a:gd name="f186" fmla="*/ f131 1 f75"/>
                <a:gd name="f187" fmla="*/ f132 1 f76"/>
                <a:gd name="f188" fmla="*/ f133 1 f75"/>
                <a:gd name="f189" fmla="*/ f134 1 f76"/>
                <a:gd name="f190" fmla="*/ f135 1 f75"/>
                <a:gd name="f191" fmla="*/ f136 1 f76"/>
                <a:gd name="f192" fmla="*/ f137 1 f75"/>
                <a:gd name="f193" fmla="*/ f138 1 f76"/>
                <a:gd name="f194" fmla="*/ f139 1 f75"/>
                <a:gd name="f195" fmla="*/ f140 1 f76"/>
                <a:gd name="f196" fmla="*/ f141 1 f75"/>
                <a:gd name="f197" fmla="*/ f142 1 f76"/>
                <a:gd name="f198" fmla="*/ f143 1 f76"/>
                <a:gd name="f199" fmla="*/ f144 1 f75"/>
                <a:gd name="f200" fmla="*/ f145 1 f76"/>
                <a:gd name="f201" fmla="*/ f146 1 f75"/>
                <a:gd name="f202" fmla="*/ f147 1 f76"/>
                <a:gd name="f203" fmla="*/ f148 1 f75"/>
                <a:gd name="f204" fmla="*/ f149 1 f76"/>
                <a:gd name="f205" fmla="*/ f150 1 f75"/>
                <a:gd name="f206" fmla="*/ f151 1 f76"/>
                <a:gd name="f207" fmla="*/ f152 1 f76"/>
                <a:gd name="f208" fmla="*/ f153 1 f75"/>
                <a:gd name="f209" fmla="*/ f154 1 f76"/>
                <a:gd name="f210" fmla="*/ f155 1 f75"/>
                <a:gd name="f211" fmla="*/ f156 1 f76"/>
                <a:gd name="f212" fmla="*/ f157 1 f75"/>
                <a:gd name="f213" fmla="*/ f158 1 f76"/>
                <a:gd name="f214" fmla="*/ f159 1 f75"/>
                <a:gd name="f215" fmla="*/ f160 1 f76"/>
                <a:gd name="f216" fmla="*/ f161 1 f75"/>
                <a:gd name="f217" fmla="*/ f162 1 f75"/>
                <a:gd name="f218" fmla="*/ f163 1 f76"/>
                <a:gd name="f219" fmla="*/ f164 1 f75"/>
                <a:gd name="f220" fmla="*/ f165 1 f76"/>
                <a:gd name="f221" fmla="*/ f166 1 f75"/>
                <a:gd name="f222" fmla="*/ f167 1 f76"/>
                <a:gd name="f223" fmla="*/ f168 1 f75"/>
                <a:gd name="f224" fmla="*/ f169 1 f76"/>
                <a:gd name="f225" fmla="*/ f170 1 f75"/>
                <a:gd name="f226" fmla="*/ f171 1 f75"/>
                <a:gd name="f227" fmla="*/ f172 1 f76"/>
                <a:gd name="f228" fmla="*/ f173 1 f75"/>
                <a:gd name="f229" fmla="*/ f174 1 f76"/>
                <a:gd name="f230" fmla="*/ f175 1 f75"/>
                <a:gd name="f231" fmla="*/ f176 1 f75"/>
                <a:gd name="f232" fmla="*/ f177 1 f76"/>
                <a:gd name="f233" fmla="*/ f178 1 f75"/>
                <a:gd name="f234" fmla="*/ f179 1 f76"/>
                <a:gd name="f235" fmla="*/ f180 f66 1"/>
                <a:gd name="f236" fmla="*/ f181 f66 1"/>
                <a:gd name="f237" fmla="*/ f183 f67 1"/>
                <a:gd name="f238" fmla="*/ f182 f67 1"/>
                <a:gd name="f239" fmla="*/ f184 f66 1"/>
                <a:gd name="f240" fmla="*/ f185 f67 1"/>
                <a:gd name="f241" fmla="*/ f186 f66 1"/>
                <a:gd name="f242" fmla="*/ f187 f67 1"/>
                <a:gd name="f243" fmla="*/ f188 f66 1"/>
                <a:gd name="f244" fmla="*/ f189 f67 1"/>
                <a:gd name="f245" fmla="*/ f190 f66 1"/>
                <a:gd name="f246" fmla="*/ f191 f67 1"/>
                <a:gd name="f247" fmla="*/ f192 f66 1"/>
                <a:gd name="f248" fmla="*/ f193 f67 1"/>
                <a:gd name="f249" fmla="*/ f194 f66 1"/>
                <a:gd name="f250" fmla="*/ f195 f67 1"/>
                <a:gd name="f251" fmla="*/ f196 f66 1"/>
                <a:gd name="f252" fmla="*/ f197 f67 1"/>
                <a:gd name="f253" fmla="*/ f198 f67 1"/>
                <a:gd name="f254" fmla="*/ f199 f66 1"/>
                <a:gd name="f255" fmla="*/ f200 f67 1"/>
                <a:gd name="f256" fmla="*/ f201 f66 1"/>
                <a:gd name="f257" fmla="*/ f202 f67 1"/>
                <a:gd name="f258" fmla="*/ f203 f66 1"/>
                <a:gd name="f259" fmla="*/ f204 f67 1"/>
                <a:gd name="f260" fmla="*/ f205 f66 1"/>
                <a:gd name="f261" fmla="*/ f206 f67 1"/>
                <a:gd name="f262" fmla="*/ f207 f67 1"/>
                <a:gd name="f263" fmla="*/ f208 f66 1"/>
                <a:gd name="f264" fmla="*/ f209 f67 1"/>
                <a:gd name="f265" fmla="*/ f210 f66 1"/>
                <a:gd name="f266" fmla="*/ f211 f67 1"/>
                <a:gd name="f267" fmla="*/ f212 f66 1"/>
                <a:gd name="f268" fmla="*/ f213 f67 1"/>
                <a:gd name="f269" fmla="*/ f214 f66 1"/>
                <a:gd name="f270" fmla="*/ f215 f67 1"/>
                <a:gd name="f271" fmla="*/ f216 f66 1"/>
                <a:gd name="f272" fmla="*/ f217 f66 1"/>
                <a:gd name="f273" fmla="*/ f218 f67 1"/>
                <a:gd name="f274" fmla="*/ f219 f66 1"/>
                <a:gd name="f275" fmla="*/ f220 f67 1"/>
                <a:gd name="f276" fmla="*/ f221 f66 1"/>
                <a:gd name="f277" fmla="*/ f222 f67 1"/>
                <a:gd name="f278" fmla="*/ f223 f66 1"/>
                <a:gd name="f279" fmla="*/ f224 f67 1"/>
                <a:gd name="f280" fmla="*/ f225 f66 1"/>
                <a:gd name="f281" fmla="*/ f226 f66 1"/>
                <a:gd name="f282" fmla="*/ f227 f67 1"/>
                <a:gd name="f283" fmla="*/ f228 f66 1"/>
                <a:gd name="f284" fmla="*/ f229 f67 1"/>
                <a:gd name="f285" fmla="*/ f230 f66 1"/>
                <a:gd name="f286" fmla="*/ f231 f66 1"/>
                <a:gd name="f287" fmla="*/ f232 f67 1"/>
                <a:gd name="f288" fmla="*/ f233 f66 1"/>
                <a:gd name="f289" fmla="*/ f234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8">
                  <a:pos x="f239" y="f240"/>
                </a:cxn>
                <a:cxn ang="f128">
                  <a:pos x="f241" y="f242"/>
                </a:cxn>
                <a:cxn ang="f128">
                  <a:pos x="f243" y="f244"/>
                </a:cxn>
                <a:cxn ang="f128">
                  <a:pos x="f245" y="f246"/>
                </a:cxn>
                <a:cxn ang="f128">
                  <a:pos x="f247" y="f248"/>
                </a:cxn>
                <a:cxn ang="f128">
                  <a:pos x="f249" y="f250"/>
                </a:cxn>
                <a:cxn ang="f128">
                  <a:pos x="f251" y="f252"/>
                </a:cxn>
                <a:cxn ang="f128">
                  <a:pos x="f245" y="f253"/>
                </a:cxn>
                <a:cxn ang="f128">
                  <a:pos x="f254" y="f255"/>
                </a:cxn>
                <a:cxn ang="f128">
                  <a:pos x="f256" y="f257"/>
                </a:cxn>
                <a:cxn ang="f128">
                  <a:pos x="f258" y="f259"/>
                </a:cxn>
                <a:cxn ang="f128">
                  <a:pos x="f260" y="f261"/>
                </a:cxn>
                <a:cxn ang="f128">
                  <a:pos x="f243" y="f261"/>
                </a:cxn>
                <a:cxn ang="f128">
                  <a:pos x="f243" y="f262"/>
                </a:cxn>
                <a:cxn ang="f128">
                  <a:pos x="f263" y="f264"/>
                </a:cxn>
                <a:cxn ang="f128">
                  <a:pos x="f265" y="f266"/>
                </a:cxn>
                <a:cxn ang="f128">
                  <a:pos x="f267" y="f268"/>
                </a:cxn>
                <a:cxn ang="f128">
                  <a:pos x="f269" y="f270"/>
                </a:cxn>
                <a:cxn ang="f128">
                  <a:pos x="f271" y="f253"/>
                </a:cxn>
                <a:cxn ang="f128">
                  <a:pos x="f272" y="f273"/>
                </a:cxn>
                <a:cxn ang="f128">
                  <a:pos x="f274" y="f275"/>
                </a:cxn>
                <a:cxn ang="f128">
                  <a:pos x="f276" y="f277"/>
                </a:cxn>
                <a:cxn ang="f128">
                  <a:pos x="f278" y="f279"/>
                </a:cxn>
                <a:cxn ang="f128">
                  <a:pos x="f280" y="f277"/>
                </a:cxn>
                <a:cxn ang="f128">
                  <a:pos x="f281" y="f282"/>
                </a:cxn>
                <a:cxn ang="f128">
                  <a:pos x="f283" y="f240"/>
                </a:cxn>
                <a:cxn ang="f128">
                  <a:pos x="f239" y="f240"/>
                </a:cxn>
                <a:cxn ang="f128">
                  <a:pos x="f263" y="f284"/>
                </a:cxn>
                <a:cxn ang="f128">
                  <a:pos x="f285" y="f284"/>
                </a:cxn>
                <a:cxn ang="f128">
                  <a:pos x="f286" y="f287"/>
                </a:cxn>
                <a:cxn ang="f128">
                  <a:pos x="f288" y="f289"/>
                </a:cxn>
                <a:cxn ang="f128">
                  <a:pos x="f263" y="f284"/>
                </a:cxn>
              </a:cxnLst>
              <a:rect l="f235" t="f238" r="f236" b="f237"/>
              <a:pathLst>
                <a:path w="61" h="62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5"/>
                    <a:pt x="f19" y="f13"/>
                  </a:cubicBezTo>
                  <a:cubicBezTo>
                    <a:pt x="f20" y="f9"/>
                    <a:pt x="f21" y="f22"/>
                    <a:pt x="f23" y="f24"/>
                  </a:cubicBezTo>
                  <a:cubicBezTo>
                    <a:pt x="f25" y="f24"/>
                    <a:pt x="f26" y="f27"/>
                    <a:pt x="f28" y="f29"/>
                  </a:cubicBezTo>
                  <a:cubicBezTo>
                    <a:pt x="f30" y="f14"/>
                    <a:pt x="f31" y="f32"/>
                    <a:pt x="f33" y="f32"/>
                  </a:cubicBezTo>
                  <a:cubicBezTo>
                    <a:pt x="f6" y="f32"/>
                    <a:pt x="f6" y="f16"/>
                    <a:pt x="f6" y="f34"/>
                  </a:cubicBezTo>
                  <a:cubicBezTo>
                    <a:pt x="f35" y="f36"/>
                    <a:pt x="f30" y="f37"/>
                    <a:pt x="f23" y="f36"/>
                  </a:cubicBezTo>
                  <a:cubicBezTo>
                    <a:pt x="f20" y="f38"/>
                    <a:pt x="f20" y="f38"/>
                    <a:pt x="f39" y="f40"/>
                  </a:cubicBezTo>
                  <a:cubicBezTo>
                    <a:pt x="f23" y="f41"/>
                    <a:pt x="f26" y="f19"/>
                    <a:pt x="f42" y="f37"/>
                  </a:cubicBezTo>
                  <a:cubicBezTo>
                    <a:pt x="f35" y="f43"/>
                    <a:pt x="f44" y="f25"/>
                    <a:pt x="f31" y="f45"/>
                  </a:cubicBezTo>
                  <a:cubicBezTo>
                    <a:pt x="f45" y="f31"/>
                    <a:pt x="f25" y="f46"/>
                    <a:pt x="f43" y="f31"/>
                  </a:cubicBezTo>
                  <a:cubicBezTo>
                    <a:pt x="f47" y="f48"/>
                    <a:pt x="f49" y="f31"/>
                    <a:pt x="f19" y="f31"/>
                  </a:cubicBezTo>
                  <a:cubicBezTo>
                    <a:pt x="f19" y="f46"/>
                    <a:pt x="f19" y="f46"/>
                    <a:pt x="f19" y="f33"/>
                  </a:cubicBezTo>
                  <a:cubicBezTo>
                    <a:pt x="f41" y="f33"/>
                    <a:pt x="f37" y="f33"/>
                    <a:pt x="f37" y="f42"/>
                  </a:cubicBezTo>
                  <a:cubicBezTo>
                    <a:pt x="f38" y="f6"/>
                    <a:pt x="f50" y="f7"/>
                    <a:pt x="f16" y="f44"/>
                  </a:cubicBezTo>
                  <a:cubicBezTo>
                    <a:pt x="f29" y="f46"/>
                    <a:pt x="f24" y="f28"/>
                    <a:pt x="f27" y="f20"/>
                  </a:cubicBezTo>
                  <a:cubicBezTo>
                    <a:pt x="f14" y="f39"/>
                    <a:pt x="f51" y="f43"/>
                    <a:pt x="f52" y="f43"/>
                  </a:cubicBezTo>
                  <a:cubicBezTo>
                    <a:pt x="f24" y="f43"/>
                    <a:pt x="f53" y="f47"/>
                    <a:pt x="f10" y="f36"/>
                  </a:cubicBezTo>
                  <a:cubicBezTo>
                    <a:pt x="f54" y="f55"/>
                    <a:pt x="f10" y="f34"/>
                    <a:pt x="f12" y="f16"/>
                  </a:cubicBezTo>
                  <a:cubicBezTo>
                    <a:pt x="f24" y="f32"/>
                    <a:pt x="f51" y="f32"/>
                    <a:pt x="f56" y="f57"/>
                  </a:cubicBezTo>
                  <a:cubicBezTo>
                    <a:pt x="f56" y="f56"/>
                    <a:pt x="f57" y="f56"/>
                    <a:pt x="f57" y="f56"/>
                  </a:cubicBezTo>
                  <a:cubicBezTo>
                    <a:pt x="f16" y="f52"/>
                    <a:pt x="f32" y="f14"/>
                    <a:pt x="f29" y="f14"/>
                  </a:cubicBezTo>
                  <a:cubicBezTo>
                    <a:pt x="f58" y="f29"/>
                    <a:pt x="f10" y="f32"/>
                    <a:pt x="f59" y="f56"/>
                  </a:cubicBezTo>
                  <a:cubicBezTo>
                    <a:pt x="f11" y="f16"/>
                    <a:pt x="f5" y="f60"/>
                    <a:pt x="f11" y="f59"/>
                  </a:cubicBezTo>
                  <a:cubicBezTo>
                    <a:pt x="f11" y="f15"/>
                    <a:pt x="f13" y="f61"/>
                    <a:pt x="f13" y="f9"/>
                  </a:cubicBezTo>
                  <a:cubicBezTo>
                    <a:pt x="f8" y="f9"/>
                    <a:pt x="f8" y="f9"/>
                    <a:pt x="f8" y="f9"/>
                  </a:cubicBezTo>
                  <a:close/>
                  <a:moveTo>
                    <a:pt x="f37" y="f18"/>
                  </a:moveTo>
                  <a:cubicBezTo>
                    <a:pt x="f36" y="f18"/>
                    <a:pt x="f18" y="f18"/>
                    <a:pt x="f34" y="f18"/>
                  </a:cubicBezTo>
                  <a:cubicBezTo>
                    <a:pt x="f62" y="f40"/>
                    <a:pt x="f40" y="f40"/>
                    <a:pt x="f36" y="f38"/>
                  </a:cubicBezTo>
                  <a:cubicBezTo>
                    <a:pt x="f63" y="f64"/>
                    <a:pt x="f41" y="f37"/>
                    <a:pt x="f49" y="f41"/>
                  </a:cubicBezTo>
                  <a:cubicBezTo>
                    <a:pt x="f19" y="f63"/>
                    <a:pt x="f41" y="f38"/>
                    <a:pt x="f37" y="f1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0C8C209-54C3-CE5C-1D00-AE6983CD347E}"/>
                </a:ext>
              </a:extLst>
            </p:cNvPr>
            <p:cNvSpPr/>
            <p:nvPr/>
          </p:nvSpPr>
          <p:spPr>
            <a:xfrm>
              <a:off x="4630741" y="865186"/>
              <a:ext cx="263520" cy="2587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0"/>
                <a:gd name="f7" fmla="val 68"/>
                <a:gd name="f8" fmla="val 25"/>
                <a:gd name="f9" fmla="val 62"/>
                <a:gd name="f10" fmla="val 24"/>
                <a:gd name="f11" fmla="val 17"/>
                <a:gd name="f12" fmla="val 11"/>
                <a:gd name="f13" fmla="val 6"/>
                <a:gd name="f14" fmla="val 63"/>
                <a:gd name="f15" fmla="val 56"/>
                <a:gd name="f16" fmla="val 46"/>
                <a:gd name="f17" fmla="val 7"/>
                <a:gd name="f18" fmla="val 40"/>
                <a:gd name="f19" fmla="val 12"/>
                <a:gd name="f20" fmla="val 35"/>
                <a:gd name="f21" fmla="val 19"/>
                <a:gd name="f22" fmla="val 36"/>
                <a:gd name="f23" fmla="val 42"/>
                <a:gd name="f24" fmla="val 27"/>
                <a:gd name="f25" fmla="val 28"/>
                <a:gd name="f26" fmla="val 39"/>
                <a:gd name="f27" fmla="val 31"/>
                <a:gd name="f28" fmla="val 37"/>
                <a:gd name="f29" fmla="val 50"/>
                <a:gd name="f30" fmla="val 53"/>
                <a:gd name="f31" fmla="val 47"/>
                <a:gd name="f32" fmla="val 44"/>
                <a:gd name="f33" fmla="val 48"/>
                <a:gd name="f34" fmla="val 41"/>
                <a:gd name="f35" fmla="val 38"/>
                <a:gd name="f36" fmla="val 32"/>
                <a:gd name="f37" fmla="val 34"/>
                <a:gd name="f38" fmla="val 29"/>
                <a:gd name="f39" fmla="val 52"/>
                <a:gd name="f40" fmla="val 22"/>
                <a:gd name="f41" fmla="val 23"/>
                <a:gd name="f42" fmla="val 33"/>
                <a:gd name="f43" fmla="val 2"/>
                <a:gd name="f44" fmla="val 43"/>
                <a:gd name="f45" fmla="val 14"/>
                <a:gd name="f46" fmla="val 54"/>
                <a:gd name="f47" fmla="val 59"/>
                <a:gd name="f48" fmla="val 64"/>
                <a:gd name="f49" fmla="val 67"/>
                <a:gd name="f50" fmla="val 15"/>
                <a:gd name="f51" fmla="val 60"/>
                <a:gd name="f52" fmla="val 57"/>
                <a:gd name="f53" fmla="val 66"/>
                <a:gd name="f54" fmla="val 45"/>
                <a:gd name="f55" fmla="val 51"/>
                <a:gd name="f56" fmla="val 69"/>
                <a:gd name="f57" fmla="val 61"/>
                <a:gd name="f58" fmla="+- 0 0 -90"/>
                <a:gd name="f59" fmla="*/ f3 1 70"/>
                <a:gd name="f60" fmla="*/ f4 1 68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70"/>
                <a:gd name="f69" fmla="*/ f65 1 68"/>
                <a:gd name="f70" fmla="*/ 25 f66 1"/>
                <a:gd name="f71" fmla="*/ 62 f65 1"/>
                <a:gd name="f72" fmla="*/ 24 f66 1"/>
                <a:gd name="f73" fmla="*/ 6 f66 1"/>
                <a:gd name="f74" fmla="*/ 63 f65 1"/>
                <a:gd name="f75" fmla="*/ 7 f66 1"/>
                <a:gd name="f76" fmla="*/ 40 f65 1"/>
                <a:gd name="f77" fmla="*/ 42 f65 1"/>
                <a:gd name="f78" fmla="*/ 31 f66 1"/>
                <a:gd name="f79" fmla="*/ 37 f65 1"/>
                <a:gd name="f80" fmla="*/ 50 f66 1"/>
                <a:gd name="f81" fmla="*/ 47 f65 1"/>
                <a:gd name="f82" fmla="*/ 41 f66 1"/>
                <a:gd name="f83" fmla="*/ 35 f66 1"/>
                <a:gd name="f84" fmla="*/ 41 f65 1"/>
                <a:gd name="f85" fmla="*/ 38 f66 1"/>
                <a:gd name="f86" fmla="*/ 27 f65 1"/>
                <a:gd name="f87" fmla="*/ 53 f66 1"/>
                <a:gd name="f88" fmla="*/ 29 f65 1"/>
                <a:gd name="f89" fmla="*/ 48 f66 1"/>
                <a:gd name="f90" fmla="*/ 22 f65 1"/>
                <a:gd name="f91" fmla="*/ 42 f66 1"/>
                <a:gd name="f92" fmla="*/ 24 f65 1"/>
                <a:gd name="f93" fmla="*/ 36 f66 1"/>
                <a:gd name="f94" fmla="*/ 33 f66 1"/>
                <a:gd name="f95" fmla="*/ 6 f65 1"/>
                <a:gd name="f96" fmla="*/ 43 f66 1"/>
                <a:gd name="f97" fmla="*/ 0 f65 1"/>
                <a:gd name="f98" fmla="*/ 52 f66 1"/>
                <a:gd name="f99" fmla="*/ 14 f65 1"/>
                <a:gd name="f100" fmla="*/ 59 f66 1"/>
                <a:gd name="f101" fmla="*/ 12 f65 1"/>
                <a:gd name="f102" fmla="*/ 67 f66 1"/>
                <a:gd name="f103" fmla="*/ 15 f65 1"/>
                <a:gd name="f104" fmla="*/ 62 f66 1"/>
                <a:gd name="f105" fmla="*/ 38 f65 1"/>
                <a:gd name="f106" fmla="*/ 54 f66 1"/>
                <a:gd name="f107" fmla="*/ 68 f66 1"/>
                <a:gd name="f108" fmla="*/ 45 f65 1"/>
                <a:gd name="f109" fmla="*/ 66 f66 1"/>
                <a:gd name="f110" fmla="*/ 54 f65 1"/>
                <a:gd name="f111" fmla="*/ 40 f66 1"/>
                <a:gd name="f112" fmla="*/ 61 f65 1"/>
                <a:gd name="f113" fmla="+- f67 0 f1"/>
                <a:gd name="f114" fmla="*/ f70 1 70"/>
                <a:gd name="f115" fmla="*/ f71 1 68"/>
                <a:gd name="f116" fmla="*/ f72 1 70"/>
                <a:gd name="f117" fmla="*/ f73 1 70"/>
                <a:gd name="f118" fmla="*/ f74 1 68"/>
                <a:gd name="f119" fmla="*/ f75 1 70"/>
                <a:gd name="f120" fmla="*/ f76 1 68"/>
                <a:gd name="f121" fmla="*/ f77 1 68"/>
                <a:gd name="f122" fmla="*/ f78 1 70"/>
                <a:gd name="f123" fmla="*/ f79 1 68"/>
                <a:gd name="f124" fmla="*/ f80 1 70"/>
                <a:gd name="f125" fmla="*/ f81 1 68"/>
                <a:gd name="f126" fmla="*/ f82 1 70"/>
                <a:gd name="f127" fmla="*/ f83 1 70"/>
                <a:gd name="f128" fmla="*/ f84 1 68"/>
                <a:gd name="f129" fmla="*/ f85 1 70"/>
                <a:gd name="f130" fmla="*/ f86 1 68"/>
                <a:gd name="f131" fmla="*/ f87 1 70"/>
                <a:gd name="f132" fmla="*/ f88 1 68"/>
                <a:gd name="f133" fmla="*/ f89 1 70"/>
                <a:gd name="f134" fmla="*/ f90 1 68"/>
                <a:gd name="f135" fmla="*/ f91 1 70"/>
                <a:gd name="f136" fmla="*/ f92 1 68"/>
                <a:gd name="f137" fmla="*/ f93 1 70"/>
                <a:gd name="f138" fmla="*/ f94 1 70"/>
                <a:gd name="f139" fmla="*/ f95 1 68"/>
                <a:gd name="f140" fmla="*/ f96 1 70"/>
                <a:gd name="f141" fmla="*/ f97 1 68"/>
                <a:gd name="f142" fmla="*/ f98 1 70"/>
                <a:gd name="f143" fmla="*/ f99 1 68"/>
                <a:gd name="f144" fmla="*/ f100 1 70"/>
                <a:gd name="f145" fmla="*/ f101 1 68"/>
                <a:gd name="f146" fmla="*/ f102 1 70"/>
                <a:gd name="f147" fmla="*/ f103 1 68"/>
                <a:gd name="f148" fmla="*/ f104 1 70"/>
                <a:gd name="f149" fmla="*/ f105 1 68"/>
                <a:gd name="f150" fmla="*/ f106 1 70"/>
                <a:gd name="f151" fmla="*/ f107 1 70"/>
                <a:gd name="f152" fmla="*/ f108 1 68"/>
                <a:gd name="f153" fmla="*/ f109 1 70"/>
                <a:gd name="f154" fmla="*/ f110 1 68"/>
                <a:gd name="f155" fmla="*/ f111 1 70"/>
                <a:gd name="f156" fmla="*/ f112 1 68"/>
                <a:gd name="f157" fmla="*/ 0 1 f68"/>
                <a:gd name="f158" fmla="*/ f62 1 f68"/>
                <a:gd name="f159" fmla="*/ 0 1 f69"/>
                <a:gd name="f160" fmla="*/ f63 1 f69"/>
                <a:gd name="f161" fmla="*/ f114 1 f68"/>
                <a:gd name="f162" fmla="*/ f115 1 f69"/>
                <a:gd name="f163" fmla="*/ f116 1 f68"/>
                <a:gd name="f164" fmla="*/ f117 1 f68"/>
                <a:gd name="f165" fmla="*/ f118 1 f69"/>
                <a:gd name="f166" fmla="*/ f119 1 f68"/>
                <a:gd name="f167" fmla="*/ f120 1 f69"/>
                <a:gd name="f168" fmla="*/ f121 1 f69"/>
                <a:gd name="f169" fmla="*/ f122 1 f68"/>
                <a:gd name="f170" fmla="*/ f123 1 f69"/>
                <a:gd name="f171" fmla="*/ f124 1 f68"/>
                <a:gd name="f172" fmla="*/ f125 1 f69"/>
                <a:gd name="f173" fmla="*/ f126 1 f68"/>
                <a:gd name="f174" fmla="*/ f127 1 f68"/>
                <a:gd name="f175" fmla="*/ f128 1 f69"/>
                <a:gd name="f176" fmla="*/ f129 1 f68"/>
                <a:gd name="f177" fmla="*/ f130 1 f69"/>
                <a:gd name="f178" fmla="*/ f131 1 f68"/>
                <a:gd name="f179" fmla="*/ f132 1 f69"/>
                <a:gd name="f180" fmla="*/ f133 1 f68"/>
                <a:gd name="f181" fmla="*/ f134 1 f69"/>
                <a:gd name="f182" fmla="*/ f135 1 f68"/>
                <a:gd name="f183" fmla="*/ f136 1 f69"/>
                <a:gd name="f184" fmla="*/ f137 1 f68"/>
                <a:gd name="f185" fmla="*/ f138 1 f68"/>
                <a:gd name="f186" fmla="*/ f139 1 f69"/>
                <a:gd name="f187" fmla="*/ f140 1 f68"/>
                <a:gd name="f188" fmla="*/ f141 1 f69"/>
                <a:gd name="f189" fmla="*/ f142 1 f68"/>
                <a:gd name="f190" fmla="*/ f143 1 f69"/>
                <a:gd name="f191" fmla="*/ f144 1 f68"/>
                <a:gd name="f192" fmla="*/ f145 1 f69"/>
                <a:gd name="f193" fmla="*/ f146 1 f68"/>
                <a:gd name="f194" fmla="*/ f147 1 f69"/>
                <a:gd name="f195" fmla="*/ f148 1 f68"/>
                <a:gd name="f196" fmla="*/ f149 1 f69"/>
                <a:gd name="f197" fmla="*/ f150 1 f68"/>
                <a:gd name="f198" fmla="*/ f151 1 f68"/>
                <a:gd name="f199" fmla="*/ f152 1 f69"/>
                <a:gd name="f200" fmla="*/ f153 1 f68"/>
                <a:gd name="f201" fmla="*/ f154 1 f69"/>
                <a:gd name="f202" fmla="*/ f155 1 f68"/>
                <a:gd name="f203" fmla="*/ f156 1 f69"/>
                <a:gd name="f204" fmla="*/ f157 f59 1"/>
                <a:gd name="f205" fmla="*/ f158 f59 1"/>
                <a:gd name="f206" fmla="*/ f160 f60 1"/>
                <a:gd name="f207" fmla="*/ f159 f60 1"/>
                <a:gd name="f208" fmla="*/ f161 f59 1"/>
                <a:gd name="f209" fmla="*/ f162 f60 1"/>
                <a:gd name="f210" fmla="*/ f163 f59 1"/>
                <a:gd name="f211" fmla="*/ f164 f59 1"/>
                <a:gd name="f212" fmla="*/ f165 f60 1"/>
                <a:gd name="f213" fmla="*/ f166 f59 1"/>
                <a:gd name="f214" fmla="*/ f167 f60 1"/>
                <a:gd name="f215" fmla="*/ f168 f60 1"/>
                <a:gd name="f216" fmla="*/ f169 f59 1"/>
                <a:gd name="f217" fmla="*/ f170 f60 1"/>
                <a:gd name="f218" fmla="*/ f171 f59 1"/>
                <a:gd name="f219" fmla="*/ f172 f60 1"/>
                <a:gd name="f220" fmla="*/ f173 f59 1"/>
                <a:gd name="f221" fmla="*/ f174 f59 1"/>
                <a:gd name="f222" fmla="*/ f175 f60 1"/>
                <a:gd name="f223" fmla="*/ f176 f59 1"/>
                <a:gd name="f224" fmla="*/ f177 f60 1"/>
                <a:gd name="f225" fmla="*/ f178 f59 1"/>
                <a:gd name="f226" fmla="*/ f179 f60 1"/>
                <a:gd name="f227" fmla="*/ f180 f59 1"/>
                <a:gd name="f228" fmla="*/ f181 f60 1"/>
                <a:gd name="f229" fmla="*/ f182 f59 1"/>
                <a:gd name="f230" fmla="*/ f183 f60 1"/>
                <a:gd name="f231" fmla="*/ f184 f59 1"/>
                <a:gd name="f232" fmla="*/ f185 f59 1"/>
                <a:gd name="f233" fmla="*/ f186 f60 1"/>
                <a:gd name="f234" fmla="*/ f187 f59 1"/>
                <a:gd name="f235" fmla="*/ f188 f60 1"/>
                <a:gd name="f236" fmla="*/ f189 f59 1"/>
                <a:gd name="f237" fmla="*/ f190 f60 1"/>
                <a:gd name="f238" fmla="*/ f191 f59 1"/>
                <a:gd name="f239" fmla="*/ f192 f60 1"/>
                <a:gd name="f240" fmla="*/ f193 f59 1"/>
                <a:gd name="f241" fmla="*/ f194 f60 1"/>
                <a:gd name="f242" fmla="*/ f195 f59 1"/>
                <a:gd name="f243" fmla="*/ f196 f60 1"/>
                <a:gd name="f244" fmla="*/ f197 f59 1"/>
                <a:gd name="f245" fmla="*/ f198 f59 1"/>
                <a:gd name="f246" fmla="*/ f199 f60 1"/>
                <a:gd name="f247" fmla="*/ f200 f59 1"/>
                <a:gd name="f248" fmla="*/ f201 f60 1"/>
                <a:gd name="f249" fmla="*/ f202 f59 1"/>
                <a:gd name="f250" fmla="*/ f203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3">
                  <a:pos x="f208" y="f209"/>
                </a:cxn>
                <a:cxn ang="f113">
                  <a:pos x="f210" y="f209"/>
                </a:cxn>
                <a:cxn ang="f113">
                  <a:pos x="f211" y="f212"/>
                </a:cxn>
                <a:cxn ang="f113">
                  <a:pos x="f213" y="f214"/>
                </a:cxn>
                <a:cxn ang="f113">
                  <a:pos x="f208" y="f215"/>
                </a:cxn>
                <a:cxn ang="f113">
                  <a:pos x="f216" y="f217"/>
                </a:cxn>
                <a:cxn ang="f113">
                  <a:pos x="f218" y="f219"/>
                </a:cxn>
                <a:cxn ang="f113">
                  <a:pos x="f220" y="f219"/>
                </a:cxn>
                <a:cxn ang="f113">
                  <a:pos x="f221" y="f222"/>
                </a:cxn>
                <a:cxn ang="f113">
                  <a:pos x="f223" y="f224"/>
                </a:cxn>
                <a:cxn ang="f113">
                  <a:pos x="f225" y="f226"/>
                </a:cxn>
                <a:cxn ang="f113">
                  <a:pos x="f227" y="f228"/>
                </a:cxn>
                <a:cxn ang="f113">
                  <a:pos x="f229" y="f230"/>
                </a:cxn>
                <a:cxn ang="f113">
                  <a:pos x="f231" y="f228"/>
                </a:cxn>
                <a:cxn ang="f113">
                  <a:pos x="f232" y="f233"/>
                </a:cxn>
                <a:cxn ang="f113">
                  <a:pos x="f234" y="f235"/>
                </a:cxn>
                <a:cxn ang="f113">
                  <a:pos x="f236" y="f237"/>
                </a:cxn>
                <a:cxn ang="f113">
                  <a:pos x="f238" y="f239"/>
                </a:cxn>
                <a:cxn ang="f113">
                  <a:pos x="f240" y="f241"/>
                </a:cxn>
                <a:cxn ang="f113">
                  <a:pos x="f242" y="f243"/>
                </a:cxn>
                <a:cxn ang="f113">
                  <a:pos x="f244" y="f243"/>
                </a:cxn>
                <a:cxn ang="f113">
                  <a:pos x="f245" y="f246"/>
                </a:cxn>
                <a:cxn ang="f113">
                  <a:pos x="f247" y="f209"/>
                </a:cxn>
                <a:cxn ang="f113">
                  <a:pos x="f225" y="f248"/>
                </a:cxn>
                <a:cxn ang="f113">
                  <a:pos x="f249" y="f250"/>
                </a:cxn>
                <a:cxn ang="f113">
                  <a:pos x="f208" y="f209"/>
                </a:cxn>
              </a:cxnLst>
              <a:rect l="f204" t="f207" r="f205" b="f206"/>
              <a:pathLst>
                <a:path w="70" h="68">
                  <a:moveTo>
                    <a:pt x="f8" y="f9"/>
                  </a:moveTo>
                  <a:cubicBezTo>
                    <a:pt x="f8" y="f9"/>
                    <a:pt x="f8" y="f9"/>
                    <a:pt x="f10" y="f9"/>
                  </a:cubicBezTo>
                  <a:cubicBezTo>
                    <a:pt x="f11" y="f7"/>
                    <a:pt x="f12" y="f7"/>
                    <a:pt x="f13" y="f14"/>
                  </a:cubicBezTo>
                  <a:cubicBezTo>
                    <a:pt x="f5" y="f15"/>
                    <a:pt x="f5" y="f16"/>
                    <a:pt x="f17" y="f18"/>
                  </a:cubicBezTo>
                  <a:cubicBezTo>
                    <a:pt x="f19" y="f20"/>
                    <a:pt x="f21" y="f22"/>
                    <a:pt x="f8" y="f23"/>
                  </a:cubicBezTo>
                  <a:cubicBezTo>
                    <a:pt x="f24" y="f18"/>
                    <a:pt x="f25" y="f26"/>
                    <a:pt x="f27" y="f28"/>
                  </a:cubicBezTo>
                  <a:cubicBezTo>
                    <a:pt x="f20" y="f29"/>
                    <a:pt x="f23" y="f30"/>
                    <a:pt x="f29" y="f31"/>
                  </a:cubicBezTo>
                  <a:cubicBezTo>
                    <a:pt x="f31" y="f31"/>
                    <a:pt x="f32" y="f33"/>
                    <a:pt x="f34" y="f31"/>
                  </a:cubicBezTo>
                  <a:cubicBezTo>
                    <a:pt x="f35" y="f16"/>
                    <a:pt x="f22" y="f32"/>
                    <a:pt x="f20" y="f34"/>
                  </a:cubicBezTo>
                  <a:cubicBezTo>
                    <a:pt x="f36" y="f22"/>
                    <a:pt x="f37" y="f38"/>
                    <a:pt x="f35" y="f24"/>
                  </a:cubicBezTo>
                  <a:cubicBezTo>
                    <a:pt x="f23" y="f10"/>
                    <a:pt x="f33" y="f8"/>
                    <a:pt x="f30" y="f38"/>
                  </a:cubicBezTo>
                  <a:cubicBezTo>
                    <a:pt x="f39" y="f24"/>
                    <a:pt x="f29" y="f10"/>
                    <a:pt x="f33" y="f40"/>
                  </a:cubicBezTo>
                  <a:cubicBezTo>
                    <a:pt x="f16" y="f41"/>
                    <a:pt x="f32" y="f10"/>
                    <a:pt x="f23" y="f10"/>
                  </a:cubicBezTo>
                  <a:cubicBezTo>
                    <a:pt x="f18" y="f8"/>
                    <a:pt x="f35" y="f10"/>
                    <a:pt x="f22" y="f40"/>
                  </a:cubicBezTo>
                  <a:cubicBezTo>
                    <a:pt x="f36" y="f21"/>
                    <a:pt x="f27" y="f19"/>
                    <a:pt x="f42" y="f13"/>
                  </a:cubicBezTo>
                  <a:cubicBezTo>
                    <a:pt x="f20" y="f43"/>
                    <a:pt x="f35" y="f5"/>
                    <a:pt x="f44" y="f5"/>
                  </a:cubicBezTo>
                  <a:cubicBezTo>
                    <a:pt x="f44" y="f13"/>
                    <a:pt x="f16" y="f12"/>
                    <a:pt x="f39" y="f45"/>
                  </a:cubicBezTo>
                  <a:cubicBezTo>
                    <a:pt x="f46" y="f45"/>
                    <a:pt x="f15" y="f19"/>
                    <a:pt x="f47" y="f19"/>
                  </a:cubicBezTo>
                  <a:cubicBezTo>
                    <a:pt x="f9" y="f19"/>
                    <a:pt x="f48" y="f45"/>
                    <a:pt x="f49" y="f50"/>
                  </a:cubicBezTo>
                  <a:cubicBezTo>
                    <a:pt x="f51" y="f40"/>
                    <a:pt x="f51" y="f38"/>
                    <a:pt x="f9" y="f35"/>
                  </a:cubicBezTo>
                  <a:cubicBezTo>
                    <a:pt x="f47" y="f35"/>
                    <a:pt x="f52" y="f35"/>
                    <a:pt x="f46" y="f35"/>
                  </a:cubicBezTo>
                  <a:cubicBezTo>
                    <a:pt x="f47" y="f18"/>
                    <a:pt x="f53" y="f26"/>
                    <a:pt x="f7" y="f54"/>
                  </a:cubicBezTo>
                  <a:cubicBezTo>
                    <a:pt x="f6" y="f55"/>
                    <a:pt x="f56" y="f15"/>
                    <a:pt x="f53" y="f9"/>
                  </a:cubicBezTo>
                  <a:cubicBezTo>
                    <a:pt x="f14" y="f52"/>
                    <a:pt x="f47" y="f46"/>
                    <a:pt x="f30" y="f46"/>
                  </a:cubicBezTo>
                  <a:cubicBezTo>
                    <a:pt x="f33" y="f30"/>
                    <a:pt x="f32" y="f52"/>
                    <a:pt x="f18" y="f57"/>
                  </a:cubicBezTo>
                  <a:cubicBezTo>
                    <a:pt x="f36" y="f46"/>
                    <a:pt x="f25" y="f46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B825A7C-61E8-9EAF-2699-F126CA529242}"/>
                </a:ext>
              </a:extLst>
            </p:cNvPr>
            <p:cNvSpPr/>
            <p:nvPr/>
          </p:nvSpPr>
          <p:spPr>
            <a:xfrm>
              <a:off x="3174997" y="1001716"/>
              <a:ext cx="203197" cy="2365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4"/>
                <a:gd name="f7" fmla="val 62"/>
                <a:gd name="f8" fmla="val 40"/>
                <a:gd name="f9" fmla="val 15"/>
                <a:gd name="f10" fmla="val 45"/>
                <a:gd name="f11" fmla="val 13"/>
                <a:gd name="f12" fmla="val 48"/>
                <a:gd name="f13" fmla="val 14"/>
                <a:gd name="f14" fmla="val 51"/>
                <a:gd name="f15" fmla="val 17"/>
                <a:gd name="f16" fmla="val 21"/>
                <a:gd name="f17" fmla="val 27"/>
                <a:gd name="f18" fmla="val 52"/>
                <a:gd name="f19" fmla="val 31"/>
                <a:gd name="f20" fmla="val 49"/>
                <a:gd name="f21" fmla="val 36"/>
                <a:gd name="f22" fmla="val 46"/>
                <a:gd name="f23" fmla="val 35"/>
                <a:gd name="f24" fmla="val 43"/>
                <a:gd name="f25" fmla="val 41"/>
                <a:gd name="f26" fmla="val 42"/>
                <a:gd name="f27" fmla="val 39"/>
                <a:gd name="f28" fmla="val 37"/>
                <a:gd name="f29" fmla="val 50"/>
                <a:gd name="f30" fmla="val 30"/>
                <a:gd name="f31" fmla="val 28"/>
                <a:gd name="f32" fmla="val 47"/>
                <a:gd name="f33" fmla="val 26"/>
                <a:gd name="f34" fmla="val 53"/>
                <a:gd name="f35" fmla="val 23"/>
                <a:gd name="f36" fmla="val 56"/>
                <a:gd name="f37" fmla="val 19"/>
                <a:gd name="f38" fmla="val 58"/>
                <a:gd name="f39" fmla="val 57"/>
                <a:gd name="f40" fmla="val 59"/>
                <a:gd name="f41" fmla="val 12"/>
                <a:gd name="f42" fmla="val 60"/>
                <a:gd name="f43" fmla="val 9"/>
                <a:gd name="f44" fmla="val 5"/>
                <a:gd name="f45" fmla="val 3"/>
                <a:gd name="f46" fmla="val 1"/>
                <a:gd name="f47" fmla="val 2"/>
                <a:gd name="f48" fmla="val 7"/>
                <a:gd name="f49" fmla="val 8"/>
                <a:gd name="f50" fmla="val 38"/>
                <a:gd name="f51" fmla="val 6"/>
                <a:gd name="f52" fmla="val 34"/>
                <a:gd name="f53" fmla="val 20"/>
                <a:gd name="f54" fmla="val 18"/>
                <a:gd name="f55" fmla="val 10"/>
                <a:gd name="f56" fmla="val 4"/>
                <a:gd name="f57" fmla="val 11"/>
                <a:gd name="f58" fmla="val 16"/>
                <a:gd name="f59" fmla="val 29"/>
                <a:gd name="f60" fmla="val 24"/>
                <a:gd name="f61" fmla="val 25"/>
                <a:gd name="f62" fmla="val 33"/>
                <a:gd name="f63" fmla="val 32"/>
                <a:gd name="f64" fmla="+- 0 0 -90"/>
                <a:gd name="f65" fmla="*/ f3 1 54"/>
                <a:gd name="f66" fmla="*/ f4 1 62"/>
                <a:gd name="f67" fmla="val f5"/>
                <a:gd name="f68" fmla="val f6"/>
                <a:gd name="f69" fmla="val f7"/>
                <a:gd name="f70" fmla="*/ f64 f0 1"/>
                <a:gd name="f71" fmla="+- f69 0 f67"/>
                <a:gd name="f72" fmla="+- f68 0 f67"/>
                <a:gd name="f73" fmla="*/ f70 1 f2"/>
                <a:gd name="f74" fmla="*/ f72 1 54"/>
                <a:gd name="f75" fmla="*/ f71 1 62"/>
                <a:gd name="f76" fmla="*/ 40 f72 1"/>
                <a:gd name="f77" fmla="*/ 15 f71 1"/>
                <a:gd name="f78" fmla="*/ 51 f72 1"/>
                <a:gd name="f79" fmla="*/ 17 f71 1"/>
                <a:gd name="f80" fmla="*/ 52 f72 1"/>
                <a:gd name="f81" fmla="*/ 31 f71 1"/>
                <a:gd name="f82" fmla="*/ 35 f71 1"/>
                <a:gd name="f83" fmla="*/ 39 f72 1"/>
                <a:gd name="f84" fmla="*/ 48 f71 1"/>
                <a:gd name="f85" fmla="*/ 28 f72 1"/>
                <a:gd name="f86" fmla="*/ 45 f71 1"/>
                <a:gd name="f87" fmla="*/ 26 f72 1"/>
                <a:gd name="f88" fmla="*/ 52 f71 1"/>
                <a:gd name="f89" fmla="*/ 53 f71 1"/>
                <a:gd name="f90" fmla="*/ 15 f72 1"/>
                <a:gd name="f91" fmla="*/ 57 f71 1"/>
                <a:gd name="f92" fmla="*/ 14 f72 1"/>
                <a:gd name="f93" fmla="*/ 58 f71 1"/>
                <a:gd name="f94" fmla="*/ 12 f72 1"/>
                <a:gd name="f95" fmla="*/ 60 f71 1"/>
                <a:gd name="f96" fmla="*/ 3 f72 1"/>
                <a:gd name="f97" fmla="*/ 5 f72 1"/>
                <a:gd name="f98" fmla="*/ 9 f72 1"/>
                <a:gd name="f99" fmla="*/ 47 f71 1"/>
                <a:gd name="f100" fmla="*/ 8 f72 1"/>
                <a:gd name="f101" fmla="*/ 42 f71 1"/>
                <a:gd name="f102" fmla="*/ 30 f71 1"/>
                <a:gd name="f103" fmla="*/ 21 f71 1"/>
                <a:gd name="f104" fmla="*/ 19 f71 1"/>
                <a:gd name="f105" fmla="*/ 18 f71 1"/>
                <a:gd name="f106" fmla="*/ 10 f72 1"/>
                <a:gd name="f107" fmla="*/ 20 f71 1"/>
                <a:gd name="f108" fmla="*/ 2 f72 1"/>
                <a:gd name="f109" fmla="*/ 7 f71 1"/>
                <a:gd name="f110" fmla="*/ 0 f72 1"/>
                <a:gd name="f111" fmla="*/ 4 f71 1"/>
                <a:gd name="f112" fmla="*/ 5 f71 1"/>
                <a:gd name="f113" fmla="*/ 16 f72 1"/>
                <a:gd name="f114" fmla="*/ 10 f71 1"/>
                <a:gd name="f115" fmla="*/ 11 f71 1"/>
                <a:gd name="f116" fmla="*/ 19 f72 1"/>
                <a:gd name="f117" fmla="*/ 25 f71 1"/>
                <a:gd name="f118" fmla="*/ 31 f72 1"/>
                <a:gd name="f119" fmla="*/ 16 f71 1"/>
                <a:gd name="f120" fmla="*/ 36 f72 1"/>
                <a:gd name="f121" fmla="*/ 23 f72 1"/>
                <a:gd name="f122" fmla="*/ 32 f71 1"/>
                <a:gd name="f123" fmla="*/ 18 f72 1"/>
                <a:gd name="f124" fmla="*/ 34 f71 1"/>
                <a:gd name="f125" fmla="*/ 21 f72 1"/>
                <a:gd name="f126" fmla="*/ 29 f72 1"/>
                <a:gd name="f127" fmla="*/ 40 f71 1"/>
                <a:gd name="f128" fmla="*/ 27 f72 1"/>
                <a:gd name="f129" fmla="*/ 41 f71 1"/>
                <a:gd name="f130" fmla="+- f73 0 f1"/>
                <a:gd name="f131" fmla="*/ f76 1 54"/>
                <a:gd name="f132" fmla="*/ f77 1 62"/>
                <a:gd name="f133" fmla="*/ f78 1 54"/>
                <a:gd name="f134" fmla="*/ f79 1 62"/>
                <a:gd name="f135" fmla="*/ f80 1 54"/>
                <a:gd name="f136" fmla="*/ f81 1 62"/>
                <a:gd name="f137" fmla="*/ f82 1 62"/>
                <a:gd name="f138" fmla="*/ f83 1 54"/>
                <a:gd name="f139" fmla="*/ f84 1 62"/>
                <a:gd name="f140" fmla="*/ f85 1 54"/>
                <a:gd name="f141" fmla="*/ f86 1 62"/>
                <a:gd name="f142" fmla="*/ f87 1 54"/>
                <a:gd name="f143" fmla="*/ f88 1 62"/>
                <a:gd name="f144" fmla="*/ f89 1 62"/>
                <a:gd name="f145" fmla="*/ f90 1 54"/>
                <a:gd name="f146" fmla="*/ f91 1 62"/>
                <a:gd name="f147" fmla="*/ f92 1 54"/>
                <a:gd name="f148" fmla="*/ f93 1 62"/>
                <a:gd name="f149" fmla="*/ f94 1 54"/>
                <a:gd name="f150" fmla="*/ f95 1 62"/>
                <a:gd name="f151" fmla="*/ f96 1 54"/>
                <a:gd name="f152" fmla="*/ f97 1 54"/>
                <a:gd name="f153" fmla="*/ f98 1 54"/>
                <a:gd name="f154" fmla="*/ f99 1 62"/>
                <a:gd name="f155" fmla="*/ f100 1 54"/>
                <a:gd name="f156" fmla="*/ f101 1 62"/>
                <a:gd name="f157" fmla="*/ f102 1 62"/>
                <a:gd name="f158" fmla="*/ f103 1 62"/>
                <a:gd name="f159" fmla="*/ f104 1 62"/>
                <a:gd name="f160" fmla="*/ f105 1 62"/>
                <a:gd name="f161" fmla="*/ f106 1 54"/>
                <a:gd name="f162" fmla="*/ f107 1 62"/>
                <a:gd name="f163" fmla="*/ f108 1 54"/>
                <a:gd name="f164" fmla="*/ f109 1 62"/>
                <a:gd name="f165" fmla="*/ f110 1 54"/>
                <a:gd name="f166" fmla="*/ f111 1 62"/>
                <a:gd name="f167" fmla="*/ f112 1 62"/>
                <a:gd name="f168" fmla="*/ f113 1 54"/>
                <a:gd name="f169" fmla="*/ f114 1 62"/>
                <a:gd name="f170" fmla="*/ f115 1 62"/>
                <a:gd name="f171" fmla="*/ f116 1 54"/>
                <a:gd name="f172" fmla="*/ f117 1 62"/>
                <a:gd name="f173" fmla="*/ f118 1 54"/>
                <a:gd name="f174" fmla="*/ f119 1 62"/>
                <a:gd name="f175" fmla="*/ f120 1 54"/>
                <a:gd name="f176" fmla="*/ f121 1 54"/>
                <a:gd name="f177" fmla="*/ f122 1 62"/>
                <a:gd name="f178" fmla="*/ f123 1 54"/>
                <a:gd name="f179" fmla="*/ f124 1 62"/>
                <a:gd name="f180" fmla="*/ f125 1 54"/>
                <a:gd name="f181" fmla="*/ f126 1 54"/>
                <a:gd name="f182" fmla="*/ f127 1 62"/>
                <a:gd name="f183" fmla="*/ f128 1 54"/>
                <a:gd name="f184" fmla="*/ f129 1 62"/>
                <a:gd name="f185" fmla="*/ 0 1 f74"/>
                <a:gd name="f186" fmla="*/ f68 1 f74"/>
                <a:gd name="f187" fmla="*/ 0 1 f75"/>
                <a:gd name="f188" fmla="*/ f69 1 f75"/>
                <a:gd name="f189" fmla="*/ f131 1 f74"/>
                <a:gd name="f190" fmla="*/ f132 1 f75"/>
                <a:gd name="f191" fmla="*/ f133 1 f74"/>
                <a:gd name="f192" fmla="*/ f134 1 f75"/>
                <a:gd name="f193" fmla="*/ f135 1 f74"/>
                <a:gd name="f194" fmla="*/ f136 1 f75"/>
                <a:gd name="f195" fmla="*/ f137 1 f75"/>
                <a:gd name="f196" fmla="*/ f138 1 f74"/>
                <a:gd name="f197" fmla="*/ f139 1 f75"/>
                <a:gd name="f198" fmla="*/ f140 1 f74"/>
                <a:gd name="f199" fmla="*/ f141 1 f75"/>
                <a:gd name="f200" fmla="*/ f142 1 f74"/>
                <a:gd name="f201" fmla="*/ f143 1 f75"/>
                <a:gd name="f202" fmla="*/ f144 1 f75"/>
                <a:gd name="f203" fmla="*/ f145 1 f74"/>
                <a:gd name="f204" fmla="*/ f146 1 f75"/>
                <a:gd name="f205" fmla="*/ f147 1 f74"/>
                <a:gd name="f206" fmla="*/ f148 1 f75"/>
                <a:gd name="f207" fmla="*/ f149 1 f74"/>
                <a:gd name="f208" fmla="*/ f150 1 f75"/>
                <a:gd name="f209" fmla="*/ f151 1 f74"/>
                <a:gd name="f210" fmla="*/ f152 1 f74"/>
                <a:gd name="f211" fmla="*/ f153 1 f74"/>
                <a:gd name="f212" fmla="*/ f154 1 f75"/>
                <a:gd name="f213" fmla="*/ f155 1 f74"/>
                <a:gd name="f214" fmla="*/ f156 1 f75"/>
                <a:gd name="f215" fmla="*/ f157 1 f75"/>
                <a:gd name="f216" fmla="*/ f158 1 f75"/>
                <a:gd name="f217" fmla="*/ f159 1 f75"/>
                <a:gd name="f218" fmla="*/ f160 1 f75"/>
                <a:gd name="f219" fmla="*/ f161 1 f74"/>
                <a:gd name="f220" fmla="*/ f162 1 f75"/>
                <a:gd name="f221" fmla="*/ f163 1 f74"/>
                <a:gd name="f222" fmla="*/ f164 1 f75"/>
                <a:gd name="f223" fmla="*/ f165 1 f74"/>
                <a:gd name="f224" fmla="*/ f166 1 f75"/>
                <a:gd name="f225" fmla="*/ f167 1 f75"/>
                <a:gd name="f226" fmla="*/ f168 1 f74"/>
                <a:gd name="f227" fmla="*/ f169 1 f75"/>
                <a:gd name="f228" fmla="*/ f170 1 f75"/>
                <a:gd name="f229" fmla="*/ f171 1 f74"/>
                <a:gd name="f230" fmla="*/ f172 1 f75"/>
                <a:gd name="f231" fmla="*/ f173 1 f74"/>
                <a:gd name="f232" fmla="*/ f174 1 f75"/>
                <a:gd name="f233" fmla="*/ f175 1 f74"/>
                <a:gd name="f234" fmla="*/ f176 1 f74"/>
                <a:gd name="f235" fmla="*/ f177 1 f75"/>
                <a:gd name="f236" fmla="*/ f178 1 f74"/>
                <a:gd name="f237" fmla="*/ f179 1 f75"/>
                <a:gd name="f238" fmla="*/ f180 1 f74"/>
                <a:gd name="f239" fmla="*/ f181 1 f74"/>
                <a:gd name="f240" fmla="*/ f182 1 f75"/>
                <a:gd name="f241" fmla="*/ f183 1 f74"/>
                <a:gd name="f242" fmla="*/ f184 1 f75"/>
                <a:gd name="f243" fmla="*/ f185 f65 1"/>
                <a:gd name="f244" fmla="*/ f186 f65 1"/>
                <a:gd name="f245" fmla="*/ f188 f66 1"/>
                <a:gd name="f246" fmla="*/ f187 f66 1"/>
                <a:gd name="f247" fmla="*/ f189 f65 1"/>
                <a:gd name="f248" fmla="*/ f190 f66 1"/>
                <a:gd name="f249" fmla="*/ f191 f65 1"/>
                <a:gd name="f250" fmla="*/ f192 f66 1"/>
                <a:gd name="f251" fmla="*/ f193 f65 1"/>
                <a:gd name="f252" fmla="*/ f194 f66 1"/>
                <a:gd name="f253" fmla="*/ f195 f66 1"/>
                <a:gd name="f254" fmla="*/ f196 f65 1"/>
                <a:gd name="f255" fmla="*/ f197 f66 1"/>
                <a:gd name="f256" fmla="*/ f198 f65 1"/>
                <a:gd name="f257" fmla="*/ f199 f66 1"/>
                <a:gd name="f258" fmla="*/ f200 f65 1"/>
                <a:gd name="f259" fmla="*/ f201 f66 1"/>
                <a:gd name="f260" fmla="*/ f202 f66 1"/>
                <a:gd name="f261" fmla="*/ f203 f65 1"/>
                <a:gd name="f262" fmla="*/ f204 f66 1"/>
                <a:gd name="f263" fmla="*/ f205 f65 1"/>
                <a:gd name="f264" fmla="*/ f206 f66 1"/>
                <a:gd name="f265" fmla="*/ f207 f65 1"/>
                <a:gd name="f266" fmla="*/ f208 f66 1"/>
                <a:gd name="f267" fmla="*/ f209 f65 1"/>
                <a:gd name="f268" fmla="*/ f210 f65 1"/>
                <a:gd name="f269" fmla="*/ f211 f65 1"/>
                <a:gd name="f270" fmla="*/ f212 f66 1"/>
                <a:gd name="f271" fmla="*/ f213 f65 1"/>
                <a:gd name="f272" fmla="*/ f214 f66 1"/>
                <a:gd name="f273" fmla="*/ f215 f66 1"/>
                <a:gd name="f274" fmla="*/ f216 f66 1"/>
                <a:gd name="f275" fmla="*/ f217 f66 1"/>
                <a:gd name="f276" fmla="*/ f218 f66 1"/>
                <a:gd name="f277" fmla="*/ f219 f65 1"/>
                <a:gd name="f278" fmla="*/ f220 f66 1"/>
                <a:gd name="f279" fmla="*/ f221 f65 1"/>
                <a:gd name="f280" fmla="*/ f222 f66 1"/>
                <a:gd name="f281" fmla="*/ f223 f65 1"/>
                <a:gd name="f282" fmla="*/ f224 f66 1"/>
                <a:gd name="f283" fmla="*/ f225 f66 1"/>
                <a:gd name="f284" fmla="*/ f226 f65 1"/>
                <a:gd name="f285" fmla="*/ f227 f66 1"/>
                <a:gd name="f286" fmla="*/ f228 f66 1"/>
                <a:gd name="f287" fmla="*/ f229 f65 1"/>
                <a:gd name="f288" fmla="*/ f230 f66 1"/>
                <a:gd name="f289" fmla="*/ f231 f65 1"/>
                <a:gd name="f290" fmla="*/ f232 f66 1"/>
                <a:gd name="f291" fmla="*/ f233 f65 1"/>
                <a:gd name="f292" fmla="*/ f234 f65 1"/>
                <a:gd name="f293" fmla="*/ f235 f66 1"/>
                <a:gd name="f294" fmla="*/ f236 f65 1"/>
                <a:gd name="f295" fmla="*/ f237 f66 1"/>
                <a:gd name="f296" fmla="*/ f238 f65 1"/>
                <a:gd name="f297" fmla="*/ f239 f65 1"/>
                <a:gd name="f298" fmla="*/ f240 f66 1"/>
                <a:gd name="f299" fmla="*/ f241 f65 1"/>
                <a:gd name="f300" fmla="*/ f242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0">
                  <a:pos x="f247" y="f248"/>
                </a:cxn>
                <a:cxn ang="f130">
                  <a:pos x="f249" y="f250"/>
                </a:cxn>
                <a:cxn ang="f130">
                  <a:pos x="f251" y="f252"/>
                </a:cxn>
                <a:cxn ang="f130">
                  <a:pos x="f247" y="f253"/>
                </a:cxn>
                <a:cxn ang="f130">
                  <a:pos x="f254" y="f255"/>
                </a:cxn>
                <a:cxn ang="f130">
                  <a:pos x="f256" y="f257"/>
                </a:cxn>
                <a:cxn ang="f130">
                  <a:pos x="f258" y="f259"/>
                </a:cxn>
                <a:cxn ang="f130">
                  <a:pos x="f258" y="f260"/>
                </a:cxn>
                <a:cxn ang="f130">
                  <a:pos x="f261" y="f262"/>
                </a:cxn>
                <a:cxn ang="f130">
                  <a:pos x="f263" y="f264"/>
                </a:cxn>
                <a:cxn ang="f130">
                  <a:pos x="f265" y="f266"/>
                </a:cxn>
                <a:cxn ang="f130">
                  <a:pos x="f267" y="f264"/>
                </a:cxn>
                <a:cxn ang="f130">
                  <a:pos x="f268" y="f255"/>
                </a:cxn>
                <a:cxn ang="f130">
                  <a:pos x="f269" y="f270"/>
                </a:cxn>
                <a:cxn ang="f130">
                  <a:pos x="f271" y="f272"/>
                </a:cxn>
                <a:cxn ang="f130">
                  <a:pos x="f268" y="f273"/>
                </a:cxn>
                <a:cxn ang="f130">
                  <a:pos x="f263" y="f274"/>
                </a:cxn>
                <a:cxn ang="f130">
                  <a:pos x="f263" y="f275"/>
                </a:cxn>
                <a:cxn ang="f130">
                  <a:pos x="f263" y="f276"/>
                </a:cxn>
                <a:cxn ang="f130">
                  <a:pos x="f277" y="f278"/>
                </a:cxn>
                <a:cxn ang="f130">
                  <a:pos x="f279" y="f280"/>
                </a:cxn>
                <a:cxn ang="f130">
                  <a:pos x="f281" y="f280"/>
                </a:cxn>
                <a:cxn ang="f130">
                  <a:pos x="f279" y="f282"/>
                </a:cxn>
                <a:cxn ang="f130">
                  <a:pos x="f279" y="f282"/>
                </a:cxn>
                <a:cxn ang="f130">
                  <a:pos x="f261" y="f283"/>
                </a:cxn>
                <a:cxn ang="f130">
                  <a:pos x="f261" y="f283"/>
                </a:cxn>
                <a:cxn ang="f130">
                  <a:pos x="f284" y="f285"/>
                </a:cxn>
                <a:cxn ang="f130">
                  <a:pos x="f258" y="f286"/>
                </a:cxn>
                <a:cxn ang="f130">
                  <a:pos x="f256" y="f274"/>
                </a:cxn>
                <a:cxn ang="f130">
                  <a:pos x="f287" y="f288"/>
                </a:cxn>
                <a:cxn ang="f130">
                  <a:pos x="f289" y="f290"/>
                </a:cxn>
                <a:cxn ang="f130">
                  <a:pos x="f291" y="f275"/>
                </a:cxn>
                <a:cxn ang="f130">
                  <a:pos x="f254" y="f290"/>
                </a:cxn>
                <a:cxn ang="f130">
                  <a:pos x="f247" y="f248"/>
                </a:cxn>
                <a:cxn ang="f130">
                  <a:pos x="f292" y="f293"/>
                </a:cxn>
                <a:cxn ang="f130">
                  <a:pos x="f294" y="f293"/>
                </a:cxn>
                <a:cxn ang="f130">
                  <a:pos x="f265" y="f295"/>
                </a:cxn>
                <a:cxn ang="f130">
                  <a:pos x="f296" y="f253"/>
                </a:cxn>
                <a:cxn ang="f130">
                  <a:pos x="f297" y="f298"/>
                </a:cxn>
                <a:cxn ang="f130">
                  <a:pos x="f299" y="f300"/>
                </a:cxn>
                <a:cxn ang="f130">
                  <a:pos x="f297" y="f253"/>
                </a:cxn>
                <a:cxn ang="f130">
                  <a:pos x="f292" y="f293"/>
                </a:cxn>
              </a:cxnLst>
              <a:rect l="f243" t="f246" r="f244" b="f245"/>
              <a:pathLst>
                <a:path w="54" h="62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6" y="f16"/>
                    <a:pt x="f6" y="f17"/>
                    <a:pt x="f18" y="f19"/>
                  </a:cubicBezTo>
                  <a:cubicBezTo>
                    <a:pt x="f20" y="f21"/>
                    <a:pt x="f22" y="f21"/>
                    <a:pt x="f8" y="f23"/>
                  </a:cubicBezTo>
                  <a:cubicBezTo>
                    <a:pt x="f24" y="f25"/>
                    <a:pt x="f26" y="f22"/>
                    <a:pt x="f27" y="f12"/>
                  </a:cubicBezTo>
                  <a:cubicBezTo>
                    <a:pt x="f28" y="f29"/>
                    <a:pt x="f30" y="f12"/>
                    <a:pt x="f31" y="f10"/>
                  </a:cubicBezTo>
                  <a:cubicBezTo>
                    <a:pt x="f17" y="f32"/>
                    <a:pt x="f17" y="f20"/>
                    <a:pt x="f33" y="f18"/>
                  </a:cubicBezTo>
                  <a:cubicBezTo>
                    <a:pt x="f33" y="f18"/>
                    <a:pt x="f33" y="f18"/>
                    <a:pt x="f33" y="f34"/>
                  </a:cubicBezTo>
                  <a:cubicBezTo>
                    <a:pt x="f35" y="f36"/>
                    <a:pt x="f37" y="f38"/>
                    <a:pt x="f9" y="f39"/>
                  </a:cubicBezTo>
                  <a:cubicBezTo>
                    <a:pt x="f9" y="f39"/>
                    <a:pt x="f13" y="f39"/>
                    <a:pt x="f13" y="f38"/>
                  </a:cubicBezTo>
                  <a:cubicBezTo>
                    <a:pt x="f11" y="f38"/>
                    <a:pt x="f11" y="f40"/>
                    <a:pt x="f41" y="f42"/>
                  </a:cubicBezTo>
                  <a:cubicBezTo>
                    <a:pt x="f43" y="f7"/>
                    <a:pt x="f44" y="f7"/>
                    <a:pt x="f45" y="f38"/>
                  </a:cubicBezTo>
                  <a:cubicBezTo>
                    <a:pt x="f46" y="f6"/>
                    <a:pt x="f47" y="f29"/>
                    <a:pt x="f44" y="f12"/>
                  </a:cubicBezTo>
                  <a:cubicBezTo>
                    <a:pt x="f48" y="f32"/>
                    <a:pt x="f43" y="f32"/>
                    <a:pt x="f43" y="f32"/>
                  </a:cubicBezTo>
                  <a:cubicBezTo>
                    <a:pt x="f43" y="f10"/>
                    <a:pt x="f43" y="f24"/>
                    <a:pt x="f49" y="f26"/>
                  </a:cubicBezTo>
                  <a:cubicBezTo>
                    <a:pt x="f48" y="f50"/>
                    <a:pt x="f51" y="f52"/>
                    <a:pt x="f44" y="f30"/>
                  </a:cubicBezTo>
                  <a:cubicBezTo>
                    <a:pt x="f49" y="f31"/>
                    <a:pt x="f51" y="f37"/>
                    <a:pt x="f13" y="f16"/>
                  </a:cubicBezTo>
                  <a:cubicBezTo>
                    <a:pt x="f13" y="f53"/>
                    <a:pt x="f13" y="f53"/>
                    <a:pt x="f13" y="f37"/>
                  </a:cubicBezTo>
                  <a:cubicBezTo>
                    <a:pt x="f13" y="f37"/>
                    <a:pt x="f13" y="f37"/>
                    <a:pt x="f13" y="f54"/>
                  </a:cubicBezTo>
                  <a:cubicBezTo>
                    <a:pt x="f41" y="f37"/>
                    <a:pt x="f55" y="f53"/>
                    <a:pt x="f55" y="f53"/>
                  </a:cubicBezTo>
                  <a:cubicBezTo>
                    <a:pt x="f48" y="f9"/>
                    <a:pt x="f56" y="f57"/>
                    <a:pt x="f47" y="f48"/>
                  </a:cubicBezTo>
                  <a:cubicBezTo>
                    <a:pt x="f46" y="f48"/>
                    <a:pt x="f46" y="f48"/>
                    <a:pt x="f5" y="f48"/>
                  </a:cubicBezTo>
                  <a:cubicBezTo>
                    <a:pt x="f46" y="f51"/>
                    <a:pt x="f47" y="f44"/>
                    <a:pt x="f47" y="f56"/>
                  </a:cubicBezTo>
                  <a:cubicBezTo>
                    <a:pt x="f47" y="f56"/>
                    <a:pt x="f47" y="f56"/>
                    <a:pt x="f47" y="f56"/>
                  </a:cubicBezTo>
                  <a:cubicBezTo>
                    <a:pt x="f49" y="f5"/>
                    <a:pt x="f43" y="f5"/>
                    <a:pt x="f9" y="f44"/>
                  </a:cubicBezTo>
                  <a:cubicBezTo>
                    <a:pt x="f9" y="f44"/>
                    <a:pt x="f9" y="f44"/>
                    <a:pt x="f9" y="f44"/>
                  </a:cubicBezTo>
                  <a:cubicBezTo>
                    <a:pt x="f9" y="f51"/>
                    <a:pt x="f58" y="f49"/>
                    <a:pt x="f58" y="f55"/>
                  </a:cubicBezTo>
                  <a:cubicBezTo>
                    <a:pt x="f37" y="f43"/>
                    <a:pt x="f35" y="f49"/>
                    <a:pt x="f33" y="f57"/>
                  </a:cubicBezTo>
                  <a:cubicBezTo>
                    <a:pt x="f31" y="f13"/>
                    <a:pt x="f59" y="f15"/>
                    <a:pt x="f31" y="f16"/>
                  </a:cubicBezTo>
                  <a:cubicBezTo>
                    <a:pt x="f33" y="f60"/>
                    <a:pt x="f35" y="f33"/>
                    <a:pt x="f37" y="f61"/>
                  </a:cubicBezTo>
                  <a:cubicBezTo>
                    <a:pt x="f60" y="f59"/>
                    <a:pt x="f59" y="f61"/>
                    <a:pt x="f19" y="f58"/>
                  </a:cubicBezTo>
                  <a:cubicBezTo>
                    <a:pt x="f62" y="f15"/>
                    <a:pt x="f52" y="f54"/>
                    <a:pt x="f21" y="f37"/>
                  </a:cubicBezTo>
                  <a:cubicBezTo>
                    <a:pt x="f28" y="f54"/>
                    <a:pt x="f50" y="f15"/>
                    <a:pt x="f27" y="f58"/>
                  </a:cubicBezTo>
                  <a:cubicBezTo>
                    <a:pt x="f27" y="f58"/>
                    <a:pt x="f27" y="f58"/>
                    <a:pt x="f8" y="f9"/>
                  </a:cubicBezTo>
                  <a:close/>
                  <a:moveTo>
                    <a:pt x="f35" y="f63"/>
                  </a:moveTo>
                  <a:cubicBezTo>
                    <a:pt x="f16" y="f63"/>
                    <a:pt x="f37" y="f63"/>
                    <a:pt x="f54" y="f63"/>
                  </a:cubicBezTo>
                  <a:cubicBezTo>
                    <a:pt x="f58" y="f62"/>
                    <a:pt x="f13" y="f52"/>
                    <a:pt x="f41" y="f52"/>
                  </a:cubicBezTo>
                  <a:cubicBezTo>
                    <a:pt x="f58" y="f52"/>
                    <a:pt x="f37" y="f52"/>
                    <a:pt x="f16" y="f23"/>
                  </a:cubicBezTo>
                  <a:cubicBezTo>
                    <a:pt x="f60" y="f21"/>
                    <a:pt x="f33" y="f50"/>
                    <a:pt x="f59" y="f8"/>
                  </a:cubicBezTo>
                  <a:cubicBezTo>
                    <a:pt x="f31" y="f8"/>
                    <a:pt x="f31" y="f25"/>
                    <a:pt x="f17" y="f25"/>
                  </a:cubicBezTo>
                  <a:cubicBezTo>
                    <a:pt x="f31" y="f27"/>
                    <a:pt x="f31" y="f28"/>
                    <a:pt x="f59" y="f23"/>
                  </a:cubicBezTo>
                  <a:cubicBezTo>
                    <a:pt x="f17" y="f52"/>
                    <a:pt x="f61" y="f63"/>
                    <a:pt x="f35" y="f63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E83A6FF-C0EC-AB0D-C92C-C9C4BEAFE600}"/>
                </a:ext>
              </a:extLst>
            </p:cNvPr>
            <p:cNvSpPr/>
            <p:nvPr/>
          </p:nvSpPr>
          <p:spPr>
            <a:xfrm>
              <a:off x="6407155" y="444498"/>
              <a:ext cx="161921" cy="2047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"/>
                <a:gd name="f7" fmla="val 54"/>
                <a:gd name="f8" fmla="val 27"/>
                <a:gd name="f9" fmla="val 29"/>
                <a:gd name="f10" fmla="val 4"/>
                <a:gd name="f11" fmla="val 31"/>
                <a:gd name="f12" fmla="val 8"/>
                <a:gd name="f13" fmla="val 33"/>
                <a:gd name="f14" fmla="val 12"/>
                <a:gd name="f15" fmla="val 11"/>
                <a:gd name="f16" fmla="val 35"/>
                <a:gd name="f17" fmla="val 34"/>
                <a:gd name="f18" fmla="val 14"/>
                <a:gd name="f19" fmla="val 17"/>
                <a:gd name="f20" fmla="val 19"/>
                <a:gd name="f21" fmla="val 32"/>
                <a:gd name="f22" fmla="val 21"/>
                <a:gd name="f23" fmla="val 22"/>
                <a:gd name="f24" fmla="val 23"/>
                <a:gd name="f25" fmla="val 24"/>
                <a:gd name="f26" fmla="val 28"/>
                <a:gd name="f27" fmla="val 25"/>
                <a:gd name="f28" fmla="val 36"/>
                <a:gd name="f29" fmla="val 20"/>
                <a:gd name="f30" fmla="val 40"/>
                <a:gd name="f31" fmla="val 41"/>
                <a:gd name="f32" fmla="val 18"/>
                <a:gd name="f33" fmla="val 26"/>
                <a:gd name="f34" fmla="val 39"/>
                <a:gd name="f35" fmla="val 30"/>
                <a:gd name="f36" fmla="val 38"/>
                <a:gd name="f37" fmla="val 37"/>
                <a:gd name="f38" fmla="val 42"/>
                <a:gd name="f39" fmla="val 49"/>
                <a:gd name="f40" fmla="val 10"/>
                <a:gd name="f41" fmla="val 53"/>
                <a:gd name="f42" fmla="val 52"/>
                <a:gd name="f43" fmla="val 51"/>
                <a:gd name="f44" fmla="val 48"/>
                <a:gd name="f45" fmla="val 16"/>
                <a:gd name="f46" fmla="val 46"/>
                <a:gd name="f47" fmla="val 45"/>
                <a:gd name="f48" fmla="val 9"/>
                <a:gd name="f49" fmla="val 5"/>
                <a:gd name="f50" fmla="val 7"/>
                <a:gd name="f51" fmla="val 6"/>
                <a:gd name="f52" fmla="val 13"/>
                <a:gd name="f53" fmla="val 15"/>
                <a:gd name="f54" fmla="val 3"/>
                <a:gd name="f55" fmla="+- 0 0 -90"/>
                <a:gd name="f56" fmla="*/ f3 1 43"/>
                <a:gd name="f57" fmla="*/ f4 1 54"/>
                <a:gd name="f58" fmla="val f5"/>
                <a:gd name="f59" fmla="val f6"/>
                <a:gd name="f60" fmla="val f7"/>
                <a:gd name="f61" fmla="*/ f55 f0 1"/>
                <a:gd name="f62" fmla="+- f60 0 f58"/>
                <a:gd name="f63" fmla="+- f59 0 f58"/>
                <a:gd name="f64" fmla="*/ f61 1 f2"/>
                <a:gd name="f65" fmla="*/ f63 1 43"/>
                <a:gd name="f66" fmla="*/ f62 1 54"/>
                <a:gd name="f67" fmla="*/ 27 f63 1"/>
                <a:gd name="f68" fmla="*/ 0 f62 1"/>
                <a:gd name="f69" fmla="*/ 33 f63 1"/>
                <a:gd name="f70" fmla="*/ 12 f62 1"/>
                <a:gd name="f71" fmla="*/ 35 f63 1"/>
                <a:gd name="f72" fmla="*/ 11 f62 1"/>
                <a:gd name="f73" fmla="*/ 34 f63 1"/>
                <a:gd name="f74" fmla="*/ 19 f62 1"/>
                <a:gd name="f75" fmla="*/ 23 f62 1"/>
                <a:gd name="f76" fmla="*/ 28 f63 1"/>
                <a:gd name="f77" fmla="*/ 25 f62 1"/>
                <a:gd name="f78" fmla="*/ 40 f63 1"/>
                <a:gd name="f79" fmla="*/ 17 f62 1"/>
                <a:gd name="f80" fmla="*/ 41 f63 1"/>
                <a:gd name="f81" fmla="*/ 18 f62 1"/>
                <a:gd name="f82" fmla="*/ 39 f63 1"/>
                <a:gd name="f83" fmla="*/ 30 f62 1"/>
                <a:gd name="f84" fmla="*/ 43 f63 1"/>
                <a:gd name="f85" fmla="*/ 32 f62 1"/>
                <a:gd name="f86" fmla="*/ 32 f63 1"/>
                <a:gd name="f87" fmla="*/ 36 f62 1"/>
                <a:gd name="f88" fmla="*/ 37 f62 1"/>
                <a:gd name="f89" fmla="*/ 36 f63 1"/>
                <a:gd name="f90" fmla="*/ 41 f62 1"/>
                <a:gd name="f91" fmla="*/ 25 f63 1"/>
                <a:gd name="f92" fmla="*/ 43 f62 1"/>
                <a:gd name="f93" fmla="*/ 19 f63 1"/>
                <a:gd name="f94" fmla="*/ 33 f62 1"/>
                <a:gd name="f95" fmla="*/ 10 f63 1"/>
                <a:gd name="f96" fmla="*/ 54 f62 1"/>
                <a:gd name="f97" fmla="*/ 11 f63 1"/>
                <a:gd name="f98" fmla="*/ 51 f62 1"/>
                <a:gd name="f99" fmla="*/ 18 f63 1"/>
                <a:gd name="f100" fmla="*/ 42 f62 1"/>
                <a:gd name="f101" fmla="*/ 5 f63 1"/>
                <a:gd name="f102" fmla="*/ 9 f63 1"/>
                <a:gd name="f103" fmla="*/ 35 f62 1"/>
                <a:gd name="f104" fmla="*/ 0 f63 1"/>
                <a:gd name="f105" fmla="*/ 6 f63 1"/>
                <a:gd name="f106" fmla="*/ 15 f63 1"/>
                <a:gd name="f107" fmla="*/ 15 f62 1"/>
                <a:gd name="f108" fmla="*/ 20 f63 1"/>
                <a:gd name="f109" fmla="*/ 7 f62 1"/>
                <a:gd name="f110" fmla="+- f64 0 f1"/>
                <a:gd name="f111" fmla="*/ f67 1 43"/>
                <a:gd name="f112" fmla="*/ f68 1 54"/>
                <a:gd name="f113" fmla="*/ f69 1 43"/>
                <a:gd name="f114" fmla="*/ f70 1 54"/>
                <a:gd name="f115" fmla="*/ f71 1 43"/>
                <a:gd name="f116" fmla="*/ f72 1 54"/>
                <a:gd name="f117" fmla="*/ f73 1 43"/>
                <a:gd name="f118" fmla="*/ f74 1 54"/>
                <a:gd name="f119" fmla="*/ f75 1 54"/>
                <a:gd name="f120" fmla="*/ f76 1 43"/>
                <a:gd name="f121" fmla="*/ f77 1 54"/>
                <a:gd name="f122" fmla="*/ f78 1 43"/>
                <a:gd name="f123" fmla="*/ f79 1 54"/>
                <a:gd name="f124" fmla="*/ f80 1 43"/>
                <a:gd name="f125" fmla="*/ f81 1 54"/>
                <a:gd name="f126" fmla="*/ f82 1 43"/>
                <a:gd name="f127" fmla="*/ f83 1 54"/>
                <a:gd name="f128" fmla="*/ f84 1 43"/>
                <a:gd name="f129" fmla="*/ f85 1 54"/>
                <a:gd name="f130" fmla="*/ f86 1 43"/>
                <a:gd name="f131" fmla="*/ f87 1 54"/>
                <a:gd name="f132" fmla="*/ f88 1 54"/>
                <a:gd name="f133" fmla="*/ f89 1 43"/>
                <a:gd name="f134" fmla="*/ f90 1 54"/>
                <a:gd name="f135" fmla="*/ f91 1 43"/>
                <a:gd name="f136" fmla="*/ f92 1 54"/>
                <a:gd name="f137" fmla="*/ f93 1 43"/>
                <a:gd name="f138" fmla="*/ f94 1 54"/>
                <a:gd name="f139" fmla="*/ f95 1 43"/>
                <a:gd name="f140" fmla="*/ f96 1 54"/>
                <a:gd name="f141" fmla="*/ f97 1 43"/>
                <a:gd name="f142" fmla="*/ f98 1 54"/>
                <a:gd name="f143" fmla="*/ f99 1 43"/>
                <a:gd name="f144" fmla="*/ f100 1 54"/>
                <a:gd name="f145" fmla="*/ f101 1 43"/>
                <a:gd name="f146" fmla="*/ f102 1 43"/>
                <a:gd name="f147" fmla="*/ f103 1 54"/>
                <a:gd name="f148" fmla="*/ f104 1 43"/>
                <a:gd name="f149" fmla="*/ f105 1 43"/>
                <a:gd name="f150" fmla="*/ f106 1 43"/>
                <a:gd name="f151" fmla="*/ f107 1 54"/>
                <a:gd name="f152" fmla="*/ f108 1 43"/>
                <a:gd name="f153" fmla="*/ f109 1 54"/>
                <a:gd name="f154" fmla="*/ 0 1 f65"/>
                <a:gd name="f155" fmla="*/ f59 1 f65"/>
                <a:gd name="f156" fmla="*/ 0 1 f66"/>
                <a:gd name="f157" fmla="*/ f60 1 f66"/>
                <a:gd name="f158" fmla="*/ f111 1 f65"/>
                <a:gd name="f159" fmla="*/ f112 1 f66"/>
                <a:gd name="f160" fmla="*/ f113 1 f65"/>
                <a:gd name="f161" fmla="*/ f114 1 f66"/>
                <a:gd name="f162" fmla="*/ f115 1 f65"/>
                <a:gd name="f163" fmla="*/ f116 1 f66"/>
                <a:gd name="f164" fmla="*/ f117 1 f65"/>
                <a:gd name="f165" fmla="*/ f118 1 f66"/>
                <a:gd name="f166" fmla="*/ f119 1 f66"/>
                <a:gd name="f167" fmla="*/ f120 1 f65"/>
                <a:gd name="f168" fmla="*/ f121 1 f66"/>
                <a:gd name="f169" fmla="*/ f122 1 f65"/>
                <a:gd name="f170" fmla="*/ f123 1 f66"/>
                <a:gd name="f171" fmla="*/ f124 1 f65"/>
                <a:gd name="f172" fmla="*/ f125 1 f66"/>
                <a:gd name="f173" fmla="*/ f126 1 f65"/>
                <a:gd name="f174" fmla="*/ f127 1 f66"/>
                <a:gd name="f175" fmla="*/ f128 1 f65"/>
                <a:gd name="f176" fmla="*/ f129 1 f66"/>
                <a:gd name="f177" fmla="*/ f130 1 f65"/>
                <a:gd name="f178" fmla="*/ f131 1 f66"/>
                <a:gd name="f179" fmla="*/ f132 1 f66"/>
                <a:gd name="f180" fmla="*/ f133 1 f65"/>
                <a:gd name="f181" fmla="*/ f134 1 f66"/>
                <a:gd name="f182" fmla="*/ f135 1 f65"/>
                <a:gd name="f183" fmla="*/ f136 1 f66"/>
                <a:gd name="f184" fmla="*/ f137 1 f65"/>
                <a:gd name="f185" fmla="*/ f138 1 f66"/>
                <a:gd name="f186" fmla="*/ f139 1 f65"/>
                <a:gd name="f187" fmla="*/ f140 1 f66"/>
                <a:gd name="f188" fmla="*/ f141 1 f65"/>
                <a:gd name="f189" fmla="*/ f142 1 f66"/>
                <a:gd name="f190" fmla="*/ f143 1 f65"/>
                <a:gd name="f191" fmla="*/ f144 1 f66"/>
                <a:gd name="f192" fmla="*/ f145 1 f65"/>
                <a:gd name="f193" fmla="*/ f146 1 f65"/>
                <a:gd name="f194" fmla="*/ f147 1 f66"/>
                <a:gd name="f195" fmla="*/ f148 1 f65"/>
                <a:gd name="f196" fmla="*/ f149 1 f65"/>
                <a:gd name="f197" fmla="*/ f150 1 f65"/>
                <a:gd name="f198" fmla="*/ f151 1 f66"/>
                <a:gd name="f199" fmla="*/ f152 1 f65"/>
                <a:gd name="f200" fmla="*/ f153 1 f66"/>
                <a:gd name="f201" fmla="*/ f154 f56 1"/>
                <a:gd name="f202" fmla="*/ f155 f56 1"/>
                <a:gd name="f203" fmla="*/ f157 f57 1"/>
                <a:gd name="f204" fmla="*/ f156 f57 1"/>
                <a:gd name="f205" fmla="*/ f158 f56 1"/>
                <a:gd name="f206" fmla="*/ f159 f57 1"/>
                <a:gd name="f207" fmla="*/ f160 f56 1"/>
                <a:gd name="f208" fmla="*/ f161 f57 1"/>
                <a:gd name="f209" fmla="*/ f162 f56 1"/>
                <a:gd name="f210" fmla="*/ f163 f57 1"/>
                <a:gd name="f211" fmla="*/ f164 f56 1"/>
                <a:gd name="f212" fmla="*/ f165 f57 1"/>
                <a:gd name="f213" fmla="*/ f166 f57 1"/>
                <a:gd name="f214" fmla="*/ f167 f56 1"/>
                <a:gd name="f215" fmla="*/ f168 f57 1"/>
                <a:gd name="f216" fmla="*/ f169 f56 1"/>
                <a:gd name="f217" fmla="*/ f170 f57 1"/>
                <a:gd name="f218" fmla="*/ f171 f56 1"/>
                <a:gd name="f219" fmla="*/ f172 f57 1"/>
                <a:gd name="f220" fmla="*/ f173 f56 1"/>
                <a:gd name="f221" fmla="*/ f174 f57 1"/>
                <a:gd name="f222" fmla="*/ f175 f56 1"/>
                <a:gd name="f223" fmla="*/ f176 f57 1"/>
                <a:gd name="f224" fmla="*/ f177 f56 1"/>
                <a:gd name="f225" fmla="*/ f178 f57 1"/>
                <a:gd name="f226" fmla="*/ f179 f57 1"/>
                <a:gd name="f227" fmla="*/ f180 f56 1"/>
                <a:gd name="f228" fmla="*/ f181 f57 1"/>
                <a:gd name="f229" fmla="*/ f182 f56 1"/>
                <a:gd name="f230" fmla="*/ f183 f57 1"/>
                <a:gd name="f231" fmla="*/ f184 f56 1"/>
                <a:gd name="f232" fmla="*/ f185 f57 1"/>
                <a:gd name="f233" fmla="*/ f186 f56 1"/>
                <a:gd name="f234" fmla="*/ f187 f57 1"/>
                <a:gd name="f235" fmla="*/ f188 f56 1"/>
                <a:gd name="f236" fmla="*/ f189 f57 1"/>
                <a:gd name="f237" fmla="*/ f190 f56 1"/>
                <a:gd name="f238" fmla="*/ f191 f57 1"/>
                <a:gd name="f239" fmla="*/ f192 f56 1"/>
                <a:gd name="f240" fmla="*/ f193 f56 1"/>
                <a:gd name="f241" fmla="*/ f194 f57 1"/>
                <a:gd name="f242" fmla="*/ f195 f56 1"/>
                <a:gd name="f243" fmla="*/ f196 f56 1"/>
                <a:gd name="f244" fmla="*/ f197 f56 1"/>
                <a:gd name="f245" fmla="*/ f198 f57 1"/>
                <a:gd name="f246" fmla="*/ f199 f56 1"/>
                <a:gd name="f247" fmla="*/ f200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0">
                  <a:pos x="f205" y="f206"/>
                </a:cxn>
                <a:cxn ang="f110">
                  <a:pos x="f207" y="f208"/>
                </a:cxn>
                <a:cxn ang="f110">
                  <a:pos x="f209" y="f210"/>
                </a:cxn>
                <a:cxn ang="f110">
                  <a:pos x="f211" y="f212"/>
                </a:cxn>
                <a:cxn ang="f110">
                  <a:pos x="f205" y="f213"/>
                </a:cxn>
                <a:cxn ang="f110">
                  <a:pos x="f214" y="f215"/>
                </a:cxn>
                <a:cxn ang="f110">
                  <a:pos x="f216" y="f217"/>
                </a:cxn>
                <a:cxn ang="f110">
                  <a:pos x="f218" y="f219"/>
                </a:cxn>
                <a:cxn ang="f110">
                  <a:pos x="f220" y="f221"/>
                </a:cxn>
                <a:cxn ang="f110">
                  <a:pos x="f222" y="f223"/>
                </a:cxn>
                <a:cxn ang="f110">
                  <a:pos x="f224" y="f225"/>
                </a:cxn>
                <a:cxn ang="f110">
                  <a:pos x="f211" y="f226"/>
                </a:cxn>
                <a:cxn ang="f110">
                  <a:pos x="f227" y="f228"/>
                </a:cxn>
                <a:cxn ang="f110">
                  <a:pos x="f229" y="f230"/>
                </a:cxn>
                <a:cxn ang="f110">
                  <a:pos x="f231" y="f232"/>
                </a:cxn>
                <a:cxn ang="f110">
                  <a:pos x="f233" y="f234"/>
                </a:cxn>
                <a:cxn ang="f110">
                  <a:pos x="f235" y="f236"/>
                </a:cxn>
                <a:cxn ang="f110">
                  <a:pos x="f237" y="f238"/>
                </a:cxn>
                <a:cxn ang="f110">
                  <a:pos x="f239" y="f226"/>
                </a:cxn>
                <a:cxn ang="f110">
                  <a:pos x="f240" y="f241"/>
                </a:cxn>
                <a:cxn ang="f110">
                  <a:pos x="f242" y="f221"/>
                </a:cxn>
                <a:cxn ang="f110">
                  <a:pos x="f239" y="f213"/>
                </a:cxn>
                <a:cxn ang="f110">
                  <a:pos x="f243" y="f208"/>
                </a:cxn>
                <a:cxn ang="f110">
                  <a:pos x="f244" y="f245"/>
                </a:cxn>
                <a:cxn ang="f110">
                  <a:pos x="f246" y="f247"/>
                </a:cxn>
                <a:cxn ang="f110">
                  <a:pos x="f205" y="f206"/>
                </a:cxn>
              </a:cxnLst>
              <a:rect l="f201" t="f204" r="f202" b="f203"/>
              <a:pathLst>
                <a:path w="43" h="54">
                  <a:moveTo>
                    <a:pt x="f8" y="f5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3" y="f14"/>
                    <a:pt x="f13" y="f15"/>
                    <a:pt x="f16" y="f15"/>
                  </a:cubicBezTo>
                  <a:cubicBezTo>
                    <a:pt x="f17" y="f18"/>
                    <a:pt x="f16" y="f19"/>
                    <a:pt x="f17" y="f20"/>
                  </a:cubicBezTo>
                  <a:cubicBezTo>
                    <a:pt x="f21" y="f22"/>
                    <a:pt x="f9" y="f23"/>
                    <a:pt x="f8" y="f24"/>
                  </a:cubicBezTo>
                  <a:cubicBezTo>
                    <a:pt x="f8" y="f25"/>
                    <a:pt x="f26" y="f27"/>
                    <a:pt x="f26" y="f27"/>
                  </a:cubicBezTo>
                  <a:cubicBezTo>
                    <a:pt x="f21" y="f23"/>
                    <a:pt x="f28" y="f29"/>
                    <a:pt x="f30" y="f19"/>
                  </a:cubicBezTo>
                  <a:cubicBezTo>
                    <a:pt x="f30" y="f19"/>
                    <a:pt x="f31" y="f32"/>
                    <a:pt x="f31" y="f32"/>
                  </a:cubicBezTo>
                  <a:cubicBezTo>
                    <a:pt x="f31" y="f23"/>
                    <a:pt x="f30" y="f33"/>
                    <a:pt x="f34" y="f35"/>
                  </a:cubicBezTo>
                  <a:cubicBezTo>
                    <a:pt x="f34" y="f35"/>
                    <a:pt x="f30" y="f11"/>
                    <a:pt x="f6" y="f21"/>
                  </a:cubicBezTo>
                  <a:cubicBezTo>
                    <a:pt x="f36" y="f13"/>
                    <a:pt x="f16" y="f16"/>
                    <a:pt x="f21" y="f28"/>
                  </a:cubicBezTo>
                  <a:cubicBezTo>
                    <a:pt x="f21" y="f28"/>
                    <a:pt x="f13" y="f37"/>
                    <a:pt x="f17" y="f37"/>
                  </a:cubicBezTo>
                  <a:cubicBezTo>
                    <a:pt x="f17" y="f36"/>
                    <a:pt x="f16" y="f34"/>
                    <a:pt x="f28" y="f31"/>
                  </a:cubicBezTo>
                  <a:cubicBezTo>
                    <a:pt x="f21" y="f38"/>
                    <a:pt x="f26" y="f6"/>
                    <a:pt x="f27" y="f6"/>
                  </a:cubicBezTo>
                  <a:cubicBezTo>
                    <a:pt x="f20" y="f6"/>
                    <a:pt x="f24" y="f37"/>
                    <a:pt x="f20" y="f13"/>
                  </a:cubicBezTo>
                  <a:cubicBezTo>
                    <a:pt x="f29" y="f38"/>
                    <a:pt x="f32" y="f39"/>
                    <a:pt x="f40" y="f7"/>
                  </a:cubicBezTo>
                  <a:cubicBezTo>
                    <a:pt x="f15" y="f41"/>
                    <a:pt x="f15" y="f42"/>
                    <a:pt x="f15" y="f43"/>
                  </a:cubicBezTo>
                  <a:cubicBezTo>
                    <a:pt x="f18" y="f44"/>
                    <a:pt x="f45" y="f46"/>
                    <a:pt x="f32" y="f38"/>
                  </a:cubicBezTo>
                  <a:cubicBezTo>
                    <a:pt x="f14" y="f47"/>
                    <a:pt x="f48" y="f30"/>
                    <a:pt x="f49" y="f37"/>
                  </a:cubicBezTo>
                  <a:cubicBezTo>
                    <a:pt x="f50" y="f28"/>
                    <a:pt x="f12" y="f16"/>
                    <a:pt x="f48" y="f16"/>
                  </a:cubicBezTo>
                  <a:cubicBezTo>
                    <a:pt x="f50" y="f13"/>
                    <a:pt x="f10" y="f21"/>
                    <a:pt x="f5" y="f35"/>
                  </a:cubicBezTo>
                  <a:cubicBezTo>
                    <a:pt x="f49" y="f26"/>
                    <a:pt x="f51" y="f8"/>
                    <a:pt x="f49" y="f24"/>
                  </a:cubicBezTo>
                  <a:cubicBezTo>
                    <a:pt x="f10" y="f29"/>
                    <a:pt x="f51" y="f45"/>
                    <a:pt x="f51" y="f14"/>
                  </a:cubicBezTo>
                  <a:cubicBezTo>
                    <a:pt x="f48" y="f52"/>
                    <a:pt x="f14" y="f18"/>
                    <a:pt x="f53" y="f53"/>
                  </a:cubicBezTo>
                  <a:cubicBezTo>
                    <a:pt x="f52" y="f40"/>
                    <a:pt x="f53" y="f12"/>
                    <a:pt x="f29" y="f50"/>
                  </a:cubicBezTo>
                  <a:cubicBezTo>
                    <a:pt x="f24" y="f51"/>
                    <a:pt x="f27" y="f54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7E4C819A-7D09-D7F7-53AB-2DC70572F681}"/>
                </a:ext>
              </a:extLst>
            </p:cNvPr>
            <p:cNvSpPr/>
            <p:nvPr/>
          </p:nvSpPr>
          <p:spPr>
            <a:xfrm>
              <a:off x="4041776" y="744541"/>
              <a:ext cx="422279" cy="39845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2"/>
                <a:gd name="f7" fmla="val 105"/>
                <a:gd name="f8" fmla="val 9"/>
                <a:gd name="f9" fmla="val 29"/>
                <a:gd name="f10" fmla="val 6"/>
                <a:gd name="f11" fmla="val 27"/>
                <a:gd name="f12" fmla="val 3"/>
                <a:gd name="f13" fmla="val 25"/>
                <a:gd name="f14" fmla="val 24"/>
                <a:gd name="f15" fmla="val 23"/>
                <a:gd name="f16" fmla="val 26"/>
                <a:gd name="f17" fmla="val 12"/>
                <a:gd name="f18" fmla="val 22"/>
                <a:gd name="f19" fmla="val 15"/>
                <a:gd name="f20" fmla="val 17"/>
                <a:gd name="f21" fmla="val 18"/>
                <a:gd name="f22" fmla="val 13"/>
                <a:gd name="f23" fmla="val 1"/>
                <a:gd name="f24" fmla="val 35"/>
                <a:gd name="f25" fmla="val 38"/>
                <a:gd name="f26" fmla="val 41"/>
                <a:gd name="f27" fmla="val 44"/>
                <a:gd name="f28" fmla="val 50"/>
                <a:gd name="f29" fmla="val 53"/>
                <a:gd name="f30" fmla="val 49"/>
                <a:gd name="f31" fmla="val 46"/>
                <a:gd name="f32" fmla="val 19"/>
                <a:gd name="f33" fmla="val 42"/>
                <a:gd name="f34" fmla="val 37"/>
                <a:gd name="f35" fmla="val 31"/>
                <a:gd name="f36" fmla="val 28"/>
                <a:gd name="f37" fmla="val 16"/>
                <a:gd name="f38" fmla="val 14"/>
                <a:gd name="f39" fmla="val 30"/>
                <a:gd name="f40" fmla="val 7"/>
                <a:gd name="f41" fmla="val 4"/>
                <a:gd name="f42" fmla="val 58"/>
                <a:gd name="f43" fmla="val 8"/>
                <a:gd name="f44" fmla="val 72"/>
                <a:gd name="f45" fmla="val 85"/>
                <a:gd name="f46" fmla="val 20"/>
                <a:gd name="f47" fmla="val 92"/>
                <a:gd name="f48" fmla="val 32"/>
                <a:gd name="f49" fmla="val 95"/>
                <a:gd name="f50" fmla="val 52"/>
                <a:gd name="f51" fmla="val 99"/>
                <a:gd name="f52" fmla="val 97"/>
                <a:gd name="f53" fmla="val 90"/>
                <a:gd name="f54" fmla="val 87"/>
                <a:gd name="f55" fmla="val 96"/>
                <a:gd name="f56" fmla="val 84"/>
                <a:gd name="f57" fmla="val 101"/>
                <a:gd name="f58" fmla="val 79"/>
                <a:gd name="f59" fmla="val 74"/>
                <a:gd name="f60" fmla="val 109"/>
                <a:gd name="f61" fmla="val 69"/>
                <a:gd name="f62" fmla="val 110"/>
                <a:gd name="f63" fmla="val 62"/>
                <a:gd name="f64" fmla="val 106"/>
                <a:gd name="f65" fmla="val 55"/>
                <a:gd name="f66" fmla="val 102"/>
                <a:gd name="f67" fmla="val 89"/>
                <a:gd name="f68" fmla="val 88"/>
                <a:gd name="f69" fmla="val 86"/>
                <a:gd name="f70" fmla="val 48"/>
                <a:gd name="f71" fmla="val 47"/>
                <a:gd name="f72" fmla="val 60"/>
                <a:gd name="f73" fmla="val 68"/>
                <a:gd name="f74" fmla="val 108"/>
                <a:gd name="f75" fmla="val 77"/>
                <a:gd name="f76" fmla="val 103"/>
                <a:gd name="f77" fmla="val 75"/>
                <a:gd name="f78" fmla="val 98"/>
                <a:gd name="f79" fmla="val 93"/>
                <a:gd name="f80" fmla="val 5"/>
                <a:gd name="f81" fmla="val 81"/>
                <a:gd name="f82" fmla="val 65"/>
                <a:gd name="f83" fmla="val 40"/>
                <a:gd name="f84" fmla="val 36"/>
                <a:gd name="f85" fmla="val 43"/>
                <a:gd name="f86" fmla="val 10"/>
                <a:gd name="f87" fmla="val 45"/>
                <a:gd name="f88" fmla="val 2"/>
                <a:gd name="f89" fmla="val 39"/>
                <a:gd name="f90" fmla="val 33"/>
                <a:gd name="f91" fmla="+- 0 0 -90"/>
                <a:gd name="f92" fmla="*/ f3 1 112"/>
                <a:gd name="f93" fmla="*/ f4 1 105"/>
                <a:gd name="f94" fmla="val f5"/>
                <a:gd name="f95" fmla="val f6"/>
                <a:gd name="f96" fmla="val f7"/>
                <a:gd name="f97" fmla="*/ f91 f0 1"/>
                <a:gd name="f98" fmla="+- f96 0 f94"/>
                <a:gd name="f99" fmla="+- f95 0 f94"/>
                <a:gd name="f100" fmla="*/ f97 1 f2"/>
                <a:gd name="f101" fmla="*/ f99 1 112"/>
                <a:gd name="f102" fmla="*/ f98 1 105"/>
                <a:gd name="f103" fmla="*/ 9 f99 1"/>
                <a:gd name="f104" fmla="*/ 29 f98 1"/>
                <a:gd name="f105" fmla="*/ 0 f99 1"/>
                <a:gd name="f106" fmla="*/ 24 f98 1"/>
                <a:gd name="f107" fmla="*/ 23 f98 1"/>
                <a:gd name="f108" fmla="*/ 27 f98 1"/>
                <a:gd name="f109" fmla="*/ 18 f99 1"/>
                <a:gd name="f110" fmla="*/ 13 f98 1"/>
                <a:gd name="f111" fmla="*/ 35 f99 1"/>
                <a:gd name="f112" fmla="*/ 0 f98 1"/>
                <a:gd name="f113" fmla="*/ 44 f99 1"/>
                <a:gd name="f114" fmla="*/ 1 f98 1"/>
                <a:gd name="f115" fmla="*/ 49 f99 1"/>
                <a:gd name="f116" fmla="*/ 15 f98 1"/>
                <a:gd name="f117" fmla="*/ 37 f99 1"/>
                <a:gd name="f118" fmla="*/ 16 f99 1"/>
                <a:gd name="f119" fmla="*/ 12 f99 1"/>
                <a:gd name="f120" fmla="*/ 31 f98 1"/>
                <a:gd name="f121" fmla="*/ 8 f99 1"/>
                <a:gd name="f122" fmla="*/ 72 f98 1"/>
                <a:gd name="f123" fmla="*/ 32 f99 1"/>
                <a:gd name="f124" fmla="*/ 95 f98 1"/>
                <a:gd name="f125" fmla="*/ 90 f99 1"/>
                <a:gd name="f126" fmla="*/ 87 f98 1"/>
                <a:gd name="f127" fmla="*/ 105 f99 1"/>
                <a:gd name="f128" fmla="*/ 74 f98 1"/>
                <a:gd name="f129" fmla="*/ 106 f99 1"/>
                <a:gd name="f130" fmla="*/ 55 f98 1"/>
                <a:gd name="f131" fmla="*/ 89 f99 1"/>
                <a:gd name="f132" fmla="*/ 50 f98 1"/>
                <a:gd name="f133" fmla="*/ 85 f99 1"/>
                <a:gd name="f134" fmla="*/ 102 f99 1"/>
                <a:gd name="f135" fmla="*/ 110 f99 1"/>
                <a:gd name="f136" fmla="*/ 68 f98 1"/>
                <a:gd name="f137" fmla="*/ 95 f99 1"/>
                <a:gd name="f138" fmla="*/ 88 f98 1"/>
                <a:gd name="f139" fmla="*/ 29 f99 1"/>
                <a:gd name="f140" fmla="*/ 98 f98 1"/>
                <a:gd name="f141" fmla="*/ 4 f99 1"/>
                <a:gd name="f142" fmla="*/ 65 f98 1"/>
                <a:gd name="f143" fmla="*/ 13 f99 1"/>
                <a:gd name="f144" fmla="*/ 43 f99 1"/>
                <a:gd name="f145" fmla="*/ 19 f98 1"/>
                <a:gd name="f146" fmla="*/ 48 f99 1"/>
                <a:gd name="f147" fmla="*/ 6 f98 1"/>
                <a:gd name="f148" fmla="*/ 33 f99 1"/>
                <a:gd name="f149" fmla="*/ 3 f98 1"/>
                <a:gd name="f150" fmla="*/ 31 f99 1"/>
                <a:gd name="f151" fmla="+- f100 0 f1"/>
                <a:gd name="f152" fmla="*/ f103 1 112"/>
                <a:gd name="f153" fmla="*/ f104 1 105"/>
                <a:gd name="f154" fmla="*/ f105 1 112"/>
                <a:gd name="f155" fmla="*/ f106 1 105"/>
                <a:gd name="f156" fmla="*/ f107 1 105"/>
                <a:gd name="f157" fmla="*/ f108 1 105"/>
                <a:gd name="f158" fmla="*/ f109 1 112"/>
                <a:gd name="f159" fmla="*/ f110 1 105"/>
                <a:gd name="f160" fmla="*/ f111 1 112"/>
                <a:gd name="f161" fmla="*/ f112 1 105"/>
                <a:gd name="f162" fmla="*/ f113 1 112"/>
                <a:gd name="f163" fmla="*/ f114 1 105"/>
                <a:gd name="f164" fmla="*/ f115 1 112"/>
                <a:gd name="f165" fmla="*/ f116 1 105"/>
                <a:gd name="f166" fmla="*/ f117 1 112"/>
                <a:gd name="f167" fmla="*/ f118 1 112"/>
                <a:gd name="f168" fmla="*/ f119 1 112"/>
                <a:gd name="f169" fmla="*/ f120 1 105"/>
                <a:gd name="f170" fmla="*/ f121 1 112"/>
                <a:gd name="f171" fmla="*/ f122 1 105"/>
                <a:gd name="f172" fmla="*/ f123 1 112"/>
                <a:gd name="f173" fmla="*/ f124 1 105"/>
                <a:gd name="f174" fmla="*/ f125 1 112"/>
                <a:gd name="f175" fmla="*/ f126 1 105"/>
                <a:gd name="f176" fmla="*/ f127 1 112"/>
                <a:gd name="f177" fmla="*/ f128 1 105"/>
                <a:gd name="f178" fmla="*/ f129 1 112"/>
                <a:gd name="f179" fmla="*/ f130 1 105"/>
                <a:gd name="f180" fmla="*/ f131 1 112"/>
                <a:gd name="f181" fmla="*/ f132 1 105"/>
                <a:gd name="f182" fmla="*/ f133 1 112"/>
                <a:gd name="f183" fmla="*/ f134 1 112"/>
                <a:gd name="f184" fmla="*/ f135 1 112"/>
                <a:gd name="f185" fmla="*/ f136 1 105"/>
                <a:gd name="f186" fmla="*/ f137 1 112"/>
                <a:gd name="f187" fmla="*/ f138 1 105"/>
                <a:gd name="f188" fmla="*/ f139 1 112"/>
                <a:gd name="f189" fmla="*/ f140 1 105"/>
                <a:gd name="f190" fmla="*/ f141 1 112"/>
                <a:gd name="f191" fmla="*/ f142 1 105"/>
                <a:gd name="f192" fmla="*/ f143 1 112"/>
                <a:gd name="f193" fmla="*/ f144 1 112"/>
                <a:gd name="f194" fmla="*/ f145 1 105"/>
                <a:gd name="f195" fmla="*/ f146 1 112"/>
                <a:gd name="f196" fmla="*/ f147 1 105"/>
                <a:gd name="f197" fmla="*/ f148 1 112"/>
                <a:gd name="f198" fmla="*/ f149 1 105"/>
                <a:gd name="f199" fmla="*/ f150 1 112"/>
                <a:gd name="f200" fmla="*/ 0 1 f101"/>
                <a:gd name="f201" fmla="*/ f95 1 f101"/>
                <a:gd name="f202" fmla="*/ 0 1 f102"/>
                <a:gd name="f203" fmla="*/ f96 1 f102"/>
                <a:gd name="f204" fmla="*/ f152 1 f101"/>
                <a:gd name="f205" fmla="*/ f153 1 f102"/>
                <a:gd name="f206" fmla="*/ f154 1 f101"/>
                <a:gd name="f207" fmla="*/ f155 1 f102"/>
                <a:gd name="f208" fmla="*/ f156 1 f102"/>
                <a:gd name="f209" fmla="*/ f157 1 f102"/>
                <a:gd name="f210" fmla="*/ f158 1 f101"/>
                <a:gd name="f211" fmla="*/ f159 1 f102"/>
                <a:gd name="f212" fmla="*/ f160 1 f101"/>
                <a:gd name="f213" fmla="*/ f161 1 f102"/>
                <a:gd name="f214" fmla="*/ f162 1 f101"/>
                <a:gd name="f215" fmla="*/ f163 1 f102"/>
                <a:gd name="f216" fmla="*/ f164 1 f101"/>
                <a:gd name="f217" fmla="*/ f165 1 f102"/>
                <a:gd name="f218" fmla="*/ f166 1 f101"/>
                <a:gd name="f219" fmla="*/ f167 1 f101"/>
                <a:gd name="f220" fmla="*/ f168 1 f101"/>
                <a:gd name="f221" fmla="*/ f169 1 f102"/>
                <a:gd name="f222" fmla="*/ f170 1 f101"/>
                <a:gd name="f223" fmla="*/ f171 1 f102"/>
                <a:gd name="f224" fmla="*/ f172 1 f101"/>
                <a:gd name="f225" fmla="*/ f173 1 f102"/>
                <a:gd name="f226" fmla="*/ f174 1 f101"/>
                <a:gd name="f227" fmla="*/ f175 1 f102"/>
                <a:gd name="f228" fmla="*/ f176 1 f101"/>
                <a:gd name="f229" fmla="*/ f177 1 f102"/>
                <a:gd name="f230" fmla="*/ f178 1 f101"/>
                <a:gd name="f231" fmla="*/ f179 1 f102"/>
                <a:gd name="f232" fmla="*/ f180 1 f101"/>
                <a:gd name="f233" fmla="*/ f181 1 f102"/>
                <a:gd name="f234" fmla="*/ f182 1 f101"/>
                <a:gd name="f235" fmla="*/ f183 1 f101"/>
                <a:gd name="f236" fmla="*/ f184 1 f101"/>
                <a:gd name="f237" fmla="*/ f185 1 f102"/>
                <a:gd name="f238" fmla="*/ f186 1 f101"/>
                <a:gd name="f239" fmla="*/ f187 1 f102"/>
                <a:gd name="f240" fmla="*/ f188 1 f101"/>
                <a:gd name="f241" fmla="*/ f189 1 f102"/>
                <a:gd name="f242" fmla="*/ f190 1 f101"/>
                <a:gd name="f243" fmla="*/ f191 1 f102"/>
                <a:gd name="f244" fmla="*/ f192 1 f101"/>
                <a:gd name="f245" fmla="*/ f193 1 f101"/>
                <a:gd name="f246" fmla="*/ f194 1 f102"/>
                <a:gd name="f247" fmla="*/ f195 1 f101"/>
                <a:gd name="f248" fmla="*/ f196 1 f102"/>
                <a:gd name="f249" fmla="*/ f197 1 f101"/>
                <a:gd name="f250" fmla="*/ f198 1 f102"/>
                <a:gd name="f251" fmla="*/ f199 1 f101"/>
                <a:gd name="f252" fmla="*/ f200 f92 1"/>
                <a:gd name="f253" fmla="*/ f201 f92 1"/>
                <a:gd name="f254" fmla="*/ f203 f93 1"/>
                <a:gd name="f255" fmla="*/ f202 f93 1"/>
                <a:gd name="f256" fmla="*/ f204 f92 1"/>
                <a:gd name="f257" fmla="*/ f205 f93 1"/>
                <a:gd name="f258" fmla="*/ f206 f92 1"/>
                <a:gd name="f259" fmla="*/ f207 f93 1"/>
                <a:gd name="f260" fmla="*/ f208 f93 1"/>
                <a:gd name="f261" fmla="*/ f209 f93 1"/>
                <a:gd name="f262" fmla="*/ f210 f92 1"/>
                <a:gd name="f263" fmla="*/ f211 f93 1"/>
                <a:gd name="f264" fmla="*/ f212 f92 1"/>
                <a:gd name="f265" fmla="*/ f213 f93 1"/>
                <a:gd name="f266" fmla="*/ f214 f92 1"/>
                <a:gd name="f267" fmla="*/ f215 f93 1"/>
                <a:gd name="f268" fmla="*/ f216 f92 1"/>
                <a:gd name="f269" fmla="*/ f217 f93 1"/>
                <a:gd name="f270" fmla="*/ f218 f92 1"/>
                <a:gd name="f271" fmla="*/ f219 f92 1"/>
                <a:gd name="f272" fmla="*/ f220 f92 1"/>
                <a:gd name="f273" fmla="*/ f221 f93 1"/>
                <a:gd name="f274" fmla="*/ f222 f92 1"/>
                <a:gd name="f275" fmla="*/ f223 f93 1"/>
                <a:gd name="f276" fmla="*/ f224 f92 1"/>
                <a:gd name="f277" fmla="*/ f225 f93 1"/>
                <a:gd name="f278" fmla="*/ f226 f92 1"/>
                <a:gd name="f279" fmla="*/ f227 f93 1"/>
                <a:gd name="f280" fmla="*/ f228 f92 1"/>
                <a:gd name="f281" fmla="*/ f229 f93 1"/>
                <a:gd name="f282" fmla="*/ f230 f92 1"/>
                <a:gd name="f283" fmla="*/ f231 f93 1"/>
                <a:gd name="f284" fmla="*/ f232 f92 1"/>
                <a:gd name="f285" fmla="*/ f233 f93 1"/>
                <a:gd name="f286" fmla="*/ f234 f92 1"/>
                <a:gd name="f287" fmla="*/ f235 f92 1"/>
                <a:gd name="f288" fmla="*/ f236 f92 1"/>
                <a:gd name="f289" fmla="*/ f237 f93 1"/>
                <a:gd name="f290" fmla="*/ f238 f92 1"/>
                <a:gd name="f291" fmla="*/ f239 f93 1"/>
                <a:gd name="f292" fmla="*/ f240 f92 1"/>
                <a:gd name="f293" fmla="*/ f241 f93 1"/>
                <a:gd name="f294" fmla="*/ f242 f92 1"/>
                <a:gd name="f295" fmla="*/ f243 f93 1"/>
                <a:gd name="f296" fmla="*/ f244 f92 1"/>
                <a:gd name="f297" fmla="*/ f245 f92 1"/>
                <a:gd name="f298" fmla="*/ f246 f93 1"/>
                <a:gd name="f299" fmla="*/ f247 f92 1"/>
                <a:gd name="f300" fmla="*/ f248 f93 1"/>
                <a:gd name="f301" fmla="*/ f249 f92 1"/>
                <a:gd name="f302" fmla="*/ f250 f93 1"/>
                <a:gd name="f303" fmla="*/ f251 f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1">
                  <a:pos x="f256" y="f257"/>
                </a:cxn>
                <a:cxn ang="f151">
                  <a:pos x="f258" y="f259"/>
                </a:cxn>
                <a:cxn ang="f151">
                  <a:pos x="f258" y="f260"/>
                </a:cxn>
                <a:cxn ang="f151">
                  <a:pos x="f256" y="f261"/>
                </a:cxn>
                <a:cxn ang="f151">
                  <a:pos x="f262" y="f263"/>
                </a:cxn>
                <a:cxn ang="f151">
                  <a:pos x="f264" y="f265"/>
                </a:cxn>
                <a:cxn ang="f151">
                  <a:pos x="f266" y="f267"/>
                </a:cxn>
                <a:cxn ang="f151">
                  <a:pos x="f268" y="f269"/>
                </a:cxn>
                <a:cxn ang="f151">
                  <a:pos x="f270" y="f259"/>
                </a:cxn>
                <a:cxn ang="f151">
                  <a:pos x="f271" y="f257"/>
                </a:cxn>
                <a:cxn ang="f151">
                  <a:pos x="f272" y="f273"/>
                </a:cxn>
                <a:cxn ang="f151">
                  <a:pos x="f274" y="f275"/>
                </a:cxn>
                <a:cxn ang="f151">
                  <a:pos x="f276" y="f277"/>
                </a:cxn>
                <a:cxn ang="f151">
                  <a:pos x="f278" y="f279"/>
                </a:cxn>
                <a:cxn ang="f151">
                  <a:pos x="f280" y="f281"/>
                </a:cxn>
                <a:cxn ang="f151">
                  <a:pos x="f282" y="f283"/>
                </a:cxn>
                <a:cxn ang="f151">
                  <a:pos x="f284" y="f285"/>
                </a:cxn>
                <a:cxn ang="f151">
                  <a:pos x="f286" y="f285"/>
                </a:cxn>
                <a:cxn ang="f151">
                  <a:pos x="f287" y="f285"/>
                </a:cxn>
                <a:cxn ang="f151">
                  <a:pos x="f288" y="f289"/>
                </a:cxn>
                <a:cxn ang="f151">
                  <a:pos x="f290" y="f291"/>
                </a:cxn>
                <a:cxn ang="f151">
                  <a:pos x="f292" y="f293"/>
                </a:cxn>
                <a:cxn ang="f151">
                  <a:pos x="f294" y="f295"/>
                </a:cxn>
                <a:cxn ang="f151">
                  <a:pos x="f256" y="f257"/>
                </a:cxn>
                <a:cxn ang="f151">
                  <a:pos x="f296" y="f261"/>
                </a:cxn>
                <a:cxn ang="f151">
                  <a:pos x="f297" y="f298"/>
                </a:cxn>
                <a:cxn ang="f151">
                  <a:pos x="f299" y="f300"/>
                </a:cxn>
                <a:cxn ang="f151">
                  <a:pos x="f301" y="f302"/>
                </a:cxn>
                <a:cxn ang="f151">
                  <a:pos x="f303" y="f302"/>
                </a:cxn>
                <a:cxn ang="f151">
                  <a:pos x="f296" y="f261"/>
                </a:cxn>
              </a:cxnLst>
              <a:rect l="f252" t="f255" r="f253" b="f254"/>
              <a:pathLst>
                <a:path w="112" h="105">
                  <a:moveTo>
                    <a:pt x="f8" y="f9"/>
                  </a:moveTo>
                  <a:cubicBezTo>
                    <a:pt x="f10" y="f11"/>
                    <a:pt x="f12" y="f13"/>
                    <a:pt x="f5" y="f14"/>
                  </a:cubicBezTo>
                  <a:cubicBezTo>
                    <a:pt x="f5" y="f15"/>
                    <a:pt x="f5" y="f15"/>
                    <a:pt x="f5" y="f15"/>
                  </a:cubicBezTo>
                  <a:cubicBezTo>
                    <a:pt x="f12" y="f14"/>
                    <a:pt x="f10" y="f16"/>
                    <a:pt x="f8" y="f11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18" y="f10"/>
                    <a:pt x="f11" y="f23"/>
                    <a:pt x="f24" y="f5"/>
                  </a:cubicBezTo>
                  <a:cubicBezTo>
                    <a:pt x="f25" y="f5"/>
                    <a:pt x="f26" y="f5"/>
                    <a:pt x="f27" y="f23"/>
                  </a:cubicBezTo>
                  <a:cubicBezTo>
                    <a:pt x="f28" y="f12"/>
                    <a:pt x="f29" y="f8"/>
                    <a:pt x="f30" y="f19"/>
                  </a:cubicBezTo>
                  <a:cubicBezTo>
                    <a:pt x="f31" y="f32"/>
                    <a:pt x="f33" y="f18"/>
                    <a:pt x="f34" y="f14"/>
                  </a:cubicBezTo>
                  <a:cubicBezTo>
                    <a:pt x="f35" y="f36"/>
                    <a:pt x="f15" y="f9"/>
                    <a:pt x="f37" y="f9"/>
                  </a:cubicBezTo>
                  <a:cubicBezTo>
                    <a:pt x="f38" y="f9"/>
                    <a:pt x="f17" y="f39"/>
                    <a:pt x="f17" y="f35"/>
                  </a:cubicBezTo>
                  <a:cubicBezTo>
                    <a:pt x="f40" y="f27"/>
                    <a:pt x="f41" y="f42"/>
                    <a:pt x="f43" y="f44"/>
                  </a:cubicBezTo>
                  <a:cubicBezTo>
                    <a:pt x="f17" y="f45"/>
                    <a:pt x="f46" y="f47"/>
                    <a:pt x="f48" y="f49"/>
                  </a:cubicBezTo>
                  <a:cubicBezTo>
                    <a:pt x="f50" y="f51"/>
                    <a:pt x="f44" y="f52"/>
                    <a:pt x="f53" y="f54"/>
                  </a:cubicBezTo>
                  <a:cubicBezTo>
                    <a:pt x="f55" y="f56"/>
                    <a:pt x="f57" y="f58"/>
                    <a:pt x="f7" y="f59"/>
                  </a:cubicBezTo>
                  <a:cubicBezTo>
                    <a:pt x="f60" y="f61"/>
                    <a:pt x="f62" y="f63"/>
                    <a:pt x="f64" y="f65"/>
                  </a:cubicBezTo>
                  <a:cubicBezTo>
                    <a:pt x="f66" y="f30"/>
                    <a:pt x="f55" y="f30"/>
                    <a:pt x="f67" y="f28"/>
                  </a:cubicBezTo>
                  <a:cubicBezTo>
                    <a:pt x="f68" y="f28"/>
                    <a:pt x="f69" y="f28"/>
                    <a:pt x="f45" y="f28"/>
                  </a:cubicBezTo>
                  <a:cubicBezTo>
                    <a:pt x="f53" y="f70"/>
                    <a:pt x="f55" y="f71"/>
                    <a:pt x="f66" y="f28"/>
                  </a:cubicBezTo>
                  <a:cubicBezTo>
                    <a:pt x="f60" y="f50"/>
                    <a:pt x="f6" y="f72"/>
                    <a:pt x="f62" y="f73"/>
                  </a:cubicBezTo>
                  <a:cubicBezTo>
                    <a:pt x="f74" y="f75"/>
                    <a:pt x="f76" y="f56"/>
                    <a:pt x="f49" y="f68"/>
                  </a:cubicBezTo>
                  <a:cubicBezTo>
                    <a:pt x="f77" y="f66"/>
                    <a:pt x="f50" y="f7"/>
                    <a:pt x="f9" y="f78"/>
                  </a:cubicBezTo>
                  <a:cubicBezTo>
                    <a:pt x="f22" y="f79"/>
                    <a:pt x="f80" y="f81"/>
                    <a:pt x="f41" y="f82"/>
                  </a:cubicBezTo>
                  <a:cubicBezTo>
                    <a:pt x="f12" y="f50"/>
                    <a:pt x="f80" y="f83"/>
                    <a:pt x="f8" y="f9"/>
                  </a:cubicBezTo>
                  <a:close/>
                  <a:moveTo>
                    <a:pt x="f22" y="f11"/>
                  </a:moveTo>
                  <a:cubicBezTo>
                    <a:pt x="f18" y="f9"/>
                    <a:pt x="f84" y="f13"/>
                    <a:pt x="f85" y="f32"/>
                  </a:cubicBezTo>
                  <a:cubicBezTo>
                    <a:pt x="f70" y="f19"/>
                    <a:pt x="f28" y="f86"/>
                    <a:pt x="f70" y="f10"/>
                  </a:cubicBezTo>
                  <a:cubicBezTo>
                    <a:pt x="f87" y="f88"/>
                    <a:pt x="f89" y="f23"/>
                    <a:pt x="f90" y="f12"/>
                  </a:cubicBezTo>
                  <a:cubicBezTo>
                    <a:pt x="f90" y="f12"/>
                    <a:pt x="f48" y="f12"/>
                    <a:pt x="f35" y="f12"/>
                  </a:cubicBezTo>
                  <a:cubicBezTo>
                    <a:pt x="f18" y="f43"/>
                    <a:pt x="f20" y="f20"/>
                    <a:pt x="f22" y="f11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769DD62-5AA9-C0A7-98DE-FCC90007B079}"/>
                </a:ext>
              </a:extLst>
            </p:cNvPr>
            <p:cNvSpPr/>
            <p:nvPr/>
          </p:nvSpPr>
          <p:spPr>
            <a:xfrm>
              <a:off x="4740277" y="1279529"/>
              <a:ext cx="173041" cy="1174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6"/>
                <a:gd name="f7" fmla="val 31"/>
                <a:gd name="f8" fmla="val 32"/>
                <a:gd name="f9" fmla="val 3"/>
                <a:gd name="f10" fmla="val 2"/>
                <a:gd name="f11" fmla="val 1"/>
                <a:gd name="f12" fmla="val 35"/>
                <a:gd name="f13" fmla="val 39"/>
                <a:gd name="f14" fmla="val 43"/>
                <a:gd name="f15" fmla="val 45"/>
                <a:gd name="f16" fmla="val 7"/>
                <a:gd name="f17" fmla="val 12"/>
                <a:gd name="f18" fmla="val 17"/>
                <a:gd name="f19" fmla="val 42"/>
                <a:gd name="f20" fmla="val 18"/>
                <a:gd name="f21" fmla="val 19"/>
                <a:gd name="f22" fmla="val 20"/>
                <a:gd name="f23" fmla="val 25"/>
                <a:gd name="f24" fmla="val 40"/>
                <a:gd name="f25" fmla="val 29"/>
                <a:gd name="f26" fmla="val 36"/>
                <a:gd name="f27" fmla="val 30"/>
                <a:gd name="f28" fmla="val 27"/>
                <a:gd name="f29" fmla="val 21"/>
                <a:gd name="f30" fmla="val 26"/>
                <a:gd name="f31" fmla="val 16"/>
                <a:gd name="f32" fmla="val 14"/>
                <a:gd name="f33" fmla="val 11"/>
                <a:gd name="f34" fmla="val 15"/>
                <a:gd name="f35" fmla="val 41"/>
                <a:gd name="f36" fmla="val 38"/>
                <a:gd name="f37" fmla="val 9"/>
                <a:gd name="f38" fmla="val 34"/>
                <a:gd name="f39" fmla="val 8"/>
                <a:gd name="f40" fmla="val 13"/>
                <a:gd name="f41" fmla="val 24"/>
                <a:gd name="f42" fmla="val 23"/>
                <a:gd name="f43" fmla="val 22"/>
                <a:gd name="f44" fmla="val 10"/>
                <a:gd name="f45" fmla="val 6"/>
                <a:gd name="f46" fmla="+- 0 0 -90"/>
                <a:gd name="f47" fmla="*/ f3 1 46"/>
                <a:gd name="f48" fmla="*/ f4 1 31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46"/>
                <a:gd name="f57" fmla="*/ f53 1 31"/>
                <a:gd name="f58" fmla="*/ 32 f54 1"/>
                <a:gd name="f59" fmla="*/ 3 f53 1"/>
                <a:gd name="f60" fmla="*/ 1 f53 1"/>
                <a:gd name="f61" fmla="*/ 43 f54 1"/>
                <a:gd name="f62" fmla="*/ 17 f53 1"/>
                <a:gd name="f63" fmla="*/ 42 f54 1"/>
                <a:gd name="f64" fmla="*/ 20 f53 1"/>
                <a:gd name="f65" fmla="*/ 36 f54 1"/>
                <a:gd name="f66" fmla="*/ 30 f53 1"/>
                <a:gd name="f67" fmla="*/ 27 f54 1"/>
                <a:gd name="f68" fmla="*/ 25 f53 1"/>
                <a:gd name="f69" fmla="*/ 29 f54 1"/>
                <a:gd name="f70" fmla="*/ 14 f53 1"/>
                <a:gd name="f71" fmla="*/ 40 f54 1"/>
                <a:gd name="f72" fmla="*/ 41 f54 1"/>
                <a:gd name="f73" fmla="*/ 15 f53 1"/>
                <a:gd name="f74" fmla="*/ 34 f54 1"/>
                <a:gd name="f75" fmla="*/ 9 f53 1"/>
                <a:gd name="f76" fmla="*/ 26 f54 1"/>
                <a:gd name="f77" fmla="*/ 13 f53 1"/>
                <a:gd name="f78" fmla="*/ 23 f54 1"/>
                <a:gd name="f79" fmla="*/ 19 f53 1"/>
                <a:gd name="f80" fmla="*/ 21 f54 1"/>
                <a:gd name="f81" fmla="*/ 26 f53 1"/>
                <a:gd name="f82" fmla="*/ 10 f54 1"/>
                <a:gd name="f83" fmla="*/ 6 f54 1"/>
                <a:gd name="f84" fmla="*/ 2 f53 1"/>
                <a:gd name="f85" fmla="*/ 9 f54 1"/>
                <a:gd name="f86" fmla="*/ 0 f53 1"/>
                <a:gd name="f87" fmla="*/ 11 f54 1"/>
                <a:gd name="f88" fmla="+- f55 0 f1"/>
                <a:gd name="f89" fmla="*/ f58 1 46"/>
                <a:gd name="f90" fmla="*/ f59 1 31"/>
                <a:gd name="f91" fmla="*/ f60 1 31"/>
                <a:gd name="f92" fmla="*/ f61 1 46"/>
                <a:gd name="f93" fmla="*/ f62 1 31"/>
                <a:gd name="f94" fmla="*/ f63 1 46"/>
                <a:gd name="f95" fmla="*/ f64 1 31"/>
                <a:gd name="f96" fmla="*/ f65 1 46"/>
                <a:gd name="f97" fmla="*/ f66 1 31"/>
                <a:gd name="f98" fmla="*/ f67 1 46"/>
                <a:gd name="f99" fmla="*/ f68 1 31"/>
                <a:gd name="f100" fmla="*/ f69 1 46"/>
                <a:gd name="f101" fmla="*/ f70 1 31"/>
                <a:gd name="f102" fmla="*/ f71 1 46"/>
                <a:gd name="f103" fmla="*/ f72 1 46"/>
                <a:gd name="f104" fmla="*/ f73 1 31"/>
                <a:gd name="f105" fmla="*/ f74 1 46"/>
                <a:gd name="f106" fmla="*/ f75 1 31"/>
                <a:gd name="f107" fmla="*/ f76 1 46"/>
                <a:gd name="f108" fmla="*/ f77 1 31"/>
                <a:gd name="f109" fmla="*/ f78 1 46"/>
                <a:gd name="f110" fmla="*/ f79 1 31"/>
                <a:gd name="f111" fmla="*/ f80 1 46"/>
                <a:gd name="f112" fmla="*/ f81 1 31"/>
                <a:gd name="f113" fmla="*/ f82 1 46"/>
                <a:gd name="f114" fmla="*/ f83 1 46"/>
                <a:gd name="f115" fmla="*/ f84 1 31"/>
                <a:gd name="f116" fmla="*/ f85 1 46"/>
                <a:gd name="f117" fmla="*/ f86 1 31"/>
                <a:gd name="f118" fmla="*/ f87 1 46"/>
                <a:gd name="f119" fmla="*/ 0 1 f56"/>
                <a:gd name="f120" fmla="*/ f50 1 f56"/>
                <a:gd name="f121" fmla="*/ 0 1 f57"/>
                <a:gd name="f122" fmla="*/ f51 1 f57"/>
                <a:gd name="f123" fmla="*/ f89 1 f56"/>
                <a:gd name="f124" fmla="*/ f90 1 f57"/>
                <a:gd name="f125" fmla="*/ f91 1 f57"/>
                <a:gd name="f126" fmla="*/ f92 1 f56"/>
                <a:gd name="f127" fmla="*/ f93 1 f57"/>
                <a:gd name="f128" fmla="*/ f94 1 f56"/>
                <a:gd name="f129" fmla="*/ f95 1 f57"/>
                <a:gd name="f130" fmla="*/ f96 1 f56"/>
                <a:gd name="f131" fmla="*/ f97 1 f57"/>
                <a:gd name="f132" fmla="*/ f98 1 f56"/>
                <a:gd name="f133" fmla="*/ f99 1 f57"/>
                <a:gd name="f134" fmla="*/ f100 1 f56"/>
                <a:gd name="f135" fmla="*/ f101 1 f57"/>
                <a:gd name="f136" fmla="*/ f102 1 f56"/>
                <a:gd name="f137" fmla="*/ f103 1 f56"/>
                <a:gd name="f138" fmla="*/ f104 1 f57"/>
                <a:gd name="f139" fmla="*/ f105 1 f56"/>
                <a:gd name="f140" fmla="*/ f106 1 f57"/>
                <a:gd name="f141" fmla="*/ f107 1 f56"/>
                <a:gd name="f142" fmla="*/ f108 1 f57"/>
                <a:gd name="f143" fmla="*/ f109 1 f56"/>
                <a:gd name="f144" fmla="*/ f110 1 f57"/>
                <a:gd name="f145" fmla="*/ f111 1 f56"/>
                <a:gd name="f146" fmla="*/ f112 1 f57"/>
                <a:gd name="f147" fmla="*/ f113 1 f56"/>
                <a:gd name="f148" fmla="*/ f114 1 f56"/>
                <a:gd name="f149" fmla="*/ f115 1 f57"/>
                <a:gd name="f150" fmla="*/ f116 1 f56"/>
                <a:gd name="f151" fmla="*/ f117 1 f57"/>
                <a:gd name="f152" fmla="*/ f118 1 f56"/>
                <a:gd name="f153" fmla="*/ f119 f47 1"/>
                <a:gd name="f154" fmla="*/ f120 f47 1"/>
                <a:gd name="f155" fmla="*/ f122 f48 1"/>
                <a:gd name="f156" fmla="*/ f121 f48 1"/>
                <a:gd name="f157" fmla="*/ f123 f47 1"/>
                <a:gd name="f158" fmla="*/ f124 f48 1"/>
                <a:gd name="f159" fmla="*/ f125 f48 1"/>
                <a:gd name="f160" fmla="*/ f126 f47 1"/>
                <a:gd name="f161" fmla="*/ f127 f48 1"/>
                <a:gd name="f162" fmla="*/ f128 f47 1"/>
                <a:gd name="f163" fmla="*/ f129 f48 1"/>
                <a:gd name="f164" fmla="*/ f130 f47 1"/>
                <a:gd name="f165" fmla="*/ f131 f48 1"/>
                <a:gd name="f166" fmla="*/ f132 f47 1"/>
                <a:gd name="f167" fmla="*/ f133 f48 1"/>
                <a:gd name="f168" fmla="*/ f134 f47 1"/>
                <a:gd name="f169" fmla="*/ f135 f48 1"/>
                <a:gd name="f170" fmla="*/ f136 f47 1"/>
                <a:gd name="f171" fmla="*/ f137 f47 1"/>
                <a:gd name="f172" fmla="*/ f138 f48 1"/>
                <a:gd name="f173" fmla="*/ f139 f47 1"/>
                <a:gd name="f174" fmla="*/ f140 f48 1"/>
                <a:gd name="f175" fmla="*/ f141 f47 1"/>
                <a:gd name="f176" fmla="*/ f142 f48 1"/>
                <a:gd name="f177" fmla="*/ f143 f47 1"/>
                <a:gd name="f178" fmla="*/ f144 f48 1"/>
                <a:gd name="f179" fmla="*/ f145 f47 1"/>
                <a:gd name="f180" fmla="*/ f146 f48 1"/>
                <a:gd name="f181" fmla="*/ f147 f47 1"/>
                <a:gd name="f182" fmla="*/ f148 f47 1"/>
                <a:gd name="f183" fmla="*/ f149 f48 1"/>
                <a:gd name="f184" fmla="*/ f150 f47 1"/>
                <a:gd name="f185" fmla="*/ f151 f48 1"/>
                <a:gd name="f186" fmla="*/ f152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8">
                  <a:pos x="f157" y="f158"/>
                </a:cxn>
                <a:cxn ang="f88">
                  <a:pos x="f157" y="f159"/>
                </a:cxn>
                <a:cxn ang="f88">
                  <a:pos x="f160" y="f158"/>
                </a:cxn>
                <a:cxn ang="f88">
                  <a:pos x="f160" y="f161"/>
                </a:cxn>
                <a:cxn ang="f88">
                  <a:pos x="f162" y="f163"/>
                </a:cxn>
                <a:cxn ang="f88">
                  <a:pos x="f164" y="f165"/>
                </a:cxn>
                <a:cxn ang="f88">
                  <a:pos x="f166" y="f167"/>
                </a:cxn>
                <a:cxn ang="f88">
                  <a:pos x="f168" y="f169"/>
                </a:cxn>
                <a:cxn ang="f88">
                  <a:pos x="f170" y="f169"/>
                </a:cxn>
                <a:cxn ang="f88">
                  <a:pos x="f171" y="f172"/>
                </a:cxn>
                <a:cxn ang="f88">
                  <a:pos x="f173" y="f174"/>
                </a:cxn>
                <a:cxn ang="f88">
                  <a:pos x="f175" y="f176"/>
                </a:cxn>
                <a:cxn ang="f88">
                  <a:pos x="f177" y="f178"/>
                </a:cxn>
                <a:cxn ang="f88">
                  <a:pos x="f179" y="f180"/>
                </a:cxn>
                <a:cxn ang="f88">
                  <a:pos x="f181" y="f180"/>
                </a:cxn>
                <a:cxn ang="f88">
                  <a:pos x="f182" y="f183"/>
                </a:cxn>
                <a:cxn ang="f88">
                  <a:pos x="f184" y="f185"/>
                </a:cxn>
                <a:cxn ang="f88">
                  <a:pos x="f186" y="f183"/>
                </a:cxn>
                <a:cxn ang="f88">
                  <a:pos x="f157" y="f158"/>
                </a:cxn>
              </a:cxnLst>
              <a:rect l="f153" t="f156" r="f154" b="f155"/>
              <a:pathLst>
                <a:path w="46" h="31">
                  <a:moveTo>
                    <a:pt x="f8" y="f9"/>
                  </a:moveTo>
                  <a:cubicBezTo>
                    <a:pt x="f8" y="f10"/>
                    <a:pt x="f8" y="f10"/>
                    <a:pt x="f8" y="f11"/>
                  </a:cubicBezTo>
                  <a:cubicBezTo>
                    <a:pt x="f12" y="f10"/>
                    <a:pt x="f13" y="f9"/>
                    <a:pt x="f14" y="f9"/>
                  </a:cubicBezTo>
                  <a:cubicBezTo>
                    <a:pt x="f15" y="f16"/>
                    <a:pt x="f6" y="f17"/>
                    <a:pt x="f14" y="f18"/>
                  </a:cubicBezTo>
                  <a:cubicBezTo>
                    <a:pt x="f19" y="f20"/>
                    <a:pt x="f19" y="f21"/>
                    <a:pt x="f19" y="f22"/>
                  </a:cubicBezTo>
                  <a:cubicBezTo>
                    <a:pt x="f19" y="f23"/>
                    <a:pt x="f24" y="f25"/>
                    <a:pt x="f26" y="f27"/>
                  </a:cubicBezTo>
                  <a:cubicBezTo>
                    <a:pt x="f8" y="f7"/>
                    <a:pt x="f25" y="f25"/>
                    <a:pt x="f28" y="f23"/>
                  </a:cubicBezTo>
                  <a:cubicBezTo>
                    <a:pt x="f23" y="f29"/>
                    <a:pt x="f30" y="f31"/>
                    <a:pt x="f25" y="f32"/>
                  </a:cubicBezTo>
                  <a:cubicBezTo>
                    <a:pt x="f8" y="f33"/>
                    <a:pt x="f12" y="f33"/>
                    <a:pt x="f24" y="f32"/>
                  </a:cubicBezTo>
                  <a:cubicBezTo>
                    <a:pt x="f24" y="f32"/>
                    <a:pt x="f24" y="f34"/>
                    <a:pt x="f35" y="f34"/>
                  </a:cubicBezTo>
                  <a:cubicBezTo>
                    <a:pt x="f24" y="f33"/>
                    <a:pt x="f36" y="f37"/>
                    <a:pt x="f38" y="f37"/>
                  </a:cubicBezTo>
                  <a:cubicBezTo>
                    <a:pt x="f27" y="f39"/>
                    <a:pt x="f28" y="f37"/>
                    <a:pt x="f30" y="f40"/>
                  </a:cubicBezTo>
                  <a:cubicBezTo>
                    <a:pt x="f23" y="f34"/>
                    <a:pt x="f41" y="f18"/>
                    <a:pt x="f42" y="f21"/>
                  </a:cubicBezTo>
                  <a:cubicBezTo>
                    <a:pt x="f42" y="f43"/>
                    <a:pt x="f23" y="f23"/>
                    <a:pt x="f29" y="f30"/>
                  </a:cubicBezTo>
                  <a:cubicBezTo>
                    <a:pt x="f18" y="f28"/>
                    <a:pt x="f40" y="f28"/>
                    <a:pt x="f44" y="f30"/>
                  </a:cubicBezTo>
                  <a:cubicBezTo>
                    <a:pt x="f11" y="f43"/>
                    <a:pt x="f5" y="f33"/>
                    <a:pt x="f45" y="f10"/>
                  </a:cubicBezTo>
                  <a:cubicBezTo>
                    <a:pt x="f16" y="f10"/>
                    <a:pt x="f39" y="f11"/>
                    <a:pt x="f37" y="f5"/>
                  </a:cubicBezTo>
                  <a:cubicBezTo>
                    <a:pt x="f37" y="f11"/>
                    <a:pt x="f44" y="f11"/>
                    <a:pt x="f33" y="f10"/>
                  </a:cubicBezTo>
                  <a:cubicBezTo>
                    <a:pt x="f18" y="f44"/>
                    <a:pt x="f41" y="f33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22C3D6F-FF07-D367-09E4-A34BFB3C72C3}"/>
                </a:ext>
              </a:extLst>
            </p:cNvPr>
            <p:cNvSpPr/>
            <p:nvPr/>
          </p:nvSpPr>
          <p:spPr>
            <a:xfrm>
              <a:off x="4800600" y="823910"/>
              <a:ext cx="188915" cy="13334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0"/>
                <a:gd name="f7" fmla="val 35"/>
                <a:gd name="f8" fmla="val 45"/>
                <a:gd name="f9" fmla="val 33"/>
                <a:gd name="f10" fmla="val 41"/>
                <a:gd name="f11" fmla="val 23"/>
                <a:gd name="f12" fmla="val 34"/>
                <a:gd name="f13" fmla="val 20"/>
                <a:gd name="f14" fmla="val 25"/>
                <a:gd name="f15" fmla="val 18"/>
                <a:gd name="f16" fmla="val 21"/>
                <a:gd name="f17" fmla="val 16"/>
                <a:gd name="f18" fmla="val 19"/>
                <a:gd name="f19" fmla="val 10"/>
                <a:gd name="f20" fmla="val 6"/>
                <a:gd name="f21" fmla="val 3"/>
                <a:gd name="f22" fmla="val 15"/>
                <a:gd name="f23" fmla="val 8"/>
                <a:gd name="f24" fmla="val 4"/>
                <a:gd name="f25" fmla="val 7"/>
                <a:gd name="f26" fmla="val 1"/>
                <a:gd name="f27" fmla="val 11"/>
                <a:gd name="f28" fmla="val 2"/>
                <a:gd name="f29" fmla="val 22"/>
                <a:gd name="f30" fmla="val 29"/>
                <a:gd name="f31" fmla="val 14"/>
                <a:gd name="f32" fmla="val 13"/>
                <a:gd name="f33" fmla="val 48"/>
                <a:gd name="f34" fmla="val 49"/>
                <a:gd name="f35" fmla="val 31"/>
                <a:gd name="f36" fmla="val 46"/>
                <a:gd name="f37" fmla="+- 0 0 -90"/>
                <a:gd name="f38" fmla="*/ f3 1 50"/>
                <a:gd name="f39" fmla="*/ f4 1 35"/>
                <a:gd name="f40" fmla="val f5"/>
                <a:gd name="f41" fmla="val f6"/>
                <a:gd name="f42" fmla="val f7"/>
                <a:gd name="f43" fmla="*/ f37 f0 1"/>
                <a:gd name="f44" fmla="+- f42 0 f40"/>
                <a:gd name="f45" fmla="+- f41 0 f40"/>
                <a:gd name="f46" fmla="*/ f43 1 f2"/>
                <a:gd name="f47" fmla="*/ f45 1 50"/>
                <a:gd name="f48" fmla="*/ f44 1 35"/>
                <a:gd name="f49" fmla="*/ 45 f45 1"/>
                <a:gd name="f50" fmla="*/ 33 f44 1"/>
                <a:gd name="f51" fmla="*/ 23 f45 1"/>
                <a:gd name="f52" fmla="*/ 25 f44 1"/>
                <a:gd name="f53" fmla="*/ 16 f45 1"/>
                <a:gd name="f54" fmla="*/ 19 f44 1"/>
                <a:gd name="f55" fmla="*/ 3 f45 1"/>
                <a:gd name="f56" fmla="*/ 20 f44 1"/>
                <a:gd name="f57" fmla="*/ 4 f45 1"/>
                <a:gd name="f58" fmla="*/ 4 f44 1"/>
                <a:gd name="f59" fmla="*/ 7 f44 1"/>
                <a:gd name="f60" fmla="*/ 33 f45 1"/>
                <a:gd name="f61" fmla="*/ 14 f44 1"/>
                <a:gd name="f62" fmla="*/ 48 f45 1"/>
                <a:gd name="f63" fmla="*/ 46 f45 1"/>
                <a:gd name="f64" fmla="*/ 35 f44 1"/>
                <a:gd name="f65" fmla="+- f46 0 f1"/>
                <a:gd name="f66" fmla="*/ f49 1 50"/>
                <a:gd name="f67" fmla="*/ f50 1 35"/>
                <a:gd name="f68" fmla="*/ f51 1 50"/>
                <a:gd name="f69" fmla="*/ f52 1 35"/>
                <a:gd name="f70" fmla="*/ f53 1 50"/>
                <a:gd name="f71" fmla="*/ f54 1 35"/>
                <a:gd name="f72" fmla="*/ f55 1 50"/>
                <a:gd name="f73" fmla="*/ f56 1 35"/>
                <a:gd name="f74" fmla="*/ f57 1 50"/>
                <a:gd name="f75" fmla="*/ f58 1 35"/>
                <a:gd name="f76" fmla="*/ f59 1 35"/>
                <a:gd name="f77" fmla="*/ f60 1 50"/>
                <a:gd name="f78" fmla="*/ f61 1 35"/>
                <a:gd name="f79" fmla="*/ f62 1 50"/>
                <a:gd name="f80" fmla="*/ f63 1 50"/>
                <a:gd name="f81" fmla="*/ f64 1 35"/>
                <a:gd name="f82" fmla="*/ 0 1 f47"/>
                <a:gd name="f83" fmla="*/ f41 1 f47"/>
                <a:gd name="f84" fmla="*/ 0 1 f48"/>
                <a:gd name="f85" fmla="*/ f42 1 f48"/>
                <a:gd name="f86" fmla="*/ f66 1 f47"/>
                <a:gd name="f87" fmla="*/ f67 1 f48"/>
                <a:gd name="f88" fmla="*/ f68 1 f47"/>
                <a:gd name="f89" fmla="*/ f69 1 f48"/>
                <a:gd name="f90" fmla="*/ f70 1 f47"/>
                <a:gd name="f91" fmla="*/ f71 1 f48"/>
                <a:gd name="f92" fmla="*/ f72 1 f47"/>
                <a:gd name="f93" fmla="*/ f73 1 f48"/>
                <a:gd name="f94" fmla="*/ f74 1 f47"/>
                <a:gd name="f95" fmla="*/ f75 1 f48"/>
                <a:gd name="f96" fmla="*/ f76 1 f48"/>
                <a:gd name="f97" fmla="*/ f77 1 f47"/>
                <a:gd name="f98" fmla="*/ f78 1 f48"/>
                <a:gd name="f99" fmla="*/ f79 1 f47"/>
                <a:gd name="f100" fmla="*/ f80 1 f47"/>
                <a:gd name="f101" fmla="*/ f81 1 f48"/>
                <a:gd name="f102" fmla="*/ f82 f38 1"/>
                <a:gd name="f103" fmla="*/ f83 f38 1"/>
                <a:gd name="f104" fmla="*/ f85 f39 1"/>
                <a:gd name="f105" fmla="*/ f84 f39 1"/>
                <a:gd name="f106" fmla="*/ f86 f38 1"/>
                <a:gd name="f107" fmla="*/ f87 f39 1"/>
                <a:gd name="f108" fmla="*/ f88 f38 1"/>
                <a:gd name="f109" fmla="*/ f89 f39 1"/>
                <a:gd name="f110" fmla="*/ f90 f38 1"/>
                <a:gd name="f111" fmla="*/ f91 f39 1"/>
                <a:gd name="f112" fmla="*/ f92 f38 1"/>
                <a:gd name="f113" fmla="*/ f93 f39 1"/>
                <a:gd name="f114" fmla="*/ f94 f38 1"/>
                <a:gd name="f115" fmla="*/ f95 f39 1"/>
                <a:gd name="f116" fmla="*/ f96 f39 1"/>
                <a:gd name="f117" fmla="*/ f97 f38 1"/>
                <a:gd name="f118" fmla="*/ f98 f39 1"/>
                <a:gd name="f119" fmla="*/ f99 f38 1"/>
                <a:gd name="f120" fmla="*/ f100 f38 1"/>
                <a:gd name="f121" fmla="*/ f101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5">
                  <a:pos x="f106" y="f107"/>
                </a:cxn>
                <a:cxn ang="f65">
                  <a:pos x="f108" y="f109"/>
                </a:cxn>
                <a:cxn ang="f65">
                  <a:pos x="f110" y="f111"/>
                </a:cxn>
                <a:cxn ang="f65">
                  <a:pos x="f112" y="f113"/>
                </a:cxn>
                <a:cxn ang="f65">
                  <a:pos x="f114" y="f115"/>
                </a:cxn>
                <a:cxn ang="f65">
                  <a:pos x="f110" y="f116"/>
                </a:cxn>
                <a:cxn ang="f65">
                  <a:pos x="f117" y="f118"/>
                </a:cxn>
                <a:cxn ang="f65">
                  <a:pos x="f119" y="f113"/>
                </a:cxn>
                <a:cxn ang="f65">
                  <a:pos x="f120" y="f121"/>
                </a:cxn>
                <a:cxn ang="f65">
                  <a:pos x="f106" y="f107"/>
                </a:cxn>
              </a:cxnLst>
              <a:rect l="f102" t="f105" r="f103" b="f104"/>
              <a:pathLst>
                <a:path w="50" h="35">
                  <a:moveTo>
                    <a:pt x="f8" y="f9"/>
                  </a:moveTo>
                  <a:cubicBezTo>
                    <a:pt x="f10" y="f11"/>
                    <a:pt x="f12" y="f13"/>
                    <a:pt x="f11" y="f14"/>
                  </a:cubicBezTo>
                  <a:cubicBezTo>
                    <a:pt x="f13" y="f11"/>
                    <a:pt x="f15" y="f16"/>
                    <a:pt x="f17" y="f18"/>
                  </a:cubicBezTo>
                  <a:cubicBezTo>
                    <a:pt x="f19" y="f11"/>
                    <a:pt x="f20" y="f11"/>
                    <a:pt x="f21" y="f13"/>
                  </a:cubicBezTo>
                  <a:cubicBezTo>
                    <a:pt x="f5" y="f22"/>
                    <a:pt x="f5" y="f23"/>
                    <a:pt x="f24" y="f24"/>
                  </a:cubicBezTo>
                  <a:cubicBezTo>
                    <a:pt x="f25" y="f26"/>
                    <a:pt x="f27" y="f28"/>
                    <a:pt x="f17" y="f25"/>
                  </a:cubicBezTo>
                  <a:cubicBezTo>
                    <a:pt x="f29" y="f5"/>
                    <a:pt x="f30" y="f21"/>
                    <a:pt x="f9" y="f31"/>
                  </a:cubicBezTo>
                  <a:cubicBezTo>
                    <a:pt x="f10" y="f32"/>
                    <a:pt x="f8" y="f22"/>
                    <a:pt x="f33" y="f13"/>
                  </a:cubicBezTo>
                  <a:cubicBezTo>
                    <a:pt x="f6" y="f14"/>
                    <a:pt x="f34" y="f35"/>
                    <a:pt x="f36" y="f7"/>
                  </a:cubicBezTo>
                  <a:cubicBezTo>
                    <a:pt x="f8" y="f12"/>
                    <a:pt x="f8" y="f12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F3F19ED-D440-E5C2-4500-9D1598E0762B}"/>
                </a:ext>
              </a:extLst>
            </p:cNvPr>
            <p:cNvSpPr/>
            <p:nvPr/>
          </p:nvSpPr>
          <p:spPr>
            <a:xfrm>
              <a:off x="4868859" y="914400"/>
              <a:ext cx="109535" cy="13017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34"/>
                <a:gd name="f8" fmla="val 27"/>
                <a:gd name="f9" fmla="val 9"/>
                <a:gd name="f10" fmla="val 10"/>
                <a:gd name="f11" fmla="val 28"/>
                <a:gd name="f12" fmla="val 11"/>
                <a:gd name="f13" fmla="val 18"/>
                <a:gd name="f14" fmla="val 24"/>
                <a:gd name="f15" fmla="val 30"/>
                <a:gd name="f16" fmla="val 23"/>
                <a:gd name="f17" fmla="val 21"/>
                <a:gd name="f18" fmla="val 31"/>
                <a:gd name="f19" fmla="val 33"/>
                <a:gd name="f20" fmla="val 16"/>
                <a:gd name="f21" fmla="val 7"/>
                <a:gd name="f22" fmla="val 26"/>
                <a:gd name="f23" fmla="val 1"/>
                <a:gd name="f24" fmla="val 5"/>
                <a:gd name="f25" fmla="val 4"/>
                <a:gd name="f26" fmla="val 2"/>
                <a:gd name="f27" fmla="val 8"/>
                <a:gd name="f28" fmla="+- 0 0 -90"/>
                <a:gd name="f29" fmla="*/ f3 1 29"/>
                <a:gd name="f30" fmla="*/ f4 1 34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29"/>
                <a:gd name="f39" fmla="*/ f35 1 34"/>
                <a:gd name="f40" fmla="*/ 27 f36 1"/>
                <a:gd name="f41" fmla="*/ 9 f35 1"/>
                <a:gd name="f42" fmla="*/ 28 f36 1"/>
                <a:gd name="f43" fmla="*/ 11 f35 1"/>
                <a:gd name="f44" fmla="*/ 24 f36 1"/>
                <a:gd name="f45" fmla="*/ 30 f35 1"/>
                <a:gd name="f46" fmla="*/ 23 f36 1"/>
                <a:gd name="f47" fmla="*/ 16 f36 1"/>
                <a:gd name="f48" fmla="*/ 33 f35 1"/>
                <a:gd name="f49" fmla="*/ 0 f36 1"/>
                <a:gd name="f50" fmla="*/ 16 f35 1"/>
                <a:gd name="f51" fmla="*/ 10 f36 1"/>
                <a:gd name="f52" fmla="*/ 2 f35 1"/>
                <a:gd name="f53" fmla="*/ 26 f36 1"/>
                <a:gd name="f54" fmla="*/ 8 f35 1"/>
                <a:gd name="f55" fmla="+- f37 0 f1"/>
                <a:gd name="f56" fmla="*/ f40 1 29"/>
                <a:gd name="f57" fmla="*/ f41 1 34"/>
                <a:gd name="f58" fmla="*/ f42 1 29"/>
                <a:gd name="f59" fmla="*/ f43 1 34"/>
                <a:gd name="f60" fmla="*/ f44 1 29"/>
                <a:gd name="f61" fmla="*/ f45 1 34"/>
                <a:gd name="f62" fmla="*/ f46 1 29"/>
                <a:gd name="f63" fmla="*/ f47 1 29"/>
                <a:gd name="f64" fmla="*/ f48 1 34"/>
                <a:gd name="f65" fmla="*/ f49 1 29"/>
                <a:gd name="f66" fmla="*/ f50 1 34"/>
                <a:gd name="f67" fmla="*/ f51 1 29"/>
                <a:gd name="f68" fmla="*/ f52 1 34"/>
                <a:gd name="f69" fmla="*/ f53 1 29"/>
                <a:gd name="f70" fmla="*/ f54 1 34"/>
                <a:gd name="f71" fmla="*/ 0 1 f38"/>
                <a:gd name="f72" fmla="*/ f32 1 f38"/>
                <a:gd name="f73" fmla="*/ 0 1 f39"/>
                <a:gd name="f74" fmla="*/ f33 1 f39"/>
                <a:gd name="f75" fmla="*/ f56 1 f38"/>
                <a:gd name="f76" fmla="*/ f57 1 f39"/>
                <a:gd name="f77" fmla="*/ f58 1 f38"/>
                <a:gd name="f78" fmla="*/ f59 1 f39"/>
                <a:gd name="f79" fmla="*/ f60 1 f38"/>
                <a:gd name="f80" fmla="*/ f61 1 f39"/>
                <a:gd name="f81" fmla="*/ f62 1 f38"/>
                <a:gd name="f82" fmla="*/ f63 1 f38"/>
                <a:gd name="f83" fmla="*/ f64 1 f39"/>
                <a:gd name="f84" fmla="*/ f65 1 f38"/>
                <a:gd name="f85" fmla="*/ f66 1 f39"/>
                <a:gd name="f86" fmla="*/ f67 1 f38"/>
                <a:gd name="f87" fmla="*/ f68 1 f39"/>
                <a:gd name="f88" fmla="*/ f69 1 f38"/>
                <a:gd name="f89" fmla="*/ f70 1 f39"/>
                <a:gd name="f90" fmla="*/ f71 f29 1"/>
                <a:gd name="f91" fmla="*/ f72 f29 1"/>
                <a:gd name="f92" fmla="*/ f74 f30 1"/>
                <a:gd name="f93" fmla="*/ f73 f30 1"/>
                <a:gd name="f94" fmla="*/ f75 f29 1"/>
                <a:gd name="f95" fmla="*/ f76 f30 1"/>
                <a:gd name="f96" fmla="*/ f77 f29 1"/>
                <a:gd name="f97" fmla="*/ f78 f30 1"/>
                <a:gd name="f98" fmla="*/ f79 f29 1"/>
                <a:gd name="f99" fmla="*/ f80 f30 1"/>
                <a:gd name="f100" fmla="*/ f81 f29 1"/>
                <a:gd name="f101" fmla="*/ f82 f29 1"/>
                <a:gd name="f102" fmla="*/ f83 f30 1"/>
                <a:gd name="f103" fmla="*/ f84 f29 1"/>
                <a:gd name="f104" fmla="*/ f85 f30 1"/>
                <a:gd name="f105" fmla="*/ f86 f29 1"/>
                <a:gd name="f106" fmla="*/ f87 f30 1"/>
                <a:gd name="f107" fmla="*/ f88 f29 1"/>
                <a:gd name="f108" fmla="*/ f89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5">
                  <a:pos x="f94" y="f95"/>
                </a:cxn>
                <a:cxn ang="f55">
                  <a:pos x="f96" y="f97"/>
                </a:cxn>
                <a:cxn ang="f55">
                  <a:pos x="f98" y="f99"/>
                </a:cxn>
                <a:cxn ang="f55">
                  <a:pos x="f100" y="f99"/>
                </a:cxn>
                <a:cxn ang="f55">
                  <a:pos x="f101" y="f102"/>
                </a:cxn>
                <a:cxn ang="f55">
                  <a:pos x="f103" y="f104"/>
                </a:cxn>
                <a:cxn ang="f55">
                  <a:pos x="f105" y="f106"/>
                </a:cxn>
                <a:cxn ang="f55">
                  <a:pos x="f107" y="f108"/>
                </a:cxn>
                <a:cxn ang="f55">
                  <a:pos x="f94" y="f95"/>
                </a:cxn>
              </a:cxnLst>
              <a:rect l="f90" t="f93" r="f91" b="f92"/>
              <a:pathLst>
                <a:path w="29" h="34">
                  <a:moveTo>
                    <a:pt x="f8" y="f9"/>
                  </a:moveTo>
                  <a:cubicBezTo>
                    <a:pt x="f8" y="f10"/>
                    <a:pt x="f8" y="f10"/>
                    <a:pt x="f11" y="f12"/>
                  </a:cubicBezTo>
                  <a:cubicBezTo>
                    <a:pt x="f6" y="f13"/>
                    <a:pt x="f11" y="f14"/>
                    <a:pt x="f14" y="f15"/>
                  </a:cubicBezTo>
                  <a:cubicBezTo>
                    <a:pt x="f14" y="f15"/>
                    <a:pt x="f16" y="f15"/>
                    <a:pt x="f16" y="f15"/>
                  </a:cubicBezTo>
                  <a:cubicBezTo>
                    <a:pt x="f17" y="f18"/>
                    <a:pt x="f13" y="f19"/>
                    <a:pt x="f20" y="f19"/>
                  </a:cubicBezTo>
                  <a:cubicBezTo>
                    <a:pt x="f21" y="f7"/>
                    <a:pt x="f5" y="f22"/>
                    <a:pt x="f5" y="f20"/>
                  </a:cubicBezTo>
                  <a:cubicBezTo>
                    <a:pt x="f23" y="f9"/>
                    <a:pt x="f24" y="f25"/>
                    <a:pt x="f10" y="f26"/>
                  </a:cubicBezTo>
                  <a:cubicBezTo>
                    <a:pt x="f20" y="f5"/>
                    <a:pt x="f17" y="f26"/>
                    <a:pt x="f22" y="f27"/>
                  </a:cubicBezTo>
                  <a:cubicBezTo>
                    <a:pt x="f22" y="f9"/>
                    <a:pt x="f22" y="f9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CA41BFB-5E8A-335C-B3E3-75D8A0C4D61C}"/>
                </a:ext>
              </a:extLst>
            </p:cNvPr>
            <p:cNvSpPr/>
            <p:nvPr/>
          </p:nvSpPr>
          <p:spPr>
            <a:xfrm>
              <a:off x="4608511" y="922336"/>
              <a:ext cx="157167" cy="10319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2"/>
                <a:gd name="f7" fmla="val 27"/>
                <a:gd name="f8" fmla="val 7"/>
                <a:gd name="f9" fmla="val 2"/>
                <a:gd name="f10" fmla="val 24"/>
                <a:gd name="f11" fmla="val 19"/>
                <a:gd name="f12" fmla="val 14"/>
                <a:gd name="f13" fmla="val 1"/>
                <a:gd name="f14" fmla="val 9"/>
                <a:gd name="f15" fmla="val 3"/>
                <a:gd name="f16" fmla="val 6"/>
                <a:gd name="f17" fmla="val 8"/>
                <a:gd name="f18" fmla="val 4"/>
                <a:gd name="f19" fmla="val 13"/>
                <a:gd name="f20" fmla="val 17"/>
                <a:gd name="f21" fmla="val 5"/>
                <a:gd name="f22" fmla="val 20"/>
                <a:gd name="f23" fmla="val 21"/>
                <a:gd name="f24" fmla="val 23"/>
                <a:gd name="f25" fmla="val 29"/>
                <a:gd name="f26" fmla="val 32"/>
                <a:gd name="f27" fmla="val 37"/>
                <a:gd name="f28" fmla="val 38"/>
                <a:gd name="f29" fmla="val 39"/>
                <a:gd name="f30" fmla="val 30"/>
                <a:gd name="f31" fmla="val 16"/>
                <a:gd name="f32" fmla="val 15"/>
                <a:gd name="f33" fmla="+- 0 0 -90"/>
                <a:gd name="f34" fmla="*/ f3 1 42"/>
                <a:gd name="f35" fmla="*/ f4 1 27"/>
                <a:gd name="f36" fmla="val f5"/>
                <a:gd name="f37" fmla="val f6"/>
                <a:gd name="f38" fmla="val f7"/>
                <a:gd name="f39" fmla="*/ f33 f0 1"/>
                <a:gd name="f40" fmla="+- f38 0 f36"/>
                <a:gd name="f41" fmla="+- f37 0 f36"/>
                <a:gd name="f42" fmla="*/ f39 1 f2"/>
                <a:gd name="f43" fmla="*/ f41 1 42"/>
                <a:gd name="f44" fmla="*/ f40 1 27"/>
                <a:gd name="f45" fmla="*/ 7 f41 1"/>
                <a:gd name="f46" fmla="*/ 27 f40 1"/>
                <a:gd name="f47" fmla="*/ 0 f41 1"/>
                <a:gd name="f48" fmla="*/ 14 f40 1"/>
                <a:gd name="f49" fmla="*/ 8 f41 1"/>
                <a:gd name="f50" fmla="*/ 4 f40 1"/>
                <a:gd name="f51" fmla="*/ 19 f41 1"/>
                <a:gd name="f52" fmla="*/ 9 f40 1"/>
                <a:gd name="f53" fmla="*/ 20 f41 1"/>
                <a:gd name="f54" fmla="*/ 3 f40 1"/>
                <a:gd name="f55" fmla="*/ 24 f41 1"/>
                <a:gd name="f56" fmla="*/ 0 f40 1"/>
                <a:gd name="f57" fmla="*/ 37 f41 1"/>
                <a:gd name="f58" fmla="*/ 39 f41 1"/>
                <a:gd name="f59" fmla="*/ 30 f41 1"/>
                <a:gd name="f60" fmla="*/ 23 f40 1"/>
                <a:gd name="f61" fmla="+- f42 0 f1"/>
                <a:gd name="f62" fmla="*/ f45 1 42"/>
                <a:gd name="f63" fmla="*/ f46 1 27"/>
                <a:gd name="f64" fmla="*/ f47 1 42"/>
                <a:gd name="f65" fmla="*/ f48 1 27"/>
                <a:gd name="f66" fmla="*/ f49 1 42"/>
                <a:gd name="f67" fmla="*/ f50 1 27"/>
                <a:gd name="f68" fmla="*/ f51 1 42"/>
                <a:gd name="f69" fmla="*/ f52 1 27"/>
                <a:gd name="f70" fmla="*/ f53 1 42"/>
                <a:gd name="f71" fmla="*/ f54 1 27"/>
                <a:gd name="f72" fmla="*/ f55 1 42"/>
                <a:gd name="f73" fmla="*/ f56 1 27"/>
                <a:gd name="f74" fmla="*/ f57 1 42"/>
                <a:gd name="f75" fmla="*/ f58 1 42"/>
                <a:gd name="f76" fmla="*/ f59 1 42"/>
                <a:gd name="f77" fmla="*/ f60 1 27"/>
                <a:gd name="f78" fmla="*/ 0 1 f43"/>
                <a:gd name="f79" fmla="*/ f37 1 f43"/>
                <a:gd name="f80" fmla="*/ 0 1 f44"/>
                <a:gd name="f81" fmla="*/ f38 1 f44"/>
                <a:gd name="f82" fmla="*/ f62 1 f43"/>
                <a:gd name="f83" fmla="*/ f63 1 f44"/>
                <a:gd name="f84" fmla="*/ f64 1 f43"/>
                <a:gd name="f85" fmla="*/ f65 1 f44"/>
                <a:gd name="f86" fmla="*/ f66 1 f43"/>
                <a:gd name="f87" fmla="*/ f67 1 f44"/>
                <a:gd name="f88" fmla="*/ f68 1 f43"/>
                <a:gd name="f89" fmla="*/ f69 1 f44"/>
                <a:gd name="f90" fmla="*/ f70 1 f43"/>
                <a:gd name="f91" fmla="*/ f71 1 f44"/>
                <a:gd name="f92" fmla="*/ f72 1 f43"/>
                <a:gd name="f93" fmla="*/ f73 1 f44"/>
                <a:gd name="f94" fmla="*/ f74 1 f43"/>
                <a:gd name="f95" fmla="*/ f75 1 f43"/>
                <a:gd name="f96" fmla="*/ f76 1 f43"/>
                <a:gd name="f97" fmla="*/ f77 1 f44"/>
                <a:gd name="f98" fmla="*/ f78 f34 1"/>
                <a:gd name="f99" fmla="*/ f79 f34 1"/>
                <a:gd name="f100" fmla="*/ f81 f35 1"/>
                <a:gd name="f101" fmla="*/ f80 f35 1"/>
                <a:gd name="f102" fmla="*/ f82 f34 1"/>
                <a:gd name="f103" fmla="*/ f83 f35 1"/>
                <a:gd name="f104" fmla="*/ f84 f34 1"/>
                <a:gd name="f105" fmla="*/ f85 f35 1"/>
                <a:gd name="f106" fmla="*/ f86 f34 1"/>
                <a:gd name="f107" fmla="*/ f87 f35 1"/>
                <a:gd name="f108" fmla="*/ f88 f34 1"/>
                <a:gd name="f109" fmla="*/ f89 f35 1"/>
                <a:gd name="f110" fmla="*/ f90 f34 1"/>
                <a:gd name="f111" fmla="*/ f91 f35 1"/>
                <a:gd name="f112" fmla="*/ f92 f34 1"/>
                <a:gd name="f113" fmla="*/ f93 f35 1"/>
                <a:gd name="f114" fmla="*/ f94 f34 1"/>
                <a:gd name="f115" fmla="*/ f95 f34 1"/>
                <a:gd name="f116" fmla="*/ f96 f34 1"/>
                <a:gd name="f117" fmla="*/ f97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1">
                  <a:pos x="f102" y="f103"/>
                </a:cxn>
                <a:cxn ang="f61">
                  <a:pos x="f104" y="f105"/>
                </a:cxn>
                <a:cxn ang="f61">
                  <a:pos x="f106" y="f107"/>
                </a:cxn>
                <a:cxn ang="f61">
                  <a:pos x="f108" y="f109"/>
                </a:cxn>
                <a:cxn ang="f61">
                  <a:pos x="f110" y="f111"/>
                </a:cxn>
                <a:cxn ang="f61">
                  <a:pos x="f112" y="f113"/>
                </a:cxn>
                <a:cxn ang="f61">
                  <a:pos x="f114" y="f107"/>
                </a:cxn>
                <a:cxn ang="f61">
                  <a:pos x="f115" y="f105"/>
                </a:cxn>
                <a:cxn ang="f61">
                  <a:pos x="f116" y="f117"/>
                </a:cxn>
                <a:cxn ang="f61">
                  <a:pos x="f102" y="f103"/>
                </a:cxn>
              </a:cxnLst>
              <a:rect l="f98" t="f101" r="f99" b="f100"/>
              <a:pathLst>
                <a:path w="42" h="27">
                  <a:moveTo>
                    <a:pt x="f8" y="f7"/>
                  </a:moveTo>
                  <a:cubicBezTo>
                    <a:pt x="f9" y="f10"/>
                    <a:pt x="f5" y="f11"/>
                    <a:pt x="f5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15"/>
                    <a:pt x="f20" y="f21"/>
                    <a:pt x="f11" y="f14"/>
                  </a:cubicBezTo>
                  <a:cubicBezTo>
                    <a:pt x="f22" y="f8"/>
                    <a:pt x="f11" y="f21"/>
                    <a:pt x="f22" y="f15"/>
                  </a:cubicBezTo>
                  <a:cubicBezTo>
                    <a:pt x="f23" y="f9"/>
                    <a:pt x="f24" y="f5"/>
                    <a:pt x="f10" y="f5"/>
                  </a:cubicBezTo>
                  <a:cubicBezTo>
                    <a:pt x="f25" y="f13"/>
                    <a:pt x="f26" y="f9"/>
                    <a:pt x="f27" y="f18"/>
                  </a:cubicBezTo>
                  <a:cubicBezTo>
                    <a:pt x="f28" y="f16"/>
                    <a:pt x="f6" y="f14"/>
                    <a:pt x="f29" y="f12"/>
                  </a:cubicBezTo>
                  <a:cubicBezTo>
                    <a:pt x="f27" y="f11"/>
                    <a:pt x="f26" y="f22"/>
                    <a:pt x="f30" y="f24"/>
                  </a:cubicBezTo>
                  <a:cubicBezTo>
                    <a:pt x="f22" y="f31"/>
                    <a:pt x="f32" y="f20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326A333-DE4C-411E-A346-6A28B7A717FE}"/>
                </a:ext>
              </a:extLst>
            </p:cNvPr>
            <p:cNvSpPr/>
            <p:nvPr/>
          </p:nvSpPr>
          <p:spPr>
            <a:xfrm>
              <a:off x="6116641" y="1082677"/>
              <a:ext cx="263520" cy="3063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0"/>
                <a:gd name="f7" fmla="val 81"/>
                <a:gd name="f8" fmla="val 25"/>
                <a:gd name="f9" fmla="val 6"/>
                <a:gd name="f10" fmla="val 24"/>
                <a:gd name="f11" fmla="val 14"/>
                <a:gd name="f12" fmla="val 21"/>
                <a:gd name="f13" fmla="val 20"/>
                <a:gd name="f14" fmla="val 17"/>
                <a:gd name="f15" fmla="val 12"/>
                <a:gd name="f16" fmla="val 28"/>
                <a:gd name="f17" fmla="val 8"/>
                <a:gd name="f18" fmla="val 4"/>
                <a:gd name="f19" fmla="val 26"/>
                <a:gd name="f20" fmla="val 1"/>
                <a:gd name="f21" fmla="val 23"/>
                <a:gd name="f22" fmla="val 18"/>
                <a:gd name="f23" fmla="val 2"/>
                <a:gd name="f24" fmla="val 13"/>
                <a:gd name="f25" fmla="val 9"/>
                <a:gd name="f26" fmla="val 5"/>
                <a:gd name="f27" fmla="val 16"/>
                <a:gd name="f28" fmla="val 19"/>
                <a:gd name="f29" fmla="val 3"/>
                <a:gd name="f30" fmla="val 35"/>
                <a:gd name="f31" fmla="val 43"/>
                <a:gd name="f32" fmla="val 50"/>
                <a:gd name="f33" fmla="val 63"/>
                <a:gd name="f34" fmla="val 15"/>
                <a:gd name="f35" fmla="val 69"/>
                <a:gd name="f36" fmla="val 40"/>
                <a:gd name="f37" fmla="val 68"/>
                <a:gd name="f38" fmla="val 52"/>
                <a:gd name="f39" fmla="val 64"/>
                <a:gd name="f40" fmla="val 55"/>
                <a:gd name="f41" fmla="val 73"/>
                <a:gd name="f42" fmla="val 51"/>
                <a:gd name="f43" fmla="val 78"/>
                <a:gd name="f44" fmla="val 45"/>
                <a:gd name="f45" fmla="val 80"/>
                <a:gd name="f46" fmla="val 39"/>
                <a:gd name="f47" fmla="val 29"/>
                <a:gd name="f48" fmla="val 27"/>
                <a:gd name="f49" fmla="val 76"/>
                <a:gd name="f50" fmla="val 44"/>
                <a:gd name="f51" fmla="val 77"/>
                <a:gd name="f52" fmla="val 48"/>
                <a:gd name="f53" fmla="val 59"/>
                <a:gd name="f54" fmla="val 67"/>
                <a:gd name="f55" fmla="val 47"/>
                <a:gd name="f56" fmla="val 65"/>
                <a:gd name="f57" fmla="val 33"/>
                <a:gd name="f58" fmla="val 54"/>
                <a:gd name="f59" fmla="val 10"/>
                <a:gd name="f60" fmla="val 37"/>
                <a:gd name="f61" fmla="val 31"/>
                <a:gd name="f62" fmla="val 7"/>
                <a:gd name="f63" fmla="val 11"/>
                <a:gd name="f64" fmla="val 22"/>
                <a:gd name="f65" fmla="+- 0 0 -90"/>
                <a:gd name="f66" fmla="*/ f3 1 70"/>
                <a:gd name="f67" fmla="*/ f4 1 81"/>
                <a:gd name="f68" fmla="val f5"/>
                <a:gd name="f69" fmla="val f6"/>
                <a:gd name="f70" fmla="val f7"/>
                <a:gd name="f71" fmla="*/ f65 f0 1"/>
                <a:gd name="f72" fmla="+- f70 0 f68"/>
                <a:gd name="f73" fmla="+- f69 0 f68"/>
                <a:gd name="f74" fmla="*/ f71 1 f2"/>
                <a:gd name="f75" fmla="*/ f73 1 70"/>
                <a:gd name="f76" fmla="*/ f72 1 81"/>
                <a:gd name="f77" fmla="*/ 25 f73 1"/>
                <a:gd name="f78" fmla="*/ 6 f72 1"/>
                <a:gd name="f79" fmla="*/ 17 f73 1"/>
                <a:gd name="f80" fmla="*/ 24 f72 1"/>
                <a:gd name="f81" fmla="*/ 4 f73 1"/>
                <a:gd name="f82" fmla="*/ 26 f72 1"/>
                <a:gd name="f83" fmla="*/ 2 f73 1"/>
                <a:gd name="f84" fmla="*/ 13 f72 1"/>
                <a:gd name="f85" fmla="*/ 13 f73 1"/>
                <a:gd name="f86" fmla="*/ 5 f72 1"/>
                <a:gd name="f87" fmla="*/ 23 f73 1"/>
                <a:gd name="f88" fmla="*/ 3 f72 1"/>
                <a:gd name="f89" fmla="*/ 0 f72 1"/>
                <a:gd name="f90" fmla="*/ 1 f72 1"/>
                <a:gd name="f91" fmla="*/ 28 f73 1"/>
                <a:gd name="f92" fmla="*/ 4 f72 1"/>
                <a:gd name="f93" fmla="*/ 50 f73 1"/>
                <a:gd name="f94" fmla="*/ 9 f72 1"/>
                <a:gd name="f95" fmla="*/ 69 f73 1"/>
                <a:gd name="f96" fmla="*/ 40 f72 1"/>
                <a:gd name="f97" fmla="*/ 55 f73 1"/>
                <a:gd name="f98" fmla="*/ 73 f72 1"/>
                <a:gd name="f99" fmla="*/ 39 f73 1"/>
                <a:gd name="f100" fmla="*/ 80 f72 1"/>
                <a:gd name="f101" fmla="*/ 26 f73 1"/>
                <a:gd name="f102" fmla="*/ 64 f72 1"/>
                <a:gd name="f103" fmla="*/ 27 f73 1"/>
                <a:gd name="f104" fmla="*/ 44 f73 1"/>
                <a:gd name="f105" fmla="*/ 77 f72 1"/>
                <a:gd name="f106" fmla="*/ 70 f72 1"/>
                <a:gd name="f107" fmla="*/ 65 f73 1"/>
                <a:gd name="f108" fmla="*/ 33 f72 1"/>
                <a:gd name="f109" fmla="*/ 43 f73 1"/>
                <a:gd name="f110" fmla="*/ 10 f72 1"/>
                <a:gd name="f111" fmla="*/ 24 f73 1"/>
                <a:gd name="f112" fmla="*/ 7 f72 1"/>
                <a:gd name="f113" fmla="*/ 14 f73 1"/>
                <a:gd name="f114" fmla="*/ 8 f72 1"/>
                <a:gd name="f115" fmla="*/ 5 f73 1"/>
                <a:gd name="f116" fmla="*/ 16 f72 1"/>
                <a:gd name="f117" fmla="*/ 6 f73 1"/>
                <a:gd name="f118" fmla="*/ 23 f72 1"/>
                <a:gd name="f119" fmla="+- f74 0 f1"/>
                <a:gd name="f120" fmla="*/ f77 1 70"/>
                <a:gd name="f121" fmla="*/ f78 1 81"/>
                <a:gd name="f122" fmla="*/ f79 1 70"/>
                <a:gd name="f123" fmla="*/ f80 1 81"/>
                <a:gd name="f124" fmla="*/ f81 1 70"/>
                <a:gd name="f125" fmla="*/ f82 1 81"/>
                <a:gd name="f126" fmla="*/ f83 1 70"/>
                <a:gd name="f127" fmla="*/ f84 1 81"/>
                <a:gd name="f128" fmla="*/ f85 1 70"/>
                <a:gd name="f129" fmla="*/ f86 1 81"/>
                <a:gd name="f130" fmla="*/ f87 1 70"/>
                <a:gd name="f131" fmla="*/ f88 1 81"/>
                <a:gd name="f132" fmla="*/ f89 1 81"/>
                <a:gd name="f133" fmla="*/ f90 1 81"/>
                <a:gd name="f134" fmla="*/ f91 1 70"/>
                <a:gd name="f135" fmla="*/ f92 1 81"/>
                <a:gd name="f136" fmla="*/ f93 1 70"/>
                <a:gd name="f137" fmla="*/ f94 1 81"/>
                <a:gd name="f138" fmla="*/ f95 1 70"/>
                <a:gd name="f139" fmla="*/ f96 1 81"/>
                <a:gd name="f140" fmla="*/ f97 1 70"/>
                <a:gd name="f141" fmla="*/ f98 1 81"/>
                <a:gd name="f142" fmla="*/ f99 1 70"/>
                <a:gd name="f143" fmla="*/ f100 1 81"/>
                <a:gd name="f144" fmla="*/ f101 1 70"/>
                <a:gd name="f145" fmla="*/ f102 1 81"/>
                <a:gd name="f146" fmla="*/ f103 1 70"/>
                <a:gd name="f147" fmla="*/ f104 1 70"/>
                <a:gd name="f148" fmla="*/ f105 1 81"/>
                <a:gd name="f149" fmla="*/ f106 1 81"/>
                <a:gd name="f150" fmla="*/ f107 1 70"/>
                <a:gd name="f151" fmla="*/ f108 1 81"/>
                <a:gd name="f152" fmla="*/ f109 1 70"/>
                <a:gd name="f153" fmla="*/ f110 1 81"/>
                <a:gd name="f154" fmla="*/ f111 1 70"/>
                <a:gd name="f155" fmla="*/ f112 1 81"/>
                <a:gd name="f156" fmla="*/ f113 1 70"/>
                <a:gd name="f157" fmla="*/ f114 1 81"/>
                <a:gd name="f158" fmla="*/ f115 1 70"/>
                <a:gd name="f159" fmla="*/ f116 1 81"/>
                <a:gd name="f160" fmla="*/ f117 1 70"/>
                <a:gd name="f161" fmla="*/ f118 1 81"/>
                <a:gd name="f162" fmla="*/ 0 1 f75"/>
                <a:gd name="f163" fmla="*/ f69 1 f75"/>
                <a:gd name="f164" fmla="*/ 0 1 f76"/>
                <a:gd name="f165" fmla="*/ f70 1 f76"/>
                <a:gd name="f166" fmla="*/ f120 1 f75"/>
                <a:gd name="f167" fmla="*/ f121 1 f76"/>
                <a:gd name="f168" fmla="*/ f122 1 f75"/>
                <a:gd name="f169" fmla="*/ f123 1 f76"/>
                <a:gd name="f170" fmla="*/ f124 1 f75"/>
                <a:gd name="f171" fmla="*/ f125 1 f76"/>
                <a:gd name="f172" fmla="*/ f126 1 f75"/>
                <a:gd name="f173" fmla="*/ f127 1 f76"/>
                <a:gd name="f174" fmla="*/ f128 1 f75"/>
                <a:gd name="f175" fmla="*/ f129 1 f76"/>
                <a:gd name="f176" fmla="*/ f130 1 f75"/>
                <a:gd name="f177" fmla="*/ f131 1 f76"/>
                <a:gd name="f178" fmla="*/ f132 1 f76"/>
                <a:gd name="f179" fmla="*/ f133 1 f76"/>
                <a:gd name="f180" fmla="*/ f134 1 f75"/>
                <a:gd name="f181" fmla="*/ f135 1 f76"/>
                <a:gd name="f182" fmla="*/ f136 1 f75"/>
                <a:gd name="f183" fmla="*/ f137 1 f76"/>
                <a:gd name="f184" fmla="*/ f138 1 f75"/>
                <a:gd name="f185" fmla="*/ f139 1 f76"/>
                <a:gd name="f186" fmla="*/ f140 1 f75"/>
                <a:gd name="f187" fmla="*/ f141 1 f76"/>
                <a:gd name="f188" fmla="*/ f142 1 f75"/>
                <a:gd name="f189" fmla="*/ f143 1 f76"/>
                <a:gd name="f190" fmla="*/ f144 1 f75"/>
                <a:gd name="f191" fmla="*/ f145 1 f76"/>
                <a:gd name="f192" fmla="*/ f146 1 f75"/>
                <a:gd name="f193" fmla="*/ f147 1 f75"/>
                <a:gd name="f194" fmla="*/ f148 1 f76"/>
                <a:gd name="f195" fmla="*/ f149 1 f76"/>
                <a:gd name="f196" fmla="*/ f150 1 f75"/>
                <a:gd name="f197" fmla="*/ f151 1 f76"/>
                <a:gd name="f198" fmla="*/ f152 1 f75"/>
                <a:gd name="f199" fmla="*/ f153 1 f76"/>
                <a:gd name="f200" fmla="*/ f154 1 f75"/>
                <a:gd name="f201" fmla="*/ f155 1 f76"/>
                <a:gd name="f202" fmla="*/ f156 1 f75"/>
                <a:gd name="f203" fmla="*/ f157 1 f76"/>
                <a:gd name="f204" fmla="*/ f158 1 f75"/>
                <a:gd name="f205" fmla="*/ f159 1 f76"/>
                <a:gd name="f206" fmla="*/ f160 1 f75"/>
                <a:gd name="f207" fmla="*/ f161 1 f76"/>
                <a:gd name="f208" fmla="*/ f162 f66 1"/>
                <a:gd name="f209" fmla="*/ f163 f66 1"/>
                <a:gd name="f210" fmla="*/ f165 f67 1"/>
                <a:gd name="f211" fmla="*/ f164 f67 1"/>
                <a:gd name="f212" fmla="*/ f166 f66 1"/>
                <a:gd name="f213" fmla="*/ f167 f67 1"/>
                <a:gd name="f214" fmla="*/ f168 f66 1"/>
                <a:gd name="f215" fmla="*/ f169 f67 1"/>
                <a:gd name="f216" fmla="*/ f170 f66 1"/>
                <a:gd name="f217" fmla="*/ f171 f67 1"/>
                <a:gd name="f218" fmla="*/ f172 f66 1"/>
                <a:gd name="f219" fmla="*/ f173 f67 1"/>
                <a:gd name="f220" fmla="*/ f174 f66 1"/>
                <a:gd name="f221" fmla="*/ f175 f67 1"/>
                <a:gd name="f222" fmla="*/ f176 f66 1"/>
                <a:gd name="f223" fmla="*/ f177 f67 1"/>
                <a:gd name="f224" fmla="*/ f178 f67 1"/>
                <a:gd name="f225" fmla="*/ f179 f67 1"/>
                <a:gd name="f226" fmla="*/ f180 f66 1"/>
                <a:gd name="f227" fmla="*/ f181 f67 1"/>
                <a:gd name="f228" fmla="*/ f182 f66 1"/>
                <a:gd name="f229" fmla="*/ f183 f67 1"/>
                <a:gd name="f230" fmla="*/ f184 f66 1"/>
                <a:gd name="f231" fmla="*/ f185 f67 1"/>
                <a:gd name="f232" fmla="*/ f186 f66 1"/>
                <a:gd name="f233" fmla="*/ f187 f67 1"/>
                <a:gd name="f234" fmla="*/ f188 f66 1"/>
                <a:gd name="f235" fmla="*/ f189 f67 1"/>
                <a:gd name="f236" fmla="*/ f190 f66 1"/>
                <a:gd name="f237" fmla="*/ f191 f67 1"/>
                <a:gd name="f238" fmla="*/ f192 f66 1"/>
                <a:gd name="f239" fmla="*/ f193 f66 1"/>
                <a:gd name="f240" fmla="*/ f194 f67 1"/>
                <a:gd name="f241" fmla="*/ f195 f67 1"/>
                <a:gd name="f242" fmla="*/ f196 f66 1"/>
                <a:gd name="f243" fmla="*/ f197 f67 1"/>
                <a:gd name="f244" fmla="*/ f198 f66 1"/>
                <a:gd name="f245" fmla="*/ f199 f67 1"/>
                <a:gd name="f246" fmla="*/ f200 f66 1"/>
                <a:gd name="f247" fmla="*/ f201 f67 1"/>
                <a:gd name="f248" fmla="*/ f202 f66 1"/>
                <a:gd name="f249" fmla="*/ f203 f67 1"/>
                <a:gd name="f250" fmla="*/ f204 f66 1"/>
                <a:gd name="f251" fmla="*/ f205 f67 1"/>
                <a:gd name="f252" fmla="*/ f206 f66 1"/>
                <a:gd name="f253" fmla="*/ f20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9">
                  <a:pos x="f212" y="f213"/>
                </a:cxn>
                <a:cxn ang="f119">
                  <a:pos x="f214" y="f215"/>
                </a:cxn>
                <a:cxn ang="f119">
                  <a:pos x="f216" y="f217"/>
                </a:cxn>
                <a:cxn ang="f119">
                  <a:pos x="f218" y="f219"/>
                </a:cxn>
                <a:cxn ang="f119">
                  <a:pos x="f220" y="f221"/>
                </a:cxn>
                <a:cxn ang="f119">
                  <a:pos x="f222" y="f223"/>
                </a:cxn>
                <a:cxn ang="f119">
                  <a:pos x="f222" y="f224"/>
                </a:cxn>
                <a:cxn ang="f119">
                  <a:pos x="f222" y="f225"/>
                </a:cxn>
                <a:cxn ang="f119">
                  <a:pos x="f226" y="f227"/>
                </a:cxn>
                <a:cxn ang="f119">
                  <a:pos x="f228" y="f229"/>
                </a:cxn>
                <a:cxn ang="f119">
                  <a:pos x="f230" y="f231"/>
                </a:cxn>
                <a:cxn ang="f119">
                  <a:pos x="f232" y="f233"/>
                </a:cxn>
                <a:cxn ang="f119">
                  <a:pos x="f234" y="f235"/>
                </a:cxn>
                <a:cxn ang="f119">
                  <a:pos x="f236" y="f237"/>
                </a:cxn>
                <a:cxn ang="f119">
                  <a:pos x="f238" y="f237"/>
                </a:cxn>
                <a:cxn ang="f119">
                  <a:pos x="f239" y="f240"/>
                </a:cxn>
                <a:cxn ang="f119">
                  <a:pos x="f232" y="f241"/>
                </a:cxn>
                <a:cxn ang="f119">
                  <a:pos x="f242" y="f243"/>
                </a:cxn>
                <a:cxn ang="f119">
                  <a:pos x="f244" y="f245"/>
                </a:cxn>
                <a:cxn ang="f119">
                  <a:pos x="f212" y="f213"/>
                </a:cxn>
                <a:cxn ang="f119">
                  <a:pos x="f246" y="f247"/>
                </a:cxn>
                <a:cxn ang="f119">
                  <a:pos x="f248" y="f249"/>
                </a:cxn>
                <a:cxn ang="f119">
                  <a:pos x="f250" y="f251"/>
                </a:cxn>
                <a:cxn ang="f119">
                  <a:pos x="f252" y="f253"/>
                </a:cxn>
                <a:cxn ang="f119">
                  <a:pos x="f220" y="f253"/>
                </a:cxn>
                <a:cxn ang="f119">
                  <a:pos x="f246" y="f247"/>
                </a:cxn>
              </a:cxnLst>
              <a:rect l="f208" t="f211" r="f209" b="f210"/>
              <a:pathLst>
                <a:path w="70" h="81">
                  <a:moveTo>
                    <a:pt x="f8" y="f9"/>
                  </a:moveTo>
                  <a:cubicBezTo>
                    <a:pt x="f10" y="f11"/>
                    <a:pt x="f12" y="f13"/>
                    <a:pt x="f14" y="f10"/>
                  </a:cubicBezTo>
                  <a:cubicBezTo>
                    <a:pt x="f15" y="f16"/>
                    <a:pt x="f17" y="f16"/>
                    <a:pt x="f18" y="f19"/>
                  </a:cubicBezTo>
                  <a:cubicBezTo>
                    <a:pt x="f20" y="f21"/>
                    <a:pt x="f5" y="f22"/>
                    <a:pt x="f23" y="f24"/>
                  </a:cubicBezTo>
                  <a:cubicBezTo>
                    <a:pt x="f18" y="f25"/>
                    <a:pt x="f17" y="f9"/>
                    <a:pt x="f24" y="f26"/>
                  </a:cubicBezTo>
                  <a:cubicBezTo>
                    <a:pt x="f27" y="f18"/>
                    <a:pt x="f28" y="f18"/>
                    <a:pt x="f21" y="f29"/>
                  </a:cubicBezTo>
                  <a:cubicBezTo>
                    <a:pt x="f21" y="f23"/>
                    <a:pt x="f21" y="f20"/>
                    <a:pt x="f21" y="f5"/>
                  </a:cubicBezTo>
                  <a:cubicBezTo>
                    <a:pt x="f21" y="f5"/>
                    <a:pt x="f21" y="f5"/>
                    <a:pt x="f21" y="f20"/>
                  </a:cubicBezTo>
                  <a:cubicBezTo>
                    <a:pt x="f10" y="f29"/>
                    <a:pt x="f19" y="f29"/>
                    <a:pt x="f16" y="f18"/>
                  </a:cubicBezTo>
                  <a:cubicBezTo>
                    <a:pt x="f30" y="f26"/>
                    <a:pt x="f31" y="f9"/>
                    <a:pt x="f32" y="f25"/>
                  </a:cubicBezTo>
                  <a:cubicBezTo>
                    <a:pt x="f33" y="f34"/>
                    <a:pt x="f6" y="f8"/>
                    <a:pt x="f35" y="f36"/>
                  </a:cubicBezTo>
                  <a:cubicBezTo>
                    <a:pt x="f37" y="f38"/>
                    <a:pt x="f39" y="f39"/>
                    <a:pt x="f40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7"/>
                    <a:pt x="f10" y="f41"/>
                    <a:pt x="f19" y="f39"/>
                  </a:cubicBezTo>
                  <a:cubicBezTo>
                    <a:pt x="f48" y="f39"/>
                    <a:pt x="f48" y="f39"/>
                    <a:pt x="f48" y="f39"/>
                  </a:cubicBezTo>
                  <a:cubicBezTo>
                    <a:pt x="f8" y="f49"/>
                    <a:pt x="f30" y="f7"/>
                    <a:pt x="f50" y="f51"/>
                  </a:cubicBezTo>
                  <a:cubicBezTo>
                    <a:pt x="f52" y="f49"/>
                    <a:pt x="f38" y="f41"/>
                    <a:pt x="f40" y="f6"/>
                  </a:cubicBezTo>
                  <a:cubicBezTo>
                    <a:pt x="f33" y="f53"/>
                    <a:pt x="f54" y="f55"/>
                    <a:pt x="f56" y="f57"/>
                  </a:cubicBezTo>
                  <a:cubicBezTo>
                    <a:pt x="f33" y="f13"/>
                    <a:pt x="f58" y="f11"/>
                    <a:pt x="f31" y="f59"/>
                  </a:cubicBezTo>
                  <a:cubicBezTo>
                    <a:pt x="f60" y="f17"/>
                    <a:pt x="f61" y="f17"/>
                    <a:pt x="f8" y="f9"/>
                  </a:cubicBezTo>
                  <a:close/>
                  <a:moveTo>
                    <a:pt x="f10" y="f62"/>
                  </a:moveTo>
                  <a:cubicBezTo>
                    <a:pt x="f13" y="f62"/>
                    <a:pt x="f14" y="f62"/>
                    <a:pt x="f11" y="f17"/>
                  </a:cubicBezTo>
                  <a:cubicBezTo>
                    <a:pt x="f59" y="f25"/>
                    <a:pt x="f9" y="f63"/>
                    <a:pt x="f26" y="f27"/>
                  </a:cubicBezTo>
                  <a:cubicBezTo>
                    <a:pt x="f18" y="f22"/>
                    <a:pt x="f26" y="f64"/>
                    <a:pt x="f9" y="f21"/>
                  </a:cubicBezTo>
                  <a:cubicBezTo>
                    <a:pt x="f17" y="f10"/>
                    <a:pt x="f63" y="f8"/>
                    <a:pt x="f24" y="f21"/>
                  </a:cubicBezTo>
                  <a:cubicBezTo>
                    <a:pt x="f28" y="f13"/>
                    <a:pt x="f64" y="f34"/>
                    <a:pt x="f10" y="f62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41C3A86-F917-5F0E-2104-501BB820B233}"/>
                </a:ext>
              </a:extLst>
            </p:cNvPr>
            <p:cNvSpPr/>
            <p:nvPr/>
          </p:nvSpPr>
          <p:spPr>
            <a:xfrm>
              <a:off x="4521205" y="652460"/>
              <a:ext cx="257175" cy="2968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8"/>
                <a:gd name="f7" fmla="val 78"/>
                <a:gd name="f8" fmla="val 31"/>
                <a:gd name="f9" fmla="val 40"/>
                <a:gd name="f10" fmla="val 45"/>
                <a:gd name="f11" fmla="val 44"/>
                <a:gd name="f12" fmla="val 57"/>
                <a:gd name="f13" fmla="val 34"/>
                <a:gd name="f14" fmla="val 65"/>
                <a:gd name="f15" fmla="val 43"/>
                <a:gd name="f16" fmla="val 48"/>
                <a:gd name="f17" fmla="val 47"/>
                <a:gd name="f18" fmla="val 30"/>
                <a:gd name="f19" fmla="val 23"/>
                <a:gd name="f20" fmla="val 15"/>
                <a:gd name="f21" fmla="val 70"/>
                <a:gd name="f22" fmla="val 13"/>
                <a:gd name="f23" fmla="val 21"/>
                <a:gd name="f24" fmla="val 56"/>
                <a:gd name="f25" fmla="val 26"/>
                <a:gd name="f26" fmla="val 20"/>
                <a:gd name="f27" fmla="val 37"/>
                <a:gd name="f28" fmla="val 32"/>
                <a:gd name="f29" fmla="val 10"/>
                <a:gd name="f30" fmla="val 9"/>
                <a:gd name="f31" fmla="val 24"/>
                <a:gd name="f32" fmla="val 8"/>
                <a:gd name="f33" fmla="val 22"/>
                <a:gd name="f34" fmla="val 7"/>
                <a:gd name="f35" fmla="val 19"/>
                <a:gd name="f36" fmla="val 5"/>
                <a:gd name="f37" fmla="val 12"/>
                <a:gd name="f38" fmla="val 6"/>
                <a:gd name="f39" fmla="val 3"/>
                <a:gd name="f40" fmla="val 17"/>
                <a:gd name="f41" fmla="val 2"/>
                <a:gd name="f42" fmla="val 35"/>
                <a:gd name="f43" fmla="val 28"/>
                <a:gd name="f44" fmla="val 38"/>
                <a:gd name="f45" fmla="val 29"/>
                <a:gd name="f46" fmla="val 33"/>
                <a:gd name="f47" fmla="val 25"/>
                <a:gd name="f48" fmla="val 11"/>
                <a:gd name="f49" fmla="val 18"/>
                <a:gd name="f50" fmla="val 27"/>
                <a:gd name="f51" fmla="+- 0 0 -90"/>
                <a:gd name="f52" fmla="*/ f3 1 68"/>
                <a:gd name="f53" fmla="*/ f4 1 78"/>
                <a:gd name="f54" fmla="val f5"/>
                <a:gd name="f55" fmla="val f6"/>
                <a:gd name="f56" fmla="val f7"/>
                <a:gd name="f57" fmla="*/ f51 f0 1"/>
                <a:gd name="f58" fmla="+- f56 0 f54"/>
                <a:gd name="f59" fmla="+- f55 0 f54"/>
                <a:gd name="f60" fmla="*/ f57 1 f2"/>
                <a:gd name="f61" fmla="*/ f59 1 68"/>
                <a:gd name="f62" fmla="*/ f58 1 78"/>
                <a:gd name="f63" fmla="*/ 31 f59 1"/>
                <a:gd name="f64" fmla="*/ 40 f58 1"/>
                <a:gd name="f65" fmla="*/ 68 f59 1"/>
                <a:gd name="f66" fmla="*/ 34 f58 1"/>
                <a:gd name="f67" fmla="*/ 30 f59 1"/>
                <a:gd name="f68" fmla="*/ 43 f58 1"/>
                <a:gd name="f69" fmla="*/ 0 f59 1"/>
                <a:gd name="f70" fmla="*/ 78 f58 1"/>
                <a:gd name="f71" fmla="*/ 26 f59 1"/>
                <a:gd name="f72" fmla="*/ 10 f59 1"/>
                <a:gd name="f73" fmla="*/ 26 f58 1"/>
                <a:gd name="f74" fmla="*/ 7 f59 1"/>
                <a:gd name="f75" fmla="*/ 19 f58 1"/>
                <a:gd name="f76" fmla="*/ 12 f59 1"/>
                <a:gd name="f77" fmla="*/ 3 f58 1"/>
                <a:gd name="f78" fmla="*/ 7 f58 1"/>
                <a:gd name="f79" fmla="*/ 34 f59 1"/>
                <a:gd name="f80" fmla="*/ 23 f58 1"/>
                <a:gd name="f81" fmla="*/ 28 f59 1"/>
                <a:gd name="f82" fmla="*/ 38 f58 1"/>
                <a:gd name="f83" fmla="*/ 25 f58 1"/>
                <a:gd name="f84" fmla="*/ 11 f58 1"/>
                <a:gd name="f85" fmla="*/ 15 f59 1"/>
                <a:gd name="f86" fmla="*/ 6 f58 1"/>
                <a:gd name="f87" fmla="*/ 11 f59 1"/>
                <a:gd name="f88" fmla="*/ 18 f58 1"/>
                <a:gd name="f89" fmla="+- f60 0 f1"/>
                <a:gd name="f90" fmla="*/ f63 1 68"/>
                <a:gd name="f91" fmla="*/ f64 1 78"/>
                <a:gd name="f92" fmla="*/ f65 1 68"/>
                <a:gd name="f93" fmla="*/ f66 1 78"/>
                <a:gd name="f94" fmla="*/ f67 1 68"/>
                <a:gd name="f95" fmla="*/ f68 1 78"/>
                <a:gd name="f96" fmla="*/ f69 1 68"/>
                <a:gd name="f97" fmla="*/ f70 1 78"/>
                <a:gd name="f98" fmla="*/ f71 1 68"/>
                <a:gd name="f99" fmla="*/ f72 1 68"/>
                <a:gd name="f100" fmla="*/ f73 1 78"/>
                <a:gd name="f101" fmla="*/ f74 1 68"/>
                <a:gd name="f102" fmla="*/ f75 1 78"/>
                <a:gd name="f103" fmla="*/ f76 1 68"/>
                <a:gd name="f104" fmla="*/ f77 1 78"/>
                <a:gd name="f105" fmla="*/ f78 1 78"/>
                <a:gd name="f106" fmla="*/ f79 1 68"/>
                <a:gd name="f107" fmla="*/ f80 1 78"/>
                <a:gd name="f108" fmla="*/ f81 1 68"/>
                <a:gd name="f109" fmla="*/ f82 1 78"/>
                <a:gd name="f110" fmla="*/ f83 1 78"/>
                <a:gd name="f111" fmla="*/ f84 1 78"/>
                <a:gd name="f112" fmla="*/ f85 1 68"/>
                <a:gd name="f113" fmla="*/ f86 1 78"/>
                <a:gd name="f114" fmla="*/ f87 1 68"/>
                <a:gd name="f115" fmla="*/ f88 1 78"/>
                <a:gd name="f116" fmla="*/ 0 1 f61"/>
                <a:gd name="f117" fmla="*/ f55 1 f61"/>
                <a:gd name="f118" fmla="*/ 0 1 f62"/>
                <a:gd name="f119" fmla="*/ f56 1 f62"/>
                <a:gd name="f120" fmla="*/ f90 1 f61"/>
                <a:gd name="f121" fmla="*/ f91 1 f62"/>
                <a:gd name="f122" fmla="*/ f92 1 f61"/>
                <a:gd name="f123" fmla="*/ f93 1 f62"/>
                <a:gd name="f124" fmla="*/ f94 1 f61"/>
                <a:gd name="f125" fmla="*/ f95 1 f62"/>
                <a:gd name="f126" fmla="*/ f96 1 f61"/>
                <a:gd name="f127" fmla="*/ f97 1 f62"/>
                <a:gd name="f128" fmla="*/ f98 1 f61"/>
                <a:gd name="f129" fmla="*/ f99 1 f61"/>
                <a:gd name="f130" fmla="*/ f100 1 f62"/>
                <a:gd name="f131" fmla="*/ f101 1 f61"/>
                <a:gd name="f132" fmla="*/ f102 1 f62"/>
                <a:gd name="f133" fmla="*/ f103 1 f61"/>
                <a:gd name="f134" fmla="*/ f104 1 f62"/>
                <a:gd name="f135" fmla="*/ f105 1 f62"/>
                <a:gd name="f136" fmla="*/ f106 1 f61"/>
                <a:gd name="f137" fmla="*/ f107 1 f62"/>
                <a:gd name="f138" fmla="*/ f108 1 f61"/>
                <a:gd name="f139" fmla="*/ f109 1 f62"/>
                <a:gd name="f140" fmla="*/ f110 1 f62"/>
                <a:gd name="f141" fmla="*/ f111 1 f62"/>
                <a:gd name="f142" fmla="*/ f112 1 f61"/>
                <a:gd name="f143" fmla="*/ f113 1 f62"/>
                <a:gd name="f144" fmla="*/ f114 1 f61"/>
                <a:gd name="f145" fmla="*/ f115 1 f62"/>
                <a:gd name="f146" fmla="*/ f116 f52 1"/>
                <a:gd name="f147" fmla="*/ f117 f52 1"/>
                <a:gd name="f148" fmla="*/ f119 f53 1"/>
                <a:gd name="f149" fmla="*/ f118 f53 1"/>
                <a:gd name="f150" fmla="*/ f120 f52 1"/>
                <a:gd name="f151" fmla="*/ f121 f53 1"/>
                <a:gd name="f152" fmla="*/ f122 f52 1"/>
                <a:gd name="f153" fmla="*/ f123 f53 1"/>
                <a:gd name="f154" fmla="*/ f124 f52 1"/>
                <a:gd name="f155" fmla="*/ f125 f53 1"/>
                <a:gd name="f156" fmla="*/ f126 f52 1"/>
                <a:gd name="f157" fmla="*/ f127 f53 1"/>
                <a:gd name="f158" fmla="*/ f128 f52 1"/>
                <a:gd name="f159" fmla="*/ f129 f52 1"/>
                <a:gd name="f160" fmla="*/ f130 f53 1"/>
                <a:gd name="f161" fmla="*/ f131 f52 1"/>
                <a:gd name="f162" fmla="*/ f132 f53 1"/>
                <a:gd name="f163" fmla="*/ f133 f52 1"/>
                <a:gd name="f164" fmla="*/ f134 f53 1"/>
                <a:gd name="f165" fmla="*/ f135 f53 1"/>
                <a:gd name="f166" fmla="*/ f136 f52 1"/>
                <a:gd name="f167" fmla="*/ f137 f53 1"/>
                <a:gd name="f168" fmla="*/ f138 f52 1"/>
                <a:gd name="f169" fmla="*/ f139 f53 1"/>
                <a:gd name="f170" fmla="*/ f140 f53 1"/>
                <a:gd name="f171" fmla="*/ f141 f53 1"/>
                <a:gd name="f172" fmla="*/ f142 f52 1"/>
                <a:gd name="f173" fmla="*/ f143 f53 1"/>
                <a:gd name="f174" fmla="*/ f144 f52 1"/>
                <a:gd name="f175" fmla="*/ f145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50" y="f151"/>
                </a:cxn>
                <a:cxn ang="f89">
                  <a:pos x="f152" y="f153"/>
                </a:cxn>
                <a:cxn ang="f89">
                  <a:pos x="f154" y="f155"/>
                </a:cxn>
                <a:cxn ang="f89">
                  <a:pos x="f156" y="f157"/>
                </a:cxn>
                <a:cxn ang="f89">
                  <a:pos x="f158" y="f155"/>
                </a:cxn>
                <a:cxn ang="f89">
                  <a:pos x="f159" y="f160"/>
                </a:cxn>
                <a:cxn ang="f89">
                  <a:pos x="f161" y="f162"/>
                </a:cxn>
                <a:cxn ang="f89">
                  <a:pos x="f163" y="f164"/>
                </a:cxn>
                <a:cxn ang="f89">
                  <a:pos x="f154" y="f165"/>
                </a:cxn>
                <a:cxn ang="f89">
                  <a:pos x="f166" y="f167"/>
                </a:cxn>
                <a:cxn ang="f89">
                  <a:pos x="f150" y="f151"/>
                </a:cxn>
                <a:cxn ang="f89">
                  <a:pos x="f168" y="f169"/>
                </a:cxn>
                <a:cxn ang="f89">
                  <a:pos x="f154" y="f170"/>
                </a:cxn>
                <a:cxn ang="f89">
                  <a:pos x="f168" y="f171"/>
                </a:cxn>
                <a:cxn ang="f89">
                  <a:pos x="f172" y="f173"/>
                </a:cxn>
                <a:cxn ang="f89">
                  <a:pos x="f174" y="f175"/>
                </a:cxn>
                <a:cxn ang="f89">
                  <a:pos x="f168" y="f169"/>
                </a:cxn>
              </a:cxnLst>
              <a:rect l="f146" t="f149" r="f147" b="f148"/>
              <a:pathLst>
                <a:path w="68" h="78">
                  <a:moveTo>
                    <a:pt x="f8" y="f9"/>
                  </a:moveTo>
                  <a:cubicBezTo>
                    <a:pt x="f10" y="f11"/>
                    <a:pt x="f12" y="f11"/>
                    <a:pt x="f6" y="f13"/>
                  </a:cubicBezTo>
                  <a:cubicBezTo>
                    <a:pt x="f14" y="f15"/>
                    <a:pt x="f16" y="f17"/>
                    <a:pt x="f18" y="f15"/>
                  </a:cubicBezTo>
                  <a:cubicBezTo>
                    <a:pt x="f19" y="f12"/>
                    <a:pt x="f20" y="f21"/>
                    <a:pt x="f5" y="f7"/>
                  </a:cubicBezTo>
                  <a:cubicBezTo>
                    <a:pt x="f22" y="f6"/>
                    <a:pt x="f23" y="f24"/>
                    <a:pt x="f25" y="f15"/>
                  </a:cubicBezTo>
                  <a:cubicBezTo>
                    <a:pt x="f26" y="f27"/>
                    <a:pt x="f20" y="f28"/>
                    <a:pt x="f29" y="f25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4" y="f38"/>
                    <a:pt x="f37" y="f39"/>
                  </a:cubicBezTo>
                  <a:cubicBezTo>
                    <a:pt x="f40" y="f5"/>
                    <a:pt x="f25" y="f41"/>
                    <a:pt x="f18" y="f34"/>
                  </a:cubicBezTo>
                  <a:cubicBezTo>
                    <a:pt x="f13" y="f37"/>
                    <a:pt x="f42" y="f40"/>
                    <a:pt x="f13" y="f19"/>
                  </a:cubicBezTo>
                  <a:cubicBezTo>
                    <a:pt x="f13" y="f43"/>
                    <a:pt x="f28" y="f13"/>
                    <a:pt x="f8" y="f9"/>
                  </a:cubicBezTo>
                  <a:close/>
                  <a:moveTo>
                    <a:pt x="f43" y="f44"/>
                  </a:moveTo>
                  <a:cubicBezTo>
                    <a:pt x="f45" y="f46"/>
                    <a:pt x="f18" y="f45"/>
                    <a:pt x="f18" y="f47"/>
                  </a:cubicBezTo>
                  <a:cubicBezTo>
                    <a:pt x="f18" y="f26"/>
                    <a:pt x="f45" y="f20"/>
                    <a:pt x="f43" y="f48"/>
                  </a:cubicBezTo>
                  <a:cubicBezTo>
                    <a:pt x="f25" y="f38"/>
                    <a:pt x="f35" y="f36"/>
                    <a:pt x="f20" y="f38"/>
                  </a:cubicBezTo>
                  <a:cubicBezTo>
                    <a:pt x="f48" y="f32"/>
                    <a:pt x="f30" y="f22"/>
                    <a:pt x="f48" y="f49"/>
                  </a:cubicBezTo>
                  <a:cubicBezTo>
                    <a:pt x="f22" y="f50"/>
                    <a:pt x="f35" y="f46"/>
                    <a:pt x="f43" y="f44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2FF2E157-DBA1-08F3-586B-3E711345D2CC}"/>
                </a:ext>
              </a:extLst>
            </p:cNvPr>
            <p:cNvSpPr/>
            <p:nvPr/>
          </p:nvSpPr>
          <p:spPr>
            <a:xfrm>
              <a:off x="3186117" y="1184276"/>
              <a:ext cx="131765" cy="1143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30"/>
                <a:gd name="f8" fmla="val 23"/>
                <a:gd name="f9" fmla="val 5"/>
                <a:gd name="f10" fmla="val 4"/>
                <a:gd name="f11" fmla="val 26"/>
                <a:gd name="f12" fmla="val 2"/>
                <a:gd name="f13" fmla="val 28"/>
                <a:gd name="f14" fmla="val 31"/>
                <a:gd name="f15" fmla="val 3"/>
                <a:gd name="f16" fmla="val 34"/>
                <a:gd name="f17" fmla="val 8"/>
                <a:gd name="f18" fmla="val 33"/>
                <a:gd name="f19" fmla="val 11"/>
                <a:gd name="f20" fmla="val 32"/>
                <a:gd name="f21" fmla="val 14"/>
                <a:gd name="f22" fmla="val 15"/>
                <a:gd name="f23" fmla="val 17"/>
                <a:gd name="f24" fmla="val 20"/>
                <a:gd name="f25" fmla="val 24"/>
                <a:gd name="f26" fmla="val 29"/>
                <a:gd name="f27" fmla="val 16"/>
                <a:gd name="f28" fmla="val 27"/>
                <a:gd name="f29" fmla="val 13"/>
                <a:gd name="f30" fmla="val 10"/>
                <a:gd name="f31" fmla="val 6"/>
                <a:gd name="f32" fmla="val 25"/>
                <a:gd name="f33" fmla="val 1"/>
                <a:gd name="f34" fmla="val 22"/>
                <a:gd name="f35" fmla="val 19"/>
                <a:gd name="f36" fmla="val 7"/>
                <a:gd name="f37" fmla="val 9"/>
                <a:gd name="f38" fmla="val 12"/>
                <a:gd name="f39" fmla="+- 0 0 -90"/>
                <a:gd name="f40" fmla="*/ f3 1 35"/>
                <a:gd name="f41" fmla="*/ f4 1 30"/>
                <a:gd name="f42" fmla="val f5"/>
                <a:gd name="f43" fmla="val f6"/>
                <a:gd name="f44" fmla="val f7"/>
                <a:gd name="f45" fmla="*/ f39 f0 1"/>
                <a:gd name="f46" fmla="+- f44 0 f42"/>
                <a:gd name="f47" fmla="+- f43 0 f42"/>
                <a:gd name="f48" fmla="*/ f45 1 f2"/>
                <a:gd name="f49" fmla="*/ f47 1 35"/>
                <a:gd name="f50" fmla="*/ f46 1 30"/>
                <a:gd name="f51" fmla="*/ 23 f47 1"/>
                <a:gd name="f52" fmla="*/ 5 f46 1"/>
                <a:gd name="f53" fmla="*/ 4 f46 1"/>
                <a:gd name="f54" fmla="*/ 31 f47 1"/>
                <a:gd name="f55" fmla="*/ 3 f46 1"/>
                <a:gd name="f56" fmla="*/ 33 f47 1"/>
                <a:gd name="f57" fmla="*/ 11 f46 1"/>
                <a:gd name="f58" fmla="*/ 26 f47 1"/>
                <a:gd name="f59" fmla="*/ 15 f46 1"/>
                <a:gd name="f60" fmla="*/ 28 f47 1"/>
                <a:gd name="f61" fmla="*/ 24 f46 1"/>
                <a:gd name="f62" fmla="*/ 17 f47 1"/>
                <a:gd name="f63" fmla="*/ 28 f46 1"/>
                <a:gd name="f64" fmla="*/ 16 f47 1"/>
                <a:gd name="f65" fmla="*/ 27 f46 1"/>
                <a:gd name="f66" fmla="*/ 13 f47 1"/>
                <a:gd name="f67" fmla="*/ 26 f46 1"/>
                <a:gd name="f68" fmla="*/ 4 f47 1"/>
                <a:gd name="f69" fmla="*/ 25 f46 1"/>
                <a:gd name="f70" fmla="*/ 1 f47 1"/>
                <a:gd name="f71" fmla="*/ 16 f46 1"/>
                <a:gd name="f72" fmla="*/ 9 f47 1"/>
                <a:gd name="f73" fmla="*/ 12 f46 1"/>
                <a:gd name="f74" fmla="*/ 11 f47 1"/>
                <a:gd name="f75" fmla="*/ 10 f46 1"/>
                <a:gd name="f76" fmla="*/ 15 f47 1"/>
                <a:gd name="f77" fmla="*/ 9 f46 1"/>
                <a:gd name="f78" fmla="+- f48 0 f1"/>
                <a:gd name="f79" fmla="*/ f51 1 35"/>
                <a:gd name="f80" fmla="*/ f52 1 30"/>
                <a:gd name="f81" fmla="*/ f53 1 30"/>
                <a:gd name="f82" fmla="*/ f54 1 35"/>
                <a:gd name="f83" fmla="*/ f55 1 30"/>
                <a:gd name="f84" fmla="*/ f56 1 35"/>
                <a:gd name="f85" fmla="*/ f57 1 30"/>
                <a:gd name="f86" fmla="*/ f58 1 35"/>
                <a:gd name="f87" fmla="*/ f59 1 30"/>
                <a:gd name="f88" fmla="*/ f60 1 35"/>
                <a:gd name="f89" fmla="*/ f61 1 30"/>
                <a:gd name="f90" fmla="*/ f62 1 35"/>
                <a:gd name="f91" fmla="*/ f63 1 30"/>
                <a:gd name="f92" fmla="*/ f64 1 35"/>
                <a:gd name="f93" fmla="*/ f65 1 30"/>
                <a:gd name="f94" fmla="*/ f66 1 35"/>
                <a:gd name="f95" fmla="*/ f67 1 30"/>
                <a:gd name="f96" fmla="*/ f68 1 35"/>
                <a:gd name="f97" fmla="*/ f69 1 30"/>
                <a:gd name="f98" fmla="*/ f70 1 35"/>
                <a:gd name="f99" fmla="*/ f71 1 30"/>
                <a:gd name="f100" fmla="*/ f72 1 35"/>
                <a:gd name="f101" fmla="*/ f73 1 30"/>
                <a:gd name="f102" fmla="*/ f74 1 35"/>
                <a:gd name="f103" fmla="*/ f75 1 30"/>
                <a:gd name="f104" fmla="*/ f76 1 35"/>
                <a:gd name="f105" fmla="*/ f77 1 30"/>
                <a:gd name="f106" fmla="*/ 0 1 f49"/>
                <a:gd name="f107" fmla="*/ f43 1 f49"/>
                <a:gd name="f108" fmla="*/ 0 1 f50"/>
                <a:gd name="f109" fmla="*/ f44 1 f50"/>
                <a:gd name="f110" fmla="*/ f79 1 f49"/>
                <a:gd name="f111" fmla="*/ f80 1 f50"/>
                <a:gd name="f112" fmla="*/ f81 1 f50"/>
                <a:gd name="f113" fmla="*/ f82 1 f49"/>
                <a:gd name="f114" fmla="*/ f83 1 f50"/>
                <a:gd name="f115" fmla="*/ f84 1 f49"/>
                <a:gd name="f116" fmla="*/ f85 1 f50"/>
                <a:gd name="f117" fmla="*/ f86 1 f49"/>
                <a:gd name="f118" fmla="*/ f87 1 f50"/>
                <a:gd name="f119" fmla="*/ f88 1 f49"/>
                <a:gd name="f120" fmla="*/ f89 1 f50"/>
                <a:gd name="f121" fmla="*/ f90 1 f49"/>
                <a:gd name="f122" fmla="*/ f91 1 f50"/>
                <a:gd name="f123" fmla="*/ f92 1 f49"/>
                <a:gd name="f124" fmla="*/ f93 1 f50"/>
                <a:gd name="f125" fmla="*/ f94 1 f49"/>
                <a:gd name="f126" fmla="*/ f95 1 f50"/>
                <a:gd name="f127" fmla="*/ f96 1 f49"/>
                <a:gd name="f128" fmla="*/ f97 1 f50"/>
                <a:gd name="f129" fmla="*/ f98 1 f49"/>
                <a:gd name="f130" fmla="*/ f99 1 f50"/>
                <a:gd name="f131" fmla="*/ f100 1 f49"/>
                <a:gd name="f132" fmla="*/ f101 1 f50"/>
                <a:gd name="f133" fmla="*/ f102 1 f49"/>
                <a:gd name="f134" fmla="*/ f103 1 f50"/>
                <a:gd name="f135" fmla="*/ f104 1 f49"/>
                <a:gd name="f136" fmla="*/ f105 1 f50"/>
                <a:gd name="f137" fmla="*/ f106 f40 1"/>
                <a:gd name="f138" fmla="*/ f107 f40 1"/>
                <a:gd name="f139" fmla="*/ f109 f41 1"/>
                <a:gd name="f140" fmla="*/ f108 f41 1"/>
                <a:gd name="f141" fmla="*/ f110 f40 1"/>
                <a:gd name="f142" fmla="*/ f111 f41 1"/>
                <a:gd name="f143" fmla="*/ f112 f41 1"/>
                <a:gd name="f144" fmla="*/ f113 f40 1"/>
                <a:gd name="f145" fmla="*/ f114 f41 1"/>
                <a:gd name="f146" fmla="*/ f115 f40 1"/>
                <a:gd name="f147" fmla="*/ f116 f41 1"/>
                <a:gd name="f148" fmla="*/ f117 f40 1"/>
                <a:gd name="f149" fmla="*/ f118 f41 1"/>
                <a:gd name="f150" fmla="*/ f119 f40 1"/>
                <a:gd name="f151" fmla="*/ f120 f41 1"/>
                <a:gd name="f152" fmla="*/ f121 f40 1"/>
                <a:gd name="f153" fmla="*/ f122 f41 1"/>
                <a:gd name="f154" fmla="*/ f123 f40 1"/>
                <a:gd name="f155" fmla="*/ f124 f41 1"/>
                <a:gd name="f156" fmla="*/ f125 f40 1"/>
                <a:gd name="f157" fmla="*/ f126 f41 1"/>
                <a:gd name="f158" fmla="*/ f127 f40 1"/>
                <a:gd name="f159" fmla="*/ f128 f41 1"/>
                <a:gd name="f160" fmla="*/ f129 f40 1"/>
                <a:gd name="f161" fmla="*/ f130 f41 1"/>
                <a:gd name="f162" fmla="*/ f131 f40 1"/>
                <a:gd name="f163" fmla="*/ f132 f41 1"/>
                <a:gd name="f164" fmla="*/ f133 f40 1"/>
                <a:gd name="f165" fmla="*/ f134 f41 1"/>
                <a:gd name="f166" fmla="*/ f135 f40 1"/>
                <a:gd name="f167" fmla="*/ f136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8">
                  <a:pos x="f141" y="f142"/>
                </a:cxn>
                <a:cxn ang="f78">
                  <a:pos x="f141" y="f143"/>
                </a:cxn>
                <a:cxn ang="f78">
                  <a:pos x="f144" y="f145"/>
                </a:cxn>
                <a:cxn ang="f78">
                  <a:pos x="f146" y="f147"/>
                </a:cxn>
                <a:cxn ang="f78">
                  <a:pos x="f148" y="f149"/>
                </a:cxn>
                <a:cxn ang="f78">
                  <a:pos x="f150" y="f151"/>
                </a:cxn>
                <a:cxn ang="f78">
                  <a:pos x="f152" y="f153"/>
                </a:cxn>
                <a:cxn ang="f78">
                  <a:pos x="f154" y="f155"/>
                </a:cxn>
                <a:cxn ang="f78">
                  <a:pos x="f156" y="f157"/>
                </a:cxn>
                <a:cxn ang="f78">
                  <a:pos x="f158" y="f159"/>
                </a:cxn>
                <a:cxn ang="f78">
                  <a:pos x="f160" y="f161"/>
                </a:cxn>
                <a:cxn ang="f78">
                  <a:pos x="f162" y="f163"/>
                </a:cxn>
                <a:cxn ang="f78">
                  <a:pos x="f164" y="f165"/>
                </a:cxn>
                <a:cxn ang="f78">
                  <a:pos x="f166" y="f163"/>
                </a:cxn>
                <a:cxn ang="f78">
                  <a:pos x="f141" y="f167"/>
                </a:cxn>
                <a:cxn ang="f78">
                  <a:pos x="f141" y="f142"/>
                </a:cxn>
              </a:cxnLst>
              <a:rect l="f137" t="f140" r="f138" b="f139"/>
              <a:pathLst>
                <a:path w="35" h="30">
                  <a:moveTo>
                    <a:pt x="f8" y="f9"/>
                  </a:moveTo>
                  <a:cubicBezTo>
                    <a:pt x="f8" y="f10"/>
                    <a:pt x="f8" y="f10"/>
                    <a:pt x="f8" y="f10"/>
                  </a:cubicBezTo>
                  <a:cubicBezTo>
                    <a:pt x="f11" y="f12"/>
                    <a:pt x="f13" y="f5"/>
                    <a:pt x="f14" y="f15"/>
                  </a:cubicBezTo>
                  <a:cubicBezTo>
                    <a:pt x="f16" y="f9"/>
                    <a:pt x="f6" y="f17"/>
                    <a:pt x="f18" y="f19"/>
                  </a:cubicBezTo>
                  <a:cubicBezTo>
                    <a:pt x="f20" y="f21"/>
                    <a:pt x="f7" y="f22"/>
                    <a:pt x="f11" y="f22"/>
                  </a:cubicBezTo>
                  <a:cubicBezTo>
                    <a:pt x="f7" y="f23"/>
                    <a:pt x="f7" y="f24"/>
                    <a:pt x="f13" y="f25"/>
                  </a:cubicBezTo>
                  <a:cubicBezTo>
                    <a:pt x="f11" y="f26"/>
                    <a:pt x="f8" y="f7"/>
                    <a:pt x="f23" y="f13"/>
                  </a:cubicBezTo>
                  <a:cubicBezTo>
                    <a:pt x="f23" y="f13"/>
                    <a:pt x="f23" y="f13"/>
                    <a:pt x="f27" y="f28"/>
                  </a:cubicBezTo>
                  <a:cubicBezTo>
                    <a:pt x="f22" y="f28"/>
                    <a:pt x="f21" y="f11"/>
                    <a:pt x="f29" y="f11"/>
                  </a:cubicBezTo>
                  <a:cubicBezTo>
                    <a:pt x="f30" y="f13"/>
                    <a:pt x="f31" y="f13"/>
                    <a:pt x="f10" y="f32"/>
                  </a:cubicBezTo>
                  <a:cubicBezTo>
                    <a:pt x="f33" y="f34"/>
                    <a:pt x="f5" y="f35"/>
                    <a:pt x="f33" y="f27"/>
                  </a:cubicBezTo>
                  <a:cubicBezTo>
                    <a:pt x="f10" y="f21"/>
                    <a:pt x="f36" y="f29"/>
                    <a:pt x="f37" y="f38"/>
                  </a:cubicBezTo>
                  <a:cubicBezTo>
                    <a:pt x="f30" y="f19"/>
                    <a:pt x="f30" y="f30"/>
                    <a:pt x="f19" y="f30"/>
                  </a:cubicBezTo>
                  <a:cubicBezTo>
                    <a:pt x="f38" y="f30"/>
                    <a:pt x="f21" y="f19"/>
                    <a:pt x="f22" y="f38"/>
                  </a:cubicBezTo>
                  <a:cubicBezTo>
                    <a:pt x="f23" y="f19"/>
                    <a:pt x="f24" y="f30"/>
                    <a:pt x="f8" y="f37"/>
                  </a:cubicBezTo>
                  <a:cubicBezTo>
                    <a:pt x="f8" y="f17"/>
                    <a:pt x="f8" y="f31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8824032-3DAC-BE2C-4293-26CE86AD04B2}"/>
                </a:ext>
              </a:extLst>
            </p:cNvPr>
            <p:cNvSpPr/>
            <p:nvPr/>
          </p:nvSpPr>
          <p:spPr>
            <a:xfrm>
              <a:off x="4886325" y="1063620"/>
              <a:ext cx="87316" cy="984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"/>
                <a:gd name="f7" fmla="val 26"/>
                <a:gd name="f8" fmla="val 13"/>
                <a:gd name="f9" fmla="val 20"/>
                <a:gd name="f10" fmla="val 18"/>
                <a:gd name="f11" fmla="val 12"/>
                <a:gd name="f12" fmla="val 6"/>
                <a:gd name="f13" fmla="val 1"/>
                <a:gd name="f14" fmla="val 5"/>
                <a:gd name="f15" fmla="val 11"/>
                <a:gd name="f16" fmla="+- 0 0 -90"/>
                <a:gd name="f17" fmla="*/ f3 1 23"/>
                <a:gd name="f18" fmla="*/ f4 1 26"/>
                <a:gd name="f19" fmla="val f5"/>
                <a:gd name="f20" fmla="val f6"/>
                <a:gd name="f21" fmla="val f7"/>
                <a:gd name="f22" fmla="*/ f16 f0 1"/>
                <a:gd name="f23" fmla="+- f21 0 f19"/>
                <a:gd name="f24" fmla="+- f20 0 f19"/>
                <a:gd name="f25" fmla="*/ f22 1 f2"/>
                <a:gd name="f26" fmla="*/ f24 1 23"/>
                <a:gd name="f27" fmla="*/ f23 1 26"/>
                <a:gd name="f28" fmla="*/ 23 f24 1"/>
                <a:gd name="f29" fmla="*/ 13 f23 1"/>
                <a:gd name="f30" fmla="*/ 12 f24 1"/>
                <a:gd name="f31" fmla="*/ 26 f23 1"/>
                <a:gd name="f32" fmla="*/ 0 f24 1"/>
                <a:gd name="f33" fmla="*/ 11 f24 1"/>
                <a:gd name="f34" fmla="*/ 0 f23 1"/>
                <a:gd name="f35" fmla="+- f25 0 f1"/>
                <a:gd name="f36" fmla="*/ f28 1 23"/>
                <a:gd name="f37" fmla="*/ f29 1 26"/>
                <a:gd name="f38" fmla="*/ f30 1 23"/>
                <a:gd name="f39" fmla="*/ f31 1 26"/>
                <a:gd name="f40" fmla="*/ f32 1 23"/>
                <a:gd name="f41" fmla="*/ f33 1 23"/>
                <a:gd name="f42" fmla="*/ f34 1 26"/>
                <a:gd name="f43" fmla="*/ 0 1 f26"/>
                <a:gd name="f44" fmla="*/ f20 1 f26"/>
                <a:gd name="f45" fmla="*/ 0 1 f27"/>
                <a:gd name="f46" fmla="*/ f21 1 f27"/>
                <a:gd name="f47" fmla="*/ f36 1 f26"/>
                <a:gd name="f48" fmla="*/ f37 1 f27"/>
                <a:gd name="f49" fmla="*/ f38 1 f26"/>
                <a:gd name="f50" fmla="*/ f39 1 f27"/>
                <a:gd name="f51" fmla="*/ f40 1 f26"/>
                <a:gd name="f52" fmla="*/ f41 1 f26"/>
                <a:gd name="f53" fmla="*/ f42 1 f27"/>
                <a:gd name="f54" fmla="*/ f43 f17 1"/>
                <a:gd name="f55" fmla="*/ f44 f17 1"/>
                <a:gd name="f56" fmla="*/ f46 f18 1"/>
                <a:gd name="f57" fmla="*/ f45 f18 1"/>
                <a:gd name="f58" fmla="*/ f47 f17 1"/>
                <a:gd name="f59" fmla="*/ f48 f18 1"/>
                <a:gd name="f60" fmla="*/ f49 f17 1"/>
                <a:gd name="f61" fmla="*/ f50 f18 1"/>
                <a:gd name="f62" fmla="*/ f51 f17 1"/>
                <a:gd name="f63" fmla="*/ f52 f17 1"/>
                <a:gd name="f64" fmla="*/ f53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5">
                  <a:pos x="f58" y="f59"/>
                </a:cxn>
                <a:cxn ang="f35">
                  <a:pos x="f60" y="f61"/>
                </a:cxn>
                <a:cxn ang="f35">
                  <a:pos x="f62" y="f59"/>
                </a:cxn>
                <a:cxn ang="f35">
                  <a:pos x="f63" y="f64"/>
                </a:cxn>
                <a:cxn ang="f35">
                  <a:pos x="f58" y="f59"/>
                </a:cxn>
              </a:cxnLst>
              <a:rect l="f54" t="f57" r="f55" b="f56"/>
              <a:pathLst>
                <a:path w="23" h="26">
                  <a:moveTo>
                    <a:pt x="f6" y="f8"/>
                  </a:moveTo>
                  <a:cubicBezTo>
                    <a:pt x="f6" y="f9"/>
                    <a:pt x="f10" y="f7"/>
                    <a:pt x="f11" y="f7"/>
                  </a:cubicBezTo>
                  <a:cubicBezTo>
                    <a:pt x="f12" y="f7"/>
                    <a:pt x="f13" y="f9"/>
                    <a:pt x="f5" y="f8"/>
                  </a:cubicBezTo>
                  <a:cubicBezTo>
                    <a:pt x="f5" y="f12"/>
                    <a:pt x="f14" y="f5"/>
                    <a:pt x="f15" y="f5"/>
                  </a:cubicBezTo>
                  <a:cubicBezTo>
                    <a:pt x="f10" y="f5"/>
                    <a:pt x="f6" y="f12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596B658-E8BF-3039-EA94-9319A6306F0A}"/>
                </a:ext>
              </a:extLst>
            </p:cNvPr>
            <p:cNvSpPr/>
            <p:nvPr/>
          </p:nvSpPr>
          <p:spPr>
            <a:xfrm>
              <a:off x="3098801" y="941383"/>
              <a:ext cx="136529" cy="1143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6"/>
                <a:gd name="f7" fmla="val 30"/>
                <a:gd name="f8" fmla="val 22"/>
                <a:gd name="f9" fmla="val 20"/>
                <a:gd name="f10" fmla="val 18"/>
                <a:gd name="f11" fmla="val 16"/>
                <a:gd name="f12" fmla="val 17"/>
                <a:gd name="f13" fmla="val 21"/>
                <a:gd name="f14" fmla="val 14"/>
                <a:gd name="f15" fmla="val 23"/>
                <a:gd name="f16" fmla="val 12"/>
                <a:gd name="f17" fmla="val 25"/>
                <a:gd name="f18" fmla="val 10"/>
                <a:gd name="f19" fmla="val 26"/>
                <a:gd name="f20" fmla="val 9"/>
                <a:gd name="f21" fmla="val 27"/>
                <a:gd name="f22" fmla="val 8"/>
                <a:gd name="f23" fmla="val 29"/>
                <a:gd name="f24" fmla="val 7"/>
                <a:gd name="f25" fmla="val 6"/>
                <a:gd name="f26" fmla="val 4"/>
                <a:gd name="f27" fmla="val 3"/>
                <a:gd name="f28" fmla="val 1"/>
                <a:gd name="f29" fmla="val 2"/>
                <a:gd name="f30" fmla="val 13"/>
                <a:gd name="f31" fmla="val 11"/>
                <a:gd name="f32" fmla="val 15"/>
                <a:gd name="f33" fmla="val 5"/>
                <a:gd name="f34" fmla="val 24"/>
                <a:gd name="f35" fmla="val 32"/>
                <a:gd name="f36" fmla="val 35"/>
                <a:gd name="f37" fmla="val 34"/>
                <a:gd name="f38" fmla="+- 0 0 -90"/>
                <a:gd name="f39" fmla="*/ f3 1 36"/>
                <a:gd name="f40" fmla="*/ f4 1 30"/>
                <a:gd name="f41" fmla="val f5"/>
                <a:gd name="f42" fmla="val f6"/>
                <a:gd name="f43" fmla="val f7"/>
                <a:gd name="f44" fmla="*/ f38 f0 1"/>
                <a:gd name="f45" fmla="+- f43 0 f41"/>
                <a:gd name="f46" fmla="+- f42 0 f41"/>
                <a:gd name="f47" fmla="*/ f44 1 f2"/>
                <a:gd name="f48" fmla="*/ f46 1 36"/>
                <a:gd name="f49" fmla="*/ f45 1 30"/>
                <a:gd name="f50" fmla="*/ 22 f46 1"/>
                <a:gd name="f51" fmla="*/ 20 f45 1"/>
                <a:gd name="f52" fmla="*/ 16 f46 1"/>
                <a:gd name="f53" fmla="*/ 17 f46 1"/>
                <a:gd name="f54" fmla="*/ 21 f45 1"/>
                <a:gd name="f55" fmla="*/ 10 f46 1"/>
                <a:gd name="f56" fmla="*/ 26 f45 1"/>
                <a:gd name="f57" fmla="*/ 7 f46 1"/>
                <a:gd name="f58" fmla="*/ 30 f45 1"/>
                <a:gd name="f59" fmla="*/ 3 f46 1"/>
                <a:gd name="f60" fmla="*/ 29 f45 1"/>
                <a:gd name="f61" fmla="*/ 2 f46 1"/>
                <a:gd name="f62" fmla="*/ 17 f45 1"/>
                <a:gd name="f63" fmla="*/ 11 f46 1"/>
                <a:gd name="f64" fmla="*/ 14 f45 1"/>
                <a:gd name="f65" fmla="*/ 15 f46 1"/>
                <a:gd name="f66" fmla="*/ 6 f45 1"/>
                <a:gd name="f67" fmla="*/ 24 f46 1"/>
                <a:gd name="f68" fmla="*/ 4 f45 1"/>
                <a:gd name="f69" fmla="*/ 32 f46 1"/>
                <a:gd name="f70" fmla="*/ 2 f45 1"/>
                <a:gd name="f71" fmla="*/ 34 f46 1"/>
                <a:gd name="f72" fmla="*/ 13 f45 1"/>
                <a:gd name="f73" fmla="*/ 26 f46 1"/>
                <a:gd name="f74" fmla="+- f47 0 f1"/>
                <a:gd name="f75" fmla="*/ f50 1 36"/>
                <a:gd name="f76" fmla="*/ f51 1 30"/>
                <a:gd name="f77" fmla="*/ f52 1 36"/>
                <a:gd name="f78" fmla="*/ f53 1 36"/>
                <a:gd name="f79" fmla="*/ f54 1 30"/>
                <a:gd name="f80" fmla="*/ f55 1 36"/>
                <a:gd name="f81" fmla="*/ f56 1 30"/>
                <a:gd name="f82" fmla="*/ f57 1 36"/>
                <a:gd name="f83" fmla="*/ f58 1 30"/>
                <a:gd name="f84" fmla="*/ f59 1 36"/>
                <a:gd name="f85" fmla="*/ f60 1 30"/>
                <a:gd name="f86" fmla="*/ f61 1 36"/>
                <a:gd name="f87" fmla="*/ f62 1 30"/>
                <a:gd name="f88" fmla="*/ f63 1 36"/>
                <a:gd name="f89" fmla="*/ f64 1 30"/>
                <a:gd name="f90" fmla="*/ f65 1 36"/>
                <a:gd name="f91" fmla="*/ f66 1 30"/>
                <a:gd name="f92" fmla="*/ f67 1 36"/>
                <a:gd name="f93" fmla="*/ f68 1 30"/>
                <a:gd name="f94" fmla="*/ f69 1 36"/>
                <a:gd name="f95" fmla="*/ f70 1 30"/>
                <a:gd name="f96" fmla="*/ f71 1 36"/>
                <a:gd name="f97" fmla="*/ f72 1 30"/>
                <a:gd name="f98" fmla="*/ f73 1 36"/>
                <a:gd name="f99" fmla="*/ 0 1 f48"/>
                <a:gd name="f100" fmla="*/ f42 1 f48"/>
                <a:gd name="f101" fmla="*/ 0 1 f49"/>
                <a:gd name="f102" fmla="*/ f43 1 f49"/>
                <a:gd name="f103" fmla="*/ f75 1 f48"/>
                <a:gd name="f104" fmla="*/ f76 1 f49"/>
                <a:gd name="f105" fmla="*/ f77 1 f48"/>
                <a:gd name="f106" fmla="*/ f78 1 f48"/>
                <a:gd name="f107" fmla="*/ f79 1 f49"/>
                <a:gd name="f108" fmla="*/ f80 1 f48"/>
                <a:gd name="f109" fmla="*/ f81 1 f49"/>
                <a:gd name="f110" fmla="*/ f82 1 f48"/>
                <a:gd name="f111" fmla="*/ f83 1 f49"/>
                <a:gd name="f112" fmla="*/ f84 1 f48"/>
                <a:gd name="f113" fmla="*/ f85 1 f49"/>
                <a:gd name="f114" fmla="*/ f86 1 f48"/>
                <a:gd name="f115" fmla="*/ f87 1 f49"/>
                <a:gd name="f116" fmla="*/ f88 1 f48"/>
                <a:gd name="f117" fmla="*/ f89 1 f49"/>
                <a:gd name="f118" fmla="*/ f90 1 f48"/>
                <a:gd name="f119" fmla="*/ f91 1 f49"/>
                <a:gd name="f120" fmla="*/ f92 1 f48"/>
                <a:gd name="f121" fmla="*/ f93 1 f49"/>
                <a:gd name="f122" fmla="*/ f94 1 f48"/>
                <a:gd name="f123" fmla="*/ f95 1 f49"/>
                <a:gd name="f124" fmla="*/ f96 1 f48"/>
                <a:gd name="f125" fmla="*/ f97 1 f49"/>
                <a:gd name="f126" fmla="*/ f98 1 f48"/>
                <a:gd name="f127" fmla="*/ f99 f39 1"/>
                <a:gd name="f128" fmla="*/ f100 f39 1"/>
                <a:gd name="f129" fmla="*/ f102 f40 1"/>
                <a:gd name="f130" fmla="*/ f101 f40 1"/>
                <a:gd name="f131" fmla="*/ f103 f39 1"/>
                <a:gd name="f132" fmla="*/ f104 f40 1"/>
                <a:gd name="f133" fmla="*/ f105 f39 1"/>
                <a:gd name="f134" fmla="*/ f106 f39 1"/>
                <a:gd name="f135" fmla="*/ f107 f40 1"/>
                <a:gd name="f136" fmla="*/ f108 f39 1"/>
                <a:gd name="f137" fmla="*/ f109 f40 1"/>
                <a:gd name="f138" fmla="*/ f110 f39 1"/>
                <a:gd name="f139" fmla="*/ f111 f40 1"/>
                <a:gd name="f140" fmla="*/ f112 f39 1"/>
                <a:gd name="f141" fmla="*/ f113 f40 1"/>
                <a:gd name="f142" fmla="*/ f114 f39 1"/>
                <a:gd name="f143" fmla="*/ f115 f40 1"/>
                <a:gd name="f144" fmla="*/ f116 f39 1"/>
                <a:gd name="f145" fmla="*/ f117 f40 1"/>
                <a:gd name="f146" fmla="*/ f118 f39 1"/>
                <a:gd name="f147" fmla="*/ f119 f40 1"/>
                <a:gd name="f148" fmla="*/ f120 f39 1"/>
                <a:gd name="f149" fmla="*/ f121 f40 1"/>
                <a:gd name="f150" fmla="*/ f122 f39 1"/>
                <a:gd name="f151" fmla="*/ f123 f40 1"/>
                <a:gd name="f152" fmla="*/ f124 f39 1"/>
                <a:gd name="f153" fmla="*/ f125 f40 1"/>
                <a:gd name="f154" fmla="*/ f126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4">
                  <a:pos x="f131" y="f132"/>
                </a:cxn>
                <a:cxn ang="f74">
                  <a:pos x="f131" y="f132"/>
                </a:cxn>
                <a:cxn ang="f74">
                  <a:pos x="f133" y="f132"/>
                </a:cxn>
                <a:cxn ang="f74">
                  <a:pos x="f134" y="f135"/>
                </a:cxn>
                <a:cxn ang="f74">
                  <a:pos x="f136" y="f137"/>
                </a:cxn>
                <a:cxn ang="f74">
                  <a:pos x="f138" y="f139"/>
                </a:cxn>
                <a:cxn ang="f74">
                  <a:pos x="f140" y="f141"/>
                </a:cxn>
                <a:cxn ang="f74">
                  <a:pos x="f142" y="f143"/>
                </a:cxn>
                <a:cxn ang="f74">
                  <a:pos x="f144" y="f145"/>
                </a:cxn>
                <a:cxn ang="f74">
                  <a:pos x="f146" y="f147"/>
                </a:cxn>
                <a:cxn ang="f74">
                  <a:pos x="f148" y="f149"/>
                </a:cxn>
                <a:cxn ang="f74">
                  <a:pos x="f150" y="f151"/>
                </a:cxn>
                <a:cxn ang="f74">
                  <a:pos x="f152" y="f153"/>
                </a:cxn>
                <a:cxn ang="f74">
                  <a:pos x="f154" y="f145"/>
                </a:cxn>
                <a:cxn ang="f74">
                  <a:pos x="f131" y="f132"/>
                </a:cxn>
              </a:cxnLst>
              <a:rect l="f127" t="f130" r="f128" b="f129"/>
              <a:pathLst>
                <a:path w="36" h="30">
                  <a:moveTo>
                    <a:pt x="f8" y="f9"/>
                  </a:moveTo>
                  <a:cubicBezTo>
                    <a:pt x="f8" y="f9"/>
                    <a:pt x="f8" y="f9"/>
                    <a:pt x="f8" y="f9"/>
                  </a:cubicBezTo>
                  <a:cubicBezTo>
                    <a:pt x="f9" y="f9"/>
                    <a:pt x="f10" y="f9"/>
                    <a:pt x="f11" y="f9"/>
                  </a:cubicBezTo>
                  <a:cubicBezTo>
                    <a:pt x="f11" y="f9"/>
                    <a:pt x="f12" y="f13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7"/>
                  </a:cubicBezTo>
                  <a:cubicBezTo>
                    <a:pt x="f25" y="f7"/>
                    <a:pt x="f26" y="f23"/>
                    <a:pt x="f27" y="f23"/>
                  </a:cubicBezTo>
                  <a:cubicBezTo>
                    <a:pt x="f28" y="f17"/>
                    <a:pt x="f5" y="f13"/>
                    <a:pt x="f29" y="f12"/>
                  </a:cubicBezTo>
                  <a:cubicBezTo>
                    <a:pt x="f26" y="f14"/>
                    <a:pt x="f22" y="f30"/>
                    <a:pt x="f31" y="f14"/>
                  </a:cubicBezTo>
                  <a:cubicBezTo>
                    <a:pt x="f16" y="f31"/>
                    <a:pt x="f30" y="f24"/>
                    <a:pt x="f32" y="f25"/>
                  </a:cubicBezTo>
                  <a:cubicBezTo>
                    <a:pt x="f12" y="f26"/>
                    <a:pt x="f13" y="f33"/>
                    <a:pt x="f34" y="f26"/>
                  </a:cubicBezTo>
                  <a:cubicBezTo>
                    <a:pt x="f17" y="f27"/>
                    <a:pt x="f21" y="f5"/>
                    <a:pt x="f35" y="f29"/>
                  </a:cubicBezTo>
                  <a:cubicBezTo>
                    <a:pt x="f36" y="f26"/>
                    <a:pt x="f6" y="f20"/>
                    <a:pt x="f37" y="f30"/>
                  </a:cubicBezTo>
                  <a:cubicBezTo>
                    <a:pt x="f35" y="f11"/>
                    <a:pt x="f7" y="f11"/>
                    <a:pt x="f19" y="f14"/>
                  </a:cubicBezTo>
                  <a:cubicBezTo>
                    <a:pt x="f34" y="f11"/>
                    <a:pt x="f15" y="f10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64956F02-BA4B-AFC5-CB84-BC1BE45230D2}"/>
                </a:ext>
              </a:extLst>
            </p:cNvPr>
            <p:cNvSpPr/>
            <p:nvPr/>
          </p:nvSpPr>
          <p:spPr>
            <a:xfrm>
              <a:off x="5818190" y="1169983"/>
              <a:ext cx="131765" cy="682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18"/>
                <a:gd name="f8" fmla="val 15"/>
                <a:gd name="f9" fmla="val 16"/>
                <a:gd name="f10" fmla="val 17"/>
                <a:gd name="f11" fmla="val 13"/>
                <a:gd name="f12" fmla="val 11"/>
                <a:gd name="f13" fmla="val 10"/>
                <a:gd name="f14" fmla="val 14"/>
                <a:gd name="f15" fmla="val 9"/>
                <a:gd name="f16" fmla="val 8"/>
                <a:gd name="f17" fmla="val 3"/>
                <a:gd name="f18" fmla="val 12"/>
                <a:gd name="f19" fmla="val 7"/>
                <a:gd name="f20" fmla="val 1"/>
                <a:gd name="f21" fmla="val 5"/>
                <a:gd name="f22" fmla="val 2"/>
                <a:gd name="f23" fmla="val 4"/>
                <a:gd name="f24" fmla="val 19"/>
                <a:gd name="f25" fmla="val 21"/>
                <a:gd name="f26" fmla="val 20"/>
                <a:gd name="f27" fmla="val 22"/>
                <a:gd name="f28" fmla="val 6"/>
                <a:gd name="f29" fmla="val 23"/>
                <a:gd name="f30" fmla="val 25"/>
                <a:gd name="f31" fmla="val 28"/>
                <a:gd name="f32" fmla="val 29"/>
                <a:gd name="f33" fmla="val 31"/>
                <a:gd name="f34" fmla="val 33"/>
                <a:gd name="f35" fmla="val 34"/>
                <a:gd name="f36" fmla="+- 0 0 -90"/>
                <a:gd name="f37" fmla="*/ f3 1 35"/>
                <a:gd name="f38" fmla="*/ f4 1 18"/>
                <a:gd name="f39" fmla="val f5"/>
                <a:gd name="f40" fmla="val f6"/>
                <a:gd name="f41" fmla="val f7"/>
                <a:gd name="f42" fmla="*/ f36 f0 1"/>
                <a:gd name="f43" fmla="+- f41 0 f39"/>
                <a:gd name="f44" fmla="+- f40 0 f39"/>
                <a:gd name="f45" fmla="*/ f42 1 f2"/>
                <a:gd name="f46" fmla="*/ f44 1 35"/>
                <a:gd name="f47" fmla="*/ f43 1 18"/>
                <a:gd name="f48" fmla="*/ 18 f44 1"/>
                <a:gd name="f49" fmla="*/ 15 f43 1"/>
                <a:gd name="f50" fmla="*/ 11 f44 1"/>
                <a:gd name="f51" fmla="*/ 8 f44 1"/>
                <a:gd name="f52" fmla="*/ 14 f43 1"/>
                <a:gd name="f53" fmla="*/ 0 f44 1"/>
                <a:gd name="f54" fmla="*/ 7 f43 1"/>
                <a:gd name="f55" fmla="*/ 4 f44 1"/>
                <a:gd name="f56" fmla="*/ 1 f43 1"/>
                <a:gd name="f57" fmla="*/ 10 f44 1"/>
                <a:gd name="f58" fmla="*/ 3 f43 1"/>
                <a:gd name="f59" fmla="*/ 16 f44 1"/>
                <a:gd name="f60" fmla="*/ 21 f44 1"/>
                <a:gd name="f61" fmla="*/ 20 f44 1"/>
                <a:gd name="f62" fmla="*/ 22 f44 1"/>
                <a:gd name="f63" fmla="*/ 6 f43 1"/>
                <a:gd name="f64" fmla="*/ 23 f44 1"/>
                <a:gd name="f65" fmla="*/ 4 f43 1"/>
                <a:gd name="f66" fmla="*/ 29 f44 1"/>
                <a:gd name="f67" fmla="*/ 34 f44 1"/>
                <a:gd name="f68" fmla="*/ 12 f43 1"/>
                <a:gd name="f69" fmla="*/ 11 f43 1"/>
                <a:gd name="f70" fmla="+- f45 0 f1"/>
                <a:gd name="f71" fmla="*/ f48 1 35"/>
                <a:gd name="f72" fmla="*/ f49 1 18"/>
                <a:gd name="f73" fmla="*/ f50 1 35"/>
                <a:gd name="f74" fmla="*/ f51 1 35"/>
                <a:gd name="f75" fmla="*/ f52 1 18"/>
                <a:gd name="f76" fmla="*/ f53 1 35"/>
                <a:gd name="f77" fmla="*/ f54 1 18"/>
                <a:gd name="f78" fmla="*/ f55 1 35"/>
                <a:gd name="f79" fmla="*/ f56 1 18"/>
                <a:gd name="f80" fmla="*/ f57 1 35"/>
                <a:gd name="f81" fmla="*/ f58 1 18"/>
                <a:gd name="f82" fmla="*/ f59 1 35"/>
                <a:gd name="f83" fmla="*/ f60 1 35"/>
                <a:gd name="f84" fmla="*/ f61 1 35"/>
                <a:gd name="f85" fmla="*/ f62 1 35"/>
                <a:gd name="f86" fmla="*/ f63 1 18"/>
                <a:gd name="f87" fmla="*/ f64 1 35"/>
                <a:gd name="f88" fmla="*/ f65 1 18"/>
                <a:gd name="f89" fmla="*/ f66 1 35"/>
                <a:gd name="f90" fmla="*/ f67 1 35"/>
                <a:gd name="f91" fmla="*/ f68 1 18"/>
                <a:gd name="f92" fmla="*/ f69 1 18"/>
                <a:gd name="f93" fmla="*/ 0 1 f46"/>
                <a:gd name="f94" fmla="*/ f40 1 f46"/>
                <a:gd name="f95" fmla="*/ 0 1 f47"/>
                <a:gd name="f96" fmla="*/ f41 1 f47"/>
                <a:gd name="f97" fmla="*/ f71 1 f46"/>
                <a:gd name="f98" fmla="*/ f72 1 f47"/>
                <a:gd name="f99" fmla="*/ f73 1 f46"/>
                <a:gd name="f100" fmla="*/ f74 1 f46"/>
                <a:gd name="f101" fmla="*/ f75 1 f47"/>
                <a:gd name="f102" fmla="*/ f76 1 f46"/>
                <a:gd name="f103" fmla="*/ f77 1 f47"/>
                <a:gd name="f104" fmla="*/ f78 1 f46"/>
                <a:gd name="f105" fmla="*/ f79 1 f47"/>
                <a:gd name="f106" fmla="*/ f80 1 f46"/>
                <a:gd name="f107" fmla="*/ f81 1 f47"/>
                <a:gd name="f108" fmla="*/ f82 1 f46"/>
                <a:gd name="f109" fmla="*/ f83 1 f46"/>
                <a:gd name="f110" fmla="*/ f84 1 f46"/>
                <a:gd name="f111" fmla="*/ f85 1 f46"/>
                <a:gd name="f112" fmla="*/ f86 1 f47"/>
                <a:gd name="f113" fmla="*/ f87 1 f46"/>
                <a:gd name="f114" fmla="*/ f88 1 f47"/>
                <a:gd name="f115" fmla="*/ f89 1 f46"/>
                <a:gd name="f116" fmla="*/ f90 1 f46"/>
                <a:gd name="f117" fmla="*/ f91 1 f47"/>
                <a:gd name="f118" fmla="*/ f92 1 f47"/>
                <a:gd name="f119" fmla="*/ f93 f37 1"/>
                <a:gd name="f120" fmla="*/ f94 f37 1"/>
                <a:gd name="f121" fmla="*/ f96 f38 1"/>
                <a:gd name="f122" fmla="*/ f95 f38 1"/>
                <a:gd name="f123" fmla="*/ f97 f37 1"/>
                <a:gd name="f124" fmla="*/ f98 f38 1"/>
                <a:gd name="f125" fmla="*/ f99 f37 1"/>
                <a:gd name="f126" fmla="*/ f100 f37 1"/>
                <a:gd name="f127" fmla="*/ f101 f38 1"/>
                <a:gd name="f128" fmla="*/ f102 f37 1"/>
                <a:gd name="f129" fmla="*/ f103 f38 1"/>
                <a:gd name="f130" fmla="*/ f104 f37 1"/>
                <a:gd name="f131" fmla="*/ f105 f38 1"/>
                <a:gd name="f132" fmla="*/ f106 f37 1"/>
                <a:gd name="f133" fmla="*/ f107 f38 1"/>
                <a:gd name="f134" fmla="*/ f108 f37 1"/>
                <a:gd name="f135" fmla="*/ f109 f37 1"/>
                <a:gd name="f136" fmla="*/ f110 f37 1"/>
                <a:gd name="f137" fmla="*/ f111 f37 1"/>
                <a:gd name="f138" fmla="*/ f112 f38 1"/>
                <a:gd name="f139" fmla="*/ f113 f37 1"/>
                <a:gd name="f140" fmla="*/ f114 f38 1"/>
                <a:gd name="f141" fmla="*/ f115 f37 1"/>
                <a:gd name="f142" fmla="*/ f116 f37 1"/>
                <a:gd name="f143" fmla="*/ f117 f38 1"/>
                <a:gd name="f144" fmla="*/ f11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123" y="f124"/>
                </a:cxn>
                <a:cxn ang="f70">
                  <a:pos x="f125" y="f124"/>
                </a:cxn>
                <a:cxn ang="f70">
                  <a:pos x="f126" y="f127"/>
                </a:cxn>
                <a:cxn ang="f70">
                  <a:pos x="f128" y="f129"/>
                </a:cxn>
                <a:cxn ang="f70">
                  <a:pos x="f130" y="f131"/>
                </a:cxn>
                <a:cxn ang="f70">
                  <a:pos x="f132" y="f133"/>
                </a:cxn>
                <a:cxn ang="f70">
                  <a:pos x="f134" y="f131"/>
                </a:cxn>
                <a:cxn ang="f70">
                  <a:pos x="f135" y="f133"/>
                </a:cxn>
                <a:cxn ang="f70">
                  <a:pos x="f136" y="f133"/>
                </a:cxn>
                <a:cxn ang="f70">
                  <a:pos x="f137" y="f138"/>
                </a:cxn>
                <a:cxn ang="f70">
                  <a:pos x="f139" y="f140"/>
                </a:cxn>
                <a:cxn ang="f70">
                  <a:pos x="f141" y="f131"/>
                </a:cxn>
                <a:cxn ang="f70">
                  <a:pos x="f142" y="f138"/>
                </a:cxn>
                <a:cxn ang="f70">
                  <a:pos x="f142" y="f143"/>
                </a:cxn>
                <a:cxn ang="f70">
                  <a:pos x="f142" y="f143"/>
                </a:cxn>
                <a:cxn ang="f70">
                  <a:pos x="f137" y="f144"/>
                </a:cxn>
                <a:cxn ang="f70">
                  <a:pos x="f123" y="f124"/>
                </a:cxn>
              </a:cxnLst>
              <a:rect l="f119" t="f122" r="f120" b="f121"/>
              <a:pathLst>
                <a:path w="35" h="18">
                  <a:moveTo>
                    <a:pt x="f7" y="f8"/>
                  </a:moveTo>
                  <a:cubicBezTo>
                    <a:pt x="f9" y="f10"/>
                    <a:pt x="f11" y="f7"/>
                    <a:pt x="f12" y="f8"/>
                  </a:cubicBezTo>
                  <a:cubicBezTo>
                    <a:pt x="f13" y="f14"/>
                    <a:pt x="f15" y="f14"/>
                    <a:pt x="f16" y="f14"/>
                  </a:cubicBezTo>
                  <a:cubicBezTo>
                    <a:pt x="f17" y="f14"/>
                    <a:pt x="f5" y="f18"/>
                    <a:pt x="f5" y="f19"/>
                  </a:cubicBezTo>
                  <a:cubicBezTo>
                    <a:pt x="f20" y="f21"/>
                    <a:pt x="f22" y="f22"/>
                    <a:pt x="f23" y="f20"/>
                  </a:cubicBezTo>
                  <a:cubicBezTo>
                    <a:pt x="f21" y="f5"/>
                    <a:pt x="f16" y="f22"/>
                    <a:pt x="f13" y="f17"/>
                  </a:cubicBezTo>
                  <a:cubicBezTo>
                    <a:pt x="f18" y="f22"/>
                    <a:pt x="f14" y="f20"/>
                    <a:pt x="f9" y="f20"/>
                  </a:cubicBezTo>
                  <a:cubicBezTo>
                    <a:pt x="f7" y="f20"/>
                    <a:pt x="f24" y="f22"/>
                    <a:pt x="f25" y="f17"/>
                  </a:cubicBezTo>
                  <a:cubicBezTo>
                    <a:pt x="f25" y="f17"/>
                    <a:pt x="f26" y="f17"/>
                    <a:pt x="f26" y="f17"/>
                  </a:cubicBezTo>
                  <a:cubicBezTo>
                    <a:pt x="f25" y="f23"/>
                    <a:pt x="f25" y="f21"/>
                    <a:pt x="f27" y="f28"/>
                  </a:cubicBezTo>
                  <a:cubicBezTo>
                    <a:pt x="f27" y="f21"/>
                    <a:pt x="f27" y="f23"/>
                    <a:pt x="f29" y="f23"/>
                  </a:cubicBezTo>
                  <a:cubicBezTo>
                    <a:pt x="f30" y="f22"/>
                    <a:pt x="f31" y="f20"/>
                    <a:pt x="f32" y="f20"/>
                  </a:cubicBezTo>
                  <a:cubicBezTo>
                    <a:pt x="f33" y="f22"/>
                    <a:pt x="f34" y="f23"/>
                    <a:pt x="f35" y="f28"/>
                  </a:cubicBezTo>
                  <a:cubicBezTo>
                    <a:pt x="f6" y="f16"/>
                    <a:pt x="f35" y="f13"/>
                    <a:pt x="f35" y="f18"/>
                  </a:cubicBezTo>
                  <a:cubicBezTo>
                    <a:pt x="f35" y="f18"/>
                    <a:pt x="f35" y="f18"/>
                    <a:pt x="f35" y="f18"/>
                  </a:cubicBezTo>
                  <a:cubicBezTo>
                    <a:pt x="f33" y="f14"/>
                    <a:pt x="f30" y="f14"/>
                    <a:pt x="f27" y="f12"/>
                  </a:cubicBezTo>
                  <a:cubicBezTo>
                    <a:pt x="f25" y="f18"/>
                    <a:pt x="f26" y="f14"/>
                    <a:pt x="f7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627AD048-7975-5BFD-DB08-AEF0B29CCB38}"/>
                </a:ext>
              </a:extLst>
            </p:cNvPr>
            <p:cNvSpPr/>
            <p:nvPr/>
          </p:nvSpPr>
          <p:spPr>
            <a:xfrm>
              <a:off x="2887666" y="823910"/>
              <a:ext cx="287341" cy="2238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6"/>
                <a:gd name="f7" fmla="val 59"/>
                <a:gd name="f8" fmla="val 14"/>
                <a:gd name="f9" fmla="val 4"/>
                <a:gd name="f10" fmla="val 15"/>
                <a:gd name="f11" fmla="val 1"/>
                <a:gd name="f12" fmla="val 20"/>
                <a:gd name="f13" fmla="val 2"/>
                <a:gd name="f14" fmla="val 29"/>
                <a:gd name="f15" fmla="val 5"/>
                <a:gd name="f16" fmla="val 43"/>
                <a:gd name="f17" fmla="val 32"/>
                <a:gd name="f18" fmla="val 46"/>
                <a:gd name="f19" fmla="val 51"/>
                <a:gd name="f20" fmla="val 52"/>
                <a:gd name="f21" fmla="val 48"/>
                <a:gd name="f22" fmla="val 57"/>
                <a:gd name="f23" fmla="val 44"/>
                <a:gd name="f24" fmla="val 38"/>
                <a:gd name="f25" fmla="val 62"/>
                <a:gd name="f26" fmla="val 34"/>
                <a:gd name="f27" fmla="val 63"/>
                <a:gd name="f28" fmla="val 65"/>
                <a:gd name="f29" fmla="val 25"/>
                <a:gd name="f30" fmla="val 60"/>
                <a:gd name="f31" fmla="val 21"/>
                <a:gd name="f32" fmla="val 56"/>
                <a:gd name="f33" fmla="val 18"/>
                <a:gd name="f34" fmla="val 53"/>
                <a:gd name="f35" fmla="val 49"/>
                <a:gd name="f36" fmla="val 10"/>
                <a:gd name="f37" fmla="val 50"/>
                <a:gd name="f38" fmla="val 67"/>
                <a:gd name="f39" fmla="val 8"/>
                <a:gd name="f40" fmla="val 68"/>
                <a:gd name="f41" fmla="val 11"/>
                <a:gd name="f42" fmla="val 69"/>
                <a:gd name="f43" fmla="val 17"/>
                <a:gd name="f44" fmla="val 23"/>
                <a:gd name="f45" fmla="val 71"/>
                <a:gd name="f46" fmla="val 74"/>
                <a:gd name="f47" fmla="val 24"/>
                <a:gd name="f48" fmla="val 73"/>
                <a:gd name="f49" fmla="val 27"/>
                <a:gd name="f50" fmla="val 66"/>
                <a:gd name="f51" fmla="val 31"/>
                <a:gd name="f52" fmla="val 45"/>
                <a:gd name="f53" fmla="val 54"/>
                <a:gd name="f54" fmla="val 41"/>
                <a:gd name="f55" fmla="val 58"/>
                <a:gd name="f56" fmla="val 6"/>
                <a:gd name="f57" fmla="val 33"/>
                <a:gd name="f58" fmla="val 30"/>
                <a:gd name="f59" fmla="val 26"/>
                <a:gd name="f60" fmla="val 13"/>
                <a:gd name="f61" fmla="val 22"/>
                <a:gd name="f62" fmla="val 19"/>
                <a:gd name="f63" fmla="val 16"/>
                <a:gd name="f64" fmla="val 64"/>
                <a:gd name="f65" fmla="val 61"/>
                <a:gd name="f66" fmla="val 3"/>
                <a:gd name="f67" fmla="val 55"/>
                <a:gd name="f68" fmla="val 9"/>
                <a:gd name="f69" fmla="val 12"/>
                <a:gd name="f70" fmla="+- 0 0 -90"/>
                <a:gd name="f71" fmla="*/ f3 1 76"/>
                <a:gd name="f72" fmla="*/ f4 1 59"/>
                <a:gd name="f73" fmla="val f5"/>
                <a:gd name="f74" fmla="val f6"/>
                <a:gd name="f75" fmla="val f7"/>
                <a:gd name="f76" fmla="*/ f70 f0 1"/>
                <a:gd name="f77" fmla="+- f75 0 f73"/>
                <a:gd name="f78" fmla="+- f74 0 f73"/>
                <a:gd name="f79" fmla="*/ f76 1 f2"/>
                <a:gd name="f80" fmla="*/ f78 1 76"/>
                <a:gd name="f81" fmla="*/ f77 1 59"/>
                <a:gd name="f82" fmla="*/ 14 f78 1"/>
                <a:gd name="f83" fmla="*/ 14 f77 1"/>
                <a:gd name="f84" fmla="*/ 2 f78 1"/>
                <a:gd name="f85" fmla="*/ 29 f77 1"/>
                <a:gd name="f86" fmla="*/ 46 f78 1"/>
                <a:gd name="f87" fmla="*/ 51 f77 1"/>
                <a:gd name="f88" fmla="*/ 59 f78 1"/>
                <a:gd name="f89" fmla="*/ 38 f77 1"/>
                <a:gd name="f90" fmla="*/ 65 f78 1"/>
                <a:gd name="f91" fmla="*/ 25 f77 1"/>
                <a:gd name="f92" fmla="*/ 53 f78 1"/>
                <a:gd name="f93" fmla="*/ 2 f77 1"/>
                <a:gd name="f94" fmla="*/ 5 f77 1"/>
                <a:gd name="f95" fmla="*/ 68 f78 1"/>
                <a:gd name="f96" fmla="*/ 69 f78 1"/>
                <a:gd name="f97" fmla="*/ 23 f77 1"/>
                <a:gd name="f98" fmla="*/ 76 f78 1"/>
                <a:gd name="f99" fmla="*/ 24 f77 1"/>
                <a:gd name="f100" fmla="*/ 34 f77 1"/>
                <a:gd name="f101" fmla="*/ 41 f78 1"/>
                <a:gd name="f102" fmla="*/ 56 f77 1"/>
                <a:gd name="f103" fmla="*/ 1 f78 1"/>
                <a:gd name="f104" fmla="*/ 33 f77 1"/>
                <a:gd name="f105" fmla="*/ 66 f78 1"/>
                <a:gd name="f106" fmla="*/ 22 f77 1"/>
                <a:gd name="f107" fmla="*/ 63 f78 1"/>
                <a:gd name="f108" fmla="*/ 6 f77 1"/>
                <a:gd name="f109" fmla="*/ 55 f78 1"/>
                <a:gd name="f110" fmla="*/ 4 f77 1"/>
                <a:gd name="f111" fmla="*/ 12 f77 1"/>
                <a:gd name="f112" fmla="+- f79 0 f1"/>
                <a:gd name="f113" fmla="*/ f82 1 76"/>
                <a:gd name="f114" fmla="*/ f83 1 59"/>
                <a:gd name="f115" fmla="*/ f84 1 76"/>
                <a:gd name="f116" fmla="*/ f85 1 59"/>
                <a:gd name="f117" fmla="*/ f86 1 76"/>
                <a:gd name="f118" fmla="*/ f87 1 59"/>
                <a:gd name="f119" fmla="*/ f88 1 76"/>
                <a:gd name="f120" fmla="*/ f89 1 59"/>
                <a:gd name="f121" fmla="*/ f90 1 76"/>
                <a:gd name="f122" fmla="*/ f91 1 59"/>
                <a:gd name="f123" fmla="*/ f92 1 76"/>
                <a:gd name="f124" fmla="*/ f93 1 59"/>
                <a:gd name="f125" fmla="*/ f94 1 59"/>
                <a:gd name="f126" fmla="*/ f95 1 76"/>
                <a:gd name="f127" fmla="*/ f96 1 76"/>
                <a:gd name="f128" fmla="*/ f97 1 59"/>
                <a:gd name="f129" fmla="*/ f98 1 76"/>
                <a:gd name="f130" fmla="*/ f99 1 59"/>
                <a:gd name="f131" fmla="*/ f100 1 59"/>
                <a:gd name="f132" fmla="*/ f101 1 76"/>
                <a:gd name="f133" fmla="*/ f102 1 59"/>
                <a:gd name="f134" fmla="*/ f103 1 76"/>
                <a:gd name="f135" fmla="*/ f104 1 59"/>
                <a:gd name="f136" fmla="*/ f105 1 76"/>
                <a:gd name="f137" fmla="*/ f106 1 59"/>
                <a:gd name="f138" fmla="*/ f107 1 76"/>
                <a:gd name="f139" fmla="*/ f108 1 59"/>
                <a:gd name="f140" fmla="*/ f109 1 76"/>
                <a:gd name="f141" fmla="*/ f110 1 59"/>
                <a:gd name="f142" fmla="*/ f111 1 59"/>
                <a:gd name="f143" fmla="*/ 0 1 f80"/>
                <a:gd name="f144" fmla="*/ f74 1 f80"/>
                <a:gd name="f145" fmla="*/ 0 1 f81"/>
                <a:gd name="f146" fmla="*/ f75 1 f81"/>
                <a:gd name="f147" fmla="*/ f113 1 f80"/>
                <a:gd name="f148" fmla="*/ f114 1 f81"/>
                <a:gd name="f149" fmla="*/ f115 1 f80"/>
                <a:gd name="f150" fmla="*/ f116 1 f81"/>
                <a:gd name="f151" fmla="*/ f117 1 f80"/>
                <a:gd name="f152" fmla="*/ f118 1 f81"/>
                <a:gd name="f153" fmla="*/ f119 1 f80"/>
                <a:gd name="f154" fmla="*/ f120 1 f81"/>
                <a:gd name="f155" fmla="*/ f121 1 f80"/>
                <a:gd name="f156" fmla="*/ f122 1 f81"/>
                <a:gd name="f157" fmla="*/ f123 1 f80"/>
                <a:gd name="f158" fmla="*/ f124 1 f81"/>
                <a:gd name="f159" fmla="*/ f125 1 f81"/>
                <a:gd name="f160" fmla="*/ f126 1 f80"/>
                <a:gd name="f161" fmla="*/ f127 1 f80"/>
                <a:gd name="f162" fmla="*/ f128 1 f81"/>
                <a:gd name="f163" fmla="*/ f129 1 f80"/>
                <a:gd name="f164" fmla="*/ f130 1 f81"/>
                <a:gd name="f165" fmla="*/ f131 1 f81"/>
                <a:gd name="f166" fmla="*/ f132 1 f80"/>
                <a:gd name="f167" fmla="*/ f133 1 f81"/>
                <a:gd name="f168" fmla="*/ f134 1 f80"/>
                <a:gd name="f169" fmla="*/ f135 1 f81"/>
                <a:gd name="f170" fmla="*/ f136 1 f80"/>
                <a:gd name="f171" fmla="*/ f137 1 f81"/>
                <a:gd name="f172" fmla="*/ f138 1 f80"/>
                <a:gd name="f173" fmla="*/ f139 1 f81"/>
                <a:gd name="f174" fmla="*/ f140 1 f80"/>
                <a:gd name="f175" fmla="*/ f141 1 f81"/>
                <a:gd name="f176" fmla="*/ f142 1 f81"/>
                <a:gd name="f177" fmla="*/ f143 f71 1"/>
                <a:gd name="f178" fmla="*/ f144 f71 1"/>
                <a:gd name="f179" fmla="*/ f146 f72 1"/>
                <a:gd name="f180" fmla="*/ f145 f72 1"/>
                <a:gd name="f181" fmla="*/ f147 f71 1"/>
                <a:gd name="f182" fmla="*/ f148 f72 1"/>
                <a:gd name="f183" fmla="*/ f149 f71 1"/>
                <a:gd name="f184" fmla="*/ f150 f72 1"/>
                <a:gd name="f185" fmla="*/ f151 f71 1"/>
                <a:gd name="f186" fmla="*/ f152 f72 1"/>
                <a:gd name="f187" fmla="*/ f153 f71 1"/>
                <a:gd name="f188" fmla="*/ f154 f72 1"/>
                <a:gd name="f189" fmla="*/ f155 f71 1"/>
                <a:gd name="f190" fmla="*/ f156 f72 1"/>
                <a:gd name="f191" fmla="*/ f157 f71 1"/>
                <a:gd name="f192" fmla="*/ f158 f72 1"/>
                <a:gd name="f193" fmla="*/ f159 f72 1"/>
                <a:gd name="f194" fmla="*/ f160 f71 1"/>
                <a:gd name="f195" fmla="*/ f161 f71 1"/>
                <a:gd name="f196" fmla="*/ f162 f72 1"/>
                <a:gd name="f197" fmla="*/ f163 f71 1"/>
                <a:gd name="f198" fmla="*/ f164 f72 1"/>
                <a:gd name="f199" fmla="*/ f165 f72 1"/>
                <a:gd name="f200" fmla="*/ f166 f71 1"/>
                <a:gd name="f201" fmla="*/ f167 f72 1"/>
                <a:gd name="f202" fmla="*/ f168 f71 1"/>
                <a:gd name="f203" fmla="*/ f169 f72 1"/>
                <a:gd name="f204" fmla="*/ f170 f71 1"/>
                <a:gd name="f205" fmla="*/ f171 f72 1"/>
                <a:gd name="f206" fmla="*/ f172 f71 1"/>
                <a:gd name="f207" fmla="*/ f173 f72 1"/>
                <a:gd name="f208" fmla="*/ f174 f71 1"/>
                <a:gd name="f209" fmla="*/ f175 f72 1"/>
                <a:gd name="f210" fmla="*/ f176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2">
                  <a:pos x="f181" y="f182"/>
                </a:cxn>
                <a:cxn ang="f112">
                  <a:pos x="f183" y="f184"/>
                </a:cxn>
                <a:cxn ang="f112">
                  <a:pos x="f185" y="f186"/>
                </a:cxn>
                <a:cxn ang="f112">
                  <a:pos x="f187" y="f188"/>
                </a:cxn>
                <a:cxn ang="f112">
                  <a:pos x="f189" y="f190"/>
                </a:cxn>
                <a:cxn ang="f112">
                  <a:pos x="f191" y="f182"/>
                </a:cxn>
                <a:cxn ang="f112">
                  <a:pos x="f191" y="f192"/>
                </a:cxn>
                <a:cxn ang="f112">
                  <a:pos x="f189" y="f193"/>
                </a:cxn>
                <a:cxn ang="f112">
                  <a:pos x="f194" y="f182"/>
                </a:cxn>
                <a:cxn ang="f112">
                  <a:pos x="f195" y="f196"/>
                </a:cxn>
                <a:cxn ang="f112">
                  <a:pos x="f197" y="f198"/>
                </a:cxn>
                <a:cxn ang="f112">
                  <a:pos x="f197" y="f190"/>
                </a:cxn>
                <a:cxn ang="f112">
                  <a:pos x="f194" y="f198"/>
                </a:cxn>
                <a:cxn ang="f112">
                  <a:pos x="f189" y="f199"/>
                </a:cxn>
                <a:cxn ang="f112">
                  <a:pos x="f200" y="f201"/>
                </a:cxn>
                <a:cxn ang="f112">
                  <a:pos x="f202" y="f203"/>
                </a:cxn>
                <a:cxn ang="f112">
                  <a:pos x="f202" y="f196"/>
                </a:cxn>
                <a:cxn ang="f112">
                  <a:pos x="f181" y="f182"/>
                </a:cxn>
                <a:cxn ang="f112">
                  <a:pos x="f204" y="f205"/>
                </a:cxn>
                <a:cxn ang="f112">
                  <a:pos x="f204" y="f182"/>
                </a:cxn>
                <a:cxn ang="f112">
                  <a:pos x="f206" y="f207"/>
                </a:cxn>
                <a:cxn ang="f112">
                  <a:pos x="f208" y="f209"/>
                </a:cxn>
                <a:cxn ang="f112">
                  <a:pos x="f191" y="f210"/>
                </a:cxn>
                <a:cxn ang="f112">
                  <a:pos x="f204" y="f205"/>
                </a:cxn>
              </a:cxnLst>
              <a:rect l="f177" t="f180" r="f178" b="f179"/>
              <a:pathLst>
                <a:path w="76" h="59">
                  <a:moveTo>
                    <a:pt x="f8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7"/>
                    <a:pt x="f18" y="f19"/>
                  </a:cubicBezTo>
                  <a:cubicBezTo>
                    <a:pt x="f20" y="f21"/>
                    <a:pt x="f22" y="f23"/>
                    <a:pt x="f7" y="f24"/>
                  </a:cubicBezTo>
                  <a:cubicBezTo>
                    <a:pt x="f25" y="f26"/>
                    <a:pt x="f27" y="f14"/>
                    <a:pt x="f28" y="f29"/>
                  </a:cubicBezTo>
                  <a:cubicBezTo>
                    <a:pt x="f30" y="f31"/>
                    <a:pt x="f32" y="f33"/>
                    <a:pt x="f34" y="f8"/>
                  </a:cubicBezTo>
                  <a:cubicBezTo>
                    <a:pt x="f35" y="f36"/>
                    <a:pt x="f37" y="f15"/>
                    <a:pt x="f34" y="f13"/>
                  </a:cubicBezTo>
                  <a:cubicBezTo>
                    <a:pt x="f22" y="f5"/>
                    <a:pt x="f27" y="f11"/>
                    <a:pt x="f28" y="f15"/>
                  </a:cubicBezTo>
                  <a:cubicBezTo>
                    <a:pt x="f38" y="f39"/>
                    <a:pt x="f40" y="f41"/>
                    <a:pt x="f40" y="f8"/>
                  </a:cubicBezTo>
                  <a:cubicBezTo>
                    <a:pt x="f42" y="f43"/>
                    <a:pt x="f42" y="f12"/>
                    <a:pt x="f42" y="f44"/>
                  </a:cubicBezTo>
                  <a:cubicBezTo>
                    <a:pt x="f45" y="f44"/>
                    <a:pt x="f46" y="f47"/>
                    <a:pt x="f6" y="f47"/>
                  </a:cubicBezTo>
                  <a:cubicBezTo>
                    <a:pt x="f6" y="f29"/>
                    <a:pt x="f6" y="f29"/>
                    <a:pt x="f6" y="f29"/>
                  </a:cubicBezTo>
                  <a:cubicBezTo>
                    <a:pt x="f48" y="f29"/>
                    <a:pt x="f45" y="f29"/>
                    <a:pt x="f40" y="f47"/>
                  </a:cubicBezTo>
                  <a:cubicBezTo>
                    <a:pt x="f38" y="f49"/>
                    <a:pt x="f50" y="f51"/>
                    <a:pt x="f28" y="f26"/>
                  </a:cubicBezTo>
                  <a:cubicBezTo>
                    <a:pt x="f30" y="f52"/>
                    <a:pt x="f34" y="f53"/>
                    <a:pt x="f54" y="f32"/>
                  </a:cubicBezTo>
                  <a:cubicBezTo>
                    <a:pt x="f49" y="f55"/>
                    <a:pt x="f56" y="f18"/>
                    <a:pt x="f11" y="f57"/>
                  </a:cubicBezTo>
                  <a:cubicBezTo>
                    <a:pt x="f11" y="f58"/>
                    <a:pt x="f5" y="f59"/>
                    <a:pt x="f11" y="f44"/>
                  </a:cubicBezTo>
                  <a:cubicBezTo>
                    <a:pt x="f11" y="f43"/>
                    <a:pt x="f56" y="f60"/>
                    <a:pt x="f8" y="f8"/>
                  </a:cubicBezTo>
                  <a:close/>
                  <a:moveTo>
                    <a:pt x="f50" y="f61"/>
                  </a:moveTo>
                  <a:cubicBezTo>
                    <a:pt x="f50" y="f62"/>
                    <a:pt x="f50" y="f63"/>
                    <a:pt x="f50" y="f8"/>
                  </a:cubicBezTo>
                  <a:cubicBezTo>
                    <a:pt x="f28" y="f41"/>
                    <a:pt x="f64" y="f39"/>
                    <a:pt x="f27" y="f56"/>
                  </a:cubicBezTo>
                  <a:cubicBezTo>
                    <a:pt x="f65" y="f66"/>
                    <a:pt x="f55" y="f13"/>
                    <a:pt x="f67" y="f9"/>
                  </a:cubicBezTo>
                  <a:cubicBezTo>
                    <a:pt x="f19" y="f56"/>
                    <a:pt x="f20" y="f68"/>
                    <a:pt x="f34" y="f69"/>
                  </a:cubicBezTo>
                  <a:cubicBezTo>
                    <a:pt x="f32" y="f43"/>
                    <a:pt x="f30" y="f12"/>
                    <a:pt x="f50" y="f61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A6AB4F66-53DF-7D78-7789-992D9EFBC52E}"/>
                </a:ext>
              </a:extLst>
            </p:cNvPr>
            <p:cNvSpPr/>
            <p:nvPr/>
          </p:nvSpPr>
          <p:spPr>
            <a:xfrm>
              <a:off x="3273423" y="990596"/>
              <a:ext cx="120645" cy="730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2"/>
                <a:gd name="f7" fmla="val 19"/>
                <a:gd name="f8" fmla="val 14"/>
                <a:gd name="f9" fmla="val 18"/>
                <a:gd name="f10" fmla="val 13"/>
                <a:gd name="f11" fmla="val 10"/>
                <a:gd name="f12" fmla="val 6"/>
                <a:gd name="f13" fmla="val 17"/>
                <a:gd name="f14" fmla="val 4"/>
                <a:gd name="f15" fmla="val 15"/>
                <a:gd name="f16" fmla="val 12"/>
                <a:gd name="f17" fmla="val 1"/>
                <a:gd name="f18" fmla="val 8"/>
                <a:gd name="f19" fmla="val 3"/>
                <a:gd name="f20" fmla="val 5"/>
                <a:gd name="f21" fmla="val 2"/>
                <a:gd name="f22" fmla="val 16"/>
                <a:gd name="f23" fmla="val 7"/>
                <a:gd name="f24" fmla="val 21"/>
                <a:gd name="f25" fmla="val 25"/>
                <a:gd name="f26" fmla="val 27"/>
                <a:gd name="f27" fmla="val 29"/>
                <a:gd name="f28" fmla="val 30"/>
                <a:gd name="f29" fmla="val 24"/>
                <a:gd name="f30" fmla="val 20"/>
                <a:gd name="f31" fmla="+- 0 0 -90"/>
                <a:gd name="f32" fmla="*/ f3 1 32"/>
                <a:gd name="f33" fmla="*/ f4 1 19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32"/>
                <a:gd name="f42" fmla="*/ f38 1 19"/>
                <a:gd name="f43" fmla="*/ 14 f39 1"/>
                <a:gd name="f44" fmla="*/ 18 f38 1"/>
                <a:gd name="f45" fmla="*/ 13 f39 1"/>
                <a:gd name="f46" fmla="*/ 19 f38 1"/>
                <a:gd name="f47" fmla="*/ 4 f39 1"/>
                <a:gd name="f48" fmla="*/ 15 f38 1"/>
                <a:gd name="f49" fmla="*/ 3 f39 1"/>
                <a:gd name="f50" fmla="*/ 4 f38 1"/>
                <a:gd name="f51" fmla="*/ 2 f38 1"/>
                <a:gd name="f52" fmla="*/ 17 f39 1"/>
                <a:gd name="f53" fmla="*/ 7 f38 1"/>
                <a:gd name="f54" fmla="*/ 25 f39 1"/>
                <a:gd name="f55" fmla="*/ 30 f39 1"/>
                <a:gd name="f56" fmla="*/ 8 f38 1"/>
                <a:gd name="f57" fmla="*/ 27 f39 1"/>
                <a:gd name="f58" fmla="*/ 14 f38 1"/>
                <a:gd name="f59" fmla="+- f40 0 f1"/>
                <a:gd name="f60" fmla="*/ f43 1 32"/>
                <a:gd name="f61" fmla="*/ f44 1 19"/>
                <a:gd name="f62" fmla="*/ f45 1 32"/>
                <a:gd name="f63" fmla="*/ f46 1 19"/>
                <a:gd name="f64" fmla="*/ f47 1 32"/>
                <a:gd name="f65" fmla="*/ f48 1 19"/>
                <a:gd name="f66" fmla="*/ f49 1 32"/>
                <a:gd name="f67" fmla="*/ f50 1 19"/>
                <a:gd name="f68" fmla="*/ f51 1 19"/>
                <a:gd name="f69" fmla="*/ f52 1 32"/>
                <a:gd name="f70" fmla="*/ f53 1 19"/>
                <a:gd name="f71" fmla="*/ f54 1 32"/>
                <a:gd name="f72" fmla="*/ f55 1 32"/>
                <a:gd name="f73" fmla="*/ f56 1 19"/>
                <a:gd name="f74" fmla="*/ f57 1 32"/>
                <a:gd name="f75" fmla="*/ f58 1 19"/>
                <a:gd name="f76" fmla="*/ 0 1 f41"/>
                <a:gd name="f77" fmla="*/ f35 1 f41"/>
                <a:gd name="f78" fmla="*/ 0 1 f42"/>
                <a:gd name="f79" fmla="*/ f36 1 f42"/>
                <a:gd name="f80" fmla="*/ f60 1 f41"/>
                <a:gd name="f81" fmla="*/ f61 1 f42"/>
                <a:gd name="f82" fmla="*/ f62 1 f41"/>
                <a:gd name="f83" fmla="*/ f63 1 f42"/>
                <a:gd name="f84" fmla="*/ f64 1 f41"/>
                <a:gd name="f85" fmla="*/ f65 1 f42"/>
                <a:gd name="f86" fmla="*/ f66 1 f41"/>
                <a:gd name="f87" fmla="*/ f67 1 f42"/>
                <a:gd name="f88" fmla="*/ f68 1 f42"/>
                <a:gd name="f89" fmla="*/ f69 1 f41"/>
                <a:gd name="f90" fmla="*/ f70 1 f42"/>
                <a:gd name="f91" fmla="*/ f71 1 f41"/>
                <a:gd name="f92" fmla="*/ f72 1 f41"/>
                <a:gd name="f93" fmla="*/ f73 1 f42"/>
                <a:gd name="f94" fmla="*/ f74 1 f41"/>
                <a:gd name="f95" fmla="*/ f75 1 f42"/>
                <a:gd name="f96" fmla="*/ f76 f32 1"/>
                <a:gd name="f97" fmla="*/ f77 f32 1"/>
                <a:gd name="f98" fmla="*/ f79 f33 1"/>
                <a:gd name="f99" fmla="*/ f78 f33 1"/>
                <a:gd name="f100" fmla="*/ f80 f32 1"/>
                <a:gd name="f101" fmla="*/ f81 f33 1"/>
                <a:gd name="f102" fmla="*/ f82 f32 1"/>
                <a:gd name="f103" fmla="*/ f83 f33 1"/>
                <a:gd name="f104" fmla="*/ f84 f32 1"/>
                <a:gd name="f105" fmla="*/ f85 f33 1"/>
                <a:gd name="f106" fmla="*/ f86 f32 1"/>
                <a:gd name="f107" fmla="*/ f87 f33 1"/>
                <a:gd name="f108" fmla="*/ f88 f33 1"/>
                <a:gd name="f109" fmla="*/ f89 f32 1"/>
                <a:gd name="f110" fmla="*/ f90 f33 1"/>
                <a:gd name="f111" fmla="*/ f91 f32 1"/>
                <a:gd name="f112" fmla="*/ f92 f32 1"/>
                <a:gd name="f113" fmla="*/ f93 f33 1"/>
                <a:gd name="f114" fmla="*/ f94 f32 1"/>
                <a:gd name="f115" fmla="*/ f95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100" y="f101"/>
                </a:cxn>
                <a:cxn ang="f59">
                  <a:pos x="f102" y="f103"/>
                </a:cxn>
                <a:cxn ang="f59">
                  <a:pos x="f104" y="f105"/>
                </a:cxn>
                <a:cxn ang="f59">
                  <a:pos x="f106" y="f107"/>
                </a:cxn>
                <a:cxn ang="f59">
                  <a:pos x="f102" y="f108"/>
                </a:cxn>
                <a:cxn ang="f59">
                  <a:pos x="f109" y="f110"/>
                </a:cxn>
                <a:cxn ang="f59">
                  <a:pos x="f111" y="f108"/>
                </a:cxn>
                <a:cxn ang="f59">
                  <a:pos x="f112" y="f113"/>
                </a:cxn>
                <a:cxn ang="f59">
                  <a:pos x="f114" y="f101"/>
                </a:cxn>
                <a:cxn ang="f59">
                  <a:pos x="f109" y="f115"/>
                </a:cxn>
                <a:cxn ang="f59">
                  <a:pos x="f100" y="f101"/>
                </a:cxn>
              </a:cxnLst>
              <a:rect l="f96" t="f99" r="f97" b="f98"/>
              <a:pathLst>
                <a:path w="32" h="19">
                  <a:moveTo>
                    <a:pt x="f8" y="f9"/>
                  </a:moveTo>
                  <a:cubicBezTo>
                    <a:pt x="f10" y="f7"/>
                    <a:pt x="f10" y="f7"/>
                    <a:pt x="f10" y="f7"/>
                  </a:cubicBezTo>
                  <a:cubicBezTo>
                    <a:pt x="f11" y="f9"/>
                    <a:pt x="f12" y="f13"/>
                    <a:pt x="f14" y="f15"/>
                  </a:cubicBezTo>
                  <a:cubicBezTo>
                    <a:pt x="f5" y="f16"/>
                    <a:pt x="f17" y="f18"/>
                    <a:pt x="f19" y="f14"/>
                  </a:cubicBezTo>
                  <a:cubicBezTo>
                    <a:pt x="f20" y="f5"/>
                    <a:pt x="f11" y="f5"/>
                    <a:pt x="f10" y="f21"/>
                  </a:cubicBezTo>
                  <a:cubicBezTo>
                    <a:pt x="f15" y="f19"/>
                    <a:pt x="f22" y="f20"/>
                    <a:pt x="f13" y="f23"/>
                  </a:cubicBezTo>
                  <a:cubicBezTo>
                    <a:pt x="f7" y="f14"/>
                    <a:pt x="f24" y="f17"/>
                    <a:pt x="f25" y="f21"/>
                  </a:cubicBezTo>
                  <a:cubicBezTo>
                    <a:pt x="f26" y="f19"/>
                    <a:pt x="f27" y="f12"/>
                    <a:pt x="f28" y="f18"/>
                  </a:cubicBezTo>
                  <a:cubicBezTo>
                    <a:pt x="f6" y="f16"/>
                    <a:pt x="f28" y="f22"/>
                    <a:pt x="f26" y="f9"/>
                  </a:cubicBezTo>
                  <a:cubicBezTo>
                    <a:pt x="f29" y="f13"/>
                    <a:pt x="f30" y="f15"/>
                    <a:pt x="f13" y="f8"/>
                  </a:cubicBezTo>
                  <a:cubicBezTo>
                    <a:pt x="f22" y="f15"/>
                    <a:pt x="f15" y="f13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FBF6B9A-00F2-FAE2-070A-D16CBEA1E43A}"/>
                </a:ext>
              </a:extLst>
            </p:cNvPr>
            <p:cNvSpPr/>
            <p:nvPr/>
          </p:nvSpPr>
          <p:spPr>
            <a:xfrm>
              <a:off x="4694236" y="1200150"/>
              <a:ext cx="79379" cy="984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"/>
                <a:gd name="f7" fmla="val 26"/>
                <a:gd name="f8" fmla="val 20"/>
                <a:gd name="f9" fmla="val 22"/>
                <a:gd name="f10" fmla="val 19"/>
                <a:gd name="f11" fmla="val 23"/>
                <a:gd name="f12" fmla="val 18"/>
                <a:gd name="f13" fmla="val 11"/>
                <a:gd name="f14" fmla="val 7"/>
                <a:gd name="f15" fmla="val 4"/>
                <a:gd name="f16" fmla="val 17"/>
                <a:gd name="f17" fmla="val 10"/>
                <a:gd name="f18" fmla="val 3"/>
                <a:gd name="f19" fmla="val 6"/>
                <a:gd name="f20" fmla="val 5"/>
                <a:gd name="f21" fmla="val 2"/>
                <a:gd name="f22" fmla="val 8"/>
                <a:gd name="f23" fmla="val 1"/>
                <a:gd name="f24" fmla="val 14"/>
                <a:gd name="f25" fmla="val 12"/>
                <a:gd name="f26" fmla="+- 0 0 -90"/>
                <a:gd name="f27" fmla="*/ f3 1 21"/>
                <a:gd name="f28" fmla="*/ f4 1 26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21"/>
                <a:gd name="f37" fmla="*/ f33 1 26"/>
                <a:gd name="f38" fmla="*/ 21 f34 1"/>
                <a:gd name="f39" fmla="*/ 21 f33 1"/>
                <a:gd name="f40" fmla="*/ 18 f34 1"/>
                <a:gd name="f41" fmla="*/ 23 f33 1"/>
                <a:gd name="f42" fmla="*/ 4 f34 1"/>
                <a:gd name="f43" fmla="*/ 3 f34 1"/>
                <a:gd name="f44" fmla="*/ 6 f33 1"/>
                <a:gd name="f45" fmla="*/ 11 f34 1"/>
                <a:gd name="f46" fmla="*/ 1 f33 1"/>
                <a:gd name="f47" fmla="*/ 19 f34 1"/>
                <a:gd name="f48" fmla="*/ 12 f33 1"/>
                <a:gd name="f49" fmla="+- f35 0 f1"/>
                <a:gd name="f50" fmla="*/ f38 1 21"/>
                <a:gd name="f51" fmla="*/ f39 1 26"/>
                <a:gd name="f52" fmla="*/ f40 1 21"/>
                <a:gd name="f53" fmla="*/ f41 1 26"/>
                <a:gd name="f54" fmla="*/ f42 1 21"/>
                <a:gd name="f55" fmla="*/ f43 1 21"/>
                <a:gd name="f56" fmla="*/ f44 1 26"/>
                <a:gd name="f57" fmla="*/ f45 1 21"/>
                <a:gd name="f58" fmla="*/ f46 1 26"/>
                <a:gd name="f59" fmla="*/ f47 1 21"/>
                <a:gd name="f60" fmla="*/ f48 1 26"/>
                <a:gd name="f61" fmla="*/ 0 1 f36"/>
                <a:gd name="f62" fmla="*/ f30 1 f36"/>
                <a:gd name="f63" fmla="*/ 0 1 f37"/>
                <a:gd name="f64" fmla="*/ f31 1 f37"/>
                <a:gd name="f65" fmla="*/ f50 1 f36"/>
                <a:gd name="f66" fmla="*/ f51 1 f37"/>
                <a:gd name="f67" fmla="*/ f52 1 f36"/>
                <a:gd name="f68" fmla="*/ f53 1 f37"/>
                <a:gd name="f69" fmla="*/ f54 1 f36"/>
                <a:gd name="f70" fmla="*/ f55 1 f36"/>
                <a:gd name="f71" fmla="*/ f56 1 f37"/>
                <a:gd name="f72" fmla="*/ f57 1 f36"/>
                <a:gd name="f73" fmla="*/ f58 1 f37"/>
                <a:gd name="f74" fmla="*/ f59 1 f36"/>
                <a:gd name="f75" fmla="*/ f60 1 f37"/>
                <a:gd name="f76" fmla="*/ f61 f27 1"/>
                <a:gd name="f77" fmla="*/ f62 f27 1"/>
                <a:gd name="f78" fmla="*/ f64 f28 1"/>
                <a:gd name="f79" fmla="*/ f63 f28 1"/>
                <a:gd name="f80" fmla="*/ f65 f27 1"/>
                <a:gd name="f81" fmla="*/ f66 f28 1"/>
                <a:gd name="f82" fmla="*/ f67 f27 1"/>
                <a:gd name="f83" fmla="*/ f68 f28 1"/>
                <a:gd name="f84" fmla="*/ f69 f27 1"/>
                <a:gd name="f85" fmla="*/ f70 f27 1"/>
                <a:gd name="f86" fmla="*/ f71 f28 1"/>
                <a:gd name="f87" fmla="*/ f72 f27 1"/>
                <a:gd name="f88" fmla="*/ f73 f28 1"/>
                <a:gd name="f89" fmla="*/ f74 f27 1"/>
                <a:gd name="f90" fmla="*/ f7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9">
                  <a:pos x="f80" y="f81"/>
                </a:cxn>
                <a:cxn ang="f49">
                  <a:pos x="f82" y="f83"/>
                </a:cxn>
                <a:cxn ang="f49">
                  <a:pos x="f84" y="f81"/>
                </a:cxn>
                <a:cxn ang="f49">
                  <a:pos x="f85" y="f86"/>
                </a:cxn>
                <a:cxn ang="f49">
                  <a:pos x="f87" y="f88"/>
                </a:cxn>
                <a:cxn ang="f49">
                  <a:pos x="f89" y="f90"/>
                </a:cxn>
                <a:cxn ang="f49">
                  <a:pos x="f80" y="f81"/>
                </a:cxn>
              </a:cxnLst>
              <a:rect l="f76" t="f79" r="f77" b="f78"/>
              <a:pathLst>
                <a:path w="21" h="26">
                  <a:moveTo>
                    <a:pt x="f6" y="f6"/>
                  </a:moveTo>
                  <a:cubicBezTo>
                    <a:pt x="f8" y="f9"/>
                    <a:pt x="f10" y="f11"/>
                    <a:pt x="f12" y="f11"/>
                  </a:cubicBezTo>
                  <a:cubicBezTo>
                    <a:pt x="f13" y="f7"/>
                    <a:pt x="f14" y="f7"/>
                    <a:pt x="f15" y="f6"/>
                  </a:cubicBezTo>
                  <a:cubicBezTo>
                    <a:pt x="f5" y="f16"/>
                    <a:pt x="f5" y="f17"/>
                    <a:pt x="f18" y="f19"/>
                  </a:cubicBezTo>
                  <a:cubicBezTo>
                    <a:pt x="f20" y="f21"/>
                    <a:pt x="f22" y="f5"/>
                    <a:pt x="f13" y="f23"/>
                  </a:cubicBezTo>
                  <a:cubicBezTo>
                    <a:pt x="f24" y="f20"/>
                    <a:pt x="f16" y="f22"/>
                    <a:pt x="f10" y="f25"/>
                  </a:cubicBezTo>
                  <a:cubicBezTo>
                    <a:pt x="f6" y="f24"/>
                    <a:pt x="f8" y="f12"/>
                    <a:pt x="f6" y="f6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0D3AC3B-837B-29C2-CC02-50F646089A7F}"/>
                </a:ext>
              </a:extLst>
            </p:cNvPr>
            <p:cNvSpPr/>
            <p:nvPr/>
          </p:nvSpPr>
          <p:spPr>
            <a:xfrm>
              <a:off x="3117847" y="1028700"/>
              <a:ext cx="82552" cy="952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"/>
                <a:gd name="f7" fmla="val 25"/>
                <a:gd name="f8" fmla="val 2"/>
                <a:gd name="f9" fmla="val 7"/>
                <a:gd name="f10" fmla="val 3"/>
                <a:gd name="f11" fmla="val 6"/>
                <a:gd name="f12" fmla="val 4"/>
                <a:gd name="f13" fmla="val 5"/>
                <a:gd name="f14" fmla="val 11"/>
                <a:gd name="f15" fmla="val 15"/>
                <a:gd name="f16" fmla="val 1"/>
                <a:gd name="f17" fmla="val 18"/>
                <a:gd name="f18" fmla="val 10"/>
                <a:gd name="f19" fmla="val 17"/>
                <a:gd name="f20" fmla="val 21"/>
                <a:gd name="f21" fmla="val 16"/>
                <a:gd name="f22" fmla="val 13"/>
                <a:gd name="f23" fmla="val 23"/>
                <a:gd name="f24" fmla="val 24"/>
                <a:gd name="f25" fmla="val 8"/>
                <a:gd name="f26" fmla="+- 0 0 -90"/>
                <a:gd name="f27" fmla="*/ f3 1 22"/>
                <a:gd name="f28" fmla="*/ f4 1 25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22"/>
                <a:gd name="f37" fmla="*/ f33 1 25"/>
                <a:gd name="f38" fmla="*/ 2 f34 1"/>
                <a:gd name="f39" fmla="*/ 7 f33 1"/>
                <a:gd name="f40" fmla="*/ 5 f34 1"/>
                <a:gd name="f41" fmla="*/ 3 f33 1"/>
                <a:gd name="f42" fmla="*/ 18 f34 1"/>
                <a:gd name="f43" fmla="*/ 6 f33 1"/>
                <a:gd name="f44" fmla="*/ 21 f33 1"/>
                <a:gd name="f45" fmla="*/ 15 f34 1"/>
                <a:gd name="f46" fmla="*/ 22 f33 1"/>
                <a:gd name="f47" fmla="*/ 8 f34 1"/>
                <a:gd name="f48" fmla="*/ 25 f33 1"/>
                <a:gd name="f49" fmla="*/ 24 f33 1"/>
                <a:gd name="f50" fmla="+- f35 0 f1"/>
                <a:gd name="f51" fmla="*/ f38 1 22"/>
                <a:gd name="f52" fmla="*/ f39 1 25"/>
                <a:gd name="f53" fmla="*/ f40 1 22"/>
                <a:gd name="f54" fmla="*/ f41 1 25"/>
                <a:gd name="f55" fmla="*/ f42 1 22"/>
                <a:gd name="f56" fmla="*/ f43 1 25"/>
                <a:gd name="f57" fmla="*/ f44 1 25"/>
                <a:gd name="f58" fmla="*/ f45 1 22"/>
                <a:gd name="f59" fmla="*/ f46 1 25"/>
                <a:gd name="f60" fmla="*/ f47 1 22"/>
                <a:gd name="f61" fmla="*/ f48 1 25"/>
                <a:gd name="f62" fmla="*/ f49 1 25"/>
                <a:gd name="f63" fmla="*/ 0 1 f36"/>
                <a:gd name="f64" fmla="*/ f30 1 f36"/>
                <a:gd name="f65" fmla="*/ 0 1 f37"/>
                <a:gd name="f66" fmla="*/ f31 1 f37"/>
                <a:gd name="f67" fmla="*/ f51 1 f36"/>
                <a:gd name="f68" fmla="*/ f52 1 f37"/>
                <a:gd name="f69" fmla="*/ f53 1 f36"/>
                <a:gd name="f70" fmla="*/ f54 1 f37"/>
                <a:gd name="f71" fmla="*/ f55 1 f36"/>
                <a:gd name="f72" fmla="*/ f56 1 f37"/>
                <a:gd name="f73" fmla="*/ f57 1 f37"/>
                <a:gd name="f74" fmla="*/ f58 1 f36"/>
                <a:gd name="f75" fmla="*/ f59 1 f37"/>
                <a:gd name="f76" fmla="*/ f60 1 f36"/>
                <a:gd name="f77" fmla="*/ f61 1 f37"/>
                <a:gd name="f78" fmla="*/ f62 1 f37"/>
                <a:gd name="f79" fmla="*/ f63 f27 1"/>
                <a:gd name="f80" fmla="*/ f64 f27 1"/>
                <a:gd name="f81" fmla="*/ f66 f28 1"/>
                <a:gd name="f82" fmla="*/ f65 f28 1"/>
                <a:gd name="f83" fmla="*/ f67 f27 1"/>
                <a:gd name="f84" fmla="*/ f68 f28 1"/>
                <a:gd name="f85" fmla="*/ f69 f27 1"/>
                <a:gd name="f86" fmla="*/ f70 f28 1"/>
                <a:gd name="f87" fmla="*/ f71 f27 1"/>
                <a:gd name="f88" fmla="*/ f72 f28 1"/>
                <a:gd name="f89" fmla="*/ f73 f28 1"/>
                <a:gd name="f90" fmla="*/ f74 f27 1"/>
                <a:gd name="f91" fmla="*/ f75 f28 1"/>
                <a:gd name="f92" fmla="*/ f76 f27 1"/>
                <a:gd name="f93" fmla="*/ f77 f28 1"/>
                <a:gd name="f94" fmla="*/ f7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83" y="f84"/>
                </a:cxn>
                <a:cxn ang="f50">
                  <a:pos x="f85" y="f86"/>
                </a:cxn>
                <a:cxn ang="f50">
                  <a:pos x="f87" y="f88"/>
                </a:cxn>
                <a:cxn ang="f50">
                  <a:pos x="f87" y="f89"/>
                </a:cxn>
                <a:cxn ang="f50">
                  <a:pos x="f90" y="f91"/>
                </a:cxn>
                <a:cxn ang="f50">
                  <a:pos x="f92" y="f93"/>
                </a:cxn>
                <a:cxn ang="f50">
                  <a:pos x="f92" y="f94"/>
                </a:cxn>
                <a:cxn ang="f50">
                  <a:pos x="f83" y="f84"/>
                </a:cxn>
              </a:cxnLst>
              <a:rect l="f79" t="f82" r="f80" b="f81"/>
              <a:pathLst>
                <a:path w="22" h="25">
                  <a:moveTo>
                    <a:pt x="f8" y="f9"/>
                  </a:moveTo>
                  <a:cubicBezTo>
                    <a:pt x="f10" y="f11"/>
                    <a:pt x="f12" y="f12"/>
                    <a:pt x="f13" y="f10"/>
                  </a:cubicBezTo>
                  <a:cubicBezTo>
                    <a:pt x="f14" y="f5"/>
                    <a:pt x="f15" y="f16"/>
                    <a:pt x="f17" y="f11"/>
                  </a:cubicBezTo>
                  <a:cubicBezTo>
                    <a:pt x="f6" y="f18"/>
                    <a:pt x="f6" y="f19"/>
                    <a:pt x="f17" y="f20"/>
                  </a:cubicBezTo>
                  <a:cubicBezTo>
                    <a:pt x="f19" y="f6"/>
                    <a:pt x="f21" y="f6"/>
                    <a:pt x="f15" y="f6"/>
                  </a:cubicBezTo>
                  <a:cubicBezTo>
                    <a:pt x="f22" y="f23"/>
                    <a:pt x="f18" y="f24"/>
                    <a:pt x="f25" y="f7"/>
                  </a:cubicBezTo>
                  <a:cubicBezTo>
                    <a:pt x="f25" y="f24"/>
                    <a:pt x="f25" y="f24"/>
                    <a:pt x="f25" y="f24"/>
                  </a:cubicBezTo>
                  <a:cubicBezTo>
                    <a:pt x="f8" y="f20"/>
                    <a:pt x="f5" y="f21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B86C14E5-8355-4C5E-E357-BE620A8D5769}"/>
                </a:ext>
              </a:extLst>
            </p:cNvPr>
            <p:cNvSpPr/>
            <p:nvPr/>
          </p:nvSpPr>
          <p:spPr>
            <a:xfrm>
              <a:off x="6203947" y="657225"/>
              <a:ext cx="222254" cy="18097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9"/>
                <a:gd name="f7" fmla="val 48"/>
                <a:gd name="f8" fmla="val 27"/>
                <a:gd name="f9" fmla="val 28"/>
                <a:gd name="f10" fmla="val 35"/>
                <a:gd name="f11" fmla="val 33"/>
                <a:gd name="f12" fmla="val 43"/>
                <a:gd name="f13" fmla="val 34"/>
                <a:gd name="f14" fmla="val 53"/>
                <a:gd name="f15" fmla="val 37"/>
                <a:gd name="f16" fmla="val 51"/>
                <a:gd name="f17" fmla="val 26"/>
                <a:gd name="f18" fmla="val 31"/>
                <a:gd name="f19" fmla="val 20"/>
                <a:gd name="f20" fmla="val 41"/>
                <a:gd name="f21" fmla="val 13"/>
                <a:gd name="f22" fmla="val 47"/>
                <a:gd name="f23" fmla="val 11"/>
                <a:gd name="f24" fmla="val 46"/>
                <a:gd name="f25" fmla="val 19"/>
                <a:gd name="f26" fmla="val 40"/>
                <a:gd name="f27" fmla="val 23"/>
                <a:gd name="f28" fmla="val 15"/>
                <a:gd name="f29" fmla="val 24"/>
                <a:gd name="f30" fmla="val 7"/>
                <a:gd name="f31" fmla="val 16"/>
                <a:gd name="f32" fmla="val 6"/>
                <a:gd name="f33" fmla="val 12"/>
                <a:gd name="f34" fmla="val 8"/>
                <a:gd name="f35" fmla="val 10"/>
                <a:gd name="f36" fmla="val 3"/>
                <a:gd name="f37" fmla="val 1"/>
                <a:gd name="f38" fmla="val 2"/>
                <a:gd name="f39" fmla="val 25"/>
                <a:gd name="f40" fmla="val 5"/>
                <a:gd name="f41" fmla="val 29"/>
                <a:gd name="f42" fmla="val 21"/>
                <a:gd name="f43" fmla="val 22"/>
                <a:gd name="f44" fmla="val 4"/>
                <a:gd name="f45" fmla="val 17"/>
                <a:gd name="f46" fmla="+- 0 0 -90"/>
                <a:gd name="f47" fmla="*/ f3 1 59"/>
                <a:gd name="f48" fmla="*/ f4 1 48"/>
                <a:gd name="f49" fmla="val f5"/>
                <a:gd name="f50" fmla="val f6"/>
                <a:gd name="f51" fmla="val f7"/>
                <a:gd name="f52" fmla="*/ f46 f0 1"/>
                <a:gd name="f53" fmla="+- f51 0 f49"/>
                <a:gd name="f54" fmla="+- f50 0 f49"/>
                <a:gd name="f55" fmla="*/ f52 1 f2"/>
                <a:gd name="f56" fmla="*/ f54 1 59"/>
                <a:gd name="f57" fmla="*/ f53 1 48"/>
                <a:gd name="f58" fmla="*/ 27 f54 1"/>
                <a:gd name="f59" fmla="*/ 28 f53 1"/>
                <a:gd name="f60" fmla="*/ 59 f54 1"/>
                <a:gd name="f61" fmla="*/ 34 f53 1"/>
                <a:gd name="f62" fmla="*/ 26 f54 1"/>
                <a:gd name="f63" fmla="*/ 31 f53 1"/>
                <a:gd name="f64" fmla="*/ 0 f54 1"/>
                <a:gd name="f65" fmla="*/ 47 f53 1"/>
                <a:gd name="f66" fmla="*/ 23 f54 1"/>
                <a:gd name="f67" fmla="*/ 11 f54 1"/>
                <a:gd name="f68" fmla="*/ 20 f53 1"/>
                <a:gd name="f69" fmla="*/ 8 f54 1"/>
                <a:gd name="f70" fmla="*/ 7 f53 1"/>
                <a:gd name="f71" fmla="*/ 16 f54 1"/>
                <a:gd name="f72" fmla="*/ 0 f53 1"/>
                <a:gd name="f73" fmla="*/ 25 f54 1"/>
                <a:gd name="f74" fmla="*/ 5 f53 1"/>
                <a:gd name="f75" fmla="*/ 29 f54 1"/>
                <a:gd name="f76" fmla="*/ 21 f53 1"/>
                <a:gd name="f77" fmla="*/ 24 f54 1"/>
                <a:gd name="f78" fmla="*/ 4 f53 1"/>
                <a:gd name="f79" fmla="*/ 8 f53 1"/>
                <a:gd name="f80" fmla="*/ 12 f54 1"/>
                <a:gd name="f81" fmla="*/ 17 f53 1"/>
                <a:gd name="f82" fmla="+- f55 0 f1"/>
                <a:gd name="f83" fmla="*/ f58 1 59"/>
                <a:gd name="f84" fmla="*/ f59 1 48"/>
                <a:gd name="f85" fmla="*/ f60 1 59"/>
                <a:gd name="f86" fmla="*/ f61 1 48"/>
                <a:gd name="f87" fmla="*/ f62 1 59"/>
                <a:gd name="f88" fmla="*/ f63 1 48"/>
                <a:gd name="f89" fmla="*/ f64 1 59"/>
                <a:gd name="f90" fmla="*/ f65 1 48"/>
                <a:gd name="f91" fmla="*/ f66 1 59"/>
                <a:gd name="f92" fmla="*/ f67 1 59"/>
                <a:gd name="f93" fmla="*/ f68 1 48"/>
                <a:gd name="f94" fmla="*/ f69 1 59"/>
                <a:gd name="f95" fmla="*/ f70 1 48"/>
                <a:gd name="f96" fmla="*/ f71 1 59"/>
                <a:gd name="f97" fmla="*/ f72 1 48"/>
                <a:gd name="f98" fmla="*/ f73 1 59"/>
                <a:gd name="f99" fmla="*/ f74 1 48"/>
                <a:gd name="f100" fmla="*/ f75 1 59"/>
                <a:gd name="f101" fmla="*/ f76 1 48"/>
                <a:gd name="f102" fmla="*/ f77 1 59"/>
                <a:gd name="f103" fmla="*/ f78 1 48"/>
                <a:gd name="f104" fmla="*/ f79 1 48"/>
                <a:gd name="f105" fmla="*/ f80 1 59"/>
                <a:gd name="f106" fmla="*/ f81 1 48"/>
                <a:gd name="f107" fmla="*/ 0 1 f56"/>
                <a:gd name="f108" fmla="*/ f50 1 f56"/>
                <a:gd name="f109" fmla="*/ 0 1 f57"/>
                <a:gd name="f110" fmla="*/ f51 1 f57"/>
                <a:gd name="f111" fmla="*/ f83 1 f56"/>
                <a:gd name="f112" fmla="*/ f84 1 f57"/>
                <a:gd name="f113" fmla="*/ f85 1 f56"/>
                <a:gd name="f114" fmla="*/ f86 1 f57"/>
                <a:gd name="f115" fmla="*/ f87 1 f56"/>
                <a:gd name="f116" fmla="*/ f88 1 f57"/>
                <a:gd name="f117" fmla="*/ f89 1 f56"/>
                <a:gd name="f118" fmla="*/ f90 1 f57"/>
                <a:gd name="f119" fmla="*/ f91 1 f56"/>
                <a:gd name="f120" fmla="*/ f92 1 f56"/>
                <a:gd name="f121" fmla="*/ f93 1 f57"/>
                <a:gd name="f122" fmla="*/ f94 1 f56"/>
                <a:gd name="f123" fmla="*/ f95 1 f57"/>
                <a:gd name="f124" fmla="*/ f96 1 f56"/>
                <a:gd name="f125" fmla="*/ f97 1 f57"/>
                <a:gd name="f126" fmla="*/ f98 1 f56"/>
                <a:gd name="f127" fmla="*/ f99 1 f57"/>
                <a:gd name="f128" fmla="*/ f100 1 f56"/>
                <a:gd name="f129" fmla="*/ f101 1 f57"/>
                <a:gd name="f130" fmla="*/ f102 1 f56"/>
                <a:gd name="f131" fmla="*/ f103 1 f57"/>
                <a:gd name="f132" fmla="*/ f104 1 f57"/>
                <a:gd name="f133" fmla="*/ f105 1 f56"/>
                <a:gd name="f134" fmla="*/ f106 1 f57"/>
                <a:gd name="f135" fmla="*/ f107 f47 1"/>
                <a:gd name="f136" fmla="*/ f108 f47 1"/>
                <a:gd name="f137" fmla="*/ f110 f48 1"/>
                <a:gd name="f138" fmla="*/ f109 f48 1"/>
                <a:gd name="f139" fmla="*/ f111 f47 1"/>
                <a:gd name="f140" fmla="*/ f112 f48 1"/>
                <a:gd name="f141" fmla="*/ f113 f47 1"/>
                <a:gd name="f142" fmla="*/ f114 f48 1"/>
                <a:gd name="f143" fmla="*/ f115 f47 1"/>
                <a:gd name="f144" fmla="*/ f116 f48 1"/>
                <a:gd name="f145" fmla="*/ f117 f47 1"/>
                <a:gd name="f146" fmla="*/ f118 f48 1"/>
                <a:gd name="f147" fmla="*/ f119 f47 1"/>
                <a:gd name="f148" fmla="*/ f120 f47 1"/>
                <a:gd name="f149" fmla="*/ f121 f48 1"/>
                <a:gd name="f150" fmla="*/ f122 f47 1"/>
                <a:gd name="f151" fmla="*/ f123 f48 1"/>
                <a:gd name="f152" fmla="*/ f124 f47 1"/>
                <a:gd name="f153" fmla="*/ f125 f48 1"/>
                <a:gd name="f154" fmla="*/ f126 f47 1"/>
                <a:gd name="f155" fmla="*/ f127 f48 1"/>
                <a:gd name="f156" fmla="*/ f128 f47 1"/>
                <a:gd name="f157" fmla="*/ f129 f48 1"/>
                <a:gd name="f158" fmla="*/ f130 f47 1"/>
                <a:gd name="f159" fmla="*/ f131 f48 1"/>
                <a:gd name="f160" fmla="*/ f132 f48 1"/>
                <a:gd name="f161" fmla="*/ f133 f47 1"/>
                <a:gd name="f162" fmla="*/ f13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2">
                  <a:pos x="f139" y="f140"/>
                </a:cxn>
                <a:cxn ang="f82">
                  <a:pos x="f141" y="f142"/>
                </a:cxn>
                <a:cxn ang="f82">
                  <a:pos x="f143" y="f144"/>
                </a:cxn>
                <a:cxn ang="f82">
                  <a:pos x="f145" y="f146"/>
                </a:cxn>
                <a:cxn ang="f82">
                  <a:pos x="f147" y="f144"/>
                </a:cxn>
                <a:cxn ang="f82">
                  <a:pos x="f148" y="f149"/>
                </a:cxn>
                <a:cxn ang="f82">
                  <a:pos x="f150" y="f151"/>
                </a:cxn>
                <a:cxn ang="f82">
                  <a:pos x="f152" y="f153"/>
                </a:cxn>
                <a:cxn ang="f82">
                  <a:pos x="f154" y="f155"/>
                </a:cxn>
                <a:cxn ang="f82">
                  <a:pos x="f156" y="f157"/>
                </a:cxn>
                <a:cxn ang="f82">
                  <a:pos x="f139" y="f140"/>
                </a:cxn>
                <a:cxn ang="f82">
                  <a:pos x="f158" y="f140"/>
                </a:cxn>
                <a:cxn ang="f82">
                  <a:pos x="f147" y="f151"/>
                </a:cxn>
                <a:cxn ang="f82">
                  <a:pos x="f152" y="f159"/>
                </a:cxn>
                <a:cxn ang="f82">
                  <a:pos x="f148" y="f160"/>
                </a:cxn>
                <a:cxn ang="f82">
                  <a:pos x="f161" y="f162"/>
                </a:cxn>
                <a:cxn ang="f82">
                  <a:pos x="f158" y="f140"/>
                </a:cxn>
              </a:cxnLst>
              <a:rect l="f135" t="f138" r="f136" b="f137"/>
              <a:pathLst>
                <a:path w="59" h="48">
                  <a:moveTo>
                    <a:pt x="f8" y="f9"/>
                  </a:moveTo>
                  <a:cubicBezTo>
                    <a:pt x="f10" y="f11"/>
                    <a:pt x="f12" y="f13"/>
                    <a:pt x="f6" y="f13"/>
                  </a:cubicBezTo>
                  <a:cubicBezTo>
                    <a:pt x="f14" y="f15"/>
                    <a:pt x="f16" y="f15"/>
                    <a:pt x="f17" y="f18"/>
                  </a:cubicBezTo>
                  <a:cubicBezTo>
                    <a:pt x="f19" y="f20"/>
                    <a:pt x="f21" y="f7"/>
                    <a:pt x="f5" y="f22"/>
                  </a:cubicBezTo>
                  <a:cubicBezTo>
                    <a:pt x="f23" y="f24"/>
                    <a:pt x="f25" y="f26"/>
                    <a:pt x="f27" y="f18"/>
                  </a:cubicBezTo>
                  <a:cubicBezTo>
                    <a:pt x="f25" y="f8"/>
                    <a:pt x="f28" y="f29"/>
                    <a:pt x="f23" y="f19"/>
                  </a:cubicBezTo>
                  <a:cubicBezTo>
                    <a:pt x="f30" y="f31"/>
                    <a:pt x="f32" y="f33"/>
                    <a:pt x="f34" y="f30"/>
                  </a:cubicBezTo>
                  <a:cubicBezTo>
                    <a:pt x="f35" y="f36"/>
                    <a:pt x="f33" y="f37"/>
                    <a:pt x="f31" y="f5"/>
                  </a:cubicBezTo>
                  <a:cubicBezTo>
                    <a:pt x="f19" y="f5"/>
                    <a:pt x="f29" y="f38"/>
                    <a:pt x="f39" y="f40"/>
                  </a:cubicBezTo>
                  <a:cubicBezTo>
                    <a:pt x="f8" y="f35"/>
                    <a:pt x="f9" y="f31"/>
                    <a:pt x="f41" y="f42"/>
                  </a:cubicBezTo>
                  <a:cubicBezTo>
                    <a:pt x="f41" y="f27"/>
                    <a:pt x="f9" y="f17"/>
                    <a:pt x="f8" y="f9"/>
                  </a:cubicBezTo>
                  <a:close/>
                  <a:moveTo>
                    <a:pt x="f29" y="f9"/>
                  </a:moveTo>
                  <a:cubicBezTo>
                    <a:pt x="f8" y="f19"/>
                    <a:pt x="f8" y="f21"/>
                    <a:pt x="f27" y="f30"/>
                  </a:cubicBezTo>
                  <a:cubicBezTo>
                    <a:pt x="f43" y="f40"/>
                    <a:pt x="f25" y="f44"/>
                    <a:pt x="f31" y="f44"/>
                  </a:cubicBezTo>
                  <a:cubicBezTo>
                    <a:pt x="f28" y="f44"/>
                    <a:pt x="f33" y="f32"/>
                    <a:pt x="f23" y="f34"/>
                  </a:cubicBezTo>
                  <a:cubicBezTo>
                    <a:pt x="f23" y="f23"/>
                    <a:pt x="f23" y="f28"/>
                    <a:pt x="f33" y="f45"/>
                  </a:cubicBezTo>
                  <a:cubicBezTo>
                    <a:pt x="f28" y="f42"/>
                    <a:pt x="f19" y="f29"/>
                    <a:pt x="f29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FC2DF9E-B2B7-3364-9135-C701AFE9B263}"/>
                </a:ext>
              </a:extLst>
            </p:cNvPr>
            <p:cNvSpPr/>
            <p:nvPr/>
          </p:nvSpPr>
          <p:spPr>
            <a:xfrm>
              <a:off x="3208336" y="1287466"/>
              <a:ext cx="98426" cy="71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"/>
                <a:gd name="f7" fmla="val 19"/>
                <a:gd name="f8" fmla="val 10"/>
                <a:gd name="f9" fmla="val 11"/>
                <a:gd name="f10" fmla="val 1"/>
                <a:gd name="f11" fmla="val 13"/>
                <a:gd name="f12" fmla="val 2"/>
                <a:gd name="f13" fmla="val 14"/>
                <a:gd name="f14" fmla="val 3"/>
                <a:gd name="f15" fmla="val 16"/>
                <a:gd name="f16" fmla="val 4"/>
                <a:gd name="f17" fmla="val 17"/>
                <a:gd name="f18" fmla="val 5"/>
                <a:gd name="f19" fmla="val 20"/>
                <a:gd name="f20" fmla="val 6"/>
                <a:gd name="f21" fmla="val 24"/>
                <a:gd name="f22" fmla="val 25"/>
                <a:gd name="f23" fmla="val 7"/>
                <a:gd name="f24" fmla="val 9"/>
                <a:gd name="f25" fmla="val 21"/>
                <a:gd name="f26" fmla="val 18"/>
                <a:gd name="f27" fmla="val 15"/>
                <a:gd name="f28" fmla="+- 0 0 -90"/>
                <a:gd name="f29" fmla="*/ f3 1 26"/>
                <a:gd name="f30" fmla="*/ f4 1 19"/>
                <a:gd name="f31" fmla="val f5"/>
                <a:gd name="f32" fmla="val f6"/>
                <a:gd name="f33" fmla="val f7"/>
                <a:gd name="f34" fmla="*/ f28 f0 1"/>
                <a:gd name="f35" fmla="+- f33 0 f31"/>
                <a:gd name="f36" fmla="+- f32 0 f31"/>
                <a:gd name="f37" fmla="*/ f34 1 f2"/>
                <a:gd name="f38" fmla="*/ f36 1 26"/>
                <a:gd name="f39" fmla="*/ f35 1 19"/>
                <a:gd name="f40" fmla="*/ 10 f36 1"/>
                <a:gd name="f41" fmla="*/ 0 f35 1"/>
                <a:gd name="f42" fmla="*/ 11 f36 1"/>
                <a:gd name="f43" fmla="*/ 1 f35 1"/>
                <a:gd name="f44" fmla="*/ 16 f36 1"/>
                <a:gd name="f45" fmla="*/ 4 f35 1"/>
                <a:gd name="f46" fmla="*/ 17 f36 1"/>
                <a:gd name="f47" fmla="*/ 5 f35 1"/>
                <a:gd name="f48" fmla="*/ 25 f36 1"/>
                <a:gd name="f49" fmla="*/ 7 f35 1"/>
                <a:gd name="f50" fmla="*/ 26 f36 1"/>
                <a:gd name="f51" fmla="*/ 16 f35 1"/>
                <a:gd name="f52" fmla="*/ 18 f36 1"/>
                <a:gd name="f53" fmla="*/ 18 f35 1"/>
                <a:gd name="f54" fmla="*/ 14 f36 1"/>
                <a:gd name="f55" fmla="*/ 15 f35 1"/>
                <a:gd name="f56" fmla="*/ 4 f36 1"/>
                <a:gd name="f57" fmla="*/ 14 f35 1"/>
                <a:gd name="f58" fmla="*/ 2 f36 1"/>
                <a:gd name="f59" fmla="+- f37 0 f1"/>
                <a:gd name="f60" fmla="*/ f40 1 26"/>
                <a:gd name="f61" fmla="*/ f41 1 19"/>
                <a:gd name="f62" fmla="*/ f42 1 26"/>
                <a:gd name="f63" fmla="*/ f43 1 19"/>
                <a:gd name="f64" fmla="*/ f44 1 26"/>
                <a:gd name="f65" fmla="*/ f45 1 19"/>
                <a:gd name="f66" fmla="*/ f46 1 26"/>
                <a:gd name="f67" fmla="*/ f47 1 19"/>
                <a:gd name="f68" fmla="*/ f48 1 26"/>
                <a:gd name="f69" fmla="*/ f49 1 19"/>
                <a:gd name="f70" fmla="*/ f50 1 26"/>
                <a:gd name="f71" fmla="*/ f51 1 19"/>
                <a:gd name="f72" fmla="*/ f52 1 26"/>
                <a:gd name="f73" fmla="*/ f53 1 19"/>
                <a:gd name="f74" fmla="*/ f54 1 26"/>
                <a:gd name="f75" fmla="*/ f55 1 19"/>
                <a:gd name="f76" fmla="*/ f56 1 26"/>
                <a:gd name="f77" fmla="*/ f57 1 19"/>
                <a:gd name="f78" fmla="*/ f58 1 26"/>
                <a:gd name="f79" fmla="*/ 0 1 f38"/>
                <a:gd name="f80" fmla="*/ f32 1 f38"/>
                <a:gd name="f81" fmla="*/ 0 1 f39"/>
                <a:gd name="f82" fmla="*/ f33 1 f39"/>
                <a:gd name="f83" fmla="*/ f60 1 f38"/>
                <a:gd name="f84" fmla="*/ f61 1 f39"/>
                <a:gd name="f85" fmla="*/ f62 1 f38"/>
                <a:gd name="f86" fmla="*/ f63 1 f39"/>
                <a:gd name="f87" fmla="*/ f64 1 f38"/>
                <a:gd name="f88" fmla="*/ f65 1 f39"/>
                <a:gd name="f89" fmla="*/ f66 1 f38"/>
                <a:gd name="f90" fmla="*/ f67 1 f39"/>
                <a:gd name="f91" fmla="*/ f68 1 f38"/>
                <a:gd name="f92" fmla="*/ f69 1 f39"/>
                <a:gd name="f93" fmla="*/ f70 1 f38"/>
                <a:gd name="f94" fmla="*/ f71 1 f39"/>
                <a:gd name="f95" fmla="*/ f72 1 f38"/>
                <a:gd name="f96" fmla="*/ f73 1 f39"/>
                <a:gd name="f97" fmla="*/ f74 1 f38"/>
                <a:gd name="f98" fmla="*/ f75 1 f39"/>
                <a:gd name="f99" fmla="*/ f76 1 f38"/>
                <a:gd name="f100" fmla="*/ f77 1 f39"/>
                <a:gd name="f101" fmla="*/ f78 1 f38"/>
                <a:gd name="f102" fmla="*/ f79 f29 1"/>
                <a:gd name="f103" fmla="*/ f80 f29 1"/>
                <a:gd name="f104" fmla="*/ f82 f30 1"/>
                <a:gd name="f105" fmla="*/ f81 f30 1"/>
                <a:gd name="f106" fmla="*/ f83 f29 1"/>
                <a:gd name="f107" fmla="*/ f84 f30 1"/>
                <a:gd name="f108" fmla="*/ f85 f29 1"/>
                <a:gd name="f109" fmla="*/ f86 f30 1"/>
                <a:gd name="f110" fmla="*/ f87 f29 1"/>
                <a:gd name="f111" fmla="*/ f88 f30 1"/>
                <a:gd name="f112" fmla="*/ f89 f29 1"/>
                <a:gd name="f113" fmla="*/ f90 f30 1"/>
                <a:gd name="f114" fmla="*/ f91 f29 1"/>
                <a:gd name="f115" fmla="*/ f92 f30 1"/>
                <a:gd name="f116" fmla="*/ f93 f29 1"/>
                <a:gd name="f117" fmla="*/ f94 f30 1"/>
                <a:gd name="f118" fmla="*/ f95 f29 1"/>
                <a:gd name="f119" fmla="*/ f96 f30 1"/>
                <a:gd name="f120" fmla="*/ f97 f29 1"/>
                <a:gd name="f121" fmla="*/ f98 f30 1"/>
                <a:gd name="f122" fmla="*/ f99 f29 1"/>
                <a:gd name="f123" fmla="*/ f100 f30 1"/>
                <a:gd name="f124" fmla="*/ f101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9">
                  <a:pos x="f106" y="f107"/>
                </a:cxn>
                <a:cxn ang="f59">
                  <a:pos x="f108" y="f109"/>
                </a:cxn>
                <a:cxn ang="f59">
                  <a:pos x="f110" y="f111"/>
                </a:cxn>
                <a:cxn ang="f59">
                  <a:pos x="f112" y="f113"/>
                </a:cxn>
                <a:cxn ang="f59">
                  <a:pos x="f114" y="f115"/>
                </a:cxn>
                <a:cxn ang="f59">
                  <a:pos x="f116" y="f117"/>
                </a:cxn>
                <a:cxn ang="f59">
                  <a:pos x="f118" y="f119"/>
                </a:cxn>
                <a:cxn ang="f59">
                  <a:pos x="f110" y="f117"/>
                </a:cxn>
                <a:cxn ang="f59">
                  <a:pos x="f120" y="f121"/>
                </a:cxn>
                <a:cxn ang="f59">
                  <a:pos x="f122" y="f123"/>
                </a:cxn>
                <a:cxn ang="f59">
                  <a:pos x="f124" y="f111"/>
                </a:cxn>
                <a:cxn ang="f59">
                  <a:pos x="f106" y="f107"/>
                </a:cxn>
              </a:cxnLst>
              <a:rect l="f102" t="f105" r="f103" b="f104"/>
              <a:pathLst>
                <a:path w="26" h="19">
                  <a:moveTo>
                    <a:pt x="f8" y="f5"/>
                  </a:moveTo>
                  <a:cubicBezTo>
                    <a:pt x="f9" y="f10"/>
                    <a:pt x="f9" y="f10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5" y="f16"/>
                    <a:pt x="f17" y="f18"/>
                    <a:pt x="f17" y="f18"/>
                  </a:cubicBezTo>
                  <a:cubicBezTo>
                    <a:pt x="f19" y="f20"/>
                    <a:pt x="f21" y="f20"/>
                    <a:pt x="f22" y="f23"/>
                  </a:cubicBezTo>
                  <a:cubicBezTo>
                    <a:pt x="f6" y="f24"/>
                    <a:pt x="f6" y="f11"/>
                    <a:pt x="f6" y="f15"/>
                  </a:cubicBezTo>
                  <a:cubicBezTo>
                    <a:pt x="f22" y="f7"/>
                    <a:pt x="f25" y="f7"/>
                    <a:pt x="f26" y="f26"/>
                  </a:cubicBezTo>
                  <a:cubicBezTo>
                    <a:pt x="f26" y="f26"/>
                    <a:pt x="f17" y="f17"/>
                    <a:pt x="f15" y="f15"/>
                  </a:cubicBezTo>
                  <a:cubicBezTo>
                    <a:pt x="f15" y="f13"/>
                    <a:pt x="f15" y="f11"/>
                    <a:pt x="f13" y="f27"/>
                  </a:cubicBezTo>
                  <a:cubicBezTo>
                    <a:pt x="f9" y="f17"/>
                    <a:pt x="f23" y="f17"/>
                    <a:pt x="f16" y="f13"/>
                  </a:cubicBezTo>
                  <a:cubicBezTo>
                    <a:pt x="f10" y="f9"/>
                    <a:pt x="f5" y="f23"/>
                    <a:pt x="f12" y="f16"/>
                  </a:cubicBezTo>
                  <a:cubicBezTo>
                    <a:pt x="f14" y="f12"/>
                    <a:pt x="f23" y="f10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DFC4A564-09B1-DA26-228E-8B7D417F458D}"/>
                </a:ext>
              </a:extLst>
            </p:cNvPr>
            <p:cNvSpPr/>
            <p:nvPr/>
          </p:nvSpPr>
          <p:spPr>
            <a:xfrm>
              <a:off x="4641851" y="850904"/>
              <a:ext cx="109535" cy="825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"/>
                <a:gd name="f7" fmla="val 22"/>
                <a:gd name="f8" fmla="val 8"/>
                <a:gd name="f9" fmla="val 1"/>
                <a:gd name="f10" fmla="val 19"/>
                <a:gd name="f11" fmla="val 16"/>
                <a:gd name="f12" fmla="val 3"/>
                <a:gd name="f13" fmla="val 12"/>
                <a:gd name="f14" fmla="val 5"/>
                <a:gd name="f15" fmla="val 7"/>
                <a:gd name="f16" fmla="val 10"/>
                <a:gd name="f17" fmla="val 17"/>
                <a:gd name="f18" fmla="val 18"/>
                <a:gd name="f19" fmla="val 4"/>
                <a:gd name="f20" fmla="val 20"/>
                <a:gd name="f21" fmla="val 25"/>
                <a:gd name="f22" fmla="val 2"/>
                <a:gd name="f23" fmla="val 27"/>
                <a:gd name="f24" fmla="val 11"/>
                <a:gd name="f25" fmla="val 13"/>
                <a:gd name="f26" fmla="val 15"/>
                <a:gd name="f27" fmla="val 24"/>
                <a:gd name="f28" fmla="val 21"/>
                <a:gd name="f29" fmla="val 14"/>
                <a:gd name="f30" fmla="val 9"/>
                <a:gd name="f31" fmla="+- 0 0 -90"/>
                <a:gd name="f32" fmla="*/ f3 1 29"/>
                <a:gd name="f33" fmla="*/ f4 1 22"/>
                <a:gd name="f34" fmla="val f5"/>
                <a:gd name="f35" fmla="val f6"/>
                <a:gd name="f36" fmla="val f7"/>
                <a:gd name="f37" fmla="*/ f31 f0 1"/>
                <a:gd name="f38" fmla="+- f36 0 f34"/>
                <a:gd name="f39" fmla="+- f35 0 f34"/>
                <a:gd name="f40" fmla="*/ f37 1 f2"/>
                <a:gd name="f41" fmla="*/ f39 1 29"/>
                <a:gd name="f42" fmla="*/ f38 1 22"/>
                <a:gd name="f43" fmla="*/ 8 f39 1"/>
                <a:gd name="f44" fmla="*/ 22 f38 1"/>
                <a:gd name="f45" fmla="*/ 3 f39 1"/>
                <a:gd name="f46" fmla="*/ 12 f38 1"/>
                <a:gd name="f47" fmla="*/ 16 f39 1"/>
                <a:gd name="f48" fmla="*/ 8 f38 1"/>
                <a:gd name="f49" fmla="*/ 17 f39 1"/>
                <a:gd name="f50" fmla="*/ 25 f39 1"/>
                <a:gd name="f51" fmla="*/ 2 f38 1"/>
                <a:gd name="f52" fmla="*/ 27 f39 1"/>
                <a:gd name="f53" fmla="*/ 11 f38 1"/>
                <a:gd name="f54" fmla="*/ 13 f38 1"/>
                <a:gd name="f55" fmla="*/ 24 f39 1"/>
                <a:gd name="f56" fmla="*/ 18 f38 1"/>
                <a:gd name="f57" fmla="*/ 15 f38 1"/>
                <a:gd name="f58" fmla="*/ 12 f39 1"/>
                <a:gd name="f59" fmla="*/ 17 f38 1"/>
                <a:gd name="f60" fmla="+- f40 0 f1"/>
                <a:gd name="f61" fmla="*/ f43 1 29"/>
                <a:gd name="f62" fmla="*/ f44 1 22"/>
                <a:gd name="f63" fmla="*/ f45 1 29"/>
                <a:gd name="f64" fmla="*/ f46 1 22"/>
                <a:gd name="f65" fmla="*/ f47 1 29"/>
                <a:gd name="f66" fmla="*/ f48 1 22"/>
                <a:gd name="f67" fmla="*/ f49 1 29"/>
                <a:gd name="f68" fmla="*/ f50 1 29"/>
                <a:gd name="f69" fmla="*/ f51 1 22"/>
                <a:gd name="f70" fmla="*/ f52 1 29"/>
                <a:gd name="f71" fmla="*/ f53 1 22"/>
                <a:gd name="f72" fmla="*/ f54 1 22"/>
                <a:gd name="f73" fmla="*/ f55 1 29"/>
                <a:gd name="f74" fmla="*/ f56 1 22"/>
                <a:gd name="f75" fmla="*/ f57 1 22"/>
                <a:gd name="f76" fmla="*/ f58 1 29"/>
                <a:gd name="f77" fmla="*/ f59 1 22"/>
                <a:gd name="f78" fmla="*/ 0 1 f41"/>
                <a:gd name="f79" fmla="*/ f35 1 f41"/>
                <a:gd name="f80" fmla="*/ 0 1 f42"/>
                <a:gd name="f81" fmla="*/ f36 1 f42"/>
                <a:gd name="f82" fmla="*/ f61 1 f41"/>
                <a:gd name="f83" fmla="*/ f62 1 f42"/>
                <a:gd name="f84" fmla="*/ f63 1 f41"/>
                <a:gd name="f85" fmla="*/ f64 1 f42"/>
                <a:gd name="f86" fmla="*/ f65 1 f41"/>
                <a:gd name="f87" fmla="*/ f66 1 f42"/>
                <a:gd name="f88" fmla="*/ f67 1 f41"/>
                <a:gd name="f89" fmla="*/ f68 1 f41"/>
                <a:gd name="f90" fmla="*/ f69 1 f42"/>
                <a:gd name="f91" fmla="*/ f70 1 f41"/>
                <a:gd name="f92" fmla="*/ f71 1 f42"/>
                <a:gd name="f93" fmla="*/ f72 1 f42"/>
                <a:gd name="f94" fmla="*/ f73 1 f41"/>
                <a:gd name="f95" fmla="*/ f74 1 f42"/>
                <a:gd name="f96" fmla="*/ f75 1 f42"/>
                <a:gd name="f97" fmla="*/ f76 1 f41"/>
                <a:gd name="f98" fmla="*/ f77 1 f42"/>
                <a:gd name="f99" fmla="*/ f78 f32 1"/>
                <a:gd name="f100" fmla="*/ f79 f32 1"/>
                <a:gd name="f101" fmla="*/ f81 f33 1"/>
                <a:gd name="f102" fmla="*/ f80 f33 1"/>
                <a:gd name="f103" fmla="*/ f82 f32 1"/>
                <a:gd name="f104" fmla="*/ f83 f33 1"/>
                <a:gd name="f105" fmla="*/ f84 f32 1"/>
                <a:gd name="f106" fmla="*/ f85 f33 1"/>
                <a:gd name="f107" fmla="*/ f86 f32 1"/>
                <a:gd name="f108" fmla="*/ f87 f33 1"/>
                <a:gd name="f109" fmla="*/ f88 f32 1"/>
                <a:gd name="f110" fmla="*/ f89 f32 1"/>
                <a:gd name="f111" fmla="*/ f90 f33 1"/>
                <a:gd name="f112" fmla="*/ f91 f32 1"/>
                <a:gd name="f113" fmla="*/ f92 f33 1"/>
                <a:gd name="f114" fmla="*/ f93 f33 1"/>
                <a:gd name="f115" fmla="*/ f94 f32 1"/>
                <a:gd name="f116" fmla="*/ f95 f33 1"/>
                <a:gd name="f117" fmla="*/ f96 f33 1"/>
                <a:gd name="f118" fmla="*/ f97 f32 1"/>
                <a:gd name="f119" fmla="*/ f98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103" y="f104"/>
                </a:cxn>
                <a:cxn ang="f60">
                  <a:pos x="f105" y="f106"/>
                </a:cxn>
                <a:cxn ang="f60">
                  <a:pos x="f107" y="f108"/>
                </a:cxn>
                <a:cxn ang="f60">
                  <a:pos x="f109" y="f108"/>
                </a:cxn>
                <a:cxn ang="f60">
                  <a:pos x="f110" y="f111"/>
                </a:cxn>
                <a:cxn ang="f60">
                  <a:pos x="f112" y="f113"/>
                </a:cxn>
                <a:cxn ang="f60">
                  <a:pos x="f112" y="f114"/>
                </a:cxn>
                <a:cxn ang="f60">
                  <a:pos x="f115" y="f116"/>
                </a:cxn>
                <a:cxn ang="f60">
                  <a:pos x="f109" y="f117"/>
                </a:cxn>
                <a:cxn ang="f60">
                  <a:pos x="f109" y="f114"/>
                </a:cxn>
                <a:cxn ang="f60">
                  <a:pos x="f118" y="f119"/>
                </a:cxn>
                <a:cxn ang="f60">
                  <a:pos x="f103" y="f104"/>
                </a:cxn>
              </a:cxnLst>
              <a:rect l="f99" t="f102" r="f100" b="f101"/>
              <a:pathLst>
                <a:path w="29" h="22">
                  <a:moveTo>
                    <a:pt x="f8" y="f7"/>
                  </a:moveTo>
                  <a:cubicBezTo>
                    <a:pt x="f9" y="f10"/>
                    <a:pt x="f5" y="f11"/>
                    <a:pt x="f12" y="f13"/>
                  </a:cubicBezTo>
                  <a:cubicBezTo>
                    <a:pt x="f14" y="f15"/>
                    <a:pt x="f16" y="f14"/>
                    <a:pt x="f11" y="f8"/>
                  </a:cubicBezTo>
                  <a:cubicBezTo>
                    <a:pt x="f11" y="f8"/>
                    <a:pt x="f17" y="f8"/>
                    <a:pt x="f17" y="f8"/>
                  </a:cubicBezTo>
                  <a:cubicBezTo>
                    <a:pt x="f18" y="f19"/>
                    <a:pt x="f20" y="f5"/>
                    <a:pt x="f21" y="f22"/>
                  </a:cubicBezTo>
                  <a:cubicBezTo>
                    <a:pt x="f6" y="f12"/>
                    <a:pt x="f23" y="f8"/>
                    <a:pt x="f23" y="f24"/>
                  </a:cubicBezTo>
                  <a:cubicBezTo>
                    <a:pt x="f23" y="f24"/>
                    <a:pt x="f23" y="f13"/>
                    <a:pt x="f23" y="f25"/>
                  </a:cubicBezTo>
                  <a:cubicBezTo>
                    <a:pt x="f23" y="f26"/>
                    <a:pt x="f23" y="f10"/>
                    <a:pt x="f27" y="f18"/>
                  </a:cubicBezTo>
                  <a:cubicBezTo>
                    <a:pt x="f28" y="f18"/>
                    <a:pt x="f10" y="f11"/>
                    <a:pt x="f17" y="f26"/>
                  </a:cubicBezTo>
                  <a:cubicBezTo>
                    <a:pt x="f17" y="f29"/>
                    <a:pt x="f17" y="f25"/>
                    <a:pt x="f17" y="f25"/>
                  </a:cubicBezTo>
                  <a:cubicBezTo>
                    <a:pt x="f26" y="f26"/>
                    <a:pt x="f25" y="f11"/>
                    <a:pt x="f13" y="f17"/>
                  </a:cubicBezTo>
                  <a:cubicBezTo>
                    <a:pt x="f16" y="f10"/>
                    <a:pt x="f30" y="f20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BA7D8BF-F195-EEDE-34DE-931CAECEDAE6}"/>
                </a:ext>
              </a:extLst>
            </p:cNvPr>
            <p:cNvSpPr/>
            <p:nvPr/>
          </p:nvSpPr>
          <p:spPr>
            <a:xfrm>
              <a:off x="5799133" y="1320795"/>
              <a:ext cx="90489" cy="873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23"/>
                <a:gd name="f8" fmla="val 22"/>
                <a:gd name="f9" fmla="val 15"/>
                <a:gd name="f10" fmla="val 21"/>
                <a:gd name="f11" fmla="val 16"/>
                <a:gd name="f12" fmla="val 20"/>
                <a:gd name="f13" fmla="val 19"/>
                <a:gd name="f14" fmla="val 17"/>
                <a:gd name="f15" fmla="val 18"/>
                <a:gd name="f16" fmla="val 12"/>
                <a:gd name="f17" fmla="val 9"/>
                <a:gd name="f18" fmla="val 8"/>
                <a:gd name="f19" fmla="val 7"/>
                <a:gd name="f20" fmla="val 3"/>
                <a:gd name="f21" fmla="val 1"/>
                <a:gd name="f22" fmla="val 4"/>
                <a:gd name="f23" fmla="val 6"/>
                <a:gd name="f24" fmla="val 10"/>
                <a:gd name="f25" fmla="val 11"/>
                <a:gd name="f26" fmla="val 5"/>
                <a:gd name="f27" fmla="val 14"/>
                <a:gd name="f28" fmla="val 2"/>
                <a:gd name="f29" fmla="val 13"/>
                <a:gd name="f30" fmla="+- 0 0 -90"/>
                <a:gd name="f31" fmla="*/ f3 1 24"/>
                <a:gd name="f32" fmla="*/ f4 1 23"/>
                <a:gd name="f33" fmla="val f5"/>
                <a:gd name="f34" fmla="val f6"/>
                <a:gd name="f35" fmla="val f7"/>
                <a:gd name="f36" fmla="*/ f30 f0 1"/>
                <a:gd name="f37" fmla="+- f35 0 f33"/>
                <a:gd name="f38" fmla="+- f34 0 f33"/>
                <a:gd name="f39" fmla="*/ f36 1 f2"/>
                <a:gd name="f40" fmla="*/ f38 1 24"/>
                <a:gd name="f41" fmla="*/ f37 1 23"/>
                <a:gd name="f42" fmla="*/ 22 f38 1"/>
                <a:gd name="f43" fmla="*/ 15 f37 1"/>
                <a:gd name="f44" fmla="*/ 19 f38 1"/>
                <a:gd name="f45" fmla="*/ 17 f37 1"/>
                <a:gd name="f46" fmla="*/ 16 f38 1"/>
                <a:gd name="f47" fmla="*/ 16 f37 1"/>
                <a:gd name="f48" fmla="*/ 8 f38 1"/>
                <a:gd name="f49" fmla="*/ 20 f37 1"/>
                <a:gd name="f50" fmla="*/ 7 f38 1"/>
                <a:gd name="f51" fmla="*/ 23 f37 1"/>
                <a:gd name="f52" fmla="*/ 1 f38 1"/>
                <a:gd name="f53" fmla="*/ 4 f38 1"/>
                <a:gd name="f54" fmla="*/ 7 f37 1"/>
                <a:gd name="f55" fmla="*/ 9 f38 1"/>
                <a:gd name="f56" fmla="*/ 10 f38 1"/>
                <a:gd name="f57" fmla="*/ 8 f37 1"/>
                <a:gd name="f58" fmla="*/ 11 f38 1"/>
                <a:gd name="f59" fmla="*/ 4 f37 1"/>
                <a:gd name="f60" fmla="*/ 20 f38 1"/>
                <a:gd name="f61" fmla="*/ 2 f37 1"/>
                <a:gd name="f62" fmla="*/ 23 f38 1"/>
                <a:gd name="f63" fmla="*/ 11 f37 1"/>
                <a:gd name="f64" fmla="+- f39 0 f1"/>
                <a:gd name="f65" fmla="*/ f42 1 24"/>
                <a:gd name="f66" fmla="*/ f43 1 23"/>
                <a:gd name="f67" fmla="*/ f44 1 24"/>
                <a:gd name="f68" fmla="*/ f45 1 23"/>
                <a:gd name="f69" fmla="*/ f46 1 24"/>
                <a:gd name="f70" fmla="*/ f47 1 23"/>
                <a:gd name="f71" fmla="*/ f48 1 24"/>
                <a:gd name="f72" fmla="*/ f49 1 23"/>
                <a:gd name="f73" fmla="*/ f50 1 24"/>
                <a:gd name="f74" fmla="*/ f51 1 23"/>
                <a:gd name="f75" fmla="*/ f52 1 24"/>
                <a:gd name="f76" fmla="*/ f53 1 24"/>
                <a:gd name="f77" fmla="*/ f54 1 23"/>
                <a:gd name="f78" fmla="*/ f55 1 24"/>
                <a:gd name="f79" fmla="*/ f56 1 24"/>
                <a:gd name="f80" fmla="*/ f57 1 23"/>
                <a:gd name="f81" fmla="*/ f58 1 24"/>
                <a:gd name="f82" fmla="*/ f59 1 23"/>
                <a:gd name="f83" fmla="*/ f60 1 24"/>
                <a:gd name="f84" fmla="*/ f61 1 23"/>
                <a:gd name="f85" fmla="*/ f62 1 24"/>
                <a:gd name="f86" fmla="*/ f63 1 23"/>
                <a:gd name="f87" fmla="*/ 0 1 f40"/>
                <a:gd name="f88" fmla="*/ f34 1 f40"/>
                <a:gd name="f89" fmla="*/ 0 1 f41"/>
                <a:gd name="f90" fmla="*/ f35 1 f41"/>
                <a:gd name="f91" fmla="*/ f65 1 f40"/>
                <a:gd name="f92" fmla="*/ f66 1 f41"/>
                <a:gd name="f93" fmla="*/ f67 1 f40"/>
                <a:gd name="f94" fmla="*/ f68 1 f41"/>
                <a:gd name="f95" fmla="*/ f69 1 f40"/>
                <a:gd name="f96" fmla="*/ f70 1 f41"/>
                <a:gd name="f97" fmla="*/ f71 1 f40"/>
                <a:gd name="f98" fmla="*/ f72 1 f41"/>
                <a:gd name="f99" fmla="*/ f73 1 f40"/>
                <a:gd name="f100" fmla="*/ f74 1 f41"/>
                <a:gd name="f101" fmla="*/ f75 1 f40"/>
                <a:gd name="f102" fmla="*/ f76 1 f40"/>
                <a:gd name="f103" fmla="*/ f77 1 f41"/>
                <a:gd name="f104" fmla="*/ f78 1 f40"/>
                <a:gd name="f105" fmla="*/ f79 1 f40"/>
                <a:gd name="f106" fmla="*/ f80 1 f41"/>
                <a:gd name="f107" fmla="*/ f81 1 f40"/>
                <a:gd name="f108" fmla="*/ f82 1 f41"/>
                <a:gd name="f109" fmla="*/ f83 1 f40"/>
                <a:gd name="f110" fmla="*/ f84 1 f41"/>
                <a:gd name="f111" fmla="*/ f85 1 f40"/>
                <a:gd name="f112" fmla="*/ f86 1 f41"/>
                <a:gd name="f113" fmla="*/ f87 f31 1"/>
                <a:gd name="f114" fmla="*/ f88 f31 1"/>
                <a:gd name="f115" fmla="*/ f90 f32 1"/>
                <a:gd name="f116" fmla="*/ f89 f32 1"/>
                <a:gd name="f117" fmla="*/ f91 f31 1"/>
                <a:gd name="f118" fmla="*/ f92 f32 1"/>
                <a:gd name="f119" fmla="*/ f93 f31 1"/>
                <a:gd name="f120" fmla="*/ f94 f32 1"/>
                <a:gd name="f121" fmla="*/ f95 f31 1"/>
                <a:gd name="f122" fmla="*/ f96 f32 1"/>
                <a:gd name="f123" fmla="*/ f97 f31 1"/>
                <a:gd name="f124" fmla="*/ f98 f32 1"/>
                <a:gd name="f125" fmla="*/ f99 f31 1"/>
                <a:gd name="f126" fmla="*/ f100 f32 1"/>
                <a:gd name="f127" fmla="*/ f101 f31 1"/>
                <a:gd name="f128" fmla="*/ f102 f31 1"/>
                <a:gd name="f129" fmla="*/ f103 f32 1"/>
                <a:gd name="f130" fmla="*/ f104 f31 1"/>
                <a:gd name="f131" fmla="*/ f105 f31 1"/>
                <a:gd name="f132" fmla="*/ f106 f32 1"/>
                <a:gd name="f133" fmla="*/ f107 f31 1"/>
                <a:gd name="f134" fmla="*/ f108 f32 1"/>
                <a:gd name="f135" fmla="*/ f109 f31 1"/>
                <a:gd name="f136" fmla="*/ f110 f32 1"/>
                <a:gd name="f137" fmla="*/ f111 f31 1"/>
                <a:gd name="f138" fmla="*/ f11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4">
                  <a:pos x="f117" y="f118"/>
                </a:cxn>
                <a:cxn ang="f64">
                  <a:pos x="f119" y="f120"/>
                </a:cxn>
                <a:cxn ang="f64">
                  <a:pos x="f121" y="f122"/>
                </a:cxn>
                <a:cxn ang="f64">
                  <a:pos x="f123" y="f124"/>
                </a:cxn>
                <a:cxn ang="f64">
                  <a:pos x="f125" y="f126"/>
                </a:cxn>
                <a:cxn ang="f64">
                  <a:pos x="f127" y="f122"/>
                </a:cxn>
                <a:cxn ang="f64">
                  <a:pos x="f128" y="f129"/>
                </a:cxn>
                <a:cxn ang="f64">
                  <a:pos x="f130" y="f129"/>
                </a:cxn>
                <a:cxn ang="f64">
                  <a:pos x="f131" y="f132"/>
                </a:cxn>
                <a:cxn ang="f64">
                  <a:pos x="f133" y="f134"/>
                </a:cxn>
                <a:cxn ang="f64">
                  <a:pos x="f133" y="f134"/>
                </a:cxn>
                <a:cxn ang="f64">
                  <a:pos x="f135" y="f136"/>
                </a:cxn>
                <a:cxn ang="f64">
                  <a:pos x="f137" y="f138"/>
                </a:cxn>
                <a:cxn ang="f64">
                  <a:pos x="f117" y="f118"/>
                </a:cxn>
              </a:cxnLst>
              <a:rect l="f113" t="f116" r="f114" b="f115"/>
              <a:pathLst>
                <a:path w="24" h="23">
                  <a:moveTo>
                    <a:pt x="f8" y="f9"/>
                  </a:moveTo>
                  <a:cubicBezTo>
                    <a:pt x="f10" y="f11"/>
                    <a:pt x="f12" y="f11"/>
                    <a:pt x="f13" y="f14"/>
                  </a:cubicBezTo>
                  <a:cubicBezTo>
                    <a:pt x="f15" y="f14"/>
                    <a:pt x="f14" y="f14"/>
                    <a:pt x="f11" y="f11"/>
                  </a:cubicBezTo>
                  <a:cubicBezTo>
                    <a:pt x="f16" y="f9"/>
                    <a:pt x="f17" y="f11"/>
                    <a:pt x="f18" y="f12"/>
                  </a:cubicBezTo>
                  <a:cubicBezTo>
                    <a:pt x="f18" y="f10"/>
                    <a:pt x="f18" y="f8"/>
                    <a:pt x="f19" y="f7"/>
                  </a:cubicBezTo>
                  <a:cubicBezTo>
                    <a:pt x="f20" y="f7"/>
                    <a:pt x="f21" y="f12"/>
                    <a:pt x="f21" y="f11"/>
                  </a:cubicBezTo>
                  <a:cubicBezTo>
                    <a:pt x="f5" y="f16"/>
                    <a:pt x="f21" y="f17"/>
                    <a:pt x="f22" y="f19"/>
                  </a:cubicBezTo>
                  <a:cubicBezTo>
                    <a:pt x="f23" y="f23"/>
                    <a:pt x="f18" y="f19"/>
                    <a:pt x="f17" y="f19"/>
                  </a:cubicBezTo>
                  <a:cubicBezTo>
                    <a:pt x="f17" y="f19"/>
                    <a:pt x="f24" y="f19"/>
                    <a:pt x="f24" y="f18"/>
                  </a:cubicBezTo>
                  <a:cubicBezTo>
                    <a:pt x="f24" y="f19"/>
                    <a:pt x="f25" y="f26"/>
                    <a:pt x="f25" y="f22"/>
                  </a:cubicBezTo>
                  <a:cubicBezTo>
                    <a:pt x="f25" y="f22"/>
                    <a:pt x="f25" y="f22"/>
                    <a:pt x="f25" y="f22"/>
                  </a:cubicBezTo>
                  <a:cubicBezTo>
                    <a:pt x="f27" y="f28"/>
                    <a:pt x="f11" y="f5"/>
                    <a:pt x="f12" y="f28"/>
                  </a:cubicBezTo>
                  <a:cubicBezTo>
                    <a:pt x="f6" y="f22"/>
                    <a:pt x="f6" y="f18"/>
                    <a:pt x="f7" y="f25"/>
                  </a:cubicBezTo>
                  <a:cubicBezTo>
                    <a:pt x="f7" y="f29"/>
                    <a:pt x="f7" y="f27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1CE3C355-25BE-909D-5BD9-7271B275130A}"/>
                </a:ext>
              </a:extLst>
            </p:cNvPr>
            <p:cNvSpPr/>
            <p:nvPr/>
          </p:nvSpPr>
          <p:spPr>
            <a:xfrm>
              <a:off x="4664080" y="1123953"/>
              <a:ext cx="76196" cy="825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"/>
                <a:gd name="f7" fmla="val 22"/>
                <a:gd name="f8" fmla="val 10"/>
                <a:gd name="f9" fmla="val 8"/>
                <a:gd name="f10" fmla="val 13"/>
                <a:gd name="f11" fmla="val 14"/>
                <a:gd name="f12" fmla="val 16"/>
                <a:gd name="f13" fmla="val 17"/>
                <a:gd name="f14" fmla="val 18"/>
                <a:gd name="f15" fmla="val 12"/>
                <a:gd name="f16" fmla="val 7"/>
                <a:gd name="f17" fmla="val 3"/>
                <a:gd name="f18" fmla="val 21"/>
                <a:gd name="f19" fmla="val 9"/>
                <a:gd name="f20" fmla="val 1"/>
                <a:gd name="f21" fmla="val 4"/>
                <a:gd name="f22" fmla="+- 0 0 -90"/>
                <a:gd name="f23" fmla="*/ f3 1 20"/>
                <a:gd name="f24" fmla="*/ f4 1 22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20"/>
                <a:gd name="f33" fmla="*/ f29 1 22"/>
                <a:gd name="f34" fmla="*/ 10 f30 1"/>
                <a:gd name="f35" fmla="*/ 0 f29 1"/>
                <a:gd name="f36" fmla="*/ 20 f30 1"/>
                <a:gd name="f37" fmla="*/ 16 f29 1"/>
                <a:gd name="f38" fmla="*/ 7 f30 1"/>
                <a:gd name="f39" fmla="*/ 22 f29 1"/>
                <a:gd name="f40" fmla="*/ 0 f30 1"/>
                <a:gd name="f41" fmla="*/ 9 f29 1"/>
                <a:gd name="f42" fmla="+- f31 0 f1"/>
                <a:gd name="f43" fmla="*/ f34 1 20"/>
                <a:gd name="f44" fmla="*/ f35 1 22"/>
                <a:gd name="f45" fmla="*/ f36 1 20"/>
                <a:gd name="f46" fmla="*/ f37 1 22"/>
                <a:gd name="f47" fmla="*/ f38 1 20"/>
                <a:gd name="f48" fmla="*/ f39 1 22"/>
                <a:gd name="f49" fmla="*/ f40 1 20"/>
                <a:gd name="f50" fmla="*/ f41 1 22"/>
                <a:gd name="f51" fmla="*/ 0 1 f32"/>
                <a:gd name="f52" fmla="*/ f26 1 f32"/>
                <a:gd name="f53" fmla="*/ 0 1 f33"/>
                <a:gd name="f54" fmla="*/ f27 1 f33"/>
                <a:gd name="f55" fmla="*/ f43 1 f32"/>
                <a:gd name="f56" fmla="*/ f44 1 f33"/>
                <a:gd name="f57" fmla="*/ f45 1 f32"/>
                <a:gd name="f58" fmla="*/ f46 1 f33"/>
                <a:gd name="f59" fmla="*/ f47 1 f32"/>
                <a:gd name="f60" fmla="*/ f48 1 f33"/>
                <a:gd name="f61" fmla="*/ f49 1 f32"/>
                <a:gd name="f62" fmla="*/ f50 1 f33"/>
                <a:gd name="f63" fmla="*/ f51 f23 1"/>
                <a:gd name="f64" fmla="*/ f52 f23 1"/>
                <a:gd name="f65" fmla="*/ f54 f24 1"/>
                <a:gd name="f66" fmla="*/ f53 f24 1"/>
                <a:gd name="f67" fmla="*/ f55 f23 1"/>
                <a:gd name="f68" fmla="*/ f56 f24 1"/>
                <a:gd name="f69" fmla="*/ f57 f23 1"/>
                <a:gd name="f70" fmla="*/ f58 f24 1"/>
                <a:gd name="f71" fmla="*/ f59 f23 1"/>
                <a:gd name="f72" fmla="*/ f60 f24 1"/>
                <a:gd name="f73" fmla="*/ f61 f23 1"/>
                <a:gd name="f74" fmla="*/ f62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67" y="f68"/>
                </a:cxn>
                <a:cxn ang="f42">
                  <a:pos x="f69" y="f70"/>
                </a:cxn>
                <a:cxn ang="f42">
                  <a:pos x="f71" y="f72"/>
                </a:cxn>
                <a:cxn ang="f42">
                  <a:pos x="f73" y="f74"/>
                </a:cxn>
                <a:cxn ang="f42">
                  <a:pos x="f67" y="f68"/>
                </a:cxn>
              </a:cxnLst>
              <a:rect l="f63" t="f66" r="f64" b="f65"/>
              <a:pathLst>
                <a:path w="20" h="22">
                  <a:moveTo>
                    <a:pt x="f8" y="f5"/>
                  </a:moveTo>
                  <a:cubicBezTo>
                    <a:pt x="f8" y="f9"/>
                    <a:pt x="f10" y="f11"/>
                    <a:pt x="f6" y="f12"/>
                  </a:cubicBezTo>
                  <a:cubicBezTo>
                    <a:pt x="f13" y="f14"/>
                    <a:pt x="f15" y="f6"/>
                    <a:pt x="f16" y="f7"/>
                  </a:cubicBezTo>
                  <a:cubicBezTo>
                    <a:pt x="f17" y="f18"/>
                    <a:pt x="f5" y="f12"/>
                    <a:pt x="f5" y="f19"/>
                  </a:cubicBezTo>
                  <a:cubicBezTo>
                    <a:pt x="f20" y="f21"/>
                    <a:pt x="f17" y="f20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5ECA8844-5922-297A-2C95-6849432304C3}"/>
                </a:ext>
              </a:extLst>
            </p:cNvPr>
            <p:cNvSpPr/>
            <p:nvPr/>
          </p:nvSpPr>
          <p:spPr>
            <a:xfrm>
              <a:off x="4800600" y="1419221"/>
              <a:ext cx="63495" cy="730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"/>
                <a:gd name="f7" fmla="val 19"/>
                <a:gd name="f8" fmla="val 8"/>
                <a:gd name="f9" fmla="val 13"/>
                <a:gd name="f10" fmla="val 4"/>
                <a:gd name="f11" fmla="val 9"/>
                <a:gd name="f12" fmla="val 14"/>
                <a:gd name="f13" fmla="val 18"/>
                <a:gd name="f14" fmla="+- 0 0 -90"/>
                <a:gd name="f15" fmla="*/ f3 1 17"/>
                <a:gd name="f16" fmla="*/ f4 1 19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7"/>
                <a:gd name="f25" fmla="*/ f21 1 19"/>
                <a:gd name="f26" fmla="*/ 8 f22 1"/>
                <a:gd name="f27" fmla="*/ 0 f21 1"/>
                <a:gd name="f28" fmla="*/ 17 f22 1"/>
                <a:gd name="f29" fmla="*/ 9 f21 1"/>
                <a:gd name="f30" fmla="*/ 9 f22 1"/>
                <a:gd name="f31" fmla="*/ 19 f21 1"/>
                <a:gd name="f32" fmla="*/ 0 f22 1"/>
                <a:gd name="f33" fmla="+- f23 0 f1"/>
                <a:gd name="f34" fmla="*/ f26 1 17"/>
                <a:gd name="f35" fmla="*/ f27 1 19"/>
                <a:gd name="f36" fmla="*/ f28 1 17"/>
                <a:gd name="f37" fmla="*/ f29 1 19"/>
                <a:gd name="f38" fmla="*/ f30 1 17"/>
                <a:gd name="f39" fmla="*/ f31 1 19"/>
                <a:gd name="f40" fmla="*/ f32 1 17"/>
                <a:gd name="f41" fmla="*/ 0 1 f24"/>
                <a:gd name="f42" fmla="*/ f18 1 f24"/>
                <a:gd name="f43" fmla="*/ 0 1 f25"/>
                <a:gd name="f44" fmla="*/ f19 1 f25"/>
                <a:gd name="f45" fmla="*/ f34 1 f24"/>
                <a:gd name="f46" fmla="*/ f35 1 f25"/>
                <a:gd name="f47" fmla="*/ f36 1 f24"/>
                <a:gd name="f48" fmla="*/ f37 1 f25"/>
                <a:gd name="f49" fmla="*/ f38 1 f24"/>
                <a:gd name="f50" fmla="*/ f39 1 f25"/>
                <a:gd name="f51" fmla="*/ f40 1 f24"/>
                <a:gd name="f52" fmla="*/ f41 f15 1"/>
                <a:gd name="f53" fmla="*/ f42 f15 1"/>
                <a:gd name="f54" fmla="*/ f44 f16 1"/>
                <a:gd name="f55" fmla="*/ f43 f16 1"/>
                <a:gd name="f56" fmla="*/ f45 f15 1"/>
                <a:gd name="f57" fmla="*/ f46 f16 1"/>
                <a:gd name="f58" fmla="*/ f47 f15 1"/>
                <a:gd name="f59" fmla="*/ f48 f16 1"/>
                <a:gd name="f60" fmla="*/ f49 f15 1"/>
                <a:gd name="f61" fmla="*/ f50 f16 1"/>
                <a:gd name="f62" fmla="*/ f51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60" y="f61"/>
                </a:cxn>
                <a:cxn ang="f33">
                  <a:pos x="f62" y="f59"/>
                </a:cxn>
                <a:cxn ang="f33">
                  <a:pos x="f56" y="f57"/>
                </a:cxn>
              </a:cxnLst>
              <a:rect l="f52" t="f55" r="f53" b="f54"/>
              <a:pathLst>
                <a:path w="17" h="19">
                  <a:moveTo>
                    <a:pt x="f8" y="f5"/>
                  </a:moveTo>
                  <a:cubicBezTo>
                    <a:pt x="f9" y="f5"/>
                    <a:pt x="f6" y="f10"/>
                    <a:pt x="f6" y="f11"/>
                  </a:cubicBezTo>
                  <a:cubicBezTo>
                    <a:pt x="f6" y="f12"/>
                    <a:pt x="f9" y="f13"/>
                    <a:pt x="f11" y="f7"/>
                  </a:cubicBezTo>
                  <a:cubicBezTo>
                    <a:pt x="f10" y="f7"/>
                    <a:pt x="f5" y="f12"/>
                    <a:pt x="f5" y="f11"/>
                  </a:cubicBezTo>
                  <a:cubicBezTo>
                    <a:pt x="f5" y="f10"/>
                    <a:pt x="f10" y="f5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68BF18D-DFDE-4BC3-25CA-0B5051D5B6C5}"/>
                </a:ext>
              </a:extLst>
            </p:cNvPr>
            <p:cNvSpPr/>
            <p:nvPr/>
          </p:nvSpPr>
          <p:spPr>
            <a:xfrm>
              <a:off x="3128967" y="1116016"/>
              <a:ext cx="76196" cy="761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"/>
                <a:gd name="f7" fmla="val 5"/>
                <a:gd name="f8" fmla="val 2"/>
                <a:gd name="f9" fmla="val 14"/>
                <a:gd name="f10" fmla="val 6"/>
                <a:gd name="f11" fmla="val 17"/>
                <a:gd name="f12" fmla="val 16"/>
                <a:gd name="f13" fmla="val 10"/>
                <a:gd name="f14" fmla="val 4"/>
                <a:gd name="f15" fmla="val 9"/>
                <a:gd name="f16" fmla="val 3"/>
                <a:gd name="f17" fmla="val 1"/>
                <a:gd name="f18" fmla="+- 0 0 -90"/>
                <a:gd name="f19" fmla="*/ f3 1 20"/>
                <a:gd name="f20" fmla="*/ f4 1 20"/>
                <a:gd name="f21" fmla="val f5"/>
                <a:gd name="f22" fmla="val f6"/>
                <a:gd name="f23" fmla="*/ f18 f0 1"/>
                <a:gd name="f24" fmla="+- f22 0 f21"/>
                <a:gd name="f25" fmla="*/ f23 1 f2"/>
                <a:gd name="f26" fmla="*/ f24 1 20"/>
                <a:gd name="f27" fmla="*/ 5 f24 1"/>
                <a:gd name="f28" fmla="*/ 2 f24 1"/>
                <a:gd name="f29" fmla="*/ 17 f24 1"/>
                <a:gd name="f30" fmla="*/ 14 f24 1"/>
                <a:gd name="f31" fmla="*/ 10 f24 1"/>
                <a:gd name="f32" fmla="*/ 20 f24 1"/>
                <a:gd name="f33" fmla="*/ 1 f24 1"/>
                <a:gd name="f34" fmla="+- f25 0 f1"/>
                <a:gd name="f35" fmla="*/ f27 1 20"/>
                <a:gd name="f36" fmla="*/ f28 1 20"/>
                <a:gd name="f37" fmla="*/ f29 1 20"/>
                <a:gd name="f38" fmla="*/ f30 1 20"/>
                <a:gd name="f39" fmla="*/ f31 1 20"/>
                <a:gd name="f40" fmla="*/ f32 1 20"/>
                <a:gd name="f41" fmla="*/ f33 1 20"/>
                <a:gd name="f42" fmla="*/ 0 1 f26"/>
                <a:gd name="f43" fmla="*/ f22 1 f26"/>
                <a:gd name="f44" fmla="*/ f35 1 f26"/>
                <a:gd name="f45" fmla="*/ f36 1 f26"/>
                <a:gd name="f46" fmla="*/ f37 1 f26"/>
                <a:gd name="f47" fmla="*/ f38 1 f26"/>
                <a:gd name="f48" fmla="*/ f39 1 f26"/>
                <a:gd name="f49" fmla="*/ f40 1 f26"/>
                <a:gd name="f50" fmla="*/ f41 1 f26"/>
                <a:gd name="f51" fmla="*/ f42 f19 1"/>
                <a:gd name="f52" fmla="*/ f43 f19 1"/>
                <a:gd name="f53" fmla="*/ f43 f20 1"/>
                <a:gd name="f54" fmla="*/ f42 f20 1"/>
                <a:gd name="f55" fmla="*/ f44 f19 1"/>
                <a:gd name="f56" fmla="*/ f45 f20 1"/>
                <a:gd name="f57" fmla="*/ f46 f19 1"/>
                <a:gd name="f58" fmla="*/ f47 f20 1"/>
                <a:gd name="f59" fmla="*/ f48 f19 1"/>
                <a:gd name="f60" fmla="*/ f49 f20 1"/>
                <a:gd name="f61" fmla="*/ f45 f19 1"/>
                <a:gd name="f62" fmla="*/ f5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55" y="f56"/>
                </a:cxn>
                <a:cxn ang="f34">
                  <a:pos x="f57" y="f58"/>
                </a:cxn>
                <a:cxn ang="f34">
                  <a:pos x="f59" y="f60"/>
                </a:cxn>
                <a:cxn ang="f34">
                  <a:pos x="f61" y="f58"/>
                </a:cxn>
                <a:cxn ang="f34">
                  <a:pos x="f55" y="f62"/>
                </a:cxn>
                <a:cxn ang="f34">
                  <a:pos x="f55" y="f56"/>
                </a:cxn>
              </a:cxnLst>
              <a:rect l="f51" t="f54" r="f52" b="f53"/>
              <a:pathLst>
                <a:path w="20" h="20">
                  <a:moveTo>
                    <a:pt x="f7" y="f8"/>
                  </a:moveTo>
                  <a:cubicBezTo>
                    <a:pt x="f9" y="f5"/>
                    <a:pt x="f6" y="f10"/>
                    <a:pt x="f11" y="f9"/>
                  </a:cubicBezTo>
                  <a:cubicBezTo>
                    <a:pt x="f12" y="f11"/>
                    <a:pt x="f9" y="f6"/>
                    <a:pt x="f13" y="f6"/>
                  </a:cubicBezTo>
                  <a:cubicBezTo>
                    <a:pt x="f10" y="f6"/>
                    <a:pt x="f14" y="f11"/>
                    <a:pt x="f8" y="f9"/>
                  </a:cubicBezTo>
                  <a:cubicBezTo>
                    <a:pt x="f5" y="f15"/>
                    <a:pt x="f16" y="f7"/>
                    <a:pt x="f7" y="f17"/>
                  </a:cubicBezTo>
                  <a:cubicBezTo>
                    <a:pt x="f7" y="f17"/>
                    <a:pt x="f7" y="f8"/>
                    <a:pt x="f7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CDC4893C-EC00-F557-C6A8-130824FC54C0}"/>
                </a:ext>
              </a:extLst>
            </p:cNvPr>
            <p:cNvSpPr/>
            <p:nvPr/>
          </p:nvSpPr>
          <p:spPr>
            <a:xfrm>
              <a:off x="5946772" y="1176339"/>
              <a:ext cx="57150" cy="9842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"/>
                <a:gd name="f7" fmla="val 26"/>
                <a:gd name="f8" fmla="val 10"/>
                <a:gd name="f9" fmla="val 1"/>
                <a:gd name="f10" fmla="val 8"/>
                <a:gd name="f11" fmla="val 2"/>
                <a:gd name="f12" fmla="val 7"/>
                <a:gd name="f13" fmla="val 5"/>
                <a:gd name="f14" fmla="val 13"/>
                <a:gd name="f15" fmla="val 3"/>
                <a:gd name="f16" fmla="val 9"/>
                <a:gd name="f17" fmla="val 14"/>
                <a:gd name="f18" fmla="val 12"/>
                <a:gd name="f19" fmla="val 16"/>
                <a:gd name="f20" fmla="val 18"/>
                <a:gd name="f21" fmla="val 20"/>
                <a:gd name="f22" fmla="val 24"/>
                <a:gd name="f23" fmla="val 6"/>
                <a:gd name="f24" fmla="val 23"/>
                <a:gd name="f25" fmla="val 17"/>
                <a:gd name="f26" fmla="val 11"/>
                <a:gd name="f27" fmla="+- 0 0 -90"/>
                <a:gd name="f28" fmla="*/ f3 1 15"/>
                <a:gd name="f29" fmla="*/ f4 1 26"/>
                <a:gd name="f30" fmla="val f5"/>
                <a:gd name="f31" fmla="val f6"/>
                <a:gd name="f32" fmla="val f7"/>
                <a:gd name="f33" fmla="*/ f27 f0 1"/>
                <a:gd name="f34" fmla="+- f32 0 f30"/>
                <a:gd name="f35" fmla="+- f31 0 f30"/>
                <a:gd name="f36" fmla="*/ f33 1 f2"/>
                <a:gd name="f37" fmla="*/ f35 1 15"/>
                <a:gd name="f38" fmla="*/ f34 1 26"/>
                <a:gd name="f39" fmla="*/ 0 f35 1"/>
                <a:gd name="f40" fmla="*/ 10 f34 1"/>
                <a:gd name="f41" fmla="*/ 2 f35 1"/>
                <a:gd name="f42" fmla="*/ 5 f34 1"/>
                <a:gd name="f43" fmla="*/ 8 f35 1"/>
                <a:gd name="f44" fmla="*/ 1 f34 1"/>
                <a:gd name="f45" fmla="*/ 13 f35 1"/>
                <a:gd name="f46" fmla="*/ 14 f34 1"/>
                <a:gd name="f47" fmla="*/ 18 f34 1"/>
                <a:gd name="f48" fmla="*/ 12 f35 1"/>
                <a:gd name="f49" fmla="*/ 26 f34 1"/>
                <a:gd name="f50" fmla="*/ 1 f35 1"/>
                <a:gd name="f51" fmla="*/ 12 f34 1"/>
                <a:gd name="f52" fmla="+- f36 0 f1"/>
                <a:gd name="f53" fmla="*/ f39 1 15"/>
                <a:gd name="f54" fmla="*/ f40 1 26"/>
                <a:gd name="f55" fmla="*/ f41 1 15"/>
                <a:gd name="f56" fmla="*/ f42 1 26"/>
                <a:gd name="f57" fmla="*/ f43 1 15"/>
                <a:gd name="f58" fmla="*/ f44 1 26"/>
                <a:gd name="f59" fmla="*/ f45 1 15"/>
                <a:gd name="f60" fmla="*/ f46 1 26"/>
                <a:gd name="f61" fmla="*/ f47 1 26"/>
                <a:gd name="f62" fmla="*/ f48 1 15"/>
                <a:gd name="f63" fmla="*/ f49 1 26"/>
                <a:gd name="f64" fmla="*/ f50 1 15"/>
                <a:gd name="f65" fmla="*/ f51 1 26"/>
                <a:gd name="f66" fmla="*/ 0 1 f37"/>
                <a:gd name="f67" fmla="*/ f31 1 f37"/>
                <a:gd name="f68" fmla="*/ 0 1 f38"/>
                <a:gd name="f69" fmla="*/ f32 1 f38"/>
                <a:gd name="f70" fmla="*/ f53 1 f37"/>
                <a:gd name="f71" fmla="*/ f54 1 f38"/>
                <a:gd name="f72" fmla="*/ f55 1 f37"/>
                <a:gd name="f73" fmla="*/ f56 1 f38"/>
                <a:gd name="f74" fmla="*/ f57 1 f37"/>
                <a:gd name="f75" fmla="*/ f58 1 f38"/>
                <a:gd name="f76" fmla="*/ f59 1 f37"/>
                <a:gd name="f77" fmla="*/ f60 1 f38"/>
                <a:gd name="f78" fmla="*/ f61 1 f38"/>
                <a:gd name="f79" fmla="*/ f62 1 f37"/>
                <a:gd name="f80" fmla="*/ f63 1 f38"/>
                <a:gd name="f81" fmla="*/ f64 1 f37"/>
                <a:gd name="f82" fmla="*/ f65 1 f38"/>
                <a:gd name="f83" fmla="*/ f66 f28 1"/>
                <a:gd name="f84" fmla="*/ f67 f28 1"/>
                <a:gd name="f85" fmla="*/ f69 f29 1"/>
                <a:gd name="f86" fmla="*/ f68 f29 1"/>
                <a:gd name="f87" fmla="*/ f70 f28 1"/>
                <a:gd name="f88" fmla="*/ f71 f29 1"/>
                <a:gd name="f89" fmla="*/ f72 f28 1"/>
                <a:gd name="f90" fmla="*/ f73 f29 1"/>
                <a:gd name="f91" fmla="*/ f74 f28 1"/>
                <a:gd name="f92" fmla="*/ f75 f29 1"/>
                <a:gd name="f93" fmla="*/ f76 f28 1"/>
                <a:gd name="f94" fmla="*/ f77 f29 1"/>
                <a:gd name="f95" fmla="*/ f78 f29 1"/>
                <a:gd name="f96" fmla="*/ f79 f28 1"/>
                <a:gd name="f97" fmla="*/ f80 f29 1"/>
                <a:gd name="f98" fmla="*/ f81 f28 1"/>
                <a:gd name="f99" fmla="*/ f82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2">
                  <a:pos x="f87" y="f88"/>
                </a:cxn>
                <a:cxn ang="f52">
                  <a:pos x="f89" y="f90"/>
                </a:cxn>
                <a:cxn ang="f52">
                  <a:pos x="f91" y="f92"/>
                </a:cxn>
                <a:cxn ang="f52">
                  <a:pos x="f93" y="f94"/>
                </a:cxn>
                <a:cxn ang="f52">
                  <a:pos x="f93" y="f95"/>
                </a:cxn>
                <a:cxn ang="f52">
                  <a:pos x="f96" y="f97"/>
                </a:cxn>
                <a:cxn ang="f52">
                  <a:pos x="f98" y="f99"/>
                </a:cxn>
                <a:cxn ang="f52">
                  <a:pos x="f87" y="f88"/>
                </a:cxn>
                <a:cxn ang="f52">
                  <a:pos x="f87" y="f88"/>
                </a:cxn>
              </a:cxnLst>
              <a:rect l="f83" t="f86" r="f84" b="f85"/>
              <a:pathLst>
                <a:path w="15" h="26">
                  <a:moveTo>
                    <a:pt x="f5" y="f8"/>
                  </a:moveTo>
                  <a:cubicBezTo>
                    <a:pt x="f9" y="f10"/>
                    <a:pt x="f11" y="f12"/>
                    <a:pt x="f11" y="f13"/>
                  </a:cubicBezTo>
                  <a:cubicBezTo>
                    <a:pt x="f11" y="f11"/>
                    <a:pt x="f13" y="f5"/>
                    <a:pt x="f10" y="f9"/>
                  </a:cubicBezTo>
                  <a:cubicBezTo>
                    <a:pt x="f14" y="f15"/>
                    <a:pt x="f6" y="f16"/>
                    <a:pt x="f14" y="f17"/>
                  </a:cubicBezTo>
                  <a:cubicBezTo>
                    <a:pt x="f18" y="f6"/>
                    <a:pt x="f18" y="f19"/>
                    <a:pt x="f14" y="f20"/>
                  </a:cubicBezTo>
                  <a:cubicBezTo>
                    <a:pt x="f6" y="f21"/>
                    <a:pt x="f17" y="f22"/>
                    <a:pt x="f18" y="f7"/>
                  </a:cubicBezTo>
                  <a:cubicBezTo>
                    <a:pt x="f23" y="f24"/>
                    <a:pt x="f13" y="f25"/>
                    <a:pt x="f9" y="f18"/>
                  </a:cubicBezTo>
                  <a:cubicBezTo>
                    <a:pt x="f5" y="f18"/>
                    <a:pt x="f9" y="f26"/>
                    <a:pt x="f5" y="f8"/>
                  </a:cubicBezTo>
                  <a:cubicBezTo>
                    <a:pt x="f5" y="f8"/>
                    <a:pt x="f5" y="f8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AD86623-D5C8-FBEB-465A-0184D7459757}"/>
                </a:ext>
              </a:extLst>
            </p:cNvPr>
            <p:cNvSpPr/>
            <p:nvPr/>
          </p:nvSpPr>
          <p:spPr>
            <a:xfrm>
              <a:off x="5924553" y="1222379"/>
              <a:ext cx="68259" cy="873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"/>
                <a:gd name="f7" fmla="val 23"/>
                <a:gd name="f8" fmla="val 12"/>
                <a:gd name="f9" fmla="val 8"/>
                <a:gd name="f10" fmla="val 5"/>
                <a:gd name="f11" fmla="val 2"/>
                <a:gd name="f12" fmla="val 1"/>
                <a:gd name="f13" fmla="val 7"/>
                <a:gd name="f14" fmla="val 3"/>
                <a:gd name="f15" fmla="val 10"/>
                <a:gd name="f16" fmla="val 9"/>
                <a:gd name="f17" fmla="val 15"/>
                <a:gd name="f18" fmla="val 14"/>
                <a:gd name="f19" fmla="val 11"/>
                <a:gd name="f20" fmla="val 13"/>
                <a:gd name="f21" fmla="val 17"/>
                <a:gd name="f22" fmla="val 22"/>
                <a:gd name="f23" fmla="val 6"/>
                <a:gd name="f24" fmla="val 21"/>
                <a:gd name="f25" fmla="val 4"/>
                <a:gd name="f26" fmla="+- 0 0 -90"/>
                <a:gd name="f27" fmla="*/ f3 1 18"/>
                <a:gd name="f28" fmla="*/ f4 1 23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18"/>
                <a:gd name="f37" fmla="*/ f33 1 23"/>
                <a:gd name="f38" fmla="*/ 0 f34 1"/>
                <a:gd name="f39" fmla="*/ 12 f33 1"/>
                <a:gd name="f40" fmla="*/ 0 f33 1"/>
                <a:gd name="f41" fmla="*/ 7 f34 1"/>
                <a:gd name="f42" fmla="*/ 3 f33 1"/>
                <a:gd name="f43" fmla="*/ 9 f34 1"/>
                <a:gd name="f44" fmla="*/ 15 f33 1"/>
                <a:gd name="f45" fmla="*/ 11 f34 1"/>
                <a:gd name="f46" fmla="*/ 11 f33 1"/>
                <a:gd name="f47" fmla="*/ 14 f34 1"/>
                <a:gd name="f48" fmla="*/ 23 f33 1"/>
                <a:gd name="f49" fmla="*/ 6 f34 1"/>
                <a:gd name="f50" fmla="*/ 21 f33 1"/>
                <a:gd name="f51" fmla="+- f35 0 f1"/>
                <a:gd name="f52" fmla="*/ f38 1 18"/>
                <a:gd name="f53" fmla="*/ f39 1 23"/>
                <a:gd name="f54" fmla="*/ f40 1 23"/>
                <a:gd name="f55" fmla="*/ f41 1 18"/>
                <a:gd name="f56" fmla="*/ f42 1 23"/>
                <a:gd name="f57" fmla="*/ f43 1 18"/>
                <a:gd name="f58" fmla="*/ f44 1 23"/>
                <a:gd name="f59" fmla="*/ f45 1 18"/>
                <a:gd name="f60" fmla="*/ f46 1 23"/>
                <a:gd name="f61" fmla="*/ f47 1 18"/>
                <a:gd name="f62" fmla="*/ f48 1 23"/>
                <a:gd name="f63" fmla="*/ f49 1 18"/>
                <a:gd name="f64" fmla="*/ f50 1 23"/>
                <a:gd name="f65" fmla="*/ 0 1 f36"/>
                <a:gd name="f66" fmla="*/ f30 1 f36"/>
                <a:gd name="f67" fmla="*/ 0 1 f37"/>
                <a:gd name="f68" fmla="*/ f31 1 f37"/>
                <a:gd name="f69" fmla="*/ f52 1 f36"/>
                <a:gd name="f70" fmla="*/ f53 1 f37"/>
                <a:gd name="f71" fmla="*/ f54 1 f37"/>
                <a:gd name="f72" fmla="*/ f55 1 f36"/>
                <a:gd name="f73" fmla="*/ f56 1 f37"/>
                <a:gd name="f74" fmla="*/ f57 1 f36"/>
                <a:gd name="f75" fmla="*/ f58 1 f37"/>
                <a:gd name="f76" fmla="*/ f59 1 f36"/>
                <a:gd name="f77" fmla="*/ f60 1 f37"/>
                <a:gd name="f78" fmla="*/ f61 1 f36"/>
                <a:gd name="f79" fmla="*/ f62 1 f37"/>
                <a:gd name="f80" fmla="*/ f63 1 f36"/>
                <a:gd name="f81" fmla="*/ f64 1 f37"/>
                <a:gd name="f82" fmla="*/ f65 f27 1"/>
                <a:gd name="f83" fmla="*/ f66 f27 1"/>
                <a:gd name="f84" fmla="*/ f68 f28 1"/>
                <a:gd name="f85" fmla="*/ f67 f28 1"/>
                <a:gd name="f86" fmla="*/ f69 f27 1"/>
                <a:gd name="f87" fmla="*/ f70 f28 1"/>
                <a:gd name="f88" fmla="*/ f71 f28 1"/>
                <a:gd name="f89" fmla="*/ f72 f27 1"/>
                <a:gd name="f90" fmla="*/ f73 f28 1"/>
                <a:gd name="f91" fmla="*/ f74 f27 1"/>
                <a:gd name="f92" fmla="*/ f75 f28 1"/>
                <a:gd name="f93" fmla="*/ f76 f27 1"/>
                <a:gd name="f94" fmla="*/ f77 f28 1"/>
                <a:gd name="f95" fmla="*/ f78 f27 1"/>
                <a:gd name="f96" fmla="*/ f79 f28 1"/>
                <a:gd name="f97" fmla="*/ f80 f27 1"/>
                <a:gd name="f98" fmla="*/ f81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1">
                  <a:pos x="f86" y="f87"/>
                </a:cxn>
                <a:cxn ang="f51">
                  <a:pos x="f86" y="f88"/>
                </a:cxn>
                <a:cxn ang="f51">
                  <a:pos x="f89" y="f90"/>
                </a:cxn>
                <a:cxn ang="f51">
                  <a:pos x="f91" y="f92"/>
                </a:cxn>
                <a:cxn ang="f51">
                  <a:pos x="f93" y="f94"/>
                </a:cxn>
                <a:cxn ang="f51">
                  <a:pos x="f95" y="f96"/>
                </a:cxn>
                <a:cxn ang="f51">
                  <a:pos x="f97" y="f98"/>
                </a:cxn>
                <a:cxn ang="f51">
                  <a:pos x="f86" y="f87"/>
                </a:cxn>
              </a:cxnLst>
              <a:rect l="f82" t="f85" r="f83" b="f84"/>
              <a:pathLst>
                <a:path w="18" h="23">
                  <a:moveTo>
                    <a:pt x="f5" y="f8"/>
                  </a:moveTo>
                  <a:cubicBezTo>
                    <a:pt x="f5" y="f9"/>
                    <a:pt x="f5" y="f10"/>
                    <a:pt x="f5" y="f5"/>
                  </a:cubicBezTo>
                  <a:cubicBezTo>
                    <a:pt x="f11" y="f12"/>
                    <a:pt x="f10" y="f11"/>
                    <a:pt x="f13" y="f14"/>
                  </a:cubicBezTo>
                  <a:cubicBezTo>
                    <a:pt x="f15" y="f10"/>
                    <a:pt x="f15" y="f16"/>
                    <a:pt x="f16" y="f17"/>
                  </a:cubicBezTo>
                  <a:cubicBezTo>
                    <a:pt x="f15" y="f18"/>
                    <a:pt x="f19" y="f20"/>
                    <a:pt x="f19" y="f19"/>
                  </a:cubicBezTo>
                  <a:cubicBezTo>
                    <a:pt x="f21" y="f18"/>
                    <a:pt x="f6" y="f6"/>
                    <a:pt x="f18" y="f7"/>
                  </a:cubicBezTo>
                  <a:cubicBezTo>
                    <a:pt x="f8" y="f22"/>
                    <a:pt x="f16" y="f22"/>
                    <a:pt x="f23" y="f24"/>
                  </a:cubicBezTo>
                  <a:cubicBezTo>
                    <a:pt x="f25" y="f6"/>
                    <a:pt x="f11" y="f17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9AE59062-BE3D-BB2D-6CB5-9C5C8E6C3931}"/>
                </a:ext>
              </a:extLst>
            </p:cNvPr>
            <p:cNvSpPr/>
            <p:nvPr/>
          </p:nvSpPr>
          <p:spPr>
            <a:xfrm>
              <a:off x="4781553" y="1381128"/>
              <a:ext cx="90489" cy="508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"/>
                <a:gd name="f7" fmla="val 13"/>
                <a:gd name="f8" fmla="val 3"/>
                <a:gd name="f9" fmla="val 10"/>
                <a:gd name="f10" fmla="val 1"/>
                <a:gd name="f11" fmla="val 8"/>
                <a:gd name="f12" fmla="val 6"/>
                <a:gd name="f13" fmla="val 4"/>
                <a:gd name="f14" fmla="val 2"/>
                <a:gd name="f15" fmla="val 7"/>
                <a:gd name="f16" fmla="val 16"/>
                <a:gd name="f17" fmla="val 20"/>
                <a:gd name="f18" fmla="val 23"/>
                <a:gd name="f19" fmla="val 11"/>
                <a:gd name="f20" fmla="val 19"/>
                <a:gd name="f21" fmla="val 17"/>
                <a:gd name="f22" fmla="val 14"/>
                <a:gd name="f23" fmla="val 9"/>
                <a:gd name="f24" fmla="+- 0 0 -90"/>
                <a:gd name="f25" fmla="*/ f3 1 24"/>
                <a:gd name="f26" fmla="*/ f4 1 13"/>
                <a:gd name="f27" fmla="val f5"/>
                <a:gd name="f28" fmla="val f6"/>
                <a:gd name="f29" fmla="val f7"/>
                <a:gd name="f30" fmla="*/ f24 f0 1"/>
                <a:gd name="f31" fmla="+- f29 0 f27"/>
                <a:gd name="f32" fmla="+- f28 0 f27"/>
                <a:gd name="f33" fmla="*/ f30 1 f2"/>
                <a:gd name="f34" fmla="*/ f32 1 24"/>
                <a:gd name="f35" fmla="*/ f31 1 13"/>
                <a:gd name="f36" fmla="*/ 3 f32 1"/>
                <a:gd name="f37" fmla="*/ 10 f31 1"/>
                <a:gd name="f38" fmla="*/ 1 f32 1"/>
                <a:gd name="f39" fmla="*/ 6 f31 1"/>
                <a:gd name="f40" fmla="*/ 4 f32 1"/>
                <a:gd name="f41" fmla="*/ 2 f31 1"/>
                <a:gd name="f42" fmla="*/ 13 f32 1"/>
                <a:gd name="f43" fmla="*/ 0 f31 1"/>
                <a:gd name="f44" fmla="*/ 24 f32 1"/>
                <a:gd name="f45" fmla="*/ 7 f31 1"/>
                <a:gd name="f46" fmla="*/ 23 f32 1"/>
                <a:gd name="f47" fmla="*/ 13 f31 1"/>
                <a:gd name="f48" fmla="*/ 14 f32 1"/>
                <a:gd name="f49" fmla="*/ 8 f31 1"/>
                <a:gd name="f50" fmla="+- f33 0 f1"/>
                <a:gd name="f51" fmla="*/ f36 1 24"/>
                <a:gd name="f52" fmla="*/ f37 1 13"/>
                <a:gd name="f53" fmla="*/ f38 1 24"/>
                <a:gd name="f54" fmla="*/ f39 1 13"/>
                <a:gd name="f55" fmla="*/ f40 1 24"/>
                <a:gd name="f56" fmla="*/ f41 1 13"/>
                <a:gd name="f57" fmla="*/ f42 1 24"/>
                <a:gd name="f58" fmla="*/ f43 1 13"/>
                <a:gd name="f59" fmla="*/ f44 1 24"/>
                <a:gd name="f60" fmla="*/ f45 1 13"/>
                <a:gd name="f61" fmla="*/ f46 1 24"/>
                <a:gd name="f62" fmla="*/ f47 1 13"/>
                <a:gd name="f63" fmla="*/ f48 1 24"/>
                <a:gd name="f64" fmla="*/ f49 1 13"/>
                <a:gd name="f65" fmla="*/ 0 1 f34"/>
                <a:gd name="f66" fmla="*/ f28 1 f34"/>
                <a:gd name="f67" fmla="*/ 0 1 f35"/>
                <a:gd name="f68" fmla="*/ f29 1 f35"/>
                <a:gd name="f69" fmla="*/ f51 1 f34"/>
                <a:gd name="f70" fmla="*/ f52 1 f35"/>
                <a:gd name="f71" fmla="*/ f53 1 f34"/>
                <a:gd name="f72" fmla="*/ f54 1 f35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1 f34"/>
                <a:gd name="f82" fmla="*/ f64 1 f35"/>
                <a:gd name="f83" fmla="*/ f65 f25 1"/>
                <a:gd name="f84" fmla="*/ f66 f25 1"/>
                <a:gd name="f85" fmla="*/ f68 f26 1"/>
                <a:gd name="f86" fmla="*/ f67 f26 1"/>
                <a:gd name="f87" fmla="*/ f69 f25 1"/>
                <a:gd name="f88" fmla="*/ f70 f26 1"/>
                <a:gd name="f89" fmla="*/ f71 f25 1"/>
                <a:gd name="f90" fmla="*/ f72 f26 1"/>
                <a:gd name="f91" fmla="*/ f73 f25 1"/>
                <a:gd name="f92" fmla="*/ f74 f26 1"/>
                <a:gd name="f93" fmla="*/ f75 f25 1"/>
                <a:gd name="f94" fmla="*/ f76 f26 1"/>
                <a:gd name="f95" fmla="*/ f77 f25 1"/>
                <a:gd name="f96" fmla="*/ f78 f26 1"/>
                <a:gd name="f97" fmla="*/ f79 f25 1"/>
                <a:gd name="f98" fmla="*/ f80 f26 1"/>
                <a:gd name="f99" fmla="*/ f81 f25 1"/>
                <a:gd name="f100" fmla="*/ f82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0">
                  <a:pos x="f87" y="f88"/>
                </a:cxn>
                <a:cxn ang="f50">
                  <a:pos x="f89" y="f90"/>
                </a:cxn>
                <a:cxn ang="f50">
                  <a:pos x="f91" y="f92"/>
                </a:cxn>
                <a:cxn ang="f50">
                  <a:pos x="f93" y="f94"/>
                </a:cxn>
                <a:cxn ang="f50">
                  <a:pos x="f95" y="f96"/>
                </a:cxn>
                <a:cxn ang="f50">
                  <a:pos x="f97" y="f98"/>
                </a:cxn>
                <a:cxn ang="f50">
                  <a:pos x="f99" y="f100"/>
                </a:cxn>
                <a:cxn ang="f50">
                  <a:pos x="f87" y="f88"/>
                </a:cxn>
              </a:cxnLst>
              <a:rect l="f83" t="f86" r="f84" b="f85"/>
              <a:pathLst>
                <a:path w="24" h="13">
                  <a:moveTo>
                    <a:pt x="f8" y="f9"/>
                  </a:moveTo>
                  <a:cubicBezTo>
                    <a:pt x="f8" y="f9"/>
                    <a:pt x="f10" y="f11"/>
                    <a:pt x="f10" y="f12"/>
                  </a:cubicBezTo>
                  <a:cubicBezTo>
                    <a:pt x="f5" y="f13"/>
                    <a:pt x="f5" y="f14"/>
                    <a:pt x="f13" y="f14"/>
                  </a:cubicBezTo>
                  <a:cubicBezTo>
                    <a:pt x="f15" y="f14"/>
                    <a:pt x="f9" y="f10"/>
                    <a:pt x="f7" y="f5"/>
                  </a:cubicBezTo>
                  <a:cubicBezTo>
                    <a:pt x="f16" y="f14"/>
                    <a:pt x="f17" y="f13"/>
                    <a:pt x="f6" y="f15"/>
                  </a:cubicBezTo>
                  <a:cubicBezTo>
                    <a:pt x="f6" y="f11"/>
                    <a:pt x="f18" y="f19"/>
                    <a:pt x="f18" y="f7"/>
                  </a:cubicBezTo>
                  <a:cubicBezTo>
                    <a:pt x="f20" y="f19"/>
                    <a:pt x="f21" y="f11"/>
                    <a:pt x="f22" y="f11"/>
                  </a:cubicBezTo>
                  <a:cubicBezTo>
                    <a:pt x="f19" y="f15"/>
                    <a:pt x="f15" y="f23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D8F242AD-D16E-4FD2-7469-0E4A42C03923}"/>
                </a:ext>
              </a:extLst>
            </p:cNvPr>
            <p:cNvSpPr/>
            <p:nvPr/>
          </p:nvSpPr>
          <p:spPr>
            <a:xfrm>
              <a:off x="3227383" y="960440"/>
              <a:ext cx="52385" cy="761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"/>
                <a:gd name="f7" fmla="val 20"/>
                <a:gd name="f8" fmla="val 1"/>
                <a:gd name="f9" fmla="val 16"/>
                <a:gd name="f10" fmla="val 13"/>
                <a:gd name="f11" fmla="val 11"/>
                <a:gd name="f12" fmla="val 2"/>
                <a:gd name="f13" fmla="val 9"/>
                <a:gd name="f14" fmla="val 3"/>
                <a:gd name="f15" fmla="val 7"/>
                <a:gd name="f16" fmla="val 4"/>
                <a:gd name="f17" fmla="val 5"/>
                <a:gd name="f18" fmla="val 15"/>
                <a:gd name="f19" fmla="val 10"/>
                <a:gd name="f20" fmla="val 17"/>
                <a:gd name="f21" fmla="val 6"/>
                <a:gd name="f22" fmla="val 18"/>
                <a:gd name="f23" fmla="+- 0 0 -90"/>
                <a:gd name="f24" fmla="*/ f3 1 14"/>
                <a:gd name="f25" fmla="*/ f4 1 20"/>
                <a:gd name="f26" fmla="val f5"/>
                <a:gd name="f27" fmla="val f6"/>
                <a:gd name="f28" fmla="val f7"/>
                <a:gd name="f29" fmla="*/ f23 f0 1"/>
                <a:gd name="f30" fmla="+- f28 0 f26"/>
                <a:gd name="f31" fmla="+- f27 0 f26"/>
                <a:gd name="f32" fmla="*/ f29 1 f2"/>
                <a:gd name="f33" fmla="*/ f31 1 14"/>
                <a:gd name="f34" fmla="*/ f30 1 20"/>
                <a:gd name="f35" fmla="*/ 1 f31 1"/>
                <a:gd name="f36" fmla="*/ 16 f30 1"/>
                <a:gd name="f37" fmla="*/ 2 f31 1"/>
                <a:gd name="f38" fmla="*/ 9 f30 1"/>
                <a:gd name="f39" fmla="*/ 4 f31 1"/>
                <a:gd name="f40" fmla="*/ 1 f30 1"/>
                <a:gd name="f41" fmla="*/ 11 f31 1"/>
                <a:gd name="f42" fmla="*/ 5 f30 1"/>
                <a:gd name="f43" fmla="*/ 10 f31 1"/>
                <a:gd name="f44" fmla="*/ 17 f30 1"/>
                <a:gd name="f45" fmla="+- f32 0 f1"/>
                <a:gd name="f46" fmla="*/ f35 1 14"/>
                <a:gd name="f47" fmla="*/ f36 1 20"/>
                <a:gd name="f48" fmla="*/ f37 1 14"/>
                <a:gd name="f49" fmla="*/ f38 1 20"/>
                <a:gd name="f50" fmla="*/ f39 1 14"/>
                <a:gd name="f51" fmla="*/ f40 1 20"/>
                <a:gd name="f52" fmla="*/ f41 1 14"/>
                <a:gd name="f53" fmla="*/ f42 1 20"/>
                <a:gd name="f54" fmla="*/ f43 1 14"/>
                <a:gd name="f55" fmla="*/ f44 1 20"/>
                <a:gd name="f56" fmla="*/ 0 1 f33"/>
                <a:gd name="f57" fmla="*/ f27 1 f33"/>
                <a:gd name="f58" fmla="*/ 0 1 f34"/>
                <a:gd name="f59" fmla="*/ f28 1 f34"/>
                <a:gd name="f60" fmla="*/ f46 1 f33"/>
                <a:gd name="f61" fmla="*/ f47 1 f34"/>
                <a:gd name="f62" fmla="*/ f48 1 f33"/>
                <a:gd name="f63" fmla="*/ f49 1 f34"/>
                <a:gd name="f64" fmla="*/ f50 1 f33"/>
                <a:gd name="f65" fmla="*/ f51 1 f34"/>
                <a:gd name="f66" fmla="*/ f52 1 f33"/>
                <a:gd name="f67" fmla="*/ f53 1 f34"/>
                <a:gd name="f68" fmla="*/ f54 1 f33"/>
                <a:gd name="f69" fmla="*/ f55 1 f34"/>
                <a:gd name="f70" fmla="*/ f56 f24 1"/>
                <a:gd name="f71" fmla="*/ f57 f24 1"/>
                <a:gd name="f72" fmla="*/ f59 f25 1"/>
                <a:gd name="f73" fmla="*/ f58 f25 1"/>
                <a:gd name="f74" fmla="*/ f60 f24 1"/>
                <a:gd name="f75" fmla="*/ f61 f25 1"/>
                <a:gd name="f76" fmla="*/ f62 f24 1"/>
                <a:gd name="f77" fmla="*/ f63 f25 1"/>
                <a:gd name="f78" fmla="*/ f64 f24 1"/>
                <a:gd name="f79" fmla="*/ f65 f25 1"/>
                <a:gd name="f80" fmla="*/ f66 f24 1"/>
                <a:gd name="f81" fmla="*/ f67 f25 1"/>
                <a:gd name="f82" fmla="*/ f68 f24 1"/>
                <a:gd name="f83" fmla="*/ f69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5">
                  <a:pos x="f74" y="f75"/>
                </a:cxn>
                <a:cxn ang="f45">
                  <a:pos x="f76" y="f77"/>
                </a:cxn>
                <a:cxn ang="f45">
                  <a:pos x="f78" y="f79"/>
                </a:cxn>
                <a:cxn ang="f45">
                  <a:pos x="f80" y="f81"/>
                </a:cxn>
                <a:cxn ang="f45">
                  <a:pos x="f82" y="f83"/>
                </a:cxn>
                <a:cxn ang="f45">
                  <a:pos x="f74" y="f75"/>
                </a:cxn>
                <a:cxn ang="f45">
                  <a:pos x="f74" y="f75"/>
                </a:cxn>
              </a:cxnLst>
              <a:rect l="f70" t="f73" r="f71" b="f72"/>
              <a:pathLst>
                <a:path w="14" h="20">
                  <a:moveTo>
                    <a:pt x="f8" y="f9"/>
                  </a:moveTo>
                  <a:cubicBezTo>
                    <a:pt x="f5" y="f10"/>
                    <a:pt x="f5" y="f11"/>
                    <a:pt x="f12" y="f13"/>
                  </a:cubicBezTo>
                  <a:cubicBezTo>
                    <a:pt x="f14" y="f15"/>
                    <a:pt x="f14" y="f16"/>
                    <a:pt x="f16" y="f8"/>
                  </a:cubicBezTo>
                  <a:cubicBezTo>
                    <a:pt x="f15" y="f5"/>
                    <a:pt x="f13" y="f12"/>
                    <a:pt x="f11" y="f17"/>
                  </a:cubicBezTo>
                  <a:cubicBezTo>
                    <a:pt x="f6" y="f13"/>
                    <a:pt x="f10" y="f18"/>
                    <a:pt x="f19" y="f20"/>
                  </a:cubicBezTo>
                  <a:cubicBezTo>
                    <a:pt x="f21" y="f7"/>
                    <a:pt x="f14" y="f22"/>
                    <a:pt x="f8" y="f9"/>
                  </a:cubicBezTo>
                  <a:cubicBezTo>
                    <a:pt x="f8" y="f9"/>
                    <a:pt x="f8" y="f9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8D48D12-C463-D2DE-4963-EC14FA3F5648}"/>
                </a:ext>
              </a:extLst>
            </p:cNvPr>
            <p:cNvSpPr/>
            <p:nvPr/>
          </p:nvSpPr>
          <p:spPr>
            <a:xfrm>
              <a:off x="5845173" y="1450979"/>
              <a:ext cx="49213" cy="793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3"/>
                <a:gd name="f7" fmla="val 21"/>
                <a:gd name="f8" fmla="val 7"/>
                <a:gd name="f9" fmla="val 4"/>
                <a:gd name="f10" fmla="val 19"/>
                <a:gd name="f11" fmla="val 8"/>
                <a:gd name="f12" fmla="val 1"/>
                <a:gd name="f13" fmla="val 6"/>
                <a:gd name="f14" fmla="val 2"/>
                <a:gd name="f15" fmla="val 11"/>
                <a:gd name="f16" fmla="val 12"/>
                <a:gd name="f17" fmla="val 9"/>
                <a:gd name="f18" fmla="val 14"/>
                <a:gd name="f19" fmla="val 16"/>
                <a:gd name="f20" fmla="val 10"/>
                <a:gd name="f21" fmla="val 18"/>
                <a:gd name="f22" fmla="+- 0 0 -90"/>
                <a:gd name="f23" fmla="*/ f3 1 13"/>
                <a:gd name="f24" fmla="*/ f4 1 21"/>
                <a:gd name="f25" fmla="val f5"/>
                <a:gd name="f26" fmla="val f6"/>
                <a:gd name="f27" fmla="val f7"/>
                <a:gd name="f28" fmla="*/ f22 f0 1"/>
                <a:gd name="f29" fmla="+- f27 0 f25"/>
                <a:gd name="f30" fmla="+- f26 0 f25"/>
                <a:gd name="f31" fmla="*/ f28 1 f2"/>
                <a:gd name="f32" fmla="*/ f30 1 13"/>
                <a:gd name="f33" fmla="*/ f29 1 21"/>
                <a:gd name="f34" fmla="*/ 7 f30 1"/>
                <a:gd name="f35" fmla="*/ 21 f29 1"/>
                <a:gd name="f36" fmla="*/ 1 f30 1"/>
                <a:gd name="f37" fmla="*/ 6 f29 1"/>
                <a:gd name="f38" fmla="*/ 8 f30 1"/>
                <a:gd name="f39" fmla="*/ 1 f29 1"/>
                <a:gd name="f40" fmla="*/ 12 f30 1"/>
                <a:gd name="f41" fmla="*/ 9 f29 1"/>
                <a:gd name="f42" fmla="*/ 11 f30 1"/>
                <a:gd name="f43" fmla="*/ 16 f29 1"/>
                <a:gd name="f44" fmla="+- f31 0 f1"/>
                <a:gd name="f45" fmla="*/ f34 1 13"/>
                <a:gd name="f46" fmla="*/ f35 1 21"/>
                <a:gd name="f47" fmla="*/ f36 1 13"/>
                <a:gd name="f48" fmla="*/ f37 1 21"/>
                <a:gd name="f49" fmla="*/ f38 1 13"/>
                <a:gd name="f50" fmla="*/ f39 1 21"/>
                <a:gd name="f51" fmla="*/ f40 1 13"/>
                <a:gd name="f52" fmla="*/ f41 1 21"/>
                <a:gd name="f53" fmla="*/ f42 1 13"/>
                <a:gd name="f54" fmla="*/ f43 1 21"/>
                <a:gd name="f55" fmla="*/ 0 1 f32"/>
                <a:gd name="f56" fmla="*/ f26 1 f32"/>
                <a:gd name="f57" fmla="*/ 0 1 f33"/>
                <a:gd name="f58" fmla="*/ f27 1 f33"/>
                <a:gd name="f59" fmla="*/ f45 1 f32"/>
                <a:gd name="f60" fmla="*/ f46 1 f33"/>
                <a:gd name="f61" fmla="*/ f47 1 f32"/>
                <a:gd name="f62" fmla="*/ f48 1 f33"/>
                <a:gd name="f63" fmla="*/ f49 1 f32"/>
                <a:gd name="f64" fmla="*/ f50 1 f33"/>
                <a:gd name="f65" fmla="*/ f51 1 f32"/>
                <a:gd name="f66" fmla="*/ f52 1 f33"/>
                <a:gd name="f67" fmla="*/ f53 1 f32"/>
                <a:gd name="f68" fmla="*/ f54 1 f33"/>
                <a:gd name="f69" fmla="*/ f55 f23 1"/>
                <a:gd name="f70" fmla="*/ f56 f23 1"/>
                <a:gd name="f71" fmla="*/ f58 f24 1"/>
                <a:gd name="f72" fmla="*/ f57 f24 1"/>
                <a:gd name="f73" fmla="*/ f59 f23 1"/>
                <a:gd name="f74" fmla="*/ f60 f24 1"/>
                <a:gd name="f75" fmla="*/ f61 f23 1"/>
                <a:gd name="f76" fmla="*/ f62 f24 1"/>
                <a:gd name="f77" fmla="*/ f63 f23 1"/>
                <a:gd name="f78" fmla="*/ f64 f24 1"/>
                <a:gd name="f79" fmla="*/ f65 f23 1"/>
                <a:gd name="f80" fmla="*/ f66 f24 1"/>
                <a:gd name="f81" fmla="*/ f67 f23 1"/>
                <a:gd name="f82" fmla="*/ f68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4">
                  <a:pos x="f73" y="f74"/>
                </a:cxn>
                <a:cxn ang="f44">
                  <a:pos x="f75" y="f76"/>
                </a:cxn>
                <a:cxn ang="f44">
                  <a:pos x="f77" y="f78"/>
                </a:cxn>
                <a:cxn ang="f44">
                  <a:pos x="f79" y="f80"/>
                </a:cxn>
                <a:cxn ang="f44">
                  <a:pos x="f81" y="f82"/>
                </a:cxn>
                <a:cxn ang="f44">
                  <a:pos x="f73" y="f74"/>
                </a:cxn>
              </a:cxnLst>
              <a:rect l="f69" t="f72" r="f70" b="f71"/>
              <a:pathLst>
                <a:path w="13" h="21">
                  <a:moveTo>
                    <a:pt x="f8" y="f7"/>
                  </a:moveTo>
                  <a:cubicBezTo>
                    <a:pt x="f9" y="f10"/>
                    <a:pt x="f5" y="f11"/>
                    <a:pt x="f12" y="f13"/>
                  </a:cubicBezTo>
                  <a:cubicBezTo>
                    <a:pt x="f14" y="f14"/>
                    <a:pt x="f9" y="f5"/>
                    <a:pt x="f11" y="f12"/>
                  </a:cubicBezTo>
                  <a:cubicBezTo>
                    <a:pt x="f15" y="f14"/>
                    <a:pt x="f6" y="f13"/>
                    <a:pt x="f16" y="f17"/>
                  </a:cubicBezTo>
                  <a:cubicBezTo>
                    <a:pt x="f16" y="f16"/>
                    <a:pt x="f16" y="f18"/>
                    <a:pt x="f15" y="f19"/>
                  </a:cubicBezTo>
                  <a:cubicBezTo>
                    <a:pt x="f20" y="f21"/>
                    <a:pt x="f11" y="f10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CB6C78A-7325-9364-2F33-473A0D603C28}"/>
                </a:ext>
              </a:extLst>
            </p:cNvPr>
            <p:cNvSpPr/>
            <p:nvPr/>
          </p:nvSpPr>
          <p:spPr>
            <a:xfrm>
              <a:off x="3279779" y="1238253"/>
              <a:ext cx="60322" cy="7144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"/>
                <a:gd name="f7" fmla="val 19"/>
                <a:gd name="f8" fmla="val 10"/>
                <a:gd name="f9" fmla="val 6"/>
                <a:gd name="f10" fmla="val 18"/>
                <a:gd name="f11" fmla="val 3"/>
                <a:gd name="f12" fmla="val 17"/>
                <a:gd name="f13" fmla="val 5"/>
                <a:gd name="f14" fmla="val 14"/>
                <a:gd name="f15" fmla="val 7"/>
                <a:gd name="f16" fmla="val 9"/>
                <a:gd name="f17" fmla="val 2"/>
                <a:gd name="f18" fmla="val 8"/>
                <a:gd name="f19" fmla="val 1"/>
                <a:gd name="f20" fmla="val 11"/>
                <a:gd name="f21" fmla="+- 0 0 -90"/>
                <a:gd name="f22" fmla="*/ f3 1 16"/>
                <a:gd name="f23" fmla="*/ f4 1 19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16"/>
                <a:gd name="f32" fmla="*/ f28 1 19"/>
                <a:gd name="f33" fmla="*/ 10 f29 1"/>
                <a:gd name="f34" fmla="*/ 19 f28 1"/>
                <a:gd name="f35" fmla="*/ 0 f29 1"/>
                <a:gd name="f36" fmla="*/ 16 f28 1"/>
                <a:gd name="f37" fmla="*/ 7 f29 1"/>
                <a:gd name="f38" fmla="*/ 3 f28 1"/>
                <a:gd name="f39" fmla="*/ 8 f29 1"/>
                <a:gd name="f40" fmla="*/ 1 f28 1"/>
                <a:gd name="f41" fmla="*/ 11 f29 1"/>
                <a:gd name="f42" fmla="*/ 2 f28 1"/>
                <a:gd name="f43" fmla="+- f30 0 f1"/>
                <a:gd name="f44" fmla="*/ f33 1 16"/>
                <a:gd name="f45" fmla="*/ f34 1 19"/>
                <a:gd name="f46" fmla="*/ f35 1 16"/>
                <a:gd name="f47" fmla="*/ f36 1 19"/>
                <a:gd name="f48" fmla="*/ f37 1 16"/>
                <a:gd name="f49" fmla="*/ f38 1 19"/>
                <a:gd name="f50" fmla="*/ f39 1 16"/>
                <a:gd name="f51" fmla="*/ f40 1 19"/>
                <a:gd name="f52" fmla="*/ f41 1 16"/>
                <a:gd name="f53" fmla="*/ f42 1 19"/>
                <a:gd name="f54" fmla="*/ 0 1 f31"/>
                <a:gd name="f55" fmla="*/ f25 1 f31"/>
                <a:gd name="f56" fmla="*/ 0 1 f32"/>
                <a:gd name="f57" fmla="*/ f26 1 f32"/>
                <a:gd name="f58" fmla="*/ f44 1 f31"/>
                <a:gd name="f59" fmla="*/ f45 1 f32"/>
                <a:gd name="f60" fmla="*/ f46 1 f31"/>
                <a:gd name="f61" fmla="*/ f47 1 f32"/>
                <a:gd name="f62" fmla="*/ f48 1 f31"/>
                <a:gd name="f63" fmla="*/ f49 1 f32"/>
                <a:gd name="f64" fmla="*/ f50 1 f31"/>
                <a:gd name="f65" fmla="*/ f51 1 f32"/>
                <a:gd name="f66" fmla="*/ f52 1 f31"/>
                <a:gd name="f67" fmla="*/ f53 1 f32"/>
                <a:gd name="f68" fmla="*/ f54 f22 1"/>
                <a:gd name="f69" fmla="*/ f55 f22 1"/>
                <a:gd name="f70" fmla="*/ f57 f23 1"/>
                <a:gd name="f71" fmla="*/ f56 f23 1"/>
                <a:gd name="f72" fmla="*/ f58 f22 1"/>
                <a:gd name="f73" fmla="*/ f59 f23 1"/>
                <a:gd name="f74" fmla="*/ f60 f22 1"/>
                <a:gd name="f75" fmla="*/ f61 f23 1"/>
                <a:gd name="f76" fmla="*/ f62 f22 1"/>
                <a:gd name="f77" fmla="*/ f63 f23 1"/>
                <a:gd name="f78" fmla="*/ f64 f22 1"/>
                <a:gd name="f79" fmla="*/ f65 f23 1"/>
                <a:gd name="f80" fmla="*/ f66 f22 1"/>
                <a:gd name="f81" fmla="*/ f67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72" y="f73"/>
                </a:cxn>
                <a:cxn ang="f43">
                  <a:pos x="f74" y="f75"/>
                </a:cxn>
                <a:cxn ang="f43">
                  <a:pos x="f76" y="f77"/>
                </a:cxn>
                <a:cxn ang="f43">
                  <a:pos x="f78" y="f79"/>
                </a:cxn>
                <a:cxn ang="f43">
                  <a:pos x="f80" y="f81"/>
                </a:cxn>
                <a:cxn ang="f43">
                  <a:pos x="f72" y="f73"/>
                </a:cxn>
              </a:cxnLst>
              <a:rect l="f68" t="f71" r="f69" b="f70"/>
              <a:pathLst>
                <a:path w="16" h="19">
                  <a:moveTo>
                    <a:pt x="f8" y="f7"/>
                  </a:moveTo>
                  <a:cubicBezTo>
                    <a:pt x="f9" y="f10"/>
                    <a:pt x="f11" y="f12"/>
                    <a:pt x="f5" y="f6"/>
                  </a:cubicBezTo>
                  <a:cubicBezTo>
                    <a:pt x="f13" y="f14"/>
                    <a:pt x="f15" y="f16"/>
                    <a:pt x="f15" y="f11"/>
                  </a:cubicBezTo>
                  <a:cubicBezTo>
                    <a:pt x="f15" y="f17"/>
                    <a:pt x="f18" y="f19"/>
                    <a:pt x="f18" y="f19"/>
                  </a:cubicBezTo>
                  <a:cubicBezTo>
                    <a:pt x="f16" y="f5"/>
                    <a:pt x="f20" y="f19"/>
                    <a:pt x="f20" y="f17"/>
                  </a:cubicBezTo>
                  <a:cubicBezTo>
                    <a:pt x="f6" y="f9"/>
                    <a:pt x="f6" y="f6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8FEFA24-C8CC-1DF8-2B50-084E4BA85D40}"/>
                </a:ext>
              </a:extLst>
            </p:cNvPr>
            <p:cNvSpPr/>
            <p:nvPr/>
          </p:nvSpPr>
          <p:spPr>
            <a:xfrm>
              <a:off x="5716591" y="1044573"/>
              <a:ext cx="131765" cy="1127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"/>
                <a:gd name="f7" fmla="val 30"/>
                <a:gd name="f8" fmla="val 18"/>
                <a:gd name="f9" fmla="val 20"/>
                <a:gd name="f10" fmla="val 23"/>
                <a:gd name="f11" fmla="val 21"/>
                <a:gd name="f12" fmla="val 29"/>
                <a:gd name="f13" fmla="val 22"/>
                <a:gd name="f14" fmla="val 16"/>
                <a:gd name="f15" fmla="val 14"/>
                <a:gd name="f16" fmla="val 24"/>
                <a:gd name="f17" fmla="val 12"/>
                <a:gd name="f18" fmla="val 27"/>
                <a:gd name="f19" fmla="val 11"/>
                <a:gd name="f20" fmla="val 10"/>
                <a:gd name="f21" fmla="val 26"/>
                <a:gd name="f22" fmla="val 13"/>
                <a:gd name="f23" fmla="val 19"/>
                <a:gd name="f24" fmla="val 6"/>
                <a:gd name="f25" fmla="val 17"/>
                <a:gd name="f26" fmla="val 3"/>
                <a:gd name="f27" fmla="val 2"/>
                <a:gd name="f28" fmla="val 9"/>
                <a:gd name="f29" fmla="val 8"/>
                <a:gd name="f30" fmla="val 1"/>
                <a:gd name="f31" fmla="val 15"/>
                <a:gd name="f32" fmla="val 4"/>
                <a:gd name="f33" fmla="val 7"/>
                <a:gd name="f34" fmla="val 5"/>
                <a:gd name="f35" fmla="+- 0 0 -90"/>
                <a:gd name="f36" fmla="*/ f3 1 35"/>
                <a:gd name="f37" fmla="*/ f4 1 30"/>
                <a:gd name="f38" fmla="val f5"/>
                <a:gd name="f39" fmla="val f6"/>
                <a:gd name="f40" fmla="val f7"/>
                <a:gd name="f41" fmla="*/ f35 f0 1"/>
                <a:gd name="f42" fmla="+- f40 0 f38"/>
                <a:gd name="f43" fmla="+- f39 0 f38"/>
                <a:gd name="f44" fmla="*/ f41 1 f2"/>
                <a:gd name="f45" fmla="*/ f43 1 35"/>
                <a:gd name="f46" fmla="*/ f42 1 30"/>
                <a:gd name="f47" fmla="*/ 18 f43 1"/>
                <a:gd name="f48" fmla="*/ 20 f42 1"/>
                <a:gd name="f49" fmla="*/ 35 f43 1"/>
                <a:gd name="f50" fmla="*/ 22 f42 1"/>
                <a:gd name="f51" fmla="*/ 23 f42 1"/>
                <a:gd name="f52" fmla="*/ 16 f43 1"/>
                <a:gd name="f53" fmla="*/ 11 f43 1"/>
                <a:gd name="f54" fmla="*/ 30 f42 1"/>
                <a:gd name="f55" fmla="*/ 10 f43 1"/>
                <a:gd name="f56" fmla="*/ 29 f42 1"/>
                <a:gd name="f57" fmla="*/ 14 f43 1"/>
                <a:gd name="f58" fmla="*/ 21 f42 1"/>
                <a:gd name="f59" fmla="*/ 3 f43 1"/>
                <a:gd name="f60" fmla="*/ 14 f42 1"/>
                <a:gd name="f61" fmla="*/ 0 f43 1"/>
                <a:gd name="f62" fmla="*/ 6 f42 1"/>
                <a:gd name="f63" fmla="*/ 6 f43 1"/>
                <a:gd name="f64" fmla="*/ 0 f42 1"/>
                <a:gd name="f65" fmla="*/ 13 f43 1"/>
                <a:gd name="f66" fmla="*/ 3 f42 1"/>
                <a:gd name="f67" fmla="*/ 19 f42 1"/>
                <a:gd name="f68" fmla="*/ 15 f43 1"/>
                <a:gd name="f69" fmla="*/ 18 f42 1"/>
                <a:gd name="f70" fmla="*/ 7 f43 1"/>
                <a:gd name="f71" fmla="*/ 2 f42 1"/>
                <a:gd name="f72" fmla="*/ 5 f42 1"/>
                <a:gd name="f73" fmla="*/ 4 f43 1"/>
                <a:gd name="f74" fmla="*/ 12 f42 1"/>
                <a:gd name="f75" fmla="+- f44 0 f1"/>
                <a:gd name="f76" fmla="*/ f47 1 35"/>
                <a:gd name="f77" fmla="*/ f48 1 30"/>
                <a:gd name="f78" fmla="*/ f49 1 35"/>
                <a:gd name="f79" fmla="*/ f50 1 30"/>
                <a:gd name="f80" fmla="*/ f51 1 30"/>
                <a:gd name="f81" fmla="*/ f52 1 35"/>
                <a:gd name="f82" fmla="*/ f53 1 35"/>
                <a:gd name="f83" fmla="*/ f54 1 30"/>
                <a:gd name="f84" fmla="*/ f55 1 35"/>
                <a:gd name="f85" fmla="*/ f56 1 30"/>
                <a:gd name="f86" fmla="*/ f57 1 35"/>
                <a:gd name="f87" fmla="*/ f58 1 30"/>
                <a:gd name="f88" fmla="*/ f59 1 35"/>
                <a:gd name="f89" fmla="*/ f60 1 30"/>
                <a:gd name="f90" fmla="*/ f61 1 35"/>
                <a:gd name="f91" fmla="*/ f62 1 30"/>
                <a:gd name="f92" fmla="*/ f63 1 35"/>
                <a:gd name="f93" fmla="*/ f64 1 30"/>
                <a:gd name="f94" fmla="*/ f65 1 35"/>
                <a:gd name="f95" fmla="*/ f66 1 30"/>
                <a:gd name="f96" fmla="*/ f67 1 30"/>
                <a:gd name="f97" fmla="*/ f68 1 35"/>
                <a:gd name="f98" fmla="*/ f69 1 30"/>
                <a:gd name="f99" fmla="*/ f70 1 35"/>
                <a:gd name="f100" fmla="*/ f71 1 30"/>
                <a:gd name="f101" fmla="*/ f72 1 30"/>
                <a:gd name="f102" fmla="*/ f73 1 35"/>
                <a:gd name="f103" fmla="*/ f74 1 30"/>
                <a:gd name="f104" fmla="*/ 0 1 f45"/>
                <a:gd name="f105" fmla="*/ f39 1 f45"/>
                <a:gd name="f106" fmla="*/ 0 1 f46"/>
                <a:gd name="f107" fmla="*/ f40 1 f46"/>
                <a:gd name="f108" fmla="*/ f76 1 f45"/>
                <a:gd name="f109" fmla="*/ f77 1 f46"/>
                <a:gd name="f110" fmla="*/ f78 1 f45"/>
                <a:gd name="f111" fmla="*/ f79 1 f46"/>
                <a:gd name="f112" fmla="*/ f80 1 f46"/>
                <a:gd name="f113" fmla="*/ f81 1 f45"/>
                <a:gd name="f114" fmla="*/ f82 1 f45"/>
                <a:gd name="f115" fmla="*/ f83 1 f46"/>
                <a:gd name="f116" fmla="*/ f84 1 f45"/>
                <a:gd name="f117" fmla="*/ f85 1 f46"/>
                <a:gd name="f118" fmla="*/ f86 1 f45"/>
                <a:gd name="f119" fmla="*/ f87 1 f46"/>
                <a:gd name="f120" fmla="*/ f88 1 f45"/>
                <a:gd name="f121" fmla="*/ f89 1 f46"/>
                <a:gd name="f122" fmla="*/ f90 1 f45"/>
                <a:gd name="f123" fmla="*/ f91 1 f46"/>
                <a:gd name="f124" fmla="*/ f92 1 f45"/>
                <a:gd name="f125" fmla="*/ f93 1 f46"/>
                <a:gd name="f126" fmla="*/ f94 1 f45"/>
                <a:gd name="f127" fmla="*/ f95 1 f46"/>
                <a:gd name="f128" fmla="*/ f96 1 f46"/>
                <a:gd name="f129" fmla="*/ f97 1 f45"/>
                <a:gd name="f130" fmla="*/ f98 1 f46"/>
                <a:gd name="f131" fmla="*/ f99 1 f45"/>
                <a:gd name="f132" fmla="*/ f100 1 f46"/>
                <a:gd name="f133" fmla="*/ f101 1 f46"/>
                <a:gd name="f134" fmla="*/ f102 1 f45"/>
                <a:gd name="f135" fmla="*/ f103 1 f46"/>
                <a:gd name="f136" fmla="*/ f104 f36 1"/>
                <a:gd name="f137" fmla="*/ f105 f36 1"/>
                <a:gd name="f138" fmla="*/ f107 f37 1"/>
                <a:gd name="f139" fmla="*/ f106 f37 1"/>
                <a:gd name="f140" fmla="*/ f108 f36 1"/>
                <a:gd name="f141" fmla="*/ f109 f37 1"/>
                <a:gd name="f142" fmla="*/ f110 f36 1"/>
                <a:gd name="f143" fmla="*/ f111 f37 1"/>
                <a:gd name="f144" fmla="*/ f112 f37 1"/>
                <a:gd name="f145" fmla="*/ f113 f36 1"/>
                <a:gd name="f146" fmla="*/ f114 f36 1"/>
                <a:gd name="f147" fmla="*/ f115 f37 1"/>
                <a:gd name="f148" fmla="*/ f116 f36 1"/>
                <a:gd name="f149" fmla="*/ f117 f37 1"/>
                <a:gd name="f150" fmla="*/ f118 f36 1"/>
                <a:gd name="f151" fmla="*/ f119 f37 1"/>
                <a:gd name="f152" fmla="*/ f120 f36 1"/>
                <a:gd name="f153" fmla="*/ f121 f37 1"/>
                <a:gd name="f154" fmla="*/ f122 f36 1"/>
                <a:gd name="f155" fmla="*/ f123 f37 1"/>
                <a:gd name="f156" fmla="*/ f124 f36 1"/>
                <a:gd name="f157" fmla="*/ f125 f37 1"/>
                <a:gd name="f158" fmla="*/ f126 f36 1"/>
                <a:gd name="f159" fmla="*/ f127 f37 1"/>
                <a:gd name="f160" fmla="*/ f128 f37 1"/>
                <a:gd name="f161" fmla="*/ f129 f36 1"/>
                <a:gd name="f162" fmla="*/ f130 f37 1"/>
                <a:gd name="f163" fmla="*/ f131 f36 1"/>
                <a:gd name="f164" fmla="*/ f132 f37 1"/>
                <a:gd name="f165" fmla="*/ f133 f37 1"/>
                <a:gd name="f166" fmla="*/ f134 f36 1"/>
                <a:gd name="f167" fmla="*/ f135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5">
                  <a:pos x="f140" y="f141"/>
                </a:cxn>
                <a:cxn ang="f75">
                  <a:pos x="f142" y="f143"/>
                </a:cxn>
                <a:cxn ang="f75">
                  <a:pos x="f142" y="f144"/>
                </a:cxn>
                <a:cxn ang="f75">
                  <a:pos x="f145" y="f143"/>
                </a:cxn>
                <a:cxn ang="f75">
                  <a:pos x="f146" y="f147"/>
                </a:cxn>
                <a:cxn ang="f75">
                  <a:pos x="f148" y="f149"/>
                </a:cxn>
                <a:cxn ang="f75">
                  <a:pos x="f150" y="f151"/>
                </a:cxn>
                <a:cxn ang="f75">
                  <a:pos x="f152" y="f153"/>
                </a:cxn>
                <a:cxn ang="f75">
                  <a:pos x="f154" y="f155"/>
                </a:cxn>
                <a:cxn ang="f75">
                  <a:pos x="f156" y="f157"/>
                </a:cxn>
                <a:cxn ang="f75">
                  <a:pos x="f158" y="f159"/>
                </a:cxn>
                <a:cxn ang="f75">
                  <a:pos x="f140" y="f141"/>
                </a:cxn>
                <a:cxn ang="f75">
                  <a:pos x="f158" y="f160"/>
                </a:cxn>
                <a:cxn ang="f75">
                  <a:pos x="f161" y="f162"/>
                </a:cxn>
                <a:cxn ang="f75">
                  <a:pos x="f158" y="f155"/>
                </a:cxn>
                <a:cxn ang="f75">
                  <a:pos x="f163" y="f164"/>
                </a:cxn>
                <a:cxn ang="f75">
                  <a:pos x="f152" y="f165"/>
                </a:cxn>
                <a:cxn ang="f75">
                  <a:pos x="f166" y="f167"/>
                </a:cxn>
                <a:cxn ang="f75">
                  <a:pos x="f158" y="f160"/>
                </a:cxn>
              </a:cxnLst>
              <a:rect l="f136" t="f139" r="f137" b="f138"/>
              <a:pathLst>
                <a:path w="35" h="30">
                  <a:moveTo>
                    <a:pt x="f8" y="f9"/>
                  </a:moveTo>
                  <a:cubicBezTo>
                    <a:pt x="f10" y="f11"/>
                    <a:pt x="f12" y="f11"/>
                    <a:pt x="f6" y="f13"/>
                  </a:cubicBezTo>
                  <a:cubicBezTo>
                    <a:pt x="f6" y="f13"/>
                    <a:pt x="f6" y="f10"/>
                    <a:pt x="f6" y="f10"/>
                  </a:cubicBezTo>
                  <a:cubicBezTo>
                    <a:pt x="f12" y="f13"/>
                    <a:pt x="f13" y="f13"/>
                    <a:pt x="f14" y="f13"/>
                  </a:cubicBezTo>
                  <a:cubicBezTo>
                    <a:pt x="f15" y="f16"/>
                    <a:pt x="f17" y="f18"/>
                    <a:pt x="f19" y="f7"/>
                  </a:cubicBezTo>
                  <a:cubicBezTo>
                    <a:pt x="f20" y="f7"/>
                    <a:pt x="f20" y="f12"/>
                    <a:pt x="f20" y="f12"/>
                  </a:cubicBezTo>
                  <a:cubicBezTo>
                    <a:pt x="f19" y="f21"/>
                    <a:pt x="f22" y="f16"/>
                    <a:pt x="f15" y="f11"/>
                  </a:cubicBezTo>
                  <a:cubicBezTo>
                    <a:pt x="f20" y="f23"/>
                    <a:pt x="f24" y="f25"/>
                    <a:pt x="f26" y="f15"/>
                  </a:cubicBezTo>
                  <a:cubicBezTo>
                    <a:pt x="f27" y="f17"/>
                    <a:pt x="f5" y="f28"/>
                    <a:pt x="f5" y="f24"/>
                  </a:cubicBezTo>
                  <a:cubicBezTo>
                    <a:pt x="f5" y="f26"/>
                    <a:pt x="f27" y="f5"/>
                    <a:pt x="f24" y="f5"/>
                  </a:cubicBezTo>
                  <a:cubicBezTo>
                    <a:pt x="f29" y="f5"/>
                    <a:pt x="f17" y="f30"/>
                    <a:pt x="f22" y="f26"/>
                  </a:cubicBezTo>
                  <a:cubicBezTo>
                    <a:pt x="f31" y="f29"/>
                    <a:pt x="f14" y="f22"/>
                    <a:pt x="f8" y="f9"/>
                  </a:cubicBezTo>
                  <a:close/>
                  <a:moveTo>
                    <a:pt x="f22" y="f23"/>
                  </a:moveTo>
                  <a:cubicBezTo>
                    <a:pt x="f15" y="f8"/>
                    <a:pt x="f31" y="f8"/>
                    <a:pt x="f31" y="f8"/>
                  </a:cubicBezTo>
                  <a:cubicBezTo>
                    <a:pt x="f31" y="f15"/>
                    <a:pt x="f15" y="f20"/>
                    <a:pt x="f22" y="f24"/>
                  </a:cubicBezTo>
                  <a:cubicBezTo>
                    <a:pt x="f17" y="f32"/>
                    <a:pt x="f28" y="f27"/>
                    <a:pt x="f33" y="f27"/>
                  </a:cubicBezTo>
                  <a:cubicBezTo>
                    <a:pt x="f24" y="f30"/>
                    <a:pt x="f26" y="f26"/>
                    <a:pt x="f26" y="f34"/>
                  </a:cubicBezTo>
                  <a:cubicBezTo>
                    <a:pt x="f26" y="f33"/>
                    <a:pt x="f26" y="f20"/>
                    <a:pt x="f32" y="f17"/>
                  </a:cubicBezTo>
                  <a:cubicBezTo>
                    <a:pt x="f33" y="f31"/>
                    <a:pt x="f20" y="f25"/>
                    <a:pt x="f22" y="f23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B63E78F-C1EA-1ABC-480C-82654517F7A8}"/>
                </a:ext>
              </a:extLst>
            </p:cNvPr>
            <p:cNvSpPr/>
            <p:nvPr/>
          </p:nvSpPr>
          <p:spPr>
            <a:xfrm>
              <a:off x="3249613" y="1347789"/>
              <a:ext cx="57150" cy="5238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"/>
                <a:gd name="f7" fmla="val 14"/>
                <a:gd name="f8" fmla="val 5"/>
                <a:gd name="f9" fmla="val 6"/>
                <a:gd name="f10" fmla="val 1"/>
                <a:gd name="f11" fmla="val 7"/>
                <a:gd name="f12" fmla="val 2"/>
                <a:gd name="f13" fmla="val 9"/>
                <a:gd name="f14" fmla="val 3"/>
                <a:gd name="f15" fmla="val 12"/>
                <a:gd name="f16" fmla="val 4"/>
                <a:gd name="f17" fmla="val 13"/>
                <a:gd name="f18" fmla="val 10"/>
                <a:gd name="f19" fmla="val 11"/>
                <a:gd name="f20" fmla="val 8"/>
                <a:gd name="f21" fmla="+- 0 0 -90"/>
                <a:gd name="f22" fmla="*/ f3 1 15"/>
                <a:gd name="f23" fmla="*/ f4 1 14"/>
                <a:gd name="f24" fmla="val f5"/>
                <a:gd name="f25" fmla="val f6"/>
                <a:gd name="f26" fmla="val f7"/>
                <a:gd name="f27" fmla="*/ f21 f0 1"/>
                <a:gd name="f28" fmla="+- f26 0 f24"/>
                <a:gd name="f29" fmla="+- f25 0 f24"/>
                <a:gd name="f30" fmla="*/ f27 1 f2"/>
                <a:gd name="f31" fmla="*/ f29 1 15"/>
                <a:gd name="f32" fmla="*/ f28 1 14"/>
                <a:gd name="f33" fmla="*/ 5 f29 1"/>
                <a:gd name="f34" fmla="*/ 0 f28 1"/>
                <a:gd name="f35" fmla="*/ 7 f29 1"/>
                <a:gd name="f36" fmla="*/ 2 f28 1"/>
                <a:gd name="f37" fmla="*/ 13 f29 1"/>
                <a:gd name="f38" fmla="*/ 6 f28 1"/>
                <a:gd name="f39" fmla="*/ 15 f29 1"/>
                <a:gd name="f40" fmla="*/ 10 f28 1"/>
                <a:gd name="f41" fmla="*/ 14 f28 1"/>
                <a:gd name="f42" fmla="*/ 9 f29 1"/>
                <a:gd name="f43" fmla="*/ 13 f28 1"/>
                <a:gd name="f44" fmla="*/ 11 f28 1"/>
                <a:gd name="f45" fmla="*/ 0 f29 1"/>
                <a:gd name="f46" fmla="+- f30 0 f1"/>
                <a:gd name="f47" fmla="*/ f33 1 15"/>
                <a:gd name="f48" fmla="*/ f34 1 14"/>
                <a:gd name="f49" fmla="*/ f35 1 15"/>
                <a:gd name="f50" fmla="*/ f36 1 14"/>
                <a:gd name="f51" fmla="*/ f37 1 15"/>
                <a:gd name="f52" fmla="*/ f38 1 14"/>
                <a:gd name="f53" fmla="*/ f39 1 15"/>
                <a:gd name="f54" fmla="*/ f40 1 14"/>
                <a:gd name="f55" fmla="*/ f41 1 14"/>
                <a:gd name="f56" fmla="*/ f42 1 15"/>
                <a:gd name="f57" fmla="*/ f43 1 14"/>
                <a:gd name="f58" fmla="*/ f44 1 14"/>
                <a:gd name="f59" fmla="*/ f45 1 15"/>
                <a:gd name="f60" fmla="*/ 0 1 f31"/>
                <a:gd name="f61" fmla="*/ f25 1 f31"/>
                <a:gd name="f62" fmla="*/ 0 1 f32"/>
                <a:gd name="f63" fmla="*/ f26 1 f32"/>
                <a:gd name="f64" fmla="*/ f47 1 f31"/>
                <a:gd name="f65" fmla="*/ f48 1 f32"/>
                <a:gd name="f66" fmla="*/ f49 1 f31"/>
                <a:gd name="f67" fmla="*/ f50 1 f32"/>
                <a:gd name="f68" fmla="*/ f51 1 f31"/>
                <a:gd name="f69" fmla="*/ f52 1 f32"/>
                <a:gd name="f70" fmla="*/ f53 1 f31"/>
                <a:gd name="f71" fmla="*/ f54 1 f32"/>
                <a:gd name="f72" fmla="*/ f55 1 f32"/>
                <a:gd name="f73" fmla="*/ f56 1 f31"/>
                <a:gd name="f74" fmla="*/ f57 1 f32"/>
                <a:gd name="f75" fmla="*/ f58 1 f32"/>
                <a:gd name="f76" fmla="*/ f59 1 f31"/>
                <a:gd name="f77" fmla="*/ f60 f22 1"/>
                <a:gd name="f78" fmla="*/ f61 f22 1"/>
                <a:gd name="f79" fmla="*/ f63 f23 1"/>
                <a:gd name="f80" fmla="*/ f62 f23 1"/>
                <a:gd name="f81" fmla="*/ f64 f22 1"/>
                <a:gd name="f82" fmla="*/ f65 f23 1"/>
                <a:gd name="f83" fmla="*/ f66 f22 1"/>
                <a:gd name="f84" fmla="*/ f67 f23 1"/>
                <a:gd name="f85" fmla="*/ f68 f22 1"/>
                <a:gd name="f86" fmla="*/ f69 f23 1"/>
                <a:gd name="f87" fmla="*/ f70 f22 1"/>
                <a:gd name="f88" fmla="*/ f71 f23 1"/>
                <a:gd name="f89" fmla="*/ f72 f23 1"/>
                <a:gd name="f90" fmla="*/ f73 f22 1"/>
                <a:gd name="f91" fmla="*/ f74 f23 1"/>
                <a:gd name="f92" fmla="*/ f75 f23 1"/>
                <a:gd name="f93" fmla="*/ f76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6">
                  <a:pos x="f81" y="f82"/>
                </a:cxn>
                <a:cxn ang="f46">
                  <a:pos x="f83" y="f84"/>
                </a:cxn>
                <a:cxn ang="f46">
                  <a:pos x="f85" y="f86"/>
                </a:cxn>
                <a:cxn ang="f46">
                  <a:pos x="f87" y="f88"/>
                </a:cxn>
                <a:cxn ang="f46">
                  <a:pos x="f85" y="f89"/>
                </a:cxn>
                <a:cxn ang="f46">
                  <a:pos x="f90" y="f91"/>
                </a:cxn>
                <a:cxn ang="f46">
                  <a:pos x="f83" y="f92"/>
                </a:cxn>
                <a:cxn ang="f46">
                  <a:pos x="f93" y="f86"/>
                </a:cxn>
                <a:cxn ang="f46">
                  <a:pos x="f81" y="f82"/>
                </a:cxn>
              </a:cxnLst>
              <a:rect l="f77" t="f80" r="f78" b="f79"/>
              <a:pathLst>
                <a:path w="15" h="14">
                  <a:moveTo>
                    <a:pt x="f8" y="f5"/>
                  </a:moveTo>
                  <a:cubicBezTo>
                    <a:pt x="f9" y="f10"/>
                    <a:pt x="f11" y="f12"/>
                    <a:pt x="f11" y="f12"/>
                  </a:cubicBezTo>
                  <a:cubicBezTo>
                    <a:pt x="f13" y="f14"/>
                    <a:pt x="f15" y="f16"/>
                    <a:pt x="f17" y="f9"/>
                  </a:cubicBezTo>
                  <a:cubicBezTo>
                    <a:pt x="f7" y="f11"/>
                    <a:pt x="f6" y="f13"/>
                    <a:pt x="f6" y="f18"/>
                  </a:cubicBezTo>
                  <a:cubicBezTo>
                    <a:pt x="f6" y="f19"/>
                    <a:pt x="f7" y="f17"/>
                    <a:pt x="f17" y="f7"/>
                  </a:cubicBezTo>
                  <a:cubicBezTo>
                    <a:pt x="f15" y="f7"/>
                    <a:pt x="f19" y="f17"/>
                    <a:pt x="f13" y="f17"/>
                  </a:cubicBezTo>
                  <a:cubicBezTo>
                    <a:pt x="f20" y="f15"/>
                    <a:pt x="f11" y="f19"/>
                    <a:pt x="f11" y="f19"/>
                  </a:cubicBezTo>
                  <a:cubicBezTo>
                    <a:pt x="f14" y="f19"/>
                    <a:pt x="f10" y="f13"/>
                    <a:pt x="f5" y="f9"/>
                  </a:cubicBezTo>
                  <a:cubicBezTo>
                    <a:pt x="f5" y="f12"/>
                    <a:pt x="f12" y="f10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9E2C999-1318-B623-6656-92E158B12BAF}"/>
                </a:ext>
              </a:extLst>
            </p:cNvPr>
            <p:cNvSpPr/>
            <p:nvPr/>
          </p:nvSpPr>
          <p:spPr>
            <a:xfrm>
              <a:off x="3321055" y="1165229"/>
              <a:ext cx="42867" cy="6508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17"/>
                <a:gd name="f8" fmla="val 14"/>
                <a:gd name="f9" fmla="val 9"/>
                <a:gd name="f10" fmla="val 2"/>
                <a:gd name="f11" fmla="val 6"/>
                <a:gd name="f12" fmla="val 4"/>
                <a:gd name="f13" fmla="val 3"/>
                <a:gd name="f14" fmla="val 10"/>
                <a:gd name="f15" fmla="val 7"/>
                <a:gd name="f16" fmla="val 12"/>
                <a:gd name="f17" fmla="val 8"/>
                <a:gd name="f18" fmla="val 16"/>
                <a:gd name="f19" fmla="val 5"/>
                <a:gd name="f20" fmla="+- 0 0 -90"/>
                <a:gd name="f21" fmla="*/ f3 1 11"/>
                <a:gd name="f22" fmla="*/ f4 1 17"/>
                <a:gd name="f23" fmla="val f5"/>
                <a:gd name="f24" fmla="val f6"/>
                <a:gd name="f25" fmla="val f7"/>
                <a:gd name="f26" fmla="*/ f20 f0 1"/>
                <a:gd name="f27" fmla="+- f25 0 f23"/>
                <a:gd name="f28" fmla="+- f24 0 f23"/>
                <a:gd name="f29" fmla="*/ f26 1 f2"/>
                <a:gd name="f30" fmla="*/ f28 1 11"/>
                <a:gd name="f31" fmla="*/ f27 1 17"/>
                <a:gd name="f32" fmla="*/ 0 f28 1"/>
                <a:gd name="f33" fmla="*/ 17 f27 1"/>
                <a:gd name="f34" fmla="*/ 9 f27 1"/>
                <a:gd name="f35" fmla="*/ 6 f28 1"/>
                <a:gd name="f36" fmla="*/ 0 f27 1"/>
                <a:gd name="f37" fmla="*/ 9 f28 1"/>
                <a:gd name="f38" fmla="*/ 12 f27 1"/>
                <a:gd name="f39" fmla="+- f29 0 f1"/>
                <a:gd name="f40" fmla="*/ f32 1 11"/>
                <a:gd name="f41" fmla="*/ f33 1 17"/>
                <a:gd name="f42" fmla="*/ f34 1 17"/>
                <a:gd name="f43" fmla="*/ f35 1 11"/>
                <a:gd name="f44" fmla="*/ f36 1 17"/>
                <a:gd name="f45" fmla="*/ f37 1 11"/>
                <a:gd name="f46" fmla="*/ f38 1 17"/>
                <a:gd name="f47" fmla="*/ 0 1 f30"/>
                <a:gd name="f48" fmla="*/ f24 1 f30"/>
                <a:gd name="f49" fmla="*/ 0 1 f31"/>
                <a:gd name="f50" fmla="*/ f25 1 f31"/>
                <a:gd name="f51" fmla="*/ f40 1 f30"/>
                <a:gd name="f52" fmla="*/ f41 1 f31"/>
                <a:gd name="f53" fmla="*/ f42 1 f31"/>
                <a:gd name="f54" fmla="*/ f43 1 f30"/>
                <a:gd name="f55" fmla="*/ f44 1 f31"/>
                <a:gd name="f56" fmla="*/ f45 1 f30"/>
                <a:gd name="f57" fmla="*/ f46 1 f31"/>
                <a:gd name="f58" fmla="*/ f47 f21 1"/>
                <a:gd name="f59" fmla="*/ f48 f21 1"/>
                <a:gd name="f60" fmla="*/ f50 f22 1"/>
                <a:gd name="f61" fmla="*/ f49 f22 1"/>
                <a:gd name="f62" fmla="*/ f51 f21 1"/>
                <a:gd name="f63" fmla="*/ f52 f22 1"/>
                <a:gd name="f64" fmla="*/ f53 f22 1"/>
                <a:gd name="f65" fmla="*/ f54 f21 1"/>
                <a:gd name="f66" fmla="*/ f55 f22 1"/>
                <a:gd name="f67" fmla="*/ f56 f21 1"/>
                <a:gd name="f68" fmla="*/ f57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62" y="f63"/>
                </a:cxn>
                <a:cxn ang="f39">
                  <a:pos x="f62" y="f64"/>
                </a:cxn>
                <a:cxn ang="f39">
                  <a:pos x="f65" y="f66"/>
                </a:cxn>
                <a:cxn ang="f39">
                  <a:pos x="f67" y="f68"/>
                </a:cxn>
                <a:cxn ang="f39">
                  <a:pos x="f62" y="f63"/>
                </a:cxn>
              </a:cxnLst>
              <a:rect l="f58" t="f61" r="f59" b="f60"/>
              <a:pathLst>
                <a:path w="11" h="17">
                  <a:moveTo>
                    <a:pt x="f5" y="f7"/>
                  </a:moveTo>
                  <a:cubicBezTo>
                    <a:pt x="f5" y="f8"/>
                    <a:pt x="f5" y="f6"/>
                    <a:pt x="f5" y="f9"/>
                  </a:cubicBezTo>
                  <a:cubicBezTo>
                    <a:pt x="f10" y="f11"/>
                    <a:pt x="f12" y="f13"/>
                    <a:pt x="f11" y="f5"/>
                  </a:cubicBezTo>
                  <a:cubicBezTo>
                    <a:pt x="f14" y="f13"/>
                    <a:pt x="f6" y="f15"/>
                    <a:pt x="f9" y="f16"/>
                  </a:cubicBezTo>
                  <a:cubicBezTo>
                    <a:pt x="f17" y="f18"/>
                    <a:pt x="f19" y="f7"/>
                    <a:pt x="f5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0D944553-FE77-B0CB-CFAE-F37C436E49F7}"/>
                </a:ext>
              </a:extLst>
            </p:cNvPr>
            <p:cNvSpPr/>
            <p:nvPr/>
          </p:nvSpPr>
          <p:spPr>
            <a:xfrm>
              <a:off x="5867403" y="1525584"/>
              <a:ext cx="41276" cy="4921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13"/>
                <a:gd name="f8" fmla="val 6"/>
                <a:gd name="f9" fmla="val 10"/>
                <a:gd name="f10" fmla="val 9"/>
                <a:gd name="f11" fmla="val 3"/>
                <a:gd name="f12" fmla="val 2"/>
                <a:gd name="f13" fmla="+- 0 0 -90"/>
                <a:gd name="f14" fmla="*/ f3 1 11"/>
                <a:gd name="f15" fmla="*/ f4 1 13"/>
                <a:gd name="f16" fmla="val f5"/>
                <a:gd name="f17" fmla="val f6"/>
                <a:gd name="f18" fmla="val f7"/>
                <a:gd name="f19" fmla="*/ f13 f0 1"/>
                <a:gd name="f20" fmla="+- f18 0 f16"/>
                <a:gd name="f21" fmla="+- f17 0 f16"/>
                <a:gd name="f22" fmla="*/ f19 1 f2"/>
                <a:gd name="f23" fmla="*/ f21 1 11"/>
                <a:gd name="f24" fmla="*/ f20 1 13"/>
                <a:gd name="f25" fmla="*/ 11 f21 1"/>
                <a:gd name="f26" fmla="*/ 6 f20 1"/>
                <a:gd name="f27" fmla="*/ 6 f21 1"/>
                <a:gd name="f28" fmla="*/ 13 f20 1"/>
                <a:gd name="f29" fmla="*/ 0 f21 1"/>
                <a:gd name="f30" fmla="*/ 0 f20 1"/>
                <a:gd name="f31" fmla="+- f22 0 f1"/>
                <a:gd name="f32" fmla="*/ f25 1 11"/>
                <a:gd name="f33" fmla="*/ f26 1 13"/>
                <a:gd name="f34" fmla="*/ f27 1 11"/>
                <a:gd name="f35" fmla="*/ f28 1 13"/>
                <a:gd name="f36" fmla="*/ f29 1 11"/>
                <a:gd name="f37" fmla="*/ f30 1 13"/>
                <a:gd name="f38" fmla="*/ 0 1 f23"/>
                <a:gd name="f39" fmla="*/ f17 1 f23"/>
                <a:gd name="f40" fmla="*/ 0 1 f24"/>
                <a:gd name="f41" fmla="*/ f18 1 f24"/>
                <a:gd name="f42" fmla="*/ f32 1 f23"/>
                <a:gd name="f43" fmla="*/ f33 1 f24"/>
                <a:gd name="f44" fmla="*/ f34 1 f23"/>
                <a:gd name="f45" fmla="*/ f35 1 f24"/>
                <a:gd name="f46" fmla="*/ f36 1 f23"/>
                <a:gd name="f47" fmla="*/ f37 1 f24"/>
                <a:gd name="f48" fmla="*/ f38 f14 1"/>
                <a:gd name="f49" fmla="*/ f39 f14 1"/>
                <a:gd name="f50" fmla="*/ f41 f15 1"/>
                <a:gd name="f51" fmla="*/ f40 f15 1"/>
                <a:gd name="f52" fmla="*/ f42 f14 1"/>
                <a:gd name="f53" fmla="*/ f43 f15 1"/>
                <a:gd name="f54" fmla="*/ f44 f14 1"/>
                <a:gd name="f55" fmla="*/ f45 f15 1"/>
                <a:gd name="f56" fmla="*/ f46 f14 1"/>
                <a:gd name="f57" fmla="*/ f47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2" y="f53"/>
                </a:cxn>
                <a:cxn ang="f31">
                  <a:pos x="f54" y="f55"/>
                </a:cxn>
                <a:cxn ang="f31">
                  <a:pos x="f56" y="f53"/>
                </a:cxn>
                <a:cxn ang="f31">
                  <a:pos x="f54" y="f57"/>
                </a:cxn>
                <a:cxn ang="f31">
                  <a:pos x="f52" y="f53"/>
                </a:cxn>
              </a:cxnLst>
              <a:rect l="f48" t="f51" r="f49" b="f50"/>
              <a:pathLst>
                <a:path w="11" h="13">
                  <a:moveTo>
                    <a:pt x="f6" y="f8"/>
                  </a:moveTo>
                  <a:cubicBezTo>
                    <a:pt x="f6" y="f9"/>
                    <a:pt x="f10" y="f7"/>
                    <a:pt x="f8" y="f7"/>
                  </a:cubicBezTo>
                  <a:cubicBezTo>
                    <a:pt x="f11" y="f7"/>
                    <a:pt x="f5" y="f9"/>
                    <a:pt x="f5" y="f8"/>
                  </a:cubicBezTo>
                  <a:cubicBezTo>
                    <a:pt x="f5" y="f11"/>
                    <a:pt x="f12" y="f5"/>
                    <a:pt x="f8" y="f5"/>
                  </a:cubicBezTo>
                  <a:cubicBezTo>
                    <a:pt x="f9" y="f5"/>
                    <a:pt x="f6" y="f11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083ED28E-5E53-9789-79D4-A808B5C7DE67}"/>
                </a:ext>
              </a:extLst>
            </p:cNvPr>
            <p:cNvSpPr/>
            <p:nvPr/>
          </p:nvSpPr>
          <p:spPr>
            <a:xfrm>
              <a:off x="5927726" y="1093786"/>
              <a:ext cx="125409" cy="8731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3"/>
                <a:gd name="f7" fmla="val 23"/>
                <a:gd name="f8" fmla="val 6"/>
                <a:gd name="f9" fmla="val 10"/>
                <a:gd name="f10" fmla="val 5"/>
                <a:gd name="f11" fmla="val 16"/>
                <a:gd name="f12" fmla="val 13"/>
                <a:gd name="f13" fmla="val 19"/>
                <a:gd name="f14" fmla="val 21"/>
                <a:gd name="f15" fmla="val 28"/>
                <a:gd name="f16" fmla="val 12"/>
                <a:gd name="f17" fmla="val 4"/>
                <a:gd name="f18" fmla="val 9"/>
                <a:gd name="f19" fmla="val 11"/>
                <a:gd name="f20" fmla="val 31"/>
                <a:gd name="f21" fmla="val 17"/>
                <a:gd name="f22" fmla="val 27"/>
                <a:gd name="f23" fmla="val 22"/>
                <a:gd name="f24" fmla="val 18"/>
                <a:gd name="f25" fmla="val 14"/>
                <a:gd name="f26" fmla="val 20"/>
                <a:gd name="f27" fmla="val 2"/>
                <a:gd name="f28" fmla="val 3"/>
                <a:gd name="f29" fmla="val 1"/>
                <a:gd name="f30" fmla="val 8"/>
                <a:gd name="f31" fmla="val 7"/>
                <a:gd name="f32" fmla="+- 0 0 -90"/>
                <a:gd name="f33" fmla="*/ f3 1 33"/>
                <a:gd name="f34" fmla="*/ f4 1 23"/>
                <a:gd name="f35" fmla="val f5"/>
                <a:gd name="f36" fmla="val f6"/>
                <a:gd name="f37" fmla="val f7"/>
                <a:gd name="f38" fmla="*/ f32 f0 1"/>
                <a:gd name="f39" fmla="+- f37 0 f35"/>
                <a:gd name="f40" fmla="+- f36 0 f35"/>
                <a:gd name="f41" fmla="*/ f38 1 f2"/>
                <a:gd name="f42" fmla="*/ f40 1 33"/>
                <a:gd name="f43" fmla="*/ f39 1 23"/>
                <a:gd name="f44" fmla="*/ 6 f40 1"/>
                <a:gd name="f45" fmla="*/ 10 f39 1"/>
                <a:gd name="f46" fmla="*/ 19 f40 1"/>
                <a:gd name="f47" fmla="*/ 21 f39 1"/>
                <a:gd name="f48" fmla="*/ 33 f40 1"/>
                <a:gd name="f49" fmla="*/ 4 f39 1"/>
                <a:gd name="f50" fmla="*/ 11 f39 1"/>
                <a:gd name="f51" fmla="*/ 21 f40 1"/>
                <a:gd name="f52" fmla="*/ 22 f39 1"/>
                <a:gd name="f53" fmla="*/ 11 f40 1"/>
                <a:gd name="f54" fmla="*/ 2 f40 1"/>
                <a:gd name="f55" fmla="*/ 5 f39 1"/>
                <a:gd name="f56" fmla="*/ 1 f39 1"/>
                <a:gd name="f57" fmla="*/ 9 f40 1"/>
                <a:gd name="f58" fmla="*/ 3 f39 1"/>
                <a:gd name="f59" fmla="*/ 9 f39 1"/>
                <a:gd name="f60" fmla="*/ 8 f40 1"/>
                <a:gd name="f61" fmla="*/ 7 f39 1"/>
                <a:gd name="f62" fmla="*/ 5 f40 1"/>
                <a:gd name="f63" fmla="*/ 2 f39 1"/>
                <a:gd name="f64" fmla="*/ 3 f40 1"/>
                <a:gd name="f65" fmla="*/ 6 f39 1"/>
                <a:gd name="f66" fmla="+- f41 0 f1"/>
                <a:gd name="f67" fmla="*/ f44 1 33"/>
                <a:gd name="f68" fmla="*/ f45 1 23"/>
                <a:gd name="f69" fmla="*/ f46 1 33"/>
                <a:gd name="f70" fmla="*/ f47 1 23"/>
                <a:gd name="f71" fmla="*/ f48 1 33"/>
                <a:gd name="f72" fmla="*/ f49 1 23"/>
                <a:gd name="f73" fmla="*/ f50 1 23"/>
                <a:gd name="f74" fmla="*/ f51 1 33"/>
                <a:gd name="f75" fmla="*/ f52 1 23"/>
                <a:gd name="f76" fmla="*/ f53 1 33"/>
                <a:gd name="f77" fmla="*/ f54 1 33"/>
                <a:gd name="f78" fmla="*/ f55 1 23"/>
                <a:gd name="f79" fmla="*/ f56 1 23"/>
                <a:gd name="f80" fmla="*/ f57 1 33"/>
                <a:gd name="f81" fmla="*/ f58 1 23"/>
                <a:gd name="f82" fmla="*/ f59 1 23"/>
                <a:gd name="f83" fmla="*/ f60 1 33"/>
                <a:gd name="f84" fmla="*/ f61 1 23"/>
                <a:gd name="f85" fmla="*/ f62 1 33"/>
                <a:gd name="f86" fmla="*/ f63 1 23"/>
                <a:gd name="f87" fmla="*/ f64 1 33"/>
                <a:gd name="f88" fmla="*/ f65 1 23"/>
                <a:gd name="f89" fmla="*/ 0 1 f42"/>
                <a:gd name="f90" fmla="*/ f36 1 f42"/>
                <a:gd name="f91" fmla="*/ 0 1 f43"/>
                <a:gd name="f92" fmla="*/ f37 1 f43"/>
                <a:gd name="f93" fmla="*/ f67 1 f42"/>
                <a:gd name="f94" fmla="*/ f68 1 f43"/>
                <a:gd name="f95" fmla="*/ f69 1 f42"/>
                <a:gd name="f96" fmla="*/ f70 1 f43"/>
                <a:gd name="f97" fmla="*/ f71 1 f42"/>
                <a:gd name="f98" fmla="*/ f72 1 f43"/>
                <a:gd name="f99" fmla="*/ f73 1 f43"/>
                <a:gd name="f100" fmla="*/ f74 1 f42"/>
                <a:gd name="f101" fmla="*/ f75 1 f43"/>
                <a:gd name="f102" fmla="*/ f76 1 f42"/>
                <a:gd name="f103" fmla="*/ f77 1 f42"/>
                <a:gd name="f104" fmla="*/ f78 1 f43"/>
                <a:gd name="f105" fmla="*/ f79 1 f43"/>
                <a:gd name="f106" fmla="*/ f80 1 f42"/>
                <a:gd name="f107" fmla="*/ f81 1 f43"/>
                <a:gd name="f108" fmla="*/ f82 1 f43"/>
                <a:gd name="f109" fmla="*/ f83 1 f42"/>
                <a:gd name="f110" fmla="*/ f84 1 f43"/>
                <a:gd name="f111" fmla="*/ f85 1 f42"/>
                <a:gd name="f112" fmla="*/ f86 1 f43"/>
                <a:gd name="f113" fmla="*/ f87 1 f42"/>
                <a:gd name="f114" fmla="*/ f88 1 f43"/>
                <a:gd name="f115" fmla="*/ f89 f33 1"/>
                <a:gd name="f116" fmla="*/ f90 f33 1"/>
                <a:gd name="f117" fmla="*/ f92 f34 1"/>
                <a:gd name="f118" fmla="*/ f91 f34 1"/>
                <a:gd name="f119" fmla="*/ f93 f33 1"/>
                <a:gd name="f120" fmla="*/ f94 f34 1"/>
                <a:gd name="f121" fmla="*/ f95 f33 1"/>
                <a:gd name="f122" fmla="*/ f96 f34 1"/>
                <a:gd name="f123" fmla="*/ f97 f33 1"/>
                <a:gd name="f124" fmla="*/ f98 f34 1"/>
                <a:gd name="f125" fmla="*/ f99 f34 1"/>
                <a:gd name="f126" fmla="*/ f100 f33 1"/>
                <a:gd name="f127" fmla="*/ f101 f34 1"/>
                <a:gd name="f128" fmla="*/ f102 f33 1"/>
                <a:gd name="f129" fmla="*/ f103 f33 1"/>
                <a:gd name="f130" fmla="*/ f104 f34 1"/>
                <a:gd name="f131" fmla="*/ f105 f34 1"/>
                <a:gd name="f132" fmla="*/ f106 f33 1"/>
                <a:gd name="f133" fmla="*/ f107 f34 1"/>
                <a:gd name="f134" fmla="*/ f108 f34 1"/>
                <a:gd name="f135" fmla="*/ f109 f33 1"/>
                <a:gd name="f136" fmla="*/ f110 f34 1"/>
                <a:gd name="f137" fmla="*/ f111 f33 1"/>
                <a:gd name="f138" fmla="*/ f112 f34 1"/>
                <a:gd name="f139" fmla="*/ f113 f33 1"/>
                <a:gd name="f140" fmla="*/ f11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6">
                  <a:pos x="f119" y="f120"/>
                </a:cxn>
                <a:cxn ang="f66">
                  <a:pos x="f121" y="f122"/>
                </a:cxn>
                <a:cxn ang="f66">
                  <a:pos x="f123" y="f124"/>
                </a:cxn>
                <a:cxn ang="f66">
                  <a:pos x="f123" y="f125"/>
                </a:cxn>
                <a:cxn ang="f66">
                  <a:pos x="f126" y="f127"/>
                </a:cxn>
                <a:cxn ang="f66">
                  <a:pos x="f128" y="f122"/>
                </a:cxn>
                <a:cxn ang="f66">
                  <a:pos x="f129" y="f130"/>
                </a:cxn>
                <a:cxn ang="f66">
                  <a:pos x="f119" y="f131"/>
                </a:cxn>
                <a:cxn ang="f66">
                  <a:pos x="f132" y="f133"/>
                </a:cxn>
                <a:cxn ang="f66">
                  <a:pos x="f119" y="f134"/>
                </a:cxn>
                <a:cxn ang="f66">
                  <a:pos x="f135" y="f136"/>
                </a:cxn>
                <a:cxn ang="f66">
                  <a:pos x="f135" y="f133"/>
                </a:cxn>
                <a:cxn ang="f66">
                  <a:pos x="f137" y="f138"/>
                </a:cxn>
                <a:cxn ang="f66">
                  <a:pos x="f139" y="f140"/>
                </a:cxn>
                <a:cxn ang="f66">
                  <a:pos x="f119" y="f120"/>
                </a:cxn>
              </a:cxnLst>
              <a:rect l="f115" t="f118" r="f116" b="f117"/>
              <a:pathLst>
                <a:path w="33" h="23">
                  <a:moveTo>
                    <a:pt x="f8" y="f9"/>
                  </a:moveTo>
                  <a:cubicBezTo>
                    <a:pt x="f10" y="f11"/>
                    <a:pt x="f12" y="f7"/>
                    <a:pt x="f13" y="f14"/>
                  </a:cubicBezTo>
                  <a:cubicBezTo>
                    <a:pt x="f15" y="f13"/>
                    <a:pt x="f6" y="f16"/>
                    <a:pt x="f6" y="f17"/>
                  </a:cubicBezTo>
                  <a:cubicBezTo>
                    <a:pt x="f6" y="f8"/>
                    <a:pt x="f6" y="f18"/>
                    <a:pt x="f6" y="f19"/>
                  </a:cubicBezTo>
                  <a:cubicBezTo>
                    <a:pt x="f20" y="f21"/>
                    <a:pt x="f22" y="f14"/>
                    <a:pt x="f14" y="f23"/>
                  </a:cubicBezTo>
                  <a:cubicBezTo>
                    <a:pt x="f24" y="f7"/>
                    <a:pt x="f25" y="f23"/>
                    <a:pt x="f19" y="f14"/>
                  </a:cubicBezTo>
                  <a:cubicBezTo>
                    <a:pt x="f8" y="f26"/>
                    <a:pt x="f5" y="f9"/>
                    <a:pt x="f27" y="f10"/>
                  </a:cubicBezTo>
                  <a:cubicBezTo>
                    <a:pt x="f27" y="f28"/>
                    <a:pt x="f17" y="f27"/>
                    <a:pt x="f8" y="f29"/>
                  </a:cubicBezTo>
                  <a:cubicBezTo>
                    <a:pt x="f8" y="f5"/>
                    <a:pt x="f18" y="f27"/>
                    <a:pt x="f18" y="f28"/>
                  </a:cubicBezTo>
                  <a:cubicBezTo>
                    <a:pt x="f30" y="f10"/>
                    <a:pt x="f31" y="f31"/>
                    <a:pt x="f8" y="f18"/>
                  </a:cubicBezTo>
                  <a:cubicBezTo>
                    <a:pt x="f31" y="f30"/>
                    <a:pt x="f31" y="f30"/>
                    <a:pt x="f30" y="f31"/>
                  </a:cubicBezTo>
                  <a:cubicBezTo>
                    <a:pt x="f30" y="f10"/>
                    <a:pt x="f30" y="f17"/>
                    <a:pt x="f30" y="f28"/>
                  </a:cubicBezTo>
                  <a:cubicBezTo>
                    <a:pt x="f30" y="f28"/>
                    <a:pt x="f8" y="f27"/>
                    <a:pt x="f10" y="f27"/>
                  </a:cubicBezTo>
                  <a:cubicBezTo>
                    <a:pt x="f17" y="f28"/>
                    <a:pt x="f28" y="f10"/>
                    <a:pt x="f28" y="f8"/>
                  </a:cubicBezTo>
                  <a:cubicBezTo>
                    <a:pt x="f28" y="f31"/>
                    <a:pt x="f10" y="f18"/>
                    <a:pt x="f8" y="f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83272DD3-71F5-1296-3D78-3670529D8D39}"/>
                </a:ext>
              </a:extLst>
            </p:cNvPr>
            <p:cNvSpPr/>
            <p:nvPr/>
          </p:nvSpPr>
          <p:spPr>
            <a:xfrm>
              <a:off x="4819646" y="731840"/>
              <a:ext cx="71442" cy="8413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"/>
                <a:gd name="f7" fmla="val 22"/>
                <a:gd name="f8" fmla="val 20"/>
                <a:gd name="f9" fmla="val 3"/>
                <a:gd name="f10" fmla="val 6"/>
                <a:gd name="f11" fmla="val 8"/>
                <a:gd name="f12" fmla="val 18"/>
                <a:gd name="f13" fmla="val 14"/>
                <a:gd name="f14" fmla="val 7"/>
                <a:gd name="f15" fmla="val 11"/>
                <a:gd name="f16" fmla="val 1"/>
                <a:gd name="f17" fmla="val 2"/>
                <a:gd name="f18" fmla="val 10"/>
                <a:gd name="f19" fmla="val 16"/>
                <a:gd name="f20" fmla="val 15"/>
                <a:gd name="f21" fmla="val 9"/>
                <a:gd name="f22" fmla="val 17"/>
                <a:gd name="f23" fmla="val 13"/>
                <a:gd name="f24" fmla="val 5"/>
                <a:gd name="f25" fmla="val 4"/>
                <a:gd name="f26" fmla="+- 0 0 -90"/>
                <a:gd name="f27" fmla="*/ f3 1 19"/>
                <a:gd name="f28" fmla="*/ f4 1 22"/>
                <a:gd name="f29" fmla="val f5"/>
                <a:gd name="f30" fmla="val f6"/>
                <a:gd name="f31" fmla="val f7"/>
                <a:gd name="f32" fmla="*/ f26 f0 1"/>
                <a:gd name="f33" fmla="+- f31 0 f29"/>
                <a:gd name="f34" fmla="+- f30 0 f29"/>
                <a:gd name="f35" fmla="*/ f32 1 f2"/>
                <a:gd name="f36" fmla="*/ f34 1 19"/>
                <a:gd name="f37" fmla="*/ f33 1 22"/>
                <a:gd name="f38" fmla="*/ 0 f34 1"/>
                <a:gd name="f39" fmla="*/ 20 f33 1"/>
                <a:gd name="f40" fmla="*/ 8 f34 1"/>
                <a:gd name="f41" fmla="*/ 18 f33 1"/>
                <a:gd name="f42" fmla="*/ 7 f34 1"/>
                <a:gd name="f43" fmla="*/ 7 f33 1"/>
                <a:gd name="f44" fmla="*/ 14 f34 1"/>
                <a:gd name="f45" fmla="*/ 1 f33 1"/>
                <a:gd name="f46" fmla="*/ 18 f34 1"/>
                <a:gd name="f47" fmla="*/ 10 f33 1"/>
                <a:gd name="f48" fmla="*/ 9 f34 1"/>
                <a:gd name="f49" fmla="*/ 16 f33 1"/>
                <a:gd name="f50" fmla="*/ 11 f34 1"/>
                <a:gd name="f51" fmla="*/ 17 f33 1"/>
                <a:gd name="f52" fmla="*/ 16 f34 1"/>
                <a:gd name="f53" fmla="*/ 8 f33 1"/>
                <a:gd name="f54" fmla="*/ 3 f33 1"/>
                <a:gd name="f55" fmla="*/ 10 f34 1"/>
                <a:gd name="f56" fmla="*/ 6 f33 1"/>
                <a:gd name="f57" fmla="+- f35 0 f1"/>
                <a:gd name="f58" fmla="*/ f38 1 19"/>
                <a:gd name="f59" fmla="*/ f39 1 22"/>
                <a:gd name="f60" fmla="*/ f40 1 19"/>
                <a:gd name="f61" fmla="*/ f41 1 22"/>
                <a:gd name="f62" fmla="*/ f42 1 19"/>
                <a:gd name="f63" fmla="*/ f43 1 22"/>
                <a:gd name="f64" fmla="*/ f44 1 19"/>
                <a:gd name="f65" fmla="*/ f45 1 22"/>
                <a:gd name="f66" fmla="*/ f46 1 19"/>
                <a:gd name="f67" fmla="*/ f47 1 22"/>
                <a:gd name="f68" fmla="*/ f48 1 19"/>
                <a:gd name="f69" fmla="*/ f49 1 22"/>
                <a:gd name="f70" fmla="*/ f50 1 19"/>
                <a:gd name="f71" fmla="*/ f51 1 22"/>
                <a:gd name="f72" fmla="*/ f52 1 19"/>
                <a:gd name="f73" fmla="*/ f53 1 22"/>
                <a:gd name="f74" fmla="*/ f54 1 22"/>
                <a:gd name="f75" fmla="*/ f55 1 19"/>
                <a:gd name="f76" fmla="*/ f56 1 22"/>
                <a:gd name="f77" fmla="*/ 0 1 f36"/>
                <a:gd name="f78" fmla="*/ f30 1 f36"/>
                <a:gd name="f79" fmla="*/ 0 1 f37"/>
                <a:gd name="f80" fmla="*/ f31 1 f37"/>
                <a:gd name="f81" fmla="*/ f58 1 f36"/>
                <a:gd name="f82" fmla="*/ f59 1 f37"/>
                <a:gd name="f83" fmla="*/ f60 1 f36"/>
                <a:gd name="f84" fmla="*/ f61 1 f37"/>
                <a:gd name="f85" fmla="*/ f62 1 f36"/>
                <a:gd name="f86" fmla="*/ f63 1 f37"/>
                <a:gd name="f87" fmla="*/ f64 1 f36"/>
                <a:gd name="f88" fmla="*/ f65 1 f37"/>
                <a:gd name="f89" fmla="*/ f66 1 f36"/>
                <a:gd name="f90" fmla="*/ f67 1 f37"/>
                <a:gd name="f91" fmla="*/ f68 1 f36"/>
                <a:gd name="f92" fmla="*/ f69 1 f37"/>
                <a:gd name="f93" fmla="*/ f70 1 f36"/>
                <a:gd name="f94" fmla="*/ f71 1 f37"/>
                <a:gd name="f95" fmla="*/ f72 1 f36"/>
                <a:gd name="f96" fmla="*/ f73 1 f37"/>
                <a:gd name="f97" fmla="*/ f74 1 f37"/>
                <a:gd name="f98" fmla="*/ f75 1 f36"/>
                <a:gd name="f99" fmla="*/ f76 1 f37"/>
                <a:gd name="f100" fmla="*/ f77 f27 1"/>
                <a:gd name="f101" fmla="*/ f78 f27 1"/>
                <a:gd name="f102" fmla="*/ f80 f28 1"/>
                <a:gd name="f103" fmla="*/ f79 f28 1"/>
                <a:gd name="f104" fmla="*/ f81 f27 1"/>
                <a:gd name="f105" fmla="*/ f82 f28 1"/>
                <a:gd name="f106" fmla="*/ f83 f27 1"/>
                <a:gd name="f107" fmla="*/ f84 f28 1"/>
                <a:gd name="f108" fmla="*/ f85 f27 1"/>
                <a:gd name="f109" fmla="*/ f86 f28 1"/>
                <a:gd name="f110" fmla="*/ f87 f27 1"/>
                <a:gd name="f111" fmla="*/ f88 f28 1"/>
                <a:gd name="f112" fmla="*/ f89 f27 1"/>
                <a:gd name="f113" fmla="*/ f90 f28 1"/>
                <a:gd name="f114" fmla="*/ f91 f27 1"/>
                <a:gd name="f115" fmla="*/ f92 f28 1"/>
                <a:gd name="f116" fmla="*/ f93 f27 1"/>
                <a:gd name="f117" fmla="*/ f94 f28 1"/>
                <a:gd name="f118" fmla="*/ f95 f27 1"/>
                <a:gd name="f119" fmla="*/ f96 f28 1"/>
                <a:gd name="f120" fmla="*/ f97 f28 1"/>
                <a:gd name="f121" fmla="*/ f98 f27 1"/>
                <a:gd name="f122" fmla="*/ f99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57">
                  <a:pos x="f104" y="f105"/>
                </a:cxn>
                <a:cxn ang="f57">
                  <a:pos x="f106" y="f107"/>
                </a:cxn>
                <a:cxn ang="f57">
                  <a:pos x="f108" y="f109"/>
                </a:cxn>
                <a:cxn ang="f57">
                  <a:pos x="f110" y="f111"/>
                </a:cxn>
                <a:cxn ang="f57">
                  <a:pos x="f112" y="f113"/>
                </a:cxn>
                <a:cxn ang="f57">
                  <a:pos x="f104" y="f105"/>
                </a:cxn>
                <a:cxn ang="f57">
                  <a:pos x="f114" y="f115"/>
                </a:cxn>
                <a:cxn ang="f57">
                  <a:pos x="f116" y="f117"/>
                </a:cxn>
                <a:cxn ang="f57">
                  <a:pos x="f118" y="f119"/>
                </a:cxn>
                <a:cxn ang="f57">
                  <a:pos x="f110" y="f120"/>
                </a:cxn>
                <a:cxn ang="f57">
                  <a:pos x="f121" y="f122"/>
                </a:cxn>
                <a:cxn ang="f57">
                  <a:pos x="f114" y="f115"/>
                </a:cxn>
              </a:cxnLst>
              <a:rect l="f100" t="f103" r="f101" b="f102"/>
              <a:pathLst>
                <a:path w="19" h="22">
                  <a:moveTo>
                    <a:pt x="f5" y="f8"/>
                  </a:moveTo>
                  <a:cubicBezTo>
                    <a:pt x="f9" y="f6"/>
                    <a:pt x="f10" y="f6"/>
                    <a:pt x="f11" y="f12"/>
                  </a:cubicBezTo>
                  <a:cubicBezTo>
                    <a:pt x="f11" y="f13"/>
                    <a:pt x="f14" y="f15"/>
                    <a:pt x="f14" y="f14"/>
                  </a:cubicBezTo>
                  <a:cubicBezTo>
                    <a:pt x="f11" y="f9"/>
                    <a:pt x="f15" y="f5"/>
                    <a:pt x="f13" y="f16"/>
                  </a:cubicBezTo>
                  <a:cubicBezTo>
                    <a:pt x="f12" y="f17"/>
                    <a:pt x="f6" y="f10"/>
                    <a:pt x="f12" y="f18"/>
                  </a:cubicBezTo>
                  <a:cubicBezTo>
                    <a:pt x="f19" y="f20"/>
                    <a:pt x="f21" y="f7"/>
                    <a:pt x="f5" y="f8"/>
                  </a:cubicBezTo>
                  <a:close/>
                  <a:moveTo>
                    <a:pt x="f21" y="f19"/>
                  </a:moveTo>
                  <a:cubicBezTo>
                    <a:pt x="f18" y="f19"/>
                    <a:pt x="f15" y="f22"/>
                    <a:pt x="f15" y="f22"/>
                  </a:cubicBezTo>
                  <a:cubicBezTo>
                    <a:pt x="f23" y="f13"/>
                    <a:pt x="f20" y="f15"/>
                    <a:pt x="f19" y="f11"/>
                  </a:cubicBezTo>
                  <a:cubicBezTo>
                    <a:pt x="f19" y="f14"/>
                    <a:pt x="f20" y="f24"/>
                    <a:pt x="f13" y="f9"/>
                  </a:cubicBezTo>
                  <a:cubicBezTo>
                    <a:pt x="f23" y="f25"/>
                    <a:pt x="f18" y="f24"/>
                    <a:pt x="f18" y="f10"/>
                  </a:cubicBezTo>
                  <a:cubicBezTo>
                    <a:pt x="f21" y="f21"/>
                    <a:pt x="f21" y="f23"/>
                    <a:pt x="f21" y="f19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B459A679-0D8D-87E2-187D-B6CB27B64F09}"/>
                </a:ext>
              </a:extLst>
            </p:cNvPr>
            <p:cNvSpPr/>
            <p:nvPr/>
          </p:nvSpPr>
          <p:spPr>
            <a:xfrm>
              <a:off x="3265486" y="857250"/>
              <a:ext cx="74615" cy="952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0"/>
                <a:gd name="f7" fmla="val 25"/>
                <a:gd name="f8" fmla="val 13"/>
                <a:gd name="f9" fmla="val 18"/>
                <a:gd name="f10" fmla="val 14"/>
                <a:gd name="f11" fmla="val 15"/>
                <a:gd name="f12" fmla="val 22"/>
                <a:gd name="f13" fmla="val 17"/>
                <a:gd name="f14" fmla="val 24"/>
                <a:gd name="f15" fmla="val 16"/>
                <a:gd name="f16" fmla="val 23"/>
                <a:gd name="f17" fmla="val 11"/>
                <a:gd name="f18" fmla="val 7"/>
                <a:gd name="f19" fmla="val 4"/>
                <a:gd name="f20" fmla="val 19"/>
                <a:gd name="f21" fmla="val 3"/>
                <a:gd name="f22" fmla="val 10"/>
                <a:gd name="f23" fmla="val 9"/>
                <a:gd name="f24" fmla="val 8"/>
                <a:gd name="f25" fmla="val 2"/>
                <a:gd name="f26" fmla="val 1"/>
                <a:gd name="f27" fmla="val 12"/>
                <a:gd name="f28" fmla="val 5"/>
                <a:gd name="f29" fmla="+- 0 0 -90"/>
                <a:gd name="f30" fmla="*/ f3 1 20"/>
                <a:gd name="f31" fmla="*/ f4 1 25"/>
                <a:gd name="f32" fmla="val f5"/>
                <a:gd name="f33" fmla="val f6"/>
                <a:gd name="f34" fmla="val f7"/>
                <a:gd name="f35" fmla="*/ f29 f0 1"/>
                <a:gd name="f36" fmla="+- f34 0 f32"/>
                <a:gd name="f37" fmla="+- f33 0 f32"/>
                <a:gd name="f38" fmla="*/ f35 1 f2"/>
                <a:gd name="f39" fmla="*/ f37 1 20"/>
                <a:gd name="f40" fmla="*/ f36 1 25"/>
                <a:gd name="f41" fmla="*/ 13 f37 1"/>
                <a:gd name="f42" fmla="*/ 18 f36 1"/>
                <a:gd name="f43" fmla="*/ 17 f37 1"/>
                <a:gd name="f44" fmla="*/ 24 f36 1"/>
                <a:gd name="f45" fmla="*/ 16 f37 1"/>
                <a:gd name="f46" fmla="*/ 25 f36 1"/>
                <a:gd name="f47" fmla="*/ 11 f37 1"/>
                <a:gd name="f48" fmla="*/ 0 f37 1"/>
                <a:gd name="f49" fmla="*/ 19 f36 1"/>
                <a:gd name="f50" fmla="*/ 10 f37 1"/>
                <a:gd name="f51" fmla="*/ 17 f36 1"/>
                <a:gd name="f52" fmla="*/ 9 f37 1"/>
                <a:gd name="f53" fmla="*/ 7 f36 1"/>
                <a:gd name="f54" fmla="*/ 1 f36 1"/>
                <a:gd name="f55" fmla="*/ 18 f37 1"/>
                <a:gd name="f56" fmla="*/ 2 f36 1"/>
                <a:gd name="f57" fmla="*/ 19 f37 1"/>
                <a:gd name="f58" fmla="*/ 9 f36 1"/>
                <a:gd name="f59" fmla="*/ 15 f36 1"/>
                <a:gd name="f60" fmla="*/ 8 f36 1"/>
                <a:gd name="f61" fmla="*/ 5 f36 1"/>
                <a:gd name="f62" fmla="+- f38 0 f1"/>
                <a:gd name="f63" fmla="*/ f41 1 20"/>
                <a:gd name="f64" fmla="*/ f42 1 25"/>
                <a:gd name="f65" fmla="*/ f43 1 20"/>
                <a:gd name="f66" fmla="*/ f44 1 25"/>
                <a:gd name="f67" fmla="*/ f45 1 20"/>
                <a:gd name="f68" fmla="*/ f46 1 25"/>
                <a:gd name="f69" fmla="*/ f47 1 20"/>
                <a:gd name="f70" fmla="*/ f48 1 20"/>
                <a:gd name="f71" fmla="*/ f49 1 25"/>
                <a:gd name="f72" fmla="*/ f50 1 20"/>
                <a:gd name="f73" fmla="*/ f51 1 25"/>
                <a:gd name="f74" fmla="*/ f52 1 20"/>
                <a:gd name="f75" fmla="*/ f53 1 25"/>
                <a:gd name="f76" fmla="*/ f54 1 25"/>
                <a:gd name="f77" fmla="*/ f55 1 20"/>
                <a:gd name="f78" fmla="*/ f56 1 25"/>
                <a:gd name="f79" fmla="*/ f57 1 20"/>
                <a:gd name="f80" fmla="*/ f58 1 25"/>
                <a:gd name="f81" fmla="*/ f59 1 25"/>
                <a:gd name="f82" fmla="*/ f60 1 25"/>
                <a:gd name="f83" fmla="*/ f61 1 25"/>
                <a:gd name="f84" fmla="*/ 0 1 f39"/>
                <a:gd name="f85" fmla="*/ f33 1 f39"/>
                <a:gd name="f86" fmla="*/ 0 1 f40"/>
                <a:gd name="f87" fmla="*/ f34 1 f40"/>
                <a:gd name="f88" fmla="*/ f63 1 f39"/>
                <a:gd name="f89" fmla="*/ f64 1 f40"/>
                <a:gd name="f90" fmla="*/ f65 1 f39"/>
                <a:gd name="f91" fmla="*/ f66 1 f40"/>
                <a:gd name="f92" fmla="*/ f67 1 f39"/>
                <a:gd name="f93" fmla="*/ f68 1 f40"/>
                <a:gd name="f94" fmla="*/ f69 1 f39"/>
                <a:gd name="f95" fmla="*/ f70 1 f39"/>
                <a:gd name="f96" fmla="*/ f71 1 f40"/>
                <a:gd name="f97" fmla="*/ f72 1 f39"/>
                <a:gd name="f98" fmla="*/ f73 1 f40"/>
                <a:gd name="f99" fmla="*/ f74 1 f39"/>
                <a:gd name="f100" fmla="*/ f75 1 f40"/>
                <a:gd name="f101" fmla="*/ f76 1 f40"/>
                <a:gd name="f102" fmla="*/ f77 1 f39"/>
                <a:gd name="f103" fmla="*/ f78 1 f40"/>
                <a:gd name="f104" fmla="*/ f79 1 f39"/>
                <a:gd name="f105" fmla="*/ f80 1 f40"/>
                <a:gd name="f106" fmla="*/ f81 1 f40"/>
                <a:gd name="f107" fmla="*/ f82 1 f40"/>
                <a:gd name="f108" fmla="*/ f83 1 f40"/>
                <a:gd name="f109" fmla="*/ f84 f30 1"/>
                <a:gd name="f110" fmla="*/ f85 f30 1"/>
                <a:gd name="f111" fmla="*/ f87 f31 1"/>
                <a:gd name="f112" fmla="*/ f86 f31 1"/>
                <a:gd name="f113" fmla="*/ f88 f30 1"/>
                <a:gd name="f114" fmla="*/ f89 f31 1"/>
                <a:gd name="f115" fmla="*/ f90 f30 1"/>
                <a:gd name="f116" fmla="*/ f91 f31 1"/>
                <a:gd name="f117" fmla="*/ f92 f30 1"/>
                <a:gd name="f118" fmla="*/ f93 f31 1"/>
                <a:gd name="f119" fmla="*/ f94 f30 1"/>
                <a:gd name="f120" fmla="*/ f95 f30 1"/>
                <a:gd name="f121" fmla="*/ f96 f31 1"/>
                <a:gd name="f122" fmla="*/ f97 f30 1"/>
                <a:gd name="f123" fmla="*/ f98 f31 1"/>
                <a:gd name="f124" fmla="*/ f99 f30 1"/>
                <a:gd name="f125" fmla="*/ f100 f31 1"/>
                <a:gd name="f126" fmla="*/ f101 f31 1"/>
                <a:gd name="f127" fmla="*/ f102 f30 1"/>
                <a:gd name="f128" fmla="*/ f103 f31 1"/>
                <a:gd name="f129" fmla="*/ f104 f30 1"/>
                <a:gd name="f130" fmla="*/ f105 f31 1"/>
                <a:gd name="f131" fmla="*/ f106 f31 1"/>
                <a:gd name="f132" fmla="*/ f107 f31 1"/>
                <a:gd name="f133" fmla="*/ f108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2">
                  <a:pos x="f113" y="f114"/>
                </a:cxn>
                <a:cxn ang="f62">
                  <a:pos x="f115" y="f116"/>
                </a:cxn>
                <a:cxn ang="f62">
                  <a:pos x="f117" y="f118"/>
                </a:cxn>
                <a:cxn ang="f62">
                  <a:pos x="f119" y="f114"/>
                </a:cxn>
                <a:cxn ang="f62">
                  <a:pos x="f120" y="f121"/>
                </a:cxn>
                <a:cxn ang="f62">
                  <a:pos x="f120" y="f114"/>
                </a:cxn>
                <a:cxn ang="f62">
                  <a:pos x="f122" y="f123"/>
                </a:cxn>
                <a:cxn ang="f62">
                  <a:pos x="f124" y="f125"/>
                </a:cxn>
                <a:cxn ang="f62">
                  <a:pos x="f113" y="f126"/>
                </a:cxn>
                <a:cxn ang="f62">
                  <a:pos x="f127" y="f128"/>
                </a:cxn>
                <a:cxn ang="f62">
                  <a:pos x="f129" y="f130"/>
                </a:cxn>
                <a:cxn ang="f62">
                  <a:pos x="f113" y="f114"/>
                </a:cxn>
                <a:cxn ang="f62">
                  <a:pos x="f119" y="f131"/>
                </a:cxn>
                <a:cxn ang="f62">
                  <a:pos x="f113" y="f131"/>
                </a:cxn>
                <a:cxn ang="f62">
                  <a:pos x="f127" y="f132"/>
                </a:cxn>
                <a:cxn ang="f62">
                  <a:pos x="f117" y="f128"/>
                </a:cxn>
                <a:cxn ang="f62">
                  <a:pos x="f122" y="f133"/>
                </a:cxn>
                <a:cxn ang="f62">
                  <a:pos x="f119" y="f131"/>
                </a:cxn>
              </a:cxnLst>
              <a:rect l="f109" t="f112" r="f110" b="f111"/>
              <a:pathLst>
                <a:path w="20" h="25">
                  <a:moveTo>
                    <a:pt x="f8" y="f9"/>
                  </a:moveTo>
                  <a:cubicBezTo>
                    <a:pt x="f10" y="f6"/>
                    <a:pt x="f11" y="f12"/>
                    <a:pt x="f13" y="f14"/>
                  </a:cubicBezTo>
                  <a:cubicBezTo>
                    <a:pt x="f15" y="f14"/>
                    <a:pt x="f15" y="f7"/>
                    <a:pt x="f15" y="f7"/>
                  </a:cubicBezTo>
                  <a:cubicBezTo>
                    <a:pt x="f10" y="f16"/>
                    <a:pt x="f8" y="f6"/>
                    <a:pt x="f17" y="f9"/>
                  </a:cubicBezTo>
                  <a:cubicBezTo>
                    <a:pt x="f18" y="f9"/>
                    <a:pt x="f19" y="f20"/>
                    <a:pt x="f5" y="f20"/>
                  </a:cubicBezTo>
                  <a:cubicBezTo>
                    <a:pt x="f5" y="f20"/>
                    <a:pt x="f5" y="f20"/>
                    <a:pt x="f5" y="f9"/>
                  </a:cubicBezTo>
                  <a:cubicBezTo>
                    <a:pt x="f21" y="f9"/>
                    <a:pt x="f18" y="f13"/>
                    <a:pt x="f22" y="f13"/>
                  </a:cubicBezTo>
                  <a:cubicBezTo>
                    <a:pt x="f23" y="f8"/>
                    <a:pt x="f24" y="f22"/>
                    <a:pt x="f23" y="f18"/>
                  </a:cubicBezTo>
                  <a:cubicBezTo>
                    <a:pt x="f23" y="f19"/>
                    <a:pt x="f17" y="f25"/>
                    <a:pt x="f8" y="f26"/>
                  </a:cubicBezTo>
                  <a:cubicBezTo>
                    <a:pt x="f10" y="f5"/>
                    <a:pt x="f9" y="f26"/>
                    <a:pt x="f9" y="f25"/>
                  </a:cubicBezTo>
                  <a:cubicBezTo>
                    <a:pt x="f20" y="f19"/>
                    <a:pt x="f6" y="f18"/>
                    <a:pt x="f20" y="f23"/>
                  </a:cubicBezTo>
                  <a:cubicBezTo>
                    <a:pt x="f9" y="f27"/>
                    <a:pt x="f11" y="f10"/>
                    <a:pt x="f8" y="f9"/>
                  </a:cubicBezTo>
                  <a:close/>
                  <a:moveTo>
                    <a:pt x="f17" y="f11"/>
                  </a:moveTo>
                  <a:cubicBezTo>
                    <a:pt x="f27" y="f11"/>
                    <a:pt x="f27" y="f11"/>
                    <a:pt x="f8" y="f11"/>
                  </a:cubicBezTo>
                  <a:cubicBezTo>
                    <a:pt x="f11" y="f8"/>
                    <a:pt x="f13" y="f22"/>
                    <a:pt x="f9" y="f24"/>
                  </a:cubicBezTo>
                  <a:cubicBezTo>
                    <a:pt x="f20" y="f28"/>
                    <a:pt x="f20" y="f21"/>
                    <a:pt x="f15" y="f25"/>
                  </a:cubicBezTo>
                  <a:cubicBezTo>
                    <a:pt x="f8" y="f26"/>
                    <a:pt x="f17" y="f25"/>
                    <a:pt x="f22" y="f28"/>
                  </a:cubicBezTo>
                  <a:cubicBezTo>
                    <a:pt x="f22" y="f23"/>
                    <a:pt x="f17" y="f27"/>
                    <a:pt x="f17" y="f11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A6DB376-5D9A-B044-388B-3E5DE5503DBA}"/>
                </a:ext>
              </a:extLst>
            </p:cNvPr>
            <p:cNvSpPr/>
            <p:nvPr/>
          </p:nvSpPr>
          <p:spPr>
            <a:xfrm>
              <a:off x="6146797" y="531815"/>
              <a:ext cx="169858" cy="761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5"/>
                <a:gd name="f7" fmla="val 20"/>
                <a:gd name="f8" fmla="val 5"/>
                <a:gd name="f9" fmla="val 27"/>
                <a:gd name="f10" fmla="val 3"/>
                <a:gd name="f11" fmla="val 12"/>
                <a:gd name="f12" fmla="val 8"/>
                <a:gd name="f13" fmla="val 29"/>
                <a:gd name="f14" fmla="+- 0 0 -90"/>
                <a:gd name="f15" fmla="*/ f3 1 45"/>
                <a:gd name="f16" fmla="*/ f4 1 2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45"/>
                <a:gd name="f25" fmla="*/ f21 1 20"/>
                <a:gd name="f26" fmla="*/ 45 f22 1"/>
                <a:gd name="f27" fmla="*/ 5 f21 1"/>
                <a:gd name="f28" fmla="*/ 0 f22 1"/>
                <a:gd name="f29" fmla="*/ 20 f21 1"/>
                <a:gd name="f30" fmla="+- f23 0 f1"/>
                <a:gd name="f31" fmla="*/ f26 1 45"/>
                <a:gd name="f32" fmla="*/ f27 1 20"/>
                <a:gd name="f33" fmla="*/ f28 1 45"/>
                <a:gd name="f34" fmla="*/ f29 1 20"/>
                <a:gd name="f35" fmla="*/ 0 1 f24"/>
                <a:gd name="f36" fmla="*/ f18 1 f24"/>
                <a:gd name="f37" fmla="*/ 0 1 f25"/>
                <a:gd name="f38" fmla="*/ f19 1 f25"/>
                <a:gd name="f39" fmla="*/ f31 1 f24"/>
                <a:gd name="f40" fmla="*/ f32 1 f25"/>
                <a:gd name="f41" fmla="*/ f33 1 f24"/>
                <a:gd name="f42" fmla="*/ f34 1 f25"/>
                <a:gd name="f43" fmla="*/ f35 f15 1"/>
                <a:gd name="f44" fmla="*/ f36 f15 1"/>
                <a:gd name="f45" fmla="*/ f38 f16 1"/>
                <a:gd name="f46" fmla="*/ f37 f16 1"/>
                <a:gd name="f47" fmla="*/ f39 f15 1"/>
                <a:gd name="f48" fmla="*/ f40 f16 1"/>
                <a:gd name="f49" fmla="*/ f41 f15 1"/>
                <a:gd name="f50" fmla="*/ f42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47" y="f48"/>
                </a:cxn>
                <a:cxn ang="f30">
                  <a:pos x="f49" y="f50"/>
                </a:cxn>
                <a:cxn ang="f30">
                  <a:pos x="f47" y="f48"/>
                </a:cxn>
              </a:cxnLst>
              <a:rect l="f43" t="f46" r="f44" b="f45"/>
              <a:pathLst>
                <a:path w="45" h="20">
                  <a:moveTo>
                    <a:pt x="f6" y="f8"/>
                  </a:moveTo>
                  <a:cubicBezTo>
                    <a:pt x="f9" y="f10"/>
                    <a:pt x="f11" y="f12"/>
                    <a:pt x="f5" y="f7"/>
                  </a:cubicBezTo>
                  <a:cubicBezTo>
                    <a:pt x="f8" y="f12"/>
                    <a:pt x="f13" y="f5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05C4A05C-C56A-BFE7-B252-DC17A818E21B}"/>
                </a:ext>
              </a:extLst>
            </p:cNvPr>
            <p:cNvSpPr/>
            <p:nvPr/>
          </p:nvSpPr>
          <p:spPr>
            <a:xfrm>
              <a:off x="4899026" y="1028700"/>
              <a:ext cx="71442" cy="349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"/>
                <a:gd name="f7" fmla="val 9"/>
                <a:gd name="f8" fmla="val 15"/>
                <a:gd name="f9" fmla="val 16"/>
                <a:gd name="f10" fmla="val 18"/>
                <a:gd name="f11" fmla="val 3"/>
                <a:gd name="f12" fmla="val 5"/>
                <a:gd name="f13" fmla="val 12"/>
                <a:gd name="f14" fmla="val 6"/>
                <a:gd name="f15" fmla="val 8"/>
                <a:gd name="f16" fmla="val 7"/>
                <a:gd name="f17" fmla="val 4"/>
                <a:gd name="f18" fmla="val 11"/>
                <a:gd name="f19" fmla="+- 0 0 -90"/>
                <a:gd name="f20" fmla="*/ f3 1 19"/>
                <a:gd name="f21" fmla="*/ f4 1 9"/>
                <a:gd name="f22" fmla="val f5"/>
                <a:gd name="f23" fmla="val f6"/>
                <a:gd name="f24" fmla="val f7"/>
                <a:gd name="f25" fmla="*/ f19 f0 1"/>
                <a:gd name="f26" fmla="+- f24 0 f22"/>
                <a:gd name="f27" fmla="+- f23 0 f22"/>
                <a:gd name="f28" fmla="*/ f25 1 f2"/>
                <a:gd name="f29" fmla="*/ f27 1 19"/>
                <a:gd name="f30" fmla="*/ f26 1 9"/>
                <a:gd name="f31" fmla="*/ 15 f27 1"/>
                <a:gd name="f32" fmla="*/ 0 f26 1"/>
                <a:gd name="f33" fmla="*/ 16 f27 1"/>
                <a:gd name="f34" fmla="*/ 9 f26 1"/>
                <a:gd name="f35" fmla="*/ 0 f27 1"/>
                <a:gd name="f36" fmla="*/ 8 f26 1"/>
                <a:gd name="f37" fmla="*/ 4 f26 1"/>
                <a:gd name="f38" fmla="+- f28 0 f1"/>
                <a:gd name="f39" fmla="*/ f31 1 19"/>
                <a:gd name="f40" fmla="*/ f32 1 9"/>
                <a:gd name="f41" fmla="*/ f33 1 19"/>
                <a:gd name="f42" fmla="*/ f34 1 9"/>
                <a:gd name="f43" fmla="*/ f35 1 19"/>
                <a:gd name="f44" fmla="*/ f36 1 9"/>
                <a:gd name="f45" fmla="*/ f37 1 9"/>
                <a:gd name="f46" fmla="*/ 0 1 f29"/>
                <a:gd name="f47" fmla="*/ f23 1 f29"/>
                <a:gd name="f48" fmla="*/ 0 1 f30"/>
                <a:gd name="f49" fmla="*/ f24 1 f30"/>
                <a:gd name="f50" fmla="*/ f39 1 f29"/>
                <a:gd name="f51" fmla="*/ f40 1 f30"/>
                <a:gd name="f52" fmla="*/ f41 1 f29"/>
                <a:gd name="f53" fmla="*/ f42 1 f30"/>
                <a:gd name="f54" fmla="*/ f43 1 f29"/>
                <a:gd name="f55" fmla="*/ f44 1 f30"/>
                <a:gd name="f56" fmla="*/ f45 1 f30"/>
                <a:gd name="f57" fmla="*/ f46 f20 1"/>
                <a:gd name="f58" fmla="*/ f47 f20 1"/>
                <a:gd name="f59" fmla="*/ f49 f21 1"/>
                <a:gd name="f60" fmla="*/ f48 f21 1"/>
                <a:gd name="f61" fmla="*/ f50 f20 1"/>
                <a:gd name="f62" fmla="*/ f51 f21 1"/>
                <a:gd name="f63" fmla="*/ f52 f20 1"/>
                <a:gd name="f64" fmla="*/ f53 f21 1"/>
                <a:gd name="f65" fmla="*/ f54 f20 1"/>
                <a:gd name="f66" fmla="*/ f55 f21 1"/>
                <a:gd name="f67" fmla="*/ f56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61" y="f62"/>
                </a:cxn>
                <a:cxn ang="f38">
                  <a:pos x="f63" y="f62"/>
                </a:cxn>
                <a:cxn ang="f38">
                  <a:pos x="f63" y="f64"/>
                </a:cxn>
                <a:cxn ang="f38">
                  <a:pos x="f65" y="f66"/>
                </a:cxn>
                <a:cxn ang="f38">
                  <a:pos x="f65" y="f67"/>
                </a:cxn>
                <a:cxn ang="f38">
                  <a:pos x="f61" y="f62"/>
                </a:cxn>
              </a:cxnLst>
              <a:rect l="f57" t="f60" r="f58" b="f59"/>
              <a:pathLst>
                <a:path w="19" h="9">
                  <a:moveTo>
                    <a:pt x="f8" y="f5"/>
                  </a:moveTo>
                  <a:cubicBezTo>
                    <a:pt x="f8" y="f5"/>
                    <a:pt x="f9" y="f5"/>
                    <a:pt x="f9" y="f5"/>
                  </a:cubicBezTo>
                  <a:cubicBezTo>
                    <a:pt x="f10" y="f11"/>
                    <a:pt x="f6" y="f12"/>
                    <a:pt x="f9" y="f7"/>
                  </a:cubicBezTo>
                  <a:cubicBezTo>
                    <a:pt x="f13" y="f12"/>
                    <a:pt x="f14" y="f12"/>
                    <a:pt x="f5" y="f15"/>
                  </a:cubicBezTo>
                  <a:cubicBezTo>
                    <a:pt x="f5" y="f16"/>
                    <a:pt x="f5" y="f12"/>
                    <a:pt x="f5" y="f17"/>
                  </a:cubicBezTo>
                  <a:cubicBezTo>
                    <a:pt x="f14" y="f14"/>
                    <a:pt x="f18" y="f12"/>
                    <a:pt x="f8" y="f5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63C2632F-F89A-65C1-F3AF-9D456FE4B500}"/>
                </a:ext>
              </a:extLst>
            </p:cNvPr>
            <p:cNvSpPr/>
            <p:nvPr/>
          </p:nvSpPr>
          <p:spPr>
            <a:xfrm>
              <a:off x="5781678" y="1173166"/>
              <a:ext cx="33339" cy="381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"/>
                <a:gd name="f7" fmla="val 10"/>
                <a:gd name="f8" fmla="val 1"/>
                <a:gd name="f9" fmla="val 3"/>
                <a:gd name="f10" fmla="val 6"/>
                <a:gd name="f11" fmla="val 8"/>
                <a:gd name="f12" fmla="val 7"/>
                <a:gd name="f13" fmla="val 5"/>
                <a:gd name="f14" fmla="+- 0 0 -90"/>
                <a:gd name="f15" fmla="*/ f3 1 9"/>
                <a:gd name="f16" fmla="*/ f4 1 10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1 1 10"/>
                <a:gd name="f25" fmla="*/ f22 1 9"/>
                <a:gd name="f26" fmla="*/ 9 f22 1"/>
                <a:gd name="f27" fmla="*/ 1 f21 1"/>
                <a:gd name="f28" fmla="*/ 8 f21 1"/>
                <a:gd name="f29" fmla="*/ 3 f22 1"/>
                <a:gd name="f30" fmla="*/ 10 f21 1"/>
                <a:gd name="f31" fmla="+- f23 0 f1"/>
                <a:gd name="f32" fmla="*/ f26 1 9"/>
                <a:gd name="f33" fmla="*/ f27 1 10"/>
                <a:gd name="f34" fmla="*/ f28 1 10"/>
                <a:gd name="f35" fmla="*/ f29 1 9"/>
                <a:gd name="f36" fmla="*/ f30 1 10"/>
                <a:gd name="f37" fmla="*/ 0 1 f25"/>
                <a:gd name="f38" fmla="*/ f18 1 f25"/>
                <a:gd name="f39" fmla="*/ 0 1 f24"/>
                <a:gd name="f40" fmla="*/ f19 1 f24"/>
                <a:gd name="f41" fmla="*/ f32 1 f25"/>
                <a:gd name="f42" fmla="*/ f33 1 f24"/>
                <a:gd name="f43" fmla="*/ f34 1 f24"/>
                <a:gd name="f44" fmla="*/ f35 1 f25"/>
                <a:gd name="f45" fmla="*/ f36 1 f24"/>
                <a:gd name="f46" fmla="*/ f37 f15 1"/>
                <a:gd name="f47" fmla="*/ f38 f15 1"/>
                <a:gd name="f48" fmla="*/ f40 f16 1"/>
                <a:gd name="f49" fmla="*/ f39 f16 1"/>
                <a:gd name="f50" fmla="*/ f41 f15 1"/>
                <a:gd name="f51" fmla="*/ f42 f16 1"/>
                <a:gd name="f52" fmla="*/ f43 f16 1"/>
                <a:gd name="f53" fmla="*/ f44 f15 1"/>
                <a:gd name="f54" fmla="*/ f45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1">
                  <a:pos x="f50" y="f51"/>
                </a:cxn>
                <a:cxn ang="f31">
                  <a:pos x="f50" y="f52"/>
                </a:cxn>
                <a:cxn ang="f31">
                  <a:pos x="f53" y="f54"/>
                </a:cxn>
                <a:cxn ang="f31">
                  <a:pos x="f50" y="f51"/>
                </a:cxn>
              </a:cxnLst>
              <a:rect l="f46" t="f49" r="f47" b="f48"/>
              <a:pathLst>
                <a:path w="9" h="10">
                  <a:moveTo>
                    <a:pt x="f6" y="f8"/>
                  </a:moveTo>
                  <a:cubicBezTo>
                    <a:pt x="f6" y="f9"/>
                    <a:pt x="f6" y="f10"/>
                    <a:pt x="f6" y="f11"/>
                  </a:cubicBezTo>
                  <a:cubicBezTo>
                    <a:pt x="f12" y="f6"/>
                    <a:pt x="f13" y="f7"/>
                    <a:pt x="f9" y="f7"/>
                  </a:cubicBezTo>
                  <a:cubicBezTo>
                    <a:pt x="f5" y="f13"/>
                    <a:pt x="f9" y="f5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45AD0DC-333F-E550-5E97-DDE01486E7D7}"/>
                </a:ext>
              </a:extLst>
            </p:cNvPr>
            <p:cNvSpPr/>
            <p:nvPr/>
          </p:nvSpPr>
          <p:spPr>
            <a:xfrm>
              <a:off x="4751386" y="835020"/>
              <a:ext cx="41276" cy="301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"/>
                <a:gd name="f7" fmla="val 8"/>
                <a:gd name="f8" fmla="val 4"/>
                <a:gd name="f9" fmla="val 7"/>
                <a:gd name="f10" fmla="val 5"/>
                <a:gd name="f11" fmla="val 3"/>
                <a:gd name="f12" fmla="val 2"/>
                <a:gd name="f13" fmla="val 1"/>
                <a:gd name="f14" fmla="val 9"/>
                <a:gd name="f15" fmla="+- 0 0 -90"/>
                <a:gd name="f16" fmla="*/ f3 1 11"/>
                <a:gd name="f17" fmla="*/ f4 1 8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2 1 8"/>
                <a:gd name="f26" fmla="*/ f23 1 11"/>
                <a:gd name="f27" fmla="*/ 11 f23 1"/>
                <a:gd name="f28" fmla="*/ 4 f22 1"/>
                <a:gd name="f29" fmla="*/ 0 f23 1"/>
                <a:gd name="f30" fmla="*/ 8 f22 1"/>
                <a:gd name="f31" fmla="*/ 5 f23 1"/>
                <a:gd name="f32" fmla="*/ 0 f22 1"/>
                <a:gd name="f33" fmla="+- f24 0 f1"/>
                <a:gd name="f34" fmla="*/ f27 1 11"/>
                <a:gd name="f35" fmla="*/ f28 1 8"/>
                <a:gd name="f36" fmla="*/ f29 1 11"/>
                <a:gd name="f37" fmla="*/ f30 1 8"/>
                <a:gd name="f38" fmla="*/ f31 1 11"/>
                <a:gd name="f39" fmla="*/ f32 1 8"/>
                <a:gd name="f40" fmla="*/ 0 1 f26"/>
                <a:gd name="f41" fmla="*/ f19 1 f26"/>
                <a:gd name="f42" fmla="*/ 0 1 f25"/>
                <a:gd name="f43" fmla="*/ f20 1 f25"/>
                <a:gd name="f44" fmla="*/ f34 1 f26"/>
                <a:gd name="f45" fmla="*/ f35 1 f25"/>
                <a:gd name="f46" fmla="*/ f36 1 f26"/>
                <a:gd name="f47" fmla="*/ f37 1 f25"/>
                <a:gd name="f48" fmla="*/ f38 1 f26"/>
                <a:gd name="f49" fmla="*/ f39 1 f25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6 1"/>
                <a:gd name="f59" fmla="*/ f49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4" y="f55"/>
                </a:cxn>
              </a:cxnLst>
              <a:rect l="f50" t="f53" r="f51" b="f52"/>
              <a:pathLst>
                <a:path w="11" h="8">
                  <a:moveTo>
                    <a:pt x="f6" y="f8"/>
                  </a:moveTo>
                  <a:cubicBezTo>
                    <a:pt x="f9" y="f10"/>
                    <a:pt x="f11" y="f9"/>
                    <a:pt x="f5" y="f7"/>
                  </a:cubicBezTo>
                  <a:cubicBezTo>
                    <a:pt x="f5" y="f8"/>
                    <a:pt x="f12" y="f13"/>
                    <a:pt x="f10" y="f5"/>
                  </a:cubicBezTo>
                  <a:cubicBezTo>
                    <a:pt x="f14" y="f5"/>
                    <a:pt x="f6" y="f13"/>
                    <a:pt x="f6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DC29BC8-9BDB-6D4D-B80C-733C18EBFFE2}"/>
                </a:ext>
              </a:extLst>
            </p:cNvPr>
            <p:cNvSpPr/>
            <p:nvPr/>
          </p:nvSpPr>
          <p:spPr>
            <a:xfrm>
              <a:off x="3276596" y="963613"/>
              <a:ext cx="44448" cy="317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"/>
                <a:gd name="f7" fmla="val 8"/>
                <a:gd name="f8" fmla="val 2"/>
                <a:gd name="f9" fmla="val 1"/>
                <a:gd name="f10" fmla="val 5"/>
                <a:gd name="f11" fmla="val 4"/>
                <a:gd name="f12" fmla="val 10"/>
                <a:gd name="f13" fmla="val 6"/>
                <a:gd name="f14" fmla="val 7"/>
                <a:gd name="f15" fmla="+- 0 0 -90"/>
                <a:gd name="f16" fmla="*/ f3 1 12"/>
                <a:gd name="f17" fmla="*/ f4 1 8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2 1 8"/>
                <a:gd name="f26" fmla="*/ f23 1 12"/>
                <a:gd name="f27" fmla="*/ 2 f23 1"/>
                <a:gd name="f28" fmla="*/ 8 f22 1"/>
                <a:gd name="f29" fmla="*/ 4 f23 1"/>
                <a:gd name="f30" fmla="*/ 1 f22 1"/>
                <a:gd name="f31" fmla="*/ 12 f23 1"/>
                <a:gd name="f32" fmla="*/ 5 f22 1"/>
                <a:gd name="f33" fmla="+- f24 0 f1"/>
                <a:gd name="f34" fmla="*/ f27 1 12"/>
                <a:gd name="f35" fmla="*/ f28 1 8"/>
                <a:gd name="f36" fmla="*/ f29 1 12"/>
                <a:gd name="f37" fmla="*/ f30 1 8"/>
                <a:gd name="f38" fmla="*/ f31 1 12"/>
                <a:gd name="f39" fmla="*/ f32 1 8"/>
                <a:gd name="f40" fmla="*/ 0 1 f26"/>
                <a:gd name="f41" fmla="*/ f19 1 f26"/>
                <a:gd name="f42" fmla="*/ 0 1 f25"/>
                <a:gd name="f43" fmla="*/ f20 1 f25"/>
                <a:gd name="f44" fmla="*/ f34 1 f26"/>
                <a:gd name="f45" fmla="*/ f35 1 f25"/>
                <a:gd name="f46" fmla="*/ f36 1 f26"/>
                <a:gd name="f47" fmla="*/ f37 1 f25"/>
                <a:gd name="f48" fmla="*/ f38 1 f26"/>
                <a:gd name="f49" fmla="*/ f39 1 f25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6 1"/>
                <a:gd name="f59" fmla="*/ f49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4" y="f55"/>
                </a:cxn>
              </a:cxnLst>
              <a:rect l="f50" t="f53" r="f51" b="f52"/>
              <a:pathLst>
                <a:path w="12" h="8">
                  <a:moveTo>
                    <a:pt x="f8" y="f7"/>
                  </a:moveTo>
                  <a:cubicBezTo>
                    <a:pt x="f9" y="f10"/>
                    <a:pt x="f5" y="f8"/>
                    <a:pt x="f11" y="f9"/>
                  </a:cubicBezTo>
                  <a:cubicBezTo>
                    <a:pt x="f7" y="f5"/>
                    <a:pt x="f12" y="f8"/>
                    <a:pt x="f6" y="f10"/>
                  </a:cubicBezTo>
                  <a:cubicBezTo>
                    <a:pt x="f7" y="f13"/>
                    <a:pt x="f10" y="f14"/>
                    <a:pt x="f8" y="f7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2428A119-689B-129F-4F5E-DAA181516414}"/>
                </a:ext>
              </a:extLst>
            </p:cNvPr>
            <p:cNvSpPr/>
            <p:nvPr/>
          </p:nvSpPr>
          <p:spPr>
            <a:xfrm>
              <a:off x="3243267" y="938210"/>
              <a:ext cx="36511" cy="2540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"/>
                <a:gd name="f7" fmla="val 7"/>
                <a:gd name="f8" fmla="val 4"/>
                <a:gd name="f9" fmla="val 1"/>
                <a:gd name="f10" fmla="val 2"/>
                <a:gd name="f11" fmla="val 5"/>
                <a:gd name="f12" fmla="val 8"/>
                <a:gd name="f13" fmla="val 9"/>
                <a:gd name="f14" fmla="val 6"/>
                <a:gd name="f15" fmla="+- 0 0 -90"/>
                <a:gd name="f16" fmla="*/ f3 1 10"/>
                <a:gd name="f17" fmla="*/ f4 1 7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10"/>
                <a:gd name="f26" fmla="*/ f22 1 7"/>
                <a:gd name="f27" fmla="*/ 0 f23 1"/>
                <a:gd name="f28" fmla="*/ 4 f22 1"/>
                <a:gd name="f29" fmla="*/ 5 f23 1"/>
                <a:gd name="f30" fmla="*/ 1 f22 1"/>
                <a:gd name="f31" fmla="*/ 9 f23 1"/>
                <a:gd name="f32" fmla="*/ 7 f22 1"/>
                <a:gd name="f33" fmla="+- f24 0 f1"/>
                <a:gd name="f34" fmla="*/ f27 1 10"/>
                <a:gd name="f35" fmla="*/ f28 1 7"/>
                <a:gd name="f36" fmla="*/ f29 1 10"/>
                <a:gd name="f37" fmla="*/ f30 1 7"/>
                <a:gd name="f38" fmla="*/ f31 1 10"/>
                <a:gd name="f39" fmla="*/ f32 1 7"/>
                <a:gd name="f40" fmla="*/ 0 1 f25"/>
                <a:gd name="f41" fmla="*/ f19 1 f25"/>
                <a:gd name="f42" fmla="*/ 0 1 f26"/>
                <a:gd name="f43" fmla="*/ f20 1 f26"/>
                <a:gd name="f44" fmla="*/ f34 1 f25"/>
                <a:gd name="f45" fmla="*/ f35 1 f26"/>
                <a:gd name="f46" fmla="*/ f36 1 f25"/>
                <a:gd name="f47" fmla="*/ f37 1 f26"/>
                <a:gd name="f48" fmla="*/ f38 1 f25"/>
                <a:gd name="f49" fmla="*/ f39 1 f26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6 1"/>
                <a:gd name="f59" fmla="*/ f49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8" y="f59"/>
                </a:cxn>
                <a:cxn ang="f33">
                  <a:pos x="f54" y="f55"/>
                </a:cxn>
              </a:cxnLst>
              <a:rect l="f50" t="f53" r="f51" b="f52"/>
              <a:pathLst>
                <a:path w="10" h="7">
                  <a:moveTo>
                    <a:pt x="f5" y="f8"/>
                  </a:moveTo>
                  <a:cubicBezTo>
                    <a:pt x="f9" y="f9"/>
                    <a:pt x="f10" y="f5"/>
                    <a:pt x="f11" y="f9"/>
                  </a:cubicBezTo>
                  <a:cubicBezTo>
                    <a:pt x="f12" y="f10"/>
                    <a:pt x="f6" y="f8"/>
                    <a:pt x="f13" y="f7"/>
                  </a:cubicBezTo>
                  <a:cubicBezTo>
                    <a:pt x="f14" y="f14"/>
                    <a:pt x="f8" y="f11"/>
                    <a:pt x="f5" y="f8"/>
                  </a:cubicBezTo>
                  <a:close/>
                </a:path>
              </a:pathLst>
            </a:custGeom>
            <a:solidFill>
              <a:srgbClr val="A72424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54" name="Diagrama de flujo: conector fuera de página 62">
            <a:extLst>
              <a:ext uri="{FF2B5EF4-FFF2-40B4-BE49-F238E27FC236}">
                <a16:creationId xmlns:a16="http://schemas.microsoft.com/office/drawing/2014/main" id="{81B02026-3CB1-84B6-0B24-4A35BF3138ED}"/>
              </a:ext>
            </a:extLst>
          </p:cNvPr>
          <p:cNvSpPr/>
          <p:nvPr/>
        </p:nvSpPr>
        <p:spPr>
          <a:xfrm>
            <a:off x="1127126" y="2009778"/>
            <a:ext cx="7000875" cy="2233614"/>
          </a:xfrm>
          <a:custGeom>
            <a:avLst/>
            <a:gdLst>
              <a:gd name="f0" fmla="val w"/>
              <a:gd name="f1" fmla="val h"/>
              <a:gd name="f2" fmla="val 0"/>
              <a:gd name="f3" fmla="val 10"/>
              <a:gd name="f4" fmla="val 8"/>
              <a:gd name="f5" fmla="val 5"/>
              <a:gd name="f6" fmla="*/ f0 1 10"/>
              <a:gd name="f7" fmla="*/ f1 1 10"/>
              <a:gd name="f8" fmla="val f2"/>
              <a:gd name="f9" fmla="val f3"/>
              <a:gd name="f10" fmla="+- f9 0 f8"/>
              <a:gd name="f11" fmla="*/ f10 1 10"/>
              <a:gd name="f12" fmla="*/ f10 4 1"/>
              <a:gd name="f13" fmla="*/ f12 1 5"/>
              <a:gd name="f14" fmla="*/ f8 1 f11"/>
              <a:gd name="f15" fmla="*/ f9 1 f11"/>
              <a:gd name="f16" fmla="*/ f13 1 f11"/>
              <a:gd name="f17" fmla="*/ f14 f6 1"/>
              <a:gd name="f18" fmla="*/ f15 f6 1"/>
              <a:gd name="f19" fmla="*/ f14 f7 1"/>
              <a:gd name="f20" fmla="*/ f16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19" r="f18" b="f20"/>
            <a:pathLst>
              <a:path w="10" h="10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5" y="f3"/>
                </a:lnTo>
                <a:lnTo>
                  <a:pt x="f2" y="f4"/>
                </a:lnTo>
                <a:close/>
              </a:path>
            </a:pathLst>
          </a:custGeom>
          <a:noFill/>
          <a:ln w="25402" cap="flat">
            <a:solidFill>
              <a:srgbClr val="FFFFF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d Wine Brand MK Plan by Slides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</TotalTime>
  <Words>1220</Words>
  <Application>Microsoft Office PowerPoint</Application>
  <PresentationFormat>Presentación en pantalla (16:9)</PresentationFormat>
  <Paragraphs>227</Paragraphs>
  <Slides>36</Slides>
  <Notes>34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8" baseType="lpstr">
      <vt:lpstr>맑은 고딕</vt:lpstr>
      <vt:lpstr>Anaheim</vt:lpstr>
      <vt:lpstr>Arial</vt:lpstr>
      <vt:lpstr>Bebas Neue</vt:lpstr>
      <vt:lpstr>Calibri</vt:lpstr>
      <vt:lpstr>DM Sans</vt:lpstr>
      <vt:lpstr>FZShuTi</vt:lpstr>
      <vt:lpstr>Kanit Light</vt:lpstr>
      <vt:lpstr>Montserrat</vt:lpstr>
      <vt:lpstr>Rubik</vt:lpstr>
      <vt:lpstr>Work Sans</vt:lpstr>
      <vt:lpstr>Red Wine Brand MK Plan by Slidesgo</vt:lpstr>
      <vt:lpstr>Red Wine Free Template</vt:lpstr>
      <vt:lpstr>Presentación de PowerPoint</vt:lpstr>
      <vt:lpstr>About us</vt:lpstr>
      <vt:lpstr>ABOUT US</vt:lpstr>
      <vt:lpstr>timeline</vt:lpstr>
      <vt:lpstr>Our evolution</vt:lpstr>
      <vt:lpstr>aWESOME wORDS</vt:lpstr>
      <vt:lpstr>mARS</vt:lpstr>
      <vt:lpstr>— SOMEONE FAMOUS</vt:lpstr>
      <vt:lpstr>Sales funnel</vt:lpstr>
      <vt:lpstr>THE SLIDE TITLE GOES HERE!</vt:lpstr>
      <vt:lpstr>Market share</vt:lpstr>
      <vt:lpstr>Buyer persona profile</vt:lpstr>
      <vt:lpstr>Presentación de PowerPoint</vt:lpstr>
      <vt:lpstr>Strategy</vt:lpstr>
      <vt:lpstr>Buyer journey</vt:lpstr>
      <vt:lpstr>SWOT ANALYSIS</vt:lpstr>
      <vt:lpstr>Core values</vt:lpstr>
      <vt:lpstr>OUR COMPANY</vt:lpstr>
      <vt:lpstr>Review of concepts</vt:lpstr>
      <vt:lpstr>A PICTURE IS WORTH A THOUSAND WORDS</vt:lpstr>
      <vt:lpstr>A PICTURE ALWAYS REINFORCES THE CONCEPT</vt:lpstr>
      <vt:lpstr>150,000</vt:lpstr>
      <vt:lpstr>9h 55m 23s</vt:lpstr>
      <vt:lpstr>Presentación de PowerPoint</vt:lpstr>
      <vt:lpstr>Our team</vt:lpstr>
      <vt:lpstr>How to prepare your bike</vt:lpstr>
      <vt:lpstr>Presentación de PowerPoint</vt:lpstr>
      <vt:lpstr>Thanks</vt:lpstr>
      <vt:lpstr>Presentación de PowerPoint</vt:lpstr>
      <vt:lpstr>RESOURCES</vt:lpstr>
      <vt:lpstr>RESOURCES</vt:lpstr>
      <vt:lpstr>RESOURCES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vino</dc:title>
  <dc:creator>Sr GRYM</dc:creator>
  <cp:lastModifiedBy>eduardo</cp:lastModifiedBy>
  <cp:revision>24</cp:revision>
  <dcterms:modified xsi:type="dcterms:W3CDTF">2025-11-14T08:19:58Z</dcterms:modified>
</cp:coreProperties>
</file>